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F59"/>
    <a:srgbClr val="EEEEEE"/>
    <a:srgbClr val="FFED00"/>
    <a:srgbClr val="0C3280"/>
    <a:srgbClr val="BA9999"/>
    <a:srgbClr val="7D6767"/>
    <a:srgbClr val="DAC869"/>
    <a:srgbClr val="D0031E"/>
    <a:srgbClr val="E82D48"/>
    <a:srgbClr val="1F1C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72" d="100"/>
          <a:sy n="72" d="100"/>
        </p:scale>
        <p:origin x="-726" y="-43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40" d="100"/>
        <a:sy n="140" d="100"/>
      </p:scale>
      <p:origin x="0" y="465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90837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12609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1777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5086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91684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2515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9822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45613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5450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7673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6616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345988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3128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70792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2520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14088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78749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6458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61571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85734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70108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64584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DB02ED-7BAF-4A16-A4D2-516E6B46F74C}" type="datetimeFigureOut">
              <a:rPr lang="zh-CN" altLang="en-US" smtClean="0"/>
              <a:t>2017/1/3 Tuesday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FB42D4-EC79-4948-9028-6BB7952845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69111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2017/1/3 Tuesday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201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10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n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11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526" y="-7938"/>
            <a:ext cx="12201525" cy="6865937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3421283" y="1676400"/>
            <a:ext cx="5339905" cy="2663824"/>
            <a:chOff x="1946276" y="-358775"/>
            <a:chExt cx="8299450" cy="4140200"/>
          </a:xfrm>
        </p:grpSpPr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161213" y="153988"/>
              <a:ext cx="977900" cy="2727325"/>
            </a:xfrm>
            <a:custGeom>
              <a:avLst/>
              <a:gdLst>
                <a:gd name="T0" fmla="*/ 359 w 616"/>
                <a:gd name="T1" fmla="*/ 1718 h 1718"/>
                <a:gd name="T2" fmla="*/ 359 w 616"/>
                <a:gd name="T3" fmla="*/ 222 h 1718"/>
                <a:gd name="T4" fmla="*/ 0 w 616"/>
                <a:gd name="T5" fmla="*/ 222 h 1718"/>
                <a:gd name="T6" fmla="*/ 109 w 616"/>
                <a:gd name="T7" fmla="*/ 0 h 1718"/>
                <a:gd name="T8" fmla="*/ 616 w 616"/>
                <a:gd name="T9" fmla="*/ 0 h 1718"/>
                <a:gd name="T10" fmla="*/ 616 w 616"/>
                <a:gd name="T11" fmla="*/ 1718 h 1718"/>
                <a:gd name="T12" fmla="*/ 359 w 616"/>
                <a:gd name="T13" fmla="*/ 1718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6" h="1718">
                  <a:moveTo>
                    <a:pt x="359" y="1718"/>
                  </a:moveTo>
                  <a:lnTo>
                    <a:pt x="359" y="222"/>
                  </a:lnTo>
                  <a:lnTo>
                    <a:pt x="0" y="222"/>
                  </a:lnTo>
                  <a:lnTo>
                    <a:pt x="109" y="0"/>
                  </a:lnTo>
                  <a:lnTo>
                    <a:pt x="616" y="0"/>
                  </a:lnTo>
                  <a:lnTo>
                    <a:pt x="616" y="1718"/>
                  </a:lnTo>
                  <a:lnTo>
                    <a:pt x="359" y="17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946276" y="42863"/>
              <a:ext cx="1843088" cy="2867025"/>
            </a:xfrm>
            <a:custGeom>
              <a:avLst/>
              <a:gdLst>
                <a:gd name="T0" fmla="*/ 878 w 878"/>
                <a:gd name="T1" fmla="*/ 1194 h 1365"/>
                <a:gd name="T2" fmla="*/ 878 w 878"/>
                <a:gd name="T3" fmla="*/ 1365 h 1365"/>
                <a:gd name="T4" fmla="*/ 0 w 878"/>
                <a:gd name="T5" fmla="*/ 1365 h 1365"/>
                <a:gd name="T6" fmla="*/ 490 w 878"/>
                <a:gd name="T7" fmla="*/ 778 h 1365"/>
                <a:gd name="T8" fmla="*/ 665 w 878"/>
                <a:gd name="T9" fmla="*/ 433 h 1365"/>
                <a:gd name="T10" fmla="*/ 450 w 878"/>
                <a:gd name="T11" fmla="*/ 224 h 1365"/>
                <a:gd name="T12" fmla="*/ 236 w 878"/>
                <a:gd name="T13" fmla="*/ 427 h 1365"/>
                <a:gd name="T14" fmla="*/ 31 w 878"/>
                <a:gd name="T15" fmla="*/ 427 h 1365"/>
                <a:gd name="T16" fmla="*/ 149 w 878"/>
                <a:gd name="T17" fmla="*/ 145 h 1365"/>
                <a:gd name="T18" fmla="*/ 767 w 878"/>
                <a:gd name="T19" fmla="*/ 138 h 1365"/>
                <a:gd name="T20" fmla="*/ 876 w 878"/>
                <a:gd name="T21" fmla="*/ 404 h 1365"/>
                <a:gd name="T22" fmla="*/ 813 w 878"/>
                <a:gd name="T23" fmla="*/ 646 h 1365"/>
                <a:gd name="T24" fmla="*/ 546 w 878"/>
                <a:gd name="T25" fmla="*/ 1001 h 1365"/>
                <a:gd name="T26" fmla="*/ 380 w 878"/>
                <a:gd name="T27" fmla="*/ 1194 h 1365"/>
                <a:gd name="T28" fmla="*/ 878 w 878"/>
                <a:gd name="T29" fmla="*/ 1194 h 1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8" h="1365">
                  <a:moveTo>
                    <a:pt x="878" y="1194"/>
                  </a:moveTo>
                  <a:cubicBezTo>
                    <a:pt x="878" y="1365"/>
                    <a:pt x="878" y="1365"/>
                    <a:pt x="878" y="1365"/>
                  </a:cubicBezTo>
                  <a:cubicBezTo>
                    <a:pt x="0" y="1365"/>
                    <a:pt x="0" y="1365"/>
                    <a:pt x="0" y="1365"/>
                  </a:cubicBezTo>
                  <a:cubicBezTo>
                    <a:pt x="490" y="778"/>
                    <a:pt x="490" y="778"/>
                    <a:pt x="490" y="778"/>
                  </a:cubicBezTo>
                  <a:cubicBezTo>
                    <a:pt x="564" y="689"/>
                    <a:pt x="665" y="554"/>
                    <a:pt x="665" y="433"/>
                  </a:cubicBezTo>
                  <a:cubicBezTo>
                    <a:pt x="665" y="300"/>
                    <a:pt x="581" y="224"/>
                    <a:pt x="450" y="224"/>
                  </a:cubicBezTo>
                  <a:cubicBezTo>
                    <a:pt x="327" y="224"/>
                    <a:pt x="246" y="307"/>
                    <a:pt x="236" y="427"/>
                  </a:cubicBezTo>
                  <a:cubicBezTo>
                    <a:pt x="31" y="427"/>
                    <a:pt x="31" y="427"/>
                    <a:pt x="31" y="427"/>
                  </a:cubicBezTo>
                  <a:cubicBezTo>
                    <a:pt x="31" y="310"/>
                    <a:pt x="70" y="216"/>
                    <a:pt x="149" y="145"/>
                  </a:cubicBezTo>
                  <a:cubicBezTo>
                    <a:pt x="302" y="10"/>
                    <a:pt x="612" y="0"/>
                    <a:pt x="767" y="138"/>
                  </a:cubicBezTo>
                  <a:cubicBezTo>
                    <a:pt x="840" y="203"/>
                    <a:pt x="876" y="292"/>
                    <a:pt x="876" y="404"/>
                  </a:cubicBezTo>
                  <a:cubicBezTo>
                    <a:pt x="876" y="484"/>
                    <a:pt x="855" y="564"/>
                    <a:pt x="813" y="646"/>
                  </a:cubicBezTo>
                  <a:cubicBezTo>
                    <a:pt x="771" y="727"/>
                    <a:pt x="682" y="846"/>
                    <a:pt x="546" y="1001"/>
                  </a:cubicBezTo>
                  <a:cubicBezTo>
                    <a:pt x="380" y="1194"/>
                    <a:pt x="380" y="1194"/>
                    <a:pt x="380" y="1194"/>
                  </a:cubicBezTo>
                  <a:lnTo>
                    <a:pt x="878" y="1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3227388" y="-358775"/>
              <a:ext cx="4125913" cy="4140200"/>
            </a:xfrm>
            <a:custGeom>
              <a:avLst/>
              <a:gdLst>
                <a:gd name="T0" fmla="*/ 865 w 1965"/>
                <a:gd name="T1" fmla="*/ 1625 h 1971"/>
                <a:gd name="T2" fmla="*/ 804 w 1965"/>
                <a:gd name="T3" fmla="*/ 820 h 1971"/>
                <a:gd name="T4" fmla="*/ 979 w 1965"/>
                <a:gd name="T5" fmla="*/ 370 h 1971"/>
                <a:gd name="T6" fmla="*/ 796 w 1965"/>
                <a:gd name="T7" fmla="*/ 259 h 1971"/>
                <a:gd name="T8" fmla="*/ 906 w 1965"/>
                <a:gd name="T9" fmla="*/ 285 h 1971"/>
                <a:gd name="T10" fmla="*/ 885 w 1965"/>
                <a:gd name="T11" fmla="*/ 699 h 1971"/>
                <a:gd name="T12" fmla="*/ 885 w 1965"/>
                <a:gd name="T13" fmla="*/ 699 h 1971"/>
                <a:gd name="T14" fmla="*/ 805 w 1965"/>
                <a:gd name="T15" fmla="*/ 430 h 1971"/>
                <a:gd name="T16" fmla="*/ 913 w 1965"/>
                <a:gd name="T17" fmla="*/ 687 h 1971"/>
                <a:gd name="T18" fmla="*/ 913 w 1965"/>
                <a:gd name="T19" fmla="*/ 687 h 1971"/>
                <a:gd name="T20" fmla="*/ 931 w 1965"/>
                <a:gd name="T21" fmla="*/ 454 h 1971"/>
                <a:gd name="T22" fmla="*/ 1863 w 1965"/>
                <a:gd name="T23" fmla="*/ 1189 h 1971"/>
                <a:gd name="T24" fmla="*/ 1295 w 1965"/>
                <a:gd name="T25" fmla="*/ 1674 h 1971"/>
                <a:gd name="T26" fmla="*/ 1285 w 1965"/>
                <a:gd name="T27" fmla="*/ 1666 h 1971"/>
                <a:gd name="T28" fmla="*/ 1586 w 1965"/>
                <a:gd name="T29" fmla="*/ 642 h 1971"/>
                <a:gd name="T30" fmla="*/ 1435 w 1965"/>
                <a:gd name="T31" fmla="*/ 616 h 1971"/>
                <a:gd name="T32" fmla="*/ 1243 w 1965"/>
                <a:gd name="T33" fmla="*/ 1612 h 1971"/>
                <a:gd name="T34" fmla="*/ 1200 w 1965"/>
                <a:gd name="T35" fmla="*/ 1143 h 1971"/>
                <a:gd name="T36" fmla="*/ 1187 w 1965"/>
                <a:gd name="T37" fmla="*/ 1561 h 1971"/>
                <a:gd name="T38" fmla="*/ 1220 w 1965"/>
                <a:gd name="T39" fmla="*/ 1576 h 1971"/>
                <a:gd name="T40" fmla="*/ 1233 w 1965"/>
                <a:gd name="T41" fmla="*/ 854 h 1971"/>
                <a:gd name="T42" fmla="*/ 1269 w 1965"/>
                <a:gd name="T43" fmla="*/ 784 h 1971"/>
                <a:gd name="T44" fmla="*/ 899 w 1965"/>
                <a:gd name="T45" fmla="*/ 360 h 1971"/>
                <a:gd name="T46" fmla="*/ 713 w 1965"/>
                <a:gd name="T47" fmla="*/ 455 h 1971"/>
                <a:gd name="T48" fmla="*/ 742 w 1965"/>
                <a:gd name="T49" fmla="*/ 389 h 1971"/>
                <a:gd name="T50" fmla="*/ 806 w 1965"/>
                <a:gd name="T51" fmla="*/ 365 h 1971"/>
                <a:gd name="T52" fmla="*/ 817 w 1965"/>
                <a:gd name="T53" fmla="*/ 345 h 1971"/>
                <a:gd name="T54" fmla="*/ 760 w 1965"/>
                <a:gd name="T55" fmla="*/ 374 h 1971"/>
                <a:gd name="T56" fmla="*/ 719 w 1965"/>
                <a:gd name="T57" fmla="*/ 425 h 1971"/>
                <a:gd name="T58" fmla="*/ 736 w 1965"/>
                <a:gd name="T59" fmla="*/ 468 h 1971"/>
                <a:gd name="T60" fmla="*/ 752 w 1965"/>
                <a:gd name="T61" fmla="*/ 520 h 1971"/>
                <a:gd name="T62" fmla="*/ 806 w 1965"/>
                <a:gd name="T63" fmla="*/ 510 h 1971"/>
                <a:gd name="T64" fmla="*/ 854 w 1965"/>
                <a:gd name="T65" fmla="*/ 482 h 1971"/>
                <a:gd name="T66" fmla="*/ 858 w 1965"/>
                <a:gd name="T67" fmla="*/ 425 h 1971"/>
                <a:gd name="T68" fmla="*/ 821 w 1965"/>
                <a:gd name="T69" fmla="*/ 319 h 1971"/>
                <a:gd name="T70" fmla="*/ 708 w 1965"/>
                <a:gd name="T71" fmla="*/ 338 h 1971"/>
                <a:gd name="T72" fmla="*/ 860 w 1965"/>
                <a:gd name="T73" fmla="*/ 363 h 1971"/>
                <a:gd name="T74" fmla="*/ 757 w 1965"/>
                <a:gd name="T75" fmla="*/ 418 h 1971"/>
                <a:gd name="T76" fmla="*/ 748 w 1965"/>
                <a:gd name="T77" fmla="*/ 441 h 1971"/>
                <a:gd name="T78" fmla="*/ 756 w 1965"/>
                <a:gd name="T79" fmla="*/ 419 h 1971"/>
                <a:gd name="T80" fmla="*/ 760 w 1965"/>
                <a:gd name="T81" fmla="*/ 483 h 1971"/>
                <a:gd name="T82" fmla="*/ 750 w 1965"/>
                <a:gd name="T83" fmla="*/ 463 h 1971"/>
                <a:gd name="T84" fmla="*/ 804 w 1965"/>
                <a:gd name="T85" fmla="*/ 381 h 1971"/>
                <a:gd name="T86" fmla="*/ 815 w 1965"/>
                <a:gd name="T87" fmla="*/ 398 h 1971"/>
                <a:gd name="T88" fmla="*/ 843 w 1965"/>
                <a:gd name="T89" fmla="*/ 477 h 1971"/>
                <a:gd name="T90" fmla="*/ 804 w 1965"/>
                <a:gd name="T91" fmla="*/ 500 h 1971"/>
                <a:gd name="T92" fmla="*/ 851 w 1965"/>
                <a:gd name="T93" fmla="*/ 452 h 1971"/>
                <a:gd name="T94" fmla="*/ 844 w 1965"/>
                <a:gd name="T95" fmla="*/ 475 h 1971"/>
                <a:gd name="T96" fmla="*/ 823 w 1965"/>
                <a:gd name="T97" fmla="*/ 511 h 1971"/>
                <a:gd name="T98" fmla="*/ 836 w 1965"/>
                <a:gd name="T99" fmla="*/ 411 h 1971"/>
                <a:gd name="T100" fmla="*/ 688 w 1965"/>
                <a:gd name="T101" fmla="*/ 889 h 1971"/>
                <a:gd name="T102" fmla="*/ 358 w 1965"/>
                <a:gd name="T103" fmla="*/ 851 h 1971"/>
                <a:gd name="T104" fmla="*/ 766 w 1965"/>
                <a:gd name="T105" fmla="*/ 912 h 1971"/>
                <a:gd name="T106" fmla="*/ 667 w 1965"/>
                <a:gd name="T107" fmla="*/ 873 h 1971"/>
                <a:gd name="T108" fmla="*/ 637 w 1965"/>
                <a:gd name="T109" fmla="*/ 753 h 1971"/>
                <a:gd name="T110" fmla="*/ 556 w 1965"/>
                <a:gd name="T111" fmla="*/ 526 h 1971"/>
                <a:gd name="T112" fmla="*/ 734 w 1965"/>
                <a:gd name="T113" fmla="*/ 584 h 1971"/>
                <a:gd name="T114" fmla="*/ 637 w 1965"/>
                <a:gd name="T115" fmla="*/ 796 h 1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65" h="1971">
                  <a:moveTo>
                    <a:pt x="645" y="437"/>
                  </a:moveTo>
                  <a:cubicBezTo>
                    <a:pt x="639" y="491"/>
                    <a:pt x="683" y="575"/>
                    <a:pt x="802" y="572"/>
                  </a:cubicBezTo>
                  <a:cubicBezTo>
                    <a:pt x="767" y="580"/>
                    <a:pt x="713" y="619"/>
                    <a:pt x="686" y="678"/>
                  </a:cubicBezTo>
                  <a:cubicBezTo>
                    <a:pt x="645" y="764"/>
                    <a:pt x="657" y="904"/>
                    <a:pt x="796" y="892"/>
                  </a:cubicBezTo>
                  <a:cubicBezTo>
                    <a:pt x="1023" y="1112"/>
                    <a:pt x="703" y="1296"/>
                    <a:pt x="865" y="1625"/>
                  </a:cubicBezTo>
                  <a:cubicBezTo>
                    <a:pt x="0" y="1517"/>
                    <a:pt x="250" y="638"/>
                    <a:pt x="645" y="437"/>
                  </a:cubicBezTo>
                  <a:close/>
                  <a:moveTo>
                    <a:pt x="804" y="820"/>
                  </a:moveTo>
                  <a:cubicBezTo>
                    <a:pt x="689" y="761"/>
                    <a:pt x="737" y="639"/>
                    <a:pt x="822" y="582"/>
                  </a:cubicBezTo>
                  <a:cubicBezTo>
                    <a:pt x="736" y="622"/>
                    <a:pt x="709" y="700"/>
                    <a:pt x="720" y="766"/>
                  </a:cubicBezTo>
                  <a:cubicBezTo>
                    <a:pt x="728" y="815"/>
                    <a:pt x="772" y="845"/>
                    <a:pt x="804" y="820"/>
                  </a:cubicBezTo>
                  <a:close/>
                  <a:moveTo>
                    <a:pt x="824" y="593"/>
                  </a:moveTo>
                  <a:cubicBezTo>
                    <a:pt x="768" y="649"/>
                    <a:pt x="779" y="766"/>
                    <a:pt x="829" y="766"/>
                  </a:cubicBezTo>
                  <a:cubicBezTo>
                    <a:pt x="843" y="766"/>
                    <a:pt x="858" y="759"/>
                    <a:pt x="859" y="733"/>
                  </a:cubicBezTo>
                  <a:cubicBezTo>
                    <a:pt x="859" y="706"/>
                    <a:pt x="792" y="665"/>
                    <a:pt x="824" y="593"/>
                  </a:cubicBezTo>
                  <a:close/>
                  <a:moveTo>
                    <a:pt x="979" y="370"/>
                  </a:moveTo>
                  <a:cubicBezTo>
                    <a:pt x="992" y="370"/>
                    <a:pt x="1003" y="381"/>
                    <a:pt x="1003" y="395"/>
                  </a:cubicBezTo>
                  <a:cubicBezTo>
                    <a:pt x="1003" y="408"/>
                    <a:pt x="992" y="419"/>
                    <a:pt x="979" y="419"/>
                  </a:cubicBezTo>
                  <a:cubicBezTo>
                    <a:pt x="965" y="419"/>
                    <a:pt x="954" y="408"/>
                    <a:pt x="954" y="395"/>
                  </a:cubicBezTo>
                  <a:cubicBezTo>
                    <a:pt x="954" y="381"/>
                    <a:pt x="965" y="370"/>
                    <a:pt x="979" y="370"/>
                  </a:cubicBezTo>
                  <a:close/>
                  <a:moveTo>
                    <a:pt x="796" y="259"/>
                  </a:moveTo>
                  <a:cubicBezTo>
                    <a:pt x="803" y="259"/>
                    <a:pt x="809" y="265"/>
                    <a:pt x="809" y="272"/>
                  </a:cubicBezTo>
                  <a:cubicBezTo>
                    <a:pt x="809" y="279"/>
                    <a:pt x="803" y="285"/>
                    <a:pt x="796" y="285"/>
                  </a:cubicBezTo>
                  <a:cubicBezTo>
                    <a:pt x="788" y="285"/>
                    <a:pt x="783" y="279"/>
                    <a:pt x="783" y="272"/>
                  </a:cubicBezTo>
                  <a:cubicBezTo>
                    <a:pt x="783" y="265"/>
                    <a:pt x="788" y="259"/>
                    <a:pt x="796" y="259"/>
                  </a:cubicBezTo>
                  <a:close/>
                  <a:moveTo>
                    <a:pt x="906" y="285"/>
                  </a:moveTo>
                  <a:cubicBezTo>
                    <a:pt x="916" y="285"/>
                    <a:pt x="924" y="294"/>
                    <a:pt x="924" y="304"/>
                  </a:cubicBezTo>
                  <a:cubicBezTo>
                    <a:pt x="924" y="314"/>
                    <a:pt x="916" y="322"/>
                    <a:pt x="906" y="322"/>
                  </a:cubicBezTo>
                  <a:cubicBezTo>
                    <a:pt x="896" y="322"/>
                    <a:pt x="887" y="314"/>
                    <a:pt x="887" y="304"/>
                  </a:cubicBezTo>
                  <a:cubicBezTo>
                    <a:pt x="887" y="294"/>
                    <a:pt x="896" y="285"/>
                    <a:pt x="906" y="285"/>
                  </a:cubicBezTo>
                  <a:close/>
                  <a:moveTo>
                    <a:pt x="885" y="699"/>
                  </a:moveTo>
                  <a:cubicBezTo>
                    <a:pt x="853" y="667"/>
                    <a:pt x="822" y="631"/>
                    <a:pt x="843" y="562"/>
                  </a:cubicBezTo>
                  <a:cubicBezTo>
                    <a:pt x="763" y="586"/>
                    <a:pt x="694" y="661"/>
                    <a:pt x="682" y="736"/>
                  </a:cubicBezTo>
                  <a:cubicBezTo>
                    <a:pt x="675" y="776"/>
                    <a:pt x="684" y="813"/>
                    <a:pt x="702" y="840"/>
                  </a:cubicBezTo>
                  <a:cubicBezTo>
                    <a:pt x="745" y="910"/>
                    <a:pt x="833" y="870"/>
                    <a:pt x="849" y="822"/>
                  </a:cubicBezTo>
                  <a:cubicBezTo>
                    <a:pt x="906" y="815"/>
                    <a:pt x="941" y="754"/>
                    <a:pt x="885" y="699"/>
                  </a:cubicBezTo>
                  <a:close/>
                  <a:moveTo>
                    <a:pt x="826" y="590"/>
                  </a:moveTo>
                  <a:cubicBezTo>
                    <a:pt x="769" y="639"/>
                    <a:pt x="767" y="705"/>
                    <a:pt x="790" y="753"/>
                  </a:cubicBezTo>
                  <a:cubicBezTo>
                    <a:pt x="817" y="806"/>
                    <a:pt x="878" y="795"/>
                    <a:pt x="878" y="742"/>
                  </a:cubicBezTo>
                  <a:cubicBezTo>
                    <a:pt x="878" y="697"/>
                    <a:pt x="803" y="680"/>
                    <a:pt x="826" y="590"/>
                  </a:cubicBezTo>
                  <a:close/>
                  <a:moveTo>
                    <a:pt x="805" y="430"/>
                  </a:moveTo>
                  <a:cubicBezTo>
                    <a:pt x="789" y="430"/>
                    <a:pt x="776" y="443"/>
                    <a:pt x="776" y="459"/>
                  </a:cubicBezTo>
                  <a:cubicBezTo>
                    <a:pt x="776" y="475"/>
                    <a:pt x="789" y="488"/>
                    <a:pt x="805" y="488"/>
                  </a:cubicBezTo>
                  <a:cubicBezTo>
                    <a:pt x="821" y="488"/>
                    <a:pt x="834" y="475"/>
                    <a:pt x="834" y="459"/>
                  </a:cubicBezTo>
                  <a:cubicBezTo>
                    <a:pt x="834" y="443"/>
                    <a:pt x="821" y="430"/>
                    <a:pt x="805" y="430"/>
                  </a:cubicBezTo>
                  <a:close/>
                  <a:moveTo>
                    <a:pt x="913" y="687"/>
                  </a:moveTo>
                  <a:cubicBezTo>
                    <a:pt x="896" y="549"/>
                    <a:pt x="896" y="549"/>
                    <a:pt x="896" y="549"/>
                  </a:cubicBezTo>
                  <a:cubicBezTo>
                    <a:pt x="1014" y="615"/>
                    <a:pt x="1014" y="615"/>
                    <a:pt x="1014" y="615"/>
                  </a:cubicBezTo>
                  <a:cubicBezTo>
                    <a:pt x="922" y="480"/>
                    <a:pt x="922" y="480"/>
                    <a:pt x="922" y="480"/>
                  </a:cubicBezTo>
                  <a:cubicBezTo>
                    <a:pt x="913" y="509"/>
                    <a:pt x="885" y="548"/>
                    <a:pt x="845" y="561"/>
                  </a:cubicBezTo>
                  <a:cubicBezTo>
                    <a:pt x="913" y="687"/>
                    <a:pt x="913" y="687"/>
                    <a:pt x="913" y="687"/>
                  </a:cubicBezTo>
                  <a:close/>
                  <a:moveTo>
                    <a:pt x="940" y="244"/>
                  </a:moveTo>
                  <a:cubicBezTo>
                    <a:pt x="914" y="119"/>
                    <a:pt x="783" y="173"/>
                    <a:pt x="800" y="255"/>
                  </a:cubicBezTo>
                  <a:cubicBezTo>
                    <a:pt x="803" y="212"/>
                    <a:pt x="902" y="149"/>
                    <a:pt x="922" y="283"/>
                  </a:cubicBezTo>
                  <a:cubicBezTo>
                    <a:pt x="991" y="234"/>
                    <a:pt x="1084" y="299"/>
                    <a:pt x="1008" y="387"/>
                  </a:cubicBezTo>
                  <a:cubicBezTo>
                    <a:pt x="1135" y="433"/>
                    <a:pt x="1018" y="624"/>
                    <a:pt x="931" y="454"/>
                  </a:cubicBezTo>
                  <a:cubicBezTo>
                    <a:pt x="927" y="512"/>
                    <a:pt x="1020" y="595"/>
                    <a:pt x="1087" y="545"/>
                  </a:cubicBezTo>
                  <a:cubicBezTo>
                    <a:pt x="1135" y="510"/>
                    <a:pt x="1132" y="414"/>
                    <a:pt x="1045" y="383"/>
                  </a:cubicBezTo>
                  <a:cubicBezTo>
                    <a:pt x="1124" y="307"/>
                    <a:pt x="1052" y="188"/>
                    <a:pt x="940" y="244"/>
                  </a:cubicBezTo>
                  <a:close/>
                  <a:moveTo>
                    <a:pt x="1295" y="1674"/>
                  </a:moveTo>
                  <a:cubicBezTo>
                    <a:pt x="1615" y="1712"/>
                    <a:pt x="1801" y="1428"/>
                    <a:pt x="1863" y="1189"/>
                  </a:cubicBezTo>
                  <a:cubicBezTo>
                    <a:pt x="1899" y="1051"/>
                    <a:pt x="1903" y="902"/>
                    <a:pt x="1875" y="763"/>
                  </a:cubicBezTo>
                  <a:cubicBezTo>
                    <a:pt x="1838" y="582"/>
                    <a:pt x="1745" y="416"/>
                    <a:pt x="1593" y="306"/>
                  </a:cubicBezTo>
                  <a:cubicBezTo>
                    <a:pt x="1168" y="0"/>
                    <a:pt x="1022" y="468"/>
                    <a:pt x="1214" y="765"/>
                  </a:cubicBezTo>
                  <a:cubicBezTo>
                    <a:pt x="1121" y="441"/>
                    <a:pt x="1211" y="187"/>
                    <a:pt x="1509" y="362"/>
                  </a:cubicBezTo>
                  <a:cubicBezTo>
                    <a:pt x="1965" y="629"/>
                    <a:pt x="1857" y="1573"/>
                    <a:pt x="1295" y="1674"/>
                  </a:cubicBezTo>
                  <a:close/>
                  <a:moveTo>
                    <a:pt x="1285" y="1666"/>
                  </a:moveTo>
                  <a:cubicBezTo>
                    <a:pt x="1742" y="1438"/>
                    <a:pt x="1812" y="685"/>
                    <a:pt x="1488" y="471"/>
                  </a:cubicBezTo>
                  <a:cubicBezTo>
                    <a:pt x="1270" y="328"/>
                    <a:pt x="1237" y="607"/>
                    <a:pt x="1225" y="766"/>
                  </a:cubicBezTo>
                  <a:cubicBezTo>
                    <a:pt x="1142" y="375"/>
                    <a:pt x="1289" y="272"/>
                    <a:pt x="1476" y="377"/>
                  </a:cubicBezTo>
                  <a:cubicBezTo>
                    <a:pt x="1937" y="636"/>
                    <a:pt x="1820" y="1531"/>
                    <a:pt x="1285" y="1666"/>
                  </a:cubicBezTo>
                  <a:close/>
                  <a:moveTo>
                    <a:pt x="1271" y="1650"/>
                  </a:moveTo>
                  <a:cubicBezTo>
                    <a:pt x="1559" y="1429"/>
                    <a:pt x="1612" y="1121"/>
                    <a:pt x="1587" y="869"/>
                  </a:cubicBezTo>
                  <a:cubicBezTo>
                    <a:pt x="1564" y="628"/>
                    <a:pt x="1346" y="385"/>
                    <a:pt x="1241" y="769"/>
                  </a:cubicBezTo>
                  <a:cubicBezTo>
                    <a:pt x="1246" y="649"/>
                    <a:pt x="1267" y="491"/>
                    <a:pt x="1363" y="476"/>
                  </a:cubicBezTo>
                  <a:cubicBezTo>
                    <a:pt x="1459" y="461"/>
                    <a:pt x="1548" y="565"/>
                    <a:pt x="1586" y="642"/>
                  </a:cubicBezTo>
                  <a:cubicBezTo>
                    <a:pt x="1715" y="898"/>
                    <a:pt x="1705" y="1411"/>
                    <a:pt x="1271" y="1650"/>
                  </a:cubicBezTo>
                  <a:close/>
                  <a:moveTo>
                    <a:pt x="1255" y="1635"/>
                  </a:moveTo>
                  <a:cubicBezTo>
                    <a:pt x="1526" y="1333"/>
                    <a:pt x="1558" y="897"/>
                    <a:pt x="1451" y="764"/>
                  </a:cubicBezTo>
                  <a:cubicBezTo>
                    <a:pt x="1410" y="712"/>
                    <a:pt x="1345" y="685"/>
                    <a:pt x="1261" y="776"/>
                  </a:cubicBezTo>
                  <a:cubicBezTo>
                    <a:pt x="1282" y="635"/>
                    <a:pt x="1359" y="569"/>
                    <a:pt x="1435" y="616"/>
                  </a:cubicBezTo>
                  <a:cubicBezTo>
                    <a:pt x="1625" y="733"/>
                    <a:pt x="1666" y="1288"/>
                    <a:pt x="1255" y="1635"/>
                  </a:cubicBezTo>
                  <a:close/>
                  <a:moveTo>
                    <a:pt x="1243" y="1612"/>
                  </a:moveTo>
                  <a:cubicBezTo>
                    <a:pt x="1524" y="1217"/>
                    <a:pt x="1450" y="799"/>
                    <a:pt x="1271" y="779"/>
                  </a:cubicBezTo>
                  <a:cubicBezTo>
                    <a:pt x="1290" y="749"/>
                    <a:pt x="1354" y="719"/>
                    <a:pt x="1404" y="746"/>
                  </a:cubicBezTo>
                  <a:cubicBezTo>
                    <a:pt x="1532" y="813"/>
                    <a:pt x="1531" y="1315"/>
                    <a:pt x="1243" y="1612"/>
                  </a:cubicBezTo>
                  <a:close/>
                  <a:moveTo>
                    <a:pt x="1218" y="1191"/>
                  </a:moveTo>
                  <a:cubicBezTo>
                    <a:pt x="1213" y="913"/>
                    <a:pt x="1058" y="780"/>
                    <a:pt x="804" y="890"/>
                  </a:cubicBezTo>
                  <a:cubicBezTo>
                    <a:pt x="884" y="948"/>
                    <a:pt x="897" y="1049"/>
                    <a:pt x="894" y="1135"/>
                  </a:cubicBezTo>
                  <a:cubicBezTo>
                    <a:pt x="1006" y="1417"/>
                    <a:pt x="1148" y="1302"/>
                    <a:pt x="1218" y="1191"/>
                  </a:cubicBezTo>
                  <a:close/>
                  <a:moveTo>
                    <a:pt x="1200" y="1143"/>
                  </a:moveTo>
                  <a:cubicBezTo>
                    <a:pt x="1187" y="923"/>
                    <a:pt x="1023" y="821"/>
                    <a:pt x="844" y="898"/>
                  </a:cubicBezTo>
                  <a:cubicBezTo>
                    <a:pt x="910" y="946"/>
                    <a:pt x="928" y="1046"/>
                    <a:pt x="926" y="1116"/>
                  </a:cubicBezTo>
                  <a:cubicBezTo>
                    <a:pt x="1017" y="1345"/>
                    <a:pt x="1142" y="1233"/>
                    <a:pt x="1200" y="1143"/>
                  </a:cubicBezTo>
                  <a:close/>
                  <a:moveTo>
                    <a:pt x="1590" y="1644"/>
                  </a:moveTo>
                  <a:cubicBezTo>
                    <a:pt x="1381" y="1747"/>
                    <a:pt x="1234" y="1702"/>
                    <a:pt x="1187" y="1561"/>
                  </a:cubicBezTo>
                  <a:cubicBezTo>
                    <a:pt x="1159" y="1476"/>
                    <a:pt x="1189" y="1365"/>
                    <a:pt x="1218" y="1214"/>
                  </a:cubicBezTo>
                  <a:cubicBezTo>
                    <a:pt x="1177" y="1303"/>
                    <a:pt x="984" y="1473"/>
                    <a:pt x="887" y="1168"/>
                  </a:cubicBezTo>
                  <a:cubicBezTo>
                    <a:pt x="855" y="1325"/>
                    <a:pt x="795" y="1431"/>
                    <a:pt x="889" y="1632"/>
                  </a:cubicBezTo>
                  <a:cubicBezTo>
                    <a:pt x="958" y="1780"/>
                    <a:pt x="1239" y="1971"/>
                    <a:pt x="1590" y="1644"/>
                  </a:cubicBezTo>
                  <a:close/>
                  <a:moveTo>
                    <a:pt x="1220" y="1576"/>
                  </a:moveTo>
                  <a:cubicBezTo>
                    <a:pt x="1120" y="1446"/>
                    <a:pt x="1348" y="1217"/>
                    <a:pt x="1153" y="934"/>
                  </a:cubicBezTo>
                  <a:cubicBezTo>
                    <a:pt x="1296" y="979"/>
                    <a:pt x="1397" y="1324"/>
                    <a:pt x="1220" y="1576"/>
                  </a:cubicBezTo>
                  <a:close/>
                  <a:moveTo>
                    <a:pt x="1228" y="1592"/>
                  </a:moveTo>
                  <a:cubicBezTo>
                    <a:pt x="1429" y="1287"/>
                    <a:pt x="1287" y="938"/>
                    <a:pt x="1155" y="930"/>
                  </a:cubicBezTo>
                  <a:cubicBezTo>
                    <a:pt x="1131" y="892"/>
                    <a:pt x="1135" y="814"/>
                    <a:pt x="1233" y="854"/>
                  </a:cubicBezTo>
                  <a:cubicBezTo>
                    <a:pt x="1367" y="909"/>
                    <a:pt x="1470" y="1320"/>
                    <a:pt x="1228" y="1592"/>
                  </a:cubicBezTo>
                  <a:close/>
                  <a:moveTo>
                    <a:pt x="1381" y="1302"/>
                  </a:moveTo>
                  <a:cubicBezTo>
                    <a:pt x="1403" y="1095"/>
                    <a:pt x="1363" y="835"/>
                    <a:pt x="1179" y="830"/>
                  </a:cubicBezTo>
                  <a:cubicBezTo>
                    <a:pt x="1153" y="823"/>
                    <a:pt x="1158" y="764"/>
                    <a:pt x="1205" y="766"/>
                  </a:cubicBezTo>
                  <a:cubicBezTo>
                    <a:pt x="1222" y="767"/>
                    <a:pt x="1243" y="772"/>
                    <a:pt x="1269" y="784"/>
                  </a:cubicBezTo>
                  <a:cubicBezTo>
                    <a:pt x="1401" y="845"/>
                    <a:pt x="1450" y="1054"/>
                    <a:pt x="1381" y="1302"/>
                  </a:cubicBezTo>
                  <a:close/>
                  <a:moveTo>
                    <a:pt x="715" y="317"/>
                  </a:moveTo>
                  <a:cubicBezTo>
                    <a:pt x="652" y="356"/>
                    <a:pt x="633" y="439"/>
                    <a:pt x="672" y="501"/>
                  </a:cubicBezTo>
                  <a:cubicBezTo>
                    <a:pt x="711" y="564"/>
                    <a:pt x="794" y="583"/>
                    <a:pt x="856" y="544"/>
                  </a:cubicBezTo>
                  <a:cubicBezTo>
                    <a:pt x="919" y="505"/>
                    <a:pt x="938" y="422"/>
                    <a:pt x="899" y="360"/>
                  </a:cubicBezTo>
                  <a:cubicBezTo>
                    <a:pt x="860" y="297"/>
                    <a:pt x="778" y="278"/>
                    <a:pt x="715" y="317"/>
                  </a:cubicBezTo>
                  <a:close/>
                  <a:moveTo>
                    <a:pt x="719" y="425"/>
                  </a:moveTo>
                  <a:cubicBezTo>
                    <a:pt x="708" y="424"/>
                    <a:pt x="688" y="429"/>
                    <a:pt x="688" y="443"/>
                  </a:cubicBezTo>
                  <a:cubicBezTo>
                    <a:pt x="688" y="456"/>
                    <a:pt x="705" y="461"/>
                    <a:pt x="716" y="461"/>
                  </a:cubicBezTo>
                  <a:cubicBezTo>
                    <a:pt x="714" y="460"/>
                    <a:pt x="713" y="457"/>
                    <a:pt x="713" y="455"/>
                  </a:cubicBezTo>
                  <a:cubicBezTo>
                    <a:pt x="712" y="447"/>
                    <a:pt x="721" y="440"/>
                    <a:pt x="734" y="438"/>
                  </a:cubicBezTo>
                  <a:cubicBezTo>
                    <a:pt x="734" y="438"/>
                    <a:pt x="734" y="438"/>
                    <a:pt x="735" y="438"/>
                  </a:cubicBezTo>
                  <a:cubicBezTo>
                    <a:pt x="724" y="434"/>
                    <a:pt x="718" y="425"/>
                    <a:pt x="720" y="418"/>
                  </a:cubicBezTo>
                  <a:cubicBezTo>
                    <a:pt x="723" y="411"/>
                    <a:pt x="734" y="408"/>
                    <a:pt x="745" y="411"/>
                  </a:cubicBezTo>
                  <a:cubicBezTo>
                    <a:pt x="738" y="404"/>
                    <a:pt x="737" y="394"/>
                    <a:pt x="742" y="389"/>
                  </a:cubicBezTo>
                  <a:cubicBezTo>
                    <a:pt x="746" y="385"/>
                    <a:pt x="755" y="386"/>
                    <a:pt x="763" y="393"/>
                  </a:cubicBezTo>
                  <a:cubicBezTo>
                    <a:pt x="759" y="381"/>
                    <a:pt x="761" y="370"/>
                    <a:pt x="769" y="367"/>
                  </a:cubicBezTo>
                  <a:cubicBezTo>
                    <a:pt x="776" y="364"/>
                    <a:pt x="786" y="371"/>
                    <a:pt x="790" y="382"/>
                  </a:cubicBezTo>
                  <a:cubicBezTo>
                    <a:pt x="790" y="383"/>
                    <a:pt x="790" y="383"/>
                    <a:pt x="790" y="383"/>
                  </a:cubicBezTo>
                  <a:cubicBezTo>
                    <a:pt x="792" y="372"/>
                    <a:pt x="799" y="364"/>
                    <a:pt x="806" y="365"/>
                  </a:cubicBezTo>
                  <a:cubicBezTo>
                    <a:pt x="813" y="366"/>
                    <a:pt x="818" y="376"/>
                    <a:pt x="817" y="387"/>
                  </a:cubicBezTo>
                  <a:cubicBezTo>
                    <a:pt x="817" y="387"/>
                    <a:pt x="817" y="387"/>
                    <a:pt x="817" y="387"/>
                  </a:cubicBezTo>
                  <a:cubicBezTo>
                    <a:pt x="820" y="382"/>
                    <a:pt x="825" y="378"/>
                    <a:pt x="829" y="376"/>
                  </a:cubicBezTo>
                  <a:cubicBezTo>
                    <a:pt x="829" y="376"/>
                    <a:pt x="829" y="376"/>
                    <a:pt x="829" y="376"/>
                  </a:cubicBezTo>
                  <a:cubicBezTo>
                    <a:pt x="832" y="361"/>
                    <a:pt x="827" y="348"/>
                    <a:pt x="817" y="345"/>
                  </a:cubicBezTo>
                  <a:cubicBezTo>
                    <a:pt x="807" y="343"/>
                    <a:pt x="797" y="354"/>
                    <a:pt x="794" y="369"/>
                  </a:cubicBezTo>
                  <a:cubicBezTo>
                    <a:pt x="793" y="370"/>
                    <a:pt x="793" y="370"/>
                    <a:pt x="793" y="371"/>
                  </a:cubicBezTo>
                  <a:cubicBezTo>
                    <a:pt x="790" y="361"/>
                    <a:pt x="786" y="340"/>
                    <a:pt x="770" y="343"/>
                  </a:cubicBezTo>
                  <a:cubicBezTo>
                    <a:pt x="761" y="345"/>
                    <a:pt x="756" y="358"/>
                    <a:pt x="759" y="372"/>
                  </a:cubicBezTo>
                  <a:cubicBezTo>
                    <a:pt x="759" y="373"/>
                    <a:pt x="760" y="374"/>
                    <a:pt x="760" y="374"/>
                  </a:cubicBezTo>
                  <a:cubicBezTo>
                    <a:pt x="759" y="373"/>
                    <a:pt x="758" y="372"/>
                    <a:pt x="757" y="371"/>
                  </a:cubicBezTo>
                  <a:cubicBezTo>
                    <a:pt x="747" y="359"/>
                    <a:pt x="734" y="355"/>
                    <a:pt x="726" y="361"/>
                  </a:cubicBezTo>
                  <a:cubicBezTo>
                    <a:pt x="714" y="371"/>
                    <a:pt x="726" y="387"/>
                    <a:pt x="732" y="397"/>
                  </a:cubicBezTo>
                  <a:cubicBezTo>
                    <a:pt x="723" y="392"/>
                    <a:pt x="706" y="388"/>
                    <a:pt x="700" y="398"/>
                  </a:cubicBezTo>
                  <a:cubicBezTo>
                    <a:pt x="693" y="412"/>
                    <a:pt x="711" y="420"/>
                    <a:pt x="719" y="425"/>
                  </a:cubicBezTo>
                  <a:close/>
                  <a:moveTo>
                    <a:pt x="695" y="419"/>
                  </a:moveTo>
                  <a:cubicBezTo>
                    <a:pt x="676" y="419"/>
                    <a:pt x="660" y="429"/>
                    <a:pt x="659" y="442"/>
                  </a:cubicBezTo>
                  <a:cubicBezTo>
                    <a:pt x="659" y="455"/>
                    <a:pt x="675" y="466"/>
                    <a:pt x="695" y="467"/>
                  </a:cubicBezTo>
                  <a:cubicBezTo>
                    <a:pt x="703" y="467"/>
                    <a:pt x="711" y="465"/>
                    <a:pt x="717" y="462"/>
                  </a:cubicBezTo>
                  <a:cubicBezTo>
                    <a:pt x="721" y="466"/>
                    <a:pt x="728" y="468"/>
                    <a:pt x="736" y="468"/>
                  </a:cubicBezTo>
                  <a:cubicBezTo>
                    <a:pt x="737" y="467"/>
                    <a:pt x="737" y="467"/>
                    <a:pt x="737" y="467"/>
                  </a:cubicBezTo>
                  <a:cubicBezTo>
                    <a:pt x="736" y="468"/>
                    <a:pt x="735" y="468"/>
                    <a:pt x="734" y="469"/>
                  </a:cubicBezTo>
                  <a:cubicBezTo>
                    <a:pt x="724" y="475"/>
                    <a:pt x="719" y="486"/>
                    <a:pt x="723" y="493"/>
                  </a:cubicBezTo>
                  <a:cubicBezTo>
                    <a:pt x="729" y="502"/>
                    <a:pt x="743" y="498"/>
                    <a:pt x="751" y="493"/>
                  </a:cubicBezTo>
                  <a:cubicBezTo>
                    <a:pt x="746" y="500"/>
                    <a:pt x="743" y="515"/>
                    <a:pt x="752" y="520"/>
                  </a:cubicBezTo>
                  <a:cubicBezTo>
                    <a:pt x="759" y="524"/>
                    <a:pt x="769" y="519"/>
                    <a:pt x="775" y="509"/>
                  </a:cubicBezTo>
                  <a:cubicBezTo>
                    <a:pt x="775" y="509"/>
                    <a:pt x="775" y="510"/>
                    <a:pt x="775" y="510"/>
                  </a:cubicBezTo>
                  <a:cubicBezTo>
                    <a:pt x="774" y="523"/>
                    <a:pt x="780" y="534"/>
                    <a:pt x="789" y="535"/>
                  </a:cubicBezTo>
                  <a:cubicBezTo>
                    <a:pt x="797" y="536"/>
                    <a:pt x="805" y="526"/>
                    <a:pt x="806" y="513"/>
                  </a:cubicBezTo>
                  <a:cubicBezTo>
                    <a:pt x="806" y="512"/>
                    <a:pt x="806" y="511"/>
                    <a:pt x="806" y="510"/>
                  </a:cubicBezTo>
                  <a:cubicBezTo>
                    <a:pt x="807" y="511"/>
                    <a:pt x="807" y="512"/>
                    <a:pt x="807" y="513"/>
                  </a:cubicBezTo>
                  <a:cubicBezTo>
                    <a:pt x="813" y="524"/>
                    <a:pt x="823" y="530"/>
                    <a:pt x="830" y="527"/>
                  </a:cubicBezTo>
                  <a:cubicBezTo>
                    <a:pt x="837" y="524"/>
                    <a:pt x="839" y="514"/>
                    <a:pt x="835" y="504"/>
                  </a:cubicBezTo>
                  <a:cubicBezTo>
                    <a:pt x="845" y="511"/>
                    <a:pt x="856" y="513"/>
                    <a:pt x="861" y="506"/>
                  </a:cubicBezTo>
                  <a:cubicBezTo>
                    <a:pt x="866" y="500"/>
                    <a:pt x="863" y="489"/>
                    <a:pt x="854" y="482"/>
                  </a:cubicBezTo>
                  <a:cubicBezTo>
                    <a:pt x="866" y="485"/>
                    <a:pt x="877" y="481"/>
                    <a:pt x="879" y="473"/>
                  </a:cubicBezTo>
                  <a:cubicBezTo>
                    <a:pt x="881" y="466"/>
                    <a:pt x="874" y="457"/>
                    <a:pt x="863" y="454"/>
                  </a:cubicBezTo>
                  <a:cubicBezTo>
                    <a:pt x="864" y="454"/>
                    <a:pt x="864" y="454"/>
                    <a:pt x="865" y="453"/>
                  </a:cubicBezTo>
                  <a:cubicBezTo>
                    <a:pt x="877" y="451"/>
                    <a:pt x="886" y="443"/>
                    <a:pt x="884" y="435"/>
                  </a:cubicBezTo>
                  <a:cubicBezTo>
                    <a:pt x="882" y="424"/>
                    <a:pt x="867" y="423"/>
                    <a:pt x="858" y="425"/>
                  </a:cubicBezTo>
                  <a:cubicBezTo>
                    <a:pt x="865" y="420"/>
                    <a:pt x="874" y="407"/>
                    <a:pt x="867" y="399"/>
                  </a:cubicBezTo>
                  <a:cubicBezTo>
                    <a:pt x="866" y="397"/>
                    <a:pt x="865" y="397"/>
                    <a:pt x="863" y="396"/>
                  </a:cubicBezTo>
                  <a:cubicBezTo>
                    <a:pt x="868" y="392"/>
                    <a:pt x="873" y="388"/>
                    <a:pt x="877" y="381"/>
                  </a:cubicBezTo>
                  <a:cubicBezTo>
                    <a:pt x="897" y="352"/>
                    <a:pt x="863" y="323"/>
                    <a:pt x="836" y="357"/>
                  </a:cubicBezTo>
                  <a:cubicBezTo>
                    <a:pt x="838" y="340"/>
                    <a:pt x="833" y="322"/>
                    <a:pt x="821" y="319"/>
                  </a:cubicBezTo>
                  <a:cubicBezTo>
                    <a:pt x="809" y="317"/>
                    <a:pt x="798" y="333"/>
                    <a:pt x="793" y="351"/>
                  </a:cubicBezTo>
                  <a:cubicBezTo>
                    <a:pt x="791" y="339"/>
                    <a:pt x="780" y="314"/>
                    <a:pt x="765" y="317"/>
                  </a:cubicBezTo>
                  <a:cubicBezTo>
                    <a:pt x="753" y="320"/>
                    <a:pt x="747" y="335"/>
                    <a:pt x="750" y="353"/>
                  </a:cubicBezTo>
                  <a:cubicBezTo>
                    <a:pt x="750" y="352"/>
                    <a:pt x="749" y="352"/>
                    <a:pt x="749" y="352"/>
                  </a:cubicBezTo>
                  <a:cubicBezTo>
                    <a:pt x="737" y="336"/>
                    <a:pt x="718" y="330"/>
                    <a:pt x="708" y="338"/>
                  </a:cubicBezTo>
                  <a:cubicBezTo>
                    <a:pt x="698" y="347"/>
                    <a:pt x="700" y="365"/>
                    <a:pt x="712" y="381"/>
                  </a:cubicBezTo>
                  <a:cubicBezTo>
                    <a:pt x="697" y="375"/>
                    <a:pt x="683" y="377"/>
                    <a:pt x="678" y="387"/>
                  </a:cubicBezTo>
                  <a:cubicBezTo>
                    <a:pt x="673" y="397"/>
                    <a:pt x="680" y="411"/>
                    <a:pt x="695" y="419"/>
                  </a:cubicBezTo>
                  <a:close/>
                  <a:moveTo>
                    <a:pt x="832" y="375"/>
                  </a:moveTo>
                  <a:cubicBezTo>
                    <a:pt x="840" y="364"/>
                    <a:pt x="852" y="358"/>
                    <a:pt x="860" y="363"/>
                  </a:cubicBezTo>
                  <a:cubicBezTo>
                    <a:pt x="869" y="368"/>
                    <a:pt x="869" y="382"/>
                    <a:pt x="862" y="395"/>
                  </a:cubicBezTo>
                  <a:cubicBezTo>
                    <a:pt x="856" y="394"/>
                    <a:pt x="850" y="395"/>
                    <a:pt x="843" y="400"/>
                  </a:cubicBezTo>
                  <a:cubicBezTo>
                    <a:pt x="848" y="390"/>
                    <a:pt x="847" y="380"/>
                    <a:pt x="840" y="376"/>
                  </a:cubicBezTo>
                  <a:cubicBezTo>
                    <a:pt x="838" y="375"/>
                    <a:pt x="835" y="375"/>
                    <a:pt x="832" y="375"/>
                  </a:cubicBezTo>
                  <a:close/>
                  <a:moveTo>
                    <a:pt x="757" y="418"/>
                  </a:moveTo>
                  <a:cubicBezTo>
                    <a:pt x="753" y="414"/>
                    <a:pt x="747" y="406"/>
                    <a:pt x="753" y="401"/>
                  </a:cubicBezTo>
                  <a:cubicBezTo>
                    <a:pt x="758" y="396"/>
                    <a:pt x="767" y="401"/>
                    <a:pt x="771" y="405"/>
                  </a:cubicBezTo>
                  <a:cubicBezTo>
                    <a:pt x="769" y="406"/>
                    <a:pt x="767" y="407"/>
                    <a:pt x="765" y="409"/>
                  </a:cubicBezTo>
                  <a:cubicBezTo>
                    <a:pt x="762" y="412"/>
                    <a:pt x="759" y="415"/>
                    <a:pt x="757" y="418"/>
                  </a:cubicBezTo>
                  <a:close/>
                  <a:moveTo>
                    <a:pt x="748" y="441"/>
                  </a:moveTo>
                  <a:cubicBezTo>
                    <a:pt x="741" y="441"/>
                    <a:pt x="730" y="445"/>
                    <a:pt x="731" y="453"/>
                  </a:cubicBezTo>
                  <a:cubicBezTo>
                    <a:pt x="731" y="462"/>
                    <a:pt x="743" y="464"/>
                    <a:pt x="749" y="463"/>
                  </a:cubicBezTo>
                  <a:cubicBezTo>
                    <a:pt x="747" y="456"/>
                    <a:pt x="747" y="448"/>
                    <a:pt x="748" y="441"/>
                  </a:cubicBezTo>
                  <a:close/>
                  <a:moveTo>
                    <a:pt x="748" y="439"/>
                  </a:moveTo>
                  <a:cubicBezTo>
                    <a:pt x="749" y="432"/>
                    <a:pt x="752" y="425"/>
                    <a:pt x="756" y="419"/>
                  </a:cubicBezTo>
                  <a:cubicBezTo>
                    <a:pt x="750" y="417"/>
                    <a:pt x="740" y="416"/>
                    <a:pt x="737" y="424"/>
                  </a:cubicBezTo>
                  <a:cubicBezTo>
                    <a:pt x="735" y="429"/>
                    <a:pt x="740" y="436"/>
                    <a:pt x="748" y="439"/>
                  </a:cubicBezTo>
                  <a:close/>
                  <a:moveTo>
                    <a:pt x="750" y="463"/>
                  </a:moveTo>
                  <a:cubicBezTo>
                    <a:pt x="744" y="467"/>
                    <a:pt x="733" y="475"/>
                    <a:pt x="738" y="484"/>
                  </a:cubicBezTo>
                  <a:cubicBezTo>
                    <a:pt x="744" y="493"/>
                    <a:pt x="760" y="483"/>
                    <a:pt x="760" y="483"/>
                  </a:cubicBezTo>
                  <a:cubicBezTo>
                    <a:pt x="760" y="484"/>
                    <a:pt x="759" y="484"/>
                    <a:pt x="759" y="485"/>
                  </a:cubicBezTo>
                  <a:cubicBezTo>
                    <a:pt x="755" y="493"/>
                    <a:pt x="755" y="502"/>
                    <a:pt x="761" y="505"/>
                  </a:cubicBezTo>
                  <a:cubicBezTo>
                    <a:pt x="766" y="508"/>
                    <a:pt x="774" y="504"/>
                    <a:pt x="778" y="496"/>
                  </a:cubicBezTo>
                  <a:cubicBezTo>
                    <a:pt x="772" y="493"/>
                    <a:pt x="766" y="488"/>
                    <a:pt x="761" y="483"/>
                  </a:cubicBezTo>
                  <a:cubicBezTo>
                    <a:pt x="755" y="477"/>
                    <a:pt x="752" y="470"/>
                    <a:pt x="750" y="463"/>
                  </a:cubicBezTo>
                  <a:close/>
                  <a:moveTo>
                    <a:pt x="813" y="397"/>
                  </a:moveTo>
                  <a:cubicBezTo>
                    <a:pt x="813" y="397"/>
                    <a:pt x="813" y="397"/>
                    <a:pt x="813" y="398"/>
                  </a:cubicBezTo>
                  <a:cubicBezTo>
                    <a:pt x="806" y="396"/>
                    <a:pt x="799" y="395"/>
                    <a:pt x="792" y="396"/>
                  </a:cubicBezTo>
                  <a:cubicBezTo>
                    <a:pt x="792" y="396"/>
                    <a:pt x="792" y="396"/>
                    <a:pt x="792" y="396"/>
                  </a:cubicBezTo>
                  <a:cubicBezTo>
                    <a:pt x="793" y="387"/>
                    <a:pt x="798" y="381"/>
                    <a:pt x="804" y="381"/>
                  </a:cubicBezTo>
                  <a:cubicBezTo>
                    <a:pt x="810" y="382"/>
                    <a:pt x="813" y="389"/>
                    <a:pt x="813" y="397"/>
                  </a:cubicBezTo>
                  <a:close/>
                  <a:moveTo>
                    <a:pt x="815" y="398"/>
                  </a:moveTo>
                  <a:cubicBezTo>
                    <a:pt x="820" y="392"/>
                    <a:pt x="827" y="389"/>
                    <a:pt x="831" y="392"/>
                  </a:cubicBezTo>
                  <a:cubicBezTo>
                    <a:pt x="836" y="394"/>
                    <a:pt x="837" y="402"/>
                    <a:pt x="834" y="409"/>
                  </a:cubicBezTo>
                  <a:cubicBezTo>
                    <a:pt x="828" y="404"/>
                    <a:pt x="822" y="400"/>
                    <a:pt x="815" y="398"/>
                  </a:cubicBezTo>
                  <a:close/>
                  <a:moveTo>
                    <a:pt x="775" y="383"/>
                  </a:moveTo>
                  <a:cubicBezTo>
                    <a:pt x="783" y="380"/>
                    <a:pt x="789" y="390"/>
                    <a:pt x="792" y="396"/>
                  </a:cubicBezTo>
                  <a:cubicBezTo>
                    <a:pt x="784" y="398"/>
                    <a:pt x="777" y="400"/>
                    <a:pt x="771" y="404"/>
                  </a:cubicBezTo>
                  <a:cubicBezTo>
                    <a:pt x="769" y="398"/>
                    <a:pt x="767" y="387"/>
                    <a:pt x="775" y="383"/>
                  </a:cubicBezTo>
                  <a:close/>
                  <a:moveTo>
                    <a:pt x="843" y="477"/>
                  </a:moveTo>
                  <a:cubicBezTo>
                    <a:pt x="841" y="480"/>
                    <a:pt x="838" y="484"/>
                    <a:pt x="834" y="487"/>
                  </a:cubicBezTo>
                  <a:cubicBezTo>
                    <a:pt x="832" y="489"/>
                    <a:pt x="830" y="490"/>
                    <a:pt x="828" y="492"/>
                  </a:cubicBezTo>
                  <a:cubicBezTo>
                    <a:pt x="833" y="497"/>
                    <a:pt x="842" y="502"/>
                    <a:pt x="848" y="495"/>
                  </a:cubicBezTo>
                  <a:cubicBezTo>
                    <a:pt x="851" y="491"/>
                    <a:pt x="849" y="483"/>
                    <a:pt x="843" y="477"/>
                  </a:cubicBezTo>
                  <a:close/>
                  <a:moveTo>
                    <a:pt x="804" y="500"/>
                  </a:moveTo>
                  <a:cubicBezTo>
                    <a:pt x="796" y="501"/>
                    <a:pt x="787" y="499"/>
                    <a:pt x="780" y="496"/>
                  </a:cubicBezTo>
                  <a:cubicBezTo>
                    <a:pt x="779" y="503"/>
                    <a:pt x="782" y="515"/>
                    <a:pt x="790" y="516"/>
                  </a:cubicBezTo>
                  <a:cubicBezTo>
                    <a:pt x="797" y="517"/>
                    <a:pt x="802" y="509"/>
                    <a:pt x="804" y="500"/>
                  </a:cubicBezTo>
                  <a:close/>
                  <a:moveTo>
                    <a:pt x="849" y="431"/>
                  </a:moveTo>
                  <a:cubicBezTo>
                    <a:pt x="851" y="438"/>
                    <a:pt x="852" y="445"/>
                    <a:pt x="851" y="452"/>
                  </a:cubicBezTo>
                  <a:cubicBezTo>
                    <a:pt x="852" y="452"/>
                    <a:pt x="853" y="452"/>
                    <a:pt x="853" y="452"/>
                  </a:cubicBezTo>
                  <a:cubicBezTo>
                    <a:pt x="862" y="450"/>
                    <a:pt x="868" y="444"/>
                    <a:pt x="867" y="438"/>
                  </a:cubicBezTo>
                  <a:cubicBezTo>
                    <a:pt x="865" y="432"/>
                    <a:pt x="857" y="429"/>
                    <a:pt x="849" y="431"/>
                  </a:cubicBezTo>
                  <a:close/>
                  <a:moveTo>
                    <a:pt x="851" y="454"/>
                  </a:moveTo>
                  <a:cubicBezTo>
                    <a:pt x="850" y="462"/>
                    <a:pt x="848" y="469"/>
                    <a:pt x="844" y="475"/>
                  </a:cubicBezTo>
                  <a:cubicBezTo>
                    <a:pt x="853" y="477"/>
                    <a:pt x="861" y="474"/>
                    <a:pt x="862" y="469"/>
                  </a:cubicBezTo>
                  <a:cubicBezTo>
                    <a:pt x="864" y="463"/>
                    <a:pt x="859" y="457"/>
                    <a:pt x="851" y="454"/>
                  </a:cubicBezTo>
                  <a:close/>
                  <a:moveTo>
                    <a:pt x="826" y="493"/>
                  </a:moveTo>
                  <a:cubicBezTo>
                    <a:pt x="820" y="497"/>
                    <a:pt x="813" y="499"/>
                    <a:pt x="805" y="500"/>
                  </a:cubicBezTo>
                  <a:cubicBezTo>
                    <a:pt x="809" y="508"/>
                    <a:pt x="817" y="513"/>
                    <a:pt x="823" y="511"/>
                  </a:cubicBezTo>
                  <a:cubicBezTo>
                    <a:pt x="828" y="508"/>
                    <a:pt x="829" y="500"/>
                    <a:pt x="826" y="493"/>
                  </a:cubicBezTo>
                  <a:close/>
                  <a:moveTo>
                    <a:pt x="836" y="411"/>
                  </a:moveTo>
                  <a:cubicBezTo>
                    <a:pt x="842" y="406"/>
                    <a:pt x="850" y="406"/>
                    <a:pt x="853" y="410"/>
                  </a:cubicBezTo>
                  <a:cubicBezTo>
                    <a:pt x="857" y="415"/>
                    <a:pt x="855" y="423"/>
                    <a:pt x="848" y="429"/>
                  </a:cubicBezTo>
                  <a:cubicBezTo>
                    <a:pt x="845" y="422"/>
                    <a:pt x="841" y="416"/>
                    <a:pt x="836" y="411"/>
                  </a:cubicBezTo>
                  <a:close/>
                  <a:moveTo>
                    <a:pt x="712" y="905"/>
                  </a:moveTo>
                  <a:cubicBezTo>
                    <a:pt x="722" y="1176"/>
                    <a:pt x="271" y="1230"/>
                    <a:pt x="490" y="1420"/>
                  </a:cubicBezTo>
                  <a:cubicBezTo>
                    <a:pt x="516" y="1183"/>
                    <a:pt x="788" y="1108"/>
                    <a:pt x="712" y="905"/>
                  </a:cubicBezTo>
                  <a:close/>
                  <a:moveTo>
                    <a:pt x="376" y="1271"/>
                  </a:moveTo>
                  <a:cubicBezTo>
                    <a:pt x="472" y="1099"/>
                    <a:pt x="697" y="1069"/>
                    <a:pt x="688" y="889"/>
                  </a:cubicBezTo>
                  <a:cubicBezTo>
                    <a:pt x="627" y="1136"/>
                    <a:pt x="274" y="1058"/>
                    <a:pt x="376" y="1271"/>
                  </a:cubicBezTo>
                  <a:close/>
                  <a:moveTo>
                    <a:pt x="650" y="850"/>
                  </a:moveTo>
                  <a:cubicBezTo>
                    <a:pt x="505" y="963"/>
                    <a:pt x="348" y="833"/>
                    <a:pt x="332" y="974"/>
                  </a:cubicBezTo>
                  <a:cubicBezTo>
                    <a:pt x="455" y="934"/>
                    <a:pt x="585" y="942"/>
                    <a:pt x="650" y="850"/>
                  </a:cubicBezTo>
                  <a:close/>
                  <a:moveTo>
                    <a:pt x="358" y="851"/>
                  </a:moveTo>
                  <a:cubicBezTo>
                    <a:pt x="465" y="851"/>
                    <a:pt x="565" y="873"/>
                    <a:pt x="641" y="821"/>
                  </a:cubicBezTo>
                  <a:cubicBezTo>
                    <a:pt x="470" y="887"/>
                    <a:pt x="392" y="729"/>
                    <a:pt x="358" y="851"/>
                  </a:cubicBezTo>
                  <a:close/>
                  <a:moveTo>
                    <a:pt x="766" y="912"/>
                  </a:moveTo>
                  <a:cubicBezTo>
                    <a:pt x="919" y="1130"/>
                    <a:pt x="494" y="1450"/>
                    <a:pt x="794" y="1559"/>
                  </a:cubicBezTo>
                  <a:cubicBezTo>
                    <a:pt x="662" y="1292"/>
                    <a:pt x="914" y="1090"/>
                    <a:pt x="766" y="912"/>
                  </a:cubicBezTo>
                  <a:close/>
                  <a:moveTo>
                    <a:pt x="648" y="1515"/>
                  </a:moveTo>
                  <a:cubicBezTo>
                    <a:pt x="543" y="1273"/>
                    <a:pt x="874" y="1137"/>
                    <a:pt x="739" y="913"/>
                  </a:cubicBezTo>
                  <a:cubicBezTo>
                    <a:pt x="823" y="1187"/>
                    <a:pt x="351" y="1393"/>
                    <a:pt x="648" y="1515"/>
                  </a:cubicBezTo>
                  <a:close/>
                  <a:moveTo>
                    <a:pt x="331" y="1108"/>
                  </a:moveTo>
                  <a:cubicBezTo>
                    <a:pt x="459" y="1016"/>
                    <a:pt x="628" y="1012"/>
                    <a:pt x="667" y="873"/>
                  </a:cubicBezTo>
                  <a:cubicBezTo>
                    <a:pt x="556" y="1049"/>
                    <a:pt x="314" y="950"/>
                    <a:pt x="331" y="1108"/>
                  </a:cubicBezTo>
                  <a:close/>
                  <a:moveTo>
                    <a:pt x="637" y="753"/>
                  </a:moveTo>
                  <a:cubicBezTo>
                    <a:pt x="496" y="737"/>
                    <a:pt x="491" y="581"/>
                    <a:pt x="437" y="672"/>
                  </a:cubicBezTo>
                  <a:cubicBezTo>
                    <a:pt x="503" y="725"/>
                    <a:pt x="561" y="776"/>
                    <a:pt x="636" y="772"/>
                  </a:cubicBezTo>
                  <a:cubicBezTo>
                    <a:pt x="636" y="766"/>
                    <a:pt x="636" y="759"/>
                    <a:pt x="637" y="753"/>
                  </a:cubicBezTo>
                  <a:close/>
                  <a:moveTo>
                    <a:pt x="489" y="597"/>
                  </a:moveTo>
                  <a:cubicBezTo>
                    <a:pt x="533" y="659"/>
                    <a:pt x="574" y="715"/>
                    <a:pt x="641" y="729"/>
                  </a:cubicBezTo>
                  <a:cubicBezTo>
                    <a:pt x="643" y="723"/>
                    <a:pt x="644" y="716"/>
                    <a:pt x="646" y="709"/>
                  </a:cubicBezTo>
                  <a:cubicBezTo>
                    <a:pt x="529" y="652"/>
                    <a:pt x="557" y="517"/>
                    <a:pt x="489" y="597"/>
                  </a:cubicBezTo>
                  <a:close/>
                  <a:moveTo>
                    <a:pt x="556" y="526"/>
                  </a:moveTo>
                  <a:cubicBezTo>
                    <a:pt x="582" y="590"/>
                    <a:pt x="606" y="650"/>
                    <a:pt x="655" y="684"/>
                  </a:cubicBezTo>
                  <a:cubicBezTo>
                    <a:pt x="659" y="674"/>
                    <a:pt x="664" y="665"/>
                    <a:pt x="669" y="656"/>
                  </a:cubicBezTo>
                  <a:cubicBezTo>
                    <a:pt x="584" y="579"/>
                    <a:pt x="627" y="466"/>
                    <a:pt x="556" y="526"/>
                  </a:cubicBezTo>
                  <a:close/>
                  <a:moveTo>
                    <a:pt x="637" y="525"/>
                  </a:moveTo>
                  <a:cubicBezTo>
                    <a:pt x="670" y="704"/>
                    <a:pt x="680" y="604"/>
                    <a:pt x="734" y="584"/>
                  </a:cubicBezTo>
                  <a:cubicBezTo>
                    <a:pt x="681" y="591"/>
                    <a:pt x="652" y="557"/>
                    <a:pt x="637" y="525"/>
                  </a:cubicBezTo>
                  <a:close/>
                  <a:moveTo>
                    <a:pt x="637" y="796"/>
                  </a:moveTo>
                  <a:cubicBezTo>
                    <a:pt x="484" y="819"/>
                    <a:pt x="434" y="665"/>
                    <a:pt x="393" y="756"/>
                  </a:cubicBezTo>
                  <a:cubicBezTo>
                    <a:pt x="479" y="796"/>
                    <a:pt x="555" y="839"/>
                    <a:pt x="638" y="800"/>
                  </a:cubicBezTo>
                  <a:cubicBezTo>
                    <a:pt x="637" y="798"/>
                    <a:pt x="637" y="797"/>
                    <a:pt x="637" y="7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8451851" y="147638"/>
              <a:ext cx="1793875" cy="2733675"/>
            </a:xfrm>
            <a:custGeom>
              <a:avLst/>
              <a:gdLst>
                <a:gd name="T0" fmla="*/ 0 w 854"/>
                <a:gd name="T1" fmla="*/ 174 h 1301"/>
                <a:gd name="T2" fmla="*/ 2 w 854"/>
                <a:gd name="T3" fmla="*/ 0 h 1301"/>
                <a:gd name="T4" fmla="*/ 854 w 854"/>
                <a:gd name="T5" fmla="*/ 0 h 1301"/>
                <a:gd name="T6" fmla="*/ 854 w 854"/>
                <a:gd name="T7" fmla="*/ 125 h 1301"/>
                <a:gd name="T8" fmla="*/ 604 w 854"/>
                <a:gd name="T9" fmla="*/ 481 h 1301"/>
                <a:gd name="T10" fmla="*/ 413 w 854"/>
                <a:gd name="T11" fmla="*/ 938 h 1301"/>
                <a:gd name="T12" fmla="*/ 351 w 854"/>
                <a:gd name="T13" fmla="*/ 1301 h 1301"/>
                <a:gd name="T14" fmla="*/ 186 w 854"/>
                <a:gd name="T15" fmla="*/ 1301 h 1301"/>
                <a:gd name="T16" fmla="*/ 247 w 854"/>
                <a:gd name="T17" fmla="*/ 925 h 1301"/>
                <a:gd name="T18" fmla="*/ 414 w 854"/>
                <a:gd name="T19" fmla="*/ 499 h 1301"/>
                <a:gd name="T20" fmla="*/ 634 w 854"/>
                <a:gd name="T21" fmla="*/ 174 h 1301"/>
                <a:gd name="T22" fmla="*/ 0 w 854"/>
                <a:gd name="T23" fmla="*/ 174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1301">
                  <a:moveTo>
                    <a:pt x="0" y="17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854" y="0"/>
                    <a:pt x="854" y="0"/>
                    <a:pt x="854" y="0"/>
                  </a:cubicBezTo>
                  <a:cubicBezTo>
                    <a:pt x="854" y="125"/>
                    <a:pt x="854" y="125"/>
                    <a:pt x="854" y="125"/>
                  </a:cubicBezTo>
                  <a:cubicBezTo>
                    <a:pt x="770" y="214"/>
                    <a:pt x="687" y="333"/>
                    <a:pt x="604" y="481"/>
                  </a:cubicBezTo>
                  <a:cubicBezTo>
                    <a:pt x="522" y="629"/>
                    <a:pt x="458" y="782"/>
                    <a:pt x="413" y="938"/>
                  </a:cubicBezTo>
                  <a:cubicBezTo>
                    <a:pt x="381" y="1048"/>
                    <a:pt x="360" y="1170"/>
                    <a:pt x="351" y="1301"/>
                  </a:cubicBezTo>
                  <a:cubicBezTo>
                    <a:pt x="186" y="1301"/>
                    <a:pt x="186" y="1301"/>
                    <a:pt x="186" y="1301"/>
                  </a:cubicBezTo>
                  <a:cubicBezTo>
                    <a:pt x="188" y="1197"/>
                    <a:pt x="208" y="1072"/>
                    <a:pt x="247" y="925"/>
                  </a:cubicBezTo>
                  <a:cubicBezTo>
                    <a:pt x="286" y="778"/>
                    <a:pt x="341" y="636"/>
                    <a:pt x="414" y="499"/>
                  </a:cubicBezTo>
                  <a:cubicBezTo>
                    <a:pt x="487" y="363"/>
                    <a:pt x="552" y="268"/>
                    <a:pt x="634" y="174"/>
                  </a:cubicBez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" name="文本框 42"/>
          <p:cNvSpPr txBox="1"/>
          <p:nvPr/>
        </p:nvSpPr>
        <p:spPr>
          <a:xfrm>
            <a:off x="3296658" y="4344925"/>
            <a:ext cx="55986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Happy New Year</a:t>
            </a:r>
            <a:endParaRPr lang="zh-CN" altLang="en-US" sz="48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1" name="矩形 80"/>
          <p:cNvSpPr/>
          <p:nvPr/>
        </p:nvSpPr>
        <p:spPr>
          <a:xfrm>
            <a:off x="-9526" y="6992871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源文件：shutterstock_308634521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104" name="组合 103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105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2240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895726" y="661988"/>
            <a:ext cx="4413250" cy="4224338"/>
          </a:xfrm>
          <a:custGeom>
            <a:avLst/>
            <a:gdLst>
              <a:gd name="T0" fmla="*/ 1286 w 1460"/>
              <a:gd name="T1" fmla="*/ 148 h 1397"/>
              <a:gd name="T2" fmla="*/ 1313 w 1460"/>
              <a:gd name="T3" fmla="*/ 331 h 1397"/>
              <a:gd name="T4" fmla="*/ 935 w 1460"/>
              <a:gd name="T5" fmla="*/ 1397 h 1397"/>
              <a:gd name="T6" fmla="*/ 1122 w 1460"/>
              <a:gd name="T7" fmla="*/ 1294 h 1397"/>
              <a:gd name="T8" fmla="*/ 1151 w 1460"/>
              <a:gd name="T9" fmla="*/ 969 h 1397"/>
              <a:gd name="T10" fmla="*/ 1437 w 1460"/>
              <a:gd name="T11" fmla="*/ 420 h 1397"/>
              <a:gd name="T12" fmla="*/ 1088 w 1460"/>
              <a:gd name="T13" fmla="*/ 507 h 1397"/>
              <a:gd name="T14" fmla="*/ 1021 w 1460"/>
              <a:gd name="T15" fmla="*/ 422 h 1397"/>
              <a:gd name="T16" fmla="*/ 963 w 1460"/>
              <a:gd name="T17" fmla="*/ 941 h 1397"/>
              <a:gd name="T18" fmla="*/ 570 w 1460"/>
              <a:gd name="T19" fmla="*/ 954 h 1397"/>
              <a:gd name="T20" fmla="*/ 986 w 1460"/>
              <a:gd name="T21" fmla="*/ 1380 h 1397"/>
              <a:gd name="T22" fmla="*/ 813 w 1460"/>
              <a:gd name="T23" fmla="*/ 640 h 1397"/>
              <a:gd name="T24" fmla="*/ 597 w 1460"/>
              <a:gd name="T25" fmla="*/ 1095 h 1397"/>
              <a:gd name="T26" fmla="*/ 619 w 1460"/>
              <a:gd name="T27" fmla="*/ 768 h 1397"/>
              <a:gd name="T28" fmla="*/ 386 w 1460"/>
              <a:gd name="T29" fmla="*/ 402 h 1397"/>
              <a:gd name="T30" fmla="*/ 48 w 1460"/>
              <a:gd name="T31" fmla="*/ 562 h 1397"/>
              <a:gd name="T32" fmla="*/ 8 w 1460"/>
              <a:gd name="T33" fmla="*/ 745 h 1397"/>
              <a:gd name="T34" fmla="*/ 30 w 1460"/>
              <a:gd name="T35" fmla="*/ 652 h 1397"/>
              <a:gd name="T36" fmla="*/ 11 w 1460"/>
              <a:gd name="T37" fmla="*/ 735 h 1397"/>
              <a:gd name="T38" fmla="*/ 5 w 1460"/>
              <a:gd name="T39" fmla="*/ 788 h 1397"/>
              <a:gd name="T40" fmla="*/ 22 w 1460"/>
              <a:gd name="T41" fmla="*/ 730 h 1397"/>
              <a:gd name="T42" fmla="*/ 172 w 1460"/>
              <a:gd name="T43" fmla="*/ 604 h 1397"/>
              <a:gd name="T44" fmla="*/ 235 w 1460"/>
              <a:gd name="T45" fmla="*/ 604 h 1397"/>
              <a:gd name="T46" fmla="*/ 131 w 1460"/>
              <a:gd name="T47" fmla="*/ 689 h 1397"/>
              <a:gd name="T48" fmla="*/ 147 w 1460"/>
              <a:gd name="T49" fmla="*/ 672 h 1397"/>
              <a:gd name="T50" fmla="*/ 152 w 1460"/>
              <a:gd name="T51" fmla="*/ 670 h 1397"/>
              <a:gd name="T52" fmla="*/ 129 w 1460"/>
              <a:gd name="T53" fmla="*/ 691 h 1397"/>
              <a:gd name="T54" fmla="*/ 147 w 1460"/>
              <a:gd name="T55" fmla="*/ 678 h 1397"/>
              <a:gd name="T56" fmla="*/ 204 w 1460"/>
              <a:gd name="T57" fmla="*/ 675 h 1397"/>
              <a:gd name="T58" fmla="*/ 445 w 1460"/>
              <a:gd name="T59" fmla="*/ 897 h 1397"/>
              <a:gd name="T60" fmla="*/ 496 w 1460"/>
              <a:gd name="T61" fmla="*/ 792 h 1397"/>
              <a:gd name="T62" fmla="*/ 438 w 1460"/>
              <a:gd name="T63" fmla="*/ 986 h 1397"/>
              <a:gd name="T64" fmla="*/ 445 w 1460"/>
              <a:gd name="T65" fmla="*/ 991 h 1397"/>
              <a:gd name="T66" fmla="*/ 318 w 1460"/>
              <a:gd name="T67" fmla="*/ 1229 h 1397"/>
              <a:gd name="T68" fmla="*/ 368 w 1460"/>
              <a:gd name="T69" fmla="*/ 1229 h 1397"/>
              <a:gd name="T70" fmla="*/ 641 w 1460"/>
              <a:gd name="T71" fmla="*/ 1130 h 1397"/>
              <a:gd name="T72" fmla="*/ 964 w 1460"/>
              <a:gd name="T73" fmla="*/ 734 h 1397"/>
              <a:gd name="T74" fmla="*/ 95 w 1460"/>
              <a:gd name="T75" fmla="*/ 543 h 1397"/>
              <a:gd name="T76" fmla="*/ 103 w 1460"/>
              <a:gd name="T77" fmla="*/ 503 h 1397"/>
              <a:gd name="T78" fmla="*/ 169 w 1460"/>
              <a:gd name="T79" fmla="*/ 664 h 1397"/>
              <a:gd name="T80" fmla="*/ 176 w 1460"/>
              <a:gd name="T81" fmla="*/ 644 h 1397"/>
              <a:gd name="T82" fmla="*/ 448 w 1460"/>
              <a:gd name="T83" fmla="*/ 698 h 1397"/>
              <a:gd name="T84" fmla="*/ 494 w 1460"/>
              <a:gd name="T85" fmla="*/ 767 h 1397"/>
              <a:gd name="T86" fmla="*/ 375 w 1460"/>
              <a:gd name="T87" fmla="*/ 1166 h 1397"/>
              <a:gd name="T88" fmla="*/ 536 w 1460"/>
              <a:gd name="T89" fmla="*/ 975 h 1397"/>
              <a:gd name="T90" fmla="*/ 408 w 1460"/>
              <a:gd name="T91" fmla="*/ 1151 h 1397"/>
              <a:gd name="T92" fmla="*/ 603 w 1460"/>
              <a:gd name="T93" fmla="*/ 1041 h 1397"/>
              <a:gd name="T94" fmla="*/ 704 w 1460"/>
              <a:gd name="T95" fmla="*/ 792 h 1397"/>
              <a:gd name="T96" fmla="*/ 862 w 1460"/>
              <a:gd name="T97" fmla="*/ 723 h 1397"/>
              <a:gd name="T98" fmla="*/ 1335 w 1460"/>
              <a:gd name="T99" fmla="*/ 469 h 1397"/>
              <a:gd name="T100" fmla="*/ 1234 w 1460"/>
              <a:gd name="T101" fmla="*/ 701 h 1397"/>
              <a:gd name="T102" fmla="*/ 1182 w 1460"/>
              <a:gd name="T103" fmla="*/ 876 h 1397"/>
              <a:gd name="T104" fmla="*/ 1155 w 1460"/>
              <a:gd name="T105" fmla="*/ 1136 h 1397"/>
              <a:gd name="T106" fmla="*/ 1193 w 1460"/>
              <a:gd name="T107" fmla="*/ 1120 h 1397"/>
              <a:gd name="T108" fmla="*/ 1256 w 1460"/>
              <a:gd name="T109" fmla="*/ 776 h 1397"/>
              <a:gd name="T110" fmla="*/ 1213 w 1460"/>
              <a:gd name="T111" fmla="*/ 1040 h 1397"/>
              <a:gd name="T112" fmla="*/ 1206 w 1460"/>
              <a:gd name="T113" fmla="*/ 1229 h 1397"/>
              <a:gd name="T114" fmla="*/ 1176 w 1460"/>
              <a:gd name="T115" fmla="*/ 1292 h 1397"/>
              <a:gd name="T116" fmla="*/ 1356 w 1460"/>
              <a:gd name="T117" fmla="*/ 506 h 1397"/>
              <a:gd name="T118" fmla="*/ 1449 w 1460"/>
              <a:gd name="T119" fmla="*/ 557 h 1397"/>
              <a:gd name="T120" fmla="*/ 1347 w 1460"/>
              <a:gd name="T121" fmla="*/ 510 h 1397"/>
              <a:gd name="T122" fmla="*/ 6 w 1460"/>
              <a:gd name="T123" fmla="*/ 774 h 1397"/>
              <a:gd name="T124" fmla="*/ 12 w 1460"/>
              <a:gd name="T125" fmla="*/ 717 h 1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0" h="1397">
                <a:moveTo>
                  <a:pt x="132" y="688"/>
                </a:moveTo>
                <a:cubicBezTo>
                  <a:pt x="132" y="688"/>
                  <a:pt x="132" y="688"/>
                  <a:pt x="132" y="688"/>
                </a:cubicBezTo>
                <a:cubicBezTo>
                  <a:pt x="132" y="688"/>
                  <a:pt x="132" y="688"/>
                  <a:pt x="132" y="688"/>
                </a:cubicBezTo>
                <a:cubicBezTo>
                  <a:pt x="132" y="688"/>
                  <a:pt x="132" y="688"/>
                  <a:pt x="132" y="688"/>
                </a:cubicBezTo>
                <a:close/>
                <a:moveTo>
                  <a:pt x="1038" y="263"/>
                </a:moveTo>
                <a:cubicBezTo>
                  <a:pt x="1083" y="278"/>
                  <a:pt x="1129" y="279"/>
                  <a:pt x="1175" y="272"/>
                </a:cubicBezTo>
                <a:cubicBezTo>
                  <a:pt x="1241" y="262"/>
                  <a:pt x="1301" y="271"/>
                  <a:pt x="1353" y="316"/>
                </a:cubicBezTo>
                <a:cubicBezTo>
                  <a:pt x="1365" y="327"/>
                  <a:pt x="1369" y="322"/>
                  <a:pt x="1375" y="309"/>
                </a:cubicBezTo>
                <a:cubicBezTo>
                  <a:pt x="1399" y="252"/>
                  <a:pt x="1380" y="160"/>
                  <a:pt x="1335" y="119"/>
                </a:cubicBezTo>
                <a:cubicBezTo>
                  <a:pt x="1327" y="112"/>
                  <a:pt x="1322" y="111"/>
                  <a:pt x="1318" y="121"/>
                </a:cubicBezTo>
                <a:cubicBezTo>
                  <a:pt x="1315" y="128"/>
                  <a:pt x="1312" y="136"/>
                  <a:pt x="1310" y="143"/>
                </a:cubicBezTo>
                <a:cubicBezTo>
                  <a:pt x="1307" y="149"/>
                  <a:pt x="1308" y="158"/>
                  <a:pt x="1300" y="160"/>
                </a:cubicBezTo>
                <a:cubicBezTo>
                  <a:pt x="1291" y="163"/>
                  <a:pt x="1289" y="153"/>
                  <a:pt x="1286" y="148"/>
                </a:cubicBezTo>
                <a:cubicBezTo>
                  <a:pt x="1262" y="118"/>
                  <a:pt x="1232" y="93"/>
                  <a:pt x="1200" y="72"/>
                </a:cubicBezTo>
                <a:cubicBezTo>
                  <a:pt x="1167" y="52"/>
                  <a:pt x="1134" y="33"/>
                  <a:pt x="1107" y="0"/>
                </a:cubicBezTo>
                <a:cubicBezTo>
                  <a:pt x="1084" y="46"/>
                  <a:pt x="1099" y="87"/>
                  <a:pt x="1111" y="136"/>
                </a:cubicBezTo>
                <a:cubicBezTo>
                  <a:pt x="1069" y="90"/>
                  <a:pt x="1009" y="85"/>
                  <a:pt x="968" y="44"/>
                </a:cubicBezTo>
                <a:cubicBezTo>
                  <a:pt x="949" y="87"/>
                  <a:pt x="945" y="129"/>
                  <a:pt x="954" y="172"/>
                </a:cubicBezTo>
                <a:cubicBezTo>
                  <a:pt x="963" y="220"/>
                  <a:pt x="994" y="247"/>
                  <a:pt x="1038" y="263"/>
                </a:cubicBezTo>
                <a:close/>
                <a:moveTo>
                  <a:pt x="1131" y="1196"/>
                </a:moveTo>
                <a:cubicBezTo>
                  <a:pt x="1130" y="1200"/>
                  <a:pt x="1128" y="1204"/>
                  <a:pt x="1127" y="1208"/>
                </a:cubicBezTo>
                <a:cubicBezTo>
                  <a:pt x="1129" y="1205"/>
                  <a:pt x="1132" y="1201"/>
                  <a:pt x="1133" y="1197"/>
                </a:cubicBezTo>
                <a:cubicBezTo>
                  <a:pt x="1133" y="1197"/>
                  <a:pt x="1131" y="1197"/>
                  <a:pt x="1131" y="1196"/>
                </a:cubicBezTo>
                <a:close/>
                <a:moveTo>
                  <a:pt x="1223" y="357"/>
                </a:moveTo>
                <a:cubicBezTo>
                  <a:pt x="1249" y="375"/>
                  <a:pt x="1276" y="369"/>
                  <a:pt x="1288" y="344"/>
                </a:cubicBezTo>
                <a:cubicBezTo>
                  <a:pt x="1293" y="331"/>
                  <a:pt x="1307" y="341"/>
                  <a:pt x="1313" y="331"/>
                </a:cubicBezTo>
                <a:cubicBezTo>
                  <a:pt x="1298" y="330"/>
                  <a:pt x="1285" y="327"/>
                  <a:pt x="1274" y="315"/>
                </a:cubicBezTo>
                <a:cubicBezTo>
                  <a:pt x="1261" y="300"/>
                  <a:pt x="1234" y="303"/>
                  <a:pt x="1219" y="321"/>
                </a:cubicBezTo>
                <a:cubicBezTo>
                  <a:pt x="1206" y="337"/>
                  <a:pt x="1191" y="352"/>
                  <a:pt x="1179" y="369"/>
                </a:cubicBezTo>
                <a:cubicBezTo>
                  <a:pt x="1193" y="360"/>
                  <a:pt x="1207" y="351"/>
                  <a:pt x="1218" y="338"/>
                </a:cubicBezTo>
                <a:cubicBezTo>
                  <a:pt x="1240" y="357"/>
                  <a:pt x="1255" y="356"/>
                  <a:pt x="1262" y="335"/>
                </a:cubicBezTo>
                <a:cubicBezTo>
                  <a:pt x="1258" y="336"/>
                  <a:pt x="1254" y="337"/>
                  <a:pt x="1250" y="336"/>
                </a:cubicBezTo>
                <a:cubicBezTo>
                  <a:pt x="1246" y="336"/>
                  <a:pt x="1242" y="333"/>
                  <a:pt x="1242" y="329"/>
                </a:cubicBezTo>
                <a:cubicBezTo>
                  <a:pt x="1242" y="325"/>
                  <a:pt x="1244" y="321"/>
                  <a:pt x="1248" y="319"/>
                </a:cubicBezTo>
                <a:cubicBezTo>
                  <a:pt x="1257" y="317"/>
                  <a:pt x="1267" y="317"/>
                  <a:pt x="1274" y="325"/>
                </a:cubicBezTo>
                <a:cubicBezTo>
                  <a:pt x="1281" y="334"/>
                  <a:pt x="1277" y="341"/>
                  <a:pt x="1271" y="347"/>
                </a:cubicBezTo>
                <a:cubicBezTo>
                  <a:pt x="1259" y="362"/>
                  <a:pt x="1243" y="364"/>
                  <a:pt x="1223" y="357"/>
                </a:cubicBezTo>
                <a:close/>
                <a:moveTo>
                  <a:pt x="949" y="1393"/>
                </a:moveTo>
                <a:cubicBezTo>
                  <a:pt x="944" y="1394"/>
                  <a:pt x="939" y="1396"/>
                  <a:pt x="935" y="1397"/>
                </a:cubicBezTo>
                <a:cubicBezTo>
                  <a:pt x="940" y="1396"/>
                  <a:pt x="944" y="1394"/>
                  <a:pt x="949" y="1393"/>
                </a:cubicBezTo>
                <a:close/>
                <a:moveTo>
                  <a:pt x="132" y="688"/>
                </a:moveTo>
                <a:cubicBezTo>
                  <a:pt x="132" y="688"/>
                  <a:pt x="132" y="688"/>
                  <a:pt x="132" y="688"/>
                </a:cubicBezTo>
                <a:cubicBezTo>
                  <a:pt x="132" y="688"/>
                  <a:pt x="132" y="688"/>
                  <a:pt x="132" y="688"/>
                </a:cubicBezTo>
                <a:cubicBezTo>
                  <a:pt x="132" y="688"/>
                  <a:pt x="132" y="688"/>
                  <a:pt x="132" y="688"/>
                </a:cubicBezTo>
                <a:close/>
                <a:moveTo>
                  <a:pt x="136" y="684"/>
                </a:moveTo>
                <a:cubicBezTo>
                  <a:pt x="135" y="685"/>
                  <a:pt x="134" y="686"/>
                  <a:pt x="133" y="687"/>
                </a:cubicBezTo>
                <a:cubicBezTo>
                  <a:pt x="133" y="687"/>
                  <a:pt x="132" y="688"/>
                  <a:pt x="132" y="688"/>
                </a:cubicBezTo>
                <a:cubicBezTo>
                  <a:pt x="133" y="687"/>
                  <a:pt x="133" y="686"/>
                  <a:pt x="134" y="686"/>
                </a:cubicBezTo>
                <a:cubicBezTo>
                  <a:pt x="136" y="684"/>
                  <a:pt x="136" y="684"/>
                  <a:pt x="136" y="684"/>
                </a:cubicBezTo>
                <a:close/>
                <a:moveTo>
                  <a:pt x="1122" y="1294"/>
                </a:moveTo>
                <a:cubicBezTo>
                  <a:pt x="1104" y="1308"/>
                  <a:pt x="1084" y="1319"/>
                  <a:pt x="1065" y="1329"/>
                </a:cubicBezTo>
                <a:cubicBezTo>
                  <a:pt x="1084" y="1320"/>
                  <a:pt x="1104" y="1308"/>
                  <a:pt x="1122" y="1294"/>
                </a:cubicBezTo>
                <a:close/>
                <a:moveTo>
                  <a:pt x="1070" y="1280"/>
                </a:moveTo>
                <a:cubicBezTo>
                  <a:pt x="1065" y="1285"/>
                  <a:pt x="1059" y="1290"/>
                  <a:pt x="1054" y="1295"/>
                </a:cubicBezTo>
                <a:cubicBezTo>
                  <a:pt x="1059" y="1291"/>
                  <a:pt x="1063" y="1288"/>
                  <a:pt x="1067" y="1284"/>
                </a:cubicBezTo>
                <a:cubicBezTo>
                  <a:pt x="1068" y="1283"/>
                  <a:pt x="1069" y="1282"/>
                  <a:pt x="1070" y="1280"/>
                </a:cubicBezTo>
                <a:close/>
                <a:moveTo>
                  <a:pt x="1050" y="1332"/>
                </a:moveTo>
                <a:cubicBezTo>
                  <a:pt x="1066" y="1324"/>
                  <a:pt x="1083" y="1315"/>
                  <a:pt x="1099" y="1304"/>
                </a:cubicBezTo>
                <a:cubicBezTo>
                  <a:pt x="1111" y="1295"/>
                  <a:pt x="1122" y="1286"/>
                  <a:pt x="1133" y="1275"/>
                </a:cubicBezTo>
                <a:cubicBezTo>
                  <a:pt x="1108" y="1298"/>
                  <a:pt x="1079" y="1315"/>
                  <a:pt x="1050" y="1332"/>
                </a:cubicBezTo>
                <a:close/>
                <a:moveTo>
                  <a:pt x="1110" y="1237"/>
                </a:moveTo>
                <a:cubicBezTo>
                  <a:pt x="1111" y="1236"/>
                  <a:pt x="1113" y="1235"/>
                  <a:pt x="1114" y="1235"/>
                </a:cubicBezTo>
                <a:cubicBezTo>
                  <a:pt x="1115" y="1233"/>
                  <a:pt x="1115" y="1231"/>
                  <a:pt x="1116" y="1229"/>
                </a:cubicBezTo>
                <a:cubicBezTo>
                  <a:pt x="1114" y="1232"/>
                  <a:pt x="1112" y="1234"/>
                  <a:pt x="1110" y="1237"/>
                </a:cubicBezTo>
                <a:close/>
                <a:moveTo>
                  <a:pt x="1151" y="969"/>
                </a:moveTo>
                <a:cubicBezTo>
                  <a:pt x="1147" y="993"/>
                  <a:pt x="1143" y="1016"/>
                  <a:pt x="1142" y="1039"/>
                </a:cubicBezTo>
                <a:cubicBezTo>
                  <a:pt x="1143" y="1036"/>
                  <a:pt x="1144" y="1035"/>
                  <a:pt x="1145" y="1033"/>
                </a:cubicBezTo>
                <a:cubicBezTo>
                  <a:pt x="1144" y="1029"/>
                  <a:pt x="1144" y="1026"/>
                  <a:pt x="1143" y="1024"/>
                </a:cubicBezTo>
                <a:cubicBezTo>
                  <a:pt x="1145" y="1014"/>
                  <a:pt x="1148" y="1006"/>
                  <a:pt x="1151" y="997"/>
                </a:cubicBezTo>
                <a:cubicBezTo>
                  <a:pt x="1150" y="995"/>
                  <a:pt x="1148" y="992"/>
                  <a:pt x="1148" y="989"/>
                </a:cubicBezTo>
                <a:cubicBezTo>
                  <a:pt x="1150" y="982"/>
                  <a:pt x="1150" y="975"/>
                  <a:pt x="1151" y="969"/>
                </a:cubicBezTo>
                <a:close/>
                <a:moveTo>
                  <a:pt x="1139" y="1077"/>
                </a:moveTo>
                <a:cubicBezTo>
                  <a:pt x="1137" y="1108"/>
                  <a:pt x="1138" y="1138"/>
                  <a:pt x="1136" y="1164"/>
                </a:cubicBezTo>
                <a:cubicBezTo>
                  <a:pt x="1137" y="1159"/>
                  <a:pt x="1139" y="1154"/>
                  <a:pt x="1141" y="1150"/>
                </a:cubicBezTo>
                <a:cubicBezTo>
                  <a:pt x="1134" y="1136"/>
                  <a:pt x="1139" y="1102"/>
                  <a:pt x="1139" y="1077"/>
                </a:cubicBezTo>
                <a:close/>
                <a:moveTo>
                  <a:pt x="1451" y="416"/>
                </a:moveTo>
                <a:cubicBezTo>
                  <a:pt x="1437" y="368"/>
                  <a:pt x="1396" y="347"/>
                  <a:pt x="1356" y="326"/>
                </a:cubicBezTo>
                <a:cubicBezTo>
                  <a:pt x="1384" y="355"/>
                  <a:pt x="1424" y="374"/>
                  <a:pt x="1437" y="420"/>
                </a:cubicBezTo>
                <a:cubicBezTo>
                  <a:pt x="1401" y="396"/>
                  <a:pt x="1364" y="397"/>
                  <a:pt x="1326" y="403"/>
                </a:cubicBezTo>
                <a:cubicBezTo>
                  <a:pt x="1363" y="403"/>
                  <a:pt x="1396" y="416"/>
                  <a:pt x="1426" y="435"/>
                </a:cubicBezTo>
                <a:cubicBezTo>
                  <a:pt x="1435" y="441"/>
                  <a:pt x="1444" y="455"/>
                  <a:pt x="1454" y="446"/>
                </a:cubicBezTo>
                <a:cubicBezTo>
                  <a:pt x="1460" y="441"/>
                  <a:pt x="1454" y="426"/>
                  <a:pt x="1451" y="416"/>
                </a:cubicBezTo>
                <a:close/>
                <a:moveTo>
                  <a:pt x="998" y="893"/>
                </a:moveTo>
                <a:cubicBezTo>
                  <a:pt x="1002" y="882"/>
                  <a:pt x="1008" y="869"/>
                  <a:pt x="1013" y="855"/>
                </a:cubicBezTo>
                <a:cubicBezTo>
                  <a:pt x="1018" y="841"/>
                  <a:pt x="1023" y="826"/>
                  <a:pt x="1028" y="810"/>
                </a:cubicBezTo>
                <a:cubicBezTo>
                  <a:pt x="1033" y="793"/>
                  <a:pt x="1038" y="776"/>
                  <a:pt x="1043" y="758"/>
                </a:cubicBezTo>
                <a:cubicBezTo>
                  <a:pt x="1047" y="740"/>
                  <a:pt x="1051" y="722"/>
                  <a:pt x="1055" y="703"/>
                </a:cubicBezTo>
                <a:cubicBezTo>
                  <a:pt x="1059" y="684"/>
                  <a:pt x="1063" y="664"/>
                  <a:pt x="1066" y="645"/>
                </a:cubicBezTo>
                <a:cubicBezTo>
                  <a:pt x="1070" y="626"/>
                  <a:pt x="1074" y="606"/>
                  <a:pt x="1078" y="587"/>
                </a:cubicBezTo>
                <a:cubicBezTo>
                  <a:pt x="1081" y="568"/>
                  <a:pt x="1084" y="550"/>
                  <a:pt x="1086" y="531"/>
                </a:cubicBezTo>
                <a:cubicBezTo>
                  <a:pt x="1087" y="523"/>
                  <a:pt x="1088" y="515"/>
                  <a:pt x="1088" y="507"/>
                </a:cubicBezTo>
                <a:cubicBezTo>
                  <a:pt x="1088" y="499"/>
                  <a:pt x="1088" y="490"/>
                  <a:pt x="1088" y="483"/>
                </a:cubicBezTo>
                <a:cubicBezTo>
                  <a:pt x="1089" y="467"/>
                  <a:pt x="1088" y="452"/>
                  <a:pt x="1089" y="439"/>
                </a:cubicBezTo>
                <a:cubicBezTo>
                  <a:pt x="1089" y="432"/>
                  <a:pt x="1089" y="425"/>
                  <a:pt x="1089" y="419"/>
                </a:cubicBezTo>
                <a:cubicBezTo>
                  <a:pt x="1090" y="413"/>
                  <a:pt x="1090" y="407"/>
                  <a:pt x="1090" y="401"/>
                </a:cubicBezTo>
                <a:cubicBezTo>
                  <a:pt x="1090" y="389"/>
                  <a:pt x="1091" y="379"/>
                  <a:pt x="1091" y="370"/>
                </a:cubicBezTo>
                <a:cubicBezTo>
                  <a:pt x="1091" y="362"/>
                  <a:pt x="1092" y="355"/>
                  <a:pt x="1092" y="350"/>
                </a:cubicBezTo>
                <a:cubicBezTo>
                  <a:pt x="1092" y="346"/>
                  <a:pt x="1092" y="343"/>
                  <a:pt x="1092" y="343"/>
                </a:cubicBezTo>
                <a:cubicBezTo>
                  <a:pt x="1085" y="338"/>
                  <a:pt x="1085" y="338"/>
                  <a:pt x="1085" y="338"/>
                </a:cubicBezTo>
                <a:cubicBezTo>
                  <a:pt x="1085" y="338"/>
                  <a:pt x="1083" y="339"/>
                  <a:pt x="1079" y="343"/>
                </a:cubicBezTo>
                <a:cubicBezTo>
                  <a:pt x="1074" y="346"/>
                  <a:pt x="1069" y="351"/>
                  <a:pt x="1062" y="358"/>
                </a:cubicBezTo>
                <a:cubicBezTo>
                  <a:pt x="1056" y="365"/>
                  <a:pt x="1048" y="374"/>
                  <a:pt x="1041" y="384"/>
                </a:cubicBezTo>
                <a:cubicBezTo>
                  <a:pt x="1038" y="390"/>
                  <a:pt x="1034" y="396"/>
                  <a:pt x="1031" y="402"/>
                </a:cubicBezTo>
                <a:cubicBezTo>
                  <a:pt x="1027" y="408"/>
                  <a:pt x="1024" y="415"/>
                  <a:pt x="1021" y="422"/>
                </a:cubicBezTo>
                <a:cubicBezTo>
                  <a:pt x="1018" y="430"/>
                  <a:pt x="1014" y="437"/>
                  <a:pt x="1012" y="445"/>
                </a:cubicBezTo>
                <a:cubicBezTo>
                  <a:pt x="1009" y="453"/>
                  <a:pt x="1006" y="462"/>
                  <a:pt x="1004" y="470"/>
                </a:cubicBezTo>
                <a:cubicBezTo>
                  <a:pt x="1002" y="479"/>
                  <a:pt x="1000" y="488"/>
                  <a:pt x="998" y="497"/>
                </a:cubicBezTo>
                <a:cubicBezTo>
                  <a:pt x="997" y="506"/>
                  <a:pt x="996" y="516"/>
                  <a:pt x="995" y="525"/>
                </a:cubicBezTo>
                <a:cubicBezTo>
                  <a:pt x="994" y="543"/>
                  <a:pt x="995" y="562"/>
                  <a:pt x="996" y="581"/>
                </a:cubicBezTo>
                <a:cubicBezTo>
                  <a:pt x="996" y="600"/>
                  <a:pt x="997" y="619"/>
                  <a:pt x="997" y="638"/>
                </a:cubicBezTo>
                <a:cubicBezTo>
                  <a:pt x="996" y="657"/>
                  <a:pt x="996" y="676"/>
                  <a:pt x="995" y="695"/>
                </a:cubicBezTo>
                <a:cubicBezTo>
                  <a:pt x="993" y="714"/>
                  <a:pt x="993" y="732"/>
                  <a:pt x="992" y="750"/>
                </a:cubicBezTo>
                <a:cubicBezTo>
                  <a:pt x="990" y="768"/>
                  <a:pt x="989" y="785"/>
                  <a:pt x="988" y="802"/>
                </a:cubicBezTo>
                <a:cubicBezTo>
                  <a:pt x="986" y="818"/>
                  <a:pt x="984" y="833"/>
                  <a:pt x="982" y="847"/>
                </a:cubicBezTo>
                <a:cubicBezTo>
                  <a:pt x="980" y="861"/>
                  <a:pt x="978" y="874"/>
                  <a:pt x="976" y="886"/>
                </a:cubicBezTo>
                <a:cubicBezTo>
                  <a:pt x="974" y="897"/>
                  <a:pt x="972" y="907"/>
                  <a:pt x="970" y="915"/>
                </a:cubicBezTo>
                <a:cubicBezTo>
                  <a:pt x="965" y="932"/>
                  <a:pt x="963" y="941"/>
                  <a:pt x="963" y="941"/>
                </a:cubicBezTo>
                <a:cubicBezTo>
                  <a:pt x="971" y="945"/>
                  <a:pt x="971" y="945"/>
                  <a:pt x="971" y="945"/>
                </a:cubicBezTo>
                <a:cubicBezTo>
                  <a:pt x="971" y="945"/>
                  <a:pt x="976" y="936"/>
                  <a:pt x="984" y="921"/>
                </a:cubicBezTo>
                <a:cubicBezTo>
                  <a:pt x="986" y="917"/>
                  <a:pt x="988" y="913"/>
                  <a:pt x="991" y="908"/>
                </a:cubicBezTo>
                <a:cubicBezTo>
                  <a:pt x="993" y="903"/>
                  <a:pt x="995" y="898"/>
                  <a:pt x="998" y="893"/>
                </a:cubicBezTo>
                <a:close/>
                <a:moveTo>
                  <a:pt x="628" y="798"/>
                </a:moveTo>
                <a:cubicBezTo>
                  <a:pt x="620" y="835"/>
                  <a:pt x="607" y="871"/>
                  <a:pt x="592" y="904"/>
                </a:cubicBezTo>
                <a:cubicBezTo>
                  <a:pt x="589" y="913"/>
                  <a:pt x="585" y="921"/>
                  <a:pt x="581" y="929"/>
                </a:cubicBezTo>
                <a:cubicBezTo>
                  <a:pt x="575" y="941"/>
                  <a:pt x="575" y="941"/>
                  <a:pt x="575" y="941"/>
                </a:cubicBezTo>
                <a:cubicBezTo>
                  <a:pt x="568" y="952"/>
                  <a:pt x="568" y="952"/>
                  <a:pt x="568" y="952"/>
                </a:cubicBezTo>
                <a:cubicBezTo>
                  <a:pt x="560" y="967"/>
                  <a:pt x="552" y="983"/>
                  <a:pt x="543" y="997"/>
                </a:cubicBezTo>
                <a:cubicBezTo>
                  <a:pt x="541" y="999"/>
                  <a:pt x="541" y="1001"/>
                  <a:pt x="541" y="1001"/>
                </a:cubicBezTo>
                <a:cubicBezTo>
                  <a:pt x="541" y="1002"/>
                  <a:pt x="543" y="1000"/>
                  <a:pt x="544" y="999"/>
                </a:cubicBezTo>
                <a:cubicBezTo>
                  <a:pt x="553" y="984"/>
                  <a:pt x="561" y="969"/>
                  <a:pt x="570" y="954"/>
                </a:cubicBezTo>
                <a:cubicBezTo>
                  <a:pt x="574" y="946"/>
                  <a:pt x="578" y="939"/>
                  <a:pt x="582" y="930"/>
                </a:cubicBezTo>
                <a:cubicBezTo>
                  <a:pt x="586" y="922"/>
                  <a:pt x="590" y="914"/>
                  <a:pt x="594" y="906"/>
                </a:cubicBezTo>
                <a:cubicBezTo>
                  <a:pt x="609" y="872"/>
                  <a:pt x="621" y="837"/>
                  <a:pt x="630" y="799"/>
                </a:cubicBezTo>
                <a:cubicBezTo>
                  <a:pt x="630" y="797"/>
                  <a:pt x="630" y="794"/>
                  <a:pt x="630" y="794"/>
                </a:cubicBezTo>
                <a:cubicBezTo>
                  <a:pt x="629" y="794"/>
                  <a:pt x="628" y="796"/>
                  <a:pt x="628" y="798"/>
                </a:cubicBezTo>
                <a:close/>
                <a:moveTo>
                  <a:pt x="986" y="1380"/>
                </a:moveTo>
                <a:cubicBezTo>
                  <a:pt x="1001" y="1375"/>
                  <a:pt x="1014" y="1371"/>
                  <a:pt x="1028" y="1365"/>
                </a:cubicBezTo>
                <a:cubicBezTo>
                  <a:pt x="1020" y="1368"/>
                  <a:pt x="1011" y="1372"/>
                  <a:pt x="1002" y="1375"/>
                </a:cubicBezTo>
                <a:cubicBezTo>
                  <a:pt x="1033" y="1363"/>
                  <a:pt x="1067" y="1350"/>
                  <a:pt x="1099" y="1330"/>
                </a:cubicBezTo>
                <a:cubicBezTo>
                  <a:pt x="1105" y="1327"/>
                  <a:pt x="1112" y="1325"/>
                  <a:pt x="1119" y="1322"/>
                </a:cubicBezTo>
                <a:cubicBezTo>
                  <a:pt x="1125" y="1320"/>
                  <a:pt x="1133" y="1316"/>
                  <a:pt x="1139" y="1308"/>
                </a:cubicBezTo>
                <a:cubicBezTo>
                  <a:pt x="1096" y="1335"/>
                  <a:pt x="1051" y="1353"/>
                  <a:pt x="1006" y="1371"/>
                </a:cubicBezTo>
                <a:cubicBezTo>
                  <a:pt x="1004" y="1373"/>
                  <a:pt x="991" y="1378"/>
                  <a:pt x="986" y="1380"/>
                </a:cubicBezTo>
                <a:close/>
                <a:moveTo>
                  <a:pt x="964" y="734"/>
                </a:moveTo>
                <a:cubicBezTo>
                  <a:pt x="963" y="722"/>
                  <a:pt x="961" y="711"/>
                  <a:pt x="957" y="698"/>
                </a:cubicBezTo>
                <a:cubicBezTo>
                  <a:pt x="952" y="685"/>
                  <a:pt x="946" y="671"/>
                  <a:pt x="934" y="658"/>
                </a:cubicBezTo>
                <a:cubicBezTo>
                  <a:pt x="931" y="655"/>
                  <a:pt x="928" y="652"/>
                  <a:pt x="924" y="649"/>
                </a:cubicBezTo>
                <a:cubicBezTo>
                  <a:pt x="919" y="645"/>
                  <a:pt x="919" y="645"/>
                  <a:pt x="919" y="645"/>
                </a:cubicBezTo>
                <a:cubicBezTo>
                  <a:pt x="916" y="643"/>
                  <a:pt x="916" y="643"/>
                  <a:pt x="916" y="643"/>
                </a:cubicBezTo>
                <a:cubicBezTo>
                  <a:pt x="915" y="642"/>
                  <a:pt x="915" y="642"/>
                  <a:pt x="915" y="642"/>
                </a:cubicBezTo>
                <a:cubicBezTo>
                  <a:pt x="914" y="641"/>
                  <a:pt x="914" y="641"/>
                  <a:pt x="914" y="641"/>
                </a:cubicBezTo>
                <a:cubicBezTo>
                  <a:pt x="907" y="638"/>
                  <a:pt x="912" y="640"/>
                  <a:pt x="910" y="639"/>
                </a:cubicBezTo>
                <a:cubicBezTo>
                  <a:pt x="904" y="637"/>
                  <a:pt x="904" y="637"/>
                  <a:pt x="904" y="637"/>
                </a:cubicBezTo>
                <a:cubicBezTo>
                  <a:pt x="899" y="634"/>
                  <a:pt x="894" y="633"/>
                  <a:pt x="889" y="631"/>
                </a:cubicBezTo>
                <a:cubicBezTo>
                  <a:pt x="872" y="627"/>
                  <a:pt x="858" y="628"/>
                  <a:pt x="845" y="630"/>
                </a:cubicBezTo>
                <a:cubicBezTo>
                  <a:pt x="833" y="632"/>
                  <a:pt x="822" y="636"/>
                  <a:pt x="813" y="640"/>
                </a:cubicBezTo>
                <a:cubicBezTo>
                  <a:pt x="775" y="657"/>
                  <a:pt x="751" y="680"/>
                  <a:pt x="730" y="703"/>
                </a:cubicBezTo>
                <a:cubicBezTo>
                  <a:pt x="709" y="725"/>
                  <a:pt x="693" y="748"/>
                  <a:pt x="680" y="767"/>
                </a:cubicBezTo>
                <a:cubicBezTo>
                  <a:pt x="666" y="787"/>
                  <a:pt x="655" y="804"/>
                  <a:pt x="646" y="818"/>
                </a:cubicBezTo>
                <a:cubicBezTo>
                  <a:pt x="637" y="832"/>
                  <a:pt x="630" y="843"/>
                  <a:pt x="625" y="851"/>
                </a:cubicBezTo>
                <a:cubicBezTo>
                  <a:pt x="621" y="859"/>
                  <a:pt x="619" y="863"/>
                  <a:pt x="619" y="863"/>
                </a:cubicBezTo>
                <a:cubicBezTo>
                  <a:pt x="618" y="863"/>
                  <a:pt x="618" y="863"/>
                  <a:pt x="618" y="863"/>
                </a:cubicBezTo>
                <a:cubicBezTo>
                  <a:pt x="618" y="863"/>
                  <a:pt x="616" y="867"/>
                  <a:pt x="612" y="875"/>
                </a:cubicBezTo>
                <a:cubicBezTo>
                  <a:pt x="610" y="879"/>
                  <a:pt x="608" y="884"/>
                  <a:pt x="605" y="890"/>
                </a:cubicBezTo>
                <a:cubicBezTo>
                  <a:pt x="604" y="893"/>
                  <a:pt x="602" y="896"/>
                  <a:pt x="600" y="899"/>
                </a:cubicBezTo>
                <a:cubicBezTo>
                  <a:pt x="599" y="903"/>
                  <a:pt x="598" y="906"/>
                  <a:pt x="596" y="910"/>
                </a:cubicBezTo>
                <a:cubicBezTo>
                  <a:pt x="590" y="926"/>
                  <a:pt x="583" y="945"/>
                  <a:pt x="578" y="968"/>
                </a:cubicBezTo>
                <a:cubicBezTo>
                  <a:pt x="573" y="991"/>
                  <a:pt x="570" y="1018"/>
                  <a:pt x="577" y="1049"/>
                </a:cubicBezTo>
                <a:cubicBezTo>
                  <a:pt x="580" y="1064"/>
                  <a:pt x="586" y="1080"/>
                  <a:pt x="597" y="1095"/>
                </a:cubicBezTo>
                <a:cubicBezTo>
                  <a:pt x="598" y="1097"/>
                  <a:pt x="600" y="1100"/>
                  <a:pt x="602" y="1102"/>
                </a:cubicBezTo>
                <a:cubicBezTo>
                  <a:pt x="598" y="1104"/>
                  <a:pt x="594" y="1105"/>
                  <a:pt x="588" y="1107"/>
                </a:cubicBezTo>
                <a:cubicBezTo>
                  <a:pt x="580" y="1110"/>
                  <a:pt x="571" y="1112"/>
                  <a:pt x="561" y="1115"/>
                </a:cubicBezTo>
                <a:cubicBezTo>
                  <a:pt x="550" y="1117"/>
                  <a:pt x="539" y="1120"/>
                  <a:pt x="527" y="1122"/>
                </a:cubicBezTo>
                <a:cubicBezTo>
                  <a:pt x="515" y="1125"/>
                  <a:pt x="502" y="1128"/>
                  <a:pt x="489" y="1131"/>
                </a:cubicBezTo>
                <a:cubicBezTo>
                  <a:pt x="476" y="1134"/>
                  <a:pt x="463" y="1137"/>
                  <a:pt x="449" y="1140"/>
                </a:cubicBezTo>
                <a:cubicBezTo>
                  <a:pt x="445" y="1141"/>
                  <a:pt x="441" y="1142"/>
                  <a:pt x="437" y="1143"/>
                </a:cubicBezTo>
                <a:cubicBezTo>
                  <a:pt x="441" y="1139"/>
                  <a:pt x="445" y="1134"/>
                  <a:pt x="448" y="1130"/>
                </a:cubicBezTo>
                <a:cubicBezTo>
                  <a:pt x="485" y="1084"/>
                  <a:pt x="514" y="1039"/>
                  <a:pt x="541" y="987"/>
                </a:cubicBezTo>
                <a:cubicBezTo>
                  <a:pt x="549" y="971"/>
                  <a:pt x="557" y="956"/>
                  <a:pt x="564" y="941"/>
                </a:cubicBezTo>
                <a:cubicBezTo>
                  <a:pt x="572" y="925"/>
                  <a:pt x="579" y="909"/>
                  <a:pt x="585" y="893"/>
                </a:cubicBezTo>
                <a:cubicBezTo>
                  <a:pt x="598" y="860"/>
                  <a:pt x="609" y="826"/>
                  <a:pt x="615" y="790"/>
                </a:cubicBezTo>
                <a:cubicBezTo>
                  <a:pt x="617" y="783"/>
                  <a:pt x="618" y="775"/>
                  <a:pt x="619" y="768"/>
                </a:cubicBezTo>
                <a:cubicBezTo>
                  <a:pt x="620" y="760"/>
                  <a:pt x="620" y="753"/>
                  <a:pt x="621" y="745"/>
                </a:cubicBezTo>
                <a:cubicBezTo>
                  <a:pt x="625" y="686"/>
                  <a:pt x="618" y="624"/>
                  <a:pt x="590" y="566"/>
                </a:cubicBezTo>
                <a:cubicBezTo>
                  <a:pt x="609" y="599"/>
                  <a:pt x="621" y="636"/>
                  <a:pt x="626" y="671"/>
                </a:cubicBezTo>
                <a:cubicBezTo>
                  <a:pt x="632" y="707"/>
                  <a:pt x="632" y="743"/>
                  <a:pt x="629" y="777"/>
                </a:cubicBezTo>
                <a:cubicBezTo>
                  <a:pt x="628" y="782"/>
                  <a:pt x="629" y="786"/>
                  <a:pt x="630" y="785"/>
                </a:cubicBezTo>
                <a:cubicBezTo>
                  <a:pt x="631" y="785"/>
                  <a:pt x="633" y="780"/>
                  <a:pt x="633" y="775"/>
                </a:cubicBezTo>
                <a:cubicBezTo>
                  <a:pt x="636" y="751"/>
                  <a:pt x="637" y="727"/>
                  <a:pt x="636" y="701"/>
                </a:cubicBezTo>
                <a:cubicBezTo>
                  <a:pt x="634" y="676"/>
                  <a:pt x="630" y="651"/>
                  <a:pt x="623" y="625"/>
                </a:cubicBezTo>
                <a:cubicBezTo>
                  <a:pt x="609" y="575"/>
                  <a:pt x="581" y="525"/>
                  <a:pt x="541" y="488"/>
                </a:cubicBezTo>
                <a:cubicBezTo>
                  <a:pt x="533" y="474"/>
                  <a:pt x="517" y="456"/>
                  <a:pt x="495" y="440"/>
                </a:cubicBezTo>
                <a:cubicBezTo>
                  <a:pt x="473" y="424"/>
                  <a:pt x="445" y="411"/>
                  <a:pt x="418" y="405"/>
                </a:cubicBezTo>
                <a:cubicBezTo>
                  <a:pt x="398" y="399"/>
                  <a:pt x="379" y="398"/>
                  <a:pt x="360" y="398"/>
                </a:cubicBezTo>
                <a:cubicBezTo>
                  <a:pt x="369" y="399"/>
                  <a:pt x="377" y="400"/>
                  <a:pt x="386" y="402"/>
                </a:cubicBezTo>
                <a:cubicBezTo>
                  <a:pt x="360" y="399"/>
                  <a:pt x="339" y="400"/>
                  <a:pt x="318" y="403"/>
                </a:cubicBezTo>
                <a:cubicBezTo>
                  <a:pt x="316" y="403"/>
                  <a:pt x="315" y="403"/>
                  <a:pt x="313" y="403"/>
                </a:cubicBezTo>
                <a:cubicBezTo>
                  <a:pt x="290" y="402"/>
                  <a:pt x="262" y="404"/>
                  <a:pt x="235" y="412"/>
                </a:cubicBezTo>
                <a:cubicBezTo>
                  <a:pt x="208" y="419"/>
                  <a:pt x="181" y="431"/>
                  <a:pt x="159" y="445"/>
                </a:cubicBezTo>
                <a:cubicBezTo>
                  <a:pt x="163" y="446"/>
                  <a:pt x="163" y="446"/>
                  <a:pt x="163" y="446"/>
                </a:cubicBezTo>
                <a:cubicBezTo>
                  <a:pt x="154" y="451"/>
                  <a:pt x="148" y="452"/>
                  <a:pt x="140" y="459"/>
                </a:cubicBezTo>
                <a:cubicBezTo>
                  <a:pt x="143" y="457"/>
                  <a:pt x="145" y="456"/>
                  <a:pt x="148" y="455"/>
                </a:cubicBezTo>
                <a:cubicBezTo>
                  <a:pt x="147" y="455"/>
                  <a:pt x="147" y="455"/>
                  <a:pt x="147" y="455"/>
                </a:cubicBezTo>
                <a:cubicBezTo>
                  <a:pt x="142" y="458"/>
                  <a:pt x="137" y="462"/>
                  <a:pt x="132" y="466"/>
                </a:cubicBezTo>
                <a:cubicBezTo>
                  <a:pt x="126" y="470"/>
                  <a:pt x="121" y="474"/>
                  <a:pt x="116" y="479"/>
                </a:cubicBezTo>
                <a:cubicBezTo>
                  <a:pt x="91" y="497"/>
                  <a:pt x="68" y="526"/>
                  <a:pt x="50" y="558"/>
                </a:cubicBezTo>
                <a:cubicBezTo>
                  <a:pt x="49" y="559"/>
                  <a:pt x="49" y="560"/>
                  <a:pt x="48" y="561"/>
                </a:cubicBezTo>
                <a:cubicBezTo>
                  <a:pt x="48" y="562"/>
                  <a:pt x="48" y="562"/>
                  <a:pt x="48" y="562"/>
                </a:cubicBezTo>
                <a:cubicBezTo>
                  <a:pt x="45" y="566"/>
                  <a:pt x="41" y="573"/>
                  <a:pt x="38" y="580"/>
                </a:cubicBezTo>
                <a:cubicBezTo>
                  <a:pt x="36" y="583"/>
                  <a:pt x="35" y="587"/>
                  <a:pt x="33" y="589"/>
                </a:cubicBezTo>
                <a:cubicBezTo>
                  <a:pt x="22" y="610"/>
                  <a:pt x="13" y="636"/>
                  <a:pt x="7" y="666"/>
                </a:cubicBezTo>
                <a:cubicBezTo>
                  <a:pt x="8" y="660"/>
                  <a:pt x="10" y="655"/>
                  <a:pt x="11" y="649"/>
                </a:cubicBezTo>
                <a:cubicBezTo>
                  <a:pt x="9" y="658"/>
                  <a:pt x="7" y="666"/>
                  <a:pt x="6" y="676"/>
                </a:cubicBezTo>
                <a:cubicBezTo>
                  <a:pt x="6" y="675"/>
                  <a:pt x="6" y="674"/>
                  <a:pt x="7" y="673"/>
                </a:cubicBezTo>
                <a:cubicBezTo>
                  <a:pt x="0" y="702"/>
                  <a:pt x="1" y="744"/>
                  <a:pt x="3" y="765"/>
                </a:cubicBezTo>
                <a:cubicBezTo>
                  <a:pt x="5" y="785"/>
                  <a:pt x="3" y="778"/>
                  <a:pt x="5" y="749"/>
                </a:cubicBezTo>
                <a:cubicBezTo>
                  <a:pt x="5" y="749"/>
                  <a:pt x="5" y="748"/>
                  <a:pt x="5" y="746"/>
                </a:cubicBezTo>
                <a:cubicBezTo>
                  <a:pt x="4" y="760"/>
                  <a:pt x="5" y="773"/>
                  <a:pt x="5" y="780"/>
                </a:cubicBezTo>
                <a:cubicBezTo>
                  <a:pt x="5" y="784"/>
                  <a:pt x="5" y="781"/>
                  <a:pt x="5" y="780"/>
                </a:cubicBezTo>
                <a:cubicBezTo>
                  <a:pt x="5" y="781"/>
                  <a:pt x="5" y="769"/>
                  <a:pt x="7" y="754"/>
                </a:cubicBezTo>
                <a:cubicBezTo>
                  <a:pt x="8" y="751"/>
                  <a:pt x="8" y="748"/>
                  <a:pt x="8" y="745"/>
                </a:cubicBezTo>
                <a:cubicBezTo>
                  <a:pt x="11" y="727"/>
                  <a:pt x="15" y="708"/>
                  <a:pt x="20" y="691"/>
                </a:cubicBezTo>
                <a:cubicBezTo>
                  <a:pt x="21" y="687"/>
                  <a:pt x="22" y="683"/>
                  <a:pt x="22" y="682"/>
                </a:cubicBezTo>
                <a:cubicBezTo>
                  <a:pt x="22" y="680"/>
                  <a:pt x="21" y="681"/>
                  <a:pt x="20" y="685"/>
                </a:cubicBezTo>
                <a:cubicBezTo>
                  <a:pt x="17" y="697"/>
                  <a:pt x="14" y="708"/>
                  <a:pt x="11" y="720"/>
                </a:cubicBezTo>
                <a:cubicBezTo>
                  <a:pt x="11" y="721"/>
                  <a:pt x="11" y="722"/>
                  <a:pt x="11" y="723"/>
                </a:cubicBezTo>
                <a:cubicBezTo>
                  <a:pt x="11" y="723"/>
                  <a:pt x="11" y="722"/>
                  <a:pt x="11" y="721"/>
                </a:cubicBezTo>
                <a:cubicBezTo>
                  <a:pt x="11" y="723"/>
                  <a:pt x="10" y="724"/>
                  <a:pt x="10" y="725"/>
                </a:cubicBezTo>
                <a:cubicBezTo>
                  <a:pt x="10" y="725"/>
                  <a:pt x="10" y="725"/>
                  <a:pt x="10" y="725"/>
                </a:cubicBezTo>
                <a:cubicBezTo>
                  <a:pt x="10" y="724"/>
                  <a:pt x="10" y="723"/>
                  <a:pt x="11" y="722"/>
                </a:cubicBezTo>
                <a:cubicBezTo>
                  <a:pt x="11" y="721"/>
                  <a:pt x="11" y="720"/>
                  <a:pt x="11" y="720"/>
                </a:cubicBezTo>
                <a:cubicBezTo>
                  <a:pt x="11" y="718"/>
                  <a:pt x="11" y="717"/>
                  <a:pt x="12" y="715"/>
                </a:cubicBezTo>
                <a:cubicBezTo>
                  <a:pt x="16" y="693"/>
                  <a:pt x="21" y="672"/>
                  <a:pt x="29" y="653"/>
                </a:cubicBezTo>
                <a:cubicBezTo>
                  <a:pt x="29" y="652"/>
                  <a:pt x="29" y="654"/>
                  <a:pt x="30" y="652"/>
                </a:cubicBezTo>
                <a:cubicBezTo>
                  <a:pt x="30" y="651"/>
                  <a:pt x="31" y="650"/>
                  <a:pt x="31" y="649"/>
                </a:cubicBezTo>
                <a:cubicBezTo>
                  <a:pt x="30" y="652"/>
                  <a:pt x="29" y="656"/>
                  <a:pt x="27" y="660"/>
                </a:cubicBezTo>
                <a:cubicBezTo>
                  <a:pt x="23" y="675"/>
                  <a:pt x="22" y="681"/>
                  <a:pt x="21" y="685"/>
                </a:cubicBezTo>
                <a:cubicBezTo>
                  <a:pt x="21" y="685"/>
                  <a:pt x="21" y="685"/>
                  <a:pt x="21" y="685"/>
                </a:cubicBezTo>
                <a:cubicBezTo>
                  <a:pt x="21" y="685"/>
                  <a:pt x="21" y="685"/>
                  <a:pt x="21" y="686"/>
                </a:cubicBezTo>
                <a:cubicBezTo>
                  <a:pt x="21" y="688"/>
                  <a:pt x="20" y="690"/>
                  <a:pt x="20" y="692"/>
                </a:cubicBezTo>
                <a:cubicBezTo>
                  <a:pt x="20" y="692"/>
                  <a:pt x="20" y="692"/>
                  <a:pt x="20" y="692"/>
                </a:cubicBezTo>
                <a:cubicBezTo>
                  <a:pt x="20" y="692"/>
                  <a:pt x="20" y="693"/>
                  <a:pt x="20" y="693"/>
                </a:cubicBezTo>
                <a:cubicBezTo>
                  <a:pt x="18" y="700"/>
                  <a:pt x="18" y="700"/>
                  <a:pt x="18" y="700"/>
                </a:cubicBezTo>
                <a:cubicBezTo>
                  <a:pt x="17" y="703"/>
                  <a:pt x="17" y="705"/>
                  <a:pt x="17" y="706"/>
                </a:cubicBezTo>
                <a:cubicBezTo>
                  <a:pt x="16" y="707"/>
                  <a:pt x="16" y="708"/>
                  <a:pt x="16" y="709"/>
                </a:cubicBezTo>
                <a:cubicBezTo>
                  <a:pt x="13" y="722"/>
                  <a:pt x="13" y="722"/>
                  <a:pt x="10" y="735"/>
                </a:cubicBezTo>
                <a:cubicBezTo>
                  <a:pt x="10" y="735"/>
                  <a:pt x="10" y="735"/>
                  <a:pt x="11" y="735"/>
                </a:cubicBezTo>
                <a:cubicBezTo>
                  <a:pt x="10" y="735"/>
                  <a:pt x="10" y="740"/>
                  <a:pt x="9" y="745"/>
                </a:cubicBezTo>
                <a:cubicBezTo>
                  <a:pt x="8" y="750"/>
                  <a:pt x="8" y="750"/>
                  <a:pt x="7" y="761"/>
                </a:cubicBezTo>
                <a:cubicBezTo>
                  <a:pt x="7" y="760"/>
                  <a:pt x="7" y="758"/>
                  <a:pt x="8" y="756"/>
                </a:cubicBezTo>
                <a:cubicBezTo>
                  <a:pt x="8" y="756"/>
                  <a:pt x="8" y="756"/>
                  <a:pt x="7" y="762"/>
                </a:cubicBezTo>
                <a:cubicBezTo>
                  <a:pt x="7" y="762"/>
                  <a:pt x="7" y="762"/>
                  <a:pt x="7" y="760"/>
                </a:cubicBezTo>
                <a:cubicBezTo>
                  <a:pt x="7" y="760"/>
                  <a:pt x="7" y="760"/>
                  <a:pt x="7" y="763"/>
                </a:cubicBezTo>
                <a:cubicBezTo>
                  <a:pt x="7" y="763"/>
                  <a:pt x="7" y="763"/>
                  <a:pt x="7" y="765"/>
                </a:cubicBezTo>
                <a:cubicBezTo>
                  <a:pt x="7" y="765"/>
                  <a:pt x="7" y="765"/>
                  <a:pt x="6" y="775"/>
                </a:cubicBezTo>
                <a:cubicBezTo>
                  <a:pt x="6" y="776"/>
                  <a:pt x="5" y="778"/>
                  <a:pt x="5" y="783"/>
                </a:cubicBezTo>
                <a:cubicBezTo>
                  <a:pt x="5" y="783"/>
                  <a:pt x="5" y="784"/>
                  <a:pt x="5" y="785"/>
                </a:cubicBezTo>
                <a:cubicBezTo>
                  <a:pt x="5" y="786"/>
                  <a:pt x="5" y="786"/>
                  <a:pt x="5" y="790"/>
                </a:cubicBezTo>
                <a:cubicBezTo>
                  <a:pt x="5" y="790"/>
                  <a:pt x="5" y="790"/>
                  <a:pt x="5" y="789"/>
                </a:cubicBezTo>
                <a:cubicBezTo>
                  <a:pt x="5" y="789"/>
                  <a:pt x="5" y="789"/>
                  <a:pt x="5" y="788"/>
                </a:cubicBezTo>
                <a:cubicBezTo>
                  <a:pt x="5" y="788"/>
                  <a:pt x="5" y="786"/>
                  <a:pt x="5" y="784"/>
                </a:cubicBezTo>
                <a:cubicBezTo>
                  <a:pt x="6" y="782"/>
                  <a:pt x="5" y="782"/>
                  <a:pt x="6" y="774"/>
                </a:cubicBezTo>
                <a:cubicBezTo>
                  <a:pt x="6" y="776"/>
                  <a:pt x="6" y="776"/>
                  <a:pt x="6" y="776"/>
                </a:cubicBezTo>
                <a:cubicBezTo>
                  <a:pt x="6" y="778"/>
                  <a:pt x="6" y="778"/>
                  <a:pt x="8" y="769"/>
                </a:cubicBezTo>
                <a:cubicBezTo>
                  <a:pt x="8" y="769"/>
                  <a:pt x="9" y="764"/>
                  <a:pt x="10" y="755"/>
                </a:cubicBezTo>
                <a:cubicBezTo>
                  <a:pt x="12" y="746"/>
                  <a:pt x="12" y="746"/>
                  <a:pt x="15" y="735"/>
                </a:cubicBezTo>
                <a:cubicBezTo>
                  <a:pt x="15" y="735"/>
                  <a:pt x="16" y="733"/>
                  <a:pt x="17" y="729"/>
                </a:cubicBezTo>
                <a:cubicBezTo>
                  <a:pt x="18" y="726"/>
                  <a:pt x="18" y="725"/>
                  <a:pt x="19" y="723"/>
                </a:cubicBezTo>
                <a:cubicBezTo>
                  <a:pt x="19" y="723"/>
                  <a:pt x="19" y="723"/>
                  <a:pt x="19" y="723"/>
                </a:cubicBezTo>
                <a:cubicBezTo>
                  <a:pt x="18" y="725"/>
                  <a:pt x="18" y="727"/>
                  <a:pt x="17" y="729"/>
                </a:cubicBezTo>
                <a:cubicBezTo>
                  <a:pt x="16" y="734"/>
                  <a:pt x="16" y="734"/>
                  <a:pt x="18" y="730"/>
                </a:cubicBezTo>
                <a:cubicBezTo>
                  <a:pt x="17" y="736"/>
                  <a:pt x="19" y="733"/>
                  <a:pt x="22" y="727"/>
                </a:cubicBezTo>
                <a:cubicBezTo>
                  <a:pt x="22" y="729"/>
                  <a:pt x="22" y="730"/>
                  <a:pt x="22" y="730"/>
                </a:cubicBezTo>
                <a:cubicBezTo>
                  <a:pt x="20" y="738"/>
                  <a:pt x="19" y="743"/>
                  <a:pt x="19" y="745"/>
                </a:cubicBezTo>
                <a:cubicBezTo>
                  <a:pt x="20" y="746"/>
                  <a:pt x="20" y="746"/>
                  <a:pt x="20" y="746"/>
                </a:cubicBezTo>
                <a:cubicBezTo>
                  <a:pt x="21" y="744"/>
                  <a:pt x="24" y="738"/>
                  <a:pt x="28" y="729"/>
                </a:cubicBezTo>
                <a:cubicBezTo>
                  <a:pt x="30" y="726"/>
                  <a:pt x="30" y="726"/>
                  <a:pt x="30" y="726"/>
                </a:cubicBezTo>
                <a:cubicBezTo>
                  <a:pt x="29" y="729"/>
                  <a:pt x="29" y="729"/>
                  <a:pt x="29" y="729"/>
                </a:cubicBezTo>
                <a:cubicBezTo>
                  <a:pt x="36" y="718"/>
                  <a:pt x="51" y="696"/>
                  <a:pt x="62" y="684"/>
                </a:cubicBezTo>
                <a:cubicBezTo>
                  <a:pt x="70" y="675"/>
                  <a:pt x="70" y="675"/>
                  <a:pt x="70" y="675"/>
                </a:cubicBezTo>
                <a:cubicBezTo>
                  <a:pt x="76" y="669"/>
                  <a:pt x="85" y="659"/>
                  <a:pt x="95" y="648"/>
                </a:cubicBezTo>
                <a:cubicBezTo>
                  <a:pt x="95" y="648"/>
                  <a:pt x="98" y="645"/>
                  <a:pt x="100" y="641"/>
                </a:cubicBezTo>
                <a:cubicBezTo>
                  <a:pt x="103" y="638"/>
                  <a:pt x="106" y="636"/>
                  <a:pt x="106" y="636"/>
                </a:cubicBezTo>
                <a:cubicBezTo>
                  <a:pt x="108" y="633"/>
                  <a:pt x="110" y="631"/>
                  <a:pt x="113" y="628"/>
                </a:cubicBezTo>
                <a:cubicBezTo>
                  <a:pt x="103" y="642"/>
                  <a:pt x="100" y="651"/>
                  <a:pt x="105" y="650"/>
                </a:cubicBezTo>
                <a:cubicBezTo>
                  <a:pt x="113" y="648"/>
                  <a:pt x="143" y="624"/>
                  <a:pt x="172" y="604"/>
                </a:cubicBezTo>
                <a:cubicBezTo>
                  <a:pt x="192" y="591"/>
                  <a:pt x="211" y="582"/>
                  <a:pt x="230" y="577"/>
                </a:cubicBezTo>
                <a:cubicBezTo>
                  <a:pt x="248" y="571"/>
                  <a:pt x="266" y="569"/>
                  <a:pt x="284" y="570"/>
                </a:cubicBezTo>
                <a:cubicBezTo>
                  <a:pt x="289" y="571"/>
                  <a:pt x="292" y="570"/>
                  <a:pt x="298" y="571"/>
                </a:cubicBezTo>
                <a:cubicBezTo>
                  <a:pt x="303" y="572"/>
                  <a:pt x="309" y="572"/>
                  <a:pt x="314" y="573"/>
                </a:cubicBezTo>
                <a:cubicBezTo>
                  <a:pt x="316" y="573"/>
                  <a:pt x="319" y="573"/>
                  <a:pt x="321" y="574"/>
                </a:cubicBezTo>
                <a:cubicBezTo>
                  <a:pt x="316" y="575"/>
                  <a:pt x="311" y="576"/>
                  <a:pt x="306" y="578"/>
                </a:cubicBezTo>
                <a:cubicBezTo>
                  <a:pt x="309" y="577"/>
                  <a:pt x="312" y="577"/>
                  <a:pt x="315" y="577"/>
                </a:cubicBezTo>
                <a:cubicBezTo>
                  <a:pt x="306" y="578"/>
                  <a:pt x="299" y="581"/>
                  <a:pt x="292" y="584"/>
                </a:cubicBezTo>
                <a:cubicBezTo>
                  <a:pt x="290" y="585"/>
                  <a:pt x="290" y="585"/>
                  <a:pt x="290" y="585"/>
                </a:cubicBezTo>
                <a:cubicBezTo>
                  <a:pt x="273" y="586"/>
                  <a:pt x="255" y="594"/>
                  <a:pt x="239" y="601"/>
                </a:cubicBezTo>
                <a:cubicBezTo>
                  <a:pt x="240" y="602"/>
                  <a:pt x="240" y="602"/>
                  <a:pt x="240" y="602"/>
                </a:cubicBezTo>
                <a:cubicBezTo>
                  <a:pt x="237" y="603"/>
                  <a:pt x="235" y="603"/>
                  <a:pt x="232" y="605"/>
                </a:cubicBezTo>
                <a:cubicBezTo>
                  <a:pt x="235" y="604"/>
                  <a:pt x="235" y="604"/>
                  <a:pt x="235" y="604"/>
                </a:cubicBezTo>
                <a:cubicBezTo>
                  <a:pt x="235" y="604"/>
                  <a:pt x="235" y="604"/>
                  <a:pt x="235" y="604"/>
                </a:cubicBezTo>
                <a:cubicBezTo>
                  <a:pt x="231" y="605"/>
                  <a:pt x="227" y="607"/>
                  <a:pt x="223" y="609"/>
                </a:cubicBezTo>
                <a:cubicBezTo>
                  <a:pt x="212" y="613"/>
                  <a:pt x="201" y="619"/>
                  <a:pt x="190" y="627"/>
                </a:cubicBezTo>
                <a:cubicBezTo>
                  <a:pt x="188" y="628"/>
                  <a:pt x="186" y="629"/>
                  <a:pt x="183" y="631"/>
                </a:cubicBezTo>
                <a:cubicBezTo>
                  <a:pt x="182" y="632"/>
                  <a:pt x="181" y="633"/>
                  <a:pt x="180" y="633"/>
                </a:cubicBezTo>
                <a:cubicBezTo>
                  <a:pt x="173" y="637"/>
                  <a:pt x="165" y="644"/>
                  <a:pt x="157" y="652"/>
                </a:cubicBezTo>
                <a:cubicBezTo>
                  <a:pt x="162" y="648"/>
                  <a:pt x="162" y="648"/>
                  <a:pt x="162" y="648"/>
                </a:cubicBezTo>
                <a:cubicBezTo>
                  <a:pt x="159" y="650"/>
                  <a:pt x="157" y="652"/>
                  <a:pt x="154" y="655"/>
                </a:cubicBezTo>
                <a:cubicBezTo>
                  <a:pt x="155" y="655"/>
                  <a:pt x="155" y="655"/>
                  <a:pt x="155" y="655"/>
                </a:cubicBezTo>
                <a:cubicBezTo>
                  <a:pt x="147" y="662"/>
                  <a:pt x="138" y="676"/>
                  <a:pt x="134" y="683"/>
                </a:cubicBezTo>
                <a:cubicBezTo>
                  <a:pt x="129" y="691"/>
                  <a:pt x="131" y="688"/>
                  <a:pt x="138" y="679"/>
                </a:cubicBezTo>
                <a:cubicBezTo>
                  <a:pt x="139" y="678"/>
                  <a:pt x="139" y="678"/>
                  <a:pt x="139" y="678"/>
                </a:cubicBezTo>
                <a:cubicBezTo>
                  <a:pt x="135" y="683"/>
                  <a:pt x="132" y="687"/>
                  <a:pt x="131" y="689"/>
                </a:cubicBezTo>
                <a:cubicBezTo>
                  <a:pt x="130" y="690"/>
                  <a:pt x="131" y="689"/>
                  <a:pt x="131" y="689"/>
                </a:cubicBezTo>
                <a:cubicBezTo>
                  <a:pt x="134" y="686"/>
                  <a:pt x="136" y="684"/>
                  <a:pt x="138" y="682"/>
                </a:cubicBezTo>
                <a:cubicBezTo>
                  <a:pt x="139" y="681"/>
                  <a:pt x="139" y="680"/>
                  <a:pt x="140" y="680"/>
                </a:cubicBezTo>
                <a:cubicBezTo>
                  <a:pt x="145" y="675"/>
                  <a:pt x="151" y="670"/>
                  <a:pt x="156" y="666"/>
                </a:cubicBezTo>
                <a:cubicBezTo>
                  <a:pt x="157" y="665"/>
                  <a:pt x="159" y="664"/>
                  <a:pt x="159" y="663"/>
                </a:cubicBezTo>
                <a:cubicBezTo>
                  <a:pt x="160" y="663"/>
                  <a:pt x="159" y="663"/>
                  <a:pt x="158" y="664"/>
                </a:cubicBezTo>
                <a:cubicBezTo>
                  <a:pt x="154" y="667"/>
                  <a:pt x="150" y="670"/>
                  <a:pt x="147" y="673"/>
                </a:cubicBezTo>
                <a:cubicBezTo>
                  <a:pt x="146" y="673"/>
                  <a:pt x="146" y="673"/>
                  <a:pt x="146" y="673"/>
                </a:cubicBezTo>
                <a:cubicBezTo>
                  <a:pt x="146" y="673"/>
                  <a:pt x="146" y="673"/>
                  <a:pt x="146" y="673"/>
                </a:cubicBezTo>
                <a:cubicBezTo>
                  <a:pt x="146" y="673"/>
                  <a:pt x="146" y="673"/>
                  <a:pt x="145" y="674"/>
                </a:cubicBezTo>
                <a:cubicBezTo>
                  <a:pt x="145" y="674"/>
                  <a:pt x="146" y="674"/>
                  <a:pt x="146" y="674"/>
                </a:cubicBezTo>
                <a:cubicBezTo>
                  <a:pt x="146" y="673"/>
                  <a:pt x="146" y="673"/>
                  <a:pt x="146" y="673"/>
                </a:cubicBezTo>
                <a:cubicBezTo>
                  <a:pt x="147" y="672"/>
                  <a:pt x="147" y="672"/>
                  <a:pt x="147" y="672"/>
                </a:cubicBezTo>
                <a:cubicBezTo>
                  <a:pt x="147" y="672"/>
                  <a:pt x="148" y="671"/>
                  <a:pt x="148" y="671"/>
                </a:cubicBezTo>
                <a:cubicBezTo>
                  <a:pt x="154" y="665"/>
                  <a:pt x="161" y="660"/>
                  <a:pt x="167" y="656"/>
                </a:cubicBezTo>
                <a:cubicBezTo>
                  <a:pt x="168" y="655"/>
                  <a:pt x="167" y="656"/>
                  <a:pt x="168" y="656"/>
                </a:cubicBezTo>
                <a:cubicBezTo>
                  <a:pt x="169" y="655"/>
                  <a:pt x="169" y="655"/>
                  <a:pt x="169" y="655"/>
                </a:cubicBezTo>
                <a:cubicBezTo>
                  <a:pt x="168" y="656"/>
                  <a:pt x="167" y="657"/>
                  <a:pt x="166" y="658"/>
                </a:cubicBezTo>
                <a:cubicBezTo>
                  <a:pt x="161" y="662"/>
                  <a:pt x="159" y="663"/>
                  <a:pt x="158" y="664"/>
                </a:cubicBezTo>
                <a:cubicBezTo>
                  <a:pt x="158" y="664"/>
                  <a:pt x="158" y="664"/>
                  <a:pt x="158" y="664"/>
                </a:cubicBezTo>
                <a:cubicBezTo>
                  <a:pt x="158" y="664"/>
                  <a:pt x="158" y="664"/>
                  <a:pt x="158" y="665"/>
                </a:cubicBezTo>
                <a:cubicBezTo>
                  <a:pt x="157" y="665"/>
                  <a:pt x="157" y="666"/>
                  <a:pt x="156" y="666"/>
                </a:cubicBezTo>
                <a:cubicBezTo>
                  <a:pt x="156" y="666"/>
                  <a:pt x="156" y="666"/>
                  <a:pt x="156" y="666"/>
                </a:cubicBezTo>
                <a:cubicBezTo>
                  <a:pt x="156" y="667"/>
                  <a:pt x="156" y="667"/>
                  <a:pt x="156" y="667"/>
                </a:cubicBezTo>
                <a:cubicBezTo>
                  <a:pt x="154" y="668"/>
                  <a:pt x="154" y="668"/>
                  <a:pt x="154" y="668"/>
                </a:cubicBezTo>
                <a:cubicBezTo>
                  <a:pt x="153" y="669"/>
                  <a:pt x="152" y="669"/>
                  <a:pt x="152" y="670"/>
                </a:cubicBezTo>
                <a:cubicBezTo>
                  <a:pt x="151" y="670"/>
                  <a:pt x="151" y="670"/>
                  <a:pt x="151" y="670"/>
                </a:cubicBezTo>
                <a:cubicBezTo>
                  <a:pt x="147" y="674"/>
                  <a:pt x="147" y="674"/>
                  <a:pt x="143" y="677"/>
                </a:cubicBezTo>
                <a:cubicBezTo>
                  <a:pt x="143" y="677"/>
                  <a:pt x="143" y="677"/>
                  <a:pt x="143" y="677"/>
                </a:cubicBezTo>
                <a:cubicBezTo>
                  <a:pt x="143" y="677"/>
                  <a:pt x="142" y="678"/>
                  <a:pt x="141" y="680"/>
                </a:cubicBezTo>
                <a:cubicBezTo>
                  <a:pt x="139" y="681"/>
                  <a:pt x="139" y="681"/>
                  <a:pt x="136" y="684"/>
                </a:cubicBezTo>
                <a:cubicBezTo>
                  <a:pt x="136" y="684"/>
                  <a:pt x="136" y="684"/>
                  <a:pt x="137" y="683"/>
                </a:cubicBezTo>
                <a:cubicBezTo>
                  <a:pt x="137" y="683"/>
                  <a:pt x="137" y="683"/>
                  <a:pt x="136" y="684"/>
                </a:cubicBezTo>
                <a:cubicBezTo>
                  <a:pt x="136" y="684"/>
                  <a:pt x="136" y="684"/>
                  <a:pt x="136" y="684"/>
                </a:cubicBezTo>
                <a:cubicBezTo>
                  <a:pt x="136" y="684"/>
                  <a:pt x="136" y="684"/>
                  <a:pt x="136" y="684"/>
                </a:cubicBezTo>
                <a:cubicBezTo>
                  <a:pt x="136" y="684"/>
                  <a:pt x="136" y="684"/>
                  <a:pt x="135" y="685"/>
                </a:cubicBezTo>
                <a:cubicBezTo>
                  <a:pt x="135" y="685"/>
                  <a:pt x="135" y="685"/>
                  <a:pt x="132" y="688"/>
                </a:cubicBezTo>
                <a:cubicBezTo>
                  <a:pt x="132" y="688"/>
                  <a:pt x="131" y="689"/>
                  <a:pt x="130" y="690"/>
                </a:cubicBezTo>
                <a:cubicBezTo>
                  <a:pt x="130" y="690"/>
                  <a:pt x="130" y="690"/>
                  <a:pt x="129" y="691"/>
                </a:cubicBezTo>
                <a:cubicBezTo>
                  <a:pt x="129" y="691"/>
                  <a:pt x="129" y="691"/>
                  <a:pt x="128" y="692"/>
                </a:cubicBezTo>
                <a:cubicBezTo>
                  <a:pt x="128" y="692"/>
                  <a:pt x="128" y="692"/>
                  <a:pt x="128" y="692"/>
                </a:cubicBezTo>
                <a:cubicBezTo>
                  <a:pt x="129" y="692"/>
                  <a:pt x="129" y="692"/>
                  <a:pt x="129" y="692"/>
                </a:cubicBezTo>
                <a:cubicBezTo>
                  <a:pt x="129" y="692"/>
                  <a:pt x="129" y="691"/>
                  <a:pt x="130" y="691"/>
                </a:cubicBezTo>
                <a:cubicBezTo>
                  <a:pt x="130" y="690"/>
                  <a:pt x="131" y="690"/>
                  <a:pt x="133" y="688"/>
                </a:cubicBezTo>
                <a:cubicBezTo>
                  <a:pt x="132" y="688"/>
                  <a:pt x="132" y="688"/>
                  <a:pt x="132" y="688"/>
                </a:cubicBezTo>
                <a:cubicBezTo>
                  <a:pt x="132" y="689"/>
                  <a:pt x="132" y="689"/>
                  <a:pt x="134" y="687"/>
                </a:cubicBezTo>
                <a:cubicBezTo>
                  <a:pt x="134" y="687"/>
                  <a:pt x="137" y="685"/>
                  <a:pt x="139" y="684"/>
                </a:cubicBezTo>
                <a:cubicBezTo>
                  <a:pt x="142" y="681"/>
                  <a:pt x="141" y="681"/>
                  <a:pt x="145" y="679"/>
                </a:cubicBezTo>
                <a:cubicBezTo>
                  <a:pt x="145" y="679"/>
                  <a:pt x="146" y="678"/>
                  <a:pt x="147" y="677"/>
                </a:cubicBezTo>
                <a:cubicBezTo>
                  <a:pt x="148" y="677"/>
                  <a:pt x="148" y="677"/>
                  <a:pt x="149" y="676"/>
                </a:cubicBezTo>
                <a:cubicBezTo>
                  <a:pt x="149" y="676"/>
                  <a:pt x="149" y="676"/>
                  <a:pt x="149" y="676"/>
                </a:cubicBezTo>
                <a:cubicBezTo>
                  <a:pt x="149" y="677"/>
                  <a:pt x="148" y="677"/>
                  <a:pt x="147" y="678"/>
                </a:cubicBezTo>
                <a:cubicBezTo>
                  <a:pt x="146" y="679"/>
                  <a:pt x="146" y="679"/>
                  <a:pt x="147" y="678"/>
                </a:cubicBezTo>
                <a:cubicBezTo>
                  <a:pt x="146" y="680"/>
                  <a:pt x="147" y="680"/>
                  <a:pt x="149" y="679"/>
                </a:cubicBezTo>
                <a:cubicBezTo>
                  <a:pt x="149" y="679"/>
                  <a:pt x="149" y="680"/>
                  <a:pt x="149" y="680"/>
                </a:cubicBezTo>
                <a:cubicBezTo>
                  <a:pt x="146" y="682"/>
                  <a:pt x="145" y="683"/>
                  <a:pt x="144" y="684"/>
                </a:cubicBezTo>
                <a:cubicBezTo>
                  <a:pt x="144" y="684"/>
                  <a:pt x="144" y="684"/>
                  <a:pt x="144" y="684"/>
                </a:cubicBezTo>
                <a:cubicBezTo>
                  <a:pt x="145" y="684"/>
                  <a:pt x="148" y="683"/>
                  <a:pt x="151" y="682"/>
                </a:cubicBezTo>
                <a:cubicBezTo>
                  <a:pt x="152" y="682"/>
                  <a:pt x="152" y="682"/>
                  <a:pt x="152" y="682"/>
                </a:cubicBezTo>
                <a:cubicBezTo>
                  <a:pt x="152" y="682"/>
                  <a:pt x="152" y="682"/>
                  <a:pt x="152" y="682"/>
                </a:cubicBezTo>
                <a:cubicBezTo>
                  <a:pt x="157" y="681"/>
                  <a:pt x="167" y="679"/>
                  <a:pt x="173" y="679"/>
                </a:cubicBezTo>
                <a:cubicBezTo>
                  <a:pt x="178" y="679"/>
                  <a:pt x="178" y="679"/>
                  <a:pt x="178" y="679"/>
                </a:cubicBezTo>
                <a:cubicBezTo>
                  <a:pt x="182" y="678"/>
                  <a:pt x="187" y="678"/>
                  <a:pt x="193" y="677"/>
                </a:cubicBezTo>
                <a:cubicBezTo>
                  <a:pt x="200" y="676"/>
                  <a:pt x="200" y="676"/>
                  <a:pt x="200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198" y="677"/>
                  <a:pt x="195" y="680"/>
                  <a:pt x="197" y="681"/>
                </a:cubicBezTo>
                <a:cubicBezTo>
                  <a:pt x="200" y="683"/>
                  <a:pt x="216" y="684"/>
                  <a:pt x="232" y="682"/>
                </a:cubicBezTo>
                <a:cubicBezTo>
                  <a:pt x="275" y="677"/>
                  <a:pt x="314" y="674"/>
                  <a:pt x="347" y="675"/>
                </a:cubicBezTo>
                <a:cubicBezTo>
                  <a:pt x="359" y="676"/>
                  <a:pt x="370" y="678"/>
                  <a:pt x="380" y="680"/>
                </a:cubicBezTo>
                <a:cubicBezTo>
                  <a:pt x="384" y="681"/>
                  <a:pt x="390" y="682"/>
                  <a:pt x="394" y="684"/>
                </a:cubicBezTo>
                <a:cubicBezTo>
                  <a:pt x="396" y="686"/>
                  <a:pt x="399" y="686"/>
                  <a:pt x="401" y="688"/>
                </a:cubicBezTo>
                <a:cubicBezTo>
                  <a:pt x="403" y="689"/>
                  <a:pt x="405" y="690"/>
                  <a:pt x="407" y="692"/>
                </a:cubicBezTo>
                <a:cubicBezTo>
                  <a:pt x="425" y="700"/>
                  <a:pt x="443" y="716"/>
                  <a:pt x="460" y="738"/>
                </a:cubicBezTo>
                <a:cubicBezTo>
                  <a:pt x="461" y="740"/>
                  <a:pt x="462" y="742"/>
                  <a:pt x="463" y="743"/>
                </a:cubicBezTo>
                <a:cubicBezTo>
                  <a:pt x="465" y="767"/>
                  <a:pt x="464" y="792"/>
                  <a:pt x="460" y="818"/>
                </a:cubicBezTo>
                <a:cubicBezTo>
                  <a:pt x="458" y="835"/>
                  <a:pt x="455" y="852"/>
                  <a:pt x="451" y="870"/>
                </a:cubicBezTo>
                <a:cubicBezTo>
                  <a:pt x="448" y="883"/>
                  <a:pt x="448" y="883"/>
                  <a:pt x="448" y="883"/>
                </a:cubicBezTo>
                <a:cubicBezTo>
                  <a:pt x="445" y="897"/>
                  <a:pt x="445" y="897"/>
                  <a:pt x="445" y="897"/>
                </a:cubicBezTo>
                <a:cubicBezTo>
                  <a:pt x="442" y="907"/>
                  <a:pt x="439" y="916"/>
                  <a:pt x="437" y="925"/>
                </a:cubicBezTo>
                <a:cubicBezTo>
                  <a:pt x="419" y="989"/>
                  <a:pt x="407" y="1039"/>
                  <a:pt x="382" y="1094"/>
                </a:cubicBezTo>
                <a:cubicBezTo>
                  <a:pt x="381" y="1096"/>
                  <a:pt x="381" y="1096"/>
                  <a:pt x="382" y="1095"/>
                </a:cubicBezTo>
                <a:cubicBezTo>
                  <a:pt x="383" y="1094"/>
                  <a:pt x="384" y="1092"/>
                  <a:pt x="385" y="1091"/>
                </a:cubicBezTo>
                <a:cubicBezTo>
                  <a:pt x="406" y="1049"/>
                  <a:pt x="424" y="1005"/>
                  <a:pt x="440" y="961"/>
                </a:cubicBezTo>
                <a:cubicBezTo>
                  <a:pt x="449" y="939"/>
                  <a:pt x="456" y="916"/>
                  <a:pt x="464" y="893"/>
                </a:cubicBezTo>
                <a:cubicBezTo>
                  <a:pt x="471" y="871"/>
                  <a:pt x="477" y="849"/>
                  <a:pt x="482" y="827"/>
                </a:cubicBezTo>
                <a:cubicBezTo>
                  <a:pt x="484" y="817"/>
                  <a:pt x="486" y="807"/>
                  <a:pt x="488" y="797"/>
                </a:cubicBezTo>
                <a:cubicBezTo>
                  <a:pt x="488" y="796"/>
                  <a:pt x="489" y="795"/>
                  <a:pt x="489" y="793"/>
                </a:cubicBezTo>
                <a:cubicBezTo>
                  <a:pt x="490" y="790"/>
                  <a:pt x="490" y="788"/>
                  <a:pt x="491" y="785"/>
                </a:cubicBezTo>
                <a:cubicBezTo>
                  <a:pt x="493" y="788"/>
                  <a:pt x="494" y="791"/>
                  <a:pt x="496" y="794"/>
                </a:cubicBezTo>
                <a:cubicBezTo>
                  <a:pt x="496" y="795"/>
                  <a:pt x="496" y="795"/>
                  <a:pt x="496" y="794"/>
                </a:cubicBezTo>
                <a:cubicBezTo>
                  <a:pt x="496" y="794"/>
                  <a:pt x="496" y="793"/>
                  <a:pt x="496" y="792"/>
                </a:cubicBezTo>
                <a:cubicBezTo>
                  <a:pt x="494" y="789"/>
                  <a:pt x="493" y="786"/>
                  <a:pt x="491" y="782"/>
                </a:cubicBezTo>
                <a:cubicBezTo>
                  <a:pt x="492" y="780"/>
                  <a:pt x="492" y="779"/>
                  <a:pt x="492" y="777"/>
                </a:cubicBezTo>
                <a:cubicBezTo>
                  <a:pt x="493" y="777"/>
                  <a:pt x="493" y="778"/>
                  <a:pt x="493" y="778"/>
                </a:cubicBezTo>
                <a:cubicBezTo>
                  <a:pt x="492" y="784"/>
                  <a:pt x="493" y="788"/>
                  <a:pt x="495" y="789"/>
                </a:cubicBezTo>
                <a:cubicBezTo>
                  <a:pt x="495" y="789"/>
                  <a:pt x="496" y="789"/>
                  <a:pt x="497" y="788"/>
                </a:cubicBezTo>
                <a:cubicBezTo>
                  <a:pt x="497" y="788"/>
                  <a:pt x="497" y="789"/>
                  <a:pt x="497" y="789"/>
                </a:cubicBezTo>
                <a:cubicBezTo>
                  <a:pt x="495" y="812"/>
                  <a:pt x="492" y="835"/>
                  <a:pt x="488" y="858"/>
                </a:cubicBezTo>
                <a:cubicBezTo>
                  <a:pt x="486" y="865"/>
                  <a:pt x="485" y="871"/>
                  <a:pt x="484" y="877"/>
                </a:cubicBezTo>
                <a:cubicBezTo>
                  <a:pt x="476" y="897"/>
                  <a:pt x="476" y="897"/>
                  <a:pt x="476" y="897"/>
                </a:cubicBezTo>
                <a:cubicBezTo>
                  <a:pt x="467" y="917"/>
                  <a:pt x="467" y="917"/>
                  <a:pt x="467" y="917"/>
                </a:cubicBezTo>
                <a:cubicBezTo>
                  <a:pt x="461" y="930"/>
                  <a:pt x="455" y="943"/>
                  <a:pt x="448" y="956"/>
                </a:cubicBezTo>
                <a:cubicBezTo>
                  <a:pt x="445" y="963"/>
                  <a:pt x="445" y="963"/>
                  <a:pt x="445" y="963"/>
                </a:cubicBezTo>
                <a:cubicBezTo>
                  <a:pt x="441" y="972"/>
                  <a:pt x="438" y="981"/>
                  <a:pt x="438" y="986"/>
                </a:cubicBezTo>
                <a:cubicBezTo>
                  <a:pt x="438" y="987"/>
                  <a:pt x="438" y="988"/>
                  <a:pt x="438" y="989"/>
                </a:cubicBezTo>
                <a:cubicBezTo>
                  <a:pt x="425" y="1020"/>
                  <a:pt x="411" y="1051"/>
                  <a:pt x="395" y="1081"/>
                </a:cubicBezTo>
                <a:cubicBezTo>
                  <a:pt x="380" y="1111"/>
                  <a:pt x="363" y="1140"/>
                  <a:pt x="347" y="1169"/>
                </a:cubicBezTo>
                <a:cubicBezTo>
                  <a:pt x="345" y="1172"/>
                  <a:pt x="344" y="1174"/>
                  <a:pt x="345" y="1174"/>
                </a:cubicBezTo>
                <a:cubicBezTo>
                  <a:pt x="344" y="1175"/>
                  <a:pt x="343" y="1176"/>
                  <a:pt x="343" y="1177"/>
                </a:cubicBezTo>
                <a:cubicBezTo>
                  <a:pt x="339" y="1184"/>
                  <a:pt x="335" y="1192"/>
                  <a:pt x="330" y="1201"/>
                </a:cubicBezTo>
                <a:cubicBezTo>
                  <a:pt x="330" y="1203"/>
                  <a:pt x="329" y="1204"/>
                  <a:pt x="330" y="1203"/>
                </a:cubicBezTo>
                <a:cubicBezTo>
                  <a:pt x="330" y="1202"/>
                  <a:pt x="332" y="1200"/>
                  <a:pt x="332" y="1199"/>
                </a:cubicBezTo>
                <a:cubicBezTo>
                  <a:pt x="337" y="1190"/>
                  <a:pt x="341" y="1182"/>
                  <a:pt x="346" y="1174"/>
                </a:cubicBezTo>
                <a:cubicBezTo>
                  <a:pt x="346" y="1173"/>
                  <a:pt x="346" y="1173"/>
                  <a:pt x="346" y="1173"/>
                </a:cubicBezTo>
                <a:cubicBezTo>
                  <a:pt x="347" y="1171"/>
                  <a:pt x="349" y="1169"/>
                  <a:pt x="351" y="1166"/>
                </a:cubicBezTo>
                <a:cubicBezTo>
                  <a:pt x="368" y="1137"/>
                  <a:pt x="386" y="1109"/>
                  <a:pt x="401" y="1080"/>
                </a:cubicBezTo>
                <a:cubicBezTo>
                  <a:pt x="417" y="1051"/>
                  <a:pt x="431" y="1022"/>
                  <a:pt x="445" y="991"/>
                </a:cubicBezTo>
                <a:cubicBezTo>
                  <a:pt x="433" y="1022"/>
                  <a:pt x="419" y="1052"/>
                  <a:pt x="402" y="1084"/>
                </a:cubicBezTo>
                <a:cubicBezTo>
                  <a:pt x="382" y="1121"/>
                  <a:pt x="361" y="1155"/>
                  <a:pt x="338" y="1193"/>
                </a:cubicBezTo>
                <a:cubicBezTo>
                  <a:pt x="337" y="1195"/>
                  <a:pt x="336" y="1197"/>
                  <a:pt x="337" y="1196"/>
                </a:cubicBezTo>
                <a:cubicBezTo>
                  <a:pt x="337" y="1196"/>
                  <a:pt x="338" y="1195"/>
                  <a:pt x="339" y="1193"/>
                </a:cubicBezTo>
                <a:cubicBezTo>
                  <a:pt x="363" y="1154"/>
                  <a:pt x="386" y="1119"/>
                  <a:pt x="405" y="1082"/>
                </a:cubicBezTo>
                <a:cubicBezTo>
                  <a:pt x="425" y="1045"/>
                  <a:pt x="442" y="1007"/>
                  <a:pt x="460" y="966"/>
                </a:cubicBezTo>
                <a:cubicBezTo>
                  <a:pt x="462" y="962"/>
                  <a:pt x="463" y="959"/>
                  <a:pt x="465" y="956"/>
                </a:cubicBezTo>
                <a:cubicBezTo>
                  <a:pt x="457" y="983"/>
                  <a:pt x="448" y="1010"/>
                  <a:pt x="438" y="1035"/>
                </a:cubicBezTo>
                <a:cubicBezTo>
                  <a:pt x="418" y="1073"/>
                  <a:pt x="396" y="1108"/>
                  <a:pt x="373" y="1143"/>
                </a:cubicBezTo>
                <a:cubicBezTo>
                  <a:pt x="361" y="1162"/>
                  <a:pt x="349" y="1180"/>
                  <a:pt x="338" y="1199"/>
                </a:cubicBezTo>
                <a:cubicBezTo>
                  <a:pt x="337" y="1199"/>
                  <a:pt x="336" y="1200"/>
                  <a:pt x="336" y="1201"/>
                </a:cubicBezTo>
                <a:cubicBezTo>
                  <a:pt x="334" y="1204"/>
                  <a:pt x="331" y="1207"/>
                  <a:pt x="329" y="1210"/>
                </a:cubicBezTo>
                <a:cubicBezTo>
                  <a:pt x="325" y="1216"/>
                  <a:pt x="321" y="1222"/>
                  <a:pt x="318" y="1229"/>
                </a:cubicBezTo>
                <a:cubicBezTo>
                  <a:pt x="314" y="1235"/>
                  <a:pt x="311" y="1241"/>
                  <a:pt x="308" y="1247"/>
                </a:cubicBezTo>
                <a:cubicBezTo>
                  <a:pt x="303" y="1259"/>
                  <a:pt x="299" y="1271"/>
                  <a:pt x="296" y="1282"/>
                </a:cubicBezTo>
                <a:cubicBezTo>
                  <a:pt x="293" y="1293"/>
                  <a:pt x="291" y="1303"/>
                  <a:pt x="290" y="1312"/>
                </a:cubicBezTo>
                <a:cubicBezTo>
                  <a:pt x="289" y="1321"/>
                  <a:pt x="288" y="1329"/>
                  <a:pt x="288" y="1336"/>
                </a:cubicBezTo>
                <a:cubicBezTo>
                  <a:pt x="287" y="1342"/>
                  <a:pt x="287" y="1348"/>
                  <a:pt x="287" y="1351"/>
                </a:cubicBezTo>
                <a:cubicBezTo>
                  <a:pt x="288" y="1355"/>
                  <a:pt x="288" y="1357"/>
                  <a:pt x="288" y="1357"/>
                </a:cubicBezTo>
                <a:cubicBezTo>
                  <a:pt x="288" y="1357"/>
                  <a:pt x="291" y="1350"/>
                  <a:pt x="297" y="1338"/>
                </a:cubicBezTo>
                <a:cubicBezTo>
                  <a:pt x="299" y="1333"/>
                  <a:pt x="303" y="1326"/>
                  <a:pt x="307" y="1318"/>
                </a:cubicBezTo>
                <a:cubicBezTo>
                  <a:pt x="311" y="1310"/>
                  <a:pt x="316" y="1302"/>
                  <a:pt x="321" y="1292"/>
                </a:cubicBezTo>
                <a:cubicBezTo>
                  <a:pt x="327" y="1283"/>
                  <a:pt x="333" y="1274"/>
                  <a:pt x="339" y="1264"/>
                </a:cubicBezTo>
                <a:cubicBezTo>
                  <a:pt x="343" y="1259"/>
                  <a:pt x="346" y="1254"/>
                  <a:pt x="350" y="1250"/>
                </a:cubicBezTo>
                <a:cubicBezTo>
                  <a:pt x="354" y="1245"/>
                  <a:pt x="357" y="1240"/>
                  <a:pt x="362" y="1236"/>
                </a:cubicBezTo>
                <a:cubicBezTo>
                  <a:pt x="364" y="1234"/>
                  <a:pt x="366" y="1231"/>
                  <a:pt x="368" y="1229"/>
                </a:cubicBezTo>
                <a:cubicBezTo>
                  <a:pt x="375" y="1223"/>
                  <a:pt x="375" y="1223"/>
                  <a:pt x="375" y="1223"/>
                </a:cubicBezTo>
                <a:cubicBezTo>
                  <a:pt x="379" y="1219"/>
                  <a:pt x="384" y="1215"/>
                  <a:pt x="389" y="1212"/>
                </a:cubicBezTo>
                <a:cubicBezTo>
                  <a:pt x="392" y="1209"/>
                  <a:pt x="392" y="1209"/>
                  <a:pt x="392" y="1209"/>
                </a:cubicBezTo>
                <a:cubicBezTo>
                  <a:pt x="396" y="1207"/>
                  <a:pt x="396" y="1207"/>
                  <a:pt x="396" y="1207"/>
                </a:cubicBezTo>
                <a:cubicBezTo>
                  <a:pt x="399" y="1206"/>
                  <a:pt x="401" y="1204"/>
                  <a:pt x="404" y="1203"/>
                </a:cubicBezTo>
                <a:cubicBezTo>
                  <a:pt x="409" y="1200"/>
                  <a:pt x="414" y="1199"/>
                  <a:pt x="420" y="1196"/>
                </a:cubicBezTo>
                <a:cubicBezTo>
                  <a:pt x="434" y="1192"/>
                  <a:pt x="447" y="1188"/>
                  <a:pt x="461" y="1184"/>
                </a:cubicBezTo>
                <a:cubicBezTo>
                  <a:pt x="475" y="1180"/>
                  <a:pt x="488" y="1175"/>
                  <a:pt x="501" y="1171"/>
                </a:cubicBezTo>
                <a:cubicBezTo>
                  <a:pt x="527" y="1161"/>
                  <a:pt x="551" y="1151"/>
                  <a:pt x="571" y="1140"/>
                </a:cubicBezTo>
                <a:cubicBezTo>
                  <a:pt x="581" y="1135"/>
                  <a:pt x="589" y="1129"/>
                  <a:pt x="597" y="1123"/>
                </a:cubicBezTo>
                <a:cubicBezTo>
                  <a:pt x="601" y="1120"/>
                  <a:pt x="604" y="1117"/>
                  <a:pt x="607" y="1115"/>
                </a:cubicBezTo>
                <a:cubicBezTo>
                  <a:pt x="608" y="1113"/>
                  <a:pt x="610" y="1112"/>
                  <a:pt x="611" y="1111"/>
                </a:cubicBezTo>
                <a:cubicBezTo>
                  <a:pt x="620" y="1119"/>
                  <a:pt x="630" y="1125"/>
                  <a:pt x="641" y="1130"/>
                </a:cubicBezTo>
                <a:cubicBezTo>
                  <a:pt x="680" y="1146"/>
                  <a:pt x="723" y="1138"/>
                  <a:pt x="759" y="1122"/>
                </a:cubicBezTo>
                <a:cubicBezTo>
                  <a:pt x="778" y="1113"/>
                  <a:pt x="795" y="1103"/>
                  <a:pt x="811" y="1090"/>
                </a:cubicBezTo>
                <a:cubicBezTo>
                  <a:pt x="827" y="1077"/>
                  <a:pt x="841" y="1063"/>
                  <a:pt x="854" y="1047"/>
                </a:cubicBezTo>
                <a:cubicBezTo>
                  <a:pt x="861" y="1039"/>
                  <a:pt x="867" y="1030"/>
                  <a:pt x="873" y="1022"/>
                </a:cubicBezTo>
                <a:cubicBezTo>
                  <a:pt x="874" y="1020"/>
                  <a:pt x="874" y="1020"/>
                  <a:pt x="874" y="1020"/>
                </a:cubicBezTo>
                <a:cubicBezTo>
                  <a:pt x="875" y="1018"/>
                  <a:pt x="875" y="1018"/>
                  <a:pt x="875" y="1018"/>
                </a:cubicBezTo>
                <a:cubicBezTo>
                  <a:pt x="877" y="1016"/>
                  <a:pt x="877" y="1016"/>
                  <a:pt x="877" y="1016"/>
                </a:cubicBezTo>
                <a:cubicBezTo>
                  <a:pt x="879" y="1014"/>
                  <a:pt x="880" y="1012"/>
                  <a:pt x="881" y="1009"/>
                </a:cubicBezTo>
                <a:cubicBezTo>
                  <a:pt x="884" y="1005"/>
                  <a:pt x="887" y="1000"/>
                  <a:pt x="889" y="996"/>
                </a:cubicBezTo>
                <a:cubicBezTo>
                  <a:pt x="899" y="978"/>
                  <a:pt x="908" y="960"/>
                  <a:pt x="916" y="942"/>
                </a:cubicBezTo>
                <a:cubicBezTo>
                  <a:pt x="932" y="905"/>
                  <a:pt x="945" y="868"/>
                  <a:pt x="955" y="828"/>
                </a:cubicBezTo>
                <a:cubicBezTo>
                  <a:pt x="959" y="809"/>
                  <a:pt x="963" y="788"/>
                  <a:pt x="964" y="767"/>
                </a:cubicBezTo>
                <a:cubicBezTo>
                  <a:pt x="965" y="756"/>
                  <a:pt x="965" y="746"/>
                  <a:pt x="964" y="734"/>
                </a:cubicBezTo>
                <a:close/>
                <a:moveTo>
                  <a:pt x="12" y="737"/>
                </a:moveTo>
                <a:cubicBezTo>
                  <a:pt x="13" y="736"/>
                  <a:pt x="13" y="736"/>
                  <a:pt x="13" y="736"/>
                </a:cubicBezTo>
                <a:cubicBezTo>
                  <a:pt x="13" y="736"/>
                  <a:pt x="13" y="736"/>
                  <a:pt x="12" y="737"/>
                </a:cubicBezTo>
                <a:close/>
                <a:moveTo>
                  <a:pt x="30" y="724"/>
                </a:moveTo>
                <a:cubicBezTo>
                  <a:pt x="30" y="725"/>
                  <a:pt x="30" y="725"/>
                  <a:pt x="30" y="725"/>
                </a:cubicBezTo>
                <a:cubicBezTo>
                  <a:pt x="31" y="715"/>
                  <a:pt x="31" y="715"/>
                  <a:pt x="31" y="715"/>
                </a:cubicBezTo>
                <a:lnTo>
                  <a:pt x="30" y="724"/>
                </a:lnTo>
                <a:close/>
                <a:moveTo>
                  <a:pt x="39" y="667"/>
                </a:moveTo>
                <a:cubicBezTo>
                  <a:pt x="38" y="668"/>
                  <a:pt x="38" y="669"/>
                  <a:pt x="37" y="671"/>
                </a:cubicBezTo>
                <a:cubicBezTo>
                  <a:pt x="37" y="671"/>
                  <a:pt x="38" y="669"/>
                  <a:pt x="39" y="667"/>
                </a:cubicBezTo>
                <a:cubicBezTo>
                  <a:pt x="39" y="667"/>
                  <a:pt x="39" y="667"/>
                  <a:pt x="39" y="667"/>
                </a:cubicBezTo>
                <a:close/>
                <a:moveTo>
                  <a:pt x="97" y="539"/>
                </a:moveTo>
                <a:cubicBezTo>
                  <a:pt x="96" y="541"/>
                  <a:pt x="93" y="545"/>
                  <a:pt x="95" y="543"/>
                </a:cubicBezTo>
                <a:cubicBezTo>
                  <a:pt x="83" y="558"/>
                  <a:pt x="73" y="573"/>
                  <a:pt x="64" y="589"/>
                </a:cubicBezTo>
                <a:cubicBezTo>
                  <a:pt x="60" y="595"/>
                  <a:pt x="57" y="601"/>
                  <a:pt x="54" y="607"/>
                </a:cubicBezTo>
                <a:cubicBezTo>
                  <a:pt x="50" y="613"/>
                  <a:pt x="46" y="619"/>
                  <a:pt x="41" y="628"/>
                </a:cubicBezTo>
                <a:cubicBezTo>
                  <a:pt x="48" y="613"/>
                  <a:pt x="56" y="596"/>
                  <a:pt x="66" y="581"/>
                </a:cubicBezTo>
                <a:cubicBezTo>
                  <a:pt x="76" y="564"/>
                  <a:pt x="88" y="548"/>
                  <a:pt x="101" y="534"/>
                </a:cubicBezTo>
                <a:cubicBezTo>
                  <a:pt x="100" y="536"/>
                  <a:pt x="98" y="537"/>
                  <a:pt x="97" y="539"/>
                </a:cubicBezTo>
                <a:close/>
                <a:moveTo>
                  <a:pt x="117" y="492"/>
                </a:moveTo>
                <a:cubicBezTo>
                  <a:pt x="106" y="502"/>
                  <a:pt x="106" y="502"/>
                  <a:pt x="106" y="502"/>
                </a:cubicBezTo>
                <a:cubicBezTo>
                  <a:pt x="109" y="501"/>
                  <a:pt x="109" y="501"/>
                  <a:pt x="109" y="501"/>
                </a:cubicBezTo>
                <a:cubicBezTo>
                  <a:pt x="95" y="514"/>
                  <a:pt x="83" y="529"/>
                  <a:pt x="73" y="544"/>
                </a:cubicBezTo>
                <a:cubicBezTo>
                  <a:pt x="56" y="566"/>
                  <a:pt x="43" y="591"/>
                  <a:pt x="33" y="617"/>
                </a:cubicBezTo>
                <a:cubicBezTo>
                  <a:pt x="35" y="610"/>
                  <a:pt x="38" y="602"/>
                  <a:pt x="40" y="595"/>
                </a:cubicBezTo>
                <a:cubicBezTo>
                  <a:pt x="56" y="562"/>
                  <a:pt x="76" y="533"/>
                  <a:pt x="103" y="503"/>
                </a:cubicBezTo>
                <a:cubicBezTo>
                  <a:pt x="109" y="497"/>
                  <a:pt x="109" y="497"/>
                  <a:pt x="109" y="497"/>
                </a:cubicBezTo>
                <a:cubicBezTo>
                  <a:pt x="119" y="491"/>
                  <a:pt x="119" y="491"/>
                  <a:pt x="119" y="491"/>
                </a:cubicBezTo>
                <a:lnTo>
                  <a:pt x="117" y="492"/>
                </a:lnTo>
                <a:close/>
                <a:moveTo>
                  <a:pt x="143" y="679"/>
                </a:moveTo>
                <a:cubicBezTo>
                  <a:pt x="143" y="679"/>
                  <a:pt x="143" y="678"/>
                  <a:pt x="144" y="678"/>
                </a:cubicBezTo>
                <a:cubicBezTo>
                  <a:pt x="144" y="678"/>
                  <a:pt x="144" y="678"/>
                  <a:pt x="143" y="679"/>
                </a:cubicBezTo>
                <a:close/>
                <a:moveTo>
                  <a:pt x="153" y="681"/>
                </a:moveTo>
                <a:cubicBezTo>
                  <a:pt x="153" y="681"/>
                  <a:pt x="153" y="681"/>
                  <a:pt x="153" y="681"/>
                </a:cubicBezTo>
                <a:cubicBezTo>
                  <a:pt x="156" y="678"/>
                  <a:pt x="156" y="678"/>
                  <a:pt x="156" y="678"/>
                </a:cubicBezTo>
                <a:cubicBezTo>
                  <a:pt x="156" y="678"/>
                  <a:pt x="153" y="681"/>
                  <a:pt x="153" y="681"/>
                </a:cubicBezTo>
                <a:close/>
                <a:moveTo>
                  <a:pt x="169" y="664"/>
                </a:moveTo>
                <a:cubicBezTo>
                  <a:pt x="168" y="664"/>
                  <a:pt x="168" y="665"/>
                  <a:pt x="167" y="665"/>
                </a:cubicBezTo>
                <a:cubicBezTo>
                  <a:pt x="167" y="665"/>
                  <a:pt x="168" y="665"/>
                  <a:pt x="169" y="664"/>
                </a:cubicBezTo>
                <a:close/>
                <a:moveTo>
                  <a:pt x="211" y="632"/>
                </a:moveTo>
                <a:cubicBezTo>
                  <a:pt x="210" y="633"/>
                  <a:pt x="209" y="633"/>
                  <a:pt x="210" y="633"/>
                </a:cubicBezTo>
                <a:cubicBezTo>
                  <a:pt x="204" y="636"/>
                  <a:pt x="198" y="640"/>
                  <a:pt x="192" y="643"/>
                </a:cubicBezTo>
                <a:cubicBezTo>
                  <a:pt x="189" y="644"/>
                  <a:pt x="187" y="646"/>
                  <a:pt x="185" y="647"/>
                </a:cubicBezTo>
                <a:cubicBezTo>
                  <a:pt x="183" y="648"/>
                  <a:pt x="180" y="649"/>
                  <a:pt x="177" y="651"/>
                </a:cubicBezTo>
                <a:cubicBezTo>
                  <a:pt x="182" y="647"/>
                  <a:pt x="188" y="644"/>
                  <a:pt x="194" y="641"/>
                </a:cubicBezTo>
                <a:cubicBezTo>
                  <a:pt x="200" y="637"/>
                  <a:pt x="206" y="634"/>
                  <a:pt x="213" y="631"/>
                </a:cubicBezTo>
                <a:lnTo>
                  <a:pt x="211" y="632"/>
                </a:lnTo>
                <a:close/>
                <a:moveTo>
                  <a:pt x="222" y="616"/>
                </a:moveTo>
                <a:cubicBezTo>
                  <a:pt x="218" y="618"/>
                  <a:pt x="218" y="618"/>
                  <a:pt x="218" y="618"/>
                </a:cubicBezTo>
                <a:cubicBezTo>
                  <a:pt x="219" y="618"/>
                  <a:pt x="219" y="618"/>
                  <a:pt x="219" y="618"/>
                </a:cubicBezTo>
                <a:cubicBezTo>
                  <a:pt x="212" y="621"/>
                  <a:pt x="207" y="624"/>
                  <a:pt x="201" y="627"/>
                </a:cubicBezTo>
                <a:cubicBezTo>
                  <a:pt x="192" y="632"/>
                  <a:pt x="184" y="637"/>
                  <a:pt x="176" y="644"/>
                </a:cubicBezTo>
                <a:cubicBezTo>
                  <a:pt x="178" y="642"/>
                  <a:pt x="180" y="640"/>
                  <a:pt x="182" y="638"/>
                </a:cubicBezTo>
                <a:cubicBezTo>
                  <a:pt x="193" y="630"/>
                  <a:pt x="204" y="624"/>
                  <a:pt x="216" y="617"/>
                </a:cubicBezTo>
                <a:cubicBezTo>
                  <a:pt x="219" y="616"/>
                  <a:pt x="219" y="616"/>
                  <a:pt x="219" y="616"/>
                </a:cubicBezTo>
                <a:cubicBezTo>
                  <a:pt x="223" y="616"/>
                  <a:pt x="223" y="616"/>
                  <a:pt x="223" y="616"/>
                </a:cubicBezTo>
                <a:lnTo>
                  <a:pt x="222" y="616"/>
                </a:lnTo>
                <a:close/>
                <a:moveTo>
                  <a:pt x="445" y="703"/>
                </a:moveTo>
                <a:cubicBezTo>
                  <a:pt x="443" y="700"/>
                  <a:pt x="440" y="698"/>
                  <a:pt x="438" y="695"/>
                </a:cubicBezTo>
                <a:cubicBezTo>
                  <a:pt x="437" y="695"/>
                  <a:pt x="437" y="695"/>
                  <a:pt x="437" y="694"/>
                </a:cubicBezTo>
                <a:cubicBezTo>
                  <a:pt x="435" y="692"/>
                  <a:pt x="433" y="689"/>
                  <a:pt x="431" y="687"/>
                </a:cubicBezTo>
                <a:cubicBezTo>
                  <a:pt x="432" y="688"/>
                  <a:pt x="433" y="688"/>
                  <a:pt x="433" y="689"/>
                </a:cubicBezTo>
                <a:cubicBezTo>
                  <a:pt x="435" y="691"/>
                  <a:pt x="437" y="692"/>
                  <a:pt x="438" y="691"/>
                </a:cubicBezTo>
                <a:cubicBezTo>
                  <a:pt x="438" y="691"/>
                  <a:pt x="438" y="690"/>
                  <a:pt x="438" y="690"/>
                </a:cubicBezTo>
                <a:cubicBezTo>
                  <a:pt x="441" y="693"/>
                  <a:pt x="444" y="695"/>
                  <a:pt x="448" y="698"/>
                </a:cubicBezTo>
                <a:cubicBezTo>
                  <a:pt x="451" y="701"/>
                  <a:pt x="454" y="704"/>
                  <a:pt x="457" y="707"/>
                </a:cubicBezTo>
                <a:cubicBezTo>
                  <a:pt x="458" y="709"/>
                  <a:pt x="459" y="710"/>
                  <a:pt x="460" y="711"/>
                </a:cubicBezTo>
                <a:cubicBezTo>
                  <a:pt x="461" y="714"/>
                  <a:pt x="461" y="718"/>
                  <a:pt x="461" y="721"/>
                </a:cubicBezTo>
                <a:cubicBezTo>
                  <a:pt x="461" y="723"/>
                  <a:pt x="462" y="725"/>
                  <a:pt x="462" y="727"/>
                </a:cubicBezTo>
                <a:cubicBezTo>
                  <a:pt x="456" y="719"/>
                  <a:pt x="451" y="711"/>
                  <a:pt x="445" y="703"/>
                </a:cubicBezTo>
                <a:close/>
                <a:moveTo>
                  <a:pt x="494" y="772"/>
                </a:moveTo>
                <a:cubicBezTo>
                  <a:pt x="494" y="772"/>
                  <a:pt x="494" y="772"/>
                  <a:pt x="493" y="771"/>
                </a:cubicBezTo>
                <a:cubicBezTo>
                  <a:pt x="494" y="771"/>
                  <a:pt x="494" y="770"/>
                  <a:pt x="494" y="769"/>
                </a:cubicBezTo>
                <a:cubicBezTo>
                  <a:pt x="494" y="769"/>
                  <a:pt x="494" y="769"/>
                  <a:pt x="494" y="769"/>
                </a:cubicBezTo>
                <a:cubicBezTo>
                  <a:pt x="494" y="770"/>
                  <a:pt x="494" y="771"/>
                  <a:pt x="494" y="772"/>
                </a:cubicBezTo>
                <a:close/>
                <a:moveTo>
                  <a:pt x="494" y="767"/>
                </a:moveTo>
                <a:cubicBezTo>
                  <a:pt x="494" y="767"/>
                  <a:pt x="494" y="767"/>
                  <a:pt x="494" y="767"/>
                </a:cubicBezTo>
                <a:cubicBezTo>
                  <a:pt x="494" y="767"/>
                  <a:pt x="494" y="767"/>
                  <a:pt x="494" y="767"/>
                </a:cubicBezTo>
                <a:cubicBezTo>
                  <a:pt x="494" y="767"/>
                  <a:pt x="494" y="767"/>
                  <a:pt x="494" y="767"/>
                </a:cubicBezTo>
                <a:close/>
                <a:moveTo>
                  <a:pt x="359" y="1178"/>
                </a:moveTo>
                <a:cubicBezTo>
                  <a:pt x="357" y="1179"/>
                  <a:pt x="355" y="1181"/>
                  <a:pt x="353" y="1182"/>
                </a:cubicBezTo>
                <a:cubicBezTo>
                  <a:pt x="365" y="1166"/>
                  <a:pt x="377" y="1150"/>
                  <a:pt x="389" y="1134"/>
                </a:cubicBezTo>
                <a:cubicBezTo>
                  <a:pt x="384" y="1142"/>
                  <a:pt x="384" y="1142"/>
                  <a:pt x="384" y="1142"/>
                </a:cubicBezTo>
                <a:cubicBezTo>
                  <a:pt x="378" y="1151"/>
                  <a:pt x="378" y="1151"/>
                  <a:pt x="378" y="1151"/>
                </a:cubicBezTo>
                <a:cubicBezTo>
                  <a:pt x="372" y="1160"/>
                  <a:pt x="365" y="1169"/>
                  <a:pt x="359" y="1178"/>
                </a:cubicBezTo>
                <a:close/>
                <a:moveTo>
                  <a:pt x="375" y="1166"/>
                </a:moveTo>
                <a:cubicBezTo>
                  <a:pt x="380" y="1160"/>
                  <a:pt x="385" y="1154"/>
                  <a:pt x="390" y="1147"/>
                </a:cubicBezTo>
                <a:cubicBezTo>
                  <a:pt x="407" y="1124"/>
                  <a:pt x="425" y="1100"/>
                  <a:pt x="441" y="1075"/>
                </a:cubicBezTo>
                <a:cubicBezTo>
                  <a:pt x="424" y="1102"/>
                  <a:pt x="406" y="1129"/>
                  <a:pt x="387" y="1154"/>
                </a:cubicBezTo>
                <a:cubicBezTo>
                  <a:pt x="385" y="1157"/>
                  <a:pt x="383" y="1160"/>
                  <a:pt x="381" y="1163"/>
                </a:cubicBezTo>
                <a:cubicBezTo>
                  <a:pt x="379" y="1164"/>
                  <a:pt x="377" y="1165"/>
                  <a:pt x="375" y="1166"/>
                </a:cubicBezTo>
                <a:close/>
                <a:moveTo>
                  <a:pt x="385" y="1160"/>
                </a:moveTo>
                <a:cubicBezTo>
                  <a:pt x="384" y="1161"/>
                  <a:pt x="384" y="1161"/>
                  <a:pt x="383" y="1161"/>
                </a:cubicBezTo>
                <a:cubicBezTo>
                  <a:pt x="412" y="1123"/>
                  <a:pt x="440" y="1083"/>
                  <a:pt x="462" y="1040"/>
                </a:cubicBezTo>
                <a:cubicBezTo>
                  <a:pt x="465" y="1035"/>
                  <a:pt x="469" y="1030"/>
                  <a:pt x="472" y="1024"/>
                </a:cubicBezTo>
                <a:cubicBezTo>
                  <a:pt x="472" y="1024"/>
                  <a:pt x="472" y="1024"/>
                  <a:pt x="472" y="1024"/>
                </a:cubicBezTo>
                <a:cubicBezTo>
                  <a:pt x="474" y="1024"/>
                  <a:pt x="478" y="1021"/>
                  <a:pt x="482" y="1017"/>
                </a:cubicBezTo>
                <a:cubicBezTo>
                  <a:pt x="463" y="1052"/>
                  <a:pt x="441" y="1086"/>
                  <a:pt x="418" y="1118"/>
                </a:cubicBezTo>
                <a:cubicBezTo>
                  <a:pt x="407" y="1132"/>
                  <a:pt x="396" y="1146"/>
                  <a:pt x="385" y="1160"/>
                </a:cubicBezTo>
                <a:close/>
                <a:moveTo>
                  <a:pt x="408" y="1151"/>
                </a:moveTo>
                <a:cubicBezTo>
                  <a:pt x="409" y="1151"/>
                  <a:pt x="409" y="1151"/>
                  <a:pt x="409" y="1150"/>
                </a:cubicBezTo>
                <a:cubicBezTo>
                  <a:pt x="436" y="1121"/>
                  <a:pt x="462" y="1091"/>
                  <a:pt x="488" y="1055"/>
                </a:cubicBezTo>
                <a:cubicBezTo>
                  <a:pt x="497" y="1042"/>
                  <a:pt x="506" y="1029"/>
                  <a:pt x="513" y="1016"/>
                </a:cubicBezTo>
                <a:cubicBezTo>
                  <a:pt x="521" y="1002"/>
                  <a:pt x="529" y="989"/>
                  <a:pt x="536" y="975"/>
                </a:cubicBezTo>
                <a:cubicBezTo>
                  <a:pt x="542" y="962"/>
                  <a:pt x="549" y="948"/>
                  <a:pt x="555" y="934"/>
                </a:cubicBezTo>
                <a:cubicBezTo>
                  <a:pt x="561" y="920"/>
                  <a:pt x="567" y="906"/>
                  <a:pt x="572" y="891"/>
                </a:cubicBezTo>
                <a:cubicBezTo>
                  <a:pt x="581" y="871"/>
                  <a:pt x="588" y="850"/>
                  <a:pt x="594" y="828"/>
                </a:cubicBezTo>
                <a:cubicBezTo>
                  <a:pt x="595" y="831"/>
                  <a:pt x="596" y="833"/>
                  <a:pt x="597" y="834"/>
                </a:cubicBezTo>
                <a:cubicBezTo>
                  <a:pt x="597" y="834"/>
                  <a:pt x="598" y="834"/>
                  <a:pt x="598" y="834"/>
                </a:cubicBezTo>
                <a:cubicBezTo>
                  <a:pt x="593" y="853"/>
                  <a:pt x="586" y="872"/>
                  <a:pt x="579" y="890"/>
                </a:cubicBezTo>
                <a:cubicBezTo>
                  <a:pt x="574" y="901"/>
                  <a:pt x="570" y="912"/>
                  <a:pt x="565" y="922"/>
                </a:cubicBezTo>
                <a:cubicBezTo>
                  <a:pt x="560" y="932"/>
                  <a:pt x="555" y="942"/>
                  <a:pt x="550" y="952"/>
                </a:cubicBezTo>
                <a:cubicBezTo>
                  <a:pt x="545" y="962"/>
                  <a:pt x="540" y="971"/>
                  <a:pt x="535" y="981"/>
                </a:cubicBezTo>
                <a:cubicBezTo>
                  <a:pt x="530" y="990"/>
                  <a:pt x="525" y="1000"/>
                  <a:pt x="519" y="1009"/>
                </a:cubicBezTo>
                <a:cubicBezTo>
                  <a:pt x="498" y="1047"/>
                  <a:pt x="474" y="1083"/>
                  <a:pt x="448" y="1117"/>
                </a:cubicBezTo>
                <a:cubicBezTo>
                  <a:pt x="441" y="1127"/>
                  <a:pt x="433" y="1137"/>
                  <a:pt x="424" y="1147"/>
                </a:cubicBezTo>
                <a:cubicBezTo>
                  <a:pt x="419" y="1148"/>
                  <a:pt x="414" y="1150"/>
                  <a:pt x="408" y="1151"/>
                </a:cubicBezTo>
                <a:close/>
                <a:moveTo>
                  <a:pt x="866" y="725"/>
                </a:moveTo>
                <a:cubicBezTo>
                  <a:pt x="867" y="725"/>
                  <a:pt x="867" y="726"/>
                  <a:pt x="866" y="725"/>
                </a:cubicBezTo>
                <a:close/>
                <a:moveTo>
                  <a:pt x="869" y="813"/>
                </a:moveTo>
                <a:cubicBezTo>
                  <a:pt x="865" y="847"/>
                  <a:pt x="858" y="882"/>
                  <a:pt x="846" y="915"/>
                </a:cubicBezTo>
                <a:cubicBezTo>
                  <a:pt x="835" y="949"/>
                  <a:pt x="821" y="981"/>
                  <a:pt x="803" y="1007"/>
                </a:cubicBezTo>
                <a:cubicBezTo>
                  <a:pt x="793" y="1021"/>
                  <a:pt x="783" y="1033"/>
                  <a:pt x="771" y="1044"/>
                </a:cubicBezTo>
                <a:cubicBezTo>
                  <a:pt x="760" y="1056"/>
                  <a:pt x="747" y="1065"/>
                  <a:pt x="734" y="1073"/>
                </a:cubicBezTo>
                <a:cubicBezTo>
                  <a:pt x="721" y="1080"/>
                  <a:pt x="708" y="1086"/>
                  <a:pt x="694" y="1089"/>
                </a:cubicBezTo>
                <a:cubicBezTo>
                  <a:pt x="688" y="1090"/>
                  <a:pt x="681" y="1091"/>
                  <a:pt x="675" y="1091"/>
                </a:cubicBezTo>
                <a:cubicBezTo>
                  <a:pt x="671" y="1091"/>
                  <a:pt x="668" y="1090"/>
                  <a:pt x="665" y="1090"/>
                </a:cubicBezTo>
                <a:cubicBezTo>
                  <a:pt x="662" y="1090"/>
                  <a:pt x="659" y="1089"/>
                  <a:pt x="657" y="1089"/>
                </a:cubicBezTo>
                <a:cubicBezTo>
                  <a:pt x="644" y="1085"/>
                  <a:pt x="633" y="1080"/>
                  <a:pt x="624" y="1071"/>
                </a:cubicBezTo>
                <a:cubicBezTo>
                  <a:pt x="615" y="1063"/>
                  <a:pt x="608" y="1052"/>
                  <a:pt x="603" y="1041"/>
                </a:cubicBezTo>
                <a:cubicBezTo>
                  <a:pt x="601" y="1038"/>
                  <a:pt x="600" y="1035"/>
                  <a:pt x="599" y="1032"/>
                </a:cubicBezTo>
                <a:cubicBezTo>
                  <a:pt x="598" y="1029"/>
                  <a:pt x="597" y="1026"/>
                  <a:pt x="596" y="1023"/>
                </a:cubicBezTo>
                <a:cubicBezTo>
                  <a:pt x="594" y="1017"/>
                  <a:pt x="593" y="1011"/>
                  <a:pt x="592" y="1005"/>
                </a:cubicBezTo>
                <a:cubicBezTo>
                  <a:pt x="591" y="999"/>
                  <a:pt x="591" y="993"/>
                  <a:pt x="591" y="987"/>
                </a:cubicBezTo>
                <a:cubicBezTo>
                  <a:pt x="591" y="981"/>
                  <a:pt x="590" y="975"/>
                  <a:pt x="591" y="970"/>
                </a:cubicBezTo>
                <a:cubicBezTo>
                  <a:pt x="592" y="947"/>
                  <a:pt x="598" y="928"/>
                  <a:pt x="603" y="913"/>
                </a:cubicBezTo>
                <a:cubicBezTo>
                  <a:pt x="605" y="909"/>
                  <a:pt x="606" y="906"/>
                  <a:pt x="608" y="902"/>
                </a:cubicBezTo>
                <a:cubicBezTo>
                  <a:pt x="609" y="899"/>
                  <a:pt x="611" y="896"/>
                  <a:pt x="612" y="893"/>
                </a:cubicBezTo>
                <a:cubicBezTo>
                  <a:pt x="615" y="888"/>
                  <a:pt x="617" y="883"/>
                  <a:pt x="620" y="879"/>
                </a:cubicBezTo>
                <a:cubicBezTo>
                  <a:pt x="624" y="872"/>
                  <a:pt x="626" y="869"/>
                  <a:pt x="627" y="868"/>
                </a:cubicBezTo>
                <a:cubicBezTo>
                  <a:pt x="627" y="868"/>
                  <a:pt x="629" y="864"/>
                  <a:pt x="634" y="857"/>
                </a:cubicBezTo>
                <a:cubicBezTo>
                  <a:pt x="639" y="850"/>
                  <a:pt x="648" y="840"/>
                  <a:pt x="659" y="829"/>
                </a:cubicBezTo>
                <a:cubicBezTo>
                  <a:pt x="671" y="817"/>
                  <a:pt x="686" y="804"/>
                  <a:pt x="704" y="792"/>
                </a:cubicBezTo>
                <a:cubicBezTo>
                  <a:pt x="723" y="779"/>
                  <a:pt x="745" y="766"/>
                  <a:pt x="769" y="754"/>
                </a:cubicBezTo>
                <a:cubicBezTo>
                  <a:pt x="793" y="742"/>
                  <a:pt x="820" y="731"/>
                  <a:pt x="843" y="725"/>
                </a:cubicBezTo>
                <a:cubicBezTo>
                  <a:pt x="851" y="723"/>
                  <a:pt x="859" y="723"/>
                  <a:pt x="862" y="723"/>
                </a:cubicBezTo>
                <a:cubicBezTo>
                  <a:pt x="862" y="723"/>
                  <a:pt x="861" y="722"/>
                  <a:pt x="861" y="722"/>
                </a:cubicBezTo>
                <a:cubicBezTo>
                  <a:pt x="862" y="723"/>
                  <a:pt x="862" y="723"/>
                  <a:pt x="862" y="723"/>
                </a:cubicBezTo>
                <a:cubicBezTo>
                  <a:pt x="864" y="723"/>
                  <a:pt x="864" y="723"/>
                  <a:pt x="864" y="724"/>
                </a:cubicBezTo>
                <a:cubicBezTo>
                  <a:pt x="864" y="724"/>
                  <a:pt x="863" y="723"/>
                  <a:pt x="863" y="723"/>
                </a:cubicBezTo>
                <a:cubicBezTo>
                  <a:pt x="863" y="724"/>
                  <a:pt x="863" y="724"/>
                  <a:pt x="863" y="724"/>
                </a:cubicBezTo>
                <a:cubicBezTo>
                  <a:pt x="863" y="724"/>
                  <a:pt x="863" y="724"/>
                  <a:pt x="863" y="724"/>
                </a:cubicBezTo>
                <a:cubicBezTo>
                  <a:pt x="863" y="724"/>
                  <a:pt x="863" y="724"/>
                  <a:pt x="863" y="724"/>
                </a:cubicBezTo>
                <a:cubicBezTo>
                  <a:pt x="863" y="723"/>
                  <a:pt x="863" y="723"/>
                  <a:pt x="863" y="723"/>
                </a:cubicBezTo>
                <a:cubicBezTo>
                  <a:pt x="863" y="723"/>
                  <a:pt x="863" y="723"/>
                  <a:pt x="863" y="723"/>
                </a:cubicBezTo>
                <a:cubicBezTo>
                  <a:pt x="862" y="723"/>
                  <a:pt x="862" y="723"/>
                  <a:pt x="862" y="723"/>
                </a:cubicBezTo>
                <a:cubicBezTo>
                  <a:pt x="862" y="723"/>
                  <a:pt x="863" y="725"/>
                  <a:pt x="865" y="729"/>
                </a:cubicBezTo>
                <a:cubicBezTo>
                  <a:pt x="868" y="737"/>
                  <a:pt x="870" y="751"/>
                  <a:pt x="870" y="765"/>
                </a:cubicBezTo>
                <a:cubicBezTo>
                  <a:pt x="871" y="780"/>
                  <a:pt x="870" y="797"/>
                  <a:pt x="869" y="813"/>
                </a:cubicBezTo>
                <a:close/>
                <a:moveTo>
                  <a:pt x="1191" y="1216"/>
                </a:moveTo>
                <a:cubicBezTo>
                  <a:pt x="1186" y="1227"/>
                  <a:pt x="1180" y="1238"/>
                  <a:pt x="1173" y="1248"/>
                </a:cubicBezTo>
                <a:cubicBezTo>
                  <a:pt x="1166" y="1258"/>
                  <a:pt x="1159" y="1267"/>
                  <a:pt x="1150" y="1275"/>
                </a:cubicBezTo>
                <a:cubicBezTo>
                  <a:pt x="1148" y="1277"/>
                  <a:pt x="1146" y="1280"/>
                  <a:pt x="1144" y="1282"/>
                </a:cubicBezTo>
                <a:cubicBezTo>
                  <a:pt x="1166" y="1267"/>
                  <a:pt x="1182" y="1241"/>
                  <a:pt x="1191" y="1216"/>
                </a:cubicBezTo>
                <a:close/>
                <a:moveTo>
                  <a:pt x="1367" y="452"/>
                </a:moveTo>
                <a:cubicBezTo>
                  <a:pt x="1363" y="452"/>
                  <a:pt x="1359" y="453"/>
                  <a:pt x="1355" y="453"/>
                </a:cubicBezTo>
                <a:cubicBezTo>
                  <a:pt x="1348" y="455"/>
                  <a:pt x="1342" y="456"/>
                  <a:pt x="1335" y="455"/>
                </a:cubicBezTo>
                <a:cubicBezTo>
                  <a:pt x="1334" y="455"/>
                  <a:pt x="1334" y="455"/>
                  <a:pt x="1334" y="455"/>
                </a:cubicBezTo>
                <a:cubicBezTo>
                  <a:pt x="1332" y="460"/>
                  <a:pt x="1331" y="464"/>
                  <a:pt x="1335" y="469"/>
                </a:cubicBezTo>
                <a:cubicBezTo>
                  <a:pt x="1340" y="472"/>
                  <a:pt x="1345" y="477"/>
                  <a:pt x="1348" y="483"/>
                </a:cubicBezTo>
                <a:cubicBezTo>
                  <a:pt x="1351" y="488"/>
                  <a:pt x="1354" y="493"/>
                  <a:pt x="1355" y="499"/>
                </a:cubicBezTo>
                <a:cubicBezTo>
                  <a:pt x="1352" y="502"/>
                  <a:pt x="1349" y="505"/>
                  <a:pt x="1344" y="511"/>
                </a:cubicBezTo>
                <a:cubicBezTo>
                  <a:pt x="1336" y="521"/>
                  <a:pt x="1328" y="531"/>
                  <a:pt x="1321" y="542"/>
                </a:cubicBezTo>
                <a:cubicBezTo>
                  <a:pt x="1314" y="553"/>
                  <a:pt x="1308" y="563"/>
                  <a:pt x="1301" y="572"/>
                </a:cubicBezTo>
                <a:cubicBezTo>
                  <a:pt x="1300" y="575"/>
                  <a:pt x="1300" y="575"/>
                  <a:pt x="1300" y="575"/>
                </a:cubicBezTo>
                <a:cubicBezTo>
                  <a:pt x="1299" y="577"/>
                  <a:pt x="1298" y="579"/>
                  <a:pt x="1297" y="581"/>
                </a:cubicBezTo>
                <a:cubicBezTo>
                  <a:pt x="1292" y="590"/>
                  <a:pt x="1290" y="592"/>
                  <a:pt x="1285" y="602"/>
                </a:cubicBezTo>
                <a:cubicBezTo>
                  <a:pt x="1285" y="602"/>
                  <a:pt x="1285" y="602"/>
                  <a:pt x="1285" y="601"/>
                </a:cubicBezTo>
                <a:cubicBezTo>
                  <a:pt x="1284" y="604"/>
                  <a:pt x="1281" y="609"/>
                  <a:pt x="1280" y="612"/>
                </a:cubicBezTo>
                <a:cubicBezTo>
                  <a:pt x="1279" y="612"/>
                  <a:pt x="1278" y="612"/>
                  <a:pt x="1277" y="613"/>
                </a:cubicBezTo>
                <a:cubicBezTo>
                  <a:pt x="1265" y="635"/>
                  <a:pt x="1254" y="657"/>
                  <a:pt x="1243" y="681"/>
                </a:cubicBezTo>
                <a:cubicBezTo>
                  <a:pt x="1240" y="687"/>
                  <a:pt x="1237" y="694"/>
                  <a:pt x="1234" y="701"/>
                </a:cubicBezTo>
                <a:cubicBezTo>
                  <a:pt x="1232" y="707"/>
                  <a:pt x="1230" y="713"/>
                  <a:pt x="1227" y="720"/>
                </a:cubicBezTo>
                <a:cubicBezTo>
                  <a:pt x="1226" y="723"/>
                  <a:pt x="1227" y="726"/>
                  <a:pt x="1227" y="728"/>
                </a:cubicBezTo>
                <a:cubicBezTo>
                  <a:pt x="1223" y="735"/>
                  <a:pt x="1219" y="743"/>
                  <a:pt x="1215" y="752"/>
                </a:cubicBezTo>
                <a:cubicBezTo>
                  <a:pt x="1215" y="754"/>
                  <a:pt x="1214" y="757"/>
                  <a:pt x="1214" y="761"/>
                </a:cubicBezTo>
                <a:cubicBezTo>
                  <a:pt x="1212" y="762"/>
                  <a:pt x="1211" y="764"/>
                  <a:pt x="1209" y="766"/>
                </a:cubicBezTo>
                <a:cubicBezTo>
                  <a:pt x="1205" y="778"/>
                  <a:pt x="1202" y="790"/>
                  <a:pt x="1198" y="802"/>
                </a:cubicBezTo>
                <a:cubicBezTo>
                  <a:pt x="1198" y="802"/>
                  <a:pt x="1198" y="802"/>
                  <a:pt x="1198" y="802"/>
                </a:cubicBezTo>
                <a:cubicBezTo>
                  <a:pt x="1194" y="819"/>
                  <a:pt x="1186" y="841"/>
                  <a:pt x="1183" y="858"/>
                </a:cubicBezTo>
                <a:cubicBezTo>
                  <a:pt x="1183" y="858"/>
                  <a:pt x="1183" y="858"/>
                  <a:pt x="1183" y="858"/>
                </a:cubicBezTo>
                <a:cubicBezTo>
                  <a:pt x="1177" y="873"/>
                  <a:pt x="1177" y="873"/>
                  <a:pt x="1177" y="873"/>
                </a:cubicBezTo>
                <a:cubicBezTo>
                  <a:pt x="1179" y="872"/>
                  <a:pt x="1180" y="872"/>
                  <a:pt x="1181" y="873"/>
                </a:cubicBezTo>
                <a:cubicBezTo>
                  <a:pt x="1181" y="871"/>
                  <a:pt x="1181" y="869"/>
                  <a:pt x="1182" y="867"/>
                </a:cubicBezTo>
                <a:cubicBezTo>
                  <a:pt x="1182" y="870"/>
                  <a:pt x="1182" y="873"/>
                  <a:pt x="1182" y="876"/>
                </a:cubicBezTo>
                <a:cubicBezTo>
                  <a:pt x="1179" y="880"/>
                  <a:pt x="1176" y="885"/>
                  <a:pt x="1173" y="890"/>
                </a:cubicBezTo>
                <a:cubicBezTo>
                  <a:pt x="1170" y="904"/>
                  <a:pt x="1166" y="918"/>
                  <a:pt x="1163" y="933"/>
                </a:cubicBezTo>
                <a:cubicBezTo>
                  <a:pt x="1164" y="934"/>
                  <a:pt x="1166" y="933"/>
                  <a:pt x="1166" y="933"/>
                </a:cubicBezTo>
                <a:cubicBezTo>
                  <a:pt x="1164" y="939"/>
                  <a:pt x="1162" y="946"/>
                  <a:pt x="1159" y="952"/>
                </a:cubicBezTo>
                <a:cubicBezTo>
                  <a:pt x="1157" y="963"/>
                  <a:pt x="1155" y="975"/>
                  <a:pt x="1152" y="987"/>
                </a:cubicBezTo>
                <a:cubicBezTo>
                  <a:pt x="1153" y="990"/>
                  <a:pt x="1153" y="992"/>
                  <a:pt x="1154" y="995"/>
                </a:cubicBezTo>
                <a:cubicBezTo>
                  <a:pt x="1152" y="997"/>
                  <a:pt x="1151" y="999"/>
                  <a:pt x="1150" y="1001"/>
                </a:cubicBezTo>
                <a:cubicBezTo>
                  <a:pt x="1149" y="1005"/>
                  <a:pt x="1148" y="1010"/>
                  <a:pt x="1147" y="1014"/>
                </a:cubicBezTo>
                <a:cubicBezTo>
                  <a:pt x="1145" y="1026"/>
                  <a:pt x="1144" y="1048"/>
                  <a:pt x="1143" y="1071"/>
                </a:cubicBezTo>
                <a:cubicBezTo>
                  <a:pt x="1144" y="1073"/>
                  <a:pt x="1145" y="1074"/>
                  <a:pt x="1144" y="1075"/>
                </a:cubicBezTo>
                <a:cubicBezTo>
                  <a:pt x="1144" y="1081"/>
                  <a:pt x="1144" y="1087"/>
                  <a:pt x="1143" y="1093"/>
                </a:cubicBezTo>
                <a:cubicBezTo>
                  <a:pt x="1143" y="1114"/>
                  <a:pt x="1144" y="1133"/>
                  <a:pt x="1145" y="1143"/>
                </a:cubicBezTo>
                <a:cubicBezTo>
                  <a:pt x="1146" y="1149"/>
                  <a:pt x="1150" y="1143"/>
                  <a:pt x="1155" y="1136"/>
                </a:cubicBezTo>
                <a:cubicBezTo>
                  <a:pt x="1159" y="1128"/>
                  <a:pt x="1164" y="1119"/>
                  <a:pt x="1166" y="1121"/>
                </a:cubicBezTo>
                <a:cubicBezTo>
                  <a:pt x="1173" y="1128"/>
                  <a:pt x="1174" y="1138"/>
                  <a:pt x="1174" y="1150"/>
                </a:cubicBezTo>
                <a:cubicBezTo>
                  <a:pt x="1174" y="1163"/>
                  <a:pt x="1173" y="1177"/>
                  <a:pt x="1173" y="1194"/>
                </a:cubicBezTo>
                <a:cubicBezTo>
                  <a:pt x="1172" y="1199"/>
                  <a:pt x="1173" y="1197"/>
                  <a:pt x="1175" y="1195"/>
                </a:cubicBezTo>
                <a:cubicBezTo>
                  <a:pt x="1176" y="1192"/>
                  <a:pt x="1177" y="1188"/>
                  <a:pt x="1179" y="1188"/>
                </a:cubicBezTo>
                <a:cubicBezTo>
                  <a:pt x="1180" y="1190"/>
                  <a:pt x="1180" y="1192"/>
                  <a:pt x="1181" y="1194"/>
                </a:cubicBezTo>
                <a:cubicBezTo>
                  <a:pt x="1180" y="1201"/>
                  <a:pt x="1178" y="1207"/>
                  <a:pt x="1176" y="1214"/>
                </a:cubicBezTo>
                <a:cubicBezTo>
                  <a:pt x="1177" y="1211"/>
                  <a:pt x="1177" y="1211"/>
                  <a:pt x="1177" y="1211"/>
                </a:cubicBezTo>
                <a:cubicBezTo>
                  <a:pt x="1179" y="1205"/>
                  <a:pt x="1180" y="1200"/>
                  <a:pt x="1181" y="1194"/>
                </a:cubicBezTo>
                <a:cubicBezTo>
                  <a:pt x="1182" y="1201"/>
                  <a:pt x="1182" y="1210"/>
                  <a:pt x="1182" y="1218"/>
                </a:cubicBezTo>
                <a:cubicBezTo>
                  <a:pt x="1193" y="1193"/>
                  <a:pt x="1196" y="1167"/>
                  <a:pt x="1198" y="1141"/>
                </a:cubicBezTo>
                <a:cubicBezTo>
                  <a:pt x="1200" y="1115"/>
                  <a:pt x="1201" y="1089"/>
                  <a:pt x="1202" y="1064"/>
                </a:cubicBezTo>
                <a:cubicBezTo>
                  <a:pt x="1200" y="1083"/>
                  <a:pt x="1197" y="1102"/>
                  <a:pt x="1193" y="1120"/>
                </a:cubicBezTo>
                <a:cubicBezTo>
                  <a:pt x="1196" y="1086"/>
                  <a:pt x="1200" y="1053"/>
                  <a:pt x="1205" y="1019"/>
                </a:cubicBezTo>
                <a:cubicBezTo>
                  <a:pt x="1208" y="983"/>
                  <a:pt x="1212" y="947"/>
                  <a:pt x="1220" y="912"/>
                </a:cubicBezTo>
                <a:cubicBezTo>
                  <a:pt x="1221" y="916"/>
                  <a:pt x="1221" y="919"/>
                  <a:pt x="1221" y="923"/>
                </a:cubicBezTo>
                <a:cubicBezTo>
                  <a:pt x="1223" y="911"/>
                  <a:pt x="1224" y="898"/>
                  <a:pt x="1227" y="886"/>
                </a:cubicBezTo>
                <a:cubicBezTo>
                  <a:pt x="1227" y="882"/>
                  <a:pt x="1227" y="878"/>
                  <a:pt x="1227" y="874"/>
                </a:cubicBezTo>
                <a:cubicBezTo>
                  <a:pt x="1228" y="875"/>
                  <a:pt x="1228" y="879"/>
                  <a:pt x="1228" y="881"/>
                </a:cubicBezTo>
                <a:cubicBezTo>
                  <a:pt x="1232" y="862"/>
                  <a:pt x="1237" y="843"/>
                  <a:pt x="1241" y="825"/>
                </a:cubicBezTo>
                <a:cubicBezTo>
                  <a:pt x="1246" y="806"/>
                  <a:pt x="1250" y="787"/>
                  <a:pt x="1255" y="769"/>
                </a:cubicBezTo>
                <a:cubicBezTo>
                  <a:pt x="1255" y="772"/>
                  <a:pt x="1255" y="774"/>
                  <a:pt x="1256" y="775"/>
                </a:cubicBezTo>
                <a:cubicBezTo>
                  <a:pt x="1257" y="770"/>
                  <a:pt x="1257" y="770"/>
                  <a:pt x="1257" y="770"/>
                </a:cubicBezTo>
                <a:cubicBezTo>
                  <a:pt x="1258" y="764"/>
                  <a:pt x="1259" y="759"/>
                  <a:pt x="1260" y="754"/>
                </a:cubicBezTo>
                <a:cubicBezTo>
                  <a:pt x="1260" y="759"/>
                  <a:pt x="1258" y="764"/>
                  <a:pt x="1257" y="770"/>
                </a:cubicBezTo>
                <a:cubicBezTo>
                  <a:pt x="1257" y="772"/>
                  <a:pt x="1256" y="774"/>
                  <a:pt x="1256" y="776"/>
                </a:cubicBezTo>
                <a:cubicBezTo>
                  <a:pt x="1256" y="778"/>
                  <a:pt x="1256" y="779"/>
                  <a:pt x="1255" y="782"/>
                </a:cubicBezTo>
                <a:cubicBezTo>
                  <a:pt x="1253" y="792"/>
                  <a:pt x="1252" y="801"/>
                  <a:pt x="1249" y="808"/>
                </a:cubicBezTo>
                <a:cubicBezTo>
                  <a:pt x="1239" y="833"/>
                  <a:pt x="1239" y="859"/>
                  <a:pt x="1231" y="881"/>
                </a:cubicBezTo>
                <a:cubicBezTo>
                  <a:pt x="1229" y="886"/>
                  <a:pt x="1229" y="884"/>
                  <a:pt x="1228" y="881"/>
                </a:cubicBezTo>
                <a:cubicBezTo>
                  <a:pt x="1227" y="886"/>
                  <a:pt x="1227" y="886"/>
                  <a:pt x="1227" y="886"/>
                </a:cubicBezTo>
                <a:cubicBezTo>
                  <a:pt x="1227" y="895"/>
                  <a:pt x="1227" y="904"/>
                  <a:pt x="1225" y="913"/>
                </a:cubicBezTo>
                <a:cubicBezTo>
                  <a:pt x="1223" y="922"/>
                  <a:pt x="1221" y="932"/>
                  <a:pt x="1219" y="942"/>
                </a:cubicBezTo>
                <a:cubicBezTo>
                  <a:pt x="1218" y="948"/>
                  <a:pt x="1218" y="948"/>
                  <a:pt x="1218" y="948"/>
                </a:cubicBezTo>
                <a:cubicBezTo>
                  <a:pt x="1219" y="945"/>
                  <a:pt x="1219" y="945"/>
                  <a:pt x="1219" y="945"/>
                </a:cubicBezTo>
                <a:cubicBezTo>
                  <a:pt x="1214" y="970"/>
                  <a:pt x="1209" y="995"/>
                  <a:pt x="1205" y="1019"/>
                </a:cubicBezTo>
                <a:cubicBezTo>
                  <a:pt x="1204" y="1034"/>
                  <a:pt x="1203" y="1049"/>
                  <a:pt x="1202" y="1064"/>
                </a:cubicBezTo>
                <a:cubicBezTo>
                  <a:pt x="1206" y="1037"/>
                  <a:pt x="1209" y="1009"/>
                  <a:pt x="1215" y="983"/>
                </a:cubicBezTo>
                <a:cubicBezTo>
                  <a:pt x="1216" y="1001"/>
                  <a:pt x="1215" y="1021"/>
                  <a:pt x="1213" y="1040"/>
                </a:cubicBezTo>
                <a:cubicBezTo>
                  <a:pt x="1215" y="1028"/>
                  <a:pt x="1217" y="1015"/>
                  <a:pt x="1218" y="1002"/>
                </a:cubicBezTo>
                <a:cubicBezTo>
                  <a:pt x="1221" y="993"/>
                  <a:pt x="1223" y="983"/>
                  <a:pt x="1226" y="977"/>
                </a:cubicBezTo>
                <a:cubicBezTo>
                  <a:pt x="1224" y="989"/>
                  <a:pt x="1223" y="999"/>
                  <a:pt x="1223" y="1009"/>
                </a:cubicBezTo>
                <a:cubicBezTo>
                  <a:pt x="1226" y="988"/>
                  <a:pt x="1230" y="967"/>
                  <a:pt x="1235" y="945"/>
                </a:cubicBezTo>
                <a:cubicBezTo>
                  <a:pt x="1230" y="969"/>
                  <a:pt x="1230" y="995"/>
                  <a:pt x="1223" y="1018"/>
                </a:cubicBezTo>
                <a:cubicBezTo>
                  <a:pt x="1223" y="1015"/>
                  <a:pt x="1223" y="1012"/>
                  <a:pt x="1223" y="1009"/>
                </a:cubicBezTo>
                <a:cubicBezTo>
                  <a:pt x="1217" y="1048"/>
                  <a:pt x="1213" y="1086"/>
                  <a:pt x="1210" y="1125"/>
                </a:cubicBezTo>
                <a:cubicBezTo>
                  <a:pt x="1219" y="1104"/>
                  <a:pt x="1213" y="1073"/>
                  <a:pt x="1221" y="1050"/>
                </a:cubicBezTo>
                <a:cubicBezTo>
                  <a:pt x="1220" y="1071"/>
                  <a:pt x="1219" y="1092"/>
                  <a:pt x="1217" y="1114"/>
                </a:cubicBezTo>
                <a:cubicBezTo>
                  <a:pt x="1215" y="1136"/>
                  <a:pt x="1214" y="1158"/>
                  <a:pt x="1209" y="1182"/>
                </a:cubicBezTo>
                <a:cubicBezTo>
                  <a:pt x="1205" y="1205"/>
                  <a:pt x="1197" y="1230"/>
                  <a:pt x="1184" y="1252"/>
                </a:cubicBezTo>
                <a:cubicBezTo>
                  <a:pt x="1171" y="1274"/>
                  <a:pt x="1154" y="1291"/>
                  <a:pt x="1137" y="1306"/>
                </a:cubicBezTo>
                <a:cubicBezTo>
                  <a:pt x="1163" y="1288"/>
                  <a:pt x="1189" y="1263"/>
                  <a:pt x="1206" y="1229"/>
                </a:cubicBezTo>
                <a:cubicBezTo>
                  <a:pt x="1203" y="1236"/>
                  <a:pt x="1200" y="1243"/>
                  <a:pt x="1196" y="1250"/>
                </a:cubicBezTo>
                <a:cubicBezTo>
                  <a:pt x="1209" y="1228"/>
                  <a:pt x="1216" y="1205"/>
                  <a:pt x="1220" y="1182"/>
                </a:cubicBezTo>
                <a:cubicBezTo>
                  <a:pt x="1220" y="1182"/>
                  <a:pt x="1221" y="1182"/>
                  <a:pt x="1221" y="1182"/>
                </a:cubicBezTo>
                <a:cubicBezTo>
                  <a:pt x="1225" y="1156"/>
                  <a:pt x="1228" y="1131"/>
                  <a:pt x="1232" y="1108"/>
                </a:cubicBezTo>
                <a:cubicBezTo>
                  <a:pt x="1236" y="1084"/>
                  <a:pt x="1240" y="1061"/>
                  <a:pt x="1244" y="1039"/>
                </a:cubicBezTo>
                <a:cubicBezTo>
                  <a:pt x="1250" y="1058"/>
                  <a:pt x="1238" y="1068"/>
                  <a:pt x="1237" y="1081"/>
                </a:cubicBezTo>
                <a:cubicBezTo>
                  <a:pt x="1236" y="1112"/>
                  <a:pt x="1234" y="1144"/>
                  <a:pt x="1228" y="1177"/>
                </a:cubicBezTo>
                <a:cubicBezTo>
                  <a:pt x="1230" y="1166"/>
                  <a:pt x="1231" y="1156"/>
                  <a:pt x="1232" y="1146"/>
                </a:cubicBezTo>
                <a:cubicBezTo>
                  <a:pt x="1230" y="1167"/>
                  <a:pt x="1227" y="1185"/>
                  <a:pt x="1218" y="1207"/>
                </a:cubicBezTo>
                <a:cubicBezTo>
                  <a:pt x="1218" y="1200"/>
                  <a:pt x="1223" y="1186"/>
                  <a:pt x="1221" y="1182"/>
                </a:cubicBezTo>
                <a:cubicBezTo>
                  <a:pt x="1218" y="1197"/>
                  <a:pt x="1214" y="1212"/>
                  <a:pt x="1208" y="1228"/>
                </a:cubicBezTo>
                <a:cubicBezTo>
                  <a:pt x="1203" y="1243"/>
                  <a:pt x="1195" y="1259"/>
                  <a:pt x="1186" y="1272"/>
                </a:cubicBezTo>
                <a:cubicBezTo>
                  <a:pt x="1174" y="1288"/>
                  <a:pt x="1172" y="1292"/>
                  <a:pt x="1176" y="1292"/>
                </a:cubicBezTo>
                <a:cubicBezTo>
                  <a:pt x="1180" y="1292"/>
                  <a:pt x="1188" y="1287"/>
                  <a:pt x="1194" y="1280"/>
                </a:cubicBezTo>
                <a:cubicBezTo>
                  <a:pt x="1208" y="1264"/>
                  <a:pt x="1219" y="1245"/>
                  <a:pt x="1227" y="1225"/>
                </a:cubicBezTo>
                <a:cubicBezTo>
                  <a:pt x="1235" y="1206"/>
                  <a:pt x="1239" y="1187"/>
                  <a:pt x="1242" y="1170"/>
                </a:cubicBezTo>
                <a:cubicBezTo>
                  <a:pt x="1249" y="1136"/>
                  <a:pt x="1251" y="1106"/>
                  <a:pt x="1252" y="1076"/>
                </a:cubicBezTo>
                <a:cubicBezTo>
                  <a:pt x="1250" y="1048"/>
                  <a:pt x="1251" y="1020"/>
                  <a:pt x="1252" y="992"/>
                </a:cubicBezTo>
                <a:cubicBezTo>
                  <a:pt x="1255" y="977"/>
                  <a:pt x="1259" y="955"/>
                  <a:pt x="1259" y="946"/>
                </a:cubicBezTo>
                <a:cubicBezTo>
                  <a:pt x="1258" y="933"/>
                  <a:pt x="1258" y="921"/>
                  <a:pt x="1257" y="908"/>
                </a:cubicBezTo>
                <a:cubicBezTo>
                  <a:pt x="1257" y="894"/>
                  <a:pt x="1258" y="881"/>
                  <a:pt x="1258" y="867"/>
                </a:cubicBezTo>
                <a:cubicBezTo>
                  <a:pt x="1259" y="840"/>
                  <a:pt x="1261" y="812"/>
                  <a:pt x="1266" y="783"/>
                </a:cubicBezTo>
                <a:cubicBezTo>
                  <a:pt x="1271" y="758"/>
                  <a:pt x="1277" y="732"/>
                  <a:pt x="1282" y="705"/>
                </a:cubicBezTo>
                <a:cubicBezTo>
                  <a:pt x="1288" y="679"/>
                  <a:pt x="1296" y="653"/>
                  <a:pt x="1303" y="627"/>
                </a:cubicBezTo>
                <a:cubicBezTo>
                  <a:pt x="1319" y="581"/>
                  <a:pt x="1337" y="538"/>
                  <a:pt x="1355" y="502"/>
                </a:cubicBezTo>
                <a:cubicBezTo>
                  <a:pt x="1356" y="503"/>
                  <a:pt x="1356" y="504"/>
                  <a:pt x="1356" y="506"/>
                </a:cubicBezTo>
                <a:cubicBezTo>
                  <a:pt x="1356" y="510"/>
                  <a:pt x="1355" y="514"/>
                  <a:pt x="1355" y="518"/>
                </a:cubicBezTo>
                <a:cubicBezTo>
                  <a:pt x="1355" y="518"/>
                  <a:pt x="1355" y="518"/>
                  <a:pt x="1355" y="518"/>
                </a:cubicBezTo>
                <a:cubicBezTo>
                  <a:pt x="1354" y="528"/>
                  <a:pt x="1351" y="537"/>
                  <a:pt x="1347" y="547"/>
                </a:cubicBezTo>
                <a:cubicBezTo>
                  <a:pt x="1337" y="567"/>
                  <a:pt x="1337" y="592"/>
                  <a:pt x="1341" y="616"/>
                </a:cubicBezTo>
                <a:cubicBezTo>
                  <a:pt x="1343" y="623"/>
                  <a:pt x="1345" y="630"/>
                  <a:pt x="1353" y="631"/>
                </a:cubicBezTo>
                <a:cubicBezTo>
                  <a:pt x="1361" y="632"/>
                  <a:pt x="1367" y="629"/>
                  <a:pt x="1371" y="623"/>
                </a:cubicBezTo>
                <a:cubicBezTo>
                  <a:pt x="1377" y="616"/>
                  <a:pt x="1380" y="608"/>
                  <a:pt x="1382" y="599"/>
                </a:cubicBezTo>
                <a:cubicBezTo>
                  <a:pt x="1383" y="590"/>
                  <a:pt x="1385" y="580"/>
                  <a:pt x="1387" y="570"/>
                </a:cubicBezTo>
                <a:cubicBezTo>
                  <a:pt x="1388" y="565"/>
                  <a:pt x="1389" y="558"/>
                  <a:pt x="1394" y="557"/>
                </a:cubicBezTo>
                <a:cubicBezTo>
                  <a:pt x="1401" y="557"/>
                  <a:pt x="1401" y="565"/>
                  <a:pt x="1402" y="569"/>
                </a:cubicBezTo>
                <a:cubicBezTo>
                  <a:pt x="1405" y="577"/>
                  <a:pt x="1409" y="584"/>
                  <a:pt x="1418" y="585"/>
                </a:cubicBezTo>
                <a:cubicBezTo>
                  <a:pt x="1429" y="586"/>
                  <a:pt x="1437" y="582"/>
                  <a:pt x="1442" y="573"/>
                </a:cubicBezTo>
                <a:cubicBezTo>
                  <a:pt x="1445" y="568"/>
                  <a:pt x="1447" y="563"/>
                  <a:pt x="1449" y="557"/>
                </a:cubicBezTo>
                <a:cubicBezTo>
                  <a:pt x="1456" y="531"/>
                  <a:pt x="1449" y="508"/>
                  <a:pt x="1432" y="487"/>
                </a:cubicBezTo>
                <a:cubicBezTo>
                  <a:pt x="1415" y="467"/>
                  <a:pt x="1398" y="446"/>
                  <a:pt x="1367" y="452"/>
                </a:cubicBezTo>
                <a:close/>
                <a:moveTo>
                  <a:pt x="1345" y="523"/>
                </a:moveTo>
                <a:cubicBezTo>
                  <a:pt x="1339" y="534"/>
                  <a:pt x="1334" y="545"/>
                  <a:pt x="1330" y="553"/>
                </a:cubicBezTo>
                <a:cubicBezTo>
                  <a:pt x="1332" y="547"/>
                  <a:pt x="1332" y="547"/>
                  <a:pt x="1332" y="547"/>
                </a:cubicBezTo>
                <a:cubicBezTo>
                  <a:pt x="1329" y="550"/>
                  <a:pt x="1323" y="562"/>
                  <a:pt x="1319" y="568"/>
                </a:cubicBezTo>
                <a:cubicBezTo>
                  <a:pt x="1320" y="565"/>
                  <a:pt x="1322" y="562"/>
                  <a:pt x="1324" y="559"/>
                </a:cubicBezTo>
                <a:cubicBezTo>
                  <a:pt x="1322" y="562"/>
                  <a:pt x="1322" y="562"/>
                  <a:pt x="1320" y="565"/>
                </a:cubicBezTo>
                <a:cubicBezTo>
                  <a:pt x="1323" y="559"/>
                  <a:pt x="1327" y="552"/>
                  <a:pt x="1330" y="544"/>
                </a:cubicBezTo>
                <a:cubicBezTo>
                  <a:pt x="1332" y="540"/>
                  <a:pt x="1334" y="537"/>
                  <a:pt x="1336" y="533"/>
                </a:cubicBezTo>
                <a:cubicBezTo>
                  <a:pt x="1338" y="529"/>
                  <a:pt x="1340" y="526"/>
                  <a:pt x="1342" y="523"/>
                </a:cubicBezTo>
                <a:cubicBezTo>
                  <a:pt x="1349" y="509"/>
                  <a:pt x="1356" y="500"/>
                  <a:pt x="1354" y="502"/>
                </a:cubicBezTo>
                <a:cubicBezTo>
                  <a:pt x="1353" y="502"/>
                  <a:pt x="1351" y="505"/>
                  <a:pt x="1347" y="510"/>
                </a:cubicBezTo>
                <a:cubicBezTo>
                  <a:pt x="1344" y="515"/>
                  <a:pt x="1340" y="521"/>
                  <a:pt x="1336" y="527"/>
                </a:cubicBezTo>
                <a:cubicBezTo>
                  <a:pt x="1331" y="534"/>
                  <a:pt x="1327" y="542"/>
                  <a:pt x="1322" y="550"/>
                </a:cubicBezTo>
                <a:cubicBezTo>
                  <a:pt x="1318" y="558"/>
                  <a:pt x="1312" y="566"/>
                  <a:pt x="1309" y="573"/>
                </a:cubicBezTo>
                <a:cubicBezTo>
                  <a:pt x="1314" y="560"/>
                  <a:pt x="1322" y="546"/>
                  <a:pt x="1330" y="533"/>
                </a:cubicBezTo>
                <a:cubicBezTo>
                  <a:pt x="1338" y="521"/>
                  <a:pt x="1346" y="509"/>
                  <a:pt x="1355" y="499"/>
                </a:cubicBezTo>
                <a:cubicBezTo>
                  <a:pt x="1355" y="500"/>
                  <a:pt x="1355" y="501"/>
                  <a:pt x="1355" y="502"/>
                </a:cubicBezTo>
                <a:cubicBezTo>
                  <a:pt x="1352" y="508"/>
                  <a:pt x="1348" y="515"/>
                  <a:pt x="1345" y="523"/>
                </a:cubicBezTo>
                <a:close/>
                <a:moveTo>
                  <a:pt x="7" y="760"/>
                </a:moveTo>
                <a:cubicBezTo>
                  <a:pt x="6" y="764"/>
                  <a:pt x="6" y="767"/>
                  <a:pt x="6" y="772"/>
                </a:cubicBezTo>
                <a:cubicBezTo>
                  <a:pt x="6" y="774"/>
                  <a:pt x="6" y="774"/>
                  <a:pt x="6" y="774"/>
                </a:cubicBezTo>
                <a:cubicBezTo>
                  <a:pt x="6" y="773"/>
                  <a:pt x="6" y="770"/>
                  <a:pt x="6" y="768"/>
                </a:cubicBezTo>
                <a:cubicBezTo>
                  <a:pt x="7" y="763"/>
                  <a:pt x="7" y="760"/>
                  <a:pt x="7" y="760"/>
                </a:cubicBezTo>
                <a:close/>
                <a:moveTo>
                  <a:pt x="6" y="774"/>
                </a:moveTo>
                <a:cubicBezTo>
                  <a:pt x="5" y="776"/>
                  <a:pt x="5" y="777"/>
                  <a:pt x="5" y="777"/>
                </a:cubicBezTo>
                <a:cubicBezTo>
                  <a:pt x="5" y="777"/>
                  <a:pt x="6" y="776"/>
                  <a:pt x="6" y="775"/>
                </a:cubicBezTo>
                <a:cubicBezTo>
                  <a:pt x="6" y="775"/>
                  <a:pt x="6" y="775"/>
                  <a:pt x="6" y="775"/>
                </a:cubicBezTo>
                <a:cubicBezTo>
                  <a:pt x="6" y="775"/>
                  <a:pt x="6" y="775"/>
                  <a:pt x="6" y="774"/>
                </a:cubicBezTo>
                <a:close/>
                <a:moveTo>
                  <a:pt x="7" y="762"/>
                </a:moveTo>
                <a:cubicBezTo>
                  <a:pt x="7" y="762"/>
                  <a:pt x="7" y="761"/>
                  <a:pt x="7" y="761"/>
                </a:cubicBezTo>
                <a:cubicBezTo>
                  <a:pt x="7" y="762"/>
                  <a:pt x="7" y="762"/>
                  <a:pt x="7" y="762"/>
                </a:cubicBezTo>
                <a:close/>
                <a:moveTo>
                  <a:pt x="862" y="723"/>
                </a:moveTo>
                <a:cubicBezTo>
                  <a:pt x="862" y="723"/>
                  <a:pt x="862" y="723"/>
                  <a:pt x="862" y="723"/>
                </a:cubicBezTo>
                <a:cubicBezTo>
                  <a:pt x="862" y="723"/>
                  <a:pt x="862" y="723"/>
                  <a:pt x="863" y="723"/>
                </a:cubicBezTo>
                <a:lnTo>
                  <a:pt x="862" y="723"/>
                </a:lnTo>
                <a:close/>
                <a:moveTo>
                  <a:pt x="11" y="720"/>
                </a:moveTo>
                <a:cubicBezTo>
                  <a:pt x="11" y="719"/>
                  <a:pt x="11" y="718"/>
                  <a:pt x="12" y="717"/>
                </a:cubicBezTo>
                <a:cubicBezTo>
                  <a:pt x="11" y="718"/>
                  <a:pt x="11" y="719"/>
                  <a:pt x="11" y="720"/>
                </a:cubicBezTo>
                <a:cubicBezTo>
                  <a:pt x="11" y="720"/>
                  <a:pt x="11" y="721"/>
                  <a:pt x="11" y="721"/>
                </a:cubicBezTo>
                <a:cubicBezTo>
                  <a:pt x="11" y="721"/>
                  <a:pt x="11" y="721"/>
                  <a:pt x="11" y="720"/>
                </a:cubicBezTo>
                <a:close/>
                <a:moveTo>
                  <a:pt x="147" y="673"/>
                </a:moveTo>
                <a:cubicBezTo>
                  <a:pt x="148" y="671"/>
                  <a:pt x="148" y="671"/>
                  <a:pt x="148" y="671"/>
                </a:cubicBezTo>
                <a:cubicBezTo>
                  <a:pt x="147" y="672"/>
                  <a:pt x="147" y="672"/>
                  <a:pt x="147" y="672"/>
                </a:cubicBezTo>
                <a:cubicBezTo>
                  <a:pt x="147" y="672"/>
                  <a:pt x="147" y="673"/>
                  <a:pt x="146" y="673"/>
                </a:cubicBezTo>
                <a:lnTo>
                  <a:pt x="147" y="6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027488" y="4060825"/>
            <a:ext cx="217488" cy="173038"/>
          </a:xfrm>
          <a:custGeom>
            <a:avLst/>
            <a:gdLst>
              <a:gd name="T0" fmla="*/ 72 w 72"/>
              <a:gd name="T1" fmla="*/ 10 h 57"/>
              <a:gd name="T2" fmla="*/ 71 w 72"/>
              <a:gd name="T3" fmla="*/ 11 h 57"/>
              <a:gd name="T4" fmla="*/ 70 w 72"/>
              <a:gd name="T5" fmla="*/ 11 h 57"/>
              <a:gd name="T6" fmla="*/ 66 w 72"/>
              <a:gd name="T7" fmla="*/ 10 h 57"/>
              <a:gd name="T8" fmla="*/ 63 w 72"/>
              <a:gd name="T9" fmla="*/ 10 h 57"/>
              <a:gd name="T10" fmla="*/ 59 w 72"/>
              <a:gd name="T11" fmla="*/ 9 h 57"/>
              <a:gd name="T12" fmla="*/ 55 w 72"/>
              <a:gd name="T13" fmla="*/ 9 h 57"/>
              <a:gd name="T14" fmla="*/ 49 w 72"/>
              <a:gd name="T15" fmla="*/ 10 h 57"/>
              <a:gd name="T16" fmla="*/ 44 w 72"/>
              <a:gd name="T17" fmla="*/ 14 h 57"/>
              <a:gd name="T18" fmla="*/ 43 w 72"/>
              <a:gd name="T19" fmla="*/ 25 h 57"/>
              <a:gd name="T20" fmla="*/ 43 w 72"/>
              <a:gd name="T21" fmla="*/ 35 h 57"/>
              <a:gd name="T22" fmla="*/ 43 w 72"/>
              <a:gd name="T23" fmla="*/ 43 h 57"/>
              <a:gd name="T24" fmla="*/ 43 w 72"/>
              <a:gd name="T25" fmla="*/ 47 h 57"/>
              <a:gd name="T26" fmla="*/ 43 w 72"/>
              <a:gd name="T27" fmla="*/ 49 h 57"/>
              <a:gd name="T28" fmla="*/ 43 w 72"/>
              <a:gd name="T29" fmla="*/ 52 h 57"/>
              <a:gd name="T30" fmla="*/ 44 w 72"/>
              <a:gd name="T31" fmla="*/ 54 h 57"/>
              <a:gd name="T32" fmla="*/ 43 w 72"/>
              <a:gd name="T33" fmla="*/ 57 h 57"/>
              <a:gd name="T34" fmla="*/ 26 w 72"/>
              <a:gd name="T35" fmla="*/ 53 h 57"/>
              <a:gd name="T36" fmla="*/ 19 w 72"/>
              <a:gd name="T37" fmla="*/ 50 h 57"/>
              <a:gd name="T38" fmla="*/ 16 w 72"/>
              <a:gd name="T39" fmla="*/ 49 h 57"/>
              <a:gd name="T40" fmla="*/ 14 w 72"/>
              <a:gd name="T41" fmla="*/ 47 h 57"/>
              <a:gd name="T42" fmla="*/ 14 w 72"/>
              <a:gd name="T43" fmla="*/ 46 h 57"/>
              <a:gd name="T44" fmla="*/ 23 w 72"/>
              <a:gd name="T45" fmla="*/ 47 h 57"/>
              <a:gd name="T46" fmla="*/ 30 w 72"/>
              <a:gd name="T47" fmla="*/ 47 h 57"/>
              <a:gd name="T48" fmla="*/ 35 w 72"/>
              <a:gd name="T49" fmla="*/ 41 h 57"/>
              <a:gd name="T50" fmla="*/ 35 w 72"/>
              <a:gd name="T51" fmla="*/ 37 h 57"/>
              <a:gd name="T52" fmla="*/ 35 w 72"/>
              <a:gd name="T53" fmla="*/ 33 h 57"/>
              <a:gd name="T54" fmla="*/ 35 w 72"/>
              <a:gd name="T55" fmla="*/ 29 h 57"/>
              <a:gd name="T56" fmla="*/ 35 w 72"/>
              <a:gd name="T57" fmla="*/ 21 h 57"/>
              <a:gd name="T58" fmla="*/ 32 w 72"/>
              <a:gd name="T59" fmla="*/ 14 h 57"/>
              <a:gd name="T60" fmla="*/ 22 w 72"/>
              <a:gd name="T61" fmla="*/ 13 h 57"/>
              <a:gd name="T62" fmla="*/ 15 w 72"/>
              <a:gd name="T63" fmla="*/ 13 h 57"/>
              <a:gd name="T64" fmla="*/ 7 w 72"/>
              <a:gd name="T65" fmla="*/ 15 h 57"/>
              <a:gd name="T66" fmla="*/ 5 w 72"/>
              <a:gd name="T67" fmla="*/ 16 h 57"/>
              <a:gd name="T68" fmla="*/ 4 w 72"/>
              <a:gd name="T69" fmla="*/ 16 h 57"/>
              <a:gd name="T70" fmla="*/ 3 w 72"/>
              <a:gd name="T71" fmla="*/ 16 h 57"/>
              <a:gd name="T72" fmla="*/ 1 w 72"/>
              <a:gd name="T73" fmla="*/ 13 h 57"/>
              <a:gd name="T74" fmla="*/ 0 w 72"/>
              <a:gd name="T75" fmla="*/ 10 h 57"/>
              <a:gd name="T76" fmla="*/ 1 w 72"/>
              <a:gd name="T77" fmla="*/ 8 h 57"/>
              <a:gd name="T78" fmla="*/ 3 w 72"/>
              <a:gd name="T79" fmla="*/ 9 h 57"/>
              <a:gd name="T80" fmla="*/ 23 w 72"/>
              <a:gd name="T81" fmla="*/ 6 h 57"/>
              <a:gd name="T82" fmla="*/ 32 w 72"/>
              <a:gd name="T83" fmla="*/ 4 h 57"/>
              <a:gd name="T84" fmla="*/ 67 w 72"/>
              <a:gd name="T85" fmla="*/ 0 h 57"/>
              <a:gd name="T86" fmla="*/ 71 w 72"/>
              <a:gd name="T87" fmla="*/ 5 h 57"/>
              <a:gd name="T88" fmla="*/ 72 w 72"/>
              <a:gd name="T89" fmla="*/ 1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57">
                <a:moveTo>
                  <a:pt x="72" y="10"/>
                </a:moveTo>
                <a:cubicBezTo>
                  <a:pt x="72" y="10"/>
                  <a:pt x="72" y="10"/>
                  <a:pt x="71" y="11"/>
                </a:cubicBezTo>
                <a:cubicBezTo>
                  <a:pt x="71" y="11"/>
                  <a:pt x="70" y="11"/>
                  <a:pt x="70" y="11"/>
                </a:cubicBezTo>
                <a:cubicBezTo>
                  <a:pt x="69" y="11"/>
                  <a:pt x="68" y="11"/>
                  <a:pt x="66" y="10"/>
                </a:cubicBezTo>
                <a:cubicBezTo>
                  <a:pt x="64" y="10"/>
                  <a:pt x="64" y="10"/>
                  <a:pt x="63" y="10"/>
                </a:cubicBezTo>
                <a:cubicBezTo>
                  <a:pt x="62" y="10"/>
                  <a:pt x="61" y="10"/>
                  <a:pt x="59" y="9"/>
                </a:cubicBezTo>
                <a:cubicBezTo>
                  <a:pt x="57" y="9"/>
                  <a:pt x="55" y="9"/>
                  <a:pt x="55" y="9"/>
                </a:cubicBezTo>
                <a:cubicBezTo>
                  <a:pt x="52" y="9"/>
                  <a:pt x="50" y="9"/>
                  <a:pt x="49" y="10"/>
                </a:cubicBezTo>
                <a:cubicBezTo>
                  <a:pt x="47" y="11"/>
                  <a:pt x="45" y="12"/>
                  <a:pt x="44" y="14"/>
                </a:cubicBezTo>
                <a:cubicBezTo>
                  <a:pt x="44" y="18"/>
                  <a:pt x="43" y="22"/>
                  <a:pt x="43" y="25"/>
                </a:cubicBezTo>
                <a:cubicBezTo>
                  <a:pt x="43" y="28"/>
                  <a:pt x="43" y="32"/>
                  <a:pt x="43" y="35"/>
                </a:cubicBezTo>
                <a:cubicBezTo>
                  <a:pt x="43" y="39"/>
                  <a:pt x="43" y="41"/>
                  <a:pt x="43" y="43"/>
                </a:cubicBezTo>
                <a:cubicBezTo>
                  <a:pt x="43" y="44"/>
                  <a:pt x="43" y="46"/>
                  <a:pt x="43" y="47"/>
                </a:cubicBezTo>
                <a:cubicBezTo>
                  <a:pt x="43" y="47"/>
                  <a:pt x="43" y="48"/>
                  <a:pt x="43" y="49"/>
                </a:cubicBezTo>
                <a:cubicBezTo>
                  <a:pt x="43" y="49"/>
                  <a:pt x="43" y="51"/>
                  <a:pt x="43" y="52"/>
                </a:cubicBezTo>
                <a:cubicBezTo>
                  <a:pt x="43" y="53"/>
                  <a:pt x="44" y="54"/>
                  <a:pt x="44" y="54"/>
                </a:cubicBezTo>
                <a:cubicBezTo>
                  <a:pt x="44" y="55"/>
                  <a:pt x="43" y="56"/>
                  <a:pt x="43" y="57"/>
                </a:cubicBezTo>
                <a:cubicBezTo>
                  <a:pt x="38" y="57"/>
                  <a:pt x="32" y="56"/>
                  <a:pt x="26" y="53"/>
                </a:cubicBezTo>
                <a:cubicBezTo>
                  <a:pt x="24" y="53"/>
                  <a:pt x="22" y="52"/>
                  <a:pt x="19" y="50"/>
                </a:cubicBezTo>
                <a:cubicBezTo>
                  <a:pt x="18" y="50"/>
                  <a:pt x="16" y="49"/>
                  <a:pt x="16" y="49"/>
                </a:cubicBezTo>
                <a:cubicBezTo>
                  <a:pt x="14" y="48"/>
                  <a:pt x="14" y="48"/>
                  <a:pt x="14" y="47"/>
                </a:cubicBezTo>
                <a:cubicBezTo>
                  <a:pt x="14" y="47"/>
                  <a:pt x="14" y="46"/>
                  <a:pt x="14" y="46"/>
                </a:cubicBezTo>
                <a:cubicBezTo>
                  <a:pt x="17" y="46"/>
                  <a:pt x="20" y="47"/>
                  <a:pt x="23" y="47"/>
                </a:cubicBezTo>
                <a:cubicBezTo>
                  <a:pt x="26" y="47"/>
                  <a:pt x="28" y="47"/>
                  <a:pt x="30" y="47"/>
                </a:cubicBezTo>
                <a:cubicBezTo>
                  <a:pt x="33" y="47"/>
                  <a:pt x="34" y="45"/>
                  <a:pt x="35" y="41"/>
                </a:cubicBezTo>
                <a:cubicBezTo>
                  <a:pt x="35" y="40"/>
                  <a:pt x="35" y="38"/>
                  <a:pt x="35" y="37"/>
                </a:cubicBezTo>
                <a:cubicBezTo>
                  <a:pt x="35" y="35"/>
                  <a:pt x="35" y="34"/>
                  <a:pt x="35" y="33"/>
                </a:cubicBezTo>
                <a:cubicBezTo>
                  <a:pt x="35" y="32"/>
                  <a:pt x="35" y="31"/>
                  <a:pt x="35" y="29"/>
                </a:cubicBezTo>
                <a:cubicBezTo>
                  <a:pt x="35" y="26"/>
                  <a:pt x="35" y="23"/>
                  <a:pt x="35" y="21"/>
                </a:cubicBezTo>
                <a:cubicBezTo>
                  <a:pt x="34" y="18"/>
                  <a:pt x="33" y="16"/>
                  <a:pt x="32" y="14"/>
                </a:cubicBezTo>
                <a:cubicBezTo>
                  <a:pt x="29" y="13"/>
                  <a:pt x="26" y="13"/>
                  <a:pt x="22" y="13"/>
                </a:cubicBezTo>
                <a:cubicBezTo>
                  <a:pt x="20" y="13"/>
                  <a:pt x="17" y="13"/>
                  <a:pt x="15" y="13"/>
                </a:cubicBezTo>
                <a:cubicBezTo>
                  <a:pt x="12" y="14"/>
                  <a:pt x="10" y="14"/>
                  <a:pt x="7" y="15"/>
                </a:cubicBezTo>
                <a:cubicBezTo>
                  <a:pt x="7" y="15"/>
                  <a:pt x="6" y="15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0"/>
                  <a:pt x="0" y="10"/>
                </a:cubicBezTo>
                <a:cubicBezTo>
                  <a:pt x="0" y="9"/>
                  <a:pt x="0" y="8"/>
                  <a:pt x="1" y="8"/>
                </a:cubicBezTo>
                <a:cubicBezTo>
                  <a:pt x="2" y="8"/>
                  <a:pt x="2" y="8"/>
                  <a:pt x="3" y="9"/>
                </a:cubicBezTo>
                <a:cubicBezTo>
                  <a:pt x="9" y="8"/>
                  <a:pt x="16" y="7"/>
                  <a:pt x="23" y="6"/>
                </a:cubicBezTo>
                <a:cubicBezTo>
                  <a:pt x="25" y="5"/>
                  <a:pt x="29" y="4"/>
                  <a:pt x="32" y="4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70" y="2"/>
                  <a:pt x="71" y="5"/>
                </a:cubicBezTo>
                <a:cubicBezTo>
                  <a:pt x="71" y="7"/>
                  <a:pt x="72" y="9"/>
                  <a:pt x="72" y="1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4030663" y="4308475"/>
            <a:ext cx="214313" cy="212725"/>
          </a:xfrm>
          <a:custGeom>
            <a:avLst/>
            <a:gdLst>
              <a:gd name="T0" fmla="*/ 60 w 71"/>
              <a:gd name="T1" fmla="*/ 10 h 70"/>
              <a:gd name="T2" fmla="*/ 49 w 71"/>
              <a:gd name="T3" fmla="*/ 9 h 70"/>
              <a:gd name="T4" fmla="*/ 45 w 71"/>
              <a:gd name="T5" fmla="*/ 11 h 70"/>
              <a:gd name="T6" fmla="*/ 44 w 71"/>
              <a:gd name="T7" fmla="*/ 16 h 70"/>
              <a:gd name="T8" fmla="*/ 54 w 71"/>
              <a:gd name="T9" fmla="*/ 16 h 70"/>
              <a:gd name="T10" fmla="*/ 60 w 71"/>
              <a:gd name="T11" fmla="*/ 18 h 70"/>
              <a:gd name="T12" fmla="*/ 61 w 71"/>
              <a:gd name="T13" fmla="*/ 24 h 70"/>
              <a:gd name="T14" fmla="*/ 58 w 71"/>
              <a:gd name="T15" fmla="*/ 70 h 70"/>
              <a:gd name="T16" fmla="*/ 46 w 71"/>
              <a:gd name="T17" fmla="*/ 65 h 70"/>
              <a:gd name="T18" fmla="*/ 17 w 71"/>
              <a:gd name="T19" fmla="*/ 60 h 70"/>
              <a:gd name="T20" fmla="*/ 13 w 71"/>
              <a:gd name="T21" fmla="*/ 59 h 70"/>
              <a:gd name="T22" fmla="*/ 12 w 71"/>
              <a:gd name="T23" fmla="*/ 33 h 70"/>
              <a:gd name="T24" fmla="*/ 18 w 71"/>
              <a:gd name="T25" fmla="*/ 21 h 70"/>
              <a:gd name="T26" fmla="*/ 26 w 71"/>
              <a:gd name="T27" fmla="*/ 17 h 70"/>
              <a:gd name="T28" fmla="*/ 25 w 71"/>
              <a:gd name="T29" fmla="*/ 12 h 70"/>
              <a:gd name="T30" fmla="*/ 17 w 71"/>
              <a:gd name="T31" fmla="*/ 12 h 70"/>
              <a:gd name="T32" fmla="*/ 8 w 71"/>
              <a:gd name="T33" fmla="*/ 15 h 70"/>
              <a:gd name="T34" fmla="*/ 1 w 71"/>
              <a:gd name="T35" fmla="*/ 14 h 70"/>
              <a:gd name="T36" fmla="*/ 1 w 71"/>
              <a:gd name="T37" fmla="*/ 8 h 70"/>
              <a:gd name="T38" fmla="*/ 30 w 71"/>
              <a:gd name="T39" fmla="*/ 4 h 70"/>
              <a:gd name="T40" fmla="*/ 57 w 71"/>
              <a:gd name="T41" fmla="*/ 1 h 70"/>
              <a:gd name="T42" fmla="*/ 63 w 71"/>
              <a:gd name="T43" fmla="*/ 0 h 70"/>
              <a:gd name="T44" fmla="*/ 70 w 71"/>
              <a:gd name="T45" fmla="*/ 6 h 70"/>
              <a:gd name="T46" fmla="*/ 69 w 71"/>
              <a:gd name="T47" fmla="*/ 13 h 70"/>
              <a:gd name="T48" fmla="*/ 52 w 71"/>
              <a:gd name="T49" fmla="*/ 31 h 70"/>
              <a:gd name="T50" fmla="*/ 45 w 71"/>
              <a:gd name="T51" fmla="*/ 21 h 70"/>
              <a:gd name="T52" fmla="*/ 42 w 71"/>
              <a:gd name="T53" fmla="*/ 21 h 70"/>
              <a:gd name="T54" fmla="*/ 44 w 71"/>
              <a:gd name="T55" fmla="*/ 27 h 70"/>
              <a:gd name="T56" fmla="*/ 50 w 71"/>
              <a:gd name="T57" fmla="*/ 31 h 70"/>
              <a:gd name="T58" fmla="*/ 43 w 71"/>
              <a:gd name="T59" fmla="*/ 36 h 70"/>
              <a:gd name="T60" fmla="*/ 39 w 71"/>
              <a:gd name="T61" fmla="*/ 35 h 70"/>
              <a:gd name="T62" fmla="*/ 36 w 71"/>
              <a:gd name="T63" fmla="*/ 22 h 70"/>
              <a:gd name="T64" fmla="*/ 32 w 71"/>
              <a:gd name="T65" fmla="*/ 24 h 70"/>
              <a:gd name="T66" fmla="*/ 31 w 71"/>
              <a:gd name="T67" fmla="*/ 29 h 70"/>
              <a:gd name="T68" fmla="*/ 31 w 71"/>
              <a:gd name="T69" fmla="*/ 31 h 70"/>
              <a:gd name="T70" fmla="*/ 32 w 71"/>
              <a:gd name="T71" fmla="*/ 33 h 70"/>
              <a:gd name="T72" fmla="*/ 26 w 71"/>
              <a:gd name="T73" fmla="*/ 38 h 70"/>
              <a:gd name="T74" fmla="*/ 17 w 71"/>
              <a:gd name="T75" fmla="*/ 40 h 70"/>
              <a:gd name="T76" fmla="*/ 16 w 71"/>
              <a:gd name="T77" fmla="*/ 45 h 70"/>
              <a:gd name="T78" fmla="*/ 17 w 71"/>
              <a:gd name="T79" fmla="*/ 51 h 70"/>
              <a:gd name="T80" fmla="*/ 28 w 71"/>
              <a:gd name="T81" fmla="*/ 52 h 70"/>
              <a:gd name="T82" fmla="*/ 45 w 71"/>
              <a:gd name="T83" fmla="*/ 49 h 70"/>
              <a:gd name="T84" fmla="*/ 48 w 71"/>
              <a:gd name="T85" fmla="*/ 51 h 70"/>
              <a:gd name="T86" fmla="*/ 43 w 71"/>
              <a:gd name="T87" fmla="*/ 56 h 70"/>
              <a:gd name="T88" fmla="*/ 49 w 71"/>
              <a:gd name="T89" fmla="*/ 59 h 70"/>
              <a:gd name="T90" fmla="*/ 53 w 71"/>
              <a:gd name="T91" fmla="*/ 54 h 70"/>
              <a:gd name="T92" fmla="*/ 26 w 71"/>
              <a:gd name="T93" fmla="*/ 25 h 70"/>
              <a:gd name="T94" fmla="*/ 22 w 71"/>
              <a:gd name="T95" fmla="*/ 26 h 70"/>
              <a:gd name="T96" fmla="*/ 18 w 71"/>
              <a:gd name="T97" fmla="*/ 32 h 70"/>
              <a:gd name="T98" fmla="*/ 24 w 71"/>
              <a:gd name="T99" fmla="*/ 33 h 70"/>
              <a:gd name="T100" fmla="*/ 48 w 71"/>
              <a:gd name="T101" fmla="*/ 43 h 70"/>
              <a:gd name="T102" fmla="*/ 43 w 71"/>
              <a:gd name="T103" fmla="*/ 38 h 70"/>
              <a:gd name="T104" fmla="*/ 35 w 71"/>
              <a:gd name="T105" fmla="*/ 39 h 70"/>
              <a:gd name="T106" fmla="*/ 22 w 71"/>
              <a:gd name="T107" fmla="*/ 45 h 70"/>
              <a:gd name="T108" fmla="*/ 22 w 71"/>
              <a:gd name="T109" fmla="*/ 47 h 70"/>
              <a:gd name="T110" fmla="*/ 48 w 71"/>
              <a:gd name="T111" fmla="*/ 43 h 70"/>
              <a:gd name="T112" fmla="*/ 38 w 71"/>
              <a:gd name="T113" fmla="*/ 16 h 70"/>
              <a:gd name="T114" fmla="*/ 38 w 71"/>
              <a:gd name="T115" fmla="*/ 13 h 70"/>
              <a:gd name="T116" fmla="*/ 36 w 71"/>
              <a:gd name="T117" fmla="*/ 10 h 70"/>
              <a:gd name="T118" fmla="*/ 32 w 71"/>
              <a:gd name="T119" fmla="*/ 13 h 70"/>
              <a:gd name="T120" fmla="*/ 32 w 71"/>
              <a:gd name="T121" fmla="*/ 15 h 70"/>
              <a:gd name="T122" fmla="*/ 33 w 71"/>
              <a:gd name="T123" fmla="*/ 18 h 70"/>
              <a:gd name="T124" fmla="*/ 38 w 71"/>
              <a:gd name="T125" fmla="*/ 1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70">
                <a:moveTo>
                  <a:pt x="69" y="13"/>
                </a:moveTo>
                <a:cubicBezTo>
                  <a:pt x="66" y="11"/>
                  <a:pt x="63" y="11"/>
                  <a:pt x="60" y="10"/>
                </a:cubicBezTo>
                <a:cubicBezTo>
                  <a:pt x="57" y="10"/>
                  <a:pt x="54" y="9"/>
                  <a:pt x="51" y="9"/>
                </a:cubicBezTo>
                <a:cubicBezTo>
                  <a:pt x="50" y="9"/>
                  <a:pt x="49" y="9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7" y="10"/>
                  <a:pt x="46" y="10"/>
                  <a:pt x="45" y="11"/>
                </a:cubicBezTo>
                <a:cubicBezTo>
                  <a:pt x="44" y="12"/>
                  <a:pt x="44" y="13"/>
                  <a:pt x="44" y="15"/>
                </a:cubicBezTo>
                <a:cubicBezTo>
                  <a:pt x="44" y="15"/>
                  <a:pt x="44" y="16"/>
                  <a:pt x="44" y="16"/>
                </a:cubicBezTo>
                <a:cubicBezTo>
                  <a:pt x="45" y="16"/>
                  <a:pt x="47" y="16"/>
                  <a:pt x="49" y="16"/>
                </a:cubicBezTo>
                <a:cubicBezTo>
                  <a:pt x="50" y="16"/>
                  <a:pt x="52" y="16"/>
                  <a:pt x="54" y="16"/>
                </a:cubicBezTo>
                <a:cubicBezTo>
                  <a:pt x="55" y="16"/>
                  <a:pt x="56" y="16"/>
                  <a:pt x="57" y="17"/>
                </a:cubicBezTo>
                <a:cubicBezTo>
                  <a:pt x="58" y="17"/>
                  <a:pt x="59" y="17"/>
                  <a:pt x="60" y="18"/>
                </a:cubicBezTo>
                <a:cubicBezTo>
                  <a:pt x="61" y="19"/>
                  <a:pt x="61" y="20"/>
                  <a:pt x="61" y="21"/>
                </a:cubicBezTo>
                <a:cubicBezTo>
                  <a:pt x="61" y="22"/>
                  <a:pt x="61" y="23"/>
                  <a:pt x="61" y="24"/>
                </a:cubicBezTo>
                <a:cubicBezTo>
                  <a:pt x="60" y="32"/>
                  <a:pt x="59" y="39"/>
                  <a:pt x="59" y="46"/>
                </a:cubicBezTo>
                <a:cubicBezTo>
                  <a:pt x="59" y="53"/>
                  <a:pt x="58" y="61"/>
                  <a:pt x="58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4" y="69"/>
                  <a:pt x="50" y="68"/>
                  <a:pt x="46" y="65"/>
                </a:cubicBezTo>
                <a:cubicBezTo>
                  <a:pt x="45" y="64"/>
                  <a:pt x="42" y="61"/>
                  <a:pt x="37" y="57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1"/>
                  <a:pt x="16" y="61"/>
                  <a:pt x="16" y="61"/>
                </a:cubicBezTo>
                <a:cubicBezTo>
                  <a:pt x="15" y="61"/>
                  <a:pt x="14" y="60"/>
                  <a:pt x="13" y="59"/>
                </a:cubicBezTo>
                <a:cubicBezTo>
                  <a:pt x="13" y="59"/>
                  <a:pt x="13" y="58"/>
                  <a:pt x="12" y="57"/>
                </a:cubicBezTo>
                <a:cubicBezTo>
                  <a:pt x="12" y="44"/>
                  <a:pt x="12" y="36"/>
                  <a:pt x="12" y="33"/>
                </a:cubicBezTo>
                <a:cubicBezTo>
                  <a:pt x="12" y="31"/>
                  <a:pt x="12" y="28"/>
                  <a:pt x="12" y="26"/>
                </a:cubicBezTo>
                <a:cubicBezTo>
                  <a:pt x="13" y="23"/>
                  <a:pt x="15" y="22"/>
                  <a:pt x="18" y="21"/>
                </a:cubicBezTo>
                <a:cubicBezTo>
                  <a:pt x="21" y="21"/>
                  <a:pt x="23" y="20"/>
                  <a:pt x="26" y="20"/>
                </a:cubicBezTo>
                <a:cubicBezTo>
                  <a:pt x="26" y="19"/>
                  <a:pt x="26" y="18"/>
                  <a:pt x="26" y="17"/>
                </a:cubicBezTo>
                <a:cubicBezTo>
                  <a:pt x="26" y="16"/>
                  <a:pt x="26" y="15"/>
                  <a:pt x="26" y="14"/>
                </a:cubicBezTo>
                <a:cubicBezTo>
                  <a:pt x="26" y="13"/>
                  <a:pt x="26" y="13"/>
                  <a:pt x="25" y="12"/>
                </a:cubicBezTo>
                <a:cubicBezTo>
                  <a:pt x="24" y="11"/>
                  <a:pt x="23" y="11"/>
                  <a:pt x="21" y="11"/>
                </a:cubicBezTo>
                <a:cubicBezTo>
                  <a:pt x="20" y="11"/>
                  <a:pt x="19" y="11"/>
                  <a:pt x="17" y="12"/>
                </a:cubicBezTo>
                <a:cubicBezTo>
                  <a:pt x="15" y="12"/>
                  <a:pt x="13" y="13"/>
                  <a:pt x="12" y="13"/>
                </a:cubicBezTo>
                <a:cubicBezTo>
                  <a:pt x="11" y="14"/>
                  <a:pt x="9" y="14"/>
                  <a:pt x="8" y="15"/>
                </a:cubicBezTo>
                <a:cubicBezTo>
                  <a:pt x="6" y="16"/>
                  <a:pt x="5" y="16"/>
                  <a:pt x="3" y="17"/>
                </a:cubicBezTo>
                <a:cubicBezTo>
                  <a:pt x="2" y="15"/>
                  <a:pt x="2" y="14"/>
                  <a:pt x="1" y="14"/>
                </a:cubicBezTo>
                <a:cubicBezTo>
                  <a:pt x="1" y="13"/>
                  <a:pt x="0" y="11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7" y="8"/>
                  <a:pt x="14" y="7"/>
                  <a:pt x="21" y="6"/>
                </a:cubicBezTo>
                <a:cubicBezTo>
                  <a:pt x="23" y="5"/>
                  <a:pt x="26" y="5"/>
                  <a:pt x="30" y="4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1"/>
                  <a:pt x="57" y="1"/>
                </a:cubicBezTo>
                <a:cubicBezTo>
                  <a:pt x="58" y="1"/>
                  <a:pt x="58" y="1"/>
                  <a:pt x="59" y="1"/>
                </a:cubicBezTo>
                <a:cubicBezTo>
                  <a:pt x="61" y="0"/>
                  <a:pt x="63" y="0"/>
                  <a:pt x="63" y="0"/>
                </a:cubicBezTo>
                <a:cubicBezTo>
                  <a:pt x="65" y="0"/>
                  <a:pt x="67" y="1"/>
                  <a:pt x="68" y="2"/>
                </a:cubicBezTo>
                <a:cubicBezTo>
                  <a:pt x="68" y="3"/>
                  <a:pt x="69" y="4"/>
                  <a:pt x="70" y="6"/>
                </a:cubicBezTo>
                <a:cubicBezTo>
                  <a:pt x="70" y="8"/>
                  <a:pt x="71" y="9"/>
                  <a:pt x="71" y="10"/>
                </a:cubicBezTo>
                <a:cubicBezTo>
                  <a:pt x="71" y="11"/>
                  <a:pt x="70" y="12"/>
                  <a:pt x="69" y="13"/>
                </a:cubicBezTo>
                <a:close/>
                <a:moveTo>
                  <a:pt x="52" y="51"/>
                </a:moveTo>
                <a:cubicBezTo>
                  <a:pt x="52" y="31"/>
                  <a:pt x="52" y="31"/>
                  <a:pt x="52" y="31"/>
                </a:cubicBezTo>
                <a:cubicBezTo>
                  <a:pt x="52" y="28"/>
                  <a:pt x="52" y="26"/>
                  <a:pt x="51" y="24"/>
                </a:cubicBezTo>
                <a:cubicBezTo>
                  <a:pt x="49" y="22"/>
                  <a:pt x="47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2" y="23"/>
                </a:cubicBezTo>
                <a:cubicBezTo>
                  <a:pt x="42" y="25"/>
                  <a:pt x="43" y="26"/>
                  <a:pt x="44" y="27"/>
                </a:cubicBezTo>
                <a:cubicBezTo>
                  <a:pt x="46" y="29"/>
                  <a:pt x="48" y="29"/>
                  <a:pt x="50" y="30"/>
                </a:cubicBezTo>
                <a:cubicBezTo>
                  <a:pt x="50" y="30"/>
                  <a:pt x="50" y="31"/>
                  <a:pt x="50" y="31"/>
                </a:cubicBezTo>
                <a:cubicBezTo>
                  <a:pt x="50" y="33"/>
                  <a:pt x="49" y="34"/>
                  <a:pt x="48" y="35"/>
                </a:cubicBezTo>
                <a:cubicBezTo>
                  <a:pt x="47" y="35"/>
                  <a:pt x="45" y="36"/>
                  <a:pt x="43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0" y="35"/>
                  <a:pt x="40" y="35"/>
                  <a:pt x="39" y="35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2"/>
                </a:cubicBezTo>
                <a:cubicBezTo>
                  <a:pt x="35" y="22"/>
                  <a:pt x="35" y="22"/>
                  <a:pt x="34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1" y="24"/>
                  <a:pt x="31" y="25"/>
                  <a:pt x="31" y="26"/>
                </a:cubicBezTo>
                <a:cubicBezTo>
                  <a:pt x="31" y="28"/>
                  <a:pt x="31" y="29"/>
                  <a:pt x="31" y="29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2" y="32"/>
                  <a:pt x="32" y="33"/>
                  <a:pt x="32" y="33"/>
                </a:cubicBezTo>
                <a:cubicBezTo>
                  <a:pt x="32" y="34"/>
                  <a:pt x="31" y="35"/>
                  <a:pt x="30" y="36"/>
                </a:cubicBezTo>
                <a:cubicBezTo>
                  <a:pt x="29" y="37"/>
                  <a:pt x="28" y="38"/>
                  <a:pt x="26" y="38"/>
                </a:cubicBezTo>
                <a:cubicBezTo>
                  <a:pt x="26" y="39"/>
                  <a:pt x="24" y="39"/>
                  <a:pt x="22" y="40"/>
                </a:cubicBezTo>
                <a:cubicBezTo>
                  <a:pt x="19" y="40"/>
                  <a:pt x="18" y="40"/>
                  <a:pt x="17" y="40"/>
                </a:cubicBezTo>
                <a:cubicBezTo>
                  <a:pt x="17" y="41"/>
                  <a:pt x="17" y="41"/>
                  <a:pt x="17" y="42"/>
                </a:cubicBezTo>
                <a:cubicBezTo>
                  <a:pt x="17" y="42"/>
                  <a:pt x="17" y="43"/>
                  <a:pt x="16" y="45"/>
                </a:cubicBezTo>
                <a:cubicBezTo>
                  <a:pt x="16" y="47"/>
                  <a:pt x="16" y="48"/>
                  <a:pt x="16" y="48"/>
                </a:cubicBezTo>
                <a:cubicBezTo>
                  <a:pt x="16" y="49"/>
                  <a:pt x="16" y="50"/>
                  <a:pt x="17" y="51"/>
                </a:cubicBezTo>
                <a:cubicBezTo>
                  <a:pt x="17" y="52"/>
                  <a:pt x="18" y="53"/>
                  <a:pt x="18" y="53"/>
                </a:cubicBezTo>
                <a:cubicBezTo>
                  <a:pt x="21" y="53"/>
                  <a:pt x="24" y="53"/>
                  <a:pt x="28" y="52"/>
                </a:cubicBezTo>
                <a:cubicBezTo>
                  <a:pt x="37" y="50"/>
                  <a:pt x="42" y="49"/>
                  <a:pt x="44" y="49"/>
                </a:cubicBez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6" y="49"/>
                  <a:pt x="46" y="49"/>
                </a:cubicBezTo>
                <a:cubicBezTo>
                  <a:pt x="47" y="49"/>
                  <a:pt x="48" y="50"/>
                  <a:pt x="48" y="51"/>
                </a:cubicBezTo>
                <a:cubicBezTo>
                  <a:pt x="48" y="52"/>
                  <a:pt x="48" y="53"/>
                  <a:pt x="47" y="54"/>
                </a:cubicBezTo>
                <a:cubicBezTo>
                  <a:pt x="46" y="55"/>
                  <a:pt x="45" y="56"/>
                  <a:pt x="43" y="56"/>
                </a:cubicBezTo>
                <a:cubicBezTo>
                  <a:pt x="45" y="58"/>
                  <a:pt x="45" y="58"/>
                  <a:pt x="45" y="58"/>
                </a:cubicBezTo>
                <a:cubicBezTo>
                  <a:pt x="47" y="58"/>
                  <a:pt x="48" y="59"/>
                  <a:pt x="49" y="59"/>
                </a:cubicBezTo>
                <a:cubicBezTo>
                  <a:pt x="50" y="59"/>
                  <a:pt x="51" y="58"/>
                  <a:pt x="52" y="57"/>
                </a:cubicBezTo>
                <a:cubicBezTo>
                  <a:pt x="53" y="56"/>
                  <a:pt x="53" y="55"/>
                  <a:pt x="53" y="54"/>
                </a:cubicBezTo>
                <a:cubicBezTo>
                  <a:pt x="53" y="53"/>
                  <a:pt x="53" y="52"/>
                  <a:pt x="52" y="51"/>
                </a:cubicBezTo>
                <a:close/>
                <a:moveTo>
                  <a:pt x="26" y="25"/>
                </a:moveTo>
                <a:cubicBezTo>
                  <a:pt x="26" y="25"/>
                  <a:pt x="26" y="25"/>
                  <a:pt x="25" y="25"/>
                </a:cubicBezTo>
                <a:cubicBezTo>
                  <a:pt x="24" y="25"/>
                  <a:pt x="23" y="25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19" y="27"/>
                  <a:pt x="18" y="29"/>
                  <a:pt x="18" y="32"/>
                </a:cubicBezTo>
                <a:cubicBezTo>
                  <a:pt x="17" y="34"/>
                  <a:pt x="17" y="36"/>
                  <a:pt x="17" y="38"/>
                </a:cubicBezTo>
                <a:cubicBezTo>
                  <a:pt x="20" y="37"/>
                  <a:pt x="22" y="36"/>
                  <a:pt x="24" y="33"/>
                </a:cubicBezTo>
                <a:cubicBezTo>
                  <a:pt x="25" y="31"/>
                  <a:pt x="26" y="28"/>
                  <a:pt x="26" y="25"/>
                </a:cubicBezTo>
                <a:close/>
                <a:moveTo>
                  <a:pt x="48" y="43"/>
                </a:moveTo>
                <a:cubicBezTo>
                  <a:pt x="48" y="41"/>
                  <a:pt x="48" y="40"/>
                  <a:pt x="47" y="39"/>
                </a:cubicBezTo>
                <a:cubicBezTo>
                  <a:pt x="46" y="38"/>
                  <a:pt x="44" y="38"/>
                  <a:pt x="43" y="38"/>
                </a:cubicBezTo>
                <a:cubicBezTo>
                  <a:pt x="41" y="38"/>
                  <a:pt x="40" y="38"/>
                  <a:pt x="38" y="38"/>
                </a:cubicBezTo>
                <a:cubicBezTo>
                  <a:pt x="36" y="39"/>
                  <a:pt x="35" y="39"/>
                  <a:pt x="35" y="39"/>
                </a:cubicBezTo>
                <a:cubicBezTo>
                  <a:pt x="32" y="40"/>
                  <a:pt x="30" y="40"/>
                  <a:pt x="28" y="41"/>
                </a:cubicBezTo>
                <a:cubicBezTo>
                  <a:pt x="25" y="42"/>
                  <a:pt x="23" y="43"/>
                  <a:pt x="22" y="45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7"/>
                  <a:pt x="22" y="47"/>
                  <a:pt x="22" y="47"/>
                </a:cubicBezTo>
                <a:cubicBezTo>
                  <a:pt x="23" y="48"/>
                  <a:pt x="23" y="48"/>
                  <a:pt x="24" y="47"/>
                </a:cubicBezTo>
                <a:lnTo>
                  <a:pt x="48" y="43"/>
                </a:lnTo>
                <a:close/>
                <a:moveTo>
                  <a:pt x="38" y="17"/>
                </a:moveTo>
                <a:cubicBezTo>
                  <a:pt x="38" y="17"/>
                  <a:pt x="38" y="16"/>
                  <a:pt x="38" y="16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4"/>
                  <a:pt x="38" y="13"/>
                  <a:pt x="38" y="13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1"/>
                  <a:pt x="37" y="10"/>
                  <a:pt x="36" y="10"/>
                </a:cubicBezTo>
                <a:cubicBezTo>
                  <a:pt x="35" y="10"/>
                  <a:pt x="34" y="10"/>
                  <a:pt x="33" y="11"/>
                </a:cubicBezTo>
                <a:cubicBezTo>
                  <a:pt x="33" y="11"/>
                  <a:pt x="32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2" y="18"/>
                  <a:pt x="33" y="18"/>
                </a:cubicBezTo>
                <a:cubicBezTo>
                  <a:pt x="33" y="18"/>
                  <a:pt x="33" y="18"/>
                  <a:pt x="34" y="18"/>
                </a:cubicBezTo>
                <a:lnTo>
                  <a:pt x="38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4024313" y="4562475"/>
            <a:ext cx="215900" cy="244475"/>
          </a:xfrm>
          <a:custGeom>
            <a:avLst/>
            <a:gdLst>
              <a:gd name="T0" fmla="*/ 53 w 71"/>
              <a:gd name="T1" fmla="*/ 42 h 81"/>
              <a:gd name="T2" fmla="*/ 44 w 71"/>
              <a:gd name="T3" fmla="*/ 55 h 81"/>
              <a:gd name="T4" fmla="*/ 43 w 71"/>
              <a:gd name="T5" fmla="*/ 73 h 81"/>
              <a:gd name="T6" fmla="*/ 44 w 71"/>
              <a:gd name="T7" fmla="*/ 79 h 81"/>
              <a:gd name="T8" fmla="*/ 37 w 71"/>
              <a:gd name="T9" fmla="*/ 79 h 81"/>
              <a:gd name="T10" fmla="*/ 38 w 71"/>
              <a:gd name="T11" fmla="*/ 54 h 81"/>
              <a:gd name="T12" fmla="*/ 38 w 71"/>
              <a:gd name="T13" fmla="*/ 51 h 81"/>
              <a:gd name="T14" fmla="*/ 38 w 71"/>
              <a:gd name="T15" fmla="*/ 48 h 81"/>
              <a:gd name="T16" fmla="*/ 36 w 71"/>
              <a:gd name="T17" fmla="*/ 44 h 81"/>
              <a:gd name="T18" fmla="*/ 5 w 71"/>
              <a:gd name="T19" fmla="*/ 55 h 81"/>
              <a:gd name="T20" fmla="*/ 0 w 71"/>
              <a:gd name="T21" fmla="*/ 47 h 81"/>
              <a:gd name="T22" fmla="*/ 16 w 71"/>
              <a:gd name="T23" fmla="*/ 43 h 81"/>
              <a:gd name="T24" fmla="*/ 22 w 71"/>
              <a:gd name="T25" fmla="*/ 36 h 81"/>
              <a:gd name="T26" fmla="*/ 19 w 71"/>
              <a:gd name="T27" fmla="*/ 34 h 81"/>
              <a:gd name="T28" fmla="*/ 15 w 71"/>
              <a:gd name="T29" fmla="*/ 36 h 81"/>
              <a:gd name="T30" fmla="*/ 36 w 71"/>
              <a:gd name="T31" fmla="*/ 22 h 81"/>
              <a:gd name="T32" fmla="*/ 35 w 71"/>
              <a:gd name="T33" fmla="*/ 17 h 81"/>
              <a:gd name="T34" fmla="*/ 34 w 71"/>
              <a:gd name="T35" fmla="*/ 17 h 81"/>
              <a:gd name="T36" fmla="*/ 28 w 71"/>
              <a:gd name="T37" fmla="*/ 15 h 81"/>
              <a:gd name="T38" fmla="*/ 15 w 71"/>
              <a:gd name="T39" fmla="*/ 23 h 81"/>
              <a:gd name="T40" fmla="*/ 11 w 71"/>
              <a:gd name="T41" fmla="*/ 23 h 81"/>
              <a:gd name="T42" fmla="*/ 16 w 71"/>
              <a:gd name="T43" fmla="*/ 15 h 81"/>
              <a:gd name="T44" fmla="*/ 31 w 71"/>
              <a:gd name="T45" fmla="*/ 0 h 81"/>
              <a:gd name="T46" fmla="*/ 38 w 71"/>
              <a:gd name="T47" fmla="*/ 6 h 81"/>
              <a:gd name="T48" fmla="*/ 53 w 71"/>
              <a:gd name="T49" fmla="*/ 5 h 81"/>
              <a:gd name="T50" fmla="*/ 46 w 71"/>
              <a:gd name="T51" fmla="*/ 15 h 81"/>
              <a:gd name="T52" fmla="*/ 54 w 71"/>
              <a:gd name="T53" fmla="*/ 18 h 81"/>
              <a:gd name="T54" fmla="*/ 59 w 71"/>
              <a:gd name="T55" fmla="*/ 20 h 81"/>
              <a:gd name="T56" fmla="*/ 60 w 71"/>
              <a:gd name="T57" fmla="*/ 26 h 81"/>
              <a:gd name="T58" fmla="*/ 44 w 71"/>
              <a:gd name="T59" fmla="*/ 37 h 81"/>
              <a:gd name="T60" fmla="*/ 65 w 71"/>
              <a:gd name="T61" fmla="*/ 34 h 81"/>
              <a:gd name="T62" fmla="*/ 71 w 71"/>
              <a:gd name="T63" fmla="*/ 43 h 81"/>
              <a:gd name="T64" fmla="*/ 37 w 71"/>
              <a:gd name="T65" fmla="*/ 31 h 81"/>
              <a:gd name="T66" fmla="*/ 33 w 71"/>
              <a:gd name="T67" fmla="*/ 31 h 81"/>
              <a:gd name="T68" fmla="*/ 30 w 71"/>
              <a:gd name="T69" fmla="*/ 35 h 81"/>
              <a:gd name="T70" fmla="*/ 31 w 71"/>
              <a:gd name="T71" fmla="*/ 39 h 81"/>
              <a:gd name="T72" fmla="*/ 37 w 71"/>
              <a:gd name="T73" fmla="*/ 3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1" h="81">
                <a:moveTo>
                  <a:pt x="71" y="44"/>
                </a:moveTo>
                <a:cubicBezTo>
                  <a:pt x="65" y="44"/>
                  <a:pt x="59" y="43"/>
                  <a:pt x="53" y="42"/>
                </a:cubicBezTo>
                <a:cubicBezTo>
                  <a:pt x="50" y="42"/>
                  <a:pt x="47" y="42"/>
                  <a:pt x="44" y="43"/>
                </a:cubicBezTo>
                <a:cubicBezTo>
                  <a:pt x="44" y="55"/>
                  <a:pt x="44" y="55"/>
                  <a:pt x="44" y="55"/>
                </a:cubicBezTo>
                <a:cubicBezTo>
                  <a:pt x="43" y="59"/>
                  <a:pt x="43" y="64"/>
                  <a:pt x="43" y="68"/>
                </a:cubicBezTo>
                <a:cubicBezTo>
                  <a:pt x="43" y="70"/>
                  <a:pt x="43" y="71"/>
                  <a:pt x="43" y="73"/>
                </a:cubicBezTo>
                <a:cubicBezTo>
                  <a:pt x="43" y="75"/>
                  <a:pt x="43" y="76"/>
                  <a:pt x="44" y="78"/>
                </a:cubicBezTo>
                <a:cubicBezTo>
                  <a:pt x="44" y="78"/>
                  <a:pt x="44" y="79"/>
                  <a:pt x="44" y="79"/>
                </a:cubicBezTo>
                <a:cubicBezTo>
                  <a:pt x="44" y="80"/>
                  <a:pt x="43" y="81"/>
                  <a:pt x="41" y="81"/>
                </a:cubicBezTo>
                <a:cubicBezTo>
                  <a:pt x="39" y="81"/>
                  <a:pt x="38" y="80"/>
                  <a:pt x="37" y="79"/>
                </a:cubicBezTo>
                <a:cubicBezTo>
                  <a:pt x="37" y="76"/>
                  <a:pt x="37" y="72"/>
                  <a:pt x="37" y="68"/>
                </a:cubicBezTo>
                <a:cubicBezTo>
                  <a:pt x="38" y="64"/>
                  <a:pt x="38" y="59"/>
                  <a:pt x="38" y="54"/>
                </a:cubicBezTo>
                <a:cubicBezTo>
                  <a:pt x="38" y="53"/>
                  <a:pt x="38" y="53"/>
                  <a:pt x="38" y="52"/>
                </a:cubicBezTo>
                <a:cubicBezTo>
                  <a:pt x="38" y="52"/>
                  <a:pt x="38" y="52"/>
                  <a:pt x="38" y="51"/>
                </a:cubicBezTo>
                <a:cubicBezTo>
                  <a:pt x="38" y="50"/>
                  <a:pt x="38" y="50"/>
                  <a:pt x="38" y="49"/>
                </a:cubicBezTo>
                <a:cubicBezTo>
                  <a:pt x="38" y="48"/>
                  <a:pt x="38" y="48"/>
                  <a:pt x="38" y="48"/>
                </a:cubicBezTo>
                <a:cubicBezTo>
                  <a:pt x="38" y="47"/>
                  <a:pt x="37" y="46"/>
                  <a:pt x="37" y="45"/>
                </a:cubicBezTo>
                <a:cubicBezTo>
                  <a:pt x="37" y="45"/>
                  <a:pt x="36" y="45"/>
                  <a:pt x="36" y="44"/>
                </a:cubicBezTo>
                <a:cubicBezTo>
                  <a:pt x="29" y="46"/>
                  <a:pt x="24" y="47"/>
                  <a:pt x="20" y="48"/>
                </a:cubicBezTo>
                <a:cubicBezTo>
                  <a:pt x="14" y="49"/>
                  <a:pt x="9" y="51"/>
                  <a:pt x="5" y="55"/>
                </a:cubicBezTo>
                <a:cubicBezTo>
                  <a:pt x="4" y="53"/>
                  <a:pt x="3" y="52"/>
                  <a:pt x="2" y="50"/>
                </a:cubicBezTo>
                <a:cubicBezTo>
                  <a:pt x="1" y="49"/>
                  <a:pt x="1" y="48"/>
                  <a:pt x="0" y="47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3" y="43"/>
                  <a:pt x="16" y="43"/>
                </a:cubicBezTo>
                <a:cubicBezTo>
                  <a:pt x="20" y="42"/>
                  <a:pt x="21" y="40"/>
                  <a:pt x="21" y="37"/>
                </a:cubicBezTo>
                <a:cubicBezTo>
                  <a:pt x="22" y="37"/>
                  <a:pt x="22" y="36"/>
                  <a:pt x="22" y="36"/>
                </a:cubicBezTo>
                <a:cubicBezTo>
                  <a:pt x="22" y="35"/>
                  <a:pt x="21" y="35"/>
                  <a:pt x="21" y="35"/>
                </a:cubicBezTo>
                <a:cubicBezTo>
                  <a:pt x="21" y="34"/>
                  <a:pt x="20" y="34"/>
                  <a:pt x="19" y="34"/>
                </a:cubicBezTo>
                <a:cubicBezTo>
                  <a:pt x="19" y="34"/>
                  <a:pt x="18" y="34"/>
                  <a:pt x="17" y="35"/>
                </a:cubicBezTo>
                <a:cubicBezTo>
                  <a:pt x="16" y="35"/>
                  <a:pt x="16" y="35"/>
                  <a:pt x="15" y="36"/>
                </a:cubicBezTo>
                <a:cubicBezTo>
                  <a:pt x="12" y="29"/>
                  <a:pt x="12" y="29"/>
                  <a:pt x="12" y="29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1"/>
                  <a:pt x="36" y="21"/>
                </a:cubicBezTo>
                <a:cubicBezTo>
                  <a:pt x="36" y="20"/>
                  <a:pt x="36" y="19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4" y="17"/>
                  <a:pt x="34" y="17"/>
                </a:cubicBezTo>
                <a:cubicBezTo>
                  <a:pt x="33" y="17"/>
                  <a:pt x="31" y="16"/>
                  <a:pt x="30" y="16"/>
                </a:cubicBezTo>
                <a:cubicBezTo>
                  <a:pt x="29" y="15"/>
                  <a:pt x="29" y="15"/>
                  <a:pt x="28" y="15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3"/>
                  <a:pt x="15" y="23"/>
                  <a:pt x="15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2" y="23"/>
                  <a:pt x="12" y="23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16" y="15"/>
                  <a:pt x="16" y="15"/>
                  <a:pt x="16" y="15"/>
                </a:cubicBezTo>
                <a:cubicBezTo>
                  <a:pt x="20" y="10"/>
                  <a:pt x="25" y="5"/>
                  <a:pt x="29" y="0"/>
                </a:cubicBezTo>
                <a:cubicBezTo>
                  <a:pt x="30" y="0"/>
                  <a:pt x="30" y="0"/>
                  <a:pt x="31" y="0"/>
                </a:cubicBezTo>
                <a:cubicBezTo>
                  <a:pt x="32" y="0"/>
                  <a:pt x="34" y="1"/>
                  <a:pt x="35" y="3"/>
                </a:cubicBezTo>
                <a:cubicBezTo>
                  <a:pt x="36" y="4"/>
                  <a:pt x="37" y="5"/>
                  <a:pt x="38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3" y="4"/>
                  <a:pt x="53" y="5"/>
                </a:cubicBezTo>
                <a:cubicBezTo>
                  <a:pt x="53" y="6"/>
                  <a:pt x="53" y="7"/>
                  <a:pt x="53" y="9"/>
                </a:cubicBezTo>
                <a:cubicBezTo>
                  <a:pt x="50" y="10"/>
                  <a:pt x="48" y="12"/>
                  <a:pt x="46" y="15"/>
                </a:cubicBezTo>
                <a:cubicBezTo>
                  <a:pt x="46" y="16"/>
                  <a:pt x="45" y="18"/>
                  <a:pt x="45" y="20"/>
                </a:cubicBezTo>
                <a:cubicBezTo>
                  <a:pt x="54" y="18"/>
                  <a:pt x="54" y="18"/>
                  <a:pt x="54" y="18"/>
                </a:cubicBezTo>
                <a:cubicBezTo>
                  <a:pt x="55" y="18"/>
                  <a:pt x="56" y="18"/>
                  <a:pt x="56" y="18"/>
                </a:cubicBezTo>
                <a:cubicBezTo>
                  <a:pt x="57" y="18"/>
                  <a:pt x="58" y="18"/>
                  <a:pt x="59" y="20"/>
                </a:cubicBezTo>
                <a:cubicBezTo>
                  <a:pt x="60" y="21"/>
                  <a:pt x="60" y="22"/>
                  <a:pt x="60" y="24"/>
                </a:cubicBezTo>
                <a:cubicBezTo>
                  <a:pt x="60" y="25"/>
                  <a:pt x="60" y="25"/>
                  <a:pt x="60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4" y="37"/>
                  <a:pt x="44" y="37"/>
                  <a:pt x="44" y="37"/>
                </a:cubicBezTo>
                <a:cubicBezTo>
                  <a:pt x="48" y="37"/>
                  <a:pt x="53" y="37"/>
                  <a:pt x="58" y="36"/>
                </a:cubicBezTo>
                <a:cubicBezTo>
                  <a:pt x="60" y="35"/>
                  <a:pt x="62" y="35"/>
                  <a:pt x="65" y="34"/>
                </a:cubicBezTo>
                <a:cubicBezTo>
                  <a:pt x="66" y="36"/>
                  <a:pt x="68" y="37"/>
                  <a:pt x="70" y="39"/>
                </a:cubicBezTo>
                <a:cubicBezTo>
                  <a:pt x="70" y="40"/>
                  <a:pt x="71" y="42"/>
                  <a:pt x="71" y="43"/>
                </a:cubicBezTo>
                <a:cubicBezTo>
                  <a:pt x="71" y="43"/>
                  <a:pt x="71" y="44"/>
                  <a:pt x="71" y="44"/>
                </a:cubicBezTo>
                <a:close/>
                <a:moveTo>
                  <a:pt x="37" y="31"/>
                </a:moveTo>
                <a:cubicBezTo>
                  <a:pt x="37" y="31"/>
                  <a:pt x="36" y="30"/>
                  <a:pt x="35" y="30"/>
                </a:cubicBezTo>
                <a:cubicBezTo>
                  <a:pt x="34" y="30"/>
                  <a:pt x="33" y="31"/>
                  <a:pt x="33" y="31"/>
                </a:cubicBezTo>
                <a:cubicBezTo>
                  <a:pt x="32" y="32"/>
                  <a:pt x="31" y="32"/>
                  <a:pt x="31" y="33"/>
                </a:cubicBezTo>
                <a:cubicBezTo>
                  <a:pt x="30" y="33"/>
                  <a:pt x="30" y="34"/>
                  <a:pt x="30" y="35"/>
                </a:cubicBezTo>
                <a:cubicBezTo>
                  <a:pt x="29" y="36"/>
                  <a:pt x="29" y="37"/>
                  <a:pt x="29" y="37"/>
                </a:cubicBezTo>
                <a:cubicBezTo>
                  <a:pt x="29" y="38"/>
                  <a:pt x="30" y="39"/>
                  <a:pt x="31" y="39"/>
                </a:cubicBezTo>
                <a:cubicBezTo>
                  <a:pt x="37" y="38"/>
                  <a:pt x="37" y="38"/>
                  <a:pt x="37" y="38"/>
                </a:cubicBezTo>
                <a:lnTo>
                  <a:pt x="37" y="3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3889376" y="3471863"/>
            <a:ext cx="485775" cy="482600"/>
          </a:xfrm>
          <a:custGeom>
            <a:avLst/>
            <a:gdLst>
              <a:gd name="T0" fmla="*/ 143 w 161"/>
              <a:gd name="T1" fmla="*/ 20 h 160"/>
              <a:gd name="T2" fmla="*/ 160 w 161"/>
              <a:gd name="T3" fmla="*/ 31 h 160"/>
              <a:gd name="T4" fmla="*/ 160 w 161"/>
              <a:gd name="T5" fmla="*/ 91 h 160"/>
              <a:gd name="T6" fmla="*/ 151 w 161"/>
              <a:gd name="T7" fmla="*/ 160 h 160"/>
              <a:gd name="T8" fmla="*/ 55 w 161"/>
              <a:gd name="T9" fmla="*/ 160 h 160"/>
              <a:gd name="T10" fmla="*/ 3 w 161"/>
              <a:gd name="T11" fmla="*/ 116 h 160"/>
              <a:gd name="T12" fmla="*/ 1 w 161"/>
              <a:gd name="T13" fmla="*/ 31 h 160"/>
              <a:gd name="T14" fmla="*/ 22 w 161"/>
              <a:gd name="T15" fmla="*/ 0 h 160"/>
              <a:gd name="T16" fmla="*/ 88 w 161"/>
              <a:gd name="T17" fmla="*/ 1 h 160"/>
              <a:gd name="T18" fmla="*/ 150 w 161"/>
              <a:gd name="T19" fmla="*/ 2 h 160"/>
              <a:gd name="T20" fmla="*/ 138 w 161"/>
              <a:gd name="T21" fmla="*/ 6 h 160"/>
              <a:gd name="T22" fmla="*/ 134 w 161"/>
              <a:gd name="T23" fmla="*/ 18 h 160"/>
              <a:gd name="T24" fmla="*/ 107 w 161"/>
              <a:gd name="T25" fmla="*/ 18 h 160"/>
              <a:gd name="T26" fmla="*/ 102 w 161"/>
              <a:gd name="T27" fmla="*/ 8 h 160"/>
              <a:gd name="T28" fmla="*/ 86 w 161"/>
              <a:gd name="T29" fmla="*/ 4 h 160"/>
              <a:gd name="T30" fmla="*/ 84 w 161"/>
              <a:gd name="T31" fmla="*/ 31 h 160"/>
              <a:gd name="T32" fmla="*/ 102 w 161"/>
              <a:gd name="T33" fmla="*/ 50 h 160"/>
              <a:gd name="T34" fmla="*/ 113 w 161"/>
              <a:gd name="T35" fmla="*/ 56 h 160"/>
              <a:gd name="T36" fmla="*/ 124 w 161"/>
              <a:gd name="T37" fmla="*/ 76 h 160"/>
              <a:gd name="T38" fmla="*/ 126 w 161"/>
              <a:gd name="T39" fmla="*/ 56 h 160"/>
              <a:gd name="T40" fmla="*/ 156 w 161"/>
              <a:gd name="T41" fmla="*/ 59 h 160"/>
              <a:gd name="T42" fmla="*/ 83 w 161"/>
              <a:gd name="T43" fmla="*/ 107 h 160"/>
              <a:gd name="T44" fmla="*/ 96 w 161"/>
              <a:gd name="T45" fmla="*/ 119 h 160"/>
              <a:gd name="T46" fmla="*/ 113 w 161"/>
              <a:gd name="T47" fmla="*/ 129 h 160"/>
              <a:gd name="T48" fmla="*/ 114 w 161"/>
              <a:gd name="T49" fmla="*/ 135 h 160"/>
              <a:gd name="T50" fmla="*/ 103 w 161"/>
              <a:gd name="T51" fmla="*/ 144 h 160"/>
              <a:gd name="T52" fmla="*/ 87 w 161"/>
              <a:gd name="T53" fmla="*/ 153 h 160"/>
              <a:gd name="T54" fmla="*/ 152 w 161"/>
              <a:gd name="T55" fmla="*/ 150 h 160"/>
              <a:gd name="T56" fmla="*/ 124 w 161"/>
              <a:gd name="T57" fmla="*/ 116 h 160"/>
              <a:gd name="T58" fmla="*/ 126 w 161"/>
              <a:gd name="T59" fmla="*/ 96 h 160"/>
              <a:gd name="T60" fmla="*/ 133 w 161"/>
              <a:gd name="T61" fmla="*/ 81 h 160"/>
              <a:gd name="T62" fmla="*/ 127 w 161"/>
              <a:gd name="T63" fmla="*/ 91 h 160"/>
              <a:gd name="T64" fmla="*/ 92 w 161"/>
              <a:gd name="T65" fmla="*/ 87 h 160"/>
              <a:gd name="T66" fmla="*/ 89 w 161"/>
              <a:gd name="T67" fmla="*/ 96 h 160"/>
              <a:gd name="T68" fmla="*/ 10 w 161"/>
              <a:gd name="T69" fmla="*/ 92 h 160"/>
              <a:gd name="T70" fmla="*/ 7 w 161"/>
              <a:gd name="T71" fmla="*/ 108 h 160"/>
              <a:gd name="T72" fmla="*/ 78 w 161"/>
              <a:gd name="T73" fmla="*/ 121 h 160"/>
              <a:gd name="T74" fmla="*/ 76 w 161"/>
              <a:gd name="T75" fmla="*/ 96 h 160"/>
              <a:gd name="T76" fmla="*/ 17 w 161"/>
              <a:gd name="T77" fmla="*/ 92 h 160"/>
              <a:gd name="T78" fmla="*/ 26 w 161"/>
              <a:gd name="T79" fmla="*/ 48 h 160"/>
              <a:gd name="T80" fmla="*/ 38 w 161"/>
              <a:gd name="T81" fmla="*/ 70 h 160"/>
              <a:gd name="T82" fmla="*/ 36 w 161"/>
              <a:gd name="T83" fmla="*/ 35 h 160"/>
              <a:gd name="T84" fmla="*/ 44 w 161"/>
              <a:gd name="T85" fmla="*/ 5 h 160"/>
              <a:gd name="T86" fmla="*/ 6 w 161"/>
              <a:gd name="T87" fmla="*/ 28 h 160"/>
              <a:gd name="T88" fmla="*/ 11 w 161"/>
              <a:gd name="T89" fmla="*/ 62 h 160"/>
              <a:gd name="T90" fmla="*/ 16 w 161"/>
              <a:gd name="T91" fmla="*/ 27 h 160"/>
              <a:gd name="T92" fmla="*/ 70 w 161"/>
              <a:gd name="T93" fmla="*/ 15 h 160"/>
              <a:gd name="T94" fmla="*/ 51 w 161"/>
              <a:gd name="T95" fmla="*/ 49 h 160"/>
              <a:gd name="T96" fmla="*/ 79 w 161"/>
              <a:gd name="T97" fmla="*/ 32 h 160"/>
              <a:gd name="T98" fmla="*/ 61 w 161"/>
              <a:gd name="T99" fmla="*/ 144 h 160"/>
              <a:gd name="T100" fmla="*/ 48 w 161"/>
              <a:gd name="T101" fmla="*/ 139 h 160"/>
              <a:gd name="T102" fmla="*/ 27 w 161"/>
              <a:gd name="T103" fmla="*/ 134 h 160"/>
              <a:gd name="T104" fmla="*/ 6 w 161"/>
              <a:gd name="T105" fmla="*/ 133 h 160"/>
              <a:gd name="T106" fmla="*/ 77 w 161"/>
              <a:gd name="T107" fmla="*/ 152 h 160"/>
              <a:gd name="T108" fmla="*/ 77 w 161"/>
              <a:gd name="T109" fmla="*/ 83 h 160"/>
              <a:gd name="T110" fmla="*/ 9 w 161"/>
              <a:gd name="T111" fmla="*/ 8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60">
                <a:moveTo>
                  <a:pt x="133" y="47"/>
                </a:moveTo>
                <a:cubicBezTo>
                  <a:pt x="135" y="47"/>
                  <a:pt x="138" y="47"/>
                  <a:pt x="141" y="47"/>
                </a:cubicBezTo>
                <a:cubicBezTo>
                  <a:pt x="144" y="47"/>
                  <a:pt x="147" y="47"/>
                  <a:pt x="150" y="46"/>
                </a:cubicBezTo>
                <a:cubicBezTo>
                  <a:pt x="153" y="44"/>
                  <a:pt x="156" y="40"/>
                  <a:pt x="156" y="37"/>
                </a:cubicBezTo>
                <a:cubicBezTo>
                  <a:pt x="156" y="34"/>
                  <a:pt x="156" y="32"/>
                  <a:pt x="156" y="30"/>
                </a:cubicBezTo>
                <a:cubicBezTo>
                  <a:pt x="155" y="25"/>
                  <a:pt x="151" y="23"/>
                  <a:pt x="146" y="22"/>
                </a:cubicBezTo>
                <a:cubicBezTo>
                  <a:pt x="145" y="22"/>
                  <a:pt x="144" y="22"/>
                  <a:pt x="143" y="22"/>
                </a:cubicBezTo>
                <a:cubicBezTo>
                  <a:pt x="142" y="21"/>
                  <a:pt x="143" y="20"/>
                  <a:pt x="143" y="20"/>
                </a:cubicBezTo>
                <a:cubicBezTo>
                  <a:pt x="143" y="19"/>
                  <a:pt x="143" y="18"/>
                  <a:pt x="144" y="18"/>
                </a:cubicBezTo>
                <a:cubicBezTo>
                  <a:pt x="146" y="17"/>
                  <a:pt x="149" y="18"/>
                  <a:pt x="151" y="17"/>
                </a:cubicBezTo>
                <a:cubicBezTo>
                  <a:pt x="155" y="15"/>
                  <a:pt x="156" y="14"/>
                  <a:pt x="156" y="10"/>
                </a:cubicBezTo>
                <a:cubicBezTo>
                  <a:pt x="156" y="9"/>
                  <a:pt x="156" y="8"/>
                  <a:pt x="158" y="8"/>
                </a:cubicBezTo>
                <a:cubicBezTo>
                  <a:pt x="159" y="7"/>
                  <a:pt x="159" y="9"/>
                  <a:pt x="160" y="10"/>
                </a:cubicBezTo>
                <a:cubicBezTo>
                  <a:pt x="161" y="13"/>
                  <a:pt x="161" y="16"/>
                  <a:pt x="160" y="19"/>
                </a:cubicBezTo>
                <a:cubicBezTo>
                  <a:pt x="160" y="21"/>
                  <a:pt x="160" y="22"/>
                  <a:pt x="160" y="23"/>
                </a:cubicBezTo>
                <a:cubicBezTo>
                  <a:pt x="160" y="26"/>
                  <a:pt x="161" y="29"/>
                  <a:pt x="160" y="31"/>
                </a:cubicBezTo>
                <a:cubicBezTo>
                  <a:pt x="159" y="34"/>
                  <a:pt x="160" y="36"/>
                  <a:pt x="160" y="38"/>
                </a:cubicBezTo>
                <a:cubicBezTo>
                  <a:pt x="160" y="43"/>
                  <a:pt x="160" y="48"/>
                  <a:pt x="160" y="52"/>
                </a:cubicBezTo>
                <a:cubicBezTo>
                  <a:pt x="160" y="54"/>
                  <a:pt x="160" y="56"/>
                  <a:pt x="160" y="57"/>
                </a:cubicBezTo>
                <a:cubicBezTo>
                  <a:pt x="161" y="61"/>
                  <a:pt x="159" y="65"/>
                  <a:pt x="160" y="70"/>
                </a:cubicBezTo>
                <a:cubicBezTo>
                  <a:pt x="160" y="72"/>
                  <a:pt x="160" y="75"/>
                  <a:pt x="158" y="77"/>
                </a:cubicBezTo>
                <a:cubicBezTo>
                  <a:pt x="157" y="78"/>
                  <a:pt x="158" y="81"/>
                  <a:pt x="159" y="82"/>
                </a:cubicBezTo>
                <a:cubicBezTo>
                  <a:pt x="161" y="83"/>
                  <a:pt x="160" y="85"/>
                  <a:pt x="160" y="87"/>
                </a:cubicBezTo>
                <a:cubicBezTo>
                  <a:pt x="160" y="88"/>
                  <a:pt x="160" y="89"/>
                  <a:pt x="160" y="91"/>
                </a:cubicBezTo>
                <a:cubicBezTo>
                  <a:pt x="161" y="93"/>
                  <a:pt x="160" y="94"/>
                  <a:pt x="160" y="96"/>
                </a:cubicBezTo>
                <a:cubicBezTo>
                  <a:pt x="161" y="101"/>
                  <a:pt x="160" y="105"/>
                  <a:pt x="160" y="110"/>
                </a:cubicBezTo>
                <a:cubicBezTo>
                  <a:pt x="161" y="113"/>
                  <a:pt x="160" y="115"/>
                  <a:pt x="158" y="117"/>
                </a:cubicBezTo>
                <a:cubicBezTo>
                  <a:pt x="156" y="119"/>
                  <a:pt x="157" y="120"/>
                  <a:pt x="159" y="121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126"/>
                  <a:pt x="160" y="130"/>
                  <a:pt x="160" y="133"/>
                </a:cubicBezTo>
                <a:cubicBezTo>
                  <a:pt x="160" y="136"/>
                  <a:pt x="160" y="140"/>
                  <a:pt x="160" y="143"/>
                </a:cubicBezTo>
                <a:cubicBezTo>
                  <a:pt x="161" y="149"/>
                  <a:pt x="158" y="158"/>
                  <a:pt x="151" y="160"/>
                </a:cubicBezTo>
                <a:cubicBezTo>
                  <a:pt x="149" y="160"/>
                  <a:pt x="147" y="160"/>
                  <a:pt x="144" y="160"/>
                </a:cubicBezTo>
                <a:cubicBezTo>
                  <a:pt x="144" y="160"/>
                  <a:pt x="143" y="160"/>
                  <a:pt x="143" y="160"/>
                </a:cubicBezTo>
                <a:cubicBezTo>
                  <a:pt x="138" y="157"/>
                  <a:pt x="133" y="158"/>
                  <a:pt x="128" y="159"/>
                </a:cubicBezTo>
                <a:cubicBezTo>
                  <a:pt x="126" y="160"/>
                  <a:pt x="123" y="160"/>
                  <a:pt x="121" y="160"/>
                </a:cubicBezTo>
                <a:cubicBezTo>
                  <a:pt x="117" y="160"/>
                  <a:pt x="113" y="160"/>
                  <a:pt x="110" y="160"/>
                </a:cubicBezTo>
                <a:cubicBezTo>
                  <a:pt x="103" y="160"/>
                  <a:pt x="97" y="160"/>
                  <a:pt x="91" y="160"/>
                </a:cubicBezTo>
                <a:cubicBezTo>
                  <a:pt x="84" y="160"/>
                  <a:pt x="77" y="160"/>
                  <a:pt x="70" y="160"/>
                </a:cubicBezTo>
                <a:cubicBezTo>
                  <a:pt x="65" y="160"/>
                  <a:pt x="60" y="160"/>
                  <a:pt x="55" y="160"/>
                </a:cubicBezTo>
                <a:cubicBezTo>
                  <a:pt x="50" y="160"/>
                  <a:pt x="46" y="160"/>
                  <a:pt x="42" y="160"/>
                </a:cubicBezTo>
                <a:cubicBezTo>
                  <a:pt x="40" y="160"/>
                  <a:pt x="37" y="160"/>
                  <a:pt x="35" y="160"/>
                </a:cubicBezTo>
                <a:cubicBezTo>
                  <a:pt x="27" y="160"/>
                  <a:pt x="20" y="160"/>
                  <a:pt x="12" y="160"/>
                </a:cubicBezTo>
                <a:cubicBezTo>
                  <a:pt x="7" y="160"/>
                  <a:pt x="2" y="154"/>
                  <a:pt x="1" y="149"/>
                </a:cubicBezTo>
                <a:cubicBezTo>
                  <a:pt x="1" y="145"/>
                  <a:pt x="1" y="141"/>
                  <a:pt x="1" y="137"/>
                </a:cubicBezTo>
                <a:cubicBezTo>
                  <a:pt x="1" y="132"/>
                  <a:pt x="1" y="127"/>
                  <a:pt x="1" y="121"/>
                </a:cubicBezTo>
                <a:cubicBezTo>
                  <a:pt x="1" y="120"/>
                  <a:pt x="1" y="119"/>
                  <a:pt x="2" y="118"/>
                </a:cubicBezTo>
                <a:cubicBezTo>
                  <a:pt x="3" y="118"/>
                  <a:pt x="3" y="116"/>
                  <a:pt x="3" y="116"/>
                </a:cubicBezTo>
                <a:cubicBezTo>
                  <a:pt x="0" y="112"/>
                  <a:pt x="1" y="108"/>
                  <a:pt x="1" y="105"/>
                </a:cubicBezTo>
                <a:cubicBezTo>
                  <a:pt x="1" y="98"/>
                  <a:pt x="2" y="92"/>
                  <a:pt x="1" y="86"/>
                </a:cubicBezTo>
                <a:cubicBezTo>
                  <a:pt x="1" y="83"/>
                  <a:pt x="1" y="79"/>
                  <a:pt x="1" y="76"/>
                </a:cubicBezTo>
                <a:cubicBezTo>
                  <a:pt x="1" y="73"/>
                  <a:pt x="2" y="70"/>
                  <a:pt x="2" y="68"/>
                </a:cubicBezTo>
                <a:cubicBezTo>
                  <a:pt x="1" y="65"/>
                  <a:pt x="1" y="62"/>
                  <a:pt x="1" y="59"/>
                </a:cubicBezTo>
                <a:cubicBezTo>
                  <a:pt x="1" y="57"/>
                  <a:pt x="1" y="55"/>
                  <a:pt x="1" y="53"/>
                </a:cubicBezTo>
                <a:cubicBezTo>
                  <a:pt x="2" y="51"/>
                  <a:pt x="1" y="49"/>
                  <a:pt x="1" y="47"/>
                </a:cubicBezTo>
                <a:cubicBezTo>
                  <a:pt x="1" y="42"/>
                  <a:pt x="1" y="37"/>
                  <a:pt x="1" y="31"/>
                </a:cubicBezTo>
                <a:cubicBezTo>
                  <a:pt x="2" y="28"/>
                  <a:pt x="1" y="24"/>
                  <a:pt x="1" y="21"/>
                </a:cubicBezTo>
                <a:cubicBezTo>
                  <a:pt x="1" y="19"/>
                  <a:pt x="2" y="17"/>
                  <a:pt x="1" y="16"/>
                </a:cubicBezTo>
                <a:cubicBezTo>
                  <a:pt x="1" y="15"/>
                  <a:pt x="2" y="15"/>
                  <a:pt x="2" y="15"/>
                </a:cubicBezTo>
                <a:cubicBezTo>
                  <a:pt x="4" y="14"/>
                  <a:pt x="4" y="13"/>
                  <a:pt x="4" y="11"/>
                </a:cubicBezTo>
                <a:cubicBezTo>
                  <a:pt x="4" y="10"/>
                  <a:pt x="4" y="10"/>
                  <a:pt x="4" y="9"/>
                </a:cubicBezTo>
                <a:cubicBezTo>
                  <a:pt x="4" y="7"/>
                  <a:pt x="4" y="4"/>
                  <a:pt x="7" y="2"/>
                </a:cubicBezTo>
                <a:cubicBezTo>
                  <a:pt x="10" y="1"/>
                  <a:pt x="12" y="0"/>
                  <a:pt x="15" y="1"/>
                </a:cubicBezTo>
                <a:cubicBezTo>
                  <a:pt x="17" y="1"/>
                  <a:pt x="19" y="0"/>
                  <a:pt x="22" y="0"/>
                </a:cubicBezTo>
                <a:cubicBezTo>
                  <a:pt x="27" y="1"/>
                  <a:pt x="31" y="0"/>
                  <a:pt x="36" y="1"/>
                </a:cubicBezTo>
                <a:cubicBezTo>
                  <a:pt x="37" y="1"/>
                  <a:pt x="39" y="0"/>
                  <a:pt x="40" y="0"/>
                </a:cubicBezTo>
                <a:cubicBezTo>
                  <a:pt x="45" y="0"/>
                  <a:pt x="50" y="1"/>
                  <a:pt x="54" y="1"/>
                </a:cubicBezTo>
                <a:cubicBezTo>
                  <a:pt x="56" y="1"/>
                  <a:pt x="58" y="0"/>
                  <a:pt x="60" y="1"/>
                </a:cubicBezTo>
                <a:cubicBezTo>
                  <a:pt x="62" y="2"/>
                  <a:pt x="63" y="2"/>
                  <a:pt x="65" y="3"/>
                </a:cubicBezTo>
                <a:cubicBezTo>
                  <a:pt x="67" y="4"/>
                  <a:pt x="69" y="3"/>
                  <a:pt x="69" y="1"/>
                </a:cubicBezTo>
                <a:cubicBezTo>
                  <a:pt x="70" y="0"/>
                  <a:pt x="70" y="0"/>
                  <a:pt x="71" y="0"/>
                </a:cubicBezTo>
                <a:cubicBezTo>
                  <a:pt x="76" y="1"/>
                  <a:pt x="82" y="0"/>
                  <a:pt x="88" y="1"/>
                </a:cubicBezTo>
                <a:cubicBezTo>
                  <a:pt x="88" y="1"/>
                  <a:pt x="89" y="1"/>
                  <a:pt x="89" y="2"/>
                </a:cubicBezTo>
                <a:cubicBezTo>
                  <a:pt x="92" y="4"/>
                  <a:pt x="94" y="4"/>
                  <a:pt x="96" y="1"/>
                </a:cubicBezTo>
                <a:cubicBezTo>
                  <a:pt x="97" y="0"/>
                  <a:pt x="98" y="0"/>
                  <a:pt x="99" y="0"/>
                </a:cubicBezTo>
                <a:cubicBezTo>
                  <a:pt x="105" y="1"/>
                  <a:pt x="111" y="1"/>
                  <a:pt x="117" y="0"/>
                </a:cubicBezTo>
                <a:cubicBezTo>
                  <a:pt x="120" y="0"/>
                  <a:pt x="123" y="1"/>
                  <a:pt x="126" y="1"/>
                </a:cubicBezTo>
                <a:cubicBezTo>
                  <a:pt x="128" y="1"/>
                  <a:pt x="130" y="0"/>
                  <a:pt x="132" y="1"/>
                </a:cubicBezTo>
                <a:cubicBezTo>
                  <a:pt x="135" y="3"/>
                  <a:pt x="139" y="2"/>
                  <a:pt x="142" y="3"/>
                </a:cubicBezTo>
                <a:cubicBezTo>
                  <a:pt x="146" y="5"/>
                  <a:pt x="148" y="3"/>
                  <a:pt x="150" y="2"/>
                </a:cubicBezTo>
                <a:cubicBezTo>
                  <a:pt x="151" y="1"/>
                  <a:pt x="151" y="1"/>
                  <a:pt x="152" y="2"/>
                </a:cubicBezTo>
                <a:cubicBezTo>
                  <a:pt x="153" y="2"/>
                  <a:pt x="153" y="3"/>
                  <a:pt x="153" y="4"/>
                </a:cubicBezTo>
                <a:cubicBezTo>
                  <a:pt x="152" y="5"/>
                  <a:pt x="152" y="7"/>
                  <a:pt x="151" y="9"/>
                </a:cubicBezTo>
                <a:cubicBezTo>
                  <a:pt x="150" y="11"/>
                  <a:pt x="145" y="13"/>
                  <a:pt x="143" y="11"/>
                </a:cubicBezTo>
                <a:cubicBezTo>
                  <a:pt x="142" y="11"/>
                  <a:pt x="142" y="10"/>
                  <a:pt x="142" y="9"/>
                </a:cubicBezTo>
                <a:cubicBezTo>
                  <a:pt x="142" y="8"/>
                  <a:pt x="142" y="7"/>
                  <a:pt x="141" y="6"/>
                </a:cubicBezTo>
                <a:cubicBezTo>
                  <a:pt x="141" y="5"/>
                  <a:pt x="140" y="5"/>
                  <a:pt x="139" y="4"/>
                </a:cubicBezTo>
                <a:cubicBezTo>
                  <a:pt x="138" y="4"/>
                  <a:pt x="138" y="5"/>
                  <a:pt x="138" y="6"/>
                </a:cubicBezTo>
                <a:cubicBezTo>
                  <a:pt x="137" y="7"/>
                  <a:pt x="137" y="8"/>
                  <a:pt x="137" y="10"/>
                </a:cubicBezTo>
                <a:cubicBezTo>
                  <a:pt x="137" y="10"/>
                  <a:pt x="136" y="11"/>
                  <a:pt x="136" y="12"/>
                </a:cubicBezTo>
                <a:cubicBezTo>
                  <a:pt x="133" y="13"/>
                  <a:pt x="128" y="12"/>
                  <a:pt x="127" y="9"/>
                </a:cubicBezTo>
                <a:cubicBezTo>
                  <a:pt x="127" y="8"/>
                  <a:pt x="127" y="6"/>
                  <a:pt x="126" y="5"/>
                </a:cubicBezTo>
                <a:cubicBezTo>
                  <a:pt x="126" y="5"/>
                  <a:pt x="125" y="4"/>
                  <a:pt x="124" y="4"/>
                </a:cubicBezTo>
                <a:cubicBezTo>
                  <a:pt x="123" y="4"/>
                  <a:pt x="122" y="5"/>
                  <a:pt x="122" y="6"/>
                </a:cubicBezTo>
                <a:cubicBezTo>
                  <a:pt x="121" y="10"/>
                  <a:pt x="122" y="16"/>
                  <a:pt x="128" y="17"/>
                </a:cubicBezTo>
                <a:cubicBezTo>
                  <a:pt x="130" y="17"/>
                  <a:pt x="132" y="18"/>
                  <a:pt x="134" y="18"/>
                </a:cubicBezTo>
                <a:cubicBezTo>
                  <a:pt x="136" y="18"/>
                  <a:pt x="137" y="19"/>
                  <a:pt x="137" y="20"/>
                </a:cubicBezTo>
                <a:cubicBezTo>
                  <a:pt x="136" y="21"/>
                  <a:pt x="136" y="22"/>
                  <a:pt x="134" y="22"/>
                </a:cubicBezTo>
                <a:cubicBezTo>
                  <a:pt x="131" y="22"/>
                  <a:pt x="129" y="22"/>
                  <a:pt x="126" y="22"/>
                </a:cubicBezTo>
                <a:cubicBezTo>
                  <a:pt x="123" y="22"/>
                  <a:pt x="120" y="21"/>
                  <a:pt x="117" y="22"/>
                </a:cubicBezTo>
                <a:cubicBezTo>
                  <a:pt x="116" y="23"/>
                  <a:pt x="114" y="22"/>
                  <a:pt x="113" y="22"/>
                </a:cubicBezTo>
                <a:cubicBezTo>
                  <a:pt x="111" y="21"/>
                  <a:pt x="109" y="22"/>
                  <a:pt x="107" y="22"/>
                </a:cubicBezTo>
                <a:cubicBezTo>
                  <a:pt x="105" y="22"/>
                  <a:pt x="104" y="22"/>
                  <a:pt x="103" y="20"/>
                </a:cubicBezTo>
                <a:cubicBezTo>
                  <a:pt x="103" y="18"/>
                  <a:pt x="105" y="17"/>
                  <a:pt x="107" y="18"/>
                </a:cubicBezTo>
                <a:cubicBezTo>
                  <a:pt x="109" y="18"/>
                  <a:pt x="111" y="17"/>
                  <a:pt x="114" y="16"/>
                </a:cubicBezTo>
                <a:cubicBezTo>
                  <a:pt x="115" y="16"/>
                  <a:pt x="116" y="15"/>
                  <a:pt x="117" y="14"/>
                </a:cubicBezTo>
                <a:cubicBezTo>
                  <a:pt x="118" y="11"/>
                  <a:pt x="118" y="8"/>
                  <a:pt x="118" y="5"/>
                </a:cubicBezTo>
                <a:cubicBezTo>
                  <a:pt x="117" y="4"/>
                  <a:pt x="117" y="3"/>
                  <a:pt x="115" y="3"/>
                </a:cubicBezTo>
                <a:cubicBezTo>
                  <a:pt x="114" y="3"/>
                  <a:pt x="113" y="4"/>
                  <a:pt x="113" y="5"/>
                </a:cubicBezTo>
                <a:cubicBezTo>
                  <a:pt x="112" y="6"/>
                  <a:pt x="112" y="6"/>
                  <a:pt x="112" y="7"/>
                </a:cubicBezTo>
                <a:cubicBezTo>
                  <a:pt x="112" y="11"/>
                  <a:pt x="110" y="12"/>
                  <a:pt x="107" y="12"/>
                </a:cubicBezTo>
                <a:cubicBezTo>
                  <a:pt x="104" y="12"/>
                  <a:pt x="103" y="11"/>
                  <a:pt x="102" y="8"/>
                </a:cubicBezTo>
                <a:cubicBezTo>
                  <a:pt x="102" y="8"/>
                  <a:pt x="102" y="8"/>
                  <a:pt x="102" y="7"/>
                </a:cubicBezTo>
                <a:cubicBezTo>
                  <a:pt x="102" y="6"/>
                  <a:pt x="102" y="4"/>
                  <a:pt x="100" y="4"/>
                </a:cubicBezTo>
                <a:cubicBezTo>
                  <a:pt x="98" y="4"/>
                  <a:pt x="98" y="6"/>
                  <a:pt x="98" y="7"/>
                </a:cubicBezTo>
                <a:cubicBezTo>
                  <a:pt x="98" y="7"/>
                  <a:pt x="98" y="8"/>
                  <a:pt x="98" y="8"/>
                </a:cubicBezTo>
                <a:cubicBezTo>
                  <a:pt x="97" y="11"/>
                  <a:pt x="96" y="12"/>
                  <a:pt x="92" y="12"/>
                </a:cubicBezTo>
                <a:cubicBezTo>
                  <a:pt x="90" y="12"/>
                  <a:pt x="89" y="10"/>
                  <a:pt x="89" y="8"/>
                </a:cubicBezTo>
                <a:cubicBezTo>
                  <a:pt x="89" y="7"/>
                  <a:pt x="88" y="7"/>
                  <a:pt x="88" y="6"/>
                </a:cubicBezTo>
                <a:cubicBezTo>
                  <a:pt x="88" y="5"/>
                  <a:pt x="87" y="3"/>
                  <a:pt x="86" y="4"/>
                </a:cubicBezTo>
                <a:cubicBezTo>
                  <a:pt x="84" y="4"/>
                  <a:pt x="83" y="6"/>
                  <a:pt x="84" y="7"/>
                </a:cubicBezTo>
                <a:cubicBezTo>
                  <a:pt x="84" y="8"/>
                  <a:pt x="84" y="8"/>
                  <a:pt x="84" y="9"/>
                </a:cubicBezTo>
                <a:cubicBezTo>
                  <a:pt x="83" y="15"/>
                  <a:pt x="87" y="17"/>
                  <a:pt x="93" y="18"/>
                </a:cubicBezTo>
                <a:cubicBezTo>
                  <a:pt x="94" y="18"/>
                  <a:pt x="95" y="18"/>
                  <a:pt x="95" y="18"/>
                </a:cubicBezTo>
                <a:cubicBezTo>
                  <a:pt x="96" y="19"/>
                  <a:pt x="97" y="19"/>
                  <a:pt x="97" y="21"/>
                </a:cubicBezTo>
                <a:cubicBezTo>
                  <a:pt x="97" y="22"/>
                  <a:pt x="96" y="22"/>
                  <a:pt x="95" y="22"/>
                </a:cubicBezTo>
                <a:cubicBezTo>
                  <a:pt x="93" y="22"/>
                  <a:pt x="91" y="23"/>
                  <a:pt x="90" y="23"/>
                </a:cubicBezTo>
                <a:cubicBezTo>
                  <a:pt x="86" y="24"/>
                  <a:pt x="84" y="28"/>
                  <a:pt x="84" y="31"/>
                </a:cubicBezTo>
                <a:cubicBezTo>
                  <a:pt x="84" y="33"/>
                  <a:pt x="84" y="34"/>
                  <a:pt x="84" y="35"/>
                </a:cubicBezTo>
                <a:cubicBezTo>
                  <a:pt x="83" y="42"/>
                  <a:pt x="89" y="46"/>
                  <a:pt x="95" y="47"/>
                </a:cubicBezTo>
                <a:cubicBezTo>
                  <a:pt x="99" y="47"/>
                  <a:pt x="103" y="47"/>
                  <a:pt x="108" y="47"/>
                </a:cubicBezTo>
                <a:cubicBezTo>
                  <a:pt x="110" y="46"/>
                  <a:pt x="112" y="47"/>
                  <a:pt x="115" y="47"/>
                </a:cubicBezTo>
                <a:cubicBezTo>
                  <a:pt x="116" y="47"/>
                  <a:pt x="116" y="48"/>
                  <a:pt x="116" y="49"/>
                </a:cubicBezTo>
                <a:cubicBezTo>
                  <a:pt x="116" y="49"/>
                  <a:pt x="116" y="50"/>
                  <a:pt x="115" y="50"/>
                </a:cubicBezTo>
                <a:cubicBezTo>
                  <a:pt x="114" y="51"/>
                  <a:pt x="114" y="51"/>
                  <a:pt x="113" y="51"/>
                </a:cubicBezTo>
                <a:cubicBezTo>
                  <a:pt x="109" y="51"/>
                  <a:pt x="105" y="51"/>
                  <a:pt x="102" y="50"/>
                </a:cubicBezTo>
                <a:cubicBezTo>
                  <a:pt x="97" y="50"/>
                  <a:pt x="92" y="50"/>
                  <a:pt x="88" y="53"/>
                </a:cubicBezTo>
                <a:cubicBezTo>
                  <a:pt x="86" y="54"/>
                  <a:pt x="85" y="55"/>
                  <a:pt x="85" y="57"/>
                </a:cubicBezTo>
                <a:cubicBezTo>
                  <a:pt x="83" y="62"/>
                  <a:pt x="83" y="67"/>
                  <a:pt x="84" y="72"/>
                </a:cubicBezTo>
                <a:cubicBezTo>
                  <a:pt x="84" y="73"/>
                  <a:pt x="84" y="75"/>
                  <a:pt x="86" y="75"/>
                </a:cubicBezTo>
                <a:cubicBezTo>
                  <a:pt x="87" y="75"/>
                  <a:pt x="88" y="74"/>
                  <a:pt x="88" y="73"/>
                </a:cubicBezTo>
                <a:cubicBezTo>
                  <a:pt x="89" y="69"/>
                  <a:pt x="89" y="66"/>
                  <a:pt x="89" y="63"/>
                </a:cubicBezTo>
                <a:cubicBezTo>
                  <a:pt x="88" y="60"/>
                  <a:pt x="91" y="57"/>
                  <a:pt x="93" y="57"/>
                </a:cubicBezTo>
                <a:cubicBezTo>
                  <a:pt x="100" y="56"/>
                  <a:pt x="107" y="56"/>
                  <a:pt x="113" y="56"/>
                </a:cubicBezTo>
                <a:cubicBezTo>
                  <a:pt x="113" y="56"/>
                  <a:pt x="114" y="56"/>
                  <a:pt x="114" y="56"/>
                </a:cubicBezTo>
                <a:cubicBezTo>
                  <a:pt x="115" y="56"/>
                  <a:pt x="117" y="57"/>
                  <a:pt x="116" y="59"/>
                </a:cubicBezTo>
                <a:cubicBezTo>
                  <a:pt x="116" y="61"/>
                  <a:pt x="114" y="61"/>
                  <a:pt x="113" y="60"/>
                </a:cubicBezTo>
                <a:cubicBezTo>
                  <a:pt x="108" y="60"/>
                  <a:pt x="102" y="60"/>
                  <a:pt x="97" y="61"/>
                </a:cubicBezTo>
                <a:cubicBezTo>
                  <a:pt x="94" y="62"/>
                  <a:pt x="92" y="65"/>
                  <a:pt x="93" y="70"/>
                </a:cubicBezTo>
                <a:cubicBezTo>
                  <a:pt x="93" y="72"/>
                  <a:pt x="96" y="75"/>
                  <a:pt x="99" y="76"/>
                </a:cubicBezTo>
                <a:cubicBezTo>
                  <a:pt x="104" y="77"/>
                  <a:pt x="109" y="77"/>
                  <a:pt x="114" y="76"/>
                </a:cubicBezTo>
                <a:cubicBezTo>
                  <a:pt x="117" y="76"/>
                  <a:pt x="121" y="77"/>
                  <a:pt x="124" y="76"/>
                </a:cubicBezTo>
                <a:cubicBezTo>
                  <a:pt x="125" y="76"/>
                  <a:pt x="126" y="76"/>
                  <a:pt x="127" y="76"/>
                </a:cubicBezTo>
                <a:cubicBezTo>
                  <a:pt x="132" y="77"/>
                  <a:pt x="137" y="76"/>
                  <a:pt x="142" y="75"/>
                </a:cubicBezTo>
                <a:cubicBezTo>
                  <a:pt x="145" y="74"/>
                  <a:pt x="147" y="72"/>
                  <a:pt x="147" y="69"/>
                </a:cubicBezTo>
                <a:cubicBezTo>
                  <a:pt x="147" y="66"/>
                  <a:pt x="147" y="64"/>
                  <a:pt x="144" y="62"/>
                </a:cubicBezTo>
                <a:cubicBezTo>
                  <a:pt x="142" y="61"/>
                  <a:pt x="140" y="61"/>
                  <a:pt x="138" y="60"/>
                </a:cubicBezTo>
                <a:cubicBezTo>
                  <a:pt x="134" y="60"/>
                  <a:pt x="130" y="61"/>
                  <a:pt x="126" y="60"/>
                </a:cubicBezTo>
                <a:cubicBezTo>
                  <a:pt x="125" y="60"/>
                  <a:pt x="124" y="60"/>
                  <a:pt x="123" y="59"/>
                </a:cubicBezTo>
                <a:cubicBezTo>
                  <a:pt x="122" y="57"/>
                  <a:pt x="124" y="56"/>
                  <a:pt x="126" y="56"/>
                </a:cubicBezTo>
                <a:cubicBezTo>
                  <a:pt x="132" y="56"/>
                  <a:pt x="138" y="56"/>
                  <a:pt x="143" y="56"/>
                </a:cubicBezTo>
                <a:cubicBezTo>
                  <a:pt x="145" y="56"/>
                  <a:pt x="146" y="57"/>
                  <a:pt x="147" y="57"/>
                </a:cubicBezTo>
                <a:cubicBezTo>
                  <a:pt x="149" y="58"/>
                  <a:pt x="151" y="59"/>
                  <a:pt x="151" y="62"/>
                </a:cubicBezTo>
                <a:cubicBezTo>
                  <a:pt x="151" y="64"/>
                  <a:pt x="152" y="67"/>
                  <a:pt x="151" y="70"/>
                </a:cubicBezTo>
                <a:cubicBezTo>
                  <a:pt x="151" y="71"/>
                  <a:pt x="152" y="73"/>
                  <a:pt x="152" y="74"/>
                </a:cubicBezTo>
                <a:cubicBezTo>
                  <a:pt x="153" y="75"/>
                  <a:pt x="154" y="75"/>
                  <a:pt x="155" y="74"/>
                </a:cubicBezTo>
                <a:cubicBezTo>
                  <a:pt x="156" y="73"/>
                  <a:pt x="157" y="70"/>
                  <a:pt x="156" y="69"/>
                </a:cubicBezTo>
                <a:cubicBezTo>
                  <a:pt x="156" y="65"/>
                  <a:pt x="156" y="62"/>
                  <a:pt x="156" y="59"/>
                </a:cubicBezTo>
                <a:cubicBezTo>
                  <a:pt x="155" y="54"/>
                  <a:pt x="150" y="51"/>
                  <a:pt x="146" y="51"/>
                </a:cubicBezTo>
                <a:cubicBezTo>
                  <a:pt x="139" y="51"/>
                  <a:pt x="132" y="50"/>
                  <a:pt x="125" y="50"/>
                </a:cubicBezTo>
                <a:cubicBezTo>
                  <a:pt x="124" y="50"/>
                  <a:pt x="123" y="50"/>
                  <a:pt x="123" y="49"/>
                </a:cubicBezTo>
                <a:cubicBezTo>
                  <a:pt x="123" y="47"/>
                  <a:pt x="124" y="47"/>
                  <a:pt x="126" y="47"/>
                </a:cubicBezTo>
                <a:cubicBezTo>
                  <a:pt x="128" y="47"/>
                  <a:pt x="130" y="47"/>
                  <a:pt x="133" y="47"/>
                </a:cubicBezTo>
                <a:close/>
                <a:moveTo>
                  <a:pt x="101" y="101"/>
                </a:moveTo>
                <a:cubicBezTo>
                  <a:pt x="98" y="101"/>
                  <a:pt x="94" y="101"/>
                  <a:pt x="89" y="101"/>
                </a:cubicBezTo>
                <a:cubicBezTo>
                  <a:pt x="86" y="102"/>
                  <a:pt x="84" y="105"/>
                  <a:pt x="83" y="107"/>
                </a:cubicBezTo>
                <a:cubicBezTo>
                  <a:pt x="83" y="109"/>
                  <a:pt x="86" y="114"/>
                  <a:pt x="88" y="114"/>
                </a:cubicBezTo>
                <a:cubicBezTo>
                  <a:pt x="94" y="116"/>
                  <a:pt x="99" y="116"/>
                  <a:pt x="104" y="116"/>
                </a:cubicBezTo>
                <a:cubicBezTo>
                  <a:pt x="108" y="115"/>
                  <a:pt x="111" y="116"/>
                  <a:pt x="114" y="116"/>
                </a:cubicBezTo>
                <a:cubicBezTo>
                  <a:pt x="114" y="116"/>
                  <a:pt x="115" y="116"/>
                  <a:pt x="115" y="116"/>
                </a:cubicBezTo>
                <a:cubicBezTo>
                  <a:pt x="116" y="117"/>
                  <a:pt x="117" y="117"/>
                  <a:pt x="117" y="118"/>
                </a:cubicBezTo>
                <a:cubicBezTo>
                  <a:pt x="117" y="119"/>
                  <a:pt x="116" y="120"/>
                  <a:pt x="115" y="120"/>
                </a:cubicBezTo>
                <a:cubicBezTo>
                  <a:pt x="113" y="119"/>
                  <a:pt x="110" y="120"/>
                  <a:pt x="108" y="120"/>
                </a:cubicBezTo>
                <a:cubicBezTo>
                  <a:pt x="104" y="119"/>
                  <a:pt x="100" y="119"/>
                  <a:pt x="96" y="119"/>
                </a:cubicBezTo>
                <a:cubicBezTo>
                  <a:pt x="93" y="120"/>
                  <a:pt x="91" y="119"/>
                  <a:pt x="88" y="120"/>
                </a:cubicBezTo>
                <a:cubicBezTo>
                  <a:pt x="87" y="121"/>
                  <a:pt x="86" y="121"/>
                  <a:pt x="86" y="122"/>
                </a:cubicBezTo>
                <a:cubicBezTo>
                  <a:pt x="86" y="124"/>
                  <a:pt x="87" y="124"/>
                  <a:pt x="88" y="124"/>
                </a:cubicBezTo>
                <a:cubicBezTo>
                  <a:pt x="94" y="125"/>
                  <a:pt x="100" y="125"/>
                  <a:pt x="106" y="124"/>
                </a:cubicBezTo>
                <a:cubicBezTo>
                  <a:pt x="109" y="124"/>
                  <a:pt x="112" y="124"/>
                  <a:pt x="115" y="124"/>
                </a:cubicBezTo>
                <a:cubicBezTo>
                  <a:pt x="116" y="124"/>
                  <a:pt x="117" y="125"/>
                  <a:pt x="117" y="126"/>
                </a:cubicBezTo>
                <a:cubicBezTo>
                  <a:pt x="117" y="127"/>
                  <a:pt x="117" y="128"/>
                  <a:pt x="116" y="129"/>
                </a:cubicBezTo>
                <a:cubicBezTo>
                  <a:pt x="115" y="130"/>
                  <a:pt x="114" y="130"/>
                  <a:pt x="113" y="129"/>
                </a:cubicBezTo>
                <a:cubicBezTo>
                  <a:pt x="111" y="129"/>
                  <a:pt x="111" y="129"/>
                  <a:pt x="109" y="129"/>
                </a:cubicBezTo>
                <a:cubicBezTo>
                  <a:pt x="106" y="130"/>
                  <a:pt x="103" y="130"/>
                  <a:pt x="99" y="129"/>
                </a:cubicBezTo>
                <a:cubicBezTo>
                  <a:pt x="95" y="128"/>
                  <a:pt x="91" y="130"/>
                  <a:pt x="87" y="131"/>
                </a:cubicBezTo>
                <a:cubicBezTo>
                  <a:pt x="86" y="131"/>
                  <a:pt x="86" y="131"/>
                  <a:pt x="86" y="132"/>
                </a:cubicBezTo>
                <a:cubicBezTo>
                  <a:pt x="86" y="133"/>
                  <a:pt x="86" y="134"/>
                  <a:pt x="87" y="134"/>
                </a:cubicBezTo>
                <a:cubicBezTo>
                  <a:pt x="89" y="135"/>
                  <a:pt x="91" y="135"/>
                  <a:pt x="92" y="135"/>
                </a:cubicBezTo>
                <a:cubicBezTo>
                  <a:pt x="97" y="135"/>
                  <a:pt x="102" y="135"/>
                  <a:pt x="107" y="135"/>
                </a:cubicBezTo>
                <a:cubicBezTo>
                  <a:pt x="109" y="135"/>
                  <a:pt x="112" y="134"/>
                  <a:pt x="114" y="135"/>
                </a:cubicBezTo>
                <a:cubicBezTo>
                  <a:pt x="116" y="136"/>
                  <a:pt x="117" y="135"/>
                  <a:pt x="117" y="137"/>
                </a:cubicBezTo>
                <a:cubicBezTo>
                  <a:pt x="117" y="139"/>
                  <a:pt x="115" y="139"/>
                  <a:pt x="114" y="139"/>
                </a:cubicBezTo>
                <a:cubicBezTo>
                  <a:pt x="112" y="139"/>
                  <a:pt x="111" y="139"/>
                  <a:pt x="109" y="139"/>
                </a:cubicBezTo>
                <a:cubicBezTo>
                  <a:pt x="103" y="138"/>
                  <a:pt x="97" y="139"/>
                  <a:pt x="91" y="139"/>
                </a:cubicBezTo>
                <a:cubicBezTo>
                  <a:pt x="90" y="139"/>
                  <a:pt x="89" y="139"/>
                  <a:pt x="88" y="139"/>
                </a:cubicBezTo>
                <a:cubicBezTo>
                  <a:pt x="87" y="140"/>
                  <a:pt x="86" y="140"/>
                  <a:pt x="86" y="142"/>
                </a:cubicBezTo>
                <a:cubicBezTo>
                  <a:pt x="86" y="143"/>
                  <a:pt x="87" y="143"/>
                  <a:pt x="88" y="144"/>
                </a:cubicBezTo>
                <a:cubicBezTo>
                  <a:pt x="93" y="145"/>
                  <a:pt x="98" y="143"/>
                  <a:pt x="103" y="144"/>
                </a:cubicBezTo>
                <a:cubicBezTo>
                  <a:pt x="107" y="145"/>
                  <a:pt x="111" y="143"/>
                  <a:pt x="115" y="144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7" y="146"/>
                  <a:pt x="117" y="147"/>
                  <a:pt x="116" y="148"/>
                </a:cubicBezTo>
                <a:cubicBezTo>
                  <a:pt x="115" y="148"/>
                  <a:pt x="114" y="149"/>
                  <a:pt x="113" y="149"/>
                </a:cubicBezTo>
                <a:cubicBezTo>
                  <a:pt x="110" y="149"/>
                  <a:pt x="106" y="149"/>
                  <a:pt x="103" y="149"/>
                </a:cubicBezTo>
                <a:cubicBezTo>
                  <a:pt x="98" y="148"/>
                  <a:pt x="93" y="149"/>
                  <a:pt x="88" y="150"/>
                </a:cubicBezTo>
                <a:cubicBezTo>
                  <a:pt x="87" y="150"/>
                  <a:pt x="86" y="150"/>
                  <a:pt x="86" y="151"/>
                </a:cubicBezTo>
                <a:cubicBezTo>
                  <a:pt x="86" y="152"/>
                  <a:pt x="86" y="153"/>
                  <a:pt x="87" y="153"/>
                </a:cubicBezTo>
                <a:cubicBezTo>
                  <a:pt x="89" y="154"/>
                  <a:pt x="91" y="154"/>
                  <a:pt x="93" y="154"/>
                </a:cubicBezTo>
                <a:cubicBezTo>
                  <a:pt x="100" y="154"/>
                  <a:pt x="107" y="155"/>
                  <a:pt x="113" y="154"/>
                </a:cubicBezTo>
                <a:cubicBezTo>
                  <a:pt x="117" y="153"/>
                  <a:pt x="121" y="152"/>
                  <a:pt x="122" y="147"/>
                </a:cubicBezTo>
                <a:cubicBezTo>
                  <a:pt x="122" y="146"/>
                  <a:pt x="123" y="145"/>
                  <a:pt x="124" y="145"/>
                </a:cubicBezTo>
                <a:cubicBezTo>
                  <a:pt x="126" y="144"/>
                  <a:pt x="128" y="144"/>
                  <a:pt x="129" y="144"/>
                </a:cubicBezTo>
                <a:cubicBezTo>
                  <a:pt x="135" y="145"/>
                  <a:pt x="140" y="143"/>
                  <a:pt x="145" y="144"/>
                </a:cubicBezTo>
                <a:cubicBezTo>
                  <a:pt x="147" y="145"/>
                  <a:pt x="149" y="143"/>
                  <a:pt x="151" y="144"/>
                </a:cubicBezTo>
                <a:cubicBezTo>
                  <a:pt x="152" y="146"/>
                  <a:pt x="152" y="148"/>
                  <a:pt x="152" y="150"/>
                </a:cubicBezTo>
                <a:cubicBezTo>
                  <a:pt x="152" y="151"/>
                  <a:pt x="152" y="153"/>
                  <a:pt x="154" y="153"/>
                </a:cubicBezTo>
                <a:cubicBezTo>
                  <a:pt x="155" y="153"/>
                  <a:pt x="156" y="151"/>
                  <a:pt x="156" y="150"/>
                </a:cubicBezTo>
                <a:cubicBezTo>
                  <a:pt x="156" y="147"/>
                  <a:pt x="157" y="143"/>
                  <a:pt x="156" y="140"/>
                </a:cubicBezTo>
                <a:cubicBezTo>
                  <a:pt x="155" y="137"/>
                  <a:pt x="155" y="135"/>
                  <a:pt x="156" y="132"/>
                </a:cubicBezTo>
                <a:cubicBezTo>
                  <a:pt x="157" y="126"/>
                  <a:pt x="153" y="121"/>
                  <a:pt x="149" y="120"/>
                </a:cubicBezTo>
                <a:cubicBezTo>
                  <a:pt x="141" y="119"/>
                  <a:pt x="134" y="119"/>
                  <a:pt x="126" y="120"/>
                </a:cubicBezTo>
                <a:cubicBezTo>
                  <a:pt x="125" y="120"/>
                  <a:pt x="123" y="119"/>
                  <a:pt x="123" y="118"/>
                </a:cubicBezTo>
                <a:cubicBezTo>
                  <a:pt x="123" y="117"/>
                  <a:pt x="124" y="116"/>
                  <a:pt x="124" y="116"/>
                </a:cubicBezTo>
                <a:cubicBezTo>
                  <a:pt x="127" y="116"/>
                  <a:pt x="129" y="115"/>
                  <a:pt x="131" y="116"/>
                </a:cubicBezTo>
                <a:cubicBezTo>
                  <a:pt x="138" y="117"/>
                  <a:pt x="144" y="116"/>
                  <a:pt x="151" y="115"/>
                </a:cubicBezTo>
                <a:cubicBezTo>
                  <a:pt x="153" y="115"/>
                  <a:pt x="155" y="113"/>
                  <a:pt x="156" y="110"/>
                </a:cubicBezTo>
                <a:cubicBezTo>
                  <a:pt x="157" y="105"/>
                  <a:pt x="154" y="102"/>
                  <a:pt x="149" y="101"/>
                </a:cubicBezTo>
                <a:cubicBezTo>
                  <a:pt x="145" y="100"/>
                  <a:pt x="141" y="101"/>
                  <a:pt x="137" y="100"/>
                </a:cubicBezTo>
                <a:cubicBezTo>
                  <a:pt x="133" y="100"/>
                  <a:pt x="129" y="100"/>
                  <a:pt x="126" y="100"/>
                </a:cubicBezTo>
                <a:cubicBezTo>
                  <a:pt x="124" y="100"/>
                  <a:pt x="123" y="100"/>
                  <a:pt x="123" y="98"/>
                </a:cubicBezTo>
                <a:cubicBezTo>
                  <a:pt x="123" y="97"/>
                  <a:pt x="124" y="96"/>
                  <a:pt x="126" y="96"/>
                </a:cubicBezTo>
                <a:cubicBezTo>
                  <a:pt x="127" y="96"/>
                  <a:pt x="129" y="96"/>
                  <a:pt x="130" y="97"/>
                </a:cubicBezTo>
                <a:cubicBezTo>
                  <a:pt x="131" y="97"/>
                  <a:pt x="133" y="97"/>
                  <a:pt x="134" y="97"/>
                </a:cubicBezTo>
                <a:cubicBezTo>
                  <a:pt x="136" y="96"/>
                  <a:pt x="138" y="96"/>
                  <a:pt x="140" y="96"/>
                </a:cubicBezTo>
                <a:cubicBezTo>
                  <a:pt x="143" y="97"/>
                  <a:pt x="147" y="96"/>
                  <a:pt x="150" y="96"/>
                </a:cubicBezTo>
                <a:cubicBezTo>
                  <a:pt x="154" y="95"/>
                  <a:pt x="157" y="91"/>
                  <a:pt x="157" y="88"/>
                </a:cubicBezTo>
                <a:cubicBezTo>
                  <a:pt x="157" y="85"/>
                  <a:pt x="154" y="83"/>
                  <a:pt x="150" y="81"/>
                </a:cubicBezTo>
                <a:cubicBezTo>
                  <a:pt x="148" y="80"/>
                  <a:pt x="146" y="81"/>
                  <a:pt x="143" y="81"/>
                </a:cubicBezTo>
                <a:cubicBezTo>
                  <a:pt x="140" y="81"/>
                  <a:pt x="137" y="80"/>
                  <a:pt x="133" y="81"/>
                </a:cubicBezTo>
                <a:cubicBezTo>
                  <a:pt x="131" y="81"/>
                  <a:pt x="129" y="81"/>
                  <a:pt x="129" y="83"/>
                </a:cubicBezTo>
                <a:cubicBezTo>
                  <a:pt x="128" y="85"/>
                  <a:pt x="131" y="86"/>
                  <a:pt x="133" y="86"/>
                </a:cubicBezTo>
                <a:cubicBezTo>
                  <a:pt x="137" y="86"/>
                  <a:pt x="141" y="86"/>
                  <a:pt x="145" y="86"/>
                </a:cubicBezTo>
                <a:cubicBezTo>
                  <a:pt x="146" y="86"/>
                  <a:pt x="148" y="87"/>
                  <a:pt x="149" y="87"/>
                </a:cubicBezTo>
                <a:cubicBezTo>
                  <a:pt x="150" y="87"/>
                  <a:pt x="151" y="88"/>
                  <a:pt x="151" y="89"/>
                </a:cubicBezTo>
                <a:cubicBezTo>
                  <a:pt x="151" y="90"/>
                  <a:pt x="150" y="90"/>
                  <a:pt x="149" y="90"/>
                </a:cubicBezTo>
                <a:cubicBezTo>
                  <a:pt x="148" y="91"/>
                  <a:pt x="147" y="91"/>
                  <a:pt x="145" y="91"/>
                </a:cubicBezTo>
                <a:cubicBezTo>
                  <a:pt x="139" y="91"/>
                  <a:pt x="133" y="91"/>
                  <a:pt x="127" y="91"/>
                </a:cubicBezTo>
                <a:cubicBezTo>
                  <a:pt x="123" y="91"/>
                  <a:pt x="122" y="90"/>
                  <a:pt x="122" y="86"/>
                </a:cubicBezTo>
                <a:cubicBezTo>
                  <a:pt x="122" y="84"/>
                  <a:pt x="122" y="82"/>
                  <a:pt x="120" y="82"/>
                </a:cubicBezTo>
                <a:cubicBezTo>
                  <a:pt x="118" y="82"/>
                  <a:pt x="118" y="84"/>
                  <a:pt x="117" y="86"/>
                </a:cubicBezTo>
                <a:cubicBezTo>
                  <a:pt x="117" y="90"/>
                  <a:pt x="116" y="91"/>
                  <a:pt x="112" y="91"/>
                </a:cubicBezTo>
                <a:cubicBezTo>
                  <a:pt x="108" y="92"/>
                  <a:pt x="104" y="90"/>
                  <a:pt x="100" y="91"/>
                </a:cubicBezTo>
                <a:cubicBezTo>
                  <a:pt x="98" y="92"/>
                  <a:pt x="95" y="91"/>
                  <a:pt x="93" y="91"/>
                </a:cubicBezTo>
                <a:cubicBezTo>
                  <a:pt x="91" y="91"/>
                  <a:pt x="89" y="91"/>
                  <a:pt x="90" y="89"/>
                </a:cubicBezTo>
                <a:cubicBezTo>
                  <a:pt x="90" y="87"/>
                  <a:pt x="91" y="87"/>
                  <a:pt x="92" y="87"/>
                </a:cubicBezTo>
                <a:cubicBezTo>
                  <a:pt x="97" y="86"/>
                  <a:pt x="101" y="86"/>
                  <a:pt x="105" y="86"/>
                </a:cubicBezTo>
                <a:cubicBezTo>
                  <a:pt x="106" y="86"/>
                  <a:pt x="108" y="86"/>
                  <a:pt x="109" y="85"/>
                </a:cubicBezTo>
                <a:cubicBezTo>
                  <a:pt x="110" y="85"/>
                  <a:pt x="111" y="84"/>
                  <a:pt x="111" y="83"/>
                </a:cubicBezTo>
                <a:cubicBezTo>
                  <a:pt x="111" y="82"/>
                  <a:pt x="110" y="82"/>
                  <a:pt x="109" y="81"/>
                </a:cubicBezTo>
                <a:cubicBezTo>
                  <a:pt x="108" y="81"/>
                  <a:pt x="108" y="81"/>
                  <a:pt x="107" y="81"/>
                </a:cubicBezTo>
                <a:cubicBezTo>
                  <a:pt x="101" y="81"/>
                  <a:pt x="96" y="80"/>
                  <a:pt x="90" y="81"/>
                </a:cubicBezTo>
                <a:cubicBezTo>
                  <a:pt x="87" y="82"/>
                  <a:pt x="84" y="84"/>
                  <a:pt x="84" y="87"/>
                </a:cubicBezTo>
                <a:cubicBezTo>
                  <a:pt x="83" y="93"/>
                  <a:pt x="85" y="95"/>
                  <a:pt x="89" y="96"/>
                </a:cubicBezTo>
                <a:cubicBezTo>
                  <a:pt x="94" y="97"/>
                  <a:pt x="99" y="96"/>
                  <a:pt x="104" y="97"/>
                </a:cubicBezTo>
                <a:cubicBezTo>
                  <a:pt x="107" y="97"/>
                  <a:pt x="110" y="97"/>
                  <a:pt x="113" y="96"/>
                </a:cubicBezTo>
                <a:cubicBezTo>
                  <a:pt x="114" y="96"/>
                  <a:pt x="115" y="96"/>
                  <a:pt x="116" y="97"/>
                </a:cubicBezTo>
                <a:cubicBezTo>
                  <a:pt x="117" y="98"/>
                  <a:pt x="117" y="99"/>
                  <a:pt x="116" y="100"/>
                </a:cubicBezTo>
                <a:cubicBezTo>
                  <a:pt x="115" y="101"/>
                  <a:pt x="114" y="101"/>
                  <a:pt x="113" y="101"/>
                </a:cubicBezTo>
                <a:cubicBezTo>
                  <a:pt x="110" y="101"/>
                  <a:pt x="106" y="101"/>
                  <a:pt x="101" y="101"/>
                </a:cubicBezTo>
                <a:close/>
                <a:moveTo>
                  <a:pt x="17" y="92"/>
                </a:moveTo>
                <a:cubicBezTo>
                  <a:pt x="15" y="92"/>
                  <a:pt x="13" y="92"/>
                  <a:pt x="10" y="92"/>
                </a:cubicBezTo>
                <a:cubicBezTo>
                  <a:pt x="9" y="92"/>
                  <a:pt x="8" y="92"/>
                  <a:pt x="7" y="93"/>
                </a:cubicBezTo>
                <a:cubicBezTo>
                  <a:pt x="6" y="94"/>
                  <a:pt x="6" y="95"/>
                  <a:pt x="7" y="96"/>
                </a:cubicBezTo>
                <a:cubicBezTo>
                  <a:pt x="9" y="97"/>
                  <a:pt x="11" y="98"/>
                  <a:pt x="14" y="98"/>
                </a:cubicBezTo>
                <a:cubicBezTo>
                  <a:pt x="18" y="97"/>
                  <a:pt x="22" y="97"/>
                  <a:pt x="26" y="98"/>
                </a:cubicBezTo>
                <a:cubicBezTo>
                  <a:pt x="27" y="98"/>
                  <a:pt x="28" y="98"/>
                  <a:pt x="28" y="99"/>
                </a:cubicBezTo>
                <a:cubicBezTo>
                  <a:pt x="28" y="101"/>
                  <a:pt x="28" y="102"/>
                  <a:pt x="26" y="102"/>
                </a:cubicBezTo>
                <a:cubicBezTo>
                  <a:pt x="23" y="103"/>
                  <a:pt x="20" y="102"/>
                  <a:pt x="17" y="102"/>
                </a:cubicBezTo>
                <a:cubicBezTo>
                  <a:pt x="13" y="103"/>
                  <a:pt x="9" y="104"/>
                  <a:pt x="7" y="108"/>
                </a:cubicBezTo>
                <a:cubicBezTo>
                  <a:pt x="6" y="110"/>
                  <a:pt x="6" y="113"/>
                  <a:pt x="6" y="116"/>
                </a:cubicBezTo>
                <a:cubicBezTo>
                  <a:pt x="6" y="124"/>
                  <a:pt x="10" y="128"/>
                  <a:pt x="17" y="128"/>
                </a:cubicBezTo>
                <a:cubicBezTo>
                  <a:pt x="26" y="128"/>
                  <a:pt x="35" y="128"/>
                  <a:pt x="44" y="128"/>
                </a:cubicBezTo>
                <a:cubicBezTo>
                  <a:pt x="47" y="129"/>
                  <a:pt x="50" y="128"/>
                  <a:pt x="53" y="128"/>
                </a:cubicBezTo>
                <a:cubicBezTo>
                  <a:pt x="55" y="129"/>
                  <a:pt x="57" y="129"/>
                  <a:pt x="59" y="128"/>
                </a:cubicBezTo>
                <a:cubicBezTo>
                  <a:pt x="60" y="128"/>
                  <a:pt x="61" y="128"/>
                  <a:pt x="62" y="128"/>
                </a:cubicBezTo>
                <a:cubicBezTo>
                  <a:pt x="64" y="129"/>
                  <a:pt x="66" y="129"/>
                  <a:pt x="69" y="128"/>
                </a:cubicBezTo>
                <a:cubicBezTo>
                  <a:pt x="73" y="127"/>
                  <a:pt x="77" y="125"/>
                  <a:pt x="78" y="121"/>
                </a:cubicBezTo>
                <a:cubicBezTo>
                  <a:pt x="79" y="118"/>
                  <a:pt x="79" y="115"/>
                  <a:pt x="78" y="112"/>
                </a:cubicBezTo>
                <a:cubicBezTo>
                  <a:pt x="78" y="105"/>
                  <a:pt x="73" y="102"/>
                  <a:pt x="67" y="102"/>
                </a:cubicBezTo>
                <a:cubicBezTo>
                  <a:pt x="64" y="103"/>
                  <a:pt x="61" y="103"/>
                  <a:pt x="58" y="102"/>
                </a:cubicBezTo>
                <a:cubicBezTo>
                  <a:pt x="57" y="102"/>
                  <a:pt x="56" y="101"/>
                  <a:pt x="56" y="100"/>
                </a:cubicBezTo>
                <a:cubicBezTo>
                  <a:pt x="56" y="99"/>
                  <a:pt x="57" y="98"/>
                  <a:pt x="57" y="98"/>
                </a:cubicBezTo>
                <a:cubicBezTo>
                  <a:pt x="59" y="97"/>
                  <a:pt x="60" y="97"/>
                  <a:pt x="62" y="97"/>
                </a:cubicBezTo>
                <a:cubicBezTo>
                  <a:pt x="64" y="98"/>
                  <a:pt x="67" y="98"/>
                  <a:pt x="70" y="98"/>
                </a:cubicBezTo>
                <a:cubicBezTo>
                  <a:pt x="72" y="98"/>
                  <a:pt x="74" y="97"/>
                  <a:pt x="76" y="96"/>
                </a:cubicBezTo>
                <a:cubicBezTo>
                  <a:pt x="77" y="96"/>
                  <a:pt x="78" y="96"/>
                  <a:pt x="78" y="95"/>
                </a:cubicBezTo>
                <a:cubicBezTo>
                  <a:pt x="78" y="94"/>
                  <a:pt x="77" y="93"/>
                  <a:pt x="76" y="93"/>
                </a:cubicBezTo>
                <a:cubicBezTo>
                  <a:pt x="75" y="93"/>
                  <a:pt x="75" y="92"/>
                  <a:pt x="74" y="92"/>
                </a:cubicBezTo>
                <a:cubicBezTo>
                  <a:pt x="68" y="93"/>
                  <a:pt x="63" y="92"/>
                  <a:pt x="57" y="92"/>
                </a:cubicBezTo>
                <a:cubicBezTo>
                  <a:pt x="54" y="92"/>
                  <a:pt x="52" y="92"/>
                  <a:pt x="49" y="92"/>
                </a:cubicBezTo>
                <a:cubicBezTo>
                  <a:pt x="43" y="92"/>
                  <a:pt x="38" y="92"/>
                  <a:pt x="32" y="92"/>
                </a:cubicBezTo>
                <a:cubicBezTo>
                  <a:pt x="30" y="92"/>
                  <a:pt x="28" y="92"/>
                  <a:pt x="26" y="92"/>
                </a:cubicBezTo>
                <a:cubicBezTo>
                  <a:pt x="23" y="93"/>
                  <a:pt x="20" y="92"/>
                  <a:pt x="17" y="92"/>
                </a:cubicBezTo>
                <a:close/>
                <a:moveTo>
                  <a:pt x="18" y="27"/>
                </a:moveTo>
                <a:cubicBezTo>
                  <a:pt x="19" y="28"/>
                  <a:pt x="22" y="27"/>
                  <a:pt x="22" y="29"/>
                </a:cubicBezTo>
                <a:cubicBezTo>
                  <a:pt x="23" y="31"/>
                  <a:pt x="24" y="33"/>
                  <a:pt x="24" y="35"/>
                </a:cubicBezTo>
                <a:cubicBezTo>
                  <a:pt x="24" y="38"/>
                  <a:pt x="26" y="39"/>
                  <a:pt x="29" y="40"/>
                </a:cubicBezTo>
                <a:cubicBezTo>
                  <a:pt x="31" y="40"/>
                  <a:pt x="33" y="40"/>
                  <a:pt x="35" y="40"/>
                </a:cubicBezTo>
                <a:cubicBezTo>
                  <a:pt x="38" y="40"/>
                  <a:pt x="40" y="43"/>
                  <a:pt x="40" y="44"/>
                </a:cubicBezTo>
                <a:cubicBezTo>
                  <a:pt x="40" y="46"/>
                  <a:pt x="37" y="48"/>
                  <a:pt x="35" y="48"/>
                </a:cubicBezTo>
                <a:cubicBezTo>
                  <a:pt x="32" y="48"/>
                  <a:pt x="29" y="48"/>
                  <a:pt x="26" y="48"/>
                </a:cubicBezTo>
                <a:cubicBezTo>
                  <a:pt x="23" y="49"/>
                  <a:pt x="21" y="50"/>
                  <a:pt x="19" y="52"/>
                </a:cubicBezTo>
                <a:cubicBezTo>
                  <a:pt x="17" y="57"/>
                  <a:pt x="17" y="61"/>
                  <a:pt x="17" y="66"/>
                </a:cubicBezTo>
                <a:cubicBezTo>
                  <a:pt x="17" y="69"/>
                  <a:pt x="19" y="72"/>
                  <a:pt x="22" y="74"/>
                </a:cubicBezTo>
                <a:cubicBezTo>
                  <a:pt x="27" y="77"/>
                  <a:pt x="33" y="76"/>
                  <a:pt x="38" y="76"/>
                </a:cubicBezTo>
                <a:cubicBezTo>
                  <a:pt x="40" y="76"/>
                  <a:pt x="41" y="76"/>
                  <a:pt x="42" y="76"/>
                </a:cubicBezTo>
                <a:cubicBezTo>
                  <a:pt x="44" y="75"/>
                  <a:pt x="45" y="75"/>
                  <a:pt x="45" y="73"/>
                </a:cubicBezTo>
                <a:cubicBezTo>
                  <a:pt x="45" y="72"/>
                  <a:pt x="44" y="71"/>
                  <a:pt x="43" y="71"/>
                </a:cubicBezTo>
                <a:cubicBezTo>
                  <a:pt x="41" y="70"/>
                  <a:pt x="39" y="70"/>
                  <a:pt x="38" y="70"/>
                </a:cubicBezTo>
                <a:cubicBezTo>
                  <a:pt x="35" y="70"/>
                  <a:pt x="32" y="70"/>
                  <a:pt x="29" y="70"/>
                </a:cubicBezTo>
                <a:cubicBezTo>
                  <a:pt x="27" y="70"/>
                  <a:pt x="24" y="69"/>
                  <a:pt x="23" y="67"/>
                </a:cubicBezTo>
                <a:cubicBezTo>
                  <a:pt x="23" y="65"/>
                  <a:pt x="22" y="62"/>
                  <a:pt x="23" y="60"/>
                </a:cubicBezTo>
                <a:cubicBezTo>
                  <a:pt x="24" y="56"/>
                  <a:pt x="23" y="54"/>
                  <a:pt x="29" y="54"/>
                </a:cubicBezTo>
                <a:cubicBezTo>
                  <a:pt x="31" y="54"/>
                  <a:pt x="34" y="54"/>
                  <a:pt x="36" y="54"/>
                </a:cubicBezTo>
                <a:cubicBezTo>
                  <a:pt x="39" y="53"/>
                  <a:pt x="42" y="52"/>
                  <a:pt x="43" y="49"/>
                </a:cubicBezTo>
                <a:cubicBezTo>
                  <a:pt x="44" y="47"/>
                  <a:pt x="44" y="46"/>
                  <a:pt x="45" y="44"/>
                </a:cubicBezTo>
                <a:cubicBezTo>
                  <a:pt x="45" y="39"/>
                  <a:pt x="43" y="34"/>
                  <a:pt x="36" y="35"/>
                </a:cubicBezTo>
                <a:cubicBezTo>
                  <a:pt x="34" y="35"/>
                  <a:pt x="31" y="35"/>
                  <a:pt x="29" y="33"/>
                </a:cubicBezTo>
                <a:cubicBezTo>
                  <a:pt x="28" y="32"/>
                  <a:pt x="27" y="31"/>
                  <a:pt x="28" y="30"/>
                </a:cubicBezTo>
                <a:cubicBezTo>
                  <a:pt x="28" y="29"/>
                  <a:pt x="28" y="28"/>
                  <a:pt x="30" y="27"/>
                </a:cubicBezTo>
                <a:cubicBezTo>
                  <a:pt x="31" y="27"/>
                  <a:pt x="33" y="27"/>
                  <a:pt x="34" y="26"/>
                </a:cubicBezTo>
                <a:cubicBezTo>
                  <a:pt x="40" y="26"/>
                  <a:pt x="43" y="23"/>
                  <a:pt x="44" y="18"/>
                </a:cubicBezTo>
                <a:cubicBezTo>
                  <a:pt x="45" y="16"/>
                  <a:pt x="45" y="14"/>
                  <a:pt x="47" y="12"/>
                </a:cubicBezTo>
                <a:cubicBezTo>
                  <a:pt x="49" y="11"/>
                  <a:pt x="49" y="10"/>
                  <a:pt x="47" y="8"/>
                </a:cubicBezTo>
                <a:cubicBezTo>
                  <a:pt x="46" y="7"/>
                  <a:pt x="45" y="6"/>
                  <a:pt x="44" y="5"/>
                </a:cubicBezTo>
                <a:cubicBezTo>
                  <a:pt x="42" y="4"/>
                  <a:pt x="41" y="4"/>
                  <a:pt x="40" y="6"/>
                </a:cubicBezTo>
                <a:cubicBezTo>
                  <a:pt x="39" y="7"/>
                  <a:pt x="38" y="7"/>
                  <a:pt x="36" y="7"/>
                </a:cubicBezTo>
                <a:cubicBezTo>
                  <a:pt x="35" y="7"/>
                  <a:pt x="34" y="7"/>
                  <a:pt x="33" y="7"/>
                </a:cubicBezTo>
                <a:cubicBezTo>
                  <a:pt x="30" y="8"/>
                  <a:pt x="28" y="7"/>
                  <a:pt x="27" y="4"/>
                </a:cubicBezTo>
                <a:cubicBezTo>
                  <a:pt x="26" y="4"/>
                  <a:pt x="24" y="4"/>
                  <a:pt x="24" y="4"/>
                </a:cubicBezTo>
                <a:cubicBezTo>
                  <a:pt x="22" y="7"/>
                  <a:pt x="19" y="8"/>
                  <a:pt x="16" y="8"/>
                </a:cubicBezTo>
                <a:cubicBezTo>
                  <a:pt x="9" y="8"/>
                  <a:pt x="5" y="16"/>
                  <a:pt x="6" y="21"/>
                </a:cubicBezTo>
                <a:cubicBezTo>
                  <a:pt x="6" y="23"/>
                  <a:pt x="6" y="26"/>
                  <a:pt x="6" y="28"/>
                </a:cubicBezTo>
                <a:cubicBezTo>
                  <a:pt x="6" y="30"/>
                  <a:pt x="5" y="31"/>
                  <a:pt x="6" y="33"/>
                </a:cubicBezTo>
                <a:cubicBezTo>
                  <a:pt x="6" y="37"/>
                  <a:pt x="6" y="42"/>
                  <a:pt x="6" y="46"/>
                </a:cubicBezTo>
                <a:cubicBezTo>
                  <a:pt x="6" y="51"/>
                  <a:pt x="6" y="55"/>
                  <a:pt x="6" y="60"/>
                </a:cubicBezTo>
                <a:cubicBezTo>
                  <a:pt x="6" y="63"/>
                  <a:pt x="5" y="67"/>
                  <a:pt x="6" y="71"/>
                </a:cubicBezTo>
                <a:cubicBezTo>
                  <a:pt x="6" y="72"/>
                  <a:pt x="6" y="74"/>
                  <a:pt x="8" y="74"/>
                </a:cubicBezTo>
                <a:cubicBezTo>
                  <a:pt x="10" y="75"/>
                  <a:pt x="10" y="73"/>
                  <a:pt x="10" y="71"/>
                </a:cubicBezTo>
                <a:cubicBezTo>
                  <a:pt x="11" y="71"/>
                  <a:pt x="11" y="71"/>
                  <a:pt x="11" y="70"/>
                </a:cubicBezTo>
                <a:cubicBezTo>
                  <a:pt x="11" y="68"/>
                  <a:pt x="11" y="65"/>
                  <a:pt x="11" y="62"/>
                </a:cubicBezTo>
                <a:cubicBezTo>
                  <a:pt x="10" y="57"/>
                  <a:pt x="10" y="52"/>
                  <a:pt x="11" y="46"/>
                </a:cubicBezTo>
                <a:cubicBezTo>
                  <a:pt x="11" y="45"/>
                  <a:pt x="11" y="42"/>
                  <a:pt x="11" y="41"/>
                </a:cubicBezTo>
                <a:cubicBezTo>
                  <a:pt x="10" y="39"/>
                  <a:pt x="11" y="38"/>
                  <a:pt x="12" y="36"/>
                </a:cubicBezTo>
                <a:cubicBezTo>
                  <a:pt x="13" y="35"/>
                  <a:pt x="14" y="37"/>
                  <a:pt x="15" y="37"/>
                </a:cubicBezTo>
                <a:cubicBezTo>
                  <a:pt x="16" y="38"/>
                  <a:pt x="17" y="38"/>
                  <a:pt x="18" y="37"/>
                </a:cubicBezTo>
                <a:cubicBezTo>
                  <a:pt x="19" y="36"/>
                  <a:pt x="19" y="36"/>
                  <a:pt x="18" y="34"/>
                </a:cubicBezTo>
                <a:cubicBezTo>
                  <a:pt x="17" y="33"/>
                  <a:pt x="16" y="32"/>
                  <a:pt x="15" y="30"/>
                </a:cubicBezTo>
                <a:cubicBezTo>
                  <a:pt x="14" y="29"/>
                  <a:pt x="14" y="28"/>
                  <a:pt x="16" y="27"/>
                </a:cubicBezTo>
                <a:cubicBezTo>
                  <a:pt x="16" y="27"/>
                  <a:pt x="17" y="27"/>
                  <a:pt x="18" y="27"/>
                </a:cubicBezTo>
                <a:close/>
                <a:moveTo>
                  <a:pt x="79" y="21"/>
                </a:moveTo>
                <a:cubicBezTo>
                  <a:pt x="79" y="18"/>
                  <a:pt x="78" y="14"/>
                  <a:pt x="79" y="10"/>
                </a:cubicBezTo>
                <a:cubicBezTo>
                  <a:pt x="79" y="9"/>
                  <a:pt x="79" y="8"/>
                  <a:pt x="79" y="7"/>
                </a:cubicBezTo>
                <a:cubicBezTo>
                  <a:pt x="78" y="6"/>
                  <a:pt x="78" y="5"/>
                  <a:pt x="77" y="5"/>
                </a:cubicBezTo>
                <a:cubicBezTo>
                  <a:pt x="76" y="4"/>
                  <a:pt x="75" y="5"/>
                  <a:pt x="74" y="6"/>
                </a:cubicBezTo>
                <a:cubicBezTo>
                  <a:pt x="74" y="8"/>
                  <a:pt x="74" y="9"/>
                  <a:pt x="74" y="11"/>
                </a:cubicBezTo>
                <a:cubicBezTo>
                  <a:pt x="74" y="14"/>
                  <a:pt x="72" y="15"/>
                  <a:pt x="70" y="15"/>
                </a:cubicBezTo>
                <a:cubicBezTo>
                  <a:pt x="66" y="14"/>
                  <a:pt x="63" y="15"/>
                  <a:pt x="60" y="15"/>
                </a:cubicBezTo>
                <a:cubicBezTo>
                  <a:pt x="57" y="14"/>
                  <a:pt x="56" y="13"/>
                  <a:pt x="55" y="11"/>
                </a:cubicBezTo>
                <a:cubicBezTo>
                  <a:pt x="55" y="10"/>
                  <a:pt x="56" y="9"/>
                  <a:pt x="55" y="8"/>
                </a:cubicBezTo>
                <a:cubicBezTo>
                  <a:pt x="55" y="6"/>
                  <a:pt x="55" y="5"/>
                  <a:pt x="53" y="5"/>
                </a:cubicBezTo>
                <a:cubicBezTo>
                  <a:pt x="52" y="5"/>
                  <a:pt x="52" y="6"/>
                  <a:pt x="51" y="7"/>
                </a:cubicBezTo>
                <a:cubicBezTo>
                  <a:pt x="51" y="10"/>
                  <a:pt x="51" y="12"/>
                  <a:pt x="51" y="14"/>
                </a:cubicBezTo>
                <a:cubicBezTo>
                  <a:pt x="51" y="23"/>
                  <a:pt x="51" y="33"/>
                  <a:pt x="50" y="42"/>
                </a:cubicBezTo>
                <a:cubicBezTo>
                  <a:pt x="50" y="45"/>
                  <a:pt x="51" y="47"/>
                  <a:pt x="51" y="49"/>
                </a:cubicBezTo>
                <a:cubicBezTo>
                  <a:pt x="50" y="52"/>
                  <a:pt x="51" y="55"/>
                  <a:pt x="50" y="57"/>
                </a:cubicBezTo>
                <a:cubicBezTo>
                  <a:pt x="50" y="61"/>
                  <a:pt x="50" y="65"/>
                  <a:pt x="52" y="69"/>
                </a:cubicBezTo>
                <a:cubicBezTo>
                  <a:pt x="53" y="71"/>
                  <a:pt x="54" y="73"/>
                  <a:pt x="56" y="74"/>
                </a:cubicBezTo>
                <a:cubicBezTo>
                  <a:pt x="61" y="77"/>
                  <a:pt x="67" y="77"/>
                  <a:pt x="73" y="75"/>
                </a:cubicBezTo>
                <a:cubicBezTo>
                  <a:pt x="78" y="72"/>
                  <a:pt x="79" y="67"/>
                  <a:pt x="79" y="62"/>
                </a:cubicBezTo>
                <a:cubicBezTo>
                  <a:pt x="78" y="57"/>
                  <a:pt x="79" y="53"/>
                  <a:pt x="79" y="48"/>
                </a:cubicBezTo>
                <a:cubicBezTo>
                  <a:pt x="78" y="47"/>
                  <a:pt x="79" y="44"/>
                  <a:pt x="79" y="43"/>
                </a:cubicBezTo>
                <a:cubicBezTo>
                  <a:pt x="78" y="39"/>
                  <a:pt x="79" y="35"/>
                  <a:pt x="79" y="32"/>
                </a:cubicBezTo>
                <a:cubicBezTo>
                  <a:pt x="78" y="28"/>
                  <a:pt x="79" y="25"/>
                  <a:pt x="79" y="21"/>
                </a:cubicBezTo>
                <a:close/>
                <a:moveTo>
                  <a:pt x="56" y="149"/>
                </a:moveTo>
                <a:cubicBezTo>
                  <a:pt x="53" y="149"/>
                  <a:pt x="50" y="149"/>
                  <a:pt x="47" y="149"/>
                </a:cubicBezTo>
                <a:cubicBezTo>
                  <a:pt x="46" y="148"/>
                  <a:pt x="45" y="148"/>
                  <a:pt x="45" y="147"/>
                </a:cubicBezTo>
                <a:cubicBezTo>
                  <a:pt x="45" y="147"/>
                  <a:pt x="45" y="146"/>
                  <a:pt x="45" y="145"/>
                </a:cubicBezTo>
                <a:cubicBezTo>
                  <a:pt x="46" y="144"/>
                  <a:pt x="47" y="144"/>
                  <a:pt x="48" y="144"/>
                </a:cubicBezTo>
                <a:cubicBezTo>
                  <a:pt x="52" y="144"/>
                  <a:pt x="56" y="145"/>
                  <a:pt x="60" y="144"/>
                </a:cubicBezTo>
                <a:cubicBezTo>
                  <a:pt x="60" y="144"/>
                  <a:pt x="61" y="144"/>
                  <a:pt x="61" y="144"/>
                </a:cubicBezTo>
                <a:cubicBezTo>
                  <a:pt x="66" y="145"/>
                  <a:pt x="70" y="144"/>
                  <a:pt x="74" y="143"/>
                </a:cubicBezTo>
                <a:cubicBezTo>
                  <a:pt x="78" y="142"/>
                  <a:pt x="80" y="136"/>
                  <a:pt x="78" y="132"/>
                </a:cubicBezTo>
                <a:cubicBezTo>
                  <a:pt x="78" y="131"/>
                  <a:pt x="77" y="131"/>
                  <a:pt x="76" y="131"/>
                </a:cubicBezTo>
                <a:cubicBezTo>
                  <a:pt x="75" y="131"/>
                  <a:pt x="74" y="131"/>
                  <a:pt x="74" y="132"/>
                </a:cubicBezTo>
                <a:cubicBezTo>
                  <a:pt x="74" y="133"/>
                  <a:pt x="74" y="134"/>
                  <a:pt x="74" y="134"/>
                </a:cubicBezTo>
                <a:cubicBezTo>
                  <a:pt x="73" y="137"/>
                  <a:pt x="72" y="139"/>
                  <a:pt x="69" y="138"/>
                </a:cubicBezTo>
                <a:cubicBezTo>
                  <a:pt x="63" y="138"/>
                  <a:pt x="57" y="140"/>
                  <a:pt x="52" y="139"/>
                </a:cubicBezTo>
                <a:cubicBezTo>
                  <a:pt x="51" y="138"/>
                  <a:pt x="49" y="138"/>
                  <a:pt x="48" y="139"/>
                </a:cubicBezTo>
                <a:cubicBezTo>
                  <a:pt x="46" y="139"/>
                  <a:pt x="44" y="138"/>
                  <a:pt x="44" y="135"/>
                </a:cubicBezTo>
                <a:cubicBezTo>
                  <a:pt x="44" y="134"/>
                  <a:pt x="44" y="133"/>
                  <a:pt x="43" y="132"/>
                </a:cubicBezTo>
                <a:cubicBezTo>
                  <a:pt x="42" y="131"/>
                  <a:pt x="41" y="131"/>
                  <a:pt x="40" y="133"/>
                </a:cubicBezTo>
                <a:cubicBezTo>
                  <a:pt x="40" y="135"/>
                  <a:pt x="39" y="137"/>
                  <a:pt x="40" y="140"/>
                </a:cubicBezTo>
                <a:cubicBezTo>
                  <a:pt x="40" y="142"/>
                  <a:pt x="40" y="144"/>
                  <a:pt x="40" y="147"/>
                </a:cubicBezTo>
                <a:cubicBezTo>
                  <a:pt x="40" y="148"/>
                  <a:pt x="39" y="148"/>
                  <a:pt x="38" y="149"/>
                </a:cubicBezTo>
                <a:cubicBezTo>
                  <a:pt x="34" y="151"/>
                  <a:pt x="29" y="148"/>
                  <a:pt x="28" y="144"/>
                </a:cubicBezTo>
                <a:cubicBezTo>
                  <a:pt x="27" y="140"/>
                  <a:pt x="28" y="137"/>
                  <a:pt x="27" y="134"/>
                </a:cubicBezTo>
                <a:cubicBezTo>
                  <a:pt x="27" y="133"/>
                  <a:pt x="27" y="131"/>
                  <a:pt x="25" y="131"/>
                </a:cubicBezTo>
                <a:cubicBezTo>
                  <a:pt x="23" y="131"/>
                  <a:pt x="23" y="133"/>
                  <a:pt x="23" y="134"/>
                </a:cubicBezTo>
                <a:cubicBezTo>
                  <a:pt x="23" y="136"/>
                  <a:pt x="23" y="137"/>
                  <a:pt x="23" y="139"/>
                </a:cubicBezTo>
                <a:cubicBezTo>
                  <a:pt x="23" y="142"/>
                  <a:pt x="22" y="143"/>
                  <a:pt x="19" y="144"/>
                </a:cubicBezTo>
                <a:cubicBezTo>
                  <a:pt x="15" y="145"/>
                  <a:pt x="12" y="142"/>
                  <a:pt x="11" y="138"/>
                </a:cubicBezTo>
                <a:cubicBezTo>
                  <a:pt x="11" y="136"/>
                  <a:pt x="11" y="135"/>
                  <a:pt x="11" y="133"/>
                </a:cubicBezTo>
                <a:cubicBezTo>
                  <a:pt x="10" y="132"/>
                  <a:pt x="10" y="131"/>
                  <a:pt x="8" y="131"/>
                </a:cubicBezTo>
                <a:cubicBezTo>
                  <a:pt x="7" y="131"/>
                  <a:pt x="6" y="132"/>
                  <a:pt x="6" y="133"/>
                </a:cubicBezTo>
                <a:cubicBezTo>
                  <a:pt x="5" y="135"/>
                  <a:pt x="6" y="138"/>
                  <a:pt x="6" y="140"/>
                </a:cubicBezTo>
                <a:cubicBezTo>
                  <a:pt x="6" y="146"/>
                  <a:pt x="9" y="149"/>
                  <a:pt x="14" y="149"/>
                </a:cubicBezTo>
                <a:cubicBezTo>
                  <a:pt x="18" y="149"/>
                  <a:pt x="22" y="150"/>
                  <a:pt x="25" y="152"/>
                </a:cubicBezTo>
                <a:cubicBezTo>
                  <a:pt x="29" y="155"/>
                  <a:pt x="33" y="154"/>
                  <a:pt x="38" y="154"/>
                </a:cubicBezTo>
                <a:cubicBezTo>
                  <a:pt x="41" y="155"/>
                  <a:pt x="44" y="153"/>
                  <a:pt x="48" y="154"/>
                </a:cubicBezTo>
                <a:cubicBezTo>
                  <a:pt x="52" y="155"/>
                  <a:pt x="56" y="154"/>
                  <a:pt x="60" y="154"/>
                </a:cubicBezTo>
                <a:cubicBezTo>
                  <a:pt x="65" y="155"/>
                  <a:pt x="70" y="154"/>
                  <a:pt x="76" y="154"/>
                </a:cubicBezTo>
                <a:cubicBezTo>
                  <a:pt x="77" y="154"/>
                  <a:pt x="77" y="153"/>
                  <a:pt x="77" y="152"/>
                </a:cubicBezTo>
                <a:cubicBezTo>
                  <a:pt x="78" y="151"/>
                  <a:pt x="77" y="150"/>
                  <a:pt x="76" y="150"/>
                </a:cubicBezTo>
                <a:cubicBezTo>
                  <a:pt x="72" y="149"/>
                  <a:pt x="68" y="149"/>
                  <a:pt x="64" y="149"/>
                </a:cubicBezTo>
                <a:cubicBezTo>
                  <a:pt x="62" y="149"/>
                  <a:pt x="59" y="149"/>
                  <a:pt x="56" y="149"/>
                </a:cubicBezTo>
                <a:close/>
                <a:moveTo>
                  <a:pt x="39" y="86"/>
                </a:moveTo>
                <a:cubicBezTo>
                  <a:pt x="43" y="86"/>
                  <a:pt x="50" y="86"/>
                  <a:pt x="56" y="86"/>
                </a:cubicBezTo>
                <a:cubicBezTo>
                  <a:pt x="61" y="86"/>
                  <a:pt x="66" y="86"/>
                  <a:pt x="71" y="86"/>
                </a:cubicBezTo>
                <a:cubicBezTo>
                  <a:pt x="72" y="86"/>
                  <a:pt x="73" y="86"/>
                  <a:pt x="74" y="86"/>
                </a:cubicBezTo>
                <a:cubicBezTo>
                  <a:pt x="76" y="85"/>
                  <a:pt x="77" y="85"/>
                  <a:pt x="77" y="83"/>
                </a:cubicBezTo>
                <a:cubicBezTo>
                  <a:pt x="77" y="82"/>
                  <a:pt x="75" y="81"/>
                  <a:pt x="74" y="81"/>
                </a:cubicBezTo>
                <a:cubicBezTo>
                  <a:pt x="70" y="80"/>
                  <a:pt x="66" y="81"/>
                  <a:pt x="62" y="81"/>
                </a:cubicBezTo>
                <a:cubicBezTo>
                  <a:pt x="57" y="81"/>
                  <a:pt x="52" y="80"/>
                  <a:pt x="47" y="80"/>
                </a:cubicBezTo>
                <a:cubicBezTo>
                  <a:pt x="40" y="81"/>
                  <a:pt x="33" y="81"/>
                  <a:pt x="25" y="81"/>
                </a:cubicBezTo>
                <a:cubicBezTo>
                  <a:pt x="25" y="81"/>
                  <a:pt x="24" y="81"/>
                  <a:pt x="23" y="81"/>
                </a:cubicBezTo>
                <a:cubicBezTo>
                  <a:pt x="18" y="79"/>
                  <a:pt x="14" y="81"/>
                  <a:pt x="9" y="82"/>
                </a:cubicBezTo>
                <a:cubicBezTo>
                  <a:pt x="8" y="82"/>
                  <a:pt x="7" y="82"/>
                  <a:pt x="7" y="83"/>
                </a:cubicBezTo>
                <a:cubicBezTo>
                  <a:pt x="7" y="85"/>
                  <a:pt x="8" y="85"/>
                  <a:pt x="9" y="85"/>
                </a:cubicBezTo>
                <a:cubicBezTo>
                  <a:pt x="12" y="86"/>
                  <a:pt x="15" y="86"/>
                  <a:pt x="18" y="87"/>
                </a:cubicBezTo>
                <a:cubicBezTo>
                  <a:pt x="24" y="87"/>
                  <a:pt x="31" y="86"/>
                  <a:pt x="39" y="8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4187826" y="3667125"/>
            <a:ext cx="127000" cy="19050"/>
          </a:xfrm>
          <a:custGeom>
            <a:avLst/>
            <a:gdLst>
              <a:gd name="T0" fmla="*/ 14 w 42"/>
              <a:gd name="T1" fmla="*/ 0 h 6"/>
              <a:gd name="T2" fmla="*/ 29 w 42"/>
              <a:gd name="T3" fmla="*/ 1 h 6"/>
              <a:gd name="T4" fmla="*/ 39 w 42"/>
              <a:gd name="T5" fmla="*/ 1 h 6"/>
              <a:gd name="T6" fmla="*/ 42 w 42"/>
              <a:gd name="T7" fmla="*/ 2 h 6"/>
              <a:gd name="T8" fmla="*/ 39 w 42"/>
              <a:gd name="T9" fmla="*/ 5 h 6"/>
              <a:gd name="T10" fmla="*/ 29 w 42"/>
              <a:gd name="T11" fmla="*/ 6 h 6"/>
              <a:gd name="T12" fmla="*/ 18 w 42"/>
              <a:gd name="T13" fmla="*/ 5 h 6"/>
              <a:gd name="T14" fmla="*/ 3 w 42"/>
              <a:gd name="T15" fmla="*/ 5 h 6"/>
              <a:gd name="T16" fmla="*/ 1 w 42"/>
              <a:gd name="T17" fmla="*/ 4 h 6"/>
              <a:gd name="T18" fmla="*/ 1 w 42"/>
              <a:gd name="T19" fmla="*/ 2 h 6"/>
              <a:gd name="T20" fmla="*/ 4 w 42"/>
              <a:gd name="T21" fmla="*/ 1 h 6"/>
              <a:gd name="T22" fmla="*/ 14 w 42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" h="6">
                <a:moveTo>
                  <a:pt x="14" y="0"/>
                </a:moveTo>
                <a:cubicBezTo>
                  <a:pt x="19" y="2"/>
                  <a:pt x="24" y="0"/>
                  <a:pt x="29" y="1"/>
                </a:cubicBezTo>
                <a:cubicBezTo>
                  <a:pt x="32" y="1"/>
                  <a:pt x="35" y="1"/>
                  <a:pt x="39" y="1"/>
                </a:cubicBezTo>
                <a:cubicBezTo>
                  <a:pt x="40" y="1"/>
                  <a:pt x="41" y="1"/>
                  <a:pt x="42" y="2"/>
                </a:cubicBezTo>
                <a:cubicBezTo>
                  <a:pt x="42" y="4"/>
                  <a:pt x="41" y="5"/>
                  <a:pt x="39" y="5"/>
                </a:cubicBezTo>
                <a:cubicBezTo>
                  <a:pt x="36" y="6"/>
                  <a:pt x="33" y="5"/>
                  <a:pt x="29" y="6"/>
                </a:cubicBezTo>
                <a:cubicBezTo>
                  <a:pt x="26" y="6"/>
                  <a:pt x="22" y="5"/>
                  <a:pt x="18" y="5"/>
                </a:cubicBezTo>
                <a:cubicBezTo>
                  <a:pt x="13" y="6"/>
                  <a:pt x="8" y="5"/>
                  <a:pt x="3" y="5"/>
                </a:cubicBezTo>
                <a:cubicBezTo>
                  <a:pt x="2" y="5"/>
                  <a:pt x="2" y="5"/>
                  <a:pt x="1" y="4"/>
                </a:cubicBezTo>
                <a:cubicBezTo>
                  <a:pt x="0" y="3"/>
                  <a:pt x="0" y="2"/>
                  <a:pt x="1" y="2"/>
                </a:cubicBezTo>
                <a:cubicBezTo>
                  <a:pt x="2" y="1"/>
                  <a:pt x="3" y="1"/>
                  <a:pt x="4" y="1"/>
                </a:cubicBezTo>
                <a:cubicBezTo>
                  <a:pt x="8" y="1"/>
                  <a:pt x="11" y="0"/>
                  <a:pt x="14" y="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4257676" y="3549650"/>
            <a:ext cx="87313" cy="20638"/>
          </a:xfrm>
          <a:custGeom>
            <a:avLst/>
            <a:gdLst>
              <a:gd name="T0" fmla="*/ 21 w 29"/>
              <a:gd name="T1" fmla="*/ 6 h 7"/>
              <a:gd name="T2" fmla="*/ 8 w 29"/>
              <a:gd name="T3" fmla="*/ 6 h 7"/>
              <a:gd name="T4" fmla="*/ 5 w 29"/>
              <a:gd name="T5" fmla="*/ 6 h 7"/>
              <a:gd name="T6" fmla="*/ 1 w 29"/>
              <a:gd name="T7" fmla="*/ 5 h 7"/>
              <a:gd name="T8" fmla="*/ 1 w 29"/>
              <a:gd name="T9" fmla="*/ 2 h 7"/>
              <a:gd name="T10" fmla="*/ 5 w 29"/>
              <a:gd name="T11" fmla="*/ 1 h 7"/>
              <a:gd name="T12" fmla="*/ 13 w 29"/>
              <a:gd name="T13" fmla="*/ 1 h 7"/>
              <a:gd name="T14" fmla="*/ 26 w 29"/>
              <a:gd name="T15" fmla="*/ 1 h 7"/>
              <a:gd name="T16" fmla="*/ 28 w 29"/>
              <a:gd name="T17" fmla="*/ 3 h 7"/>
              <a:gd name="T18" fmla="*/ 27 w 29"/>
              <a:gd name="T19" fmla="*/ 5 h 7"/>
              <a:gd name="T20" fmla="*/ 21 w 29"/>
              <a:gd name="T2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7">
                <a:moveTo>
                  <a:pt x="21" y="6"/>
                </a:moveTo>
                <a:cubicBezTo>
                  <a:pt x="17" y="4"/>
                  <a:pt x="13" y="7"/>
                  <a:pt x="8" y="6"/>
                </a:cubicBezTo>
                <a:cubicBezTo>
                  <a:pt x="7" y="5"/>
                  <a:pt x="6" y="5"/>
                  <a:pt x="5" y="6"/>
                </a:cubicBezTo>
                <a:cubicBezTo>
                  <a:pt x="3" y="6"/>
                  <a:pt x="2" y="6"/>
                  <a:pt x="1" y="5"/>
                </a:cubicBezTo>
                <a:cubicBezTo>
                  <a:pt x="0" y="4"/>
                  <a:pt x="0" y="3"/>
                  <a:pt x="1" y="2"/>
                </a:cubicBezTo>
                <a:cubicBezTo>
                  <a:pt x="2" y="1"/>
                  <a:pt x="3" y="0"/>
                  <a:pt x="5" y="1"/>
                </a:cubicBezTo>
                <a:cubicBezTo>
                  <a:pt x="7" y="2"/>
                  <a:pt x="10" y="1"/>
                  <a:pt x="13" y="1"/>
                </a:cubicBezTo>
                <a:cubicBezTo>
                  <a:pt x="17" y="1"/>
                  <a:pt x="21" y="1"/>
                  <a:pt x="26" y="1"/>
                </a:cubicBezTo>
                <a:cubicBezTo>
                  <a:pt x="27" y="2"/>
                  <a:pt x="28" y="2"/>
                  <a:pt x="28" y="3"/>
                </a:cubicBezTo>
                <a:cubicBezTo>
                  <a:pt x="29" y="4"/>
                  <a:pt x="29" y="5"/>
                  <a:pt x="27" y="5"/>
                </a:cubicBezTo>
                <a:cubicBezTo>
                  <a:pt x="26" y="6"/>
                  <a:pt x="24" y="6"/>
                  <a:pt x="21" y="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4157663" y="3552825"/>
            <a:ext cx="82550" cy="17463"/>
          </a:xfrm>
          <a:custGeom>
            <a:avLst/>
            <a:gdLst>
              <a:gd name="T0" fmla="*/ 23 w 27"/>
              <a:gd name="T1" fmla="*/ 5 h 6"/>
              <a:gd name="T2" fmla="*/ 6 w 27"/>
              <a:gd name="T3" fmla="*/ 4 h 6"/>
              <a:gd name="T4" fmla="*/ 2 w 27"/>
              <a:gd name="T5" fmla="*/ 5 h 6"/>
              <a:gd name="T6" fmla="*/ 0 w 27"/>
              <a:gd name="T7" fmla="*/ 3 h 6"/>
              <a:gd name="T8" fmla="*/ 2 w 27"/>
              <a:gd name="T9" fmla="*/ 1 h 6"/>
              <a:gd name="T10" fmla="*/ 11 w 27"/>
              <a:gd name="T11" fmla="*/ 0 h 6"/>
              <a:gd name="T12" fmla="*/ 21 w 27"/>
              <a:gd name="T13" fmla="*/ 0 h 6"/>
              <a:gd name="T14" fmla="*/ 24 w 27"/>
              <a:gd name="T15" fmla="*/ 0 h 6"/>
              <a:gd name="T16" fmla="*/ 27 w 27"/>
              <a:gd name="T17" fmla="*/ 3 h 6"/>
              <a:gd name="T18" fmla="*/ 24 w 27"/>
              <a:gd name="T19" fmla="*/ 5 h 6"/>
              <a:gd name="T20" fmla="*/ 23 w 27"/>
              <a:gd name="T21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6">
                <a:moveTo>
                  <a:pt x="23" y="5"/>
                </a:moveTo>
                <a:cubicBezTo>
                  <a:pt x="17" y="4"/>
                  <a:pt x="11" y="6"/>
                  <a:pt x="6" y="4"/>
                </a:cubicBezTo>
                <a:cubicBezTo>
                  <a:pt x="4" y="4"/>
                  <a:pt x="3" y="5"/>
                  <a:pt x="2" y="5"/>
                </a:cubicBezTo>
                <a:cubicBezTo>
                  <a:pt x="1" y="4"/>
                  <a:pt x="0" y="4"/>
                  <a:pt x="0" y="3"/>
                </a:cubicBezTo>
                <a:cubicBezTo>
                  <a:pt x="0" y="1"/>
                  <a:pt x="1" y="1"/>
                  <a:pt x="2" y="1"/>
                </a:cubicBezTo>
                <a:cubicBezTo>
                  <a:pt x="5" y="0"/>
                  <a:pt x="8" y="0"/>
                  <a:pt x="11" y="0"/>
                </a:cubicBezTo>
                <a:cubicBezTo>
                  <a:pt x="14" y="1"/>
                  <a:pt x="17" y="0"/>
                  <a:pt x="21" y="0"/>
                </a:cubicBezTo>
                <a:cubicBezTo>
                  <a:pt x="22" y="0"/>
                  <a:pt x="23" y="0"/>
                  <a:pt x="24" y="0"/>
                </a:cubicBezTo>
                <a:cubicBezTo>
                  <a:pt x="26" y="0"/>
                  <a:pt x="27" y="1"/>
                  <a:pt x="27" y="3"/>
                </a:cubicBezTo>
                <a:cubicBezTo>
                  <a:pt x="27" y="5"/>
                  <a:pt x="26" y="5"/>
                  <a:pt x="24" y="5"/>
                </a:cubicBezTo>
                <a:cubicBezTo>
                  <a:pt x="24" y="5"/>
                  <a:pt x="23" y="5"/>
                  <a:pt x="23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4257676" y="3582988"/>
            <a:ext cx="87313" cy="12700"/>
          </a:xfrm>
          <a:custGeom>
            <a:avLst/>
            <a:gdLst>
              <a:gd name="T0" fmla="*/ 23 w 29"/>
              <a:gd name="T1" fmla="*/ 4 h 4"/>
              <a:gd name="T2" fmla="*/ 9 w 29"/>
              <a:gd name="T3" fmla="*/ 4 h 4"/>
              <a:gd name="T4" fmla="*/ 2 w 29"/>
              <a:gd name="T5" fmla="*/ 4 h 4"/>
              <a:gd name="T6" fmla="*/ 1 w 29"/>
              <a:gd name="T7" fmla="*/ 2 h 4"/>
              <a:gd name="T8" fmla="*/ 2 w 29"/>
              <a:gd name="T9" fmla="*/ 0 h 4"/>
              <a:gd name="T10" fmla="*/ 4 w 29"/>
              <a:gd name="T11" fmla="*/ 0 h 4"/>
              <a:gd name="T12" fmla="*/ 26 w 29"/>
              <a:gd name="T13" fmla="*/ 0 h 4"/>
              <a:gd name="T14" fmla="*/ 29 w 29"/>
              <a:gd name="T15" fmla="*/ 1 h 4"/>
              <a:gd name="T16" fmla="*/ 26 w 29"/>
              <a:gd name="T17" fmla="*/ 4 h 4"/>
              <a:gd name="T18" fmla="*/ 23 w 29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4">
                <a:moveTo>
                  <a:pt x="23" y="4"/>
                </a:moveTo>
                <a:cubicBezTo>
                  <a:pt x="18" y="3"/>
                  <a:pt x="13" y="4"/>
                  <a:pt x="9" y="4"/>
                </a:cubicBezTo>
                <a:cubicBezTo>
                  <a:pt x="6" y="4"/>
                  <a:pt x="4" y="3"/>
                  <a:pt x="2" y="4"/>
                </a:cubicBezTo>
                <a:cubicBezTo>
                  <a:pt x="1" y="4"/>
                  <a:pt x="1" y="3"/>
                  <a:pt x="1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11" y="0"/>
                  <a:pt x="19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29" y="3"/>
                  <a:pt x="28" y="3"/>
                  <a:pt x="26" y="4"/>
                </a:cubicBezTo>
                <a:cubicBezTo>
                  <a:pt x="25" y="4"/>
                  <a:pt x="24" y="4"/>
                  <a:pt x="23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4160838" y="3582988"/>
            <a:ext cx="79375" cy="15875"/>
          </a:xfrm>
          <a:custGeom>
            <a:avLst/>
            <a:gdLst>
              <a:gd name="T0" fmla="*/ 23 w 26"/>
              <a:gd name="T1" fmla="*/ 4 h 5"/>
              <a:gd name="T2" fmla="*/ 5 w 26"/>
              <a:gd name="T3" fmla="*/ 4 h 5"/>
              <a:gd name="T4" fmla="*/ 1 w 26"/>
              <a:gd name="T5" fmla="*/ 3 h 5"/>
              <a:gd name="T6" fmla="*/ 0 w 26"/>
              <a:gd name="T7" fmla="*/ 1 h 5"/>
              <a:gd name="T8" fmla="*/ 1 w 26"/>
              <a:gd name="T9" fmla="*/ 0 h 5"/>
              <a:gd name="T10" fmla="*/ 3 w 26"/>
              <a:gd name="T11" fmla="*/ 0 h 5"/>
              <a:gd name="T12" fmla="*/ 17 w 26"/>
              <a:gd name="T13" fmla="*/ 0 h 5"/>
              <a:gd name="T14" fmla="*/ 24 w 26"/>
              <a:gd name="T15" fmla="*/ 0 h 5"/>
              <a:gd name="T16" fmla="*/ 26 w 26"/>
              <a:gd name="T17" fmla="*/ 2 h 5"/>
              <a:gd name="T18" fmla="*/ 23 w 26"/>
              <a:gd name="T1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5">
                <a:moveTo>
                  <a:pt x="23" y="4"/>
                </a:moveTo>
                <a:cubicBezTo>
                  <a:pt x="17" y="3"/>
                  <a:pt x="11" y="5"/>
                  <a:pt x="5" y="4"/>
                </a:cubicBezTo>
                <a:cubicBezTo>
                  <a:pt x="3" y="4"/>
                  <a:pt x="2" y="4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7" y="0"/>
                  <a:pt x="12" y="0"/>
                  <a:pt x="17" y="0"/>
                </a:cubicBezTo>
                <a:cubicBezTo>
                  <a:pt x="19" y="0"/>
                  <a:pt x="21" y="1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4"/>
                  <a:pt x="25" y="4"/>
                  <a:pt x="23" y="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4257676" y="3789363"/>
            <a:ext cx="87313" cy="17463"/>
          </a:xfrm>
          <a:custGeom>
            <a:avLst/>
            <a:gdLst>
              <a:gd name="T0" fmla="*/ 14 w 29"/>
              <a:gd name="T1" fmla="*/ 6 h 6"/>
              <a:gd name="T2" fmla="*/ 3 w 29"/>
              <a:gd name="T3" fmla="*/ 5 h 6"/>
              <a:gd name="T4" fmla="*/ 1 w 29"/>
              <a:gd name="T5" fmla="*/ 3 h 6"/>
              <a:gd name="T6" fmla="*/ 3 w 29"/>
              <a:gd name="T7" fmla="*/ 1 h 6"/>
              <a:gd name="T8" fmla="*/ 19 w 29"/>
              <a:gd name="T9" fmla="*/ 1 h 6"/>
              <a:gd name="T10" fmla="*/ 27 w 29"/>
              <a:gd name="T11" fmla="*/ 1 h 6"/>
              <a:gd name="T12" fmla="*/ 29 w 29"/>
              <a:gd name="T13" fmla="*/ 2 h 6"/>
              <a:gd name="T14" fmla="*/ 27 w 29"/>
              <a:gd name="T15" fmla="*/ 4 h 6"/>
              <a:gd name="T16" fmla="*/ 22 w 29"/>
              <a:gd name="T17" fmla="*/ 6 h 6"/>
              <a:gd name="T18" fmla="*/ 14 w 29"/>
              <a:gd name="T1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6">
                <a:moveTo>
                  <a:pt x="14" y="6"/>
                </a:moveTo>
                <a:cubicBezTo>
                  <a:pt x="11" y="5"/>
                  <a:pt x="7" y="6"/>
                  <a:pt x="3" y="5"/>
                </a:cubicBezTo>
                <a:cubicBezTo>
                  <a:pt x="2" y="5"/>
                  <a:pt x="1" y="4"/>
                  <a:pt x="1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0"/>
                  <a:pt x="14" y="0"/>
                  <a:pt x="19" y="1"/>
                </a:cubicBezTo>
                <a:cubicBezTo>
                  <a:pt x="22" y="1"/>
                  <a:pt x="24" y="1"/>
                  <a:pt x="27" y="1"/>
                </a:cubicBezTo>
                <a:cubicBezTo>
                  <a:pt x="28" y="1"/>
                  <a:pt x="28" y="1"/>
                  <a:pt x="29" y="2"/>
                </a:cubicBezTo>
                <a:cubicBezTo>
                  <a:pt x="29" y="3"/>
                  <a:pt x="28" y="4"/>
                  <a:pt x="27" y="4"/>
                </a:cubicBezTo>
                <a:cubicBezTo>
                  <a:pt x="26" y="5"/>
                  <a:pt x="24" y="6"/>
                  <a:pt x="22" y="6"/>
                </a:cubicBezTo>
                <a:cubicBezTo>
                  <a:pt x="20" y="6"/>
                  <a:pt x="17" y="6"/>
                  <a:pt x="14" y="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4260851" y="3846513"/>
            <a:ext cx="84138" cy="17463"/>
          </a:xfrm>
          <a:custGeom>
            <a:avLst/>
            <a:gdLst>
              <a:gd name="T0" fmla="*/ 6 w 28"/>
              <a:gd name="T1" fmla="*/ 5 h 6"/>
              <a:gd name="T2" fmla="*/ 1 w 28"/>
              <a:gd name="T3" fmla="*/ 5 h 6"/>
              <a:gd name="T4" fmla="*/ 0 w 28"/>
              <a:gd name="T5" fmla="*/ 2 h 6"/>
              <a:gd name="T6" fmla="*/ 3 w 28"/>
              <a:gd name="T7" fmla="*/ 0 h 6"/>
              <a:gd name="T8" fmla="*/ 15 w 28"/>
              <a:gd name="T9" fmla="*/ 0 h 6"/>
              <a:gd name="T10" fmla="*/ 25 w 28"/>
              <a:gd name="T11" fmla="*/ 1 h 6"/>
              <a:gd name="T12" fmla="*/ 28 w 28"/>
              <a:gd name="T13" fmla="*/ 4 h 6"/>
              <a:gd name="T14" fmla="*/ 25 w 28"/>
              <a:gd name="T15" fmla="*/ 6 h 6"/>
              <a:gd name="T16" fmla="*/ 22 w 28"/>
              <a:gd name="T17" fmla="*/ 5 h 6"/>
              <a:gd name="T18" fmla="*/ 10 w 28"/>
              <a:gd name="T19" fmla="*/ 5 h 6"/>
              <a:gd name="T20" fmla="*/ 6 w 28"/>
              <a:gd name="T21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6">
                <a:moveTo>
                  <a:pt x="6" y="5"/>
                </a:moveTo>
                <a:cubicBezTo>
                  <a:pt x="5" y="5"/>
                  <a:pt x="3" y="6"/>
                  <a:pt x="1" y="5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7" y="2"/>
                  <a:pt x="11" y="0"/>
                  <a:pt x="15" y="0"/>
                </a:cubicBezTo>
                <a:cubicBezTo>
                  <a:pt x="18" y="0"/>
                  <a:pt x="22" y="1"/>
                  <a:pt x="25" y="1"/>
                </a:cubicBezTo>
                <a:cubicBezTo>
                  <a:pt x="26" y="2"/>
                  <a:pt x="28" y="2"/>
                  <a:pt x="28" y="4"/>
                </a:cubicBezTo>
                <a:cubicBezTo>
                  <a:pt x="28" y="5"/>
                  <a:pt x="26" y="6"/>
                  <a:pt x="25" y="6"/>
                </a:cubicBezTo>
                <a:cubicBezTo>
                  <a:pt x="24" y="6"/>
                  <a:pt x="23" y="5"/>
                  <a:pt x="22" y="5"/>
                </a:cubicBezTo>
                <a:cubicBezTo>
                  <a:pt x="18" y="5"/>
                  <a:pt x="14" y="5"/>
                  <a:pt x="10" y="5"/>
                </a:cubicBezTo>
                <a:cubicBezTo>
                  <a:pt x="9" y="5"/>
                  <a:pt x="8" y="5"/>
                  <a:pt x="6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4157663" y="3789363"/>
            <a:ext cx="82550" cy="17463"/>
          </a:xfrm>
          <a:custGeom>
            <a:avLst/>
            <a:gdLst>
              <a:gd name="T0" fmla="*/ 15 w 27"/>
              <a:gd name="T1" fmla="*/ 6 h 6"/>
              <a:gd name="T2" fmla="*/ 3 w 27"/>
              <a:gd name="T3" fmla="*/ 5 h 6"/>
              <a:gd name="T4" fmla="*/ 0 w 27"/>
              <a:gd name="T5" fmla="*/ 3 h 6"/>
              <a:gd name="T6" fmla="*/ 3 w 27"/>
              <a:gd name="T7" fmla="*/ 1 h 6"/>
              <a:gd name="T8" fmla="*/ 25 w 27"/>
              <a:gd name="T9" fmla="*/ 1 h 6"/>
              <a:gd name="T10" fmla="*/ 27 w 27"/>
              <a:gd name="T11" fmla="*/ 3 h 6"/>
              <a:gd name="T12" fmla="*/ 26 w 27"/>
              <a:gd name="T13" fmla="*/ 5 h 6"/>
              <a:gd name="T14" fmla="*/ 23 w 27"/>
              <a:gd name="T15" fmla="*/ 6 h 6"/>
              <a:gd name="T16" fmla="*/ 15 w 27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6">
                <a:moveTo>
                  <a:pt x="15" y="6"/>
                </a:moveTo>
                <a:cubicBezTo>
                  <a:pt x="11" y="6"/>
                  <a:pt x="7" y="6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1"/>
                  <a:pt x="3" y="1"/>
                </a:cubicBezTo>
                <a:cubicBezTo>
                  <a:pt x="10" y="0"/>
                  <a:pt x="17" y="0"/>
                  <a:pt x="25" y="1"/>
                </a:cubicBezTo>
                <a:cubicBezTo>
                  <a:pt x="26" y="1"/>
                  <a:pt x="27" y="2"/>
                  <a:pt x="27" y="3"/>
                </a:cubicBezTo>
                <a:cubicBezTo>
                  <a:pt x="27" y="4"/>
                  <a:pt x="27" y="5"/>
                  <a:pt x="26" y="5"/>
                </a:cubicBezTo>
                <a:cubicBezTo>
                  <a:pt x="25" y="5"/>
                  <a:pt x="24" y="6"/>
                  <a:pt x="23" y="6"/>
                </a:cubicBezTo>
                <a:cubicBezTo>
                  <a:pt x="21" y="6"/>
                  <a:pt x="18" y="6"/>
                  <a:pt x="15" y="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4260851" y="3876675"/>
            <a:ext cx="76200" cy="14288"/>
          </a:xfrm>
          <a:custGeom>
            <a:avLst/>
            <a:gdLst>
              <a:gd name="T0" fmla="*/ 18 w 25"/>
              <a:gd name="T1" fmla="*/ 5 h 5"/>
              <a:gd name="T2" fmla="*/ 8 w 25"/>
              <a:gd name="T3" fmla="*/ 4 h 5"/>
              <a:gd name="T4" fmla="*/ 3 w 25"/>
              <a:gd name="T5" fmla="*/ 5 h 5"/>
              <a:gd name="T6" fmla="*/ 0 w 25"/>
              <a:gd name="T7" fmla="*/ 3 h 5"/>
              <a:gd name="T8" fmla="*/ 2 w 25"/>
              <a:gd name="T9" fmla="*/ 1 h 5"/>
              <a:gd name="T10" fmla="*/ 15 w 25"/>
              <a:gd name="T11" fmla="*/ 1 h 5"/>
              <a:gd name="T12" fmla="*/ 22 w 25"/>
              <a:gd name="T13" fmla="*/ 1 h 5"/>
              <a:gd name="T14" fmla="*/ 24 w 25"/>
              <a:gd name="T15" fmla="*/ 2 h 5"/>
              <a:gd name="T16" fmla="*/ 25 w 25"/>
              <a:gd name="T17" fmla="*/ 3 h 5"/>
              <a:gd name="T18" fmla="*/ 24 w 25"/>
              <a:gd name="T19" fmla="*/ 4 h 5"/>
              <a:gd name="T20" fmla="*/ 18 w 25"/>
              <a:gd name="T2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5">
                <a:moveTo>
                  <a:pt x="18" y="5"/>
                </a:moveTo>
                <a:cubicBezTo>
                  <a:pt x="15" y="5"/>
                  <a:pt x="11" y="4"/>
                  <a:pt x="8" y="4"/>
                </a:cubicBezTo>
                <a:cubicBezTo>
                  <a:pt x="6" y="5"/>
                  <a:pt x="4" y="5"/>
                  <a:pt x="3" y="5"/>
                </a:cubicBezTo>
                <a:cubicBezTo>
                  <a:pt x="1" y="5"/>
                  <a:pt x="0" y="5"/>
                  <a:pt x="0" y="3"/>
                </a:cubicBezTo>
                <a:cubicBezTo>
                  <a:pt x="0" y="1"/>
                  <a:pt x="1" y="1"/>
                  <a:pt x="2" y="1"/>
                </a:cubicBezTo>
                <a:cubicBezTo>
                  <a:pt x="6" y="1"/>
                  <a:pt x="11" y="0"/>
                  <a:pt x="15" y="1"/>
                </a:cubicBezTo>
                <a:cubicBezTo>
                  <a:pt x="17" y="1"/>
                  <a:pt x="20" y="1"/>
                  <a:pt x="22" y="1"/>
                </a:cubicBezTo>
                <a:cubicBezTo>
                  <a:pt x="23" y="1"/>
                  <a:pt x="24" y="1"/>
                  <a:pt x="24" y="2"/>
                </a:cubicBezTo>
                <a:cubicBezTo>
                  <a:pt x="25" y="2"/>
                  <a:pt x="25" y="2"/>
                  <a:pt x="25" y="3"/>
                </a:cubicBezTo>
                <a:cubicBezTo>
                  <a:pt x="25" y="4"/>
                  <a:pt x="25" y="4"/>
                  <a:pt x="24" y="4"/>
                </a:cubicBezTo>
                <a:cubicBezTo>
                  <a:pt x="22" y="4"/>
                  <a:pt x="20" y="5"/>
                  <a:pt x="18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3922713" y="3824288"/>
            <a:ext cx="187325" cy="19050"/>
          </a:xfrm>
          <a:custGeom>
            <a:avLst/>
            <a:gdLst>
              <a:gd name="T0" fmla="*/ 11 w 62"/>
              <a:gd name="T1" fmla="*/ 1 h 6"/>
              <a:gd name="T2" fmla="*/ 38 w 62"/>
              <a:gd name="T3" fmla="*/ 1 h 6"/>
              <a:gd name="T4" fmla="*/ 52 w 62"/>
              <a:gd name="T5" fmla="*/ 1 h 6"/>
              <a:gd name="T6" fmla="*/ 59 w 62"/>
              <a:gd name="T7" fmla="*/ 1 h 6"/>
              <a:gd name="T8" fmla="*/ 62 w 62"/>
              <a:gd name="T9" fmla="*/ 3 h 6"/>
              <a:gd name="T10" fmla="*/ 59 w 62"/>
              <a:gd name="T11" fmla="*/ 6 h 6"/>
              <a:gd name="T12" fmla="*/ 53 w 62"/>
              <a:gd name="T13" fmla="*/ 6 h 6"/>
              <a:gd name="T14" fmla="*/ 42 w 62"/>
              <a:gd name="T15" fmla="*/ 6 h 6"/>
              <a:gd name="T16" fmla="*/ 29 w 62"/>
              <a:gd name="T17" fmla="*/ 6 h 6"/>
              <a:gd name="T18" fmla="*/ 6 w 62"/>
              <a:gd name="T19" fmla="*/ 6 h 6"/>
              <a:gd name="T20" fmla="*/ 2 w 62"/>
              <a:gd name="T21" fmla="*/ 5 h 6"/>
              <a:gd name="T22" fmla="*/ 3 w 62"/>
              <a:gd name="T23" fmla="*/ 1 h 6"/>
              <a:gd name="T24" fmla="*/ 11 w 62"/>
              <a:gd name="T2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" h="6">
                <a:moveTo>
                  <a:pt x="11" y="1"/>
                </a:moveTo>
                <a:cubicBezTo>
                  <a:pt x="19" y="2"/>
                  <a:pt x="29" y="1"/>
                  <a:pt x="38" y="1"/>
                </a:cubicBezTo>
                <a:cubicBezTo>
                  <a:pt x="43" y="2"/>
                  <a:pt x="48" y="1"/>
                  <a:pt x="52" y="1"/>
                </a:cubicBezTo>
                <a:cubicBezTo>
                  <a:pt x="55" y="1"/>
                  <a:pt x="57" y="1"/>
                  <a:pt x="59" y="1"/>
                </a:cubicBezTo>
                <a:cubicBezTo>
                  <a:pt x="61" y="1"/>
                  <a:pt x="62" y="1"/>
                  <a:pt x="62" y="3"/>
                </a:cubicBezTo>
                <a:cubicBezTo>
                  <a:pt x="62" y="5"/>
                  <a:pt x="61" y="5"/>
                  <a:pt x="59" y="6"/>
                </a:cubicBezTo>
                <a:cubicBezTo>
                  <a:pt x="57" y="6"/>
                  <a:pt x="55" y="6"/>
                  <a:pt x="53" y="6"/>
                </a:cubicBezTo>
                <a:cubicBezTo>
                  <a:pt x="49" y="6"/>
                  <a:pt x="45" y="6"/>
                  <a:pt x="42" y="6"/>
                </a:cubicBezTo>
                <a:cubicBezTo>
                  <a:pt x="37" y="6"/>
                  <a:pt x="33" y="6"/>
                  <a:pt x="29" y="6"/>
                </a:cubicBezTo>
                <a:cubicBezTo>
                  <a:pt x="21" y="6"/>
                  <a:pt x="13" y="6"/>
                  <a:pt x="6" y="6"/>
                </a:cubicBezTo>
                <a:cubicBezTo>
                  <a:pt x="4" y="6"/>
                  <a:pt x="3" y="6"/>
                  <a:pt x="2" y="5"/>
                </a:cubicBezTo>
                <a:cubicBezTo>
                  <a:pt x="0" y="4"/>
                  <a:pt x="1" y="2"/>
                  <a:pt x="3" y="1"/>
                </a:cubicBezTo>
                <a:cubicBezTo>
                  <a:pt x="5" y="0"/>
                  <a:pt x="8" y="1"/>
                  <a:pt x="11" y="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3925888" y="3794125"/>
            <a:ext cx="184150" cy="15875"/>
          </a:xfrm>
          <a:custGeom>
            <a:avLst/>
            <a:gdLst>
              <a:gd name="T0" fmla="*/ 58 w 61"/>
              <a:gd name="T1" fmla="*/ 5 h 5"/>
              <a:gd name="T2" fmla="*/ 45 w 61"/>
              <a:gd name="T3" fmla="*/ 5 h 5"/>
              <a:gd name="T4" fmla="*/ 30 w 61"/>
              <a:gd name="T5" fmla="*/ 5 h 5"/>
              <a:gd name="T6" fmla="*/ 11 w 61"/>
              <a:gd name="T7" fmla="*/ 5 h 5"/>
              <a:gd name="T8" fmla="*/ 3 w 61"/>
              <a:gd name="T9" fmla="*/ 5 h 5"/>
              <a:gd name="T10" fmla="*/ 0 w 61"/>
              <a:gd name="T11" fmla="*/ 3 h 5"/>
              <a:gd name="T12" fmla="*/ 3 w 61"/>
              <a:gd name="T13" fmla="*/ 1 h 5"/>
              <a:gd name="T14" fmla="*/ 24 w 61"/>
              <a:gd name="T15" fmla="*/ 1 h 5"/>
              <a:gd name="T16" fmla="*/ 32 w 61"/>
              <a:gd name="T17" fmla="*/ 0 h 5"/>
              <a:gd name="T18" fmla="*/ 37 w 61"/>
              <a:gd name="T19" fmla="*/ 1 h 5"/>
              <a:gd name="T20" fmla="*/ 41 w 61"/>
              <a:gd name="T21" fmla="*/ 1 h 5"/>
              <a:gd name="T22" fmla="*/ 54 w 61"/>
              <a:gd name="T23" fmla="*/ 1 h 5"/>
              <a:gd name="T24" fmla="*/ 59 w 61"/>
              <a:gd name="T25" fmla="*/ 1 h 5"/>
              <a:gd name="T26" fmla="*/ 61 w 61"/>
              <a:gd name="T27" fmla="*/ 4 h 5"/>
              <a:gd name="T28" fmla="*/ 58 w 61"/>
              <a:gd name="T2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5">
                <a:moveTo>
                  <a:pt x="58" y="5"/>
                </a:moveTo>
                <a:cubicBezTo>
                  <a:pt x="54" y="4"/>
                  <a:pt x="49" y="5"/>
                  <a:pt x="45" y="5"/>
                </a:cubicBezTo>
                <a:cubicBezTo>
                  <a:pt x="40" y="4"/>
                  <a:pt x="35" y="5"/>
                  <a:pt x="30" y="5"/>
                </a:cubicBezTo>
                <a:cubicBezTo>
                  <a:pt x="23" y="5"/>
                  <a:pt x="17" y="5"/>
                  <a:pt x="11" y="5"/>
                </a:cubicBezTo>
                <a:cubicBezTo>
                  <a:pt x="8" y="5"/>
                  <a:pt x="5" y="5"/>
                  <a:pt x="3" y="5"/>
                </a:cubicBezTo>
                <a:cubicBezTo>
                  <a:pt x="2" y="5"/>
                  <a:pt x="0" y="5"/>
                  <a:pt x="0" y="3"/>
                </a:cubicBezTo>
                <a:cubicBezTo>
                  <a:pt x="0" y="2"/>
                  <a:pt x="1" y="1"/>
                  <a:pt x="3" y="1"/>
                </a:cubicBezTo>
                <a:cubicBezTo>
                  <a:pt x="10" y="1"/>
                  <a:pt x="17" y="0"/>
                  <a:pt x="24" y="1"/>
                </a:cubicBezTo>
                <a:cubicBezTo>
                  <a:pt x="27" y="1"/>
                  <a:pt x="30" y="1"/>
                  <a:pt x="32" y="0"/>
                </a:cubicBezTo>
                <a:cubicBezTo>
                  <a:pt x="34" y="0"/>
                  <a:pt x="35" y="0"/>
                  <a:pt x="37" y="1"/>
                </a:cubicBezTo>
                <a:cubicBezTo>
                  <a:pt x="38" y="1"/>
                  <a:pt x="40" y="1"/>
                  <a:pt x="41" y="1"/>
                </a:cubicBezTo>
                <a:cubicBezTo>
                  <a:pt x="46" y="1"/>
                  <a:pt x="50" y="0"/>
                  <a:pt x="54" y="1"/>
                </a:cubicBezTo>
                <a:cubicBezTo>
                  <a:pt x="56" y="1"/>
                  <a:pt x="58" y="0"/>
                  <a:pt x="59" y="1"/>
                </a:cubicBezTo>
                <a:cubicBezTo>
                  <a:pt x="60" y="2"/>
                  <a:pt x="61" y="3"/>
                  <a:pt x="61" y="4"/>
                </a:cubicBezTo>
                <a:cubicBezTo>
                  <a:pt x="61" y="5"/>
                  <a:pt x="60" y="5"/>
                  <a:pt x="58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3992563" y="3763963"/>
            <a:ext cx="50800" cy="19050"/>
          </a:xfrm>
          <a:custGeom>
            <a:avLst/>
            <a:gdLst>
              <a:gd name="T0" fmla="*/ 10 w 17"/>
              <a:gd name="T1" fmla="*/ 5 h 6"/>
              <a:gd name="T2" fmla="*/ 2 w 17"/>
              <a:gd name="T3" fmla="*/ 5 h 6"/>
              <a:gd name="T4" fmla="*/ 0 w 17"/>
              <a:gd name="T5" fmla="*/ 3 h 6"/>
              <a:gd name="T6" fmla="*/ 2 w 17"/>
              <a:gd name="T7" fmla="*/ 1 h 6"/>
              <a:gd name="T8" fmla="*/ 13 w 17"/>
              <a:gd name="T9" fmla="*/ 0 h 6"/>
              <a:gd name="T10" fmla="*/ 16 w 17"/>
              <a:gd name="T11" fmla="*/ 2 h 6"/>
              <a:gd name="T12" fmla="*/ 14 w 17"/>
              <a:gd name="T13" fmla="*/ 5 h 6"/>
              <a:gd name="T14" fmla="*/ 10 w 17"/>
              <a:gd name="T1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6">
                <a:moveTo>
                  <a:pt x="10" y="5"/>
                </a:moveTo>
                <a:cubicBezTo>
                  <a:pt x="7" y="6"/>
                  <a:pt x="5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6" y="1"/>
                  <a:pt x="10" y="0"/>
                  <a:pt x="13" y="0"/>
                </a:cubicBezTo>
                <a:cubicBezTo>
                  <a:pt x="15" y="0"/>
                  <a:pt x="16" y="0"/>
                  <a:pt x="16" y="2"/>
                </a:cubicBezTo>
                <a:cubicBezTo>
                  <a:pt x="17" y="4"/>
                  <a:pt x="15" y="5"/>
                  <a:pt x="14" y="5"/>
                </a:cubicBezTo>
                <a:cubicBezTo>
                  <a:pt x="12" y="5"/>
                  <a:pt x="11" y="5"/>
                  <a:pt x="10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3973513" y="3509963"/>
            <a:ext cx="36513" cy="25400"/>
          </a:xfrm>
          <a:custGeom>
            <a:avLst/>
            <a:gdLst>
              <a:gd name="T0" fmla="*/ 5 w 12"/>
              <a:gd name="T1" fmla="*/ 7 h 8"/>
              <a:gd name="T2" fmla="*/ 0 w 12"/>
              <a:gd name="T3" fmla="*/ 2 h 8"/>
              <a:gd name="T4" fmla="*/ 3 w 12"/>
              <a:gd name="T5" fmla="*/ 0 h 8"/>
              <a:gd name="T6" fmla="*/ 9 w 12"/>
              <a:gd name="T7" fmla="*/ 0 h 8"/>
              <a:gd name="T8" fmla="*/ 11 w 12"/>
              <a:gd name="T9" fmla="*/ 4 h 8"/>
              <a:gd name="T10" fmla="*/ 5 w 12"/>
              <a:gd name="T1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5" y="7"/>
                </a:moveTo>
                <a:cubicBezTo>
                  <a:pt x="0" y="8"/>
                  <a:pt x="0" y="6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7" y="0"/>
                  <a:pt x="9" y="0"/>
                </a:cubicBezTo>
                <a:cubicBezTo>
                  <a:pt x="11" y="0"/>
                  <a:pt x="12" y="2"/>
                  <a:pt x="11" y="4"/>
                </a:cubicBezTo>
                <a:cubicBezTo>
                  <a:pt x="10" y="7"/>
                  <a:pt x="7" y="8"/>
                  <a:pt x="5" y="7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3922713" y="3509963"/>
            <a:ext cx="36513" cy="25400"/>
          </a:xfrm>
          <a:custGeom>
            <a:avLst/>
            <a:gdLst>
              <a:gd name="T0" fmla="*/ 7 w 12"/>
              <a:gd name="T1" fmla="*/ 0 h 8"/>
              <a:gd name="T2" fmla="*/ 9 w 12"/>
              <a:gd name="T3" fmla="*/ 0 h 8"/>
              <a:gd name="T4" fmla="*/ 11 w 12"/>
              <a:gd name="T5" fmla="*/ 2 h 8"/>
              <a:gd name="T6" fmla="*/ 11 w 12"/>
              <a:gd name="T7" fmla="*/ 6 h 8"/>
              <a:gd name="T8" fmla="*/ 10 w 12"/>
              <a:gd name="T9" fmla="*/ 7 h 8"/>
              <a:gd name="T10" fmla="*/ 5 w 12"/>
              <a:gd name="T11" fmla="*/ 8 h 8"/>
              <a:gd name="T12" fmla="*/ 1 w 12"/>
              <a:gd name="T13" fmla="*/ 5 h 8"/>
              <a:gd name="T14" fmla="*/ 4 w 12"/>
              <a:gd name="T15" fmla="*/ 0 h 8"/>
              <a:gd name="T16" fmla="*/ 7 w 12"/>
              <a:gd name="T1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8">
                <a:moveTo>
                  <a:pt x="7" y="0"/>
                </a:moveTo>
                <a:cubicBezTo>
                  <a:pt x="8" y="0"/>
                  <a:pt x="9" y="0"/>
                  <a:pt x="9" y="0"/>
                </a:cubicBezTo>
                <a:cubicBezTo>
                  <a:pt x="11" y="0"/>
                  <a:pt x="11" y="1"/>
                  <a:pt x="11" y="2"/>
                </a:cubicBezTo>
                <a:cubicBezTo>
                  <a:pt x="12" y="3"/>
                  <a:pt x="12" y="4"/>
                  <a:pt x="11" y="6"/>
                </a:cubicBezTo>
                <a:cubicBezTo>
                  <a:pt x="11" y="7"/>
                  <a:pt x="10" y="7"/>
                  <a:pt x="10" y="7"/>
                </a:cubicBezTo>
                <a:cubicBezTo>
                  <a:pt x="8" y="7"/>
                  <a:pt x="6" y="8"/>
                  <a:pt x="5" y="8"/>
                </a:cubicBezTo>
                <a:cubicBezTo>
                  <a:pt x="2" y="8"/>
                  <a:pt x="1" y="7"/>
                  <a:pt x="1" y="5"/>
                </a:cubicBezTo>
                <a:cubicBezTo>
                  <a:pt x="0" y="3"/>
                  <a:pt x="2" y="1"/>
                  <a:pt x="4" y="0"/>
                </a:cubicBezTo>
                <a:cubicBezTo>
                  <a:pt x="5" y="0"/>
                  <a:pt x="6" y="0"/>
                  <a:pt x="7" y="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056063" y="3532188"/>
            <a:ext cx="57150" cy="150813"/>
          </a:xfrm>
          <a:custGeom>
            <a:avLst/>
            <a:gdLst>
              <a:gd name="T0" fmla="*/ 0 w 19"/>
              <a:gd name="T1" fmla="*/ 34 h 50"/>
              <a:gd name="T2" fmla="*/ 1 w 19"/>
              <a:gd name="T3" fmla="*/ 27 h 50"/>
              <a:gd name="T4" fmla="*/ 0 w 19"/>
              <a:gd name="T5" fmla="*/ 20 h 50"/>
              <a:gd name="T6" fmla="*/ 1 w 19"/>
              <a:gd name="T7" fmla="*/ 8 h 50"/>
              <a:gd name="T8" fmla="*/ 1 w 19"/>
              <a:gd name="T9" fmla="*/ 5 h 50"/>
              <a:gd name="T10" fmla="*/ 4 w 19"/>
              <a:gd name="T11" fmla="*/ 1 h 50"/>
              <a:gd name="T12" fmla="*/ 13 w 19"/>
              <a:gd name="T13" fmla="*/ 0 h 50"/>
              <a:gd name="T14" fmla="*/ 19 w 19"/>
              <a:gd name="T15" fmla="*/ 7 h 50"/>
              <a:gd name="T16" fmla="*/ 19 w 19"/>
              <a:gd name="T17" fmla="*/ 20 h 50"/>
              <a:gd name="T18" fmla="*/ 19 w 19"/>
              <a:gd name="T19" fmla="*/ 35 h 50"/>
              <a:gd name="T20" fmla="*/ 18 w 19"/>
              <a:gd name="T21" fmla="*/ 44 h 50"/>
              <a:gd name="T22" fmla="*/ 11 w 19"/>
              <a:gd name="T23" fmla="*/ 50 h 50"/>
              <a:gd name="T24" fmla="*/ 6 w 19"/>
              <a:gd name="T25" fmla="*/ 49 h 50"/>
              <a:gd name="T26" fmla="*/ 1 w 19"/>
              <a:gd name="T27" fmla="*/ 43 h 50"/>
              <a:gd name="T28" fmla="*/ 0 w 19"/>
              <a:gd name="T29" fmla="*/ 3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50">
                <a:moveTo>
                  <a:pt x="0" y="34"/>
                </a:moveTo>
                <a:cubicBezTo>
                  <a:pt x="1" y="31"/>
                  <a:pt x="0" y="29"/>
                  <a:pt x="1" y="27"/>
                </a:cubicBezTo>
                <a:cubicBezTo>
                  <a:pt x="1" y="24"/>
                  <a:pt x="1" y="22"/>
                  <a:pt x="0" y="20"/>
                </a:cubicBezTo>
                <a:cubicBezTo>
                  <a:pt x="0" y="16"/>
                  <a:pt x="1" y="12"/>
                  <a:pt x="1" y="8"/>
                </a:cubicBezTo>
                <a:cubicBezTo>
                  <a:pt x="1" y="7"/>
                  <a:pt x="1" y="6"/>
                  <a:pt x="1" y="5"/>
                </a:cubicBezTo>
                <a:cubicBezTo>
                  <a:pt x="0" y="2"/>
                  <a:pt x="1" y="1"/>
                  <a:pt x="4" y="1"/>
                </a:cubicBezTo>
                <a:cubicBezTo>
                  <a:pt x="7" y="0"/>
                  <a:pt x="10" y="0"/>
                  <a:pt x="13" y="0"/>
                </a:cubicBezTo>
                <a:cubicBezTo>
                  <a:pt x="19" y="1"/>
                  <a:pt x="19" y="1"/>
                  <a:pt x="19" y="7"/>
                </a:cubicBezTo>
                <a:cubicBezTo>
                  <a:pt x="18" y="11"/>
                  <a:pt x="19" y="16"/>
                  <a:pt x="19" y="20"/>
                </a:cubicBezTo>
                <a:cubicBezTo>
                  <a:pt x="19" y="25"/>
                  <a:pt x="19" y="30"/>
                  <a:pt x="19" y="35"/>
                </a:cubicBezTo>
                <a:cubicBezTo>
                  <a:pt x="18" y="38"/>
                  <a:pt x="19" y="41"/>
                  <a:pt x="18" y="44"/>
                </a:cubicBezTo>
                <a:cubicBezTo>
                  <a:pt x="17" y="48"/>
                  <a:pt x="15" y="50"/>
                  <a:pt x="11" y="50"/>
                </a:cubicBezTo>
                <a:cubicBezTo>
                  <a:pt x="9" y="49"/>
                  <a:pt x="8" y="49"/>
                  <a:pt x="6" y="49"/>
                </a:cubicBezTo>
                <a:cubicBezTo>
                  <a:pt x="3" y="49"/>
                  <a:pt x="1" y="46"/>
                  <a:pt x="1" y="43"/>
                </a:cubicBezTo>
                <a:cubicBezTo>
                  <a:pt x="0" y="40"/>
                  <a:pt x="0" y="37"/>
                  <a:pt x="0" y="34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5" name="组合 134"/>
          <p:cNvGrpSpPr/>
          <p:nvPr/>
        </p:nvGrpSpPr>
        <p:grpSpPr>
          <a:xfrm>
            <a:off x="4668838" y="4998585"/>
            <a:ext cx="2863850" cy="962025"/>
            <a:chOff x="4668838" y="5230813"/>
            <a:chExt cx="2863850" cy="962025"/>
          </a:xfrm>
        </p:grpSpPr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738813" y="5602288"/>
              <a:ext cx="82550" cy="92075"/>
            </a:xfrm>
            <a:custGeom>
              <a:avLst/>
              <a:gdLst>
                <a:gd name="T0" fmla="*/ 3 w 27"/>
                <a:gd name="T1" fmla="*/ 0 h 30"/>
                <a:gd name="T2" fmla="*/ 4 w 27"/>
                <a:gd name="T3" fmla="*/ 0 h 30"/>
                <a:gd name="T4" fmla="*/ 5 w 27"/>
                <a:gd name="T5" fmla="*/ 1 h 30"/>
                <a:gd name="T6" fmla="*/ 22 w 27"/>
                <a:gd name="T7" fmla="*/ 1 h 30"/>
                <a:gd name="T8" fmla="*/ 22 w 27"/>
                <a:gd name="T9" fmla="*/ 0 h 30"/>
                <a:gd name="T10" fmla="*/ 24 w 27"/>
                <a:gd name="T11" fmla="*/ 0 h 30"/>
                <a:gd name="T12" fmla="*/ 27 w 27"/>
                <a:gd name="T13" fmla="*/ 8 h 30"/>
                <a:gd name="T14" fmla="*/ 25 w 27"/>
                <a:gd name="T15" fmla="*/ 9 h 30"/>
                <a:gd name="T16" fmla="*/ 22 w 27"/>
                <a:gd name="T17" fmla="*/ 4 h 30"/>
                <a:gd name="T18" fmla="*/ 17 w 27"/>
                <a:gd name="T19" fmla="*/ 3 h 30"/>
                <a:gd name="T20" fmla="*/ 16 w 27"/>
                <a:gd name="T21" fmla="*/ 3 h 30"/>
                <a:gd name="T22" fmla="*/ 16 w 27"/>
                <a:gd name="T23" fmla="*/ 3 h 30"/>
                <a:gd name="T24" fmla="*/ 15 w 27"/>
                <a:gd name="T25" fmla="*/ 5 h 30"/>
                <a:gd name="T26" fmla="*/ 15 w 27"/>
                <a:gd name="T27" fmla="*/ 25 h 30"/>
                <a:gd name="T28" fmla="*/ 16 w 27"/>
                <a:gd name="T29" fmla="*/ 27 h 30"/>
                <a:gd name="T30" fmla="*/ 16 w 27"/>
                <a:gd name="T31" fmla="*/ 28 h 30"/>
                <a:gd name="T32" fmla="*/ 17 w 27"/>
                <a:gd name="T33" fmla="*/ 28 h 30"/>
                <a:gd name="T34" fmla="*/ 19 w 27"/>
                <a:gd name="T35" fmla="*/ 28 h 30"/>
                <a:gd name="T36" fmla="*/ 19 w 27"/>
                <a:gd name="T37" fmla="*/ 30 h 30"/>
                <a:gd name="T38" fmla="*/ 8 w 27"/>
                <a:gd name="T39" fmla="*/ 30 h 30"/>
                <a:gd name="T40" fmla="*/ 8 w 27"/>
                <a:gd name="T41" fmla="*/ 28 h 30"/>
                <a:gd name="T42" fmla="*/ 10 w 27"/>
                <a:gd name="T43" fmla="*/ 28 h 30"/>
                <a:gd name="T44" fmla="*/ 11 w 27"/>
                <a:gd name="T45" fmla="*/ 27 h 30"/>
                <a:gd name="T46" fmla="*/ 12 w 27"/>
                <a:gd name="T47" fmla="*/ 25 h 30"/>
                <a:gd name="T48" fmla="*/ 12 w 27"/>
                <a:gd name="T49" fmla="*/ 5 h 30"/>
                <a:gd name="T50" fmla="*/ 11 w 27"/>
                <a:gd name="T51" fmla="*/ 3 h 30"/>
                <a:gd name="T52" fmla="*/ 11 w 27"/>
                <a:gd name="T53" fmla="*/ 3 h 30"/>
                <a:gd name="T54" fmla="*/ 10 w 27"/>
                <a:gd name="T55" fmla="*/ 3 h 30"/>
                <a:gd name="T56" fmla="*/ 6 w 27"/>
                <a:gd name="T57" fmla="*/ 4 h 30"/>
                <a:gd name="T58" fmla="*/ 4 w 27"/>
                <a:gd name="T59" fmla="*/ 6 h 30"/>
                <a:gd name="T60" fmla="*/ 2 w 27"/>
                <a:gd name="T61" fmla="*/ 9 h 30"/>
                <a:gd name="T62" fmla="*/ 0 w 27"/>
                <a:gd name="T63" fmla="*/ 8 h 30"/>
                <a:gd name="T64" fmla="*/ 3 w 27"/>
                <a:gd name="T6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30"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7"/>
                    <a:pt x="23" y="5"/>
                    <a:pt x="22" y="4"/>
                  </a:cubicBezTo>
                  <a:cubicBezTo>
                    <a:pt x="21" y="3"/>
                    <a:pt x="19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6" y="27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7" y="28"/>
                    <a:pt x="18" y="28"/>
                    <a:pt x="19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2" y="26"/>
                    <a:pt x="12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824538" y="5600700"/>
              <a:ext cx="77788" cy="93663"/>
            </a:xfrm>
            <a:custGeom>
              <a:avLst/>
              <a:gdLst>
                <a:gd name="T0" fmla="*/ 0 w 26"/>
                <a:gd name="T1" fmla="*/ 4 h 31"/>
                <a:gd name="T2" fmla="*/ 0 w 26"/>
                <a:gd name="T3" fmla="*/ 2 h 31"/>
                <a:gd name="T4" fmla="*/ 3 w 26"/>
                <a:gd name="T5" fmla="*/ 2 h 31"/>
                <a:gd name="T6" fmla="*/ 6 w 26"/>
                <a:gd name="T7" fmla="*/ 0 h 31"/>
                <a:gd name="T8" fmla="*/ 7 w 26"/>
                <a:gd name="T9" fmla="*/ 0 h 31"/>
                <a:gd name="T10" fmla="*/ 7 w 26"/>
                <a:gd name="T11" fmla="*/ 14 h 31"/>
                <a:gd name="T12" fmla="*/ 12 w 26"/>
                <a:gd name="T13" fmla="*/ 11 h 31"/>
                <a:gd name="T14" fmla="*/ 16 w 26"/>
                <a:gd name="T15" fmla="*/ 10 h 31"/>
                <a:gd name="T16" fmla="*/ 20 w 26"/>
                <a:gd name="T17" fmla="*/ 12 h 31"/>
                <a:gd name="T18" fmla="*/ 22 w 26"/>
                <a:gd name="T19" fmla="*/ 16 h 31"/>
                <a:gd name="T20" fmla="*/ 22 w 26"/>
                <a:gd name="T21" fmla="*/ 26 h 31"/>
                <a:gd name="T22" fmla="*/ 22 w 26"/>
                <a:gd name="T23" fmla="*/ 28 h 31"/>
                <a:gd name="T24" fmla="*/ 23 w 26"/>
                <a:gd name="T25" fmla="*/ 29 h 31"/>
                <a:gd name="T26" fmla="*/ 26 w 26"/>
                <a:gd name="T27" fmla="*/ 29 h 31"/>
                <a:gd name="T28" fmla="*/ 26 w 26"/>
                <a:gd name="T29" fmla="*/ 31 h 31"/>
                <a:gd name="T30" fmla="*/ 15 w 26"/>
                <a:gd name="T31" fmla="*/ 31 h 31"/>
                <a:gd name="T32" fmla="*/ 15 w 26"/>
                <a:gd name="T33" fmla="*/ 29 h 31"/>
                <a:gd name="T34" fmla="*/ 16 w 26"/>
                <a:gd name="T35" fmla="*/ 29 h 31"/>
                <a:gd name="T36" fmla="*/ 18 w 26"/>
                <a:gd name="T37" fmla="*/ 29 h 31"/>
                <a:gd name="T38" fmla="*/ 18 w 26"/>
                <a:gd name="T39" fmla="*/ 28 h 31"/>
                <a:gd name="T40" fmla="*/ 19 w 26"/>
                <a:gd name="T41" fmla="*/ 26 h 31"/>
                <a:gd name="T42" fmla="*/ 19 w 26"/>
                <a:gd name="T43" fmla="*/ 19 h 31"/>
                <a:gd name="T44" fmla="*/ 18 w 26"/>
                <a:gd name="T45" fmla="*/ 16 h 31"/>
                <a:gd name="T46" fmla="*/ 17 w 26"/>
                <a:gd name="T47" fmla="*/ 14 h 31"/>
                <a:gd name="T48" fmla="*/ 15 w 26"/>
                <a:gd name="T49" fmla="*/ 13 h 31"/>
                <a:gd name="T50" fmla="*/ 11 w 26"/>
                <a:gd name="T51" fmla="*/ 14 h 31"/>
                <a:gd name="T52" fmla="*/ 7 w 26"/>
                <a:gd name="T53" fmla="*/ 16 h 31"/>
                <a:gd name="T54" fmla="*/ 7 w 26"/>
                <a:gd name="T55" fmla="*/ 27 h 31"/>
                <a:gd name="T56" fmla="*/ 7 w 26"/>
                <a:gd name="T57" fmla="*/ 28 h 31"/>
                <a:gd name="T58" fmla="*/ 8 w 26"/>
                <a:gd name="T59" fmla="*/ 29 h 31"/>
                <a:gd name="T60" fmla="*/ 10 w 26"/>
                <a:gd name="T61" fmla="*/ 29 h 31"/>
                <a:gd name="T62" fmla="*/ 11 w 26"/>
                <a:gd name="T63" fmla="*/ 29 h 31"/>
                <a:gd name="T64" fmla="*/ 11 w 26"/>
                <a:gd name="T65" fmla="*/ 31 h 31"/>
                <a:gd name="T66" fmla="*/ 0 w 26"/>
                <a:gd name="T67" fmla="*/ 31 h 31"/>
                <a:gd name="T68" fmla="*/ 0 w 26"/>
                <a:gd name="T69" fmla="*/ 29 h 31"/>
                <a:gd name="T70" fmla="*/ 1 w 26"/>
                <a:gd name="T71" fmla="*/ 29 h 31"/>
                <a:gd name="T72" fmla="*/ 3 w 26"/>
                <a:gd name="T73" fmla="*/ 29 h 31"/>
                <a:gd name="T74" fmla="*/ 4 w 26"/>
                <a:gd name="T75" fmla="*/ 28 h 31"/>
                <a:gd name="T76" fmla="*/ 4 w 26"/>
                <a:gd name="T77" fmla="*/ 25 h 31"/>
                <a:gd name="T78" fmla="*/ 4 w 26"/>
                <a:gd name="T79" fmla="*/ 4 h 31"/>
                <a:gd name="T80" fmla="*/ 0 w 26"/>
                <a:gd name="T81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1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3"/>
                    <a:pt x="10" y="12"/>
                    <a:pt x="12" y="11"/>
                  </a:cubicBezTo>
                  <a:cubicBezTo>
                    <a:pt x="13" y="11"/>
                    <a:pt x="14" y="10"/>
                    <a:pt x="16" y="10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2" y="13"/>
                    <a:pt x="22" y="14"/>
                    <a:pt x="22" y="1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6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8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7"/>
                    <a:pt x="19" y="16"/>
                    <a:pt x="18" y="16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4" y="13"/>
                    <a:pt x="12" y="13"/>
                    <a:pt x="11" y="14"/>
                  </a:cubicBezTo>
                  <a:cubicBezTo>
                    <a:pt x="10" y="14"/>
                    <a:pt x="9" y="15"/>
                    <a:pt x="7" y="1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29"/>
                    <a:pt x="3" y="29"/>
                  </a:cubicBezTo>
                  <a:cubicBezTo>
                    <a:pt x="3" y="29"/>
                    <a:pt x="3" y="28"/>
                    <a:pt x="4" y="28"/>
                  </a:cubicBezTo>
                  <a:cubicBezTo>
                    <a:pt x="4" y="28"/>
                    <a:pt x="4" y="27"/>
                    <a:pt x="4" y="2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5908676" y="5630863"/>
              <a:ext cx="57150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7 h 21"/>
                <a:gd name="T4" fmla="*/ 16 w 19"/>
                <a:gd name="T5" fmla="*/ 19 h 21"/>
                <a:gd name="T6" fmla="*/ 14 w 19"/>
                <a:gd name="T7" fmla="*/ 21 h 21"/>
                <a:gd name="T8" fmla="*/ 11 w 19"/>
                <a:gd name="T9" fmla="*/ 21 h 21"/>
                <a:gd name="T10" fmla="*/ 6 w 19"/>
                <a:gd name="T11" fmla="*/ 20 h 21"/>
                <a:gd name="T12" fmla="*/ 2 w 19"/>
                <a:gd name="T13" fmla="*/ 16 h 21"/>
                <a:gd name="T14" fmla="*/ 0 w 19"/>
                <a:gd name="T15" fmla="*/ 11 h 21"/>
                <a:gd name="T16" fmla="*/ 2 w 19"/>
                <a:gd name="T17" fmla="*/ 5 h 21"/>
                <a:gd name="T18" fmla="*/ 5 w 19"/>
                <a:gd name="T19" fmla="*/ 2 h 21"/>
                <a:gd name="T20" fmla="*/ 11 w 19"/>
                <a:gd name="T21" fmla="*/ 0 h 21"/>
                <a:gd name="T22" fmla="*/ 14 w 19"/>
                <a:gd name="T23" fmla="*/ 1 h 21"/>
                <a:gd name="T24" fmla="*/ 17 w 19"/>
                <a:gd name="T25" fmla="*/ 3 h 21"/>
                <a:gd name="T26" fmla="*/ 19 w 19"/>
                <a:gd name="T27" fmla="*/ 6 h 21"/>
                <a:gd name="T28" fmla="*/ 19 w 19"/>
                <a:gd name="T29" fmla="*/ 9 h 21"/>
                <a:gd name="T30" fmla="*/ 4 w 19"/>
                <a:gd name="T31" fmla="*/ 9 h 21"/>
                <a:gd name="T32" fmla="*/ 4 w 19"/>
                <a:gd name="T33" fmla="*/ 11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7 h 21"/>
                <a:gd name="T46" fmla="*/ 14 w 19"/>
                <a:gd name="T47" fmla="*/ 4 h 21"/>
                <a:gd name="T48" fmla="*/ 13 w 19"/>
                <a:gd name="T49" fmla="*/ 3 h 21"/>
                <a:gd name="T50" fmla="*/ 10 w 19"/>
                <a:gd name="T51" fmla="*/ 2 h 21"/>
                <a:gd name="T52" fmla="*/ 8 w 19"/>
                <a:gd name="T53" fmla="*/ 3 h 21"/>
                <a:gd name="T54" fmla="*/ 6 w 19"/>
                <a:gd name="T55" fmla="*/ 4 h 21"/>
                <a:gd name="T56" fmla="*/ 5 w 19"/>
                <a:gd name="T57" fmla="*/ 7 h 21"/>
                <a:gd name="T58" fmla="*/ 15 w 19"/>
                <a:gd name="T5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19"/>
                  </a:cubicBezTo>
                  <a:cubicBezTo>
                    <a:pt x="15" y="20"/>
                    <a:pt x="15" y="21"/>
                    <a:pt x="14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9" y="21"/>
                    <a:pt x="7" y="21"/>
                    <a:pt x="6" y="20"/>
                  </a:cubicBezTo>
                  <a:cubicBezTo>
                    <a:pt x="4" y="19"/>
                    <a:pt x="3" y="18"/>
                    <a:pt x="2" y="16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6" y="17"/>
                    <a:pt x="7" y="18"/>
                    <a:pt x="8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8"/>
                  </a:cubicBezTo>
                  <a:cubicBezTo>
                    <a:pt x="15" y="18"/>
                    <a:pt x="17" y="17"/>
                    <a:pt x="18" y="15"/>
                  </a:cubicBezTo>
                  <a:close/>
                  <a:moveTo>
                    <a:pt x="15" y="7"/>
                  </a:moveTo>
                  <a:cubicBezTo>
                    <a:pt x="15" y="6"/>
                    <a:pt x="15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2"/>
                    <a:pt x="9" y="2"/>
                    <a:pt x="8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011863" y="5605463"/>
              <a:ext cx="80963" cy="88900"/>
            </a:xfrm>
            <a:custGeom>
              <a:avLst/>
              <a:gdLst>
                <a:gd name="T0" fmla="*/ 0 w 27"/>
                <a:gd name="T1" fmla="*/ 0 h 29"/>
                <a:gd name="T2" fmla="*/ 11 w 27"/>
                <a:gd name="T3" fmla="*/ 0 h 29"/>
                <a:gd name="T4" fmla="*/ 11 w 27"/>
                <a:gd name="T5" fmla="*/ 2 h 29"/>
                <a:gd name="T6" fmla="*/ 10 w 27"/>
                <a:gd name="T7" fmla="*/ 2 h 29"/>
                <a:gd name="T8" fmla="*/ 9 w 27"/>
                <a:gd name="T9" fmla="*/ 2 h 29"/>
                <a:gd name="T10" fmla="*/ 8 w 27"/>
                <a:gd name="T11" fmla="*/ 3 h 29"/>
                <a:gd name="T12" fmla="*/ 9 w 27"/>
                <a:gd name="T13" fmla="*/ 4 h 29"/>
                <a:gd name="T14" fmla="*/ 9 w 27"/>
                <a:gd name="T15" fmla="*/ 4 h 29"/>
                <a:gd name="T16" fmla="*/ 15 w 27"/>
                <a:gd name="T17" fmla="*/ 15 h 29"/>
                <a:gd name="T18" fmla="*/ 21 w 27"/>
                <a:gd name="T19" fmla="*/ 4 h 29"/>
                <a:gd name="T20" fmla="*/ 21 w 27"/>
                <a:gd name="T21" fmla="*/ 3 h 29"/>
                <a:gd name="T22" fmla="*/ 21 w 27"/>
                <a:gd name="T23" fmla="*/ 3 h 29"/>
                <a:gd name="T24" fmla="*/ 21 w 27"/>
                <a:gd name="T25" fmla="*/ 2 h 29"/>
                <a:gd name="T26" fmla="*/ 21 w 27"/>
                <a:gd name="T27" fmla="*/ 2 h 29"/>
                <a:gd name="T28" fmla="*/ 20 w 27"/>
                <a:gd name="T29" fmla="*/ 2 h 29"/>
                <a:gd name="T30" fmla="*/ 18 w 27"/>
                <a:gd name="T31" fmla="*/ 2 h 29"/>
                <a:gd name="T32" fmla="*/ 18 w 27"/>
                <a:gd name="T33" fmla="*/ 0 h 29"/>
                <a:gd name="T34" fmla="*/ 27 w 27"/>
                <a:gd name="T35" fmla="*/ 0 h 29"/>
                <a:gd name="T36" fmla="*/ 27 w 27"/>
                <a:gd name="T37" fmla="*/ 2 h 29"/>
                <a:gd name="T38" fmla="*/ 26 w 27"/>
                <a:gd name="T39" fmla="*/ 2 h 29"/>
                <a:gd name="T40" fmla="*/ 25 w 27"/>
                <a:gd name="T41" fmla="*/ 2 h 29"/>
                <a:gd name="T42" fmla="*/ 24 w 27"/>
                <a:gd name="T43" fmla="*/ 4 h 29"/>
                <a:gd name="T44" fmla="*/ 16 w 27"/>
                <a:gd name="T45" fmla="*/ 17 h 29"/>
                <a:gd name="T46" fmla="*/ 16 w 27"/>
                <a:gd name="T47" fmla="*/ 24 h 29"/>
                <a:gd name="T48" fmla="*/ 16 w 27"/>
                <a:gd name="T49" fmla="*/ 26 h 29"/>
                <a:gd name="T50" fmla="*/ 17 w 27"/>
                <a:gd name="T51" fmla="*/ 27 h 29"/>
                <a:gd name="T52" fmla="*/ 20 w 27"/>
                <a:gd name="T53" fmla="*/ 27 h 29"/>
                <a:gd name="T54" fmla="*/ 20 w 27"/>
                <a:gd name="T55" fmla="*/ 29 h 29"/>
                <a:gd name="T56" fmla="*/ 8 w 27"/>
                <a:gd name="T57" fmla="*/ 29 h 29"/>
                <a:gd name="T58" fmla="*/ 8 w 27"/>
                <a:gd name="T59" fmla="*/ 27 h 29"/>
                <a:gd name="T60" fmla="*/ 9 w 27"/>
                <a:gd name="T61" fmla="*/ 27 h 29"/>
                <a:gd name="T62" fmla="*/ 11 w 27"/>
                <a:gd name="T63" fmla="*/ 27 h 29"/>
                <a:gd name="T64" fmla="*/ 12 w 27"/>
                <a:gd name="T65" fmla="*/ 26 h 29"/>
                <a:gd name="T66" fmla="*/ 12 w 27"/>
                <a:gd name="T67" fmla="*/ 24 h 29"/>
                <a:gd name="T68" fmla="*/ 12 w 27"/>
                <a:gd name="T69" fmla="*/ 18 h 29"/>
                <a:gd name="T70" fmla="*/ 4 w 27"/>
                <a:gd name="T71" fmla="*/ 4 h 29"/>
                <a:gd name="T72" fmla="*/ 3 w 27"/>
                <a:gd name="T73" fmla="*/ 2 h 29"/>
                <a:gd name="T74" fmla="*/ 0 w 27"/>
                <a:gd name="T75" fmla="*/ 2 h 29"/>
                <a:gd name="T76" fmla="*/ 0 w 27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29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6"/>
                    <a:pt x="16" y="26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17" y="27"/>
                    <a:pt x="18" y="27"/>
                    <a:pt x="20" y="27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6"/>
                  </a:cubicBezTo>
                  <a:cubicBezTo>
                    <a:pt x="12" y="26"/>
                    <a:pt x="12" y="25"/>
                    <a:pt x="12" y="2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6099176" y="5630863"/>
              <a:ext cx="57150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7 h 21"/>
                <a:gd name="T4" fmla="*/ 16 w 19"/>
                <a:gd name="T5" fmla="*/ 19 h 21"/>
                <a:gd name="T6" fmla="*/ 13 w 19"/>
                <a:gd name="T7" fmla="*/ 21 h 21"/>
                <a:gd name="T8" fmla="*/ 11 w 19"/>
                <a:gd name="T9" fmla="*/ 21 h 21"/>
                <a:gd name="T10" fmla="*/ 5 w 19"/>
                <a:gd name="T11" fmla="*/ 20 h 21"/>
                <a:gd name="T12" fmla="*/ 2 w 19"/>
                <a:gd name="T13" fmla="*/ 16 h 21"/>
                <a:gd name="T14" fmla="*/ 0 w 19"/>
                <a:gd name="T15" fmla="*/ 11 h 21"/>
                <a:gd name="T16" fmla="*/ 2 w 19"/>
                <a:gd name="T17" fmla="*/ 5 h 21"/>
                <a:gd name="T18" fmla="*/ 5 w 19"/>
                <a:gd name="T19" fmla="*/ 2 h 21"/>
                <a:gd name="T20" fmla="*/ 10 w 19"/>
                <a:gd name="T21" fmla="*/ 0 h 21"/>
                <a:gd name="T22" fmla="*/ 14 w 19"/>
                <a:gd name="T23" fmla="*/ 1 h 21"/>
                <a:gd name="T24" fmla="*/ 17 w 19"/>
                <a:gd name="T25" fmla="*/ 3 h 21"/>
                <a:gd name="T26" fmla="*/ 19 w 19"/>
                <a:gd name="T27" fmla="*/ 6 h 21"/>
                <a:gd name="T28" fmla="*/ 19 w 19"/>
                <a:gd name="T29" fmla="*/ 9 h 21"/>
                <a:gd name="T30" fmla="*/ 4 w 19"/>
                <a:gd name="T31" fmla="*/ 9 h 21"/>
                <a:gd name="T32" fmla="*/ 4 w 19"/>
                <a:gd name="T33" fmla="*/ 11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7 h 21"/>
                <a:gd name="T46" fmla="*/ 14 w 19"/>
                <a:gd name="T47" fmla="*/ 4 h 21"/>
                <a:gd name="T48" fmla="*/ 13 w 19"/>
                <a:gd name="T49" fmla="*/ 3 h 21"/>
                <a:gd name="T50" fmla="*/ 10 w 19"/>
                <a:gd name="T51" fmla="*/ 2 h 21"/>
                <a:gd name="T52" fmla="*/ 8 w 19"/>
                <a:gd name="T53" fmla="*/ 3 h 21"/>
                <a:gd name="T54" fmla="*/ 6 w 19"/>
                <a:gd name="T55" fmla="*/ 4 h 21"/>
                <a:gd name="T56" fmla="*/ 5 w 19"/>
                <a:gd name="T57" fmla="*/ 7 h 21"/>
                <a:gd name="T58" fmla="*/ 15 w 19"/>
                <a:gd name="T5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19"/>
                  </a:cubicBezTo>
                  <a:cubicBezTo>
                    <a:pt x="15" y="20"/>
                    <a:pt x="14" y="21"/>
                    <a:pt x="13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8" y="21"/>
                    <a:pt x="7" y="21"/>
                    <a:pt x="5" y="20"/>
                  </a:cubicBezTo>
                  <a:cubicBezTo>
                    <a:pt x="4" y="19"/>
                    <a:pt x="2" y="18"/>
                    <a:pt x="2" y="16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5" y="1"/>
                    <a:pt x="16" y="2"/>
                    <a:pt x="17" y="3"/>
                  </a:cubicBezTo>
                  <a:cubicBezTo>
                    <a:pt x="18" y="4"/>
                    <a:pt x="18" y="5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2"/>
                    <a:pt x="5" y="14"/>
                    <a:pt x="5" y="15"/>
                  </a:cubicBezTo>
                  <a:cubicBezTo>
                    <a:pt x="6" y="17"/>
                    <a:pt x="7" y="18"/>
                    <a:pt x="8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8"/>
                  </a:cubicBezTo>
                  <a:cubicBezTo>
                    <a:pt x="15" y="18"/>
                    <a:pt x="16" y="17"/>
                    <a:pt x="18" y="15"/>
                  </a:cubicBezTo>
                  <a:close/>
                  <a:moveTo>
                    <a:pt x="15" y="7"/>
                  </a:moveTo>
                  <a:cubicBezTo>
                    <a:pt x="15" y="6"/>
                    <a:pt x="15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5"/>
                    <a:pt x="5" y="6"/>
                    <a:pt x="5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6165851" y="5630863"/>
              <a:ext cx="69850" cy="63500"/>
            </a:xfrm>
            <a:custGeom>
              <a:avLst/>
              <a:gdLst>
                <a:gd name="T0" fmla="*/ 15 w 23"/>
                <a:gd name="T1" fmla="*/ 9 h 21"/>
                <a:gd name="T2" fmla="*/ 15 w 23"/>
                <a:gd name="T3" fmla="*/ 7 h 21"/>
                <a:gd name="T4" fmla="*/ 14 w 23"/>
                <a:gd name="T5" fmla="*/ 3 h 21"/>
                <a:gd name="T6" fmla="*/ 10 w 23"/>
                <a:gd name="T7" fmla="*/ 2 h 21"/>
                <a:gd name="T8" fmla="*/ 8 w 23"/>
                <a:gd name="T9" fmla="*/ 3 h 21"/>
                <a:gd name="T10" fmla="*/ 7 w 23"/>
                <a:gd name="T11" fmla="*/ 3 h 21"/>
                <a:gd name="T12" fmla="*/ 6 w 23"/>
                <a:gd name="T13" fmla="*/ 4 h 21"/>
                <a:gd name="T14" fmla="*/ 5 w 23"/>
                <a:gd name="T15" fmla="*/ 6 h 21"/>
                <a:gd name="T16" fmla="*/ 3 w 23"/>
                <a:gd name="T17" fmla="*/ 8 h 21"/>
                <a:gd name="T18" fmla="*/ 2 w 23"/>
                <a:gd name="T19" fmla="*/ 8 h 21"/>
                <a:gd name="T20" fmla="*/ 2 w 23"/>
                <a:gd name="T21" fmla="*/ 6 h 21"/>
                <a:gd name="T22" fmla="*/ 3 w 23"/>
                <a:gd name="T23" fmla="*/ 3 h 21"/>
                <a:gd name="T24" fmla="*/ 6 w 23"/>
                <a:gd name="T25" fmla="*/ 1 h 21"/>
                <a:gd name="T26" fmla="*/ 11 w 23"/>
                <a:gd name="T27" fmla="*/ 0 h 21"/>
                <a:gd name="T28" fmla="*/ 15 w 23"/>
                <a:gd name="T29" fmla="*/ 1 h 21"/>
                <a:gd name="T30" fmla="*/ 18 w 23"/>
                <a:gd name="T31" fmla="*/ 4 h 21"/>
                <a:gd name="T32" fmla="*/ 19 w 23"/>
                <a:gd name="T33" fmla="*/ 7 h 21"/>
                <a:gd name="T34" fmla="*/ 19 w 23"/>
                <a:gd name="T35" fmla="*/ 15 h 21"/>
                <a:gd name="T36" fmla="*/ 19 w 23"/>
                <a:gd name="T37" fmla="*/ 18 h 21"/>
                <a:gd name="T38" fmla="*/ 20 w 23"/>
                <a:gd name="T39" fmla="*/ 19 h 21"/>
                <a:gd name="T40" fmla="*/ 21 w 23"/>
                <a:gd name="T41" fmla="*/ 19 h 21"/>
                <a:gd name="T42" fmla="*/ 23 w 23"/>
                <a:gd name="T43" fmla="*/ 19 h 21"/>
                <a:gd name="T44" fmla="*/ 23 w 23"/>
                <a:gd name="T45" fmla="*/ 21 h 21"/>
                <a:gd name="T46" fmla="*/ 20 w 23"/>
                <a:gd name="T47" fmla="*/ 21 h 21"/>
                <a:gd name="T48" fmla="*/ 18 w 23"/>
                <a:gd name="T49" fmla="*/ 21 h 21"/>
                <a:gd name="T50" fmla="*/ 16 w 23"/>
                <a:gd name="T51" fmla="*/ 20 h 21"/>
                <a:gd name="T52" fmla="*/ 15 w 23"/>
                <a:gd name="T53" fmla="*/ 18 h 21"/>
                <a:gd name="T54" fmla="*/ 11 w 23"/>
                <a:gd name="T55" fmla="*/ 20 h 21"/>
                <a:gd name="T56" fmla="*/ 7 w 23"/>
                <a:gd name="T57" fmla="*/ 21 h 21"/>
                <a:gd name="T58" fmla="*/ 2 w 23"/>
                <a:gd name="T59" fmla="*/ 20 h 21"/>
                <a:gd name="T60" fmla="*/ 0 w 23"/>
                <a:gd name="T61" fmla="*/ 16 h 21"/>
                <a:gd name="T62" fmla="*/ 1 w 23"/>
                <a:gd name="T63" fmla="*/ 14 h 21"/>
                <a:gd name="T64" fmla="*/ 3 w 23"/>
                <a:gd name="T65" fmla="*/ 12 h 21"/>
                <a:gd name="T66" fmla="*/ 7 w 23"/>
                <a:gd name="T67" fmla="*/ 10 h 21"/>
                <a:gd name="T68" fmla="*/ 15 w 23"/>
                <a:gd name="T69" fmla="*/ 9 h 21"/>
                <a:gd name="T70" fmla="*/ 15 w 23"/>
                <a:gd name="T71" fmla="*/ 11 h 21"/>
                <a:gd name="T72" fmla="*/ 9 w 23"/>
                <a:gd name="T73" fmla="*/ 12 h 21"/>
                <a:gd name="T74" fmla="*/ 6 w 23"/>
                <a:gd name="T75" fmla="*/ 13 h 21"/>
                <a:gd name="T76" fmla="*/ 4 w 23"/>
                <a:gd name="T77" fmla="*/ 14 h 21"/>
                <a:gd name="T78" fmla="*/ 4 w 23"/>
                <a:gd name="T79" fmla="*/ 16 h 21"/>
                <a:gd name="T80" fmla="*/ 5 w 23"/>
                <a:gd name="T81" fmla="*/ 17 h 21"/>
                <a:gd name="T82" fmla="*/ 6 w 23"/>
                <a:gd name="T83" fmla="*/ 18 h 21"/>
                <a:gd name="T84" fmla="*/ 8 w 23"/>
                <a:gd name="T85" fmla="*/ 19 h 21"/>
                <a:gd name="T86" fmla="*/ 11 w 23"/>
                <a:gd name="T87" fmla="*/ 18 h 21"/>
                <a:gd name="T88" fmla="*/ 15 w 23"/>
                <a:gd name="T89" fmla="*/ 16 h 21"/>
                <a:gd name="T90" fmla="*/ 15 w 23"/>
                <a:gd name="T9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1">
                  <a:moveTo>
                    <a:pt x="15" y="9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2"/>
                    <a:pt x="6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4" y="1"/>
                    <a:pt x="15" y="1"/>
                  </a:cubicBezTo>
                  <a:cubicBezTo>
                    <a:pt x="16" y="2"/>
                    <a:pt x="17" y="2"/>
                    <a:pt x="18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2" y="19"/>
                    <a:pt x="22" y="19"/>
                    <a:pt x="23" y="19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1" y="21"/>
                    <a:pt x="20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19"/>
                    <a:pt x="15" y="18"/>
                    <a:pt x="15" y="18"/>
                  </a:cubicBezTo>
                  <a:cubicBezTo>
                    <a:pt x="14" y="19"/>
                    <a:pt x="12" y="20"/>
                    <a:pt x="11" y="20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5" y="21"/>
                    <a:pt x="3" y="21"/>
                    <a:pt x="2" y="20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9" y="10"/>
                    <a:pt x="12" y="9"/>
                    <a:pt x="15" y="9"/>
                  </a:cubicBezTo>
                  <a:close/>
                  <a:moveTo>
                    <a:pt x="15" y="11"/>
                  </a:moveTo>
                  <a:cubicBezTo>
                    <a:pt x="12" y="11"/>
                    <a:pt x="10" y="11"/>
                    <a:pt x="9" y="12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8"/>
                    <a:pt x="13" y="17"/>
                    <a:pt x="15" y="16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6240463" y="5630863"/>
              <a:ext cx="52388" cy="63500"/>
            </a:xfrm>
            <a:custGeom>
              <a:avLst/>
              <a:gdLst>
                <a:gd name="T0" fmla="*/ 0 w 17"/>
                <a:gd name="T1" fmla="*/ 4 h 21"/>
                <a:gd name="T2" fmla="*/ 0 w 17"/>
                <a:gd name="T3" fmla="*/ 2 h 21"/>
                <a:gd name="T4" fmla="*/ 2 w 17"/>
                <a:gd name="T5" fmla="*/ 2 h 21"/>
                <a:gd name="T6" fmla="*/ 5 w 17"/>
                <a:gd name="T7" fmla="*/ 0 h 21"/>
                <a:gd name="T8" fmla="*/ 7 w 17"/>
                <a:gd name="T9" fmla="*/ 0 h 21"/>
                <a:gd name="T10" fmla="*/ 7 w 17"/>
                <a:gd name="T11" fmla="*/ 4 h 21"/>
                <a:gd name="T12" fmla="*/ 10 w 17"/>
                <a:gd name="T13" fmla="*/ 1 h 21"/>
                <a:gd name="T14" fmla="*/ 14 w 17"/>
                <a:gd name="T15" fmla="*/ 0 h 21"/>
                <a:gd name="T16" fmla="*/ 16 w 17"/>
                <a:gd name="T17" fmla="*/ 1 h 21"/>
                <a:gd name="T18" fmla="*/ 17 w 17"/>
                <a:gd name="T19" fmla="*/ 3 h 21"/>
                <a:gd name="T20" fmla="*/ 16 w 17"/>
                <a:gd name="T21" fmla="*/ 4 h 21"/>
                <a:gd name="T22" fmla="*/ 15 w 17"/>
                <a:gd name="T23" fmla="*/ 5 h 21"/>
                <a:gd name="T24" fmla="*/ 14 w 17"/>
                <a:gd name="T25" fmla="*/ 5 h 21"/>
                <a:gd name="T26" fmla="*/ 13 w 17"/>
                <a:gd name="T27" fmla="*/ 4 h 21"/>
                <a:gd name="T28" fmla="*/ 12 w 17"/>
                <a:gd name="T29" fmla="*/ 3 h 21"/>
                <a:gd name="T30" fmla="*/ 9 w 17"/>
                <a:gd name="T31" fmla="*/ 4 h 21"/>
                <a:gd name="T32" fmla="*/ 7 w 17"/>
                <a:gd name="T33" fmla="*/ 6 h 21"/>
                <a:gd name="T34" fmla="*/ 7 w 17"/>
                <a:gd name="T35" fmla="*/ 16 h 21"/>
                <a:gd name="T36" fmla="*/ 7 w 17"/>
                <a:gd name="T37" fmla="*/ 18 h 21"/>
                <a:gd name="T38" fmla="*/ 7 w 17"/>
                <a:gd name="T39" fmla="*/ 18 h 21"/>
                <a:gd name="T40" fmla="*/ 8 w 17"/>
                <a:gd name="T41" fmla="*/ 19 h 21"/>
                <a:gd name="T42" fmla="*/ 10 w 17"/>
                <a:gd name="T43" fmla="*/ 19 h 21"/>
                <a:gd name="T44" fmla="*/ 10 w 17"/>
                <a:gd name="T45" fmla="*/ 19 h 21"/>
                <a:gd name="T46" fmla="*/ 10 w 17"/>
                <a:gd name="T47" fmla="*/ 21 h 21"/>
                <a:gd name="T48" fmla="*/ 0 w 17"/>
                <a:gd name="T49" fmla="*/ 21 h 21"/>
                <a:gd name="T50" fmla="*/ 0 w 17"/>
                <a:gd name="T51" fmla="*/ 19 h 21"/>
                <a:gd name="T52" fmla="*/ 1 w 17"/>
                <a:gd name="T53" fmla="*/ 19 h 21"/>
                <a:gd name="T54" fmla="*/ 2 w 17"/>
                <a:gd name="T55" fmla="*/ 19 h 21"/>
                <a:gd name="T56" fmla="*/ 3 w 17"/>
                <a:gd name="T57" fmla="*/ 18 h 21"/>
                <a:gd name="T58" fmla="*/ 3 w 17"/>
                <a:gd name="T59" fmla="*/ 16 h 21"/>
                <a:gd name="T60" fmla="*/ 3 w 17"/>
                <a:gd name="T61" fmla="*/ 4 h 21"/>
                <a:gd name="T62" fmla="*/ 0 w 17"/>
                <a:gd name="T6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21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3" y="0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6337301" y="5630863"/>
              <a:ext cx="63500" cy="63500"/>
            </a:xfrm>
            <a:custGeom>
              <a:avLst/>
              <a:gdLst>
                <a:gd name="T0" fmla="*/ 10 w 21"/>
                <a:gd name="T1" fmla="*/ 0 h 21"/>
                <a:gd name="T2" fmla="*/ 16 w 21"/>
                <a:gd name="T3" fmla="*/ 2 h 21"/>
                <a:gd name="T4" fmla="*/ 19 w 21"/>
                <a:gd name="T5" fmla="*/ 5 h 21"/>
                <a:gd name="T6" fmla="*/ 21 w 21"/>
                <a:gd name="T7" fmla="*/ 11 h 21"/>
                <a:gd name="T8" fmla="*/ 19 w 21"/>
                <a:gd name="T9" fmla="*/ 16 h 21"/>
                <a:gd name="T10" fmla="*/ 16 w 21"/>
                <a:gd name="T11" fmla="*/ 20 h 21"/>
                <a:gd name="T12" fmla="*/ 10 w 21"/>
                <a:gd name="T13" fmla="*/ 21 h 21"/>
                <a:gd name="T14" fmla="*/ 3 w 21"/>
                <a:gd name="T15" fmla="*/ 18 h 21"/>
                <a:gd name="T16" fmla="*/ 0 w 21"/>
                <a:gd name="T17" fmla="*/ 11 h 21"/>
                <a:gd name="T18" fmla="*/ 1 w 21"/>
                <a:gd name="T19" fmla="*/ 5 h 21"/>
                <a:gd name="T20" fmla="*/ 5 w 21"/>
                <a:gd name="T21" fmla="*/ 2 h 21"/>
                <a:gd name="T22" fmla="*/ 10 w 21"/>
                <a:gd name="T23" fmla="*/ 0 h 21"/>
                <a:gd name="T24" fmla="*/ 10 w 21"/>
                <a:gd name="T25" fmla="*/ 2 h 21"/>
                <a:gd name="T26" fmla="*/ 6 w 21"/>
                <a:gd name="T27" fmla="*/ 4 h 21"/>
                <a:gd name="T28" fmla="*/ 4 w 21"/>
                <a:gd name="T29" fmla="*/ 11 h 21"/>
                <a:gd name="T30" fmla="*/ 6 w 21"/>
                <a:gd name="T31" fmla="*/ 17 h 21"/>
                <a:gd name="T32" fmla="*/ 10 w 21"/>
                <a:gd name="T33" fmla="*/ 19 h 21"/>
                <a:gd name="T34" fmla="*/ 13 w 21"/>
                <a:gd name="T35" fmla="*/ 19 h 21"/>
                <a:gd name="T36" fmla="*/ 16 w 21"/>
                <a:gd name="T37" fmla="*/ 16 h 21"/>
                <a:gd name="T38" fmla="*/ 17 w 21"/>
                <a:gd name="T39" fmla="*/ 11 h 21"/>
                <a:gd name="T40" fmla="*/ 16 w 21"/>
                <a:gd name="T41" fmla="*/ 6 h 21"/>
                <a:gd name="T42" fmla="*/ 14 w 21"/>
                <a:gd name="T43" fmla="*/ 3 h 21"/>
                <a:gd name="T44" fmla="*/ 10 w 21"/>
                <a:gd name="T4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cubicBezTo>
                    <a:pt x="12" y="0"/>
                    <a:pt x="14" y="1"/>
                    <a:pt x="16" y="2"/>
                  </a:cubicBezTo>
                  <a:cubicBezTo>
                    <a:pt x="17" y="2"/>
                    <a:pt x="18" y="4"/>
                    <a:pt x="19" y="5"/>
                  </a:cubicBezTo>
                  <a:cubicBezTo>
                    <a:pt x="20" y="7"/>
                    <a:pt x="21" y="9"/>
                    <a:pt x="21" y="11"/>
                  </a:cubicBezTo>
                  <a:cubicBezTo>
                    <a:pt x="21" y="13"/>
                    <a:pt x="20" y="15"/>
                    <a:pt x="19" y="16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4" y="21"/>
                    <a:pt x="12" y="21"/>
                    <a:pt x="10" y="21"/>
                  </a:cubicBezTo>
                  <a:cubicBezTo>
                    <a:pt x="7" y="21"/>
                    <a:pt x="4" y="20"/>
                    <a:pt x="3" y="18"/>
                  </a:cubicBezTo>
                  <a:cubicBezTo>
                    <a:pt x="1" y="16"/>
                    <a:pt x="0" y="14"/>
                    <a:pt x="0" y="11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7" y="1"/>
                    <a:pt x="8" y="0"/>
                    <a:pt x="10" y="0"/>
                  </a:cubicBezTo>
                  <a:close/>
                  <a:moveTo>
                    <a:pt x="10" y="2"/>
                  </a:moveTo>
                  <a:cubicBezTo>
                    <a:pt x="9" y="2"/>
                    <a:pt x="7" y="3"/>
                    <a:pt x="6" y="4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4"/>
                    <a:pt x="5" y="16"/>
                    <a:pt x="6" y="17"/>
                  </a:cubicBezTo>
                  <a:cubicBezTo>
                    <a:pt x="7" y="19"/>
                    <a:pt x="8" y="19"/>
                    <a:pt x="10" y="19"/>
                  </a:cubicBezTo>
                  <a:cubicBezTo>
                    <a:pt x="11" y="19"/>
                    <a:pt x="13" y="19"/>
                    <a:pt x="13" y="19"/>
                  </a:cubicBezTo>
                  <a:cubicBezTo>
                    <a:pt x="14" y="18"/>
                    <a:pt x="15" y="17"/>
                    <a:pt x="16" y="16"/>
                  </a:cubicBezTo>
                  <a:cubicBezTo>
                    <a:pt x="16" y="14"/>
                    <a:pt x="17" y="13"/>
                    <a:pt x="17" y="11"/>
                  </a:cubicBezTo>
                  <a:cubicBezTo>
                    <a:pt x="17" y="9"/>
                    <a:pt x="16" y="7"/>
                    <a:pt x="16" y="6"/>
                  </a:cubicBezTo>
                  <a:cubicBezTo>
                    <a:pt x="15" y="5"/>
                    <a:pt x="14" y="4"/>
                    <a:pt x="14" y="3"/>
                  </a:cubicBezTo>
                  <a:cubicBezTo>
                    <a:pt x="13" y="3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6410326" y="5600700"/>
              <a:ext cx="49213" cy="93663"/>
            </a:xfrm>
            <a:custGeom>
              <a:avLst/>
              <a:gdLst>
                <a:gd name="T0" fmla="*/ 0 w 16"/>
                <a:gd name="T1" fmla="*/ 11 h 31"/>
                <a:gd name="T2" fmla="*/ 3 w 16"/>
                <a:gd name="T3" fmla="*/ 11 h 31"/>
                <a:gd name="T4" fmla="*/ 3 w 16"/>
                <a:gd name="T5" fmla="*/ 8 h 31"/>
                <a:gd name="T6" fmla="*/ 5 w 16"/>
                <a:gd name="T7" fmla="*/ 2 h 31"/>
                <a:gd name="T8" fmla="*/ 11 w 16"/>
                <a:gd name="T9" fmla="*/ 0 h 31"/>
                <a:gd name="T10" fmla="*/ 14 w 16"/>
                <a:gd name="T11" fmla="*/ 1 h 31"/>
                <a:gd name="T12" fmla="*/ 16 w 16"/>
                <a:gd name="T13" fmla="*/ 3 h 31"/>
                <a:gd name="T14" fmla="*/ 15 w 16"/>
                <a:gd name="T15" fmla="*/ 5 h 31"/>
                <a:gd name="T16" fmla="*/ 14 w 16"/>
                <a:gd name="T17" fmla="*/ 5 h 31"/>
                <a:gd name="T18" fmla="*/ 13 w 16"/>
                <a:gd name="T19" fmla="*/ 5 h 31"/>
                <a:gd name="T20" fmla="*/ 11 w 16"/>
                <a:gd name="T21" fmla="*/ 4 h 31"/>
                <a:gd name="T22" fmla="*/ 9 w 16"/>
                <a:gd name="T23" fmla="*/ 3 h 31"/>
                <a:gd name="T24" fmla="*/ 8 w 16"/>
                <a:gd name="T25" fmla="*/ 3 h 31"/>
                <a:gd name="T26" fmla="*/ 7 w 16"/>
                <a:gd name="T27" fmla="*/ 4 h 31"/>
                <a:gd name="T28" fmla="*/ 7 w 16"/>
                <a:gd name="T29" fmla="*/ 7 h 31"/>
                <a:gd name="T30" fmla="*/ 7 w 16"/>
                <a:gd name="T31" fmla="*/ 11 h 31"/>
                <a:gd name="T32" fmla="*/ 11 w 16"/>
                <a:gd name="T33" fmla="*/ 11 h 31"/>
                <a:gd name="T34" fmla="*/ 11 w 16"/>
                <a:gd name="T35" fmla="*/ 13 h 31"/>
                <a:gd name="T36" fmla="*/ 7 w 16"/>
                <a:gd name="T37" fmla="*/ 13 h 31"/>
                <a:gd name="T38" fmla="*/ 7 w 16"/>
                <a:gd name="T39" fmla="*/ 26 h 31"/>
                <a:gd name="T40" fmla="*/ 7 w 16"/>
                <a:gd name="T41" fmla="*/ 28 h 31"/>
                <a:gd name="T42" fmla="*/ 8 w 16"/>
                <a:gd name="T43" fmla="*/ 29 h 31"/>
                <a:gd name="T44" fmla="*/ 9 w 16"/>
                <a:gd name="T45" fmla="*/ 29 h 31"/>
                <a:gd name="T46" fmla="*/ 10 w 16"/>
                <a:gd name="T47" fmla="*/ 29 h 31"/>
                <a:gd name="T48" fmla="*/ 10 w 16"/>
                <a:gd name="T49" fmla="*/ 31 h 31"/>
                <a:gd name="T50" fmla="*/ 0 w 16"/>
                <a:gd name="T51" fmla="*/ 31 h 31"/>
                <a:gd name="T52" fmla="*/ 0 w 16"/>
                <a:gd name="T53" fmla="*/ 29 h 31"/>
                <a:gd name="T54" fmla="*/ 0 w 16"/>
                <a:gd name="T55" fmla="*/ 29 h 31"/>
                <a:gd name="T56" fmla="*/ 2 w 16"/>
                <a:gd name="T57" fmla="*/ 29 h 31"/>
                <a:gd name="T58" fmla="*/ 3 w 16"/>
                <a:gd name="T59" fmla="*/ 28 h 31"/>
                <a:gd name="T60" fmla="*/ 3 w 16"/>
                <a:gd name="T61" fmla="*/ 26 h 31"/>
                <a:gd name="T62" fmla="*/ 3 w 16"/>
                <a:gd name="T63" fmla="*/ 13 h 31"/>
                <a:gd name="T64" fmla="*/ 0 w 16"/>
                <a:gd name="T65" fmla="*/ 13 h 31"/>
                <a:gd name="T66" fmla="*/ 0 w 16"/>
                <a:gd name="T67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31">
                  <a:moveTo>
                    <a:pt x="0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4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7" y="29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7"/>
                    <a:pt x="3" y="2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540376" y="5445125"/>
              <a:ext cx="80963" cy="92075"/>
            </a:xfrm>
            <a:custGeom>
              <a:avLst/>
              <a:gdLst>
                <a:gd name="T0" fmla="*/ 22 w 27"/>
                <a:gd name="T1" fmla="*/ 0 h 30"/>
                <a:gd name="T2" fmla="*/ 24 w 27"/>
                <a:gd name="T3" fmla="*/ 0 h 30"/>
                <a:gd name="T4" fmla="*/ 26 w 27"/>
                <a:gd name="T5" fmla="*/ 10 h 30"/>
                <a:gd name="T6" fmla="*/ 25 w 27"/>
                <a:gd name="T7" fmla="*/ 10 h 30"/>
                <a:gd name="T8" fmla="*/ 22 w 27"/>
                <a:gd name="T9" fmla="*/ 6 h 30"/>
                <a:gd name="T10" fmla="*/ 19 w 27"/>
                <a:gd name="T11" fmla="*/ 3 h 30"/>
                <a:gd name="T12" fmla="*/ 15 w 27"/>
                <a:gd name="T13" fmla="*/ 2 h 30"/>
                <a:gd name="T14" fmla="*/ 9 w 27"/>
                <a:gd name="T15" fmla="*/ 3 h 30"/>
                <a:gd name="T16" fmla="*/ 6 w 27"/>
                <a:gd name="T17" fmla="*/ 8 h 30"/>
                <a:gd name="T18" fmla="*/ 4 w 27"/>
                <a:gd name="T19" fmla="*/ 14 h 30"/>
                <a:gd name="T20" fmla="*/ 6 w 27"/>
                <a:gd name="T21" fmla="*/ 21 h 30"/>
                <a:gd name="T22" fmla="*/ 10 w 27"/>
                <a:gd name="T23" fmla="*/ 26 h 30"/>
                <a:gd name="T24" fmla="*/ 15 w 27"/>
                <a:gd name="T25" fmla="*/ 27 h 30"/>
                <a:gd name="T26" fmla="*/ 21 w 27"/>
                <a:gd name="T27" fmla="*/ 26 h 30"/>
                <a:gd name="T28" fmla="*/ 26 w 27"/>
                <a:gd name="T29" fmla="*/ 21 h 30"/>
                <a:gd name="T30" fmla="*/ 27 w 27"/>
                <a:gd name="T31" fmla="*/ 22 h 30"/>
                <a:gd name="T32" fmla="*/ 25 w 27"/>
                <a:gd name="T33" fmla="*/ 25 h 30"/>
                <a:gd name="T34" fmla="*/ 20 w 27"/>
                <a:gd name="T35" fmla="*/ 29 h 30"/>
                <a:gd name="T36" fmla="*/ 14 w 27"/>
                <a:gd name="T37" fmla="*/ 30 h 30"/>
                <a:gd name="T38" fmla="*/ 3 w 27"/>
                <a:gd name="T39" fmla="*/ 25 h 30"/>
                <a:gd name="T40" fmla="*/ 0 w 27"/>
                <a:gd name="T41" fmla="*/ 15 h 30"/>
                <a:gd name="T42" fmla="*/ 2 w 27"/>
                <a:gd name="T43" fmla="*/ 7 h 30"/>
                <a:gd name="T44" fmla="*/ 7 w 27"/>
                <a:gd name="T45" fmla="*/ 2 h 30"/>
                <a:gd name="T46" fmla="*/ 14 w 27"/>
                <a:gd name="T47" fmla="*/ 0 h 30"/>
                <a:gd name="T48" fmla="*/ 18 w 27"/>
                <a:gd name="T49" fmla="*/ 0 h 30"/>
                <a:gd name="T50" fmla="*/ 22 w 27"/>
                <a:gd name="T51" fmla="*/ 2 h 30"/>
                <a:gd name="T52" fmla="*/ 22 w 27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30">
                  <a:moveTo>
                    <a:pt x="2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3" y="7"/>
                    <a:pt x="22" y="6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8" y="2"/>
                    <a:pt x="16" y="2"/>
                    <a:pt x="15" y="2"/>
                  </a:cubicBezTo>
                  <a:cubicBezTo>
                    <a:pt x="13" y="2"/>
                    <a:pt x="11" y="2"/>
                    <a:pt x="9" y="3"/>
                  </a:cubicBezTo>
                  <a:cubicBezTo>
                    <a:pt x="8" y="4"/>
                    <a:pt x="7" y="6"/>
                    <a:pt x="6" y="8"/>
                  </a:cubicBezTo>
                  <a:cubicBezTo>
                    <a:pt x="5" y="10"/>
                    <a:pt x="4" y="12"/>
                    <a:pt x="4" y="14"/>
                  </a:cubicBezTo>
                  <a:cubicBezTo>
                    <a:pt x="4" y="17"/>
                    <a:pt x="5" y="19"/>
                    <a:pt x="6" y="21"/>
                  </a:cubicBezTo>
                  <a:cubicBezTo>
                    <a:pt x="7" y="23"/>
                    <a:pt x="8" y="24"/>
                    <a:pt x="10" y="26"/>
                  </a:cubicBezTo>
                  <a:cubicBezTo>
                    <a:pt x="11" y="27"/>
                    <a:pt x="13" y="27"/>
                    <a:pt x="15" y="27"/>
                  </a:cubicBezTo>
                  <a:cubicBezTo>
                    <a:pt x="17" y="27"/>
                    <a:pt x="19" y="27"/>
                    <a:pt x="21" y="26"/>
                  </a:cubicBezTo>
                  <a:cubicBezTo>
                    <a:pt x="23" y="24"/>
                    <a:pt x="24" y="23"/>
                    <a:pt x="26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4"/>
                    <a:pt x="26" y="25"/>
                    <a:pt x="25" y="25"/>
                  </a:cubicBezTo>
                  <a:cubicBezTo>
                    <a:pt x="23" y="27"/>
                    <a:pt x="21" y="28"/>
                    <a:pt x="20" y="29"/>
                  </a:cubicBezTo>
                  <a:cubicBezTo>
                    <a:pt x="18" y="29"/>
                    <a:pt x="16" y="30"/>
                    <a:pt x="14" y="30"/>
                  </a:cubicBezTo>
                  <a:cubicBezTo>
                    <a:pt x="10" y="30"/>
                    <a:pt x="6" y="28"/>
                    <a:pt x="3" y="25"/>
                  </a:cubicBezTo>
                  <a:cubicBezTo>
                    <a:pt x="1" y="22"/>
                    <a:pt x="0" y="19"/>
                    <a:pt x="0" y="15"/>
                  </a:cubicBezTo>
                  <a:cubicBezTo>
                    <a:pt x="0" y="12"/>
                    <a:pt x="0" y="9"/>
                    <a:pt x="2" y="7"/>
                  </a:cubicBezTo>
                  <a:cubicBezTo>
                    <a:pt x="3" y="5"/>
                    <a:pt x="5" y="3"/>
                    <a:pt x="7" y="2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1"/>
                    <a:pt x="20" y="1"/>
                    <a:pt x="22" y="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630863" y="5441950"/>
              <a:ext cx="77788" cy="92075"/>
            </a:xfrm>
            <a:custGeom>
              <a:avLst/>
              <a:gdLst>
                <a:gd name="T0" fmla="*/ 0 w 26"/>
                <a:gd name="T1" fmla="*/ 3 h 30"/>
                <a:gd name="T2" fmla="*/ 0 w 26"/>
                <a:gd name="T3" fmla="*/ 1 h 30"/>
                <a:gd name="T4" fmla="*/ 3 w 26"/>
                <a:gd name="T5" fmla="*/ 1 h 30"/>
                <a:gd name="T6" fmla="*/ 6 w 26"/>
                <a:gd name="T7" fmla="*/ 0 h 30"/>
                <a:gd name="T8" fmla="*/ 7 w 26"/>
                <a:gd name="T9" fmla="*/ 0 h 30"/>
                <a:gd name="T10" fmla="*/ 7 w 26"/>
                <a:gd name="T11" fmla="*/ 13 h 30"/>
                <a:gd name="T12" fmla="*/ 12 w 26"/>
                <a:gd name="T13" fmla="*/ 11 h 30"/>
                <a:gd name="T14" fmla="*/ 16 w 26"/>
                <a:gd name="T15" fmla="*/ 10 h 30"/>
                <a:gd name="T16" fmla="*/ 20 w 26"/>
                <a:gd name="T17" fmla="*/ 11 h 30"/>
                <a:gd name="T18" fmla="*/ 22 w 26"/>
                <a:gd name="T19" fmla="*/ 15 h 30"/>
                <a:gd name="T20" fmla="*/ 22 w 26"/>
                <a:gd name="T21" fmla="*/ 26 h 30"/>
                <a:gd name="T22" fmla="*/ 22 w 26"/>
                <a:gd name="T23" fmla="*/ 28 h 30"/>
                <a:gd name="T24" fmla="*/ 23 w 26"/>
                <a:gd name="T25" fmla="*/ 28 h 30"/>
                <a:gd name="T26" fmla="*/ 26 w 26"/>
                <a:gd name="T27" fmla="*/ 28 h 30"/>
                <a:gd name="T28" fmla="*/ 26 w 26"/>
                <a:gd name="T29" fmla="*/ 30 h 30"/>
                <a:gd name="T30" fmla="*/ 15 w 26"/>
                <a:gd name="T31" fmla="*/ 30 h 30"/>
                <a:gd name="T32" fmla="*/ 15 w 26"/>
                <a:gd name="T33" fmla="*/ 28 h 30"/>
                <a:gd name="T34" fmla="*/ 16 w 26"/>
                <a:gd name="T35" fmla="*/ 28 h 30"/>
                <a:gd name="T36" fmla="*/ 18 w 26"/>
                <a:gd name="T37" fmla="*/ 28 h 30"/>
                <a:gd name="T38" fmla="*/ 18 w 26"/>
                <a:gd name="T39" fmla="*/ 27 h 30"/>
                <a:gd name="T40" fmla="*/ 19 w 26"/>
                <a:gd name="T41" fmla="*/ 25 h 30"/>
                <a:gd name="T42" fmla="*/ 19 w 26"/>
                <a:gd name="T43" fmla="*/ 18 h 30"/>
                <a:gd name="T44" fmla="*/ 19 w 26"/>
                <a:gd name="T45" fmla="*/ 15 h 30"/>
                <a:gd name="T46" fmla="*/ 17 w 26"/>
                <a:gd name="T47" fmla="*/ 13 h 30"/>
                <a:gd name="T48" fmla="*/ 15 w 26"/>
                <a:gd name="T49" fmla="*/ 12 h 30"/>
                <a:gd name="T50" fmla="*/ 11 w 26"/>
                <a:gd name="T51" fmla="*/ 13 h 30"/>
                <a:gd name="T52" fmla="*/ 7 w 26"/>
                <a:gd name="T53" fmla="*/ 16 h 30"/>
                <a:gd name="T54" fmla="*/ 7 w 26"/>
                <a:gd name="T55" fmla="*/ 26 h 30"/>
                <a:gd name="T56" fmla="*/ 8 w 26"/>
                <a:gd name="T57" fmla="*/ 28 h 30"/>
                <a:gd name="T58" fmla="*/ 8 w 26"/>
                <a:gd name="T59" fmla="*/ 28 h 30"/>
                <a:gd name="T60" fmla="*/ 10 w 26"/>
                <a:gd name="T61" fmla="*/ 28 h 30"/>
                <a:gd name="T62" fmla="*/ 11 w 26"/>
                <a:gd name="T63" fmla="*/ 28 h 30"/>
                <a:gd name="T64" fmla="*/ 11 w 26"/>
                <a:gd name="T65" fmla="*/ 30 h 30"/>
                <a:gd name="T66" fmla="*/ 0 w 26"/>
                <a:gd name="T67" fmla="*/ 30 h 30"/>
                <a:gd name="T68" fmla="*/ 0 w 26"/>
                <a:gd name="T69" fmla="*/ 28 h 30"/>
                <a:gd name="T70" fmla="*/ 1 w 26"/>
                <a:gd name="T71" fmla="*/ 28 h 30"/>
                <a:gd name="T72" fmla="*/ 3 w 26"/>
                <a:gd name="T73" fmla="*/ 28 h 30"/>
                <a:gd name="T74" fmla="*/ 4 w 26"/>
                <a:gd name="T75" fmla="*/ 27 h 30"/>
                <a:gd name="T76" fmla="*/ 4 w 26"/>
                <a:gd name="T77" fmla="*/ 24 h 30"/>
                <a:gd name="T78" fmla="*/ 4 w 26"/>
                <a:gd name="T79" fmla="*/ 3 h 30"/>
                <a:gd name="T80" fmla="*/ 0 w 26"/>
                <a:gd name="T8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0" y="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0" y="11"/>
                    <a:pt x="12" y="11"/>
                  </a:cubicBezTo>
                  <a:cubicBezTo>
                    <a:pt x="13" y="10"/>
                    <a:pt x="15" y="10"/>
                    <a:pt x="16" y="10"/>
                  </a:cubicBezTo>
                  <a:cubicBezTo>
                    <a:pt x="18" y="10"/>
                    <a:pt x="19" y="10"/>
                    <a:pt x="20" y="11"/>
                  </a:cubicBezTo>
                  <a:cubicBezTo>
                    <a:pt x="22" y="12"/>
                    <a:pt x="22" y="14"/>
                    <a:pt x="22" y="1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8"/>
                    <a:pt x="18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8" y="14"/>
                    <a:pt x="18" y="14"/>
                    <a:pt x="17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5"/>
                    <a:pt x="7" y="1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3" y="28"/>
                    <a:pt x="3" y="28"/>
                  </a:cubicBezTo>
                  <a:cubicBezTo>
                    <a:pt x="3" y="28"/>
                    <a:pt x="4" y="28"/>
                    <a:pt x="4" y="27"/>
                  </a:cubicBezTo>
                  <a:cubicBezTo>
                    <a:pt x="4" y="27"/>
                    <a:pt x="4" y="26"/>
                    <a:pt x="4" y="24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5715001" y="5441950"/>
              <a:ext cx="33338" cy="92075"/>
            </a:xfrm>
            <a:custGeom>
              <a:avLst/>
              <a:gdLst>
                <a:gd name="T0" fmla="*/ 0 w 11"/>
                <a:gd name="T1" fmla="*/ 13 h 30"/>
                <a:gd name="T2" fmla="*/ 0 w 11"/>
                <a:gd name="T3" fmla="*/ 11 h 30"/>
                <a:gd name="T4" fmla="*/ 3 w 11"/>
                <a:gd name="T5" fmla="*/ 11 h 30"/>
                <a:gd name="T6" fmla="*/ 6 w 11"/>
                <a:gd name="T7" fmla="*/ 10 h 30"/>
                <a:gd name="T8" fmla="*/ 7 w 11"/>
                <a:gd name="T9" fmla="*/ 10 h 30"/>
                <a:gd name="T10" fmla="*/ 7 w 11"/>
                <a:gd name="T11" fmla="*/ 26 h 30"/>
                <a:gd name="T12" fmla="*/ 7 w 11"/>
                <a:gd name="T13" fmla="*/ 28 h 30"/>
                <a:gd name="T14" fmla="*/ 8 w 11"/>
                <a:gd name="T15" fmla="*/ 28 h 30"/>
                <a:gd name="T16" fmla="*/ 10 w 11"/>
                <a:gd name="T17" fmla="*/ 28 h 30"/>
                <a:gd name="T18" fmla="*/ 11 w 11"/>
                <a:gd name="T19" fmla="*/ 28 h 30"/>
                <a:gd name="T20" fmla="*/ 11 w 11"/>
                <a:gd name="T21" fmla="*/ 30 h 30"/>
                <a:gd name="T22" fmla="*/ 0 w 11"/>
                <a:gd name="T23" fmla="*/ 30 h 30"/>
                <a:gd name="T24" fmla="*/ 0 w 11"/>
                <a:gd name="T25" fmla="*/ 28 h 30"/>
                <a:gd name="T26" fmla="*/ 1 w 11"/>
                <a:gd name="T27" fmla="*/ 28 h 30"/>
                <a:gd name="T28" fmla="*/ 3 w 11"/>
                <a:gd name="T29" fmla="*/ 28 h 30"/>
                <a:gd name="T30" fmla="*/ 4 w 11"/>
                <a:gd name="T31" fmla="*/ 27 h 30"/>
                <a:gd name="T32" fmla="*/ 4 w 11"/>
                <a:gd name="T33" fmla="*/ 25 h 30"/>
                <a:gd name="T34" fmla="*/ 4 w 11"/>
                <a:gd name="T35" fmla="*/ 13 h 30"/>
                <a:gd name="T36" fmla="*/ 0 w 11"/>
                <a:gd name="T37" fmla="*/ 13 h 30"/>
                <a:gd name="T38" fmla="*/ 5 w 11"/>
                <a:gd name="T39" fmla="*/ 0 h 30"/>
                <a:gd name="T40" fmla="*/ 7 w 11"/>
                <a:gd name="T41" fmla="*/ 1 h 30"/>
                <a:gd name="T42" fmla="*/ 8 w 11"/>
                <a:gd name="T43" fmla="*/ 3 h 30"/>
                <a:gd name="T44" fmla="*/ 7 w 11"/>
                <a:gd name="T45" fmla="*/ 4 h 30"/>
                <a:gd name="T46" fmla="*/ 5 w 11"/>
                <a:gd name="T47" fmla="*/ 5 h 30"/>
                <a:gd name="T48" fmla="*/ 4 w 11"/>
                <a:gd name="T49" fmla="*/ 4 h 30"/>
                <a:gd name="T50" fmla="*/ 3 w 11"/>
                <a:gd name="T51" fmla="*/ 3 h 30"/>
                <a:gd name="T52" fmla="*/ 4 w 11"/>
                <a:gd name="T53" fmla="*/ 1 h 30"/>
                <a:gd name="T54" fmla="*/ 5 w 11"/>
                <a:gd name="T5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30">
                  <a:moveTo>
                    <a:pt x="0" y="13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3" y="28"/>
                    <a:pt x="3" y="28"/>
                  </a:cubicBezTo>
                  <a:cubicBezTo>
                    <a:pt x="3" y="28"/>
                    <a:pt x="3" y="28"/>
                    <a:pt x="4" y="27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0" y="13"/>
                  </a:lnTo>
                  <a:close/>
                  <a:moveTo>
                    <a:pt x="5" y="0"/>
                  </a:move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754688" y="5473700"/>
              <a:ext cx="74613" cy="60325"/>
            </a:xfrm>
            <a:custGeom>
              <a:avLst/>
              <a:gdLst>
                <a:gd name="T0" fmla="*/ 0 w 25"/>
                <a:gd name="T1" fmla="*/ 3 h 20"/>
                <a:gd name="T2" fmla="*/ 0 w 25"/>
                <a:gd name="T3" fmla="*/ 1 h 20"/>
                <a:gd name="T4" fmla="*/ 3 w 25"/>
                <a:gd name="T5" fmla="*/ 1 h 20"/>
                <a:gd name="T6" fmla="*/ 5 w 25"/>
                <a:gd name="T7" fmla="*/ 0 h 20"/>
                <a:gd name="T8" fmla="*/ 7 w 25"/>
                <a:gd name="T9" fmla="*/ 0 h 20"/>
                <a:gd name="T10" fmla="*/ 7 w 25"/>
                <a:gd name="T11" fmla="*/ 4 h 20"/>
                <a:gd name="T12" fmla="*/ 12 w 25"/>
                <a:gd name="T13" fmla="*/ 0 h 20"/>
                <a:gd name="T14" fmla="*/ 15 w 25"/>
                <a:gd name="T15" fmla="*/ 0 h 20"/>
                <a:gd name="T16" fmla="*/ 18 w 25"/>
                <a:gd name="T17" fmla="*/ 0 h 20"/>
                <a:gd name="T18" fmla="*/ 21 w 25"/>
                <a:gd name="T19" fmla="*/ 2 h 20"/>
                <a:gd name="T20" fmla="*/ 22 w 25"/>
                <a:gd name="T21" fmla="*/ 4 h 20"/>
                <a:gd name="T22" fmla="*/ 22 w 25"/>
                <a:gd name="T23" fmla="*/ 6 h 20"/>
                <a:gd name="T24" fmla="*/ 22 w 25"/>
                <a:gd name="T25" fmla="*/ 15 h 20"/>
                <a:gd name="T26" fmla="*/ 22 w 25"/>
                <a:gd name="T27" fmla="*/ 18 h 20"/>
                <a:gd name="T28" fmla="*/ 23 w 25"/>
                <a:gd name="T29" fmla="*/ 18 h 20"/>
                <a:gd name="T30" fmla="*/ 25 w 25"/>
                <a:gd name="T31" fmla="*/ 18 h 20"/>
                <a:gd name="T32" fmla="*/ 25 w 25"/>
                <a:gd name="T33" fmla="*/ 20 h 20"/>
                <a:gd name="T34" fmla="*/ 15 w 25"/>
                <a:gd name="T35" fmla="*/ 20 h 20"/>
                <a:gd name="T36" fmla="*/ 15 w 25"/>
                <a:gd name="T37" fmla="*/ 18 h 20"/>
                <a:gd name="T38" fmla="*/ 15 w 25"/>
                <a:gd name="T39" fmla="*/ 18 h 20"/>
                <a:gd name="T40" fmla="*/ 17 w 25"/>
                <a:gd name="T41" fmla="*/ 18 h 20"/>
                <a:gd name="T42" fmla="*/ 18 w 25"/>
                <a:gd name="T43" fmla="*/ 17 h 20"/>
                <a:gd name="T44" fmla="*/ 18 w 25"/>
                <a:gd name="T45" fmla="*/ 15 h 20"/>
                <a:gd name="T46" fmla="*/ 18 w 25"/>
                <a:gd name="T47" fmla="*/ 8 h 20"/>
                <a:gd name="T48" fmla="*/ 18 w 25"/>
                <a:gd name="T49" fmla="*/ 4 h 20"/>
                <a:gd name="T50" fmla="*/ 17 w 25"/>
                <a:gd name="T51" fmla="*/ 3 h 20"/>
                <a:gd name="T52" fmla="*/ 14 w 25"/>
                <a:gd name="T53" fmla="*/ 2 h 20"/>
                <a:gd name="T54" fmla="*/ 11 w 25"/>
                <a:gd name="T55" fmla="*/ 3 h 20"/>
                <a:gd name="T56" fmla="*/ 7 w 25"/>
                <a:gd name="T57" fmla="*/ 6 h 20"/>
                <a:gd name="T58" fmla="*/ 7 w 25"/>
                <a:gd name="T59" fmla="*/ 15 h 20"/>
                <a:gd name="T60" fmla="*/ 7 w 25"/>
                <a:gd name="T61" fmla="*/ 17 h 20"/>
                <a:gd name="T62" fmla="*/ 8 w 25"/>
                <a:gd name="T63" fmla="*/ 18 h 20"/>
                <a:gd name="T64" fmla="*/ 10 w 25"/>
                <a:gd name="T65" fmla="*/ 18 h 20"/>
                <a:gd name="T66" fmla="*/ 11 w 25"/>
                <a:gd name="T67" fmla="*/ 18 h 20"/>
                <a:gd name="T68" fmla="*/ 11 w 25"/>
                <a:gd name="T69" fmla="*/ 20 h 20"/>
                <a:gd name="T70" fmla="*/ 0 w 25"/>
                <a:gd name="T71" fmla="*/ 20 h 20"/>
                <a:gd name="T72" fmla="*/ 0 w 25"/>
                <a:gd name="T73" fmla="*/ 18 h 20"/>
                <a:gd name="T74" fmla="*/ 1 w 25"/>
                <a:gd name="T75" fmla="*/ 18 h 20"/>
                <a:gd name="T76" fmla="*/ 3 w 25"/>
                <a:gd name="T77" fmla="*/ 18 h 20"/>
                <a:gd name="T78" fmla="*/ 3 w 25"/>
                <a:gd name="T79" fmla="*/ 17 h 20"/>
                <a:gd name="T80" fmla="*/ 4 w 25"/>
                <a:gd name="T81" fmla="*/ 15 h 20"/>
                <a:gd name="T82" fmla="*/ 4 w 25"/>
                <a:gd name="T83" fmla="*/ 3 h 20"/>
                <a:gd name="T84" fmla="*/ 0 w 25"/>
                <a:gd name="T8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20">
                  <a:moveTo>
                    <a:pt x="0" y="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20" y="1"/>
                    <a:pt x="21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3" y="18"/>
                    <a:pt x="24" y="18"/>
                    <a:pt x="25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8" y="4"/>
                    <a:pt x="17" y="3"/>
                    <a:pt x="17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2"/>
                    <a:pt x="12" y="3"/>
                    <a:pt x="11" y="3"/>
                  </a:cubicBezTo>
                  <a:cubicBezTo>
                    <a:pt x="10" y="4"/>
                    <a:pt x="8" y="5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5838826" y="5473700"/>
              <a:ext cx="57150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6 h 21"/>
                <a:gd name="T4" fmla="*/ 16 w 19"/>
                <a:gd name="T5" fmla="*/ 19 h 21"/>
                <a:gd name="T6" fmla="*/ 13 w 19"/>
                <a:gd name="T7" fmla="*/ 20 h 21"/>
                <a:gd name="T8" fmla="*/ 11 w 19"/>
                <a:gd name="T9" fmla="*/ 21 h 21"/>
                <a:gd name="T10" fmla="*/ 5 w 19"/>
                <a:gd name="T11" fmla="*/ 19 h 21"/>
                <a:gd name="T12" fmla="*/ 2 w 19"/>
                <a:gd name="T13" fmla="*/ 16 h 21"/>
                <a:gd name="T14" fmla="*/ 0 w 19"/>
                <a:gd name="T15" fmla="*/ 10 h 21"/>
                <a:gd name="T16" fmla="*/ 2 w 19"/>
                <a:gd name="T17" fmla="*/ 5 h 21"/>
                <a:gd name="T18" fmla="*/ 5 w 19"/>
                <a:gd name="T19" fmla="*/ 1 h 21"/>
                <a:gd name="T20" fmla="*/ 10 w 19"/>
                <a:gd name="T21" fmla="*/ 0 h 21"/>
                <a:gd name="T22" fmla="*/ 14 w 19"/>
                <a:gd name="T23" fmla="*/ 0 h 21"/>
                <a:gd name="T24" fmla="*/ 17 w 19"/>
                <a:gd name="T25" fmla="*/ 2 h 21"/>
                <a:gd name="T26" fmla="*/ 19 w 19"/>
                <a:gd name="T27" fmla="*/ 6 h 21"/>
                <a:gd name="T28" fmla="*/ 19 w 19"/>
                <a:gd name="T29" fmla="*/ 8 h 21"/>
                <a:gd name="T30" fmla="*/ 4 w 19"/>
                <a:gd name="T31" fmla="*/ 8 h 21"/>
                <a:gd name="T32" fmla="*/ 4 w 19"/>
                <a:gd name="T33" fmla="*/ 10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6 h 21"/>
                <a:gd name="T46" fmla="*/ 14 w 19"/>
                <a:gd name="T47" fmla="*/ 4 h 21"/>
                <a:gd name="T48" fmla="*/ 13 w 19"/>
                <a:gd name="T49" fmla="*/ 2 h 21"/>
                <a:gd name="T50" fmla="*/ 10 w 19"/>
                <a:gd name="T51" fmla="*/ 2 h 21"/>
                <a:gd name="T52" fmla="*/ 8 w 19"/>
                <a:gd name="T53" fmla="*/ 2 h 21"/>
                <a:gd name="T54" fmla="*/ 6 w 19"/>
                <a:gd name="T55" fmla="*/ 4 h 21"/>
                <a:gd name="T56" fmla="*/ 5 w 19"/>
                <a:gd name="T57" fmla="*/ 6 h 21"/>
                <a:gd name="T58" fmla="*/ 15 w 19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8" y="21"/>
                    <a:pt x="7" y="20"/>
                    <a:pt x="5" y="19"/>
                  </a:cubicBezTo>
                  <a:cubicBezTo>
                    <a:pt x="4" y="18"/>
                    <a:pt x="2" y="17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8" y="4"/>
                    <a:pt x="19" y="6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2"/>
                    <a:pt x="5" y="13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8"/>
                    <a:pt x="10" y="19"/>
                    <a:pt x="11" y="19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5" y="6"/>
                  </a:moveTo>
                  <a:cubicBezTo>
                    <a:pt x="15" y="5"/>
                    <a:pt x="15" y="4"/>
                    <a:pt x="14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5" y="4"/>
                    <a:pt x="5" y="5"/>
                    <a:pt x="5" y="6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908676" y="5473700"/>
              <a:ext cx="53975" cy="63500"/>
            </a:xfrm>
            <a:custGeom>
              <a:avLst/>
              <a:gdLst>
                <a:gd name="T0" fmla="*/ 13 w 18"/>
                <a:gd name="T1" fmla="*/ 0 h 21"/>
                <a:gd name="T2" fmla="*/ 15 w 18"/>
                <a:gd name="T3" fmla="*/ 0 h 21"/>
                <a:gd name="T4" fmla="*/ 16 w 18"/>
                <a:gd name="T5" fmla="*/ 6 h 21"/>
                <a:gd name="T6" fmla="*/ 15 w 18"/>
                <a:gd name="T7" fmla="*/ 7 h 21"/>
                <a:gd name="T8" fmla="*/ 11 w 18"/>
                <a:gd name="T9" fmla="*/ 3 h 21"/>
                <a:gd name="T10" fmla="*/ 7 w 18"/>
                <a:gd name="T11" fmla="*/ 2 h 21"/>
                <a:gd name="T12" fmla="*/ 5 w 18"/>
                <a:gd name="T13" fmla="*/ 2 h 21"/>
                <a:gd name="T14" fmla="*/ 4 w 18"/>
                <a:gd name="T15" fmla="*/ 4 h 21"/>
                <a:gd name="T16" fmla="*/ 4 w 18"/>
                <a:gd name="T17" fmla="*/ 6 h 21"/>
                <a:gd name="T18" fmla="*/ 8 w 18"/>
                <a:gd name="T19" fmla="*/ 7 h 21"/>
                <a:gd name="T20" fmla="*/ 12 w 18"/>
                <a:gd name="T21" fmla="*/ 9 h 21"/>
                <a:gd name="T22" fmla="*/ 16 w 18"/>
                <a:gd name="T23" fmla="*/ 11 h 21"/>
                <a:gd name="T24" fmla="*/ 18 w 18"/>
                <a:gd name="T25" fmla="*/ 15 h 21"/>
                <a:gd name="T26" fmla="*/ 17 w 18"/>
                <a:gd name="T27" fmla="*/ 18 h 21"/>
                <a:gd name="T28" fmla="*/ 14 w 18"/>
                <a:gd name="T29" fmla="*/ 20 h 21"/>
                <a:gd name="T30" fmla="*/ 10 w 18"/>
                <a:gd name="T31" fmla="*/ 21 h 21"/>
                <a:gd name="T32" fmla="*/ 4 w 18"/>
                <a:gd name="T33" fmla="*/ 19 h 21"/>
                <a:gd name="T34" fmla="*/ 4 w 18"/>
                <a:gd name="T35" fmla="*/ 20 h 21"/>
                <a:gd name="T36" fmla="*/ 2 w 18"/>
                <a:gd name="T37" fmla="*/ 20 h 21"/>
                <a:gd name="T38" fmla="*/ 0 w 18"/>
                <a:gd name="T39" fmla="*/ 13 h 21"/>
                <a:gd name="T40" fmla="*/ 1 w 18"/>
                <a:gd name="T41" fmla="*/ 13 h 21"/>
                <a:gd name="T42" fmla="*/ 5 w 18"/>
                <a:gd name="T43" fmla="*/ 17 h 21"/>
                <a:gd name="T44" fmla="*/ 10 w 18"/>
                <a:gd name="T45" fmla="*/ 19 h 21"/>
                <a:gd name="T46" fmla="*/ 13 w 18"/>
                <a:gd name="T47" fmla="*/ 18 h 21"/>
                <a:gd name="T48" fmla="*/ 14 w 18"/>
                <a:gd name="T49" fmla="*/ 16 h 21"/>
                <a:gd name="T50" fmla="*/ 14 w 18"/>
                <a:gd name="T51" fmla="*/ 14 h 21"/>
                <a:gd name="T52" fmla="*/ 11 w 18"/>
                <a:gd name="T53" fmla="*/ 12 h 21"/>
                <a:gd name="T54" fmla="*/ 6 w 18"/>
                <a:gd name="T55" fmla="*/ 10 h 21"/>
                <a:gd name="T56" fmla="*/ 2 w 18"/>
                <a:gd name="T57" fmla="*/ 8 h 21"/>
                <a:gd name="T58" fmla="*/ 0 w 18"/>
                <a:gd name="T59" fmla="*/ 5 h 21"/>
                <a:gd name="T60" fmla="*/ 2 w 18"/>
                <a:gd name="T61" fmla="*/ 1 h 21"/>
                <a:gd name="T62" fmla="*/ 7 w 18"/>
                <a:gd name="T63" fmla="*/ 0 h 21"/>
                <a:gd name="T64" fmla="*/ 10 w 18"/>
                <a:gd name="T65" fmla="*/ 0 h 21"/>
                <a:gd name="T66" fmla="*/ 13 w 18"/>
                <a:gd name="T67" fmla="*/ 1 h 21"/>
                <a:gd name="T68" fmla="*/ 13 w 18"/>
                <a:gd name="T6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1">
                  <a:moveTo>
                    <a:pt x="13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5"/>
                    <a:pt x="13" y="4"/>
                    <a:pt x="11" y="3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6" y="7"/>
                    <a:pt x="8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4" y="10"/>
                    <a:pt x="16" y="11"/>
                    <a:pt x="16" y="11"/>
                  </a:cubicBezTo>
                  <a:cubicBezTo>
                    <a:pt x="17" y="12"/>
                    <a:pt x="18" y="13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5" y="19"/>
                    <a:pt x="14" y="20"/>
                  </a:cubicBezTo>
                  <a:cubicBezTo>
                    <a:pt x="13" y="20"/>
                    <a:pt x="12" y="21"/>
                    <a:pt x="10" y="21"/>
                  </a:cubicBezTo>
                  <a:cubicBezTo>
                    <a:pt x="8" y="21"/>
                    <a:pt x="6" y="20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7" y="18"/>
                    <a:pt x="8" y="19"/>
                    <a:pt x="10" y="19"/>
                  </a:cubicBezTo>
                  <a:cubicBezTo>
                    <a:pt x="11" y="19"/>
                    <a:pt x="12" y="18"/>
                    <a:pt x="13" y="18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3" y="13"/>
                    <a:pt x="12" y="13"/>
                    <a:pt x="11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0"/>
                    <a:pt x="2" y="9"/>
                    <a:pt x="2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972176" y="5473700"/>
              <a:ext cx="57150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6 h 21"/>
                <a:gd name="T4" fmla="*/ 16 w 19"/>
                <a:gd name="T5" fmla="*/ 19 h 21"/>
                <a:gd name="T6" fmla="*/ 14 w 19"/>
                <a:gd name="T7" fmla="*/ 20 h 21"/>
                <a:gd name="T8" fmla="*/ 11 w 19"/>
                <a:gd name="T9" fmla="*/ 21 h 21"/>
                <a:gd name="T10" fmla="*/ 5 w 19"/>
                <a:gd name="T11" fmla="*/ 19 h 21"/>
                <a:gd name="T12" fmla="*/ 2 w 19"/>
                <a:gd name="T13" fmla="*/ 16 h 21"/>
                <a:gd name="T14" fmla="*/ 0 w 19"/>
                <a:gd name="T15" fmla="*/ 10 h 21"/>
                <a:gd name="T16" fmla="*/ 2 w 19"/>
                <a:gd name="T17" fmla="*/ 5 h 21"/>
                <a:gd name="T18" fmla="*/ 5 w 19"/>
                <a:gd name="T19" fmla="*/ 1 h 21"/>
                <a:gd name="T20" fmla="*/ 10 w 19"/>
                <a:gd name="T21" fmla="*/ 0 h 21"/>
                <a:gd name="T22" fmla="*/ 14 w 19"/>
                <a:gd name="T23" fmla="*/ 0 h 21"/>
                <a:gd name="T24" fmla="*/ 17 w 19"/>
                <a:gd name="T25" fmla="*/ 2 h 21"/>
                <a:gd name="T26" fmla="*/ 19 w 19"/>
                <a:gd name="T27" fmla="*/ 6 h 21"/>
                <a:gd name="T28" fmla="*/ 19 w 19"/>
                <a:gd name="T29" fmla="*/ 8 h 21"/>
                <a:gd name="T30" fmla="*/ 4 w 19"/>
                <a:gd name="T31" fmla="*/ 8 h 21"/>
                <a:gd name="T32" fmla="*/ 4 w 19"/>
                <a:gd name="T33" fmla="*/ 10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6 h 21"/>
                <a:gd name="T46" fmla="*/ 14 w 19"/>
                <a:gd name="T47" fmla="*/ 4 h 21"/>
                <a:gd name="T48" fmla="*/ 13 w 19"/>
                <a:gd name="T49" fmla="*/ 2 h 21"/>
                <a:gd name="T50" fmla="*/ 10 w 19"/>
                <a:gd name="T51" fmla="*/ 2 h 21"/>
                <a:gd name="T52" fmla="*/ 8 w 19"/>
                <a:gd name="T53" fmla="*/ 2 h 21"/>
                <a:gd name="T54" fmla="*/ 6 w 19"/>
                <a:gd name="T55" fmla="*/ 4 h 21"/>
                <a:gd name="T56" fmla="*/ 5 w 19"/>
                <a:gd name="T57" fmla="*/ 6 h 21"/>
                <a:gd name="T58" fmla="*/ 15 w 19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9" y="21"/>
                    <a:pt x="7" y="20"/>
                    <a:pt x="5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8" y="4"/>
                    <a:pt x="19" y="6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2"/>
                    <a:pt x="5" y="13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8"/>
                    <a:pt x="10" y="19"/>
                    <a:pt x="11" y="19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5" y="6"/>
                  </a:moveTo>
                  <a:cubicBezTo>
                    <a:pt x="15" y="5"/>
                    <a:pt x="15" y="4"/>
                    <a:pt x="14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080126" y="5445125"/>
              <a:ext cx="85725" cy="88900"/>
            </a:xfrm>
            <a:custGeom>
              <a:avLst/>
              <a:gdLst>
                <a:gd name="T0" fmla="*/ 0 w 28"/>
                <a:gd name="T1" fmla="*/ 0 h 29"/>
                <a:gd name="T2" fmla="*/ 9 w 28"/>
                <a:gd name="T3" fmla="*/ 0 h 29"/>
                <a:gd name="T4" fmla="*/ 22 w 28"/>
                <a:gd name="T5" fmla="*/ 22 h 29"/>
                <a:gd name="T6" fmla="*/ 22 w 28"/>
                <a:gd name="T7" fmla="*/ 5 h 29"/>
                <a:gd name="T8" fmla="*/ 22 w 28"/>
                <a:gd name="T9" fmla="*/ 3 h 29"/>
                <a:gd name="T10" fmla="*/ 21 w 28"/>
                <a:gd name="T11" fmla="*/ 2 h 29"/>
                <a:gd name="T12" fmla="*/ 19 w 28"/>
                <a:gd name="T13" fmla="*/ 2 h 29"/>
                <a:gd name="T14" fmla="*/ 19 w 28"/>
                <a:gd name="T15" fmla="*/ 2 h 29"/>
                <a:gd name="T16" fmla="*/ 19 w 28"/>
                <a:gd name="T17" fmla="*/ 0 h 29"/>
                <a:gd name="T18" fmla="*/ 28 w 28"/>
                <a:gd name="T19" fmla="*/ 0 h 29"/>
                <a:gd name="T20" fmla="*/ 28 w 28"/>
                <a:gd name="T21" fmla="*/ 2 h 29"/>
                <a:gd name="T22" fmla="*/ 28 w 28"/>
                <a:gd name="T23" fmla="*/ 2 h 29"/>
                <a:gd name="T24" fmla="*/ 26 w 28"/>
                <a:gd name="T25" fmla="*/ 2 h 29"/>
                <a:gd name="T26" fmla="*/ 25 w 28"/>
                <a:gd name="T27" fmla="*/ 3 h 29"/>
                <a:gd name="T28" fmla="*/ 25 w 28"/>
                <a:gd name="T29" fmla="*/ 5 h 29"/>
                <a:gd name="T30" fmla="*/ 25 w 28"/>
                <a:gd name="T31" fmla="*/ 29 h 29"/>
                <a:gd name="T32" fmla="*/ 22 w 28"/>
                <a:gd name="T33" fmla="*/ 29 h 29"/>
                <a:gd name="T34" fmla="*/ 6 w 28"/>
                <a:gd name="T35" fmla="*/ 3 h 29"/>
                <a:gd name="T36" fmla="*/ 6 w 28"/>
                <a:gd name="T37" fmla="*/ 24 h 29"/>
                <a:gd name="T38" fmla="*/ 6 w 28"/>
                <a:gd name="T39" fmla="*/ 26 h 29"/>
                <a:gd name="T40" fmla="*/ 7 w 28"/>
                <a:gd name="T41" fmla="*/ 27 h 29"/>
                <a:gd name="T42" fmla="*/ 8 w 28"/>
                <a:gd name="T43" fmla="*/ 27 h 29"/>
                <a:gd name="T44" fmla="*/ 10 w 28"/>
                <a:gd name="T45" fmla="*/ 27 h 29"/>
                <a:gd name="T46" fmla="*/ 10 w 28"/>
                <a:gd name="T47" fmla="*/ 29 h 29"/>
                <a:gd name="T48" fmla="*/ 0 w 28"/>
                <a:gd name="T49" fmla="*/ 29 h 29"/>
                <a:gd name="T50" fmla="*/ 0 w 28"/>
                <a:gd name="T51" fmla="*/ 27 h 29"/>
                <a:gd name="T52" fmla="*/ 1 w 28"/>
                <a:gd name="T53" fmla="*/ 27 h 29"/>
                <a:gd name="T54" fmla="*/ 3 w 28"/>
                <a:gd name="T55" fmla="*/ 27 h 29"/>
                <a:gd name="T56" fmla="*/ 4 w 28"/>
                <a:gd name="T57" fmla="*/ 26 h 29"/>
                <a:gd name="T58" fmla="*/ 4 w 28"/>
                <a:gd name="T59" fmla="*/ 24 h 29"/>
                <a:gd name="T60" fmla="*/ 4 w 28"/>
                <a:gd name="T61" fmla="*/ 5 h 29"/>
                <a:gd name="T62" fmla="*/ 4 w 28"/>
                <a:gd name="T63" fmla="*/ 3 h 29"/>
                <a:gd name="T64" fmla="*/ 3 w 28"/>
                <a:gd name="T65" fmla="*/ 2 h 29"/>
                <a:gd name="T66" fmla="*/ 1 w 28"/>
                <a:gd name="T67" fmla="*/ 2 h 29"/>
                <a:gd name="T68" fmla="*/ 0 w 28"/>
                <a:gd name="T69" fmla="*/ 2 h 29"/>
                <a:gd name="T70" fmla="*/ 0 w 28"/>
                <a:gd name="T7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9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6"/>
                    <a:pt x="6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8" y="27"/>
                    <a:pt x="9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3" y="27"/>
                    <a:pt x="3" y="27"/>
                    <a:pt x="4" y="26"/>
                  </a:cubicBezTo>
                  <a:cubicBezTo>
                    <a:pt x="4" y="26"/>
                    <a:pt x="4" y="25"/>
                    <a:pt x="4" y="2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6173788" y="5473700"/>
              <a:ext cx="58738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6 h 21"/>
                <a:gd name="T4" fmla="*/ 16 w 19"/>
                <a:gd name="T5" fmla="*/ 19 h 21"/>
                <a:gd name="T6" fmla="*/ 14 w 19"/>
                <a:gd name="T7" fmla="*/ 20 h 21"/>
                <a:gd name="T8" fmla="*/ 11 w 19"/>
                <a:gd name="T9" fmla="*/ 21 h 21"/>
                <a:gd name="T10" fmla="*/ 6 w 19"/>
                <a:gd name="T11" fmla="*/ 19 h 21"/>
                <a:gd name="T12" fmla="*/ 2 w 19"/>
                <a:gd name="T13" fmla="*/ 16 h 21"/>
                <a:gd name="T14" fmla="*/ 0 w 19"/>
                <a:gd name="T15" fmla="*/ 10 h 21"/>
                <a:gd name="T16" fmla="*/ 2 w 19"/>
                <a:gd name="T17" fmla="*/ 5 h 21"/>
                <a:gd name="T18" fmla="*/ 5 w 19"/>
                <a:gd name="T19" fmla="*/ 1 h 21"/>
                <a:gd name="T20" fmla="*/ 11 w 19"/>
                <a:gd name="T21" fmla="*/ 0 h 21"/>
                <a:gd name="T22" fmla="*/ 14 w 19"/>
                <a:gd name="T23" fmla="*/ 0 h 21"/>
                <a:gd name="T24" fmla="*/ 17 w 19"/>
                <a:gd name="T25" fmla="*/ 2 h 21"/>
                <a:gd name="T26" fmla="*/ 19 w 19"/>
                <a:gd name="T27" fmla="*/ 6 h 21"/>
                <a:gd name="T28" fmla="*/ 19 w 19"/>
                <a:gd name="T29" fmla="*/ 8 h 21"/>
                <a:gd name="T30" fmla="*/ 5 w 19"/>
                <a:gd name="T31" fmla="*/ 8 h 21"/>
                <a:gd name="T32" fmla="*/ 4 w 19"/>
                <a:gd name="T33" fmla="*/ 10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6 h 21"/>
                <a:gd name="T46" fmla="*/ 14 w 19"/>
                <a:gd name="T47" fmla="*/ 4 h 21"/>
                <a:gd name="T48" fmla="*/ 13 w 19"/>
                <a:gd name="T49" fmla="*/ 2 h 21"/>
                <a:gd name="T50" fmla="*/ 10 w 19"/>
                <a:gd name="T51" fmla="*/ 2 h 21"/>
                <a:gd name="T52" fmla="*/ 8 w 19"/>
                <a:gd name="T53" fmla="*/ 2 h 21"/>
                <a:gd name="T54" fmla="*/ 6 w 19"/>
                <a:gd name="T55" fmla="*/ 4 h 21"/>
                <a:gd name="T56" fmla="*/ 5 w 19"/>
                <a:gd name="T57" fmla="*/ 6 h 21"/>
                <a:gd name="T58" fmla="*/ 15 w 19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5" y="19"/>
                    <a:pt x="15" y="20"/>
                    <a:pt x="14" y="20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9" y="21"/>
                    <a:pt x="7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8" y="4"/>
                    <a:pt x="19" y="6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2"/>
                    <a:pt x="5" y="13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8"/>
                    <a:pt x="10" y="19"/>
                    <a:pt x="11" y="19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7"/>
                    <a:pt x="17" y="16"/>
                    <a:pt x="18" y="15"/>
                  </a:cubicBezTo>
                  <a:close/>
                  <a:moveTo>
                    <a:pt x="15" y="6"/>
                  </a:moveTo>
                  <a:cubicBezTo>
                    <a:pt x="15" y="5"/>
                    <a:pt x="15" y="4"/>
                    <a:pt x="14" y="4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237288" y="5473700"/>
              <a:ext cx="100013" cy="60325"/>
            </a:xfrm>
            <a:custGeom>
              <a:avLst/>
              <a:gdLst>
                <a:gd name="T0" fmla="*/ 0 w 33"/>
                <a:gd name="T1" fmla="*/ 0 h 20"/>
                <a:gd name="T2" fmla="*/ 9 w 33"/>
                <a:gd name="T3" fmla="*/ 0 h 20"/>
                <a:gd name="T4" fmla="*/ 9 w 33"/>
                <a:gd name="T5" fmla="*/ 2 h 20"/>
                <a:gd name="T6" fmla="*/ 9 w 33"/>
                <a:gd name="T7" fmla="*/ 2 h 20"/>
                <a:gd name="T8" fmla="*/ 7 w 33"/>
                <a:gd name="T9" fmla="*/ 2 h 20"/>
                <a:gd name="T10" fmla="*/ 6 w 33"/>
                <a:gd name="T11" fmla="*/ 3 h 20"/>
                <a:gd name="T12" fmla="*/ 7 w 33"/>
                <a:gd name="T13" fmla="*/ 5 h 20"/>
                <a:gd name="T14" fmla="*/ 11 w 33"/>
                <a:gd name="T15" fmla="*/ 16 h 20"/>
                <a:gd name="T16" fmla="*/ 15 w 33"/>
                <a:gd name="T17" fmla="*/ 6 h 20"/>
                <a:gd name="T18" fmla="*/ 15 w 33"/>
                <a:gd name="T19" fmla="*/ 5 h 20"/>
                <a:gd name="T20" fmla="*/ 13 w 33"/>
                <a:gd name="T21" fmla="*/ 2 h 20"/>
                <a:gd name="T22" fmla="*/ 12 w 33"/>
                <a:gd name="T23" fmla="*/ 2 h 20"/>
                <a:gd name="T24" fmla="*/ 12 w 33"/>
                <a:gd name="T25" fmla="*/ 0 h 20"/>
                <a:gd name="T26" fmla="*/ 21 w 33"/>
                <a:gd name="T27" fmla="*/ 0 h 20"/>
                <a:gd name="T28" fmla="*/ 21 w 33"/>
                <a:gd name="T29" fmla="*/ 2 h 20"/>
                <a:gd name="T30" fmla="*/ 21 w 33"/>
                <a:gd name="T31" fmla="*/ 2 h 20"/>
                <a:gd name="T32" fmla="*/ 19 w 33"/>
                <a:gd name="T33" fmla="*/ 2 h 20"/>
                <a:gd name="T34" fmla="*/ 18 w 33"/>
                <a:gd name="T35" fmla="*/ 3 h 20"/>
                <a:gd name="T36" fmla="*/ 19 w 33"/>
                <a:gd name="T37" fmla="*/ 5 h 20"/>
                <a:gd name="T38" fmla="*/ 23 w 33"/>
                <a:gd name="T39" fmla="*/ 16 h 20"/>
                <a:gd name="T40" fmla="*/ 27 w 33"/>
                <a:gd name="T41" fmla="*/ 5 h 20"/>
                <a:gd name="T42" fmla="*/ 28 w 33"/>
                <a:gd name="T43" fmla="*/ 4 h 20"/>
                <a:gd name="T44" fmla="*/ 28 w 33"/>
                <a:gd name="T45" fmla="*/ 3 h 20"/>
                <a:gd name="T46" fmla="*/ 27 w 33"/>
                <a:gd name="T47" fmla="*/ 2 h 20"/>
                <a:gd name="T48" fmla="*/ 26 w 33"/>
                <a:gd name="T49" fmla="*/ 2 h 20"/>
                <a:gd name="T50" fmla="*/ 25 w 33"/>
                <a:gd name="T51" fmla="*/ 2 h 20"/>
                <a:gd name="T52" fmla="*/ 25 w 33"/>
                <a:gd name="T53" fmla="*/ 0 h 20"/>
                <a:gd name="T54" fmla="*/ 33 w 33"/>
                <a:gd name="T55" fmla="*/ 0 h 20"/>
                <a:gd name="T56" fmla="*/ 33 w 33"/>
                <a:gd name="T57" fmla="*/ 2 h 20"/>
                <a:gd name="T58" fmla="*/ 31 w 33"/>
                <a:gd name="T59" fmla="*/ 2 h 20"/>
                <a:gd name="T60" fmla="*/ 31 w 33"/>
                <a:gd name="T61" fmla="*/ 3 h 20"/>
                <a:gd name="T62" fmla="*/ 30 w 33"/>
                <a:gd name="T63" fmla="*/ 5 h 20"/>
                <a:gd name="T64" fmla="*/ 24 w 33"/>
                <a:gd name="T65" fmla="*/ 20 h 20"/>
                <a:gd name="T66" fmla="*/ 21 w 33"/>
                <a:gd name="T67" fmla="*/ 20 h 20"/>
                <a:gd name="T68" fmla="*/ 16 w 33"/>
                <a:gd name="T69" fmla="*/ 8 h 20"/>
                <a:gd name="T70" fmla="*/ 12 w 33"/>
                <a:gd name="T71" fmla="*/ 20 h 20"/>
                <a:gd name="T72" fmla="*/ 9 w 33"/>
                <a:gd name="T73" fmla="*/ 20 h 20"/>
                <a:gd name="T74" fmla="*/ 3 w 33"/>
                <a:gd name="T75" fmla="*/ 5 h 20"/>
                <a:gd name="T76" fmla="*/ 2 w 33"/>
                <a:gd name="T77" fmla="*/ 3 h 20"/>
                <a:gd name="T78" fmla="*/ 1 w 33"/>
                <a:gd name="T79" fmla="*/ 2 h 20"/>
                <a:gd name="T80" fmla="*/ 0 w 33"/>
                <a:gd name="T81" fmla="*/ 2 h 20"/>
                <a:gd name="T82" fmla="*/ 0 w 33"/>
                <a:gd name="T8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0">
                  <a:moveTo>
                    <a:pt x="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4" y="3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4"/>
                    <a:pt x="19" y="4"/>
                    <a:pt x="19" y="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2"/>
                    <a:pt x="27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4"/>
                    <a:pt x="30" y="5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380163" y="5445125"/>
              <a:ext cx="80963" cy="88900"/>
            </a:xfrm>
            <a:custGeom>
              <a:avLst/>
              <a:gdLst>
                <a:gd name="T0" fmla="*/ 0 w 27"/>
                <a:gd name="T1" fmla="*/ 0 h 29"/>
                <a:gd name="T2" fmla="*/ 10 w 27"/>
                <a:gd name="T3" fmla="*/ 0 h 29"/>
                <a:gd name="T4" fmla="*/ 10 w 27"/>
                <a:gd name="T5" fmla="*/ 2 h 29"/>
                <a:gd name="T6" fmla="*/ 9 w 27"/>
                <a:gd name="T7" fmla="*/ 2 h 29"/>
                <a:gd name="T8" fmla="*/ 8 w 27"/>
                <a:gd name="T9" fmla="*/ 2 h 29"/>
                <a:gd name="T10" fmla="*/ 7 w 27"/>
                <a:gd name="T11" fmla="*/ 3 h 29"/>
                <a:gd name="T12" fmla="*/ 8 w 27"/>
                <a:gd name="T13" fmla="*/ 4 h 29"/>
                <a:gd name="T14" fmla="*/ 8 w 27"/>
                <a:gd name="T15" fmla="*/ 4 h 29"/>
                <a:gd name="T16" fmla="*/ 14 w 27"/>
                <a:gd name="T17" fmla="*/ 15 h 29"/>
                <a:gd name="T18" fmla="*/ 20 w 27"/>
                <a:gd name="T19" fmla="*/ 4 h 29"/>
                <a:gd name="T20" fmla="*/ 20 w 27"/>
                <a:gd name="T21" fmla="*/ 3 h 29"/>
                <a:gd name="T22" fmla="*/ 20 w 27"/>
                <a:gd name="T23" fmla="*/ 3 h 29"/>
                <a:gd name="T24" fmla="*/ 20 w 27"/>
                <a:gd name="T25" fmla="*/ 2 h 29"/>
                <a:gd name="T26" fmla="*/ 20 w 27"/>
                <a:gd name="T27" fmla="*/ 2 h 29"/>
                <a:gd name="T28" fmla="*/ 19 w 27"/>
                <a:gd name="T29" fmla="*/ 2 h 29"/>
                <a:gd name="T30" fmla="*/ 18 w 27"/>
                <a:gd name="T31" fmla="*/ 2 h 29"/>
                <a:gd name="T32" fmla="*/ 18 w 27"/>
                <a:gd name="T33" fmla="*/ 0 h 29"/>
                <a:gd name="T34" fmla="*/ 27 w 27"/>
                <a:gd name="T35" fmla="*/ 0 h 29"/>
                <a:gd name="T36" fmla="*/ 27 w 27"/>
                <a:gd name="T37" fmla="*/ 2 h 29"/>
                <a:gd name="T38" fmla="*/ 25 w 27"/>
                <a:gd name="T39" fmla="*/ 2 h 29"/>
                <a:gd name="T40" fmla="*/ 24 w 27"/>
                <a:gd name="T41" fmla="*/ 3 h 29"/>
                <a:gd name="T42" fmla="*/ 23 w 27"/>
                <a:gd name="T43" fmla="*/ 4 h 29"/>
                <a:gd name="T44" fmla="*/ 15 w 27"/>
                <a:gd name="T45" fmla="*/ 17 h 29"/>
                <a:gd name="T46" fmla="*/ 15 w 27"/>
                <a:gd name="T47" fmla="*/ 24 h 29"/>
                <a:gd name="T48" fmla="*/ 15 w 27"/>
                <a:gd name="T49" fmla="*/ 26 h 29"/>
                <a:gd name="T50" fmla="*/ 16 w 27"/>
                <a:gd name="T51" fmla="*/ 27 h 29"/>
                <a:gd name="T52" fmla="*/ 19 w 27"/>
                <a:gd name="T53" fmla="*/ 27 h 29"/>
                <a:gd name="T54" fmla="*/ 19 w 27"/>
                <a:gd name="T55" fmla="*/ 29 h 29"/>
                <a:gd name="T56" fmla="*/ 7 w 27"/>
                <a:gd name="T57" fmla="*/ 29 h 29"/>
                <a:gd name="T58" fmla="*/ 7 w 27"/>
                <a:gd name="T59" fmla="*/ 27 h 29"/>
                <a:gd name="T60" fmla="*/ 8 w 27"/>
                <a:gd name="T61" fmla="*/ 27 h 29"/>
                <a:gd name="T62" fmla="*/ 10 w 27"/>
                <a:gd name="T63" fmla="*/ 27 h 29"/>
                <a:gd name="T64" fmla="*/ 11 w 27"/>
                <a:gd name="T65" fmla="*/ 26 h 29"/>
                <a:gd name="T66" fmla="*/ 11 w 27"/>
                <a:gd name="T67" fmla="*/ 24 h 29"/>
                <a:gd name="T68" fmla="*/ 11 w 27"/>
                <a:gd name="T69" fmla="*/ 18 h 29"/>
                <a:gd name="T70" fmla="*/ 3 w 27"/>
                <a:gd name="T71" fmla="*/ 4 h 29"/>
                <a:gd name="T72" fmla="*/ 2 w 27"/>
                <a:gd name="T73" fmla="*/ 2 h 29"/>
                <a:gd name="T74" fmla="*/ 0 w 27"/>
                <a:gd name="T75" fmla="*/ 2 h 29"/>
                <a:gd name="T76" fmla="*/ 0 w 27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" h="29">
                  <a:moveTo>
                    <a:pt x="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6" y="27"/>
                    <a:pt x="17" y="27"/>
                    <a:pt x="19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6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464301" y="5473700"/>
              <a:ext cx="57150" cy="63500"/>
            </a:xfrm>
            <a:custGeom>
              <a:avLst/>
              <a:gdLst>
                <a:gd name="T0" fmla="*/ 18 w 19"/>
                <a:gd name="T1" fmla="*/ 15 h 21"/>
                <a:gd name="T2" fmla="*/ 19 w 19"/>
                <a:gd name="T3" fmla="*/ 16 h 21"/>
                <a:gd name="T4" fmla="*/ 16 w 19"/>
                <a:gd name="T5" fmla="*/ 19 h 21"/>
                <a:gd name="T6" fmla="*/ 14 w 19"/>
                <a:gd name="T7" fmla="*/ 20 h 21"/>
                <a:gd name="T8" fmla="*/ 11 w 19"/>
                <a:gd name="T9" fmla="*/ 21 h 21"/>
                <a:gd name="T10" fmla="*/ 5 w 19"/>
                <a:gd name="T11" fmla="*/ 19 h 21"/>
                <a:gd name="T12" fmla="*/ 2 w 19"/>
                <a:gd name="T13" fmla="*/ 16 h 21"/>
                <a:gd name="T14" fmla="*/ 0 w 19"/>
                <a:gd name="T15" fmla="*/ 10 h 21"/>
                <a:gd name="T16" fmla="*/ 2 w 19"/>
                <a:gd name="T17" fmla="*/ 5 h 21"/>
                <a:gd name="T18" fmla="*/ 5 w 19"/>
                <a:gd name="T19" fmla="*/ 1 h 21"/>
                <a:gd name="T20" fmla="*/ 10 w 19"/>
                <a:gd name="T21" fmla="*/ 0 h 21"/>
                <a:gd name="T22" fmla="*/ 14 w 19"/>
                <a:gd name="T23" fmla="*/ 0 h 21"/>
                <a:gd name="T24" fmla="*/ 17 w 19"/>
                <a:gd name="T25" fmla="*/ 2 h 21"/>
                <a:gd name="T26" fmla="*/ 19 w 19"/>
                <a:gd name="T27" fmla="*/ 6 h 21"/>
                <a:gd name="T28" fmla="*/ 19 w 19"/>
                <a:gd name="T29" fmla="*/ 8 h 21"/>
                <a:gd name="T30" fmla="*/ 4 w 19"/>
                <a:gd name="T31" fmla="*/ 8 h 21"/>
                <a:gd name="T32" fmla="*/ 4 w 19"/>
                <a:gd name="T33" fmla="*/ 10 h 21"/>
                <a:gd name="T34" fmla="*/ 5 w 19"/>
                <a:gd name="T35" fmla="*/ 15 h 21"/>
                <a:gd name="T36" fmla="*/ 8 w 19"/>
                <a:gd name="T37" fmla="*/ 18 h 21"/>
                <a:gd name="T38" fmla="*/ 11 w 19"/>
                <a:gd name="T39" fmla="*/ 19 h 21"/>
                <a:gd name="T40" fmla="*/ 14 w 19"/>
                <a:gd name="T41" fmla="*/ 18 h 21"/>
                <a:gd name="T42" fmla="*/ 18 w 19"/>
                <a:gd name="T43" fmla="*/ 15 h 21"/>
                <a:gd name="T44" fmla="*/ 15 w 19"/>
                <a:gd name="T45" fmla="*/ 6 h 21"/>
                <a:gd name="T46" fmla="*/ 14 w 19"/>
                <a:gd name="T47" fmla="*/ 4 h 21"/>
                <a:gd name="T48" fmla="*/ 13 w 19"/>
                <a:gd name="T49" fmla="*/ 2 h 21"/>
                <a:gd name="T50" fmla="*/ 10 w 19"/>
                <a:gd name="T51" fmla="*/ 2 h 21"/>
                <a:gd name="T52" fmla="*/ 8 w 19"/>
                <a:gd name="T53" fmla="*/ 2 h 21"/>
                <a:gd name="T54" fmla="*/ 6 w 19"/>
                <a:gd name="T55" fmla="*/ 4 h 21"/>
                <a:gd name="T56" fmla="*/ 5 w 19"/>
                <a:gd name="T57" fmla="*/ 6 h 21"/>
                <a:gd name="T58" fmla="*/ 15 w 19"/>
                <a:gd name="T5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21">
                  <a:moveTo>
                    <a:pt x="18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9" y="21"/>
                    <a:pt x="7" y="20"/>
                    <a:pt x="5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3"/>
                    <a:pt x="18" y="4"/>
                    <a:pt x="19" y="6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2"/>
                    <a:pt x="5" y="13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8"/>
                    <a:pt x="10" y="19"/>
                    <a:pt x="11" y="19"/>
                  </a:cubicBezTo>
                  <a:cubicBezTo>
                    <a:pt x="12" y="19"/>
                    <a:pt x="13" y="18"/>
                    <a:pt x="14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5" y="6"/>
                  </a:moveTo>
                  <a:cubicBezTo>
                    <a:pt x="15" y="5"/>
                    <a:pt x="15" y="4"/>
                    <a:pt x="14" y="4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6530976" y="5473700"/>
              <a:ext cx="69850" cy="63500"/>
            </a:xfrm>
            <a:custGeom>
              <a:avLst/>
              <a:gdLst>
                <a:gd name="T0" fmla="*/ 15 w 23"/>
                <a:gd name="T1" fmla="*/ 8 h 21"/>
                <a:gd name="T2" fmla="*/ 15 w 23"/>
                <a:gd name="T3" fmla="*/ 6 h 21"/>
                <a:gd name="T4" fmla="*/ 14 w 23"/>
                <a:gd name="T5" fmla="*/ 3 h 21"/>
                <a:gd name="T6" fmla="*/ 10 w 23"/>
                <a:gd name="T7" fmla="*/ 2 h 21"/>
                <a:gd name="T8" fmla="*/ 8 w 23"/>
                <a:gd name="T9" fmla="*/ 2 h 21"/>
                <a:gd name="T10" fmla="*/ 7 w 23"/>
                <a:gd name="T11" fmla="*/ 3 h 21"/>
                <a:gd name="T12" fmla="*/ 6 w 23"/>
                <a:gd name="T13" fmla="*/ 4 h 21"/>
                <a:gd name="T14" fmla="*/ 6 w 23"/>
                <a:gd name="T15" fmla="*/ 6 h 21"/>
                <a:gd name="T16" fmla="*/ 4 w 23"/>
                <a:gd name="T17" fmla="*/ 7 h 21"/>
                <a:gd name="T18" fmla="*/ 2 w 23"/>
                <a:gd name="T19" fmla="*/ 7 h 21"/>
                <a:gd name="T20" fmla="*/ 2 w 23"/>
                <a:gd name="T21" fmla="*/ 5 h 21"/>
                <a:gd name="T22" fmla="*/ 3 w 23"/>
                <a:gd name="T23" fmla="*/ 3 h 21"/>
                <a:gd name="T24" fmla="*/ 6 w 23"/>
                <a:gd name="T25" fmla="*/ 1 h 21"/>
                <a:gd name="T26" fmla="*/ 11 w 23"/>
                <a:gd name="T27" fmla="*/ 0 h 21"/>
                <a:gd name="T28" fmla="*/ 15 w 23"/>
                <a:gd name="T29" fmla="*/ 0 h 21"/>
                <a:gd name="T30" fmla="*/ 18 w 23"/>
                <a:gd name="T31" fmla="*/ 3 h 21"/>
                <a:gd name="T32" fmla="*/ 19 w 23"/>
                <a:gd name="T33" fmla="*/ 7 h 21"/>
                <a:gd name="T34" fmla="*/ 19 w 23"/>
                <a:gd name="T35" fmla="*/ 15 h 21"/>
                <a:gd name="T36" fmla="*/ 19 w 23"/>
                <a:gd name="T37" fmla="*/ 17 h 21"/>
                <a:gd name="T38" fmla="*/ 20 w 23"/>
                <a:gd name="T39" fmla="*/ 18 h 21"/>
                <a:gd name="T40" fmla="*/ 21 w 23"/>
                <a:gd name="T41" fmla="*/ 19 h 21"/>
                <a:gd name="T42" fmla="*/ 23 w 23"/>
                <a:gd name="T43" fmla="*/ 18 h 21"/>
                <a:gd name="T44" fmla="*/ 23 w 23"/>
                <a:gd name="T45" fmla="*/ 20 h 21"/>
                <a:gd name="T46" fmla="*/ 20 w 23"/>
                <a:gd name="T47" fmla="*/ 21 h 21"/>
                <a:gd name="T48" fmla="*/ 18 w 23"/>
                <a:gd name="T49" fmla="*/ 20 h 21"/>
                <a:gd name="T50" fmla="*/ 16 w 23"/>
                <a:gd name="T51" fmla="*/ 19 h 21"/>
                <a:gd name="T52" fmla="*/ 15 w 23"/>
                <a:gd name="T53" fmla="*/ 17 h 21"/>
                <a:gd name="T54" fmla="*/ 11 w 23"/>
                <a:gd name="T55" fmla="*/ 20 h 21"/>
                <a:gd name="T56" fmla="*/ 7 w 23"/>
                <a:gd name="T57" fmla="*/ 21 h 21"/>
                <a:gd name="T58" fmla="*/ 2 w 23"/>
                <a:gd name="T59" fmla="*/ 19 h 21"/>
                <a:gd name="T60" fmla="*/ 0 w 23"/>
                <a:gd name="T61" fmla="*/ 15 h 21"/>
                <a:gd name="T62" fmla="*/ 1 w 23"/>
                <a:gd name="T63" fmla="*/ 13 h 21"/>
                <a:gd name="T64" fmla="*/ 3 w 23"/>
                <a:gd name="T65" fmla="*/ 11 h 21"/>
                <a:gd name="T66" fmla="*/ 7 w 23"/>
                <a:gd name="T67" fmla="*/ 9 h 21"/>
                <a:gd name="T68" fmla="*/ 15 w 23"/>
                <a:gd name="T69" fmla="*/ 8 h 21"/>
                <a:gd name="T70" fmla="*/ 15 w 23"/>
                <a:gd name="T71" fmla="*/ 10 h 21"/>
                <a:gd name="T72" fmla="*/ 9 w 23"/>
                <a:gd name="T73" fmla="*/ 11 h 21"/>
                <a:gd name="T74" fmla="*/ 6 w 23"/>
                <a:gd name="T75" fmla="*/ 12 h 21"/>
                <a:gd name="T76" fmla="*/ 5 w 23"/>
                <a:gd name="T77" fmla="*/ 13 h 21"/>
                <a:gd name="T78" fmla="*/ 4 w 23"/>
                <a:gd name="T79" fmla="*/ 15 h 21"/>
                <a:gd name="T80" fmla="*/ 5 w 23"/>
                <a:gd name="T81" fmla="*/ 16 h 21"/>
                <a:gd name="T82" fmla="*/ 6 w 23"/>
                <a:gd name="T83" fmla="*/ 18 h 21"/>
                <a:gd name="T84" fmla="*/ 8 w 23"/>
                <a:gd name="T85" fmla="*/ 18 h 21"/>
                <a:gd name="T86" fmla="*/ 11 w 23"/>
                <a:gd name="T87" fmla="*/ 17 h 21"/>
                <a:gd name="T88" fmla="*/ 15 w 23"/>
                <a:gd name="T89" fmla="*/ 15 h 21"/>
                <a:gd name="T90" fmla="*/ 15 w 23"/>
                <a:gd name="T9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1">
                  <a:moveTo>
                    <a:pt x="15" y="8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3"/>
                    <a:pt x="14" y="3"/>
                  </a:cubicBezTo>
                  <a:cubicBezTo>
                    <a:pt x="13" y="2"/>
                    <a:pt x="12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8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2" y="19"/>
                    <a:pt x="23" y="18"/>
                    <a:pt x="23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1"/>
                    <a:pt x="19" y="20"/>
                    <a:pt x="18" y="20"/>
                  </a:cubicBezTo>
                  <a:cubicBezTo>
                    <a:pt x="17" y="20"/>
                    <a:pt x="17" y="19"/>
                    <a:pt x="16" y="19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4" y="18"/>
                    <a:pt x="12" y="19"/>
                    <a:pt x="11" y="20"/>
                  </a:cubicBezTo>
                  <a:cubicBezTo>
                    <a:pt x="10" y="20"/>
                    <a:pt x="8" y="21"/>
                    <a:pt x="7" y="21"/>
                  </a:cubicBezTo>
                  <a:cubicBezTo>
                    <a:pt x="5" y="21"/>
                    <a:pt x="3" y="20"/>
                    <a:pt x="2" y="19"/>
                  </a:cubicBezTo>
                  <a:cubicBezTo>
                    <a:pt x="1" y="18"/>
                    <a:pt x="0" y="17"/>
                    <a:pt x="0" y="15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2"/>
                    <a:pt x="2" y="11"/>
                    <a:pt x="3" y="11"/>
                  </a:cubicBezTo>
                  <a:cubicBezTo>
                    <a:pt x="4" y="10"/>
                    <a:pt x="5" y="10"/>
                    <a:pt x="7" y="9"/>
                  </a:cubicBezTo>
                  <a:cubicBezTo>
                    <a:pt x="9" y="9"/>
                    <a:pt x="12" y="9"/>
                    <a:pt x="15" y="8"/>
                  </a:cubicBezTo>
                  <a:close/>
                  <a:moveTo>
                    <a:pt x="15" y="10"/>
                  </a:moveTo>
                  <a:cubicBezTo>
                    <a:pt x="12" y="10"/>
                    <a:pt x="10" y="11"/>
                    <a:pt x="9" y="11"/>
                  </a:cubicBezTo>
                  <a:cubicBezTo>
                    <a:pt x="8" y="11"/>
                    <a:pt x="7" y="12"/>
                    <a:pt x="6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2" y="17"/>
                    <a:pt x="13" y="16"/>
                    <a:pt x="15" y="15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6607176" y="5473700"/>
              <a:ext cx="50800" cy="60325"/>
            </a:xfrm>
            <a:custGeom>
              <a:avLst/>
              <a:gdLst>
                <a:gd name="T0" fmla="*/ 0 w 17"/>
                <a:gd name="T1" fmla="*/ 3 h 20"/>
                <a:gd name="T2" fmla="*/ 0 w 17"/>
                <a:gd name="T3" fmla="*/ 1 h 20"/>
                <a:gd name="T4" fmla="*/ 3 w 17"/>
                <a:gd name="T5" fmla="*/ 1 h 20"/>
                <a:gd name="T6" fmla="*/ 5 w 17"/>
                <a:gd name="T7" fmla="*/ 0 h 20"/>
                <a:gd name="T8" fmla="*/ 7 w 17"/>
                <a:gd name="T9" fmla="*/ 0 h 20"/>
                <a:gd name="T10" fmla="*/ 7 w 17"/>
                <a:gd name="T11" fmla="*/ 4 h 20"/>
                <a:gd name="T12" fmla="*/ 10 w 17"/>
                <a:gd name="T13" fmla="*/ 1 h 20"/>
                <a:gd name="T14" fmla="*/ 14 w 17"/>
                <a:gd name="T15" fmla="*/ 0 h 20"/>
                <a:gd name="T16" fmla="*/ 16 w 17"/>
                <a:gd name="T17" fmla="*/ 0 h 20"/>
                <a:gd name="T18" fmla="*/ 17 w 17"/>
                <a:gd name="T19" fmla="*/ 2 h 20"/>
                <a:gd name="T20" fmla="*/ 16 w 17"/>
                <a:gd name="T21" fmla="*/ 3 h 20"/>
                <a:gd name="T22" fmla="*/ 15 w 17"/>
                <a:gd name="T23" fmla="*/ 4 h 20"/>
                <a:gd name="T24" fmla="*/ 14 w 17"/>
                <a:gd name="T25" fmla="*/ 4 h 20"/>
                <a:gd name="T26" fmla="*/ 14 w 17"/>
                <a:gd name="T27" fmla="*/ 3 h 20"/>
                <a:gd name="T28" fmla="*/ 12 w 17"/>
                <a:gd name="T29" fmla="*/ 3 h 20"/>
                <a:gd name="T30" fmla="*/ 9 w 17"/>
                <a:gd name="T31" fmla="*/ 4 h 20"/>
                <a:gd name="T32" fmla="*/ 7 w 17"/>
                <a:gd name="T33" fmla="*/ 6 h 20"/>
                <a:gd name="T34" fmla="*/ 7 w 17"/>
                <a:gd name="T35" fmla="*/ 15 h 20"/>
                <a:gd name="T36" fmla="*/ 7 w 17"/>
                <a:gd name="T37" fmla="*/ 17 h 20"/>
                <a:gd name="T38" fmla="*/ 8 w 17"/>
                <a:gd name="T39" fmla="*/ 18 h 20"/>
                <a:gd name="T40" fmla="*/ 8 w 17"/>
                <a:gd name="T41" fmla="*/ 18 h 20"/>
                <a:gd name="T42" fmla="*/ 10 w 17"/>
                <a:gd name="T43" fmla="*/ 18 h 20"/>
                <a:gd name="T44" fmla="*/ 11 w 17"/>
                <a:gd name="T45" fmla="*/ 18 h 20"/>
                <a:gd name="T46" fmla="*/ 11 w 17"/>
                <a:gd name="T47" fmla="*/ 20 h 20"/>
                <a:gd name="T48" fmla="*/ 0 w 17"/>
                <a:gd name="T49" fmla="*/ 20 h 20"/>
                <a:gd name="T50" fmla="*/ 0 w 17"/>
                <a:gd name="T51" fmla="*/ 18 h 20"/>
                <a:gd name="T52" fmla="*/ 1 w 17"/>
                <a:gd name="T53" fmla="*/ 18 h 20"/>
                <a:gd name="T54" fmla="*/ 2 w 17"/>
                <a:gd name="T55" fmla="*/ 18 h 20"/>
                <a:gd name="T56" fmla="*/ 3 w 17"/>
                <a:gd name="T57" fmla="*/ 17 h 20"/>
                <a:gd name="T58" fmla="*/ 3 w 17"/>
                <a:gd name="T59" fmla="*/ 15 h 20"/>
                <a:gd name="T60" fmla="*/ 3 w 17"/>
                <a:gd name="T61" fmla="*/ 3 h 20"/>
                <a:gd name="T62" fmla="*/ 0 w 17"/>
                <a:gd name="T6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20">
                  <a:moveTo>
                    <a:pt x="0" y="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8" y="4"/>
                    <a:pt x="8" y="5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503863" y="5727700"/>
              <a:ext cx="220663" cy="254000"/>
            </a:xfrm>
            <a:custGeom>
              <a:avLst/>
              <a:gdLst>
                <a:gd name="T0" fmla="*/ 26 w 73"/>
                <a:gd name="T1" fmla="*/ 41 h 84"/>
                <a:gd name="T2" fmla="*/ 36 w 73"/>
                <a:gd name="T3" fmla="*/ 40 h 84"/>
                <a:gd name="T4" fmla="*/ 43 w 73"/>
                <a:gd name="T5" fmla="*/ 36 h 84"/>
                <a:gd name="T6" fmla="*/ 47 w 73"/>
                <a:gd name="T7" fmla="*/ 31 h 84"/>
                <a:gd name="T8" fmla="*/ 48 w 73"/>
                <a:gd name="T9" fmla="*/ 22 h 84"/>
                <a:gd name="T10" fmla="*/ 47 w 73"/>
                <a:gd name="T11" fmla="*/ 15 h 84"/>
                <a:gd name="T12" fmla="*/ 42 w 73"/>
                <a:gd name="T13" fmla="*/ 10 h 84"/>
                <a:gd name="T14" fmla="*/ 36 w 73"/>
                <a:gd name="T15" fmla="*/ 7 h 84"/>
                <a:gd name="T16" fmla="*/ 28 w 73"/>
                <a:gd name="T17" fmla="*/ 6 h 84"/>
                <a:gd name="T18" fmla="*/ 24 w 73"/>
                <a:gd name="T19" fmla="*/ 6 h 84"/>
                <a:gd name="T20" fmla="*/ 22 w 73"/>
                <a:gd name="T21" fmla="*/ 9 h 84"/>
                <a:gd name="T22" fmla="*/ 22 w 73"/>
                <a:gd name="T23" fmla="*/ 81 h 84"/>
                <a:gd name="T24" fmla="*/ 21 w 73"/>
                <a:gd name="T25" fmla="*/ 83 h 84"/>
                <a:gd name="T26" fmla="*/ 18 w 73"/>
                <a:gd name="T27" fmla="*/ 84 h 84"/>
                <a:gd name="T28" fmla="*/ 15 w 73"/>
                <a:gd name="T29" fmla="*/ 84 h 84"/>
                <a:gd name="T30" fmla="*/ 13 w 73"/>
                <a:gd name="T31" fmla="*/ 84 h 84"/>
                <a:gd name="T32" fmla="*/ 11 w 73"/>
                <a:gd name="T33" fmla="*/ 84 h 84"/>
                <a:gd name="T34" fmla="*/ 9 w 73"/>
                <a:gd name="T35" fmla="*/ 82 h 84"/>
                <a:gd name="T36" fmla="*/ 9 w 73"/>
                <a:gd name="T37" fmla="*/ 12 h 84"/>
                <a:gd name="T38" fmla="*/ 8 w 73"/>
                <a:gd name="T39" fmla="*/ 8 h 84"/>
                <a:gd name="T40" fmla="*/ 4 w 73"/>
                <a:gd name="T41" fmla="*/ 7 h 84"/>
                <a:gd name="T42" fmla="*/ 1 w 73"/>
                <a:gd name="T43" fmla="*/ 7 h 84"/>
                <a:gd name="T44" fmla="*/ 0 w 73"/>
                <a:gd name="T45" fmla="*/ 3 h 84"/>
                <a:gd name="T46" fmla="*/ 15 w 73"/>
                <a:gd name="T47" fmla="*/ 1 h 84"/>
                <a:gd name="T48" fmla="*/ 30 w 73"/>
                <a:gd name="T49" fmla="*/ 0 h 84"/>
                <a:gd name="T50" fmla="*/ 37 w 73"/>
                <a:gd name="T51" fmla="*/ 0 h 84"/>
                <a:gd name="T52" fmla="*/ 45 w 73"/>
                <a:gd name="T53" fmla="*/ 1 h 84"/>
                <a:gd name="T54" fmla="*/ 51 w 73"/>
                <a:gd name="T55" fmla="*/ 4 h 84"/>
                <a:gd name="T56" fmla="*/ 57 w 73"/>
                <a:gd name="T57" fmla="*/ 7 h 84"/>
                <a:gd name="T58" fmla="*/ 61 w 73"/>
                <a:gd name="T59" fmla="*/ 12 h 84"/>
                <a:gd name="T60" fmla="*/ 62 w 73"/>
                <a:gd name="T61" fmla="*/ 20 h 84"/>
                <a:gd name="T62" fmla="*/ 61 w 73"/>
                <a:gd name="T63" fmla="*/ 28 h 84"/>
                <a:gd name="T64" fmla="*/ 57 w 73"/>
                <a:gd name="T65" fmla="*/ 34 h 84"/>
                <a:gd name="T66" fmla="*/ 51 w 73"/>
                <a:gd name="T67" fmla="*/ 38 h 84"/>
                <a:gd name="T68" fmla="*/ 45 w 73"/>
                <a:gd name="T69" fmla="*/ 42 h 84"/>
                <a:gd name="T70" fmla="*/ 45 w 73"/>
                <a:gd name="T71" fmla="*/ 42 h 84"/>
                <a:gd name="T72" fmla="*/ 48 w 73"/>
                <a:gd name="T73" fmla="*/ 43 h 84"/>
                <a:gd name="T74" fmla="*/ 52 w 73"/>
                <a:gd name="T75" fmla="*/ 45 h 84"/>
                <a:gd name="T76" fmla="*/ 56 w 73"/>
                <a:gd name="T77" fmla="*/ 49 h 84"/>
                <a:gd name="T78" fmla="*/ 58 w 73"/>
                <a:gd name="T79" fmla="*/ 54 h 84"/>
                <a:gd name="T80" fmla="*/ 64 w 73"/>
                <a:gd name="T81" fmla="*/ 70 h 84"/>
                <a:gd name="T82" fmla="*/ 65 w 73"/>
                <a:gd name="T83" fmla="*/ 75 h 84"/>
                <a:gd name="T84" fmla="*/ 67 w 73"/>
                <a:gd name="T85" fmla="*/ 78 h 84"/>
                <a:gd name="T86" fmla="*/ 70 w 73"/>
                <a:gd name="T87" fmla="*/ 79 h 84"/>
                <a:gd name="T88" fmla="*/ 73 w 73"/>
                <a:gd name="T89" fmla="*/ 80 h 84"/>
                <a:gd name="T90" fmla="*/ 73 w 73"/>
                <a:gd name="T91" fmla="*/ 83 h 84"/>
                <a:gd name="T92" fmla="*/ 70 w 73"/>
                <a:gd name="T93" fmla="*/ 84 h 84"/>
                <a:gd name="T94" fmla="*/ 67 w 73"/>
                <a:gd name="T95" fmla="*/ 84 h 84"/>
                <a:gd name="T96" fmla="*/ 64 w 73"/>
                <a:gd name="T97" fmla="*/ 84 h 84"/>
                <a:gd name="T98" fmla="*/ 62 w 73"/>
                <a:gd name="T99" fmla="*/ 84 h 84"/>
                <a:gd name="T100" fmla="*/ 58 w 73"/>
                <a:gd name="T101" fmla="*/ 84 h 84"/>
                <a:gd name="T102" fmla="*/ 55 w 73"/>
                <a:gd name="T103" fmla="*/ 82 h 84"/>
                <a:gd name="T104" fmla="*/ 53 w 73"/>
                <a:gd name="T105" fmla="*/ 79 h 84"/>
                <a:gd name="T106" fmla="*/ 51 w 73"/>
                <a:gd name="T107" fmla="*/ 73 h 84"/>
                <a:gd name="T108" fmla="*/ 46 w 73"/>
                <a:gd name="T109" fmla="*/ 56 h 84"/>
                <a:gd name="T110" fmla="*/ 43 w 73"/>
                <a:gd name="T111" fmla="*/ 51 h 84"/>
                <a:gd name="T112" fmla="*/ 40 w 73"/>
                <a:gd name="T113" fmla="*/ 47 h 84"/>
                <a:gd name="T114" fmla="*/ 34 w 73"/>
                <a:gd name="T115" fmla="*/ 46 h 84"/>
                <a:gd name="T116" fmla="*/ 27 w 73"/>
                <a:gd name="T117" fmla="*/ 45 h 84"/>
                <a:gd name="T118" fmla="*/ 26 w 73"/>
                <a:gd name="T119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84">
                  <a:moveTo>
                    <a:pt x="26" y="41"/>
                  </a:moveTo>
                  <a:cubicBezTo>
                    <a:pt x="30" y="41"/>
                    <a:pt x="33" y="40"/>
                    <a:pt x="36" y="40"/>
                  </a:cubicBezTo>
                  <a:cubicBezTo>
                    <a:pt x="38" y="39"/>
                    <a:pt x="41" y="38"/>
                    <a:pt x="43" y="36"/>
                  </a:cubicBezTo>
                  <a:cubicBezTo>
                    <a:pt x="44" y="35"/>
                    <a:pt x="46" y="33"/>
                    <a:pt x="47" y="31"/>
                  </a:cubicBezTo>
                  <a:cubicBezTo>
                    <a:pt x="48" y="28"/>
                    <a:pt x="48" y="25"/>
                    <a:pt x="48" y="22"/>
                  </a:cubicBezTo>
                  <a:cubicBezTo>
                    <a:pt x="48" y="19"/>
                    <a:pt x="48" y="17"/>
                    <a:pt x="47" y="15"/>
                  </a:cubicBezTo>
                  <a:cubicBezTo>
                    <a:pt x="46" y="13"/>
                    <a:pt x="44" y="11"/>
                    <a:pt x="42" y="10"/>
                  </a:cubicBezTo>
                  <a:cubicBezTo>
                    <a:pt x="41" y="9"/>
                    <a:pt x="38" y="8"/>
                    <a:pt x="36" y="7"/>
                  </a:cubicBezTo>
                  <a:cubicBezTo>
                    <a:pt x="33" y="6"/>
                    <a:pt x="31" y="6"/>
                    <a:pt x="28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3" y="7"/>
                    <a:pt x="22" y="7"/>
                    <a:pt x="22" y="9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2"/>
                    <a:pt x="22" y="83"/>
                    <a:pt x="21" y="83"/>
                  </a:cubicBezTo>
                  <a:cubicBezTo>
                    <a:pt x="20" y="83"/>
                    <a:pt x="19" y="83"/>
                    <a:pt x="18" y="84"/>
                  </a:cubicBezTo>
                  <a:cubicBezTo>
                    <a:pt x="17" y="84"/>
                    <a:pt x="16" y="84"/>
                    <a:pt x="15" y="84"/>
                  </a:cubicBezTo>
                  <a:cubicBezTo>
                    <a:pt x="14" y="84"/>
                    <a:pt x="14" y="84"/>
                    <a:pt x="13" y="84"/>
                  </a:cubicBezTo>
                  <a:cubicBezTo>
                    <a:pt x="12" y="84"/>
                    <a:pt x="11" y="84"/>
                    <a:pt x="11" y="84"/>
                  </a:cubicBezTo>
                  <a:cubicBezTo>
                    <a:pt x="10" y="84"/>
                    <a:pt x="9" y="83"/>
                    <a:pt x="9" y="8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8"/>
                    <a:pt x="8" y="8"/>
                  </a:cubicBezTo>
                  <a:cubicBezTo>
                    <a:pt x="7" y="7"/>
                    <a:pt x="6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10" y="1"/>
                    <a:pt x="15" y="1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0"/>
                    <a:pt x="35" y="0"/>
                    <a:pt x="37" y="0"/>
                  </a:cubicBezTo>
                  <a:cubicBezTo>
                    <a:pt x="40" y="1"/>
                    <a:pt x="42" y="1"/>
                    <a:pt x="45" y="1"/>
                  </a:cubicBezTo>
                  <a:cubicBezTo>
                    <a:pt x="47" y="2"/>
                    <a:pt x="49" y="3"/>
                    <a:pt x="51" y="4"/>
                  </a:cubicBezTo>
                  <a:cubicBezTo>
                    <a:pt x="53" y="4"/>
                    <a:pt x="55" y="6"/>
                    <a:pt x="57" y="7"/>
                  </a:cubicBezTo>
                  <a:cubicBezTo>
                    <a:pt x="58" y="9"/>
                    <a:pt x="60" y="10"/>
                    <a:pt x="61" y="12"/>
                  </a:cubicBezTo>
                  <a:cubicBezTo>
                    <a:pt x="62" y="14"/>
                    <a:pt x="62" y="17"/>
                    <a:pt x="62" y="20"/>
                  </a:cubicBezTo>
                  <a:cubicBezTo>
                    <a:pt x="62" y="23"/>
                    <a:pt x="62" y="25"/>
                    <a:pt x="61" y="28"/>
                  </a:cubicBezTo>
                  <a:cubicBezTo>
                    <a:pt x="60" y="30"/>
                    <a:pt x="59" y="32"/>
                    <a:pt x="57" y="34"/>
                  </a:cubicBezTo>
                  <a:cubicBezTo>
                    <a:pt x="55" y="36"/>
                    <a:pt x="54" y="37"/>
                    <a:pt x="51" y="38"/>
                  </a:cubicBezTo>
                  <a:cubicBezTo>
                    <a:pt x="49" y="40"/>
                    <a:pt x="47" y="41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2"/>
                    <a:pt x="47" y="43"/>
                    <a:pt x="48" y="43"/>
                  </a:cubicBezTo>
                  <a:cubicBezTo>
                    <a:pt x="50" y="44"/>
                    <a:pt x="51" y="44"/>
                    <a:pt x="52" y="45"/>
                  </a:cubicBezTo>
                  <a:cubicBezTo>
                    <a:pt x="53" y="46"/>
                    <a:pt x="55" y="47"/>
                    <a:pt x="56" y="49"/>
                  </a:cubicBezTo>
                  <a:cubicBezTo>
                    <a:pt x="57" y="50"/>
                    <a:pt x="58" y="52"/>
                    <a:pt x="58" y="54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2"/>
                    <a:pt x="65" y="74"/>
                    <a:pt x="65" y="75"/>
                  </a:cubicBezTo>
                  <a:cubicBezTo>
                    <a:pt x="66" y="76"/>
                    <a:pt x="67" y="77"/>
                    <a:pt x="67" y="78"/>
                  </a:cubicBezTo>
                  <a:cubicBezTo>
                    <a:pt x="68" y="79"/>
                    <a:pt x="69" y="79"/>
                    <a:pt x="70" y="79"/>
                  </a:cubicBezTo>
                  <a:cubicBezTo>
                    <a:pt x="70" y="79"/>
                    <a:pt x="71" y="80"/>
                    <a:pt x="73" y="80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1" y="84"/>
                    <a:pt x="70" y="84"/>
                  </a:cubicBezTo>
                  <a:cubicBezTo>
                    <a:pt x="69" y="84"/>
                    <a:pt x="68" y="84"/>
                    <a:pt x="67" y="84"/>
                  </a:cubicBezTo>
                  <a:cubicBezTo>
                    <a:pt x="66" y="84"/>
                    <a:pt x="65" y="84"/>
                    <a:pt x="64" y="84"/>
                  </a:cubicBezTo>
                  <a:cubicBezTo>
                    <a:pt x="63" y="84"/>
                    <a:pt x="63" y="84"/>
                    <a:pt x="62" y="84"/>
                  </a:cubicBezTo>
                  <a:cubicBezTo>
                    <a:pt x="61" y="84"/>
                    <a:pt x="59" y="84"/>
                    <a:pt x="58" y="84"/>
                  </a:cubicBezTo>
                  <a:cubicBezTo>
                    <a:pt x="57" y="84"/>
                    <a:pt x="56" y="83"/>
                    <a:pt x="55" y="82"/>
                  </a:cubicBezTo>
                  <a:cubicBezTo>
                    <a:pt x="54" y="81"/>
                    <a:pt x="53" y="80"/>
                    <a:pt x="53" y="79"/>
                  </a:cubicBezTo>
                  <a:cubicBezTo>
                    <a:pt x="52" y="77"/>
                    <a:pt x="51" y="76"/>
                    <a:pt x="51" y="73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5" y="54"/>
                    <a:pt x="44" y="52"/>
                    <a:pt x="43" y="51"/>
                  </a:cubicBezTo>
                  <a:cubicBezTo>
                    <a:pt x="42" y="49"/>
                    <a:pt x="41" y="48"/>
                    <a:pt x="40" y="47"/>
                  </a:cubicBezTo>
                  <a:cubicBezTo>
                    <a:pt x="38" y="47"/>
                    <a:pt x="36" y="46"/>
                    <a:pt x="34" y="46"/>
                  </a:cubicBezTo>
                  <a:cubicBezTo>
                    <a:pt x="32" y="45"/>
                    <a:pt x="30" y="45"/>
                    <a:pt x="27" y="45"/>
                  </a:cubicBezTo>
                  <a:lnTo>
                    <a:pt x="2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922963" y="5821363"/>
              <a:ext cx="166688" cy="160338"/>
            </a:xfrm>
            <a:custGeom>
              <a:avLst/>
              <a:gdLst>
                <a:gd name="T0" fmla="*/ 26 w 55"/>
                <a:gd name="T1" fmla="*/ 53 h 53"/>
                <a:gd name="T2" fmla="*/ 15 w 55"/>
                <a:gd name="T3" fmla="*/ 51 h 53"/>
                <a:gd name="T4" fmla="*/ 7 w 55"/>
                <a:gd name="T5" fmla="*/ 46 h 53"/>
                <a:gd name="T6" fmla="*/ 2 w 55"/>
                <a:gd name="T7" fmla="*/ 37 h 53"/>
                <a:gd name="T8" fmla="*/ 0 w 55"/>
                <a:gd name="T9" fmla="*/ 27 h 53"/>
                <a:gd name="T10" fmla="*/ 2 w 55"/>
                <a:gd name="T11" fmla="*/ 16 h 53"/>
                <a:gd name="T12" fmla="*/ 8 w 55"/>
                <a:gd name="T13" fmla="*/ 7 h 53"/>
                <a:gd name="T14" fmla="*/ 17 w 55"/>
                <a:gd name="T15" fmla="*/ 1 h 53"/>
                <a:gd name="T16" fmla="*/ 29 w 55"/>
                <a:gd name="T17" fmla="*/ 0 h 53"/>
                <a:gd name="T18" fmla="*/ 39 w 55"/>
                <a:gd name="T19" fmla="*/ 1 h 53"/>
                <a:gd name="T20" fmla="*/ 47 w 55"/>
                <a:gd name="T21" fmla="*/ 7 h 53"/>
                <a:gd name="T22" fmla="*/ 53 w 55"/>
                <a:gd name="T23" fmla="*/ 15 h 53"/>
                <a:gd name="T24" fmla="*/ 55 w 55"/>
                <a:gd name="T25" fmla="*/ 25 h 53"/>
                <a:gd name="T26" fmla="*/ 53 w 55"/>
                <a:gd name="T27" fmla="*/ 37 h 53"/>
                <a:gd name="T28" fmla="*/ 47 w 55"/>
                <a:gd name="T29" fmla="*/ 46 h 53"/>
                <a:gd name="T30" fmla="*/ 38 w 55"/>
                <a:gd name="T31" fmla="*/ 51 h 53"/>
                <a:gd name="T32" fmla="*/ 26 w 55"/>
                <a:gd name="T33" fmla="*/ 53 h 53"/>
                <a:gd name="T34" fmla="*/ 29 w 55"/>
                <a:gd name="T35" fmla="*/ 47 h 53"/>
                <a:gd name="T36" fmla="*/ 35 w 55"/>
                <a:gd name="T37" fmla="*/ 46 h 53"/>
                <a:gd name="T38" fmla="*/ 39 w 55"/>
                <a:gd name="T39" fmla="*/ 41 h 53"/>
                <a:gd name="T40" fmla="*/ 41 w 55"/>
                <a:gd name="T41" fmla="*/ 36 h 53"/>
                <a:gd name="T42" fmla="*/ 42 w 55"/>
                <a:gd name="T43" fmla="*/ 29 h 53"/>
                <a:gd name="T44" fmla="*/ 41 w 55"/>
                <a:gd name="T45" fmla="*/ 21 h 53"/>
                <a:gd name="T46" fmla="*/ 38 w 55"/>
                <a:gd name="T47" fmla="*/ 14 h 53"/>
                <a:gd name="T48" fmla="*/ 33 w 55"/>
                <a:gd name="T49" fmla="*/ 8 h 53"/>
                <a:gd name="T50" fmla="*/ 26 w 55"/>
                <a:gd name="T51" fmla="*/ 6 h 53"/>
                <a:gd name="T52" fmla="*/ 20 w 55"/>
                <a:gd name="T53" fmla="*/ 7 h 53"/>
                <a:gd name="T54" fmla="*/ 16 w 55"/>
                <a:gd name="T55" fmla="*/ 12 h 53"/>
                <a:gd name="T56" fmla="*/ 14 w 55"/>
                <a:gd name="T57" fmla="*/ 17 h 53"/>
                <a:gd name="T58" fmla="*/ 13 w 55"/>
                <a:gd name="T59" fmla="*/ 24 h 53"/>
                <a:gd name="T60" fmla="*/ 14 w 55"/>
                <a:gd name="T61" fmla="*/ 32 h 53"/>
                <a:gd name="T62" fmla="*/ 17 w 55"/>
                <a:gd name="T63" fmla="*/ 39 h 53"/>
                <a:gd name="T64" fmla="*/ 22 w 55"/>
                <a:gd name="T65" fmla="*/ 45 h 53"/>
                <a:gd name="T66" fmla="*/ 29 w 55"/>
                <a:gd name="T67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53">
                  <a:moveTo>
                    <a:pt x="26" y="53"/>
                  </a:moveTo>
                  <a:cubicBezTo>
                    <a:pt x="22" y="53"/>
                    <a:pt x="19" y="53"/>
                    <a:pt x="15" y="51"/>
                  </a:cubicBezTo>
                  <a:cubicBezTo>
                    <a:pt x="12" y="50"/>
                    <a:pt x="10" y="48"/>
                    <a:pt x="7" y="46"/>
                  </a:cubicBezTo>
                  <a:cubicBezTo>
                    <a:pt x="5" y="43"/>
                    <a:pt x="3" y="41"/>
                    <a:pt x="2" y="37"/>
                  </a:cubicBezTo>
                  <a:cubicBezTo>
                    <a:pt x="1" y="34"/>
                    <a:pt x="0" y="31"/>
                    <a:pt x="0" y="27"/>
                  </a:cubicBezTo>
                  <a:cubicBezTo>
                    <a:pt x="0" y="23"/>
                    <a:pt x="1" y="19"/>
                    <a:pt x="2" y="16"/>
                  </a:cubicBezTo>
                  <a:cubicBezTo>
                    <a:pt x="4" y="12"/>
                    <a:pt x="6" y="9"/>
                    <a:pt x="8" y="7"/>
                  </a:cubicBezTo>
                  <a:cubicBezTo>
                    <a:pt x="11" y="5"/>
                    <a:pt x="14" y="3"/>
                    <a:pt x="17" y="1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6" y="0"/>
                    <a:pt x="39" y="1"/>
                  </a:cubicBezTo>
                  <a:cubicBezTo>
                    <a:pt x="43" y="3"/>
                    <a:pt x="45" y="5"/>
                    <a:pt x="47" y="7"/>
                  </a:cubicBezTo>
                  <a:cubicBezTo>
                    <a:pt x="50" y="9"/>
                    <a:pt x="52" y="12"/>
                    <a:pt x="53" y="15"/>
                  </a:cubicBezTo>
                  <a:cubicBezTo>
                    <a:pt x="54" y="18"/>
                    <a:pt x="55" y="22"/>
                    <a:pt x="55" y="25"/>
                  </a:cubicBezTo>
                  <a:cubicBezTo>
                    <a:pt x="55" y="30"/>
                    <a:pt x="54" y="33"/>
                    <a:pt x="53" y="37"/>
                  </a:cubicBezTo>
                  <a:cubicBezTo>
                    <a:pt x="51" y="40"/>
                    <a:pt x="49" y="43"/>
                    <a:pt x="47" y="46"/>
                  </a:cubicBezTo>
                  <a:cubicBezTo>
                    <a:pt x="44" y="48"/>
                    <a:pt x="41" y="50"/>
                    <a:pt x="38" y="51"/>
                  </a:cubicBezTo>
                  <a:cubicBezTo>
                    <a:pt x="34" y="53"/>
                    <a:pt x="30" y="53"/>
                    <a:pt x="26" y="53"/>
                  </a:cubicBezTo>
                  <a:close/>
                  <a:moveTo>
                    <a:pt x="29" y="47"/>
                  </a:moveTo>
                  <a:cubicBezTo>
                    <a:pt x="32" y="47"/>
                    <a:pt x="34" y="47"/>
                    <a:pt x="35" y="46"/>
                  </a:cubicBezTo>
                  <a:cubicBezTo>
                    <a:pt x="37" y="45"/>
                    <a:pt x="38" y="43"/>
                    <a:pt x="39" y="41"/>
                  </a:cubicBezTo>
                  <a:cubicBezTo>
                    <a:pt x="40" y="40"/>
                    <a:pt x="41" y="38"/>
                    <a:pt x="41" y="36"/>
                  </a:cubicBezTo>
                  <a:cubicBezTo>
                    <a:pt x="42" y="34"/>
                    <a:pt x="42" y="31"/>
                    <a:pt x="42" y="29"/>
                  </a:cubicBezTo>
                  <a:cubicBezTo>
                    <a:pt x="42" y="27"/>
                    <a:pt x="41" y="24"/>
                    <a:pt x="41" y="21"/>
                  </a:cubicBezTo>
                  <a:cubicBezTo>
                    <a:pt x="40" y="19"/>
                    <a:pt x="40" y="16"/>
                    <a:pt x="38" y="14"/>
                  </a:cubicBezTo>
                  <a:cubicBezTo>
                    <a:pt x="37" y="11"/>
                    <a:pt x="35" y="9"/>
                    <a:pt x="33" y="8"/>
                  </a:cubicBezTo>
                  <a:cubicBezTo>
                    <a:pt x="31" y="6"/>
                    <a:pt x="29" y="6"/>
                    <a:pt x="26" y="6"/>
                  </a:cubicBezTo>
                  <a:cubicBezTo>
                    <a:pt x="23" y="6"/>
                    <a:pt x="21" y="6"/>
                    <a:pt x="20" y="7"/>
                  </a:cubicBezTo>
                  <a:cubicBezTo>
                    <a:pt x="18" y="8"/>
                    <a:pt x="17" y="10"/>
                    <a:pt x="16" y="12"/>
                  </a:cubicBezTo>
                  <a:cubicBezTo>
                    <a:pt x="15" y="13"/>
                    <a:pt x="14" y="15"/>
                    <a:pt x="14" y="17"/>
                  </a:cubicBezTo>
                  <a:cubicBezTo>
                    <a:pt x="13" y="19"/>
                    <a:pt x="13" y="22"/>
                    <a:pt x="13" y="24"/>
                  </a:cubicBezTo>
                  <a:cubicBezTo>
                    <a:pt x="13" y="26"/>
                    <a:pt x="13" y="29"/>
                    <a:pt x="14" y="32"/>
                  </a:cubicBezTo>
                  <a:cubicBezTo>
                    <a:pt x="15" y="34"/>
                    <a:pt x="15" y="37"/>
                    <a:pt x="17" y="39"/>
                  </a:cubicBezTo>
                  <a:cubicBezTo>
                    <a:pt x="18" y="42"/>
                    <a:pt x="20" y="44"/>
                    <a:pt x="22" y="45"/>
                  </a:cubicBezTo>
                  <a:cubicBezTo>
                    <a:pt x="24" y="47"/>
                    <a:pt x="26" y="47"/>
                    <a:pt x="29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6113463" y="5818188"/>
              <a:ext cx="127000" cy="163513"/>
            </a:xfrm>
            <a:custGeom>
              <a:avLst/>
              <a:gdLst>
                <a:gd name="T0" fmla="*/ 35 w 42"/>
                <a:gd name="T1" fmla="*/ 17 h 54"/>
                <a:gd name="T2" fmla="*/ 33 w 42"/>
                <a:gd name="T3" fmla="*/ 13 h 54"/>
                <a:gd name="T4" fmla="*/ 31 w 42"/>
                <a:gd name="T5" fmla="*/ 9 h 54"/>
                <a:gd name="T6" fmla="*/ 28 w 42"/>
                <a:gd name="T7" fmla="*/ 7 h 54"/>
                <a:gd name="T8" fmla="*/ 23 w 42"/>
                <a:gd name="T9" fmla="*/ 6 h 54"/>
                <a:gd name="T10" fmla="*/ 20 w 42"/>
                <a:gd name="T11" fmla="*/ 6 h 54"/>
                <a:gd name="T12" fmla="*/ 17 w 42"/>
                <a:gd name="T13" fmla="*/ 8 h 54"/>
                <a:gd name="T14" fmla="*/ 14 w 42"/>
                <a:gd name="T15" fmla="*/ 10 h 54"/>
                <a:gd name="T16" fmla="*/ 13 w 42"/>
                <a:gd name="T17" fmla="*/ 13 h 54"/>
                <a:gd name="T18" fmla="*/ 14 w 42"/>
                <a:gd name="T19" fmla="*/ 16 h 54"/>
                <a:gd name="T20" fmla="*/ 17 w 42"/>
                <a:gd name="T21" fmla="*/ 18 h 54"/>
                <a:gd name="T22" fmla="*/ 21 w 42"/>
                <a:gd name="T23" fmla="*/ 20 h 54"/>
                <a:gd name="T24" fmla="*/ 26 w 42"/>
                <a:gd name="T25" fmla="*/ 22 h 54"/>
                <a:gd name="T26" fmla="*/ 32 w 42"/>
                <a:gd name="T27" fmla="*/ 25 h 54"/>
                <a:gd name="T28" fmla="*/ 37 w 42"/>
                <a:gd name="T29" fmla="*/ 28 h 54"/>
                <a:gd name="T30" fmla="*/ 40 w 42"/>
                <a:gd name="T31" fmla="*/ 32 h 54"/>
                <a:gd name="T32" fmla="*/ 42 w 42"/>
                <a:gd name="T33" fmla="*/ 38 h 54"/>
                <a:gd name="T34" fmla="*/ 40 w 42"/>
                <a:gd name="T35" fmla="*/ 45 h 54"/>
                <a:gd name="T36" fmla="*/ 34 w 42"/>
                <a:gd name="T37" fmla="*/ 51 h 54"/>
                <a:gd name="T38" fmla="*/ 26 w 42"/>
                <a:gd name="T39" fmla="*/ 54 h 54"/>
                <a:gd name="T40" fmla="*/ 18 w 42"/>
                <a:gd name="T41" fmla="*/ 54 h 54"/>
                <a:gd name="T42" fmla="*/ 12 w 42"/>
                <a:gd name="T43" fmla="*/ 54 h 54"/>
                <a:gd name="T44" fmla="*/ 6 w 42"/>
                <a:gd name="T45" fmla="*/ 52 h 54"/>
                <a:gd name="T46" fmla="*/ 2 w 42"/>
                <a:gd name="T47" fmla="*/ 49 h 54"/>
                <a:gd name="T48" fmla="*/ 0 w 42"/>
                <a:gd name="T49" fmla="*/ 44 h 54"/>
                <a:gd name="T50" fmla="*/ 2 w 42"/>
                <a:gd name="T51" fmla="*/ 39 h 54"/>
                <a:gd name="T52" fmla="*/ 8 w 42"/>
                <a:gd name="T53" fmla="*/ 38 h 54"/>
                <a:gd name="T54" fmla="*/ 10 w 42"/>
                <a:gd name="T55" fmla="*/ 38 h 54"/>
                <a:gd name="T56" fmla="*/ 11 w 42"/>
                <a:gd name="T57" fmla="*/ 38 h 54"/>
                <a:gd name="T58" fmla="*/ 11 w 42"/>
                <a:gd name="T59" fmla="*/ 39 h 54"/>
                <a:gd name="T60" fmla="*/ 13 w 42"/>
                <a:gd name="T61" fmla="*/ 46 h 54"/>
                <a:gd name="T62" fmla="*/ 20 w 42"/>
                <a:gd name="T63" fmla="*/ 49 h 54"/>
                <a:gd name="T64" fmla="*/ 24 w 42"/>
                <a:gd name="T65" fmla="*/ 48 h 54"/>
                <a:gd name="T66" fmla="*/ 27 w 42"/>
                <a:gd name="T67" fmla="*/ 47 h 54"/>
                <a:gd name="T68" fmla="*/ 29 w 42"/>
                <a:gd name="T69" fmla="*/ 45 h 54"/>
                <a:gd name="T70" fmla="*/ 30 w 42"/>
                <a:gd name="T71" fmla="*/ 42 h 54"/>
                <a:gd name="T72" fmla="*/ 29 w 42"/>
                <a:gd name="T73" fmla="*/ 38 h 54"/>
                <a:gd name="T74" fmla="*/ 26 w 42"/>
                <a:gd name="T75" fmla="*/ 36 h 54"/>
                <a:gd name="T76" fmla="*/ 22 w 42"/>
                <a:gd name="T77" fmla="*/ 34 h 54"/>
                <a:gd name="T78" fmla="*/ 17 w 42"/>
                <a:gd name="T79" fmla="*/ 32 h 54"/>
                <a:gd name="T80" fmla="*/ 11 w 42"/>
                <a:gd name="T81" fmla="*/ 29 h 54"/>
                <a:gd name="T82" fmla="*/ 6 w 42"/>
                <a:gd name="T83" fmla="*/ 26 h 54"/>
                <a:gd name="T84" fmla="*/ 3 w 42"/>
                <a:gd name="T85" fmla="*/ 22 h 54"/>
                <a:gd name="T86" fmla="*/ 1 w 42"/>
                <a:gd name="T87" fmla="*/ 16 h 54"/>
                <a:gd name="T88" fmla="*/ 3 w 42"/>
                <a:gd name="T89" fmla="*/ 9 h 54"/>
                <a:gd name="T90" fmla="*/ 9 w 42"/>
                <a:gd name="T91" fmla="*/ 4 h 54"/>
                <a:gd name="T92" fmla="*/ 17 w 42"/>
                <a:gd name="T93" fmla="*/ 1 h 54"/>
                <a:gd name="T94" fmla="*/ 24 w 42"/>
                <a:gd name="T95" fmla="*/ 0 h 54"/>
                <a:gd name="T96" fmla="*/ 31 w 42"/>
                <a:gd name="T97" fmla="*/ 1 h 54"/>
                <a:gd name="T98" fmla="*/ 37 w 42"/>
                <a:gd name="T99" fmla="*/ 2 h 54"/>
                <a:gd name="T100" fmla="*/ 38 w 42"/>
                <a:gd name="T101" fmla="*/ 3 h 54"/>
                <a:gd name="T102" fmla="*/ 38 w 42"/>
                <a:gd name="T103" fmla="*/ 6 h 54"/>
                <a:gd name="T104" fmla="*/ 38 w 42"/>
                <a:gd name="T105" fmla="*/ 10 h 54"/>
                <a:gd name="T106" fmla="*/ 38 w 42"/>
                <a:gd name="T107" fmla="*/ 14 h 54"/>
                <a:gd name="T108" fmla="*/ 38 w 42"/>
                <a:gd name="T109" fmla="*/ 17 h 54"/>
                <a:gd name="T110" fmla="*/ 35 w 42"/>
                <a:gd name="T111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54">
                  <a:moveTo>
                    <a:pt x="35" y="17"/>
                  </a:moveTo>
                  <a:cubicBezTo>
                    <a:pt x="34" y="16"/>
                    <a:pt x="34" y="14"/>
                    <a:pt x="33" y="13"/>
                  </a:cubicBezTo>
                  <a:cubicBezTo>
                    <a:pt x="33" y="11"/>
                    <a:pt x="32" y="10"/>
                    <a:pt x="31" y="9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7" y="6"/>
                    <a:pt x="25" y="6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19" y="7"/>
                    <a:pt x="18" y="7"/>
                    <a:pt x="17" y="8"/>
                  </a:cubicBezTo>
                  <a:cubicBezTo>
                    <a:pt x="16" y="8"/>
                    <a:pt x="15" y="9"/>
                    <a:pt x="14" y="10"/>
                  </a:cubicBezTo>
                  <a:cubicBezTo>
                    <a:pt x="14" y="10"/>
                    <a:pt x="13" y="11"/>
                    <a:pt x="13" y="13"/>
                  </a:cubicBezTo>
                  <a:cubicBezTo>
                    <a:pt x="13" y="14"/>
                    <a:pt x="14" y="15"/>
                    <a:pt x="14" y="16"/>
                  </a:cubicBezTo>
                  <a:cubicBezTo>
                    <a:pt x="15" y="17"/>
                    <a:pt x="16" y="18"/>
                    <a:pt x="17" y="18"/>
                  </a:cubicBezTo>
                  <a:cubicBezTo>
                    <a:pt x="18" y="19"/>
                    <a:pt x="20" y="20"/>
                    <a:pt x="21" y="20"/>
                  </a:cubicBezTo>
                  <a:cubicBezTo>
                    <a:pt x="23" y="21"/>
                    <a:pt x="24" y="22"/>
                    <a:pt x="26" y="22"/>
                  </a:cubicBezTo>
                  <a:cubicBezTo>
                    <a:pt x="28" y="23"/>
                    <a:pt x="30" y="24"/>
                    <a:pt x="32" y="25"/>
                  </a:cubicBezTo>
                  <a:cubicBezTo>
                    <a:pt x="34" y="26"/>
                    <a:pt x="35" y="27"/>
                    <a:pt x="37" y="28"/>
                  </a:cubicBezTo>
                  <a:cubicBezTo>
                    <a:pt x="38" y="29"/>
                    <a:pt x="40" y="30"/>
                    <a:pt x="40" y="32"/>
                  </a:cubicBezTo>
                  <a:cubicBezTo>
                    <a:pt x="41" y="34"/>
                    <a:pt x="42" y="36"/>
                    <a:pt x="42" y="38"/>
                  </a:cubicBezTo>
                  <a:cubicBezTo>
                    <a:pt x="42" y="41"/>
                    <a:pt x="41" y="43"/>
                    <a:pt x="40" y="45"/>
                  </a:cubicBezTo>
                  <a:cubicBezTo>
                    <a:pt x="38" y="48"/>
                    <a:pt x="36" y="49"/>
                    <a:pt x="34" y="51"/>
                  </a:cubicBezTo>
                  <a:cubicBezTo>
                    <a:pt x="31" y="52"/>
                    <a:pt x="29" y="53"/>
                    <a:pt x="26" y="54"/>
                  </a:cubicBezTo>
                  <a:cubicBezTo>
                    <a:pt x="23" y="54"/>
                    <a:pt x="20" y="54"/>
                    <a:pt x="18" y="54"/>
                  </a:cubicBezTo>
                  <a:cubicBezTo>
                    <a:pt x="16" y="54"/>
                    <a:pt x="14" y="54"/>
                    <a:pt x="12" y="54"/>
                  </a:cubicBezTo>
                  <a:cubicBezTo>
                    <a:pt x="10" y="54"/>
                    <a:pt x="8" y="53"/>
                    <a:pt x="6" y="52"/>
                  </a:cubicBezTo>
                  <a:cubicBezTo>
                    <a:pt x="5" y="51"/>
                    <a:pt x="3" y="50"/>
                    <a:pt x="2" y="49"/>
                  </a:cubicBezTo>
                  <a:cubicBezTo>
                    <a:pt x="1" y="48"/>
                    <a:pt x="0" y="46"/>
                    <a:pt x="0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4" y="38"/>
                    <a:pt x="6" y="38"/>
                    <a:pt x="8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8"/>
                    <a:pt x="10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2"/>
                    <a:pt x="12" y="45"/>
                    <a:pt x="13" y="46"/>
                  </a:cubicBezTo>
                  <a:cubicBezTo>
                    <a:pt x="15" y="48"/>
                    <a:pt x="17" y="49"/>
                    <a:pt x="20" y="49"/>
                  </a:cubicBezTo>
                  <a:cubicBezTo>
                    <a:pt x="22" y="49"/>
                    <a:pt x="23" y="49"/>
                    <a:pt x="24" y="48"/>
                  </a:cubicBezTo>
                  <a:cubicBezTo>
                    <a:pt x="25" y="48"/>
                    <a:pt x="26" y="48"/>
                    <a:pt x="27" y="47"/>
                  </a:cubicBezTo>
                  <a:cubicBezTo>
                    <a:pt x="28" y="47"/>
                    <a:pt x="29" y="46"/>
                    <a:pt x="29" y="45"/>
                  </a:cubicBezTo>
                  <a:cubicBezTo>
                    <a:pt x="30" y="44"/>
                    <a:pt x="30" y="43"/>
                    <a:pt x="30" y="42"/>
                  </a:cubicBezTo>
                  <a:cubicBezTo>
                    <a:pt x="30" y="40"/>
                    <a:pt x="29" y="39"/>
                    <a:pt x="29" y="38"/>
                  </a:cubicBezTo>
                  <a:cubicBezTo>
                    <a:pt x="28" y="37"/>
                    <a:pt x="27" y="36"/>
                    <a:pt x="26" y="36"/>
                  </a:cubicBezTo>
                  <a:cubicBezTo>
                    <a:pt x="25" y="35"/>
                    <a:pt x="23" y="34"/>
                    <a:pt x="22" y="34"/>
                  </a:cubicBezTo>
                  <a:cubicBezTo>
                    <a:pt x="20" y="33"/>
                    <a:pt x="19" y="32"/>
                    <a:pt x="17" y="32"/>
                  </a:cubicBezTo>
                  <a:cubicBezTo>
                    <a:pt x="15" y="31"/>
                    <a:pt x="13" y="30"/>
                    <a:pt x="11" y="29"/>
                  </a:cubicBezTo>
                  <a:cubicBezTo>
                    <a:pt x="9" y="29"/>
                    <a:pt x="8" y="28"/>
                    <a:pt x="6" y="26"/>
                  </a:cubicBezTo>
                  <a:cubicBezTo>
                    <a:pt x="5" y="25"/>
                    <a:pt x="4" y="24"/>
                    <a:pt x="3" y="22"/>
                  </a:cubicBezTo>
                  <a:cubicBezTo>
                    <a:pt x="2" y="20"/>
                    <a:pt x="1" y="18"/>
                    <a:pt x="1" y="16"/>
                  </a:cubicBezTo>
                  <a:cubicBezTo>
                    <a:pt x="1" y="13"/>
                    <a:pt x="2" y="11"/>
                    <a:pt x="3" y="9"/>
                  </a:cubicBezTo>
                  <a:cubicBezTo>
                    <a:pt x="5" y="7"/>
                    <a:pt x="7" y="5"/>
                    <a:pt x="9" y="4"/>
                  </a:cubicBezTo>
                  <a:cubicBezTo>
                    <a:pt x="11" y="3"/>
                    <a:pt x="14" y="2"/>
                    <a:pt x="17" y="1"/>
                  </a:cubicBezTo>
                  <a:cubicBezTo>
                    <a:pt x="19" y="1"/>
                    <a:pt x="22" y="0"/>
                    <a:pt x="24" y="0"/>
                  </a:cubicBezTo>
                  <a:cubicBezTo>
                    <a:pt x="26" y="0"/>
                    <a:pt x="29" y="1"/>
                    <a:pt x="31" y="1"/>
                  </a:cubicBezTo>
                  <a:cubicBezTo>
                    <a:pt x="33" y="1"/>
                    <a:pt x="35" y="2"/>
                    <a:pt x="37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5"/>
                    <a:pt x="38" y="6"/>
                  </a:cubicBezTo>
                  <a:cubicBezTo>
                    <a:pt x="38" y="7"/>
                    <a:pt x="38" y="9"/>
                    <a:pt x="38" y="10"/>
                  </a:cubicBezTo>
                  <a:cubicBezTo>
                    <a:pt x="38" y="12"/>
                    <a:pt x="38" y="13"/>
                    <a:pt x="38" y="14"/>
                  </a:cubicBezTo>
                  <a:cubicBezTo>
                    <a:pt x="38" y="16"/>
                    <a:pt x="38" y="17"/>
                    <a:pt x="38" y="17"/>
                  </a:cubicBezTo>
                  <a:lnTo>
                    <a:pt x="3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256338" y="5778500"/>
              <a:ext cx="123825" cy="203200"/>
            </a:xfrm>
            <a:custGeom>
              <a:avLst/>
              <a:gdLst>
                <a:gd name="T0" fmla="*/ 0 w 41"/>
                <a:gd name="T1" fmla="*/ 17 h 67"/>
                <a:gd name="T2" fmla="*/ 4 w 41"/>
                <a:gd name="T3" fmla="*/ 17 h 67"/>
                <a:gd name="T4" fmla="*/ 8 w 41"/>
                <a:gd name="T5" fmla="*/ 16 h 67"/>
                <a:gd name="T6" fmla="*/ 8 w 41"/>
                <a:gd name="T7" fmla="*/ 5 h 67"/>
                <a:gd name="T8" fmla="*/ 8 w 41"/>
                <a:gd name="T9" fmla="*/ 3 h 67"/>
                <a:gd name="T10" fmla="*/ 10 w 41"/>
                <a:gd name="T11" fmla="*/ 2 h 67"/>
                <a:gd name="T12" fmla="*/ 12 w 41"/>
                <a:gd name="T13" fmla="*/ 1 h 67"/>
                <a:gd name="T14" fmla="*/ 15 w 41"/>
                <a:gd name="T15" fmla="*/ 1 h 67"/>
                <a:gd name="T16" fmla="*/ 17 w 41"/>
                <a:gd name="T17" fmla="*/ 0 h 67"/>
                <a:gd name="T18" fmla="*/ 19 w 41"/>
                <a:gd name="T19" fmla="*/ 0 h 67"/>
                <a:gd name="T20" fmla="*/ 20 w 41"/>
                <a:gd name="T21" fmla="*/ 1 h 67"/>
                <a:gd name="T22" fmla="*/ 20 w 41"/>
                <a:gd name="T23" fmla="*/ 16 h 67"/>
                <a:gd name="T24" fmla="*/ 29 w 41"/>
                <a:gd name="T25" fmla="*/ 15 h 67"/>
                <a:gd name="T26" fmla="*/ 35 w 41"/>
                <a:gd name="T27" fmla="*/ 15 h 67"/>
                <a:gd name="T28" fmla="*/ 36 w 41"/>
                <a:gd name="T29" fmla="*/ 16 h 67"/>
                <a:gd name="T30" fmla="*/ 37 w 41"/>
                <a:gd name="T31" fmla="*/ 17 h 67"/>
                <a:gd name="T32" fmla="*/ 37 w 41"/>
                <a:gd name="T33" fmla="*/ 17 h 67"/>
                <a:gd name="T34" fmla="*/ 36 w 41"/>
                <a:gd name="T35" fmla="*/ 21 h 67"/>
                <a:gd name="T36" fmla="*/ 20 w 41"/>
                <a:gd name="T37" fmla="*/ 21 h 67"/>
                <a:gd name="T38" fmla="*/ 20 w 41"/>
                <a:gd name="T39" fmla="*/ 51 h 67"/>
                <a:gd name="T40" fmla="*/ 23 w 41"/>
                <a:gd name="T41" fmla="*/ 58 h 67"/>
                <a:gd name="T42" fmla="*/ 29 w 41"/>
                <a:gd name="T43" fmla="*/ 60 h 67"/>
                <a:gd name="T44" fmla="*/ 34 w 41"/>
                <a:gd name="T45" fmla="*/ 59 h 67"/>
                <a:gd name="T46" fmla="*/ 39 w 41"/>
                <a:gd name="T47" fmla="*/ 58 h 67"/>
                <a:gd name="T48" fmla="*/ 41 w 41"/>
                <a:gd name="T49" fmla="*/ 62 h 67"/>
                <a:gd name="T50" fmla="*/ 35 w 41"/>
                <a:gd name="T51" fmla="*/ 64 h 67"/>
                <a:gd name="T52" fmla="*/ 30 w 41"/>
                <a:gd name="T53" fmla="*/ 66 h 67"/>
                <a:gd name="T54" fmla="*/ 25 w 41"/>
                <a:gd name="T55" fmla="*/ 67 h 67"/>
                <a:gd name="T56" fmla="*/ 22 w 41"/>
                <a:gd name="T57" fmla="*/ 67 h 67"/>
                <a:gd name="T58" fmla="*/ 16 w 41"/>
                <a:gd name="T59" fmla="*/ 66 h 67"/>
                <a:gd name="T60" fmla="*/ 12 w 41"/>
                <a:gd name="T61" fmla="*/ 64 h 67"/>
                <a:gd name="T62" fmla="*/ 9 w 41"/>
                <a:gd name="T63" fmla="*/ 59 h 67"/>
                <a:gd name="T64" fmla="*/ 8 w 41"/>
                <a:gd name="T65" fmla="*/ 52 h 67"/>
                <a:gd name="T66" fmla="*/ 8 w 41"/>
                <a:gd name="T67" fmla="*/ 21 h 67"/>
                <a:gd name="T68" fmla="*/ 0 w 41"/>
                <a:gd name="T69" fmla="*/ 21 h 67"/>
                <a:gd name="T70" fmla="*/ 0 w 41"/>
                <a:gd name="T71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67">
                  <a:moveTo>
                    <a:pt x="0" y="17"/>
                  </a:moveTo>
                  <a:cubicBezTo>
                    <a:pt x="1" y="17"/>
                    <a:pt x="2" y="17"/>
                    <a:pt x="4" y="17"/>
                  </a:cubicBezTo>
                  <a:cubicBezTo>
                    <a:pt x="5" y="16"/>
                    <a:pt x="7" y="16"/>
                    <a:pt x="8" y="1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4" y="15"/>
                    <a:pt x="26" y="15"/>
                    <a:pt x="29" y="15"/>
                  </a:cubicBezTo>
                  <a:cubicBezTo>
                    <a:pt x="32" y="15"/>
                    <a:pt x="34" y="15"/>
                    <a:pt x="35" y="15"/>
                  </a:cubicBezTo>
                  <a:cubicBezTo>
                    <a:pt x="36" y="15"/>
                    <a:pt x="36" y="15"/>
                    <a:pt x="36" y="16"/>
                  </a:cubicBezTo>
                  <a:cubicBezTo>
                    <a:pt x="36" y="16"/>
                    <a:pt x="37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4"/>
                    <a:pt x="21" y="56"/>
                    <a:pt x="23" y="58"/>
                  </a:cubicBezTo>
                  <a:cubicBezTo>
                    <a:pt x="25" y="59"/>
                    <a:pt x="27" y="60"/>
                    <a:pt x="29" y="60"/>
                  </a:cubicBezTo>
                  <a:cubicBezTo>
                    <a:pt x="31" y="60"/>
                    <a:pt x="32" y="60"/>
                    <a:pt x="34" y="59"/>
                  </a:cubicBezTo>
                  <a:cubicBezTo>
                    <a:pt x="35" y="59"/>
                    <a:pt x="37" y="58"/>
                    <a:pt x="39" y="5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39" y="63"/>
                    <a:pt x="37" y="63"/>
                    <a:pt x="35" y="64"/>
                  </a:cubicBezTo>
                  <a:cubicBezTo>
                    <a:pt x="33" y="65"/>
                    <a:pt x="32" y="65"/>
                    <a:pt x="30" y="66"/>
                  </a:cubicBezTo>
                  <a:cubicBezTo>
                    <a:pt x="28" y="66"/>
                    <a:pt x="27" y="67"/>
                    <a:pt x="25" y="67"/>
                  </a:cubicBezTo>
                  <a:cubicBezTo>
                    <a:pt x="24" y="67"/>
                    <a:pt x="23" y="67"/>
                    <a:pt x="22" y="67"/>
                  </a:cubicBezTo>
                  <a:cubicBezTo>
                    <a:pt x="20" y="67"/>
                    <a:pt x="18" y="67"/>
                    <a:pt x="16" y="66"/>
                  </a:cubicBezTo>
                  <a:cubicBezTo>
                    <a:pt x="15" y="66"/>
                    <a:pt x="13" y="65"/>
                    <a:pt x="12" y="64"/>
                  </a:cubicBezTo>
                  <a:cubicBezTo>
                    <a:pt x="11" y="62"/>
                    <a:pt x="10" y="61"/>
                    <a:pt x="9" y="59"/>
                  </a:cubicBezTo>
                  <a:cubicBezTo>
                    <a:pt x="8" y="57"/>
                    <a:pt x="8" y="55"/>
                    <a:pt x="8" y="5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6386513" y="5821363"/>
              <a:ext cx="150813" cy="160338"/>
            </a:xfrm>
            <a:custGeom>
              <a:avLst/>
              <a:gdLst>
                <a:gd name="T0" fmla="*/ 50 w 50"/>
                <a:gd name="T1" fmla="*/ 46 h 53"/>
                <a:gd name="T2" fmla="*/ 42 w 50"/>
                <a:gd name="T3" fmla="*/ 49 h 53"/>
                <a:gd name="T4" fmla="*/ 35 w 50"/>
                <a:gd name="T5" fmla="*/ 51 h 53"/>
                <a:gd name="T6" fmla="*/ 29 w 50"/>
                <a:gd name="T7" fmla="*/ 53 h 53"/>
                <a:gd name="T8" fmla="*/ 24 w 50"/>
                <a:gd name="T9" fmla="*/ 53 h 53"/>
                <a:gd name="T10" fmla="*/ 14 w 50"/>
                <a:gd name="T11" fmla="*/ 51 h 53"/>
                <a:gd name="T12" fmla="*/ 6 w 50"/>
                <a:gd name="T13" fmla="*/ 46 h 53"/>
                <a:gd name="T14" fmla="*/ 2 w 50"/>
                <a:gd name="T15" fmla="*/ 38 h 53"/>
                <a:gd name="T16" fmla="*/ 0 w 50"/>
                <a:gd name="T17" fmla="*/ 28 h 53"/>
                <a:gd name="T18" fmla="*/ 3 w 50"/>
                <a:gd name="T19" fmla="*/ 16 h 53"/>
                <a:gd name="T20" fmla="*/ 9 w 50"/>
                <a:gd name="T21" fmla="*/ 7 h 53"/>
                <a:gd name="T22" fmla="*/ 19 w 50"/>
                <a:gd name="T23" fmla="*/ 2 h 53"/>
                <a:gd name="T24" fmla="*/ 30 w 50"/>
                <a:gd name="T25" fmla="*/ 0 h 53"/>
                <a:gd name="T26" fmla="*/ 37 w 50"/>
                <a:gd name="T27" fmla="*/ 1 h 53"/>
                <a:gd name="T28" fmla="*/ 42 w 50"/>
                <a:gd name="T29" fmla="*/ 4 h 53"/>
                <a:gd name="T30" fmla="*/ 46 w 50"/>
                <a:gd name="T31" fmla="*/ 9 h 53"/>
                <a:gd name="T32" fmla="*/ 47 w 50"/>
                <a:gd name="T33" fmla="*/ 16 h 53"/>
                <a:gd name="T34" fmla="*/ 45 w 50"/>
                <a:gd name="T35" fmla="*/ 23 h 53"/>
                <a:gd name="T36" fmla="*/ 13 w 50"/>
                <a:gd name="T37" fmla="*/ 25 h 53"/>
                <a:gd name="T38" fmla="*/ 14 w 50"/>
                <a:gd name="T39" fmla="*/ 33 h 53"/>
                <a:gd name="T40" fmla="*/ 19 w 50"/>
                <a:gd name="T41" fmla="*/ 39 h 53"/>
                <a:gd name="T42" fmla="*/ 25 w 50"/>
                <a:gd name="T43" fmla="*/ 44 h 53"/>
                <a:gd name="T44" fmla="*/ 34 w 50"/>
                <a:gd name="T45" fmla="*/ 45 h 53"/>
                <a:gd name="T46" fmla="*/ 41 w 50"/>
                <a:gd name="T47" fmla="*/ 44 h 53"/>
                <a:gd name="T48" fmla="*/ 48 w 50"/>
                <a:gd name="T49" fmla="*/ 42 h 53"/>
                <a:gd name="T50" fmla="*/ 50 w 50"/>
                <a:gd name="T51" fmla="*/ 46 h 53"/>
                <a:gd name="T52" fmla="*/ 34 w 50"/>
                <a:gd name="T53" fmla="*/ 19 h 53"/>
                <a:gd name="T54" fmla="*/ 34 w 50"/>
                <a:gd name="T55" fmla="*/ 17 h 53"/>
                <a:gd name="T56" fmla="*/ 34 w 50"/>
                <a:gd name="T57" fmla="*/ 16 h 53"/>
                <a:gd name="T58" fmla="*/ 34 w 50"/>
                <a:gd name="T59" fmla="*/ 12 h 53"/>
                <a:gd name="T60" fmla="*/ 32 w 50"/>
                <a:gd name="T61" fmla="*/ 9 h 53"/>
                <a:gd name="T62" fmla="*/ 29 w 50"/>
                <a:gd name="T63" fmla="*/ 7 h 53"/>
                <a:gd name="T64" fmla="*/ 26 w 50"/>
                <a:gd name="T65" fmla="*/ 6 h 53"/>
                <a:gd name="T66" fmla="*/ 20 w 50"/>
                <a:gd name="T67" fmla="*/ 7 h 53"/>
                <a:gd name="T68" fmla="*/ 16 w 50"/>
                <a:gd name="T69" fmla="*/ 11 h 53"/>
                <a:gd name="T70" fmla="*/ 13 w 50"/>
                <a:gd name="T71" fmla="*/ 15 h 53"/>
                <a:gd name="T72" fmla="*/ 13 w 50"/>
                <a:gd name="T73" fmla="*/ 21 h 53"/>
                <a:gd name="T74" fmla="*/ 34 w 50"/>
                <a:gd name="T75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3">
                  <a:moveTo>
                    <a:pt x="50" y="46"/>
                  </a:moveTo>
                  <a:cubicBezTo>
                    <a:pt x="47" y="47"/>
                    <a:pt x="45" y="48"/>
                    <a:pt x="42" y="49"/>
                  </a:cubicBezTo>
                  <a:cubicBezTo>
                    <a:pt x="40" y="50"/>
                    <a:pt x="38" y="51"/>
                    <a:pt x="35" y="51"/>
                  </a:cubicBezTo>
                  <a:cubicBezTo>
                    <a:pt x="33" y="52"/>
                    <a:pt x="31" y="53"/>
                    <a:pt x="29" y="53"/>
                  </a:cubicBezTo>
                  <a:cubicBezTo>
                    <a:pt x="27" y="53"/>
                    <a:pt x="25" y="53"/>
                    <a:pt x="24" y="53"/>
                  </a:cubicBezTo>
                  <a:cubicBezTo>
                    <a:pt x="20" y="53"/>
                    <a:pt x="17" y="53"/>
                    <a:pt x="14" y="51"/>
                  </a:cubicBezTo>
                  <a:cubicBezTo>
                    <a:pt x="11" y="50"/>
                    <a:pt x="8" y="48"/>
                    <a:pt x="6" y="46"/>
                  </a:cubicBezTo>
                  <a:cubicBezTo>
                    <a:pt x="4" y="43"/>
                    <a:pt x="3" y="41"/>
                    <a:pt x="2" y="38"/>
                  </a:cubicBezTo>
                  <a:cubicBezTo>
                    <a:pt x="1" y="35"/>
                    <a:pt x="0" y="31"/>
                    <a:pt x="0" y="28"/>
                  </a:cubicBezTo>
                  <a:cubicBezTo>
                    <a:pt x="0" y="24"/>
                    <a:pt x="1" y="20"/>
                    <a:pt x="3" y="16"/>
                  </a:cubicBezTo>
                  <a:cubicBezTo>
                    <a:pt x="4" y="13"/>
                    <a:pt x="6" y="10"/>
                    <a:pt x="9" y="7"/>
                  </a:cubicBezTo>
                  <a:cubicBezTo>
                    <a:pt x="12" y="5"/>
                    <a:pt x="15" y="3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3" y="0"/>
                    <a:pt x="35" y="0"/>
                    <a:pt x="37" y="1"/>
                  </a:cubicBezTo>
                  <a:cubicBezTo>
                    <a:pt x="39" y="2"/>
                    <a:pt x="41" y="3"/>
                    <a:pt x="42" y="4"/>
                  </a:cubicBezTo>
                  <a:cubicBezTo>
                    <a:pt x="44" y="5"/>
                    <a:pt x="45" y="7"/>
                    <a:pt x="46" y="9"/>
                  </a:cubicBezTo>
                  <a:cubicBezTo>
                    <a:pt x="46" y="11"/>
                    <a:pt x="47" y="13"/>
                    <a:pt x="47" y="16"/>
                  </a:cubicBezTo>
                  <a:cubicBezTo>
                    <a:pt x="47" y="18"/>
                    <a:pt x="46" y="20"/>
                    <a:pt x="45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8"/>
                    <a:pt x="13" y="31"/>
                    <a:pt x="14" y="33"/>
                  </a:cubicBezTo>
                  <a:cubicBezTo>
                    <a:pt x="15" y="36"/>
                    <a:pt x="17" y="38"/>
                    <a:pt x="19" y="39"/>
                  </a:cubicBezTo>
                  <a:cubicBezTo>
                    <a:pt x="20" y="41"/>
                    <a:pt x="23" y="43"/>
                    <a:pt x="25" y="44"/>
                  </a:cubicBezTo>
                  <a:cubicBezTo>
                    <a:pt x="28" y="45"/>
                    <a:pt x="31" y="45"/>
                    <a:pt x="34" y="45"/>
                  </a:cubicBezTo>
                  <a:cubicBezTo>
                    <a:pt x="36" y="45"/>
                    <a:pt x="39" y="45"/>
                    <a:pt x="41" y="44"/>
                  </a:cubicBezTo>
                  <a:cubicBezTo>
                    <a:pt x="44" y="44"/>
                    <a:pt x="46" y="43"/>
                    <a:pt x="48" y="42"/>
                  </a:cubicBezTo>
                  <a:lnTo>
                    <a:pt x="50" y="46"/>
                  </a:lnTo>
                  <a:close/>
                  <a:moveTo>
                    <a:pt x="34" y="19"/>
                  </a:move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4" y="16"/>
                    <a:pt x="34" y="16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3" y="11"/>
                    <a:pt x="33" y="10"/>
                    <a:pt x="32" y="9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3" y="6"/>
                    <a:pt x="21" y="7"/>
                    <a:pt x="20" y="7"/>
                  </a:cubicBezTo>
                  <a:cubicBezTo>
                    <a:pt x="18" y="8"/>
                    <a:pt x="17" y="9"/>
                    <a:pt x="16" y="11"/>
                  </a:cubicBezTo>
                  <a:cubicBezTo>
                    <a:pt x="15" y="12"/>
                    <a:pt x="14" y="14"/>
                    <a:pt x="13" y="15"/>
                  </a:cubicBezTo>
                  <a:cubicBezTo>
                    <a:pt x="13" y="17"/>
                    <a:pt x="13" y="19"/>
                    <a:pt x="13" y="21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550026" y="5821363"/>
              <a:ext cx="141288" cy="160338"/>
            </a:xfrm>
            <a:custGeom>
              <a:avLst/>
              <a:gdLst>
                <a:gd name="T0" fmla="*/ 0 w 47"/>
                <a:gd name="T1" fmla="*/ 4 h 53"/>
                <a:gd name="T2" fmla="*/ 7 w 47"/>
                <a:gd name="T3" fmla="*/ 2 h 53"/>
                <a:gd name="T4" fmla="*/ 13 w 47"/>
                <a:gd name="T5" fmla="*/ 1 h 53"/>
                <a:gd name="T6" fmla="*/ 17 w 47"/>
                <a:gd name="T7" fmla="*/ 0 h 53"/>
                <a:gd name="T8" fmla="*/ 19 w 47"/>
                <a:gd name="T9" fmla="*/ 0 h 53"/>
                <a:gd name="T10" fmla="*/ 21 w 47"/>
                <a:gd name="T11" fmla="*/ 2 h 53"/>
                <a:gd name="T12" fmla="*/ 21 w 47"/>
                <a:gd name="T13" fmla="*/ 6 h 53"/>
                <a:gd name="T14" fmla="*/ 26 w 47"/>
                <a:gd name="T15" fmla="*/ 3 h 53"/>
                <a:gd name="T16" fmla="*/ 31 w 47"/>
                <a:gd name="T17" fmla="*/ 1 h 53"/>
                <a:gd name="T18" fmla="*/ 36 w 47"/>
                <a:gd name="T19" fmla="*/ 0 h 53"/>
                <a:gd name="T20" fmla="*/ 39 w 47"/>
                <a:gd name="T21" fmla="*/ 0 h 53"/>
                <a:gd name="T22" fmla="*/ 43 w 47"/>
                <a:gd name="T23" fmla="*/ 0 h 53"/>
                <a:gd name="T24" fmla="*/ 45 w 47"/>
                <a:gd name="T25" fmla="*/ 2 h 53"/>
                <a:gd name="T26" fmla="*/ 47 w 47"/>
                <a:gd name="T27" fmla="*/ 4 h 53"/>
                <a:gd name="T28" fmla="*/ 47 w 47"/>
                <a:gd name="T29" fmla="*/ 7 h 53"/>
                <a:gd name="T30" fmla="*/ 47 w 47"/>
                <a:gd name="T31" fmla="*/ 10 h 53"/>
                <a:gd name="T32" fmla="*/ 45 w 47"/>
                <a:gd name="T33" fmla="*/ 13 h 53"/>
                <a:gd name="T34" fmla="*/ 42 w 47"/>
                <a:gd name="T35" fmla="*/ 15 h 53"/>
                <a:gd name="T36" fmla="*/ 39 w 47"/>
                <a:gd name="T37" fmla="*/ 15 h 53"/>
                <a:gd name="T38" fmla="*/ 37 w 47"/>
                <a:gd name="T39" fmla="*/ 15 h 53"/>
                <a:gd name="T40" fmla="*/ 36 w 47"/>
                <a:gd name="T41" fmla="*/ 15 h 53"/>
                <a:gd name="T42" fmla="*/ 36 w 47"/>
                <a:gd name="T43" fmla="*/ 15 h 53"/>
                <a:gd name="T44" fmla="*/ 36 w 47"/>
                <a:gd name="T45" fmla="*/ 14 h 53"/>
                <a:gd name="T46" fmla="*/ 34 w 47"/>
                <a:gd name="T47" fmla="*/ 9 h 53"/>
                <a:gd name="T48" fmla="*/ 31 w 47"/>
                <a:gd name="T49" fmla="*/ 8 h 53"/>
                <a:gd name="T50" fmla="*/ 26 w 47"/>
                <a:gd name="T51" fmla="*/ 9 h 53"/>
                <a:gd name="T52" fmla="*/ 21 w 47"/>
                <a:gd name="T53" fmla="*/ 11 h 53"/>
                <a:gd name="T54" fmla="*/ 21 w 47"/>
                <a:gd name="T55" fmla="*/ 50 h 53"/>
                <a:gd name="T56" fmla="*/ 20 w 47"/>
                <a:gd name="T57" fmla="*/ 52 h 53"/>
                <a:gd name="T58" fmla="*/ 17 w 47"/>
                <a:gd name="T59" fmla="*/ 53 h 53"/>
                <a:gd name="T60" fmla="*/ 14 w 47"/>
                <a:gd name="T61" fmla="*/ 53 h 53"/>
                <a:gd name="T62" fmla="*/ 12 w 47"/>
                <a:gd name="T63" fmla="*/ 53 h 53"/>
                <a:gd name="T64" fmla="*/ 10 w 47"/>
                <a:gd name="T65" fmla="*/ 53 h 53"/>
                <a:gd name="T66" fmla="*/ 9 w 47"/>
                <a:gd name="T67" fmla="*/ 51 h 53"/>
                <a:gd name="T68" fmla="*/ 9 w 47"/>
                <a:gd name="T69" fmla="*/ 13 h 53"/>
                <a:gd name="T70" fmla="*/ 8 w 47"/>
                <a:gd name="T71" fmla="*/ 8 h 53"/>
                <a:gd name="T72" fmla="*/ 4 w 47"/>
                <a:gd name="T73" fmla="*/ 7 h 53"/>
                <a:gd name="T74" fmla="*/ 2 w 47"/>
                <a:gd name="T75" fmla="*/ 7 h 53"/>
                <a:gd name="T76" fmla="*/ 1 w 47"/>
                <a:gd name="T77" fmla="*/ 7 h 53"/>
                <a:gd name="T78" fmla="*/ 0 w 47"/>
                <a:gd name="T79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" h="53">
                  <a:moveTo>
                    <a:pt x="0" y="4"/>
                  </a:moveTo>
                  <a:cubicBezTo>
                    <a:pt x="3" y="3"/>
                    <a:pt x="5" y="2"/>
                    <a:pt x="7" y="2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5"/>
                    <a:pt x="24" y="4"/>
                    <a:pt x="26" y="3"/>
                  </a:cubicBezTo>
                  <a:cubicBezTo>
                    <a:pt x="28" y="3"/>
                    <a:pt x="29" y="2"/>
                    <a:pt x="31" y="1"/>
                  </a:cubicBezTo>
                  <a:cubicBezTo>
                    <a:pt x="33" y="1"/>
                    <a:pt x="34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1"/>
                    <a:pt x="45" y="1"/>
                    <a:pt x="45" y="2"/>
                  </a:cubicBezTo>
                  <a:cubicBezTo>
                    <a:pt x="46" y="3"/>
                    <a:pt x="46" y="4"/>
                    <a:pt x="47" y="4"/>
                  </a:cubicBezTo>
                  <a:cubicBezTo>
                    <a:pt x="47" y="5"/>
                    <a:pt x="47" y="6"/>
                    <a:pt x="47" y="7"/>
                  </a:cubicBezTo>
                  <a:cubicBezTo>
                    <a:pt x="47" y="8"/>
                    <a:pt x="47" y="9"/>
                    <a:pt x="47" y="10"/>
                  </a:cubicBezTo>
                  <a:cubicBezTo>
                    <a:pt x="46" y="11"/>
                    <a:pt x="46" y="12"/>
                    <a:pt x="45" y="13"/>
                  </a:cubicBezTo>
                  <a:cubicBezTo>
                    <a:pt x="44" y="14"/>
                    <a:pt x="43" y="14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1"/>
                    <a:pt x="35" y="10"/>
                    <a:pt x="34" y="9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0" y="8"/>
                    <a:pt x="28" y="8"/>
                    <a:pt x="26" y="9"/>
                  </a:cubicBezTo>
                  <a:cubicBezTo>
                    <a:pt x="25" y="9"/>
                    <a:pt x="23" y="10"/>
                    <a:pt x="21" y="1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1"/>
                    <a:pt x="21" y="52"/>
                    <a:pt x="20" y="52"/>
                  </a:cubicBezTo>
                  <a:cubicBezTo>
                    <a:pt x="19" y="52"/>
                    <a:pt x="18" y="52"/>
                    <a:pt x="17" y="53"/>
                  </a:cubicBezTo>
                  <a:cubicBezTo>
                    <a:pt x="16" y="53"/>
                    <a:pt x="15" y="53"/>
                    <a:pt x="14" y="53"/>
                  </a:cubicBezTo>
                  <a:cubicBezTo>
                    <a:pt x="14" y="53"/>
                    <a:pt x="13" y="53"/>
                    <a:pt x="12" y="53"/>
                  </a:cubicBezTo>
                  <a:cubicBezTo>
                    <a:pt x="11" y="53"/>
                    <a:pt x="11" y="53"/>
                    <a:pt x="10" y="53"/>
                  </a:cubicBezTo>
                  <a:cubicBezTo>
                    <a:pt x="9" y="53"/>
                    <a:pt x="9" y="52"/>
                    <a:pt x="9" y="5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7" y="7"/>
                    <a:pt x="6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5757863" y="5895975"/>
              <a:ext cx="30163" cy="15875"/>
            </a:xfrm>
            <a:custGeom>
              <a:avLst/>
              <a:gdLst>
                <a:gd name="T0" fmla="*/ 10 w 10"/>
                <a:gd name="T1" fmla="*/ 4 h 5"/>
                <a:gd name="T2" fmla="*/ 10 w 10"/>
                <a:gd name="T3" fmla="*/ 3 h 5"/>
                <a:gd name="T4" fmla="*/ 10 w 10"/>
                <a:gd name="T5" fmla="*/ 1 h 5"/>
                <a:gd name="T6" fmla="*/ 8 w 10"/>
                <a:gd name="T7" fmla="*/ 1 h 5"/>
                <a:gd name="T8" fmla="*/ 6 w 10"/>
                <a:gd name="T9" fmla="*/ 1 h 5"/>
                <a:gd name="T10" fmla="*/ 5 w 10"/>
                <a:gd name="T11" fmla="*/ 0 h 5"/>
                <a:gd name="T12" fmla="*/ 4 w 10"/>
                <a:gd name="T13" fmla="*/ 1 h 5"/>
                <a:gd name="T14" fmla="*/ 3 w 10"/>
                <a:gd name="T15" fmla="*/ 1 h 5"/>
                <a:gd name="T16" fmla="*/ 1 w 10"/>
                <a:gd name="T17" fmla="*/ 1 h 5"/>
                <a:gd name="T18" fmla="*/ 0 w 10"/>
                <a:gd name="T19" fmla="*/ 2 h 5"/>
                <a:gd name="T20" fmla="*/ 0 w 10"/>
                <a:gd name="T21" fmla="*/ 3 h 5"/>
                <a:gd name="T22" fmla="*/ 1 w 10"/>
                <a:gd name="T23" fmla="*/ 4 h 5"/>
                <a:gd name="T24" fmla="*/ 2 w 10"/>
                <a:gd name="T25" fmla="*/ 4 h 5"/>
                <a:gd name="T26" fmla="*/ 4 w 10"/>
                <a:gd name="T27" fmla="*/ 5 h 5"/>
                <a:gd name="T28" fmla="*/ 5 w 10"/>
                <a:gd name="T29" fmla="*/ 5 h 5"/>
                <a:gd name="T30" fmla="*/ 6 w 10"/>
                <a:gd name="T31" fmla="*/ 5 h 5"/>
                <a:gd name="T32" fmla="*/ 8 w 10"/>
                <a:gd name="T33" fmla="*/ 5 h 5"/>
                <a:gd name="T34" fmla="*/ 10 w 10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761038" y="5872163"/>
              <a:ext cx="30163" cy="12700"/>
            </a:xfrm>
            <a:custGeom>
              <a:avLst/>
              <a:gdLst>
                <a:gd name="T0" fmla="*/ 9 w 10"/>
                <a:gd name="T1" fmla="*/ 3 h 4"/>
                <a:gd name="T2" fmla="*/ 10 w 10"/>
                <a:gd name="T3" fmla="*/ 1 h 4"/>
                <a:gd name="T4" fmla="*/ 9 w 10"/>
                <a:gd name="T5" fmla="*/ 0 h 4"/>
                <a:gd name="T6" fmla="*/ 7 w 10"/>
                <a:gd name="T7" fmla="*/ 0 h 4"/>
                <a:gd name="T8" fmla="*/ 5 w 10"/>
                <a:gd name="T9" fmla="*/ 0 h 4"/>
                <a:gd name="T10" fmla="*/ 4 w 10"/>
                <a:gd name="T11" fmla="*/ 0 h 4"/>
                <a:gd name="T12" fmla="*/ 3 w 10"/>
                <a:gd name="T13" fmla="*/ 1 h 4"/>
                <a:gd name="T14" fmla="*/ 1 w 10"/>
                <a:gd name="T15" fmla="*/ 2 h 4"/>
                <a:gd name="T16" fmla="*/ 0 w 10"/>
                <a:gd name="T17" fmla="*/ 3 h 4"/>
                <a:gd name="T18" fmla="*/ 5 w 10"/>
                <a:gd name="T19" fmla="*/ 4 h 4"/>
                <a:gd name="T20" fmla="*/ 9 w 10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9" y="2"/>
                    <a:pt x="10" y="2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2" y="4"/>
                    <a:pt x="5" y="4"/>
                  </a:cubicBezTo>
                  <a:cubicBezTo>
                    <a:pt x="7" y="4"/>
                    <a:pt x="8" y="3"/>
                    <a:pt x="9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5732463" y="5821363"/>
              <a:ext cx="163513" cy="160338"/>
            </a:xfrm>
            <a:custGeom>
              <a:avLst/>
              <a:gdLst>
                <a:gd name="T0" fmla="*/ 17 w 54"/>
                <a:gd name="T1" fmla="*/ 1 h 53"/>
                <a:gd name="T2" fmla="*/ 7 w 54"/>
                <a:gd name="T3" fmla="*/ 46 h 53"/>
                <a:gd name="T4" fmla="*/ 52 w 54"/>
                <a:gd name="T5" fmla="*/ 37 h 53"/>
                <a:gd name="T6" fmla="*/ 35 w 54"/>
                <a:gd name="T7" fmla="*/ 5 h 53"/>
                <a:gd name="T8" fmla="*/ 39 w 54"/>
                <a:gd name="T9" fmla="*/ 8 h 53"/>
                <a:gd name="T10" fmla="*/ 45 w 54"/>
                <a:gd name="T11" fmla="*/ 15 h 53"/>
                <a:gd name="T12" fmla="*/ 41 w 54"/>
                <a:gd name="T13" fmla="*/ 17 h 53"/>
                <a:gd name="T14" fmla="*/ 48 w 54"/>
                <a:gd name="T15" fmla="*/ 22 h 53"/>
                <a:gd name="T16" fmla="*/ 35 w 54"/>
                <a:gd name="T17" fmla="*/ 17 h 53"/>
                <a:gd name="T18" fmla="*/ 40 w 54"/>
                <a:gd name="T19" fmla="*/ 14 h 53"/>
                <a:gd name="T20" fmla="*/ 36 w 54"/>
                <a:gd name="T21" fmla="*/ 8 h 53"/>
                <a:gd name="T22" fmla="*/ 27 w 54"/>
                <a:gd name="T23" fmla="*/ 40 h 53"/>
                <a:gd name="T24" fmla="*/ 16 w 54"/>
                <a:gd name="T25" fmla="*/ 38 h 53"/>
                <a:gd name="T26" fmla="*/ 24 w 54"/>
                <a:gd name="T27" fmla="*/ 49 h 53"/>
                <a:gd name="T28" fmla="*/ 13 w 54"/>
                <a:gd name="T29" fmla="*/ 42 h 53"/>
                <a:gd name="T30" fmla="*/ 9 w 54"/>
                <a:gd name="T31" fmla="*/ 44 h 53"/>
                <a:gd name="T32" fmla="*/ 12 w 54"/>
                <a:gd name="T33" fmla="*/ 36 h 53"/>
                <a:gd name="T34" fmla="*/ 5 w 54"/>
                <a:gd name="T35" fmla="*/ 38 h 53"/>
                <a:gd name="T36" fmla="*/ 12 w 54"/>
                <a:gd name="T37" fmla="*/ 33 h 53"/>
                <a:gd name="T38" fmla="*/ 5 w 54"/>
                <a:gd name="T39" fmla="*/ 27 h 53"/>
                <a:gd name="T40" fmla="*/ 6 w 54"/>
                <a:gd name="T41" fmla="*/ 20 h 53"/>
                <a:gd name="T42" fmla="*/ 15 w 54"/>
                <a:gd name="T43" fmla="*/ 13 h 53"/>
                <a:gd name="T44" fmla="*/ 10 w 54"/>
                <a:gd name="T45" fmla="*/ 11 h 53"/>
                <a:gd name="T46" fmla="*/ 9 w 54"/>
                <a:gd name="T47" fmla="*/ 16 h 53"/>
                <a:gd name="T48" fmla="*/ 10 w 54"/>
                <a:gd name="T49" fmla="*/ 10 h 53"/>
                <a:gd name="T50" fmla="*/ 24 w 54"/>
                <a:gd name="T51" fmla="*/ 6 h 53"/>
                <a:gd name="T52" fmla="*/ 25 w 54"/>
                <a:gd name="T53" fmla="*/ 11 h 53"/>
                <a:gd name="T54" fmla="*/ 19 w 54"/>
                <a:gd name="T55" fmla="*/ 9 h 53"/>
                <a:gd name="T56" fmla="*/ 16 w 54"/>
                <a:gd name="T57" fmla="*/ 11 h 53"/>
                <a:gd name="T58" fmla="*/ 16 w 54"/>
                <a:gd name="T59" fmla="*/ 14 h 53"/>
                <a:gd name="T60" fmla="*/ 19 w 54"/>
                <a:gd name="T61" fmla="*/ 22 h 53"/>
                <a:gd name="T62" fmla="*/ 22 w 54"/>
                <a:gd name="T63" fmla="*/ 28 h 53"/>
                <a:gd name="T64" fmla="*/ 21 w 54"/>
                <a:gd name="T65" fmla="*/ 35 h 53"/>
                <a:gd name="T66" fmla="*/ 49 w 54"/>
                <a:gd name="T67" fmla="*/ 28 h 53"/>
                <a:gd name="T68" fmla="*/ 35 w 54"/>
                <a:gd name="T69" fmla="*/ 24 h 53"/>
                <a:gd name="T70" fmla="*/ 49 w 54"/>
                <a:gd name="T71" fmla="*/ 32 h 53"/>
                <a:gd name="T72" fmla="*/ 46 w 54"/>
                <a:gd name="T73" fmla="*/ 32 h 53"/>
                <a:gd name="T74" fmla="*/ 32 w 54"/>
                <a:gd name="T75" fmla="*/ 26 h 53"/>
                <a:gd name="T76" fmla="*/ 41 w 54"/>
                <a:gd name="T77" fmla="*/ 30 h 53"/>
                <a:gd name="T78" fmla="*/ 45 w 54"/>
                <a:gd name="T79" fmla="*/ 38 h 53"/>
                <a:gd name="T80" fmla="*/ 38 w 54"/>
                <a:gd name="T81" fmla="*/ 49 h 53"/>
                <a:gd name="T82" fmla="*/ 42 w 54"/>
                <a:gd name="T83" fmla="*/ 39 h 53"/>
                <a:gd name="T84" fmla="*/ 36 w 54"/>
                <a:gd name="T85" fmla="*/ 37 h 53"/>
                <a:gd name="T86" fmla="*/ 40 w 54"/>
                <a:gd name="T87" fmla="*/ 41 h 53"/>
                <a:gd name="T88" fmla="*/ 31 w 54"/>
                <a:gd name="T89" fmla="*/ 38 h 53"/>
                <a:gd name="T90" fmla="*/ 35 w 54"/>
                <a:gd name="T91" fmla="*/ 44 h 53"/>
                <a:gd name="T92" fmla="*/ 27 w 54"/>
                <a:gd name="T93" fmla="*/ 40 h 53"/>
                <a:gd name="T94" fmla="*/ 39 w 54"/>
                <a:gd name="T95" fmla="*/ 33 h 53"/>
                <a:gd name="T96" fmla="*/ 28 w 54"/>
                <a:gd name="T97" fmla="*/ 30 h 53"/>
                <a:gd name="T98" fmla="*/ 29 w 54"/>
                <a:gd name="T99" fmla="*/ 11 h 53"/>
                <a:gd name="T100" fmla="*/ 29 w 54"/>
                <a:gd name="T101" fmla="*/ 4 h 53"/>
                <a:gd name="T102" fmla="*/ 41 w 54"/>
                <a:gd name="T103" fmla="*/ 12 h 53"/>
                <a:gd name="T104" fmla="*/ 32 w 54"/>
                <a:gd name="T105" fmla="*/ 17 h 53"/>
                <a:gd name="T106" fmla="*/ 51 w 54"/>
                <a:gd name="T107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" h="53">
                  <a:moveTo>
                    <a:pt x="52" y="15"/>
                  </a:moveTo>
                  <a:cubicBezTo>
                    <a:pt x="51" y="12"/>
                    <a:pt x="49" y="9"/>
                    <a:pt x="47" y="7"/>
                  </a:cubicBezTo>
                  <a:cubicBezTo>
                    <a:pt x="45" y="5"/>
                    <a:pt x="42" y="3"/>
                    <a:pt x="39" y="1"/>
                  </a:cubicBezTo>
                  <a:cubicBezTo>
                    <a:pt x="36" y="0"/>
                    <a:pt x="32" y="0"/>
                    <a:pt x="28" y="0"/>
                  </a:cubicBezTo>
                  <a:cubicBezTo>
                    <a:pt x="24" y="0"/>
                    <a:pt x="20" y="0"/>
                    <a:pt x="17" y="1"/>
                  </a:cubicBezTo>
                  <a:cubicBezTo>
                    <a:pt x="13" y="3"/>
                    <a:pt x="10" y="5"/>
                    <a:pt x="8" y="7"/>
                  </a:cubicBezTo>
                  <a:cubicBezTo>
                    <a:pt x="5" y="9"/>
                    <a:pt x="3" y="12"/>
                    <a:pt x="2" y="16"/>
                  </a:cubicBezTo>
                  <a:cubicBezTo>
                    <a:pt x="1" y="19"/>
                    <a:pt x="0" y="23"/>
                    <a:pt x="0" y="27"/>
                  </a:cubicBezTo>
                  <a:cubicBezTo>
                    <a:pt x="0" y="31"/>
                    <a:pt x="0" y="34"/>
                    <a:pt x="2" y="37"/>
                  </a:cubicBezTo>
                  <a:cubicBezTo>
                    <a:pt x="3" y="41"/>
                    <a:pt x="5" y="43"/>
                    <a:pt x="7" y="46"/>
                  </a:cubicBezTo>
                  <a:cubicBezTo>
                    <a:pt x="9" y="48"/>
                    <a:pt x="12" y="50"/>
                    <a:pt x="15" y="51"/>
                  </a:cubicBezTo>
                  <a:cubicBezTo>
                    <a:pt x="18" y="53"/>
                    <a:pt x="22" y="53"/>
                    <a:pt x="26" y="53"/>
                  </a:cubicBezTo>
                  <a:cubicBezTo>
                    <a:pt x="30" y="53"/>
                    <a:pt x="34" y="53"/>
                    <a:pt x="37" y="51"/>
                  </a:cubicBezTo>
                  <a:cubicBezTo>
                    <a:pt x="41" y="50"/>
                    <a:pt x="44" y="48"/>
                    <a:pt x="46" y="46"/>
                  </a:cubicBezTo>
                  <a:cubicBezTo>
                    <a:pt x="49" y="43"/>
                    <a:pt x="51" y="40"/>
                    <a:pt x="52" y="37"/>
                  </a:cubicBezTo>
                  <a:cubicBezTo>
                    <a:pt x="53" y="33"/>
                    <a:pt x="54" y="30"/>
                    <a:pt x="54" y="25"/>
                  </a:cubicBezTo>
                  <a:cubicBezTo>
                    <a:pt x="54" y="22"/>
                    <a:pt x="54" y="18"/>
                    <a:pt x="52" y="15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4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6" y="7"/>
                    <a:pt x="36" y="7"/>
                    <a:pt x="37" y="7"/>
                  </a:cubicBezTo>
                  <a:cubicBezTo>
                    <a:pt x="37" y="7"/>
                    <a:pt x="38" y="7"/>
                    <a:pt x="39" y="8"/>
                  </a:cubicBez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10"/>
                    <a:pt x="42" y="10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4"/>
                    <a:pt x="46" y="14"/>
                    <a:pt x="45" y="15"/>
                  </a:cubicBezTo>
                  <a:cubicBezTo>
                    <a:pt x="45" y="15"/>
                    <a:pt x="44" y="16"/>
                    <a:pt x="43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8" y="16"/>
                    <a:pt x="38" y="16"/>
                    <a:pt x="39" y="16"/>
                  </a:cubicBezTo>
                  <a:cubicBezTo>
                    <a:pt x="39" y="17"/>
                    <a:pt x="40" y="17"/>
                    <a:pt x="41" y="17"/>
                  </a:cubicBezTo>
                  <a:cubicBezTo>
                    <a:pt x="42" y="17"/>
                    <a:pt x="43" y="18"/>
                    <a:pt x="44" y="18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7" y="19"/>
                    <a:pt x="48" y="20"/>
                    <a:pt x="49" y="20"/>
                  </a:cubicBezTo>
                  <a:cubicBezTo>
                    <a:pt x="50" y="21"/>
                    <a:pt x="50" y="22"/>
                    <a:pt x="50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7" y="21"/>
                    <a:pt x="47" y="21"/>
                  </a:cubicBezTo>
                  <a:cubicBezTo>
                    <a:pt x="46" y="21"/>
                    <a:pt x="45" y="20"/>
                    <a:pt x="44" y="20"/>
                  </a:cubicBezTo>
                  <a:cubicBezTo>
                    <a:pt x="43" y="19"/>
                    <a:pt x="42" y="19"/>
                    <a:pt x="42" y="19"/>
                  </a:cubicBezTo>
                  <a:cubicBezTo>
                    <a:pt x="41" y="19"/>
                    <a:pt x="40" y="19"/>
                    <a:pt x="39" y="18"/>
                  </a:cubicBezTo>
                  <a:cubicBezTo>
                    <a:pt x="37" y="18"/>
                    <a:pt x="36" y="18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5" y="14"/>
                    <a:pt x="35" y="14"/>
                    <a:pt x="36" y="13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9" y="13"/>
                    <a:pt x="39" y="13"/>
                    <a:pt x="40" y="14"/>
                  </a:cubicBezTo>
                  <a:cubicBezTo>
                    <a:pt x="41" y="14"/>
                    <a:pt x="42" y="14"/>
                    <a:pt x="43" y="14"/>
                  </a:cubicBezTo>
                  <a:cubicBezTo>
                    <a:pt x="43" y="13"/>
                    <a:pt x="43" y="13"/>
                    <a:pt x="43" y="12"/>
                  </a:cubicBezTo>
                  <a:cubicBezTo>
                    <a:pt x="42" y="12"/>
                    <a:pt x="42" y="11"/>
                    <a:pt x="41" y="11"/>
                  </a:cubicBezTo>
                  <a:cubicBezTo>
                    <a:pt x="41" y="10"/>
                    <a:pt x="40" y="10"/>
                    <a:pt x="39" y="9"/>
                  </a:cubicBezTo>
                  <a:cubicBezTo>
                    <a:pt x="38" y="9"/>
                    <a:pt x="37" y="9"/>
                    <a:pt x="36" y="8"/>
                  </a:cubicBezTo>
                  <a:cubicBezTo>
                    <a:pt x="35" y="8"/>
                    <a:pt x="34" y="8"/>
                    <a:pt x="34" y="7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lose/>
                  <a:moveTo>
                    <a:pt x="27" y="40"/>
                  </a:move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3" y="40"/>
                    <a:pt x="22" y="39"/>
                  </a:cubicBezTo>
                  <a:cubicBezTo>
                    <a:pt x="21" y="38"/>
                    <a:pt x="16" y="36"/>
                    <a:pt x="16" y="36"/>
                  </a:cubicBezTo>
                  <a:cubicBezTo>
                    <a:pt x="16" y="36"/>
                    <a:pt x="16" y="38"/>
                    <a:pt x="16" y="38"/>
                  </a:cubicBezTo>
                  <a:cubicBezTo>
                    <a:pt x="17" y="39"/>
                    <a:pt x="17" y="39"/>
                    <a:pt x="18" y="40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5"/>
                    <a:pt x="22" y="46"/>
                    <a:pt x="24" y="47"/>
                  </a:cubicBezTo>
                  <a:cubicBezTo>
                    <a:pt x="24" y="48"/>
                    <a:pt x="25" y="48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3" y="50"/>
                    <a:pt x="23" y="49"/>
                    <a:pt x="22" y="49"/>
                  </a:cubicBezTo>
                  <a:cubicBezTo>
                    <a:pt x="22" y="49"/>
                    <a:pt x="21" y="48"/>
                    <a:pt x="21" y="47"/>
                  </a:cubicBezTo>
                  <a:cubicBezTo>
                    <a:pt x="20" y="47"/>
                    <a:pt x="19" y="46"/>
                    <a:pt x="19" y="45"/>
                  </a:cubicBezTo>
                  <a:cubicBezTo>
                    <a:pt x="18" y="44"/>
                    <a:pt x="15" y="40"/>
                    <a:pt x="15" y="40"/>
                  </a:cubicBezTo>
                  <a:cubicBezTo>
                    <a:pt x="14" y="40"/>
                    <a:pt x="14" y="42"/>
                    <a:pt x="13" y="42"/>
                  </a:cubicBezTo>
                  <a:cubicBezTo>
                    <a:pt x="13" y="43"/>
                    <a:pt x="13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1" y="45"/>
                    <a:pt x="11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8" y="44"/>
                    <a:pt x="8" y="44"/>
                    <a:pt x="9" y="43"/>
                  </a:cubicBezTo>
                  <a:cubicBezTo>
                    <a:pt x="9" y="43"/>
                    <a:pt x="9" y="43"/>
                    <a:pt x="10" y="42"/>
                  </a:cubicBezTo>
                  <a:cubicBezTo>
                    <a:pt x="10" y="42"/>
                    <a:pt x="11" y="41"/>
                    <a:pt x="11" y="40"/>
                  </a:cubicBezTo>
                  <a:cubicBezTo>
                    <a:pt x="11" y="40"/>
                    <a:pt x="12" y="39"/>
                    <a:pt x="12" y="39"/>
                  </a:cubicBezTo>
                  <a:cubicBezTo>
                    <a:pt x="12" y="38"/>
                    <a:pt x="12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6"/>
                    <a:pt x="8" y="36"/>
                    <a:pt x="8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8"/>
                    <a:pt x="6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3" y="37"/>
                  </a:cubicBezTo>
                  <a:cubicBezTo>
                    <a:pt x="3" y="37"/>
                    <a:pt x="3" y="37"/>
                    <a:pt x="3" y="36"/>
                  </a:cubicBezTo>
                  <a:cubicBezTo>
                    <a:pt x="4" y="36"/>
                    <a:pt x="4" y="36"/>
                    <a:pt x="5" y="35"/>
                  </a:cubicBezTo>
                  <a:cubicBezTo>
                    <a:pt x="6" y="35"/>
                    <a:pt x="11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0" y="31"/>
                    <a:pt x="9" y="31"/>
                    <a:pt x="9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6"/>
                    <a:pt x="7" y="25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2"/>
                    <a:pt x="6" y="21"/>
                    <a:pt x="6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12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3"/>
                    <a:pt x="7" y="12"/>
                    <a:pt x="8" y="12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1" y="9"/>
                    <a:pt x="13" y="8"/>
                    <a:pt x="15" y="7"/>
                  </a:cubicBezTo>
                  <a:cubicBezTo>
                    <a:pt x="17" y="6"/>
                    <a:pt x="19" y="5"/>
                    <a:pt x="21" y="5"/>
                  </a:cubicBezTo>
                  <a:cubicBezTo>
                    <a:pt x="23" y="4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24" y="6"/>
                    <a:pt x="22" y="6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2" y="9"/>
                    <a:pt x="23" y="10"/>
                    <a:pt x="23" y="10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3"/>
                    <a:pt x="24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1" y="12"/>
                    <a:pt x="20" y="11"/>
                    <a:pt x="19" y="11"/>
                  </a:cubicBezTo>
                  <a:cubicBezTo>
                    <a:pt x="19" y="10"/>
                    <a:pt x="18" y="9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8" y="7"/>
                    <a:pt x="16" y="7"/>
                    <a:pt x="16" y="8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6" y="11"/>
                    <a:pt x="16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20" y="16"/>
                    <a:pt x="21" y="16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0" y="21"/>
                    <a:pt x="20" y="21"/>
                    <a:pt x="19" y="22"/>
                  </a:cubicBezTo>
                  <a:cubicBezTo>
                    <a:pt x="17" y="22"/>
                    <a:pt x="17" y="22"/>
                    <a:pt x="15" y="23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6" y="24"/>
                    <a:pt x="17" y="24"/>
                    <a:pt x="18" y="24"/>
                  </a:cubicBezTo>
                  <a:cubicBezTo>
                    <a:pt x="19" y="24"/>
                    <a:pt x="20" y="25"/>
                    <a:pt x="21" y="25"/>
                  </a:cubicBezTo>
                  <a:cubicBezTo>
                    <a:pt x="22" y="26"/>
                    <a:pt x="22" y="27"/>
                    <a:pt x="22" y="28"/>
                  </a:cubicBezTo>
                  <a:cubicBezTo>
                    <a:pt x="22" y="29"/>
                    <a:pt x="21" y="30"/>
                    <a:pt x="20" y="30"/>
                  </a:cubicBezTo>
                  <a:cubicBezTo>
                    <a:pt x="19" y="31"/>
                    <a:pt x="18" y="31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6" y="34"/>
                    <a:pt x="17" y="34"/>
                    <a:pt x="18" y="34"/>
                  </a:cubicBezTo>
                  <a:cubicBezTo>
                    <a:pt x="19" y="34"/>
                    <a:pt x="19" y="35"/>
                    <a:pt x="21" y="35"/>
                  </a:cubicBezTo>
                  <a:cubicBezTo>
                    <a:pt x="22" y="36"/>
                    <a:pt x="23" y="36"/>
                    <a:pt x="24" y="37"/>
                  </a:cubicBezTo>
                  <a:cubicBezTo>
                    <a:pt x="24" y="37"/>
                    <a:pt x="25" y="38"/>
                    <a:pt x="26" y="39"/>
                  </a:cubicBezTo>
                  <a:cubicBezTo>
                    <a:pt x="27" y="39"/>
                    <a:pt x="27" y="40"/>
                    <a:pt x="27" y="40"/>
                  </a:cubicBezTo>
                  <a:close/>
                  <a:moveTo>
                    <a:pt x="50" y="28"/>
                  </a:moveTo>
                  <a:cubicBezTo>
                    <a:pt x="50" y="28"/>
                    <a:pt x="49" y="28"/>
                    <a:pt x="49" y="28"/>
                  </a:cubicBezTo>
                  <a:cubicBezTo>
                    <a:pt x="48" y="28"/>
                    <a:pt x="48" y="27"/>
                    <a:pt x="47" y="26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41" y="22"/>
                    <a:pt x="38" y="22"/>
                    <a:pt x="32" y="21"/>
                  </a:cubicBezTo>
                  <a:cubicBezTo>
                    <a:pt x="32" y="22"/>
                    <a:pt x="32" y="23"/>
                    <a:pt x="32" y="24"/>
                  </a:cubicBezTo>
                  <a:cubicBezTo>
                    <a:pt x="33" y="24"/>
                    <a:pt x="34" y="24"/>
                    <a:pt x="35" y="24"/>
                  </a:cubicBezTo>
                  <a:cubicBezTo>
                    <a:pt x="36" y="24"/>
                    <a:pt x="37" y="24"/>
                    <a:pt x="38" y="24"/>
                  </a:cubicBezTo>
                  <a:cubicBezTo>
                    <a:pt x="40" y="25"/>
                    <a:pt x="41" y="25"/>
                    <a:pt x="43" y="25"/>
                  </a:cubicBezTo>
                  <a:cubicBezTo>
                    <a:pt x="44" y="26"/>
                    <a:pt x="45" y="27"/>
                    <a:pt x="46" y="27"/>
                  </a:cubicBezTo>
                  <a:cubicBezTo>
                    <a:pt x="47" y="28"/>
                    <a:pt x="48" y="29"/>
                    <a:pt x="49" y="30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0" y="33"/>
                    <a:pt x="50" y="33"/>
                    <a:pt x="49" y="34"/>
                  </a:cubicBezTo>
                  <a:cubicBezTo>
                    <a:pt x="49" y="34"/>
                    <a:pt x="49" y="34"/>
                    <a:pt x="48" y="34"/>
                  </a:cubicBezTo>
                  <a:cubicBezTo>
                    <a:pt x="48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3"/>
                    <a:pt x="46" y="32"/>
                    <a:pt x="46" y="32"/>
                  </a:cubicBezTo>
                  <a:cubicBezTo>
                    <a:pt x="46" y="31"/>
                    <a:pt x="45" y="30"/>
                    <a:pt x="45" y="30"/>
                  </a:cubicBezTo>
                  <a:cubicBezTo>
                    <a:pt x="45" y="29"/>
                    <a:pt x="44" y="28"/>
                    <a:pt x="43" y="28"/>
                  </a:cubicBezTo>
                  <a:cubicBezTo>
                    <a:pt x="42" y="27"/>
                    <a:pt x="40" y="27"/>
                    <a:pt x="39" y="27"/>
                  </a:cubicBezTo>
                  <a:cubicBezTo>
                    <a:pt x="37" y="26"/>
                    <a:pt x="36" y="26"/>
                    <a:pt x="35" y="26"/>
                  </a:cubicBezTo>
                  <a:cubicBezTo>
                    <a:pt x="34" y="26"/>
                    <a:pt x="33" y="26"/>
                    <a:pt x="32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ubicBezTo>
                    <a:pt x="38" y="30"/>
                    <a:pt x="40" y="30"/>
                    <a:pt x="41" y="30"/>
                  </a:cubicBezTo>
                  <a:cubicBezTo>
                    <a:pt x="42" y="31"/>
                    <a:pt x="43" y="31"/>
                    <a:pt x="43" y="32"/>
                  </a:cubicBezTo>
                  <a:cubicBezTo>
                    <a:pt x="44" y="32"/>
                    <a:pt x="44" y="32"/>
                    <a:pt x="44" y="33"/>
                  </a:cubicBezTo>
                  <a:cubicBezTo>
                    <a:pt x="44" y="33"/>
                    <a:pt x="45" y="33"/>
                    <a:pt x="45" y="34"/>
                  </a:cubicBezTo>
                  <a:cubicBezTo>
                    <a:pt x="45" y="34"/>
                    <a:pt x="45" y="35"/>
                    <a:pt x="45" y="36"/>
                  </a:cubicBezTo>
                  <a:cubicBezTo>
                    <a:pt x="45" y="37"/>
                    <a:pt x="45" y="38"/>
                    <a:pt x="45" y="38"/>
                  </a:cubicBezTo>
                  <a:cubicBezTo>
                    <a:pt x="45" y="39"/>
                    <a:pt x="44" y="40"/>
                    <a:pt x="44" y="41"/>
                  </a:cubicBezTo>
                  <a:cubicBezTo>
                    <a:pt x="43" y="42"/>
                    <a:pt x="43" y="43"/>
                    <a:pt x="42" y="43"/>
                  </a:cubicBezTo>
                  <a:cubicBezTo>
                    <a:pt x="42" y="44"/>
                    <a:pt x="42" y="45"/>
                    <a:pt x="41" y="46"/>
                  </a:cubicBezTo>
                  <a:cubicBezTo>
                    <a:pt x="40" y="46"/>
                    <a:pt x="40" y="47"/>
                    <a:pt x="39" y="48"/>
                  </a:cubicBezTo>
                  <a:cubicBezTo>
                    <a:pt x="39" y="48"/>
                    <a:pt x="38" y="49"/>
                    <a:pt x="38" y="49"/>
                  </a:cubicBezTo>
                  <a:cubicBezTo>
                    <a:pt x="38" y="49"/>
                    <a:pt x="37" y="49"/>
                    <a:pt x="37" y="48"/>
                  </a:cubicBezTo>
                  <a:cubicBezTo>
                    <a:pt x="38" y="48"/>
                    <a:pt x="38" y="48"/>
                    <a:pt x="38" y="47"/>
                  </a:cubicBezTo>
                  <a:cubicBezTo>
                    <a:pt x="39" y="46"/>
                    <a:pt x="39" y="45"/>
                    <a:pt x="40" y="44"/>
                  </a:cubicBezTo>
                  <a:cubicBezTo>
                    <a:pt x="41" y="43"/>
                    <a:pt x="41" y="42"/>
                    <a:pt x="41" y="41"/>
                  </a:cubicBezTo>
                  <a:cubicBezTo>
                    <a:pt x="42" y="40"/>
                    <a:pt x="42" y="39"/>
                    <a:pt x="42" y="39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41" y="34"/>
                    <a:pt x="41" y="34"/>
                    <a:pt x="41" y="35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39" y="36"/>
                    <a:pt x="36" y="36"/>
                    <a:pt x="36" y="37"/>
                  </a:cubicBezTo>
                  <a:cubicBezTo>
                    <a:pt x="36" y="37"/>
                    <a:pt x="36" y="38"/>
                    <a:pt x="37" y="38"/>
                  </a:cubicBezTo>
                  <a:cubicBezTo>
                    <a:pt x="37" y="39"/>
                    <a:pt x="38" y="39"/>
                    <a:pt x="39" y="40"/>
                  </a:cubicBezTo>
                  <a:cubicBezTo>
                    <a:pt x="39" y="40"/>
                    <a:pt x="40" y="40"/>
                    <a:pt x="40" y="40"/>
                  </a:cubicBezTo>
                  <a:cubicBezTo>
                    <a:pt x="41" y="40"/>
                    <a:pt x="41" y="40"/>
                    <a:pt x="41" y="41"/>
                  </a:cubicBezTo>
                  <a:cubicBezTo>
                    <a:pt x="41" y="41"/>
                    <a:pt x="41" y="41"/>
                    <a:pt x="40" y="41"/>
                  </a:cubicBezTo>
                  <a:cubicBezTo>
                    <a:pt x="40" y="42"/>
                    <a:pt x="39" y="42"/>
                    <a:pt x="38" y="42"/>
                  </a:cubicBezTo>
                  <a:cubicBezTo>
                    <a:pt x="36" y="41"/>
                    <a:pt x="35" y="41"/>
                    <a:pt x="35" y="40"/>
                  </a:cubicBezTo>
                  <a:cubicBezTo>
                    <a:pt x="34" y="40"/>
                    <a:pt x="34" y="39"/>
                    <a:pt x="33" y="39"/>
                  </a:cubicBezTo>
                  <a:cubicBezTo>
                    <a:pt x="33" y="38"/>
                    <a:pt x="33" y="38"/>
                    <a:pt x="33" y="37"/>
                  </a:cubicBezTo>
                  <a:cubicBezTo>
                    <a:pt x="32" y="37"/>
                    <a:pt x="32" y="38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2" y="42"/>
                    <a:pt x="32" y="42"/>
                  </a:cubicBezTo>
                  <a:cubicBezTo>
                    <a:pt x="33" y="43"/>
                    <a:pt x="33" y="43"/>
                    <a:pt x="34" y="43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5"/>
                    <a:pt x="35" y="45"/>
                  </a:cubicBezTo>
                  <a:cubicBezTo>
                    <a:pt x="34" y="45"/>
                    <a:pt x="34" y="45"/>
                    <a:pt x="33" y="45"/>
                  </a:cubicBezTo>
                  <a:cubicBezTo>
                    <a:pt x="32" y="46"/>
                    <a:pt x="31" y="45"/>
                    <a:pt x="30" y="44"/>
                  </a:cubicBezTo>
                  <a:cubicBezTo>
                    <a:pt x="29" y="43"/>
                    <a:pt x="28" y="42"/>
                    <a:pt x="28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8" y="38"/>
                    <a:pt x="29" y="37"/>
                  </a:cubicBezTo>
                  <a:cubicBezTo>
                    <a:pt x="30" y="36"/>
                    <a:pt x="32" y="35"/>
                    <a:pt x="35" y="35"/>
                  </a:cubicBezTo>
                  <a:cubicBezTo>
                    <a:pt x="36" y="34"/>
                    <a:pt x="36" y="34"/>
                    <a:pt x="37" y="34"/>
                  </a:cubicBezTo>
                  <a:cubicBezTo>
                    <a:pt x="38" y="34"/>
                    <a:pt x="39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32"/>
                    <a:pt x="36" y="32"/>
                    <a:pt x="35" y="32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1"/>
                    <a:pt x="28" y="30"/>
                    <a:pt x="28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8" y="26"/>
                    <a:pt x="28" y="25"/>
                    <a:pt x="28" y="24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5"/>
                    <a:pt x="29" y="14"/>
                    <a:pt x="29" y="13"/>
                  </a:cubicBezTo>
                  <a:cubicBezTo>
                    <a:pt x="29" y="13"/>
                    <a:pt x="29" y="12"/>
                    <a:pt x="29" y="11"/>
                  </a:cubicBezTo>
                  <a:cubicBezTo>
                    <a:pt x="29" y="10"/>
                    <a:pt x="29" y="9"/>
                    <a:pt x="28" y="8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4"/>
                  </a:cubicBezTo>
                  <a:cubicBezTo>
                    <a:pt x="29" y="4"/>
                    <a:pt x="30" y="4"/>
                    <a:pt x="30" y="5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1" y="8"/>
                    <a:pt x="31" y="8"/>
                    <a:pt x="32" y="9"/>
                  </a:cubicBezTo>
                  <a:cubicBezTo>
                    <a:pt x="34" y="9"/>
                    <a:pt x="36" y="10"/>
                    <a:pt x="39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2" y="12"/>
                    <a:pt x="41" y="13"/>
                    <a:pt x="40" y="12"/>
                  </a:cubicBezTo>
                  <a:cubicBezTo>
                    <a:pt x="38" y="12"/>
                    <a:pt x="37" y="12"/>
                    <a:pt x="35" y="11"/>
                  </a:cubicBezTo>
                  <a:cubicBezTo>
                    <a:pt x="34" y="11"/>
                    <a:pt x="33" y="11"/>
                    <a:pt x="32" y="11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32" y="14"/>
                    <a:pt x="32" y="15"/>
                    <a:pt x="32" y="17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7" y="20"/>
                    <a:pt x="40" y="20"/>
                    <a:pt x="41" y="21"/>
                  </a:cubicBezTo>
                  <a:cubicBezTo>
                    <a:pt x="42" y="21"/>
                    <a:pt x="43" y="21"/>
                    <a:pt x="44" y="22"/>
                  </a:cubicBezTo>
                  <a:cubicBezTo>
                    <a:pt x="46" y="22"/>
                    <a:pt x="47" y="23"/>
                    <a:pt x="49" y="25"/>
                  </a:cubicBezTo>
                  <a:cubicBezTo>
                    <a:pt x="50" y="26"/>
                    <a:pt x="51" y="27"/>
                    <a:pt x="51" y="27"/>
                  </a:cubicBezTo>
                  <a:cubicBezTo>
                    <a:pt x="51" y="27"/>
                    <a:pt x="50" y="28"/>
                    <a:pt x="50" y="2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4668838" y="5230813"/>
              <a:ext cx="2863850" cy="962025"/>
            </a:xfrm>
            <a:custGeom>
              <a:avLst/>
              <a:gdLst>
                <a:gd name="T0" fmla="*/ 127 w 947"/>
                <a:gd name="T1" fmla="*/ 286 h 318"/>
                <a:gd name="T2" fmla="*/ 95 w 947"/>
                <a:gd name="T3" fmla="*/ 90 h 318"/>
                <a:gd name="T4" fmla="*/ 153 w 947"/>
                <a:gd name="T5" fmla="*/ 11 h 318"/>
                <a:gd name="T6" fmla="*/ 66 w 947"/>
                <a:gd name="T7" fmla="*/ 228 h 318"/>
                <a:gd name="T8" fmla="*/ 109 w 947"/>
                <a:gd name="T9" fmla="*/ 283 h 318"/>
                <a:gd name="T10" fmla="*/ 21 w 947"/>
                <a:gd name="T11" fmla="*/ 120 h 318"/>
                <a:gd name="T12" fmla="*/ 164 w 947"/>
                <a:gd name="T13" fmla="*/ 8 h 318"/>
                <a:gd name="T14" fmla="*/ 543 w 947"/>
                <a:gd name="T15" fmla="*/ 10 h 318"/>
                <a:gd name="T16" fmla="*/ 867 w 947"/>
                <a:gd name="T17" fmla="*/ 71 h 318"/>
                <a:gd name="T18" fmla="*/ 881 w 947"/>
                <a:gd name="T19" fmla="*/ 244 h 318"/>
                <a:gd name="T20" fmla="*/ 716 w 947"/>
                <a:gd name="T21" fmla="*/ 301 h 318"/>
                <a:gd name="T22" fmla="*/ 240 w 947"/>
                <a:gd name="T23" fmla="*/ 303 h 318"/>
                <a:gd name="T24" fmla="*/ 45 w 947"/>
                <a:gd name="T25" fmla="*/ 159 h 318"/>
                <a:gd name="T26" fmla="*/ 72 w 947"/>
                <a:gd name="T27" fmla="*/ 146 h 318"/>
                <a:gd name="T28" fmla="*/ 125 w 947"/>
                <a:gd name="T29" fmla="*/ 199 h 318"/>
                <a:gd name="T30" fmla="*/ 121 w 947"/>
                <a:gd name="T31" fmla="*/ 207 h 318"/>
                <a:gd name="T32" fmla="*/ 182 w 947"/>
                <a:gd name="T33" fmla="*/ 213 h 318"/>
                <a:gd name="T34" fmla="*/ 198 w 947"/>
                <a:gd name="T35" fmla="*/ 248 h 318"/>
                <a:gd name="T36" fmla="*/ 289 w 947"/>
                <a:gd name="T37" fmla="*/ 288 h 318"/>
                <a:gd name="T38" fmla="*/ 693 w 947"/>
                <a:gd name="T39" fmla="*/ 273 h 318"/>
                <a:gd name="T40" fmla="*/ 744 w 947"/>
                <a:gd name="T41" fmla="*/ 236 h 318"/>
                <a:gd name="T42" fmla="*/ 771 w 947"/>
                <a:gd name="T43" fmla="*/ 196 h 318"/>
                <a:gd name="T44" fmla="*/ 832 w 947"/>
                <a:gd name="T45" fmla="*/ 186 h 318"/>
                <a:gd name="T46" fmla="*/ 879 w 947"/>
                <a:gd name="T47" fmla="*/ 114 h 318"/>
                <a:gd name="T48" fmla="*/ 786 w 947"/>
                <a:gd name="T49" fmla="*/ 138 h 318"/>
                <a:gd name="T50" fmla="*/ 805 w 947"/>
                <a:gd name="T51" fmla="*/ 29 h 318"/>
                <a:gd name="T52" fmla="*/ 714 w 947"/>
                <a:gd name="T53" fmla="*/ 57 h 318"/>
                <a:gd name="T54" fmla="*/ 427 w 947"/>
                <a:gd name="T55" fmla="*/ 26 h 318"/>
                <a:gd name="T56" fmla="*/ 232 w 947"/>
                <a:gd name="T57" fmla="*/ 62 h 318"/>
                <a:gd name="T58" fmla="*/ 120 w 947"/>
                <a:gd name="T59" fmla="*/ 54 h 318"/>
                <a:gd name="T60" fmla="*/ 124 w 947"/>
                <a:gd name="T61" fmla="*/ 157 h 318"/>
                <a:gd name="T62" fmla="*/ 844 w 947"/>
                <a:gd name="T63" fmla="*/ 47 h 318"/>
                <a:gd name="T64" fmla="*/ 745 w 947"/>
                <a:gd name="T65" fmla="*/ 69 h 318"/>
                <a:gd name="T66" fmla="*/ 767 w 947"/>
                <a:gd name="T67" fmla="*/ 111 h 318"/>
                <a:gd name="T68" fmla="*/ 817 w 947"/>
                <a:gd name="T69" fmla="*/ 143 h 318"/>
                <a:gd name="T70" fmla="*/ 812 w 947"/>
                <a:gd name="T71" fmla="*/ 179 h 318"/>
                <a:gd name="T72" fmla="*/ 757 w 947"/>
                <a:gd name="T73" fmla="*/ 201 h 318"/>
                <a:gd name="T74" fmla="*/ 728 w 947"/>
                <a:gd name="T75" fmla="*/ 267 h 318"/>
                <a:gd name="T76" fmla="*/ 777 w 947"/>
                <a:gd name="T77" fmla="*/ 306 h 318"/>
                <a:gd name="T78" fmla="*/ 852 w 947"/>
                <a:gd name="T79" fmla="*/ 75 h 318"/>
                <a:gd name="T80" fmla="*/ 196 w 947"/>
                <a:gd name="T81" fmla="*/ 82 h 318"/>
                <a:gd name="T82" fmla="*/ 19 w 947"/>
                <a:gd name="T83" fmla="*/ 159 h 318"/>
                <a:gd name="T84" fmla="*/ 237 w 947"/>
                <a:gd name="T85" fmla="*/ 250 h 318"/>
                <a:gd name="T86" fmla="*/ 118 w 947"/>
                <a:gd name="T87" fmla="*/ 243 h 318"/>
                <a:gd name="T88" fmla="*/ 126 w 947"/>
                <a:gd name="T89" fmla="*/ 181 h 318"/>
                <a:gd name="T90" fmla="*/ 35 w 947"/>
                <a:gd name="T91" fmla="*/ 141 h 318"/>
                <a:gd name="T92" fmla="*/ 161 w 947"/>
                <a:gd name="T93" fmla="*/ 137 h 318"/>
                <a:gd name="T94" fmla="*/ 124 w 947"/>
                <a:gd name="T95" fmla="*/ 45 h 318"/>
                <a:gd name="T96" fmla="*/ 250 w 947"/>
                <a:gd name="T97" fmla="*/ 50 h 318"/>
                <a:gd name="T98" fmla="*/ 693 w 947"/>
                <a:gd name="T99" fmla="*/ 47 h 318"/>
                <a:gd name="T100" fmla="*/ 442 w 947"/>
                <a:gd name="T101" fmla="*/ 291 h 318"/>
                <a:gd name="T102" fmla="*/ 249 w 947"/>
                <a:gd name="T103" fmla="*/ 304 h 318"/>
                <a:gd name="T104" fmla="*/ 714 w 947"/>
                <a:gd name="T105" fmla="*/ 298 h 318"/>
                <a:gd name="T106" fmla="*/ 720 w 947"/>
                <a:gd name="T107" fmla="*/ 35 h 318"/>
                <a:gd name="T108" fmla="*/ 853 w 947"/>
                <a:gd name="T109" fmla="*/ 231 h 318"/>
                <a:gd name="T110" fmla="*/ 765 w 947"/>
                <a:gd name="T111" fmla="*/ 310 h 318"/>
                <a:gd name="T112" fmla="*/ 935 w 947"/>
                <a:gd name="T113" fmla="*/ 142 h 318"/>
                <a:gd name="T114" fmla="*/ 722 w 947"/>
                <a:gd name="T115" fmla="*/ 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7" h="318">
                  <a:moveTo>
                    <a:pt x="171" y="311"/>
                  </a:moveTo>
                  <a:cubicBezTo>
                    <a:pt x="178" y="310"/>
                    <a:pt x="185" y="309"/>
                    <a:pt x="192" y="309"/>
                  </a:cubicBezTo>
                  <a:cubicBezTo>
                    <a:pt x="200" y="308"/>
                    <a:pt x="207" y="306"/>
                    <a:pt x="214" y="302"/>
                  </a:cubicBezTo>
                  <a:cubicBezTo>
                    <a:pt x="218" y="299"/>
                    <a:pt x="219" y="300"/>
                    <a:pt x="220" y="304"/>
                  </a:cubicBezTo>
                  <a:cubicBezTo>
                    <a:pt x="221" y="308"/>
                    <a:pt x="223" y="309"/>
                    <a:pt x="227" y="305"/>
                  </a:cubicBezTo>
                  <a:cubicBezTo>
                    <a:pt x="235" y="299"/>
                    <a:pt x="235" y="296"/>
                    <a:pt x="231" y="288"/>
                  </a:cubicBezTo>
                  <a:cubicBezTo>
                    <a:pt x="230" y="286"/>
                    <a:pt x="229" y="287"/>
                    <a:pt x="227" y="288"/>
                  </a:cubicBezTo>
                  <a:cubicBezTo>
                    <a:pt x="209" y="302"/>
                    <a:pt x="188" y="307"/>
                    <a:pt x="164" y="305"/>
                  </a:cubicBezTo>
                  <a:cubicBezTo>
                    <a:pt x="148" y="303"/>
                    <a:pt x="137" y="296"/>
                    <a:pt x="127" y="286"/>
                  </a:cubicBezTo>
                  <a:cubicBezTo>
                    <a:pt x="117" y="276"/>
                    <a:pt x="109" y="265"/>
                    <a:pt x="105" y="253"/>
                  </a:cubicBezTo>
                  <a:cubicBezTo>
                    <a:pt x="102" y="245"/>
                    <a:pt x="103" y="238"/>
                    <a:pt x="105" y="230"/>
                  </a:cubicBezTo>
                  <a:cubicBezTo>
                    <a:pt x="106" y="225"/>
                    <a:pt x="105" y="224"/>
                    <a:pt x="99" y="224"/>
                  </a:cubicBezTo>
                  <a:cubicBezTo>
                    <a:pt x="76" y="227"/>
                    <a:pt x="55" y="224"/>
                    <a:pt x="38" y="211"/>
                  </a:cubicBezTo>
                  <a:cubicBezTo>
                    <a:pt x="20" y="198"/>
                    <a:pt x="12" y="182"/>
                    <a:pt x="14" y="162"/>
                  </a:cubicBezTo>
                  <a:cubicBezTo>
                    <a:pt x="15" y="153"/>
                    <a:pt x="18" y="143"/>
                    <a:pt x="22" y="134"/>
                  </a:cubicBezTo>
                  <a:cubicBezTo>
                    <a:pt x="27" y="123"/>
                    <a:pt x="37" y="114"/>
                    <a:pt x="51" y="108"/>
                  </a:cubicBezTo>
                  <a:cubicBezTo>
                    <a:pt x="63" y="104"/>
                    <a:pt x="75" y="100"/>
                    <a:pt x="88" y="98"/>
                  </a:cubicBezTo>
                  <a:cubicBezTo>
                    <a:pt x="93" y="98"/>
                    <a:pt x="96" y="95"/>
                    <a:pt x="95" y="90"/>
                  </a:cubicBezTo>
                  <a:cubicBezTo>
                    <a:pt x="94" y="75"/>
                    <a:pt x="97" y="60"/>
                    <a:pt x="104" y="46"/>
                  </a:cubicBezTo>
                  <a:cubicBezTo>
                    <a:pt x="116" y="25"/>
                    <a:pt x="139" y="18"/>
                    <a:pt x="164" y="16"/>
                  </a:cubicBezTo>
                  <a:cubicBezTo>
                    <a:pt x="181" y="15"/>
                    <a:pt x="197" y="19"/>
                    <a:pt x="211" y="26"/>
                  </a:cubicBezTo>
                  <a:cubicBezTo>
                    <a:pt x="218" y="30"/>
                    <a:pt x="221" y="35"/>
                    <a:pt x="225" y="39"/>
                  </a:cubicBezTo>
                  <a:cubicBezTo>
                    <a:pt x="226" y="41"/>
                    <a:pt x="227" y="43"/>
                    <a:pt x="229" y="43"/>
                  </a:cubicBezTo>
                  <a:cubicBezTo>
                    <a:pt x="233" y="35"/>
                    <a:pt x="234" y="27"/>
                    <a:pt x="226" y="21"/>
                  </a:cubicBezTo>
                  <a:cubicBezTo>
                    <a:pt x="223" y="19"/>
                    <a:pt x="222" y="17"/>
                    <a:pt x="220" y="21"/>
                  </a:cubicBezTo>
                  <a:cubicBezTo>
                    <a:pt x="218" y="24"/>
                    <a:pt x="216" y="23"/>
                    <a:pt x="213" y="22"/>
                  </a:cubicBezTo>
                  <a:cubicBezTo>
                    <a:pt x="194" y="12"/>
                    <a:pt x="174" y="8"/>
                    <a:pt x="153" y="11"/>
                  </a:cubicBezTo>
                  <a:cubicBezTo>
                    <a:pt x="122" y="16"/>
                    <a:pt x="100" y="30"/>
                    <a:pt x="92" y="59"/>
                  </a:cubicBezTo>
                  <a:cubicBezTo>
                    <a:pt x="90" y="65"/>
                    <a:pt x="88" y="71"/>
                    <a:pt x="89" y="78"/>
                  </a:cubicBezTo>
                  <a:cubicBezTo>
                    <a:pt x="90" y="81"/>
                    <a:pt x="87" y="82"/>
                    <a:pt x="84" y="81"/>
                  </a:cubicBezTo>
                  <a:cubicBezTo>
                    <a:pt x="81" y="81"/>
                    <a:pt x="77" y="79"/>
                    <a:pt x="75" y="82"/>
                  </a:cubicBezTo>
                  <a:cubicBezTo>
                    <a:pt x="73" y="84"/>
                    <a:pt x="77" y="86"/>
                    <a:pt x="78" y="89"/>
                  </a:cubicBezTo>
                  <a:cubicBezTo>
                    <a:pt x="83" y="94"/>
                    <a:pt x="83" y="94"/>
                    <a:pt x="75" y="95"/>
                  </a:cubicBezTo>
                  <a:cubicBezTo>
                    <a:pt x="59" y="97"/>
                    <a:pt x="46" y="103"/>
                    <a:pt x="35" y="112"/>
                  </a:cubicBezTo>
                  <a:cubicBezTo>
                    <a:pt x="7" y="132"/>
                    <a:pt x="0" y="174"/>
                    <a:pt x="18" y="199"/>
                  </a:cubicBezTo>
                  <a:cubicBezTo>
                    <a:pt x="29" y="215"/>
                    <a:pt x="45" y="225"/>
                    <a:pt x="66" y="228"/>
                  </a:cubicBezTo>
                  <a:cubicBezTo>
                    <a:pt x="71" y="229"/>
                    <a:pt x="77" y="231"/>
                    <a:pt x="83" y="230"/>
                  </a:cubicBezTo>
                  <a:cubicBezTo>
                    <a:pt x="86" y="229"/>
                    <a:pt x="86" y="231"/>
                    <a:pt x="85" y="233"/>
                  </a:cubicBezTo>
                  <a:cubicBezTo>
                    <a:pt x="83" y="235"/>
                    <a:pt x="80" y="237"/>
                    <a:pt x="83" y="239"/>
                  </a:cubicBezTo>
                  <a:cubicBezTo>
                    <a:pt x="85" y="241"/>
                    <a:pt x="88" y="240"/>
                    <a:pt x="90" y="239"/>
                  </a:cubicBezTo>
                  <a:cubicBezTo>
                    <a:pt x="95" y="238"/>
                    <a:pt x="95" y="240"/>
                    <a:pt x="95" y="243"/>
                  </a:cubicBezTo>
                  <a:cubicBezTo>
                    <a:pt x="96" y="270"/>
                    <a:pt x="115" y="288"/>
                    <a:pt x="139" y="303"/>
                  </a:cubicBezTo>
                  <a:cubicBezTo>
                    <a:pt x="144" y="306"/>
                    <a:pt x="150" y="306"/>
                    <a:pt x="156" y="310"/>
                  </a:cubicBezTo>
                  <a:cubicBezTo>
                    <a:pt x="152" y="311"/>
                    <a:pt x="149" y="310"/>
                    <a:pt x="146" y="309"/>
                  </a:cubicBezTo>
                  <a:cubicBezTo>
                    <a:pt x="131" y="304"/>
                    <a:pt x="119" y="294"/>
                    <a:pt x="109" y="283"/>
                  </a:cubicBezTo>
                  <a:cubicBezTo>
                    <a:pt x="101" y="274"/>
                    <a:pt x="95" y="265"/>
                    <a:pt x="92" y="254"/>
                  </a:cubicBezTo>
                  <a:cubicBezTo>
                    <a:pt x="92" y="253"/>
                    <a:pt x="92" y="253"/>
                    <a:pt x="92" y="253"/>
                  </a:cubicBezTo>
                  <a:cubicBezTo>
                    <a:pt x="91" y="250"/>
                    <a:pt x="93" y="246"/>
                    <a:pt x="90" y="244"/>
                  </a:cubicBezTo>
                  <a:cubicBezTo>
                    <a:pt x="87" y="242"/>
                    <a:pt x="83" y="244"/>
                    <a:pt x="79" y="245"/>
                  </a:cubicBezTo>
                  <a:cubicBezTo>
                    <a:pt x="75" y="245"/>
                    <a:pt x="75" y="243"/>
                    <a:pt x="76" y="240"/>
                  </a:cubicBezTo>
                  <a:cubicBezTo>
                    <a:pt x="79" y="236"/>
                    <a:pt x="78" y="234"/>
                    <a:pt x="71" y="233"/>
                  </a:cubicBezTo>
                  <a:cubicBezTo>
                    <a:pt x="59" y="231"/>
                    <a:pt x="47" y="228"/>
                    <a:pt x="37" y="222"/>
                  </a:cubicBezTo>
                  <a:cubicBezTo>
                    <a:pt x="17" y="210"/>
                    <a:pt x="7" y="193"/>
                    <a:pt x="4" y="173"/>
                  </a:cubicBezTo>
                  <a:cubicBezTo>
                    <a:pt x="1" y="154"/>
                    <a:pt x="7" y="135"/>
                    <a:pt x="21" y="120"/>
                  </a:cubicBezTo>
                  <a:cubicBezTo>
                    <a:pt x="33" y="106"/>
                    <a:pt x="48" y="96"/>
                    <a:pt x="68" y="93"/>
                  </a:cubicBezTo>
                  <a:cubicBezTo>
                    <a:pt x="73" y="92"/>
                    <a:pt x="76" y="91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3"/>
                    <a:pt x="66" y="80"/>
                    <a:pt x="69" y="77"/>
                  </a:cubicBezTo>
                  <a:cubicBezTo>
                    <a:pt x="71" y="75"/>
                    <a:pt x="75" y="77"/>
                    <a:pt x="78" y="78"/>
                  </a:cubicBezTo>
                  <a:cubicBezTo>
                    <a:pt x="82" y="78"/>
                    <a:pt x="84" y="78"/>
                    <a:pt x="85" y="74"/>
                  </a:cubicBezTo>
                  <a:cubicBezTo>
                    <a:pt x="86" y="60"/>
                    <a:pt x="90" y="46"/>
                    <a:pt x="100" y="34"/>
                  </a:cubicBezTo>
                  <a:cubicBezTo>
                    <a:pt x="110" y="23"/>
                    <a:pt x="122" y="14"/>
                    <a:pt x="140" y="11"/>
                  </a:cubicBezTo>
                  <a:cubicBezTo>
                    <a:pt x="148" y="10"/>
                    <a:pt x="156" y="8"/>
                    <a:pt x="164" y="8"/>
                  </a:cubicBezTo>
                  <a:cubicBezTo>
                    <a:pt x="181" y="8"/>
                    <a:pt x="196" y="11"/>
                    <a:pt x="211" y="17"/>
                  </a:cubicBezTo>
                  <a:cubicBezTo>
                    <a:pt x="215" y="18"/>
                    <a:pt x="217" y="19"/>
                    <a:pt x="219" y="15"/>
                  </a:cubicBezTo>
                  <a:cubicBezTo>
                    <a:pt x="222" y="12"/>
                    <a:pt x="224" y="12"/>
                    <a:pt x="226" y="16"/>
                  </a:cubicBezTo>
                  <a:cubicBezTo>
                    <a:pt x="229" y="19"/>
                    <a:pt x="231" y="24"/>
                    <a:pt x="235" y="25"/>
                  </a:cubicBezTo>
                  <a:cubicBezTo>
                    <a:pt x="240" y="27"/>
                    <a:pt x="242" y="21"/>
                    <a:pt x="245" y="18"/>
                  </a:cubicBezTo>
                  <a:cubicBezTo>
                    <a:pt x="254" y="13"/>
                    <a:pt x="263" y="11"/>
                    <a:pt x="273" y="11"/>
                  </a:cubicBezTo>
                  <a:cubicBezTo>
                    <a:pt x="300" y="12"/>
                    <a:pt x="326" y="12"/>
                    <a:pt x="352" y="12"/>
                  </a:cubicBezTo>
                  <a:cubicBezTo>
                    <a:pt x="391" y="12"/>
                    <a:pt x="429" y="12"/>
                    <a:pt x="468" y="11"/>
                  </a:cubicBezTo>
                  <a:cubicBezTo>
                    <a:pt x="493" y="11"/>
                    <a:pt x="518" y="10"/>
                    <a:pt x="543" y="10"/>
                  </a:cubicBezTo>
                  <a:cubicBezTo>
                    <a:pt x="579" y="10"/>
                    <a:pt x="615" y="11"/>
                    <a:pt x="651" y="11"/>
                  </a:cubicBezTo>
                  <a:cubicBezTo>
                    <a:pt x="660" y="11"/>
                    <a:pt x="670" y="11"/>
                    <a:pt x="679" y="11"/>
                  </a:cubicBezTo>
                  <a:cubicBezTo>
                    <a:pt x="688" y="10"/>
                    <a:pt x="697" y="12"/>
                    <a:pt x="704" y="16"/>
                  </a:cubicBezTo>
                  <a:cubicBezTo>
                    <a:pt x="708" y="17"/>
                    <a:pt x="710" y="17"/>
                    <a:pt x="712" y="14"/>
                  </a:cubicBezTo>
                  <a:cubicBezTo>
                    <a:pt x="716" y="9"/>
                    <a:pt x="718" y="8"/>
                    <a:pt x="723" y="13"/>
                  </a:cubicBezTo>
                  <a:cubicBezTo>
                    <a:pt x="726" y="15"/>
                    <a:pt x="728" y="15"/>
                    <a:pt x="731" y="13"/>
                  </a:cubicBezTo>
                  <a:cubicBezTo>
                    <a:pt x="744" y="7"/>
                    <a:pt x="758" y="3"/>
                    <a:pt x="773" y="2"/>
                  </a:cubicBezTo>
                  <a:cubicBezTo>
                    <a:pt x="793" y="0"/>
                    <a:pt x="814" y="3"/>
                    <a:pt x="830" y="14"/>
                  </a:cubicBezTo>
                  <a:cubicBezTo>
                    <a:pt x="851" y="28"/>
                    <a:pt x="866" y="47"/>
                    <a:pt x="867" y="71"/>
                  </a:cubicBezTo>
                  <a:cubicBezTo>
                    <a:pt x="867" y="75"/>
                    <a:pt x="869" y="76"/>
                    <a:pt x="874" y="76"/>
                  </a:cubicBezTo>
                  <a:cubicBezTo>
                    <a:pt x="883" y="76"/>
                    <a:pt x="884" y="79"/>
                    <a:pt x="880" y="84"/>
                  </a:cubicBezTo>
                  <a:cubicBezTo>
                    <a:pt x="877" y="88"/>
                    <a:pt x="877" y="90"/>
                    <a:pt x="883" y="92"/>
                  </a:cubicBezTo>
                  <a:cubicBezTo>
                    <a:pt x="908" y="100"/>
                    <a:pt x="927" y="115"/>
                    <a:pt x="937" y="136"/>
                  </a:cubicBezTo>
                  <a:cubicBezTo>
                    <a:pt x="947" y="156"/>
                    <a:pt x="941" y="174"/>
                    <a:pt x="930" y="192"/>
                  </a:cubicBezTo>
                  <a:cubicBezTo>
                    <a:pt x="921" y="208"/>
                    <a:pt x="907" y="219"/>
                    <a:pt x="890" y="227"/>
                  </a:cubicBezTo>
                  <a:cubicBezTo>
                    <a:pt x="889" y="228"/>
                    <a:pt x="889" y="228"/>
                    <a:pt x="888" y="228"/>
                  </a:cubicBezTo>
                  <a:cubicBezTo>
                    <a:pt x="879" y="232"/>
                    <a:pt x="879" y="232"/>
                    <a:pt x="884" y="240"/>
                  </a:cubicBezTo>
                  <a:cubicBezTo>
                    <a:pt x="886" y="242"/>
                    <a:pt x="885" y="243"/>
                    <a:pt x="881" y="244"/>
                  </a:cubicBezTo>
                  <a:cubicBezTo>
                    <a:pt x="877" y="244"/>
                    <a:pt x="872" y="242"/>
                    <a:pt x="869" y="245"/>
                  </a:cubicBezTo>
                  <a:cubicBezTo>
                    <a:pt x="866" y="248"/>
                    <a:pt x="869" y="252"/>
                    <a:pt x="869" y="256"/>
                  </a:cubicBezTo>
                  <a:cubicBezTo>
                    <a:pt x="868" y="276"/>
                    <a:pt x="855" y="290"/>
                    <a:pt x="837" y="301"/>
                  </a:cubicBezTo>
                  <a:cubicBezTo>
                    <a:pt x="826" y="308"/>
                    <a:pt x="815" y="314"/>
                    <a:pt x="801" y="316"/>
                  </a:cubicBezTo>
                  <a:cubicBezTo>
                    <a:pt x="788" y="318"/>
                    <a:pt x="776" y="317"/>
                    <a:pt x="764" y="313"/>
                  </a:cubicBezTo>
                  <a:cubicBezTo>
                    <a:pt x="756" y="311"/>
                    <a:pt x="748" y="307"/>
                    <a:pt x="741" y="303"/>
                  </a:cubicBezTo>
                  <a:cubicBezTo>
                    <a:pt x="738" y="302"/>
                    <a:pt x="736" y="302"/>
                    <a:pt x="733" y="304"/>
                  </a:cubicBezTo>
                  <a:cubicBezTo>
                    <a:pt x="727" y="308"/>
                    <a:pt x="725" y="308"/>
                    <a:pt x="722" y="302"/>
                  </a:cubicBezTo>
                  <a:cubicBezTo>
                    <a:pt x="721" y="297"/>
                    <a:pt x="719" y="299"/>
                    <a:pt x="716" y="301"/>
                  </a:cubicBezTo>
                  <a:cubicBezTo>
                    <a:pt x="706" y="309"/>
                    <a:pt x="694" y="313"/>
                    <a:pt x="680" y="309"/>
                  </a:cubicBezTo>
                  <a:cubicBezTo>
                    <a:pt x="678" y="309"/>
                    <a:pt x="677" y="309"/>
                    <a:pt x="676" y="308"/>
                  </a:cubicBezTo>
                  <a:cubicBezTo>
                    <a:pt x="667" y="299"/>
                    <a:pt x="655" y="302"/>
                    <a:pt x="645" y="302"/>
                  </a:cubicBezTo>
                  <a:cubicBezTo>
                    <a:pt x="607" y="301"/>
                    <a:pt x="570" y="301"/>
                    <a:pt x="533" y="301"/>
                  </a:cubicBezTo>
                  <a:cubicBezTo>
                    <a:pt x="496" y="301"/>
                    <a:pt x="458" y="301"/>
                    <a:pt x="421" y="301"/>
                  </a:cubicBezTo>
                  <a:cubicBezTo>
                    <a:pt x="389" y="301"/>
                    <a:pt x="357" y="301"/>
                    <a:pt x="325" y="301"/>
                  </a:cubicBezTo>
                  <a:cubicBezTo>
                    <a:pt x="315" y="301"/>
                    <a:pt x="305" y="301"/>
                    <a:pt x="295" y="301"/>
                  </a:cubicBezTo>
                  <a:cubicBezTo>
                    <a:pt x="292" y="301"/>
                    <a:pt x="290" y="302"/>
                    <a:pt x="287" y="303"/>
                  </a:cubicBezTo>
                  <a:cubicBezTo>
                    <a:pt x="272" y="311"/>
                    <a:pt x="256" y="313"/>
                    <a:pt x="240" y="303"/>
                  </a:cubicBezTo>
                  <a:cubicBezTo>
                    <a:pt x="238" y="302"/>
                    <a:pt x="236" y="302"/>
                    <a:pt x="234" y="304"/>
                  </a:cubicBezTo>
                  <a:cubicBezTo>
                    <a:pt x="231" y="307"/>
                    <a:pt x="228" y="309"/>
                    <a:pt x="225" y="311"/>
                  </a:cubicBezTo>
                  <a:cubicBezTo>
                    <a:pt x="222" y="314"/>
                    <a:pt x="220" y="313"/>
                    <a:pt x="219" y="310"/>
                  </a:cubicBezTo>
                  <a:cubicBezTo>
                    <a:pt x="218" y="305"/>
                    <a:pt x="214" y="306"/>
                    <a:pt x="210" y="308"/>
                  </a:cubicBezTo>
                  <a:cubicBezTo>
                    <a:pt x="199" y="312"/>
                    <a:pt x="186" y="313"/>
                    <a:pt x="174" y="313"/>
                  </a:cubicBezTo>
                  <a:cubicBezTo>
                    <a:pt x="173" y="313"/>
                    <a:pt x="173" y="313"/>
                    <a:pt x="172" y="312"/>
                  </a:cubicBezTo>
                  <a:cubicBezTo>
                    <a:pt x="172" y="312"/>
                    <a:pt x="171" y="312"/>
                    <a:pt x="171" y="311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60"/>
                    <a:pt x="45" y="159"/>
                  </a:cubicBezTo>
                  <a:cubicBezTo>
                    <a:pt x="45" y="159"/>
                    <a:pt x="45" y="158"/>
                    <a:pt x="45" y="157"/>
                  </a:cubicBezTo>
                  <a:cubicBezTo>
                    <a:pt x="40" y="145"/>
                    <a:pt x="45" y="135"/>
                    <a:pt x="55" y="127"/>
                  </a:cubicBezTo>
                  <a:cubicBezTo>
                    <a:pt x="69" y="117"/>
                    <a:pt x="86" y="115"/>
                    <a:pt x="103" y="119"/>
                  </a:cubicBezTo>
                  <a:cubicBezTo>
                    <a:pt x="111" y="121"/>
                    <a:pt x="120" y="124"/>
                    <a:pt x="125" y="131"/>
                  </a:cubicBezTo>
                  <a:cubicBezTo>
                    <a:pt x="130" y="136"/>
                    <a:pt x="129" y="137"/>
                    <a:pt x="122" y="138"/>
                  </a:cubicBezTo>
                  <a:cubicBezTo>
                    <a:pt x="121" y="139"/>
                    <a:pt x="119" y="139"/>
                    <a:pt x="119" y="139"/>
                  </a:cubicBezTo>
                  <a:cubicBezTo>
                    <a:pt x="115" y="142"/>
                    <a:pt x="113" y="141"/>
                    <a:pt x="111" y="138"/>
                  </a:cubicBezTo>
                  <a:cubicBezTo>
                    <a:pt x="104" y="126"/>
                    <a:pt x="91" y="122"/>
                    <a:pt x="77" y="126"/>
                  </a:cubicBezTo>
                  <a:cubicBezTo>
                    <a:pt x="67" y="129"/>
                    <a:pt x="64" y="139"/>
                    <a:pt x="72" y="146"/>
                  </a:cubicBezTo>
                  <a:cubicBezTo>
                    <a:pt x="78" y="150"/>
                    <a:pt x="77" y="150"/>
                    <a:pt x="70" y="153"/>
                  </a:cubicBezTo>
                  <a:cubicBezTo>
                    <a:pt x="64" y="155"/>
                    <a:pt x="61" y="158"/>
                    <a:pt x="61" y="164"/>
                  </a:cubicBezTo>
                  <a:cubicBezTo>
                    <a:pt x="61" y="169"/>
                    <a:pt x="61" y="175"/>
                    <a:pt x="69" y="176"/>
                  </a:cubicBezTo>
                  <a:cubicBezTo>
                    <a:pt x="76" y="178"/>
                    <a:pt x="74" y="180"/>
                    <a:pt x="72" y="184"/>
                  </a:cubicBezTo>
                  <a:cubicBezTo>
                    <a:pt x="66" y="192"/>
                    <a:pt x="70" y="203"/>
                    <a:pt x="80" y="205"/>
                  </a:cubicBezTo>
                  <a:cubicBezTo>
                    <a:pt x="90" y="206"/>
                    <a:pt x="100" y="206"/>
                    <a:pt x="107" y="199"/>
                  </a:cubicBezTo>
                  <a:cubicBezTo>
                    <a:pt x="112" y="196"/>
                    <a:pt x="115" y="189"/>
                    <a:pt x="123" y="195"/>
                  </a:cubicBezTo>
                  <a:cubicBezTo>
                    <a:pt x="124" y="195"/>
                    <a:pt x="126" y="194"/>
                    <a:pt x="127" y="195"/>
                  </a:cubicBezTo>
                  <a:cubicBezTo>
                    <a:pt x="127" y="197"/>
                    <a:pt x="126" y="198"/>
                    <a:pt x="125" y="199"/>
                  </a:cubicBezTo>
                  <a:cubicBezTo>
                    <a:pt x="117" y="204"/>
                    <a:pt x="107" y="207"/>
                    <a:pt x="97" y="208"/>
                  </a:cubicBezTo>
                  <a:cubicBezTo>
                    <a:pt x="79" y="210"/>
                    <a:pt x="62" y="207"/>
                    <a:pt x="48" y="196"/>
                  </a:cubicBezTo>
                  <a:cubicBezTo>
                    <a:pt x="40" y="190"/>
                    <a:pt x="41" y="179"/>
                    <a:pt x="50" y="173"/>
                  </a:cubicBezTo>
                  <a:cubicBezTo>
                    <a:pt x="51" y="172"/>
                    <a:pt x="53" y="172"/>
                    <a:pt x="54" y="171"/>
                  </a:cubicBezTo>
                  <a:cubicBezTo>
                    <a:pt x="56" y="169"/>
                    <a:pt x="55" y="168"/>
                    <a:pt x="54" y="167"/>
                  </a:cubicBezTo>
                  <a:cubicBezTo>
                    <a:pt x="53" y="166"/>
                    <a:pt x="52" y="166"/>
                    <a:pt x="51" y="166"/>
                  </a:cubicBezTo>
                  <a:cubicBezTo>
                    <a:pt x="41" y="170"/>
                    <a:pt x="35" y="182"/>
                    <a:pt x="39" y="190"/>
                  </a:cubicBezTo>
                  <a:cubicBezTo>
                    <a:pt x="44" y="199"/>
                    <a:pt x="53" y="206"/>
                    <a:pt x="63" y="209"/>
                  </a:cubicBezTo>
                  <a:cubicBezTo>
                    <a:pt x="83" y="214"/>
                    <a:pt x="102" y="214"/>
                    <a:pt x="121" y="207"/>
                  </a:cubicBezTo>
                  <a:cubicBezTo>
                    <a:pt x="128" y="204"/>
                    <a:pt x="134" y="200"/>
                    <a:pt x="135" y="193"/>
                  </a:cubicBezTo>
                  <a:cubicBezTo>
                    <a:pt x="135" y="189"/>
                    <a:pt x="132" y="187"/>
                    <a:pt x="127" y="188"/>
                  </a:cubicBezTo>
                  <a:cubicBezTo>
                    <a:pt x="126" y="189"/>
                    <a:pt x="124" y="192"/>
                    <a:pt x="122" y="189"/>
                  </a:cubicBezTo>
                  <a:cubicBezTo>
                    <a:pt x="120" y="187"/>
                    <a:pt x="120" y="185"/>
                    <a:pt x="121" y="182"/>
                  </a:cubicBezTo>
                  <a:cubicBezTo>
                    <a:pt x="124" y="178"/>
                    <a:pt x="132" y="173"/>
                    <a:pt x="137" y="173"/>
                  </a:cubicBezTo>
                  <a:cubicBezTo>
                    <a:pt x="143" y="174"/>
                    <a:pt x="150" y="180"/>
                    <a:pt x="151" y="186"/>
                  </a:cubicBezTo>
                  <a:cubicBezTo>
                    <a:pt x="152" y="190"/>
                    <a:pt x="154" y="190"/>
                    <a:pt x="157" y="189"/>
                  </a:cubicBezTo>
                  <a:cubicBezTo>
                    <a:pt x="170" y="184"/>
                    <a:pt x="187" y="192"/>
                    <a:pt x="189" y="203"/>
                  </a:cubicBezTo>
                  <a:cubicBezTo>
                    <a:pt x="190" y="208"/>
                    <a:pt x="187" y="211"/>
                    <a:pt x="182" y="213"/>
                  </a:cubicBezTo>
                  <a:cubicBezTo>
                    <a:pt x="177" y="215"/>
                    <a:pt x="173" y="213"/>
                    <a:pt x="172" y="210"/>
                  </a:cubicBezTo>
                  <a:cubicBezTo>
                    <a:pt x="169" y="202"/>
                    <a:pt x="163" y="203"/>
                    <a:pt x="157" y="205"/>
                  </a:cubicBezTo>
                  <a:cubicBezTo>
                    <a:pt x="144" y="208"/>
                    <a:pt x="136" y="216"/>
                    <a:pt x="129" y="225"/>
                  </a:cubicBezTo>
                  <a:cubicBezTo>
                    <a:pt x="118" y="238"/>
                    <a:pt x="120" y="267"/>
                    <a:pt x="140" y="280"/>
                  </a:cubicBezTo>
                  <a:cubicBezTo>
                    <a:pt x="161" y="295"/>
                    <a:pt x="194" y="297"/>
                    <a:pt x="215" y="277"/>
                  </a:cubicBezTo>
                  <a:cubicBezTo>
                    <a:pt x="224" y="268"/>
                    <a:pt x="227" y="258"/>
                    <a:pt x="224" y="247"/>
                  </a:cubicBezTo>
                  <a:cubicBezTo>
                    <a:pt x="223" y="242"/>
                    <a:pt x="219" y="239"/>
                    <a:pt x="214" y="238"/>
                  </a:cubicBezTo>
                  <a:cubicBezTo>
                    <a:pt x="210" y="237"/>
                    <a:pt x="206" y="237"/>
                    <a:pt x="207" y="242"/>
                  </a:cubicBezTo>
                  <a:cubicBezTo>
                    <a:pt x="207" y="247"/>
                    <a:pt x="203" y="248"/>
                    <a:pt x="198" y="248"/>
                  </a:cubicBezTo>
                  <a:cubicBezTo>
                    <a:pt x="191" y="248"/>
                    <a:pt x="186" y="240"/>
                    <a:pt x="189" y="234"/>
                  </a:cubicBezTo>
                  <a:cubicBezTo>
                    <a:pt x="195" y="221"/>
                    <a:pt x="211" y="222"/>
                    <a:pt x="222" y="226"/>
                  </a:cubicBezTo>
                  <a:cubicBezTo>
                    <a:pt x="239" y="234"/>
                    <a:pt x="247" y="252"/>
                    <a:pt x="240" y="269"/>
                  </a:cubicBezTo>
                  <a:cubicBezTo>
                    <a:pt x="238" y="274"/>
                    <a:pt x="240" y="273"/>
                    <a:pt x="244" y="272"/>
                  </a:cubicBezTo>
                  <a:cubicBezTo>
                    <a:pt x="248" y="271"/>
                    <a:pt x="251" y="272"/>
                    <a:pt x="255" y="273"/>
                  </a:cubicBezTo>
                  <a:cubicBezTo>
                    <a:pt x="262" y="277"/>
                    <a:pt x="263" y="282"/>
                    <a:pt x="257" y="287"/>
                  </a:cubicBezTo>
                  <a:cubicBezTo>
                    <a:pt x="253" y="290"/>
                    <a:pt x="253" y="292"/>
                    <a:pt x="258" y="294"/>
                  </a:cubicBezTo>
                  <a:cubicBezTo>
                    <a:pt x="267" y="296"/>
                    <a:pt x="275" y="295"/>
                    <a:pt x="282" y="290"/>
                  </a:cubicBezTo>
                  <a:cubicBezTo>
                    <a:pt x="284" y="289"/>
                    <a:pt x="286" y="287"/>
                    <a:pt x="289" y="288"/>
                  </a:cubicBezTo>
                  <a:cubicBezTo>
                    <a:pt x="299" y="288"/>
                    <a:pt x="310" y="288"/>
                    <a:pt x="321" y="288"/>
                  </a:cubicBezTo>
                  <a:cubicBezTo>
                    <a:pt x="361" y="288"/>
                    <a:pt x="401" y="289"/>
                    <a:pt x="441" y="289"/>
                  </a:cubicBezTo>
                  <a:cubicBezTo>
                    <a:pt x="470" y="289"/>
                    <a:pt x="499" y="288"/>
                    <a:pt x="528" y="288"/>
                  </a:cubicBezTo>
                  <a:cubicBezTo>
                    <a:pt x="574" y="288"/>
                    <a:pt x="621" y="289"/>
                    <a:pt x="667" y="288"/>
                  </a:cubicBezTo>
                  <a:cubicBezTo>
                    <a:pt x="672" y="288"/>
                    <a:pt x="676" y="289"/>
                    <a:pt x="680" y="291"/>
                  </a:cubicBezTo>
                  <a:cubicBezTo>
                    <a:pt x="685" y="294"/>
                    <a:pt x="691" y="293"/>
                    <a:pt x="696" y="293"/>
                  </a:cubicBezTo>
                  <a:cubicBezTo>
                    <a:pt x="700" y="292"/>
                    <a:pt x="703" y="290"/>
                    <a:pt x="703" y="286"/>
                  </a:cubicBezTo>
                  <a:cubicBezTo>
                    <a:pt x="704" y="284"/>
                    <a:pt x="702" y="283"/>
                    <a:pt x="700" y="283"/>
                  </a:cubicBezTo>
                  <a:cubicBezTo>
                    <a:pt x="694" y="282"/>
                    <a:pt x="692" y="278"/>
                    <a:pt x="693" y="273"/>
                  </a:cubicBezTo>
                  <a:cubicBezTo>
                    <a:pt x="694" y="268"/>
                    <a:pt x="698" y="264"/>
                    <a:pt x="704" y="265"/>
                  </a:cubicBezTo>
                  <a:cubicBezTo>
                    <a:pt x="713" y="266"/>
                    <a:pt x="712" y="262"/>
                    <a:pt x="712" y="258"/>
                  </a:cubicBezTo>
                  <a:cubicBezTo>
                    <a:pt x="711" y="257"/>
                    <a:pt x="711" y="256"/>
                    <a:pt x="711" y="254"/>
                  </a:cubicBezTo>
                  <a:cubicBezTo>
                    <a:pt x="711" y="242"/>
                    <a:pt x="721" y="223"/>
                    <a:pt x="736" y="220"/>
                  </a:cubicBezTo>
                  <a:cubicBezTo>
                    <a:pt x="744" y="218"/>
                    <a:pt x="752" y="218"/>
                    <a:pt x="758" y="223"/>
                  </a:cubicBezTo>
                  <a:cubicBezTo>
                    <a:pt x="765" y="227"/>
                    <a:pt x="767" y="233"/>
                    <a:pt x="765" y="240"/>
                  </a:cubicBezTo>
                  <a:cubicBezTo>
                    <a:pt x="764" y="244"/>
                    <a:pt x="761" y="248"/>
                    <a:pt x="754" y="247"/>
                  </a:cubicBezTo>
                  <a:cubicBezTo>
                    <a:pt x="748" y="247"/>
                    <a:pt x="746" y="244"/>
                    <a:pt x="745" y="239"/>
                  </a:cubicBezTo>
                  <a:cubicBezTo>
                    <a:pt x="745" y="238"/>
                    <a:pt x="745" y="237"/>
                    <a:pt x="744" y="236"/>
                  </a:cubicBezTo>
                  <a:cubicBezTo>
                    <a:pt x="742" y="236"/>
                    <a:pt x="741" y="237"/>
                    <a:pt x="740" y="238"/>
                  </a:cubicBezTo>
                  <a:cubicBezTo>
                    <a:pt x="728" y="247"/>
                    <a:pt x="726" y="260"/>
                    <a:pt x="736" y="272"/>
                  </a:cubicBezTo>
                  <a:cubicBezTo>
                    <a:pt x="745" y="283"/>
                    <a:pt x="758" y="290"/>
                    <a:pt x="774" y="293"/>
                  </a:cubicBezTo>
                  <a:cubicBezTo>
                    <a:pt x="786" y="295"/>
                    <a:pt x="799" y="294"/>
                    <a:pt x="811" y="290"/>
                  </a:cubicBezTo>
                  <a:cubicBezTo>
                    <a:pt x="836" y="279"/>
                    <a:pt x="845" y="253"/>
                    <a:pt x="838" y="233"/>
                  </a:cubicBezTo>
                  <a:cubicBezTo>
                    <a:pt x="836" y="228"/>
                    <a:pt x="832" y="223"/>
                    <a:pt x="825" y="220"/>
                  </a:cubicBezTo>
                  <a:cubicBezTo>
                    <a:pt x="813" y="216"/>
                    <a:pt x="803" y="210"/>
                    <a:pt x="795" y="201"/>
                  </a:cubicBezTo>
                  <a:cubicBezTo>
                    <a:pt x="790" y="195"/>
                    <a:pt x="782" y="193"/>
                    <a:pt x="774" y="192"/>
                  </a:cubicBezTo>
                  <a:cubicBezTo>
                    <a:pt x="770" y="192"/>
                    <a:pt x="767" y="192"/>
                    <a:pt x="771" y="196"/>
                  </a:cubicBezTo>
                  <a:cubicBezTo>
                    <a:pt x="773" y="198"/>
                    <a:pt x="773" y="201"/>
                    <a:pt x="771" y="203"/>
                  </a:cubicBezTo>
                  <a:cubicBezTo>
                    <a:pt x="768" y="206"/>
                    <a:pt x="765" y="207"/>
                    <a:pt x="761" y="206"/>
                  </a:cubicBezTo>
                  <a:cubicBezTo>
                    <a:pt x="755" y="204"/>
                    <a:pt x="752" y="201"/>
                    <a:pt x="750" y="196"/>
                  </a:cubicBezTo>
                  <a:cubicBezTo>
                    <a:pt x="749" y="191"/>
                    <a:pt x="753" y="184"/>
                    <a:pt x="758" y="181"/>
                  </a:cubicBezTo>
                  <a:cubicBezTo>
                    <a:pt x="768" y="175"/>
                    <a:pt x="778" y="177"/>
                    <a:pt x="787" y="182"/>
                  </a:cubicBezTo>
                  <a:cubicBezTo>
                    <a:pt x="791" y="185"/>
                    <a:pt x="793" y="184"/>
                    <a:pt x="794" y="181"/>
                  </a:cubicBezTo>
                  <a:cubicBezTo>
                    <a:pt x="795" y="177"/>
                    <a:pt x="797" y="174"/>
                    <a:pt x="800" y="171"/>
                  </a:cubicBezTo>
                  <a:cubicBezTo>
                    <a:pt x="810" y="161"/>
                    <a:pt x="827" y="162"/>
                    <a:pt x="834" y="172"/>
                  </a:cubicBezTo>
                  <a:cubicBezTo>
                    <a:pt x="836" y="176"/>
                    <a:pt x="836" y="183"/>
                    <a:pt x="832" y="186"/>
                  </a:cubicBezTo>
                  <a:cubicBezTo>
                    <a:pt x="826" y="189"/>
                    <a:pt x="822" y="187"/>
                    <a:pt x="818" y="183"/>
                  </a:cubicBezTo>
                  <a:cubicBezTo>
                    <a:pt x="817" y="182"/>
                    <a:pt x="815" y="181"/>
                    <a:pt x="813" y="182"/>
                  </a:cubicBezTo>
                  <a:cubicBezTo>
                    <a:pt x="811" y="183"/>
                    <a:pt x="811" y="185"/>
                    <a:pt x="812" y="186"/>
                  </a:cubicBezTo>
                  <a:cubicBezTo>
                    <a:pt x="812" y="191"/>
                    <a:pt x="815" y="196"/>
                    <a:pt x="820" y="199"/>
                  </a:cubicBezTo>
                  <a:cubicBezTo>
                    <a:pt x="839" y="212"/>
                    <a:pt x="878" y="217"/>
                    <a:pt x="896" y="196"/>
                  </a:cubicBezTo>
                  <a:cubicBezTo>
                    <a:pt x="903" y="187"/>
                    <a:pt x="908" y="176"/>
                    <a:pt x="901" y="166"/>
                  </a:cubicBezTo>
                  <a:cubicBezTo>
                    <a:pt x="899" y="162"/>
                    <a:pt x="899" y="159"/>
                    <a:pt x="902" y="156"/>
                  </a:cubicBezTo>
                  <a:cubicBezTo>
                    <a:pt x="909" y="145"/>
                    <a:pt x="906" y="132"/>
                    <a:pt x="896" y="123"/>
                  </a:cubicBezTo>
                  <a:cubicBezTo>
                    <a:pt x="892" y="119"/>
                    <a:pt x="885" y="117"/>
                    <a:pt x="879" y="114"/>
                  </a:cubicBezTo>
                  <a:cubicBezTo>
                    <a:pt x="861" y="108"/>
                    <a:pt x="843" y="106"/>
                    <a:pt x="826" y="117"/>
                  </a:cubicBezTo>
                  <a:cubicBezTo>
                    <a:pt x="821" y="121"/>
                    <a:pt x="817" y="125"/>
                    <a:pt x="815" y="130"/>
                  </a:cubicBezTo>
                  <a:cubicBezTo>
                    <a:pt x="814" y="132"/>
                    <a:pt x="815" y="134"/>
                    <a:pt x="816" y="136"/>
                  </a:cubicBezTo>
                  <a:cubicBezTo>
                    <a:pt x="818" y="137"/>
                    <a:pt x="819" y="136"/>
                    <a:pt x="821" y="136"/>
                  </a:cubicBezTo>
                  <a:cubicBezTo>
                    <a:pt x="825" y="133"/>
                    <a:pt x="829" y="134"/>
                    <a:pt x="833" y="137"/>
                  </a:cubicBezTo>
                  <a:cubicBezTo>
                    <a:pt x="837" y="140"/>
                    <a:pt x="837" y="144"/>
                    <a:pt x="835" y="148"/>
                  </a:cubicBezTo>
                  <a:cubicBezTo>
                    <a:pt x="832" y="155"/>
                    <a:pt x="826" y="158"/>
                    <a:pt x="817" y="158"/>
                  </a:cubicBezTo>
                  <a:cubicBezTo>
                    <a:pt x="805" y="157"/>
                    <a:pt x="795" y="151"/>
                    <a:pt x="793" y="143"/>
                  </a:cubicBezTo>
                  <a:cubicBezTo>
                    <a:pt x="793" y="138"/>
                    <a:pt x="791" y="138"/>
                    <a:pt x="786" y="138"/>
                  </a:cubicBezTo>
                  <a:cubicBezTo>
                    <a:pt x="777" y="138"/>
                    <a:pt x="768" y="137"/>
                    <a:pt x="760" y="132"/>
                  </a:cubicBezTo>
                  <a:cubicBezTo>
                    <a:pt x="754" y="128"/>
                    <a:pt x="751" y="123"/>
                    <a:pt x="752" y="117"/>
                  </a:cubicBezTo>
                  <a:cubicBezTo>
                    <a:pt x="753" y="111"/>
                    <a:pt x="759" y="107"/>
                    <a:pt x="765" y="107"/>
                  </a:cubicBezTo>
                  <a:cubicBezTo>
                    <a:pt x="771" y="108"/>
                    <a:pt x="773" y="111"/>
                    <a:pt x="772" y="118"/>
                  </a:cubicBezTo>
                  <a:cubicBezTo>
                    <a:pt x="772" y="120"/>
                    <a:pt x="773" y="122"/>
                    <a:pt x="775" y="123"/>
                  </a:cubicBezTo>
                  <a:cubicBezTo>
                    <a:pt x="782" y="128"/>
                    <a:pt x="798" y="126"/>
                    <a:pt x="803" y="119"/>
                  </a:cubicBezTo>
                  <a:cubicBezTo>
                    <a:pt x="810" y="109"/>
                    <a:pt x="819" y="100"/>
                    <a:pt x="834" y="97"/>
                  </a:cubicBezTo>
                  <a:cubicBezTo>
                    <a:pt x="837" y="96"/>
                    <a:pt x="837" y="94"/>
                    <a:pt x="838" y="92"/>
                  </a:cubicBezTo>
                  <a:cubicBezTo>
                    <a:pt x="844" y="69"/>
                    <a:pt x="828" y="39"/>
                    <a:pt x="805" y="29"/>
                  </a:cubicBezTo>
                  <a:cubicBezTo>
                    <a:pt x="782" y="18"/>
                    <a:pt x="752" y="23"/>
                    <a:pt x="737" y="42"/>
                  </a:cubicBezTo>
                  <a:cubicBezTo>
                    <a:pt x="732" y="49"/>
                    <a:pt x="731" y="59"/>
                    <a:pt x="736" y="63"/>
                  </a:cubicBezTo>
                  <a:cubicBezTo>
                    <a:pt x="738" y="65"/>
                    <a:pt x="740" y="67"/>
                    <a:pt x="743" y="66"/>
                  </a:cubicBezTo>
                  <a:cubicBezTo>
                    <a:pt x="747" y="65"/>
                    <a:pt x="745" y="62"/>
                    <a:pt x="745" y="61"/>
                  </a:cubicBezTo>
                  <a:cubicBezTo>
                    <a:pt x="745" y="54"/>
                    <a:pt x="749" y="51"/>
                    <a:pt x="756" y="52"/>
                  </a:cubicBezTo>
                  <a:cubicBezTo>
                    <a:pt x="764" y="53"/>
                    <a:pt x="769" y="56"/>
                    <a:pt x="771" y="62"/>
                  </a:cubicBezTo>
                  <a:cubicBezTo>
                    <a:pt x="773" y="69"/>
                    <a:pt x="771" y="75"/>
                    <a:pt x="764" y="79"/>
                  </a:cubicBezTo>
                  <a:cubicBezTo>
                    <a:pt x="755" y="84"/>
                    <a:pt x="745" y="87"/>
                    <a:pt x="735" y="82"/>
                  </a:cubicBezTo>
                  <a:cubicBezTo>
                    <a:pt x="724" y="76"/>
                    <a:pt x="715" y="69"/>
                    <a:pt x="714" y="57"/>
                  </a:cubicBezTo>
                  <a:cubicBezTo>
                    <a:pt x="713" y="55"/>
                    <a:pt x="714" y="53"/>
                    <a:pt x="713" y="51"/>
                  </a:cubicBezTo>
                  <a:cubicBezTo>
                    <a:pt x="711" y="52"/>
                    <a:pt x="710" y="52"/>
                    <a:pt x="709" y="53"/>
                  </a:cubicBezTo>
                  <a:cubicBezTo>
                    <a:pt x="701" y="56"/>
                    <a:pt x="694" y="55"/>
                    <a:pt x="690" y="49"/>
                  </a:cubicBezTo>
                  <a:cubicBezTo>
                    <a:pt x="686" y="44"/>
                    <a:pt x="687" y="43"/>
                    <a:pt x="697" y="38"/>
                  </a:cubicBezTo>
                  <a:cubicBezTo>
                    <a:pt x="701" y="36"/>
                    <a:pt x="700" y="33"/>
                    <a:pt x="698" y="31"/>
                  </a:cubicBezTo>
                  <a:cubicBezTo>
                    <a:pt x="696" y="27"/>
                    <a:pt x="692" y="26"/>
                    <a:pt x="688" y="26"/>
                  </a:cubicBezTo>
                  <a:cubicBezTo>
                    <a:pt x="676" y="26"/>
                    <a:pt x="664" y="25"/>
                    <a:pt x="652" y="25"/>
                  </a:cubicBezTo>
                  <a:cubicBezTo>
                    <a:pt x="612" y="25"/>
                    <a:pt x="572" y="26"/>
                    <a:pt x="532" y="26"/>
                  </a:cubicBezTo>
                  <a:cubicBezTo>
                    <a:pt x="497" y="26"/>
                    <a:pt x="462" y="26"/>
                    <a:pt x="427" y="26"/>
                  </a:cubicBezTo>
                  <a:cubicBezTo>
                    <a:pt x="383" y="26"/>
                    <a:pt x="339" y="26"/>
                    <a:pt x="294" y="26"/>
                  </a:cubicBezTo>
                  <a:cubicBezTo>
                    <a:pt x="288" y="26"/>
                    <a:pt x="282" y="27"/>
                    <a:pt x="275" y="26"/>
                  </a:cubicBezTo>
                  <a:cubicBezTo>
                    <a:pt x="269" y="25"/>
                    <a:pt x="261" y="27"/>
                    <a:pt x="256" y="31"/>
                  </a:cubicBezTo>
                  <a:cubicBezTo>
                    <a:pt x="251" y="34"/>
                    <a:pt x="250" y="38"/>
                    <a:pt x="250" y="43"/>
                  </a:cubicBezTo>
                  <a:cubicBezTo>
                    <a:pt x="249" y="46"/>
                    <a:pt x="253" y="47"/>
                    <a:pt x="255" y="49"/>
                  </a:cubicBezTo>
                  <a:cubicBezTo>
                    <a:pt x="257" y="50"/>
                    <a:pt x="257" y="51"/>
                    <a:pt x="257" y="53"/>
                  </a:cubicBezTo>
                  <a:cubicBezTo>
                    <a:pt x="258" y="56"/>
                    <a:pt x="257" y="59"/>
                    <a:pt x="253" y="60"/>
                  </a:cubicBezTo>
                  <a:cubicBezTo>
                    <a:pt x="249" y="62"/>
                    <a:pt x="244" y="63"/>
                    <a:pt x="240" y="60"/>
                  </a:cubicBezTo>
                  <a:cubicBezTo>
                    <a:pt x="236" y="57"/>
                    <a:pt x="234" y="56"/>
                    <a:pt x="232" y="62"/>
                  </a:cubicBezTo>
                  <a:cubicBezTo>
                    <a:pt x="229" y="70"/>
                    <a:pt x="225" y="77"/>
                    <a:pt x="216" y="82"/>
                  </a:cubicBezTo>
                  <a:cubicBezTo>
                    <a:pt x="201" y="90"/>
                    <a:pt x="180" y="83"/>
                    <a:pt x="178" y="69"/>
                  </a:cubicBezTo>
                  <a:cubicBezTo>
                    <a:pt x="178" y="63"/>
                    <a:pt x="181" y="59"/>
                    <a:pt x="186" y="58"/>
                  </a:cubicBezTo>
                  <a:cubicBezTo>
                    <a:pt x="193" y="57"/>
                    <a:pt x="198" y="60"/>
                    <a:pt x="200" y="65"/>
                  </a:cubicBezTo>
                  <a:cubicBezTo>
                    <a:pt x="201" y="70"/>
                    <a:pt x="203" y="70"/>
                    <a:pt x="207" y="68"/>
                  </a:cubicBezTo>
                  <a:cubicBezTo>
                    <a:pt x="212" y="67"/>
                    <a:pt x="213" y="64"/>
                    <a:pt x="214" y="61"/>
                  </a:cubicBezTo>
                  <a:cubicBezTo>
                    <a:pt x="217" y="53"/>
                    <a:pt x="211" y="41"/>
                    <a:pt x="203" y="37"/>
                  </a:cubicBezTo>
                  <a:cubicBezTo>
                    <a:pt x="192" y="31"/>
                    <a:pt x="180" y="31"/>
                    <a:pt x="168" y="31"/>
                  </a:cubicBezTo>
                  <a:cubicBezTo>
                    <a:pt x="146" y="30"/>
                    <a:pt x="130" y="39"/>
                    <a:pt x="120" y="54"/>
                  </a:cubicBezTo>
                  <a:cubicBezTo>
                    <a:pt x="110" y="69"/>
                    <a:pt x="111" y="85"/>
                    <a:pt x="121" y="101"/>
                  </a:cubicBezTo>
                  <a:cubicBezTo>
                    <a:pt x="128" y="112"/>
                    <a:pt x="142" y="118"/>
                    <a:pt x="155" y="123"/>
                  </a:cubicBezTo>
                  <a:cubicBezTo>
                    <a:pt x="158" y="125"/>
                    <a:pt x="162" y="127"/>
                    <a:pt x="167" y="127"/>
                  </a:cubicBezTo>
                  <a:cubicBezTo>
                    <a:pt x="173" y="127"/>
                    <a:pt x="175" y="125"/>
                    <a:pt x="173" y="119"/>
                  </a:cubicBezTo>
                  <a:cubicBezTo>
                    <a:pt x="171" y="115"/>
                    <a:pt x="174" y="112"/>
                    <a:pt x="179" y="112"/>
                  </a:cubicBezTo>
                  <a:cubicBezTo>
                    <a:pt x="186" y="112"/>
                    <a:pt x="191" y="117"/>
                    <a:pt x="191" y="123"/>
                  </a:cubicBezTo>
                  <a:cubicBezTo>
                    <a:pt x="190" y="133"/>
                    <a:pt x="181" y="141"/>
                    <a:pt x="167" y="141"/>
                  </a:cubicBezTo>
                  <a:cubicBezTo>
                    <a:pt x="160" y="140"/>
                    <a:pt x="158" y="142"/>
                    <a:pt x="156" y="148"/>
                  </a:cubicBezTo>
                  <a:cubicBezTo>
                    <a:pt x="153" y="158"/>
                    <a:pt x="134" y="163"/>
                    <a:pt x="124" y="157"/>
                  </a:cubicBezTo>
                  <a:cubicBezTo>
                    <a:pt x="121" y="155"/>
                    <a:pt x="117" y="153"/>
                    <a:pt x="119" y="149"/>
                  </a:cubicBezTo>
                  <a:cubicBezTo>
                    <a:pt x="121" y="145"/>
                    <a:pt x="124" y="145"/>
                    <a:pt x="129" y="145"/>
                  </a:cubicBezTo>
                  <a:cubicBezTo>
                    <a:pt x="135" y="146"/>
                    <a:pt x="139" y="143"/>
                    <a:pt x="137" y="138"/>
                  </a:cubicBezTo>
                  <a:cubicBezTo>
                    <a:pt x="134" y="132"/>
                    <a:pt x="131" y="127"/>
                    <a:pt x="125" y="123"/>
                  </a:cubicBezTo>
                  <a:cubicBezTo>
                    <a:pt x="115" y="116"/>
                    <a:pt x="103" y="114"/>
                    <a:pt x="90" y="114"/>
                  </a:cubicBezTo>
                  <a:cubicBezTo>
                    <a:pt x="70" y="112"/>
                    <a:pt x="55" y="120"/>
                    <a:pt x="43" y="133"/>
                  </a:cubicBezTo>
                  <a:cubicBezTo>
                    <a:pt x="35" y="142"/>
                    <a:pt x="36" y="154"/>
                    <a:pt x="45" y="160"/>
                  </a:cubicBezTo>
                  <a:close/>
                  <a:moveTo>
                    <a:pt x="852" y="75"/>
                  </a:moveTo>
                  <a:cubicBezTo>
                    <a:pt x="851" y="65"/>
                    <a:pt x="849" y="56"/>
                    <a:pt x="844" y="47"/>
                  </a:cubicBezTo>
                  <a:cubicBezTo>
                    <a:pt x="835" y="29"/>
                    <a:pt x="819" y="18"/>
                    <a:pt x="797" y="14"/>
                  </a:cubicBezTo>
                  <a:cubicBezTo>
                    <a:pt x="785" y="11"/>
                    <a:pt x="773" y="14"/>
                    <a:pt x="762" y="16"/>
                  </a:cubicBezTo>
                  <a:cubicBezTo>
                    <a:pt x="744" y="18"/>
                    <a:pt x="731" y="26"/>
                    <a:pt x="724" y="39"/>
                  </a:cubicBezTo>
                  <a:cubicBezTo>
                    <a:pt x="713" y="57"/>
                    <a:pt x="717" y="69"/>
                    <a:pt x="737" y="79"/>
                  </a:cubicBezTo>
                  <a:cubicBezTo>
                    <a:pt x="745" y="82"/>
                    <a:pt x="757" y="80"/>
                    <a:pt x="763" y="75"/>
                  </a:cubicBezTo>
                  <a:cubicBezTo>
                    <a:pt x="768" y="71"/>
                    <a:pt x="768" y="66"/>
                    <a:pt x="766" y="61"/>
                  </a:cubicBezTo>
                  <a:cubicBezTo>
                    <a:pt x="765" y="57"/>
                    <a:pt x="758" y="54"/>
                    <a:pt x="754" y="55"/>
                  </a:cubicBezTo>
                  <a:cubicBezTo>
                    <a:pt x="748" y="57"/>
                    <a:pt x="748" y="60"/>
                    <a:pt x="750" y="64"/>
                  </a:cubicBezTo>
                  <a:cubicBezTo>
                    <a:pt x="751" y="68"/>
                    <a:pt x="748" y="69"/>
                    <a:pt x="745" y="69"/>
                  </a:cubicBezTo>
                  <a:cubicBezTo>
                    <a:pt x="736" y="71"/>
                    <a:pt x="727" y="63"/>
                    <a:pt x="728" y="55"/>
                  </a:cubicBezTo>
                  <a:cubicBezTo>
                    <a:pt x="731" y="40"/>
                    <a:pt x="740" y="29"/>
                    <a:pt x="757" y="23"/>
                  </a:cubicBezTo>
                  <a:cubicBezTo>
                    <a:pt x="778" y="16"/>
                    <a:pt x="798" y="18"/>
                    <a:pt x="814" y="30"/>
                  </a:cubicBezTo>
                  <a:cubicBezTo>
                    <a:pt x="838" y="47"/>
                    <a:pt x="847" y="70"/>
                    <a:pt x="841" y="97"/>
                  </a:cubicBezTo>
                  <a:cubicBezTo>
                    <a:pt x="841" y="98"/>
                    <a:pt x="841" y="100"/>
                    <a:pt x="838" y="100"/>
                  </a:cubicBezTo>
                  <a:cubicBezTo>
                    <a:pt x="823" y="102"/>
                    <a:pt x="814" y="111"/>
                    <a:pt x="807" y="121"/>
                  </a:cubicBezTo>
                  <a:cubicBezTo>
                    <a:pt x="799" y="131"/>
                    <a:pt x="782" y="133"/>
                    <a:pt x="771" y="125"/>
                  </a:cubicBezTo>
                  <a:cubicBezTo>
                    <a:pt x="768" y="123"/>
                    <a:pt x="764" y="121"/>
                    <a:pt x="767" y="117"/>
                  </a:cubicBezTo>
                  <a:cubicBezTo>
                    <a:pt x="768" y="115"/>
                    <a:pt x="771" y="113"/>
                    <a:pt x="767" y="111"/>
                  </a:cubicBezTo>
                  <a:cubicBezTo>
                    <a:pt x="764" y="110"/>
                    <a:pt x="761" y="111"/>
                    <a:pt x="759" y="113"/>
                  </a:cubicBezTo>
                  <a:cubicBezTo>
                    <a:pt x="754" y="117"/>
                    <a:pt x="755" y="124"/>
                    <a:pt x="761" y="129"/>
                  </a:cubicBezTo>
                  <a:cubicBezTo>
                    <a:pt x="770" y="135"/>
                    <a:pt x="780" y="135"/>
                    <a:pt x="790" y="134"/>
                  </a:cubicBezTo>
                  <a:cubicBezTo>
                    <a:pt x="795" y="134"/>
                    <a:pt x="797" y="135"/>
                    <a:pt x="797" y="139"/>
                  </a:cubicBezTo>
                  <a:cubicBezTo>
                    <a:pt x="796" y="150"/>
                    <a:pt x="809" y="155"/>
                    <a:pt x="821" y="154"/>
                  </a:cubicBezTo>
                  <a:cubicBezTo>
                    <a:pt x="827" y="154"/>
                    <a:pt x="833" y="148"/>
                    <a:pt x="832" y="143"/>
                  </a:cubicBezTo>
                  <a:cubicBezTo>
                    <a:pt x="831" y="140"/>
                    <a:pt x="830" y="139"/>
                    <a:pt x="826" y="138"/>
                  </a:cubicBezTo>
                  <a:cubicBezTo>
                    <a:pt x="824" y="138"/>
                    <a:pt x="822" y="139"/>
                    <a:pt x="821" y="141"/>
                  </a:cubicBezTo>
                  <a:cubicBezTo>
                    <a:pt x="820" y="143"/>
                    <a:pt x="820" y="144"/>
                    <a:pt x="817" y="143"/>
                  </a:cubicBezTo>
                  <a:cubicBezTo>
                    <a:pt x="811" y="139"/>
                    <a:pt x="809" y="132"/>
                    <a:pt x="812" y="126"/>
                  </a:cubicBezTo>
                  <a:cubicBezTo>
                    <a:pt x="818" y="117"/>
                    <a:pt x="826" y="110"/>
                    <a:pt x="839" y="108"/>
                  </a:cubicBezTo>
                  <a:cubicBezTo>
                    <a:pt x="856" y="104"/>
                    <a:pt x="872" y="107"/>
                    <a:pt x="887" y="114"/>
                  </a:cubicBezTo>
                  <a:cubicBezTo>
                    <a:pt x="907" y="121"/>
                    <a:pt x="915" y="143"/>
                    <a:pt x="907" y="157"/>
                  </a:cubicBezTo>
                  <a:cubicBezTo>
                    <a:pt x="905" y="160"/>
                    <a:pt x="904" y="163"/>
                    <a:pt x="906" y="167"/>
                  </a:cubicBezTo>
                  <a:cubicBezTo>
                    <a:pt x="916" y="186"/>
                    <a:pt x="893" y="208"/>
                    <a:pt x="875" y="212"/>
                  </a:cubicBezTo>
                  <a:cubicBezTo>
                    <a:pt x="855" y="217"/>
                    <a:pt x="836" y="213"/>
                    <a:pt x="819" y="203"/>
                  </a:cubicBezTo>
                  <a:cubicBezTo>
                    <a:pt x="813" y="199"/>
                    <a:pt x="809" y="194"/>
                    <a:pt x="807" y="188"/>
                  </a:cubicBezTo>
                  <a:cubicBezTo>
                    <a:pt x="806" y="184"/>
                    <a:pt x="807" y="180"/>
                    <a:pt x="812" y="179"/>
                  </a:cubicBezTo>
                  <a:cubicBezTo>
                    <a:pt x="815" y="178"/>
                    <a:pt x="819" y="178"/>
                    <a:pt x="822" y="182"/>
                  </a:cubicBezTo>
                  <a:cubicBezTo>
                    <a:pt x="823" y="183"/>
                    <a:pt x="825" y="184"/>
                    <a:pt x="827" y="183"/>
                  </a:cubicBezTo>
                  <a:cubicBezTo>
                    <a:pt x="829" y="183"/>
                    <a:pt x="830" y="181"/>
                    <a:pt x="830" y="180"/>
                  </a:cubicBezTo>
                  <a:cubicBezTo>
                    <a:pt x="832" y="172"/>
                    <a:pt x="825" y="166"/>
                    <a:pt x="816" y="168"/>
                  </a:cubicBezTo>
                  <a:cubicBezTo>
                    <a:pt x="807" y="169"/>
                    <a:pt x="799" y="176"/>
                    <a:pt x="797" y="185"/>
                  </a:cubicBezTo>
                  <a:cubicBezTo>
                    <a:pt x="796" y="187"/>
                    <a:pt x="797" y="189"/>
                    <a:pt x="794" y="190"/>
                  </a:cubicBezTo>
                  <a:cubicBezTo>
                    <a:pt x="791" y="190"/>
                    <a:pt x="790" y="188"/>
                    <a:pt x="788" y="187"/>
                  </a:cubicBezTo>
                  <a:cubicBezTo>
                    <a:pt x="781" y="182"/>
                    <a:pt x="772" y="179"/>
                    <a:pt x="763" y="183"/>
                  </a:cubicBezTo>
                  <a:cubicBezTo>
                    <a:pt x="754" y="185"/>
                    <a:pt x="751" y="196"/>
                    <a:pt x="757" y="201"/>
                  </a:cubicBezTo>
                  <a:cubicBezTo>
                    <a:pt x="760" y="204"/>
                    <a:pt x="763" y="204"/>
                    <a:pt x="766" y="202"/>
                  </a:cubicBezTo>
                  <a:cubicBezTo>
                    <a:pt x="769" y="200"/>
                    <a:pt x="767" y="198"/>
                    <a:pt x="765" y="196"/>
                  </a:cubicBezTo>
                  <a:cubicBezTo>
                    <a:pt x="761" y="193"/>
                    <a:pt x="763" y="189"/>
                    <a:pt x="769" y="189"/>
                  </a:cubicBezTo>
                  <a:cubicBezTo>
                    <a:pt x="780" y="188"/>
                    <a:pt x="790" y="191"/>
                    <a:pt x="797" y="199"/>
                  </a:cubicBezTo>
                  <a:cubicBezTo>
                    <a:pt x="804" y="206"/>
                    <a:pt x="811" y="212"/>
                    <a:pt x="822" y="215"/>
                  </a:cubicBezTo>
                  <a:cubicBezTo>
                    <a:pt x="828" y="217"/>
                    <a:pt x="835" y="220"/>
                    <a:pt x="838" y="226"/>
                  </a:cubicBezTo>
                  <a:cubicBezTo>
                    <a:pt x="844" y="235"/>
                    <a:pt x="844" y="245"/>
                    <a:pt x="843" y="254"/>
                  </a:cubicBezTo>
                  <a:cubicBezTo>
                    <a:pt x="842" y="274"/>
                    <a:pt x="825" y="291"/>
                    <a:pt x="804" y="296"/>
                  </a:cubicBezTo>
                  <a:cubicBezTo>
                    <a:pt x="773" y="303"/>
                    <a:pt x="738" y="287"/>
                    <a:pt x="728" y="267"/>
                  </a:cubicBezTo>
                  <a:cubicBezTo>
                    <a:pt x="721" y="253"/>
                    <a:pt x="729" y="241"/>
                    <a:pt x="741" y="234"/>
                  </a:cubicBezTo>
                  <a:cubicBezTo>
                    <a:pt x="743" y="232"/>
                    <a:pt x="746" y="232"/>
                    <a:pt x="749" y="233"/>
                  </a:cubicBezTo>
                  <a:cubicBezTo>
                    <a:pt x="751" y="234"/>
                    <a:pt x="749" y="236"/>
                    <a:pt x="749" y="237"/>
                  </a:cubicBezTo>
                  <a:cubicBezTo>
                    <a:pt x="748" y="241"/>
                    <a:pt x="750" y="243"/>
                    <a:pt x="754" y="244"/>
                  </a:cubicBezTo>
                  <a:cubicBezTo>
                    <a:pt x="757" y="245"/>
                    <a:pt x="759" y="243"/>
                    <a:pt x="761" y="240"/>
                  </a:cubicBezTo>
                  <a:cubicBezTo>
                    <a:pt x="763" y="235"/>
                    <a:pt x="763" y="231"/>
                    <a:pt x="758" y="227"/>
                  </a:cubicBezTo>
                  <a:cubicBezTo>
                    <a:pt x="751" y="221"/>
                    <a:pt x="739" y="221"/>
                    <a:pt x="730" y="227"/>
                  </a:cubicBezTo>
                  <a:cubicBezTo>
                    <a:pt x="715" y="237"/>
                    <a:pt x="711" y="261"/>
                    <a:pt x="721" y="275"/>
                  </a:cubicBezTo>
                  <a:cubicBezTo>
                    <a:pt x="735" y="292"/>
                    <a:pt x="754" y="302"/>
                    <a:pt x="777" y="306"/>
                  </a:cubicBezTo>
                  <a:cubicBezTo>
                    <a:pt x="798" y="309"/>
                    <a:pt x="816" y="302"/>
                    <a:pt x="832" y="290"/>
                  </a:cubicBezTo>
                  <a:cubicBezTo>
                    <a:pt x="852" y="275"/>
                    <a:pt x="858" y="251"/>
                    <a:pt x="848" y="229"/>
                  </a:cubicBezTo>
                  <a:cubicBezTo>
                    <a:pt x="845" y="224"/>
                    <a:pt x="846" y="223"/>
                    <a:pt x="853" y="223"/>
                  </a:cubicBezTo>
                  <a:cubicBezTo>
                    <a:pt x="869" y="223"/>
                    <a:pt x="883" y="219"/>
                    <a:pt x="895" y="211"/>
                  </a:cubicBezTo>
                  <a:cubicBezTo>
                    <a:pt x="912" y="198"/>
                    <a:pt x="923" y="183"/>
                    <a:pt x="925" y="165"/>
                  </a:cubicBezTo>
                  <a:cubicBezTo>
                    <a:pt x="927" y="156"/>
                    <a:pt x="928" y="147"/>
                    <a:pt x="923" y="138"/>
                  </a:cubicBezTo>
                  <a:cubicBezTo>
                    <a:pt x="910" y="118"/>
                    <a:pt x="890" y="105"/>
                    <a:pt x="864" y="99"/>
                  </a:cubicBezTo>
                  <a:cubicBezTo>
                    <a:pt x="854" y="96"/>
                    <a:pt x="851" y="93"/>
                    <a:pt x="851" y="85"/>
                  </a:cubicBezTo>
                  <a:cubicBezTo>
                    <a:pt x="852" y="82"/>
                    <a:pt x="852" y="78"/>
                    <a:pt x="852" y="75"/>
                  </a:cubicBezTo>
                  <a:close/>
                  <a:moveTo>
                    <a:pt x="166" y="27"/>
                  </a:moveTo>
                  <a:cubicBezTo>
                    <a:pt x="174" y="27"/>
                    <a:pt x="183" y="28"/>
                    <a:pt x="191" y="29"/>
                  </a:cubicBezTo>
                  <a:cubicBezTo>
                    <a:pt x="203" y="31"/>
                    <a:pt x="211" y="36"/>
                    <a:pt x="216" y="45"/>
                  </a:cubicBezTo>
                  <a:cubicBezTo>
                    <a:pt x="219" y="51"/>
                    <a:pt x="221" y="58"/>
                    <a:pt x="217" y="65"/>
                  </a:cubicBezTo>
                  <a:cubicBezTo>
                    <a:pt x="214" y="70"/>
                    <a:pt x="209" y="73"/>
                    <a:pt x="203" y="73"/>
                  </a:cubicBezTo>
                  <a:cubicBezTo>
                    <a:pt x="197" y="73"/>
                    <a:pt x="197" y="69"/>
                    <a:pt x="196" y="66"/>
                  </a:cubicBezTo>
                  <a:cubicBezTo>
                    <a:pt x="195" y="62"/>
                    <a:pt x="191" y="61"/>
                    <a:pt x="187" y="62"/>
                  </a:cubicBezTo>
                  <a:cubicBezTo>
                    <a:pt x="183" y="62"/>
                    <a:pt x="182" y="65"/>
                    <a:pt x="182" y="68"/>
                  </a:cubicBezTo>
                  <a:cubicBezTo>
                    <a:pt x="183" y="75"/>
                    <a:pt x="188" y="80"/>
                    <a:pt x="196" y="82"/>
                  </a:cubicBezTo>
                  <a:cubicBezTo>
                    <a:pt x="207" y="84"/>
                    <a:pt x="219" y="79"/>
                    <a:pt x="224" y="70"/>
                  </a:cubicBezTo>
                  <a:cubicBezTo>
                    <a:pt x="235" y="54"/>
                    <a:pt x="227" y="39"/>
                    <a:pt x="211" y="30"/>
                  </a:cubicBezTo>
                  <a:cubicBezTo>
                    <a:pt x="195" y="20"/>
                    <a:pt x="176" y="17"/>
                    <a:pt x="157" y="20"/>
                  </a:cubicBezTo>
                  <a:cubicBezTo>
                    <a:pt x="139" y="23"/>
                    <a:pt x="122" y="27"/>
                    <a:pt x="111" y="41"/>
                  </a:cubicBezTo>
                  <a:cubicBezTo>
                    <a:pt x="99" y="58"/>
                    <a:pt x="97" y="75"/>
                    <a:pt x="101" y="94"/>
                  </a:cubicBezTo>
                  <a:cubicBezTo>
                    <a:pt x="101" y="98"/>
                    <a:pt x="101" y="100"/>
                    <a:pt x="95" y="101"/>
                  </a:cubicBezTo>
                  <a:cubicBezTo>
                    <a:pt x="78" y="103"/>
                    <a:pt x="62" y="107"/>
                    <a:pt x="47" y="114"/>
                  </a:cubicBezTo>
                  <a:cubicBezTo>
                    <a:pt x="39" y="118"/>
                    <a:pt x="34" y="123"/>
                    <a:pt x="30" y="129"/>
                  </a:cubicBezTo>
                  <a:cubicBezTo>
                    <a:pt x="23" y="138"/>
                    <a:pt x="21" y="149"/>
                    <a:pt x="19" y="159"/>
                  </a:cubicBezTo>
                  <a:cubicBezTo>
                    <a:pt x="17" y="167"/>
                    <a:pt x="17" y="175"/>
                    <a:pt x="20" y="183"/>
                  </a:cubicBezTo>
                  <a:cubicBezTo>
                    <a:pt x="29" y="205"/>
                    <a:pt x="48" y="217"/>
                    <a:pt x="74" y="221"/>
                  </a:cubicBezTo>
                  <a:cubicBezTo>
                    <a:pt x="85" y="223"/>
                    <a:pt x="96" y="222"/>
                    <a:pt x="106" y="221"/>
                  </a:cubicBezTo>
                  <a:cubicBezTo>
                    <a:pt x="112" y="221"/>
                    <a:pt x="112" y="223"/>
                    <a:pt x="110" y="226"/>
                  </a:cubicBezTo>
                  <a:cubicBezTo>
                    <a:pt x="107" y="235"/>
                    <a:pt x="106" y="243"/>
                    <a:pt x="109" y="252"/>
                  </a:cubicBezTo>
                  <a:cubicBezTo>
                    <a:pt x="114" y="268"/>
                    <a:pt x="125" y="281"/>
                    <a:pt x="139" y="292"/>
                  </a:cubicBezTo>
                  <a:cubicBezTo>
                    <a:pt x="145" y="296"/>
                    <a:pt x="153" y="300"/>
                    <a:pt x="161" y="301"/>
                  </a:cubicBezTo>
                  <a:cubicBezTo>
                    <a:pt x="172" y="303"/>
                    <a:pt x="184" y="302"/>
                    <a:pt x="195" y="300"/>
                  </a:cubicBezTo>
                  <a:cubicBezTo>
                    <a:pt x="226" y="293"/>
                    <a:pt x="239" y="276"/>
                    <a:pt x="237" y="250"/>
                  </a:cubicBezTo>
                  <a:cubicBezTo>
                    <a:pt x="236" y="238"/>
                    <a:pt x="219" y="226"/>
                    <a:pt x="204" y="227"/>
                  </a:cubicBezTo>
                  <a:cubicBezTo>
                    <a:pt x="196" y="228"/>
                    <a:pt x="190" y="236"/>
                    <a:pt x="193" y="242"/>
                  </a:cubicBezTo>
                  <a:cubicBezTo>
                    <a:pt x="194" y="244"/>
                    <a:pt x="196" y="246"/>
                    <a:pt x="199" y="245"/>
                  </a:cubicBezTo>
                  <a:cubicBezTo>
                    <a:pt x="202" y="245"/>
                    <a:pt x="202" y="243"/>
                    <a:pt x="202" y="241"/>
                  </a:cubicBezTo>
                  <a:cubicBezTo>
                    <a:pt x="203" y="235"/>
                    <a:pt x="206" y="233"/>
                    <a:pt x="212" y="234"/>
                  </a:cubicBezTo>
                  <a:cubicBezTo>
                    <a:pt x="221" y="236"/>
                    <a:pt x="228" y="241"/>
                    <a:pt x="229" y="249"/>
                  </a:cubicBezTo>
                  <a:cubicBezTo>
                    <a:pt x="233" y="266"/>
                    <a:pt x="220" y="280"/>
                    <a:pt x="206" y="288"/>
                  </a:cubicBezTo>
                  <a:cubicBezTo>
                    <a:pt x="190" y="296"/>
                    <a:pt x="173" y="296"/>
                    <a:pt x="156" y="292"/>
                  </a:cubicBezTo>
                  <a:cubicBezTo>
                    <a:pt x="134" y="286"/>
                    <a:pt x="116" y="265"/>
                    <a:pt x="118" y="243"/>
                  </a:cubicBezTo>
                  <a:cubicBezTo>
                    <a:pt x="119" y="231"/>
                    <a:pt x="127" y="221"/>
                    <a:pt x="135" y="212"/>
                  </a:cubicBezTo>
                  <a:cubicBezTo>
                    <a:pt x="142" y="206"/>
                    <a:pt x="152" y="201"/>
                    <a:pt x="163" y="201"/>
                  </a:cubicBezTo>
                  <a:cubicBezTo>
                    <a:pt x="168" y="201"/>
                    <a:pt x="173" y="200"/>
                    <a:pt x="175" y="205"/>
                  </a:cubicBezTo>
                  <a:cubicBezTo>
                    <a:pt x="176" y="208"/>
                    <a:pt x="177" y="212"/>
                    <a:pt x="181" y="210"/>
                  </a:cubicBezTo>
                  <a:cubicBezTo>
                    <a:pt x="185" y="208"/>
                    <a:pt x="186" y="205"/>
                    <a:pt x="184" y="201"/>
                  </a:cubicBezTo>
                  <a:cubicBezTo>
                    <a:pt x="179" y="193"/>
                    <a:pt x="167" y="189"/>
                    <a:pt x="157" y="192"/>
                  </a:cubicBezTo>
                  <a:cubicBezTo>
                    <a:pt x="148" y="195"/>
                    <a:pt x="148" y="195"/>
                    <a:pt x="148" y="187"/>
                  </a:cubicBezTo>
                  <a:cubicBezTo>
                    <a:pt x="147" y="182"/>
                    <a:pt x="144" y="179"/>
                    <a:pt x="138" y="177"/>
                  </a:cubicBezTo>
                  <a:cubicBezTo>
                    <a:pt x="133" y="176"/>
                    <a:pt x="129" y="177"/>
                    <a:pt x="126" y="181"/>
                  </a:cubicBezTo>
                  <a:cubicBezTo>
                    <a:pt x="125" y="182"/>
                    <a:pt x="124" y="183"/>
                    <a:pt x="125" y="184"/>
                  </a:cubicBezTo>
                  <a:cubicBezTo>
                    <a:pt x="126" y="186"/>
                    <a:pt x="128" y="185"/>
                    <a:pt x="129" y="185"/>
                  </a:cubicBezTo>
                  <a:cubicBezTo>
                    <a:pt x="137" y="185"/>
                    <a:pt x="138" y="187"/>
                    <a:pt x="138" y="193"/>
                  </a:cubicBezTo>
                  <a:cubicBezTo>
                    <a:pt x="139" y="199"/>
                    <a:pt x="135" y="203"/>
                    <a:pt x="130" y="206"/>
                  </a:cubicBezTo>
                  <a:cubicBezTo>
                    <a:pt x="114" y="215"/>
                    <a:pt x="97" y="217"/>
                    <a:pt x="78" y="215"/>
                  </a:cubicBezTo>
                  <a:cubicBezTo>
                    <a:pt x="64" y="214"/>
                    <a:pt x="52" y="209"/>
                    <a:pt x="43" y="201"/>
                  </a:cubicBezTo>
                  <a:cubicBezTo>
                    <a:pt x="32" y="191"/>
                    <a:pt x="29" y="181"/>
                    <a:pt x="42" y="170"/>
                  </a:cubicBezTo>
                  <a:cubicBezTo>
                    <a:pt x="44" y="168"/>
                    <a:pt x="45" y="166"/>
                    <a:pt x="42" y="164"/>
                  </a:cubicBezTo>
                  <a:cubicBezTo>
                    <a:pt x="34" y="158"/>
                    <a:pt x="32" y="149"/>
                    <a:pt x="35" y="141"/>
                  </a:cubicBezTo>
                  <a:cubicBezTo>
                    <a:pt x="39" y="128"/>
                    <a:pt x="50" y="121"/>
                    <a:pt x="64" y="115"/>
                  </a:cubicBezTo>
                  <a:cubicBezTo>
                    <a:pt x="78" y="108"/>
                    <a:pt x="94" y="109"/>
                    <a:pt x="109" y="113"/>
                  </a:cubicBezTo>
                  <a:cubicBezTo>
                    <a:pt x="123" y="117"/>
                    <a:pt x="133" y="122"/>
                    <a:pt x="139" y="133"/>
                  </a:cubicBezTo>
                  <a:cubicBezTo>
                    <a:pt x="144" y="143"/>
                    <a:pt x="141" y="149"/>
                    <a:pt x="127" y="149"/>
                  </a:cubicBezTo>
                  <a:cubicBezTo>
                    <a:pt x="126" y="149"/>
                    <a:pt x="124" y="149"/>
                    <a:pt x="124" y="151"/>
                  </a:cubicBezTo>
                  <a:cubicBezTo>
                    <a:pt x="123" y="152"/>
                    <a:pt x="124" y="153"/>
                    <a:pt x="125" y="153"/>
                  </a:cubicBezTo>
                  <a:cubicBezTo>
                    <a:pt x="127" y="155"/>
                    <a:pt x="129" y="156"/>
                    <a:pt x="132" y="156"/>
                  </a:cubicBezTo>
                  <a:cubicBezTo>
                    <a:pt x="143" y="158"/>
                    <a:pt x="154" y="152"/>
                    <a:pt x="154" y="141"/>
                  </a:cubicBezTo>
                  <a:cubicBezTo>
                    <a:pt x="153" y="135"/>
                    <a:pt x="156" y="135"/>
                    <a:pt x="161" y="137"/>
                  </a:cubicBezTo>
                  <a:cubicBezTo>
                    <a:pt x="165" y="138"/>
                    <a:pt x="169" y="138"/>
                    <a:pt x="173" y="137"/>
                  </a:cubicBezTo>
                  <a:cubicBezTo>
                    <a:pt x="183" y="136"/>
                    <a:pt x="190" y="126"/>
                    <a:pt x="186" y="118"/>
                  </a:cubicBezTo>
                  <a:cubicBezTo>
                    <a:pt x="184" y="115"/>
                    <a:pt x="182" y="114"/>
                    <a:pt x="178" y="115"/>
                  </a:cubicBezTo>
                  <a:cubicBezTo>
                    <a:pt x="174" y="116"/>
                    <a:pt x="177" y="119"/>
                    <a:pt x="178" y="120"/>
                  </a:cubicBezTo>
                  <a:cubicBezTo>
                    <a:pt x="180" y="125"/>
                    <a:pt x="177" y="129"/>
                    <a:pt x="172" y="130"/>
                  </a:cubicBezTo>
                  <a:cubicBezTo>
                    <a:pt x="167" y="130"/>
                    <a:pt x="163" y="130"/>
                    <a:pt x="159" y="129"/>
                  </a:cubicBezTo>
                  <a:cubicBezTo>
                    <a:pt x="146" y="123"/>
                    <a:pt x="132" y="118"/>
                    <a:pt x="123" y="109"/>
                  </a:cubicBezTo>
                  <a:cubicBezTo>
                    <a:pt x="113" y="99"/>
                    <a:pt x="108" y="87"/>
                    <a:pt x="110" y="74"/>
                  </a:cubicBezTo>
                  <a:cubicBezTo>
                    <a:pt x="111" y="63"/>
                    <a:pt x="115" y="54"/>
                    <a:pt x="124" y="45"/>
                  </a:cubicBezTo>
                  <a:cubicBezTo>
                    <a:pt x="135" y="33"/>
                    <a:pt x="149" y="28"/>
                    <a:pt x="166" y="27"/>
                  </a:cubicBezTo>
                  <a:close/>
                  <a:moveTo>
                    <a:pt x="348" y="13"/>
                  </a:moveTo>
                  <a:cubicBezTo>
                    <a:pt x="335" y="14"/>
                    <a:pt x="324" y="14"/>
                    <a:pt x="314" y="14"/>
                  </a:cubicBezTo>
                  <a:cubicBezTo>
                    <a:pt x="303" y="14"/>
                    <a:pt x="292" y="13"/>
                    <a:pt x="282" y="14"/>
                  </a:cubicBezTo>
                  <a:cubicBezTo>
                    <a:pt x="274" y="14"/>
                    <a:pt x="266" y="12"/>
                    <a:pt x="259" y="15"/>
                  </a:cubicBezTo>
                  <a:cubicBezTo>
                    <a:pt x="235" y="24"/>
                    <a:pt x="233" y="35"/>
                    <a:pt x="236" y="52"/>
                  </a:cubicBezTo>
                  <a:cubicBezTo>
                    <a:pt x="237" y="56"/>
                    <a:pt x="242" y="59"/>
                    <a:pt x="248" y="59"/>
                  </a:cubicBezTo>
                  <a:cubicBezTo>
                    <a:pt x="251" y="59"/>
                    <a:pt x="253" y="58"/>
                    <a:pt x="254" y="55"/>
                  </a:cubicBezTo>
                  <a:cubicBezTo>
                    <a:pt x="254" y="53"/>
                    <a:pt x="253" y="51"/>
                    <a:pt x="250" y="50"/>
                  </a:cubicBezTo>
                  <a:cubicBezTo>
                    <a:pt x="245" y="50"/>
                    <a:pt x="245" y="47"/>
                    <a:pt x="245" y="44"/>
                  </a:cubicBezTo>
                  <a:cubicBezTo>
                    <a:pt x="245" y="33"/>
                    <a:pt x="255" y="24"/>
                    <a:pt x="269" y="24"/>
                  </a:cubicBezTo>
                  <a:cubicBezTo>
                    <a:pt x="286" y="24"/>
                    <a:pt x="303" y="24"/>
                    <a:pt x="320" y="24"/>
                  </a:cubicBezTo>
                  <a:cubicBezTo>
                    <a:pt x="363" y="24"/>
                    <a:pt x="406" y="24"/>
                    <a:pt x="449" y="24"/>
                  </a:cubicBezTo>
                  <a:cubicBezTo>
                    <a:pt x="477" y="24"/>
                    <a:pt x="505" y="24"/>
                    <a:pt x="533" y="23"/>
                  </a:cubicBezTo>
                  <a:cubicBezTo>
                    <a:pt x="584" y="23"/>
                    <a:pt x="635" y="23"/>
                    <a:pt x="686" y="23"/>
                  </a:cubicBezTo>
                  <a:cubicBezTo>
                    <a:pt x="692" y="23"/>
                    <a:pt x="697" y="24"/>
                    <a:pt x="701" y="28"/>
                  </a:cubicBezTo>
                  <a:cubicBezTo>
                    <a:pt x="706" y="33"/>
                    <a:pt x="706" y="37"/>
                    <a:pt x="698" y="41"/>
                  </a:cubicBezTo>
                  <a:cubicBezTo>
                    <a:pt x="695" y="42"/>
                    <a:pt x="692" y="44"/>
                    <a:pt x="693" y="47"/>
                  </a:cubicBezTo>
                  <a:cubicBezTo>
                    <a:pt x="694" y="50"/>
                    <a:pt x="698" y="52"/>
                    <a:pt x="702" y="52"/>
                  </a:cubicBezTo>
                  <a:cubicBezTo>
                    <a:pt x="708" y="51"/>
                    <a:pt x="712" y="48"/>
                    <a:pt x="714" y="43"/>
                  </a:cubicBezTo>
                  <a:cubicBezTo>
                    <a:pt x="719" y="32"/>
                    <a:pt x="711" y="18"/>
                    <a:pt x="696" y="15"/>
                  </a:cubicBezTo>
                  <a:cubicBezTo>
                    <a:pt x="691" y="14"/>
                    <a:pt x="685" y="13"/>
                    <a:pt x="679" y="13"/>
                  </a:cubicBezTo>
                  <a:cubicBezTo>
                    <a:pt x="652" y="13"/>
                    <a:pt x="625" y="13"/>
                    <a:pt x="598" y="13"/>
                  </a:cubicBezTo>
                  <a:cubicBezTo>
                    <a:pt x="514" y="13"/>
                    <a:pt x="430" y="14"/>
                    <a:pt x="348" y="13"/>
                  </a:cubicBezTo>
                  <a:close/>
                  <a:moveTo>
                    <a:pt x="476" y="290"/>
                  </a:moveTo>
                  <a:cubicBezTo>
                    <a:pt x="476" y="290"/>
                    <a:pt x="476" y="290"/>
                    <a:pt x="476" y="290"/>
                  </a:cubicBezTo>
                  <a:cubicBezTo>
                    <a:pt x="464" y="290"/>
                    <a:pt x="453" y="291"/>
                    <a:pt x="442" y="291"/>
                  </a:cubicBezTo>
                  <a:cubicBezTo>
                    <a:pt x="395" y="291"/>
                    <a:pt x="349" y="291"/>
                    <a:pt x="302" y="290"/>
                  </a:cubicBezTo>
                  <a:cubicBezTo>
                    <a:pt x="294" y="290"/>
                    <a:pt x="286" y="290"/>
                    <a:pt x="279" y="295"/>
                  </a:cubicBezTo>
                  <a:cubicBezTo>
                    <a:pt x="276" y="297"/>
                    <a:pt x="272" y="298"/>
                    <a:pt x="269" y="298"/>
                  </a:cubicBezTo>
                  <a:cubicBezTo>
                    <a:pt x="261" y="299"/>
                    <a:pt x="254" y="298"/>
                    <a:pt x="250" y="292"/>
                  </a:cubicBezTo>
                  <a:cubicBezTo>
                    <a:pt x="248" y="289"/>
                    <a:pt x="246" y="285"/>
                    <a:pt x="253" y="285"/>
                  </a:cubicBezTo>
                  <a:cubicBezTo>
                    <a:pt x="255" y="284"/>
                    <a:pt x="256" y="283"/>
                    <a:pt x="257" y="281"/>
                  </a:cubicBezTo>
                  <a:cubicBezTo>
                    <a:pt x="257" y="278"/>
                    <a:pt x="255" y="278"/>
                    <a:pt x="253" y="277"/>
                  </a:cubicBezTo>
                  <a:cubicBezTo>
                    <a:pt x="247" y="273"/>
                    <a:pt x="240" y="275"/>
                    <a:pt x="237" y="281"/>
                  </a:cubicBezTo>
                  <a:cubicBezTo>
                    <a:pt x="233" y="290"/>
                    <a:pt x="239" y="301"/>
                    <a:pt x="249" y="304"/>
                  </a:cubicBezTo>
                  <a:cubicBezTo>
                    <a:pt x="262" y="309"/>
                    <a:pt x="274" y="307"/>
                    <a:pt x="286" y="301"/>
                  </a:cubicBezTo>
                  <a:cubicBezTo>
                    <a:pt x="288" y="299"/>
                    <a:pt x="290" y="297"/>
                    <a:pt x="294" y="298"/>
                  </a:cubicBezTo>
                  <a:cubicBezTo>
                    <a:pt x="302" y="298"/>
                    <a:pt x="311" y="298"/>
                    <a:pt x="319" y="298"/>
                  </a:cubicBezTo>
                  <a:cubicBezTo>
                    <a:pt x="371" y="299"/>
                    <a:pt x="422" y="299"/>
                    <a:pt x="474" y="298"/>
                  </a:cubicBezTo>
                  <a:cubicBezTo>
                    <a:pt x="509" y="298"/>
                    <a:pt x="544" y="298"/>
                    <a:pt x="579" y="298"/>
                  </a:cubicBezTo>
                  <a:cubicBezTo>
                    <a:pt x="604" y="298"/>
                    <a:pt x="629" y="299"/>
                    <a:pt x="654" y="298"/>
                  </a:cubicBezTo>
                  <a:cubicBezTo>
                    <a:pt x="663" y="298"/>
                    <a:pt x="671" y="298"/>
                    <a:pt x="678" y="305"/>
                  </a:cubicBezTo>
                  <a:cubicBezTo>
                    <a:pt x="681" y="307"/>
                    <a:pt x="686" y="308"/>
                    <a:pt x="690" y="307"/>
                  </a:cubicBezTo>
                  <a:cubicBezTo>
                    <a:pt x="699" y="306"/>
                    <a:pt x="707" y="303"/>
                    <a:pt x="714" y="298"/>
                  </a:cubicBezTo>
                  <a:cubicBezTo>
                    <a:pt x="723" y="291"/>
                    <a:pt x="721" y="274"/>
                    <a:pt x="709" y="269"/>
                  </a:cubicBezTo>
                  <a:cubicBezTo>
                    <a:pt x="705" y="267"/>
                    <a:pt x="701" y="268"/>
                    <a:pt x="698" y="272"/>
                  </a:cubicBezTo>
                  <a:cubicBezTo>
                    <a:pt x="696" y="275"/>
                    <a:pt x="697" y="278"/>
                    <a:pt x="702" y="280"/>
                  </a:cubicBezTo>
                  <a:cubicBezTo>
                    <a:pt x="709" y="283"/>
                    <a:pt x="710" y="288"/>
                    <a:pt x="704" y="293"/>
                  </a:cubicBezTo>
                  <a:cubicBezTo>
                    <a:pt x="697" y="298"/>
                    <a:pt x="689" y="297"/>
                    <a:pt x="681" y="295"/>
                  </a:cubicBezTo>
                  <a:cubicBezTo>
                    <a:pt x="674" y="292"/>
                    <a:pt x="667" y="292"/>
                    <a:pt x="660" y="292"/>
                  </a:cubicBezTo>
                  <a:cubicBezTo>
                    <a:pt x="643" y="292"/>
                    <a:pt x="626" y="291"/>
                    <a:pt x="609" y="291"/>
                  </a:cubicBezTo>
                  <a:cubicBezTo>
                    <a:pt x="564" y="291"/>
                    <a:pt x="520" y="291"/>
                    <a:pt x="476" y="290"/>
                  </a:cubicBezTo>
                  <a:close/>
                  <a:moveTo>
                    <a:pt x="720" y="35"/>
                  </a:moveTo>
                  <a:cubicBezTo>
                    <a:pt x="724" y="33"/>
                    <a:pt x="726" y="30"/>
                    <a:pt x="728" y="27"/>
                  </a:cubicBezTo>
                  <a:cubicBezTo>
                    <a:pt x="739" y="16"/>
                    <a:pt x="753" y="13"/>
                    <a:pt x="769" y="10"/>
                  </a:cubicBezTo>
                  <a:cubicBezTo>
                    <a:pt x="795" y="6"/>
                    <a:pt x="817" y="12"/>
                    <a:pt x="835" y="29"/>
                  </a:cubicBezTo>
                  <a:cubicBezTo>
                    <a:pt x="852" y="45"/>
                    <a:pt x="856" y="64"/>
                    <a:pt x="856" y="85"/>
                  </a:cubicBezTo>
                  <a:cubicBezTo>
                    <a:pt x="855" y="90"/>
                    <a:pt x="857" y="94"/>
                    <a:pt x="864" y="95"/>
                  </a:cubicBezTo>
                  <a:cubicBezTo>
                    <a:pt x="883" y="99"/>
                    <a:pt x="898" y="107"/>
                    <a:pt x="912" y="119"/>
                  </a:cubicBezTo>
                  <a:cubicBezTo>
                    <a:pt x="931" y="136"/>
                    <a:pt x="936" y="156"/>
                    <a:pt x="927" y="177"/>
                  </a:cubicBezTo>
                  <a:cubicBezTo>
                    <a:pt x="915" y="204"/>
                    <a:pt x="894" y="224"/>
                    <a:pt x="857" y="227"/>
                  </a:cubicBezTo>
                  <a:cubicBezTo>
                    <a:pt x="853" y="227"/>
                    <a:pt x="852" y="228"/>
                    <a:pt x="853" y="231"/>
                  </a:cubicBezTo>
                  <a:cubicBezTo>
                    <a:pt x="855" y="238"/>
                    <a:pt x="855" y="244"/>
                    <a:pt x="856" y="250"/>
                  </a:cubicBezTo>
                  <a:cubicBezTo>
                    <a:pt x="858" y="282"/>
                    <a:pt x="826" y="307"/>
                    <a:pt x="791" y="310"/>
                  </a:cubicBezTo>
                  <a:cubicBezTo>
                    <a:pt x="770" y="311"/>
                    <a:pt x="752" y="303"/>
                    <a:pt x="736" y="293"/>
                  </a:cubicBezTo>
                  <a:cubicBezTo>
                    <a:pt x="732" y="290"/>
                    <a:pt x="729" y="285"/>
                    <a:pt x="725" y="287"/>
                  </a:cubicBezTo>
                  <a:cubicBezTo>
                    <a:pt x="721" y="289"/>
                    <a:pt x="725" y="294"/>
                    <a:pt x="726" y="298"/>
                  </a:cubicBezTo>
                  <a:cubicBezTo>
                    <a:pt x="726" y="299"/>
                    <a:pt x="726" y="301"/>
                    <a:pt x="728" y="302"/>
                  </a:cubicBezTo>
                  <a:cubicBezTo>
                    <a:pt x="730" y="302"/>
                    <a:pt x="732" y="301"/>
                    <a:pt x="733" y="299"/>
                  </a:cubicBezTo>
                  <a:cubicBezTo>
                    <a:pt x="735" y="296"/>
                    <a:pt x="738" y="296"/>
                    <a:pt x="741" y="299"/>
                  </a:cubicBezTo>
                  <a:cubicBezTo>
                    <a:pt x="748" y="304"/>
                    <a:pt x="757" y="307"/>
                    <a:pt x="765" y="310"/>
                  </a:cubicBezTo>
                  <a:cubicBezTo>
                    <a:pt x="775" y="313"/>
                    <a:pt x="785" y="315"/>
                    <a:pt x="795" y="314"/>
                  </a:cubicBezTo>
                  <a:cubicBezTo>
                    <a:pt x="808" y="312"/>
                    <a:pt x="820" y="308"/>
                    <a:pt x="832" y="301"/>
                  </a:cubicBezTo>
                  <a:cubicBezTo>
                    <a:pt x="853" y="288"/>
                    <a:pt x="868" y="272"/>
                    <a:pt x="863" y="248"/>
                  </a:cubicBezTo>
                  <a:cubicBezTo>
                    <a:pt x="862" y="243"/>
                    <a:pt x="863" y="240"/>
                    <a:pt x="870" y="241"/>
                  </a:cubicBezTo>
                  <a:cubicBezTo>
                    <a:pt x="877" y="242"/>
                    <a:pt x="878" y="240"/>
                    <a:pt x="874" y="235"/>
                  </a:cubicBezTo>
                  <a:cubicBezTo>
                    <a:pt x="871" y="231"/>
                    <a:pt x="873" y="229"/>
                    <a:pt x="878" y="227"/>
                  </a:cubicBezTo>
                  <a:cubicBezTo>
                    <a:pt x="882" y="226"/>
                    <a:pt x="885" y="225"/>
                    <a:pt x="888" y="224"/>
                  </a:cubicBezTo>
                  <a:cubicBezTo>
                    <a:pt x="905" y="216"/>
                    <a:pt x="918" y="205"/>
                    <a:pt x="927" y="191"/>
                  </a:cubicBezTo>
                  <a:cubicBezTo>
                    <a:pt x="936" y="175"/>
                    <a:pt x="941" y="159"/>
                    <a:pt x="935" y="142"/>
                  </a:cubicBezTo>
                  <a:cubicBezTo>
                    <a:pt x="927" y="118"/>
                    <a:pt x="908" y="103"/>
                    <a:pt x="880" y="94"/>
                  </a:cubicBezTo>
                  <a:cubicBezTo>
                    <a:pt x="871" y="92"/>
                    <a:pt x="871" y="92"/>
                    <a:pt x="875" y="85"/>
                  </a:cubicBezTo>
                  <a:cubicBezTo>
                    <a:pt x="876" y="84"/>
                    <a:pt x="878" y="82"/>
                    <a:pt x="876" y="80"/>
                  </a:cubicBezTo>
                  <a:cubicBezTo>
                    <a:pt x="875" y="79"/>
                    <a:pt x="872" y="79"/>
                    <a:pt x="870" y="80"/>
                  </a:cubicBezTo>
                  <a:cubicBezTo>
                    <a:pt x="864" y="81"/>
                    <a:pt x="863" y="79"/>
                    <a:pt x="863" y="75"/>
                  </a:cubicBezTo>
                  <a:cubicBezTo>
                    <a:pt x="862" y="58"/>
                    <a:pt x="856" y="44"/>
                    <a:pt x="844" y="30"/>
                  </a:cubicBezTo>
                  <a:cubicBezTo>
                    <a:pt x="825" y="9"/>
                    <a:pt x="795" y="1"/>
                    <a:pt x="766" y="5"/>
                  </a:cubicBezTo>
                  <a:cubicBezTo>
                    <a:pt x="753" y="7"/>
                    <a:pt x="741" y="13"/>
                    <a:pt x="729" y="18"/>
                  </a:cubicBezTo>
                  <a:cubicBezTo>
                    <a:pt x="727" y="19"/>
                    <a:pt x="724" y="21"/>
                    <a:pt x="722" y="18"/>
                  </a:cubicBezTo>
                  <a:cubicBezTo>
                    <a:pt x="721" y="16"/>
                    <a:pt x="720" y="13"/>
                    <a:pt x="717" y="15"/>
                  </a:cubicBezTo>
                  <a:cubicBezTo>
                    <a:pt x="714" y="16"/>
                    <a:pt x="712" y="19"/>
                    <a:pt x="714" y="22"/>
                  </a:cubicBezTo>
                  <a:cubicBezTo>
                    <a:pt x="717" y="26"/>
                    <a:pt x="718" y="31"/>
                    <a:pt x="720" y="3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 noEditPoints="1"/>
            </p:cNvSpPr>
            <p:nvPr/>
          </p:nvSpPr>
          <p:spPr bwMode="auto">
            <a:xfrm>
              <a:off x="5080001" y="5324475"/>
              <a:ext cx="1979613" cy="781050"/>
            </a:xfrm>
            <a:custGeom>
              <a:avLst/>
              <a:gdLst>
                <a:gd name="T0" fmla="*/ 608 w 655"/>
                <a:gd name="T1" fmla="*/ 78 h 258"/>
                <a:gd name="T2" fmla="*/ 624 w 655"/>
                <a:gd name="T3" fmla="*/ 108 h 258"/>
                <a:gd name="T4" fmla="*/ 649 w 655"/>
                <a:gd name="T5" fmla="*/ 113 h 258"/>
                <a:gd name="T6" fmla="*/ 634 w 655"/>
                <a:gd name="T7" fmla="*/ 124 h 258"/>
                <a:gd name="T8" fmla="*/ 654 w 655"/>
                <a:gd name="T9" fmla="*/ 142 h 258"/>
                <a:gd name="T10" fmla="*/ 613 w 655"/>
                <a:gd name="T11" fmla="*/ 149 h 258"/>
                <a:gd name="T12" fmla="*/ 600 w 655"/>
                <a:gd name="T13" fmla="*/ 163 h 258"/>
                <a:gd name="T14" fmla="*/ 591 w 655"/>
                <a:gd name="T15" fmla="*/ 182 h 258"/>
                <a:gd name="T16" fmla="*/ 567 w 655"/>
                <a:gd name="T17" fmla="*/ 221 h 258"/>
                <a:gd name="T18" fmla="*/ 553 w 655"/>
                <a:gd name="T19" fmla="*/ 251 h 258"/>
                <a:gd name="T20" fmla="*/ 549 w 655"/>
                <a:gd name="T21" fmla="*/ 255 h 258"/>
                <a:gd name="T22" fmla="*/ 414 w 655"/>
                <a:gd name="T23" fmla="*/ 249 h 258"/>
                <a:gd name="T24" fmla="*/ 191 w 655"/>
                <a:gd name="T25" fmla="*/ 249 h 258"/>
                <a:gd name="T26" fmla="*/ 145 w 655"/>
                <a:gd name="T27" fmla="*/ 252 h 258"/>
                <a:gd name="T28" fmla="*/ 129 w 655"/>
                <a:gd name="T29" fmla="*/ 253 h 258"/>
                <a:gd name="T30" fmla="*/ 112 w 655"/>
                <a:gd name="T31" fmla="*/ 229 h 258"/>
                <a:gd name="T32" fmla="*/ 84 w 655"/>
                <a:gd name="T33" fmla="*/ 189 h 258"/>
                <a:gd name="T34" fmla="*/ 86 w 655"/>
                <a:gd name="T35" fmla="*/ 171 h 258"/>
                <a:gd name="T36" fmla="*/ 65 w 655"/>
                <a:gd name="T37" fmla="*/ 167 h 258"/>
                <a:gd name="T38" fmla="*/ 28 w 655"/>
                <a:gd name="T39" fmla="*/ 153 h 258"/>
                <a:gd name="T40" fmla="*/ 2 w 655"/>
                <a:gd name="T41" fmla="*/ 136 h 258"/>
                <a:gd name="T42" fmla="*/ 2 w 655"/>
                <a:gd name="T43" fmla="*/ 133 h 258"/>
                <a:gd name="T44" fmla="*/ 34 w 655"/>
                <a:gd name="T45" fmla="*/ 114 h 258"/>
                <a:gd name="T46" fmla="*/ 63 w 655"/>
                <a:gd name="T47" fmla="*/ 86 h 258"/>
                <a:gd name="T48" fmla="*/ 80 w 655"/>
                <a:gd name="T49" fmla="*/ 62 h 258"/>
                <a:gd name="T50" fmla="*/ 99 w 655"/>
                <a:gd name="T51" fmla="*/ 41 h 258"/>
                <a:gd name="T52" fmla="*/ 123 w 655"/>
                <a:gd name="T53" fmla="*/ 33 h 258"/>
                <a:gd name="T54" fmla="*/ 124 w 655"/>
                <a:gd name="T55" fmla="*/ 14 h 258"/>
                <a:gd name="T56" fmla="*/ 134 w 655"/>
                <a:gd name="T57" fmla="*/ 1 h 258"/>
                <a:gd name="T58" fmla="*/ 349 w 655"/>
                <a:gd name="T59" fmla="*/ 2 h 258"/>
                <a:gd name="T60" fmla="*/ 540 w 655"/>
                <a:gd name="T61" fmla="*/ 1 h 258"/>
                <a:gd name="T62" fmla="*/ 550 w 655"/>
                <a:gd name="T63" fmla="*/ 8 h 258"/>
                <a:gd name="T64" fmla="*/ 567 w 655"/>
                <a:gd name="T65" fmla="*/ 28 h 258"/>
                <a:gd name="T66" fmla="*/ 581 w 655"/>
                <a:gd name="T67" fmla="*/ 44 h 258"/>
                <a:gd name="T68" fmla="*/ 598 w 655"/>
                <a:gd name="T69" fmla="*/ 63 h 258"/>
                <a:gd name="T70" fmla="*/ 154 w 655"/>
                <a:gd name="T71" fmla="*/ 246 h 258"/>
                <a:gd name="T72" fmla="*/ 364 w 655"/>
                <a:gd name="T73" fmla="*/ 247 h 258"/>
                <a:gd name="T74" fmla="*/ 541 w 655"/>
                <a:gd name="T75" fmla="*/ 243 h 258"/>
                <a:gd name="T76" fmla="*/ 557 w 655"/>
                <a:gd name="T77" fmla="*/ 217 h 258"/>
                <a:gd name="T78" fmla="*/ 576 w 655"/>
                <a:gd name="T79" fmla="*/ 180 h 258"/>
                <a:gd name="T80" fmla="*/ 596 w 655"/>
                <a:gd name="T81" fmla="*/ 151 h 258"/>
                <a:gd name="T82" fmla="*/ 615 w 655"/>
                <a:gd name="T83" fmla="*/ 117 h 258"/>
                <a:gd name="T84" fmla="*/ 592 w 655"/>
                <a:gd name="T85" fmla="*/ 82 h 258"/>
                <a:gd name="T86" fmla="*/ 577 w 655"/>
                <a:gd name="T87" fmla="*/ 55 h 258"/>
                <a:gd name="T88" fmla="*/ 564 w 655"/>
                <a:gd name="T89" fmla="*/ 37 h 258"/>
                <a:gd name="T90" fmla="*/ 537 w 655"/>
                <a:gd name="T91" fmla="*/ 4 h 258"/>
                <a:gd name="T92" fmla="*/ 345 w 655"/>
                <a:gd name="T93" fmla="*/ 4 h 258"/>
                <a:gd name="T94" fmla="*/ 127 w 655"/>
                <a:gd name="T95" fmla="*/ 11 h 258"/>
                <a:gd name="T96" fmla="*/ 125 w 655"/>
                <a:gd name="T97" fmla="*/ 41 h 258"/>
                <a:gd name="T98" fmla="*/ 93 w 655"/>
                <a:gd name="T99" fmla="*/ 69 h 258"/>
                <a:gd name="T100" fmla="*/ 76 w 655"/>
                <a:gd name="T101" fmla="*/ 95 h 258"/>
                <a:gd name="T102" fmla="*/ 59 w 655"/>
                <a:gd name="T103" fmla="*/ 125 h 258"/>
                <a:gd name="T104" fmla="*/ 62 w 655"/>
                <a:gd name="T105" fmla="*/ 148 h 258"/>
                <a:gd name="T106" fmla="*/ 100 w 655"/>
                <a:gd name="T107" fmla="*/ 178 h 258"/>
                <a:gd name="T108" fmla="*/ 123 w 655"/>
                <a:gd name="T109" fmla="*/ 217 h 258"/>
                <a:gd name="T110" fmla="*/ 136 w 655"/>
                <a:gd name="T111" fmla="*/ 236 h 258"/>
                <a:gd name="T112" fmla="*/ 22 w 655"/>
                <a:gd name="T113" fmla="*/ 137 h 258"/>
                <a:gd name="T114" fmla="*/ 48 w 655"/>
                <a:gd name="T115" fmla="*/ 137 h 258"/>
                <a:gd name="T116" fmla="*/ 22 w 655"/>
                <a:gd name="T117" fmla="*/ 13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5" h="258">
                  <a:moveTo>
                    <a:pt x="598" y="63"/>
                  </a:moveTo>
                  <a:cubicBezTo>
                    <a:pt x="597" y="71"/>
                    <a:pt x="600" y="76"/>
                    <a:pt x="608" y="78"/>
                  </a:cubicBezTo>
                  <a:cubicBezTo>
                    <a:pt x="612" y="79"/>
                    <a:pt x="612" y="81"/>
                    <a:pt x="611" y="85"/>
                  </a:cubicBezTo>
                  <a:cubicBezTo>
                    <a:pt x="609" y="93"/>
                    <a:pt x="615" y="104"/>
                    <a:pt x="624" y="108"/>
                  </a:cubicBezTo>
                  <a:cubicBezTo>
                    <a:pt x="631" y="110"/>
                    <a:pt x="637" y="113"/>
                    <a:pt x="645" y="112"/>
                  </a:cubicBezTo>
                  <a:cubicBezTo>
                    <a:pt x="646" y="111"/>
                    <a:pt x="649" y="112"/>
                    <a:pt x="649" y="113"/>
                  </a:cubicBezTo>
                  <a:cubicBezTo>
                    <a:pt x="650" y="116"/>
                    <a:pt x="647" y="116"/>
                    <a:pt x="645" y="116"/>
                  </a:cubicBezTo>
                  <a:cubicBezTo>
                    <a:pt x="639" y="116"/>
                    <a:pt x="634" y="118"/>
                    <a:pt x="634" y="124"/>
                  </a:cubicBezTo>
                  <a:cubicBezTo>
                    <a:pt x="634" y="131"/>
                    <a:pt x="638" y="136"/>
                    <a:pt x="645" y="138"/>
                  </a:cubicBezTo>
                  <a:cubicBezTo>
                    <a:pt x="648" y="139"/>
                    <a:pt x="655" y="137"/>
                    <a:pt x="654" y="142"/>
                  </a:cubicBezTo>
                  <a:cubicBezTo>
                    <a:pt x="652" y="146"/>
                    <a:pt x="647" y="143"/>
                    <a:pt x="644" y="143"/>
                  </a:cubicBezTo>
                  <a:cubicBezTo>
                    <a:pt x="633" y="142"/>
                    <a:pt x="622" y="141"/>
                    <a:pt x="613" y="149"/>
                  </a:cubicBezTo>
                  <a:cubicBezTo>
                    <a:pt x="610" y="152"/>
                    <a:pt x="609" y="155"/>
                    <a:pt x="608" y="158"/>
                  </a:cubicBezTo>
                  <a:cubicBezTo>
                    <a:pt x="607" y="162"/>
                    <a:pt x="605" y="164"/>
                    <a:pt x="600" y="163"/>
                  </a:cubicBezTo>
                  <a:cubicBezTo>
                    <a:pt x="594" y="162"/>
                    <a:pt x="590" y="164"/>
                    <a:pt x="587" y="168"/>
                  </a:cubicBezTo>
                  <a:cubicBezTo>
                    <a:pt x="585" y="173"/>
                    <a:pt x="585" y="179"/>
                    <a:pt x="591" y="182"/>
                  </a:cubicBezTo>
                  <a:cubicBezTo>
                    <a:pt x="595" y="185"/>
                    <a:pt x="593" y="186"/>
                    <a:pt x="590" y="187"/>
                  </a:cubicBezTo>
                  <a:cubicBezTo>
                    <a:pt x="573" y="194"/>
                    <a:pt x="567" y="206"/>
                    <a:pt x="567" y="221"/>
                  </a:cubicBezTo>
                  <a:cubicBezTo>
                    <a:pt x="568" y="226"/>
                    <a:pt x="566" y="229"/>
                    <a:pt x="559" y="231"/>
                  </a:cubicBezTo>
                  <a:cubicBezTo>
                    <a:pt x="548" y="234"/>
                    <a:pt x="546" y="242"/>
                    <a:pt x="553" y="251"/>
                  </a:cubicBezTo>
                  <a:cubicBezTo>
                    <a:pt x="554" y="252"/>
                    <a:pt x="556" y="253"/>
                    <a:pt x="554" y="255"/>
                  </a:cubicBezTo>
                  <a:cubicBezTo>
                    <a:pt x="552" y="256"/>
                    <a:pt x="550" y="255"/>
                    <a:pt x="549" y="255"/>
                  </a:cubicBezTo>
                  <a:cubicBezTo>
                    <a:pt x="539" y="248"/>
                    <a:pt x="528" y="250"/>
                    <a:pt x="517" y="250"/>
                  </a:cubicBezTo>
                  <a:cubicBezTo>
                    <a:pt x="483" y="250"/>
                    <a:pt x="449" y="249"/>
                    <a:pt x="414" y="249"/>
                  </a:cubicBezTo>
                  <a:cubicBezTo>
                    <a:pt x="388" y="249"/>
                    <a:pt x="362" y="249"/>
                    <a:pt x="335" y="249"/>
                  </a:cubicBezTo>
                  <a:cubicBezTo>
                    <a:pt x="287" y="249"/>
                    <a:pt x="239" y="249"/>
                    <a:pt x="191" y="249"/>
                  </a:cubicBezTo>
                  <a:cubicBezTo>
                    <a:pt x="178" y="249"/>
                    <a:pt x="165" y="249"/>
                    <a:pt x="153" y="248"/>
                  </a:cubicBezTo>
                  <a:cubicBezTo>
                    <a:pt x="149" y="248"/>
                    <a:pt x="147" y="249"/>
                    <a:pt x="145" y="252"/>
                  </a:cubicBezTo>
                  <a:cubicBezTo>
                    <a:pt x="142" y="255"/>
                    <a:pt x="138" y="257"/>
                    <a:pt x="134" y="258"/>
                  </a:cubicBezTo>
                  <a:cubicBezTo>
                    <a:pt x="130" y="258"/>
                    <a:pt x="127" y="258"/>
                    <a:pt x="129" y="253"/>
                  </a:cubicBezTo>
                  <a:cubicBezTo>
                    <a:pt x="133" y="243"/>
                    <a:pt x="129" y="236"/>
                    <a:pt x="116" y="233"/>
                  </a:cubicBezTo>
                  <a:cubicBezTo>
                    <a:pt x="112" y="233"/>
                    <a:pt x="112" y="231"/>
                    <a:pt x="112" y="229"/>
                  </a:cubicBezTo>
                  <a:cubicBezTo>
                    <a:pt x="114" y="215"/>
                    <a:pt x="108" y="205"/>
                    <a:pt x="98" y="195"/>
                  </a:cubicBezTo>
                  <a:cubicBezTo>
                    <a:pt x="95" y="192"/>
                    <a:pt x="89" y="190"/>
                    <a:pt x="84" y="189"/>
                  </a:cubicBezTo>
                  <a:cubicBezTo>
                    <a:pt x="81" y="188"/>
                    <a:pt x="79" y="187"/>
                    <a:pt x="83" y="184"/>
                  </a:cubicBezTo>
                  <a:cubicBezTo>
                    <a:pt x="88" y="181"/>
                    <a:pt x="88" y="176"/>
                    <a:pt x="86" y="171"/>
                  </a:cubicBezTo>
                  <a:cubicBezTo>
                    <a:pt x="83" y="166"/>
                    <a:pt x="78" y="163"/>
                    <a:pt x="71" y="163"/>
                  </a:cubicBezTo>
                  <a:cubicBezTo>
                    <a:pt x="69" y="163"/>
                    <a:pt x="66" y="164"/>
                    <a:pt x="65" y="167"/>
                  </a:cubicBezTo>
                  <a:cubicBezTo>
                    <a:pt x="62" y="171"/>
                    <a:pt x="60" y="169"/>
                    <a:pt x="59" y="166"/>
                  </a:cubicBezTo>
                  <a:cubicBezTo>
                    <a:pt x="54" y="155"/>
                    <a:pt x="41" y="152"/>
                    <a:pt x="28" y="153"/>
                  </a:cubicBezTo>
                  <a:cubicBezTo>
                    <a:pt x="24" y="153"/>
                    <a:pt x="21" y="152"/>
                    <a:pt x="19" y="149"/>
                  </a:cubicBezTo>
                  <a:cubicBezTo>
                    <a:pt x="15" y="143"/>
                    <a:pt x="10" y="139"/>
                    <a:pt x="2" y="136"/>
                  </a:cubicBezTo>
                  <a:cubicBezTo>
                    <a:pt x="1" y="136"/>
                    <a:pt x="0" y="136"/>
                    <a:pt x="0" y="135"/>
                  </a:cubicBezTo>
                  <a:cubicBezTo>
                    <a:pt x="0" y="133"/>
                    <a:pt x="1" y="133"/>
                    <a:pt x="2" y="133"/>
                  </a:cubicBezTo>
                  <a:cubicBezTo>
                    <a:pt x="15" y="132"/>
                    <a:pt x="22" y="124"/>
                    <a:pt x="28" y="116"/>
                  </a:cubicBezTo>
                  <a:cubicBezTo>
                    <a:pt x="30" y="114"/>
                    <a:pt x="32" y="114"/>
                    <a:pt x="34" y="114"/>
                  </a:cubicBezTo>
                  <a:cubicBezTo>
                    <a:pt x="39" y="114"/>
                    <a:pt x="45" y="114"/>
                    <a:pt x="49" y="111"/>
                  </a:cubicBezTo>
                  <a:cubicBezTo>
                    <a:pt x="61" y="106"/>
                    <a:pt x="62" y="96"/>
                    <a:pt x="63" y="86"/>
                  </a:cubicBezTo>
                  <a:cubicBezTo>
                    <a:pt x="63" y="82"/>
                    <a:pt x="64" y="81"/>
                    <a:pt x="68" y="80"/>
                  </a:cubicBezTo>
                  <a:cubicBezTo>
                    <a:pt x="80" y="79"/>
                    <a:pt x="85" y="71"/>
                    <a:pt x="80" y="62"/>
                  </a:cubicBezTo>
                  <a:cubicBezTo>
                    <a:pt x="78" y="57"/>
                    <a:pt x="79" y="56"/>
                    <a:pt x="84" y="55"/>
                  </a:cubicBezTo>
                  <a:cubicBezTo>
                    <a:pt x="93" y="53"/>
                    <a:pt x="96" y="47"/>
                    <a:pt x="99" y="41"/>
                  </a:cubicBezTo>
                  <a:cubicBezTo>
                    <a:pt x="100" y="37"/>
                    <a:pt x="101" y="33"/>
                    <a:pt x="109" y="36"/>
                  </a:cubicBezTo>
                  <a:cubicBezTo>
                    <a:pt x="113" y="38"/>
                    <a:pt x="119" y="37"/>
                    <a:pt x="123" y="33"/>
                  </a:cubicBezTo>
                  <a:cubicBezTo>
                    <a:pt x="127" y="28"/>
                    <a:pt x="129" y="24"/>
                    <a:pt x="127" y="18"/>
                  </a:cubicBezTo>
                  <a:cubicBezTo>
                    <a:pt x="126" y="16"/>
                    <a:pt x="125" y="15"/>
                    <a:pt x="124" y="14"/>
                  </a:cubicBezTo>
                  <a:cubicBezTo>
                    <a:pt x="122" y="11"/>
                    <a:pt x="120" y="8"/>
                    <a:pt x="122" y="5"/>
                  </a:cubicBezTo>
                  <a:cubicBezTo>
                    <a:pt x="125" y="2"/>
                    <a:pt x="129" y="0"/>
                    <a:pt x="134" y="1"/>
                  </a:cubicBezTo>
                  <a:cubicBezTo>
                    <a:pt x="150" y="4"/>
                    <a:pt x="166" y="3"/>
                    <a:pt x="182" y="3"/>
                  </a:cubicBezTo>
                  <a:cubicBezTo>
                    <a:pt x="238" y="3"/>
                    <a:pt x="293" y="2"/>
                    <a:pt x="349" y="2"/>
                  </a:cubicBezTo>
                  <a:cubicBezTo>
                    <a:pt x="399" y="2"/>
                    <a:pt x="449" y="1"/>
                    <a:pt x="499" y="2"/>
                  </a:cubicBezTo>
                  <a:cubicBezTo>
                    <a:pt x="512" y="2"/>
                    <a:pt x="526" y="1"/>
                    <a:pt x="540" y="1"/>
                  </a:cubicBezTo>
                  <a:cubicBezTo>
                    <a:pt x="543" y="1"/>
                    <a:pt x="545" y="2"/>
                    <a:pt x="548" y="3"/>
                  </a:cubicBezTo>
                  <a:cubicBezTo>
                    <a:pt x="551" y="4"/>
                    <a:pt x="552" y="5"/>
                    <a:pt x="550" y="8"/>
                  </a:cubicBezTo>
                  <a:cubicBezTo>
                    <a:pt x="546" y="13"/>
                    <a:pt x="546" y="18"/>
                    <a:pt x="550" y="23"/>
                  </a:cubicBezTo>
                  <a:cubicBezTo>
                    <a:pt x="554" y="28"/>
                    <a:pt x="560" y="30"/>
                    <a:pt x="567" y="28"/>
                  </a:cubicBezTo>
                  <a:cubicBezTo>
                    <a:pt x="571" y="27"/>
                    <a:pt x="573" y="29"/>
                    <a:pt x="574" y="31"/>
                  </a:cubicBezTo>
                  <a:cubicBezTo>
                    <a:pt x="577" y="35"/>
                    <a:pt x="578" y="40"/>
                    <a:pt x="581" y="44"/>
                  </a:cubicBezTo>
                  <a:cubicBezTo>
                    <a:pt x="584" y="48"/>
                    <a:pt x="588" y="53"/>
                    <a:pt x="593" y="55"/>
                  </a:cubicBezTo>
                  <a:cubicBezTo>
                    <a:pt x="597" y="57"/>
                    <a:pt x="599" y="60"/>
                    <a:pt x="598" y="63"/>
                  </a:cubicBezTo>
                  <a:close/>
                  <a:moveTo>
                    <a:pt x="138" y="252"/>
                  </a:moveTo>
                  <a:cubicBezTo>
                    <a:pt x="143" y="248"/>
                    <a:pt x="147" y="246"/>
                    <a:pt x="154" y="246"/>
                  </a:cubicBezTo>
                  <a:cubicBezTo>
                    <a:pt x="173" y="247"/>
                    <a:pt x="192" y="247"/>
                    <a:pt x="211" y="247"/>
                  </a:cubicBezTo>
                  <a:cubicBezTo>
                    <a:pt x="262" y="247"/>
                    <a:pt x="313" y="247"/>
                    <a:pt x="364" y="247"/>
                  </a:cubicBezTo>
                  <a:cubicBezTo>
                    <a:pt x="421" y="247"/>
                    <a:pt x="479" y="248"/>
                    <a:pt x="536" y="247"/>
                  </a:cubicBezTo>
                  <a:cubicBezTo>
                    <a:pt x="540" y="247"/>
                    <a:pt x="541" y="246"/>
                    <a:pt x="541" y="243"/>
                  </a:cubicBezTo>
                  <a:cubicBezTo>
                    <a:pt x="542" y="235"/>
                    <a:pt x="546" y="227"/>
                    <a:pt x="555" y="222"/>
                  </a:cubicBezTo>
                  <a:cubicBezTo>
                    <a:pt x="558" y="221"/>
                    <a:pt x="557" y="219"/>
                    <a:pt x="557" y="217"/>
                  </a:cubicBezTo>
                  <a:cubicBezTo>
                    <a:pt x="556" y="204"/>
                    <a:pt x="562" y="194"/>
                    <a:pt x="573" y="185"/>
                  </a:cubicBezTo>
                  <a:cubicBezTo>
                    <a:pt x="576" y="184"/>
                    <a:pt x="576" y="182"/>
                    <a:pt x="576" y="180"/>
                  </a:cubicBezTo>
                  <a:cubicBezTo>
                    <a:pt x="574" y="167"/>
                    <a:pt x="578" y="161"/>
                    <a:pt x="591" y="154"/>
                  </a:cubicBezTo>
                  <a:cubicBezTo>
                    <a:pt x="593" y="153"/>
                    <a:pt x="595" y="153"/>
                    <a:pt x="596" y="151"/>
                  </a:cubicBezTo>
                  <a:cubicBezTo>
                    <a:pt x="600" y="143"/>
                    <a:pt x="607" y="137"/>
                    <a:pt x="615" y="132"/>
                  </a:cubicBezTo>
                  <a:cubicBezTo>
                    <a:pt x="623" y="127"/>
                    <a:pt x="623" y="122"/>
                    <a:pt x="615" y="117"/>
                  </a:cubicBezTo>
                  <a:cubicBezTo>
                    <a:pt x="605" y="110"/>
                    <a:pt x="598" y="102"/>
                    <a:pt x="597" y="91"/>
                  </a:cubicBezTo>
                  <a:cubicBezTo>
                    <a:pt x="597" y="88"/>
                    <a:pt x="596" y="85"/>
                    <a:pt x="592" y="82"/>
                  </a:cubicBezTo>
                  <a:cubicBezTo>
                    <a:pt x="587" y="79"/>
                    <a:pt x="583" y="74"/>
                    <a:pt x="583" y="68"/>
                  </a:cubicBezTo>
                  <a:cubicBezTo>
                    <a:pt x="583" y="63"/>
                    <a:pt x="581" y="58"/>
                    <a:pt x="577" y="55"/>
                  </a:cubicBezTo>
                  <a:cubicBezTo>
                    <a:pt x="573" y="51"/>
                    <a:pt x="571" y="46"/>
                    <a:pt x="569" y="41"/>
                  </a:cubicBezTo>
                  <a:cubicBezTo>
                    <a:pt x="568" y="39"/>
                    <a:pt x="567" y="38"/>
                    <a:pt x="564" y="37"/>
                  </a:cubicBezTo>
                  <a:cubicBezTo>
                    <a:pt x="546" y="34"/>
                    <a:pt x="538" y="24"/>
                    <a:pt x="542" y="9"/>
                  </a:cubicBezTo>
                  <a:cubicBezTo>
                    <a:pt x="543" y="5"/>
                    <a:pt x="541" y="4"/>
                    <a:pt x="537" y="4"/>
                  </a:cubicBezTo>
                  <a:cubicBezTo>
                    <a:pt x="530" y="4"/>
                    <a:pt x="524" y="4"/>
                    <a:pt x="518" y="4"/>
                  </a:cubicBezTo>
                  <a:cubicBezTo>
                    <a:pt x="460" y="4"/>
                    <a:pt x="402" y="4"/>
                    <a:pt x="345" y="4"/>
                  </a:cubicBezTo>
                  <a:cubicBezTo>
                    <a:pt x="274" y="4"/>
                    <a:pt x="203" y="6"/>
                    <a:pt x="132" y="5"/>
                  </a:cubicBezTo>
                  <a:cubicBezTo>
                    <a:pt x="127" y="5"/>
                    <a:pt x="125" y="7"/>
                    <a:pt x="127" y="11"/>
                  </a:cubicBezTo>
                  <a:cubicBezTo>
                    <a:pt x="128" y="13"/>
                    <a:pt x="129" y="14"/>
                    <a:pt x="130" y="16"/>
                  </a:cubicBezTo>
                  <a:cubicBezTo>
                    <a:pt x="135" y="25"/>
                    <a:pt x="134" y="37"/>
                    <a:pt x="125" y="41"/>
                  </a:cubicBezTo>
                  <a:cubicBezTo>
                    <a:pt x="116" y="46"/>
                    <a:pt x="107" y="51"/>
                    <a:pt x="100" y="59"/>
                  </a:cubicBezTo>
                  <a:cubicBezTo>
                    <a:pt x="97" y="62"/>
                    <a:pt x="94" y="65"/>
                    <a:pt x="93" y="69"/>
                  </a:cubicBezTo>
                  <a:cubicBezTo>
                    <a:pt x="92" y="77"/>
                    <a:pt x="88" y="84"/>
                    <a:pt x="80" y="89"/>
                  </a:cubicBezTo>
                  <a:cubicBezTo>
                    <a:pt x="78" y="90"/>
                    <a:pt x="77" y="92"/>
                    <a:pt x="76" y="95"/>
                  </a:cubicBezTo>
                  <a:cubicBezTo>
                    <a:pt x="73" y="104"/>
                    <a:pt x="68" y="112"/>
                    <a:pt x="60" y="118"/>
                  </a:cubicBezTo>
                  <a:cubicBezTo>
                    <a:pt x="57" y="120"/>
                    <a:pt x="57" y="122"/>
                    <a:pt x="59" y="125"/>
                  </a:cubicBezTo>
                  <a:cubicBezTo>
                    <a:pt x="62" y="130"/>
                    <a:pt x="64" y="135"/>
                    <a:pt x="61" y="141"/>
                  </a:cubicBezTo>
                  <a:cubicBezTo>
                    <a:pt x="60" y="144"/>
                    <a:pt x="61" y="146"/>
                    <a:pt x="62" y="148"/>
                  </a:cubicBezTo>
                  <a:cubicBezTo>
                    <a:pt x="65" y="152"/>
                    <a:pt x="70" y="153"/>
                    <a:pt x="75" y="153"/>
                  </a:cubicBezTo>
                  <a:cubicBezTo>
                    <a:pt x="87" y="155"/>
                    <a:pt x="98" y="165"/>
                    <a:pt x="100" y="178"/>
                  </a:cubicBezTo>
                  <a:cubicBezTo>
                    <a:pt x="100" y="180"/>
                    <a:pt x="100" y="183"/>
                    <a:pt x="103" y="185"/>
                  </a:cubicBezTo>
                  <a:cubicBezTo>
                    <a:pt x="115" y="193"/>
                    <a:pt x="119" y="205"/>
                    <a:pt x="123" y="217"/>
                  </a:cubicBezTo>
                  <a:cubicBezTo>
                    <a:pt x="125" y="222"/>
                    <a:pt x="126" y="227"/>
                    <a:pt x="131" y="229"/>
                  </a:cubicBezTo>
                  <a:cubicBezTo>
                    <a:pt x="134" y="231"/>
                    <a:pt x="135" y="234"/>
                    <a:pt x="136" y="236"/>
                  </a:cubicBezTo>
                  <a:cubicBezTo>
                    <a:pt x="138" y="241"/>
                    <a:pt x="138" y="246"/>
                    <a:pt x="138" y="252"/>
                  </a:cubicBezTo>
                  <a:close/>
                  <a:moveTo>
                    <a:pt x="22" y="137"/>
                  </a:moveTo>
                  <a:cubicBezTo>
                    <a:pt x="22" y="143"/>
                    <a:pt x="27" y="148"/>
                    <a:pt x="33" y="148"/>
                  </a:cubicBezTo>
                  <a:cubicBezTo>
                    <a:pt x="43" y="148"/>
                    <a:pt x="48" y="144"/>
                    <a:pt x="48" y="137"/>
                  </a:cubicBezTo>
                  <a:cubicBezTo>
                    <a:pt x="48" y="131"/>
                    <a:pt x="42" y="126"/>
                    <a:pt x="35" y="126"/>
                  </a:cubicBezTo>
                  <a:cubicBezTo>
                    <a:pt x="26" y="127"/>
                    <a:pt x="22" y="130"/>
                    <a:pt x="22" y="13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7035801" y="5895975"/>
              <a:ext cx="166688" cy="209550"/>
            </a:xfrm>
            <a:custGeom>
              <a:avLst/>
              <a:gdLst>
                <a:gd name="T0" fmla="*/ 7 w 55"/>
                <a:gd name="T1" fmla="*/ 45 h 69"/>
                <a:gd name="T2" fmla="*/ 26 w 55"/>
                <a:gd name="T3" fmla="*/ 49 h 69"/>
                <a:gd name="T4" fmla="*/ 42 w 55"/>
                <a:gd name="T5" fmla="*/ 41 h 69"/>
                <a:gd name="T6" fmla="*/ 40 w 55"/>
                <a:gd name="T7" fmla="*/ 24 h 69"/>
                <a:gd name="T8" fmla="*/ 16 w 55"/>
                <a:gd name="T9" fmla="*/ 14 h 69"/>
                <a:gd name="T10" fmla="*/ 12 w 55"/>
                <a:gd name="T11" fmla="*/ 13 h 69"/>
                <a:gd name="T12" fmla="*/ 15 w 55"/>
                <a:gd name="T13" fmla="*/ 10 h 69"/>
                <a:gd name="T14" fmla="*/ 26 w 55"/>
                <a:gd name="T15" fmla="*/ 2 h 69"/>
                <a:gd name="T16" fmla="*/ 30 w 55"/>
                <a:gd name="T17" fmla="*/ 0 h 69"/>
                <a:gd name="T18" fmla="*/ 51 w 55"/>
                <a:gd name="T19" fmla="*/ 22 h 69"/>
                <a:gd name="T20" fmla="*/ 13 w 55"/>
                <a:gd name="T21" fmla="*/ 68 h 69"/>
                <a:gd name="T22" fmla="*/ 8 w 55"/>
                <a:gd name="T23" fmla="*/ 69 h 69"/>
                <a:gd name="T24" fmla="*/ 4 w 55"/>
                <a:gd name="T25" fmla="*/ 64 h 69"/>
                <a:gd name="T26" fmla="*/ 7 w 55"/>
                <a:gd name="T27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9">
                  <a:moveTo>
                    <a:pt x="7" y="45"/>
                  </a:moveTo>
                  <a:cubicBezTo>
                    <a:pt x="14" y="47"/>
                    <a:pt x="19" y="50"/>
                    <a:pt x="26" y="49"/>
                  </a:cubicBezTo>
                  <a:cubicBezTo>
                    <a:pt x="33" y="49"/>
                    <a:pt x="39" y="47"/>
                    <a:pt x="42" y="41"/>
                  </a:cubicBezTo>
                  <a:cubicBezTo>
                    <a:pt x="46" y="35"/>
                    <a:pt x="45" y="29"/>
                    <a:pt x="40" y="24"/>
                  </a:cubicBezTo>
                  <a:cubicBezTo>
                    <a:pt x="34" y="17"/>
                    <a:pt x="26" y="14"/>
                    <a:pt x="16" y="14"/>
                  </a:cubicBezTo>
                  <a:cubicBezTo>
                    <a:pt x="15" y="14"/>
                    <a:pt x="12" y="15"/>
                    <a:pt x="12" y="13"/>
                  </a:cubicBezTo>
                  <a:cubicBezTo>
                    <a:pt x="11" y="11"/>
                    <a:pt x="14" y="11"/>
                    <a:pt x="15" y="10"/>
                  </a:cubicBezTo>
                  <a:cubicBezTo>
                    <a:pt x="20" y="8"/>
                    <a:pt x="24" y="6"/>
                    <a:pt x="26" y="2"/>
                  </a:cubicBezTo>
                  <a:cubicBezTo>
                    <a:pt x="27" y="1"/>
                    <a:pt x="27" y="0"/>
                    <a:pt x="30" y="0"/>
                  </a:cubicBezTo>
                  <a:cubicBezTo>
                    <a:pt x="42" y="3"/>
                    <a:pt x="49" y="12"/>
                    <a:pt x="51" y="22"/>
                  </a:cubicBezTo>
                  <a:cubicBezTo>
                    <a:pt x="55" y="44"/>
                    <a:pt x="34" y="65"/>
                    <a:pt x="13" y="68"/>
                  </a:cubicBezTo>
                  <a:cubicBezTo>
                    <a:pt x="11" y="68"/>
                    <a:pt x="9" y="69"/>
                    <a:pt x="8" y="69"/>
                  </a:cubicBezTo>
                  <a:cubicBezTo>
                    <a:pt x="5" y="68"/>
                    <a:pt x="0" y="69"/>
                    <a:pt x="4" y="64"/>
                  </a:cubicBezTo>
                  <a:cubicBezTo>
                    <a:pt x="9" y="59"/>
                    <a:pt x="7" y="52"/>
                    <a:pt x="7" y="4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7148513" y="5738813"/>
              <a:ext cx="241300" cy="120650"/>
            </a:xfrm>
            <a:custGeom>
              <a:avLst/>
              <a:gdLst>
                <a:gd name="T0" fmla="*/ 77 w 80"/>
                <a:gd name="T1" fmla="*/ 9 h 40"/>
                <a:gd name="T2" fmla="*/ 50 w 80"/>
                <a:gd name="T3" fmla="*/ 36 h 40"/>
                <a:gd name="T4" fmla="*/ 3 w 80"/>
                <a:gd name="T5" fmla="*/ 27 h 40"/>
                <a:gd name="T6" fmla="*/ 1 w 80"/>
                <a:gd name="T7" fmla="*/ 23 h 40"/>
                <a:gd name="T8" fmla="*/ 5 w 80"/>
                <a:gd name="T9" fmla="*/ 23 h 40"/>
                <a:gd name="T10" fmla="*/ 17 w 80"/>
                <a:gd name="T11" fmla="*/ 19 h 40"/>
                <a:gd name="T12" fmla="*/ 20 w 80"/>
                <a:gd name="T13" fmla="*/ 16 h 40"/>
                <a:gd name="T14" fmla="*/ 22 w 80"/>
                <a:gd name="T15" fmla="*/ 19 h 40"/>
                <a:gd name="T16" fmla="*/ 52 w 80"/>
                <a:gd name="T17" fmla="*/ 28 h 40"/>
                <a:gd name="T18" fmla="*/ 57 w 80"/>
                <a:gd name="T19" fmla="*/ 13 h 40"/>
                <a:gd name="T20" fmla="*/ 61 w 80"/>
                <a:gd name="T21" fmla="*/ 7 h 40"/>
                <a:gd name="T22" fmla="*/ 70 w 80"/>
                <a:gd name="T23" fmla="*/ 3 h 40"/>
                <a:gd name="T24" fmla="*/ 75 w 80"/>
                <a:gd name="T25" fmla="*/ 1 h 40"/>
                <a:gd name="T26" fmla="*/ 77 w 80"/>
                <a:gd name="T27" fmla="*/ 6 h 40"/>
                <a:gd name="T28" fmla="*/ 77 w 80"/>
                <a:gd name="T2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40">
                  <a:moveTo>
                    <a:pt x="77" y="9"/>
                  </a:moveTo>
                  <a:cubicBezTo>
                    <a:pt x="80" y="19"/>
                    <a:pt x="61" y="34"/>
                    <a:pt x="50" y="36"/>
                  </a:cubicBezTo>
                  <a:cubicBezTo>
                    <a:pt x="33" y="40"/>
                    <a:pt x="17" y="37"/>
                    <a:pt x="3" y="27"/>
                  </a:cubicBezTo>
                  <a:cubicBezTo>
                    <a:pt x="2" y="26"/>
                    <a:pt x="0" y="25"/>
                    <a:pt x="1" y="23"/>
                  </a:cubicBezTo>
                  <a:cubicBezTo>
                    <a:pt x="2" y="22"/>
                    <a:pt x="4" y="23"/>
                    <a:pt x="5" y="23"/>
                  </a:cubicBezTo>
                  <a:cubicBezTo>
                    <a:pt x="10" y="24"/>
                    <a:pt x="15" y="23"/>
                    <a:pt x="17" y="19"/>
                  </a:cubicBezTo>
                  <a:cubicBezTo>
                    <a:pt x="17" y="18"/>
                    <a:pt x="18" y="16"/>
                    <a:pt x="20" y="16"/>
                  </a:cubicBezTo>
                  <a:cubicBezTo>
                    <a:pt x="21" y="17"/>
                    <a:pt x="21" y="18"/>
                    <a:pt x="22" y="19"/>
                  </a:cubicBezTo>
                  <a:cubicBezTo>
                    <a:pt x="26" y="29"/>
                    <a:pt x="41" y="33"/>
                    <a:pt x="52" y="28"/>
                  </a:cubicBezTo>
                  <a:cubicBezTo>
                    <a:pt x="58" y="25"/>
                    <a:pt x="60" y="19"/>
                    <a:pt x="57" y="13"/>
                  </a:cubicBezTo>
                  <a:cubicBezTo>
                    <a:pt x="55" y="9"/>
                    <a:pt x="55" y="7"/>
                    <a:pt x="61" y="7"/>
                  </a:cubicBezTo>
                  <a:cubicBezTo>
                    <a:pt x="64" y="6"/>
                    <a:pt x="67" y="5"/>
                    <a:pt x="70" y="3"/>
                  </a:cubicBezTo>
                  <a:cubicBezTo>
                    <a:pt x="72" y="3"/>
                    <a:pt x="73" y="0"/>
                    <a:pt x="75" y="1"/>
                  </a:cubicBezTo>
                  <a:cubicBezTo>
                    <a:pt x="77" y="2"/>
                    <a:pt x="77" y="4"/>
                    <a:pt x="77" y="6"/>
                  </a:cubicBezTo>
                  <a:cubicBezTo>
                    <a:pt x="77" y="7"/>
                    <a:pt x="77" y="8"/>
                    <a:pt x="77" y="9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7088188" y="5354638"/>
              <a:ext cx="114300" cy="190500"/>
            </a:xfrm>
            <a:custGeom>
              <a:avLst/>
              <a:gdLst>
                <a:gd name="T0" fmla="*/ 32 w 38"/>
                <a:gd name="T1" fmla="*/ 37 h 63"/>
                <a:gd name="T2" fmla="*/ 9 w 38"/>
                <a:gd name="T3" fmla="*/ 19 h 63"/>
                <a:gd name="T4" fmla="*/ 7 w 38"/>
                <a:gd name="T5" fmla="*/ 19 h 63"/>
                <a:gd name="T6" fmla="*/ 1 w 38"/>
                <a:gd name="T7" fmla="*/ 18 h 63"/>
                <a:gd name="T8" fmla="*/ 4 w 38"/>
                <a:gd name="T9" fmla="*/ 14 h 63"/>
                <a:gd name="T10" fmla="*/ 11 w 38"/>
                <a:gd name="T11" fmla="*/ 4 h 63"/>
                <a:gd name="T12" fmla="*/ 17 w 38"/>
                <a:gd name="T13" fmla="*/ 2 h 63"/>
                <a:gd name="T14" fmla="*/ 36 w 38"/>
                <a:gd name="T15" fmla="*/ 35 h 63"/>
                <a:gd name="T16" fmla="*/ 25 w 38"/>
                <a:gd name="T17" fmla="*/ 53 h 63"/>
                <a:gd name="T18" fmla="*/ 11 w 38"/>
                <a:gd name="T19" fmla="*/ 61 h 63"/>
                <a:gd name="T20" fmla="*/ 6 w 38"/>
                <a:gd name="T21" fmla="*/ 60 h 63"/>
                <a:gd name="T22" fmla="*/ 5 w 38"/>
                <a:gd name="T23" fmla="*/ 59 h 63"/>
                <a:gd name="T24" fmla="*/ 12 w 38"/>
                <a:gd name="T25" fmla="*/ 51 h 63"/>
                <a:gd name="T26" fmla="*/ 32 w 38"/>
                <a:gd name="T27" fmla="*/ 3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3">
                  <a:moveTo>
                    <a:pt x="32" y="37"/>
                  </a:moveTo>
                  <a:cubicBezTo>
                    <a:pt x="29" y="25"/>
                    <a:pt x="26" y="20"/>
                    <a:pt x="9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5" y="19"/>
                    <a:pt x="2" y="19"/>
                    <a:pt x="1" y="18"/>
                  </a:cubicBezTo>
                  <a:cubicBezTo>
                    <a:pt x="0" y="16"/>
                    <a:pt x="3" y="15"/>
                    <a:pt x="4" y="14"/>
                  </a:cubicBezTo>
                  <a:cubicBezTo>
                    <a:pt x="7" y="11"/>
                    <a:pt x="10" y="8"/>
                    <a:pt x="11" y="4"/>
                  </a:cubicBezTo>
                  <a:cubicBezTo>
                    <a:pt x="11" y="1"/>
                    <a:pt x="13" y="0"/>
                    <a:pt x="17" y="2"/>
                  </a:cubicBezTo>
                  <a:cubicBezTo>
                    <a:pt x="28" y="11"/>
                    <a:pt x="33" y="23"/>
                    <a:pt x="36" y="35"/>
                  </a:cubicBezTo>
                  <a:cubicBezTo>
                    <a:pt x="38" y="42"/>
                    <a:pt x="32" y="49"/>
                    <a:pt x="25" y="53"/>
                  </a:cubicBezTo>
                  <a:cubicBezTo>
                    <a:pt x="20" y="55"/>
                    <a:pt x="15" y="57"/>
                    <a:pt x="11" y="61"/>
                  </a:cubicBezTo>
                  <a:cubicBezTo>
                    <a:pt x="9" y="63"/>
                    <a:pt x="7" y="63"/>
                    <a:pt x="6" y="60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1" y="50"/>
                    <a:pt x="1" y="50"/>
                    <a:pt x="12" y="51"/>
                  </a:cubicBezTo>
                  <a:cubicBezTo>
                    <a:pt x="24" y="51"/>
                    <a:pt x="32" y="46"/>
                    <a:pt x="32" y="3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035551" y="5503863"/>
              <a:ext cx="141288" cy="98425"/>
            </a:xfrm>
            <a:custGeom>
              <a:avLst/>
              <a:gdLst>
                <a:gd name="T0" fmla="*/ 32 w 47"/>
                <a:gd name="T1" fmla="*/ 5 h 33"/>
                <a:gd name="T2" fmla="*/ 44 w 47"/>
                <a:gd name="T3" fmla="*/ 27 h 33"/>
                <a:gd name="T4" fmla="*/ 46 w 47"/>
                <a:gd name="T5" fmla="*/ 31 h 33"/>
                <a:gd name="T6" fmla="*/ 40 w 47"/>
                <a:gd name="T7" fmla="*/ 32 h 33"/>
                <a:gd name="T8" fmla="*/ 2 w 47"/>
                <a:gd name="T9" fmla="*/ 5 h 33"/>
                <a:gd name="T10" fmla="*/ 1 w 47"/>
                <a:gd name="T11" fmla="*/ 1 h 33"/>
                <a:gd name="T12" fmla="*/ 6 w 47"/>
                <a:gd name="T13" fmla="*/ 1 h 33"/>
                <a:gd name="T14" fmla="*/ 28 w 47"/>
                <a:gd name="T15" fmla="*/ 1 h 33"/>
                <a:gd name="T16" fmla="*/ 32 w 47"/>
                <a:gd name="T1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3">
                  <a:moveTo>
                    <a:pt x="32" y="5"/>
                  </a:moveTo>
                  <a:cubicBezTo>
                    <a:pt x="28" y="15"/>
                    <a:pt x="33" y="22"/>
                    <a:pt x="44" y="27"/>
                  </a:cubicBezTo>
                  <a:cubicBezTo>
                    <a:pt x="45" y="28"/>
                    <a:pt x="47" y="30"/>
                    <a:pt x="46" y="31"/>
                  </a:cubicBezTo>
                  <a:cubicBezTo>
                    <a:pt x="45" y="33"/>
                    <a:pt x="42" y="33"/>
                    <a:pt x="40" y="32"/>
                  </a:cubicBezTo>
                  <a:cubicBezTo>
                    <a:pt x="24" y="27"/>
                    <a:pt x="10" y="18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13" y="3"/>
                    <a:pt x="20" y="4"/>
                    <a:pt x="28" y="1"/>
                  </a:cubicBezTo>
                  <a:cubicBezTo>
                    <a:pt x="31" y="0"/>
                    <a:pt x="32" y="1"/>
                    <a:pt x="32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7281863" y="5575300"/>
              <a:ext cx="111125" cy="115888"/>
            </a:xfrm>
            <a:custGeom>
              <a:avLst/>
              <a:gdLst>
                <a:gd name="T0" fmla="*/ 31 w 37"/>
                <a:gd name="T1" fmla="*/ 38 h 38"/>
                <a:gd name="T2" fmla="*/ 28 w 37"/>
                <a:gd name="T3" fmla="*/ 37 h 38"/>
                <a:gd name="T4" fmla="*/ 11 w 37"/>
                <a:gd name="T5" fmla="*/ 29 h 38"/>
                <a:gd name="T6" fmla="*/ 8 w 37"/>
                <a:gd name="T7" fmla="*/ 22 h 38"/>
                <a:gd name="T8" fmla="*/ 4 w 37"/>
                <a:gd name="T9" fmla="*/ 5 h 38"/>
                <a:gd name="T10" fmla="*/ 2 w 37"/>
                <a:gd name="T11" fmla="*/ 2 h 38"/>
                <a:gd name="T12" fmla="*/ 6 w 37"/>
                <a:gd name="T13" fmla="*/ 1 h 38"/>
                <a:gd name="T14" fmla="*/ 33 w 37"/>
                <a:gd name="T15" fmla="*/ 19 h 38"/>
                <a:gd name="T16" fmla="*/ 34 w 37"/>
                <a:gd name="T17" fmla="*/ 35 h 38"/>
                <a:gd name="T18" fmla="*/ 31 w 37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8">
                  <a:moveTo>
                    <a:pt x="31" y="38"/>
                  </a:moveTo>
                  <a:cubicBezTo>
                    <a:pt x="29" y="38"/>
                    <a:pt x="29" y="37"/>
                    <a:pt x="28" y="37"/>
                  </a:cubicBezTo>
                  <a:cubicBezTo>
                    <a:pt x="25" y="31"/>
                    <a:pt x="18" y="30"/>
                    <a:pt x="11" y="29"/>
                  </a:cubicBezTo>
                  <a:cubicBezTo>
                    <a:pt x="4" y="28"/>
                    <a:pt x="4" y="27"/>
                    <a:pt x="8" y="22"/>
                  </a:cubicBezTo>
                  <a:cubicBezTo>
                    <a:pt x="13" y="15"/>
                    <a:pt x="12" y="10"/>
                    <a:pt x="4" y="5"/>
                  </a:cubicBezTo>
                  <a:cubicBezTo>
                    <a:pt x="3" y="4"/>
                    <a:pt x="0" y="3"/>
                    <a:pt x="2" y="2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17" y="5"/>
                    <a:pt x="27" y="10"/>
                    <a:pt x="33" y="19"/>
                  </a:cubicBezTo>
                  <a:cubicBezTo>
                    <a:pt x="36" y="24"/>
                    <a:pt x="37" y="30"/>
                    <a:pt x="34" y="35"/>
                  </a:cubicBezTo>
                  <a:cubicBezTo>
                    <a:pt x="34" y="36"/>
                    <a:pt x="33" y="38"/>
                    <a:pt x="31" y="38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5156201" y="5340350"/>
              <a:ext cx="147638" cy="80963"/>
            </a:xfrm>
            <a:custGeom>
              <a:avLst/>
              <a:gdLst>
                <a:gd name="T0" fmla="*/ 6 w 49"/>
                <a:gd name="T1" fmla="*/ 1 h 27"/>
                <a:gd name="T2" fmla="*/ 33 w 49"/>
                <a:gd name="T3" fmla="*/ 4 h 27"/>
                <a:gd name="T4" fmla="*/ 47 w 49"/>
                <a:gd name="T5" fmla="*/ 23 h 27"/>
                <a:gd name="T6" fmla="*/ 44 w 49"/>
                <a:gd name="T7" fmla="*/ 26 h 27"/>
                <a:gd name="T8" fmla="*/ 40 w 49"/>
                <a:gd name="T9" fmla="*/ 24 h 27"/>
                <a:gd name="T10" fmla="*/ 22 w 49"/>
                <a:gd name="T11" fmla="*/ 19 h 27"/>
                <a:gd name="T12" fmla="*/ 13 w 49"/>
                <a:gd name="T13" fmla="*/ 16 h 27"/>
                <a:gd name="T14" fmla="*/ 4 w 49"/>
                <a:gd name="T15" fmla="*/ 6 h 27"/>
                <a:gd name="T16" fmla="*/ 1 w 49"/>
                <a:gd name="T17" fmla="*/ 2 h 27"/>
                <a:gd name="T18" fmla="*/ 6 w 49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7">
                  <a:moveTo>
                    <a:pt x="6" y="1"/>
                  </a:moveTo>
                  <a:cubicBezTo>
                    <a:pt x="15" y="2"/>
                    <a:pt x="24" y="2"/>
                    <a:pt x="33" y="4"/>
                  </a:cubicBezTo>
                  <a:cubicBezTo>
                    <a:pt x="42" y="6"/>
                    <a:pt x="49" y="15"/>
                    <a:pt x="47" y="23"/>
                  </a:cubicBezTo>
                  <a:cubicBezTo>
                    <a:pt x="47" y="24"/>
                    <a:pt x="47" y="26"/>
                    <a:pt x="44" y="26"/>
                  </a:cubicBezTo>
                  <a:cubicBezTo>
                    <a:pt x="42" y="27"/>
                    <a:pt x="42" y="25"/>
                    <a:pt x="40" y="24"/>
                  </a:cubicBezTo>
                  <a:cubicBezTo>
                    <a:pt x="35" y="18"/>
                    <a:pt x="31" y="16"/>
                    <a:pt x="22" y="19"/>
                  </a:cubicBezTo>
                  <a:cubicBezTo>
                    <a:pt x="18" y="20"/>
                    <a:pt x="15" y="19"/>
                    <a:pt x="13" y="16"/>
                  </a:cubicBezTo>
                  <a:cubicBezTo>
                    <a:pt x="11" y="12"/>
                    <a:pt x="7" y="9"/>
                    <a:pt x="4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6900863" y="5313363"/>
              <a:ext cx="127000" cy="87313"/>
            </a:xfrm>
            <a:custGeom>
              <a:avLst/>
              <a:gdLst>
                <a:gd name="T0" fmla="*/ 42 w 42"/>
                <a:gd name="T1" fmla="*/ 5 h 29"/>
                <a:gd name="T2" fmla="*/ 37 w 42"/>
                <a:gd name="T3" fmla="*/ 16 h 29"/>
                <a:gd name="T4" fmla="*/ 36 w 42"/>
                <a:gd name="T5" fmla="*/ 21 h 29"/>
                <a:gd name="T6" fmla="*/ 29 w 42"/>
                <a:gd name="T7" fmla="*/ 23 h 29"/>
                <a:gd name="T8" fmla="*/ 4 w 42"/>
                <a:gd name="T9" fmla="*/ 27 h 29"/>
                <a:gd name="T10" fmla="*/ 1 w 42"/>
                <a:gd name="T11" fmla="*/ 28 h 29"/>
                <a:gd name="T12" fmla="*/ 1 w 42"/>
                <a:gd name="T13" fmla="*/ 26 h 29"/>
                <a:gd name="T14" fmla="*/ 39 w 42"/>
                <a:gd name="T15" fmla="*/ 1 h 29"/>
                <a:gd name="T16" fmla="*/ 42 w 42"/>
                <a:gd name="T1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42" y="5"/>
                  </a:moveTo>
                  <a:cubicBezTo>
                    <a:pt x="41" y="8"/>
                    <a:pt x="38" y="12"/>
                    <a:pt x="37" y="16"/>
                  </a:cubicBezTo>
                  <a:cubicBezTo>
                    <a:pt x="37" y="18"/>
                    <a:pt x="36" y="19"/>
                    <a:pt x="36" y="21"/>
                  </a:cubicBezTo>
                  <a:cubicBezTo>
                    <a:pt x="35" y="24"/>
                    <a:pt x="33" y="25"/>
                    <a:pt x="29" y="23"/>
                  </a:cubicBezTo>
                  <a:cubicBezTo>
                    <a:pt x="16" y="18"/>
                    <a:pt x="14" y="19"/>
                    <a:pt x="4" y="27"/>
                  </a:cubicBezTo>
                  <a:cubicBezTo>
                    <a:pt x="3" y="28"/>
                    <a:pt x="3" y="29"/>
                    <a:pt x="1" y="28"/>
                  </a:cubicBezTo>
                  <a:cubicBezTo>
                    <a:pt x="0" y="28"/>
                    <a:pt x="0" y="27"/>
                    <a:pt x="1" y="26"/>
                  </a:cubicBezTo>
                  <a:cubicBezTo>
                    <a:pt x="2" y="12"/>
                    <a:pt x="23" y="0"/>
                    <a:pt x="39" y="1"/>
                  </a:cubicBezTo>
                  <a:cubicBezTo>
                    <a:pt x="41" y="2"/>
                    <a:pt x="42" y="3"/>
                    <a:pt x="42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888163" y="5969000"/>
              <a:ext cx="73025" cy="111125"/>
            </a:xfrm>
            <a:custGeom>
              <a:avLst/>
              <a:gdLst>
                <a:gd name="T0" fmla="*/ 0 w 24"/>
                <a:gd name="T1" fmla="*/ 11 h 37"/>
                <a:gd name="T2" fmla="*/ 1 w 24"/>
                <a:gd name="T3" fmla="*/ 6 h 37"/>
                <a:gd name="T4" fmla="*/ 6 w 24"/>
                <a:gd name="T5" fmla="*/ 1 h 37"/>
                <a:gd name="T6" fmla="*/ 11 w 24"/>
                <a:gd name="T7" fmla="*/ 4 h 37"/>
                <a:gd name="T8" fmla="*/ 17 w 24"/>
                <a:gd name="T9" fmla="*/ 7 h 37"/>
                <a:gd name="T10" fmla="*/ 22 w 24"/>
                <a:gd name="T11" fmla="*/ 13 h 37"/>
                <a:gd name="T12" fmla="*/ 22 w 24"/>
                <a:gd name="T13" fmla="*/ 33 h 37"/>
                <a:gd name="T14" fmla="*/ 22 w 24"/>
                <a:gd name="T15" fmla="*/ 36 h 37"/>
                <a:gd name="T16" fmla="*/ 19 w 24"/>
                <a:gd name="T17" fmla="*/ 36 h 37"/>
                <a:gd name="T18" fmla="*/ 0 w 24"/>
                <a:gd name="T1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7">
                  <a:moveTo>
                    <a:pt x="0" y="11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1"/>
                    <a:pt x="6" y="1"/>
                  </a:cubicBezTo>
                  <a:cubicBezTo>
                    <a:pt x="9" y="0"/>
                    <a:pt x="10" y="3"/>
                    <a:pt x="11" y="4"/>
                  </a:cubicBezTo>
                  <a:cubicBezTo>
                    <a:pt x="13" y="6"/>
                    <a:pt x="15" y="7"/>
                    <a:pt x="17" y="7"/>
                  </a:cubicBezTo>
                  <a:cubicBezTo>
                    <a:pt x="22" y="7"/>
                    <a:pt x="23" y="9"/>
                    <a:pt x="22" y="13"/>
                  </a:cubicBezTo>
                  <a:cubicBezTo>
                    <a:pt x="19" y="20"/>
                    <a:pt x="19" y="26"/>
                    <a:pt x="22" y="33"/>
                  </a:cubicBezTo>
                  <a:cubicBezTo>
                    <a:pt x="23" y="34"/>
                    <a:pt x="24" y="35"/>
                    <a:pt x="22" y="36"/>
                  </a:cubicBezTo>
                  <a:cubicBezTo>
                    <a:pt x="22" y="37"/>
                    <a:pt x="20" y="37"/>
                    <a:pt x="19" y="36"/>
                  </a:cubicBezTo>
                  <a:cubicBezTo>
                    <a:pt x="13" y="34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5264151" y="5962650"/>
              <a:ext cx="82550" cy="106363"/>
            </a:xfrm>
            <a:custGeom>
              <a:avLst/>
              <a:gdLst>
                <a:gd name="T0" fmla="*/ 5 w 27"/>
                <a:gd name="T1" fmla="*/ 27 h 35"/>
                <a:gd name="T2" fmla="*/ 1 w 27"/>
                <a:gd name="T3" fmla="*/ 14 h 35"/>
                <a:gd name="T4" fmla="*/ 4 w 27"/>
                <a:gd name="T5" fmla="*/ 10 h 35"/>
                <a:gd name="T6" fmla="*/ 13 w 27"/>
                <a:gd name="T7" fmla="*/ 4 h 35"/>
                <a:gd name="T8" fmla="*/ 21 w 27"/>
                <a:gd name="T9" fmla="*/ 4 h 35"/>
                <a:gd name="T10" fmla="*/ 21 w 27"/>
                <a:gd name="T11" fmla="*/ 22 h 35"/>
                <a:gd name="T12" fmla="*/ 12 w 27"/>
                <a:gd name="T13" fmla="*/ 33 h 35"/>
                <a:gd name="T14" fmla="*/ 6 w 27"/>
                <a:gd name="T15" fmla="*/ 34 h 35"/>
                <a:gd name="T16" fmla="*/ 5 w 27"/>
                <a:gd name="T17" fmla="*/ 30 h 35"/>
                <a:gd name="T18" fmla="*/ 5 w 27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5">
                  <a:moveTo>
                    <a:pt x="5" y="27"/>
                  </a:moveTo>
                  <a:cubicBezTo>
                    <a:pt x="5" y="23"/>
                    <a:pt x="4" y="18"/>
                    <a:pt x="1" y="14"/>
                  </a:cubicBezTo>
                  <a:cubicBezTo>
                    <a:pt x="0" y="12"/>
                    <a:pt x="1" y="10"/>
                    <a:pt x="4" y="10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5" y="0"/>
                    <a:pt x="18" y="1"/>
                    <a:pt x="21" y="4"/>
                  </a:cubicBezTo>
                  <a:cubicBezTo>
                    <a:pt x="27" y="10"/>
                    <a:pt x="24" y="16"/>
                    <a:pt x="21" y="22"/>
                  </a:cubicBezTo>
                  <a:cubicBezTo>
                    <a:pt x="19" y="26"/>
                    <a:pt x="15" y="29"/>
                    <a:pt x="12" y="33"/>
                  </a:cubicBezTo>
                  <a:cubicBezTo>
                    <a:pt x="11" y="34"/>
                    <a:pt x="8" y="35"/>
                    <a:pt x="6" y="34"/>
                  </a:cubicBezTo>
                  <a:cubicBezTo>
                    <a:pt x="4" y="33"/>
                    <a:pt x="5" y="31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5092701" y="6016625"/>
              <a:ext cx="104775" cy="79375"/>
            </a:xfrm>
            <a:custGeom>
              <a:avLst/>
              <a:gdLst>
                <a:gd name="T0" fmla="*/ 29 w 35"/>
                <a:gd name="T1" fmla="*/ 26 h 26"/>
                <a:gd name="T2" fmla="*/ 2 w 35"/>
                <a:gd name="T3" fmla="*/ 13 h 26"/>
                <a:gd name="T4" fmla="*/ 5 w 35"/>
                <a:gd name="T5" fmla="*/ 7 h 26"/>
                <a:gd name="T6" fmla="*/ 27 w 35"/>
                <a:gd name="T7" fmla="*/ 2 h 26"/>
                <a:gd name="T8" fmla="*/ 31 w 35"/>
                <a:gd name="T9" fmla="*/ 2 h 26"/>
                <a:gd name="T10" fmla="*/ 31 w 35"/>
                <a:gd name="T11" fmla="*/ 5 h 26"/>
                <a:gd name="T12" fmla="*/ 34 w 35"/>
                <a:gd name="T13" fmla="*/ 23 h 26"/>
                <a:gd name="T14" fmla="*/ 34 w 35"/>
                <a:gd name="T15" fmla="*/ 25 h 26"/>
                <a:gd name="T16" fmla="*/ 29 w 35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6">
                  <a:moveTo>
                    <a:pt x="29" y="26"/>
                  </a:moveTo>
                  <a:cubicBezTo>
                    <a:pt x="18" y="26"/>
                    <a:pt x="9" y="21"/>
                    <a:pt x="2" y="13"/>
                  </a:cubicBezTo>
                  <a:cubicBezTo>
                    <a:pt x="0" y="10"/>
                    <a:pt x="0" y="8"/>
                    <a:pt x="5" y="7"/>
                  </a:cubicBezTo>
                  <a:cubicBezTo>
                    <a:pt x="13" y="7"/>
                    <a:pt x="20" y="6"/>
                    <a:pt x="27" y="2"/>
                  </a:cubicBezTo>
                  <a:cubicBezTo>
                    <a:pt x="28" y="1"/>
                    <a:pt x="30" y="0"/>
                    <a:pt x="31" y="2"/>
                  </a:cubicBezTo>
                  <a:cubicBezTo>
                    <a:pt x="33" y="3"/>
                    <a:pt x="31" y="4"/>
                    <a:pt x="31" y="5"/>
                  </a:cubicBezTo>
                  <a:cubicBezTo>
                    <a:pt x="25" y="14"/>
                    <a:pt x="25" y="15"/>
                    <a:pt x="34" y="23"/>
                  </a:cubicBezTo>
                  <a:cubicBezTo>
                    <a:pt x="34" y="24"/>
                    <a:pt x="35" y="24"/>
                    <a:pt x="34" y="25"/>
                  </a:cubicBezTo>
                  <a:cubicBezTo>
                    <a:pt x="33" y="26"/>
                    <a:pt x="32" y="26"/>
                    <a:pt x="29" y="2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7192963" y="5672138"/>
              <a:ext cx="169863" cy="73025"/>
            </a:xfrm>
            <a:custGeom>
              <a:avLst/>
              <a:gdLst>
                <a:gd name="T0" fmla="*/ 32 w 56"/>
                <a:gd name="T1" fmla="*/ 1 h 24"/>
                <a:gd name="T2" fmla="*/ 54 w 56"/>
                <a:gd name="T3" fmla="*/ 12 h 24"/>
                <a:gd name="T4" fmla="*/ 47 w 56"/>
                <a:gd name="T5" fmla="*/ 23 h 24"/>
                <a:gd name="T6" fmla="*/ 33 w 56"/>
                <a:gd name="T7" fmla="*/ 24 h 24"/>
                <a:gd name="T8" fmla="*/ 5 w 56"/>
                <a:gd name="T9" fmla="*/ 17 h 24"/>
                <a:gd name="T10" fmla="*/ 4 w 56"/>
                <a:gd name="T11" fmla="*/ 9 h 24"/>
                <a:gd name="T12" fmla="*/ 32 w 56"/>
                <a:gd name="T13" fmla="*/ 1 h 24"/>
                <a:gd name="T14" fmla="*/ 32 w 56"/>
                <a:gd name="T15" fmla="*/ 4 h 24"/>
                <a:gd name="T16" fmla="*/ 10 w 56"/>
                <a:gd name="T17" fmla="*/ 10 h 24"/>
                <a:gd name="T18" fmla="*/ 9 w 56"/>
                <a:gd name="T19" fmla="*/ 15 h 24"/>
                <a:gd name="T20" fmla="*/ 45 w 56"/>
                <a:gd name="T21" fmla="*/ 20 h 24"/>
                <a:gd name="T22" fmla="*/ 50 w 56"/>
                <a:gd name="T23" fmla="*/ 14 h 24"/>
                <a:gd name="T24" fmla="*/ 32 w 56"/>
                <a:gd name="T2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4">
                  <a:moveTo>
                    <a:pt x="32" y="1"/>
                  </a:moveTo>
                  <a:cubicBezTo>
                    <a:pt x="45" y="0"/>
                    <a:pt x="52" y="3"/>
                    <a:pt x="54" y="12"/>
                  </a:cubicBezTo>
                  <a:cubicBezTo>
                    <a:pt x="56" y="17"/>
                    <a:pt x="53" y="21"/>
                    <a:pt x="47" y="23"/>
                  </a:cubicBezTo>
                  <a:cubicBezTo>
                    <a:pt x="43" y="24"/>
                    <a:pt x="38" y="24"/>
                    <a:pt x="33" y="24"/>
                  </a:cubicBezTo>
                  <a:cubicBezTo>
                    <a:pt x="24" y="22"/>
                    <a:pt x="14" y="20"/>
                    <a:pt x="5" y="17"/>
                  </a:cubicBezTo>
                  <a:cubicBezTo>
                    <a:pt x="0" y="14"/>
                    <a:pt x="0" y="12"/>
                    <a:pt x="4" y="9"/>
                  </a:cubicBezTo>
                  <a:cubicBezTo>
                    <a:pt x="12" y="4"/>
                    <a:pt x="22" y="1"/>
                    <a:pt x="32" y="1"/>
                  </a:cubicBezTo>
                  <a:close/>
                  <a:moveTo>
                    <a:pt x="32" y="4"/>
                  </a:moveTo>
                  <a:cubicBezTo>
                    <a:pt x="24" y="5"/>
                    <a:pt x="17" y="7"/>
                    <a:pt x="10" y="10"/>
                  </a:cubicBezTo>
                  <a:cubicBezTo>
                    <a:pt x="7" y="11"/>
                    <a:pt x="5" y="14"/>
                    <a:pt x="9" y="15"/>
                  </a:cubicBezTo>
                  <a:cubicBezTo>
                    <a:pt x="20" y="19"/>
                    <a:pt x="32" y="22"/>
                    <a:pt x="45" y="20"/>
                  </a:cubicBezTo>
                  <a:cubicBezTo>
                    <a:pt x="48" y="19"/>
                    <a:pt x="50" y="17"/>
                    <a:pt x="50" y="14"/>
                  </a:cubicBezTo>
                  <a:cubicBezTo>
                    <a:pt x="49" y="7"/>
                    <a:pt x="45" y="5"/>
                    <a:pt x="32" y="4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6996113" y="5949950"/>
              <a:ext cx="163513" cy="85725"/>
            </a:xfrm>
            <a:custGeom>
              <a:avLst/>
              <a:gdLst>
                <a:gd name="T0" fmla="*/ 17 w 54"/>
                <a:gd name="T1" fmla="*/ 0 h 28"/>
                <a:gd name="T2" fmla="*/ 43 w 54"/>
                <a:gd name="T3" fmla="*/ 5 h 28"/>
                <a:gd name="T4" fmla="*/ 52 w 54"/>
                <a:gd name="T5" fmla="*/ 21 h 28"/>
                <a:gd name="T6" fmla="*/ 34 w 54"/>
                <a:gd name="T7" fmla="*/ 26 h 28"/>
                <a:gd name="T8" fmla="*/ 2 w 54"/>
                <a:gd name="T9" fmla="*/ 6 h 28"/>
                <a:gd name="T10" fmla="*/ 5 w 54"/>
                <a:gd name="T11" fmla="*/ 1 h 28"/>
                <a:gd name="T12" fmla="*/ 17 w 54"/>
                <a:gd name="T13" fmla="*/ 0 h 28"/>
                <a:gd name="T14" fmla="*/ 18 w 54"/>
                <a:gd name="T15" fmla="*/ 3 h 28"/>
                <a:gd name="T16" fmla="*/ 11 w 54"/>
                <a:gd name="T17" fmla="*/ 3 h 28"/>
                <a:gd name="T18" fmla="*/ 8 w 54"/>
                <a:gd name="T19" fmla="*/ 8 h 28"/>
                <a:gd name="T20" fmla="*/ 38 w 54"/>
                <a:gd name="T21" fmla="*/ 23 h 28"/>
                <a:gd name="T22" fmla="*/ 47 w 54"/>
                <a:gd name="T23" fmla="*/ 21 h 28"/>
                <a:gd name="T24" fmla="*/ 46 w 54"/>
                <a:gd name="T25" fmla="*/ 11 h 28"/>
                <a:gd name="T26" fmla="*/ 39 w 54"/>
                <a:gd name="T27" fmla="*/ 6 h 28"/>
                <a:gd name="T28" fmla="*/ 18 w 54"/>
                <a:gd name="T2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8">
                  <a:moveTo>
                    <a:pt x="17" y="0"/>
                  </a:moveTo>
                  <a:cubicBezTo>
                    <a:pt x="26" y="0"/>
                    <a:pt x="35" y="1"/>
                    <a:pt x="43" y="5"/>
                  </a:cubicBezTo>
                  <a:cubicBezTo>
                    <a:pt x="50" y="8"/>
                    <a:pt x="54" y="15"/>
                    <a:pt x="52" y="21"/>
                  </a:cubicBezTo>
                  <a:cubicBezTo>
                    <a:pt x="50" y="25"/>
                    <a:pt x="42" y="28"/>
                    <a:pt x="34" y="26"/>
                  </a:cubicBezTo>
                  <a:cubicBezTo>
                    <a:pt x="21" y="23"/>
                    <a:pt x="11" y="16"/>
                    <a:pt x="2" y="6"/>
                  </a:cubicBezTo>
                  <a:cubicBezTo>
                    <a:pt x="0" y="4"/>
                    <a:pt x="1" y="2"/>
                    <a:pt x="5" y="1"/>
                  </a:cubicBezTo>
                  <a:cubicBezTo>
                    <a:pt x="9" y="0"/>
                    <a:pt x="13" y="0"/>
                    <a:pt x="17" y="0"/>
                  </a:cubicBezTo>
                  <a:close/>
                  <a:moveTo>
                    <a:pt x="18" y="3"/>
                  </a:moveTo>
                  <a:cubicBezTo>
                    <a:pt x="16" y="3"/>
                    <a:pt x="13" y="3"/>
                    <a:pt x="11" y="3"/>
                  </a:cubicBezTo>
                  <a:cubicBezTo>
                    <a:pt x="7" y="4"/>
                    <a:pt x="5" y="5"/>
                    <a:pt x="8" y="8"/>
                  </a:cubicBezTo>
                  <a:cubicBezTo>
                    <a:pt x="16" y="15"/>
                    <a:pt x="24" y="23"/>
                    <a:pt x="38" y="23"/>
                  </a:cubicBezTo>
                  <a:cubicBezTo>
                    <a:pt x="41" y="24"/>
                    <a:pt x="45" y="24"/>
                    <a:pt x="47" y="21"/>
                  </a:cubicBezTo>
                  <a:cubicBezTo>
                    <a:pt x="49" y="18"/>
                    <a:pt x="49" y="14"/>
                    <a:pt x="46" y="11"/>
                  </a:cubicBezTo>
                  <a:cubicBezTo>
                    <a:pt x="45" y="9"/>
                    <a:pt x="42" y="7"/>
                    <a:pt x="39" y="6"/>
                  </a:cubicBezTo>
                  <a:cubicBezTo>
                    <a:pt x="32" y="4"/>
                    <a:pt x="25" y="3"/>
                    <a:pt x="18" y="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 noEditPoints="1"/>
            </p:cNvSpPr>
            <p:nvPr/>
          </p:nvSpPr>
          <p:spPr bwMode="auto">
            <a:xfrm>
              <a:off x="4865688" y="5699125"/>
              <a:ext cx="166688" cy="69850"/>
            </a:xfrm>
            <a:custGeom>
              <a:avLst/>
              <a:gdLst>
                <a:gd name="T0" fmla="*/ 22 w 55"/>
                <a:gd name="T1" fmla="*/ 0 h 23"/>
                <a:gd name="T2" fmla="*/ 51 w 55"/>
                <a:gd name="T3" fmla="*/ 7 h 23"/>
                <a:gd name="T4" fmla="*/ 52 w 55"/>
                <a:gd name="T5" fmla="*/ 13 h 23"/>
                <a:gd name="T6" fmla="*/ 14 w 55"/>
                <a:gd name="T7" fmla="*/ 21 h 23"/>
                <a:gd name="T8" fmla="*/ 7 w 55"/>
                <a:gd name="T9" fmla="*/ 19 h 23"/>
                <a:gd name="T10" fmla="*/ 0 w 55"/>
                <a:gd name="T11" fmla="*/ 11 h 23"/>
                <a:gd name="T12" fmla="*/ 7 w 55"/>
                <a:gd name="T13" fmla="*/ 3 h 23"/>
                <a:gd name="T14" fmla="*/ 22 w 55"/>
                <a:gd name="T15" fmla="*/ 0 h 23"/>
                <a:gd name="T16" fmla="*/ 21 w 55"/>
                <a:gd name="T17" fmla="*/ 18 h 23"/>
                <a:gd name="T18" fmla="*/ 45 w 55"/>
                <a:gd name="T19" fmla="*/ 12 h 23"/>
                <a:gd name="T20" fmla="*/ 46 w 55"/>
                <a:gd name="T21" fmla="*/ 9 h 23"/>
                <a:gd name="T22" fmla="*/ 8 w 55"/>
                <a:gd name="T23" fmla="*/ 6 h 23"/>
                <a:gd name="T24" fmla="*/ 6 w 55"/>
                <a:gd name="T25" fmla="*/ 14 h 23"/>
                <a:gd name="T26" fmla="*/ 21 w 55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23">
                  <a:moveTo>
                    <a:pt x="22" y="0"/>
                  </a:moveTo>
                  <a:cubicBezTo>
                    <a:pt x="32" y="0"/>
                    <a:pt x="42" y="2"/>
                    <a:pt x="51" y="7"/>
                  </a:cubicBezTo>
                  <a:cubicBezTo>
                    <a:pt x="54" y="9"/>
                    <a:pt x="55" y="11"/>
                    <a:pt x="52" y="13"/>
                  </a:cubicBezTo>
                  <a:cubicBezTo>
                    <a:pt x="40" y="19"/>
                    <a:pt x="28" y="23"/>
                    <a:pt x="14" y="21"/>
                  </a:cubicBezTo>
                  <a:cubicBezTo>
                    <a:pt x="11" y="21"/>
                    <a:pt x="9" y="20"/>
                    <a:pt x="7" y="19"/>
                  </a:cubicBezTo>
                  <a:cubicBezTo>
                    <a:pt x="2" y="18"/>
                    <a:pt x="0" y="14"/>
                    <a:pt x="0" y="11"/>
                  </a:cubicBezTo>
                  <a:cubicBezTo>
                    <a:pt x="0" y="7"/>
                    <a:pt x="3" y="4"/>
                    <a:pt x="7" y="3"/>
                  </a:cubicBezTo>
                  <a:cubicBezTo>
                    <a:pt x="12" y="1"/>
                    <a:pt x="16" y="0"/>
                    <a:pt x="22" y="0"/>
                  </a:cubicBezTo>
                  <a:close/>
                  <a:moveTo>
                    <a:pt x="21" y="18"/>
                  </a:moveTo>
                  <a:cubicBezTo>
                    <a:pt x="29" y="18"/>
                    <a:pt x="40" y="15"/>
                    <a:pt x="45" y="12"/>
                  </a:cubicBezTo>
                  <a:cubicBezTo>
                    <a:pt x="47" y="11"/>
                    <a:pt x="49" y="11"/>
                    <a:pt x="46" y="9"/>
                  </a:cubicBezTo>
                  <a:cubicBezTo>
                    <a:pt x="39" y="4"/>
                    <a:pt x="16" y="2"/>
                    <a:pt x="8" y="6"/>
                  </a:cubicBezTo>
                  <a:cubicBezTo>
                    <a:pt x="4" y="8"/>
                    <a:pt x="4" y="10"/>
                    <a:pt x="6" y="14"/>
                  </a:cubicBezTo>
                  <a:cubicBezTo>
                    <a:pt x="10" y="18"/>
                    <a:pt x="15" y="18"/>
                    <a:pt x="21" y="18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5053013" y="5889625"/>
              <a:ext cx="96838" cy="79375"/>
            </a:xfrm>
            <a:custGeom>
              <a:avLst/>
              <a:gdLst>
                <a:gd name="T0" fmla="*/ 4 w 32"/>
                <a:gd name="T1" fmla="*/ 26 h 26"/>
                <a:gd name="T2" fmla="*/ 0 w 32"/>
                <a:gd name="T3" fmla="*/ 23 h 26"/>
                <a:gd name="T4" fmla="*/ 12 w 32"/>
                <a:gd name="T5" fmla="*/ 3 h 26"/>
                <a:gd name="T6" fmla="*/ 19 w 32"/>
                <a:gd name="T7" fmla="*/ 5 h 26"/>
                <a:gd name="T8" fmla="*/ 28 w 32"/>
                <a:gd name="T9" fmla="*/ 16 h 26"/>
                <a:gd name="T10" fmla="*/ 28 w 32"/>
                <a:gd name="T11" fmla="*/ 20 h 26"/>
                <a:gd name="T12" fmla="*/ 4 w 32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6">
                  <a:moveTo>
                    <a:pt x="4" y="26"/>
                  </a:moveTo>
                  <a:cubicBezTo>
                    <a:pt x="1" y="26"/>
                    <a:pt x="0" y="25"/>
                    <a:pt x="0" y="23"/>
                  </a:cubicBezTo>
                  <a:cubicBezTo>
                    <a:pt x="3" y="16"/>
                    <a:pt x="5" y="8"/>
                    <a:pt x="12" y="3"/>
                  </a:cubicBezTo>
                  <a:cubicBezTo>
                    <a:pt x="16" y="0"/>
                    <a:pt x="18" y="0"/>
                    <a:pt x="19" y="5"/>
                  </a:cubicBezTo>
                  <a:cubicBezTo>
                    <a:pt x="19" y="10"/>
                    <a:pt x="23" y="13"/>
                    <a:pt x="28" y="16"/>
                  </a:cubicBezTo>
                  <a:cubicBezTo>
                    <a:pt x="30" y="17"/>
                    <a:pt x="32" y="19"/>
                    <a:pt x="28" y="20"/>
                  </a:cubicBezTo>
                  <a:cubicBezTo>
                    <a:pt x="20" y="21"/>
                    <a:pt x="11" y="22"/>
                    <a:pt x="4" y="2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 noEditPoints="1"/>
            </p:cNvSpPr>
            <p:nvPr/>
          </p:nvSpPr>
          <p:spPr bwMode="auto">
            <a:xfrm>
              <a:off x="7018338" y="5424488"/>
              <a:ext cx="150813" cy="79375"/>
            </a:xfrm>
            <a:custGeom>
              <a:avLst/>
              <a:gdLst>
                <a:gd name="T0" fmla="*/ 25 w 50"/>
                <a:gd name="T1" fmla="*/ 0 h 26"/>
                <a:gd name="T2" fmla="*/ 43 w 50"/>
                <a:gd name="T3" fmla="*/ 3 h 26"/>
                <a:gd name="T4" fmla="*/ 49 w 50"/>
                <a:gd name="T5" fmla="*/ 13 h 26"/>
                <a:gd name="T6" fmla="*/ 39 w 50"/>
                <a:gd name="T7" fmla="*/ 23 h 26"/>
                <a:gd name="T8" fmla="*/ 19 w 50"/>
                <a:gd name="T9" fmla="*/ 19 h 26"/>
                <a:gd name="T10" fmla="*/ 4 w 50"/>
                <a:gd name="T11" fmla="*/ 11 h 26"/>
                <a:gd name="T12" fmla="*/ 5 w 50"/>
                <a:gd name="T13" fmla="*/ 4 h 26"/>
                <a:gd name="T14" fmla="*/ 25 w 50"/>
                <a:gd name="T15" fmla="*/ 0 h 26"/>
                <a:gd name="T16" fmla="*/ 27 w 50"/>
                <a:gd name="T17" fmla="*/ 3 h 26"/>
                <a:gd name="T18" fmla="*/ 11 w 50"/>
                <a:gd name="T19" fmla="*/ 6 h 26"/>
                <a:gd name="T20" fmla="*/ 9 w 50"/>
                <a:gd name="T21" fmla="*/ 11 h 26"/>
                <a:gd name="T22" fmla="*/ 31 w 50"/>
                <a:gd name="T23" fmla="*/ 20 h 26"/>
                <a:gd name="T24" fmla="*/ 44 w 50"/>
                <a:gd name="T25" fmla="*/ 13 h 26"/>
                <a:gd name="T26" fmla="*/ 36 w 50"/>
                <a:gd name="T27" fmla="*/ 4 h 26"/>
                <a:gd name="T28" fmla="*/ 27 w 50"/>
                <a:gd name="T2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26">
                  <a:moveTo>
                    <a:pt x="25" y="0"/>
                  </a:moveTo>
                  <a:cubicBezTo>
                    <a:pt x="31" y="0"/>
                    <a:pt x="37" y="0"/>
                    <a:pt x="43" y="3"/>
                  </a:cubicBezTo>
                  <a:cubicBezTo>
                    <a:pt x="47" y="6"/>
                    <a:pt x="50" y="9"/>
                    <a:pt x="49" y="13"/>
                  </a:cubicBezTo>
                  <a:cubicBezTo>
                    <a:pt x="48" y="18"/>
                    <a:pt x="45" y="21"/>
                    <a:pt x="39" y="23"/>
                  </a:cubicBezTo>
                  <a:cubicBezTo>
                    <a:pt x="31" y="26"/>
                    <a:pt x="25" y="22"/>
                    <a:pt x="19" y="19"/>
                  </a:cubicBezTo>
                  <a:cubicBezTo>
                    <a:pt x="14" y="17"/>
                    <a:pt x="9" y="14"/>
                    <a:pt x="4" y="11"/>
                  </a:cubicBezTo>
                  <a:cubicBezTo>
                    <a:pt x="0" y="8"/>
                    <a:pt x="0" y="6"/>
                    <a:pt x="5" y="4"/>
                  </a:cubicBezTo>
                  <a:cubicBezTo>
                    <a:pt x="12" y="1"/>
                    <a:pt x="18" y="0"/>
                    <a:pt x="25" y="0"/>
                  </a:cubicBezTo>
                  <a:close/>
                  <a:moveTo>
                    <a:pt x="27" y="3"/>
                  </a:moveTo>
                  <a:cubicBezTo>
                    <a:pt x="20" y="3"/>
                    <a:pt x="16" y="4"/>
                    <a:pt x="11" y="6"/>
                  </a:cubicBezTo>
                  <a:cubicBezTo>
                    <a:pt x="7" y="7"/>
                    <a:pt x="6" y="8"/>
                    <a:pt x="9" y="11"/>
                  </a:cubicBezTo>
                  <a:cubicBezTo>
                    <a:pt x="16" y="15"/>
                    <a:pt x="23" y="19"/>
                    <a:pt x="31" y="20"/>
                  </a:cubicBezTo>
                  <a:cubicBezTo>
                    <a:pt x="37" y="22"/>
                    <a:pt x="43" y="19"/>
                    <a:pt x="44" y="13"/>
                  </a:cubicBezTo>
                  <a:cubicBezTo>
                    <a:pt x="46" y="7"/>
                    <a:pt x="41" y="6"/>
                    <a:pt x="36" y="4"/>
                  </a:cubicBezTo>
                  <a:cubicBezTo>
                    <a:pt x="33" y="4"/>
                    <a:pt x="29" y="3"/>
                    <a:pt x="27" y="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 noEditPoints="1"/>
            </p:cNvSpPr>
            <p:nvPr/>
          </p:nvSpPr>
          <p:spPr bwMode="auto">
            <a:xfrm>
              <a:off x="5067301" y="5959475"/>
              <a:ext cx="166688" cy="69850"/>
            </a:xfrm>
            <a:custGeom>
              <a:avLst/>
              <a:gdLst>
                <a:gd name="T0" fmla="*/ 55 w 55"/>
                <a:gd name="T1" fmla="*/ 3 h 23"/>
                <a:gd name="T2" fmla="*/ 16 w 55"/>
                <a:gd name="T3" fmla="*/ 22 h 23"/>
                <a:gd name="T4" fmla="*/ 1 w 55"/>
                <a:gd name="T5" fmla="*/ 15 h 23"/>
                <a:gd name="T6" fmla="*/ 11 w 55"/>
                <a:gd name="T7" fmla="*/ 3 h 23"/>
                <a:gd name="T8" fmla="*/ 55 w 55"/>
                <a:gd name="T9" fmla="*/ 3 h 23"/>
                <a:gd name="T10" fmla="*/ 35 w 55"/>
                <a:gd name="T11" fmla="*/ 4 h 23"/>
                <a:gd name="T12" fmla="*/ 13 w 55"/>
                <a:gd name="T13" fmla="*/ 6 h 23"/>
                <a:gd name="T14" fmla="*/ 6 w 55"/>
                <a:gd name="T15" fmla="*/ 14 h 23"/>
                <a:gd name="T16" fmla="*/ 16 w 55"/>
                <a:gd name="T17" fmla="*/ 19 h 23"/>
                <a:gd name="T18" fmla="*/ 38 w 55"/>
                <a:gd name="T19" fmla="*/ 11 h 23"/>
                <a:gd name="T20" fmla="*/ 45 w 55"/>
                <a:gd name="T21" fmla="*/ 5 h 23"/>
                <a:gd name="T22" fmla="*/ 36 w 55"/>
                <a:gd name="T23" fmla="*/ 4 h 23"/>
                <a:gd name="T24" fmla="*/ 35 w 55"/>
                <a:gd name="T2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23">
                  <a:moveTo>
                    <a:pt x="55" y="3"/>
                  </a:moveTo>
                  <a:cubicBezTo>
                    <a:pt x="43" y="12"/>
                    <a:pt x="32" y="20"/>
                    <a:pt x="16" y="22"/>
                  </a:cubicBezTo>
                  <a:cubicBezTo>
                    <a:pt x="8" y="23"/>
                    <a:pt x="3" y="21"/>
                    <a:pt x="1" y="15"/>
                  </a:cubicBezTo>
                  <a:cubicBezTo>
                    <a:pt x="0" y="11"/>
                    <a:pt x="5" y="3"/>
                    <a:pt x="11" y="3"/>
                  </a:cubicBezTo>
                  <a:cubicBezTo>
                    <a:pt x="25" y="1"/>
                    <a:pt x="40" y="0"/>
                    <a:pt x="55" y="3"/>
                  </a:cubicBezTo>
                  <a:close/>
                  <a:moveTo>
                    <a:pt x="35" y="4"/>
                  </a:moveTo>
                  <a:cubicBezTo>
                    <a:pt x="28" y="3"/>
                    <a:pt x="20" y="5"/>
                    <a:pt x="13" y="6"/>
                  </a:cubicBezTo>
                  <a:cubicBezTo>
                    <a:pt x="8" y="7"/>
                    <a:pt x="5" y="10"/>
                    <a:pt x="6" y="14"/>
                  </a:cubicBezTo>
                  <a:cubicBezTo>
                    <a:pt x="7" y="19"/>
                    <a:pt x="11" y="20"/>
                    <a:pt x="16" y="19"/>
                  </a:cubicBezTo>
                  <a:cubicBezTo>
                    <a:pt x="24" y="18"/>
                    <a:pt x="31" y="15"/>
                    <a:pt x="38" y="11"/>
                  </a:cubicBezTo>
                  <a:cubicBezTo>
                    <a:pt x="40" y="10"/>
                    <a:pt x="45" y="8"/>
                    <a:pt x="45" y="5"/>
                  </a:cubicBezTo>
                  <a:cubicBezTo>
                    <a:pt x="44" y="3"/>
                    <a:pt x="39" y="5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5040313" y="5430838"/>
              <a:ext cx="153988" cy="69850"/>
            </a:xfrm>
            <a:custGeom>
              <a:avLst/>
              <a:gdLst>
                <a:gd name="T0" fmla="*/ 13 w 51"/>
                <a:gd name="T1" fmla="*/ 23 h 23"/>
                <a:gd name="T2" fmla="*/ 1 w 51"/>
                <a:gd name="T3" fmla="*/ 15 h 23"/>
                <a:gd name="T4" fmla="*/ 9 w 51"/>
                <a:gd name="T5" fmla="*/ 4 h 23"/>
                <a:gd name="T6" fmla="*/ 47 w 51"/>
                <a:gd name="T7" fmla="*/ 6 h 23"/>
                <a:gd name="T8" fmla="*/ 47 w 51"/>
                <a:gd name="T9" fmla="*/ 12 h 23"/>
                <a:gd name="T10" fmla="*/ 13 w 51"/>
                <a:gd name="T11" fmla="*/ 23 h 23"/>
                <a:gd name="T12" fmla="*/ 22 w 51"/>
                <a:gd name="T13" fmla="*/ 5 h 23"/>
                <a:gd name="T14" fmla="*/ 14 w 51"/>
                <a:gd name="T15" fmla="*/ 6 h 23"/>
                <a:gd name="T16" fmla="*/ 5 w 51"/>
                <a:gd name="T17" fmla="*/ 14 h 23"/>
                <a:gd name="T18" fmla="*/ 18 w 51"/>
                <a:gd name="T19" fmla="*/ 20 h 23"/>
                <a:gd name="T20" fmla="*/ 41 w 51"/>
                <a:gd name="T21" fmla="*/ 12 h 23"/>
                <a:gd name="T22" fmla="*/ 44 w 51"/>
                <a:gd name="T23" fmla="*/ 9 h 23"/>
                <a:gd name="T24" fmla="*/ 40 w 51"/>
                <a:gd name="T25" fmla="*/ 7 h 23"/>
                <a:gd name="T26" fmla="*/ 22 w 51"/>
                <a:gd name="T2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3">
                  <a:moveTo>
                    <a:pt x="13" y="23"/>
                  </a:moveTo>
                  <a:cubicBezTo>
                    <a:pt x="8" y="23"/>
                    <a:pt x="2" y="20"/>
                    <a:pt x="1" y="15"/>
                  </a:cubicBezTo>
                  <a:cubicBezTo>
                    <a:pt x="0" y="10"/>
                    <a:pt x="4" y="6"/>
                    <a:pt x="9" y="4"/>
                  </a:cubicBezTo>
                  <a:cubicBezTo>
                    <a:pt x="22" y="0"/>
                    <a:pt x="35" y="2"/>
                    <a:pt x="47" y="6"/>
                  </a:cubicBezTo>
                  <a:cubicBezTo>
                    <a:pt x="51" y="7"/>
                    <a:pt x="50" y="10"/>
                    <a:pt x="47" y="12"/>
                  </a:cubicBezTo>
                  <a:cubicBezTo>
                    <a:pt x="37" y="18"/>
                    <a:pt x="27" y="22"/>
                    <a:pt x="13" y="23"/>
                  </a:cubicBezTo>
                  <a:close/>
                  <a:moveTo>
                    <a:pt x="22" y="5"/>
                  </a:moveTo>
                  <a:cubicBezTo>
                    <a:pt x="20" y="5"/>
                    <a:pt x="17" y="5"/>
                    <a:pt x="14" y="6"/>
                  </a:cubicBezTo>
                  <a:cubicBezTo>
                    <a:pt x="9" y="7"/>
                    <a:pt x="4" y="9"/>
                    <a:pt x="5" y="14"/>
                  </a:cubicBezTo>
                  <a:cubicBezTo>
                    <a:pt x="6" y="18"/>
                    <a:pt x="12" y="21"/>
                    <a:pt x="18" y="20"/>
                  </a:cubicBezTo>
                  <a:cubicBezTo>
                    <a:pt x="26" y="18"/>
                    <a:pt x="34" y="16"/>
                    <a:pt x="41" y="12"/>
                  </a:cubicBezTo>
                  <a:cubicBezTo>
                    <a:pt x="42" y="11"/>
                    <a:pt x="44" y="10"/>
                    <a:pt x="44" y="9"/>
                  </a:cubicBezTo>
                  <a:cubicBezTo>
                    <a:pt x="43" y="7"/>
                    <a:pt x="42" y="7"/>
                    <a:pt x="40" y="7"/>
                  </a:cubicBezTo>
                  <a:cubicBezTo>
                    <a:pt x="35" y="6"/>
                    <a:pt x="29" y="5"/>
                    <a:pt x="22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 noEditPoints="1"/>
            </p:cNvSpPr>
            <p:nvPr/>
          </p:nvSpPr>
          <p:spPr bwMode="auto">
            <a:xfrm>
              <a:off x="7199313" y="5732463"/>
              <a:ext cx="112713" cy="85725"/>
            </a:xfrm>
            <a:custGeom>
              <a:avLst/>
              <a:gdLst>
                <a:gd name="T0" fmla="*/ 26 w 37"/>
                <a:gd name="T1" fmla="*/ 28 h 28"/>
                <a:gd name="T2" fmla="*/ 13 w 37"/>
                <a:gd name="T3" fmla="*/ 23 h 28"/>
                <a:gd name="T4" fmla="*/ 1 w 37"/>
                <a:gd name="T5" fmla="*/ 3 h 28"/>
                <a:gd name="T6" fmla="*/ 4 w 37"/>
                <a:gd name="T7" fmla="*/ 1 h 28"/>
                <a:gd name="T8" fmla="*/ 32 w 37"/>
                <a:gd name="T9" fmla="*/ 11 h 28"/>
                <a:gd name="T10" fmla="*/ 36 w 37"/>
                <a:gd name="T11" fmla="*/ 23 h 28"/>
                <a:gd name="T12" fmla="*/ 26 w 37"/>
                <a:gd name="T13" fmla="*/ 28 h 28"/>
                <a:gd name="T14" fmla="*/ 26 w 37"/>
                <a:gd name="T15" fmla="*/ 25 h 28"/>
                <a:gd name="T16" fmla="*/ 31 w 37"/>
                <a:gd name="T17" fmla="*/ 22 h 28"/>
                <a:gd name="T18" fmla="*/ 28 w 37"/>
                <a:gd name="T19" fmla="*/ 13 h 28"/>
                <a:gd name="T20" fmla="*/ 10 w 37"/>
                <a:gd name="T21" fmla="*/ 6 h 28"/>
                <a:gd name="T22" fmla="*/ 7 w 37"/>
                <a:gd name="T23" fmla="*/ 7 h 28"/>
                <a:gd name="T24" fmla="*/ 26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6" y="28"/>
                  </a:moveTo>
                  <a:cubicBezTo>
                    <a:pt x="21" y="28"/>
                    <a:pt x="17" y="26"/>
                    <a:pt x="13" y="23"/>
                  </a:cubicBezTo>
                  <a:cubicBezTo>
                    <a:pt x="7" y="17"/>
                    <a:pt x="4" y="10"/>
                    <a:pt x="1" y="3"/>
                  </a:cubicBezTo>
                  <a:cubicBezTo>
                    <a:pt x="0" y="1"/>
                    <a:pt x="1" y="0"/>
                    <a:pt x="4" y="1"/>
                  </a:cubicBezTo>
                  <a:cubicBezTo>
                    <a:pt x="14" y="3"/>
                    <a:pt x="24" y="6"/>
                    <a:pt x="32" y="11"/>
                  </a:cubicBezTo>
                  <a:cubicBezTo>
                    <a:pt x="36" y="14"/>
                    <a:pt x="37" y="18"/>
                    <a:pt x="36" y="23"/>
                  </a:cubicBezTo>
                  <a:cubicBezTo>
                    <a:pt x="35" y="26"/>
                    <a:pt x="30" y="27"/>
                    <a:pt x="26" y="28"/>
                  </a:cubicBezTo>
                  <a:close/>
                  <a:moveTo>
                    <a:pt x="26" y="25"/>
                  </a:moveTo>
                  <a:cubicBezTo>
                    <a:pt x="29" y="25"/>
                    <a:pt x="31" y="24"/>
                    <a:pt x="31" y="22"/>
                  </a:cubicBezTo>
                  <a:cubicBezTo>
                    <a:pt x="32" y="19"/>
                    <a:pt x="31" y="15"/>
                    <a:pt x="28" y="13"/>
                  </a:cubicBezTo>
                  <a:cubicBezTo>
                    <a:pt x="23" y="10"/>
                    <a:pt x="16" y="8"/>
                    <a:pt x="10" y="6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6" y="14"/>
                    <a:pt x="18" y="24"/>
                    <a:pt x="26" y="2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6961188" y="5978525"/>
              <a:ext cx="80963" cy="111125"/>
            </a:xfrm>
            <a:custGeom>
              <a:avLst/>
              <a:gdLst>
                <a:gd name="T0" fmla="*/ 0 w 27"/>
                <a:gd name="T1" fmla="*/ 17 h 37"/>
                <a:gd name="T2" fmla="*/ 5 w 27"/>
                <a:gd name="T3" fmla="*/ 3 h 37"/>
                <a:gd name="T4" fmla="*/ 12 w 27"/>
                <a:gd name="T5" fmla="*/ 3 h 37"/>
                <a:gd name="T6" fmla="*/ 27 w 27"/>
                <a:gd name="T7" fmla="*/ 27 h 37"/>
                <a:gd name="T8" fmla="*/ 20 w 27"/>
                <a:gd name="T9" fmla="*/ 35 h 37"/>
                <a:gd name="T10" fmla="*/ 5 w 27"/>
                <a:gd name="T11" fmla="*/ 31 h 37"/>
                <a:gd name="T12" fmla="*/ 0 w 27"/>
                <a:gd name="T13" fmla="*/ 17 h 37"/>
                <a:gd name="T14" fmla="*/ 4 w 27"/>
                <a:gd name="T15" fmla="*/ 18 h 37"/>
                <a:gd name="T16" fmla="*/ 7 w 27"/>
                <a:gd name="T17" fmla="*/ 29 h 37"/>
                <a:gd name="T18" fmla="*/ 18 w 27"/>
                <a:gd name="T19" fmla="*/ 32 h 37"/>
                <a:gd name="T20" fmla="*/ 23 w 27"/>
                <a:gd name="T21" fmla="*/ 24 h 37"/>
                <a:gd name="T22" fmla="*/ 19 w 27"/>
                <a:gd name="T23" fmla="*/ 16 h 37"/>
                <a:gd name="T24" fmla="*/ 9 w 27"/>
                <a:gd name="T25" fmla="*/ 6 h 37"/>
                <a:gd name="T26" fmla="*/ 4 w 27"/>
                <a:gd name="T2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37">
                  <a:moveTo>
                    <a:pt x="0" y="17"/>
                  </a:moveTo>
                  <a:cubicBezTo>
                    <a:pt x="0" y="14"/>
                    <a:pt x="1" y="8"/>
                    <a:pt x="5" y="3"/>
                  </a:cubicBezTo>
                  <a:cubicBezTo>
                    <a:pt x="7" y="1"/>
                    <a:pt x="10" y="0"/>
                    <a:pt x="12" y="3"/>
                  </a:cubicBezTo>
                  <a:cubicBezTo>
                    <a:pt x="20" y="10"/>
                    <a:pt x="26" y="17"/>
                    <a:pt x="27" y="27"/>
                  </a:cubicBezTo>
                  <a:cubicBezTo>
                    <a:pt x="27" y="31"/>
                    <a:pt x="25" y="34"/>
                    <a:pt x="20" y="35"/>
                  </a:cubicBezTo>
                  <a:cubicBezTo>
                    <a:pt x="14" y="37"/>
                    <a:pt x="9" y="35"/>
                    <a:pt x="5" y="31"/>
                  </a:cubicBezTo>
                  <a:cubicBezTo>
                    <a:pt x="1" y="28"/>
                    <a:pt x="0" y="24"/>
                    <a:pt x="0" y="17"/>
                  </a:cubicBezTo>
                  <a:close/>
                  <a:moveTo>
                    <a:pt x="4" y="18"/>
                  </a:moveTo>
                  <a:cubicBezTo>
                    <a:pt x="4" y="23"/>
                    <a:pt x="5" y="26"/>
                    <a:pt x="7" y="29"/>
                  </a:cubicBezTo>
                  <a:cubicBezTo>
                    <a:pt x="10" y="32"/>
                    <a:pt x="14" y="33"/>
                    <a:pt x="18" y="32"/>
                  </a:cubicBezTo>
                  <a:cubicBezTo>
                    <a:pt x="23" y="31"/>
                    <a:pt x="24" y="27"/>
                    <a:pt x="23" y="24"/>
                  </a:cubicBezTo>
                  <a:cubicBezTo>
                    <a:pt x="22" y="21"/>
                    <a:pt x="21" y="18"/>
                    <a:pt x="19" y="16"/>
                  </a:cubicBezTo>
                  <a:cubicBezTo>
                    <a:pt x="16" y="12"/>
                    <a:pt x="14" y="5"/>
                    <a:pt x="9" y="6"/>
                  </a:cubicBezTo>
                  <a:cubicBezTo>
                    <a:pt x="3" y="8"/>
                    <a:pt x="5" y="15"/>
                    <a:pt x="4" y="18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7015163" y="5324475"/>
              <a:ext cx="90488" cy="96838"/>
            </a:xfrm>
            <a:custGeom>
              <a:avLst/>
              <a:gdLst>
                <a:gd name="T0" fmla="*/ 0 w 30"/>
                <a:gd name="T1" fmla="*/ 28 h 32"/>
                <a:gd name="T2" fmla="*/ 8 w 30"/>
                <a:gd name="T3" fmla="*/ 5 h 32"/>
                <a:gd name="T4" fmla="*/ 24 w 30"/>
                <a:gd name="T5" fmla="*/ 3 h 32"/>
                <a:gd name="T6" fmla="*/ 28 w 30"/>
                <a:gd name="T7" fmla="*/ 14 h 32"/>
                <a:gd name="T8" fmla="*/ 6 w 30"/>
                <a:gd name="T9" fmla="*/ 31 h 32"/>
                <a:gd name="T10" fmla="*/ 0 w 30"/>
                <a:gd name="T11" fmla="*/ 28 h 32"/>
                <a:gd name="T12" fmla="*/ 4 w 30"/>
                <a:gd name="T13" fmla="*/ 23 h 32"/>
                <a:gd name="T14" fmla="*/ 10 w 30"/>
                <a:gd name="T15" fmla="*/ 26 h 32"/>
                <a:gd name="T16" fmla="*/ 23 w 30"/>
                <a:gd name="T17" fmla="*/ 14 h 32"/>
                <a:gd name="T18" fmla="*/ 22 w 30"/>
                <a:gd name="T19" fmla="*/ 5 h 32"/>
                <a:gd name="T20" fmla="*/ 10 w 30"/>
                <a:gd name="T21" fmla="*/ 8 h 32"/>
                <a:gd name="T22" fmla="*/ 4 w 30"/>
                <a:gd name="T23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0" y="28"/>
                  </a:moveTo>
                  <a:cubicBezTo>
                    <a:pt x="1" y="19"/>
                    <a:pt x="2" y="12"/>
                    <a:pt x="8" y="5"/>
                  </a:cubicBezTo>
                  <a:cubicBezTo>
                    <a:pt x="12" y="1"/>
                    <a:pt x="18" y="0"/>
                    <a:pt x="24" y="3"/>
                  </a:cubicBezTo>
                  <a:cubicBezTo>
                    <a:pt x="28" y="5"/>
                    <a:pt x="30" y="10"/>
                    <a:pt x="28" y="14"/>
                  </a:cubicBezTo>
                  <a:cubicBezTo>
                    <a:pt x="24" y="23"/>
                    <a:pt x="16" y="28"/>
                    <a:pt x="6" y="31"/>
                  </a:cubicBezTo>
                  <a:cubicBezTo>
                    <a:pt x="2" y="32"/>
                    <a:pt x="0" y="30"/>
                    <a:pt x="0" y="28"/>
                  </a:cubicBezTo>
                  <a:close/>
                  <a:moveTo>
                    <a:pt x="4" y="23"/>
                  </a:moveTo>
                  <a:cubicBezTo>
                    <a:pt x="3" y="27"/>
                    <a:pt x="6" y="28"/>
                    <a:pt x="10" y="26"/>
                  </a:cubicBezTo>
                  <a:cubicBezTo>
                    <a:pt x="16" y="23"/>
                    <a:pt x="21" y="20"/>
                    <a:pt x="23" y="14"/>
                  </a:cubicBezTo>
                  <a:cubicBezTo>
                    <a:pt x="25" y="11"/>
                    <a:pt x="26" y="8"/>
                    <a:pt x="22" y="5"/>
                  </a:cubicBezTo>
                  <a:cubicBezTo>
                    <a:pt x="17" y="3"/>
                    <a:pt x="13" y="4"/>
                    <a:pt x="10" y="8"/>
                  </a:cubicBezTo>
                  <a:cubicBezTo>
                    <a:pt x="7" y="13"/>
                    <a:pt x="5" y="18"/>
                    <a:pt x="4" y="2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 noEditPoints="1"/>
            </p:cNvSpPr>
            <p:nvPr/>
          </p:nvSpPr>
          <p:spPr bwMode="auto">
            <a:xfrm>
              <a:off x="4886326" y="5611813"/>
              <a:ext cx="123825" cy="82550"/>
            </a:xfrm>
            <a:custGeom>
              <a:avLst/>
              <a:gdLst>
                <a:gd name="T0" fmla="*/ 34 w 41"/>
                <a:gd name="T1" fmla="*/ 25 h 27"/>
                <a:gd name="T2" fmla="*/ 9 w 41"/>
                <a:gd name="T3" fmla="*/ 20 h 27"/>
                <a:gd name="T4" fmla="*/ 2 w 41"/>
                <a:gd name="T5" fmla="*/ 7 h 27"/>
                <a:gd name="T6" fmla="*/ 19 w 41"/>
                <a:gd name="T7" fmla="*/ 2 h 27"/>
                <a:gd name="T8" fmla="*/ 39 w 41"/>
                <a:gd name="T9" fmla="*/ 22 h 27"/>
                <a:gd name="T10" fmla="*/ 34 w 41"/>
                <a:gd name="T11" fmla="*/ 25 h 27"/>
                <a:gd name="T12" fmla="*/ 29 w 41"/>
                <a:gd name="T13" fmla="*/ 21 h 27"/>
                <a:gd name="T14" fmla="*/ 33 w 41"/>
                <a:gd name="T15" fmla="*/ 17 h 27"/>
                <a:gd name="T16" fmla="*/ 16 w 41"/>
                <a:gd name="T17" fmla="*/ 5 h 27"/>
                <a:gd name="T18" fmla="*/ 5 w 41"/>
                <a:gd name="T19" fmla="*/ 9 h 27"/>
                <a:gd name="T20" fmla="*/ 11 w 41"/>
                <a:gd name="T21" fmla="*/ 17 h 27"/>
                <a:gd name="T22" fmla="*/ 29 w 41"/>
                <a:gd name="T23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7">
                  <a:moveTo>
                    <a:pt x="34" y="25"/>
                  </a:moveTo>
                  <a:cubicBezTo>
                    <a:pt x="26" y="24"/>
                    <a:pt x="17" y="23"/>
                    <a:pt x="9" y="20"/>
                  </a:cubicBezTo>
                  <a:cubicBezTo>
                    <a:pt x="3" y="18"/>
                    <a:pt x="0" y="12"/>
                    <a:pt x="2" y="7"/>
                  </a:cubicBezTo>
                  <a:cubicBezTo>
                    <a:pt x="5" y="2"/>
                    <a:pt x="12" y="0"/>
                    <a:pt x="19" y="2"/>
                  </a:cubicBezTo>
                  <a:cubicBezTo>
                    <a:pt x="30" y="6"/>
                    <a:pt x="36" y="13"/>
                    <a:pt x="39" y="22"/>
                  </a:cubicBezTo>
                  <a:cubicBezTo>
                    <a:pt x="41" y="27"/>
                    <a:pt x="36" y="24"/>
                    <a:pt x="34" y="25"/>
                  </a:cubicBezTo>
                  <a:close/>
                  <a:moveTo>
                    <a:pt x="29" y="21"/>
                  </a:moveTo>
                  <a:cubicBezTo>
                    <a:pt x="33" y="22"/>
                    <a:pt x="34" y="20"/>
                    <a:pt x="33" y="17"/>
                  </a:cubicBezTo>
                  <a:cubicBezTo>
                    <a:pt x="29" y="11"/>
                    <a:pt x="24" y="7"/>
                    <a:pt x="16" y="5"/>
                  </a:cubicBezTo>
                  <a:cubicBezTo>
                    <a:pt x="12" y="4"/>
                    <a:pt x="7" y="5"/>
                    <a:pt x="5" y="9"/>
                  </a:cubicBezTo>
                  <a:cubicBezTo>
                    <a:pt x="4" y="13"/>
                    <a:pt x="7" y="16"/>
                    <a:pt x="11" y="17"/>
                  </a:cubicBezTo>
                  <a:cubicBezTo>
                    <a:pt x="17" y="19"/>
                    <a:pt x="23" y="21"/>
                    <a:pt x="29" y="21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6999288" y="5464175"/>
              <a:ext cx="92075" cy="103188"/>
            </a:xfrm>
            <a:custGeom>
              <a:avLst/>
              <a:gdLst>
                <a:gd name="T0" fmla="*/ 1 w 30"/>
                <a:gd name="T1" fmla="*/ 13 h 34"/>
                <a:gd name="T2" fmla="*/ 5 w 30"/>
                <a:gd name="T3" fmla="*/ 2 h 34"/>
                <a:gd name="T4" fmla="*/ 15 w 30"/>
                <a:gd name="T5" fmla="*/ 7 h 34"/>
                <a:gd name="T6" fmla="*/ 25 w 30"/>
                <a:gd name="T7" fmla="*/ 18 h 34"/>
                <a:gd name="T8" fmla="*/ 25 w 30"/>
                <a:gd name="T9" fmla="*/ 31 h 34"/>
                <a:gd name="T10" fmla="*/ 9 w 30"/>
                <a:gd name="T11" fmla="*/ 30 h 34"/>
                <a:gd name="T12" fmla="*/ 1 w 30"/>
                <a:gd name="T13" fmla="*/ 13 h 34"/>
                <a:gd name="T14" fmla="*/ 6 w 30"/>
                <a:gd name="T15" fmla="*/ 6 h 34"/>
                <a:gd name="T16" fmla="*/ 11 w 30"/>
                <a:gd name="T17" fmla="*/ 27 h 34"/>
                <a:gd name="T18" fmla="*/ 22 w 30"/>
                <a:gd name="T19" fmla="*/ 29 h 34"/>
                <a:gd name="T20" fmla="*/ 23 w 30"/>
                <a:gd name="T21" fmla="*/ 20 h 34"/>
                <a:gd name="T22" fmla="*/ 6 w 30"/>
                <a:gd name="T2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4">
                  <a:moveTo>
                    <a:pt x="1" y="13"/>
                  </a:moveTo>
                  <a:cubicBezTo>
                    <a:pt x="1" y="9"/>
                    <a:pt x="0" y="4"/>
                    <a:pt x="5" y="2"/>
                  </a:cubicBezTo>
                  <a:cubicBezTo>
                    <a:pt x="9" y="0"/>
                    <a:pt x="12" y="5"/>
                    <a:pt x="15" y="7"/>
                  </a:cubicBezTo>
                  <a:cubicBezTo>
                    <a:pt x="19" y="11"/>
                    <a:pt x="22" y="14"/>
                    <a:pt x="25" y="18"/>
                  </a:cubicBezTo>
                  <a:cubicBezTo>
                    <a:pt x="30" y="23"/>
                    <a:pt x="30" y="28"/>
                    <a:pt x="25" y="31"/>
                  </a:cubicBezTo>
                  <a:cubicBezTo>
                    <a:pt x="21" y="34"/>
                    <a:pt x="14" y="34"/>
                    <a:pt x="9" y="30"/>
                  </a:cubicBezTo>
                  <a:cubicBezTo>
                    <a:pt x="3" y="26"/>
                    <a:pt x="1" y="20"/>
                    <a:pt x="1" y="13"/>
                  </a:cubicBezTo>
                  <a:close/>
                  <a:moveTo>
                    <a:pt x="6" y="6"/>
                  </a:moveTo>
                  <a:cubicBezTo>
                    <a:pt x="4" y="14"/>
                    <a:pt x="4" y="21"/>
                    <a:pt x="11" y="27"/>
                  </a:cubicBezTo>
                  <a:cubicBezTo>
                    <a:pt x="14" y="30"/>
                    <a:pt x="18" y="32"/>
                    <a:pt x="22" y="29"/>
                  </a:cubicBezTo>
                  <a:cubicBezTo>
                    <a:pt x="26" y="27"/>
                    <a:pt x="26" y="23"/>
                    <a:pt x="23" y="20"/>
                  </a:cubicBezTo>
                  <a:cubicBezTo>
                    <a:pt x="19" y="15"/>
                    <a:pt x="13" y="10"/>
                    <a:pt x="6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7208838" y="5594350"/>
              <a:ext cx="90488" cy="84138"/>
            </a:xfrm>
            <a:custGeom>
              <a:avLst/>
              <a:gdLst>
                <a:gd name="T0" fmla="*/ 30 w 30"/>
                <a:gd name="T1" fmla="*/ 9 h 28"/>
                <a:gd name="T2" fmla="*/ 24 w 30"/>
                <a:gd name="T3" fmla="*/ 17 h 28"/>
                <a:gd name="T4" fmla="*/ 7 w 30"/>
                <a:gd name="T5" fmla="*/ 26 h 28"/>
                <a:gd name="T6" fmla="*/ 2 w 30"/>
                <a:gd name="T7" fmla="*/ 27 h 28"/>
                <a:gd name="T8" fmla="*/ 1 w 30"/>
                <a:gd name="T9" fmla="*/ 23 h 28"/>
                <a:gd name="T10" fmla="*/ 7 w 30"/>
                <a:gd name="T11" fmla="*/ 5 h 28"/>
                <a:gd name="T12" fmla="*/ 23 w 30"/>
                <a:gd name="T13" fmla="*/ 2 h 28"/>
                <a:gd name="T14" fmla="*/ 30 w 30"/>
                <a:gd name="T15" fmla="*/ 9 h 28"/>
                <a:gd name="T16" fmla="*/ 5 w 30"/>
                <a:gd name="T17" fmla="*/ 17 h 28"/>
                <a:gd name="T18" fmla="*/ 6 w 30"/>
                <a:gd name="T19" fmla="*/ 21 h 28"/>
                <a:gd name="T20" fmla="*/ 10 w 30"/>
                <a:gd name="T21" fmla="*/ 21 h 28"/>
                <a:gd name="T22" fmla="*/ 21 w 30"/>
                <a:gd name="T23" fmla="*/ 15 h 28"/>
                <a:gd name="T24" fmla="*/ 25 w 30"/>
                <a:gd name="T25" fmla="*/ 6 h 28"/>
                <a:gd name="T26" fmla="*/ 12 w 30"/>
                <a:gd name="T27" fmla="*/ 6 h 28"/>
                <a:gd name="T28" fmla="*/ 5 w 30"/>
                <a:gd name="T2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30" y="9"/>
                  </a:moveTo>
                  <a:cubicBezTo>
                    <a:pt x="30" y="13"/>
                    <a:pt x="28" y="16"/>
                    <a:pt x="24" y="17"/>
                  </a:cubicBezTo>
                  <a:cubicBezTo>
                    <a:pt x="19" y="20"/>
                    <a:pt x="13" y="23"/>
                    <a:pt x="7" y="26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0" y="26"/>
                    <a:pt x="0" y="24"/>
                    <a:pt x="1" y="23"/>
                  </a:cubicBezTo>
                  <a:cubicBezTo>
                    <a:pt x="2" y="17"/>
                    <a:pt x="2" y="10"/>
                    <a:pt x="7" y="5"/>
                  </a:cubicBezTo>
                  <a:cubicBezTo>
                    <a:pt x="11" y="0"/>
                    <a:pt x="17" y="0"/>
                    <a:pt x="23" y="2"/>
                  </a:cubicBezTo>
                  <a:cubicBezTo>
                    <a:pt x="28" y="3"/>
                    <a:pt x="29" y="6"/>
                    <a:pt x="30" y="9"/>
                  </a:cubicBezTo>
                  <a:close/>
                  <a:moveTo>
                    <a:pt x="5" y="17"/>
                  </a:moveTo>
                  <a:cubicBezTo>
                    <a:pt x="5" y="19"/>
                    <a:pt x="4" y="21"/>
                    <a:pt x="6" y="21"/>
                  </a:cubicBezTo>
                  <a:cubicBezTo>
                    <a:pt x="7" y="22"/>
                    <a:pt x="9" y="21"/>
                    <a:pt x="10" y="21"/>
                  </a:cubicBezTo>
                  <a:cubicBezTo>
                    <a:pt x="14" y="19"/>
                    <a:pt x="17" y="17"/>
                    <a:pt x="21" y="15"/>
                  </a:cubicBezTo>
                  <a:cubicBezTo>
                    <a:pt x="25" y="13"/>
                    <a:pt x="27" y="10"/>
                    <a:pt x="25" y="6"/>
                  </a:cubicBezTo>
                  <a:cubicBezTo>
                    <a:pt x="22" y="3"/>
                    <a:pt x="15" y="3"/>
                    <a:pt x="12" y="6"/>
                  </a:cubicBezTo>
                  <a:cubicBezTo>
                    <a:pt x="8" y="9"/>
                    <a:pt x="5" y="13"/>
                    <a:pt x="5" y="1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4895851" y="5768975"/>
              <a:ext cx="117475" cy="76200"/>
            </a:xfrm>
            <a:custGeom>
              <a:avLst/>
              <a:gdLst>
                <a:gd name="T0" fmla="*/ 14 w 39"/>
                <a:gd name="T1" fmla="*/ 25 h 25"/>
                <a:gd name="T2" fmla="*/ 1 w 39"/>
                <a:gd name="T3" fmla="*/ 16 h 25"/>
                <a:gd name="T4" fmla="*/ 10 w 39"/>
                <a:gd name="T5" fmla="*/ 5 h 25"/>
                <a:gd name="T6" fmla="*/ 32 w 39"/>
                <a:gd name="T7" fmla="*/ 1 h 25"/>
                <a:gd name="T8" fmla="*/ 37 w 39"/>
                <a:gd name="T9" fmla="*/ 6 h 25"/>
                <a:gd name="T10" fmla="*/ 14 w 39"/>
                <a:gd name="T11" fmla="*/ 25 h 25"/>
                <a:gd name="T12" fmla="*/ 17 w 39"/>
                <a:gd name="T13" fmla="*/ 22 h 25"/>
                <a:gd name="T14" fmla="*/ 21 w 39"/>
                <a:gd name="T15" fmla="*/ 20 h 25"/>
                <a:gd name="T16" fmla="*/ 32 w 39"/>
                <a:gd name="T17" fmla="*/ 9 h 25"/>
                <a:gd name="T18" fmla="*/ 33 w 39"/>
                <a:gd name="T19" fmla="*/ 5 h 25"/>
                <a:gd name="T20" fmla="*/ 28 w 39"/>
                <a:gd name="T21" fmla="*/ 5 h 25"/>
                <a:gd name="T22" fmla="*/ 14 w 39"/>
                <a:gd name="T23" fmla="*/ 8 h 25"/>
                <a:gd name="T24" fmla="*/ 5 w 39"/>
                <a:gd name="T25" fmla="*/ 15 h 25"/>
                <a:gd name="T26" fmla="*/ 17 w 39"/>
                <a:gd name="T2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25">
                  <a:moveTo>
                    <a:pt x="14" y="25"/>
                  </a:moveTo>
                  <a:cubicBezTo>
                    <a:pt x="8" y="25"/>
                    <a:pt x="2" y="21"/>
                    <a:pt x="1" y="16"/>
                  </a:cubicBezTo>
                  <a:cubicBezTo>
                    <a:pt x="0" y="12"/>
                    <a:pt x="4" y="6"/>
                    <a:pt x="10" y="5"/>
                  </a:cubicBezTo>
                  <a:cubicBezTo>
                    <a:pt x="17" y="4"/>
                    <a:pt x="25" y="2"/>
                    <a:pt x="32" y="1"/>
                  </a:cubicBezTo>
                  <a:cubicBezTo>
                    <a:pt x="38" y="0"/>
                    <a:pt x="39" y="1"/>
                    <a:pt x="37" y="6"/>
                  </a:cubicBezTo>
                  <a:cubicBezTo>
                    <a:pt x="34" y="16"/>
                    <a:pt x="23" y="25"/>
                    <a:pt x="14" y="25"/>
                  </a:cubicBezTo>
                  <a:close/>
                  <a:moveTo>
                    <a:pt x="17" y="22"/>
                  </a:moveTo>
                  <a:cubicBezTo>
                    <a:pt x="19" y="22"/>
                    <a:pt x="20" y="21"/>
                    <a:pt x="21" y="20"/>
                  </a:cubicBezTo>
                  <a:cubicBezTo>
                    <a:pt x="27" y="17"/>
                    <a:pt x="29" y="13"/>
                    <a:pt x="32" y="9"/>
                  </a:cubicBezTo>
                  <a:cubicBezTo>
                    <a:pt x="33" y="7"/>
                    <a:pt x="34" y="6"/>
                    <a:pt x="33" y="5"/>
                  </a:cubicBezTo>
                  <a:cubicBezTo>
                    <a:pt x="32" y="4"/>
                    <a:pt x="30" y="4"/>
                    <a:pt x="28" y="5"/>
                  </a:cubicBezTo>
                  <a:cubicBezTo>
                    <a:pt x="24" y="6"/>
                    <a:pt x="19" y="7"/>
                    <a:pt x="14" y="8"/>
                  </a:cubicBezTo>
                  <a:cubicBezTo>
                    <a:pt x="9" y="8"/>
                    <a:pt x="4" y="10"/>
                    <a:pt x="5" y="15"/>
                  </a:cubicBezTo>
                  <a:cubicBezTo>
                    <a:pt x="5" y="19"/>
                    <a:pt x="11" y="22"/>
                    <a:pt x="17" y="22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7154863" y="5575300"/>
              <a:ext cx="87313" cy="60325"/>
            </a:xfrm>
            <a:custGeom>
              <a:avLst/>
              <a:gdLst>
                <a:gd name="T0" fmla="*/ 0 w 29"/>
                <a:gd name="T1" fmla="*/ 15 h 20"/>
                <a:gd name="T2" fmla="*/ 1 w 29"/>
                <a:gd name="T3" fmla="*/ 13 h 20"/>
                <a:gd name="T4" fmla="*/ 25 w 29"/>
                <a:gd name="T5" fmla="*/ 0 h 20"/>
                <a:gd name="T6" fmla="*/ 29 w 29"/>
                <a:gd name="T7" fmla="*/ 1 h 20"/>
                <a:gd name="T8" fmla="*/ 27 w 29"/>
                <a:gd name="T9" fmla="*/ 4 h 20"/>
                <a:gd name="T10" fmla="*/ 17 w 29"/>
                <a:gd name="T11" fmla="*/ 17 h 20"/>
                <a:gd name="T12" fmla="*/ 14 w 29"/>
                <a:gd name="T13" fmla="*/ 19 h 20"/>
                <a:gd name="T14" fmla="*/ 1 w 29"/>
                <a:gd name="T15" fmla="*/ 16 h 20"/>
                <a:gd name="T16" fmla="*/ 0 w 29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0">
                  <a:moveTo>
                    <a:pt x="0" y="15"/>
                  </a:moveTo>
                  <a:cubicBezTo>
                    <a:pt x="0" y="14"/>
                    <a:pt x="0" y="13"/>
                    <a:pt x="1" y="13"/>
                  </a:cubicBezTo>
                  <a:cubicBezTo>
                    <a:pt x="7" y="6"/>
                    <a:pt x="15" y="2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29" y="3"/>
                    <a:pt x="28" y="3"/>
                    <a:pt x="27" y="4"/>
                  </a:cubicBezTo>
                  <a:cubicBezTo>
                    <a:pt x="23" y="8"/>
                    <a:pt x="18" y="12"/>
                    <a:pt x="17" y="17"/>
                  </a:cubicBezTo>
                  <a:cubicBezTo>
                    <a:pt x="16" y="18"/>
                    <a:pt x="15" y="20"/>
                    <a:pt x="14" y="19"/>
                  </a:cubicBezTo>
                  <a:cubicBezTo>
                    <a:pt x="10" y="17"/>
                    <a:pt x="6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>
              <a:off x="5192713" y="5992813"/>
              <a:ext cx="77788" cy="100013"/>
            </a:xfrm>
            <a:custGeom>
              <a:avLst/>
              <a:gdLst>
                <a:gd name="T0" fmla="*/ 25 w 26"/>
                <a:gd name="T1" fmla="*/ 21 h 33"/>
                <a:gd name="T2" fmla="*/ 19 w 26"/>
                <a:gd name="T3" fmla="*/ 31 h 33"/>
                <a:gd name="T4" fmla="*/ 4 w 26"/>
                <a:gd name="T5" fmla="*/ 29 h 33"/>
                <a:gd name="T6" fmla="*/ 2 w 26"/>
                <a:gd name="T7" fmla="*/ 18 h 33"/>
                <a:gd name="T8" fmla="*/ 14 w 26"/>
                <a:gd name="T9" fmla="*/ 3 h 33"/>
                <a:gd name="T10" fmla="*/ 20 w 26"/>
                <a:gd name="T11" fmla="*/ 5 h 33"/>
                <a:gd name="T12" fmla="*/ 25 w 26"/>
                <a:gd name="T13" fmla="*/ 21 h 33"/>
                <a:gd name="T14" fmla="*/ 21 w 26"/>
                <a:gd name="T15" fmla="*/ 20 h 33"/>
                <a:gd name="T16" fmla="*/ 21 w 26"/>
                <a:gd name="T17" fmla="*/ 17 h 33"/>
                <a:gd name="T18" fmla="*/ 17 w 26"/>
                <a:gd name="T19" fmla="*/ 7 h 33"/>
                <a:gd name="T20" fmla="*/ 8 w 26"/>
                <a:gd name="T21" fmla="*/ 15 h 33"/>
                <a:gd name="T22" fmla="*/ 5 w 26"/>
                <a:gd name="T23" fmla="*/ 24 h 33"/>
                <a:gd name="T24" fmla="*/ 16 w 26"/>
                <a:gd name="T25" fmla="*/ 29 h 33"/>
                <a:gd name="T26" fmla="*/ 21 w 26"/>
                <a:gd name="T2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3">
                  <a:moveTo>
                    <a:pt x="25" y="21"/>
                  </a:moveTo>
                  <a:cubicBezTo>
                    <a:pt x="26" y="26"/>
                    <a:pt x="24" y="29"/>
                    <a:pt x="19" y="31"/>
                  </a:cubicBezTo>
                  <a:cubicBezTo>
                    <a:pt x="14" y="33"/>
                    <a:pt x="8" y="33"/>
                    <a:pt x="4" y="29"/>
                  </a:cubicBezTo>
                  <a:cubicBezTo>
                    <a:pt x="0" y="26"/>
                    <a:pt x="0" y="23"/>
                    <a:pt x="2" y="18"/>
                  </a:cubicBezTo>
                  <a:cubicBezTo>
                    <a:pt x="5" y="13"/>
                    <a:pt x="9" y="8"/>
                    <a:pt x="14" y="3"/>
                  </a:cubicBezTo>
                  <a:cubicBezTo>
                    <a:pt x="17" y="0"/>
                    <a:pt x="19" y="3"/>
                    <a:pt x="20" y="5"/>
                  </a:cubicBezTo>
                  <a:cubicBezTo>
                    <a:pt x="24" y="10"/>
                    <a:pt x="25" y="15"/>
                    <a:pt x="25" y="21"/>
                  </a:cubicBezTo>
                  <a:close/>
                  <a:moveTo>
                    <a:pt x="21" y="20"/>
                  </a:moveTo>
                  <a:cubicBezTo>
                    <a:pt x="21" y="19"/>
                    <a:pt x="21" y="18"/>
                    <a:pt x="21" y="17"/>
                  </a:cubicBezTo>
                  <a:cubicBezTo>
                    <a:pt x="20" y="13"/>
                    <a:pt x="20" y="8"/>
                    <a:pt x="17" y="7"/>
                  </a:cubicBezTo>
                  <a:cubicBezTo>
                    <a:pt x="13" y="7"/>
                    <a:pt x="10" y="12"/>
                    <a:pt x="8" y="15"/>
                  </a:cubicBezTo>
                  <a:cubicBezTo>
                    <a:pt x="6" y="18"/>
                    <a:pt x="3" y="21"/>
                    <a:pt x="5" y="24"/>
                  </a:cubicBezTo>
                  <a:cubicBezTo>
                    <a:pt x="7" y="28"/>
                    <a:pt x="11" y="30"/>
                    <a:pt x="16" y="29"/>
                  </a:cubicBezTo>
                  <a:cubicBezTo>
                    <a:pt x="21" y="28"/>
                    <a:pt x="23" y="25"/>
                    <a:pt x="21" y="2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 noEditPoints="1"/>
            </p:cNvSpPr>
            <p:nvPr/>
          </p:nvSpPr>
          <p:spPr bwMode="auto">
            <a:xfrm>
              <a:off x="6999288" y="5854700"/>
              <a:ext cx="96838" cy="87313"/>
            </a:xfrm>
            <a:custGeom>
              <a:avLst/>
              <a:gdLst>
                <a:gd name="T0" fmla="*/ 1 w 32"/>
                <a:gd name="T1" fmla="*/ 21 h 29"/>
                <a:gd name="T2" fmla="*/ 8 w 32"/>
                <a:gd name="T3" fmla="*/ 5 h 29"/>
                <a:gd name="T4" fmla="*/ 22 w 32"/>
                <a:gd name="T5" fmla="*/ 2 h 29"/>
                <a:gd name="T6" fmla="*/ 31 w 32"/>
                <a:gd name="T7" fmla="*/ 10 h 29"/>
                <a:gd name="T8" fmla="*/ 25 w 32"/>
                <a:gd name="T9" fmla="*/ 20 h 29"/>
                <a:gd name="T10" fmla="*/ 6 w 32"/>
                <a:gd name="T11" fmla="*/ 27 h 29"/>
                <a:gd name="T12" fmla="*/ 1 w 32"/>
                <a:gd name="T13" fmla="*/ 21 h 29"/>
                <a:gd name="T14" fmla="*/ 9 w 32"/>
                <a:gd name="T15" fmla="*/ 22 h 29"/>
                <a:gd name="T16" fmla="*/ 24 w 32"/>
                <a:gd name="T17" fmla="*/ 16 h 29"/>
                <a:gd name="T18" fmla="*/ 25 w 32"/>
                <a:gd name="T19" fmla="*/ 7 h 29"/>
                <a:gd name="T20" fmla="*/ 13 w 32"/>
                <a:gd name="T21" fmla="*/ 6 h 29"/>
                <a:gd name="T22" fmla="*/ 4 w 32"/>
                <a:gd name="T23" fmla="*/ 19 h 29"/>
                <a:gd name="T24" fmla="*/ 9 w 32"/>
                <a:gd name="T2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9">
                  <a:moveTo>
                    <a:pt x="1" y="21"/>
                  </a:moveTo>
                  <a:cubicBezTo>
                    <a:pt x="1" y="15"/>
                    <a:pt x="4" y="10"/>
                    <a:pt x="8" y="5"/>
                  </a:cubicBezTo>
                  <a:cubicBezTo>
                    <a:pt x="12" y="1"/>
                    <a:pt x="16" y="0"/>
                    <a:pt x="22" y="2"/>
                  </a:cubicBezTo>
                  <a:cubicBezTo>
                    <a:pt x="27" y="3"/>
                    <a:pt x="30" y="6"/>
                    <a:pt x="31" y="10"/>
                  </a:cubicBezTo>
                  <a:cubicBezTo>
                    <a:pt x="32" y="15"/>
                    <a:pt x="29" y="18"/>
                    <a:pt x="25" y="20"/>
                  </a:cubicBezTo>
                  <a:cubicBezTo>
                    <a:pt x="19" y="22"/>
                    <a:pt x="13" y="25"/>
                    <a:pt x="6" y="27"/>
                  </a:cubicBezTo>
                  <a:cubicBezTo>
                    <a:pt x="0" y="29"/>
                    <a:pt x="2" y="24"/>
                    <a:pt x="1" y="21"/>
                  </a:cubicBezTo>
                  <a:close/>
                  <a:moveTo>
                    <a:pt x="9" y="22"/>
                  </a:moveTo>
                  <a:cubicBezTo>
                    <a:pt x="14" y="20"/>
                    <a:pt x="20" y="19"/>
                    <a:pt x="24" y="16"/>
                  </a:cubicBezTo>
                  <a:cubicBezTo>
                    <a:pt x="28" y="13"/>
                    <a:pt x="29" y="10"/>
                    <a:pt x="25" y="7"/>
                  </a:cubicBezTo>
                  <a:cubicBezTo>
                    <a:pt x="22" y="5"/>
                    <a:pt x="18" y="3"/>
                    <a:pt x="13" y="6"/>
                  </a:cubicBezTo>
                  <a:cubicBezTo>
                    <a:pt x="9" y="9"/>
                    <a:pt x="6" y="14"/>
                    <a:pt x="4" y="19"/>
                  </a:cubicBezTo>
                  <a:cubicBezTo>
                    <a:pt x="4" y="21"/>
                    <a:pt x="5" y="23"/>
                    <a:pt x="9" y="22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130801" y="5478463"/>
              <a:ext cx="96838" cy="90488"/>
            </a:xfrm>
            <a:custGeom>
              <a:avLst/>
              <a:gdLst>
                <a:gd name="T0" fmla="*/ 24 w 32"/>
                <a:gd name="T1" fmla="*/ 0 h 30"/>
                <a:gd name="T2" fmla="*/ 20 w 32"/>
                <a:gd name="T3" fmla="*/ 27 h 30"/>
                <a:gd name="T4" fmla="*/ 4 w 32"/>
                <a:gd name="T5" fmla="*/ 25 h 30"/>
                <a:gd name="T6" fmla="*/ 7 w 32"/>
                <a:gd name="T7" fmla="*/ 13 h 30"/>
                <a:gd name="T8" fmla="*/ 24 w 32"/>
                <a:gd name="T9" fmla="*/ 0 h 30"/>
                <a:gd name="T10" fmla="*/ 25 w 32"/>
                <a:gd name="T11" fmla="*/ 13 h 30"/>
                <a:gd name="T12" fmla="*/ 23 w 32"/>
                <a:gd name="T13" fmla="*/ 8 h 30"/>
                <a:gd name="T14" fmla="*/ 19 w 32"/>
                <a:gd name="T15" fmla="*/ 9 h 30"/>
                <a:gd name="T16" fmla="*/ 10 w 32"/>
                <a:gd name="T17" fmla="*/ 14 h 30"/>
                <a:gd name="T18" fmla="*/ 7 w 32"/>
                <a:gd name="T19" fmla="*/ 20 h 30"/>
                <a:gd name="T20" fmla="*/ 12 w 32"/>
                <a:gd name="T21" fmla="*/ 25 h 30"/>
                <a:gd name="T22" fmla="*/ 20 w 32"/>
                <a:gd name="T23" fmla="*/ 23 h 30"/>
                <a:gd name="T24" fmla="*/ 25 w 32"/>
                <a:gd name="T2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0">
                  <a:moveTo>
                    <a:pt x="24" y="0"/>
                  </a:moveTo>
                  <a:cubicBezTo>
                    <a:pt x="32" y="10"/>
                    <a:pt x="27" y="22"/>
                    <a:pt x="20" y="27"/>
                  </a:cubicBezTo>
                  <a:cubicBezTo>
                    <a:pt x="15" y="30"/>
                    <a:pt x="8" y="29"/>
                    <a:pt x="4" y="25"/>
                  </a:cubicBezTo>
                  <a:cubicBezTo>
                    <a:pt x="0" y="20"/>
                    <a:pt x="1" y="16"/>
                    <a:pt x="7" y="13"/>
                  </a:cubicBezTo>
                  <a:cubicBezTo>
                    <a:pt x="13" y="9"/>
                    <a:pt x="20" y="6"/>
                    <a:pt x="24" y="0"/>
                  </a:cubicBezTo>
                  <a:close/>
                  <a:moveTo>
                    <a:pt x="25" y="13"/>
                  </a:moveTo>
                  <a:cubicBezTo>
                    <a:pt x="24" y="11"/>
                    <a:pt x="25" y="9"/>
                    <a:pt x="23" y="8"/>
                  </a:cubicBezTo>
                  <a:cubicBezTo>
                    <a:pt x="21" y="7"/>
                    <a:pt x="20" y="9"/>
                    <a:pt x="19" y="9"/>
                  </a:cubicBezTo>
                  <a:cubicBezTo>
                    <a:pt x="16" y="11"/>
                    <a:pt x="13" y="13"/>
                    <a:pt x="10" y="14"/>
                  </a:cubicBezTo>
                  <a:cubicBezTo>
                    <a:pt x="7" y="16"/>
                    <a:pt x="6" y="18"/>
                    <a:pt x="7" y="20"/>
                  </a:cubicBezTo>
                  <a:cubicBezTo>
                    <a:pt x="8" y="23"/>
                    <a:pt x="9" y="25"/>
                    <a:pt x="12" y="25"/>
                  </a:cubicBezTo>
                  <a:cubicBezTo>
                    <a:pt x="15" y="26"/>
                    <a:pt x="18" y="25"/>
                    <a:pt x="20" y="23"/>
                  </a:cubicBezTo>
                  <a:cubicBezTo>
                    <a:pt x="22" y="20"/>
                    <a:pt x="24" y="16"/>
                    <a:pt x="25" y="1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 noEditPoints="1"/>
            </p:cNvSpPr>
            <p:nvPr/>
          </p:nvSpPr>
          <p:spPr bwMode="auto">
            <a:xfrm>
              <a:off x="5092701" y="5357813"/>
              <a:ext cx="100013" cy="69850"/>
            </a:xfrm>
            <a:custGeom>
              <a:avLst/>
              <a:gdLst>
                <a:gd name="T0" fmla="*/ 11 w 33"/>
                <a:gd name="T1" fmla="*/ 0 h 23"/>
                <a:gd name="T2" fmla="*/ 32 w 33"/>
                <a:gd name="T3" fmla="*/ 19 h 23"/>
                <a:gd name="T4" fmla="*/ 28 w 33"/>
                <a:gd name="T5" fmla="*/ 22 h 23"/>
                <a:gd name="T6" fmla="*/ 4 w 33"/>
                <a:gd name="T7" fmla="*/ 13 h 23"/>
                <a:gd name="T8" fmla="*/ 2 w 33"/>
                <a:gd name="T9" fmla="*/ 4 h 23"/>
                <a:gd name="T10" fmla="*/ 11 w 33"/>
                <a:gd name="T11" fmla="*/ 0 h 23"/>
                <a:gd name="T12" fmla="*/ 12 w 33"/>
                <a:gd name="T13" fmla="*/ 3 h 23"/>
                <a:gd name="T14" fmla="*/ 6 w 33"/>
                <a:gd name="T15" fmla="*/ 5 h 23"/>
                <a:gd name="T16" fmla="*/ 7 w 33"/>
                <a:gd name="T17" fmla="*/ 11 h 23"/>
                <a:gd name="T18" fmla="*/ 25 w 33"/>
                <a:gd name="T19" fmla="*/ 18 h 23"/>
                <a:gd name="T20" fmla="*/ 27 w 33"/>
                <a:gd name="T21" fmla="*/ 16 h 23"/>
                <a:gd name="T22" fmla="*/ 12 w 33"/>
                <a:gd name="T2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3">
                  <a:moveTo>
                    <a:pt x="11" y="0"/>
                  </a:moveTo>
                  <a:cubicBezTo>
                    <a:pt x="21" y="0"/>
                    <a:pt x="33" y="12"/>
                    <a:pt x="32" y="19"/>
                  </a:cubicBezTo>
                  <a:cubicBezTo>
                    <a:pt x="31" y="22"/>
                    <a:pt x="30" y="23"/>
                    <a:pt x="28" y="22"/>
                  </a:cubicBezTo>
                  <a:cubicBezTo>
                    <a:pt x="19" y="20"/>
                    <a:pt x="11" y="19"/>
                    <a:pt x="4" y="13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4" y="1"/>
                    <a:pt x="7" y="0"/>
                    <a:pt x="11" y="0"/>
                  </a:cubicBezTo>
                  <a:close/>
                  <a:moveTo>
                    <a:pt x="12" y="3"/>
                  </a:moveTo>
                  <a:cubicBezTo>
                    <a:pt x="9" y="3"/>
                    <a:pt x="7" y="3"/>
                    <a:pt x="6" y="5"/>
                  </a:cubicBezTo>
                  <a:cubicBezTo>
                    <a:pt x="4" y="7"/>
                    <a:pt x="5" y="9"/>
                    <a:pt x="7" y="11"/>
                  </a:cubicBezTo>
                  <a:cubicBezTo>
                    <a:pt x="12" y="16"/>
                    <a:pt x="19" y="16"/>
                    <a:pt x="25" y="18"/>
                  </a:cubicBezTo>
                  <a:cubicBezTo>
                    <a:pt x="27" y="19"/>
                    <a:pt x="27" y="17"/>
                    <a:pt x="27" y="16"/>
                  </a:cubicBezTo>
                  <a:cubicBezTo>
                    <a:pt x="27" y="11"/>
                    <a:pt x="18" y="3"/>
                    <a:pt x="12" y="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035551" y="5376863"/>
              <a:ext cx="68263" cy="63500"/>
            </a:xfrm>
            <a:custGeom>
              <a:avLst/>
              <a:gdLst>
                <a:gd name="T0" fmla="*/ 12 w 23"/>
                <a:gd name="T1" fmla="*/ 0 h 21"/>
                <a:gd name="T2" fmla="*/ 15 w 23"/>
                <a:gd name="T3" fmla="*/ 2 h 21"/>
                <a:gd name="T4" fmla="*/ 19 w 23"/>
                <a:gd name="T5" fmla="*/ 12 h 21"/>
                <a:gd name="T6" fmla="*/ 17 w 23"/>
                <a:gd name="T7" fmla="*/ 16 h 21"/>
                <a:gd name="T8" fmla="*/ 5 w 23"/>
                <a:gd name="T9" fmla="*/ 20 h 21"/>
                <a:gd name="T10" fmla="*/ 0 w 23"/>
                <a:gd name="T11" fmla="*/ 19 h 21"/>
                <a:gd name="T12" fmla="*/ 11 w 23"/>
                <a:gd name="T13" fmla="*/ 1 h 21"/>
                <a:gd name="T14" fmla="*/ 12 w 23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12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6"/>
                    <a:pt x="16" y="9"/>
                    <a:pt x="19" y="12"/>
                  </a:cubicBezTo>
                  <a:cubicBezTo>
                    <a:pt x="23" y="14"/>
                    <a:pt x="20" y="16"/>
                    <a:pt x="17" y="16"/>
                  </a:cubicBezTo>
                  <a:cubicBezTo>
                    <a:pt x="13" y="17"/>
                    <a:pt x="9" y="18"/>
                    <a:pt x="5" y="20"/>
                  </a:cubicBezTo>
                  <a:cubicBezTo>
                    <a:pt x="3" y="21"/>
                    <a:pt x="0" y="21"/>
                    <a:pt x="0" y="19"/>
                  </a:cubicBezTo>
                  <a:cubicBezTo>
                    <a:pt x="2" y="12"/>
                    <a:pt x="4" y="5"/>
                    <a:pt x="11" y="1"/>
                  </a:cubicBezTo>
                  <a:cubicBezTo>
                    <a:pt x="11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5116513" y="5878513"/>
              <a:ext cx="100013" cy="63500"/>
            </a:xfrm>
            <a:custGeom>
              <a:avLst/>
              <a:gdLst>
                <a:gd name="T0" fmla="*/ 26 w 33"/>
                <a:gd name="T1" fmla="*/ 21 h 21"/>
                <a:gd name="T2" fmla="*/ 7 w 33"/>
                <a:gd name="T3" fmla="*/ 16 h 21"/>
                <a:gd name="T4" fmla="*/ 3 w 33"/>
                <a:gd name="T5" fmla="*/ 4 h 21"/>
                <a:gd name="T6" fmla="*/ 16 w 33"/>
                <a:gd name="T7" fmla="*/ 1 h 21"/>
                <a:gd name="T8" fmla="*/ 32 w 33"/>
                <a:gd name="T9" fmla="*/ 15 h 21"/>
                <a:gd name="T10" fmla="*/ 26 w 33"/>
                <a:gd name="T11" fmla="*/ 21 h 21"/>
                <a:gd name="T12" fmla="*/ 9 w 33"/>
                <a:gd name="T13" fmla="*/ 3 h 21"/>
                <a:gd name="T14" fmla="*/ 6 w 33"/>
                <a:gd name="T15" fmla="*/ 7 h 21"/>
                <a:gd name="T16" fmla="*/ 9 w 33"/>
                <a:gd name="T17" fmla="*/ 14 h 21"/>
                <a:gd name="T18" fmla="*/ 25 w 33"/>
                <a:gd name="T19" fmla="*/ 17 h 21"/>
                <a:gd name="T20" fmla="*/ 28 w 33"/>
                <a:gd name="T21" fmla="*/ 14 h 21"/>
                <a:gd name="T22" fmla="*/ 9 w 33"/>
                <a:gd name="T2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1">
                  <a:moveTo>
                    <a:pt x="26" y="21"/>
                  </a:moveTo>
                  <a:cubicBezTo>
                    <a:pt x="20" y="19"/>
                    <a:pt x="13" y="20"/>
                    <a:pt x="7" y="16"/>
                  </a:cubicBezTo>
                  <a:cubicBezTo>
                    <a:pt x="2" y="13"/>
                    <a:pt x="0" y="9"/>
                    <a:pt x="3" y="4"/>
                  </a:cubicBezTo>
                  <a:cubicBezTo>
                    <a:pt x="6" y="0"/>
                    <a:pt x="10" y="0"/>
                    <a:pt x="16" y="1"/>
                  </a:cubicBezTo>
                  <a:cubicBezTo>
                    <a:pt x="24" y="4"/>
                    <a:pt x="30" y="8"/>
                    <a:pt x="32" y="15"/>
                  </a:cubicBezTo>
                  <a:cubicBezTo>
                    <a:pt x="33" y="19"/>
                    <a:pt x="32" y="21"/>
                    <a:pt x="26" y="21"/>
                  </a:cubicBezTo>
                  <a:close/>
                  <a:moveTo>
                    <a:pt x="9" y="3"/>
                  </a:moveTo>
                  <a:cubicBezTo>
                    <a:pt x="9" y="3"/>
                    <a:pt x="7" y="4"/>
                    <a:pt x="6" y="7"/>
                  </a:cubicBezTo>
                  <a:cubicBezTo>
                    <a:pt x="5" y="10"/>
                    <a:pt x="6" y="12"/>
                    <a:pt x="9" y="14"/>
                  </a:cubicBezTo>
                  <a:cubicBezTo>
                    <a:pt x="14" y="17"/>
                    <a:pt x="20" y="16"/>
                    <a:pt x="25" y="17"/>
                  </a:cubicBezTo>
                  <a:cubicBezTo>
                    <a:pt x="28" y="18"/>
                    <a:pt x="28" y="16"/>
                    <a:pt x="28" y="14"/>
                  </a:cubicBezTo>
                  <a:cubicBezTo>
                    <a:pt x="26" y="9"/>
                    <a:pt x="18" y="3"/>
                    <a:pt x="9" y="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6931026" y="5859463"/>
              <a:ext cx="74613" cy="42863"/>
            </a:xfrm>
            <a:custGeom>
              <a:avLst/>
              <a:gdLst>
                <a:gd name="T0" fmla="*/ 16 w 25"/>
                <a:gd name="T1" fmla="*/ 14 h 14"/>
                <a:gd name="T2" fmla="*/ 12 w 25"/>
                <a:gd name="T3" fmla="*/ 12 h 14"/>
                <a:gd name="T4" fmla="*/ 4 w 25"/>
                <a:gd name="T5" fmla="*/ 7 h 14"/>
                <a:gd name="T6" fmla="*/ 1 w 25"/>
                <a:gd name="T7" fmla="*/ 3 h 14"/>
                <a:gd name="T8" fmla="*/ 6 w 25"/>
                <a:gd name="T9" fmla="*/ 1 h 14"/>
                <a:gd name="T10" fmla="*/ 20 w 25"/>
                <a:gd name="T11" fmla="*/ 2 h 14"/>
                <a:gd name="T12" fmla="*/ 23 w 25"/>
                <a:gd name="T13" fmla="*/ 4 h 14"/>
                <a:gd name="T14" fmla="*/ 16 w 2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4">
                  <a:moveTo>
                    <a:pt x="16" y="14"/>
                  </a:moveTo>
                  <a:cubicBezTo>
                    <a:pt x="15" y="14"/>
                    <a:pt x="14" y="13"/>
                    <a:pt x="12" y="12"/>
                  </a:cubicBezTo>
                  <a:cubicBezTo>
                    <a:pt x="10" y="9"/>
                    <a:pt x="7" y="8"/>
                    <a:pt x="4" y="7"/>
                  </a:cubicBezTo>
                  <a:cubicBezTo>
                    <a:pt x="1" y="6"/>
                    <a:pt x="0" y="6"/>
                    <a:pt x="1" y="3"/>
                  </a:cubicBezTo>
                  <a:cubicBezTo>
                    <a:pt x="2" y="1"/>
                    <a:pt x="3" y="0"/>
                    <a:pt x="6" y="1"/>
                  </a:cubicBezTo>
                  <a:cubicBezTo>
                    <a:pt x="11" y="3"/>
                    <a:pt x="15" y="4"/>
                    <a:pt x="20" y="2"/>
                  </a:cubicBezTo>
                  <a:cubicBezTo>
                    <a:pt x="21" y="2"/>
                    <a:pt x="23" y="3"/>
                    <a:pt x="23" y="4"/>
                  </a:cubicBezTo>
                  <a:cubicBezTo>
                    <a:pt x="25" y="6"/>
                    <a:pt x="19" y="13"/>
                    <a:pt x="16" y="14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6875463" y="5832475"/>
              <a:ext cx="46038" cy="39688"/>
            </a:xfrm>
            <a:custGeom>
              <a:avLst/>
              <a:gdLst>
                <a:gd name="T0" fmla="*/ 6 w 15"/>
                <a:gd name="T1" fmla="*/ 13 h 13"/>
                <a:gd name="T2" fmla="*/ 0 w 15"/>
                <a:gd name="T3" fmla="*/ 6 h 13"/>
                <a:gd name="T4" fmla="*/ 7 w 15"/>
                <a:gd name="T5" fmla="*/ 0 h 13"/>
                <a:gd name="T6" fmla="*/ 15 w 15"/>
                <a:gd name="T7" fmla="*/ 6 h 13"/>
                <a:gd name="T8" fmla="*/ 6 w 15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7" y="0"/>
                  </a:cubicBezTo>
                  <a:cubicBezTo>
                    <a:pt x="12" y="0"/>
                    <a:pt x="15" y="2"/>
                    <a:pt x="15" y="6"/>
                  </a:cubicBezTo>
                  <a:cubicBezTo>
                    <a:pt x="15" y="10"/>
                    <a:pt x="12" y="12"/>
                    <a:pt x="6" y="13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5246688" y="5511800"/>
              <a:ext cx="60325" cy="42863"/>
            </a:xfrm>
            <a:custGeom>
              <a:avLst/>
              <a:gdLst>
                <a:gd name="T0" fmla="*/ 10 w 20"/>
                <a:gd name="T1" fmla="*/ 14 h 14"/>
                <a:gd name="T2" fmla="*/ 0 w 20"/>
                <a:gd name="T3" fmla="*/ 6 h 14"/>
                <a:gd name="T4" fmla="*/ 10 w 20"/>
                <a:gd name="T5" fmla="*/ 0 h 14"/>
                <a:gd name="T6" fmla="*/ 19 w 20"/>
                <a:gd name="T7" fmla="*/ 6 h 14"/>
                <a:gd name="T8" fmla="*/ 10 w 20"/>
                <a:gd name="T9" fmla="*/ 14 h 14"/>
                <a:gd name="T10" fmla="*/ 14 w 20"/>
                <a:gd name="T11" fmla="*/ 7 h 14"/>
                <a:gd name="T12" fmla="*/ 9 w 20"/>
                <a:gd name="T13" fmla="*/ 3 h 14"/>
                <a:gd name="T14" fmla="*/ 5 w 20"/>
                <a:gd name="T15" fmla="*/ 6 h 14"/>
                <a:gd name="T16" fmla="*/ 10 w 20"/>
                <a:gd name="T17" fmla="*/ 11 h 14"/>
                <a:gd name="T18" fmla="*/ 14 w 20"/>
                <a:gd name="T1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4">
                  <a:moveTo>
                    <a:pt x="10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0" y="1"/>
                    <a:pt x="5" y="0"/>
                    <a:pt x="10" y="0"/>
                  </a:cubicBezTo>
                  <a:cubicBezTo>
                    <a:pt x="14" y="0"/>
                    <a:pt x="19" y="1"/>
                    <a:pt x="19" y="6"/>
                  </a:cubicBezTo>
                  <a:cubicBezTo>
                    <a:pt x="20" y="10"/>
                    <a:pt x="15" y="14"/>
                    <a:pt x="10" y="14"/>
                  </a:cubicBezTo>
                  <a:close/>
                  <a:moveTo>
                    <a:pt x="14" y="7"/>
                  </a:moveTo>
                  <a:cubicBezTo>
                    <a:pt x="13" y="5"/>
                    <a:pt x="12" y="3"/>
                    <a:pt x="9" y="3"/>
                  </a:cubicBezTo>
                  <a:cubicBezTo>
                    <a:pt x="7" y="3"/>
                    <a:pt x="5" y="4"/>
                    <a:pt x="5" y="6"/>
                  </a:cubicBezTo>
                  <a:cubicBezTo>
                    <a:pt x="5" y="9"/>
                    <a:pt x="6" y="11"/>
                    <a:pt x="10" y="11"/>
                  </a:cubicBezTo>
                  <a:cubicBezTo>
                    <a:pt x="12" y="11"/>
                    <a:pt x="14" y="10"/>
                    <a:pt x="14" y="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6954838" y="5484813"/>
              <a:ext cx="39688" cy="60325"/>
            </a:xfrm>
            <a:custGeom>
              <a:avLst/>
              <a:gdLst>
                <a:gd name="T0" fmla="*/ 10 w 13"/>
                <a:gd name="T1" fmla="*/ 4 h 20"/>
                <a:gd name="T2" fmla="*/ 11 w 13"/>
                <a:gd name="T3" fmla="*/ 14 h 20"/>
                <a:gd name="T4" fmla="*/ 8 w 13"/>
                <a:gd name="T5" fmla="*/ 19 h 20"/>
                <a:gd name="T6" fmla="*/ 4 w 13"/>
                <a:gd name="T7" fmla="*/ 18 h 20"/>
                <a:gd name="T8" fmla="*/ 1 w 13"/>
                <a:gd name="T9" fmla="*/ 7 h 20"/>
                <a:gd name="T10" fmla="*/ 7 w 13"/>
                <a:gd name="T11" fmla="*/ 0 h 20"/>
                <a:gd name="T12" fmla="*/ 10 w 13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10" y="4"/>
                  </a:moveTo>
                  <a:cubicBezTo>
                    <a:pt x="9" y="7"/>
                    <a:pt x="9" y="10"/>
                    <a:pt x="11" y="14"/>
                  </a:cubicBezTo>
                  <a:cubicBezTo>
                    <a:pt x="13" y="16"/>
                    <a:pt x="11" y="18"/>
                    <a:pt x="8" y="19"/>
                  </a:cubicBezTo>
                  <a:cubicBezTo>
                    <a:pt x="6" y="20"/>
                    <a:pt x="4" y="20"/>
                    <a:pt x="4" y="18"/>
                  </a:cubicBezTo>
                  <a:cubicBezTo>
                    <a:pt x="5" y="14"/>
                    <a:pt x="3" y="11"/>
                    <a:pt x="1" y="7"/>
                  </a:cubicBezTo>
                  <a:cubicBezTo>
                    <a:pt x="0" y="5"/>
                    <a:pt x="4" y="0"/>
                    <a:pt x="7" y="0"/>
                  </a:cubicBezTo>
                  <a:cubicBezTo>
                    <a:pt x="10" y="0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5276851" y="5835650"/>
              <a:ext cx="50800" cy="42863"/>
            </a:xfrm>
            <a:custGeom>
              <a:avLst/>
              <a:gdLst>
                <a:gd name="T0" fmla="*/ 9 w 17"/>
                <a:gd name="T1" fmla="*/ 13 h 14"/>
                <a:gd name="T2" fmla="*/ 0 w 17"/>
                <a:gd name="T3" fmla="*/ 7 h 14"/>
                <a:gd name="T4" fmla="*/ 7 w 17"/>
                <a:gd name="T5" fmla="*/ 0 h 14"/>
                <a:gd name="T6" fmla="*/ 16 w 17"/>
                <a:gd name="T7" fmla="*/ 8 h 14"/>
                <a:gd name="T8" fmla="*/ 9 w 17"/>
                <a:gd name="T9" fmla="*/ 13 h 14"/>
                <a:gd name="T10" fmla="*/ 12 w 17"/>
                <a:gd name="T11" fmla="*/ 7 h 14"/>
                <a:gd name="T12" fmla="*/ 7 w 17"/>
                <a:gd name="T13" fmla="*/ 3 h 14"/>
                <a:gd name="T14" fmla="*/ 4 w 17"/>
                <a:gd name="T15" fmla="*/ 7 h 14"/>
                <a:gd name="T16" fmla="*/ 9 w 17"/>
                <a:gd name="T17" fmla="*/ 10 h 14"/>
                <a:gd name="T18" fmla="*/ 12 w 17"/>
                <a:gd name="T1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9" y="13"/>
                  </a:moveTo>
                  <a:cubicBezTo>
                    <a:pt x="3" y="14"/>
                    <a:pt x="0" y="12"/>
                    <a:pt x="0" y="7"/>
                  </a:cubicBezTo>
                  <a:cubicBezTo>
                    <a:pt x="0" y="3"/>
                    <a:pt x="1" y="0"/>
                    <a:pt x="7" y="0"/>
                  </a:cubicBezTo>
                  <a:cubicBezTo>
                    <a:pt x="11" y="0"/>
                    <a:pt x="17" y="4"/>
                    <a:pt x="16" y="8"/>
                  </a:cubicBezTo>
                  <a:cubicBezTo>
                    <a:pt x="16" y="12"/>
                    <a:pt x="14" y="14"/>
                    <a:pt x="9" y="13"/>
                  </a:cubicBezTo>
                  <a:close/>
                  <a:moveTo>
                    <a:pt x="12" y="7"/>
                  </a:moveTo>
                  <a:cubicBezTo>
                    <a:pt x="12" y="4"/>
                    <a:pt x="10" y="3"/>
                    <a:pt x="7" y="3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9"/>
                    <a:pt x="6" y="10"/>
                    <a:pt x="9" y="10"/>
                  </a:cubicBezTo>
                  <a:cubicBezTo>
                    <a:pt x="11" y="10"/>
                    <a:pt x="12" y="9"/>
                    <a:pt x="12" y="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7011988" y="5688013"/>
              <a:ext cx="47625" cy="41275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7 h 14"/>
                <a:gd name="T4" fmla="*/ 8 w 16"/>
                <a:gd name="T5" fmla="*/ 0 h 14"/>
                <a:gd name="T6" fmla="*/ 16 w 16"/>
                <a:gd name="T7" fmla="*/ 7 h 14"/>
                <a:gd name="T8" fmla="*/ 8 w 16"/>
                <a:gd name="T9" fmla="*/ 14 h 14"/>
                <a:gd name="T10" fmla="*/ 12 w 16"/>
                <a:gd name="T11" fmla="*/ 7 h 14"/>
                <a:gd name="T12" fmla="*/ 8 w 16"/>
                <a:gd name="T13" fmla="*/ 4 h 14"/>
                <a:gd name="T14" fmla="*/ 5 w 16"/>
                <a:gd name="T15" fmla="*/ 8 h 14"/>
                <a:gd name="T16" fmla="*/ 8 w 16"/>
                <a:gd name="T17" fmla="*/ 10 h 14"/>
                <a:gd name="T18" fmla="*/ 12 w 16"/>
                <a:gd name="T1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8" y="14"/>
                  </a:moveTo>
                  <a:cubicBezTo>
                    <a:pt x="2" y="13"/>
                    <a:pt x="0" y="10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6" y="2"/>
                    <a:pt x="16" y="7"/>
                  </a:cubicBezTo>
                  <a:cubicBezTo>
                    <a:pt x="16" y="12"/>
                    <a:pt x="12" y="13"/>
                    <a:pt x="8" y="14"/>
                  </a:cubicBezTo>
                  <a:close/>
                  <a:moveTo>
                    <a:pt x="12" y="7"/>
                  </a:moveTo>
                  <a:cubicBezTo>
                    <a:pt x="12" y="5"/>
                    <a:pt x="11" y="3"/>
                    <a:pt x="8" y="4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5" y="9"/>
                    <a:pt x="6" y="10"/>
                    <a:pt x="8" y="10"/>
                  </a:cubicBezTo>
                  <a:cubicBezTo>
                    <a:pt x="10" y="10"/>
                    <a:pt x="12" y="9"/>
                    <a:pt x="12" y="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6902451" y="5503863"/>
              <a:ext cx="49213" cy="41275"/>
            </a:xfrm>
            <a:custGeom>
              <a:avLst/>
              <a:gdLst>
                <a:gd name="T0" fmla="*/ 10 w 16"/>
                <a:gd name="T1" fmla="*/ 14 h 14"/>
                <a:gd name="T2" fmla="*/ 0 w 16"/>
                <a:gd name="T3" fmla="*/ 6 h 14"/>
                <a:gd name="T4" fmla="*/ 7 w 16"/>
                <a:gd name="T5" fmla="*/ 0 h 14"/>
                <a:gd name="T6" fmla="*/ 16 w 16"/>
                <a:gd name="T7" fmla="*/ 7 h 14"/>
                <a:gd name="T8" fmla="*/ 10 w 16"/>
                <a:gd name="T9" fmla="*/ 14 h 14"/>
                <a:gd name="T10" fmla="*/ 12 w 16"/>
                <a:gd name="T11" fmla="*/ 7 h 14"/>
                <a:gd name="T12" fmla="*/ 9 w 16"/>
                <a:gd name="T13" fmla="*/ 4 h 14"/>
                <a:gd name="T14" fmla="*/ 5 w 16"/>
                <a:gd name="T15" fmla="*/ 7 h 14"/>
                <a:gd name="T16" fmla="*/ 8 w 16"/>
                <a:gd name="T17" fmla="*/ 10 h 14"/>
                <a:gd name="T18" fmla="*/ 12 w 16"/>
                <a:gd name="T1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0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2" y="0"/>
                    <a:pt x="16" y="2"/>
                    <a:pt x="16" y="7"/>
                  </a:cubicBezTo>
                  <a:cubicBezTo>
                    <a:pt x="16" y="10"/>
                    <a:pt x="15" y="13"/>
                    <a:pt x="10" y="14"/>
                  </a:cubicBezTo>
                  <a:close/>
                  <a:moveTo>
                    <a:pt x="12" y="7"/>
                  </a:moveTo>
                  <a:cubicBezTo>
                    <a:pt x="12" y="5"/>
                    <a:pt x="11" y="4"/>
                    <a:pt x="9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9"/>
                    <a:pt x="6" y="10"/>
                    <a:pt x="8" y="10"/>
                  </a:cubicBezTo>
                  <a:cubicBezTo>
                    <a:pt x="11" y="10"/>
                    <a:pt x="12" y="9"/>
                    <a:pt x="12" y="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5219701" y="5872163"/>
              <a:ext cx="57150" cy="46038"/>
            </a:xfrm>
            <a:custGeom>
              <a:avLst/>
              <a:gdLst>
                <a:gd name="T0" fmla="*/ 7 w 19"/>
                <a:gd name="T1" fmla="*/ 15 h 15"/>
                <a:gd name="T2" fmla="*/ 4 w 19"/>
                <a:gd name="T3" fmla="*/ 13 h 15"/>
                <a:gd name="T4" fmla="*/ 2 w 19"/>
                <a:gd name="T5" fmla="*/ 8 h 15"/>
                <a:gd name="T6" fmla="*/ 12 w 19"/>
                <a:gd name="T7" fmla="*/ 1 h 15"/>
                <a:gd name="T8" fmla="*/ 18 w 19"/>
                <a:gd name="T9" fmla="*/ 5 h 15"/>
                <a:gd name="T10" fmla="*/ 19 w 19"/>
                <a:gd name="T11" fmla="*/ 6 h 15"/>
                <a:gd name="T12" fmla="*/ 7 w 19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7" y="15"/>
                  </a:moveTo>
                  <a:cubicBezTo>
                    <a:pt x="6" y="14"/>
                    <a:pt x="5" y="14"/>
                    <a:pt x="4" y="13"/>
                  </a:cubicBezTo>
                  <a:cubicBezTo>
                    <a:pt x="3" y="12"/>
                    <a:pt x="0" y="9"/>
                    <a:pt x="2" y="8"/>
                  </a:cubicBezTo>
                  <a:cubicBezTo>
                    <a:pt x="6" y="6"/>
                    <a:pt x="8" y="3"/>
                    <a:pt x="12" y="1"/>
                  </a:cubicBezTo>
                  <a:cubicBezTo>
                    <a:pt x="13" y="0"/>
                    <a:pt x="16" y="3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5" y="9"/>
                    <a:pt x="11" y="12"/>
                    <a:pt x="7" y="1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018338" y="5568950"/>
              <a:ext cx="60325" cy="31750"/>
            </a:xfrm>
            <a:custGeom>
              <a:avLst/>
              <a:gdLst>
                <a:gd name="T0" fmla="*/ 7 w 20"/>
                <a:gd name="T1" fmla="*/ 10 h 10"/>
                <a:gd name="T2" fmla="*/ 1 w 20"/>
                <a:gd name="T3" fmla="*/ 8 h 10"/>
                <a:gd name="T4" fmla="*/ 3 w 20"/>
                <a:gd name="T5" fmla="*/ 2 h 10"/>
                <a:gd name="T6" fmla="*/ 8 w 20"/>
                <a:gd name="T7" fmla="*/ 2 h 10"/>
                <a:gd name="T8" fmla="*/ 14 w 20"/>
                <a:gd name="T9" fmla="*/ 3 h 10"/>
                <a:gd name="T10" fmla="*/ 19 w 20"/>
                <a:gd name="T11" fmla="*/ 4 h 10"/>
                <a:gd name="T12" fmla="*/ 15 w 20"/>
                <a:gd name="T13" fmla="*/ 8 h 10"/>
                <a:gd name="T14" fmla="*/ 7 w 2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0">
                  <a:moveTo>
                    <a:pt x="7" y="10"/>
                  </a:moveTo>
                  <a:cubicBezTo>
                    <a:pt x="5" y="9"/>
                    <a:pt x="2" y="10"/>
                    <a:pt x="1" y="8"/>
                  </a:cubicBezTo>
                  <a:cubicBezTo>
                    <a:pt x="0" y="6"/>
                    <a:pt x="2" y="4"/>
                    <a:pt x="3" y="2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10" y="2"/>
                    <a:pt x="12" y="2"/>
                    <a:pt x="14" y="3"/>
                  </a:cubicBezTo>
                  <a:cubicBezTo>
                    <a:pt x="16" y="3"/>
                    <a:pt x="19" y="2"/>
                    <a:pt x="19" y="4"/>
                  </a:cubicBezTo>
                  <a:cubicBezTo>
                    <a:pt x="20" y="6"/>
                    <a:pt x="17" y="7"/>
                    <a:pt x="15" y="8"/>
                  </a:cubicBezTo>
                  <a:cubicBezTo>
                    <a:pt x="13" y="9"/>
                    <a:pt x="10" y="9"/>
                    <a:pt x="7" y="1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072313" y="5699125"/>
              <a:ext cx="39688" cy="33338"/>
            </a:xfrm>
            <a:custGeom>
              <a:avLst/>
              <a:gdLst>
                <a:gd name="T0" fmla="*/ 1 w 13"/>
                <a:gd name="T1" fmla="*/ 7 h 11"/>
                <a:gd name="T2" fmla="*/ 4 w 13"/>
                <a:gd name="T3" fmla="*/ 1 h 11"/>
                <a:gd name="T4" fmla="*/ 13 w 13"/>
                <a:gd name="T5" fmla="*/ 5 h 11"/>
                <a:gd name="T6" fmla="*/ 3 w 13"/>
                <a:gd name="T7" fmla="*/ 10 h 11"/>
                <a:gd name="T8" fmla="*/ 1 w 13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" y="7"/>
                  </a:moveTo>
                  <a:cubicBezTo>
                    <a:pt x="3" y="5"/>
                    <a:pt x="0" y="0"/>
                    <a:pt x="4" y="1"/>
                  </a:cubicBezTo>
                  <a:cubicBezTo>
                    <a:pt x="7" y="1"/>
                    <a:pt x="13" y="2"/>
                    <a:pt x="13" y="5"/>
                  </a:cubicBezTo>
                  <a:cubicBezTo>
                    <a:pt x="13" y="10"/>
                    <a:pt x="7" y="9"/>
                    <a:pt x="3" y="10"/>
                  </a:cubicBezTo>
                  <a:cubicBezTo>
                    <a:pt x="1" y="11"/>
                    <a:pt x="0" y="9"/>
                    <a:pt x="1" y="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226051" y="5494338"/>
              <a:ext cx="34925" cy="30163"/>
            </a:xfrm>
            <a:custGeom>
              <a:avLst/>
              <a:gdLst>
                <a:gd name="T0" fmla="*/ 2 w 12"/>
                <a:gd name="T1" fmla="*/ 6 h 10"/>
                <a:gd name="T2" fmla="*/ 10 w 12"/>
                <a:gd name="T3" fmla="*/ 2 h 10"/>
                <a:gd name="T4" fmla="*/ 11 w 12"/>
                <a:gd name="T5" fmla="*/ 4 h 10"/>
                <a:gd name="T6" fmla="*/ 4 w 12"/>
                <a:gd name="T7" fmla="*/ 10 h 10"/>
                <a:gd name="T8" fmla="*/ 3 w 12"/>
                <a:gd name="T9" fmla="*/ 10 h 10"/>
                <a:gd name="T10" fmla="*/ 2 w 12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6"/>
                  </a:moveTo>
                  <a:cubicBezTo>
                    <a:pt x="2" y="2"/>
                    <a:pt x="5" y="0"/>
                    <a:pt x="10" y="2"/>
                  </a:cubicBezTo>
                  <a:cubicBezTo>
                    <a:pt x="11" y="2"/>
                    <a:pt x="12" y="3"/>
                    <a:pt x="11" y="4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0" y="9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7018338" y="5826125"/>
              <a:ext cx="30163" cy="25400"/>
            </a:xfrm>
            <a:custGeom>
              <a:avLst/>
              <a:gdLst>
                <a:gd name="T0" fmla="*/ 0 w 10"/>
                <a:gd name="T1" fmla="*/ 2 h 8"/>
                <a:gd name="T2" fmla="*/ 2 w 10"/>
                <a:gd name="T3" fmla="*/ 0 h 8"/>
                <a:gd name="T4" fmla="*/ 9 w 10"/>
                <a:gd name="T5" fmla="*/ 5 h 8"/>
                <a:gd name="T6" fmla="*/ 5 w 10"/>
                <a:gd name="T7" fmla="*/ 8 h 8"/>
                <a:gd name="T8" fmla="*/ 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2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6" y="1"/>
                    <a:pt x="9" y="2"/>
                    <a:pt x="9" y="5"/>
                  </a:cubicBezTo>
                  <a:cubicBezTo>
                    <a:pt x="10" y="8"/>
                    <a:pt x="7" y="8"/>
                    <a:pt x="5" y="8"/>
                  </a:cubicBezTo>
                  <a:cubicBezTo>
                    <a:pt x="2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5156201" y="5715000"/>
              <a:ext cx="57150" cy="44450"/>
            </a:xfrm>
            <a:custGeom>
              <a:avLst/>
              <a:gdLst>
                <a:gd name="T0" fmla="*/ 0 w 19"/>
                <a:gd name="T1" fmla="*/ 8 h 15"/>
                <a:gd name="T2" fmla="*/ 8 w 19"/>
                <a:gd name="T3" fmla="*/ 0 h 15"/>
                <a:gd name="T4" fmla="*/ 19 w 19"/>
                <a:gd name="T5" fmla="*/ 8 h 15"/>
                <a:gd name="T6" fmla="*/ 9 w 19"/>
                <a:gd name="T7" fmla="*/ 15 h 15"/>
                <a:gd name="T8" fmla="*/ 0 w 19"/>
                <a:gd name="T9" fmla="*/ 8 h 15"/>
                <a:gd name="T10" fmla="*/ 10 w 19"/>
                <a:gd name="T11" fmla="*/ 11 h 15"/>
                <a:gd name="T12" fmla="*/ 14 w 19"/>
                <a:gd name="T13" fmla="*/ 8 h 15"/>
                <a:gd name="T14" fmla="*/ 9 w 19"/>
                <a:gd name="T15" fmla="*/ 3 h 15"/>
                <a:gd name="T16" fmla="*/ 5 w 19"/>
                <a:gd name="T17" fmla="*/ 7 h 15"/>
                <a:gd name="T18" fmla="*/ 10 w 19"/>
                <a:gd name="T1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5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9" y="4"/>
                    <a:pt x="19" y="8"/>
                  </a:cubicBezTo>
                  <a:cubicBezTo>
                    <a:pt x="19" y="11"/>
                    <a:pt x="13" y="15"/>
                    <a:pt x="9" y="15"/>
                  </a:cubicBezTo>
                  <a:cubicBezTo>
                    <a:pt x="4" y="14"/>
                    <a:pt x="1" y="12"/>
                    <a:pt x="0" y="8"/>
                  </a:cubicBezTo>
                  <a:close/>
                  <a:moveTo>
                    <a:pt x="10" y="11"/>
                  </a:moveTo>
                  <a:cubicBezTo>
                    <a:pt x="12" y="11"/>
                    <a:pt x="15" y="10"/>
                    <a:pt x="14" y="8"/>
                  </a:cubicBezTo>
                  <a:cubicBezTo>
                    <a:pt x="14" y="5"/>
                    <a:pt x="12" y="4"/>
                    <a:pt x="9" y="3"/>
                  </a:cubicBezTo>
                  <a:cubicBezTo>
                    <a:pt x="5" y="3"/>
                    <a:pt x="5" y="5"/>
                    <a:pt x="5" y="7"/>
                  </a:cubicBezTo>
                  <a:cubicBezTo>
                    <a:pt x="5" y="10"/>
                    <a:pt x="7" y="11"/>
                    <a:pt x="10" y="11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5110163" y="6159500"/>
              <a:ext cx="117475" cy="26988"/>
            </a:xfrm>
            <a:custGeom>
              <a:avLst/>
              <a:gdLst>
                <a:gd name="T0" fmla="*/ 1 w 39"/>
                <a:gd name="T1" fmla="*/ 0 h 9"/>
                <a:gd name="T2" fmla="*/ 38 w 39"/>
                <a:gd name="T3" fmla="*/ 3 h 9"/>
                <a:gd name="T4" fmla="*/ 39 w 39"/>
                <a:gd name="T5" fmla="*/ 5 h 9"/>
                <a:gd name="T6" fmla="*/ 0 w 39"/>
                <a:gd name="T7" fmla="*/ 1 h 9"/>
                <a:gd name="T8" fmla="*/ 1 w 3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">
                  <a:moveTo>
                    <a:pt x="1" y="0"/>
                  </a:moveTo>
                  <a:cubicBezTo>
                    <a:pt x="1" y="0"/>
                    <a:pt x="20" y="4"/>
                    <a:pt x="38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14" y="9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000000"/>
          </a:solidFill>
        </p:grpSpPr>
        <p:sp>
          <p:nvSpPr>
            <p:cNvPr id="106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" name="矩形 135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源文件：shutterstock_388519534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672516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5"/>
          <p:cNvSpPr>
            <a:spLocks noEditPoints="1"/>
          </p:cNvSpPr>
          <p:nvPr/>
        </p:nvSpPr>
        <p:spPr bwMode="auto">
          <a:xfrm>
            <a:off x="2342426" y="1190171"/>
            <a:ext cx="7507148" cy="3899354"/>
          </a:xfrm>
          <a:custGeom>
            <a:avLst/>
            <a:gdLst>
              <a:gd name="T0" fmla="*/ 1419 w 2713"/>
              <a:gd name="T1" fmla="*/ 1406 h 1407"/>
              <a:gd name="T2" fmla="*/ 1103 w 2713"/>
              <a:gd name="T3" fmla="*/ 1406 h 1407"/>
              <a:gd name="T4" fmla="*/ 21 w 2713"/>
              <a:gd name="T5" fmla="*/ 1406 h 1407"/>
              <a:gd name="T6" fmla="*/ 1070 w 2713"/>
              <a:gd name="T7" fmla="*/ 1359 h 1407"/>
              <a:gd name="T8" fmla="*/ 1480 w 2713"/>
              <a:gd name="T9" fmla="*/ 889 h 1407"/>
              <a:gd name="T10" fmla="*/ 1476 w 2713"/>
              <a:gd name="T11" fmla="*/ 535 h 1407"/>
              <a:gd name="T12" fmla="*/ 1272 w 2713"/>
              <a:gd name="T13" fmla="*/ 916 h 1407"/>
              <a:gd name="T14" fmla="*/ 1095 w 2713"/>
              <a:gd name="T15" fmla="*/ 1201 h 1407"/>
              <a:gd name="T16" fmla="*/ 739 w 2713"/>
              <a:gd name="T17" fmla="*/ 1203 h 1407"/>
              <a:gd name="T18" fmla="*/ 278 w 2713"/>
              <a:gd name="T19" fmla="*/ 1197 h 1407"/>
              <a:gd name="T20" fmla="*/ 657 w 2713"/>
              <a:gd name="T21" fmla="*/ 808 h 1407"/>
              <a:gd name="T22" fmla="*/ 711 w 2713"/>
              <a:gd name="T23" fmla="*/ 1154 h 1407"/>
              <a:gd name="T24" fmla="*/ 920 w 2713"/>
              <a:gd name="T25" fmla="*/ 1132 h 1407"/>
              <a:gd name="T26" fmla="*/ 867 w 2713"/>
              <a:gd name="T27" fmla="*/ 588 h 1407"/>
              <a:gd name="T28" fmla="*/ 1067 w 2713"/>
              <a:gd name="T29" fmla="*/ 303 h 1407"/>
              <a:gd name="T30" fmla="*/ 1368 w 2713"/>
              <a:gd name="T31" fmla="*/ 266 h 1407"/>
              <a:gd name="T32" fmla="*/ 768 w 2713"/>
              <a:gd name="T33" fmla="*/ 266 h 1407"/>
              <a:gd name="T34" fmla="*/ 701 w 2713"/>
              <a:gd name="T35" fmla="*/ 257 h 1407"/>
              <a:gd name="T36" fmla="*/ 135 w 2713"/>
              <a:gd name="T37" fmla="*/ 242 h 1407"/>
              <a:gd name="T38" fmla="*/ 776 w 2713"/>
              <a:gd name="T39" fmla="*/ 216 h 1407"/>
              <a:gd name="T40" fmla="*/ 1407 w 2713"/>
              <a:gd name="T41" fmla="*/ 233 h 1407"/>
              <a:gd name="T42" fmla="*/ 1680 w 2713"/>
              <a:gd name="T43" fmla="*/ 147 h 1407"/>
              <a:gd name="T44" fmla="*/ 2566 w 2713"/>
              <a:gd name="T45" fmla="*/ 222 h 1407"/>
              <a:gd name="T46" fmla="*/ 2571 w 2713"/>
              <a:gd name="T47" fmla="*/ 228 h 1407"/>
              <a:gd name="T48" fmla="*/ 1835 w 2713"/>
              <a:gd name="T49" fmla="*/ 90 h 1407"/>
              <a:gd name="T50" fmla="*/ 1816 w 2713"/>
              <a:gd name="T51" fmla="*/ 337 h 1407"/>
              <a:gd name="T52" fmla="*/ 1851 w 2713"/>
              <a:gd name="T53" fmla="*/ 373 h 1407"/>
              <a:gd name="T54" fmla="*/ 1696 w 2713"/>
              <a:gd name="T55" fmla="*/ 1407 h 1407"/>
              <a:gd name="T56" fmla="*/ 1685 w 2713"/>
              <a:gd name="T57" fmla="*/ 1406 h 1407"/>
              <a:gd name="T58" fmla="*/ 31 w 2713"/>
              <a:gd name="T59" fmla="*/ 1197 h 1407"/>
              <a:gd name="T60" fmla="*/ 533 w 2713"/>
              <a:gd name="T61" fmla="*/ 611 h 1407"/>
              <a:gd name="T62" fmla="*/ 535 w 2713"/>
              <a:gd name="T63" fmla="*/ 607 h 1407"/>
              <a:gd name="T64" fmla="*/ 535 w 2713"/>
              <a:gd name="T65" fmla="*/ 455 h 1407"/>
              <a:gd name="T66" fmla="*/ 390 w 2713"/>
              <a:gd name="T67" fmla="*/ 460 h 1407"/>
              <a:gd name="T68" fmla="*/ 359 w 2713"/>
              <a:gd name="T69" fmla="*/ 640 h 1407"/>
              <a:gd name="T70" fmla="*/ 196 w 2713"/>
              <a:gd name="T71" fmla="*/ 539 h 1407"/>
              <a:gd name="T72" fmla="*/ 414 w 2713"/>
              <a:gd name="T73" fmla="*/ 319 h 1407"/>
              <a:gd name="T74" fmla="*/ 597 w 2713"/>
              <a:gd name="T75" fmla="*/ 506 h 1407"/>
              <a:gd name="T76" fmla="*/ 420 w 2713"/>
              <a:gd name="T77" fmla="*/ 804 h 1407"/>
              <a:gd name="T78" fmla="*/ 2228 w 2713"/>
              <a:gd name="T79" fmla="*/ 1009 h 1407"/>
              <a:gd name="T80" fmla="*/ 2014 w 2713"/>
              <a:gd name="T81" fmla="*/ 1398 h 1407"/>
              <a:gd name="T82" fmla="*/ 1910 w 2713"/>
              <a:gd name="T83" fmla="*/ 1407 h 1407"/>
              <a:gd name="T84" fmla="*/ 2595 w 2713"/>
              <a:gd name="T85" fmla="*/ 317 h 1407"/>
              <a:gd name="T86" fmla="*/ 2279 w 2713"/>
              <a:gd name="T87" fmla="*/ 779 h 1407"/>
              <a:gd name="T88" fmla="*/ 1779 w 2713"/>
              <a:gd name="T89" fmla="*/ 447 h 1407"/>
              <a:gd name="T90" fmla="*/ 1940 w 2713"/>
              <a:gd name="T91" fmla="*/ 827 h 1407"/>
              <a:gd name="T92" fmla="*/ 2139 w 2713"/>
              <a:gd name="T93" fmla="*/ 447 h 1407"/>
              <a:gd name="T94" fmla="*/ 2713 w 2713"/>
              <a:gd name="T95" fmla="*/ 940 h 1407"/>
              <a:gd name="T96" fmla="*/ 2068 w 2713"/>
              <a:gd name="T97" fmla="*/ 890 h 1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13" h="1407">
                <a:moveTo>
                  <a:pt x="1685" y="1406"/>
                </a:moveTo>
                <a:cubicBezTo>
                  <a:pt x="1419" y="1406"/>
                  <a:pt x="1419" y="1406"/>
                  <a:pt x="1419" y="1406"/>
                </a:cubicBezTo>
                <a:cubicBezTo>
                  <a:pt x="1419" y="1275"/>
                  <a:pt x="1419" y="1275"/>
                  <a:pt x="1419" y="1275"/>
                </a:cubicBezTo>
                <a:cubicBezTo>
                  <a:pt x="1320" y="1379"/>
                  <a:pt x="1231" y="1406"/>
                  <a:pt x="1103" y="1406"/>
                </a:cubicBezTo>
                <a:cubicBezTo>
                  <a:pt x="18" y="1406"/>
                  <a:pt x="18" y="1406"/>
                  <a:pt x="18" y="1406"/>
                </a:cubicBezTo>
                <a:cubicBezTo>
                  <a:pt x="21" y="1406"/>
                  <a:pt x="21" y="1406"/>
                  <a:pt x="21" y="1406"/>
                </a:cubicBezTo>
                <a:cubicBezTo>
                  <a:pt x="1019" y="1359"/>
                  <a:pt x="1019" y="1359"/>
                  <a:pt x="1019" y="1359"/>
                </a:cubicBezTo>
                <a:cubicBezTo>
                  <a:pt x="1070" y="1359"/>
                  <a:pt x="1070" y="1359"/>
                  <a:pt x="1070" y="1359"/>
                </a:cubicBezTo>
                <a:cubicBezTo>
                  <a:pt x="1187" y="1359"/>
                  <a:pt x="1285" y="1332"/>
                  <a:pt x="1370" y="1240"/>
                </a:cubicBezTo>
                <a:cubicBezTo>
                  <a:pt x="1443" y="1159"/>
                  <a:pt x="1480" y="1041"/>
                  <a:pt x="1480" y="889"/>
                </a:cubicBezTo>
                <a:cubicBezTo>
                  <a:pt x="1480" y="618"/>
                  <a:pt x="1480" y="618"/>
                  <a:pt x="1480" y="618"/>
                </a:cubicBezTo>
                <a:cubicBezTo>
                  <a:pt x="1480" y="590"/>
                  <a:pt x="1478" y="563"/>
                  <a:pt x="1476" y="535"/>
                </a:cubicBezTo>
                <a:cubicBezTo>
                  <a:pt x="1272" y="635"/>
                  <a:pt x="1272" y="635"/>
                  <a:pt x="1272" y="635"/>
                </a:cubicBezTo>
                <a:cubicBezTo>
                  <a:pt x="1272" y="916"/>
                  <a:pt x="1272" y="916"/>
                  <a:pt x="1272" y="916"/>
                </a:cubicBezTo>
                <a:cubicBezTo>
                  <a:pt x="1272" y="1014"/>
                  <a:pt x="1253" y="1085"/>
                  <a:pt x="1220" y="1132"/>
                </a:cubicBezTo>
                <a:cubicBezTo>
                  <a:pt x="1191" y="1173"/>
                  <a:pt x="1149" y="1194"/>
                  <a:pt x="1095" y="1201"/>
                </a:cubicBezTo>
                <a:cubicBezTo>
                  <a:pt x="1095" y="1203"/>
                  <a:pt x="1095" y="1203"/>
                  <a:pt x="1095" y="1203"/>
                </a:cubicBezTo>
                <a:cubicBezTo>
                  <a:pt x="739" y="1203"/>
                  <a:pt x="739" y="1203"/>
                  <a:pt x="739" y="1203"/>
                </a:cubicBezTo>
                <a:cubicBezTo>
                  <a:pt x="280" y="1203"/>
                  <a:pt x="280" y="1203"/>
                  <a:pt x="280" y="1203"/>
                </a:cubicBezTo>
                <a:cubicBezTo>
                  <a:pt x="278" y="1197"/>
                  <a:pt x="278" y="1197"/>
                  <a:pt x="278" y="1197"/>
                </a:cubicBezTo>
                <a:cubicBezTo>
                  <a:pt x="557" y="920"/>
                  <a:pt x="557" y="920"/>
                  <a:pt x="557" y="920"/>
                </a:cubicBezTo>
                <a:cubicBezTo>
                  <a:pt x="595" y="881"/>
                  <a:pt x="628" y="844"/>
                  <a:pt x="657" y="808"/>
                </a:cubicBezTo>
                <a:cubicBezTo>
                  <a:pt x="657" y="889"/>
                  <a:pt x="657" y="889"/>
                  <a:pt x="657" y="889"/>
                </a:cubicBezTo>
                <a:cubicBezTo>
                  <a:pt x="657" y="994"/>
                  <a:pt x="675" y="1083"/>
                  <a:pt x="711" y="1154"/>
                </a:cubicBezTo>
                <a:cubicBezTo>
                  <a:pt x="938" y="1153"/>
                  <a:pt x="938" y="1153"/>
                  <a:pt x="938" y="1153"/>
                </a:cubicBezTo>
                <a:cubicBezTo>
                  <a:pt x="930" y="1147"/>
                  <a:pt x="924" y="1139"/>
                  <a:pt x="920" y="1132"/>
                </a:cubicBezTo>
                <a:cubicBezTo>
                  <a:pt x="884" y="1085"/>
                  <a:pt x="867" y="1012"/>
                  <a:pt x="867" y="916"/>
                </a:cubicBezTo>
                <a:cubicBezTo>
                  <a:pt x="867" y="588"/>
                  <a:pt x="867" y="588"/>
                  <a:pt x="867" y="588"/>
                </a:cubicBezTo>
                <a:cubicBezTo>
                  <a:pt x="867" y="490"/>
                  <a:pt x="884" y="419"/>
                  <a:pt x="917" y="372"/>
                </a:cubicBezTo>
                <a:cubicBezTo>
                  <a:pt x="953" y="327"/>
                  <a:pt x="1003" y="303"/>
                  <a:pt x="1067" y="303"/>
                </a:cubicBezTo>
                <a:cubicBezTo>
                  <a:pt x="1130" y="303"/>
                  <a:pt x="1178" y="324"/>
                  <a:pt x="1212" y="363"/>
                </a:cubicBezTo>
                <a:cubicBezTo>
                  <a:pt x="1368" y="266"/>
                  <a:pt x="1368" y="266"/>
                  <a:pt x="1368" y="266"/>
                </a:cubicBezTo>
                <a:cubicBezTo>
                  <a:pt x="1295" y="186"/>
                  <a:pt x="1195" y="145"/>
                  <a:pt x="1067" y="145"/>
                </a:cubicBezTo>
                <a:cubicBezTo>
                  <a:pt x="943" y="145"/>
                  <a:pt x="841" y="186"/>
                  <a:pt x="768" y="266"/>
                </a:cubicBezTo>
                <a:cubicBezTo>
                  <a:pt x="759" y="278"/>
                  <a:pt x="749" y="288"/>
                  <a:pt x="741" y="300"/>
                </a:cubicBezTo>
                <a:cubicBezTo>
                  <a:pt x="730" y="284"/>
                  <a:pt x="716" y="270"/>
                  <a:pt x="701" y="257"/>
                </a:cubicBezTo>
                <a:cubicBezTo>
                  <a:pt x="630" y="194"/>
                  <a:pt x="534" y="162"/>
                  <a:pt x="414" y="162"/>
                </a:cubicBezTo>
                <a:cubicBezTo>
                  <a:pt x="299" y="162"/>
                  <a:pt x="207" y="189"/>
                  <a:pt x="135" y="242"/>
                </a:cubicBezTo>
                <a:cubicBezTo>
                  <a:pt x="228" y="158"/>
                  <a:pt x="349" y="126"/>
                  <a:pt x="476" y="126"/>
                </a:cubicBezTo>
                <a:cubicBezTo>
                  <a:pt x="585" y="126"/>
                  <a:pt x="691" y="151"/>
                  <a:pt x="776" y="216"/>
                </a:cubicBezTo>
                <a:cubicBezTo>
                  <a:pt x="859" y="143"/>
                  <a:pt x="966" y="109"/>
                  <a:pt x="1083" y="109"/>
                </a:cubicBezTo>
                <a:cubicBezTo>
                  <a:pt x="1208" y="109"/>
                  <a:pt x="1320" y="148"/>
                  <a:pt x="1407" y="233"/>
                </a:cubicBezTo>
                <a:cubicBezTo>
                  <a:pt x="1779" y="0"/>
                  <a:pt x="1779" y="0"/>
                  <a:pt x="1779" y="0"/>
                </a:cubicBezTo>
                <a:cubicBezTo>
                  <a:pt x="1680" y="147"/>
                  <a:pt x="1680" y="147"/>
                  <a:pt x="1680" y="147"/>
                </a:cubicBezTo>
                <a:cubicBezTo>
                  <a:pt x="1779" y="0"/>
                  <a:pt x="1779" y="0"/>
                  <a:pt x="1779" y="0"/>
                </a:cubicBezTo>
                <a:cubicBezTo>
                  <a:pt x="2566" y="222"/>
                  <a:pt x="2566" y="222"/>
                  <a:pt x="2566" y="222"/>
                </a:cubicBezTo>
                <a:cubicBezTo>
                  <a:pt x="2580" y="227"/>
                  <a:pt x="2592" y="227"/>
                  <a:pt x="2600" y="236"/>
                </a:cubicBezTo>
                <a:cubicBezTo>
                  <a:pt x="2596" y="233"/>
                  <a:pt x="2585" y="231"/>
                  <a:pt x="2571" y="228"/>
                </a:cubicBezTo>
                <a:cubicBezTo>
                  <a:pt x="1860" y="80"/>
                  <a:pt x="1860" y="80"/>
                  <a:pt x="1860" y="80"/>
                </a:cubicBezTo>
                <a:cubicBezTo>
                  <a:pt x="1850" y="78"/>
                  <a:pt x="1842" y="83"/>
                  <a:pt x="1835" y="90"/>
                </a:cubicBezTo>
                <a:cubicBezTo>
                  <a:pt x="1828" y="97"/>
                  <a:pt x="1824" y="105"/>
                  <a:pt x="1824" y="115"/>
                </a:cubicBezTo>
                <a:cubicBezTo>
                  <a:pt x="1816" y="337"/>
                  <a:pt x="1816" y="337"/>
                  <a:pt x="1816" y="337"/>
                </a:cubicBezTo>
                <a:cubicBezTo>
                  <a:pt x="1815" y="349"/>
                  <a:pt x="1819" y="358"/>
                  <a:pt x="1826" y="364"/>
                </a:cubicBezTo>
                <a:cubicBezTo>
                  <a:pt x="1833" y="370"/>
                  <a:pt x="1841" y="373"/>
                  <a:pt x="1851" y="373"/>
                </a:cubicBezTo>
                <a:cubicBezTo>
                  <a:pt x="2315" y="374"/>
                  <a:pt x="2315" y="374"/>
                  <a:pt x="2315" y="374"/>
                </a:cubicBezTo>
                <a:cubicBezTo>
                  <a:pt x="1696" y="1407"/>
                  <a:pt x="1696" y="1407"/>
                  <a:pt x="1696" y="1407"/>
                </a:cubicBezTo>
                <a:cubicBezTo>
                  <a:pt x="1698" y="1406"/>
                  <a:pt x="1698" y="1406"/>
                  <a:pt x="1698" y="1406"/>
                </a:cubicBezTo>
                <a:lnTo>
                  <a:pt x="1685" y="1406"/>
                </a:lnTo>
                <a:close/>
                <a:moveTo>
                  <a:pt x="18" y="1218"/>
                </a:moveTo>
                <a:cubicBezTo>
                  <a:pt x="31" y="1197"/>
                  <a:pt x="31" y="1197"/>
                  <a:pt x="31" y="1197"/>
                </a:cubicBezTo>
                <a:cubicBezTo>
                  <a:pt x="419" y="751"/>
                  <a:pt x="419" y="751"/>
                  <a:pt x="419" y="751"/>
                </a:cubicBezTo>
                <a:cubicBezTo>
                  <a:pt x="458" y="711"/>
                  <a:pt x="507" y="660"/>
                  <a:pt x="533" y="611"/>
                </a:cubicBezTo>
                <a:cubicBezTo>
                  <a:pt x="534" y="609"/>
                  <a:pt x="534" y="609"/>
                  <a:pt x="534" y="609"/>
                </a:cubicBezTo>
                <a:cubicBezTo>
                  <a:pt x="535" y="607"/>
                  <a:pt x="535" y="607"/>
                  <a:pt x="535" y="607"/>
                </a:cubicBezTo>
                <a:cubicBezTo>
                  <a:pt x="551" y="583"/>
                  <a:pt x="561" y="557"/>
                  <a:pt x="561" y="528"/>
                </a:cubicBezTo>
                <a:cubicBezTo>
                  <a:pt x="561" y="499"/>
                  <a:pt x="553" y="477"/>
                  <a:pt x="535" y="455"/>
                </a:cubicBezTo>
                <a:cubicBezTo>
                  <a:pt x="519" y="439"/>
                  <a:pt x="500" y="434"/>
                  <a:pt x="476" y="434"/>
                </a:cubicBezTo>
                <a:cubicBezTo>
                  <a:pt x="446" y="434"/>
                  <a:pt x="410" y="438"/>
                  <a:pt x="390" y="460"/>
                </a:cubicBezTo>
                <a:cubicBezTo>
                  <a:pt x="365" y="488"/>
                  <a:pt x="359" y="525"/>
                  <a:pt x="359" y="559"/>
                </a:cubicBezTo>
                <a:cubicBezTo>
                  <a:pt x="359" y="640"/>
                  <a:pt x="359" y="640"/>
                  <a:pt x="359" y="640"/>
                </a:cubicBezTo>
                <a:cubicBezTo>
                  <a:pt x="219" y="599"/>
                  <a:pt x="151" y="577"/>
                  <a:pt x="0" y="539"/>
                </a:cubicBezTo>
                <a:cubicBezTo>
                  <a:pt x="196" y="539"/>
                  <a:pt x="196" y="539"/>
                  <a:pt x="196" y="539"/>
                </a:cubicBezTo>
                <a:cubicBezTo>
                  <a:pt x="196" y="471"/>
                  <a:pt x="215" y="417"/>
                  <a:pt x="251" y="378"/>
                </a:cubicBezTo>
                <a:cubicBezTo>
                  <a:pt x="286" y="339"/>
                  <a:pt x="340" y="319"/>
                  <a:pt x="414" y="319"/>
                </a:cubicBezTo>
                <a:cubicBezTo>
                  <a:pt x="469" y="319"/>
                  <a:pt x="514" y="337"/>
                  <a:pt x="547" y="372"/>
                </a:cubicBezTo>
                <a:cubicBezTo>
                  <a:pt x="580" y="410"/>
                  <a:pt x="597" y="453"/>
                  <a:pt x="597" y="506"/>
                </a:cubicBezTo>
                <a:cubicBezTo>
                  <a:pt x="597" y="549"/>
                  <a:pt x="584" y="592"/>
                  <a:pt x="557" y="635"/>
                </a:cubicBezTo>
                <a:cubicBezTo>
                  <a:pt x="532" y="680"/>
                  <a:pt x="486" y="737"/>
                  <a:pt x="420" y="804"/>
                </a:cubicBezTo>
                <a:lnTo>
                  <a:pt x="18" y="1218"/>
                </a:lnTo>
                <a:close/>
                <a:moveTo>
                  <a:pt x="2228" y="1009"/>
                </a:moveTo>
                <a:cubicBezTo>
                  <a:pt x="2033" y="1377"/>
                  <a:pt x="2033" y="1377"/>
                  <a:pt x="2033" y="1377"/>
                </a:cubicBezTo>
                <a:cubicBezTo>
                  <a:pt x="2029" y="1386"/>
                  <a:pt x="2022" y="1393"/>
                  <a:pt x="2014" y="1398"/>
                </a:cubicBezTo>
                <a:cubicBezTo>
                  <a:pt x="2005" y="1403"/>
                  <a:pt x="1996" y="1406"/>
                  <a:pt x="1987" y="1406"/>
                </a:cubicBezTo>
                <a:cubicBezTo>
                  <a:pt x="1910" y="1407"/>
                  <a:pt x="1910" y="1407"/>
                  <a:pt x="1910" y="1407"/>
                </a:cubicBezTo>
                <a:cubicBezTo>
                  <a:pt x="1912" y="1403"/>
                  <a:pt x="2190" y="1066"/>
                  <a:pt x="2228" y="1009"/>
                </a:cubicBezTo>
                <a:close/>
                <a:moveTo>
                  <a:pt x="2595" y="317"/>
                </a:moveTo>
                <a:cubicBezTo>
                  <a:pt x="2344" y="790"/>
                  <a:pt x="2344" y="790"/>
                  <a:pt x="2344" y="790"/>
                </a:cubicBezTo>
                <a:cubicBezTo>
                  <a:pt x="2279" y="779"/>
                  <a:pt x="2279" y="779"/>
                  <a:pt x="2279" y="779"/>
                </a:cubicBezTo>
                <a:cubicBezTo>
                  <a:pt x="2595" y="317"/>
                  <a:pt x="2595" y="317"/>
                  <a:pt x="2595" y="317"/>
                </a:cubicBezTo>
                <a:close/>
                <a:moveTo>
                  <a:pt x="1779" y="447"/>
                </a:moveTo>
                <a:cubicBezTo>
                  <a:pt x="1779" y="1135"/>
                  <a:pt x="1779" y="1135"/>
                  <a:pt x="1779" y="1135"/>
                </a:cubicBezTo>
                <a:cubicBezTo>
                  <a:pt x="1833" y="1032"/>
                  <a:pt x="1887" y="930"/>
                  <a:pt x="1940" y="827"/>
                </a:cubicBezTo>
                <a:cubicBezTo>
                  <a:pt x="1940" y="827"/>
                  <a:pt x="1940" y="827"/>
                  <a:pt x="1940" y="827"/>
                </a:cubicBezTo>
                <a:cubicBezTo>
                  <a:pt x="2139" y="447"/>
                  <a:pt x="2139" y="447"/>
                  <a:pt x="2139" y="447"/>
                </a:cubicBezTo>
                <a:lnTo>
                  <a:pt x="1779" y="447"/>
                </a:lnTo>
                <a:close/>
                <a:moveTo>
                  <a:pt x="2713" y="940"/>
                </a:moveTo>
                <a:cubicBezTo>
                  <a:pt x="2004" y="985"/>
                  <a:pt x="2004" y="985"/>
                  <a:pt x="2004" y="985"/>
                </a:cubicBezTo>
                <a:cubicBezTo>
                  <a:pt x="2068" y="890"/>
                  <a:pt x="2068" y="890"/>
                  <a:pt x="2068" y="890"/>
                </a:cubicBezTo>
                <a:lnTo>
                  <a:pt x="2713" y="940"/>
                </a:lnTo>
                <a:close/>
              </a:path>
            </a:pathLst>
          </a:custGeom>
          <a:solidFill>
            <a:srgbClr val="403A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8" name="组合 17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000000"/>
          </a:solidFill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" name="矩形 47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shutterstock_496916584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736643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/>
        </p:nvSpPr>
        <p:spPr bwMode="auto">
          <a:xfrm>
            <a:off x="2401888" y="2156619"/>
            <a:ext cx="7388225" cy="2544763"/>
          </a:xfrm>
          <a:custGeom>
            <a:avLst/>
            <a:gdLst>
              <a:gd name="T0" fmla="*/ 1688 w 1743"/>
              <a:gd name="T1" fmla="*/ 43 h 598"/>
              <a:gd name="T2" fmla="*/ 1040 w 1743"/>
              <a:gd name="T3" fmla="*/ 287 h 598"/>
              <a:gd name="T4" fmla="*/ 1421 w 1743"/>
              <a:gd name="T5" fmla="*/ 548 h 598"/>
              <a:gd name="T6" fmla="*/ 1253 w 1743"/>
              <a:gd name="T7" fmla="*/ 551 h 598"/>
              <a:gd name="T8" fmla="*/ 1219 w 1743"/>
              <a:gd name="T9" fmla="*/ 539 h 598"/>
              <a:gd name="T10" fmla="*/ 1086 w 1743"/>
              <a:gd name="T11" fmla="*/ 540 h 598"/>
              <a:gd name="T12" fmla="*/ 961 w 1743"/>
              <a:gd name="T13" fmla="*/ 483 h 598"/>
              <a:gd name="T14" fmla="*/ 697 w 1743"/>
              <a:gd name="T15" fmla="*/ 553 h 598"/>
              <a:gd name="T16" fmla="*/ 0 w 1743"/>
              <a:gd name="T17" fmla="*/ 201 h 598"/>
              <a:gd name="T18" fmla="*/ 769 w 1743"/>
              <a:gd name="T19" fmla="*/ 432 h 598"/>
              <a:gd name="T20" fmla="*/ 903 w 1743"/>
              <a:gd name="T21" fmla="*/ 291 h 598"/>
              <a:gd name="T22" fmla="*/ 645 w 1743"/>
              <a:gd name="T23" fmla="*/ 236 h 598"/>
              <a:gd name="T24" fmla="*/ 643 w 1743"/>
              <a:gd name="T25" fmla="*/ 341 h 598"/>
              <a:gd name="T26" fmla="*/ 643 w 1743"/>
              <a:gd name="T27" fmla="*/ 341 h 598"/>
              <a:gd name="T28" fmla="*/ 643 w 1743"/>
              <a:gd name="T29" fmla="*/ 342 h 598"/>
              <a:gd name="T30" fmla="*/ 643 w 1743"/>
              <a:gd name="T31" fmla="*/ 342 h 598"/>
              <a:gd name="T32" fmla="*/ 643 w 1743"/>
              <a:gd name="T33" fmla="*/ 343 h 598"/>
              <a:gd name="T34" fmla="*/ 643 w 1743"/>
              <a:gd name="T35" fmla="*/ 343 h 598"/>
              <a:gd name="T36" fmla="*/ 644 w 1743"/>
              <a:gd name="T37" fmla="*/ 343 h 598"/>
              <a:gd name="T38" fmla="*/ 644 w 1743"/>
              <a:gd name="T39" fmla="*/ 344 h 598"/>
              <a:gd name="T40" fmla="*/ 644 w 1743"/>
              <a:gd name="T41" fmla="*/ 344 h 598"/>
              <a:gd name="T42" fmla="*/ 644 w 1743"/>
              <a:gd name="T43" fmla="*/ 344 h 598"/>
              <a:gd name="T44" fmla="*/ 644 w 1743"/>
              <a:gd name="T45" fmla="*/ 344 h 598"/>
              <a:gd name="T46" fmla="*/ 644 w 1743"/>
              <a:gd name="T47" fmla="*/ 344 h 598"/>
              <a:gd name="T48" fmla="*/ 644 w 1743"/>
              <a:gd name="T49" fmla="*/ 344 h 598"/>
              <a:gd name="T50" fmla="*/ 645 w 1743"/>
              <a:gd name="T51" fmla="*/ 345 h 598"/>
              <a:gd name="T52" fmla="*/ 645 w 1743"/>
              <a:gd name="T53" fmla="*/ 345 h 598"/>
              <a:gd name="T54" fmla="*/ 645 w 1743"/>
              <a:gd name="T55" fmla="*/ 345 h 598"/>
              <a:gd name="T56" fmla="*/ 645 w 1743"/>
              <a:gd name="T57" fmla="*/ 346 h 598"/>
              <a:gd name="T58" fmla="*/ 646 w 1743"/>
              <a:gd name="T59" fmla="*/ 349 h 598"/>
              <a:gd name="T60" fmla="*/ 640 w 1743"/>
              <a:gd name="T61" fmla="*/ 433 h 598"/>
              <a:gd name="T62" fmla="*/ 292 w 1743"/>
              <a:gd name="T63" fmla="*/ 424 h 598"/>
              <a:gd name="T64" fmla="*/ 281 w 1743"/>
              <a:gd name="T65" fmla="*/ 420 h 598"/>
              <a:gd name="T66" fmla="*/ 273 w 1743"/>
              <a:gd name="T67" fmla="*/ 418 h 598"/>
              <a:gd name="T68" fmla="*/ 264 w 1743"/>
              <a:gd name="T69" fmla="*/ 415 h 598"/>
              <a:gd name="T70" fmla="*/ 254 w 1743"/>
              <a:gd name="T71" fmla="*/ 410 h 598"/>
              <a:gd name="T72" fmla="*/ 233 w 1743"/>
              <a:gd name="T73" fmla="*/ 401 h 598"/>
              <a:gd name="T74" fmla="*/ 364 w 1743"/>
              <a:gd name="T75" fmla="*/ 217 h 598"/>
              <a:gd name="T76" fmla="*/ 362 w 1743"/>
              <a:gd name="T77" fmla="*/ 144 h 598"/>
              <a:gd name="T78" fmla="*/ 290 w 1743"/>
              <a:gd name="T79" fmla="*/ 147 h 598"/>
              <a:gd name="T80" fmla="*/ 270 w 1743"/>
              <a:gd name="T81" fmla="*/ 214 h 598"/>
              <a:gd name="T82" fmla="*/ 150 w 1743"/>
              <a:gd name="T83" fmla="*/ 205 h 598"/>
              <a:gd name="T84" fmla="*/ 257 w 1743"/>
              <a:gd name="T85" fmla="*/ 30 h 598"/>
              <a:gd name="T86" fmla="*/ 493 w 1743"/>
              <a:gd name="T87" fmla="*/ 113 h 598"/>
              <a:gd name="T88" fmla="*/ 474 w 1743"/>
              <a:gd name="T89" fmla="*/ 275 h 598"/>
              <a:gd name="T90" fmla="*/ 507 w 1743"/>
              <a:gd name="T91" fmla="*/ 363 h 598"/>
              <a:gd name="T92" fmla="*/ 577 w 1743"/>
              <a:gd name="T93" fmla="*/ 98 h 598"/>
              <a:gd name="T94" fmla="*/ 908 w 1743"/>
              <a:gd name="T95" fmla="*/ 57 h 598"/>
              <a:gd name="T96" fmla="*/ 910 w 1743"/>
              <a:gd name="T97" fmla="*/ 59 h 598"/>
              <a:gd name="T98" fmla="*/ 1003 w 1743"/>
              <a:gd name="T99" fmla="*/ 154 h 598"/>
              <a:gd name="T100" fmla="*/ 1083 w 1743"/>
              <a:gd name="T101" fmla="*/ 156 h 598"/>
              <a:gd name="T102" fmla="*/ 1013 w 1743"/>
              <a:gd name="T103" fmla="*/ 132 h 598"/>
              <a:gd name="T104" fmla="*/ 1096 w 1743"/>
              <a:gd name="T105" fmla="*/ 1 h 598"/>
              <a:gd name="T106" fmla="*/ 1218 w 1743"/>
              <a:gd name="T107" fmla="*/ 141 h 598"/>
              <a:gd name="T108" fmla="*/ 1252 w 1743"/>
              <a:gd name="T109" fmla="*/ 131 h 598"/>
              <a:gd name="T110" fmla="*/ 1264 w 1743"/>
              <a:gd name="T111" fmla="*/ 3 h 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43" h="598">
                <a:moveTo>
                  <a:pt x="1674" y="3"/>
                </a:moveTo>
                <a:cubicBezTo>
                  <a:pt x="1681" y="3"/>
                  <a:pt x="1686" y="5"/>
                  <a:pt x="1690" y="9"/>
                </a:cubicBezTo>
                <a:cubicBezTo>
                  <a:pt x="1693" y="13"/>
                  <a:pt x="1695" y="18"/>
                  <a:pt x="1695" y="24"/>
                </a:cubicBezTo>
                <a:cubicBezTo>
                  <a:pt x="1695" y="30"/>
                  <a:pt x="1693" y="37"/>
                  <a:pt x="1688" y="43"/>
                </a:cubicBezTo>
                <a:cubicBezTo>
                  <a:pt x="1571" y="263"/>
                  <a:pt x="1571" y="263"/>
                  <a:pt x="1571" y="263"/>
                </a:cubicBezTo>
                <a:cubicBezTo>
                  <a:pt x="1645" y="323"/>
                  <a:pt x="1705" y="403"/>
                  <a:pt x="1743" y="503"/>
                </a:cubicBezTo>
                <a:cubicBezTo>
                  <a:pt x="1589" y="160"/>
                  <a:pt x="1306" y="202"/>
                  <a:pt x="1040" y="287"/>
                </a:cubicBezTo>
                <a:cubicBezTo>
                  <a:pt x="1040" y="287"/>
                  <a:pt x="1040" y="287"/>
                  <a:pt x="1040" y="287"/>
                </a:cubicBezTo>
                <a:cubicBezTo>
                  <a:pt x="1061" y="282"/>
                  <a:pt x="1082" y="277"/>
                  <a:pt x="1103" y="272"/>
                </a:cubicBezTo>
                <a:cubicBezTo>
                  <a:pt x="1241" y="241"/>
                  <a:pt x="1553" y="237"/>
                  <a:pt x="1623" y="401"/>
                </a:cubicBezTo>
                <a:cubicBezTo>
                  <a:pt x="1609" y="377"/>
                  <a:pt x="1566" y="333"/>
                  <a:pt x="1541" y="321"/>
                </a:cubicBezTo>
                <a:cubicBezTo>
                  <a:pt x="1421" y="548"/>
                  <a:pt x="1421" y="548"/>
                  <a:pt x="1421" y="548"/>
                </a:cubicBezTo>
                <a:cubicBezTo>
                  <a:pt x="1419" y="552"/>
                  <a:pt x="1416" y="555"/>
                  <a:pt x="1412" y="557"/>
                </a:cubicBezTo>
                <a:cubicBezTo>
                  <a:pt x="1408" y="559"/>
                  <a:pt x="1404" y="560"/>
                  <a:pt x="1400" y="560"/>
                </a:cubicBezTo>
                <a:cubicBezTo>
                  <a:pt x="1266" y="560"/>
                  <a:pt x="1266" y="560"/>
                  <a:pt x="1266" y="560"/>
                </a:cubicBezTo>
                <a:cubicBezTo>
                  <a:pt x="1257" y="560"/>
                  <a:pt x="1253" y="557"/>
                  <a:pt x="1253" y="551"/>
                </a:cubicBezTo>
                <a:cubicBezTo>
                  <a:pt x="1253" y="548"/>
                  <a:pt x="1253" y="546"/>
                  <a:pt x="1254" y="544"/>
                </a:cubicBezTo>
                <a:cubicBezTo>
                  <a:pt x="1384" y="295"/>
                  <a:pt x="1384" y="295"/>
                  <a:pt x="1384" y="295"/>
                </a:cubicBezTo>
                <a:cubicBezTo>
                  <a:pt x="1331" y="299"/>
                  <a:pt x="1290" y="300"/>
                  <a:pt x="1219" y="325"/>
                </a:cubicBezTo>
                <a:cubicBezTo>
                  <a:pt x="1219" y="539"/>
                  <a:pt x="1219" y="539"/>
                  <a:pt x="1219" y="539"/>
                </a:cubicBezTo>
                <a:cubicBezTo>
                  <a:pt x="1219" y="550"/>
                  <a:pt x="1213" y="555"/>
                  <a:pt x="1202" y="555"/>
                </a:cubicBezTo>
                <a:cubicBezTo>
                  <a:pt x="1101" y="555"/>
                  <a:pt x="1101" y="555"/>
                  <a:pt x="1101" y="555"/>
                </a:cubicBezTo>
                <a:cubicBezTo>
                  <a:pt x="1095" y="555"/>
                  <a:pt x="1090" y="553"/>
                  <a:pt x="1089" y="550"/>
                </a:cubicBezTo>
                <a:cubicBezTo>
                  <a:pt x="1087" y="547"/>
                  <a:pt x="1086" y="543"/>
                  <a:pt x="1086" y="540"/>
                </a:cubicBezTo>
                <a:cubicBezTo>
                  <a:pt x="1086" y="369"/>
                  <a:pt x="1086" y="369"/>
                  <a:pt x="1086" y="369"/>
                </a:cubicBezTo>
                <a:cubicBezTo>
                  <a:pt x="1064" y="376"/>
                  <a:pt x="1042" y="385"/>
                  <a:pt x="1020" y="394"/>
                </a:cubicBezTo>
                <a:cubicBezTo>
                  <a:pt x="1016" y="405"/>
                  <a:pt x="1010" y="417"/>
                  <a:pt x="1004" y="428"/>
                </a:cubicBezTo>
                <a:cubicBezTo>
                  <a:pt x="992" y="448"/>
                  <a:pt x="978" y="467"/>
                  <a:pt x="961" y="483"/>
                </a:cubicBezTo>
                <a:cubicBezTo>
                  <a:pt x="945" y="499"/>
                  <a:pt x="927" y="514"/>
                  <a:pt x="907" y="525"/>
                </a:cubicBezTo>
                <a:cubicBezTo>
                  <a:pt x="887" y="537"/>
                  <a:pt x="865" y="546"/>
                  <a:pt x="841" y="553"/>
                </a:cubicBezTo>
                <a:cubicBezTo>
                  <a:pt x="818" y="559"/>
                  <a:pt x="794" y="562"/>
                  <a:pt x="769" y="562"/>
                </a:cubicBezTo>
                <a:cubicBezTo>
                  <a:pt x="744" y="562"/>
                  <a:pt x="720" y="559"/>
                  <a:pt x="697" y="553"/>
                </a:cubicBezTo>
                <a:cubicBezTo>
                  <a:pt x="695" y="552"/>
                  <a:pt x="692" y="551"/>
                  <a:pt x="691" y="551"/>
                </a:cubicBezTo>
                <a:cubicBezTo>
                  <a:pt x="754" y="530"/>
                  <a:pt x="812" y="497"/>
                  <a:pt x="871" y="463"/>
                </a:cubicBezTo>
                <a:cubicBezTo>
                  <a:pt x="790" y="504"/>
                  <a:pt x="708" y="545"/>
                  <a:pt x="617" y="559"/>
                </a:cubicBezTo>
                <a:cubicBezTo>
                  <a:pt x="367" y="598"/>
                  <a:pt x="103" y="469"/>
                  <a:pt x="0" y="201"/>
                </a:cubicBezTo>
                <a:cubicBezTo>
                  <a:pt x="156" y="546"/>
                  <a:pt x="439" y="501"/>
                  <a:pt x="706" y="417"/>
                </a:cubicBezTo>
                <a:cubicBezTo>
                  <a:pt x="706" y="417"/>
                  <a:pt x="706" y="417"/>
                  <a:pt x="706" y="417"/>
                </a:cubicBezTo>
                <a:cubicBezTo>
                  <a:pt x="715" y="421"/>
                  <a:pt x="715" y="421"/>
                  <a:pt x="715" y="421"/>
                </a:cubicBezTo>
                <a:cubicBezTo>
                  <a:pt x="731" y="427"/>
                  <a:pt x="750" y="432"/>
                  <a:pt x="769" y="432"/>
                </a:cubicBezTo>
                <a:cubicBezTo>
                  <a:pt x="788" y="432"/>
                  <a:pt x="807" y="427"/>
                  <a:pt x="823" y="421"/>
                </a:cubicBezTo>
                <a:cubicBezTo>
                  <a:pt x="840" y="413"/>
                  <a:pt x="854" y="403"/>
                  <a:pt x="865" y="391"/>
                </a:cubicBezTo>
                <a:cubicBezTo>
                  <a:pt x="877" y="378"/>
                  <a:pt x="886" y="363"/>
                  <a:pt x="893" y="346"/>
                </a:cubicBezTo>
                <a:cubicBezTo>
                  <a:pt x="900" y="329"/>
                  <a:pt x="903" y="311"/>
                  <a:pt x="903" y="291"/>
                </a:cubicBezTo>
                <a:cubicBezTo>
                  <a:pt x="903" y="254"/>
                  <a:pt x="895" y="230"/>
                  <a:pt x="875" y="204"/>
                </a:cubicBezTo>
                <a:cubicBezTo>
                  <a:pt x="850" y="172"/>
                  <a:pt x="812" y="153"/>
                  <a:pt x="769" y="153"/>
                </a:cubicBezTo>
                <a:cubicBezTo>
                  <a:pt x="726" y="153"/>
                  <a:pt x="688" y="172"/>
                  <a:pt x="663" y="204"/>
                </a:cubicBezTo>
                <a:cubicBezTo>
                  <a:pt x="655" y="214"/>
                  <a:pt x="649" y="224"/>
                  <a:pt x="645" y="236"/>
                </a:cubicBezTo>
                <a:cubicBezTo>
                  <a:pt x="639" y="253"/>
                  <a:pt x="635" y="272"/>
                  <a:pt x="635" y="291"/>
                </a:cubicBezTo>
                <a:cubicBezTo>
                  <a:pt x="635" y="309"/>
                  <a:pt x="638" y="325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2"/>
                  <a:pt x="643" y="342"/>
                  <a:pt x="643" y="342"/>
                </a:cubicBezTo>
                <a:cubicBezTo>
                  <a:pt x="643" y="343"/>
                  <a:pt x="643" y="343"/>
                  <a:pt x="643" y="343"/>
                </a:cubicBezTo>
                <a:cubicBezTo>
                  <a:pt x="643" y="343"/>
                  <a:pt x="643" y="343"/>
                  <a:pt x="643" y="343"/>
                </a:cubicBezTo>
                <a:cubicBezTo>
                  <a:pt x="643" y="343"/>
                  <a:pt x="643" y="343"/>
                  <a:pt x="643" y="343"/>
                </a:cubicBezTo>
                <a:cubicBezTo>
                  <a:pt x="643" y="343"/>
                  <a:pt x="643" y="343"/>
                  <a:pt x="643" y="343"/>
                </a:cubicBezTo>
                <a:cubicBezTo>
                  <a:pt x="643" y="343"/>
                  <a:pt x="643" y="343"/>
                  <a:pt x="643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3"/>
                  <a:pt x="644" y="343"/>
                  <a:pt x="644" y="343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4"/>
                  <a:pt x="644" y="344"/>
                  <a:pt x="644" y="344"/>
                </a:cubicBezTo>
                <a:cubicBezTo>
                  <a:pt x="644" y="345"/>
                  <a:pt x="644" y="345"/>
                  <a:pt x="644" y="345"/>
                </a:cubicBezTo>
                <a:cubicBezTo>
                  <a:pt x="644" y="345"/>
                  <a:pt x="644" y="345"/>
                  <a:pt x="644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5"/>
                  <a:pt x="645" y="345"/>
                  <a:pt x="645" y="345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5" y="346"/>
                  <a:pt x="645" y="346"/>
                  <a:pt x="645" y="346"/>
                </a:cubicBezTo>
                <a:cubicBezTo>
                  <a:pt x="646" y="349"/>
                  <a:pt x="646" y="349"/>
                  <a:pt x="646" y="349"/>
                </a:cubicBezTo>
                <a:cubicBezTo>
                  <a:pt x="646" y="349"/>
                  <a:pt x="646" y="349"/>
                  <a:pt x="646" y="349"/>
                </a:cubicBezTo>
                <a:cubicBezTo>
                  <a:pt x="653" y="365"/>
                  <a:pt x="662" y="379"/>
                  <a:pt x="673" y="391"/>
                </a:cubicBezTo>
                <a:cubicBezTo>
                  <a:pt x="683" y="401"/>
                  <a:pt x="694" y="410"/>
                  <a:pt x="706" y="417"/>
                </a:cubicBezTo>
                <a:cubicBezTo>
                  <a:pt x="706" y="417"/>
                  <a:pt x="706" y="417"/>
                  <a:pt x="706" y="417"/>
                </a:cubicBezTo>
                <a:cubicBezTo>
                  <a:pt x="685" y="422"/>
                  <a:pt x="663" y="427"/>
                  <a:pt x="640" y="433"/>
                </a:cubicBezTo>
                <a:cubicBezTo>
                  <a:pt x="498" y="464"/>
                  <a:pt x="383" y="452"/>
                  <a:pt x="298" y="426"/>
                </a:cubicBezTo>
                <a:cubicBezTo>
                  <a:pt x="296" y="425"/>
                  <a:pt x="296" y="425"/>
                  <a:pt x="296" y="425"/>
                </a:cubicBezTo>
                <a:cubicBezTo>
                  <a:pt x="295" y="425"/>
                  <a:pt x="295" y="425"/>
                  <a:pt x="295" y="425"/>
                </a:cubicBezTo>
                <a:cubicBezTo>
                  <a:pt x="292" y="424"/>
                  <a:pt x="292" y="424"/>
                  <a:pt x="292" y="424"/>
                </a:cubicBezTo>
                <a:cubicBezTo>
                  <a:pt x="290" y="423"/>
                  <a:pt x="290" y="423"/>
                  <a:pt x="290" y="423"/>
                </a:cubicBezTo>
                <a:cubicBezTo>
                  <a:pt x="285" y="421"/>
                  <a:pt x="285" y="421"/>
                  <a:pt x="285" y="421"/>
                </a:cubicBezTo>
                <a:cubicBezTo>
                  <a:pt x="284" y="422"/>
                  <a:pt x="284" y="422"/>
                  <a:pt x="284" y="422"/>
                </a:cubicBezTo>
                <a:cubicBezTo>
                  <a:pt x="281" y="420"/>
                  <a:pt x="281" y="420"/>
                  <a:pt x="281" y="420"/>
                </a:cubicBezTo>
                <a:cubicBezTo>
                  <a:pt x="279" y="420"/>
                  <a:pt x="279" y="420"/>
                  <a:pt x="279" y="420"/>
                </a:cubicBezTo>
                <a:cubicBezTo>
                  <a:pt x="278" y="419"/>
                  <a:pt x="278" y="419"/>
                  <a:pt x="278" y="419"/>
                </a:cubicBezTo>
                <a:cubicBezTo>
                  <a:pt x="277" y="419"/>
                  <a:pt x="277" y="419"/>
                  <a:pt x="277" y="419"/>
                </a:cubicBezTo>
                <a:cubicBezTo>
                  <a:pt x="273" y="418"/>
                  <a:pt x="273" y="418"/>
                  <a:pt x="273" y="418"/>
                </a:cubicBezTo>
                <a:cubicBezTo>
                  <a:pt x="273" y="417"/>
                  <a:pt x="273" y="417"/>
                  <a:pt x="273" y="417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66" y="415"/>
                  <a:pt x="266" y="415"/>
                  <a:pt x="266" y="415"/>
                </a:cubicBezTo>
                <a:cubicBezTo>
                  <a:pt x="264" y="415"/>
                  <a:pt x="264" y="415"/>
                  <a:pt x="264" y="415"/>
                </a:cubicBezTo>
                <a:cubicBezTo>
                  <a:pt x="261" y="413"/>
                  <a:pt x="261" y="413"/>
                  <a:pt x="261" y="413"/>
                </a:cubicBezTo>
                <a:cubicBezTo>
                  <a:pt x="259" y="412"/>
                  <a:pt x="259" y="412"/>
                  <a:pt x="259" y="412"/>
                </a:cubicBezTo>
                <a:cubicBezTo>
                  <a:pt x="256" y="410"/>
                  <a:pt x="256" y="410"/>
                  <a:pt x="256" y="410"/>
                </a:cubicBezTo>
                <a:cubicBezTo>
                  <a:pt x="254" y="410"/>
                  <a:pt x="254" y="410"/>
                  <a:pt x="254" y="410"/>
                </a:cubicBezTo>
                <a:cubicBezTo>
                  <a:pt x="252" y="410"/>
                  <a:pt x="252" y="410"/>
                  <a:pt x="252" y="410"/>
                </a:cubicBezTo>
                <a:cubicBezTo>
                  <a:pt x="249" y="408"/>
                  <a:pt x="249" y="408"/>
                  <a:pt x="249" y="408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43" y="405"/>
                  <a:pt x="238" y="404"/>
                  <a:pt x="233" y="401"/>
                </a:cubicBezTo>
                <a:cubicBezTo>
                  <a:pt x="232" y="401"/>
                  <a:pt x="232" y="401"/>
                  <a:pt x="232" y="401"/>
                </a:cubicBezTo>
                <a:cubicBezTo>
                  <a:pt x="209" y="390"/>
                  <a:pt x="189" y="379"/>
                  <a:pt x="174" y="369"/>
                </a:cubicBezTo>
                <a:cubicBezTo>
                  <a:pt x="189" y="377"/>
                  <a:pt x="205" y="383"/>
                  <a:pt x="220" y="389"/>
                </a:cubicBezTo>
                <a:cubicBezTo>
                  <a:pt x="364" y="217"/>
                  <a:pt x="364" y="217"/>
                  <a:pt x="364" y="217"/>
                </a:cubicBezTo>
                <a:cubicBezTo>
                  <a:pt x="370" y="209"/>
                  <a:pt x="375" y="203"/>
                  <a:pt x="376" y="198"/>
                </a:cubicBezTo>
                <a:cubicBezTo>
                  <a:pt x="378" y="193"/>
                  <a:pt x="378" y="187"/>
                  <a:pt x="378" y="181"/>
                </a:cubicBezTo>
                <a:cubicBezTo>
                  <a:pt x="378" y="173"/>
                  <a:pt x="377" y="165"/>
                  <a:pt x="374" y="160"/>
                </a:cubicBezTo>
                <a:cubicBezTo>
                  <a:pt x="371" y="153"/>
                  <a:pt x="367" y="148"/>
                  <a:pt x="362" y="144"/>
                </a:cubicBezTo>
                <a:cubicBezTo>
                  <a:pt x="357" y="139"/>
                  <a:pt x="352" y="137"/>
                  <a:pt x="345" y="134"/>
                </a:cubicBezTo>
                <a:cubicBezTo>
                  <a:pt x="339" y="133"/>
                  <a:pt x="333" y="131"/>
                  <a:pt x="327" y="131"/>
                </a:cubicBezTo>
                <a:cubicBezTo>
                  <a:pt x="319" y="131"/>
                  <a:pt x="312" y="133"/>
                  <a:pt x="306" y="135"/>
                </a:cubicBezTo>
                <a:cubicBezTo>
                  <a:pt x="300" y="139"/>
                  <a:pt x="295" y="142"/>
                  <a:pt x="290" y="147"/>
                </a:cubicBezTo>
                <a:cubicBezTo>
                  <a:pt x="286" y="152"/>
                  <a:pt x="282" y="157"/>
                  <a:pt x="279" y="164"/>
                </a:cubicBezTo>
                <a:cubicBezTo>
                  <a:pt x="276" y="170"/>
                  <a:pt x="275" y="176"/>
                  <a:pt x="275" y="183"/>
                </a:cubicBezTo>
                <a:cubicBezTo>
                  <a:pt x="275" y="202"/>
                  <a:pt x="275" y="202"/>
                  <a:pt x="275" y="202"/>
                </a:cubicBezTo>
                <a:cubicBezTo>
                  <a:pt x="275" y="207"/>
                  <a:pt x="273" y="210"/>
                  <a:pt x="270" y="214"/>
                </a:cubicBezTo>
                <a:cubicBezTo>
                  <a:pt x="266" y="217"/>
                  <a:pt x="262" y="220"/>
                  <a:pt x="256" y="220"/>
                </a:cubicBezTo>
                <a:cubicBezTo>
                  <a:pt x="166" y="220"/>
                  <a:pt x="166" y="220"/>
                  <a:pt x="166" y="220"/>
                </a:cubicBezTo>
                <a:cubicBezTo>
                  <a:pt x="160" y="220"/>
                  <a:pt x="156" y="218"/>
                  <a:pt x="154" y="215"/>
                </a:cubicBezTo>
                <a:cubicBezTo>
                  <a:pt x="152" y="212"/>
                  <a:pt x="150" y="208"/>
                  <a:pt x="150" y="205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50" y="161"/>
                  <a:pt x="155" y="139"/>
                  <a:pt x="164" y="118"/>
                </a:cubicBezTo>
                <a:cubicBezTo>
                  <a:pt x="174" y="98"/>
                  <a:pt x="186" y="79"/>
                  <a:pt x="202" y="64"/>
                </a:cubicBezTo>
                <a:cubicBezTo>
                  <a:pt x="218" y="50"/>
                  <a:pt x="236" y="38"/>
                  <a:pt x="257" y="30"/>
                </a:cubicBezTo>
                <a:cubicBezTo>
                  <a:pt x="278" y="21"/>
                  <a:pt x="301" y="17"/>
                  <a:pt x="324" y="17"/>
                </a:cubicBezTo>
                <a:cubicBezTo>
                  <a:pt x="349" y="17"/>
                  <a:pt x="372" y="21"/>
                  <a:pt x="395" y="29"/>
                </a:cubicBezTo>
                <a:cubicBezTo>
                  <a:pt x="416" y="36"/>
                  <a:pt x="436" y="47"/>
                  <a:pt x="453" y="61"/>
                </a:cubicBezTo>
                <a:cubicBezTo>
                  <a:pt x="470" y="75"/>
                  <a:pt x="483" y="93"/>
                  <a:pt x="493" y="113"/>
                </a:cubicBezTo>
                <a:cubicBezTo>
                  <a:pt x="503" y="132"/>
                  <a:pt x="509" y="155"/>
                  <a:pt x="509" y="180"/>
                </a:cubicBezTo>
                <a:cubicBezTo>
                  <a:pt x="509" y="192"/>
                  <a:pt x="507" y="204"/>
                  <a:pt x="503" y="216"/>
                </a:cubicBezTo>
                <a:cubicBezTo>
                  <a:pt x="501" y="227"/>
                  <a:pt x="497" y="238"/>
                  <a:pt x="492" y="247"/>
                </a:cubicBezTo>
                <a:cubicBezTo>
                  <a:pt x="487" y="257"/>
                  <a:pt x="481" y="266"/>
                  <a:pt x="474" y="275"/>
                </a:cubicBezTo>
                <a:cubicBezTo>
                  <a:pt x="468" y="284"/>
                  <a:pt x="461" y="292"/>
                  <a:pt x="454" y="300"/>
                </a:cubicBezTo>
                <a:cubicBezTo>
                  <a:pt x="361" y="405"/>
                  <a:pt x="361" y="405"/>
                  <a:pt x="361" y="405"/>
                </a:cubicBezTo>
                <a:cubicBezTo>
                  <a:pt x="404" y="404"/>
                  <a:pt x="454" y="397"/>
                  <a:pt x="513" y="382"/>
                </a:cubicBezTo>
                <a:cubicBezTo>
                  <a:pt x="511" y="376"/>
                  <a:pt x="508" y="369"/>
                  <a:pt x="507" y="363"/>
                </a:cubicBezTo>
                <a:cubicBezTo>
                  <a:pt x="501" y="341"/>
                  <a:pt x="498" y="316"/>
                  <a:pt x="498" y="291"/>
                </a:cubicBezTo>
                <a:cubicBezTo>
                  <a:pt x="498" y="266"/>
                  <a:pt x="501" y="242"/>
                  <a:pt x="507" y="219"/>
                </a:cubicBezTo>
                <a:cubicBezTo>
                  <a:pt x="513" y="196"/>
                  <a:pt x="523" y="174"/>
                  <a:pt x="534" y="154"/>
                </a:cubicBezTo>
                <a:cubicBezTo>
                  <a:pt x="546" y="134"/>
                  <a:pt x="560" y="115"/>
                  <a:pt x="577" y="98"/>
                </a:cubicBezTo>
                <a:cubicBezTo>
                  <a:pt x="593" y="83"/>
                  <a:pt x="611" y="68"/>
                  <a:pt x="632" y="57"/>
                </a:cubicBezTo>
                <a:cubicBezTo>
                  <a:pt x="717" y="7"/>
                  <a:pt x="821" y="6"/>
                  <a:pt x="906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7"/>
                  <a:pt x="908" y="57"/>
                  <a:pt x="908" y="57"/>
                </a:cubicBezTo>
                <a:cubicBezTo>
                  <a:pt x="909" y="58"/>
                  <a:pt x="909" y="58"/>
                  <a:pt x="909" y="58"/>
                </a:cubicBezTo>
                <a:cubicBezTo>
                  <a:pt x="909" y="58"/>
                  <a:pt x="909" y="58"/>
                  <a:pt x="909" y="58"/>
                </a:cubicBezTo>
                <a:cubicBezTo>
                  <a:pt x="909" y="58"/>
                  <a:pt x="909" y="58"/>
                  <a:pt x="909" y="58"/>
                </a:cubicBezTo>
                <a:cubicBezTo>
                  <a:pt x="910" y="59"/>
                  <a:pt x="910" y="59"/>
                  <a:pt x="910" y="59"/>
                </a:cubicBezTo>
                <a:cubicBezTo>
                  <a:pt x="915" y="62"/>
                  <a:pt x="915" y="62"/>
                  <a:pt x="915" y="62"/>
                </a:cubicBezTo>
                <a:cubicBezTo>
                  <a:pt x="915" y="62"/>
                  <a:pt x="915" y="62"/>
                  <a:pt x="915" y="62"/>
                </a:cubicBezTo>
                <a:cubicBezTo>
                  <a:pt x="931" y="73"/>
                  <a:pt x="947" y="85"/>
                  <a:pt x="961" y="99"/>
                </a:cubicBezTo>
                <a:cubicBezTo>
                  <a:pt x="977" y="115"/>
                  <a:pt x="992" y="134"/>
                  <a:pt x="1003" y="154"/>
                </a:cubicBezTo>
                <a:cubicBezTo>
                  <a:pt x="1005" y="157"/>
                  <a:pt x="1007" y="161"/>
                  <a:pt x="1009" y="164"/>
                </a:cubicBezTo>
                <a:cubicBezTo>
                  <a:pt x="1009" y="164"/>
                  <a:pt x="1009" y="164"/>
                  <a:pt x="1009" y="164"/>
                </a:cubicBezTo>
                <a:cubicBezTo>
                  <a:pt x="1011" y="168"/>
                  <a:pt x="1013" y="171"/>
                  <a:pt x="1014" y="176"/>
                </a:cubicBezTo>
                <a:cubicBezTo>
                  <a:pt x="1037" y="167"/>
                  <a:pt x="1059" y="162"/>
                  <a:pt x="1083" y="156"/>
                </a:cubicBezTo>
                <a:cubicBezTo>
                  <a:pt x="1083" y="123"/>
                  <a:pt x="1083" y="123"/>
                  <a:pt x="1083" y="123"/>
                </a:cubicBezTo>
                <a:cubicBezTo>
                  <a:pt x="1083" y="123"/>
                  <a:pt x="1083" y="123"/>
                  <a:pt x="1083" y="123"/>
                </a:cubicBezTo>
                <a:cubicBezTo>
                  <a:pt x="1074" y="127"/>
                  <a:pt x="1029" y="159"/>
                  <a:pt x="1017" y="144"/>
                </a:cubicBezTo>
                <a:cubicBezTo>
                  <a:pt x="1015" y="140"/>
                  <a:pt x="1013" y="136"/>
                  <a:pt x="1013" y="132"/>
                </a:cubicBezTo>
                <a:cubicBezTo>
                  <a:pt x="1013" y="55"/>
                  <a:pt x="1013" y="55"/>
                  <a:pt x="1013" y="55"/>
                </a:cubicBezTo>
                <a:cubicBezTo>
                  <a:pt x="1013" y="46"/>
                  <a:pt x="1019" y="38"/>
                  <a:pt x="1029" y="33"/>
                </a:cubicBezTo>
                <a:cubicBezTo>
                  <a:pt x="1078" y="9"/>
                  <a:pt x="1078" y="9"/>
                  <a:pt x="1078" y="9"/>
                </a:cubicBezTo>
                <a:cubicBezTo>
                  <a:pt x="1084" y="5"/>
                  <a:pt x="1090" y="2"/>
                  <a:pt x="1096" y="1"/>
                </a:cubicBezTo>
                <a:cubicBezTo>
                  <a:pt x="1102" y="1"/>
                  <a:pt x="1110" y="0"/>
                  <a:pt x="1119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9" y="0"/>
                  <a:pt x="1218" y="6"/>
                  <a:pt x="1218" y="16"/>
                </a:cubicBezTo>
                <a:cubicBezTo>
                  <a:pt x="1218" y="141"/>
                  <a:pt x="1218" y="141"/>
                  <a:pt x="1218" y="141"/>
                </a:cubicBezTo>
                <a:cubicBezTo>
                  <a:pt x="1298" y="141"/>
                  <a:pt x="1365" y="155"/>
                  <a:pt x="1441" y="185"/>
                </a:cubicBezTo>
                <a:cubicBezTo>
                  <a:pt x="1467" y="136"/>
                  <a:pt x="1467" y="136"/>
                  <a:pt x="1467" y="136"/>
                </a:cubicBezTo>
                <a:cubicBezTo>
                  <a:pt x="1264" y="136"/>
                  <a:pt x="1264" y="136"/>
                  <a:pt x="1264" y="136"/>
                </a:cubicBezTo>
                <a:cubicBezTo>
                  <a:pt x="1259" y="136"/>
                  <a:pt x="1255" y="134"/>
                  <a:pt x="1252" y="131"/>
                </a:cubicBezTo>
                <a:cubicBezTo>
                  <a:pt x="1248" y="129"/>
                  <a:pt x="1246" y="124"/>
                  <a:pt x="1246" y="118"/>
                </a:cubicBezTo>
                <a:cubicBezTo>
                  <a:pt x="1246" y="20"/>
                  <a:pt x="1246" y="20"/>
                  <a:pt x="1246" y="20"/>
                </a:cubicBezTo>
                <a:cubicBezTo>
                  <a:pt x="1246" y="15"/>
                  <a:pt x="1248" y="11"/>
                  <a:pt x="1252" y="8"/>
                </a:cubicBezTo>
                <a:cubicBezTo>
                  <a:pt x="1255" y="4"/>
                  <a:pt x="1259" y="3"/>
                  <a:pt x="1264" y="3"/>
                </a:cubicBezTo>
                <a:lnTo>
                  <a:pt x="1674" y="3"/>
                </a:lnTo>
                <a:close/>
              </a:path>
            </a:pathLst>
          </a:custGeom>
          <a:solidFill>
            <a:srgbClr val="BF111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BF111B"/>
          </a:solidFill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9" name="矩形 38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shutterstock_493557673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042394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5" name="矩形 1443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7C6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437" name="Group 133"/>
          <p:cNvGrpSpPr>
            <a:grpSpLocks noChangeAspect="1"/>
          </p:cNvGrpSpPr>
          <p:nvPr/>
        </p:nvGrpSpPr>
        <p:grpSpPr bwMode="auto">
          <a:xfrm>
            <a:off x="0" y="239688"/>
            <a:ext cx="12192000" cy="6621487"/>
            <a:chOff x="326" y="503"/>
            <a:chExt cx="7030" cy="3818"/>
          </a:xfrm>
          <a:solidFill>
            <a:schemeClr val="bg1"/>
          </a:solidFill>
        </p:grpSpPr>
        <p:sp>
          <p:nvSpPr>
            <p:cNvPr id="14439" name="Freeform 134"/>
            <p:cNvSpPr>
              <a:spLocks/>
            </p:cNvSpPr>
            <p:nvPr/>
          </p:nvSpPr>
          <p:spPr bwMode="auto">
            <a:xfrm>
              <a:off x="1465" y="1578"/>
              <a:ext cx="1308" cy="615"/>
            </a:xfrm>
            <a:custGeom>
              <a:avLst/>
              <a:gdLst>
                <a:gd name="T0" fmla="*/ 1011 w 1116"/>
                <a:gd name="T1" fmla="*/ 168 h 524"/>
                <a:gd name="T2" fmla="*/ 982 w 1116"/>
                <a:gd name="T3" fmla="*/ 172 h 524"/>
                <a:gd name="T4" fmla="*/ 809 w 1116"/>
                <a:gd name="T5" fmla="*/ 84 h 524"/>
                <a:gd name="T6" fmla="*/ 735 w 1116"/>
                <a:gd name="T7" fmla="*/ 96 h 524"/>
                <a:gd name="T8" fmla="*/ 505 w 1116"/>
                <a:gd name="T9" fmla="*/ 0 h 524"/>
                <a:gd name="T10" fmla="*/ 275 w 1116"/>
                <a:gd name="T11" fmla="*/ 96 h 524"/>
                <a:gd name="T12" fmla="*/ 201 w 1116"/>
                <a:gd name="T13" fmla="*/ 84 h 524"/>
                <a:gd name="T14" fmla="*/ 0 w 1116"/>
                <a:gd name="T15" fmla="*/ 262 h 524"/>
                <a:gd name="T16" fmla="*/ 201 w 1116"/>
                <a:gd name="T17" fmla="*/ 440 h 524"/>
                <a:gd name="T18" fmla="*/ 275 w 1116"/>
                <a:gd name="T19" fmla="*/ 427 h 524"/>
                <a:gd name="T20" fmla="*/ 505 w 1116"/>
                <a:gd name="T21" fmla="*/ 524 h 524"/>
                <a:gd name="T22" fmla="*/ 736 w 1116"/>
                <a:gd name="T23" fmla="*/ 427 h 524"/>
                <a:gd name="T24" fmla="*/ 809 w 1116"/>
                <a:gd name="T25" fmla="*/ 440 h 524"/>
                <a:gd name="T26" fmla="*/ 982 w 1116"/>
                <a:gd name="T27" fmla="*/ 352 h 524"/>
                <a:gd name="T28" fmla="*/ 1011 w 1116"/>
                <a:gd name="T29" fmla="*/ 355 h 524"/>
                <a:gd name="T30" fmla="*/ 1116 w 1116"/>
                <a:gd name="T31" fmla="*/ 262 h 524"/>
                <a:gd name="T32" fmla="*/ 1011 w 1116"/>
                <a:gd name="T33" fmla="*/ 168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6" h="524">
                  <a:moveTo>
                    <a:pt x="1011" y="168"/>
                  </a:moveTo>
                  <a:cubicBezTo>
                    <a:pt x="1002" y="168"/>
                    <a:pt x="992" y="169"/>
                    <a:pt x="982" y="172"/>
                  </a:cubicBezTo>
                  <a:cubicBezTo>
                    <a:pt x="946" y="117"/>
                    <a:pt x="881" y="84"/>
                    <a:pt x="809" y="84"/>
                  </a:cubicBezTo>
                  <a:cubicBezTo>
                    <a:pt x="784" y="84"/>
                    <a:pt x="759" y="88"/>
                    <a:pt x="735" y="96"/>
                  </a:cubicBezTo>
                  <a:cubicBezTo>
                    <a:pt x="679" y="35"/>
                    <a:pt x="595" y="0"/>
                    <a:pt x="505" y="0"/>
                  </a:cubicBezTo>
                  <a:cubicBezTo>
                    <a:pt x="415" y="0"/>
                    <a:pt x="331" y="35"/>
                    <a:pt x="275" y="96"/>
                  </a:cubicBezTo>
                  <a:cubicBezTo>
                    <a:pt x="251" y="88"/>
                    <a:pt x="227" y="84"/>
                    <a:pt x="201" y="84"/>
                  </a:cubicBezTo>
                  <a:cubicBezTo>
                    <a:pt x="90" y="84"/>
                    <a:pt x="0" y="164"/>
                    <a:pt x="0" y="262"/>
                  </a:cubicBezTo>
                  <a:cubicBezTo>
                    <a:pt x="0" y="360"/>
                    <a:pt x="90" y="440"/>
                    <a:pt x="201" y="440"/>
                  </a:cubicBezTo>
                  <a:cubicBezTo>
                    <a:pt x="227" y="440"/>
                    <a:pt x="251" y="436"/>
                    <a:pt x="275" y="427"/>
                  </a:cubicBezTo>
                  <a:cubicBezTo>
                    <a:pt x="331" y="489"/>
                    <a:pt x="415" y="524"/>
                    <a:pt x="505" y="524"/>
                  </a:cubicBezTo>
                  <a:cubicBezTo>
                    <a:pt x="595" y="524"/>
                    <a:pt x="679" y="489"/>
                    <a:pt x="736" y="427"/>
                  </a:cubicBezTo>
                  <a:cubicBezTo>
                    <a:pt x="759" y="436"/>
                    <a:pt x="784" y="440"/>
                    <a:pt x="809" y="440"/>
                  </a:cubicBezTo>
                  <a:cubicBezTo>
                    <a:pt x="881" y="440"/>
                    <a:pt x="946" y="406"/>
                    <a:pt x="982" y="352"/>
                  </a:cubicBezTo>
                  <a:cubicBezTo>
                    <a:pt x="992" y="354"/>
                    <a:pt x="1002" y="355"/>
                    <a:pt x="1011" y="355"/>
                  </a:cubicBezTo>
                  <a:cubicBezTo>
                    <a:pt x="1069" y="355"/>
                    <a:pt x="1116" y="313"/>
                    <a:pt x="1116" y="262"/>
                  </a:cubicBezTo>
                  <a:cubicBezTo>
                    <a:pt x="1116" y="210"/>
                    <a:pt x="1069" y="168"/>
                    <a:pt x="1011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0" name="Freeform 135"/>
            <p:cNvSpPr>
              <a:spLocks/>
            </p:cNvSpPr>
            <p:nvPr/>
          </p:nvSpPr>
          <p:spPr bwMode="auto">
            <a:xfrm>
              <a:off x="1476" y="1589"/>
              <a:ext cx="1287" cy="592"/>
            </a:xfrm>
            <a:custGeom>
              <a:avLst/>
              <a:gdLst>
                <a:gd name="T0" fmla="*/ 1002 w 1099"/>
                <a:gd name="T1" fmla="*/ 337 h 505"/>
                <a:gd name="T2" fmla="*/ 970 w 1099"/>
                <a:gd name="T3" fmla="*/ 332 h 505"/>
                <a:gd name="T4" fmla="*/ 800 w 1099"/>
                <a:gd name="T5" fmla="*/ 421 h 505"/>
                <a:gd name="T6" fmla="*/ 724 w 1099"/>
                <a:gd name="T7" fmla="*/ 408 h 505"/>
                <a:gd name="T8" fmla="*/ 496 w 1099"/>
                <a:gd name="T9" fmla="*/ 505 h 505"/>
                <a:gd name="T10" fmla="*/ 268 w 1099"/>
                <a:gd name="T11" fmla="*/ 408 h 505"/>
                <a:gd name="T12" fmla="*/ 192 w 1099"/>
                <a:gd name="T13" fmla="*/ 421 h 505"/>
                <a:gd name="T14" fmla="*/ 0 w 1099"/>
                <a:gd name="T15" fmla="*/ 253 h 505"/>
                <a:gd name="T16" fmla="*/ 192 w 1099"/>
                <a:gd name="T17" fmla="*/ 84 h 505"/>
                <a:gd name="T18" fmla="*/ 268 w 1099"/>
                <a:gd name="T19" fmla="*/ 98 h 505"/>
                <a:gd name="T20" fmla="*/ 496 w 1099"/>
                <a:gd name="T21" fmla="*/ 0 h 505"/>
                <a:gd name="T22" fmla="*/ 724 w 1099"/>
                <a:gd name="T23" fmla="*/ 98 h 505"/>
                <a:gd name="T24" fmla="*/ 800 w 1099"/>
                <a:gd name="T25" fmla="*/ 84 h 505"/>
                <a:gd name="T26" fmla="*/ 970 w 1099"/>
                <a:gd name="T27" fmla="*/ 173 h 505"/>
                <a:gd name="T28" fmla="*/ 1002 w 1099"/>
                <a:gd name="T29" fmla="*/ 168 h 505"/>
                <a:gd name="T30" fmla="*/ 1099 w 1099"/>
                <a:gd name="T31" fmla="*/ 253 h 505"/>
                <a:gd name="T32" fmla="*/ 1002 w 1099"/>
                <a:gd name="T33" fmla="*/ 33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9" h="505">
                  <a:moveTo>
                    <a:pt x="1002" y="337"/>
                  </a:moveTo>
                  <a:cubicBezTo>
                    <a:pt x="991" y="337"/>
                    <a:pt x="980" y="335"/>
                    <a:pt x="970" y="332"/>
                  </a:cubicBezTo>
                  <a:cubicBezTo>
                    <a:pt x="937" y="385"/>
                    <a:pt x="874" y="421"/>
                    <a:pt x="800" y="421"/>
                  </a:cubicBezTo>
                  <a:cubicBezTo>
                    <a:pt x="773" y="421"/>
                    <a:pt x="747" y="416"/>
                    <a:pt x="724" y="408"/>
                  </a:cubicBezTo>
                  <a:cubicBezTo>
                    <a:pt x="671" y="467"/>
                    <a:pt x="589" y="505"/>
                    <a:pt x="496" y="505"/>
                  </a:cubicBezTo>
                  <a:cubicBezTo>
                    <a:pt x="403" y="505"/>
                    <a:pt x="321" y="467"/>
                    <a:pt x="268" y="408"/>
                  </a:cubicBezTo>
                  <a:cubicBezTo>
                    <a:pt x="245" y="416"/>
                    <a:pt x="219" y="421"/>
                    <a:pt x="192" y="421"/>
                  </a:cubicBezTo>
                  <a:cubicBezTo>
                    <a:pt x="86" y="421"/>
                    <a:pt x="0" y="346"/>
                    <a:pt x="0" y="253"/>
                  </a:cubicBezTo>
                  <a:cubicBezTo>
                    <a:pt x="0" y="160"/>
                    <a:pt x="86" y="84"/>
                    <a:pt x="192" y="84"/>
                  </a:cubicBezTo>
                  <a:cubicBezTo>
                    <a:pt x="219" y="84"/>
                    <a:pt x="245" y="89"/>
                    <a:pt x="268" y="98"/>
                  </a:cubicBezTo>
                  <a:cubicBezTo>
                    <a:pt x="321" y="38"/>
                    <a:pt x="403" y="0"/>
                    <a:pt x="496" y="0"/>
                  </a:cubicBezTo>
                  <a:cubicBezTo>
                    <a:pt x="589" y="0"/>
                    <a:pt x="671" y="38"/>
                    <a:pt x="724" y="98"/>
                  </a:cubicBezTo>
                  <a:cubicBezTo>
                    <a:pt x="747" y="89"/>
                    <a:pt x="773" y="84"/>
                    <a:pt x="800" y="84"/>
                  </a:cubicBezTo>
                  <a:cubicBezTo>
                    <a:pt x="874" y="84"/>
                    <a:pt x="937" y="120"/>
                    <a:pt x="970" y="173"/>
                  </a:cubicBezTo>
                  <a:cubicBezTo>
                    <a:pt x="980" y="170"/>
                    <a:pt x="991" y="168"/>
                    <a:pt x="1002" y="168"/>
                  </a:cubicBezTo>
                  <a:cubicBezTo>
                    <a:pt x="1056" y="168"/>
                    <a:pt x="1099" y="206"/>
                    <a:pt x="1099" y="253"/>
                  </a:cubicBezTo>
                  <a:cubicBezTo>
                    <a:pt x="1099" y="299"/>
                    <a:pt x="1056" y="337"/>
                    <a:pt x="1002" y="3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1" name="Freeform 136"/>
            <p:cNvSpPr>
              <a:spLocks/>
            </p:cNvSpPr>
            <p:nvPr/>
          </p:nvSpPr>
          <p:spPr bwMode="auto">
            <a:xfrm>
              <a:off x="5367" y="503"/>
              <a:ext cx="1769" cy="718"/>
            </a:xfrm>
            <a:custGeom>
              <a:avLst/>
              <a:gdLst>
                <a:gd name="T0" fmla="*/ 1368 w 1510"/>
                <a:gd name="T1" fmla="*/ 197 h 612"/>
                <a:gd name="T2" fmla="*/ 1329 w 1510"/>
                <a:gd name="T3" fmla="*/ 201 h 612"/>
                <a:gd name="T4" fmla="*/ 1094 w 1510"/>
                <a:gd name="T5" fmla="*/ 98 h 612"/>
                <a:gd name="T6" fmla="*/ 995 w 1510"/>
                <a:gd name="T7" fmla="*/ 113 h 612"/>
                <a:gd name="T8" fmla="*/ 683 w 1510"/>
                <a:gd name="T9" fmla="*/ 0 h 612"/>
                <a:gd name="T10" fmla="*/ 371 w 1510"/>
                <a:gd name="T11" fmla="*/ 113 h 612"/>
                <a:gd name="T12" fmla="*/ 272 w 1510"/>
                <a:gd name="T13" fmla="*/ 98 h 612"/>
                <a:gd name="T14" fmla="*/ 0 w 1510"/>
                <a:gd name="T15" fmla="*/ 306 h 612"/>
                <a:gd name="T16" fmla="*/ 272 w 1510"/>
                <a:gd name="T17" fmla="*/ 514 h 612"/>
                <a:gd name="T18" fmla="*/ 371 w 1510"/>
                <a:gd name="T19" fmla="*/ 499 h 612"/>
                <a:gd name="T20" fmla="*/ 683 w 1510"/>
                <a:gd name="T21" fmla="*/ 612 h 612"/>
                <a:gd name="T22" fmla="*/ 995 w 1510"/>
                <a:gd name="T23" fmla="*/ 499 h 612"/>
                <a:gd name="T24" fmla="*/ 1094 w 1510"/>
                <a:gd name="T25" fmla="*/ 514 h 612"/>
                <a:gd name="T26" fmla="*/ 1329 w 1510"/>
                <a:gd name="T27" fmla="*/ 411 h 612"/>
                <a:gd name="T28" fmla="*/ 1368 w 1510"/>
                <a:gd name="T29" fmla="*/ 415 h 612"/>
                <a:gd name="T30" fmla="*/ 1510 w 1510"/>
                <a:gd name="T31" fmla="*/ 306 h 612"/>
                <a:gd name="T32" fmla="*/ 1368 w 1510"/>
                <a:gd name="T33" fmla="*/ 197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10" h="612">
                  <a:moveTo>
                    <a:pt x="1368" y="197"/>
                  </a:moveTo>
                  <a:cubicBezTo>
                    <a:pt x="1355" y="197"/>
                    <a:pt x="1342" y="198"/>
                    <a:pt x="1329" y="201"/>
                  </a:cubicBezTo>
                  <a:cubicBezTo>
                    <a:pt x="1280" y="138"/>
                    <a:pt x="1191" y="98"/>
                    <a:pt x="1094" y="98"/>
                  </a:cubicBezTo>
                  <a:cubicBezTo>
                    <a:pt x="1060" y="98"/>
                    <a:pt x="1026" y="103"/>
                    <a:pt x="995" y="113"/>
                  </a:cubicBezTo>
                  <a:cubicBezTo>
                    <a:pt x="918" y="41"/>
                    <a:pt x="805" y="0"/>
                    <a:pt x="683" y="0"/>
                  </a:cubicBezTo>
                  <a:cubicBezTo>
                    <a:pt x="561" y="0"/>
                    <a:pt x="448" y="41"/>
                    <a:pt x="371" y="113"/>
                  </a:cubicBezTo>
                  <a:cubicBezTo>
                    <a:pt x="340" y="103"/>
                    <a:pt x="306" y="98"/>
                    <a:pt x="272" y="98"/>
                  </a:cubicBezTo>
                  <a:cubicBezTo>
                    <a:pt x="122" y="98"/>
                    <a:pt x="0" y="192"/>
                    <a:pt x="0" y="306"/>
                  </a:cubicBezTo>
                  <a:cubicBezTo>
                    <a:pt x="0" y="421"/>
                    <a:pt x="122" y="514"/>
                    <a:pt x="272" y="514"/>
                  </a:cubicBezTo>
                  <a:cubicBezTo>
                    <a:pt x="306" y="514"/>
                    <a:pt x="339" y="509"/>
                    <a:pt x="371" y="499"/>
                  </a:cubicBezTo>
                  <a:cubicBezTo>
                    <a:pt x="448" y="571"/>
                    <a:pt x="561" y="612"/>
                    <a:pt x="683" y="612"/>
                  </a:cubicBezTo>
                  <a:cubicBezTo>
                    <a:pt x="805" y="612"/>
                    <a:pt x="918" y="571"/>
                    <a:pt x="995" y="499"/>
                  </a:cubicBezTo>
                  <a:cubicBezTo>
                    <a:pt x="1026" y="509"/>
                    <a:pt x="1060" y="514"/>
                    <a:pt x="1094" y="514"/>
                  </a:cubicBezTo>
                  <a:cubicBezTo>
                    <a:pt x="1191" y="514"/>
                    <a:pt x="1280" y="475"/>
                    <a:pt x="1329" y="411"/>
                  </a:cubicBezTo>
                  <a:cubicBezTo>
                    <a:pt x="1342" y="414"/>
                    <a:pt x="1355" y="415"/>
                    <a:pt x="1368" y="415"/>
                  </a:cubicBezTo>
                  <a:cubicBezTo>
                    <a:pt x="1446" y="415"/>
                    <a:pt x="1510" y="366"/>
                    <a:pt x="1510" y="306"/>
                  </a:cubicBezTo>
                  <a:cubicBezTo>
                    <a:pt x="1510" y="246"/>
                    <a:pt x="1446" y="197"/>
                    <a:pt x="13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2" name="Freeform 137"/>
            <p:cNvSpPr>
              <a:spLocks/>
            </p:cNvSpPr>
            <p:nvPr/>
          </p:nvSpPr>
          <p:spPr bwMode="auto">
            <a:xfrm>
              <a:off x="5380" y="516"/>
              <a:ext cx="1743" cy="692"/>
            </a:xfrm>
            <a:custGeom>
              <a:avLst/>
              <a:gdLst>
                <a:gd name="T0" fmla="*/ 1357 w 1488"/>
                <a:gd name="T1" fmla="*/ 393 h 590"/>
                <a:gd name="T2" fmla="*/ 1313 w 1488"/>
                <a:gd name="T3" fmla="*/ 388 h 590"/>
                <a:gd name="T4" fmla="*/ 1083 w 1488"/>
                <a:gd name="T5" fmla="*/ 492 h 590"/>
                <a:gd name="T6" fmla="*/ 981 w 1488"/>
                <a:gd name="T7" fmla="*/ 476 h 590"/>
                <a:gd name="T8" fmla="*/ 672 w 1488"/>
                <a:gd name="T9" fmla="*/ 590 h 590"/>
                <a:gd name="T10" fmla="*/ 363 w 1488"/>
                <a:gd name="T11" fmla="*/ 476 h 590"/>
                <a:gd name="T12" fmla="*/ 261 w 1488"/>
                <a:gd name="T13" fmla="*/ 492 h 590"/>
                <a:gd name="T14" fmla="*/ 0 w 1488"/>
                <a:gd name="T15" fmla="*/ 295 h 590"/>
                <a:gd name="T16" fmla="*/ 261 w 1488"/>
                <a:gd name="T17" fmla="*/ 98 h 590"/>
                <a:gd name="T18" fmla="*/ 363 w 1488"/>
                <a:gd name="T19" fmla="*/ 114 h 590"/>
                <a:gd name="T20" fmla="*/ 672 w 1488"/>
                <a:gd name="T21" fmla="*/ 0 h 590"/>
                <a:gd name="T22" fmla="*/ 981 w 1488"/>
                <a:gd name="T23" fmla="*/ 114 h 590"/>
                <a:gd name="T24" fmla="*/ 1083 w 1488"/>
                <a:gd name="T25" fmla="*/ 98 h 590"/>
                <a:gd name="T26" fmla="*/ 1313 w 1488"/>
                <a:gd name="T27" fmla="*/ 203 h 590"/>
                <a:gd name="T28" fmla="*/ 1357 w 1488"/>
                <a:gd name="T29" fmla="*/ 197 h 590"/>
                <a:gd name="T30" fmla="*/ 1488 w 1488"/>
                <a:gd name="T31" fmla="*/ 295 h 590"/>
                <a:gd name="T32" fmla="*/ 1357 w 1488"/>
                <a:gd name="T33" fmla="*/ 39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8" h="590">
                  <a:moveTo>
                    <a:pt x="1357" y="393"/>
                  </a:moveTo>
                  <a:cubicBezTo>
                    <a:pt x="1342" y="393"/>
                    <a:pt x="1327" y="391"/>
                    <a:pt x="1313" y="388"/>
                  </a:cubicBezTo>
                  <a:cubicBezTo>
                    <a:pt x="1269" y="450"/>
                    <a:pt x="1183" y="492"/>
                    <a:pt x="1083" y="492"/>
                  </a:cubicBezTo>
                  <a:cubicBezTo>
                    <a:pt x="1047" y="492"/>
                    <a:pt x="1012" y="486"/>
                    <a:pt x="981" y="476"/>
                  </a:cubicBezTo>
                  <a:cubicBezTo>
                    <a:pt x="909" y="545"/>
                    <a:pt x="797" y="590"/>
                    <a:pt x="672" y="590"/>
                  </a:cubicBezTo>
                  <a:cubicBezTo>
                    <a:pt x="546" y="590"/>
                    <a:pt x="435" y="545"/>
                    <a:pt x="363" y="476"/>
                  </a:cubicBezTo>
                  <a:cubicBezTo>
                    <a:pt x="332" y="486"/>
                    <a:pt x="297" y="492"/>
                    <a:pt x="261" y="492"/>
                  </a:cubicBezTo>
                  <a:cubicBezTo>
                    <a:pt x="117" y="492"/>
                    <a:pt x="0" y="404"/>
                    <a:pt x="0" y="295"/>
                  </a:cubicBezTo>
                  <a:cubicBezTo>
                    <a:pt x="0" y="186"/>
                    <a:pt x="117" y="98"/>
                    <a:pt x="261" y="98"/>
                  </a:cubicBezTo>
                  <a:cubicBezTo>
                    <a:pt x="297" y="98"/>
                    <a:pt x="332" y="104"/>
                    <a:pt x="363" y="114"/>
                  </a:cubicBezTo>
                  <a:cubicBezTo>
                    <a:pt x="435" y="45"/>
                    <a:pt x="546" y="0"/>
                    <a:pt x="672" y="0"/>
                  </a:cubicBezTo>
                  <a:cubicBezTo>
                    <a:pt x="797" y="0"/>
                    <a:pt x="909" y="45"/>
                    <a:pt x="981" y="114"/>
                  </a:cubicBezTo>
                  <a:cubicBezTo>
                    <a:pt x="1012" y="104"/>
                    <a:pt x="1047" y="98"/>
                    <a:pt x="1083" y="98"/>
                  </a:cubicBezTo>
                  <a:cubicBezTo>
                    <a:pt x="1183" y="98"/>
                    <a:pt x="1269" y="141"/>
                    <a:pt x="1313" y="203"/>
                  </a:cubicBezTo>
                  <a:cubicBezTo>
                    <a:pt x="1327" y="199"/>
                    <a:pt x="1342" y="197"/>
                    <a:pt x="1357" y="197"/>
                  </a:cubicBezTo>
                  <a:cubicBezTo>
                    <a:pt x="1429" y="197"/>
                    <a:pt x="1488" y="241"/>
                    <a:pt x="1488" y="295"/>
                  </a:cubicBezTo>
                  <a:cubicBezTo>
                    <a:pt x="1488" y="349"/>
                    <a:pt x="1429" y="393"/>
                    <a:pt x="1357" y="3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3" name="Freeform 138"/>
            <p:cNvSpPr>
              <a:spLocks/>
            </p:cNvSpPr>
            <p:nvPr/>
          </p:nvSpPr>
          <p:spPr bwMode="auto">
            <a:xfrm>
              <a:off x="4623" y="1963"/>
              <a:ext cx="799" cy="259"/>
            </a:xfrm>
            <a:custGeom>
              <a:avLst/>
              <a:gdLst>
                <a:gd name="T0" fmla="*/ 618 w 682"/>
                <a:gd name="T1" fmla="*/ 71 h 221"/>
                <a:gd name="T2" fmla="*/ 600 w 682"/>
                <a:gd name="T3" fmla="*/ 72 h 221"/>
                <a:gd name="T4" fmla="*/ 494 w 682"/>
                <a:gd name="T5" fmla="*/ 35 h 221"/>
                <a:gd name="T6" fmla="*/ 449 w 682"/>
                <a:gd name="T7" fmla="*/ 40 h 221"/>
                <a:gd name="T8" fmla="*/ 308 w 682"/>
                <a:gd name="T9" fmla="*/ 0 h 221"/>
                <a:gd name="T10" fmla="*/ 168 w 682"/>
                <a:gd name="T11" fmla="*/ 40 h 221"/>
                <a:gd name="T12" fmla="*/ 123 w 682"/>
                <a:gd name="T13" fmla="*/ 35 h 221"/>
                <a:gd name="T14" fmla="*/ 0 w 682"/>
                <a:gd name="T15" fmla="*/ 110 h 221"/>
                <a:gd name="T16" fmla="*/ 123 w 682"/>
                <a:gd name="T17" fmla="*/ 186 h 221"/>
                <a:gd name="T18" fmla="*/ 168 w 682"/>
                <a:gd name="T19" fmla="*/ 181 h 221"/>
                <a:gd name="T20" fmla="*/ 308 w 682"/>
                <a:gd name="T21" fmla="*/ 221 h 221"/>
                <a:gd name="T22" fmla="*/ 449 w 682"/>
                <a:gd name="T23" fmla="*/ 181 h 221"/>
                <a:gd name="T24" fmla="*/ 494 w 682"/>
                <a:gd name="T25" fmla="*/ 186 h 221"/>
                <a:gd name="T26" fmla="*/ 600 w 682"/>
                <a:gd name="T27" fmla="*/ 149 h 221"/>
                <a:gd name="T28" fmla="*/ 618 w 682"/>
                <a:gd name="T29" fmla="*/ 150 h 221"/>
                <a:gd name="T30" fmla="*/ 682 w 682"/>
                <a:gd name="T31" fmla="*/ 110 h 221"/>
                <a:gd name="T32" fmla="*/ 618 w 682"/>
                <a:gd name="T33" fmla="*/ 7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2" h="221">
                  <a:moveTo>
                    <a:pt x="618" y="71"/>
                  </a:moveTo>
                  <a:cubicBezTo>
                    <a:pt x="612" y="71"/>
                    <a:pt x="606" y="71"/>
                    <a:pt x="600" y="72"/>
                  </a:cubicBezTo>
                  <a:cubicBezTo>
                    <a:pt x="578" y="49"/>
                    <a:pt x="538" y="35"/>
                    <a:pt x="494" y="35"/>
                  </a:cubicBezTo>
                  <a:cubicBezTo>
                    <a:pt x="478" y="35"/>
                    <a:pt x="463" y="37"/>
                    <a:pt x="449" y="40"/>
                  </a:cubicBezTo>
                  <a:cubicBezTo>
                    <a:pt x="414" y="14"/>
                    <a:pt x="363" y="0"/>
                    <a:pt x="308" y="0"/>
                  </a:cubicBezTo>
                  <a:cubicBezTo>
                    <a:pt x="253" y="0"/>
                    <a:pt x="202" y="14"/>
                    <a:pt x="168" y="40"/>
                  </a:cubicBezTo>
                  <a:cubicBezTo>
                    <a:pt x="154" y="37"/>
                    <a:pt x="138" y="35"/>
                    <a:pt x="123" y="35"/>
                  </a:cubicBezTo>
                  <a:cubicBezTo>
                    <a:pt x="55" y="35"/>
                    <a:pt x="0" y="69"/>
                    <a:pt x="0" y="110"/>
                  </a:cubicBezTo>
                  <a:cubicBezTo>
                    <a:pt x="0" y="152"/>
                    <a:pt x="55" y="186"/>
                    <a:pt x="123" y="186"/>
                  </a:cubicBezTo>
                  <a:cubicBezTo>
                    <a:pt x="138" y="186"/>
                    <a:pt x="153" y="184"/>
                    <a:pt x="168" y="181"/>
                  </a:cubicBezTo>
                  <a:cubicBezTo>
                    <a:pt x="202" y="207"/>
                    <a:pt x="253" y="221"/>
                    <a:pt x="308" y="221"/>
                  </a:cubicBezTo>
                  <a:cubicBezTo>
                    <a:pt x="363" y="221"/>
                    <a:pt x="414" y="207"/>
                    <a:pt x="449" y="181"/>
                  </a:cubicBezTo>
                  <a:cubicBezTo>
                    <a:pt x="463" y="184"/>
                    <a:pt x="478" y="186"/>
                    <a:pt x="494" y="186"/>
                  </a:cubicBezTo>
                  <a:cubicBezTo>
                    <a:pt x="538" y="186"/>
                    <a:pt x="578" y="172"/>
                    <a:pt x="600" y="149"/>
                  </a:cubicBezTo>
                  <a:cubicBezTo>
                    <a:pt x="606" y="150"/>
                    <a:pt x="612" y="150"/>
                    <a:pt x="618" y="150"/>
                  </a:cubicBezTo>
                  <a:cubicBezTo>
                    <a:pt x="653" y="150"/>
                    <a:pt x="682" y="132"/>
                    <a:pt x="682" y="110"/>
                  </a:cubicBezTo>
                  <a:cubicBezTo>
                    <a:pt x="682" y="89"/>
                    <a:pt x="653" y="71"/>
                    <a:pt x="618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4" name="Freeform 139"/>
            <p:cNvSpPr>
              <a:spLocks/>
            </p:cNvSpPr>
            <p:nvPr/>
          </p:nvSpPr>
          <p:spPr bwMode="auto">
            <a:xfrm>
              <a:off x="4629" y="1968"/>
              <a:ext cx="786" cy="249"/>
            </a:xfrm>
            <a:custGeom>
              <a:avLst/>
              <a:gdLst>
                <a:gd name="T0" fmla="*/ 613 w 671"/>
                <a:gd name="T1" fmla="*/ 142 h 213"/>
                <a:gd name="T2" fmla="*/ 593 w 671"/>
                <a:gd name="T3" fmla="*/ 140 h 213"/>
                <a:gd name="T4" fmla="*/ 489 w 671"/>
                <a:gd name="T5" fmla="*/ 178 h 213"/>
                <a:gd name="T6" fmla="*/ 443 w 671"/>
                <a:gd name="T7" fmla="*/ 172 h 213"/>
                <a:gd name="T8" fmla="*/ 303 w 671"/>
                <a:gd name="T9" fmla="*/ 213 h 213"/>
                <a:gd name="T10" fmla="*/ 164 w 671"/>
                <a:gd name="T11" fmla="*/ 172 h 213"/>
                <a:gd name="T12" fmla="*/ 118 w 671"/>
                <a:gd name="T13" fmla="*/ 178 h 213"/>
                <a:gd name="T14" fmla="*/ 0 w 671"/>
                <a:gd name="T15" fmla="*/ 106 h 213"/>
                <a:gd name="T16" fmla="*/ 118 w 671"/>
                <a:gd name="T17" fmla="*/ 35 h 213"/>
                <a:gd name="T18" fmla="*/ 164 w 671"/>
                <a:gd name="T19" fmla="*/ 41 h 213"/>
                <a:gd name="T20" fmla="*/ 303 w 671"/>
                <a:gd name="T21" fmla="*/ 0 h 213"/>
                <a:gd name="T22" fmla="*/ 443 w 671"/>
                <a:gd name="T23" fmla="*/ 41 h 213"/>
                <a:gd name="T24" fmla="*/ 489 w 671"/>
                <a:gd name="T25" fmla="*/ 35 h 213"/>
                <a:gd name="T26" fmla="*/ 593 w 671"/>
                <a:gd name="T27" fmla="*/ 73 h 213"/>
                <a:gd name="T28" fmla="*/ 613 w 671"/>
                <a:gd name="T29" fmla="*/ 71 h 213"/>
                <a:gd name="T30" fmla="*/ 671 w 671"/>
                <a:gd name="T31" fmla="*/ 106 h 213"/>
                <a:gd name="T32" fmla="*/ 613 w 671"/>
                <a:gd name="T33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1" h="213">
                  <a:moveTo>
                    <a:pt x="613" y="142"/>
                  </a:moveTo>
                  <a:cubicBezTo>
                    <a:pt x="606" y="142"/>
                    <a:pt x="599" y="141"/>
                    <a:pt x="593" y="140"/>
                  </a:cubicBezTo>
                  <a:cubicBezTo>
                    <a:pt x="573" y="162"/>
                    <a:pt x="534" y="178"/>
                    <a:pt x="489" y="178"/>
                  </a:cubicBezTo>
                  <a:cubicBezTo>
                    <a:pt x="473" y="178"/>
                    <a:pt x="457" y="176"/>
                    <a:pt x="443" y="172"/>
                  </a:cubicBezTo>
                  <a:cubicBezTo>
                    <a:pt x="410" y="197"/>
                    <a:pt x="360" y="213"/>
                    <a:pt x="303" y="213"/>
                  </a:cubicBezTo>
                  <a:cubicBezTo>
                    <a:pt x="247" y="213"/>
                    <a:pt x="196" y="197"/>
                    <a:pt x="164" y="172"/>
                  </a:cubicBezTo>
                  <a:cubicBezTo>
                    <a:pt x="150" y="176"/>
                    <a:pt x="134" y="178"/>
                    <a:pt x="118" y="178"/>
                  </a:cubicBezTo>
                  <a:cubicBezTo>
                    <a:pt x="53" y="178"/>
                    <a:pt x="0" y="146"/>
                    <a:pt x="0" y="106"/>
                  </a:cubicBezTo>
                  <a:cubicBezTo>
                    <a:pt x="0" y="67"/>
                    <a:pt x="53" y="35"/>
                    <a:pt x="118" y="35"/>
                  </a:cubicBezTo>
                  <a:cubicBezTo>
                    <a:pt x="134" y="35"/>
                    <a:pt x="150" y="37"/>
                    <a:pt x="164" y="41"/>
                  </a:cubicBezTo>
                  <a:cubicBezTo>
                    <a:pt x="196" y="16"/>
                    <a:pt x="247" y="0"/>
                    <a:pt x="303" y="0"/>
                  </a:cubicBezTo>
                  <a:cubicBezTo>
                    <a:pt x="360" y="0"/>
                    <a:pt x="410" y="16"/>
                    <a:pt x="443" y="41"/>
                  </a:cubicBezTo>
                  <a:cubicBezTo>
                    <a:pt x="457" y="37"/>
                    <a:pt x="473" y="35"/>
                    <a:pt x="489" y="35"/>
                  </a:cubicBezTo>
                  <a:cubicBezTo>
                    <a:pt x="534" y="35"/>
                    <a:pt x="573" y="51"/>
                    <a:pt x="593" y="73"/>
                  </a:cubicBezTo>
                  <a:cubicBezTo>
                    <a:pt x="599" y="72"/>
                    <a:pt x="606" y="71"/>
                    <a:pt x="613" y="71"/>
                  </a:cubicBezTo>
                  <a:cubicBezTo>
                    <a:pt x="645" y="71"/>
                    <a:pt x="671" y="87"/>
                    <a:pt x="671" y="106"/>
                  </a:cubicBezTo>
                  <a:cubicBezTo>
                    <a:pt x="671" y="126"/>
                    <a:pt x="645" y="142"/>
                    <a:pt x="613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7" name="Freeform 142"/>
            <p:cNvSpPr>
              <a:spLocks/>
            </p:cNvSpPr>
            <p:nvPr/>
          </p:nvSpPr>
          <p:spPr bwMode="auto">
            <a:xfrm>
              <a:off x="2324" y="2946"/>
              <a:ext cx="2889" cy="1253"/>
            </a:xfrm>
            <a:custGeom>
              <a:avLst/>
              <a:gdLst>
                <a:gd name="T0" fmla="*/ 1234 w 2466"/>
                <a:gd name="T1" fmla="*/ 1069 h 1069"/>
                <a:gd name="T2" fmla="*/ 1232 w 2466"/>
                <a:gd name="T3" fmla="*/ 1069 h 1069"/>
                <a:gd name="T4" fmla="*/ 1232 w 2466"/>
                <a:gd name="T5" fmla="*/ 1069 h 1069"/>
                <a:gd name="T6" fmla="*/ 768 w 2466"/>
                <a:gd name="T7" fmla="*/ 878 h 1069"/>
                <a:gd name="T8" fmla="*/ 626 w 2466"/>
                <a:gd name="T9" fmla="*/ 900 h 1069"/>
                <a:gd name="T10" fmla="*/ 625 w 2466"/>
                <a:gd name="T11" fmla="*/ 900 h 1069"/>
                <a:gd name="T12" fmla="*/ 624 w 2466"/>
                <a:gd name="T13" fmla="*/ 900 h 1069"/>
                <a:gd name="T14" fmla="*/ 619 w 2466"/>
                <a:gd name="T15" fmla="*/ 900 h 1069"/>
                <a:gd name="T16" fmla="*/ 615 w 2466"/>
                <a:gd name="T17" fmla="*/ 900 h 1069"/>
                <a:gd name="T18" fmla="*/ 273 w 2466"/>
                <a:gd name="T19" fmla="*/ 726 h 1069"/>
                <a:gd name="T20" fmla="*/ 219 w 2466"/>
                <a:gd name="T21" fmla="*/ 732 h 1069"/>
                <a:gd name="T22" fmla="*/ 0 w 2466"/>
                <a:gd name="T23" fmla="*/ 534 h 1069"/>
                <a:gd name="T24" fmla="*/ 219 w 2466"/>
                <a:gd name="T25" fmla="*/ 337 h 1069"/>
                <a:gd name="T26" fmla="*/ 273 w 2466"/>
                <a:gd name="T27" fmla="*/ 343 h 1069"/>
                <a:gd name="T28" fmla="*/ 615 w 2466"/>
                <a:gd name="T29" fmla="*/ 169 h 1069"/>
                <a:gd name="T30" fmla="*/ 619 w 2466"/>
                <a:gd name="T31" fmla="*/ 169 h 1069"/>
                <a:gd name="T32" fmla="*/ 624 w 2466"/>
                <a:gd name="T33" fmla="*/ 168 h 1069"/>
                <a:gd name="T34" fmla="*/ 626 w 2466"/>
                <a:gd name="T35" fmla="*/ 168 h 1069"/>
                <a:gd name="T36" fmla="*/ 768 w 2466"/>
                <a:gd name="T37" fmla="*/ 191 h 1069"/>
                <a:gd name="T38" fmla="*/ 1232 w 2466"/>
                <a:gd name="T39" fmla="*/ 0 h 1069"/>
                <a:gd name="T40" fmla="*/ 1232 w 2466"/>
                <a:gd name="T41" fmla="*/ 0 h 1069"/>
                <a:gd name="T42" fmla="*/ 1234 w 2466"/>
                <a:gd name="T43" fmla="*/ 0 h 1069"/>
                <a:gd name="T44" fmla="*/ 1697 w 2466"/>
                <a:gd name="T45" fmla="*/ 191 h 1069"/>
                <a:gd name="T46" fmla="*/ 1839 w 2466"/>
                <a:gd name="T47" fmla="*/ 168 h 1069"/>
                <a:gd name="T48" fmla="*/ 1841 w 2466"/>
                <a:gd name="T49" fmla="*/ 169 h 1069"/>
                <a:gd name="T50" fmla="*/ 1841 w 2466"/>
                <a:gd name="T51" fmla="*/ 168 h 1069"/>
                <a:gd name="T52" fmla="*/ 1846 w 2466"/>
                <a:gd name="T53" fmla="*/ 169 h 1069"/>
                <a:gd name="T54" fmla="*/ 1850 w 2466"/>
                <a:gd name="T55" fmla="*/ 169 h 1069"/>
                <a:gd name="T56" fmla="*/ 2192 w 2466"/>
                <a:gd name="T57" fmla="*/ 343 h 1069"/>
                <a:gd name="T58" fmla="*/ 2246 w 2466"/>
                <a:gd name="T59" fmla="*/ 337 h 1069"/>
                <a:gd name="T60" fmla="*/ 2466 w 2466"/>
                <a:gd name="T61" fmla="*/ 534 h 1069"/>
                <a:gd name="T62" fmla="*/ 2246 w 2466"/>
                <a:gd name="T63" fmla="*/ 732 h 1069"/>
                <a:gd name="T64" fmla="*/ 2192 w 2466"/>
                <a:gd name="T65" fmla="*/ 726 h 1069"/>
                <a:gd name="T66" fmla="*/ 1850 w 2466"/>
                <a:gd name="T67" fmla="*/ 900 h 1069"/>
                <a:gd name="T68" fmla="*/ 1846 w 2466"/>
                <a:gd name="T69" fmla="*/ 900 h 1069"/>
                <a:gd name="T70" fmla="*/ 1841 w 2466"/>
                <a:gd name="T71" fmla="*/ 900 h 1069"/>
                <a:gd name="T72" fmla="*/ 1839 w 2466"/>
                <a:gd name="T73" fmla="*/ 900 h 1069"/>
                <a:gd name="T74" fmla="*/ 1697 w 2466"/>
                <a:gd name="T75" fmla="*/ 878 h 1069"/>
                <a:gd name="T76" fmla="*/ 1234 w 2466"/>
                <a:gd name="T77" fmla="*/ 1069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66" h="1069">
                  <a:moveTo>
                    <a:pt x="1234" y="1069"/>
                  </a:moveTo>
                  <a:cubicBezTo>
                    <a:pt x="1232" y="1069"/>
                    <a:pt x="1232" y="1069"/>
                    <a:pt x="1232" y="1069"/>
                  </a:cubicBezTo>
                  <a:cubicBezTo>
                    <a:pt x="1232" y="1069"/>
                    <a:pt x="1232" y="1069"/>
                    <a:pt x="1232" y="1069"/>
                  </a:cubicBezTo>
                  <a:cubicBezTo>
                    <a:pt x="1052" y="1069"/>
                    <a:pt x="884" y="999"/>
                    <a:pt x="768" y="878"/>
                  </a:cubicBezTo>
                  <a:cubicBezTo>
                    <a:pt x="723" y="893"/>
                    <a:pt x="675" y="900"/>
                    <a:pt x="626" y="900"/>
                  </a:cubicBezTo>
                  <a:cubicBezTo>
                    <a:pt x="625" y="900"/>
                    <a:pt x="625" y="900"/>
                    <a:pt x="625" y="900"/>
                  </a:cubicBezTo>
                  <a:cubicBezTo>
                    <a:pt x="624" y="900"/>
                    <a:pt x="624" y="900"/>
                    <a:pt x="624" y="900"/>
                  </a:cubicBezTo>
                  <a:cubicBezTo>
                    <a:pt x="622" y="900"/>
                    <a:pt x="621" y="900"/>
                    <a:pt x="619" y="900"/>
                  </a:cubicBezTo>
                  <a:cubicBezTo>
                    <a:pt x="615" y="900"/>
                    <a:pt x="615" y="900"/>
                    <a:pt x="615" y="900"/>
                  </a:cubicBezTo>
                  <a:cubicBezTo>
                    <a:pt x="474" y="897"/>
                    <a:pt x="346" y="832"/>
                    <a:pt x="273" y="726"/>
                  </a:cubicBezTo>
                  <a:cubicBezTo>
                    <a:pt x="255" y="730"/>
                    <a:pt x="237" y="732"/>
                    <a:pt x="219" y="732"/>
                  </a:cubicBezTo>
                  <a:cubicBezTo>
                    <a:pt x="98" y="732"/>
                    <a:pt x="0" y="643"/>
                    <a:pt x="0" y="534"/>
                  </a:cubicBezTo>
                  <a:cubicBezTo>
                    <a:pt x="0" y="426"/>
                    <a:pt x="98" y="337"/>
                    <a:pt x="219" y="337"/>
                  </a:cubicBezTo>
                  <a:cubicBezTo>
                    <a:pt x="237" y="337"/>
                    <a:pt x="255" y="339"/>
                    <a:pt x="273" y="343"/>
                  </a:cubicBezTo>
                  <a:cubicBezTo>
                    <a:pt x="346" y="236"/>
                    <a:pt x="474" y="171"/>
                    <a:pt x="615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21" y="169"/>
                    <a:pt x="622" y="168"/>
                    <a:pt x="624" y="168"/>
                  </a:cubicBezTo>
                  <a:cubicBezTo>
                    <a:pt x="626" y="168"/>
                    <a:pt x="626" y="168"/>
                    <a:pt x="626" y="168"/>
                  </a:cubicBezTo>
                  <a:cubicBezTo>
                    <a:pt x="675" y="168"/>
                    <a:pt x="723" y="176"/>
                    <a:pt x="768" y="191"/>
                  </a:cubicBezTo>
                  <a:cubicBezTo>
                    <a:pt x="884" y="69"/>
                    <a:pt x="1052" y="0"/>
                    <a:pt x="1232" y="0"/>
                  </a:cubicBezTo>
                  <a:cubicBezTo>
                    <a:pt x="1232" y="0"/>
                    <a:pt x="1232" y="0"/>
                    <a:pt x="1232" y="0"/>
                  </a:cubicBezTo>
                  <a:cubicBezTo>
                    <a:pt x="1234" y="0"/>
                    <a:pt x="1234" y="0"/>
                    <a:pt x="1234" y="0"/>
                  </a:cubicBezTo>
                  <a:cubicBezTo>
                    <a:pt x="1413" y="0"/>
                    <a:pt x="1582" y="69"/>
                    <a:pt x="1697" y="191"/>
                  </a:cubicBezTo>
                  <a:cubicBezTo>
                    <a:pt x="1742" y="176"/>
                    <a:pt x="1790" y="168"/>
                    <a:pt x="1839" y="168"/>
                  </a:cubicBezTo>
                  <a:cubicBezTo>
                    <a:pt x="1841" y="169"/>
                    <a:pt x="1841" y="169"/>
                    <a:pt x="1841" y="169"/>
                  </a:cubicBezTo>
                  <a:cubicBezTo>
                    <a:pt x="1841" y="168"/>
                    <a:pt x="1841" y="168"/>
                    <a:pt x="1841" y="168"/>
                  </a:cubicBezTo>
                  <a:cubicBezTo>
                    <a:pt x="1843" y="168"/>
                    <a:pt x="1845" y="169"/>
                    <a:pt x="1846" y="169"/>
                  </a:cubicBezTo>
                  <a:cubicBezTo>
                    <a:pt x="1850" y="169"/>
                    <a:pt x="1850" y="169"/>
                    <a:pt x="1850" y="169"/>
                  </a:cubicBezTo>
                  <a:cubicBezTo>
                    <a:pt x="1992" y="171"/>
                    <a:pt x="2119" y="236"/>
                    <a:pt x="2192" y="343"/>
                  </a:cubicBezTo>
                  <a:cubicBezTo>
                    <a:pt x="2210" y="339"/>
                    <a:pt x="2228" y="337"/>
                    <a:pt x="2246" y="337"/>
                  </a:cubicBezTo>
                  <a:cubicBezTo>
                    <a:pt x="2367" y="337"/>
                    <a:pt x="2466" y="426"/>
                    <a:pt x="2466" y="534"/>
                  </a:cubicBezTo>
                  <a:cubicBezTo>
                    <a:pt x="2466" y="643"/>
                    <a:pt x="2367" y="732"/>
                    <a:pt x="2246" y="732"/>
                  </a:cubicBezTo>
                  <a:cubicBezTo>
                    <a:pt x="2228" y="732"/>
                    <a:pt x="2210" y="730"/>
                    <a:pt x="2192" y="726"/>
                  </a:cubicBezTo>
                  <a:cubicBezTo>
                    <a:pt x="2119" y="832"/>
                    <a:pt x="1992" y="897"/>
                    <a:pt x="1850" y="900"/>
                  </a:cubicBezTo>
                  <a:cubicBezTo>
                    <a:pt x="1846" y="900"/>
                    <a:pt x="1846" y="900"/>
                    <a:pt x="1846" y="900"/>
                  </a:cubicBezTo>
                  <a:cubicBezTo>
                    <a:pt x="1844" y="900"/>
                    <a:pt x="1843" y="900"/>
                    <a:pt x="1841" y="900"/>
                  </a:cubicBezTo>
                  <a:cubicBezTo>
                    <a:pt x="1839" y="900"/>
                    <a:pt x="1839" y="900"/>
                    <a:pt x="1839" y="900"/>
                  </a:cubicBezTo>
                  <a:cubicBezTo>
                    <a:pt x="1790" y="900"/>
                    <a:pt x="1742" y="893"/>
                    <a:pt x="1697" y="878"/>
                  </a:cubicBezTo>
                  <a:cubicBezTo>
                    <a:pt x="1582" y="999"/>
                    <a:pt x="1413" y="1069"/>
                    <a:pt x="1234" y="10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8" name="Freeform 143"/>
            <p:cNvSpPr>
              <a:spLocks/>
            </p:cNvSpPr>
            <p:nvPr/>
          </p:nvSpPr>
          <p:spPr bwMode="auto">
            <a:xfrm>
              <a:off x="2347" y="2969"/>
              <a:ext cx="2843" cy="1207"/>
            </a:xfrm>
            <a:custGeom>
              <a:avLst/>
              <a:gdLst>
                <a:gd name="T0" fmla="*/ 754 w 2426"/>
                <a:gd name="T1" fmla="*/ 835 h 1029"/>
                <a:gd name="T2" fmla="*/ 759 w 2426"/>
                <a:gd name="T3" fmla="*/ 839 h 1029"/>
                <a:gd name="T4" fmla="*/ 1212 w 2426"/>
                <a:gd name="T5" fmla="*/ 1029 h 1029"/>
                <a:gd name="T6" fmla="*/ 1213 w 2426"/>
                <a:gd name="T7" fmla="*/ 1029 h 1029"/>
                <a:gd name="T8" fmla="*/ 1213 w 2426"/>
                <a:gd name="T9" fmla="*/ 1029 h 1029"/>
                <a:gd name="T10" fmla="*/ 1667 w 2426"/>
                <a:gd name="T11" fmla="*/ 839 h 1029"/>
                <a:gd name="T12" fmla="*/ 1671 w 2426"/>
                <a:gd name="T13" fmla="*/ 835 h 1029"/>
                <a:gd name="T14" fmla="*/ 1677 w 2426"/>
                <a:gd name="T15" fmla="*/ 837 h 1029"/>
                <a:gd name="T16" fmla="*/ 1819 w 2426"/>
                <a:gd name="T17" fmla="*/ 860 h 1029"/>
                <a:gd name="T18" fmla="*/ 1821 w 2426"/>
                <a:gd name="T19" fmla="*/ 860 h 1029"/>
                <a:gd name="T20" fmla="*/ 1821 w 2426"/>
                <a:gd name="T21" fmla="*/ 860 h 1029"/>
                <a:gd name="T22" fmla="*/ 1826 w 2426"/>
                <a:gd name="T23" fmla="*/ 860 h 1029"/>
                <a:gd name="T24" fmla="*/ 1830 w 2426"/>
                <a:gd name="T25" fmla="*/ 860 h 1029"/>
                <a:gd name="T26" fmla="*/ 2160 w 2426"/>
                <a:gd name="T27" fmla="*/ 689 h 1029"/>
                <a:gd name="T28" fmla="*/ 2164 w 2426"/>
                <a:gd name="T29" fmla="*/ 683 h 1029"/>
                <a:gd name="T30" fmla="*/ 2171 w 2426"/>
                <a:gd name="T31" fmla="*/ 685 h 1029"/>
                <a:gd name="T32" fmla="*/ 2226 w 2426"/>
                <a:gd name="T33" fmla="*/ 692 h 1029"/>
                <a:gd name="T34" fmla="*/ 2426 w 2426"/>
                <a:gd name="T35" fmla="*/ 514 h 1029"/>
                <a:gd name="T36" fmla="*/ 2226 w 2426"/>
                <a:gd name="T37" fmla="*/ 337 h 1029"/>
                <a:gd name="T38" fmla="*/ 2171 w 2426"/>
                <a:gd name="T39" fmla="*/ 344 h 1029"/>
                <a:gd name="T40" fmla="*/ 2164 w 2426"/>
                <a:gd name="T41" fmla="*/ 346 h 1029"/>
                <a:gd name="T42" fmla="*/ 2160 w 2426"/>
                <a:gd name="T43" fmla="*/ 340 h 1029"/>
                <a:gd name="T44" fmla="*/ 1830 w 2426"/>
                <a:gd name="T45" fmla="*/ 169 h 1029"/>
                <a:gd name="T46" fmla="*/ 1826 w 2426"/>
                <a:gd name="T47" fmla="*/ 169 h 1029"/>
                <a:gd name="T48" fmla="*/ 1821 w 2426"/>
                <a:gd name="T49" fmla="*/ 168 h 1029"/>
                <a:gd name="T50" fmla="*/ 1821 w 2426"/>
                <a:gd name="T51" fmla="*/ 169 h 1029"/>
                <a:gd name="T52" fmla="*/ 1819 w 2426"/>
                <a:gd name="T53" fmla="*/ 168 h 1029"/>
                <a:gd name="T54" fmla="*/ 1677 w 2426"/>
                <a:gd name="T55" fmla="*/ 192 h 1029"/>
                <a:gd name="T56" fmla="*/ 1671 w 2426"/>
                <a:gd name="T57" fmla="*/ 194 h 1029"/>
                <a:gd name="T58" fmla="*/ 1667 w 2426"/>
                <a:gd name="T59" fmla="*/ 189 h 1029"/>
                <a:gd name="T60" fmla="*/ 1214 w 2426"/>
                <a:gd name="T61" fmla="*/ 0 h 1029"/>
                <a:gd name="T62" fmla="*/ 1213 w 2426"/>
                <a:gd name="T63" fmla="*/ 0 h 1029"/>
                <a:gd name="T64" fmla="*/ 1212 w 2426"/>
                <a:gd name="T65" fmla="*/ 0 h 1029"/>
                <a:gd name="T66" fmla="*/ 759 w 2426"/>
                <a:gd name="T67" fmla="*/ 189 h 1029"/>
                <a:gd name="T68" fmla="*/ 754 w 2426"/>
                <a:gd name="T69" fmla="*/ 194 h 1029"/>
                <a:gd name="T70" fmla="*/ 748 w 2426"/>
                <a:gd name="T71" fmla="*/ 192 h 1029"/>
                <a:gd name="T72" fmla="*/ 606 w 2426"/>
                <a:gd name="T73" fmla="*/ 168 h 1029"/>
                <a:gd name="T74" fmla="*/ 605 w 2426"/>
                <a:gd name="T75" fmla="*/ 169 h 1029"/>
                <a:gd name="T76" fmla="*/ 604 w 2426"/>
                <a:gd name="T77" fmla="*/ 168 h 1029"/>
                <a:gd name="T78" fmla="*/ 599 w 2426"/>
                <a:gd name="T79" fmla="*/ 169 h 1029"/>
                <a:gd name="T80" fmla="*/ 596 w 2426"/>
                <a:gd name="T81" fmla="*/ 169 h 1029"/>
                <a:gd name="T82" fmla="*/ 266 w 2426"/>
                <a:gd name="T83" fmla="*/ 340 h 1029"/>
                <a:gd name="T84" fmla="*/ 262 w 2426"/>
                <a:gd name="T85" fmla="*/ 346 h 1029"/>
                <a:gd name="T86" fmla="*/ 255 w 2426"/>
                <a:gd name="T87" fmla="*/ 344 h 1029"/>
                <a:gd name="T88" fmla="*/ 199 w 2426"/>
                <a:gd name="T89" fmla="*/ 337 h 1029"/>
                <a:gd name="T90" fmla="*/ 0 w 2426"/>
                <a:gd name="T91" fmla="*/ 514 h 1029"/>
                <a:gd name="T92" fmla="*/ 199 w 2426"/>
                <a:gd name="T93" fmla="*/ 692 h 1029"/>
                <a:gd name="T94" fmla="*/ 255 w 2426"/>
                <a:gd name="T95" fmla="*/ 685 h 1029"/>
                <a:gd name="T96" fmla="*/ 262 w 2426"/>
                <a:gd name="T97" fmla="*/ 683 h 1029"/>
                <a:gd name="T98" fmla="*/ 266 w 2426"/>
                <a:gd name="T99" fmla="*/ 689 h 1029"/>
                <a:gd name="T100" fmla="*/ 596 w 2426"/>
                <a:gd name="T101" fmla="*/ 860 h 1029"/>
                <a:gd name="T102" fmla="*/ 600 w 2426"/>
                <a:gd name="T103" fmla="*/ 860 h 1029"/>
                <a:gd name="T104" fmla="*/ 604 w 2426"/>
                <a:gd name="T105" fmla="*/ 860 h 1029"/>
                <a:gd name="T106" fmla="*/ 605 w 2426"/>
                <a:gd name="T107" fmla="*/ 860 h 1029"/>
                <a:gd name="T108" fmla="*/ 606 w 2426"/>
                <a:gd name="T109" fmla="*/ 860 h 1029"/>
                <a:gd name="T110" fmla="*/ 748 w 2426"/>
                <a:gd name="T111" fmla="*/ 837 h 1029"/>
                <a:gd name="T112" fmla="*/ 754 w 2426"/>
                <a:gd name="T113" fmla="*/ 835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26" h="1029">
                  <a:moveTo>
                    <a:pt x="754" y="835"/>
                  </a:moveTo>
                  <a:cubicBezTo>
                    <a:pt x="759" y="839"/>
                    <a:pt x="759" y="839"/>
                    <a:pt x="759" y="839"/>
                  </a:cubicBezTo>
                  <a:cubicBezTo>
                    <a:pt x="870" y="960"/>
                    <a:pt x="1035" y="1029"/>
                    <a:pt x="1212" y="1029"/>
                  </a:cubicBezTo>
                  <a:cubicBezTo>
                    <a:pt x="1213" y="1029"/>
                    <a:pt x="1213" y="1029"/>
                    <a:pt x="1213" y="1029"/>
                  </a:cubicBezTo>
                  <a:cubicBezTo>
                    <a:pt x="1213" y="1029"/>
                    <a:pt x="1213" y="1029"/>
                    <a:pt x="1213" y="1029"/>
                  </a:cubicBezTo>
                  <a:cubicBezTo>
                    <a:pt x="1390" y="1029"/>
                    <a:pt x="1555" y="960"/>
                    <a:pt x="1667" y="839"/>
                  </a:cubicBezTo>
                  <a:cubicBezTo>
                    <a:pt x="1671" y="835"/>
                    <a:pt x="1671" y="835"/>
                    <a:pt x="1671" y="835"/>
                  </a:cubicBezTo>
                  <a:cubicBezTo>
                    <a:pt x="1677" y="837"/>
                    <a:pt x="1677" y="837"/>
                    <a:pt x="1677" y="837"/>
                  </a:cubicBezTo>
                  <a:cubicBezTo>
                    <a:pt x="1722" y="852"/>
                    <a:pt x="1770" y="860"/>
                    <a:pt x="1819" y="860"/>
                  </a:cubicBezTo>
                  <a:cubicBezTo>
                    <a:pt x="1821" y="860"/>
                    <a:pt x="1821" y="860"/>
                    <a:pt x="1821" y="860"/>
                  </a:cubicBezTo>
                  <a:cubicBezTo>
                    <a:pt x="1821" y="860"/>
                    <a:pt x="1821" y="860"/>
                    <a:pt x="1821" y="860"/>
                  </a:cubicBezTo>
                  <a:cubicBezTo>
                    <a:pt x="1823" y="860"/>
                    <a:pt x="1824" y="860"/>
                    <a:pt x="1826" y="860"/>
                  </a:cubicBezTo>
                  <a:cubicBezTo>
                    <a:pt x="1830" y="860"/>
                    <a:pt x="1830" y="860"/>
                    <a:pt x="1830" y="860"/>
                  </a:cubicBezTo>
                  <a:cubicBezTo>
                    <a:pt x="1967" y="857"/>
                    <a:pt x="2091" y="793"/>
                    <a:pt x="2160" y="689"/>
                  </a:cubicBezTo>
                  <a:cubicBezTo>
                    <a:pt x="2164" y="683"/>
                    <a:pt x="2164" y="683"/>
                    <a:pt x="2164" y="683"/>
                  </a:cubicBezTo>
                  <a:cubicBezTo>
                    <a:pt x="2171" y="685"/>
                    <a:pt x="2171" y="685"/>
                    <a:pt x="2171" y="685"/>
                  </a:cubicBezTo>
                  <a:cubicBezTo>
                    <a:pt x="2189" y="689"/>
                    <a:pt x="2207" y="692"/>
                    <a:pt x="2226" y="692"/>
                  </a:cubicBezTo>
                  <a:cubicBezTo>
                    <a:pt x="2336" y="692"/>
                    <a:pt x="2426" y="612"/>
                    <a:pt x="2426" y="514"/>
                  </a:cubicBezTo>
                  <a:cubicBezTo>
                    <a:pt x="2426" y="417"/>
                    <a:pt x="2336" y="337"/>
                    <a:pt x="2226" y="337"/>
                  </a:cubicBezTo>
                  <a:cubicBezTo>
                    <a:pt x="2207" y="337"/>
                    <a:pt x="2189" y="339"/>
                    <a:pt x="2171" y="344"/>
                  </a:cubicBezTo>
                  <a:cubicBezTo>
                    <a:pt x="2164" y="346"/>
                    <a:pt x="2164" y="346"/>
                    <a:pt x="2164" y="346"/>
                  </a:cubicBezTo>
                  <a:cubicBezTo>
                    <a:pt x="2160" y="340"/>
                    <a:pt x="2160" y="340"/>
                    <a:pt x="2160" y="340"/>
                  </a:cubicBezTo>
                  <a:cubicBezTo>
                    <a:pt x="2091" y="235"/>
                    <a:pt x="1967" y="171"/>
                    <a:pt x="1830" y="169"/>
                  </a:cubicBezTo>
                  <a:cubicBezTo>
                    <a:pt x="1826" y="169"/>
                    <a:pt x="1826" y="169"/>
                    <a:pt x="1826" y="169"/>
                  </a:cubicBezTo>
                  <a:cubicBezTo>
                    <a:pt x="1824" y="169"/>
                    <a:pt x="1823" y="168"/>
                    <a:pt x="1821" y="168"/>
                  </a:cubicBezTo>
                  <a:cubicBezTo>
                    <a:pt x="1821" y="169"/>
                    <a:pt x="1821" y="169"/>
                    <a:pt x="1821" y="169"/>
                  </a:cubicBezTo>
                  <a:cubicBezTo>
                    <a:pt x="1819" y="168"/>
                    <a:pt x="1819" y="168"/>
                    <a:pt x="1819" y="168"/>
                  </a:cubicBezTo>
                  <a:cubicBezTo>
                    <a:pt x="1770" y="168"/>
                    <a:pt x="1723" y="176"/>
                    <a:pt x="1677" y="192"/>
                  </a:cubicBezTo>
                  <a:cubicBezTo>
                    <a:pt x="1671" y="194"/>
                    <a:pt x="1671" y="194"/>
                    <a:pt x="1671" y="194"/>
                  </a:cubicBezTo>
                  <a:cubicBezTo>
                    <a:pt x="1667" y="189"/>
                    <a:pt x="1667" y="189"/>
                    <a:pt x="1667" y="189"/>
                  </a:cubicBezTo>
                  <a:cubicBezTo>
                    <a:pt x="1555" y="69"/>
                    <a:pt x="1390" y="0"/>
                    <a:pt x="1214" y="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212" y="0"/>
                    <a:pt x="1212" y="0"/>
                    <a:pt x="1212" y="0"/>
                  </a:cubicBezTo>
                  <a:cubicBezTo>
                    <a:pt x="1035" y="0"/>
                    <a:pt x="870" y="69"/>
                    <a:pt x="759" y="189"/>
                  </a:cubicBezTo>
                  <a:cubicBezTo>
                    <a:pt x="754" y="194"/>
                    <a:pt x="754" y="194"/>
                    <a:pt x="754" y="194"/>
                  </a:cubicBezTo>
                  <a:cubicBezTo>
                    <a:pt x="748" y="192"/>
                    <a:pt x="748" y="192"/>
                    <a:pt x="748" y="192"/>
                  </a:cubicBezTo>
                  <a:cubicBezTo>
                    <a:pt x="703" y="176"/>
                    <a:pt x="655" y="168"/>
                    <a:pt x="606" y="168"/>
                  </a:cubicBezTo>
                  <a:cubicBezTo>
                    <a:pt x="605" y="169"/>
                    <a:pt x="605" y="169"/>
                    <a:pt x="605" y="169"/>
                  </a:cubicBezTo>
                  <a:cubicBezTo>
                    <a:pt x="604" y="168"/>
                    <a:pt x="604" y="168"/>
                    <a:pt x="604" y="168"/>
                  </a:cubicBezTo>
                  <a:cubicBezTo>
                    <a:pt x="602" y="168"/>
                    <a:pt x="601" y="169"/>
                    <a:pt x="599" y="169"/>
                  </a:cubicBezTo>
                  <a:cubicBezTo>
                    <a:pt x="596" y="169"/>
                    <a:pt x="596" y="169"/>
                    <a:pt x="596" y="169"/>
                  </a:cubicBezTo>
                  <a:cubicBezTo>
                    <a:pt x="458" y="171"/>
                    <a:pt x="335" y="235"/>
                    <a:pt x="266" y="340"/>
                  </a:cubicBezTo>
                  <a:cubicBezTo>
                    <a:pt x="262" y="346"/>
                    <a:pt x="262" y="346"/>
                    <a:pt x="262" y="346"/>
                  </a:cubicBezTo>
                  <a:cubicBezTo>
                    <a:pt x="255" y="344"/>
                    <a:pt x="255" y="344"/>
                    <a:pt x="255" y="344"/>
                  </a:cubicBezTo>
                  <a:cubicBezTo>
                    <a:pt x="237" y="339"/>
                    <a:pt x="218" y="337"/>
                    <a:pt x="199" y="337"/>
                  </a:cubicBezTo>
                  <a:cubicBezTo>
                    <a:pt x="89" y="337"/>
                    <a:pt x="0" y="417"/>
                    <a:pt x="0" y="514"/>
                  </a:cubicBezTo>
                  <a:cubicBezTo>
                    <a:pt x="0" y="612"/>
                    <a:pt x="89" y="692"/>
                    <a:pt x="199" y="692"/>
                  </a:cubicBezTo>
                  <a:cubicBezTo>
                    <a:pt x="218" y="692"/>
                    <a:pt x="237" y="689"/>
                    <a:pt x="255" y="685"/>
                  </a:cubicBezTo>
                  <a:cubicBezTo>
                    <a:pt x="262" y="683"/>
                    <a:pt x="262" y="683"/>
                    <a:pt x="262" y="683"/>
                  </a:cubicBezTo>
                  <a:cubicBezTo>
                    <a:pt x="266" y="689"/>
                    <a:pt x="266" y="689"/>
                    <a:pt x="266" y="689"/>
                  </a:cubicBezTo>
                  <a:cubicBezTo>
                    <a:pt x="335" y="793"/>
                    <a:pt x="458" y="857"/>
                    <a:pt x="596" y="860"/>
                  </a:cubicBezTo>
                  <a:cubicBezTo>
                    <a:pt x="600" y="860"/>
                    <a:pt x="600" y="860"/>
                    <a:pt x="600" y="860"/>
                  </a:cubicBezTo>
                  <a:cubicBezTo>
                    <a:pt x="601" y="860"/>
                    <a:pt x="603" y="860"/>
                    <a:pt x="604" y="860"/>
                  </a:cubicBezTo>
                  <a:cubicBezTo>
                    <a:pt x="605" y="860"/>
                    <a:pt x="605" y="860"/>
                    <a:pt x="605" y="860"/>
                  </a:cubicBezTo>
                  <a:cubicBezTo>
                    <a:pt x="606" y="860"/>
                    <a:pt x="606" y="860"/>
                    <a:pt x="606" y="860"/>
                  </a:cubicBezTo>
                  <a:cubicBezTo>
                    <a:pt x="655" y="860"/>
                    <a:pt x="703" y="852"/>
                    <a:pt x="748" y="837"/>
                  </a:cubicBezTo>
                  <a:lnTo>
                    <a:pt x="754" y="8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9" name="Freeform 144"/>
            <p:cNvSpPr>
              <a:spLocks/>
            </p:cNvSpPr>
            <p:nvPr/>
          </p:nvSpPr>
          <p:spPr bwMode="auto">
            <a:xfrm>
              <a:off x="1063" y="3295"/>
              <a:ext cx="1474" cy="693"/>
            </a:xfrm>
            <a:custGeom>
              <a:avLst/>
              <a:gdLst>
                <a:gd name="T0" fmla="*/ 1140 w 1258"/>
                <a:gd name="T1" fmla="*/ 190 h 591"/>
                <a:gd name="T2" fmla="*/ 1107 w 1258"/>
                <a:gd name="T3" fmla="*/ 194 h 591"/>
                <a:gd name="T4" fmla="*/ 912 w 1258"/>
                <a:gd name="T5" fmla="*/ 95 h 591"/>
                <a:gd name="T6" fmla="*/ 829 w 1258"/>
                <a:gd name="T7" fmla="*/ 109 h 591"/>
                <a:gd name="T8" fmla="*/ 569 w 1258"/>
                <a:gd name="T9" fmla="*/ 0 h 591"/>
                <a:gd name="T10" fmla="*/ 309 w 1258"/>
                <a:gd name="T11" fmla="*/ 109 h 591"/>
                <a:gd name="T12" fmla="*/ 226 w 1258"/>
                <a:gd name="T13" fmla="*/ 95 h 591"/>
                <a:gd name="T14" fmla="*/ 0 w 1258"/>
                <a:gd name="T15" fmla="*/ 296 h 591"/>
                <a:gd name="T16" fmla="*/ 226 w 1258"/>
                <a:gd name="T17" fmla="*/ 496 h 591"/>
                <a:gd name="T18" fmla="*/ 309 w 1258"/>
                <a:gd name="T19" fmla="*/ 482 h 591"/>
                <a:gd name="T20" fmla="*/ 569 w 1258"/>
                <a:gd name="T21" fmla="*/ 591 h 591"/>
                <a:gd name="T22" fmla="*/ 829 w 1258"/>
                <a:gd name="T23" fmla="*/ 482 h 591"/>
                <a:gd name="T24" fmla="*/ 912 w 1258"/>
                <a:gd name="T25" fmla="*/ 496 h 591"/>
                <a:gd name="T26" fmla="*/ 1107 w 1258"/>
                <a:gd name="T27" fmla="*/ 397 h 591"/>
                <a:gd name="T28" fmla="*/ 1140 w 1258"/>
                <a:gd name="T29" fmla="*/ 401 h 591"/>
                <a:gd name="T30" fmla="*/ 1258 w 1258"/>
                <a:gd name="T31" fmla="*/ 296 h 591"/>
                <a:gd name="T32" fmla="*/ 1140 w 1258"/>
                <a:gd name="T33" fmla="*/ 19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8" h="591">
                  <a:moveTo>
                    <a:pt x="1140" y="190"/>
                  </a:moveTo>
                  <a:cubicBezTo>
                    <a:pt x="1129" y="190"/>
                    <a:pt x="1118" y="191"/>
                    <a:pt x="1107" y="194"/>
                  </a:cubicBezTo>
                  <a:cubicBezTo>
                    <a:pt x="1067" y="133"/>
                    <a:pt x="992" y="95"/>
                    <a:pt x="912" y="95"/>
                  </a:cubicBezTo>
                  <a:cubicBezTo>
                    <a:pt x="883" y="95"/>
                    <a:pt x="855" y="100"/>
                    <a:pt x="829" y="109"/>
                  </a:cubicBezTo>
                  <a:cubicBezTo>
                    <a:pt x="765" y="40"/>
                    <a:pt x="671" y="0"/>
                    <a:pt x="569" y="0"/>
                  </a:cubicBezTo>
                  <a:cubicBezTo>
                    <a:pt x="467" y="0"/>
                    <a:pt x="373" y="40"/>
                    <a:pt x="309" y="109"/>
                  </a:cubicBezTo>
                  <a:cubicBezTo>
                    <a:pt x="283" y="100"/>
                    <a:pt x="255" y="95"/>
                    <a:pt x="226" y="95"/>
                  </a:cubicBezTo>
                  <a:cubicBezTo>
                    <a:pt x="101" y="95"/>
                    <a:pt x="0" y="185"/>
                    <a:pt x="0" y="296"/>
                  </a:cubicBezTo>
                  <a:cubicBezTo>
                    <a:pt x="0" y="406"/>
                    <a:pt x="101" y="496"/>
                    <a:pt x="226" y="496"/>
                  </a:cubicBezTo>
                  <a:cubicBezTo>
                    <a:pt x="255" y="496"/>
                    <a:pt x="283" y="492"/>
                    <a:pt x="309" y="482"/>
                  </a:cubicBezTo>
                  <a:cubicBezTo>
                    <a:pt x="373" y="552"/>
                    <a:pt x="467" y="591"/>
                    <a:pt x="569" y="591"/>
                  </a:cubicBezTo>
                  <a:cubicBezTo>
                    <a:pt x="670" y="591"/>
                    <a:pt x="765" y="552"/>
                    <a:pt x="829" y="482"/>
                  </a:cubicBezTo>
                  <a:cubicBezTo>
                    <a:pt x="855" y="492"/>
                    <a:pt x="883" y="496"/>
                    <a:pt x="912" y="496"/>
                  </a:cubicBezTo>
                  <a:cubicBezTo>
                    <a:pt x="992" y="496"/>
                    <a:pt x="1067" y="458"/>
                    <a:pt x="1107" y="397"/>
                  </a:cubicBezTo>
                  <a:cubicBezTo>
                    <a:pt x="1118" y="400"/>
                    <a:pt x="1129" y="401"/>
                    <a:pt x="1140" y="401"/>
                  </a:cubicBezTo>
                  <a:cubicBezTo>
                    <a:pt x="1205" y="401"/>
                    <a:pt x="1258" y="354"/>
                    <a:pt x="1258" y="296"/>
                  </a:cubicBezTo>
                  <a:cubicBezTo>
                    <a:pt x="1258" y="237"/>
                    <a:pt x="1205" y="190"/>
                    <a:pt x="1140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0" name="Freeform 145"/>
            <p:cNvSpPr>
              <a:spLocks/>
            </p:cNvSpPr>
            <p:nvPr/>
          </p:nvSpPr>
          <p:spPr bwMode="auto">
            <a:xfrm>
              <a:off x="1074" y="3308"/>
              <a:ext cx="1453" cy="668"/>
            </a:xfrm>
            <a:custGeom>
              <a:avLst/>
              <a:gdLst>
                <a:gd name="T0" fmla="*/ 1131 w 1240"/>
                <a:gd name="T1" fmla="*/ 380 h 570"/>
                <a:gd name="T2" fmla="*/ 1094 w 1240"/>
                <a:gd name="T3" fmla="*/ 374 h 570"/>
                <a:gd name="T4" fmla="*/ 903 w 1240"/>
                <a:gd name="T5" fmla="*/ 475 h 570"/>
                <a:gd name="T6" fmla="*/ 817 w 1240"/>
                <a:gd name="T7" fmla="*/ 459 h 570"/>
                <a:gd name="T8" fmla="*/ 560 w 1240"/>
                <a:gd name="T9" fmla="*/ 570 h 570"/>
                <a:gd name="T10" fmla="*/ 303 w 1240"/>
                <a:gd name="T11" fmla="*/ 459 h 570"/>
                <a:gd name="T12" fmla="*/ 217 w 1240"/>
                <a:gd name="T13" fmla="*/ 475 h 570"/>
                <a:gd name="T14" fmla="*/ 0 w 1240"/>
                <a:gd name="T15" fmla="*/ 285 h 570"/>
                <a:gd name="T16" fmla="*/ 217 w 1240"/>
                <a:gd name="T17" fmla="*/ 95 h 570"/>
                <a:gd name="T18" fmla="*/ 303 w 1240"/>
                <a:gd name="T19" fmla="*/ 110 h 570"/>
                <a:gd name="T20" fmla="*/ 560 w 1240"/>
                <a:gd name="T21" fmla="*/ 0 h 570"/>
                <a:gd name="T22" fmla="*/ 817 w 1240"/>
                <a:gd name="T23" fmla="*/ 110 h 570"/>
                <a:gd name="T24" fmla="*/ 903 w 1240"/>
                <a:gd name="T25" fmla="*/ 95 h 570"/>
                <a:gd name="T26" fmla="*/ 1094 w 1240"/>
                <a:gd name="T27" fmla="*/ 195 h 570"/>
                <a:gd name="T28" fmla="*/ 1131 w 1240"/>
                <a:gd name="T29" fmla="*/ 190 h 570"/>
                <a:gd name="T30" fmla="*/ 1240 w 1240"/>
                <a:gd name="T31" fmla="*/ 285 h 570"/>
                <a:gd name="T32" fmla="*/ 1131 w 1240"/>
                <a:gd name="T33" fmla="*/ 38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0" h="570">
                  <a:moveTo>
                    <a:pt x="1131" y="380"/>
                  </a:moveTo>
                  <a:cubicBezTo>
                    <a:pt x="1118" y="380"/>
                    <a:pt x="1106" y="378"/>
                    <a:pt x="1094" y="374"/>
                  </a:cubicBezTo>
                  <a:cubicBezTo>
                    <a:pt x="1058" y="434"/>
                    <a:pt x="986" y="475"/>
                    <a:pt x="903" y="475"/>
                  </a:cubicBezTo>
                  <a:cubicBezTo>
                    <a:pt x="872" y="475"/>
                    <a:pt x="843" y="469"/>
                    <a:pt x="817" y="459"/>
                  </a:cubicBezTo>
                  <a:cubicBezTo>
                    <a:pt x="758" y="526"/>
                    <a:pt x="665" y="570"/>
                    <a:pt x="560" y="570"/>
                  </a:cubicBezTo>
                  <a:cubicBezTo>
                    <a:pt x="455" y="570"/>
                    <a:pt x="362" y="526"/>
                    <a:pt x="303" y="459"/>
                  </a:cubicBezTo>
                  <a:cubicBezTo>
                    <a:pt x="276" y="469"/>
                    <a:pt x="248" y="475"/>
                    <a:pt x="217" y="475"/>
                  </a:cubicBezTo>
                  <a:cubicBezTo>
                    <a:pt x="97" y="475"/>
                    <a:pt x="0" y="390"/>
                    <a:pt x="0" y="285"/>
                  </a:cubicBezTo>
                  <a:cubicBezTo>
                    <a:pt x="0" y="180"/>
                    <a:pt x="97" y="95"/>
                    <a:pt x="217" y="95"/>
                  </a:cubicBezTo>
                  <a:cubicBezTo>
                    <a:pt x="248" y="95"/>
                    <a:pt x="277" y="100"/>
                    <a:pt x="303" y="110"/>
                  </a:cubicBezTo>
                  <a:cubicBezTo>
                    <a:pt x="362" y="43"/>
                    <a:pt x="455" y="0"/>
                    <a:pt x="560" y="0"/>
                  </a:cubicBezTo>
                  <a:cubicBezTo>
                    <a:pt x="665" y="0"/>
                    <a:pt x="758" y="43"/>
                    <a:pt x="817" y="110"/>
                  </a:cubicBezTo>
                  <a:cubicBezTo>
                    <a:pt x="843" y="100"/>
                    <a:pt x="872" y="95"/>
                    <a:pt x="903" y="95"/>
                  </a:cubicBezTo>
                  <a:cubicBezTo>
                    <a:pt x="986" y="95"/>
                    <a:pt x="1058" y="135"/>
                    <a:pt x="1094" y="195"/>
                  </a:cubicBezTo>
                  <a:cubicBezTo>
                    <a:pt x="1106" y="192"/>
                    <a:pt x="1118" y="190"/>
                    <a:pt x="1131" y="190"/>
                  </a:cubicBezTo>
                  <a:cubicBezTo>
                    <a:pt x="1191" y="190"/>
                    <a:pt x="1240" y="232"/>
                    <a:pt x="1240" y="285"/>
                  </a:cubicBezTo>
                  <a:cubicBezTo>
                    <a:pt x="1240" y="337"/>
                    <a:pt x="1191" y="380"/>
                    <a:pt x="1131" y="3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1" name="Freeform 146"/>
            <p:cNvSpPr>
              <a:spLocks/>
            </p:cNvSpPr>
            <p:nvPr/>
          </p:nvSpPr>
          <p:spPr bwMode="auto">
            <a:xfrm>
              <a:off x="5025" y="3295"/>
              <a:ext cx="2030" cy="955"/>
            </a:xfrm>
            <a:custGeom>
              <a:avLst/>
              <a:gdLst>
                <a:gd name="T0" fmla="*/ 1570 w 1733"/>
                <a:gd name="T1" fmla="*/ 262 h 814"/>
                <a:gd name="T2" fmla="*/ 1525 w 1733"/>
                <a:gd name="T3" fmla="*/ 267 h 814"/>
                <a:gd name="T4" fmla="*/ 1256 w 1733"/>
                <a:gd name="T5" fmla="*/ 131 h 814"/>
                <a:gd name="T6" fmla="*/ 1141 w 1733"/>
                <a:gd name="T7" fmla="*/ 150 h 814"/>
                <a:gd name="T8" fmla="*/ 784 w 1733"/>
                <a:gd name="T9" fmla="*/ 0 h 814"/>
                <a:gd name="T10" fmla="*/ 426 w 1733"/>
                <a:gd name="T11" fmla="*/ 150 h 814"/>
                <a:gd name="T12" fmla="*/ 312 w 1733"/>
                <a:gd name="T13" fmla="*/ 131 h 814"/>
                <a:gd name="T14" fmla="*/ 0 w 1733"/>
                <a:gd name="T15" fmla="*/ 407 h 814"/>
                <a:gd name="T16" fmla="*/ 312 w 1733"/>
                <a:gd name="T17" fmla="*/ 684 h 814"/>
                <a:gd name="T18" fmla="*/ 426 w 1733"/>
                <a:gd name="T19" fmla="*/ 665 h 814"/>
                <a:gd name="T20" fmla="*/ 784 w 1733"/>
                <a:gd name="T21" fmla="*/ 814 h 814"/>
                <a:gd name="T22" fmla="*/ 1142 w 1733"/>
                <a:gd name="T23" fmla="*/ 665 h 814"/>
                <a:gd name="T24" fmla="*/ 1256 w 1733"/>
                <a:gd name="T25" fmla="*/ 684 h 814"/>
                <a:gd name="T26" fmla="*/ 1525 w 1733"/>
                <a:gd name="T27" fmla="*/ 547 h 814"/>
                <a:gd name="T28" fmla="*/ 1570 w 1733"/>
                <a:gd name="T29" fmla="*/ 553 h 814"/>
                <a:gd name="T30" fmla="*/ 1733 w 1733"/>
                <a:gd name="T31" fmla="*/ 407 h 814"/>
                <a:gd name="T32" fmla="*/ 1570 w 1733"/>
                <a:gd name="T33" fmla="*/ 262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3" h="814">
                  <a:moveTo>
                    <a:pt x="1570" y="262"/>
                  </a:moveTo>
                  <a:cubicBezTo>
                    <a:pt x="1555" y="262"/>
                    <a:pt x="1540" y="264"/>
                    <a:pt x="1525" y="267"/>
                  </a:cubicBezTo>
                  <a:cubicBezTo>
                    <a:pt x="1469" y="183"/>
                    <a:pt x="1367" y="131"/>
                    <a:pt x="1256" y="131"/>
                  </a:cubicBezTo>
                  <a:cubicBezTo>
                    <a:pt x="1216" y="131"/>
                    <a:pt x="1178" y="137"/>
                    <a:pt x="1141" y="150"/>
                  </a:cubicBezTo>
                  <a:cubicBezTo>
                    <a:pt x="1053" y="54"/>
                    <a:pt x="924" y="0"/>
                    <a:pt x="784" y="0"/>
                  </a:cubicBezTo>
                  <a:cubicBezTo>
                    <a:pt x="644" y="0"/>
                    <a:pt x="514" y="54"/>
                    <a:pt x="426" y="150"/>
                  </a:cubicBezTo>
                  <a:cubicBezTo>
                    <a:pt x="390" y="137"/>
                    <a:pt x="351" y="131"/>
                    <a:pt x="312" y="131"/>
                  </a:cubicBezTo>
                  <a:cubicBezTo>
                    <a:pt x="140" y="131"/>
                    <a:pt x="0" y="255"/>
                    <a:pt x="0" y="407"/>
                  </a:cubicBezTo>
                  <a:cubicBezTo>
                    <a:pt x="0" y="560"/>
                    <a:pt x="140" y="684"/>
                    <a:pt x="312" y="684"/>
                  </a:cubicBezTo>
                  <a:cubicBezTo>
                    <a:pt x="351" y="684"/>
                    <a:pt x="389" y="677"/>
                    <a:pt x="426" y="665"/>
                  </a:cubicBezTo>
                  <a:cubicBezTo>
                    <a:pt x="514" y="760"/>
                    <a:pt x="644" y="814"/>
                    <a:pt x="784" y="814"/>
                  </a:cubicBezTo>
                  <a:cubicBezTo>
                    <a:pt x="924" y="814"/>
                    <a:pt x="1053" y="760"/>
                    <a:pt x="1142" y="665"/>
                  </a:cubicBezTo>
                  <a:cubicBezTo>
                    <a:pt x="1178" y="677"/>
                    <a:pt x="1216" y="684"/>
                    <a:pt x="1256" y="684"/>
                  </a:cubicBezTo>
                  <a:cubicBezTo>
                    <a:pt x="1367" y="684"/>
                    <a:pt x="1469" y="631"/>
                    <a:pt x="1525" y="547"/>
                  </a:cubicBezTo>
                  <a:cubicBezTo>
                    <a:pt x="1540" y="551"/>
                    <a:pt x="1555" y="553"/>
                    <a:pt x="1570" y="553"/>
                  </a:cubicBezTo>
                  <a:cubicBezTo>
                    <a:pt x="1660" y="553"/>
                    <a:pt x="1733" y="487"/>
                    <a:pt x="1733" y="407"/>
                  </a:cubicBezTo>
                  <a:cubicBezTo>
                    <a:pt x="1733" y="327"/>
                    <a:pt x="1660" y="262"/>
                    <a:pt x="1570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2" name="Freeform 147"/>
            <p:cNvSpPr>
              <a:spLocks/>
            </p:cNvSpPr>
            <p:nvPr/>
          </p:nvSpPr>
          <p:spPr bwMode="auto">
            <a:xfrm>
              <a:off x="5040" y="3313"/>
              <a:ext cx="2000" cy="920"/>
            </a:xfrm>
            <a:custGeom>
              <a:avLst/>
              <a:gdLst>
                <a:gd name="T0" fmla="*/ 1557 w 1707"/>
                <a:gd name="T1" fmla="*/ 523 h 785"/>
                <a:gd name="T2" fmla="*/ 1506 w 1707"/>
                <a:gd name="T3" fmla="*/ 515 h 785"/>
                <a:gd name="T4" fmla="*/ 1243 w 1707"/>
                <a:gd name="T5" fmla="*/ 654 h 785"/>
                <a:gd name="T6" fmla="*/ 1125 w 1707"/>
                <a:gd name="T7" fmla="*/ 633 h 785"/>
                <a:gd name="T8" fmla="*/ 771 w 1707"/>
                <a:gd name="T9" fmla="*/ 785 h 785"/>
                <a:gd name="T10" fmla="*/ 416 w 1707"/>
                <a:gd name="T11" fmla="*/ 633 h 785"/>
                <a:gd name="T12" fmla="*/ 299 w 1707"/>
                <a:gd name="T13" fmla="*/ 654 h 785"/>
                <a:gd name="T14" fmla="*/ 0 w 1707"/>
                <a:gd name="T15" fmla="*/ 392 h 785"/>
                <a:gd name="T16" fmla="*/ 299 w 1707"/>
                <a:gd name="T17" fmla="*/ 130 h 785"/>
                <a:gd name="T18" fmla="*/ 416 w 1707"/>
                <a:gd name="T19" fmla="*/ 152 h 785"/>
                <a:gd name="T20" fmla="*/ 771 w 1707"/>
                <a:gd name="T21" fmla="*/ 0 h 785"/>
                <a:gd name="T22" fmla="*/ 1125 w 1707"/>
                <a:gd name="T23" fmla="*/ 152 h 785"/>
                <a:gd name="T24" fmla="*/ 1243 w 1707"/>
                <a:gd name="T25" fmla="*/ 130 h 785"/>
                <a:gd name="T26" fmla="*/ 1506 w 1707"/>
                <a:gd name="T27" fmla="*/ 269 h 785"/>
                <a:gd name="T28" fmla="*/ 1557 w 1707"/>
                <a:gd name="T29" fmla="*/ 261 h 785"/>
                <a:gd name="T30" fmla="*/ 1707 w 1707"/>
                <a:gd name="T31" fmla="*/ 392 h 785"/>
                <a:gd name="T32" fmla="*/ 1557 w 1707"/>
                <a:gd name="T33" fmla="*/ 523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07" h="785">
                  <a:moveTo>
                    <a:pt x="1557" y="523"/>
                  </a:moveTo>
                  <a:cubicBezTo>
                    <a:pt x="1539" y="523"/>
                    <a:pt x="1522" y="520"/>
                    <a:pt x="1506" y="515"/>
                  </a:cubicBezTo>
                  <a:cubicBezTo>
                    <a:pt x="1456" y="598"/>
                    <a:pt x="1357" y="654"/>
                    <a:pt x="1243" y="654"/>
                  </a:cubicBezTo>
                  <a:cubicBezTo>
                    <a:pt x="1201" y="654"/>
                    <a:pt x="1161" y="646"/>
                    <a:pt x="1125" y="633"/>
                  </a:cubicBezTo>
                  <a:cubicBezTo>
                    <a:pt x="1043" y="725"/>
                    <a:pt x="915" y="785"/>
                    <a:pt x="771" y="785"/>
                  </a:cubicBezTo>
                  <a:cubicBezTo>
                    <a:pt x="627" y="785"/>
                    <a:pt x="498" y="725"/>
                    <a:pt x="416" y="633"/>
                  </a:cubicBezTo>
                  <a:cubicBezTo>
                    <a:pt x="380" y="646"/>
                    <a:pt x="340" y="654"/>
                    <a:pt x="299" y="654"/>
                  </a:cubicBezTo>
                  <a:cubicBezTo>
                    <a:pt x="134" y="654"/>
                    <a:pt x="0" y="537"/>
                    <a:pt x="0" y="392"/>
                  </a:cubicBezTo>
                  <a:cubicBezTo>
                    <a:pt x="0" y="248"/>
                    <a:pt x="134" y="130"/>
                    <a:pt x="299" y="130"/>
                  </a:cubicBezTo>
                  <a:cubicBezTo>
                    <a:pt x="341" y="130"/>
                    <a:pt x="380" y="138"/>
                    <a:pt x="416" y="152"/>
                  </a:cubicBezTo>
                  <a:cubicBezTo>
                    <a:pt x="498" y="59"/>
                    <a:pt x="627" y="0"/>
                    <a:pt x="771" y="0"/>
                  </a:cubicBezTo>
                  <a:cubicBezTo>
                    <a:pt x="915" y="0"/>
                    <a:pt x="1043" y="59"/>
                    <a:pt x="1125" y="152"/>
                  </a:cubicBezTo>
                  <a:cubicBezTo>
                    <a:pt x="1161" y="138"/>
                    <a:pt x="1201" y="130"/>
                    <a:pt x="1243" y="130"/>
                  </a:cubicBezTo>
                  <a:cubicBezTo>
                    <a:pt x="1357" y="130"/>
                    <a:pt x="1456" y="187"/>
                    <a:pt x="1506" y="269"/>
                  </a:cubicBezTo>
                  <a:cubicBezTo>
                    <a:pt x="1522" y="264"/>
                    <a:pt x="1539" y="261"/>
                    <a:pt x="1557" y="261"/>
                  </a:cubicBezTo>
                  <a:cubicBezTo>
                    <a:pt x="1640" y="261"/>
                    <a:pt x="1707" y="320"/>
                    <a:pt x="1707" y="392"/>
                  </a:cubicBezTo>
                  <a:cubicBezTo>
                    <a:pt x="1707" y="464"/>
                    <a:pt x="1640" y="523"/>
                    <a:pt x="1557" y="5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3" name="Freeform 148"/>
            <p:cNvSpPr>
              <a:spLocks/>
            </p:cNvSpPr>
            <p:nvPr/>
          </p:nvSpPr>
          <p:spPr bwMode="auto">
            <a:xfrm>
              <a:off x="3841" y="3235"/>
              <a:ext cx="1474" cy="693"/>
            </a:xfrm>
            <a:custGeom>
              <a:avLst/>
              <a:gdLst>
                <a:gd name="T0" fmla="*/ 118 w 1258"/>
                <a:gd name="T1" fmla="*/ 401 h 591"/>
                <a:gd name="T2" fmla="*/ 151 w 1258"/>
                <a:gd name="T3" fmla="*/ 397 h 591"/>
                <a:gd name="T4" fmla="*/ 347 w 1258"/>
                <a:gd name="T5" fmla="*/ 496 h 591"/>
                <a:gd name="T6" fmla="*/ 429 w 1258"/>
                <a:gd name="T7" fmla="*/ 482 h 591"/>
                <a:gd name="T8" fmla="*/ 689 w 1258"/>
                <a:gd name="T9" fmla="*/ 591 h 591"/>
                <a:gd name="T10" fmla="*/ 949 w 1258"/>
                <a:gd name="T11" fmla="*/ 482 h 591"/>
                <a:gd name="T12" fmla="*/ 1032 w 1258"/>
                <a:gd name="T13" fmla="*/ 496 h 591"/>
                <a:gd name="T14" fmla="*/ 1258 w 1258"/>
                <a:gd name="T15" fmla="*/ 296 h 591"/>
                <a:gd name="T16" fmla="*/ 1032 w 1258"/>
                <a:gd name="T17" fmla="*/ 95 h 591"/>
                <a:gd name="T18" fmla="*/ 949 w 1258"/>
                <a:gd name="T19" fmla="*/ 109 h 591"/>
                <a:gd name="T20" fmla="*/ 689 w 1258"/>
                <a:gd name="T21" fmla="*/ 0 h 591"/>
                <a:gd name="T22" fmla="*/ 429 w 1258"/>
                <a:gd name="T23" fmla="*/ 109 h 591"/>
                <a:gd name="T24" fmla="*/ 347 w 1258"/>
                <a:gd name="T25" fmla="*/ 95 h 591"/>
                <a:gd name="T26" fmla="*/ 151 w 1258"/>
                <a:gd name="T27" fmla="*/ 194 h 591"/>
                <a:gd name="T28" fmla="*/ 118 w 1258"/>
                <a:gd name="T29" fmla="*/ 190 h 591"/>
                <a:gd name="T30" fmla="*/ 0 w 1258"/>
                <a:gd name="T31" fmla="*/ 296 h 591"/>
                <a:gd name="T32" fmla="*/ 118 w 1258"/>
                <a:gd name="T33" fmla="*/ 401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8" h="591">
                  <a:moveTo>
                    <a:pt x="118" y="401"/>
                  </a:moveTo>
                  <a:cubicBezTo>
                    <a:pt x="129" y="401"/>
                    <a:pt x="140" y="400"/>
                    <a:pt x="151" y="397"/>
                  </a:cubicBezTo>
                  <a:cubicBezTo>
                    <a:pt x="192" y="458"/>
                    <a:pt x="266" y="496"/>
                    <a:pt x="347" y="496"/>
                  </a:cubicBezTo>
                  <a:cubicBezTo>
                    <a:pt x="375" y="496"/>
                    <a:pt x="403" y="492"/>
                    <a:pt x="429" y="482"/>
                  </a:cubicBezTo>
                  <a:cubicBezTo>
                    <a:pt x="493" y="552"/>
                    <a:pt x="588" y="591"/>
                    <a:pt x="689" y="591"/>
                  </a:cubicBezTo>
                  <a:cubicBezTo>
                    <a:pt x="791" y="591"/>
                    <a:pt x="885" y="552"/>
                    <a:pt x="949" y="482"/>
                  </a:cubicBezTo>
                  <a:cubicBezTo>
                    <a:pt x="975" y="492"/>
                    <a:pt x="1003" y="496"/>
                    <a:pt x="1032" y="496"/>
                  </a:cubicBezTo>
                  <a:cubicBezTo>
                    <a:pt x="1157" y="496"/>
                    <a:pt x="1258" y="406"/>
                    <a:pt x="1258" y="296"/>
                  </a:cubicBezTo>
                  <a:cubicBezTo>
                    <a:pt x="1258" y="185"/>
                    <a:pt x="1157" y="95"/>
                    <a:pt x="1032" y="95"/>
                  </a:cubicBezTo>
                  <a:cubicBezTo>
                    <a:pt x="1003" y="95"/>
                    <a:pt x="975" y="100"/>
                    <a:pt x="949" y="109"/>
                  </a:cubicBezTo>
                  <a:cubicBezTo>
                    <a:pt x="885" y="39"/>
                    <a:pt x="791" y="0"/>
                    <a:pt x="689" y="0"/>
                  </a:cubicBezTo>
                  <a:cubicBezTo>
                    <a:pt x="588" y="0"/>
                    <a:pt x="493" y="39"/>
                    <a:pt x="429" y="109"/>
                  </a:cubicBezTo>
                  <a:cubicBezTo>
                    <a:pt x="403" y="100"/>
                    <a:pt x="375" y="95"/>
                    <a:pt x="347" y="95"/>
                  </a:cubicBezTo>
                  <a:cubicBezTo>
                    <a:pt x="266" y="95"/>
                    <a:pt x="192" y="133"/>
                    <a:pt x="151" y="194"/>
                  </a:cubicBezTo>
                  <a:cubicBezTo>
                    <a:pt x="140" y="191"/>
                    <a:pt x="129" y="190"/>
                    <a:pt x="118" y="190"/>
                  </a:cubicBezTo>
                  <a:cubicBezTo>
                    <a:pt x="53" y="190"/>
                    <a:pt x="0" y="237"/>
                    <a:pt x="0" y="296"/>
                  </a:cubicBezTo>
                  <a:cubicBezTo>
                    <a:pt x="0" y="354"/>
                    <a:pt x="53" y="401"/>
                    <a:pt x="118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4" name="Freeform 149"/>
            <p:cNvSpPr>
              <a:spLocks/>
            </p:cNvSpPr>
            <p:nvPr/>
          </p:nvSpPr>
          <p:spPr bwMode="auto">
            <a:xfrm>
              <a:off x="3853" y="3248"/>
              <a:ext cx="1452" cy="669"/>
            </a:xfrm>
            <a:custGeom>
              <a:avLst/>
              <a:gdLst>
                <a:gd name="T0" fmla="*/ 108 w 1239"/>
                <a:gd name="T1" fmla="*/ 190 h 570"/>
                <a:gd name="T2" fmla="*/ 145 w 1239"/>
                <a:gd name="T3" fmla="*/ 195 h 570"/>
                <a:gd name="T4" fmla="*/ 337 w 1239"/>
                <a:gd name="T5" fmla="*/ 95 h 570"/>
                <a:gd name="T6" fmla="*/ 422 w 1239"/>
                <a:gd name="T7" fmla="*/ 110 h 570"/>
                <a:gd name="T8" fmla="*/ 679 w 1239"/>
                <a:gd name="T9" fmla="*/ 0 h 570"/>
                <a:gd name="T10" fmla="*/ 936 w 1239"/>
                <a:gd name="T11" fmla="*/ 110 h 570"/>
                <a:gd name="T12" fmla="*/ 1022 w 1239"/>
                <a:gd name="T13" fmla="*/ 95 h 570"/>
                <a:gd name="T14" fmla="*/ 1239 w 1239"/>
                <a:gd name="T15" fmla="*/ 285 h 570"/>
                <a:gd name="T16" fmla="*/ 1022 w 1239"/>
                <a:gd name="T17" fmla="*/ 475 h 570"/>
                <a:gd name="T18" fmla="*/ 936 w 1239"/>
                <a:gd name="T19" fmla="*/ 459 h 570"/>
                <a:gd name="T20" fmla="*/ 679 w 1239"/>
                <a:gd name="T21" fmla="*/ 570 h 570"/>
                <a:gd name="T22" fmla="*/ 422 w 1239"/>
                <a:gd name="T23" fmla="*/ 459 h 570"/>
                <a:gd name="T24" fmla="*/ 337 w 1239"/>
                <a:gd name="T25" fmla="*/ 475 h 570"/>
                <a:gd name="T26" fmla="*/ 145 w 1239"/>
                <a:gd name="T27" fmla="*/ 374 h 570"/>
                <a:gd name="T28" fmla="*/ 108 w 1239"/>
                <a:gd name="T29" fmla="*/ 380 h 570"/>
                <a:gd name="T30" fmla="*/ 0 w 1239"/>
                <a:gd name="T31" fmla="*/ 285 h 570"/>
                <a:gd name="T32" fmla="*/ 108 w 1239"/>
                <a:gd name="T33" fmla="*/ 19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9" h="570">
                  <a:moveTo>
                    <a:pt x="108" y="190"/>
                  </a:moveTo>
                  <a:cubicBezTo>
                    <a:pt x="121" y="190"/>
                    <a:pt x="134" y="192"/>
                    <a:pt x="145" y="195"/>
                  </a:cubicBezTo>
                  <a:cubicBezTo>
                    <a:pt x="182" y="135"/>
                    <a:pt x="254" y="95"/>
                    <a:pt x="337" y="95"/>
                  </a:cubicBezTo>
                  <a:cubicBezTo>
                    <a:pt x="367" y="95"/>
                    <a:pt x="396" y="100"/>
                    <a:pt x="422" y="110"/>
                  </a:cubicBezTo>
                  <a:cubicBezTo>
                    <a:pt x="482" y="43"/>
                    <a:pt x="575" y="0"/>
                    <a:pt x="679" y="0"/>
                  </a:cubicBezTo>
                  <a:cubicBezTo>
                    <a:pt x="784" y="0"/>
                    <a:pt x="877" y="43"/>
                    <a:pt x="936" y="110"/>
                  </a:cubicBezTo>
                  <a:cubicBezTo>
                    <a:pt x="963" y="100"/>
                    <a:pt x="992" y="95"/>
                    <a:pt x="1022" y="95"/>
                  </a:cubicBezTo>
                  <a:cubicBezTo>
                    <a:pt x="1142" y="95"/>
                    <a:pt x="1239" y="180"/>
                    <a:pt x="1239" y="285"/>
                  </a:cubicBezTo>
                  <a:cubicBezTo>
                    <a:pt x="1239" y="389"/>
                    <a:pt x="1142" y="475"/>
                    <a:pt x="1022" y="475"/>
                  </a:cubicBezTo>
                  <a:cubicBezTo>
                    <a:pt x="992" y="475"/>
                    <a:pt x="963" y="469"/>
                    <a:pt x="936" y="459"/>
                  </a:cubicBezTo>
                  <a:cubicBezTo>
                    <a:pt x="877" y="526"/>
                    <a:pt x="784" y="570"/>
                    <a:pt x="679" y="570"/>
                  </a:cubicBezTo>
                  <a:cubicBezTo>
                    <a:pt x="575" y="570"/>
                    <a:pt x="482" y="526"/>
                    <a:pt x="422" y="459"/>
                  </a:cubicBezTo>
                  <a:cubicBezTo>
                    <a:pt x="396" y="469"/>
                    <a:pt x="367" y="475"/>
                    <a:pt x="337" y="475"/>
                  </a:cubicBezTo>
                  <a:cubicBezTo>
                    <a:pt x="254" y="475"/>
                    <a:pt x="182" y="434"/>
                    <a:pt x="145" y="374"/>
                  </a:cubicBezTo>
                  <a:cubicBezTo>
                    <a:pt x="134" y="378"/>
                    <a:pt x="121" y="380"/>
                    <a:pt x="108" y="380"/>
                  </a:cubicBezTo>
                  <a:cubicBezTo>
                    <a:pt x="48" y="380"/>
                    <a:pt x="0" y="337"/>
                    <a:pt x="0" y="285"/>
                  </a:cubicBezTo>
                  <a:cubicBezTo>
                    <a:pt x="0" y="232"/>
                    <a:pt x="48" y="190"/>
                    <a:pt x="108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5" name="Freeform 150"/>
            <p:cNvSpPr>
              <a:spLocks/>
            </p:cNvSpPr>
            <p:nvPr/>
          </p:nvSpPr>
          <p:spPr bwMode="auto">
            <a:xfrm>
              <a:off x="3254" y="3467"/>
              <a:ext cx="1475" cy="693"/>
            </a:xfrm>
            <a:custGeom>
              <a:avLst/>
              <a:gdLst>
                <a:gd name="T0" fmla="*/ 1141 w 1259"/>
                <a:gd name="T1" fmla="*/ 190 h 591"/>
                <a:gd name="T2" fmla="*/ 1108 w 1259"/>
                <a:gd name="T3" fmla="*/ 194 h 591"/>
                <a:gd name="T4" fmla="*/ 912 w 1259"/>
                <a:gd name="T5" fmla="*/ 95 h 591"/>
                <a:gd name="T6" fmla="*/ 829 w 1259"/>
                <a:gd name="T7" fmla="*/ 108 h 591"/>
                <a:gd name="T8" fmla="*/ 570 w 1259"/>
                <a:gd name="T9" fmla="*/ 0 h 591"/>
                <a:gd name="T10" fmla="*/ 310 w 1259"/>
                <a:gd name="T11" fmla="*/ 108 h 591"/>
                <a:gd name="T12" fmla="*/ 227 w 1259"/>
                <a:gd name="T13" fmla="*/ 95 h 591"/>
                <a:gd name="T14" fmla="*/ 0 w 1259"/>
                <a:gd name="T15" fmla="*/ 295 h 591"/>
                <a:gd name="T16" fmla="*/ 227 w 1259"/>
                <a:gd name="T17" fmla="*/ 496 h 591"/>
                <a:gd name="T18" fmla="*/ 310 w 1259"/>
                <a:gd name="T19" fmla="*/ 482 h 591"/>
                <a:gd name="T20" fmla="*/ 570 w 1259"/>
                <a:gd name="T21" fmla="*/ 591 h 591"/>
                <a:gd name="T22" fmla="*/ 829 w 1259"/>
                <a:gd name="T23" fmla="*/ 482 h 591"/>
                <a:gd name="T24" fmla="*/ 912 w 1259"/>
                <a:gd name="T25" fmla="*/ 496 h 591"/>
                <a:gd name="T26" fmla="*/ 1108 w 1259"/>
                <a:gd name="T27" fmla="*/ 397 h 591"/>
                <a:gd name="T28" fmla="*/ 1141 w 1259"/>
                <a:gd name="T29" fmla="*/ 401 h 591"/>
                <a:gd name="T30" fmla="*/ 1259 w 1259"/>
                <a:gd name="T31" fmla="*/ 295 h 591"/>
                <a:gd name="T32" fmla="*/ 1141 w 1259"/>
                <a:gd name="T33" fmla="*/ 19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9" h="591">
                  <a:moveTo>
                    <a:pt x="1141" y="190"/>
                  </a:moveTo>
                  <a:cubicBezTo>
                    <a:pt x="1129" y="190"/>
                    <a:pt x="1118" y="191"/>
                    <a:pt x="1108" y="194"/>
                  </a:cubicBezTo>
                  <a:cubicBezTo>
                    <a:pt x="1067" y="132"/>
                    <a:pt x="993" y="95"/>
                    <a:pt x="912" y="95"/>
                  </a:cubicBezTo>
                  <a:cubicBezTo>
                    <a:pt x="884" y="95"/>
                    <a:pt x="856" y="99"/>
                    <a:pt x="829" y="108"/>
                  </a:cubicBezTo>
                  <a:cubicBezTo>
                    <a:pt x="765" y="39"/>
                    <a:pt x="671" y="0"/>
                    <a:pt x="570" y="0"/>
                  </a:cubicBezTo>
                  <a:cubicBezTo>
                    <a:pt x="468" y="0"/>
                    <a:pt x="374" y="39"/>
                    <a:pt x="310" y="108"/>
                  </a:cubicBezTo>
                  <a:cubicBezTo>
                    <a:pt x="283" y="99"/>
                    <a:pt x="256" y="95"/>
                    <a:pt x="227" y="95"/>
                  </a:cubicBezTo>
                  <a:cubicBezTo>
                    <a:pt x="102" y="95"/>
                    <a:pt x="0" y="185"/>
                    <a:pt x="0" y="295"/>
                  </a:cubicBezTo>
                  <a:cubicBezTo>
                    <a:pt x="0" y="406"/>
                    <a:pt x="102" y="496"/>
                    <a:pt x="227" y="496"/>
                  </a:cubicBezTo>
                  <a:cubicBezTo>
                    <a:pt x="256" y="496"/>
                    <a:pt x="283" y="491"/>
                    <a:pt x="310" y="482"/>
                  </a:cubicBezTo>
                  <a:cubicBezTo>
                    <a:pt x="374" y="551"/>
                    <a:pt x="468" y="591"/>
                    <a:pt x="570" y="591"/>
                  </a:cubicBezTo>
                  <a:cubicBezTo>
                    <a:pt x="671" y="591"/>
                    <a:pt x="765" y="551"/>
                    <a:pt x="829" y="482"/>
                  </a:cubicBezTo>
                  <a:cubicBezTo>
                    <a:pt x="856" y="491"/>
                    <a:pt x="884" y="496"/>
                    <a:pt x="912" y="496"/>
                  </a:cubicBezTo>
                  <a:cubicBezTo>
                    <a:pt x="993" y="496"/>
                    <a:pt x="1067" y="458"/>
                    <a:pt x="1108" y="397"/>
                  </a:cubicBezTo>
                  <a:cubicBezTo>
                    <a:pt x="1118" y="400"/>
                    <a:pt x="1129" y="401"/>
                    <a:pt x="1141" y="401"/>
                  </a:cubicBezTo>
                  <a:cubicBezTo>
                    <a:pt x="1206" y="401"/>
                    <a:pt x="1259" y="354"/>
                    <a:pt x="1259" y="295"/>
                  </a:cubicBezTo>
                  <a:cubicBezTo>
                    <a:pt x="1259" y="237"/>
                    <a:pt x="1206" y="190"/>
                    <a:pt x="1141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6" name="Freeform 151"/>
            <p:cNvSpPr>
              <a:spLocks/>
            </p:cNvSpPr>
            <p:nvPr/>
          </p:nvSpPr>
          <p:spPr bwMode="auto">
            <a:xfrm>
              <a:off x="3266" y="3479"/>
              <a:ext cx="1452" cy="669"/>
            </a:xfrm>
            <a:custGeom>
              <a:avLst/>
              <a:gdLst>
                <a:gd name="T0" fmla="*/ 1131 w 1239"/>
                <a:gd name="T1" fmla="*/ 380 h 570"/>
                <a:gd name="T2" fmla="*/ 1094 w 1239"/>
                <a:gd name="T3" fmla="*/ 375 h 570"/>
                <a:gd name="T4" fmla="*/ 902 w 1239"/>
                <a:gd name="T5" fmla="*/ 475 h 570"/>
                <a:gd name="T6" fmla="*/ 817 w 1239"/>
                <a:gd name="T7" fmla="*/ 460 h 570"/>
                <a:gd name="T8" fmla="*/ 560 w 1239"/>
                <a:gd name="T9" fmla="*/ 570 h 570"/>
                <a:gd name="T10" fmla="*/ 302 w 1239"/>
                <a:gd name="T11" fmla="*/ 460 h 570"/>
                <a:gd name="T12" fmla="*/ 217 w 1239"/>
                <a:gd name="T13" fmla="*/ 475 h 570"/>
                <a:gd name="T14" fmla="*/ 0 w 1239"/>
                <a:gd name="T15" fmla="*/ 285 h 570"/>
                <a:gd name="T16" fmla="*/ 217 w 1239"/>
                <a:gd name="T17" fmla="*/ 95 h 570"/>
                <a:gd name="T18" fmla="*/ 302 w 1239"/>
                <a:gd name="T19" fmla="*/ 111 h 570"/>
                <a:gd name="T20" fmla="*/ 560 w 1239"/>
                <a:gd name="T21" fmla="*/ 0 h 570"/>
                <a:gd name="T22" fmla="*/ 817 w 1239"/>
                <a:gd name="T23" fmla="*/ 111 h 570"/>
                <a:gd name="T24" fmla="*/ 902 w 1239"/>
                <a:gd name="T25" fmla="*/ 95 h 570"/>
                <a:gd name="T26" fmla="*/ 1094 w 1239"/>
                <a:gd name="T27" fmla="*/ 196 h 570"/>
                <a:gd name="T28" fmla="*/ 1131 w 1239"/>
                <a:gd name="T29" fmla="*/ 190 h 570"/>
                <a:gd name="T30" fmla="*/ 1239 w 1239"/>
                <a:gd name="T31" fmla="*/ 285 h 570"/>
                <a:gd name="T32" fmla="*/ 1131 w 1239"/>
                <a:gd name="T33" fmla="*/ 38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9" h="570">
                  <a:moveTo>
                    <a:pt x="1131" y="380"/>
                  </a:moveTo>
                  <a:cubicBezTo>
                    <a:pt x="1118" y="380"/>
                    <a:pt x="1105" y="378"/>
                    <a:pt x="1094" y="375"/>
                  </a:cubicBezTo>
                  <a:cubicBezTo>
                    <a:pt x="1057" y="435"/>
                    <a:pt x="985" y="475"/>
                    <a:pt x="902" y="475"/>
                  </a:cubicBezTo>
                  <a:cubicBezTo>
                    <a:pt x="872" y="475"/>
                    <a:pt x="843" y="470"/>
                    <a:pt x="817" y="460"/>
                  </a:cubicBezTo>
                  <a:cubicBezTo>
                    <a:pt x="757" y="527"/>
                    <a:pt x="664" y="570"/>
                    <a:pt x="560" y="570"/>
                  </a:cubicBezTo>
                  <a:cubicBezTo>
                    <a:pt x="455" y="570"/>
                    <a:pt x="362" y="527"/>
                    <a:pt x="302" y="460"/>
                  </a:cubicBezTo>
                  <a:cubicBezTo>
                    <a:pt x="276" y="470"/>
                    <a:pt x="247" y="475"/>
                    <a:pt x="217" y="475"/>
                  </a:cubicBezTo>
                  <a:cubicBezTo>
                    <a:pt x="97" y="475"/>
                    <a:pt x="0" y="390"/>
                    <a:pt x="0" y="285"/>
                  </a:cubicBezTo>
                  <a:cubicBezTo>
                    <a:pt x="0" y="180"/>
                    <a:pt x="97" y="95"/>
                    <a:pt x="217" y="95"/>
                  </a:cubicBezTo>
                  <a:cubicBezTo>
                    <a:pt x="247" y="95"/>
                    <a:pt x="276" y="101"/>
                    <a:pt x="302" y="111"/>
                  </a:cubicBezTo>
                  <a:cubicBezTo>
                    <a:pt x="362" y="43"/>
                    <a:pt x="455" y="0"/>
                    <a:pt x="560" y="0"/>
                  </a:cubicBezTo>
                  <a:cubicBezTo>
                    <a:pt x="664" y="0"/>
                    <a:pt x="757" y="43"/>
                    <a:pt x="817" y="111"/>
                  </a:cubicBezTo>
                  <a:cubicBezTo>
                    <a:pt x="843" y="101"/>
                    <a:pt x="872" y="95"/>
                    <a:pt x="902" y="95"/>
                  </a:cubicBezTo>
                  <a:cubicBezTo>
                    <a:pt x="985" y="95"/>
                    <a:pt x="1057" y="136"/>
                    <a:pt x="1094" y="196"/>
                  </a:cubicBezTo>
                  <a:cubicBezTo>
                    <a:pt x="1105" y="192"/>
                    <a:pt x="1118" y="190"/>
                    <a:pt x="1131" y="190"/>
                  </a:cubicBezTo>
                  <a:cubicBezTo>
                    <a:pt x="1191" y="190"/>
                    <a:pt x="1239" y="233"/>
                    <a:pt x="1239" y="285"/>
                  </a:cubicBezTo>
                  <a:cubicBezTo>
                    <a:pt x="1239" y="338"/>
                    <a:pt x="1191" y="380"/>
                    <a:pt x="1131" y="3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7" name="Freeform 152"/>
            <p:cNvSpPr>
              <a:spLocks/>
            </p:cNvSpPr>
            <p:nvPr/>
          </p:nvSpPr>
          <p:spPr bwMode="auto">
            <a:xfrm>
              <a:off x="6543" y="989"/>
              <a:ext cx="813" cy="693"/>
            </a:xfrm>
            <a:custGeom>
              <a:avLst/>
              <a:gdLst>
                <a:gd name="T0" fmla="*/ 496 w 694"/>
                <a:gd name="T1" fmla="*/ 102 h 591"/>
                <a:gd name="T2" fmla="*/ 400 w 694"/>
                <a:gd name="T3" fmla="*/ 88 h 591"/>
                <a:gd name="T4" fmla="*/ 174 w 694"/>
                <a:gd name="T5" fmla="*/ 190 h 591"/>
                <a:gd name="T6" fmla="*/ 136 w 694"/>
                <a:gd name="T7" fmla="*/ 186 h 591"/>
                <a:gd name="T8" fmla="*/ 0 w 694"/>
                <a:gd name="T9" fmla="*/ 295 h 591"/>
                <a:gd name="T10" fmla="*/ 136 w 694"/>
                <a:gd name="T11" fmla="*/ 405 h 591"/>
                <a:gd name="T12" fmla="*/ 174 w 694"/>
                <a:gd name="T13" fmla="*/ 400 h 591"/>
                <a:gd name="T14" fmla="*/ 400 w 694"/>
                <a:gd name="T15" fmla="*/ 503 h 591"/>
                <a:gd name="T16" fmla="*/ 496 w 694"/>
                <a:gd name="T17" fmla="*/ 489 h 591"/>
                <a:gd name="T18" fmla="*/ 694 w 694"/>
                <a:gd name="T19" fmla="*/ 591 h 591"/>
                <a:gd name="T20" fmla="*/ 694 w 694"/>
                <a:gd name="T21" fmla="*/ 579 h 591"/>
                <a:gd name="T22" fmla="*/ 694 w 694"/>
                <a:gd name="T23" fmla="*/ 11 h 591"/>
                <a:gd name="T24" fmla="*/ 694 w 694"/>
                <a:gd name="T25" fmla="*/ 0 h 591"/>
                <a:gd name="T26" fmla="*/ 496 w 694"/>
                <a:gd name="T27" fmla="*/ 102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4" h="591">
                  <a:moveTo>
                    <a:pt x="496" y="102"/>
                  </a:moveTo>
                  <a:cubicBezTo>
                    <a:pt x="466" y="92"/>
                    <a:pt x="433" y="88"/>
                    <a:pt x="400" y="88"/>
                  </a:cubicBezTo>
                  <a:cubicBezTo>
                    <a:pt x="307" y="88"/>
                    <a:pt x="221" y="127"/>
                    <a:pt x="174" y="190"/>
                  </a:cubicBezTo>
                  <a:cubicBezTo>
                    <a:pt x="162" y="187"/>
                    <a:pt x="149" y="186"/>
                    <a:pt x="136" y="186"/>
                  </a:cubicBezTo>
                  <a:cubicBezTo>
                    <a:pt x="61" y="186"/>
                    <a:pt x="0" y="235"/>
                    <a:pt x="0" y="295"/>
                  </a:cubicBezTo>
                  <a:cubicBezTo>
                    <a:pt x="0" y="356"/>
                    <a:pt x="61" y="405"/>
                    <a:pt x="136" y="405"/>
                  </a:cubicBezTo>
                  <a:cubicBezTo>
                    <a:pt x="149" y="405"/>
                    <a:pt x="162" y="403"/>
                    <a:pt x="174" y="400"/>
                  </a:cubicBezTo>
                  <a:cubicBezTo>
                    <a:pt x="221" y="464"/>
                    <a:pt x="307" y="503"/>
                    <a:pt x="400" y="503"/>
                  </a:cubicBezTo>
                  <a:cubicBezTo>
                    <a:pt x="433" y="503"/>
                    <a:pt x="466" y="498"/>
                    <a:pt x="496" y="489"/>
                  </a:cubicBezTo>
                  <a:cubicBezTo>
                    <a:pt x="548" y="539"/>
                    <a:pt x="617" y="574"/>
                    <a:pt x="694" y="591"/>
                  </a:cubicBezTo>
                  <a:cubicBezTo>
                    <a:pt x="694" y="579"/>
                    <a:pt x="694" y="579"/>
                    <a:pt x="694" y="579"/>
                  </a:cubicBezTo>
                  <a:cubicBezTo>
                    <a:pt x="694" y="11"/>
                    <a:pt x="694" y="11"/>
                    <a:pt x="694" y="11"/>
                  </a:cubicBezTo>
                  <a:cubicBezTo>
                    <a:pt x="694" y="0"/>
                    <a:pt x="694" y="0"/>
                    <a:pt x="694" y="0"/>
                  </a:cubicBezTo>
                  <a:cubicBezTo>
                    <a:pt x="617" y="17"/>
                    <a:pt x="548" y="52"/>
                    <a:pt x="49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8" name="Freeform 153"/>
            <p:cNvSpPr>
              <a:spLocks/>
            </p:cNvSpPr>
            <p:nvPr/>
          </p:nvSpPr>
          <p:spPr bwMode="auto">
            <a:xfrm>
              <a:off x="6556" y="1001"/>
              <a:ext cx="800" cy="666"/>
            </a:xfrm>
            <a:custGeom>
              <a:avLst/>
              <a:gdLst>
                <a:gd name="T0" fmla="*/ 389 w 683"/>
                <a:gd name="T1" fmla="*/ 88 h 568"/>
                <a:gd name="T2" fmla="*/ 168 w 683"/>
                <a:gd name="T3" fmla="*/ 192 h 568"/>
                <a:gd name="T4" fmla="*/ 125 w 683"/>
                <a:gd name="T5" fmla="*/ 186 h 568"/>
                <a:gd name="T6" fmla="*/ 0 w 683"/>
                <a:gd name="T7" fmla="*/ 284 h 568"/>
                <a:gd name="T8" fmla="*/ 125 w 683"/>
                <a:gd name="T9" fmla="*/ 383 h 568"/>
                <a:gd name="T10" fmla="*/ 168 w 683"/>
                <a:gd name="T11" fmla="*/ 377 h 568"/>
                <a:gd name="T12" fmla="*/ 389 w 683"/>
                <a:gd name="T13" fmla="*/ 481 h 568"/>
                <a:gd name="T14" fmla="*/ 488 w 683"/>
                <a:gd name="T15" fmla="*/ 465 h 568"/>
                <a:gd name="T16" fmla="*/ 683 w 683"/>
                <a:gd name="T17" fmla="*/ 568 h 568"/>
                <a:gd name="T18" fmla="*/ 683 w 683"/>
                <a:gd name="T19" fmla="*/ 0 h 568"/>
                <a:gd name="T20" fmla="*/ 488 w 683"/>
                <a:gd name="T21" fmla="*/ 103 h 568"/>
                <a:gd name="T22" fmla="*/ 389 w 683"/>
                <a:gd name="T23" fmla="*/ 8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3" h="568">
                  <a:moveTo>
                    <a:pt x="389" y="88"/>
                  </a:moveTo>
                  <a:cubicBezTo>
                    <a:pt x="293" y="88"/>
                    <a:pt x="210" y="130"/>
                    <a:pt x="168" y="192"/>
                  </a:cubicBezTo>
                  <a:cubicBezTo>
                    <a:pt x="154" y="188"/>
                    <a:pt x="140" y="186"/>
                    <a:pt x="125" y="186"/>
                  </a:cubicBezTo>
                  <a:cubicBezTo>
                    <a:pt x="56" y="186"/>
                    <a:pt x="0" y="230"/>
                    <a:pt x="0" y="284"/>
                  </a:cubicBezTo>
                  <a:cubicBezTo>
                    <a:pt x="0" y="339"/>
                    <a:pt x="56" y="383"/>
                    <a:pt x="125" y="383"/>
                  </a:cubicBezTo>
                  <a:cubicBezTo>
                    <a:pt x="140" y="383"/>
                    <a:pt x="154" y="381"/>
                    <a:pt x="168" y="377"/>
                  </a:cubicBezTo>
                  <a:cubicBezTo>
                    <a:pt x="210" y="439"/>
                    <a:pt x="293" y="481"/>
                    <a:pt x="389" y="481"/>
                  </a:cubicBezTo>
                  <a:cubicBezTo>
                    <a:pt x="424" y="481"/>
                    <a:pt x="458" y="475"/>
                    <a:pt x="488" y="465"/>
                  </a:cubicBezTo>
                  <a:cubicBezTo>
                    <a:pt x="537" y="514"/>
                    <a:pt x="605" y="551"/>
                    <a:pt x="683" y="568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05" y="18"/>
                    <a:pt x="537" y="54"/>
                    <a:pt x="488" y="103"/>
                  </a:cubicBezTo>
                  <a:cubicBezTo>
                    <a:pt x="458" y="93"/>
                    <a:pt x="424" y="88"/>
                    <a:pt x="389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9" name="Freeform 154"/>
            <p:cNvSpPr>
              <a:spLocks/>
            </p:cNvSpPr>
            <p:nvPr/>
          </p:nvSpPr>
          <p:spPr bwMode="auto">
            <a:xfrm>
              <a:off x="6078" y="3069"/>
              <a:ext cx="1278" cy="666"/>
            </a:xfrm>
            <a:custGeom>
              <a:avLst/>
              <a:gdLst>
                <a:gd name="T0" fmla="*/ 983 w 1091"/>
                <a:gd name="T1" fmla="*/ 90 h 568"/>
                <a:gd name="T2" fmla="*/ 981 w 1091"/>
                <a:gd name="T3" fmla="*/ 90 h 568"/>
                <a:gd name="T4" fmla="*/ 978 w 1091"/>
                <a:gd name="T5" fmla="*/ 90 h 568"/>
                <a:gd name="T6" fmla="*/ 978 w 1091"/>
                <a:gd name="T7" fmla="*/ 90 h 568"/>
                <a:gd name="T8" fmla="*/ 977 w 1091"/>
                <a:gd name="T9" fmla="*/ 90 h 568"/>
                <a:gd name="T10" fmla="*/ 901 w 1091"/>
                <a:gd name="T11" fmla="*/ 102 h 568"/>
                <a:gd name="T12" fmla="*/ 655 w 1091"/>
                <a:gd name="T13" fmla="*/ 0 h 568"/>
                <a:gd name="T14" fmla="*/ 655 w 1091"/>
                <a:gd name="T15" fmla="*/ 0 h 568"/>
                <a:gd name="T16" fmla="*/ 654 w 1091"/>
                <a:gd name="T17" fmla="*/ 0 h 568"/>
                <a:gd name="T18" fmla="*/ 408 w 1091"/>
                <a:gd name="T19" fmla="*/ 102 h 568"/>
                <a:gd name="T20" fmla="*/ 333 w 1091"/>
                <a:gd name="T21" fmla="*/ 90 h 568"/>
                <a:gd name="T22" fmla="*/ 332 w 1091"/>
                <a:gd name="T23" fmla="*/ 90 h 568"/>
                <a:gd name="T24" fmla="*/ 329 w 1091"/>
                <a:gd name="T25" fmla="*/ 90 h 568"/>
                <a:gd name="T26" fmla="*/ 327 w 1091"/>
                <a:gd name="T27" fmla="*/ 90 h 568"/>
                <a:gd name="T28" fmla="*/ 145 w 1091"/>
                <a:gd name="T29" fmla="*/ 182 h 568"/>
                <a:gd name="T30" fmla="*/ 117 w 1091"/>
                <a:gd name="T31" fmla="*/ 179 h 568"/>
                <a:gd name="T32" fmla="*/ 0 w 1091"/>
                <a:gd name="T33" fmla="*/ 284 h 568"/>
                <a:gd name="T34" fmla="*/ 117 w 1091"/>
                <a:gd name="T35" fmla="*/ 389 h 568"/>
                <a:gd name="T36" fmla="*/ 145 w 1091"/>
                <a:gd name="T37" fmla="*/ 386 h 568"/>
                <a:gd name="T38" fmla="*/ 327 w 1091"/>
                <a:gd name="T39" fmla="*/ 478 h 568"/>
                <a:gd name="T40" fmla="*/ 329 w 1091"/>
                <a:gd name="T41" fmla="*/ 478 h 568"/>
                <a:gd name="T42" fmla="*/ 332 w 1091"/>
                <a:gd name="T43" fmla="*/ 478 h 568"/>
                <a:gd name="T44" fmla="*/ 332 w 1091"/>
                <a:gd name="T45" fmla="*/ 478 h 568"/>
                <a:gd name="T46" fmla="*/ 333 w 1091"/>
                <a:gd name="T47" fmla="*/ 478 h 568"/>
                <a:gd name="T48" fmla="*/ 408 w 1091"/>
                <a:gd name="T49" fmla="*/ 466 h 568"/>
                <a:gd name="T50" fmla="*/ 654 w 1091"/>
                <a:gd name="T51" fmla="*/ 568 h 568"/>
                <a:gd name="T52" fmla="*/ 655 w 1091"/>
                <a:gd name="T53" fmla="*/ 568 h 568"/>
                <a:gd name="T54" fmla="*/ 655 w 1091"/>
                <a:gd name="T55" fmla="*/ 568 h 568"/>
                <a:gd name="T56" fmla="*/ 901 w 1091"/>
                <a:gd name="T57" fmla="*/ 466 h 568"/>
                <a:gd name="T58" fmla="*/ 977 w 1091"/>
                <a:gd name="T59" fmla="*/ 478 h 568"/>
                <a:gd name="T60" fmla="*/ 978 w 1091"/>
                <a:gd name="T61" fmla="*/ 478 h 568"/>
                <a:gd name="T62" fmla="*/ 981 w 1091"/>
                <a:gd name="T63" fmla="*/ 478 h 568"/>
                <a:gd name="T64" fmla="*/ 983 w 1091"/>
                <a:gd name="T65" fmla="*/ 478 h 568"/>
                <a:gd name="T66" fmla="*/ 1091 w 1091"/>
                <a:gd name="T67" fmla="*/ 451 h 568"/>
                <a:gd name="T68" fmla="*/ 1091 w 1091"/>
                <a:gd name="T69" fmla="*/ 438 h 568"/>
                <a:gd name="T70" fmla="*/ 1091 w 1091"/>
                <a:gd name="T71" fmla="*/ 130 h 568"/>
                <a:gd name="T72" fmla="*/ 1091 w 1091"/>
                <a:gd name="T73" fmla="*/ 118 h 568"/>
                <a:gd name="T74" fmla="*/ 983 w 1091"/>
                <a:gd name="T75" fmla="*/ 9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1" h="568">
                  <a:moveTo>
                    <a:pt x="983" y="90"/>
                  </a:moveTo>
                  <a:cubicBezTo>
                    <a:pt x="981" y="90"/>
                    <a:pt x="981" y="90"/>
                    <a:pt x="981" y="90"/>
                  </a:cubicBezTo>
                  <a:cubicBezTo>
                    <a:pt x="980" y="90"/>
                    <a:pt x="979" y="90"/>
                    <a:pt x="978" y="90"/>
                  </a:cubicBezTo>
                  <a:cubicBezTo>
                    <a:pt x="978" y="90"/>
                    <a:pt x="978" y="90"/>
                    <a:pt x="978" y="90"/>
                  </a:cubicBezTo>
                  <a:cubicBezTo>
                    <a:pt x="977" y="90"/>
                    <a:pt x="977" y="90"/>
                    <a:pt x="977" y="90"/>
                  </a:cubicBezTo>
                  <a:cubicBezTo>
                    <a:pt x="951" y="90"/>
                    <a:pt x="926" y="94"/>
                    <a:pt x="901" y="102"/>
                  </a:cubicBezTo>
                  <a:cubicBezTo>
                    <a:pt x="840" y="37"/>
                    <a:pt x="751" y="0"/>
                    <a:pt x="655" y="0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54" y="0"/>
                    <a:pt x="654" y="0"/>
                    <a:pt x="654" y="0"/>
                  </a:cubicBezTo>
                  <a:cubicBezTo>
                    <a:pt x="559" y="0"/>
                    <a:pt x="470" y="37"/>
                    <a:pt x="408" y="102"/>
                  </a:cubicBezTo>
                  <a:cubicBezTo>
                    <a:pt x="384" y="94"/>
                    <a:pt x="359" y="90"/>
                    <a:pt x="333" y="90"/>
                  </a:cubicBezTo>
                  <a:cubicBezTo>
                    <a:pt x="332" y="90"/>
                    <a:pt x="332" y="90"/>
                    <a:pt x="332" y="90"/>
                  </a:cubicBezTo>
                  <a:cubicBezTo>
                    <a:pt x="331" y="90"/>
                    <a:pt x="330" y="90"/>
                    <a:pt x="329" y="90"/>
                  </a:cubicBezTo>
                  <a:cubicBezTo>
                    <a:pt x="327" y="90"/>
                    <a:pt x="327" y="90"/>
                    <a:pt x="327" y="90"/>
                  </a:cubicBezTo>
                  <a:cubicBezTo>
                    <a:pt x="252" y="91"/>
                    <a:pt x="184" y="126"/>
                    <a:pt x="145" y="182"/>
                  </a:cubicBezTo>
                  <a:cubicBezTo>
                    <a:pt x="136" y="180"/>
                    <a:pt x="126" y="179"/>
                    <a:pt x="117" y="179"/>
                  </a:cubicBezTo>
                  <a:cubicBezTo>
                    <a:pt x="52" y="179"/>
                    <a:pt x="0" y="226"/>
                    <a:pt x="0" y="284"/>
                  </a:cubicBezTo>
                  <a:cubicBezTo>
                    <a:pt x="0" y="342"/>
                    <a:pt x="52" y="389"/>
                    <a:pt x="117" y="389"/>
                  </a:cubicBezTo>
                  <a:cubicBezTo>
                    <a:pt x="126" y="389"/>
                    <a:pt x="136" y="388"/>
                    <a:pt x="145" y="386"/>
                  </a:cubicBezTo>
                  <a:cubicBezTo>
                    <a:pt x="184" y="442"/>
                    <a:pt x="252" y="477"/>
                    <a:pt x="327" y="478"/>
                  </a:cubicBezTo>
                  <a:cubicBezTo>
                    <a:pt x="329" y="478"/>
                    <a:pt x="329" y="478"/>
                    <a:pt x="329" y="478"/>
                  </a:cubicBezTo>
                  <a:cubicBezTo>
                    <a:pt x="330" y="478"/>
                    <a:pt x="331" y="478"/>
                    <a:pt x="332" y="478"/>
                  </a:cubicBezTo>
                  <a:cubicBezTo>
                    <a:pt x="332" y="478"/>
                    <a:pt x="332" y="478"/>
                    <a:pt x="332" y="478"/>
                  </a:cubicBezTo>
                  <a:cubicBezTo>
                    <a:pt x="333" y="478"/>
                    <a:pt x="333" y="478"/>
                    <a:pt x="333" y="478"/>
                  </a:cubicBezTo>
                  <a:cubicBezTo>
                    <a:pt x="359" y="478"/>
                    <a:pt x="384" y="474"/>
                    <a:pt x="408" y="466"/>
                  </a:cubicBezTo>
                  <a:cubicBezTo>
                    <a:pt x="470" y="531"/>
                    <a:pt x="559" y="568"/>
                    <a:pt x="654" y="568"/>
                  </a:cubicBezTo>
                  <a:cubicBezTo>
                    <a:pt x="655" y="568"/>
                    <a:pt x="655" y="568"/>
                    <a:pt x="655" y="568"/>
                  </a:cubicBezTo>
                  <a:cubicBezTo>
                    <a:pt x="655" y="568"/>
                    <a:pt x="655" y="568"/>
                    <a:pt x="655" y="568"/>
                  </a:cubicBezTo>
                  <a:cubicBezTo>
                    <a:pt x="751" y="568"/>
                    <a:pt x="840" y="531"/>
                    <a:pt x="901" y="466"/>
                  </a:cubicBezTo>
                  <a:cubicBezTo>
                    <a:pt x="926" y="474"/>
                    <a:pt x="951" y="478"/>
                    <a:pt x="977" y="478"/>
                  </a:cubicBezTo>
                  <a:cubicBezTo>
                    <a:pt x="978" y="478"/>
                    <a:pt x="978" y="478"/>
                    <a:pt x="978" y="478"/>
                  </a:cubicBezTo>
                  <a:cubicBezTo>
                    <a:pt x="979" y="478"/>
                    <a:pt x="980" y="478"/>
                    <a:pt x="981" y="478"/>
                  </a:cubicBezTo>
                  <a:cubicBezTo>
                    <a:pt x="983" y="478"/>
                    <a:pt x="983" y="478"/>
                    <a:pt x="983" y="478"/>
                  </a:cubicBezTo>
                  <a:cubicBezTo>
                    <a:pt x="1022" y="477"/>
                    <a:pt x="1059" y="468"/>
                    <a:pt x="1091" y="451"/>
                  </a:cubicBezTo>
                  <a:cubicBezTo>
                    <a:pt x="1091" y="438"/>
                    <a:pt x="1091" y="438"/>
                    <a:pt x="1091" y="438"/>
                  </a:cubicBezTo>
                  <a:cubicBezTo>
                    <a:pt x="1091" y="130"/>
                    <a:pt x="1091" y="130"/>
                    <a:pt x="1091" y="130"/>
                  </a:cubicBezTo>
                  <a:cubicBezTo>
                    <a:pt x="1091" y="118"/>
                    <a:pt x="1091" y="118"/>
                    <a:pt x="1091" y="118"/>
                  </a:cubicBezTo>
                  <a:cubicBezTo>
                    <a:pt x="1059" y="100"/>
                    <a:pt x="1022" y="91"/>
                    <a:pt x="983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0" name="Freeform 155"/>
            <p:cNvSpPr>
              <a:spLocks/>
            </p:cNvSpPr>
            <p:nvPr/>
          </p:nvSpPr>
          <p:spPr bwMode="auto">
            <a:xfrm>
              <a:off x="6091" y="3082"/>
              <a:ext cx="1265" cy="640"/>
            </a:xfrm>
            <a:custGeom>
              <a:avLst/>
              <a:gdLst>
                <a:gd name="T0" fmla="*/ 970 w 1080"/>
                <a:gd name="T1" fmla="*/ 89 h 546"/>
                <a:gd name="T2" fmla="*/ 967 w 1080"/>
                <a:gd name="T3" fmla="*/ 89 h 546"/>
                <a:gd name="T4" fmla="*/ 967 w 1080"/>
                <a:gd name="T5" fmla="*/ 89 h 546"/>
                <a:gd name="T6" fmla="*/ 966 w 1080"/>
                <a:gd name="T7" fmla="*/ 89 h 546"/>
                <a:gd name="T8" fmla="*/ 891 w 1080"/>
                <a:gd name="T9" fmla="*/ 102 h 546"/>
                <a:gd name="T10" fmla="*/ 887 w 1080"/>
                <a:gd name="T11" fmla="*/ 103 h 546"/>
                <a:gd name="T12" fmla="*/ 885 w 1080"/>
                <a:gd name="T13" fmla="*/ 100 h 546"/>
                <a:gd name="T14" fmla="*/ 644 w 1080"/>
                <a:gd name="T15" fmla="*/ 0 h 546"/>
                <a:gd name="T16" fmla="*/ 644 w 1080"/>
                <a:gd name="T17" fmla="*/ 0 h 546"/>
                <a:gd name="T18" fmla="*/ 644 w 1080"/>
                <a:gd name="T19" fmla="*/ 0 h 546"/>
                <a:gd name="T20" fmla="*/ 403 w 1080"/>
                <a:gd name="T21" fmla="*/ 100 h 546"/>
                <a:gd name="T22" fmla="*/ 401 w 1080"/>
                <a:gd name="T23" fmla="*/ 103 h 546"/>
                <a:gd name="T24" fmla="*/ 397 w 1080"/>
                <a:gd name="T25" fmla="*/ 102 h 546"/>
                <a:gd name="T26" fmla="*/ 322 w 1080"/>
                <a:gd name="T27" fmla="*/ 89 h 546"/>
                <a:gd name="T28" fmla="*/ 321 w 1080"/>
                <a:gd name="T29" fmla="*/ 89 h 546"/>
                <a:gd name="T30" fmla="*/ 321 w 1080"/>
                <a:gd name="T31" fmla="*/ 89 h 546"/>
                <a:gd name="T32" fmla="*/ 318 w 1080"/>
                <a:gd name="T33" fmla="*/ 89 h 546"/>
                <a:gd name="T34" fmla="*/ 316 w 1080"/>
                <a:gd name="T35" fmla="*/ 89 h 546"/>
                <a:gd name="T36" fmla="*/ 141 w 1080"/>
                <a:gd name="T37" fmla="*/ 180 h 546"/>
                <a:gd name="T38" fmla="*/ 139 w 1080"/>
                <a:gd name="T39" fmla="*/ 184 h 546"/>
                <a:gd name="T40" fmla="*/ 135 w 1080"/>
                <a:gd name="T41" fmla="*/ 183 h 546"/>
                <a:gd name="T42" fmla="*/ 106 w 1080"/>
                <a:gd name="T43" fmla="*/ 179 h 546"/>
                <a:gd name="T44" fmla="*/ 0 w 1080"/>
                <a:gd name="T45" fmla="*/ 273 h 546"/>
                <a:gd name="T46" fmla="*/ 106 w 1080"/>
                <a:gd name="T47" fmla="*/ 367 h 546"/>
                <a:gd name="T48" fmla="*/ 135 w 1080"/>
                <a:gd name="T49" fmla="*/ 363 h 546"/>
                <a:gd name="T50" fmla="*/ 139 w 1080"/>
                <a:gd name="T51" fmla="*/ 362 h 546"/>
                <a:gd name="T52" fmla="*/ 141 w 1080"/>
                <a:gd name="T53" fmla="*/ 366 h 546"/>
                <a:gd name="T54" fmla="*/ 316 w 1080"/>
                <a:gd name="T55" fmla="*/ 457 h 546"/>
                <a:gd name="T56" fmla="*/ 318 w 1080"/>
                <a:gd name="T57" fmla="*/ 457 h 546"/>
                <a:gd name="T58" fmla="*/ 321 w 1080"/>
                <a:gd name="T59" fmla="*/ 457 h 546"/>
                <a:gd name="T60" fmla="*/ 321 w 1080"/>
                <a:gd name="T61" fmla="*/ 457 h 546"/>
                <a:gd name="T62" fmla="*/ 322 w 1080"/>
                <a:gd name="T63" fmla="*/ 457 h 546"/>
                <a:gd name="T64" fmla="*/ 397 w 1080"/>
                <a:gd name="T65" fmla="*/ 444 h 546"/>
                <a:gd name="T66" fmla="*/ 401 w 1080"/>
                <a:gd name="T67" fmla="*/ 443 h 546"/>
                <a:gd name="T68" fmla="*/ 403 w 1080"/>
                <a:gd name="T69" fmla="*/ 446 h 546"/>
                <a:gd name="T70" fmla="*/ 643 w 1080"/>
                <a:gd name="T71" fmla="*/ 546 h 546"/>
                <a:gd name="T72" fmla="*/ 644 w 1080"/>
                <a:gd name="T73" fmla="*/ 546 h 546"/>
                <a:gd name="T74" fmla="*/ 644 w 1080"/>
                <a:gd name="T75" fmla="*/ 546 h 546"/>
                <a:gd name="T76" fmla="*/ 885 w 1080"/>
                <a:gd name="T77" fmla="*/ 446 h 546"/>
                <a:gd name="T78" fmla="*/ 887 w 1080"/>
                <a:gd name="T79" fmla="*/ 443 h 546"/>
                <a:gd name="T80" fmla="*/ 891 w 1080"/>
                <a:gd name="T81" fmla="*/ 444 h 546"/>
                <a:gd name="T82" fmla="*/ 966 w 1080"/>
                <a:gd name="T83" fmla="*/ 457 h 546"/>
                <a:gd name="T84" fmla="*/ 967 w 1080"/>
                <a:gd name="T85" fmla="*/ 457 h 546"/>
                <a:gd name="T86" fmla="*/ 967 w 1080"/>
                <a:gd name="T87" fmla="*/ 457 h 546"/>
                <a:gd name="T88" fmla="*/ 969 w 1080"/>
                <a:gd name="T89" fmla="*/ 457 h 546"/>
                <a:gd name="T90" fmla="*/ 972 w 1080"/>
                <a:gd name="T91" fmla="*/ 457 h 546"/>
                <a:gd name="T92" fmla="*/ 1080 w 1080"/>
                <a:gd name="T93" fmla="*/ 427 h 546"/>
                <a:gd name="T94" fmla="*/ 1080 w 1080"/>
                <a:gd name="T95" fmla="*/ 119 h 546"/>
                <a:gd name="T96" fmla="*/ 972 w 1080"/>
                <a:gd name="T97" fmla="*/ 89 h 546"/>
                <a:gd name="T98" fmla="*/ 970 w 1080"/>
                <a:gd name="T99" fmla="*/ 89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80" h="546">
                  <a:moveTo>
                    <a:pt x="970" y="89"/>
                  </a:moveTo>
                  <a:cubicBezTo>
                    <a:pt x="969" y="89"/>
                    <a:pt x="968" y="89"/>
                    <a:pt x="967" y="89"/>
                  </a:cubicBezTo>
                  <a:cubicBezTo>
                    <a:pt x="967" y="89"/>
                    <a:pt x="967" y="89"/>
                    <a:pt x="967" y="89"/>
                  </a:cubicBezTo>
                  <a:cubicBezTo>
                    <a:pt x="966" y="89"/>
                    <a:pt x="966" y="89"/>
                    <a:pt x="966" y="89"/>
                  </a:cubicBezTo>
                  <a:cubicBezTo>
                    <a:pt x="940" y="89"/>
                    <a:pt x="915" y="94"/>
                    <a:pt x="891" y="102"/>
                  </a:cubicBezTo>
                  <a:cubicBezTo>
                    <a:pt x="887" y="103"/>
                    <a:pt x="887" y="103"/>
                    <a:pt x="887" y="103"/>
                  </a:cubicBezTo>
                  <a:cubicBezTo>
                    <a:pt x="885" y="100"/>
                    <a:pt x="885" y="100"/>
                    <a:pt x="885" y="100"/>
                  </a:cubicBezTo>
                  <a:cubicBezTo>
                    <a:pt x="826" y="37"/>
                    <a:pt x="738" y="0"/>
                    <a:pt x="644" y="0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550" y="0"/>
                    <a:pt x="462" y="37"/>
                    <a:pt x="403" y="100"/>
                  </a:cubicBezTo>
                  <a:cubicBezTo>
                    <a:pt x="401" y="103"/>
                    <a:pt x="401" y="103"/>
                    <a:pt x="401" y="103"/>
                  </a:cubicBezTo>
                  <a:cubicBezTo>
                    <a:pt x="397" y="102"/>
                    <a:pt x="397" y="102"/>
                    <a:pt x="397" y="102"/>
                  </a:cubicBezTo>
                  <a:cubicBezTo>
                    <a:pt x="373" y="94"/>
                    <a:pt x="348" y="89"/>
                    <a:pt x="322" y="89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0" y="89"/>
                    <a:pt x="319" y="89"/>
                    <a:pt x="318" y="89"/>
                  </a:cubicBezTo>
                  <a:cubicBezTo>
                    <a:pt x="316" y="89"/>
                    <a:pt x="316" y="89"/>
                    <a:pt x="316" y="89"/>
                  </a:cubicBezTo>
                  <a:cubicBezTo>
                    <a:pt x="243" y="91"/>
                    <a:pt x="178" y="125"/>
                    <a:pt x="141" y="180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26" y="180"/>
                    <a:pt x="116" y="179"/>
                    <a:pt x="106" y="179"/>
                  </a:cubicBezTo>
                  <a:cubicBezTo>
                    <a:pt x="47" y="179"/>
                    <a:pt x="0" y="221"/>
                    <a:pt x="0" y="273"/>
                  </a:cubicBezTo>
                  <a:cubicBezTo>
                    <a:pt x="0" y="325"/>
                    <a:pt x="47" y="367"/>
                    <a:pt x="106" y="367"/>
                  </a:cubicBezTo>
                  <a:cubicBezTo>
                    <a:pt x="116" y="367"/>
                    <a:pt x="126" y="366"/>
                    <a:pt x="135" y="363"/>
                  </a:cubicBezTo>
                  <a:cubicBezTo>
                    <a:pt x="139" y="362"/>
                    <a:pt x="139" y="362"/>
                    <a:pt x="139" y="362"/>
                  </a:cubicBezTo>
                  <a:cubicBezTo>
                    <a:pt x="141" y="366"/>
                    <a:pt x="141" y="366"/>
                    <a:pt x="141" y="366"/>
                  </a:cubicBezTo>
                  <a:cubicBezTo>
                    <a:pt x="178" y="421"/>
                    <a:pt x="243" y="455"/>
                    <a:pt x="316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19" y="457"/>
                    <a:pt x="320" y="457"/>
                    <a:pt x="321" y="457"/>
                  </a:cubicBezTo>
                  <a:cubicBezTo>
                    <a:pt x="321" y="457"/>
                    <a:pt x="321" y="457"/>
                    <a:pt x="321" y="457"/>
                  </a:cubicBezTo>
                  <a:cubicBezTo>
                    <a:pt x="322" y="457"/>
                    <a:pt x="322" y="457"/>
                    <a:pt x="322" y="457"/>
                  </a:cubicBezTo>
                  <a:cubicBezTo>
                    <a:pt x="348" y="457"/>
                    <a:pt x="373" y="452"/>
                    <a:pt x="397" y="444"/>
                  </a:cubicBezTo>
                  <a:cubicBezTo>
                    <a:pt x="401" y="443"/>
                    <a:pt x="401" y="443"/>
                    <a:pt x="401" y="443"/>
                  </a:cubicBezTo>
                  <a:cubicBezTo>
                    <a:pt x="403" y="446"/>
                    <a:pt x="403" y="446"/>
                    <a:pt x="403" y="446"/>
                  </a:cubicBezTo>
                  <a:cubicBezTo>
                    <a:pt x="462" y="510"/>
                    <a:pt x="550" y="546"/>
                    <a:pt x="643" y="546"/>
                  </a:cubicBezTo>
                  <a:cubicBezTo>
                    <a:pt x="644" y="546"/>
                    <a:pt x="644" y="546"/>
                    <a:pt x="644" y="546"/>
                  </a:cubicBezTo>
                  <a:cubicBezTo>
                    <a:pt x="644" y="546"/>
                    <a:pt x="644" y="546"/>
                    <a:pt x="644" y="546"/>
                  </a:cubicBezTo>
                  <a:cubicBezTo>
                    <a:pt x="738" y="546"/>
                    <a:pt x="826" y="510"/>
                    <a:pt x="885" y="446"/>
                  </a:cubicBezTo>
                  <a:cubicBezTo>
                    <a:pt x="887" y="443"/>
                    <a:pt x="887" y="443"/>
                    <a:pt x="887" y="443"/>
                  </a:cubicBezTo>
                  <a:cubicBezTo>
                    <a:pt x="891" y="444"/>
                    <a:pt x="891" y="444"/>
                    <a:pt x="891" y="444"/>
                  </a:cubicBezTo>
                  <a:cubicBezTo>
                    <a:pt x="915" y="452"/>
                    <a:pt x="940" y="457"/>
                    <a:pt x="966" y="457"/>
                  </a:cubicBezTo>
                  <a:cubicBezTo>
                    <a:pt x="967" y="457"/>
                    <a:pt x="967" y="457"/>
                    <a:pt x="967" y="457"/>
                  </a:cubicBezTo>
                  <a:cubicBezTo>
                    <a:pt x="967" y="457"/>
                    <a:pt x="967" y="457"/>
                    <a:pt x="967" y="457"/>
                  </a:cubicBezTo>
                  <a:cubicBezTo>
                    <a:pt x="968" y="457"/>
                    <a:pt x="969" y="457"/>
                    <a:pt x="969" y="457"/>
                  </a:cubicBezTo>
                  <a:cubicBezTo>
                    <a:pt x="972" y="457"/>
                    <a:pt x="972" y="457"/>
                    <a:pt x="972" y="457"/>
                  </a:cubicBezTo>
                  <a:cubicBezTo>
                    <a:pt x="1011" y="456"/>
                    <a:pt x="1048" y="445"/>
                    <a:pt x="1080" y="427"/>
                  </a:cubicBezTo>
                  <a:cubicBezTo>
                    <a:pt x="1080" y="119"/>
                    <a:pt x="1080" y="119"/>
                    <a:pt x="1080" y="119"/>
                  </a:cubicBezTo>
                  <a:cubicBezTo>
                    <a:pt x="1048" y="101"/>
                    <a:pt x="1011" y="90"/>
                    <a:pt x="972" y="89"/>
                  </a:cubicBezTo>
                  <a:lnTo>
                    <a:pt x="970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1" name="Freeform 156"/>
            <p:cNvSpPr>
              <a:spLocks/>
            </p:cNvSpPr>
            <p:nvPr/>
          </p:nvSpPr>
          <p:spPr bwMode="auto">
            <a:xfrm>
              <a:off x="326" y="3582"/>
              <a:ext cx="1463" cy="739"/>
            </a:xfrm>
            <a:custGeom>
              <a:avLst/>
              <a:gdLst>
                <a:gd name="T0" fmla="*/ 924 w 1248"/>
                <a:gd name="T1" fmla="*/ 136 h 630"/>
                <a:gd name="T2" fmla="*/ 806 w 1248"/>
                <a:gd name="T3" fmla="*/ 155 h 630"/>
                <a:gd name="T4" fmla="*/ 434 w 1248"/>
                <a:gd name="T5" fmla="*/ 0 h 630"/>
                <a:gd name="T6" fmla="*/ 62 w 1248"/>
                <a:gd name="T7" fmla="*/ 155 h 630"/>
                <a:gd name="T8" fmla="*/ 0 w 1248"/>
                <a:gd name="T9" fmla="*/ 140 h 630"/>
                <a:gd name="T10" fmla="*/ 0 w 1248"/>
                <a:gd name="T11" fmla="*/ 155 h 630"/>
                <a:gd name="T12" fmla="*/ 0 w 1248"/>
                <a:gd name="T13" fmla="*/ 630 h 630"/>
                <a:gd name="T14" fmla="*/ 1125 w 1248"/>
                <a:gd name="T15" fmla="*/ 630 h 630"/>
                <a:gd name="T16" fmla="*/ 1148 w 1248"/>
                <a:gd name="T17" fmla="*/ 630 h 630"/>
                <a:gd name="T18" fmla="*/ 1248 w 1248"/>
                <a:gd name="T19" fmla="*/ 423 h 630"/>
                <a:gd name="T20" fmla="*/ 924 w 1248"/>
                <a:gd name="T21" fmla="*/ 13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8" h="630">
                  <a:moveTo>
                    <a:pt x="924" y="136"/>
                  </a:moveTo>
                  <a:cubicBezTo>
                    <a:pt x="883" y="136"/>
                    <a:pt x="843" y="142"/>
                    <a:pt x="806" y="155"/>
                  </a:cubicBezTo>
                  <a:cubicBezTo>
                    <a:pt x="714" y="56"/>
                    <a:pt x="579" y="0"/>
                    <a:pt x="434" y="0"/>
                  </a:cubicBezTo>
                  <a:cubicBezTo>
                    <a:pt x="288" y="0"/>
                    <a:pt x="153" y="56"/>
                    <a:pt x="62" y="155"/>
                  </a:cubicBezTo>
                  <a:cubicBezTo>
                    <a:pt x="42" y="148"/>
                    <a:pt x="21" y="143"/>
                    <a:pt x="0" y="14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1125" y="630"/>
                    <a:pt x="1125" y="630"/>
                    <a:pt x="1125" y="630"/>
                  </a:cubicBezTo>
                  <a:cubicBezTo>
                    <a:pt x="1148" y="630"/>
                    <a:pt x="1148" y="630"/>
                    <a:pt x="1148" y="630"/>
                  </a:cubicBezTo>
                  <a:cubicBezTo>
                    <a:pt x="1210" y="578"/>
                    <a:pt x="1248" y="504"/>
                    <a:pt x="1248" y="423"/>
                  </a:cubicBezTo>
                  <a:cubicBezTo>
                    <a:pt x="1248" y="264"/>
                    <a:pt x="1103" y="136"/>
                    <a:pt x="92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2" name="Freeform 157"/>
            <p:cNvSpPr>
              <a:spLocks/>
            </p:cNvSpPr>
            <p:nvPr/>
          </p:nvSpPr>
          <p:spPr bwMode="auto">
            <a:xfrm>
              <a:off x="326" y="3600"/>
              <a:ext cx="1447" cy="721"/>
            </a:xfrm>
            <a:custGeom>
              <a:avLst/>
              <a:gdLst>
                <a:gd name="T0" fmla="*/ 1125 w 1235"/>
                <a:gd name="T1" fmla="*/ 615 h 615"/>
                <a:gd name="T2" fmla="*/ 1235 w 1235"/>
                <a:gd name="T3" fmla="*/ 408 h 615"/>
                <a:gd name="T4" fmla="*/ 924 w 1235"/>
                <a:gd name="T5" fmla="*/ 136 h 615"/>
                <a:gd name="T6" fmla="*/ 802 w 1235"/>
                <a:gd name="T7" fmla="*/ 158 h 615"/>
                <a:gd name="T8" fmla="*/ 434 w 1235"/>
                <a:gd name="T9" fmla="*/ 0 h 615"/>
                <a:gd name="T10" fmla="*/ 66 w 1235"/>
                <a:gd name="T11" fmla="*/ 158 h 615"/>
                <a:gd name="T12" fmla="*/ 0 w 1235"/>
                <a:gd name="T13" fmla="*/ 140 h 615"/>
                <a:gd name="T14" fmla="*/ 0 w 1235"/>
                <a:gd name="T15" fmla="*/ 615 h 615"/>
                <a:gd name="T16" fmla="*/ 1125 w 1235"/>
                <a:gd name="T17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5" h="615">
                  <a:moveTo>
                    <a:pt x="1125" y="615"/>
                  </a:moveTo>
                  <a:cubicBezTo>
                    <a:pt x="1192" y="566"/>
                    <a:pt x="1235" y="491"/>
                    <a:pt x="1235" y="408"/>
                  </a:cubicBezTo>
                  <a:cubicBezTo>
                    <a:pt x="1235" y="258"/>
                    <a:pt x="1096" y="136"/>
                    <a:pt x="924" y="136"/>
                  </a:cubicBezTo>
                  <a:cubicBezTo>
                    <a:pt x="881" y="136"/>
                    <a:pt x="840" y="144"/>
                    <a:pt x="802" y="158"/>
                  </a:cubicBezTo>
                  <a:cubicBezTo>
                    <a:pt x="717" y="62"/>
                    <a:pt x="583" y="0"/>
                    <a:pt x="434" y="0"/>
                  </a:cubicBezTo>
                  <a:cubicBezTo>
                    <a:pt x="284" y="0"/>
                    <a:pt x="151" y="62"/>
                    <a:pt x="66" y="158"/>
                  </a:cubicBezTo>
                  <a:cubicBezTo>
                    <a:pt x="45" y="150"/>
                    <a:pt x="23" y="144"/>
                    <a:pt x="0" y="140"/>
                  </a:cubicBezTo>
                  <a:cubicBezTo>
                    <a:pt x="0" y="615"/>
                    <a:pt x="0" y="615"/>
                    <a:pt x="0" y="615"/>
                  </a:cubicBezTo>
                  <a:lnTo>
                    <a:pt x="1125" y="6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479" name="Group 175"/>
          <p:cNvGrpSpPr>
            <a:grpSpLocks noChangeAspect="1"/>
          </p:cNvGrpSpPr>
          <p:nvPr/>
        </p:nvGrpSpPr>
        <p:grpSpPr bwMode="auto">
          <a:xfrm>
            <a:off x="4080230" y="509283"/>
            <a:ext cx="4031541" cy="4755546"/>
            <a:chOff x="2008" y="-1"/>
            <a:chExt cx="3664" cy="4322"/>
          </a:xfrm>
        </p:grpSpPr>
        <p:sp>
          <p:nvSpPr>
            <p:cNvPr id="14481" name="Freeform 176"/>
            <p:cNvSpPr>
              <a:spLocks/>
            </p:cNvSpPr>
            <p:nvPr/>
          </p:nvSpPr>
          <p:spPr bwMode="auto">
            <a:xfrm>
              <a:off x="4673" y="2789"/>
              <a:ext cx="999" cy="1519"/>
            </a:xfrm>
            <a:custGeom>
              <a:avLst/>
              <a:gdLst>
                <a:gd name="T0" fmla="*/ 879 w 999"/>
                <a:gd name="T1" fmla="*/ 0 h 1519"/>
                <a:gd name="T2" fmla="*/ 120 w 999"/>
                <a:gd name="T3" fmla="*/ 0 h 1519"/>
                <a:gd name="T4" fmla="*/ 0 w 999"/>
                <a:gd name="T5" fmla="*/ 0 h 1519"/>
                <a:gd name="T6" fmla="*/ 0 w 999"/>
                <a:gd name="T7" fmla="*/ 292 h 1519"/>
                <a:gd name="T8" fmla="*/ 120 w 999"/>
                <a:gd name="T9" fmla="*/ 292 h 1519"/>
                <a:gd name="T10" fmla="*/ 570 w 999"/>
                <a:gd name="T11" fmla="*/ 292 h 1519"/>
                <a:gd name="T12" fmla="*/ 570 w 999"/>
                <a:gd name="T13" fmla="*/ 297 h 1519"/>
                <a:gd name="T14" fmla="*/ 58 w 999"/>
                <a:gd name="T15" fmla="*/ 1519 h 1519"/>
                <a:gd name="T16" fmla="*/ 177 w 999"/>
                <a:gd name="T17" fmla="*/ 1519 h 1519"/>
                <a:gd name="T18" fmla="*/ 366 w 999"/>
                <a:gd name="T19" fmla="*/ 1519 h 1519"/>
                <a:gd name="T20" fmla="*/ 486 w 999"/>
                <a:gd name="T21" fmla="*/ 1519 h 1519"/>
                <a:gd name="T22" fmla="*/ 999 w 999"/>
                <a:gd name="T23" fmla="*/ 224 h 1519"/>
                <a:gd name="T24" fmla="*/ 999 w 999"/>
                <a:gd name="T25" fmla="*/ 0 h 1519"/>
                <a:gd name="T26" fmla="*/ 879 w 999"/>
                <a:gd name="T27" fmla="*/ 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9" h="1519">
                  <a:moveTo>
                    <a:pt x="879" y="0"/>
                  </a:moveTo>
                  <a:lnTo>
                    <a:pt x="120" y="0"/>
                  </a:lnTo>
                  <a:lnTo>
                    <a:pt x="0" y="0"/>
                  </a:lnTo>
                  <a:lnTo>
                    <a:pt x="0" y="292"/>
                  </a:lnTo>
                  <a:lnTo>
                    <a:pt x="120" y="292"/>
                  </a:lnTo>
                  <a:lnTo>
                    <a:pt x="570" y="292"/>
                  </a:lnTo>
                  <a:lnTo>
                    <a:pt x="570" y="297"/>
                  </a:lnTo>
                  <a:lnTo>
                    <a:pt x="58" y="1519"/>
                  </a:lnTo>
                  <a:lnTo>
                    <a:pt x="177" y="1519"/>
                  </a:lnTo>
                  <a:lnTo>
                    <a:pt x="366" y="1519"/>
                  </a:lnTo>
                  <a:lnTo>
                    <a:pt x="486" y="1519"/>
                  </a:lnTo>
                  <a:lnTo>
                    <a:pt x="999" y="224"/>
                  </a:lnTo>
                  <a:lnTo>
                    <a:pt x="999" y="0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2" name="Freeform 177"/>
            <p:cNvSpPr>
              <a:spLocks/>
            </p:cNvSpPr>
            <p:nvPr/>
          </p:nvSpPr>
          <p:spPr bwMode="auto">
            <a:xfrm>
              <a:off x="4793" y="2789"/>
              <a:ext cx="879" cy="1519"/>
            </a:xfrm>
            <a:custGeom>
              <a:avLst/>
              <a:gdLst>
                <a:gd name="T0" fmla="*/ 879 w 879"/>
                <a:gd name="T1" fmla="*/ 0 h 1519"/>
                <a:gd name="T2" fmla="*/ 879 w 879"/>
                <a:gd name="T3" fmla="*/ 224 h 1519"/>
                <a:gd name="T4" fmla="*/ 366 w 879"/>
                <a:gd name="T5" fmla="*/ 1519 h 1519"/>
                <a:gd name="T6" fmla="*/ 57 w 879"/>
                <a:gd name="T7" fmla="*/ 1519 h 1519"/>
                <a:gd name="T8" fmla="*/ 570 w 879"/>
                <a:gd name="T9" fmla="*/ 297 h 1519"/>
                <a:gd name="T10" fmla="*/ 570 w 879"/>
                <a:gd name="T11" fmla="*/ 292 h 1519"/>
                <a:gd name="T12" fmla="*/ 0 w 879"/>
                <a:gd name="T13" fmla="*/ 292 h 1519"/>
                <a:gd name="T14" fmla="*/ 0 w 879"/>
                <a:gd name="T15" fmla="*/ 0 h 1519"/>
                <a:gd name="T16" fmla="*/ 879 w 879"/>
                <a:gd name="T17" fmla="*/ 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9" h="1519">
                  <a:moveTo>
                    <a:pt x="879" y="0"/>
                  </a:moveTo>
                  <a:lnTo>
                    <a:pt x="879" y="224"/>
                  </a:lnTo>
                  <a:lnTo>
                    <a:pt x="366" y="1519"/>
                  </a:lnTo>
                  <a:lnTo>
                    <a:pt x="57" y="1519"/>
                  </a:lnTo>
                  <a:lnTo>
                    <a:pt x="570" y="297"/>
                  </a:lnTo>
                  <a:lnTo>
                    <a:pt x="570" y="292"/>
                  </a:lnTo>
                  <a:lnTo>
                    <a:pt x="0" y="292"/>
                  </a:lnTo>
                  <a:lnTo>
                    <a:pt x="0" y="0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3" name="Oval 178"/>
            <p:cNvSpPr>
              <a:spLocks noChangeArrowheads="1"/>
            </p:cNvSpPr>
            <p:nvPr/>
          </p:nvSpPr>
          <p:spPr bwMode="auto">
            <a:xfrm>
              <a:off x="5141" y="2838"/>
              <a:ext cx="62" cy="63"/>
            </a:xfrm>
            <a:prstGeom prst="ellipse">
              <a:avLst/>
            </a:pr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4" name="Oval 179"/>
            <p:cNvSpPr>
              <a:spLocks noChangeArrowheads="1"/>
            </p:cNvSpPr>
            <p:nvPr/>
          </p:nvSpPr>
          <p:spPr bwMode="auto">
            <a:xfrm>
              <a:off x="5146" y="2849"/>
              <a:ext cx="52" cy="52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5" name="Freeform 180"/>
            <p:cNvSpPr>
              <a:spLocks/>
            </p:cNvSpPr>
            <p:nvPr/>
          </p:nvSpPr>
          <p:spPr bwMode="auto">
            <a:xfrm>
              <a:off x="3816" y="2802"/>
              <a:ext cx="690" cy="1519"/>
            </a:xfrm>
            <a:custGeom>
              <a:avLst/>
              <a:gdLst>
                <a:gd name="T0" fmla="*/ 570 w 690"/>
                <a:gd name="T1" fmla="*/ 0 h 1519"/>
                <a:gd name="T2" fmla="*/ 450 w 690"/>
                <a:gd name="T3" fmla="*/ 0 h 1519"/>
                <a:gd name="T4" fmla="*/ 330 w 690"/>
                <a:gd name="T5" fmla="*/ 0 h 1519"/>
                <a:gd name="T6" fmla="*/ 0 w 690"/>
                <a:gd name="T7" fmla="*/ 186 h 1519"/>
                <a:gd name="T8" fmla="*/ 48 w 690"/>
                <a:gd name="T9" fmla="*/ 453 h 1519"/>
                <a:gd name="T10" fmla="*/ 168 w 690"/>
                <a:gd name="T11" fmla="*/ 453 h 1519"/>
                <a:gd name="T12" fmla="*/ 289 w 690"/>
                <a:gd name="T13" fmla="*/ 383 h 1519"/>
                <a:gd name="T14" fmla="*/ 289 w 690"/>
                <a:gd name="T15" fmla="*/ 1519 h 1519"/>
                <a:gd name="T16" fmla="*/ 408 w 690"/>
                <a:gd name="T17" fmla="*/ 1519 h 1519"/>
                <a:gd name="T18" fmla="*/ 570 w 690"/>
                <a:gd name="T19" fmla="*/ 1519 h 1519"/>
                <a:gd name="T20" fmla="*/ 690 w 690"/>
                <a:gd name="T21" fmla="*/ 1519 h 1519"/>
                <a:gd name="T22" fmla="*/ 690 w 690"/>
                <a:gd name="T23" fmla="*/ 0 h 1519"/>
                <a:gd name="T24" fmla="*/ 570 w 690"/>
                <a:gd name="T25" fmla="*/ 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0" h="1519">
                  <a:moveTo>
                    <a:pt x="570" y="0"/>
                  </a:moveTo>
                  <a:lnTo>
                    <a:pt x="450" y="0"/>
                  </a:lnTo>
                  <a:lnTo>
                    <a:pt x="330" y="0"/>
                  </a:lnTo>
                  <a:lnTo>
                    <a:pt x="0" y="186"/>
                  </a:lnTo>
                  <a:lnTo>
                    <a:pt x="48" y="453"/>
                  </a:lnTo>
                  <a:lnTo>
                    <a:pt x="168" y="453"/>
                  </a:lnTo>
                  <a:lnTo>
                    <a:pt x="289" y="383"/>
                  </a:lnTo>
                  <a:lnTo>
                    <a:pt x="289" y="1519"/>
                  </a:lnTo>
                  <a:lnTo>
                    <a:pt x="408" y="1519"/>
                  </a:lnTo>
                  <a:lnTo>
                    <a:pt x="570" y="1519"/>
                  </a:lnTo>
                  <a:lnTo>
                    <a:pt x="690" y="1519"/>
                  </a:lnTo>
                  <a:lnTo>
                    <a:pt x="690" y="0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6" name="Freeform 181"/>
            <p:cNvSpPr>
              <a:spLocks/>
            </p:cNvSpPr>
            <p:nvPr/>
          </p:nvSpPr>
          <p:spPr bwMode="auto">
            <a:xfrm>
              <a:off x="3936" y="2802"/>
              <a:ext cx="570" cy="1519"/>
            </a:xfrm>
            <a:custGeom>
              <a:avLst/>
              <a:gdLst>
                <a:gd name="T0" fmla="*/ 570 w 570"/>
                <a:gd name="T1" fmla="*/ 0 h 1519"/>
                <a:gd name="T2" fmla="*/ 570 w 570"/>
                <a:gd name="T3" fmla="*/ 1519 h 1519"/>
                <a:gd name="T4" fmla="*/ 288 w 570"/>
                <a:gd name="T5" fmla="*/ 1519 h 1519"/>
                <a:gd name="T6" fmla="*/ 288 w 570"/>
                <a:gd name="T7" fmla="*/ 315 h 1519"/>
                <a:gd name="T8" fmla="*/ 285 w 570"/>
                <a:gd name="T9" fmla="*/ 315 h 1519"/>
                <a:gd name="T10" fmla="*/ 48 w 570"/>
                <a:gd name="T11" fmla="*/ 453 h 1519"/>
                <a:gd name="T12" fmla="*/ 0 w 570"/>
                <a:gd name="T13" fmla="*/ 186 h 1519"/>
                <a:gd name="T14" fmla="*/ 330 w 570"/>
                <a:gd name="T15" fmla="*/ 0 h 1519"/>
                <a:gd name="T16" fmla="*/ 570 w 570"/>
                <a:gd name="T17" fmla="*/ 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1519">
                  <a:moveTo>
                    <a:pt x="570" y="0"/>
                  </a:moveTo>
                  <a:lnTo>
                    <a:pt x="570" y="1519"/>
                  </a:lnTo>
                  <a:lnTo>
                    <a:pt x="288" y="1519"/>
                  </a:lnTo>
                  <a:lnTo>
                    <a:pt x="288" y="315"/>
                  </a:lnTo>
                  <a:lnTo>
                    <a:pt x="285" y="315"/>
                  </a:lnTo>
                  <a:lnTo>
                    <a:pt x="48" y="453"/>
                  </a:lnTo>
                  <a:lnTo>
                    <a:pt x="0" y="186"/>
                  </a:lnTo>
                  <a:lnTo>
                    <a:pt x="330" y="0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7" name="Oval 182"/>
            <p:cNvSpPr>
              <a:spLocks noChangeArrowheads="1"/>
            </p:cNvSpPr>
            <p:nvPr/>
          </p:nvSpPr>
          <p:spPr bwMode="auto">
            <a:xfrm>
              <a:off x="4333" y="2850"/>
              <a:ext cx="62" cy="63"/>
            </a:xfrm>
            <a:prstGeom prst="ellipse">
              <a:avLst/>
            </a:pr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8" name="Oval 183"/>
            <p:cNvSpPr>
              <a:spLocks noChangeArrowheads="1"/>
            </p:cNvSpPr>
            <p:nvPr/>
          </p:nvSpPr>
          <p:spPr bwMode="auto">
            <a:xfrm>
              <a:off x="4338" y="2860"/>
              <a:ext cx="52" cy="53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9" name="Freeform 184"/>
            <p:cNvSpPr>
              <a:spLocks noEditPoints="1"/>
            </p:cNvSpPr>
            <p:nvPr/>
          </p:nvSpPr>
          <p:spPr bwMode="auto">
            <a:xfrm>
              <a:off x="3082" y="3019"/>
              <a:ext cx="474" cy="1034"/>
            </a:xfrm>
            <a:custGeom>
              <a:avLst/>
              <a:gdLst>
                <a:gd name="T0" fmla="*/ 227 w 364"/>
                <a:gd name="T1" fmla="*/ 0 h 794"/>
                <a:gd name="T2" fmla="*/ 135 w 364"/>
                <a:gd name="T3" fmla="*/ 0 h 794"/>
                <a:gd name="T4" fmla="*/ 0 w 364"/>
                <a:gd name="T5" fmla="*/ 395 h 794"/>
                <a:gd name="T6" fmla="*/ 134 w 364"/>
                <a:gd name="T7" fmla="*/ 794 h 794"/>
                <a:gd name="T8" fmla="*/ 226 w 364"/>
                <a:gd name="T9" fmla="*/ 794 h 794"/>
                <a:gd name="T10" fmla="*/ 364 w 364"/>
                <a:gd name="T11" fmla="*/ 398 h 794"/>
                <a:gd name="T12" fmla="*/ 227 w 364"/>
                <a:gd name="T13" fmla="*/ 0 h 794"/>
                <a:gd name="T14" fmla="*/ 180 w 364"/>
                <a:gd name="T15" fmla="*/ 779 h 794"/>
                <a:gd name="T16" fmla="*/ 92 w 364"/>
                <a:gd name="T17" fmla="*/ 395 h 794"/>
                <a:gd name="T18" fmla="*/ 180 w 364"/>
                <a:gd name="T19" fmla="*/ 15 h 794"/>
                <a:gd name="T20" fmla="*/ 272 w 364"/>
                <a:gd name="T21" fmla="*/ 398 h 794"/>
                <a:gd name="T22" fmla="*/ 180 w 364"/>
                <a:gd name="T23" fmla="*/ 7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4" h="794">
                  <a:moveTo>
                    <a:pt x="22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46" y="0"/>
                    <a:pt x="0" y="136"/>
                    <a:pt x="0" y="395"/>
                  </a:cubicBezTo>
                  <a:cubicBezTo>
                    <a:pt x="0" y="661"/>
                    <a:pt x="47" y="794"/>
                    <a:pt x="134" y="794"/>
                  </a:cubicBezTo>
                  <a:cubicBezTo>
                    <a:pt x="226" y="794"/>
                    <a:pt x="226" y="794"/>
                    <a:pt x="226" y="794"/>
                  </a:cubicBezTo>
                  <a:cubicBezTo>
                    <a:pt x="311" y="794"/>
                    <a:pt x="364" y="666"/>
                    <a:pt x="364" y="398"/>
                  </a:cubicBezTo>
                  <a:cubicBezTo>
                    <a:pt x="364" y="125"/>
                    <a:pt x="308" y="0"/>
                    <a:pt x="227" y="0"/>
                  </a:cubicBezTo>
                  <a:close/>
                  <a:moveTo>
                    <a:pt x="180" y="779"/>
                  </a:moveTo>
                  <a:cubicBezTo>
                    <a:pt x="123" y="738"/>
                    <a:pt x="92" y="610"/>
                    <a:pt x="92" y="395"/>
                  </a:cubicBezTo>
                  <a:cubicBezTo>
                    <a:pt x="92" y="186"/>
                    <a:pt x="122" y="57"/>
                    <a:pt x="180" y="15"/>
                  </a:cubicBezTo>
                  <a:cubicBezTo>
                    <a:pt x="236" y="55"/>
                    <a:pt x="272" y="180"/>
                    <a:pt x="272" y="398"/>
                  </a:cubicBezTo>
                  <a:cubicBezTo>
                    <a:pt x="272" y="614"/>
                    <a:pt x="238" y="738"/>
                    <a:pt x="180" y="779"/>
                  </a:cubicBez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0" name="Freeform 185"/>
            <p:cNvSpPr>
              <a:spLocks noEditPoints="1"/>
            </p:cNvSpPr>
            <p:nvPr/>
          </p:nvSpPr>
          <p:spPr bwMode="auto">
            <a:xfrm>
              <a:off x="2779" y="2750"/>
              <a:ext cx="1055" cy="1571"/>
            </a:xfrm>
            <a:custGeom>
              <a:avLst/>
              <a:gdLst>
                <a:gd name="T0" fmla="*/ 447 w 811"/>
                <a:gd name="T1" fmla="*/ 0 h 1207"/>
                <a:gd name="T2" fmla="*/ 356 w 811"/>
                <a:gd name="T3" fmla="*/ 0 h 1207"/>
                <a:gd name="T4" fmla="*/ 0 w 811"/>
                <a:gd name="T5" fmla="*/ 598 h 1207"/>
                <a:gd name="T6" fmla="*/ 361 w 811"/>
                <a:gd name="T7" fmla="*/ 1207 h 1207"/>
                <a:gd name="T8" fmla="*/ 453 w 811"/>
                <a:gd name="T9" fmla="*/ 1207 h 1207"/>
                <a:gd name="T10" fmla="*/ 811 w 811"/>
                <a:gd name="T11" fmla="*/ 605 h 1207"/>
                <a:gd name="T12" fmla="*/ 447 w 811"/>
                <a:gd name="T13" fmla="*/ 0 h 1207"/>
                <a:gd name="T14" fmla="*/ 407 w 811"/>
                <a:gd name="T15" fmla="*/ 1204 h 1207"/>
                <a:gd name="T16" fmla="*/ 91 w 811"/>
                <a:gd name="T17" fmla="*/ 598 h 1207"/>
                <a:gd name="T18" fmla="*/ 401 w 811"/>
                <a:gd name="T19" fmla="*/ 3 h 1207"/>
                <a:gd name="T20" fmla="*/ 719 w 811"/>
                <a:gd name="T21" fmla="*/ 605 h 1207"/>
                <a:gd name="T22" fmla="*/ 407 w 811"/>
                <a:gd name="T23" fmla="*/ 1204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1" h="1207">
                  <a:moveTo>
                    <a:pt x="447" y="0"/>
                  </a:moveTo>
                  <a:cubicBezTo>
                    <a:pt x="420" y="0"/>
                    <a:pt x="383" y="0"/>
                    <a:pt x="356" y="0"/>
                  </a:cubicBezTo>
                  <a:cubicBezTo>
                    <a:pt x="101" y="0"/>
                    <a:pt x="0" y="279"/>
                    <a:pt x="0" y="598"/>
                  </a:cubicBezTo>
                  <a:cubicBezTo>
                    <a:pt x="0" y="957"/>
                    <a:pt x="119" y="1207"/>
                    <a:pt x="361" y="1207"/>
                  </a:cubicBezTo>
                  <a:cubicBezTo>
                    <a:pt x="453" y="1207"/>
                    <a:pt x="453" y="1207"/>
                    <a:pt x="453" y="1207"/>
                  </a:cubicBezTo>
                  <a:cubicBezTo>
                    <a:pt x="700" y="1207"/>
                    <a:pt x="809" y="936"/>
                    <a:pt x="811" y="605"/>
                  </a:cubicBezTo>
                  <a:cubicBezTo>
                    <a:pt x="811" y="266"/>
                    <a:pt x="695" y="0"/>
                    <a:pt x="447" y="0"/>
                  </a:cubicBezTo>
                  <a:close/>
                  <a:moveTo>
                    <a:pt x="407" y="1204"/>
                  </a:moveTo>
                  <a:cubicBezTo>
                    <a:pt x="195" y="1174"/>
                    <a:pt x="91" y="934"/>
                    <a:pt x="91" y="598"/>
                  </a:cubicBezTo>
                  <a:cubicBezTo>
                    <a:pt x="91" y="299"/>
                    <a:pt x="181" y="35"/>
                    <a:pt x="401" y="3"/>
                  </a:cubicBezTo>
                  <a:cubicBezTo>
                    <a:pt x="617" y="34"/>
                    <a:pt x="719" y="288"/>
                    <a:pt x="719" y="605"/>
                  </a:cubicBezTo>
                  <a:cubicBezTo>
                    <a:pt x="718" y="915"/>
                    <a:pt x="622" y="1172"/>
                    <a:pt x="407" y="1204"/>
                  </a:cubicBezTo>
                  <a:close/>
                </a:path>
              </a:pathLst>
            </a:custGeom>
            <a:solidFill>
              <a:srgbClr val="F7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1" name="Freeform 186"/>
            <p:cNvSpPr>
              <a:spLocks noEditPoints="1"/>
            </p:cNvSpPr>
            <p:nvPr/>
          </p:nvSpPr>
          <p:spPr bwMode="auto">
            <a:xfrm>
              <a:off x="2792" y="2750"/>
              <a:ext cx="935" cy="1571"/>
            </a:xfrm>
            <a:custGeom>
              <a:avLst/>
              <a:gdLst>
                <a:gd name="T0" fmla="*/ 719 w 719"/>
                <a:gd name="T1" fmla="*/ 605 h 1207"/>
                <a:gd name="T2" fmla="*/ 361 w 719"/>
                <a:gd name="T3" fmla="*/ 1207 h 1207"/>
                <a:gd name="T4" fmla="*/ 0 w 719"/>
                <a:gd name="T5" fmla="*/ 598 h 1207"/>
                <a:gd name="T6" fmla="*/ 356 w 719"/>
                <a:gd name="T7" fmla="*/ 0 h 1207"/>
                <a:gd name="T8" fmla="*/ 719 w 719"/>
                <a:gd name="T9" fmla="*/ 605 h 1207"/>
                <a:gd name="T10" fmla="*/ 357 w 719"/>
                <a:gd name="T11" fmla="*/ 1001 h 1207"/>
                <a:gd name="T12" fmla="*/ 495 w 719"/>
                <a:gd name="T13" fmla="*/ 605 h 1207"/>
                <a:gd name="T14" fmla="*/ 358 w 719"/>
                <a:gd name="T15" fmla="*/ 207 h 1207"/>
                <a:gd name="T16" fmla="*/ 223 w 719"/>
                <a:gd name="T17" fmla="*/ 602 h 1207"/>
                <a:gd name="T18" fmla="*/ 357 w 719"/>
                <a:gd name="T19" fmla="*/ 1001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9" h="1207">
                  <a:moveTo>
                    <a:pt x="719" y="605"/>
                  </a:moveTo>
                  <a:cubicBezTo>
                    <a:pt x="718" y="936"/>
                    <a:pt x="609" y="1207"/>
                    <a:pt x="361" y="1207"/>
                  </a:cubicBezTo>
                  <a:cubicBezTo>
                    <a:pt x="119" y="1207"/>
                    <a:pt x="0" y="957"/>
                    <a:pt x="0" y="598"/>
                  </a:cubicBezTo>
                  <a:cubicBezTo>
                    <a:pt x="0" y="279"/>
                    <a:pt x="101" y="0"/>
                    <a:pt x="356" y="0"/>
                  </a:cubicBezTo>
                  <a:cubicBezTo>
                    <a:pt x="603" y="0"/>
                    <a:pt x="719" y="266"/>
                    <a:pt x="719" y="605"/>
                  </a:cubicBezTo>
                  <a:close/>
                  <a:moveTo>
                    <a:pt x="357" y="1001"/>
                  </a:moveTo>
                  <a:cubicBezTo>
                    <a:pt x="442" y="1001"/>
                    <a:pt x="495" y="873"/>
                    <a:pt x="495" y="605"/>
                  </a:cubicBezTo>
                  <a:cubicBezTo>
                    <a:pt x="495" y="332"/>
                    <a:pt x="439" y="207"/>
                    <a:pt x="358" y="207"/>
                  </a:cubicBezTo>
                  <a:cubicBezTo>
                    <a:pt x="269" y="207"/>
                    <a:pt x="223" y="343"/>
                    <a:pt x="223" y="602"/>
                  </a:cubicBezTo>
                  <a:cubicBezTo>
                    <a:pt x="223" y="868"/>
                    <a:pt x="270" y="1001"/>
                    <a:pt x="357" y="1001"/>
                  </a:cubicBezTo>
                </a:path>
              </a:pathLst>
            </a:custGeom>
            <a:solidFill>
              <a:srgbClr val="DC4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2" name="Oval 187"/>
            <p:cNvSpPr>
              <a:spLocks noChangeArrowheads="1"/>
            </p:cNvSpPr>
            <p:nvPr/>
          </p:nvSpPr>
          <p:spPr bwMode="auto">
            <a:xfrm>
              <a:off x="3288" y="2851"/>
              <a:ext cx="62" cy="63"/>
            </a:xfrm>
            <a:prstGeom prst="ellipse">
              <a:avLst/>
            </a:pr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3" name="Oval 188"/>
            <p:cNvSpPr>
              <a:spLocks noChangeArrowheads="1"/>
            </p:cNvSpPr>
            <p:nvPr/>
          </p:nvSpPr>
          <p:spPr bwMode="auto">
            <a:xfrm>
              <a:off x="3298" y="2857"/>
              <a:ext cx="52" cy="52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4" name="Freeform 189"/>
            <p:cNvSpPr>
              <a:spLocks/>
            </p:cNvSpPr>
            <p:nvPr/>
          </p:nvSpPr>
          <p:spPr bwMode="auto">
            <a:xfrm>
              <a:off x="2008" y="2776"/>
              <a:ext cx="1002" cy="1545"/>
            </a:xfrm>
            <a:custGeom>
              <a:avLst/>
              <a:gdLst>
                <a:gd name="T0" fmla="*/ 678 w 770"/>
                <a:gd name="T1" fmla="*/ 962 h 1187"/>
                <a:gd name="T2" fmla="*/ 408 w 770"/>
                <a:gd name="T3" fmla="*/ 962 h 1187"/>
                <a:gd name="T4" fmla="*/ 408 w 770"/>
                <a:gd name="T5" fmla="*/ 959 h 1187"/>
                <a:gd name="T6" fmla="*/ 496 w 770"/>
                <a:gd name="T7" fmla="*/ 869 h 1187"/>
                <a:gd name="T8" fmla="*/ 751 w 770"/>
                <a:gd name="T9" fmla="*/ 364 h 1187"/>
                <a:gd name="T10" fmla="*/ 415 w 770"/>
                <a:gd name="T11" fmla="*/ 0 h 1187"/>
                <a:gd name="T12" fmla="*/ 324 w 770"/>
                <a:gd name="T13" fmla="*/ 0 h 1187"/>
                <a:gd name="T14" fmla="*/ 117 w 770"/>
                <a:gd name="T15" fmla="*/ 48 h 1187"/>
                <a:gd name="T16" fmla="*/ 99 w 770"/>
                <a:gd name="T17" fmla="*/ 58 h 1187"/>
                <a:gd name="T18" fmla="*/ 90 w 770"/>
                <a:gd name="T19" fmla="*/ 63 h 1187"/>
                <a:gd name="T20" fmla="*/ 12 w 770"/>
                <a:gd name="T21" fmla="*/ 120 h 1187"/>
                <a:gd name="T22" fmla="*/ 12 w 770"/>
                <a:gd name="T23" fmla="*/ 120 h 1187"/>
                <a:gd name="T24" fmla="*/ 12 w 770"/>
                <a:gd name="T25" fmla="*/ 120 h 1187"/>
                <a:gd name="T26" fmla="*/ 12 w 770"/>
                <a:gd name="T27" fmla="*/ 120 h 1187"/>
                <a:gd name="T28" fmla="*/ 75 w 770"/>
                <a:gd name="T29" fmla="*/ 314 h 1187"/>
                <a:gd name="T30" fmla="*/ 75 w 770"/>
                <a:gd name="T31" fmla="*/ 314 h 1187"/>
                <a:gd name="T32" fmla="*/ 75 w 770"/>
                <a:gd name="T33" fmla="*/ 314 h 1187"/>
                <a:gd name="T34" fmla="*/ 167 w 770"/>
                <a:gd name="T35" fmla="*/ 314 h 1187"/>
                <a:gd name="T36" fmla="*/ 326 w 770"/>
                <a:gd name="T37" fmla="*/ 224 h 1187"/>
                <a:gd name="T38" fmla="*/ 435 w 770"/>
                <a:gd name="T39" fmla="*/ 390 h 1187"/>
                <a:gd name="T40" fmla="*/ 122 w 770"/>
                <a:gd name="T41" fmla="*/ 887 h 1187"/>
                <a:gd name="T42" fmla="*/ 0 w 770"/>
                <a:gd name="T43" fmla="*/ 1022 h 1187"/>
                <a:gd name="T44" fmla="*/ 0 w 770"/>
                <a:gd name="T45" fmla="*/ 1187 h 1187"/>
                <a:gd name="T46" fmla="*/ 92 w 770"/>
                <a:gd name="T47" fmla="*/ 1187 h 1187"/>
                <a:gd name="T48" fmla="*/ 678 w 770"/>
                <a:gd name="T49" fmla="*/ 1187 h 1187"/>
                <a:gd name="T50" fmla="*/ 770 w 770"/>
                <a:gd name="T51" fmla="*/ 1187 h 1187"/>
                <a:gd name="T52" fmla="*/ 770 w 770"/>
                <a:gd name="T53" fmla="*/ 962 h 1187"/>
                <a:gd name="T54" fmla="*/ 678 w 770"/>
                <a:gd name="T55" fmla="*/ 962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0" h="1187">
                  <a:moveTo>
                    <a:pt x="678" y="962"/>
                  </a:moveTo>
                  <a:cubicBezTo>
                    <a:pt x="408" y="962"/>
                    <a:pt x="408" y="962"/>
                    <a:pt x="408" y="962"/>
                  </a:cubicBezTo>
                  <a:cubicBezTo>
                    <a:pt x="408" y="959"/>
                    <a:pt x="408" y="959"/>
                    <a:pt x="408" y="959"/>
                  </a:cubicBezTo>
                  <a:cubicBezTo>
                    <a:pt x="496" y="869"/>
                    <a:pt x="496" y="869"/>
                    <a:pt x="496" y="869"/>
                  </a:cubicBezTo>
                  <a:cubicBezTo>
                    <a:pt x="636" y="718"/>
                    <a:pt x="751" y="562"/>
                    <a:pt x="751" y="364"/>
                  </a:cubicBezTo>
                  <a:cubicBezTo>
                    <a:pt x="751" y="154"/>
                    <a:pt x="633" y="0"/>
                    <a:pt x="415" y="0"/>
                  </a:cubicBezTo>
                  <a:cubicBezTo>
                    <a:pt x="388" y="0"/>
                    <a:pt x="351" y="0"/>
                    <a:pt x="324" y="0"/>
                  </a:cubicBezTo>
                  <a:cubicBezTo>
                    <a:pt x="248" y="0"/>
                    <a:pt x="177" y="19"/>
                    <a:pt x="117" y="48"/>
                  </a:cubicBezTo>
                  <a:cubicBezTo>
                    <a:pt x="111" y="51"/>
                    <a:pt x="105" y="54"/>
                    <a:pt x="99" y="58"/>
                  </a:cubicBezTo>
                  <a:cubicBezTo>
                    <a:pt x="96" y="59"/>
                    <a:pt x="93" y="61"/>
                    <a:pt x="90" y="63"/>
                  </a:cubicBezTo>
                  <a:cubicBezTo>
                    <a:pt x="60" y="80"/>
                    <a:pt x="34" y="99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75" y="314"/>
                    <a:pt x="75" y="314"/>
                    <a:pt x="75" y="314"/>
                  </a:cubicBezTo>
                  <a:cubicBezTo>
                    <a:pt x="75" y="314"/>
                    <a:pt x="75" y="314"/>
                    <a:pt x="75" y="314"/>
                  </a:cubicBezTo>
                  <a:cubicBezTo>
                    <a:pt x="75" y="314"/>
                    <a:pt x="75" y="314"/>
                    <a:pt x="75" y="314"/>
                  </a:cubicBezTo>
                  <a:cubicBezTo>
                    <a:pt x="167" y="314"/>
                    <a:pt x="167" y="314"/>
                    <a:pt x="167" y="314"/>
                  </a:cubicBezTo>
                  <a:cubicBezTo>
                    <a:pt x="207" y="278"/>
                    <a:pt x="262" y="238"/>
                    <a:pt x="326" y="224"/>
                  </a:cubicBezTo>
                  <a:cubicBezTo>
                    <a:pt x="403" y="242"/>
                    <a:pt x="435" y="309"/>
                    <a:pt x="435" y="390"/>
                  </a:cubicBezTo>
                  <a:cubicBezTo>
                    <a:pt x="434" y="526"/>
                    <a:pt x="332" y="657"/>
                    <a:pt x="122" y="887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87"/>
                    <a:pt x="0" y="1187"/>
                    <a:pt x="0" y="1187"/>
                  </a:cubicBezTo>
                  <a:cubicBezTo>
                    <a:pt x="92" y="1187"/>
                    <a:pt x="92" y="1187"/>
                    <a:pt x="92" y="1187"/>
                  </a:cubicBezTo>
                  <a:cubicBezTo>
                    <a:pt x="678" y="1187"/>
                    <a:pt x="678" y="1187"/>
                    <a:pt x="678" y="1187"/>
                  </a:cubicBezTo>
                  <a:cubicBezTo>
                    <a:pt x="770" y="1187"/>
                    <a:pt x="770" y="1187"/>
                    <a:pt x="770" y="1187"/>
                  </a:cubicBezTo>
                  <a:cubicBezTo>
                    <a:pt x="770" y="962"/>
                    <a:pt x="770" y="962"/>
                    <a:pt x="770" y="962"/>
                  </a:cubicBezTo>
                  <a:lnTo>
                    <a:pt x="678" y="962"/>
                  </a:ln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5" name="Freeform 190"/>
            <p:cNvSpPr>
              <a:spLocks/>
            </p:cNvSpPr>
            <p:nvPr/>
          </p:nvSpPr>
          <p:spPr bwMode="auto">
            <a:xfrm>
              <a:off x="2128" y="2776"/>
              <a:ext cx="882" cy="1545"/>
            </a:xfrm>
            <a:custGeom>
              <a:avLst/>
              <a:gdLst>
                <a:gd name="T0" fmla="*/ 323 w 678"/>
                <a:gd name="T1" fmla="*/ 0 h 1187"/>
                <a:gd name="T2" fmla="*/ 659 w 678"/>
                <a:gd name="T3" fmla="*/ 364 h 1187"/>
                <a:gd name="T4" fmla="*/ 404 w 678"/>
                <a:gd name="T5" fmla="*/ 869 h 1187"/>
                <a:gd name="T6" fmla="*/ 316 w 678"/>
                <a:gd name="T7" fmla="*/ 959 h 1187"/>
                <a:gd name="T8" fmla="*/ 316 w 678"/>
                <a:gd name="T9" fmla="*/ 962 h 1187"/>
                <a:gd name="T10" fmla="*/ 678 w 678"/>
                <a:gd name="T11" fmla="*/ 962 h 1187"/>
                <a:gd name="T12" fmla="*/ 678 w 678"/>
                <a:gd name="T13" fmla="*/ 1187 h 1187"/>
                <a:gd name="T14" fmla="*/ 0 w 678"/>
                <a:gd name="T15" fmla="*/ 1187 h 1187"/>
                <a:gd name="T16" fmla="*/ 0 w 678"/>
                <a:gd name="T17" fmla="*/ 1022 h 1187"/>
                <a:gd name="T18" fmla="*/ 122 w 678"/>
                <a:gd name="T19" fmla="*/ 887 h 1187"/>
                <a:gd name="T20" fmla="*/ 435 w 678"/>
                <a:gd name="T21" fmla="*/ 390 h 1187"/>
                <a:gd name="T22" fmla="*/ 279 w 678"/>
                <a:gd name="T23" fmla="*/ 219 h 1187"/>
                <a:gd name="T24" fmla="*/ 75 w 678"/>
                <a:gd name="T25" fmla="*/ 314 h 1187"/>
                <a:gd name="T26" fmla="*/ 12 w 678"/>
                <a:gd name="T27" fmla="*/ 120 h 1187"/>
                <a:gd name="T28" fmla="*/ 323 w 678"/>
                <a:gd name="T29" fmla="*/ 0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8" h="1187">
                  <a:moveTo>
                    <a:pt x="323" y="0"/>
                  </a:moveTo>
                  <a:cubicBezTo>
                    <a:pt x="541" y="0"/>
                    <a:pt x="659" y="154"/>
                    <a:pt x="659" y="364"/>
                  </a:cubicBezTo>
                  <a:cubicBezTo>
                    <a:pt x="659" y="562"/>
                    <a:pt x="544" y="718"/>
                    <a:pt x="404" y="869"/>
                  </a:cubicBezTo>
                  <a:cubicBezTo>
                    <a:pt x="316" y="959"/>
                    <a:pt x="316" y="959"/>
                    <a:pt x="316" y="959"/>
                  </a:cubicBezTo>
                  <a:cubicBezTo>
                    <a:pt x="316" y="962"/>
                    <a:pt x="316" y="962"/>
                    <a:pt x="316" y="962"/>
                  </a:cubicBezTo>
                  <a:cubicBezTo>
                    <a:pt x="678" y="962"/>
                    <a:pt x="678" y="962"/>
                    <a:pt x="678" y="962"/>
                  </a:cubicBezTo>
                  <a:cubicBezTo>
                    <a:pt x="678" y="1187"/>
                    <a:pt x="678" y="1187"/>
                    <a:pt x="678" y="1187"/>
                  </a:cubicBezTo>
                  <a:cubicBezTo>
                    <a:pt x="0" y="1187"/>
                    <a:pt x="0" y="1187"/>
                    <a:pt x="0" y="1187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122" y="887"/>
                    <a:pt x="122" y="887"/>
                    <a:pt x="122" y="887"/>
                  </a:cubicBezTo>
                  <a:cubicBezTo>
                    <a:pt x="332" y="657"/>
                    <a:pt x="434" y="526"/>
                    <a:pt x="435" y="390"/>
                  </a:cubicBezTo>
                  <a:cubicBezTo>
                    <a:pt x="435" y="294"/>
                    <a:pt x="390" y="219"/>
                    <a:pt x="279" y="219"/>
                  </a:cubicBezTo>
                  <a:cubicBezTo>
                    <a:pt x="197" y="219"/>
                    <a:pt x="125" y="269"/>
                    <a:pt x="75" y="314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82" y="54"/>
                    <a:pt x="195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6" name="Oval 191"/>
            <p:cNvSpPr>
              <a:spLocks noChangeArrowheads="1"/>
            </p:cNvSpPr>
            <p:nvPr/>
          </p:nvSpPr>
          <p:spPr bwMode="auto">
            <a:xfrm>
              <a:off x="2478" y="2850"/>
              <a:ext cx="63" cy="63"/>
            </a:xfrm>
            <a:prstGeom prst="ellipse">
              <a:avLst/>
            </a:pr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7" name="Oval 192"/>
            <p:cNvSpPr>
              <a:spLocks noChangeArrowheads="1"/>
            </p:cNvSpPr>
            <p:nvPr/>
          </p:nvSpPr>
          <p:spPr bwMode="auto">
            <a:xfrm>
              <a:off x="2483" y="2860"/>
              <a:ext cx="52" cy="53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8" name="Freeform 193"/>
            <p:cNvSpPr>
              <a:spLocks/>
            </p:cNvSpPr>
            <p:nvPr/>
          </p:nvSpPr>
          <p:spPr bwMode="auto">
            <a:xfrm>
              <a:off x="2016" y="-1"/>
              <a:ext cx="1822" cy="1718"/>
            </a:xfrm>
            <a:custGeom>
              <a:avLst/>
              <a:gdLst>
                <a:gd name="T0" fmla="*/ 1400 w 1400"/>
                <a:gd name="T1" fmla="*/ 0 h 1320"/>
                <a:gd name="T2" fmla="*/ 0 w 1400"/>
                <a:gd name="T3" fmla="*/ 1320 h 1320"/>
                <a:gd name="T4" fmla="*/ 400 w 1400"/>
                <a:gd name="T5" fmla="*/ 1320 h 1320"/>
                <a:gd name="T6" fmla="*/ 1400 w 1400"/>
                <a:gd name="T7" fmla="*/ 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0" h="1320">
                  <a:moveTo>
                    <a:pt x="1400" y="0"/>
                  </a:moveTo>
                  <a:cubicBezTo>
                    <a:pt x="627" y="0"/>
                    <a:pt x="0" y="591"/>
                    <a:pt x="0" y="1320"/>
                  </a:cubicBezTo>
                  <a:cubicBezTo>
                    <a:pt x="400" y="1320"/>
                    <a:pt x="400" y="1320"/>
                    <a:pt x="400" y="1320"/>
                  </a:cubicBezTo>
                  <a:cubicBezTo>
                    <a:pt x="400" y="591"/>
                    <a:pt x="848" y="0"/>
                    <a:pt x="1400" y="0"/>
                  </a:cubicBezTo>
                  <a:close/>
                </a:path>
              </a:pathLst>
            </a:custGeom>
            <a:solidFill>
              <a:srgbClr val="F7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9" name="Freeform 194"/>
            <p:cNvSpPr>
              <a:spLocks/>
            </p:cNvSpPr>
            <p:nvPr/>
          </p:nvSpPr>
          <p:spPr bwMode="auto">
            <a:xfrm>
              <a:off x="3838" y="-1"/>
              <a:ext cx="1822" cy="1718"/>
            </a:xfrm>
            <a:custGeom>
              <a:avLst/>
              <a:gdLst>
                <a:gd name="T0" fmla="*/ 0 w 1400"/>
                <a:gd name="T1" fmla="*/ 0 h 1320"/>
                <a:gd name="T2" fmla="*/ 1000 w 1400"/>
                <a:gd name="T3" fmla="*/ 1320 h 1320"/>
                <a:gd name="T4" fmla="*/ 1400 w 1400"/>
                <a:gd name="T5" fmla="*/ 1320 h 1320"/>
                <a:gd name="T6" fmla="*/ 0 w 1400"/>
                <a:gd name="T7" fmla="*/ 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0" h="1320">
                  <a:moveTo>
                    <a:pt x="0" y="0"/>
                  </a:moveTo>
                  <a:cubicBezTo>
                    <a:pt x="552" y="0"/>
                    <a:pt x="1000" y="591"/>
                    <a:pt x="1000" y="1320"/>
                  </a:cubicBezTo>
                  <a:cubicBezTo>
                    <a:pt x="1400" y="1320"/>
                    <a:pt x="1400" y="1320"/>
                    <a:pt x="1400" y="1320"/>
                  </a:cubicBezTo>
                  <a:cubicBezTo>
                    <a:pt x="1400" y="591"/>
                    <a:pt x="773" y="0"/>
                    <a:pt x="0" y="0"/>
                  </a:cubicBezTo>
                  <a:close/>
                </a:path>
              </a:pathLst>
            </a:custGeom>
            <a:solidFill>
              <a:srgbClr val="F7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0" name="Freeform 195"/>
            <p:cNvSpPr>
              <a:spLocks/>
            </p:cNvSpPr>
            <p:nvPr/>
          </p:nvSpPr>
          <p:spPr bwMode="auto">
            <a:xfrm>
              <a:off x="2537" y="-1"/>
              <a:ext cx="1301" cy="1718"/>
            </a:xfrm>
            <a:custGeom>
              <a:avLst/>
              <a:gdLst>
                <a:gd name="T0" fmla="*/ 0 w 1000"/>
                <a:gd name="T1" fmla="*/ 1320 h 1320"/>
                <a:gd name="T2" fmla="*/ 400 w 1000"/>
                <a:gd name="T3" fmla="*/ 1320 h 1320"/>
                <a:gd name="T4" fmla="*/ 1000 w 1000"/>
                <a:gd name="T5" fmla="*/ 0 h 1320"/>
                <a:gd name="T6" fmla="*/ 0 w 1000"/>
                <a:gd name="T7" fmla="*/ 13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0" h="1320">
                  <a:moveTo>
                    <a:pt x="0" y="1320"/>
                  </a:moveTo>
                  <a:cubicBezTo>
                    <a:pt x="400" y="1320"/>
                    <a:pt x="400" y="1320"/>
                    <a:pt x="400" y="1320"/>
                  </a:cubicBezTo>
                  <a:cubicBezTo>
                    <a:pt x="400" y="591"/>
                    <a:pt x="669" y="0"/>
                    <a:pt x="1000" y="0"/>
                  </a:cubicBezTo>
                  <a:cubicBezTo>
                    <a:pt x="448" y="0"/>
                    <a:pt x="0" y="591"/>
                    <a:pt x="0" y="1320"/>
                  </a:cubicBez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1" name="Freeform 196"/>
            <p:cNvSpPr>
              <a:spLocks/>
            </p:cNvSpPr>
            <p:nvPr/>
          </p:nvSpPr>
          <p:spPr bwMode="auto">
            <a:xfrm>
              <a:off x="3838" y="-1"/>
              <a:ext cx="1301" cy="1718"/>
            </a:xfrm>
            <a:custGeom>
              <a:avLst/>
              <a:gdLst>
                <a:gd name="T0" fmla="*/ 600 w 1000"/>
                <a:gd name="T1" fmla="*/ 1320 h 1320"/>
                <a:gd name="T2" fmla="*/ 1000 w 1000"/>
                <a:gd name="T3" fmla="*/ 1320 h 1320"/>
                <a:gd name="T4" fmla="*/ 0 w 1000"/>
                <a:gd name="T5" fmla="*/ 0 h 1320"/>
                <a:gd name="T6" fmla="*/ 600 w 1000"/>
                <a:gd name="T7" fmla="*/ 13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0" h="1320">
                  <a:moveTo>
                    <a:pt x="600" y="1320"/>
                  </a:moveTo>
                  <a:cubicBezTo>
                    <a:pt x="1000" y="1320"/>
                    <a:pt x="1000" y="1320"/>
                    <a:pt x="1000" y="1320"/>
                  </a:cubicBezTo>
                  <a:cubicBezTo>
                    <a:pt x="1000" y="591"/>
                    <a:pt x="552" y="0"/>
                    <a:pt x="0" y="0"/>
                  </a:cubicBezTo>
                  <a:cubicBezTo>
                    <a:pt x="331" y="0"/>
                    <a:pt x="600" y="591"/>
                    <a:pt x="600" y="1320"/>
                  </a:cubicBez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2" name="Freeform 197"/>
            <p:cNvSpPr>
              <a:spLocks/>
            </p:cNvSpPr>
            <p:nvPr/>
          </p:nvSpPr>
          <p:spPr bwMode="auto">
            <a:xfrm>
              <a:off x="3057" y="-1"/>
              <a:ext cx="781" cy="1718"/>
            </a:xfrm>
            <a:custGeom>
              <a:avLst/>
              <a:gdLst>
                <a:gd name="T0" fmla="*/ 0 w 600"/>
                <a:gd name="T1" fmla="*/ 1320 h 1320"/>
                <a:gd name="T2" fmla="*/ 400 w 600"/>
                <a:gd name="T3" fmla="*/ 1320 h 1320"/>
                <a:gd name="T4" fmla="*/ 600 w 600"/>
                <a:gd name="T5" fmla="*/ 0 h 1320"/>
                <a:gd name="T6" fmla="*/ 0 w 600"/>
                <a:gd name="T7" fmla="*/ 13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1320">
                  <a:moveTo>
                    <a:pt x="0" y="1320"/>
                  </a:moveTo>
                  <a:cubicBezTo>
                    <a:pt x="400" y="1320"/>
                    <a:pt x="400" y="1320"/>
                    <a:pt x="400" y="1320"/>
                  </a:cubicBezTo>
                  <a:cubicBezTo>
                    <a:pt x="400" y="591"/>
                    <a:pt x="490" y="0"/>
                    <a:pt x="600" y="0"/>
                  </a:cubicBezTo>
                  <a:cubicBezTo>
                    <a:pt x="269" y="0"/>
                    <a:pt x="0" y="591"/>
                    <a:pt x="0" y="1320"/>
                  </a:cubicBezTo>
                  <a:close/>
                </a:path>
              </a:pathLst>
            </a:custGeom>
            <a:solidFill>
              <a:srgbClr val="F7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3" name="Freeform 198"/>
            <p:cNvSpPr>
              <a:spLocks/>
            </p:cNvSpPr>
            <p:nvPr/>
          </p:nvSpPr>
          <p:spPr bwMode="auto">
            <a:xfrm>
              <a:off x="3838" y="-1"/>
              <a:ext cx="781" cy="1718"/>
            </a:xfrm>
            <a:custGeom>
              <a:avLst/>
              <a:gdLst>
                <a:gd name="T0" fmla="*/ 200 w 600"/>
                <a:gd name="T1" fmla="*/ 1320 h 1320"/>
                <a:gd name="T2" fmla="*/ 600 w 600"/>
                <a:gd name="T3" fmla="*/ 1320 h 1320"/>
                <a:gd name="T4" fmla="*/ 0 w 600"/>
                <a:gd name="T5" fmla="*/ 0 h 1320"/>
                <a:gd name="T6" fmla="*/ 200 w 600"/>
                <a:gd name="T7" fmla="*/ 13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1320">
                  <a:moveTo>
                    <a:pt x="200" y="1320"/>
                  </a:moveTo>
                  <a:cubicBezTo>
                    <a:pt x="600" y="1320"/>
                    <a:pt x="600" y="1320"/>
                    <a:pt x="600" y="1320"/>
                  </a:cubicBezTo>
                  <a:cubicBezTo>
                    <a:pt x="600" y="591"/>
                    <a:pt x="331" y="0"/>
                    <a:pt x="0" y="0"/>
                  </a:cubicBezTo>
                  <a:cubicBezTo>
                    <a:pt x="110" y="0"/>
                    <a:pt x="200" y="591"/>
                    <a:pt x="200" y="1320"/>
                  </a:cubicBezTo>
                  <a:close/>
                </a:path>
              </a:pathLst>
            </a:custGeom>
            <a:solidFill>
              <a:srgbClr val="F77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4" name="Freeform 199"/>
            <p:cNvSpPr>
              <a:spLocks/>
            </p:cNvSpPr>
            <p:nvPr/>
          </p:nvSpPr>
          <p:spPr bwMode="auto">
            <a:xfrm>
              <a:off x="3578" y="-1"/>
              <a:ext cx="520" cy="1718"/>
            </a:xfrm>
            <a:custGeom>
              <a:avLst/>
              <a:gdLst>
                <a:gd name="T0" fmla="*/ 0 w 400"/>
                <a:gd name="T1" fmla="*/ 1320 h 1320"/>
                <a:gd name="T2" fmla="*/ 400 w 400"/>
                <a:gd name="T3" fmla="*/ 1320 h 1320"/>
                <a:gd name="T4" fmla="*/ 200 w 400"/>
                <a:gd name="T5" fmla="*/ 0 h 1320"/>
                <a:gd name="T6" fmla="*/ 0 w 400"/>
                <a:gd name="T7" fmla="*/ 13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0" h="1320">
                  <a:moveTo>
                    <a:pt x="0" y="1320"/>
                  </a:moveTo>
                  <a:cubicBezTo>
                    <a:pt x="400" y="1320"/>
                    <a:pt x="400" y="1320"/>
                    <a:pt x="400" y="1320"/>
                  </a:cubicBezTo>
                  <a:cubicBezTo>
                    <a:pt x="400" y="591"/>
                    <a:pt x="310" y="0"/>
                    <a:pt x="200" y="0"/>
                  </a:cubicBezTo>
                  <a:cubicBezTo>
                    <a:pt x="90" y="0"/>
                    <a:pt x="0" y="591"/>
                    <a:pt x="0" y="1320"/>
                  </a:cubicBezTo>
                  <a:close/>
                </a:path>
              </a:pathLst>
            </a:custGeom>
            <a:solidFill>
              <a:srgbClr val="F7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5" name="Oval 200"/>
            <p:cNvSpPr>
              <a:spLocks noChangeArrowheads="1"/>
            </p:cNvSpPr>
            <p:nvPr/>
          </p:nvSpPr>
          <p:spPr bwMode="auto">
            <a:xfrm>
              <a:off x="2235" y="1622"/>
              <a:ext cx="83" cy="78"/>
            </a:xfrm>
            <a:prstGeom prst="ellipse">
              <a:avLst/>
            </a:prstGeom>
            <a:solidFill>
              <a:srgbClr val="DD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6" name="Oval 201"/>
            <p:cNvSpPr>
              <a:spLocks noChangeArrowheads="1"/>
            </p:cNvSpPr>
            <p:nvPr/>
          </p:nvSpPr>
          <p:spPr bwMode="auto">
            <a:xfrm>
              <a:off x="2257" y="1643"/>
              <a:ext cx="39" cy="37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7" name="Oval 202"/>
            <p:cNvSpPr>
              <a:spLocks noChangeArrowheads="1"/>
            </p:cNvSpPr>
            <p:nvPr/>
          </p:nvSpPr>
          <p:spPr bwMode="auto">
            <a:xfrm>
              <a:off x="3276" y="1622"/>
              <a:ext cx="83" cy="78"/>
            </a:xfrm>
            <a:prstGeom prst="ellipse">
              <a:avLst/>
            </a:prstGeom>
            <a:solidFill>
              <a:srgbClr val="DD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8" name="Oval 203"/>
            <p:cNvSpPr>
              <a:spLocks noChangeArrowheads="1"/>
            </p:cNvSpPr>
            <p:nvPr/>
          </p:nvSpPr>
          <p:spPr bwMode="auto">
            <a:xfrm>
              <a:off x="3298" y="1643"/>
              <a:ext cx="39" cy="37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9" name="Oval 204"/>
            <p:cNvSpPr>
              <a:spLocks noChangeArrowheads="1"/>
            </p:cNvSpPr>
            <p:nvPr/>
          </p:nvSpPr>
          <p:spPr bwMode="auto">
            <a:xfrm>
              <a:off x="4317" y="1622"/>
              <a:ext cx="83" cy="78"/>
            </a:xfrm>
            <a:prstGeom prst="ellipse">
              <a:avLst/>
            </a:prstGeom>
            <a:solidFill>
              <a:srgbClr val="DD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0" name="Oval 205"/>
            <p:cNvSpPr>
              <a:spLocks noChangeArrowheads="1"/>
            </p:cNvSpPr>
            <p:nvPr/>
          </p:nvSpPr>
          <p:spPr bwMode="auto">
            <a:xfrm>
              <a:off x="4339" y="1643"/>
              <a:ext cx="39" cy="37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1" name="Oval 206"/>
            <p:cNvSpPr>
              <a:spLocks noChangeArrowheads="1"/>
            </p:cNvSpPr>
            <p:nvPr/>
          </p:nvSpPr>
          <p:spPr bwMode="auto">
            <a:xfrm>
              <a:off x="5358" y="1622"/>
              <a:ext cx="83" cy="78"/>
            </a:xfrm>
            <a:prstGeom prst="ellipse">
              <a:avLst/>
            </a:prstGeom>
            <a:solidFill>
              <a:srgbClr val="DD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2" name="Oval 207"/>
            <p:cNvSpPr>
              <a:spLocks noChangeArrowheads="1"/>
            </p:cNvSpPr>
            <p:nvPr/>
          </p:nvSpPr>
          <p:spPr bwMode="auto">
            <a:xfrm>
              <a:off x="5380" y="1643"/>
              <a:ext cx="39" cy="37"/>
            </a:xfrm>
            <a:prstGeom prst="ellipse">
              <a:avLst/>
            </a:prstGeom>
            <a:solidFill>
              <a:srgbClr val="98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3" name="Freeform 208"/>
            <p:cNvSpPr>
              <a:spLocks/>
            </p:cNvSpPr>
            <p:nvPr/>
          </p:nvSpPr>
          <p:spPr bwMode="auto">
            <a:xfrm>
              <a:off x="2269" y="1717"/>
              <a:ext cx="216" cy="1059"/>
            </a:xfrm>
            <a:custGeom>
              <a:avLst/>
              <a:gdLst>
                <a:gd name="T0" fmla="*/ 0 w 166"/>
                <a:gd name="T1" fmla="*/ 0 h 813"/>
                <a:gd name="T2" fmla="*/ 153 w 166"/>
                <a:gd name="T3" fmla="*/ 813 h 813"/>
                <a:gd name="T4" fmla="*/ 166 w 166"/>
                <a:gd name="T5" fmla="*/ 813 h 813"/>
                <a:gd name="T6" fmla="*/ 12 w 166"/>
                <a:gd name="T7" fmla="*/ 0 h 813"/>
                <a:gd name="T8" fmla="*/ 0 w 166"/>
                <a:gd name="T9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813">
                  <a:moveTo>
                    <a:pt x="0" y="0"/>
                  </a:moveTo>
                  <a:cubicBezTo>
                    <a:pt x="153" y="813"/>
                    <a:pt x="153" y="813"/>
                    <a:pt x="153" y="813"/>
                  </a:cubicBezTo>
                  <a:cubicBezTo>
                    <a:pt x="157" y="813"/>
                    <a:pt x="161" y="813"/>
                    <a:pt x="166" y="813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4" name="Freeform 209"/>
            <p:cNvSpPr>
              <a:spLocks/>
            </p:cNvSpPr>
            <p:nvPr/>
          </p:nvSpPr>
          <p:spPr bwMode="auto">
            <a:xfrm>
              <a:off x="2261" y="1657"/>
              <a:ext cx="268" cy="1224"/>
            </a:xfrm>
            <a:custGeom>
              <a:avLst/>
              <a:gdLst>
                <a:gd name="T0" fmla="*/ 205 w 206"/>
                <a:gd name="T1" fmla="*/ 925 h 940"/>
                <a:gd name="T2" fmla="*/ 33 w 206"/>
                <a:gd name="T3" fmla="*/ 16 h 940"/>
                <a:gd name="T4" fmla="*/ 27 w 206"/>
                <a:gd name="T5" fmla="*/ 5 h 940"/>
                <a:gd name="T6" fmla="*/ 14 w 206"/>
                <a:gd name="T7" fmla="*/ 0 h 940"/>
                <a:gd name="T8" fmla="*/ 0 w 206"/>
                <a:gd name="T9" fmla="*/ 11 h 940"/>
                <a:gd name="T10" fmla="*/ 12 w 206"/>
                <a:gd name="T11" fmla="*/ 17 h 940"/>
                <a:gd name="T12" fmla="*/ 12 w 206"/>
                <a:gd name="T13" fmla="*/ 17 h 940"/>
                <a:gd name="T14" fmla="*/ 12 w 206"/>
                <a:gd name="T15" fmla="*/ 14 h 940"/>
                <a:gd name="T16" fmla="*/ 12 w 206"/>
                <a:gd name="T17" fmla="*/ 12 h 940"/>
                <a:gd name="T18" fmla="*/ 14 w 206"/>
                <a:gd name="T19" fmla="*/ 11 h 940"/>
                <a:gd name="T20" fmla="*/ 20 w 206"/>
                <a:gd name="T21" fmla="*/ 15 h 940"/>
                <a:gd name="T22" fmla="*/ 22 w 206"/>
                <a:gd name="T23" fmla="*/ 18 h 940"/>
                <a:gd name="T24" fmla="*/ 193 w 206"/>
                <a:gd name="T25" fmla="*/ 925 h 940"/>
                <a:gd name="T26" fmla="*/ 194 w 206"/>
                <a:gd name="T27" fmla="*/ 927 h 940"/>
                <a:gd name="T28" fmla="*/ 193 w 206"/>
                <a:gd name="T29" fmla="*/ 929 h 940"/>
                <a:gd name="T30" fmla="*/ 192 w 206"/>
                <a:gd name="T31" fmla="*/ 929 h 940"/>
                <a:gd name="T32" fmla="*/ 185 w 206"/>
                <a:gd name="T33" fmla="*/ 925 h 940"/>
                <a:gd name="T34" fmla="*/ 175 w 206"/>
                <a:gd name="T35" fmla="*/ 932 h 940"/>
                <a:gd name="T36" fmla="*/ 192 w 206"/>
                <a:gd name="T37" fmla="*/ 940 h 940"/>
                <a:gd name="T38" fmla="*/ 205 w 206"/>
                <a:gd name="T39" fmla="*/ 930 h 940"/>
                <a:gd name="T40" fmla="*/ 205 w 206"/>
                <a:gd name="T41" fmla="*/ 925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6" h="940">
                  <a:moveTo>
                    <a:pt x="205" y="925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2"/>
                    <a:pt x="30" y="8"/>
                    <a:pt x="27" y="5"/>
                  </a:cubicBezTo>
                  <a:cubicBezTo>
                    <a:pt x="23" y="2"/>
                    <a:pt x="18" y="0"/>
                    <a:pt x="14" y="0"/>
                  </a:cubicBezTo>
                  <a:cubicBezTo>
                    <a:pt x="6" y="0"/>
                    <a:pt x="1" y="5"/>
                    <a:pt x="0" y="11"/>
                  </a:cubicBezTo>
                  <a:cubicBezTo>
                    <a:pt x="2" y="15"/>
                    <a:pt x="7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6" y="11"/>
                    <a:pt x="19" y="13"/>
                    <a:pt x="20" y="15"/>
                  </a:cubicBezTo>
                  <a:cubicBezTo>
                    <a:pt x="21" y="16"/>
                    <a:pt x="21" y="17"/>
                    <a:pt x="22" y="18"/>
                  </a:cubicBezTo>
                  <a:cubicBezTo>
                    <a:pt x="193" y="925"/>
                    <a:pt x="193" y="925"/>
                    <a:pt x="193" y="925"/>
                  </a:cubicBezTo>
                  <a:cubicBezTo>
                    <a:pt x="194" y="927"/>
                    <a:pt x="194" y="927"/>
                    <a:pt x="194" y="927"/>
                  </a:cubicBezTo>
                  <a:cubicBezTo>
                    <a:pt x="194" y="927"/>
                    <a:pt x="194" y="928"/>
                    <a:pt x="193" y="929"/>
                  </a:cubicBezTo>
                  <a:cubicBezTo>
                    <a:pt x="193" y="929"/>
                    <a:pt x="192" y="929"/>
                    <a:pt x="192" y="929"/>
                  </a:cubicBezTo>
                  <a:cubicBezTo>
                    <a:pt x="189" y="929"/>
                    <a:pt x="187" y="927"/>
                    <a:pt x="185" y="925"/>
                  </a:cubicBezTo>
                  <a:cubicBezTo>
                    <a:pt x="181" y="927"/>
                    <a:pt x="178" y="929"/>
                    <a:pt x="175" y="932"/>
                  </a:cubicBezTo>
                  <a:cubicBezTo>
                    <a:pt x="179" y="937"/>
                    <a:pt x="185" y="940"/>
                    <a:pt x="192" y="940"/>
                  </a:cubicBezTo>
                  <a:cubicBezTo>
                    <a:pt x="199" y="940"/>
                    <a:pt x="204" y="936"/>
                    <a:pt x="205" y="930"/>
                  </a:cubicBezTo>
                  <a:cubicBezTo>
                    <a:pt x="206" y="929"/>
                    <a:pt x="206" y="927"/>
                    <a:pt x="205" y="9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5" name="Freeform 210"/>
            <p:cNvSpPr>
              <a:spLocks/>
            </p:cNvSpPr>
            <p:nvPr/>
          </p:nvSpPr>
          <p:spPr bwMode="auto">
            <a:xfrm>
              <a:off x="5163" y="1717"/>
              <a:ext cx="221" cy="1072"/>
            </a:xfrm>
            <a:custGeom>
              <a:avLst/>
              <a:gdLst>
                <a:gd name="T0" fmla="*/ 221 w 221"/>
                <a:gd name="T1" fmla="*/ 0 h 1072"/>
                <a:gd name="T2" fmla="*/ 204 w 221"/>
                <a:gd name="T3" fmla="*/ 0 h 1072"/>
                <a:gd name="T4" fmla="*/ 0 w 221"/>
                <a:gd name="T5" fmla="*/ 1072 h 1072"/>
                <a:gd name="T6" fmla="*/ 15 w 221"/>
                <a:gd name="T7" fmla="*/ 1072 h 1072"/>
                <a:gd name="T8" fmla="*/ 221 w 221"/>
                <a:gd name="T9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072">
                  <a:moveTo>
                    <a:pt x="221" y="0"/>
                  </a:moveTo>
                  <a:lnTo>
                    <a:pt x="204" y="0"/>
                  </a:lnTo>
                  <a:lnTo>
                    <a:pt x="0" y="1072"/>
                  </a:lnTo>
                  <a:lnTo>
                    <a:pt x="15" y="1072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6" name="Freeform 211"/>
            <p:cNvSpPr>
              <a:spLocks/>
            </p:cNvSpPr>
            <p:nvPr/>
          </p:nvSpPr>
          <p:spPr bwMode="auto">
            <a:xfrm>
              <a:off x="5152" y="1657"/>
              <a:ext cx="267" cy="1211"/>
            </a:xfrm>
            <a:custGeom>
              <a:avLst/>
              <a:gdLst>
                <a:gd name="T0" fmla="*/ 204 w 205"/>
                <a:gd name="T1" fmla="*/ 8 h 930"/>
                <a:gd name="T2" fmla="*/ 191 w 205"/>
                <a:gd name="T3" fmla="*/ 0 h 930"/>
                <a:gd name="T4" fmla="*/ 176 w 205"/>
                <a:gd name="T5" fmla="*/ 7 h 930"/>
                <a:gd name="T6" fmla="*/ 184 w 205"/>
                <a:gd name="T7" fmla="*/ 16 h 930"/>
                <a:gd name="T8" fmla="*/ 191 w 205"/>
                <a:gd name="T9" fmla="*/ 11 h 930"/>
                <a:gd name="T10" fmla="*/ 193 w 205"/>
                <a:gd name="T11" fmla="*/ 12 h 930"/>
                <a:gd name="T12" fmla="*/ 193 w 205"/>
                <a:gd name="T13" fmla="*/ 14 h 930"/>
                <a:gd name="T14" fmla="*/ 21 w 205"/>
                <a:gd name="T15" fmla="*/ 913 h 930"/>
                <a:gd name="T16" fmla="*/ 20 w 205"/>
                <a:gd name="T17" fmla="*/ 915 h 930"/>
                <a:gd name="T18" fmla="*/ 13 w 205"/>
                <a:gd name="T19" fmla="*/ 919 h 930"/>
                <a:gd name="T20" fmla="*/ 11 w 205"/>
                <a:gd name="T21" fmla="*/ 919 h 930"/>
                <a:gd name="T22" fmla="*/ 11 w 205"/>
                <a:gd name="T23" fmla="*/ 917 h 930"/>
                <a:gd name="T24" fmla="*/ 11 w 205"/>
                <a:gd name="T25" fmla="*/ 915 h 930"/>
                <a:gd name="T26" fmla="*/ 0 w 205"/>
                <a:gd name="T27" fmla="*/ 922 h 930"/>
                <a:gd name="T28" fmla="*/ 13 w 205"/>
                <a:gd name="T29" fmla="*/ 930 h 930"/>
                <a:gd name="T30" fmla="*/ 30 w 205"/>
                <a:gd name="T31" fmla="*/ 921 h 930"/>
                <a:gd name="T32" fmla="*/ 33 w 205"/>
                <a:gd name="T33" fmla="*/ 915 h 930"/>
                <a:gd name="T34" fmla="*/ 205 w 205"/>
                <a:gd name="T35" fmla="*/ 16 h 930"/>
                <a:gd name="T36" fmla="*/ 204 w 205"/>
                <a:gd name="T37" fmla="*/ 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930">
                  <a:moveTo>
                    <a:pt x="204" y="8"/>
                  </a:moveTo>
                  <a:cubicBezTo>
                    <a:pt x="202" y="3"/>
                    <a:pt x="197" y="0"/>
                    <a:pt x="191" y="0"/>
                  </a:cubicBezTo>
                  <a:cubicBezTo>
                    <a:pt x="185" y="0"/>
                    <a:pt x="180" y="3"/>
                    <a:pt x="176" y="7"/>
                  </a:cubicBezTo>
                  <a:cubicBezTo>
                    <a:pt x="177" y="11"/>
                    <a:pt x="180" y="14"/>
                    <a:pt x="184" y="16"/>
                  </a:cubicBezTo>
                  <a:cubicBezTo>
                    <a:pt x="185" y="13"/>
                    <a:pt x="188" y="11"/>
                    <a:pt x="191" y="11"/>
                  </a:cubicBezTo>
                  <a:cubicBezTo>
                    <a:pt x="191" y="11"/>
                    <a:pt x="192" y="11"/>
                    <a:pt x="193" y="12"/>
                  </a:cubicBezTo>
                  <a:cubicBezTo>
                    <a:pt x="193" y="12"/>
                    <a:pt x="193" y="13"/>
                    <a:pt x="193" y="14"/>
                  </a:cubicBezTo>
                  <a:cubicBezTo>
                    <a:pt x="21" y="913"/>
                    <a:pt x="21" y="913"/>
                    <a:pt x="21" y="913"/>
                  </a:cubicBezTo>
                  <a:cubicBezTo>
                    <a:pt x="21" y="914"/>
                    <a:pt x="21" y="914"/>
                    <a:pt x="20" y="915"/>
                  </a:cubicBezTo>
                  <a:cubicBezTo>
                    <a:pt x="19" y="917"/>
                    <a:pt x="16" y="919"/>
                    <a:pt x="13" y="919"/>
                  </a:cubicBezTo>
                  <a:cubicBezTo>
                    <a:pt x="13" y="919"/>
                    <a:pt x="12" y="919"/>
                    <a:pt x="11" y="919"/>
                  </a:cubicBezTo>
                  <a:cubicBezTo>
                    <a:pt x="11" y="918"/>
                    <a:pt x="11" y="918"/>
                    <a:pt x="11" y="917"/>
                  </a:cubicBezTo>
                  <a:cubicBezTo>
                    <a:pt x="11" y="915"/>
                    <a:pt x="11" y="915"/>
                    <a:pt x="11" y="915"/>
                  </a:cubicBezTo>
                  <a:cubicBezTo>
                    <a:pt x="7" y="916"/>
                    <a:pt x="3" y="918"/>
                    <a:pt x="0" y="922"/>
                  </a:cubicBezTo>
                  <a:cubicBezTo>
                    <a:pt x="2" y="927"/>
                    <a:pt x="7" y="930"/>
                    <a:pt x="13" y="930"/>
                  </a:cubicBezTo>
                  <a:cubicBezTo>
                    <a:pt x="20" y="930"/>
                    <a:pt x="26" y="926"/>
                    <a:pt x="30" y="921"/>
                  </a:cubicBezTo>
                  <a:cubicBezTo>
                    <a:pt x="31" y="919"/>
                    <a:pt x="32" y="917"/>
                    <a:pt x="33" y="915"/>
                  </a:cubicBezTo>
                  <a:cubicBezTo>
                    <a:pt x="205" y="16"/>
                    <a:pt x="205" y="16"/>
                    <a:pt x="205" y="16"/>
                  </a:cubicBezTo>
                  <a:cubicBezTo>
                    <a:pt x="205" y="13"/>
                    <a:pt x="205" y="10"/>
                    <a:pt x="20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7" name="Rectangle 212"/>
            <p:cNvSpPr>
              <a:spLocks noChangeArrowheads="1"/>
            </p:cNvSpPr>
            <p:nvPr/>
          </p:nvSpPr>
          <p:spPr bwMode="auto">
            <a:xfrm>
              <a:off x="4339" y="1717"/>
              <a:ext cx="16" cy="108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8" name="Freeform 213"/>
            <p:cNvSpPr>
              <a:spLocks/>
            </p:cNvSpPr>
            <p:nvPr/>
          </p:nvSpPr>
          <p:spPr bwMode="auto">
            <a:xfrm>
              <a:off x="4342" y="1657"/>
              <a:ext cx="40" cy="1224"/>
            </a:xfrm>
            <a:custGeom>
              <a:avLst/>
              <a:gdLst>
                <a:gd name="T0" fmla="*/ 28 w 31"/>
                <a:gd name="T1" fmla="*/ 6 h 940"/>
                <a:gd name="T2" fmla="*/ 15 w 31"/>
                <a:gd name="T3" fmla="*/ 0 h 940"/>
                <a:gd name="T4" fmla="*/ 0 w 31"/>
                <a:gd name="T5" fmla="*/ 9 h 940"/>
                <a:gd name="T6" fmla="*/ 10 w 31"/>
                <a:gd name="T7" fmla="*/ 17 h 940"/>
                <a:gd name="T8" fmla="*/ 10 w 31"/>
                <a:gd name="T9" fmla="*/ 16 h 940"/>
                <a:gd name="T10" fmla="*/ 15 w 31"/>
                <a:gd name="T11" fmla="*/ 11 h 940"/>
                <a:gd name="T12" fmla="*/ 19 w 31"/>
                <a:gd name="T13" fmla="*/ 16 h 940"/>
                <a:gd name="T14" fmla="*/ 19 w 31"/>
                <a:gd name="T15" fmla="*/ 16 h 940"/>
                <a:gd name="T16" fmla="*/ 19 w 31"/>
                <a:gd name="T17" fmla="*/ 925 h 940"/>
                <a:gd name="T18" fmla="*/ 19 w 31"/>
                <a:gd name="T19" fmla="*/ 925 h 940"/>
                <a:gd name="T20" fmla="*/ 15 w 31"/>
                <a:gd name="T21" fmla="*/ 929 h 940"/>
                <a:gd name="T22" fmla="*/ 10 w 31"/>
                <a:gd name="T23" fmla="*/ 926 h 940"/>
                <a:gd name="T24" fmla="*/ 1 w 31"/>
                <a:gd name="T25" fmla="*/ 932 h 940"/>
                <a:gd name="T26" fmla="*/ 15 w 31"/>
                <a:gd name="T27" fmla="*/ 940 h 940"/>
                <a:gd name="T28" fmla="*/ 30 w 31"/>
                <a:gd name="T29" fmla="*/ 930 h 940"/>
                <a:gd name="T30" fmla="*/ 31 w 31"/>
                <a:gd name="T31" fmla="*/ 925 h 940"/>
                <a:gd name="T32" fmla="*/ 31 w 31"/>
                <a:gd name="T33" fmla="*/ 16 h 940"/>
                <a:gd name="T34" fmla="*/ 28 w 31"/>
                <a:gd name="T35" fmla="*/ 6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940">
                  <a:moveTo>
                    <a:pt x="28" y="6"/>
                  </a:moveTo>
                  <a:cubicBezTo>
                    <a:pt x="24" y="3"/>
                    <a:pt x="20" y="0"/>
                    <a:pt x="15" y="0"/>
                  </a:cubicBezTo>
                  <a:cubicBezTo>
                    <a:pt x="8" y="0"/>
                    <a:pt x="2" y="4"/>
                    <a:pt x="0" y="9"/>
                  </a:cubicBezTo>
                  <a:cubicBezTo>
                    <a:pt x="1" y="13"/>
                    <a:pt x="5" y="16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2" y="11"/>
                    <a:pt x="15" y="11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925"/>
                    <a:pt x="19" y="925"/>
                    <a:pt x="19" y="925"/>
                  </a:cubicBezTo>
                  <a:cubicBezTo>
                    <a:pt x="19" y="925"/>
                    <a:pt x="19" y="925"/>
                    <a:pt x="19" y="925"/>
                  </a:cubicBezTo>
                  <a:cubicBezTo>
                    <a:pt x="19" y="927"/>
                    <a:pt x="17" y="929"/>
                    <a:pt x="15" y="929"/>
                  </a:cubicBezTo>
                  <a:cubicBezTo>
                    <a:pt x="12" y="929"/>
                    <a:pt x="10" y="928"/>
                    <a:pt x="10" y="926"/>
                  </a:cubicBezTo>
                  <a:cubicBezTo>
                    <a:pt x="6" y="927"/>
                    <a:pt x="3" y="929"/>
                    <a:pt x="1" y="932"/>
                  </a:cubicBezTo>
                  <a:cubicBezTo>
                    <a:pt x="4" y="937"/>
                    <a:pt x="9" y="940"/>
                    <a:pt x="15" y="940"/>
                  </a:cubicBezTo>
                  <a:cubicBezTo>
                    <a:pt x="22" y="940"/>
                    <a:pt x="28" y="936"/>
                    <a:pt x="30" y="930"/>
                  </a:cubicBezTo>
                  <a:cubicBezTo>
                    <a:pt x="31" y="928"/>
                    <a:pt x="31" y="926"/>
                    <a:pt x="31" y="92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30" y="9"/>
                    <a:pt x="2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9" name="Freeform 214"/>
            <p:cNvSpPr>
              <a:spLocks/>
            </p:cNvSpPr>
            <p:nvPr/>
          </p:nvSpPr>
          <p:spPr bwMode="auto">
            <a:xfrm>
              <a:off x="3297" y="1717"/>
              <a:ext cx="15" cy="1033"/>
            </a:xfrm>
            <a:custGeom>
              <a:avLst/>
              <a:gdLst>
                <a:gd name="T0" fmla="*/ 12 w 12"/>
                <a:gd name="T1" fmla="*/ 0 h 793"/>
                <a:gd name="T2" fmla="*/ 0 w 12"/>
                <a:gd name="T3" fmla="*/ 0 h 793"/>
                <a:gd name="T4" fmla="*/ 0 w 12"/>
                <a:gd name="T5" fmla="*/ 793 h 793"/>
                <a:gd name="T6" fmla="*/ 12 w 12"/>
                <a:gd name="T7" fmla="*/ 793 h 793"/>
                <a:gd name="T8" fmla="*/ 12 w 12"/>
                <a:gd name="T9" fmla="*/ 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93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93"/>
                    <a:pt x="0" y="793"/>
                    <a:pt x="0" y="793"/>
                  </a:cubicBezTo>
                  <a:cubicBezTo>
                    <a:pt x="4" y="793"/>
                    <a:pt x="8" y="793"/>
                    <a:pt x="12" y="79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0" name="Freeform 215"/>
            <p:cNvSpPr>
              <a:spLocks/>
            </p:cNvSpPr>
            <p:nvPr/>
          </p:nvSpPr>
          <p:spPr bwMode="auto">
            <a:xfrm>
              <a:off x="3299" y="1657"/>
              <a:ext cx="42" cy="1224"/>
            </a:xfrm>
            <a:custGeom>
              <a:avLst/>
              <a:gdLst>
                <a:gd name="T0" fmla="*/ 28 w 32"/>
                <a:gd name="T1" fmla="*/ 6 h 940"/>
                <a:gd name="T2" fmla="*/ 15 w 32"/>
                <a:gd name="T3" fmla="*/ 0 h 940"/>
                <a:gd name="T4" fmla="*/ 0 w 32"/>
                <a:gd name="T5" fmla="*/ 9 h 940"/>
                <a:gd name="T6" fmla="*/ 10 w 32"/>
                <a:gd name="T7" fmla="*/ 17 h 940"/>
                <a:gd name="T8" fmla="*/ 10 w 32"/>
                <a:gd name="T9" fmla="*/ 16 h 940"/>
                <a:gd name="T10" fmla="*/ 15 w 32"/>
                <a:gd name="T11" fmla="*/ 11 h 940"/>
                <a:gd name="T12" fmla="*/ 20 w 32"/>
                <a:gd name="T13" fmla="*/ 16 h 940"/>
                <a:gd name="T14" fmla="*/ 20 w 32"/>
                <a:gd name="T15" fmla="*/ 16 h 940"/>
                <a:gd name="T16" fmla="*/ 20 w 32"/>
                <a:gd name="T17" fmla="*/ 925 h 940"/>
                <a:gd name="T18" fmla="*/ 15 w 32"/>
                <a:gd name="T19" fmla="*/ 929 h 940"/>
                <a:gd name="T20" fmla="*/ 10 w 32"/>
                <a:gd name="T21" fmla="*/ 925 h 940"/>
                <a:gd name="T22" fmla="*/ 10 w 32"/>
                <a:gd name="T23" fmla="*/ 923 h 940"/>
                <a:gd name="T24" fmla="*/ 1 w 32"/>
                <a:gd name="T25" fmla="*/ 932 h 940"/>
                <a:gd name="T26" fmla="*/ 15 w 32"/>
                <a:gd name="T27" fmla="*/ 940 h 940"/>
                <a:gd name="T28" fmla="*/ 32 w 32"/>
                <a:gd name="T29" fmla="*/ 925 h 940"/>
                <a:gd name="T30" fmla="*/ 32 w 32"/>
                <a:gd name="T31" fmla="*/ 925 h 940"/>
                <a:gd name="T32" fmla="*/ 32 w 32"/>
                <a:gd name="T33" fmla="*/ 16 h 940"/>
                <a:gd name="T34" fmla="*/ 28 w 32"/>
                <a:gd name="T35" fmla="*/ 6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" h="940">
                  <a:moveTo>
                    <a:pt x="28" y="6"/>
                  </a:moveTo>
                  <a:cubicBezTo>
                    <a:pt x="25" y="3"/>
                    <a:pt x="21" y="0"/>
                    <a:pt x="15" y="0"/>
                  </a:cubicBezTo>
                  <a:cubicBezTo>
                    <a:pt x="9" y="0"/>
                    <a:pt x="3" y="4"/>
                    <a:pt x="0" y="9"/>
                  </a:cubicBezTo>
                  <a:cubicBezTo>
                    <a:pt x="2" y="13"/>
                    <a:pt x="6" y="16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3"/>
                    <a:pt x="13" y="11"/>
                    <a:pt x="15" y="11"/>
                  </a:cubicBezTo>
                  <a:cubicBezTo>
                    <a:pt x="18" y="11"/>
                    <a:pt x="20" y="13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925"/>
                    <a:pt x="20" y="925"/>
                    <a:pt x="20" y="925"/>
                  </a:cubicBezTo>
                  <a:cubicBezTo>
                    <a:pt x="20" y="927"/>
                    <a:pt x="18" y="929"/>
                    <a:pt x="15" y="929"/>
                  </a:cubicBezTo>
                  <a:cubicBezTo>
                    <a:pt x="13" y="929"/>
                    <a:pt x="10" y="927"/>
                    <a:pt x="10" y="925"/>
                  </a:cubicBezTo>
                  <a:cubicBezTo>
                    <a:pt x="10" y="923"/>
                    <a:pt x="10" y="923"/>
                    <a:pt x="10" y="923"/>
                  </a:cubicBezTo>
                  <a:cubicBezTo>
                    <a:pt x="6" y="925"/>
                    <a:pt x="3" y="928"/>
                    <a:pt x="1" y="932"/>
                  </a:cubicBezTo>
                  <a:cubicBezTo>
                    <a:pt x="4" y="937"/>
                    <a:pt x="9" y="940"/>
                    <a:pt x="15" y="940"/>
                  </a:cubicBezTo>
                  <a:cubicBezTo>
                    <a:pt x="24" y="940"/>
                    <a:pt x="32" y="933"/>
                    <a:pt x="32" y="925"/>
                  </a:cubicBezTo>
                  <a:cubicBezTo>
                    <a:pt x="32" y="925"/>
                    <a:pt x="32" y="925"/>
                    <a:pt x="32" y="92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1" y="9"/>
                    <a:pt x="2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464" name="Group 160"/>
          <p:cNvGrpSpPr>
            <a:grpSpLocks noChangeAspect="1"/>
          </p:cNvGrpSpPr>
          <p:nvPr/>
        </p:nvGrpSpPr>
        <p:grpSpPr bwMode="auto">
          <a:xfrm>
            <a:off x="458787" y="11339"/>
            <a:ext cx="11733213" cy="6858000"/>
            <a:chOff x="145" y="0"/>
            <a:chExt cx="7391" cy="4320"/>
          </a:xfrm>
          <a:solidFill>
            <a:schemeClr val="bg1"/>
          </a:solidFill>
        </p:grpSpPr>
        <p:sp>
          <p:nvSpPr>
            <p:cNvPr id="14466" name="Freeform 161"/>
            <p:cNvSpPr>
              <a:spLocks/>
            </p:cNvSpPr>
            <p:nvPr/>
          </p:nvSpPr>
          <p:spPr bwMode="auto">
            <a:xfrm>
              <a:off x="4976" y="3503"/>
              <a:ext cx="1367" cy="644"/>
            </a:xfrm>
            <a:custGeom>
              <a:avLst/>
              <a:gdLst>
                <a:gd name="T0" fmla="*/ 102 w 1097"/>
                <a:gd name="T1" fmla="*/ 350 h 516"/>
                <a:gd name="T2" fmla="*/ 131 w 1097"/>
                <a:gd name="T3" fmla="*/ 346 h 516"/>
                <a:gd name="T4" fmla="*/ 302 w 1097"/>
                <a:gd name="T5" fmla="*/ 433 h 516"/>
                <a:gd name="T6" fmla="*/ 374 w 1097"/>
                <a:gd name="T7" fmla="*/ 421 h 516"/>
                <a:gd name="T8" fmla="*/ 600 w 1097"/>
                <a:gd name="T9" fmla="*/ 516 h 516"/>
                <a:gd name="T10" fmla="*/ 827 w 1097"/>
                <a:gd name="T11" fmla="*/ 421 h 516"/>
                <a:gd name="T12" fmla="*/ 899 w 1097"/>
                <a:gd name="T13" fmla="*/ 433 h 516"/>
                <a:gd name="T14" fmla="*/ 1097 w 1097"/>
                <a:gd name="T15" fmla="*/ 258 h 516"/>
                <a:gd name="T16" fmla="*/ 899 w 1097"/>
                <a:gd name="T17" fmla="*/ 83 h 516"/>
                <a:gd name="T18" fmla="*/ 827 w 1097"/>
                <a:gd name="T19" fmla="*/ 95 h 516"/>
                <a:gd name="T20" fmla="*/ 600 w 1097"/>
                <a:gd name="T21" fmla="*/ 0 h 516"/>
                <a:gd name="T22" fmla="*/ 374 w 1097"/>
                <a:gd name="T23" fmla="*/ 95 h 516"/>
                <a:gd name="T24" fmla="*/ 302 w 1097"/>
                <a:gd name="T25" fmla="*/ 83 h 516"/>
                <a:gd name="T26" fmla="*/ 131 w 1097"/>
                <a:gd name="T27" fmla="*/ 169 h 516"/>
                <a:gd name="T28" fmla="*/ 102 w 1097"/>
                <a:gd name="T29" fmla="*/ 166 h 516"/>
                <a:gd name="T30" fmla="*/ 0 w 1097"/>
                <a:gd name="T31" fmla="*/ 258 h 516"/>
                <a:gd name="T32" fmla="*/ 102 w 1097"/>
                <a:gd name="T33" fmla="*/ 35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7" h="516">
                  <a:moveTo>
                    <a:pt x="102" y="350"/>
                  </a:moveTo>
                  <a:cubicBezTo>
                    <a:pt x="112" y="350"/>
                    <a:pt x="122" y="349"/>
                    <a:pt x="131" y="346"/>
                  </a:cubicBezTo>
                  <a:cubicBezTo>
                    <a:pt x="167" y="400"/>
                    <a:pt x="231" y="433"/>
                    <a:pt x="302" y="433"/>
                  </a:cubicBezTo>
                  <a:cubicBezTo>
                    <a:pt x="327" y="433"/>
                    <a:pt x="351" y="429"/>
                    <a:pt x="374" y="421"/>
                  </a:cubicBezTo>
                  <a:cubicBezTo>
                    <a:pt x="430" y="481"/>
                    <a:pt x="512" y="516"/>
                    <a:pt x="600" y="516"/>
                  </a:cubicBezTo>
                  <a:cubicBezTo>
                    <a:pt x="689" y="516"/>
                    <a:pt x="771" y="481"/>
                    <a:pt x="827" y="421"/>
                  </a:cubicBezTo>
                  <a:cubicBezTo>
                    <a:pt x="850" y="429"/>
                    <a:pt x="874" y="433"/>
                    <a:pt x="899" y="433"/>
                  </a:cubicBezTo>
                  <a:cubicBezTo>
                    <a:pt x="1008" y="433"/>
                    <a:pt x="1097" y="354"/>
                    <a:pt x="1097" y="258"/>
                  </a:cubicBezTo>
                  <a:cubicBezTo>
                    <a:pt x="1097" y="161"/>
                    <a:pt x="1008" y="83"/>
                    <a:pt x="899" y="83"/>
                  </a:cubicBezTo>
                  <a:cubicBezTo>
                    <a:pt x="874" y="83"/>
                    <a:pt x="850" y="87"/>
                    <a:pt x="827" y="95"/>
                  </a:cubicBezTo>
                  <a:cubicBezTo>
                    <a:pt x="771" y="34"/>
                    <a:pt x="689" y="0"/>
                    <a:pt x="600" y="0"/>
                  </a:cubicBezTo>
                  <a:cubicBezTo>
                    <a:pt x="512" y="0"/>
                    <a:pt x="430" y="34"/>
                    <a:pt x="374" y="95"/>
                  </a:cubicBezTo>
                  <a:cubicBezTo>
                    <a:pt x="351" y="87"/>
                    <a:pt x="327" y="83"/>
                    <a:pt x="302" y="83"/>
                  </a:cubicBezTo>
                  <a:cubicBezTo>
                    <a:pt x="231" y="83"/>
                    <a:pt x="167" y="116"/>
                    <a:pt x="131" y="169"/>
                  </a:cubicBezTo>
                  <a:cubicBezTo>
                    <a:pt x="122" y="167"/>
                    <a:pt x="112" y="166"/>
                    <a:pt x="102" y="166"/>
                  </a:cubicBezTo>
                  <a:cubicBezTo>
                    <a:pt x="46" y="166"/>
                    <a:pt x="0" y="207"/>
                    <a:pt x="0" y="258"/>
                  </a:cubicBezTo>
                  <a:cubicBezTo>
                    <a:pt x="0" y="309"/>
                    <a:pt x="46" y="350"/>
                    <a:pt x="102" y="3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7" name="Freeform 162"/>
            <p:cNvSpPr>
              <a:spLocks/>
            </p:cNvSpPr>
            <p:nvPr/>
          </p:nvSpPr>
          <p:spPr bwMode="auto">
            <a:xfrm>
              <a:off x="4986" y="3514"/>
              <a:ext cx="1346" cy="620"/>
            </a:xfrm>
            <a:custGeom>
              <a:avLst/>
              <a:gdLst>
                <a:gd name="T0" fmla="*/ 94 w 1080"/>
                <a:gd name="T1" fmla="*/ 166 h 497"/>
                <a:gd name="T2" fmla="*/ 127 w 1080"/>
                <a:gd name="T3" fmla="*/ 171 h 497"/>
                <a:gd name="T4" fmla="*/ 294 w 1080"/>
                <a:gd name="T5" fmla="*/ 83 h 497"/>
                <a:gd name="T6" fmla="*/ 368 w 1080"/>
                <a:gd name="T7" fmla="*/ 96 h 497"/>
                <a:gd name="T8" fmla="*/ 592 w 1080"/>
                <a:gd name="T9" fmla="*/ 0 h 497"/>
                <a:gd name="T10" fmla="*/ 817 w 1080"/>
                <a:gd name="T11" fmla="*/ 96 h 497"/>
                <a:gd name="T12" fmla="*/ 891 w 1080"/>
                <a:gd name="T13" fmla="*/ 83 h 497"/>
                <a:gd name="T14" fmla="*/ 1080 w 1080"/>
                <a:gd name="T15" fmla="*/ 249 h 497"/>
                <a:gd name="T16" fmla="*/ 891 w 1080"/>
                <a:gd name="T17" fmla="*/ 414 h 497"/>
                <a:gd name="T18" fmla="*/ 817 w 1080"/>
                <a:gd name="T19" fmla="*/ 401 h 497"/>
                <a:gd name="T20" fmla="*/ 592 w 1080"/>
                <a:gd name="T21" fmla="*/ 497 h 497"/>
                <a:gd name="T22" fmla="*/ 368 w 1080"/>
                <a:gd name="T23" fmla="*/ 401 h 497"/>
                <a:gd name="T24" fmla="*/ 294 w 1080"/>
                <a:gd name="T25" fmla="*/ 414 h 497"/>
                <a:gd name="T26" fmla="*/ 127 w 1080"/>
                <a:gd name="T27" fmla="*/ 327 h 497"/>
                <a:gd name="T28" fmla="*/ 94 w 1080"/>
                <a:gd name="T29" fmla="*/ 332 h 497"/>
                <a:gd name="T30" fmla="*/ 0 w 1080"/>
                <a:gd name="T31" fmla="*/ 249 h 497"/>
                <a:gd name="T32" fmla="*/ 94 w 1080"/>
                <a:gd name="T33" fmla="*/ 16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0" h="497">
                  <a:moveTo>
                    <a:pt x="94" y="166"/>
                  </a:moveTo>
                  <a:cubicBezTo>
                    <a:pt x="106" y="166"/>
                    <a:pt x="117" y="168"/>
                    <a:pt x="127" y="171"/>
                  </a:cubicBezTo>
                  <a:cubicBezTo>
                    <a:pt x="158" y="119"/>
                    <a:pt x="221" y="83"/>
                    <a:pt x="294" y="83"/>
                  </a:cubicBezTo>
                  <a:cubicBezTo>
                    <a:pt x="320" y="83"/>
                    <a:pt x="345" y="88"/>
                    <a:pt x="368" y="96"/>
                  </a:cubicBezTo>
                  <a:cubicBezTo>
                    <a:pt x="420" y="38"/>
                    <a:pt x="501" y="0"/>
                    <a:pt x="592" y="0"/>
                  </a:cubicBezTo>
                  <a:cubicBezTo>
                    <a:pt x="684" y="0"/>
                    <a:pt x="765" y="38"/>
                    <a:pt x="817" y="96"/>
                  </a:cubicBezTo>
                  <a:cubicBezTo>
                    <a:pt x="840" y="88"/>
                    <a:pt x="865" y="83"/>
                    <a:pt x="891" y="83"/>
                  </a:cubicBezTo>
                  <a:cubicBezTo>
                    <a:pt x="996" y="83"/>
                    <a:pt x="1080" y="157"/>
                    <a:pt x="1080" y="249"/>
                  </a:cubicBezTo>
                  <a:cubicBezTo>
                    <a:pt x="1080" y="340"/>
                    <a:pt x="996" y="414"/>
                    <a:pt x="891" y="414"/>
                  </a:cubicBezTo>
                  <a:cubicBezTo>
                    <a:pt x="865" y="414"/>
                    <a:pt x="839" y="410"/>
                    <a:pt x="817" y="401"/>
                  </a:cubicBezTo>
                  <a:cubicBezTo>
                    <a:pt x="765" y="460"/>
                    <a:pt x="684" y="497"/>
                    <a:pt x="592" y="497"/>
                  </a:cubicBezTo>
                  <a:cubicBezTo>
                    <a:pt x="501" y="497"/>
                    <a:pt x="420" y="460"/>
                    <a:pt x="368" y="401"/>
                  </a:cubicBezTo>
                  <a:cubicBezTo>
                    <a:pt x="345" y="410"/>
                    <a:pt x="320" y="414"/>
                    <a:pt x="294" y="414"/>
                  </a:cubicBezTo>
                  <a:cubicBezTo>
                    <a:pt x="221" y="414"/>
                    <a:pt x="158" y="379"/>
                    <a:pt x="127" y="327"/>
                  </a:cubicBezTo>
                  <a:cubicBezTo>
                    <a:pt x="117" y="330"/>
                    <a:pt x="106" y="332"/>
                    <a:pt x="94" y="332"/>
                  </a:cubicBezTo>
                  <a:cubicBezTo>
                    <a:pt x="42" y="332"/>
                    <a:pt x="0" y="295"/>
                    <a:pt x="0" y="249"/>
                  </a:cubicBezTo>
                  <a:cubicBezTo>
                    <a:pt x="0" y="203"/>
                    <a:pt x="42" y="166"/>
                    <a:pt x="94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8" name="Freeform 163"/>
            <p:cNvSpPr>
              <a:spLocks/>
            </p:cNvSpPr>
            <p:nvPr/>
          </p:nvSpPr>
          <p:spPr bwMode="auto">
            <a:xfrm>
              <a:off x="6023" y="3484"/>
              <a:ext cx="1513" cy="836"/>
            </a:xfrm>
            <a:custGeom>
              <a:avLst/>
              <a:gdLst>
                <a:gd name="T0" fmla="*/ 1010 w 1214"/>
                <a:gd name="T1" fmla="*/ 0 h 670"/>
                <a:gd name="T2" fmla="*/ 549 w 1214"/>
                <a:gd name="T3" fmla="*/ 193 h 670"/>
                <a:gd name="T4" fmla="*/ 402 w 1214"/>
                <a:gd name="T5" fmla="*/ 168 h 670"/>
                <a:gd name="T6" fmla="*/ 0 w 1214"/>
                <a:gd name="T7" fmla="*/ 524 h 670"/>
                <a:gd name="T8" fmla="*/ 36 w 1214"/>
                <a:gd name="T9" fmla="*/ 670 h 670"/>
                <a:gd name="T10" fmla="*/ 55 w 1214"/>
                <a:gd name="T11" fmla="*/ 670 h 670"/>
                <a:gd name="T12" fmla="*/ 1214 w 1214"/>
                <a:gd name="T13" fmla="*/ 670 h 670"/>
                <a:gd name="T14" fmla="*/ 1214 w 1214"/>
                <a:gd name="T15" fmla="*/ 51 h 670"/>
                <a:gd name="T16" fmla="*/ 1214 w 1214"/>
                <a:gd name="T17" fmla="*/ 31 h 670"/>
                <a:gd name="T18" fmla="*/ 1010 w 1214"/>
                <a:gd name="T19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4" h="670">
                  <a:moveTo>
                    <a:pt x="1010" y="0"/>
                  </a:moveTo>
                  <a:cubicBezTo>
                    <a:pt x="830" y="0"/>
                    <a:pt x="663" y="70"/>
                    <a:pt x="549" y="193"/>
                  </a:cubicBezTo>
                  <a:cubicBezTo>
                    <a:pt x="502" y="177"/>
                    <a:pt x="453" y="168"/>
                    <a:pt x="402" y="168"/>
                  </a:cubicBezTo>
                  <a:cubicBezTo>
                    <a:pt x="181" y="168"/>
                    <a:pt x="0" y="328"/>
                    <a:pt x="0" y="524"/>
                  </a:cubicBezTo>
                  <a:cubicBezTo>
                    <a:pt x="0" y="576"/>
                    <a:pt x="13" y="625"/>
                    <a:pt x="36" y="670"/>
                  </a:cubicBezTo>
                  <a:cubicBezTo>
                    <a:pt x="55" y="670"/>
                    <a:pt x="55" y="670"/>
                    <a:pt x="55" y="670"/>
                  </a:cubicBezTo>
                  <a:cubicBezTo>
                    <a:pt x="1214" y="670"/>
                    <a:pt x="1214" y="670"/>
                    <a:pt x="1214" y="670"/>
                  </a:cubicBezTo>
                  <a:cubicBezTo>
                    <a:pt x="1214" y="51"/>
                    <a:pt x="1214" y="51"/>
                    <a:pt x="1214" y="51"/>
                  </a:cubicBezTo>
                  <a:cubicBezTo>
                    <a:pt x="1214" y="31"/>
                    <a:pt x="1214" y="31"/>
                    <a:pt x="1214" y="31"/>
                  </a:cubicBezTo>
                  <a:cubicBezTo>
                    <a:pt x="1149" y="11"/>
                    <a:pt x="1081" y="0"/>
                    <a:pt x="10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9" name="Freeform 164"/>
            <p:cNvSpPr>
              <a:spLocks/>
            </p:cNvSpPr>
            <p:nvPr/>
          </p:nvSpPr>
          <p:spPr bwMode="auto">
            <a:xfrm>
              <a:off x="6044" y="3508"/>
              <a:ext cx="1492" cy="812"/>
            </a:xfrm>
            <a:custGeom>
              <a:avLst/>
              <a:gdLst>
                <a:gd name="T0" fmla="*/ 537 w 1197"/>
                <a:gd name="T1" fmla="*/ 195 h 651"/>
                <a:gd name="T2" fmla="*/ 385 w 1197"/>
                <a:gd name="T3" fmla="*/ 168 h 651"/>
                <a:gd name="T4" fmla="*/ 0 w 1197"/>
                <a:gd name="T5" fmla="*/ 505 h 651"/>
                <a:gd name="T6" fmla="*/ 38 w 1197"/>
                <a:gd name="T7" fmla="*/ 651 h 651"/>
                <a:gd name="T8" fmla="*/ 1197 w 1197"/>
                <a:gd name="T9" fmla="*/ 651 h 651"/>
                <a:gd name="T10" fmla="*/ 1197 w 1197"/>
                <a:gd name="T11" fmla="*/ 32 h 651"/>
                <a:gd name="T12" fmla="*/ 993 w 1197"/>
                <a:gd name="T13" fmla="*/ 0 h 651"/>
                <a:gd name="T14" fmla="*/ 537 w 1197"/>
                <a:gd name="T15" fmla="*/ 195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7" h="651">
                  <a:moveTo>
                    <a:pt x="537" y="195"/>
                  </a:moveTo>
                  <a:cubicBezTo>
                    <a:pt x="490" y="178"/>
                    <a:pt x="439" y="168"/>
                    <a:pt x="385" y="168"/>
                  </a:cubicBezTo>
                  <a:cubicBezTo>
                    <a:pt x="173" y="168"/>
                    <a:pt x="0" y="319"/>
                    <a:pt x="0" y="505"/>
                  </a:cubicBezTo>
                  <a:cubicBezTo>
                    <a:pt x="0" y="557"/>
                    <a:pt x="14" y="607"/>
                    <a:pt x="38" y="651"/>
                  </a:cubicBezTo>
                  <a:cubicBezTo>
                    <a:pt x="1197" y="651"/>
                    <a:pt x="1197" y="651"/>
                    <a:pt x="1197" y="651"/>
                  </a:cubicBezTo>
                  <a:cubicBezTo>
                    <a:pt x="1197" y="32"/>
                    <a:pt x="1197" y="32"/>
                    <a:pt x="1197" y="32"/>
                  </a:cubicBezTo>
                  <a:cubicBezTo>
                    <a:pt x="1133" y="11"/>
                    <a:pt x="1065" y="0"/>
                    <a:pt x="993" y="0"/>
                  </a:cubicBezTo>
                  <a:cubicBezTo>
                    <a:pt x="807" y="0"/>
                    <a:pt x="642" y="76"/>
                    <a:pt x="537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0" name="Freeform 165"/>
            <p:cNvSpPr>
              <a:spLocks/>
            </p:cNvSpPr>
            <p:nvPr/>
          </p:nvSpPr>
          <p:spPr bwMode="auto">
            <a:xfrm>
              <a:off x="1044" y="3685"/>
              <a:ext cx="2068" cy="635"/>
            </a:xfrm>
            <a:custGeom>
              <a:avLst/>
              <a:gdLst>
                <a:gd name="T0" fmla="*/ 1361 w 1659"/>
                <a:gd name="T1" fmla="*/ 126 h 509"/>
                <a:gd name="T2" fmla="*/ 1251 w 1659"/>
                <a:gd name="T3" fmla="*/ 144 h 509"/>
                <a:gd name="T4" fmla="*/ 909 w 1659"/>
                <a:gd name="T5" fmla="*/ 0 h 509"/>
                <a:gd name="T6" fmla="*/ 566 w 1659"/>
                <a:gd name="T7" fmla="*/ 144 h 509"/>
                <a:gd name="T8" fmla="*/ 457 w 1659"/>
                <a:gd name="T9" fmla="*/ 126 h 509"/>
                <a:gd name="T10" fmla="*/ 199 w 1659"/>
                <a:gd name="T11" fmla="*/ 257 h 509"/>
                <a:gd name="T12" fmla="*/ 155 w 1659"/>
                <a:gd name="T13" fmla="*/ 251 h 509"/>
                <a:gd name="T14" fmla="*/ 0 w 1659"/>
                <a:gd name="T15" fmla="*/ 390 h 509"/>
                <a:gd name="T16" fmla="*/ 73 w 1659"/>
                <a:gd name="T17" fmla="*/ 509 h 509"/>
                <a:gd name="T18" fmla="*/ 108 w 1659"/>
                <a:gd name="T19" fmla="*/ 509 h 509"/>
                <a:gd name="T20" fmla="*/ 203 w 1659"/>
                <a:gd name="T21" fmla="*/ 509 h 509"/>
                <a:gd name="T22" fmla="*/ 204 w 1659"/>
                <a:gd name="T23" fmla="*/ 508 h 509"/>
                <a:gd name="T24" fmla="*/ 204 w 1659"/>
                <a:gd name="T25" fmla="*/ 509 h 509"/>
                <a:gd name="T26" fmla="*/ 1613 w 1659"/>
                <a:gd name="T27" fmla="*/ 509 h 509"/>
                <a:gd name="T28" fmla="*/ 1628 w 1659"/>
                <a:gd name="T29" fmla="*/ 509 h 509"/>
                <a:gd name="T30" fmla="*/ 1659 w 1659"/>
                <a:gd name="T31" fmla="*/ 390 h 509"/>
                <a:gd name="T32" fmla="*/ 1361 w 1659"/>
                <a:gd name="T33" fmla="*/ 12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9" h="509">
                  <a:moveTo>
                    <a:pt x="1361" y="126"/>
                  </a:moveTo>
                  <a:cubicBezTo>
                    <a:pt x="1323" y="126"/>
                    <a:pt x="1286" y="132"/>
                    <a:pt x="1251" y="144"/>
                  </a:cubicBezTo>
                  <a:cubicBezTo>
                    <a:pt x="1167" y="53"/>
                    <a:pt x="1043" y="0"/>
                    <a:pt x="909" y="0"/>
                  </a:cubicBezTo>
                  <a:cubicBezTo>
                    <a:pt x="775" y="0"/>
                    <a:pt x="650" y="53"/>
                    <a:pt x="566" y="144"/>
                  </a:cubicBezTo>
                  <a:cubicBezTo>
                    <a:pt x="531" y="132"/>
                    <a:pt x="494" y="126"/>
                    <a:pt x="457" y="126"/>
                  </a:cubicBezTo>
                  <a:cubicBezTo>
                    <a:pt x="350" y="126"/>
                    <a:pt x="252" y="176"/>
                    <a:pt x="199" y="257"/>
                  </a:cubicBezTo>
                  <a:cubicBezTo>
                    <a:pt x="185" y="253"/>
                    <a:pt x="170" y="251"/>
                    <a:pt x="155" y="251"/>
                  </a:cubicBezTo>
                  <a:cubicBezTo>
                    <a:pt x="70" y="251"/>
                    <a:pt x="0" y="314"/>
                    <a:pt x="0" y="390"/>
                  </a:cubicBezTo>
                  <a:cubicBezTo>
                    <a:pt x="0" y="440"/>
                    <a:pt x="29" y="484"/>
                    <a:pt x="73" y="509"/>
                  </a:cubicBezTo>
                  <a:cubicBezTo>
                    <a:pt x="108" y="509"/>
                    <a:pt x="108" y="509"/>
                    <a:pt x="108" y="509"/>
                  </a:cubicBezTo>
                  <a:cubicBezTo>
                    <a:pt x="203" y="509"/>
                    <a:pt x="203" y="509"/>
                    <a:pt x="203" y="509"/>
                  </a:cubicBezTo>
                  <a:cubicBezTo>
                    <a:pt x="203" y="509"/>
                    <a:pt x="204" y="508"/>
                    <a:pt x="204" y="508"/>
                  </a:cubicBezTo>
                  <a:cubicBezTo>
                    <a:pt x="204" y="508"/>
                    <a:pt x="204" y="509"/>
                    <a:pt x="204" y="509"/>
                  </a:cubicBezTo>
                  <a:cubicBezTo>
                    <a:pt x="1613" y="509"/>
                    <a:pt x="1613" y="509"/>
                    <a:pt x="1613" y="509"/>
                  </a:cubicBezTo>
                  <a:cubicBezTo>
                    <a:pt x="1628" y="509"/>
                    <a:pt x="1628" y="509"/>
                    <a:pt x="1628" y="509"/>
                  </a:cubicBezTo>
                  <a:cubicBezTo>
                    <a:pt x="1648" y="473"/>
                    <a:pt x="1659" y="433"/>
                    <a:pt x="1659" y="390"/>
                  </a:cubicBezTo>
                  <a:cubicBezTo>
                    <a:pt x="1659" y="245"/>
                    <a:pt x="1525" y="126"/>
                    <a:pt x="1361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1" name="Freeform 166"/>
            <p:cNvSpPr>
              <a:spLocks/>
            </p:cNvSpPr>
            <p:nvPr/>
          </p:nvSpPr>
          <p:spPr bwMode="auto">
            <a:xfrm>
              <a:off x="1059" y="3702"/>
              <a:ext cx="2038" cy="618"/>
            </a:xfrm>
            <a:custGeom>
              <a:avLst/>
              <a:gdLst>
                <a:gd name="T0" fmla="*/ 192 w 1635"/>
                <a:gd name="T1" fmla="*/ 494 h 495"/>
                <a:gd name="T2" fmla="*/ 192 w 1635"/>
                <a:gd name="T3" fmla="*/ 495 h 495"/>
                <a:gd name="T4" fmla="*/ 1601 w 1635"/>
                <a:gd name="T5" fmla="*/ 495 h 495"/>
                <a:gd name="T6" fmla="*/ 1635 w 1635"/>
                <a:gd name="T7" fmla="*/ 376 h 495"/>
                <a:gd name="T8" fmla="*/ 1349 w 1635"/>
                <a:gd name="T9" fmla="*/ 126 h 495"/>
                <a:gd name="T10" fmla="*/ 1236 w 1635"/>
                <a:gd name="T11" fmla="*/ 146 h 495"/>
                <a:gd name="T12" fmla="*/ 897 w 1635"/>
                <a:gd name="T13" fmla="*/ 0 h 495"/>
                <a:gd name="T14" fmla="*/ 557 w 1635"/>
                <a:gd name="T15" fmla="*/ 146 h 495"/>
                <a:gd name="T16" fmla="*/ 445 w 1635"/>
                <a:gd name="T17" fmla="*/ 126 h 495"/>
                <a:gd name="T18" fmla="*/ 192 w 1635"/>
                <a:gd name="T19" fmla="*/ 259 h 495"/>
                <a:gd name="T20" fmla="*/ 143 w 1635"/>
                <a:gd name="T21" fmla="*/ 251 h 495"/>
                <a:gd name="T22" fmla="*/ 0 w 1635"/>
                <a:gd name="T23" fmla="*/ 376 h 495"/>
                <a:gd name="T24" fmla="*/ 96 w 1635"/>
                <a:gd name="T25" fmla="*/ 495 h 495"/>
                <a:gd name="T26" fmla="*/ 191 w 1635"/>
                <a:gd name="T27" fmla="*/ 495 h 495"/>
                <a:gd name="T28" fmla="*/ 192 w 1635"/>
                <a:gd name="T29" fmla="*/ 494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5" h="495">
                  <a:moveTo>
                    <a:pt x="192" y="494"/>
                  </a:moveTo>
                  <a:cubicBezTo>
                    <a:pt x="192" y="494"/>
                    <a:pt x="192" y="495"/>
                    <a:pt x="192" y="495"/>
                  </a:cubicBezTo>
                  <a:cubicBezTo>
                    <a:pt x="1601" y="495"/>
                    <a:pt x="1601" y="495"/>
                    <a:pt x="1601" y="495"/>
                  </a:cubicBezTo>
                  <a:cubicBezTo>
                    <a:pt x="1623" y="459"/>
                    <a:pt x="1635" y="419"/>
                    <a:pt x="1635" y="376"/>
                  </a:cubicBezTo>
                  <a:cubicBezTo>
                    <a:pt x="1635" y="238"/>
                    <a:pt x="1507" y="126"/>
                    <a:pt x="1349" y="126"/>
                  </a:cubicBezTo>
                  <a:cubicBezTo>
                    <a:pt x="1309" y="126"/>
                    <a:pt x="1271" y="133"/>
                    <a:pt x="1236" y="146"/>
                  </a:cubicBezTo>
                  <a:cubicBezTo>
                    <a:pt x="1157" y="57"/>
                    <a:pt x="1035" y="0"/>
                    <a:pt x="897" y="0"/>
                  </a:cubicBezTo>
                  <a:cubicBezTo>
                    <a:pt x="759" y="0"/>
                    <a:pt x="636" y="57"/>
                    <a:pt x="557" y="146"/>
                  </a:cubicBezTo>
                  <a:cubicBezTo>
                    <a:pt x="523" y="133"/>
                    <a:pt x="485" y="126"/>
                    <a:pt x="445" y="126"/>
                  </a:cubicBezTo>
                  <a:cubicBezTo>
                    <a:pt x="335" y="126"/>
                    <a:pt x="240" y="180"/>
                    <a:pt x="192" y="259"/>
                  </a:cubicBezTo>
                  <a:cubicBezTo>
                    <a:pt x="177" y="254"/>
                    <a:pt x="160" y="251"/>
                    <a:pt x="143" y="251"/>
                  </a:cubicBezTo>
                  <a:cubicBezTo>
                    <a:pt x="64" y="251"/>
                    <a:pt x="0" y="307"/>
                    <a:pt x="0" y="376"/>
                  </a:cubicBezTo>
                  <a:cubicBezTo>
                    <a:pt x="0" y="431"/>
                    <a:pt x="40" y="477"/>
                    <a:pt x="96" y="495"/>
                  </a:cubicBezTo>
                  <a:cubicBezTo>
                    <a:pt x="191" y="495"/>
                    <a:pt x="191" y="495"/>
                    <a:pt x="191" y="495"/>
                  </a:cubicBezTo>
                  <a:cubicBezTo>
                    <a:pt x="191" y="495"/>
                    <a:pt x="192" y="494"/>
                    <a:pt x="192" y="4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2" name="Freeform 167"/>
            <p:cNvSpPr>
              <a:spLocks/>
            </p:cNvSpPr>
            <p:nvPr/>
          </p:nvSpPr>
          <p:spPr bwMode="auto">
            <a:xfrm>
              <a:off x="2873" y="3621"/>
              <a:ext cx="3827" cy="699"/>
            </a:xfrm>
            <a:custGeom>
              <a:avLst/>
              <a:gdLst>
                <a:gd name="T0" fmla="*/ 2824 w 3070"/>
                <a:gd name="T1" fmla="*/ 373 h 560"/>
                <a:gd name="T2" fmla="*/ 2812 w 3070"/>
                <a:gd name="T3" fmla="*/ 374 h 560"/>
                <a:gd name="T4" fmla="*/ 2473 w 3070"/>
                <a:gd name="T5" fmla="*/ 187 h 560"/>
                <a:gd name="T6" fmla="*/ 2204 w 3070"/>
                <a:gd name="T7" fmla="*/ 282 h 560"/>
                <a:gd name="T8" fmla="*/ 1887 w 3070"/>
                <a:gd name="T9" fmla="*/ 187 h 560"/>
                <a:gd name="T10" fmla="*/ 1832 w 3070"/>
                <a:gd name="T11" fmla="*/ 189 h 560"/>
                <a:gd name="T12" fmla="*/ 1418 w 3070"/>
                <a:gd name="T13" fmla="*/ 0 h 560"/>
                <a:gd name="T14" fmla="*/ 1004 w 3070"/>
                <a:gd name="T15" fmla="*/ 189 h 560"/>
                <a:gd name="T16" fmla="*/ 949 w 3070"/>
                <a:gd name="T17" fmla="*/ 187 h 560"/>
                <a:gd name="T18" fmla="*/ 632 w 3070"/>
                <a:gd name="T19" fmla="*/ 282 h 560"/>
                <a:gd name="T20" fmla="*/ 363 w 3070"/>
                <a:gd name="T21" fmla="*/ 187 h 560"/>
                <a:gd name="T22" fmla="*/ 0 w 3070"/>
                <a:gd name="T23" fmla="*/ 478 h 560"/>
                <a:gd name="T24" fmla="*/ 14 w 3070"/>
                <a:gd name="T25" fmla="*/ 560 h 560"/>
                <a:gd name="T26" fmla="*/ 27 w 3070"/>
                <a:gd name="T27" fmla="*/ 560 h 560"/>
                <a:gd name="T28" fmla="*/ 3058 w 3070"/>
                <a:gd name="T29" fmla="*/ 560 h 560"/>
                <a:gd name="T30" fmla="*/ 3070 w 3070"/>
                <a:gd name="T31" fmla="*/ 560 h 560"/>
                <a:gd name="T32" fmla="*/ 2824 w 3070"/>
                <a:gd name="T33" fmla="*/ 373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70" h="560">
                  <a:moveTo>
                    <a:pt x="2824" y="373"/>
                  </a:moveTo>
                  <a:cubicBezTo>
                    <a:pt x="2821" y="373"/>
                    <a:pt x="2816" y="373"/>
                    <a:pt x="2812" y="374"/>
                  </a:cubicBezTo>
                  <a:cubicBezTo>
                    <a:pt x="2759" y="262"/>
                    <a:pt x="2623" y="187"/>
                    <a:pt x="2473" y="187"/>
                  </a:cubicBezTo>
                  <a:cubicBezTo>
                    <a:pt x="2370" y="187"/>
                    <a:pt x="2273" y="221"/>
                    <a:pt x="2204" y="282"/>
                  </a:cubicBezTo>
                  <a:cubicBezTo>
                    <a:pt x="2116" y="221"/>
                    <a:pt x="2004" y="187"/>
                    <a:pt x="1887" y="187"/>
                  </a:cubicBezTo>
                  <a:cubicBezTo>
                    <a:pt x="1869" y="187"/>
                    <a:pt x="1850" y="188"/>
                    <a:pt x="1832" y="189"/>
                  </a:cubicBezTo>
                  <a:cubicBezTo>
                    <a:pt x="1746" y="72"/>
                    <a:pt x="1588" y="0"/>
                    <a:pt x="1418" y="0"/>
                  </a:cubicBezTo>
                  <a:cubicBezTo>
                    <a:pt x="1248" y="0"/>
                    <a:pt x="1090" y="72"/>
                    <a:pt x="1004" y="189"/>
                  </a:cubicBezTo>
                  <a:cubicBezTo>
                    <a:pt x="986" y="188"/>
                    <a:pt x="967" y="187"/>
                    <a:pt x="949" y="187"/>
                  </a:cubicBezTo>
                  <a:cubicBezTo>
                    <a:pt x="832" y="187"/>
                    <a:pt x="720" y="221"/>
                    <a:pt x="632" y="282"/>
                  </a:cubicBezTo>
                  <a:cubicBezTo>
                    <a:pt x="563" y="221"/>
                    <a:pt x="466" y="187"/>
                    <a:pt x="363" y="187"/>
                  </a:cubicBezTo>
                  <a:cubicBezTo>
                    <a:pt x="163" y="187"/>
                    <a:pt x="0" y="317"/>
                    <a:pt x="0" y="478"/>
                  </a:cubicBezTo>
                  <a:cubicBezTo>
                    <a:pt x="0" y="506"/>
                    <a:pt x="5" y="534"/>
                    <a:pt x="14" y="560"/>
                  </a:cubicBezTo>
                  <a:cubicBezTo>
                    <a:pt x="27" y="560"/>
                    <a:pt x="27" y="560"/>
                    <a:pt x="27" y="560"/>
                  </a:cubicBezTo>
                  <a:cubicBezTo>
                    <a:pt x="3058" y="560"/>
                    <a:pt x="3058" y="560"/>
                    <a:pt x="3058" y="560"/>
                  </a:cubicBezTo>
                  <a:cubicBezTo>
                    <a:pt x="3070" y="560"/>
                    <a:pt x="3070" y="560"/>
                    <a:pt x="3070" y="560"/>
                  </a:cubicBezTo>
                  <a:cubicBezTo>
                    <a:pt x="3063" y="456"/>
                    <a:pt x="2956" y="373"/>
                    <a:pt x="2824" y="3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3" name="Freeform 168"/>
            <p:cNvSpPr>
              <a:spLocks/>
            </p:cNvSpPr>
            <p:nvPr/>
          </p:nvSpPr>
          <p:spPr bwMode="auto">
            <a:xfrm>
              <a:off x="2886" y="3635"/>
              <a:ext cx="3799" cy="685"/>
            </a:xfrm>
            <a:custGeom>
              <a:avLst/>
              <a:gdLst>
                <a:gd name="T0" fmla="*/ 2813 w 3047"/>
                <a:gd name="T1" fmla="*/ 373 h 549"/>
                <a:gd name="T2" fmla="*/ 2794 w 3047"/>
                <a:gd name="T3" fmla="*/ 374 h 549"/>
                <a:gd name="T4" fmla="*/ 2462 w 3047"/>
                <a:gd name="T5" fmla="*/ 187 h 549"/>
                <a:gd name="T6" fmla="*/ 2194 w 3047"/>
                <a:gd name="T7" fmla="*/ 286 h 549"/>
                <a:gd name="T8" fmla="*/ 1876 w 3047"/>
                <a:gd name="T9" fmla="*/ 187 h 549"/>
                <a:gd name="T10" fmla="*/ 1815 w 3047"/>
                <a:gd name="T11" fmla="*/ 190 h 549"/>
                <a:gd name="T12" fmla="*/ 1407 w 3047"/>
                <a:gd name="T13" fmla="*/ 0 h 549"/>
                <a:gd name="T14" fmla="*/ 999 w 3047"/>
                <a:gd name="T15" fmla="*/ 190 h 549"/>
                <a:gd name="T16" fmla="*/ 938 w 3047"/>
                <a:gd name="T17" fmla="*/ 187 h 549"/>
                <a:gd name="T18" fmla="*/ 620 w 3047"/>
                <a:gd name="T19" fmla="*/ 286 h 549"/>
                <a:gd name="T20" fmla="*/ 352 w 3047"/>
                <a:gd name="T21" fmla="*/ 187 h 549"/>
                <a:gd name="T22" fmla="*/ 0 w 3047"/>
                <a:gd name="T23" fmla="*/ 467 h 549"/>
                <a:gd name="T24" fmla="*/ 16 w 3047"/>
                <a:gd name="T25" fmla="*/ 549 h 549"/>
                <a:gd name="T26" fmla="*/ 3047 w 3047"/>
                <a:gd name="T27" fmla="*/ 549 h 549"/>
                <a:gd name="T28" fmla="*/ 2813 w 3047"/>
                <a:gd name="T29" fmla="*/ 37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47" h="549">
                  <a:moveTo>
                    <a:pt x="2813" y="373"/>
                  </a:moveTo>
                  <a:cubicBezTo>
                    <a:pt x="2807" y="373"/>
                    <a:pt x="2800" y="373"/>
                    <a:pt x="2794" y="374"/>
                  </a:cubicBezTo>
                  <a:cubicBezTo>
                    <a:pt x="2746" y="265"/>
                    <a:pt x="2615" y="187"/>
                    <a:pt x="2462" y="187"/>
                  </a:cubicBezTo>
                  <a:cubicBezTo>
                    <a:pt x="2354" y="187"/>
                    <a:pt x="2258" y="225"/>
                    <a:pt x="2194" y="286"/>
                  </a:cubicBezTo>
                  <a:cubicBezTo>
                    <a:pt x="2110" y="224"/>
                    <a:pt x="1998" y="187"/>
                    <a:pt x="1876" y="187"/>
                  </a:cubicBezTo>
                  <a:cubicBezTo>
                    <a:pt x="1855" y="187"/>
                    <a:pt x="1835" y="188"/>
                    <a:pt x="1815" y="190"/>
                  </a:cubicBezTo>
                  <a:cubicBezTo>
                    <a:pt x="1735" y="76"/>
                    <a:pt x="1582" y="0"/>
                    <a:pt x="1407" y="0"/>
                  </a:cubicBezTo>
                  <a:cubicBezTo>
                    <a:pt x="1232" y="0"/>
                    <a:pt x="1079" y="76"/>
                    <a:pt x="999" y="190"/>
                  </a:cubicBezTo>
                  <a:cubicBezTo>
                    <a:pt x="979" y="188"/>
                    <a:pt x="959" y="187"/>
                    <a:pt x="938" y="187"/>
                  </a:cubicBezTo>
                  <a:cubicBezTo>
                    <a:pt x="815" y="187"/>
                    <a:pt x="704" y="224"/>
                    <a:pt x="620" y="286"/>
                  </a:cubicBezTo>
                  <a:cubicBezTo>
                    <a:pt x="556" y="225"/>
                    <a:pt x="459" y="187"/>
                    <a:pt x="352" y="187"/>
                  </a:cubicBezTo>
                  <a:cubicBezTo>
                    <a:pt x="158" y="187"/>
                    <a:pt x="0" y="312"/>
                    <a:pt x="0" y="467"/>
                  </a:cubicBezTo>
                  <a:cubicBezTo>
                    <a:pt x="0" y="495"/>
                    <a:pt x="6" y="523"/>
                    <a:pt x="16" y="549"/>
                  </a:cubicBezTo>
                  <a:cubicBezTo>
                    <a:pt x="3047" y="549"/>
                    <a:pt x="3047" y="549"/>
                    <a:pt x="3047" y="549"/>
                  </a:cubicBezTo>
                  <a:cubicBezTo>
                    <a:pt x="3040" y="451"/>
                    <a:pt x="2938" y="373"/>
                    <a:pt x="2813" y="3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4" name="Freeform 169"/>
            <p:cNvSpPr>
              <a:spLocks/>
            </p:cNvSpPr>
            <p:nvPr/>
          </p:nvSpPr>
          <p:spPr bwMode="auto">
            <a:xfrm>
              <a:off x="145" y="0"/>
              <a:ext cx="3266" cy="1098"/>
            </a:xfrm>
            <a:custGeom>
              <a:avLst/>
              <a:gdLst>
                <a:gd name="T0" fmla="*/ 2410 w 2620"/>
                <a:gd name="T1" fmla="*/ 344 h 880"/>
                <a:gd name="T2" fmla="*/ 2400 w 2620"/>
                <a:gd name="T3" fmla="*/ 344 h 880"/>
                <a:gd name="T4" fmla="*/ 2110 w 2620"/>
                <a:gd name="T5" fmla="*/ 172 h 880"/>
                <a:gd name="T6" fmla="*/ 1881 w 2620"/>
                <a:gd name="T7" fmla="*/ 260 h 880"/>
                <a:gd name="T8" fmla="*/ 1610 w 2620"/>
                <a:gd name="T9" fmla="*/ 172 h 880"/>
                <a:gd name="T10" fmla="*/ 1564 w 2620"/>
                <a:gd name="T11" fmla="*/ 175 h 880"/>
                <a:gd name="T12" fmla="*/ 1210 w 2620"/>
                <a:gd name="T13" fmla="*/ 0 h 880"/>
                <a:gd name="T14" fmla="*/ 857 w 2620"/>
                <a:gd name="T15" fmla="*/ 175 h 880"/>
                <a:gd name="T16" fmla="*/ 810 w 2620"/>
                <a:gd name="T17" fmla="*/ 172 h 880"/>
                <a:gd name="T18" fmla="*/ 540 w 2620"/>
                <a:gd name="T19" fmla="*/ 260 h 880"/>
                <a:gd name="T20" fmla="*/ 310 w 2620"/>
                <a:gd name="T21" fmla="*/ 172 h 880"/>
                <a:gd name="T22" fmla="*/ 0 w 2620"/>
                <a:gd name="T23" fmla="*/ 440 h 880"/>
                <a:gd name="T24" fmla="*/ 310 w 2620"/>
                <a:gd name="T25" fmla="*/ 708 h 880"/>
                <a:gd name="T26" fmla="*/ 443 w 2620"/>
                <a:gd name="T27" fmla="*/ 682 h 880"/>
                <a:gd name="T28" fmla="*/ 810 w 2620"/>
                <a:gd name="T29" fmla="*/ 880 h 880"/>
                <a:gd name="T30" fmla="*/ 1164 w 2620"/>
                <a:gd name="T31" fmla="*/ 706 h 880"/>
                <a:gd name="T32" fmla="*/ 1257 w 2620"/>
                <a:gd name="T33" fmla="*/ 706 h 880"/>
                <a:gd name="T34" fmla="*/ 1610 w 2620"/>
                <a:gd name="T35" fmla="*/ 880 h 880"/>
                <a:gd name="T36" fmla="*/ 1978 w 2620"/>
                <a:gd name="T37" fmla="*/ 682 h 880"/>
                <a:gd name="T38" fmla="*/ 2110 w 2620"/>
                <a:gd name="T39" fmla="*/ 708 h 880"/>
                <a:gd name="T40" fmla="*/ 2277 w 2620"/>
                <a:gd name="T41" fmla="*/ 666 h 880"/>
                <a:gd name="T42" fmla="*/ 2410 w 2620"/>
                <a:gd name="T43" fmla="*/ 708 h 880"/>
                <a:gd name="T44" fmla="*/ 2620 w 2620"/>
                <a:gd name="T45" fmla="*/ 526 h 880"/>
                <a:gd name="T46" fmla="*/ 2410 w 2620"/>
                <a:gd name="T47" fmla="*/ 344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20" h="880">
                  <a:moveTo>
                    <a:pt x="2410" y="344"/>
                  </a:moveTo>
                  <a:cubicBezTo>
                    <a:pt x="2407" y="344"/>
                    <a:pt x="2404" y="344"/>
                    <a:pt x="2400" y="344"/>
                  </a:cubicBezTo>
                  <a:cubicBezTo>
                    <a:pt x="2354" y="241"/>
                    <a:pt x="2239" y="172"/>
                    <a:pt x="2110" y="172"/>
                  </a:cubicBezTo>
                  <a:cubicBezTo>
                    <a:pt x="2023" y="172"/>
                    <a:pt x="1940" y="204"/>
                    <a:pt x="1881" y="260"/>
                  </a:cubicBezTo>
                  <a:cubicBezTo>
                    <a:pt x="1806" y="203"/>
                    <a:pt x="1710" y="172"/>
                    <a:pt x="1610" y="172"/>
                  </a:cubicBezTo>
                  <a:cubicBezTo>
                    <a:pt x="1595" y="172"/>
                    <a:pt x="1579" y="173"/>
                    <a:pt x="1564" y="175"/>
                  </a:cubicBezTo>
                  <a:cubicBezTo>
                    <a:pt x="1490" y="67"/>
                    <a:pt x="1355" y="0"/>
                    <a:pt x="1210" y="0"/>
                  </a:cubicBezTo>
                  <a:cubicBezTo>
                    <a:pt x="1065" y="0"/>
                    <a:pt x="931" y="67"/>
                    <a:pt x="857" y="175"/>
                  </a:cubicBezTo>
                  <a:cubicBezTo>
                    <a:pt x="842" y="173"/>
                    <a:pt x="826" y="172"/>
                    <a:pt x="810" y="172"/>
                  </a:cubicBezTo>
                  <a:cubicBezTo>
                    <a:pt x="710" y="172"/>
                    <a:pt x="615" y="203"/>
                    <a:pt x="540" y="260"/>
                  </a:cubicBezTo>
                  <a:cubicBezTo>
                    <a:pt x="481" y="204"/>
                    <a:pt x="398" y="172"/>
                    <a:pt x="310" y="172"/>
                  </a:cubicBezTo>
                  <a:cubicBezTo>
                    <a:pt x="139" y="172"/>
                    <a:pt x="0" y="292"/>
                    <a:pt x="0" y="440"/>
                  </a:cubicBezTo>
                  <a:cubicBezTo>
                    <a:pt x="0" y="588"/>
                    <a:pt x="139" y="708"/>
                    <a:pt x="310" y="708"/>
                  </a:cubicBezTo>
                  <a:cubicBezTo>
                    <a:pt x="357" y="708"/>
                    <a:pt x="401" y="699"/>
                    <a:pt x="443" y="682"/>
                  </a:cubicBezTo>
                  <a:cubicBezTo>
                    <a:pt x="511" y="803"/>
                    <a:pt x="655" y="880"/>
                    <a:pt x="810" y="880"/>
                  </a:cubicBezTo>
                  <a:cubicBezTo>
                    <a:pt x="955" y="880"/>
                    <a:pt x="1090" y="813"/>
                    <a:pt x="1164" y="706"/>
                  </a:cubicBezTo>
                  <a:cubicBezTo>
                    <a:pt x="1195" y="709"/>
                    <a:pt x="1226" y="709"/>
                    <a:pt x="1257" y="706"/>
                  </a:cubicBezTo>
                  <a:cubicBezTo>
                    <a:pt x="1331" y="813"/>
                    <a:pt x="1465" y="880"/>
                    <a:pt x="1610" y="880"/>
                  </a:cubicBezTo>
                  <a:cubicBezTo>
                    <a:pt x="1766" y="880"/>
                    <a:pt x="1910" y="803"/>
                    <a:pt x="1978" y="682"/>
                  </a:cubicBezTo>
                  <a:cubicBezTo>
                    <a:pt x="2020" y="699"/>
                    <a:pt x="2064" y="708"/>
                    <a:pt x="2110" y="708"/>
                  </a:cubicBezTo>
                  <a:cubicBezTo>
                    <a:pt x="2170" y="708"/>
                    <a:pt x="2227" y="694"/>
                    <a:pt x="2277" y="666"/>
                  </a:cubicBezTo>
                  <a:cubicBezTo>
                    <a:pt x="2314" y="693"/>
                    <a:pt x="2361" y="708"/>
                    <a:pt x="2410" y="708"/>
                  </a:cubicBezTo>
                  <a:cubicBezTo>
                    <a:pt x="2526" y="708"/>
                    <a:pt x="2620" y="626"/>
                    <a:pt x="2620" y="526"/>
                  </a:cubicBezTo>
                  <a:cubicBezTo>
                    <a:pt x="2620" y="426"/>
                    <a:pt x="2526" y="344"/>
                    <a:pt x="2410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5" name="Freeform 170"/>
            <p:cNvSpPr>
              <a:spLocks/>
            </p:cNvSpPr>
            <p:nvPr/>
          </p:nvSpPr>
          <p:spPr bwMode="auto">
            <a:xfrm>
              <a:off x="170" y="25"/>
              <a:ext cx="3216" cy="1048"/>
            </a:xfrm>
            <a:custGeom>
              <a:avLst/>
              <a:gdLst>
                <a:gd name="T0" fmla="*/ 2390 w 2580"/>
                <a:gd name="T1" fmla="*/ 668 h 840"/>
                <a:gd name="T2" fmla="*/ 2263 w 2580"/>
                <a:gd name="T3" fmla="*/ 626 h 840"/>
                <a:gd name="T4" fmla="*/ 2258 w 2580"/>
                <a:gd name="T5" fmla="*/ 622 h 840"/>
                <a:gd name="T6" fmla="*/ 2252 w 2580"/>
                <a:gd name="T7" fmla="*/ 626 h 840"/>
                <a:gd name="T8" fmla="*/ 2090 w 2580"/>
                <a:gd name="T9" fmla="*/ 668 h 840"/>
                <a:gd name="T10" fmla="*/ 1958 w 2580"/>
                <a:gd name="T11" fmla="*/ 641 h 840"/>
                <a:gd name="T12" fmla="*/ 1949 w 2580"/>
                <a:gd name="T13" fmla="*/ 637 h 840"/>
                <a:gd name="T14" fmla="*/ 1945 w 2580"/>
                <a:gd name="T15" fmla="*/ 645 h 840"/>
                <a:gd name="T16" fmla="*/ 1590 w 2580"/>
                <a:gd name="T17" fmla="*/ 840 h 840"/>
                <a:gd name="T18" fmla="*/ 1250 w 2580"/>
                <a:gd name="T19" fmla="*/ 670 h 840"/>
                <a:gd name="T20" fmla="*/ 1247 w 2580"/>
                <a:gd name="T21" fmla="*/ 665 h 840"/>
                <a:gd name="T22" fmla="*/ 1241 w 2580"/>
                <a:gd name="T23" fmla="*/ 665 h 840"/>
                <a:gd name="T24" fmla="*/ 1140 w 2580"/>
                <a:gd name="T25" fmla="*/ 665 h 840"/>
                <a:gd name="T26" fmla="*/ 1134 w 2580"/>
                <a:gd name="T27" fmla="*/ 665 h 840"/>
                <a:gd name="T28" fmla="*/ 1130 w 2580"/>
                <a:gd name="T29" fmla="*/ 670 h 840"/>
                <a:gd name="T30" fmla="*/ 790 w 2580"/>
                <a:gd name="T31" fmla="*/ 840 h 840"/>
                <a:gd name="T32" fmla="*/ 436 w 2580"/>
                <a:gd name="T33" fmla="*/ 645 h 840"/>
                <a:gd name="T34" fmla="*/ 431 w 2580"/>
                <a:gd name="T35" fmla="*/ 637 h 840"/>
                <a:gd name="T36" fmla="*/ 423 w 2580"/>
                <a:gd name="T37" fmla="*/ 641 h 840"/>
                <a:gd name="T38" fmla="*/ 290 w 2580"/>
                <a:gd name="T39" fmla="*/ 668 h 840"/>
                <a:gd name="T40" fmla="*/ 0 w 2580"/>
                <a:gd name="T41" fmla="*/ 420 h 840"/>
                <a:gd name="T42" fmla="*/ 290 w 2580"/>
                <a:gd name="T43" fmla="*/ 172 h 840"/>
                <a:gd name="T44" fmla="*/ 512 w 2580"/>
                <a:gd name="T45" fmla="*/ 260 h 840"/>
                <a:gd name="T46" fmla="*/ 518 w 2580"/>
                <a:gd name="T47" fmla="*/ 267 h 840"/>
                <a:gd name="T48" fmla="*/ 525 w 2580"/>
                <a:gd name="T49" fmla="*/ 261 h 840"/>
                <a:gd name="T50" fmla="*/ 790 w 2580"/>
                <a:gd name="T51" fmla="*/ 172 h 840"/>
                <a:gd name="T52" fmla="*/ 841 w 2580"/>
                <a:gd name="T53" fmla="*/ 175 h 840"/>
                <a:gd name="T54" fmla="*/ 847 w 2580"/>
                <a:gd name="T55" fmla="*/ 176 h 840"/>
                <a:gd name="T56" fmla="*/ 850 w 2580"/>
                <a:gd name="T57" fmla="*/ 171 h 840"/>
                <a:gd name="T58" fmla="*/ 1190 w 2580"/>
                <a:gd name="T59" fmla="*/ 0 h 840"/>
                <a:gd name="T60" fmla="*/ 1530 w 2580"/>
                <a:gd name="T61" fmla="*/ 171 h 840"/>
                <a:gd name="T62" fmla="*/ 1534 w 2580"/>
                <a:gd name="T63" fmla="*/ 176 h 840"/>
                <a:gd name="T64" fmla="*/ 1540 w 2580"/>
                <a:gd name="T65" fmla="*/ 175 h 840"/>
                <a:gd name="T66" fmla="*/ 1590 w 2580"/>
                <a:gd name="T67" fmla="*/ 172 h 840"/>
                <a:gd name="T68" fmla="*/ 1855 w 2580"/>
                <a:gd name="T69" fmla="*/ 261 h 840"/>
                <a:gd name="T70" fmla="*/ 1862 w 2580"/>
                <a:gd name="T71" fmla="*/ 267 h 840"/>
                <a:gd name="T72" fmla="*/ 1869 w 2580"/>
                <a:gd name="T73" fmla="*/ 260 h 840"/>
                <a:gd name="T74" fmla="*/ 2090 w 2580"/>
                <a:gd name="T75" fmla="*/ 172 h 840"/>
                <a:gd name="T76" fmla="*/ 2364 w 2580"/>
                <a:gd name="T77" fmla="*/ 339 h 840"/>
                <a:gd name="T78" fmla="*/ 2367 w 2580"/>
                <a:gd name="T79" fmla="*/ 345 h 840"/>
                <a:gd name="T80" fmla="*/ 2374 w 2580"/>
                <a:gd name="T81" fmla="*/ 345 h 840"/>
                <a:gd name="T82" fmla="*/ 2390 w 2580"/>
                <a:gd name="T83" fmla="*/ 344 h 840"/>
                <a:gd name="T84" fmla="*/ 2580 w 2580"/>
                <a:gd name="T85" fmla="*/ 506 h 840"/>
                <a:gd name="T86" fmla="*/ 2390 w 2580"/>
                <a:gd name="T87" fmla="*/ 66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0" h="840">
                  <a:moveTo>
                    <a:pt x="2390" y="668"/>
                  </a:moveTo>
                  <a:cubicBezTo>
                    <a:pt x="2343" y="668"/>
                    <a:pt x="2298" y="653"/>
                    <a:pt x="2263" y="626"/>
                  </a:cubicBezTo>
                  <a:cubicBezTo>
                    <a:pt x="2258" y="622"/>
                    <a:pt x="2258" y="622"/>
                    <a:pt x="2258" y="622"/>
                  </a:cubicBezTo>
                  <a:cubicBezTo>
                    <a:pt x="2252" y="626"/>
                    <a:pt x="2252" y="626"/>
                    <a:pt x="2252" y="626"/>
                  </a:cubicBezTo>
                  <a:cubicBezTo>
                    <a:pt x="2204" y="653"/>
                    <a:pt x="2148" y="668"/>
                    <a:pt x="2090" y="668"/>
                  </a:cubicBezTo>
                  <a:cubicBezTo>
                    <a:pt x="2044" y="668"/>
                    <a:pt x="1999" y="659"/>
                    <a:pt x="1958" y="641"/>
                  </a:cubicBezTo>
                  <a:cubicBezTo>
                    <a:pt x="1949" y="637"/>
                    <a:pt x="1949" y="637"/>
                    <a:pt x="1949" y="637"/>
                  </a:cubicBezTo>
                  <a:cubicBezTo>
                    <a:pt x="1945" y="645"/>
                    <a:pt x="1945" y="645"/>
                    <a:pt x="1945" y="645"/>
                  </a:cubicBezTo>
                  <a:cubicBezTo>
                    <a:pt x="1882" y="763"/>
                    <a:pt x="1742" y="840"/>
                    <a:pt x="1590" y="840"/>
                  </a:cubicBezTo>
                  <a:cubicBezTo>
                    <a:pt x="1450" y="840"/>
                    <a:pt x="1320" y="775"/>
                    <a:pt x="1250" y="670"/>
                  </a:cubicBezTo>
                  <a:cubicBezTo>
                    <a:pt x="1247" y="665"/>
                    <a:pt x="1247" y="665"/>
                    <a:pt x="1247" y="665"/>
                  </a:cubicBezTo>
                  <a:cubicBezTo>
                    <a:pt x="1241" y="665"/>
                    <a:pt x="1241" y="665"/>
                    <a:pt x="1241" y="665"/>
                  </a:cubicBezTo>
                  <a:cubicBezTo>
                    <a:pt x="1208" y="669"/>
                    <a:pt x="1173" y="669"/>
                    <a:pt x="1140" y="665"/>
                  </a:cubicBezTo>
                  <a:cubicBezTo>
                    <a:pt x="1134" y="665"/>
                    <a:pt x="1134" y="665"/>
                    <a:pt x="1134" y="665"/>
                  </a:cubicBezTo>
                  <a:cubicBezTo>
                    <a:pt x="1130" y="670"/>
                    <a:pt x="1130" y="670"/>
                    <a:pt x="1130" y="670"/>
                  </a:cubicBezTo>
                  <a:cubicBezTo>
                    <a:pt x="1061" y="775"/>
                    <a:pt x="931" y="840"/>
                    <a:pt x="790" y="840"/>
                  </a:cubicBezTo>
                  <a:cubicBezTo>
                    <a:pt x="638" y="840"/>
                    <a:pt x="499" y="763"/>
                    <a:pt x="436" y="645"/>
                  </a:cubicBezTo>
                  <a:cubicBezTo>
                    <a:pt x="431" y="637"/>
                    <a:pt x="431" y="637"/>
                    <a:pt x="431" y="637"/>
                  </a:cubicBezTo>
                  <a:cubicBezTo>
                    <a:pt x="423" y="641"/>
                    <a:pt x="423" y="641"/>
                    <a:pt x="423" y="641"/>
                  </a:cubicBezTo>
                  <a:cubicBezTo>
                    <a:pt x="382" y="659"/>
                    <a:pt x="337" y="668"/>
                    <a:pt x="290" y="668"/>
                  </a:cubicBezTo>
                  <a:cubicBezTo>
                    <a:pt x="131" y="668"/>
                    <a:pt x="0" y="557"/>
                    <a:pt x="0" y="420"/>
                  </a:cubicBezTo>
                  <a:cubicBezTo>
                    <a:pt x="0" y="283"/>
                    <a:pt x="131" y="172"/>
                    <a:pt x="290" y="172"/>
                  </a:cubicBezTo>
                  <a:cubicBezTo>
                    <a:pt x="376" y="172"/>
                    <a:pt x="457" y="204"/>
                    <a:pt x="512" y="260"/>
                  </a:cubicBezTo>
                  <a:cubicBezTo>
                    <a:pt x="518" y="267"/>
                    <a:pt x="518" y="267"/>
                    <a:pt x="518" y="267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98" y="204"/>
                    <a:pt x="692" y="172"/>
                    <a:pt x="790" y="172"/>
                  </a:cubicBezTo>
                  <a:cubicBezTo>
                    <a:pt x="807" y="172"/>
                    <a:pt x="824" y="173"/>
                    <a:pt x="841" y="175"/>
                  </a:cubicBezTo>
                  <a:cubicBezTo>
                    <a:pt x="847" y="176"/>
                    <a:pt x="847" y="176"/>
                    <a:pt x="847" y="176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920" y="66"/>
                    <a:pt x="1050" y="0"/>
                    <a:pt x="1190" y="0"/>
                  </a:cubicBezTo>
                  <a:cubicBezTo>
                    <a:pt x="1331" y="0"/>
                    <a:pt x="1461" y="66"/>
                    <a:pt x="1530" y="171"/>
                  </a:cubicBezTo>
                  <a:cubicBezTo>
                    <a:pt x="1534" y="176"/>
                    <a:pt x="1534" y="176"/>
                    <a:pt x="1534" y="176"/>
                  </a:cubicBezTo>
                  <a:cubicBezTo>
                    <a:pt x="1540" y="175"/>
                    <a:pt x="1540" y="175"/>
                    <a:pt x="1540" y="175"/>
                  </a:cubicBezTo>
                  <a:cubicBezTo>
                    <a:pt x="1557" y="173"/>
                    <a:pt x="1574" y="172"/>
                    <a:pt x="1590" y="172"/>
                  </a:cubicBezTo>
                  <a:cubicBezTo>
                    <a:pt x="1689" y="172"/>
                    <a:pt x="1783" y="204"/>
                    <a:pt x="1855" y="261"/>
                  </a:cubicBezTo>
                  <a:cubicBezTo>
                    <a:pt x="1862" y="267"/>
                    <a:pt x="1862" y="267"/>
                    <a:pt x="1862" y="267"/>
                  </a:cubicBezTo>
                  <a:cubicBezTo>
                    <a:pt x="1869" y="260"/>
                    <a:pt x="1869" y="260"/>
                    <a:pt x="1869" y="260"/>
                  </a:cubicBezTo>
                  <a:cubicBezTo>
                    <a:pt x="1924" y="204"/>
                    <a:pt x="2005" y="172"/>
                    <a:pt x="2090" y="172"/>
                  </a:cubicBezTo>
                  <a:cubicBezTo>
                    <a:pt x="2214" y="172"/>
                    <a:pt x="2324" y="239"/>
                    <a:pt x="2364" y="339"/>
                  </a:cubicBezTo>
                  <a:cubicBezTo>
                    <a:pt x="2367" y="345"/>
                    <a:pt x="2367" y="345"/>
                    <a:pt x="2367" y="345"/>
                  </a:cubicBezTo>
                  <a:cubicBezTo>
                    <a:pt x="2374" y="345"/>
                    <a:pt x="2374" y="345"/>
                    <a:pt x="2374" y="345"/>
                  </a:cubicBezTo>
                  <a:cubicBezTo>
                    <a:pt x="2380" y="344"/>
                    <a:pt x="2385" y="344"/>
                    <a:pt x="2390" y="344"/>
                  </a:cubicBezTo>
                  <a:cubicBezTo>
                    <a:pt x="2495" y="344"/>
                    <a:pt x="2580" y="417"/>
                    <a:pt x="2580" y="506"/>
                  </a:cubicBezTo>
                  <a:cubicBezTo>
                    <a:pt x="2580" y="595"/>
                    <a:pt x="2495" y="668"/>
                    <a:pt x="2390" y="6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6" name="Freeform 171"/>
            <p:cNvSpPr>
              <a:spLocks/>
            </p:cNvSpPr>
            <p:nvPr/>
          </p:nvSpPr>
          <p:spPr bwMode="auto">
            <a:xfrm>
              <a:off x="2289" y="3495"/>
              <a:ext cx="1368" cy="643"/>
            </a:xfrm>
            <a:custGeom>
              <a:avLst/>
              <a:gdLst>
                <a:gd name="T0" fmla="*/ 994 w 1097"/>
                <a:gd name="T1" fmla="*/ 165 h 515"/>
                <a:gd name="T2" fmla="*/ 966 w 1097"/>
                <a:gd name="T3" fmla="*/ 169 h 515"/>
                <a:gd name="T4" fmla="*/ 795 w 1097"/>
                <a:gd name="T5" fmla="*/ 83 h 515"/>
                <a:gd name="T6" fmla="*/ 723 w 1097"/>
                <a:gd name="T7" fmla="*/ 95 h 515"/>
                <a:gd name="T8" fmla="*/ 496 w 1097"/>
                <a:gd name="T9" fmla="*/ 0 h 515"/>
                <a:gd name="T10" fmla="*/ 270 w 1097"/>
                <a:gd name="T11" fmla="*/ 95 h 515"/>
                <a:gd name="T12" fmla="*/ 198 w 1097"/>
                <a:gd name="T13" fmla="*/ 83 h 515"/>
                <a:gd name="T14" fmla="*/ 0 w 1097"/>
                <a:gd name="T15" fmla="*/ 257 h 515"/>
                <a:gd name="T16" fmla="*/ 198 w 1097"/>
                <a:gd name="T17" fmla="*/ 432 h 515"/>
                <a:gd name="T18" fmla="*/ 270 w 1097"/>
                <a:gd name="T19" fmla="*/ 420 h 515"/>
                <a:gd name="T20" fmla="*/ 496 w 1097"/>
                <a:gd name="T21" fmla="*/ 515 h 515"/>
                <a:gd name="T22" fmla="*/ 723 w 1097"/>
                <a:gd name="T23" fmla="*/ 420 h 515"/>
                <a:gd name="T24" fmla="*/ 795 w 1097"/>
                <a:gd name="T25" fmla="*/ 432 h 515"/>
                <a:gd name="T26" fmla="*/ 966 w 1097"/>
                <a:gd name="T27" fmla="*/ 346 h 515"/>
                <a:gd name="T28" fmla="*/ 994 w 1097"/>
                <a:gd name="T29" fmla="*/ 350 h 515"/>
                <a:gd name="T30" fmla="*/ 1097 w 1097"/>
                <a:gd name="T31" fmla="*/ 257 h 515"/>
                <a:gd name="T32" fmla="*/ 994 w 1097"/>
                <a:gd name="T33" fmla="*/ 16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7" h="515">
                  <a:moveTo>
                    <a:pt x="994" y="165"/>
                  </a:moveTo>
                  <a:cubicBezTo>
                    <a:pt x="984" y="165"/>
                    <a:pt x="975" y="167"/>
                    <a:pt x="966" y="169"/>
                  </a:cubicBezTo>
                  <a:cubicBezTo>
                    <a:pt x="930" y="115"/>
                    <a:pt x="866" y="83"/>
                    <a:pt x="795" y="83"/>
                  </a:cubicBezTo>
                  <a:cubicBezTo>
                    <a:pt x="770" y="83"/>
                    <a:pt x="746" y="87"/>
                    <a:pt x="723" y="95"/>
                  </a:cubicBezTo>
                  <a:cubicBezTo>
                    <a:pt x="667" y="34"/>
                    <a:pt x="585" y="0"/>
                    <a:pt x="496" y="0"/>
                  </a:cubicBezTo>
                  <a:cubicBezTo>
                    <a:pt x="408" y="0"/>
                    <a:pt x="326" y="34"/>
                    <a:pt x="270" y="95"/>
                  </a:cubicBezTo>
                  <a:cubicBezTo>
                    <a:pt x="247" y="87"/>
                    <a:pt x="223" y="83"/>
                    <a:pt x="198" y="83"/>
                  </a:cubicBezTo>
                  <a:cubicBezTo>
                    <a:pt x="89" y="83"/>
                    <a:pt x="0" y="161"/>
                    <a:pt x="0" y="257"/>
                  </a:cubicBezTo>
                  <a:cubicBezTo>
                    <a:pt x="0" y="354"/>
                    <a:pt x="89" y="432"/>
                    <a:pt x="198" y="432"/>
                  </a:cubicBezTo>
                  <a:cubicBezTo>
                    <a:pt x="223" y="432"/>
                    <a:pt x="247" y="428"/>
                    <a:pt x="270" y="420"/>
                  </a:cubicBezTo>
                  <a:cubicBezTo>
                    <a:pt x="326" y="481"/>
                    <a:pt x="408" y="515"/>
                    <a:pt x="496" y="515"/>
                  </a:cubicBezTo>
                  <a:cubicBezTo>
                    <a:pt x="585" y="515"/>
                    <a:pt x="667" y="481"/>
                    <a:pt x="723" y="420"/>
                  </a:cubicBezTo>
                  <a:cubicBezTo>
                    <a:pt x="746" y="428"/>
                    <a:pt x="770" y="432"/>
                    <a:pt x="795" y="432"/>
                  </a:cubicBezTo>
                  <a:cubicBezTo>
                    <a:pt x="866" y="432"/>
                    <a:pt x="930" y="399"/>
                    <a:pt x="966" y="346"/>
                  </a:cubicBezTo>
                  <a:cubicBezTo>
                    <a:pt x="975" y="348"/>
                    <a:pt x="985" y="350"/>
                    <a:pt x="994" y="350"/>
                  </a:cubicBezTo>
                  <a:cubicBezTo>
                    <a:pt x="1051" y="350"/>
                    <a:pt x="1097" y="308"/>
                    <a:pt x="1097" y="257"/>
                  </a:cubicBezTo>
                  <a:cubicBezTo>
                    <a:pt x="1097" y="207"/>
                    <a:pt x="1051" y="165"/>
                    <a:pt x="994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7" name="Freeform 172"/>
            <p:cNvSpPr>
              <a:spLocks/>
            </p:cNvSpPr>
            <p:nvPr/>
          </p:nvSpPr>
          <p:spPr bwMode="auto">
            <a:xfrm>
              <a:off x="2299" y="3506"/>
              <a:ext cx="1348" cy="621"/>
            </a:xfrm>
            <a:custGeom>
              <a:avLst/>
              <a:gdLst>
                <a:gd name="T0" fmla="*/ 986 w 1081"/>
                <a:gd name="T1" fmla="*/ 331 h 497"/>
                <a:gd name="T2" fmla="*/ 954 w 1081"/>
                <a:gd name="T3" fmla="*/ 326 h 497"/>
                <a:gd name="T4" fmla="*/ 787 w 1081"/>
                <a:gd name="T5" fmla="*/ 414 h 497"/>
                <a:gd name="T6" fmla="*/ 713 w 1081"/>
                <a:gd name="T7" fmla="*/ 401 h 497"/>
                <a:gd name="T8" fmla="*/ 488 w 1081"/>
                <a:gd name="T9" fmla="*/ 497 h 497"/>
                <a:gd name="T10" fmla="*/ 264 w 1081"/>
                <a:gd name="T11" fmla="*/ 401 h 497"/>
                <a:gd name="T12" fmla="*/ 190 w 1081"/>
                <a:gd name="T13" fmla="*/ 414 h 497"/>
                <a:gd name="T14" fmla="*/ 0 w 1081"/>
                <a:gd name="T15" fmla="*/ 248 h 497"/>
                <a:gd name="T16" fmla="*/ 190 w 1081"/>
                <a:gd name="T17" fmla="*/ 83 h 497"/>
                <a:gd name="T18" fmla="*/ 264 w 1081"/>
                <a:gd name="T19" fmla="*/ 96 h 497"/>
                <a:gd name="T20" fmla="*/ 488 w 1081"/>
                <a:gd name="T21" fmla="*/ 0 h 497"/>
                <a:gd name="T22" fmla="*/ 713 w 1081"/>
                <a:gd name="T23" fmla="*/ 96 h 497"/>
                <a:gd name="T24" fmla="*/ 787 w 1081"/>
                <a:gd name="T25" fmla="*/ 83 h 497"/>
                <a:gd name="T26" fmla="*/ 954 w 1081"/>
                <a:gd name="T27" fmla="*/ 171 h 497"/>
                <a:gd name="T28" fmla="*/ 986 w 1081"/>
                <a:gd name="T29" fmla="*/ 166 h 497"/>
                <a:gd name="T30" fmla="*/ 1081 w 1081"/>
                <a:gd name="T31" fmla="*/ 248 h 497"/>
                <a:gd name="T32" fmla="*/ 986 w 1081"/>
                <a:gd name="T33" fmla="*/ 33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1" h="497">
                  <a:moveTo>
                    <a:pt x="986" y="331"/>
                  </a:moveTo>
                  <a:cubicBezTo>
                    <a:pt x="975" y="331"/>
                    <a:pt x="964" y="330"/>
                    <a:pt x="954" y="326"/>
                  </a:cubicBezTo>
                  <a:cubicBezTo>
                    <a:pt x="922" y="379"/>
                    <a:pt x="859" y="414"/>
                    <a:pt x="787" y="414"/>
                  </a:cubicBezTo>
                  <a:cubicBezTo>
                    <a:pt x="761" y="414"/>
                    <a:pt x="736" y="409"/>
                    <a:pt x="713" y="401"/>
                  </a:cubicBezTo>
                  <a:cubicBezTo>
                    <a:pt x="661" y="459"/>
                    <a:pt x="580" y="497"/>
                    <a:pt x="488" y="497"/>
                  </a:cubicBezTo>
                  <a:cubicBezTo>
                    <a:pt x="397" y="497"/>
                    <a:pt x="316" y="459"/>
                    <a:pt x="264" y="401"/>
                  </a:cubicBezTo>
                  <a:cubicBezTo>
                    <a:pt x="241" y="409"/>
                    <a:pt x="216" y="414"/>
                    <a:pt x="190" y="414"/>
                  </a:cubicBezTo>
                  <a:cubicBezTo>
                    <a:pt x="85" y="414"/>
                    <a:pt x="0" y="340"/>
                    <a:pt x="0" y="248"/>
                  </a:cubicBezTo>
                  <a:cubicBezTo>
                    <a:pt x="0" y="157"/>
                    <a:pt x="85" y="83"/>
                    <a:pt x="190" y="83"/>
                  </a:cubicBezTo>
                  <a:cubicBezTo>
                    <a:pt x="216" y="83"/>
                    <a:pt x="241" y="88"/>
                    <a:pt x="264" y="96"/>
                  </a:cubicBezTo>
                  <a:cubicBezTo>
                    <a:pt x="316" y="38"/>
                    <a:pt x="397" y="0"/>
                    <a:pt x="488" y="0"/>
                  </a:cubicBezTo>
                  <a:cubicBezTo>
                    <a:pt x="580" y="0"/>
                    <a:pt x="661" y="38"/>
                    <a:pt x="713" y="96"/>
                  </a:cubicBezTo>
                  <a:cubicBezTo>
                    <a:pt x="735" y="88"/>
                    <a:pt x="761" y="83"/>
                    <a:pt x="787" y="83"/>
                  </a:cubicBezTo>
                  <a:cubicBezTo>
                    <a:pt x="859" y="83"/>
                    <a:pt x="922" y="118"/>
                    <a:pt x="954" y="171"/>
                  </a:cubicBezTo>
                  <a:cubicBezTo>
                    <a:pt x="964" y="167"/>
                    <a:pt x="975" y="166"/>
                    <a:pt x="986" y="166"/>
                  </a:cubicBezTo>
                  <a:cubicBezTo>
                    <a:pt x="1039" y="166"/>
                    <a:pt x="1081" y="203"/>
                    <a:pt x="1081" y="248"/>
                  </a:cubicBezTo>
                  <a:cubicBezTo>
                    <a:pt x="1081" y="294"/>
                    <a:pt x="1039" y="331"/>
                    <a:pt x="986" y="3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8" name="组合 217" hidden="1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BF111B"/>
          </a:solidFill>
        </p:grpSpPr>
        <p:sp>
          <p:nvSpPr>
            <p:cNvPr id="219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8" name="组合 277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77C6C7"/>
          </a:solidFill>
        </p:grpSpPr>
        <p:sp>
          <p:nvSpPr>
            <p:cNvPr id="279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8" name="矩形 307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shutterstock_479961160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4219871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2376488" y="1897063"/>
            <a:ext cx="1870075" cy="2252663"/>
          </a:xfrm>
          <a:custGeom>
            <a:avLst/>
            <a:gdLst>
              <a:gd name="T0" fmla="*/ 190 w 441"/>
              <a:gd name="T1" fmla="*/ 4 h 530"/>
              <a:gd name="T2" fmla="*/ 83 w 441"/>
              <a:gd name="T3" fmla="*/ 48 h 530"/>
              <a:gd name="T4" fmla="*/ 6 w 441"/>
              <a:gd name="T5" fmla="*/ 128 h 530"/>
              <a:gd name="T6" fmla="*/ 88 w 441"/>
              <a:gd name="T7" fmla="*/ 177 h 530"/>
              <a:gd name="T8" fmla="*/ 205 w 441"/>
              <a:gd name="T9" fmla="*/ 106 h 530"/>
              <a:gd name="T10" fmla="*/ 250 w 441"/>
              <a:gd name="T11" fmla="*/ 107 h 530"/>
              <a:gd name="T12" fmla="*/ 290 w 441"/>
              <a:gd name="T13" fmla="*/ 122 h 530"/>
              <a:gd name="T14" fmla="*/ 319 w 441"/>
              <a:gd name="T15" fmla="*/ 177 h 530"/>
              <a:gd name="T16" fmla="*/ 289 w 441"/>
              <a:gd name="T17" fmla="*/ 227 h 530"/>
              <a:gd name="T18" fmla="*/ 188 w 441"/>
              <a:gd name="T19" fmla="*/ 275 h 530"/>
              <a:gd name="T20" fmla="*/ 165 w 441"/>
              <a:gd name="T21" fmla="*/ 284 h 530"/>
              <a:gd name="T22" fmla="*/ 140 w 441"/>
              <a:gd name="T23" fmla="*/ 294 h 530"/>
              <a:gd name="T24" fmla="*/ 120 w 441"/>
              <a:gd name="T25" fmla="*/ 304 h 530"/>
              <a:gd name="T26" fmla="*/ 95 w 441"/>
              <a:gd name="T27" fmla="*/ 317 h 530"/>
              <a:gd name="T28" fmla="*/ 73 w 441"/>
              <a:gd name="T29" fmla="*/ 332 h 530"/>
              <a:gd name="T30" fmla="*/ 20 w 441"/>
              <a:gd name="T31" fmla="*/ 386 h 530"/>
              <a:gd name="T32" fmla="*/ 0 w 441"/>
              <a:gd name="T33" fmla="*/ 466 h 530"/>
              <a:gd name="T34" fmla="*/ 0 w 441"/>
              <a:gd name="T35" fmla="*/ 530 h 530"/>
              <a:gd name="T36" fmla="*/ 441 w 441"/>
              <a:gd name="T37" fmla="*/ 530 h 530"/>
              <a:gd name="T38" fmla="*/ 441 w 441"/>
              <a:gd name="T39" fmla="*/ 429 h 530"/>
              <a:gd name="T40" fmla="*/ 133 w 441"/>
              <a:gd name="T41" fmla="*/ 429 h 530"/>
              <a:gd name="T42" fmla="*/ 134 w 441"/>
              <a:gd name="T43" fmla="*/ 420 h 530"/>
              <a:gd name="T44" fmla="*/ 139 w 441"/>
              <a:gd name="T45" fmla="*/ 411 h 530"/>
              <a:gd name="T46" fmla="*/ 147 w 441"/>
              <a:gd name="T47" fmla="*/ 403 h 530"/>
              <a:gd name="T48" fmla="*/ 157 w 441"/>
              <a:gd name="T49" fmla="*/ 396 h 530"/>
              <a:gd name="T50" fmla="*/ 167 w 441"/>
              <a:gd name="T51" fmla="*/ 390 h 530"/>
              <a:gd name="T52" fmla="*/ 179 w 441"/>
              <a:gd name="T53" fmla="*/ 384 h 530"/>
              <a:gd name="T54" fmla="*/ 190 w 441"/>
              <a:gd name="T55" fmla="*/ 379 h 530"/>
              <a:gd name="T56" fmla="*/ 201 w 441"/>
              <a:gd name="T57" fmla="*/ 374 h 530"/>
              <a:gd name="T58" fmla="*/ 211 w 441"/>
              <a:gd name="T59" fmla="*/ 370 h 530"/>
              <a:gd name="T60" fmla="*/ 252 w 441"/>
              <a:gd name="T61" fmla="*/ 355 h 530"/>
              <a:gd name="T62" fmla="*/ 306 w 441"/>
              <a:gd name="T63" fmla="*/ 334 h 530"/>
              <a:gd name="T64" fmla="*/ 347 w 441"/>
              <a:gd name="T65" fmla="*/ 314 h 530"/>
              <a:gd name="T66" fmla="*/ 430 w 441"/>
              <a:gd name="T67" fmla="*/ 197 h 530"/>
              <a:gd name="T68" fmla="*/ 417 w 441"/>
              <a:gd name="T69" fmla="*/ 106 h 530"/>
              <a:gd name="T70" fmla="*/ 356 w 441"/>
              <a:gd name="T71" fmla="*/ 38 h 530"/>
              <a:gd name="T72" fmla="*/ 276 w 441"/>
              <a:gd name="T73" fmla="*/ 7 h 530"/>
              <a:gd name="T74" fmla="*/ 190 w 441"/>
              <a:gd name="T75" fmla="*/ 4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1" h="530">
                <a:moveTo>
                  <a:pt x="190" y="4"/>
                </a:moveTo>
                <a:cubicBezTo>
                  <a:pt x="150" y="11"/>
                  <a:pt x="114" y="26"/>
                  <a:pt x="83" y="48"/>
                </a:cubicBezTo>
                <a:cubicBezTo>
                  <a:pt x="50" y="71"/>
                  <a:pt x="25" y="98"/>
                  <a:pt x="6" y="128"/>
                </a:cubicBezTo>
                <a:cubicBezTo>
                  <a:pt x="88" y="177"/>
                  <a:pt x="88" y="177"/>
                  <a:pt x="88" y="177"/>
                </a:cubicBezTo>
                <a:cubicBezTo>
                  <a:pt x="121" y="138"/>
                  <a:pt x="160" y="115"/>
                  <a:pt x="205" y="106"/>
                </a:cubicBezTo>
                <a:cubicBezTo>
                  <a:pt x="218" y="104"/>
                  <a:pt x="233" y="104"/>
                  <a:pt x="250" y="107"/>
                </a:cubicBezTo>
                <a:cubicBezTo>
                  <a:pt x="267" y="110"/>
                  <a:pt x="280" y="115"/>
                  <a:pt x="290" y="122"/>
                </a:cubicBezTo>
                <a:cubicBezTo>
                  <a:pt x="309" y="137"/>
                  <a:pt x="319" y="156"/>
                  <a:pt x="319" y="177"/>
                </a:cubicBezTo>
                <a:cubicBezTo>
                  <a:pt x="319" y="197"/>
                  <a:pt x="309" y="214"/>
                  <a:pt x="289" y="227"/>
                </a:cubicBezTo>
                <a:cubicBezTo>
                  <a:pt x="271" y="239"/>
                  <a:pt x="237" y="255"/>
                  <a:pt x="188" y="275"/>
                </a:cubicBezTo>
                <a:cubicBezTo>
                  <a:pt x="185" y="276"/>
                  <a:pt x="177" y="279"/>
                  <a:pt x="165" y="284"/>
                </a:cubicBezTo>
                <a:cubicBezTo>
                  <a:pt x="153" y="288"/>
                  <a:pt x="145" y="292"/>
                  <a:pt x="140" y="294"/>
                </a:cubicBezTo>
                <a:cubicBezTo>
                  <a:pt x="136" y="296"/>
                  <a:pt x="129" y="300"/>
                  <a:pt x="120" y="304"/>
                </a:cubicBezTo>
                <a:cubicBezTo>
                  <a:pt x="110" y="308"/>
                  <a:pt x="102" y="313"/>
                  <a:pt x="95" y="317"/>
                </a:cubicBezTo>
                <a:cubicBezTo>
                  <a:pt x="88" y="322"/>
                  <a:pt x="80" y="327"/>
                  <a:pt x="73" y="332"/>
                </a:cubicBezTo>
                <a:cubicBezTo>
                  <a:pt x="51" y="348"/>
                  <a:pt x="33" y="366"/>
                  <a:pt x="20" y="386"/>
                </a:cubicBezTo>
                <a:cubicBezTo>
                  <a:pt x="6" y="406"/>
                  <a:pt x="0" y="433"/>
                  <a:pt x="0" y="466"/>
                </a:cubicBezTo>
                <a:cubicBezTo>
                  <a:pt x="0" y="530"/>
                  <a:pt x="0" y="530"/>
                  <a:pt x="0" y="530"/>
                </a:cubicBezTo>
                <a:cubicBezTo>
                  <a:pt x="441" y="530"/>
                  <a:pt x="441" y="530"/>
                  <a:pt x="441" y="530"/>
                </a:cubicBezTo>
                <a:cubicBezTo>
                  <a:pt x="441" y="429"/>
                  <a:pt x="441" y="429"/>
                  <a:pt x="441" y="429"/>
                </a:cubicBezTo>
                <a:cubicBezTo>
                  <a:pt x="133" y="429"/>
                  <a:pt x="133" y="429"/>
                  <a:pt x="133" y="429"/>
                </a:cubicBezTo>
                <a:cubicBezTo>
                  <a:pt x="133" y="426"/>
                  <a:pt x="133" y="423"/>
                  <a:pt x="134" y="420"/>
                </a:cubicBezTo>
                <a:cubicBezTo>
                  <a:pt x="135" y="416"/>
                  <a:pt x="137" y="414"/>
                  <a:pt x="139" y="411"/>
                </a:cubicBezTo>
                <a:cubicBezTo>
                  <a:pt x="142" y="408"/>
                  <a:pt x="144" y="406"/>
                  <a:pt x="147" y="403"/>
                </a:cubicBezTo>
                <a:cubicBezTo>
                  <a:pt x="149" y="401"/>
                  <a:pt x="152" y="399"/>
                  <a:pt x="157" y="396"/>
                </a:cubicBezTo>
                <a:cubicBezTo>
                  <a:pt x="161" y="394"/>
                  <a:pt x="164" y="392"/>
                  <a:pt x="167" y="390"/>
                </a:cubicBezTo>
                <a:cubicBezTo>
                  <a:pt x="170" y="388"/>
                  <a:pt x="174" y="386"/>
                  <a:pt x="179" y="384"/>
                </a:cubicBezTo>
                <a:cubicBezTo>
                  <a:pt x="184" y="382"/>
                  <a:pt x="187" y="380"/>
                  <a:pt x="190" y="379"/>
                </a:cubicBezTo>
                <a:cubicBezTo>
                  <a:pt x="192" y="378"/>
                  <a:pt x="196" y="377"/>
                  <a:pt x="201" y="374"/>
                </a:cubicBezTo>
                <a:cubicBezTo>
                  <a:pt x="206" y="372"/>
                  <a:pt x="209" y="371"/>
                  <a:pt x="211" y="370"/>
                </a:cubicBezTo>
                <a:cubicBezTo>
                  <a:pt x="218" y="368"/>
                  <a:pt x="232" y="362"/>
                  <a:pt x="252" y="355"/>
                </a:cubicBezTo>
                <a:cubicBezTo>
                  <a:pt x="272" y="348"/>
                  <a:pt x="290" y="341"/>
                  <a:pt x="306" y="334"/>
                </a:cubicBezTo>
                <a:cubicBezTo>
                  <a:pt x="322" y="328"/>
                  <a:pt x="335" y="321"/>
                  <a:pt x="347" y="314"/>
                </a:cubicBezTo>
                <a:cubicBezTo>
                  <a:pt x="397" y="281"/>
                  <a:pt x="425" y="242"/>
                  <a:pt x="430" y="197"/>
                </a:cubicBezTo>
                <a:cubicBezTo>
                  <a:pt x="435" y="161"/>
                  <a:pt x="430" y="130"/>
                  <a:pt x="417" y="106"/>
                </a:cubicBezTo>
                <a:cubicBezTo>
                  <a:pt x="404" y="81"/>
                  <a:pt x="384" y="58"/>
                  <a:pt x="356" y="38"/>
                </a:cubicBezTo>
                <a:cubicBezTo>
                  <a:pt x="335" y="23"/>
                  <a:pt x="309" y="13"/>
                  <a:pt x="276" y="7"/>
                </a:cubicBezTo>
                <a:cubicBezTo>
                  <a:pt x="244" y="0"/>
                  <a:pt x="215" y="0"/>
                  <a:pt x="190" y="4"/>
                </a:cubicBez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4249738" y="1866900"/>
            <a:ext cx="2017713" cy="2325688"/>
          </a:xfrm>
          <a:custGeom>
            <a:avLst/>
            <a:gdLst>
              <a:gd name="T0" fmla="*/ 407 w 476"/>
              <a:gd name="T1" fmla="*/ 77 h 547"/>
              <a:gd name="T2" fmla="*/ 238 w 476"/>
              <a:gd name="T3" fmla="*/ 0 h 547"/>
              <a:gd name="T4" fmla="*/ 69 w 476"/>
              <a:gd name="T5" fmla="*/ 77 h 547"/>
              <a:gd name="T6" fmla="*/ 0 w 476"/>
              <a:gd name="T7" fmla="*/ 274 h 547"/>
              <a:gd name="T8" fmla="*/ 69 w 476"/>
              <a:gd name="T9" fmla="*/ 470 h 547"/>
              <a:gd name="T10" fmla="*/ 238 w 476"/>
              <a:gd name="T11" fmla="*/ 547 h 547"/>
              <a:gd name="T12" fmla="*/ 407 w 476"/>
              <a:gd name="T13" fmla="*/ 470 h 547"/>
              <a:gd name="T14" fmla="*/ 476 w 476"/>
              <a:gd name="T15" fmla="*/ 274 h 547"/>
              <a:gd name="T16" fmla="*/ 407 w 476"/>
              <a:gd name="T17" fmla="*/ 77 h 547"/>
              <a:gd name="T18" fmla="*/ 325 w 476"/>
              <a:gd name="T19" fmla="*/ 150 h 547"/>
              <a:gd name="T20" fmla="*/ 364 w 476"/>
              <a:gd name="T21" fmla="*/ 274 h 547"/>
              <a:gd name="T22" fmla="*/ 325 w 476"/>
              <a:gd name="T23" fmla="*/ 397 h 547"/>
              <a:gd name="T24" fmla="*/ 238 w 476"/>
              <a:gd name="T25" fmla="*/ 435 h 547"/>
              <a:gd name="T26" fmla="*/ 150 w 476"/>
              <a:gd name="T27" fmla="*/ 397 h 547"/>
              <a:gd name="T28" fmla="*/ 111 w 476"/>
              <a:gd name="T29" fmla="*/ 274 h 547"/>
              <a:gd name="T30" fmla="*/ 150 w 476"/>
              <a:gd name="T31" fmla="*/ 150 h 547"/>
              <a:gd name="T32" fmla="*/ 238 w 476"/>
              <a:gd name="T33" fmla="*/ 112 h 547"/>
              <a:gd name="T34" fmla="*/ 325 w 476"/>
              <a:gd name="T35" fmla="*/ 150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6" h="547">
                <a:moveTo>
                  <a:pt x="407" y="77"/>
                </a:moveTo>
                <a:cubicBezTo>
                  <a:pt x="361" y="26"/>
                  <a:pt x="304" y="0"/>
                  <a:pt x="238" y="0"/>
                </a:cubicBezTo>
                <a:cubicBezTo>
                  <a:pt x="171" y="0"/>
                  <a:pt x="115" y="26"/>
                  <a:pt x="69" y="77"/>
                </a:cubicBezTo>
                <a:cubicBezTo>
                  <a:pt x="23" y="129"/>
                  <a:pt x="0" y="194"/>
                  <a:pt x="0" y="274"/>
                </a:cubicBezTo>
                <a:cubicBezTo>
                  <a:pt x="0" y="353"/>
                  <a:pt x="23" y="418"/>
                  <a:pt x="69" y="470"/>
                </a:cubicBezTo>
                <a:cubicBezTo>
                  <a:pt x="115" y="521"/>
                  <a:pt x="171" y="547"/>
                  <a:pt x="238" y="547"/>
                </a:cubicBezTo>
                <a:cubicBezTo>
                  <a:pt x="304" y="547"/>
                  <a:pt x="361" y="521"/>
                  <a:pt x="407" y="470"/>
                </a:cubicBezTo>
                <a:cubicBezTo>
                  <a:pt x="453" y="418"/>
                  <a:pt x="476" y="353"/>
                  <a:pt x="476" y="274"/>
                </a:cubicBezTo>
                <a:cubicBezTo>
                  <a:pt x="476" y="194"/>
                  <a:pt x="453" y="129"/>
                  <a:pt x="407" y="77"/>
                </a:cubicBezTo>
                <a:close/>
                <a:moveTo>
                  <a:pt x="325" y="150"/>
                </a:moveTo>
                <a:cubicBezTo>
                  <a:pt x="351" y="180"/>
                  <a:pt x="364" y="221"/>
                  <a:pt x="364" y="274"/>
                </a:cubicBezTo>
                <a:cubicBezTo>
                  <a:pt x="364" y="327"/>
                  <a:pt x="351" y="368"/>
                  <a:pt x="325" y="397"/>
                </a:cubicBezTo>
                <a:cubicBezTo>
                  <a:pt x="303" y="422"/>
                  <a:pt x="274" y="435"/>
                  <a:pt x="238" y="435"/>
                </a:cubicBezTo>
                <a:cubicBezTo>
                  <a:pt x="202" y="435"/>
                  <a:pt x="172" y="422"/>
                  <a:pt x="150" y="397"/>
                </a:cubicBezTo>
                <a:cubicBezTo>
                  <a:pt x="124" y="368"/>
                  <a:pt x="111" y="327"/>
                  <a:pt x="111" y="274"/>
                </a:cubicBezTo>
                <a:cubicBezTo>
                  <a:pt x="111" y="221"/>
                  <a:pt x="124" y="180"/>
                  <a:pt x="150" y="150"/>
                </a:cubicBezTo>
                <a:cubicBezTo>
                  <a:pt x="172" y="125"/>
                  <a:pt x="202" y="112"/>
                  <a:pt x="238" y="112"/>
                </a:cubicBezTo>
                <a:cubicBezTo>
                  <a:pt x="274" y="112"/>
                  <a:pt x="303" y="125"/>
                  <a:pt x="325" y="150"/>
                </a:cubicBez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343651" y="1955800"/>
            <a:ext cx="1233488" cy="2168525"/>
          </a:xfrm>
          <a:custGeom>
            <a:avLst/>
            <a:gdLst>
              <a:gd name="T0" fmla="*/ 119 w 291"/>
              <a:gd name="T1" fmla="*/ 0 h 510"/>
              <a:gd name="T2" fmla="*/ 74 w 291"/>
              <a:gd name="T3" fmla="*/ 63 h 510"/>
              <a:gd name="T4" fmla="*/ 0 w 291"/>
              <a:gd name="T5" fmla="*/ 92 h 510"/>
              <a:gd name="T6" fmla="*/ 0 w 291"/>
              <a:gd name="T7" fmla="*/ 203 h 510"/>
              <a:gd name="T8" fmla="*/ 54 w 291"/>
              <a:gd name="T9" fmla="*/ 188 h 510"/>
              <a:gd name="T10" fmla="*/ 107 w 291"/>
              <a:gd name="T11" fmla="*/ 154 h 510"/>
              <a:gd name="T12" fmla="*/ 107 w 291"/>
              <a:gd name="T13" fmla="*/ 419 h 510"/>
              <a:gd name="T14" fmla="*/ 13 w 291"/>
              <a:gd name="T15" fmla="*/ 419 h 510"/>
              <a:gd name="T16" fmla="*/ 13 w 291"/>
              <a:gd name="T17" fmla="*/ 510 h 510"/>
              <a:gd name="T18" fmla="*/ 291 w 291"/>
              <a:gd name="T19" fmla="*/ 510 h 510"/>
              <a:gd name="T20" fmla="*/ 291 w 291"/>
              <a:gd name="T21" fmla="*/ 419 h 510"/>
              <a:gd name="T22" fmla="*/ 221 w 291"/>
              <a:gd name="T23" fmla="*/ 419 h 510"/>
              <a:gd name="T24" fmla="*/ 221 w 291"/>
              <a:gd name="T25" fmla="*/ 0 h 510"/>
              <a:gd name="T26" fmla="*/ 119 w 291"/>
              <a:gd name="T27" fmla="*/ 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1" h="510">
                <a:moveTo>
                  <a:pt x="119" y="0"/>
                </a:moveTo>
                <a:cubicBezTo>
                  <a:pt x="116" y="23"/>
                  <a:pt x="101" y="44"/>
                  <a:pt x="74" y="63"/>
                </a:cubicBezTo>
                <a:cubicBezTo>
                  <a:pt x="47" y="83"/>
                  <a:pt x="22" y="92"/>
                  <a:pt x="0" y="92"/>
                </a:cubicBezTo>
                <a:cubicBezTo>
                  <a:pt x="0" y="203"/>
                  <a:pt x="0" y="203"/>
                  <a:pt x="0" y="203"/>
                </a:cubicBezTo>
                <a:cubicBezTo>
                  <a:pt x="14" y="202"/>
                  <a:pt x="33" y="197"/>
                  <a:pt x="54" y="188"/>
                </a:cubicBezTo>
                <a:cubicBezTo>
                  <a:pt x="75" y="178"/>
                  <a:pt x="93" y="167"/>
                  <a:pt x="107" y="154"/>
                </a:cubicBezTo>
                <a:cubicBezTo>
                  <a:pt x="107" y="419"/>
                  <a:pt x="107" y="419"/>
                  <a:pt x="107" y="419"/>
                </a:cubicBezTo>
                <a:cubicBezTo>
                  <a:pt x="13" y="419"/>
                  <a:pt x="13" y="419"/>
                  <a:pt x="13" y="419"/>
                </a:cubicBezTo>
                <a:cubicBezTo>
                  <a:pt x="13" y="510"/>
                  <a:pt x="13" y="510"/>
                  <a:pt x="13" y="510"/>
                </a:cubicBezTo>
                <a:cubicBezTo>
                  <a:pt x="291" y="510"/>
                  <a:pt x="291" y="510"/>
                  <a:pt x="291" y="510"/>
                </a:cubicBezTo>
                <a:cubicBezTo>
                  <a:pt x="291" y="419"/>
                  <a:pt x="291" y="419"/>
                  <a:pt x="291" y="419"/>
                </a:cubicBezTo>
                <a:cubicBezTo>
                  <a:pt x="221" y="419"/>
                  <a:pt x="221" y="419"/>
                  <a:pt x="221" y="419"/>
                </a:cubicBezTo>
                <a:cubicBezTo>
                  <a:pt x="221" y="0"/>
                  <a:pt x="221" y="0"/>
                  <a:pt x="221" y="0"/>
                </a:cubicBezTo>
                <a:lnTo>
                  <a:pt x="119" y="0"/>
                </a:ln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7615238" y="1927225"/>
            <a:ext cx="2208213" cy="3068638"/>
          </a:xfrm>
          <a:custGeom>
            <a:avLst/>
            <a:gdLst>
              <a:gd name="T0" fmla="*/ 74 w 521"/>
              <a:gd name="T1" fmla="*/ 109 h 722"/>
              <a:gd name="T2" fmla="*/ 8 w 521"/>
              <a:gd name="T3" fmla="*/ 312 h 722"/>
              <a:gd name="T4" fmla="*/ 40 w 521"/>
              <a:gd name="T5" fmla="*/ 583 h 722"/>
              <a:gd name="T6" fmla="*/ 118 w 521"/>
              <a:gd name="T7" fmla="*/ 674 h 722"/>
              <a:gd name="T8" fmla="*/ 234 w 521"/>
              <a:gd name="T9" fmla="*/ 716 h 722"/>
              <a:gd name="T10" fmla="*/ 398 w 521"/>
              <a:gd name="T11" fmla="*/ 682 h 722"/>
              <a:gd name="T12" fmla="*/ 466 w 521"/>
              <a:gd name="T13" fmla="*/ 618 h 722"/>
              <a:gd name="T14" fmla="*/ 513 w 521"/>
              <a:gd name="T15" fmla="*/ 500 h 722"/>
              <a:gd name="T16" fmla="*/ 393 w 521"/>
              <a:gd name="T17" fmla="*/ 246 h 722"/>
              <a:gd name="T18" fmla="*/ 207 w 521"/>
              <a:gd name="T19" fmla="*/ 232 h 722"/>
              <a:gd name="T20" fmla="*/ 126 w 521"/>
              <a:gd name="T21" fmla="*/ 270 h 722"/>
              <a:gd name="T22" fmla="*/ 223 w 521"/>
              <a:gd name="T23" fmla="*/ 122 h 722"/>
              <a:gd name="T24" fmla="*/ 317 w 521"/>
              <a:gd name="T25" fmla="*/ 112 h 722"/>
              <a:gd name="T26" fmla="*/ 380 w 521"/>
              <a:gd name="T27" fmla="*/ 132 h 722"/>
              <a:gd name="T28" fmla="*/ 417 w 521"/>
              <a:gd name="T29" fmla="*/ 157 h 722"/>
              <a:gd name="T30" fmla="*/ 474 w 521"/>
              <a:gd name="T31" fmla="*/ 78 h 722"/>
              <a:gd name="T32" fmla="*/ 350 w 521"/>
              <a:gd name="T33" fmla="*/ 11 h 722"/>
              <a:gd name="T34" fmla="*/ 275 w 521"/>
              <a:gd name="T35" fmla="*/ 0 h 722"/>
              <a:gd name="T36" fmla="*/ 416 w 521"/>
              <a:gd name="T37" fmla="*/ 32 h 722"/>
              <a:gd name="T38" fmla="*/ 478 w 521"/>
              <a:gd name="T39" fmla="*/ 76 h 722"/>
              <a:gd name="T40" fmla="*/ 478 w 521"/>
              <a:gd name="T41" fmla="*/ 87 h 722"/>
              <a:gd name="T42" fmla="*/ 432 w 521"/>
              <a:gd name="T43" fmla="*/ 176 h 722"/>
              <a:gd name="T44" fmla="*/ 399 w 521"/>
              <a:gd name="T45" fmla="*/ 147 h 722"/>
              <a:gd name="T46" fmla="*/ 350 w 521"/>
              <a:gd name="T47" fmla="*/ 124 h 722"/>
              <a:gd name="T48" fmla="*/ 278 w 521"/>
              <a:gd name="T49" fmla="*/ 113 h 722"/>
              <a:gd name="T50" fmla="*/ 147 w 521"/>
              <a:gd name="T51" fmla="*/ 206 h 722"/>
              <a:gd name="T52" fmla="*/ 296 w 521"/>
              <a:gd name="T53" fmla="*/ 218 h 722"/>
              <a:gd name="T54" fmla="*/ 468 w 521"/>
              <a:gd name="T55" fmla="*/ 302 h 722"/>
              <a:gd name="T56" fmla="*/ 510 w 521"/>
              <a:gd name="T57" fmla="*/ 541 h 722"/>
              <a:gd name="T58" fmla="*/ 439 w 521"/>
              <a:gd name="T59" fmla="*/ 656 h 722"/>
              <a:gd name="T60" fmla="*/ 351 w 521"/>
              <a:gd name="T61" fmla="*/ 707 h 722"/>
              <a:gd name="T62" fmla="*/ 234 w 521"/>
              <a:gd name="T63" fmla="*/ 720 h 722"/>
              <a:gd name="T64" fmla="*/ 116 w 521"/>
              <a:gd name="T65" fmla="*/ 678 h 722"/>
              <a:gd name="T66" fmla="*/ 5 w 521"/>
              <a:gd name="T67" fmla="*/ 469 h 722"/>
              <a:gd name="T68" fmla="*/ 26 w 521"/>
              <a:gd name="T69" fmla="*/ 200 h 722"/>
              <a:gd name="T70" fmla="*/ 157 w 521"/>
              <a:gd name="T71" fmla="*/ 28 h 722"/>
              <a:gd name="T72" fmla="*/ 264 w 521"/>
              <a:gd name="T73" fmla="*/ 326 h 722"/>
              <a:gd name="T74" fmla="*/ 399 w 521"/>
              <a:gd name="T75" fmla="*/ 412 h 722"/>
              <a:gd name="T76" fmla="*/ 320 w 521"/>
              <a:gd name="T77" fmla="*/ 598 h 722"/>
              <a:gd name="T78" fmla="*/ 161 w 521"/>
              <a:gd name="T79" fmla="*/ 569 h 722"/>
              <a:gd name="T80" fmla="*/ 119 w 521"/>
              <a:gd name="T81" fmla="*/ 468 h 722"/>
              <a:gd name="T82" fmla="*/ 210 w 521"/>
              <a:gd name="T83" fmla="*/ 340 h 722"/>
              <a:gd name="T84" fmla="*/ 123 w 521"/>
              <a:gd name="T85" fmla="*/ 468 h 722"/>
              <a:gd name="T86" fmla="*/ 164 w 521"/>
              <a:gd name="T87" fmla="*/ 566 h 722"/>
              <a:gd name="T88" fmla="*/ 319 w 521"/>
              <a:gd name="T89" fmla="*/ 595 h 722"/>
              <a:gd name="T90" fmla="*/ 406 w 521"/>
              <a:gd name="T91" fmla="*/ 468 h 722"/>
              <a:gd name="T92" fmla="*/ 319 w 521"/>
              <a:gd name="T93" fmla="*/ 340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1" h="722">
                <a:moveTo>
                  <a:pt x="275" y="4"/>
                </a:moveTo>
                <a:cubicBezTo>
                  <a:pt x="231" y="5"/>
                  <a:pt x="192" y="14"/>
                  <a:pt x="159" y="31"/>
                </a:cubicBezTo>
                <a:cubicBezTo>
                  <a:pt x="126" y="49"/>
                  <a:pt x="97" y="75"/>
                  <a:pt x="74" y="109"/>
                </a:cubicBezTo>
                <a:cubicBezTo>
                  <a:pt x="74" y="109"/>
                  <a:pt x="74" y="109"/>
                  <a:pt x="74" y="109"/>
                </a:cubicBezTo>
                <a:cubicBezTo>
                  <a:pt x="56" y="137"/>
                  <a:pt x="41" y="168"/>
                  <a:pt x="30" y="201"/>
                </a:cubicBezTo>
                <a:cubicBezTo>
                  <a:pt x="19" y="235"/>
                  <a:pt x="12" y="272"/>
                  <a:pt x="8" y="312"/>
                </a:cubicBezTo>
                <a:cubicBezTo>
                  <a:pt x="8" y="312"/>
                  <a:pt x="8" y="312"/>
                  <a:pt x="8" y="312"/>
                </a:cubicBezTo>
                <a:cubicBezTo>
                  <a:pt x="3" y="371"/>
                  <a:pt x="4" y="423"/>
                  <a:pt x="9" y="468"/>
                </a:cubicBezTo>
                <a:cubicBezTo>
                  <a:pt x="14" y="513"/>
                  <a:pt x="24" y="551"/>
                  <a:pt x="40" y="583"/>
                </a:cubicBezTo>
                <a:cubicBezTo>
                  <a:pt x="48" y="601"/>
                  <a:pt x="59" y="618"/>
                  <a:pt x="73" y="633"/>
                </a:cubicBezTo>
                <a:cubicBezTo>
                  <a:pt x="86" y="649"/>
                  <a:pt x="101" y="662"/>
                  <a:pt x="118" y="674"/>
                </a:cubicBezTo>
                <a:cubicBezTo>
                  <a:pt x="118" y="674"/>
                  <a:pt x="118" y="674"/>
                  <a:pt x="118" y="674"/>
                </a:cubicBezTo>
                <a:cubicBezTo>
                  <a:pt x="135" y="687"/>
                  <a:pt x="154" y="696"/>
                  <a:pt x="173" y="703"/>
                </a:cubicBezTo>
                <a:cubicBezTo>
                  <a:pt x="192" y="710"/>
                  <a:pt x="213" y="714"/>
                  <a:pt x="234" y="716"/>
                </a:cubicBezTo>
                <a:cubicBezTo>
                  <a:pt x="234" y="716"/>
                  <a:pt x="234" y="716"/>
                  <a:pt x="234" y="716"/>
                </a:cubicBezTo>
                <a:cubicBezTo>
                  <a:pt x="255" y="718"/>
                  <a:pt x="275" y="718"/>
                  <a:pt x="294" y="715"/>
                </a:cubicBezTo>
                <a:cubicBezTo>
                  <a:pt x="314" y="713"/>
                  <a:pt x="332" y="709"/>
                  <a:pt x="350" y="703"/>
                </a:cubicBezTo>
                <a:cubicBezTo>
                  <a:pt x="367" y="697"/>
                  <a:pt x="384" y="690"/>
                  <a:pt x="398" y="682"/>
                </a:cubicBezTo>
                <a:cubicBezTo>
                  <a:pt x="412" y="673"/>
                  <a:pt x="425" y="664"/>
                  <a:pt x="436" y="653"/>
                </a:cubicBezTo>
                <a:cubicBezTo>
                  <a:pt x="436" y="653"/>
                  <a:pt x="436" y="653"/>
                  <a:pt x="436" y="653"/>
                </a:cubicBezTo>
                <a:cubicBezTo>
                  <a:pt x="447" y="642"/>
                  <a:pt x="458" y="630"/>
                  <a:pt x="466" y="618"/>
                </a:cubicBezTo>
                <a:cubicBezTo>
                  <a:pt x="475" y="606"/>
                  <a:pt x="483" y="593"/>
                  <a:pt x="490" y="580"/>
                </a:cubicBezTo>
                <a:cubicBezTo>
                  <a:pt x="497" y="567"/>
                  <a:pt x="502" y="554"/>
                  <a:pt x="506" y="540"/>
                </a:cubicBezTo>
                <a:cubicBezTo>
                  <a:pt x="510" y="527"/>
                  <a:pt x="512" y="513"/>
                  <a:pt x="513" y="500"/>
                </a:cubicBezTo>
                <a:cubicBezTo>
                  <a:pt x="517" y="459"/>
                  <a:pt x="515" y="423"/>
                  <a:pt x="507" y="390"/>
                </a:cubicBezTo>
                <a:cubicBezTo>
                  <a:pt x="499" y="358"/>
                  <a:pt x="485" y="329"/>
                  <a:pt x="465" y="304"/>
                </a:cubicBezTo>
                <a:cubicBezTo>
                  <a:pt x="445" y="279"/>
                  <a:pt x="421" y="260"/>
                  <a:pt x="393" y="246"/>
                </a:cubicBezTo>
                <a:cubicBezTo>
                  <a:pt x="365" y="233"/>
                  <a:pt x="333" y="225"/>
                  <a:pt x="296" y="222"/>
                </a:cubicBezTo>
                <a:cubicBezTo>
                  <a:pt x="296" y="222"/>
                  <a:pt x="296" y="222"/>
                  <a:pt x="296" y="222"/>
                </a:cubicBezTo>
                <a:cubicBezTo>
                  <a:pt x="264" y="220"/>
                  <a:pt x="235" y="223"/>
                  <a:pt x="207" y="232"/>
                </a:cubicBezTo>
                <a:cubicBezTo>
                  <a:pt x="179" y="240"/>
                  <a:pt x="153" y="253"/>
                  <a:pt x="129" y="272"/>
                </a:cubicBezTo>
                <a:cubicBezTo>
                  <a:pt x="126" y="275"/>
                  <a:pt x="126" y="275"/>
                  <a:pt x="126" y="275"/>
                </a:cubicBezTo>
                <a:cubicBezTo>
                  <a:pt x="126" y="270"/>
                  <a:pt x="126" y="270"/>
                  <a:pt x="126" y="270"/>
                </a:cubicBezTo>
                <a:cubicBezTo>
                  <a:pt x="130" y="246"/>
                  <a:pt x="136" y="224"/>
                  <a:pt x="144" y="205"/>
                </a:cubicBezTo>
                <a:cubicBezTo>
                  <a:pt x="152" y="186"/>
                  <a:pt x="163" y="169"/>
                  <a:pt x="177" y="154"/>
                </a:cubicBezTo>
                <a:cubicBezTo>
                  <a:pt x="191" y="140"/>
                  <a:pt x="206" y="129"/>
                  <a:pt x="223" y="122"/>
                </a:cubicBezTo>
                <a:cubicBezTo>
                  <a:pt x="240" y="114"/>
                  <a:pt x="258" y="110"/>
                  <a:pt x="278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92" y="109"/>
                  <a:pt x="304" y="110"/>
                  <a:pt x="317" y="112"/>
                </a:cubicBezTo>
                <a:cubicBezTo>
                  <a:pt x="329" y="114"/>
                  <a:pt x="340" y="116"/>
                  <a:pt x="351" y="120"/>
                </a:cubicBezTo>
                <a:cubicBezTo>
                  <a:pt x="351" y="120"/>
                  <a:pt x="351" y="120"/>
                  <a:pt x="351" y="120"/>
                </a:cubicBezTo>
                <a:cubicBezTo>
                  <a:pt x="362" y="124"/>
                  <a:pt x="372" y="128"/>
                  <a:pt x="380" y="132"/>
                </a:cubicBezTo>
                <a:cubicBezTo>
                  <a:pt x="388" y="136"/>
                  <a:pt x="395" y="140"/>
                  <a:pt x="401" y="144"/>
                </a:cubicBezTo>
                <a:cubicBezTo>
                  <a:pt x="401" y="144"/>
                  <a:pt x="401" y="144"/>
                  <a:pt x="401" y="144"/>
                </a:cubicBezTo>
                <a:cubicBezTo>
                  <a:pt x="406" y="148"/>
                  <a:pt x="411" y="152"/>
                  <a:pt x="417" y="157"/>
                </a:cubicBezTo>
                <a:cubicBezTo>
                  <a:pt x="421" y="161"/>
                  <a:pt x="426" y="165"/>
                  <a:pt x="431" y="170"/>
                </a:cubicBezTo>
                <a:cubicBezTo>
                  <a:pt x="474" y="86"/>
                  <a:pt x="474" y="86"/>
                  <a:pt x="474" y="86"/>
                </a:cubicBezTo>
                <a:cubicBezTo>
                  <a:pt x="474" y="78"/>
                  <a:pt x="474" y="78"/>
                  <a:pt x="474" y="78"/>
                </a:cubicBezTo>
                <a:cubicBezTo>
                  <a:pt x="466" y="71"/>
                  <a:pt x="457" y="64"/>
                  <a:pt x="448" y="57"/>
                </a:cubicBezTo>
                <a:cubicBezTo>
                  <a:pt x="438" y="50"/>
                  <a:pt x="426" y="42"/>
                  <a:pt x="414" y="35"/>
                </a:cubicBezTo>
                <a:cubicBezTo>
                  <a:pt x="395" y="25"/>
                  <a:pt x="374" y="17"/>
                  <a:pt x="350" y="11"/>
                </a:cubicBezTo>
                <a:cubicBezTo>
                  <a:pt x="327" y="6"/>
                  <a:pt x="302" y="4"/>
                  <a:pt x="275" y="4"/>
                </a:cubicBezTo>
                <a:close/>
                <a:moveTo>
                  <a:pt x="157" y="28"/>
                </a:moveTo>
                <a:cubicBezTo>
                  <a:pt x="191" y="10"/>
                  <a:pt x="231" y="1"/>
                  <a:pt x="275" y="0"/>
                </a:cubicBezTo>
                <a:cubicBezTo>
                  <a:pt x="275" y="0"/>
                  <a:pt x="275" y="0"/>
                  <a:pt x="275" y="0"/>
                </a:cubicBezTo>
                <a:cubicBezTo>
                  <a:pt x="303" y="0"/>
                  <a:pt x="328" y="2"/>
                  <a:pt x="351" y="8"/>
                </a:cubicBezTo>
                <a:cubicBezTo>
                  <a:pt x="375" y="13"/>
                  <a:pt x="396" y="21"/>
                  <a:pt x="416" y="32"/>
                </a:cubicBezTo>
                <a:cubicBezTo>
                  <a:pt x="428" y="39"/>
                  <a:pt x="440" y="46"/>
                  <a:pt x="450" y="54"/>
                </a:cubicBezTo>
                <a:cubicBezTo>
                  <a:pt x="460" y="61"/>
                  <a:pt x="469" y="68"/>
                  <a:pt x="477" y="76"/>
                </a:cubicBezTo>
                <a:cubicBezTo>
                  <a:pt x="478" y="76"/>
                  <a:pt x="478" y="76"/>
                  <a:pt x="478" y="76"/>
                </a:cubicBezTo>
                <a:cubicBezTo>
                  <a:pt x="478" y="77"/>
                  <a:pt x="478" y="77"/>
                  <a:pt x="478" y="77"/>
                </a:cubicBezTo>
                <a:cubicBezTo>
                  <a:pt x="478" y="86"/>
                  <a:pt x="478" y="86"/>
                  <a:pt x="478" y="86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7"/>
                  <a:pt x="477" y="87"/>
                  <a:pt x="477" y="87"/>
                </a:cubicBezTo>
                <a:cubicBezTo>
                  <a:pt x="433" y="174"/>
                  <a:pt x="433" y="174"/>
                  <a:pt x="433" y="174"/>
                </a:cubicBezTo>
                <a:cubicBezTo>
                  <a:pt x="432" y="176"/>
                  <a:pt x="432" y="176"/>
                  <a:pt x="432" y="176"/>
                </a:cubicBezTo>
                <a:cubicBezTo>
                  <a:pt x="430" y="174"/>
                  <a:pt x="430" y="174"/>
                  <a:pt x="430" y="174"/>
                </a:cubicBezTo>
                <a:cubicBezTo>
                  <a:pt x="425" y="169"/>
                  <a:pt x="419" y="164"/>
                  <a:pt x="414" y="160"/>
                </a:cubicBezTo>
                <a:cubicBezTo>
                  <a:pt x="409" y="155"/>
                  <a:pt x="404" y="151"/>
                  <a:pt x="399" y="147"/>
                </a:cubicBezTo>
                <a:cubicBezTo>
                  <a:pt x="399" y="147"/>
                  <a:pt x="399" y="147"/>
                  <a:pt x="399" y="147"/>
                </a:cubicBezTo>
                <a:cubicBezTo>
                  <a:pt x="393" y="143"/>
                  <a:pt x="387" y="139"/>
                  <a:pt x="378" y="135"/>
                </a:cubicBezTo>
                <a:cubicBezTo>
                  <a:pt x="370" y="131"/>
                  <a:pt x="361" y="128"/>
                  <a:pt x="350" y="124"/>
                </a:cubicBezTo>
                <a:cubicBezTo>
                  <a:pt x="350" y="124"/>
                  <a:pt x="350" y="124"/>
                  <a:pt x="350" y="124"/>
                </a:cubicBezTo>
                <a:cubicBezTo>
                  <a:pt x="339" y="120"/>
                  <a:pt x="328" y="117"/>
                  <a:pt x="316" y="116"/>
                </a:cubicBezTo>
                <a:cubicBezTo>
                  <a:pt x="304" y="114"/>
                  <a:pt x="291" y="113"/>
                  <a:pt x="278" y="113"/>
                </a:cubicBezTo>
                <a:cubicBezTo>
                  <a:pt x="259" y="114"/>
                  <a:pt x="241" y="118"/>
                  <a:pt x="224" y="125"/>
                </a:cubicBezTo>
                <a:cubicBezTo>
                  <a:pt x="208" y="132"/>
                  <a:pt x="193" y="143"/>
                  <a:pt x="180" y="157"/>
                </a:cubicBezTo>
                <a:cubicBezTo>
                  <a:pt x="166" y="171"/>
                  <a:pt x="156" y="187"/>
                  <a:pt x="147" y="206"/>
                </a:cubicBezTo>
                <a:cubicBezTo>
                  <a:pt x="140" y="224"/>
                  <a:pt x="134" y="244"/>
                  <a:pt x="131" y="266"/>
                </a:cubicBezTo>
                <a:cubicBezTo>
                  <a:pt x="154" y="249"/>
                  <a:pt x="179" y="236"/>
                  <a:pt x="206" y="228"/>
                </a:cubicBezTo>
                <a:cubicBezTo>
                  <a:pt x="234" y="220"/>
                  <a:pt x="264" y="216"/>
                  <a:pt x="296" y="218"/>
                </a:cubicBezTo>
                <a:cubicBezTo>
                  <a:pt x="296" y="218"/>
                  <a:pt x="296" y="218"/>
                  <a:pt x="296" y="218"/>
                </a:cubicBezTo>
                <a:cubicBezTo>
                  <a:pt x="333" y="221"/>
                  <a:pt x="366" y="229"/>
                  <a:pt x="395" y="243"/>
                </a:cubicBezTo>
                <a:cubicBezTo>
                  <a:pt x="424" y="257"/>
                  <a:pt x="448" y="277"/>
                  <a:pt x="468" y="302"/>
                </a:cubicBezTo>
                <a:cubicBezTo>
                  <a:pt x="488" y="327"/>
                  <a:pt x="502" y="357"/>
                  <a:pt x="511" y="390"/>
                </a:cubicBezTo>
                <a:cubicBezTo>
                  <a:pt x="519" y="422"/>
                  <a:pt x="521" y="459"/>
                  <a:pt x="517" y="500"/>
                </a:cubicBezTo>
                <a:cubicBezTo>
                  <a:pt x="516" y="514"/>
                  <a:pt x="513" y="528"/>
                  <a:pt x="510" y="541"/>
                </a:cubicBezTo>
                <a:cubicBezTo>
                  <a:pt x="506" y="555"/>
                  <a:pt x="500" y="569"/>
                  <a:pt x="493" y="582"/>
                </a:cubicBezTo>
                <a:cubicBezTo>
                  <a:pt x="487" y="595"/>
                  <a:pt x="479" y="608"/>
                  <a:pt x="470" y="621"/>
                </a:cubicBezTo>
                <a:cubicBezTo>
                  <a:pt x="461" y="633"/>
                  <a:pt x="450" y="644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28" y="667"/>
                  <a:pt x="414" y="677"/>
                  <a:pt x="400" y="685"/>
                </a:cubicBezTo>
                <a:cubicBezTo>
                  <a:pt x="385" y="694"/>
                  <a:pt x="369" y="701"/>
                  <a:pt x="351" y="707"/>
                </a:cubicBezTo>
                <a:cubicBezTo>
                  <a:pt x="333" y="713"/>
                  <a:pt x="314" y="717"/>
                  <a:pt x="295" y="719"/>
                </a:cubicBezTo>
                <a:cubicBezTo>
                  <a:pt x="275" y="721"/>
                  <a:pt x="255" y="722"/>
                  <a:pt x="234" y="720"/>
                </a:cubicBezTo>
                <a:cubicBezTo>
                  <a:pt x="234" y="720"/>
                  <a:pt x="234" y="720"/>
                  <a:pt x="234" y="720"/>
                </a:cubicBezTo>
                <a:cubicBezTo>
                  <a:pt x="212" y="718"/>
                  <a:pt x="191" y="714"/>
                  <a:pt x="172" y="707"/>
                </a:cubicBezTo>
                <a:cubicBezTo>
                  <a:pt x="152" y="700"/>
                  <a:pt x="134" y="690"/>
                  <a:pt x="116" y="678"/>
                </a:cubicBezTo>
                <a:cubicBezTo>
                  <a:pt x="116" y="678"/>
                  <a:pt x="116" y="678"/>
                  <a:pt x="116" y="678"/>
                </a:cubicBezTo>
                <a:cubicBezTo>
                  <a:pt x="98" y="665"/>
                  <a:pt x="83" y="651"/>
                  <a:pt x="70" y="636"/>
                </a:cubicBezTo>
                <a:cubicBezTo>
                  <a:pt x="56" y="620"/>
                  <a:pt x="45" y="603"/>
                  <a:pt x="36" y="584"/>
                </a:cubicBezTo>
                <a:cubicBezTo>
                  <a:pt x="21" y="553"/>
                  <a:pt x="10" y="514"/>
                  <a:pt x="5" y="469"/>
                </a:cubicBezTo>
                <a:cubicBezTo>
                  <a:pt x="0" y="423"/>
                  <a:pt x="0" y="371"/>
                  <a:pt x="4" y="312"/>
                </a:cubicBezTo>
                <a:cubicBezTo>
                  <a:pt x="4" y="312"/>
                  <a:pt x="4" y="312"/>
                  <a:pt x="4" y="312"/>
                </a:cubicBezTo>
                <a:cubicBezTo>
                  <a:pt x="8" y="272"/>
                  <a:pt x="15" y="234"/>
                  <a:pt x="26" y="200"/>
                </a:cubicBezTo>
                <a:cubicBezTo>
                  <a:pt x="37" y="166"/>
                  <a:pt x="52" y="135"/>
                  <a:pt x="71" y="107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95" y="72"/>
                  <a:pt x="123" y="46"/>
                  <a:pt x="157" y="28"/>
                </a:cubicBezTo>
                <a:close/>
                <a:moveTo>
                  <a:pt x="161" y="366"/>
                </a:moveTo>
                <a:cubicBezTo>
                  <a:pt x="175" y="353"/>
                  <a:pt x="191" y="343"/>
                  <a:pt x="208" y="336"/>
                </a:cubicBezTo>
                <a:cubicBezTo>
                  <a:pt x="225" y="330"/>
                  <a:pt x="244" y="326"/>
                  <a:pt x="264" y="326"/>
                </a:cubicBezTo>
                <a:cubicBezTo>
                  <a:pt x="284" y="326"/>
                  <a:pt x="303" y="330"/>
                  <a:pt x="320" y="336"/>
                </a:cubicBezTo>
                <a:cubicBezTo>
                  <a:pt x="338" y="343"/>
                  <a:pt x="353" y="353"/>
                  <a:pt x="367" y="366"/>
                </a:cubicBezTo>
                <a:cubicBezTo>
                  <a:pt x="382" y="380"/>
                  <a:pt x="392" y="395"/>
                  <a:pt x="399" y="412"/>
                </a:cubicBezTo>
                <a:cubicBezTo>
                  <a:pt x="406" y="428"/>
                  <a:pt x="410" y="447"/>
                  <a:pt x="410" y="468"/>
                </a:cubicBezTo>
                <a:cubicBezTo>
                  <a:pt x="410" y="509"/>
                  <a:pt x="396" y="542"/>
                  <a:pt x="367" y="569"/>
                </a:cubicBezTo>
                <a:cubicBezTo>
                  <a:pt x="353" y="582"/>
                  <a:pt x="338" y="592"/>
                  <a:pt x="320" y="598"/>
                </a:cubicBezTo>
                <a:cubicBezTo>
                  <a:pt x="303" y="605"/>
                  <a:pt x="284" y="608"/>
                  <a:pt x="264" y="608"/>
                </a:cubicBezTo>
                <a:cubicBezTo>
                  <a:pt x="244" y="608"/>
                  <a:pt x="225" y="605"/>
                  <a:pt x="208" y="598"/>
                </a:cubicBezTo>
                <a:cubicBezTo>
                  <a:pt x="191" y="592"/>
                  <a:pt x="175" y="582"/>
                  <a:pt x="161" y="569"/>
                </a:cubicBezTo>
                <a:cubicBezTo>
                  <a:pt x="161" y="569"/>
                  <a:pt x="161" y="569"/>
                  <a:pt x="161" y="569"/>
                </a:cubicBezTo>
                <a:cubicBezTo>
                  <a:pt x="147" y="555"/>
                  <a:pt x="137" y="540"/>
                  <a:pt x="130" y="524"/>
                </a:cubicBezTo>
                <a:cubicBezTo>
                  <a:pt x="123" y="507"/>
                  <a:pt x="119" y="488"/>
                  <a:pt x="119" y="468"/>
                </a:cubicBezTo>
                <a:cubicBezTo>
                  <a:pt x="119" y="447"/>
                  <a:pt x="123" y="428"/>
                  <a:pt x="130" y="412"/>
                </a:cubicBezTo>
                <a:cubicBezTo>
                  <a:pt x="137" y="395"/>
                  <a:pt x="147" y="380"/>
                  <a:pt x="161" y="366"/>
                </a:cubicBezTo>
                <a:close/>
                <a:moveTo>
                  <a:pt x="210" y="340"/>
                </a:moveTo>
                <a:cubicBezTo>
                  <a:pt x="193" y="346"/>
                  <a:pt x="178" y="356"/>
                  <a:pt x="164" y="369"/>
                </a:cubicBezTo>
                <a:cubicBezTo>
                  <a:pt x="150" y="382"/>
                  <a:pt x="140" y="397"/>
                  <a:pt x="133" y="413"/>
                </a:cubicBezTo>
                <a:cubicBezTo>
                  <a:pt x="126" y="429"/>
                  <a:pt x="123" y="448"/>
                  <a:pt x="123" y="468"/>
                </a:cubicBezTo>
                <a:cubicBezTo>
                  <a:pt x="123" y="488"/>
                  <a:pt x="126" y="506"/>
                  <a:pt x="133" y="522"/>
                </a:cubicBezTo>
                <a:cubicBezTo>
                  <a:pt x="140" y="539"/>
                  <a:pt x="150" y="553"/>
                  <a:pt x="164" y="566"/>
                </a:cubicBezTo>
                <a:cubicBezTo>
                  <a:pt x="164" y="566"/>
                  <a:pt x="164" y="566"/>
                  <a:pt x="164" y="566"/>
                </a:cubicBezTo>
                <a:cubicBezTo>
                  <a:pt x="178" y="579"/>
                  <a:pt x="193" y="588"/>
                  <a:pt x="209" y="595"/>
                </a:cubicBezTo>
                <a:cubicBezTo>
                  <a:pt x="226" y="601"/>
                  <a:pt x="244" y="604"/>
                  <a:pt x="264" y="604"/>
                </a:cubicBezTo>
                <a:cubicBezTo>
                  <a:pt x="284" y="604"/>
                  <a:pt x="302" y="601"/>
                  <a:pt x="319" y="595"/>
                </a:cubicBezTo>
                <a:cubicBezTo>
                  <a:pt x="336" y="588"/>
                  <a:pt x="351" y="579"/>
                  <a:pt x="365" y="566"/>
                </a:cubicBezTo>
                <a:cubicBezTo>
                  <a:pt x="365" y="566"/>
                  <a:pt x="365" y="566"/>
                  <a:pt x="365" y="566"/>
                </a:cubicBezTo>
                <a:cubicBezTo>
                  <a:pt x="392" y="540"/>
                  <a:pt x="406" y="508"/>
                  <a:pt x="406" y="468"/>
                </a:cubicBezTo>
                <a:cubicBezTo>
                  <a:pt x="406" y="448"/>
                  <a:pt x="403" y="429"/>
                  <a:pt x="396" y="413"/>
                </a:cubicBezTo>
                <a:cubicBezTo>
                  <a:pt x="389" y="397"/>
                  <a:pt x="379" y="382"/>
                  <a:pt x="365" y="369"/>
                </a:cubicBezTo>
                <a:cubicBezTo>
                  <a:pt x="351" y="356"/>
                  <a:pt x="336" y="346"/>
                  <a:pt x="319" y="340"/>
                </a:cubicBezTo>
                <a:cubicBezTo>
                  <a:pt x="302" y="333"/>
                  <a:pt x="284" y="330"/>
                  <a:pt x="264" y="330"/>
                </a:cubicBezTo>
                <a:cubicBezTo>
                  <a:pt x="244" y="330"/>
                  <a:pt x="226" y="333"/>
                  <a:pt x="210" y="340"/>
                </a:cubicBezTo>
                <a:close/>
              </a:path>
            </a:pathLst>
          </a:custGeom>
          <a:solidFill>
            <a:srgbClr val="141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7432676" y="1927225"/>
            <a:ext cx="2208213" cy="2987675"/>
          </a:xfrm>
          <a:custGeom>
            <a:avLst/>
            <a:gdLst>
              <a:gd name="T0" fmla="*/ 3 w 521"/>
              <a:gd name="T1" fmla="*/ 4 h 703"/>
              <a:gd name="T2" fmla="*/ 3 w 521"/>
              <a:gd name="T3" fmla="*/ 111 h 703"/>
              <a:gd name="T4" fmla="*/ 352 w 521"/>
              <a:gd name="T5" fmla="*/ 111 h 703"/>
              <a:gd name="T6" fmla="*/ 370 w 521"/>
              <a:gd name="T7" fmla="*/ 115 h 703"/>
              <a:gd name="T8" fmla="*/ 373 w 521"/>
              <a:gd name="T9" fmla="*/ 115 h 703"/>
              <a:gd name="T10" fmla="*/ 373 w 521"/>
              <a:gd name="T11" fmla="*/ 116 h 703"/>
              <a:gd name="T12" fmla="*/ 373 w 521"/>
              <a:gd name="T13" fmla="*/ 117 h 703"/>
              <a:gd name="T14" fmla="*/ 170 w 521"/>
              <a:gd name="T15" fmla="*/ 509 h 703"/>
              <a:gd name="T16" fmla="*/ 170 w 521"/>
              <a:gd name="T17" fmla="*/ 506 h 703"/>
              <a:gd name="T18" fmla="*/ 134 w 521"/>
              <a:gd name="T19" fmla="*/ 576 h 703"/>
              <a:gd name="T20" fmla="*/ 108 w 521"/>
              <a:gd name="T21" fmla="*/ 627 h 703"/>
              <a:gd name="T22" fmla="*/ 107 w 521"/>
              <a:gd name="T23" fmla="*/ 626 h 703"/>
              <a:gd name="T24" fmla="*/ 107 w 521"/>
              <a:gd name="T25" fmla="*/ 624 h 703"/>
              <a:gd name="T26" fmla="*/ 369 w 521"/>
              <a:gd name="T27" fmla="*/ 115 h 703"/>
              <a:gd name="T28" fmla="*/ 2 w 521"/>
              <a:gd name="T29" fmla="*/ 115 h 703"/>
              <a:gd name="T30" fmla="*/ 0 w 521"/>
              <a:gd name="T31" fmla="*/ 115 h 703"/>
              <a:gd name="T32" fmla="*/ 0 w 521"/>
              <a:gd name="T33" fmla="*/ 113 h 703"/>
              <a:gd name="T34" fmla="*/ 0 w 521"/>
              <a:gd name="T35" fmla="*/ 2 h 703"/>
              <a:gd name="T36" fmla="*/ 0 w 521"/>
              <a:gd name="T37" fmla="*/ 0 h 703"/>
              <a:gd name="T38" fmla="*/ 2 w 521"/>
              <a:gd name="T39" fmla="*/ 0 h 703"/>
              <a:gd name="T40" fmla="*/ 519 w 521"/>
              <a:gd name="T41" fmla="*/ 0 h 703"/>
              <a:gd name="T42" fmla="*/ 521 w 521"/>
              <a:gd name="T43" fmla="*/ 0 h 703"/>
              <a:gd name="T44" fmla="*/ 521 w 521"/>
              <a:gd name="T45" fmla="*/ 2 h 703"/>
              <a:gd name="T46" fmla="*/ 521 w 521"/>
              <a:gd name="T47" fmla="*/ 86 h 703"/>
              <a:gd name="T48" fmla="*/ 521 w 521"/>
              <a:gd name="T49" fmla="*/ 87 h 703"/>
              <a:gd name="T50" fmla="*/ 520 w 521"/>
              <a:gd name="T51" fmla="*/ 87 h 703"/>
              <a:gd name="T52" fmla="*/ 207 w 521"/>
              <a:gd name="T53" fmla="*/ 701 h 703"/>
              <a:gd name="T54" fmla="*/ 206 w 521"/>
              <a:gd name="T55" fmla="*/ 703 h 703"/>
              <a:gd name="T56" fmla="*/ 206 w 521"/>
              <a:gd name="T57" fmla="*/ 702 h 703"/>
              <a:gd name="T58" fmla="*/ 257 w 521"/>
              <a:gd name="T59" fmla="*/ 600 h 703"/>
              <a:gd name="T60" fmla="*/ 256 w 521"/>
              <a:gd name="T61" fmla="*/ 599 h 703"/>
              <a:gd name="T62" fmla="*/ 517 w 521"/>
              <a:gd name="T63" fmla="*/ 86 h 703"/>
              <a:gd name="T64" fmla="*/ 517 w 521"/>
              <a:gd name="T65" fmla="*/ 4 h 703"/>
              <a:gd name="T66" fmla="*/ 3 w 521"/>
              <a:gd name="T67" fmla="*/ 4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21" h="703">
                <a:moveTo>
                  <a:pt x="3" y="4"/>
                </a:moveTo>
                <a:cubicBezTo>
                  <a:pt x="3" y="111"/>
                  <a:pt x="3" y="111"/>
                  <a:pt x="3" y="111"/>
                </a:cubicBezTo>
                <a:cubicBezTo>
                  <a:pt x="352" y="111"/>
                  <a:pt x="352" y="111"/>
                  <a:pt x="352" y="111"/>
                </a:cubicBezTo>
                <a:cubicBezTo>
                  <a:pt x="370" y="115"/>
                  <a:pt x="370" y="115"/>
                  <a:pt x="370" y="115"/>
                </a:cubicBezTo>
                <a:cubicBezTo>
                  <a:pt x="373" y="115"/>
                  <a:pt x="373" y="115"/>
                  <a:pt x="373" y="115"/>
                </a:cubicBezTo>
                <a:cubicBezTo>
                  <a:pt x="373" y="116"/>
                  <a:pt x="373" y="116"/>
                  <a:pt x="373" y="116"/>
                </a:cubicBezTo>
                <a:cubicBezTo>
                  <a:pt x="373" y="117"/>
                  <a:pt x="373" y="117"/>
                  <a:pt x="373" y="117"/>
                </a:cubicBezTo>
                <a:cubicBezTo>
                  <a:pt x="170" y="509"/>
                  <a:pt x="170" y="509"/>
                  <a:pt x="170" y="509"/>
                </a:cubicBezTo>
                <a:cubicBezTo>
                  <a:pt x="170" y="508"/>
                  <a:pt x="170" y="507"/>
                  <a:pt x="170" y="506"/>
                </a:cubicBezTo>
                <a:cubicBezTo>
                  <a:pt x="134" y="576"/>
                  <a:pt x="134" y="576"/>
                  <a:pt x="134" y="576"/>
                </a:cubicBezTo>
                <a:cubicBezTo>
                  <a:pt x="108" y="627"/>
                  <a:pt x="108" y="627"/>
                  <a:pt x="108" y="627"/>
                </a:cubicBezTo>
                <a:cubicBezTo>
                  <a:pt x="107" y="626"/>
                  <a:pt x="107" y="626"/>
                  <a:pt x="107" y="626"/>
                </a:cubicBezTo>
                <a:cubicBezTo>
                  <a:pt x="107" y="624"/>
                  <a:pt x="107" y="624"/>
                  <a:pt x="107" y="624"/>
                </a:cubicBezTo>
                <a:cubicBezTo>
                  <a:pt x="369" y="115"/>
                  <a:pt x="369" y="115"/>
                  <a:pt x="369" y="115"/>
                </a:cubicBezTo>
                <a:cubicBezTo>
                  <a:pt x="2" y="115"/>
                  <a:pt x="2" y="115"/>
                  <a:pt x="2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519" y="0"/>
                  <a:pt x="519" y="0"/>
                  <a:pt x="519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2"/>
                  <a:pt x="521" y="2"/>
                  <a:pt x="521" y="2"/>
                </a:cubicBezTo>
                <a:cubicBezTo>
                  <a:pt x="521" y="86"/>
                  <a:pt x="521" y="86"/>
                  <a:pt x="521" y="86"/>
                </a:cubicBezTo>
                <a:cubicBezTo>
                  <a:pt x="521" y="87"/>
                  <a:pt x="521" y="87"/>
                  <a:pt x="521" y="87"/>
                </a:cubicBezTo>
                <a:cubicBezTo>
                  <a:pt x="520" y="87"/>
                  <a:pt x="520" y="87"/>
                  <a:pt x="520" y="87"/>
                </a:cubicBezTo>
                <a:cubicBezTo>
                  <a:pt x="207" y="701"/>
                  <a:pt x="207" y="701"/>
                  <a:pt x="207" y="701"/>
                </a:cubicBezTo>
                <a:cubicBezTo>
                  <a:pt x="206" y="703"/>
                  <a:pt x="206" y="703"/>
                  <a:pt x="206" y="703"/>
                </a:cubicBezTo>
                <a:cubicBezTo>
                  <a:pt x="206" y="702"/>
                  <a:pt x="206" y="702"/>
                  <a:pt x="206" y="702"/>
                </a:cubicBezTo>
                <a:cubicBezTo>
                  <a:pt x="257" y="600"/>
                  <a:pt x="257" y="600"/>
                  <a:pt x="257" y="600"/>
                </a:cubicBezTo>
                <a:cubicBezTo>
                  <a:pt x="257" y="599"/>
                  <a:pt x="256" y="599"/>
                  <a:pt x="256" y="599"/>
                </a:cubicBezTo>
                <a:cubicBezTo>
                  <a:pt x="517" y="86"/>
                  <a:pt x="517" y="86"/>
                  <a:pt x="517" y="86"/>
                </a:cubicBezTo>
                <a:cubicBezTo>
                  <a:pt x="517" y="4"/>
                  <a:pt x="517" y="4"/>
                  <a:pt x="517" y="4"/>
                </a:cubicBezTo>
                <a:lnTo>
                  <a:pt x="3" y="4"/>
                </a:lnTo>
                <a:close/>
              </a:path>
            </a:pathLst>
          </a:custGeom>
          <a:solidFill>
            <a:srgbClr val="141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2384426" y="4405313"/>
            <a:ext cx="5213350" cy="390525"/>
          </a:xfrm>
          <a:custGeom>
            <a:avLst/>
            <a:gdLst>
              <a:gd name="T0" fmla="*/ 0 w 1230"/>
              <a:gd name="T1" fmla="*/ 90 h 92"/>
              <a:gd name="T2" fmla="*/ 12 w 1230"/>
              <a:gd name="T3" fmla="*/ 42 h 92"/>
              <a:gd name="T4" fmla="*/ 51 w 1230"/>
              <a:gd name="T5" fmla="*/ 0 h 92"/>
              <a:gd name="T6" fmla="*/ 39 w 1230"/>
              <a:gd name="T7" fmla="*/ 53 h 92"/>
              <a:gd name="T8" fmla="*/ 124 w 1230"/>
              <a:gd name="T9" fmla="*/ 26 h 92"/>
              <a:gd name="T10" fmla="*/ 128 w 1230"/>
              <a:gd name="T11" fmla="*/ 0 h 92"/>
              <a:gd name="T12" fmla="*/ 136 w 1230"/>
              <a:gd name="T13" fmla="*/ 59 h 92"/>
              <a:gd name="T14" fmla="*/ 89 w 1230"/>
              <a:gd name="T15" fmla="*/ 90 h 92"/>
              <a:gd name="T16" fmla="*/ 210 w 1230"/>
              <a:gd name="T17" fmla="*/ 62 h 92"/>
              <a:gd name="T18" fmla="*/ 198 w 1230"/>
              <a:gd name="T19" fmla="*/ 0 h 92"/>
              <a:gd name="T20" fmla="*/ 250 w 1230"/>
              <a:gd name="T21" fmla="*/ 31 h 92"/>
              <a:gd name="T22" fmla="*/ 210 w 1230"/>
              <a:gd name="T23" fmla="*/ 62 h 92"/>
              <a:gd name="T24" fmla="*/ 220 w 1230"/>
              <a:gd name="T25" fmla="*/ 50 h 92"/>
              <a:gd name="T26" fmla="*/ 233 w 1230"/>
              <a:gd name="T27" fmla="*/ 18 h 92"/>
              <a:gd name="T28" fmla="*/ 300 w 1230"/>
              <a:gd name="T29" fmla="*/ 62 h 92"/>
              <a:gd name="T30" fmla="*/ 288 w 1230"/>
              <a:gd name="T31" fmla="*/ 0 h 92"/>
              <a:gd name="T32" fmla="*/ 342 w 1230"/>
              <a:gd name="T33" fmla="*/ 31 h 92"/>
              <a:gd name="T34" fmla="*/ 300 w 1230"/>
              <a:gd name="T35" fmla="*/ 62 h 92"/>
              <a:gd name="T36" fmla="*/ 310 w 1230"/>
              <a:gd name="T37" fmla="*/ 50 h 92"/>
              <a:gd name="T38" fmla="*/ 324 w 1230"/>
              <a:gd name="T39" fmla="*/ 18 h 92"/>
              <a:gd name="T40" fmla="*/ 404 w 1230"/>
              <a:gd name="T41" fmla="*/ 54 h 92"/>
              <a:gd name="T42" fmla="*/ 410 w 1230"/>
              <a:gd name="T43" fmla="*/ 41 h 92"/>
              <a:gd name="T44" fmla="*/ 416 w 1230"/>
              <a:gd name="T45" fmla="*/ 54 h 92"/>
              <a:gd name="T46" fmla="*/ 404 w 1230"/>
              <a:gd name="T47" fmla="*/ 54 h 92"/>
              <a:gd name="T48" fmla="*/ 573 w 1230"/>
              <a:gd name="T49" fmla="*/ 65 h 92"/>
              <a:gd name="T50" fmla="*/ 584 w 1230"/>
              <a:gd name="T51" fmla="*/ 90 h 92"/>
              <a:gd name="T52" fmla="*/ 536 w 1230"/>
              <a:gd name="T53" fmla="*/ 90 h 92"/>
              <a:gd name="T54" fmla="*/ 676 w 1230"/>
              <a:gd name="T55" fmla="*/ 0 h 92"/>
              <a:gd name="T56" fmla="*/ 639 w 1230"/>
              <a:gd name="T57" fmla="*/ 39 h 92"/>
              <a:gd name="T58" fmla="*/ 639 w 1230"/>
              <a:gd name="T59" fmla="*/ 51 h 92"/>
              <a:gd name="T60" fmla="*/ 676 w 1230"/>
              <a:gd name="T61" fmla="*/ 90 h 92"/>
              <a:gd name="T62" fmla="*/ 676 w 1230"/>
              <a:gd name="T63" fmla="*/ 0 h 92"/>
              <a:gd name="T64" fmla="*/ 762 w 1230"/>
              <a:gd name="T65" fmla="*/ 0 h 92"/>
              <a:gd name="T66" fmla="*/ 773 w 1230"/>
              <a:gd name="T67" fmla="*/ 80 h 92"/>
              <a:gd name="T68" fmla="*/ 785 w 1230"/>
              <a:gd name="T69" fmla="*/ 0 h 92"/>
              <a:gd name="T70" fmla="*/ 789 w 1230"/>
              <a:gd name="T71" fmla="*/ 85 h 92"/>
              <a:gd name="T72" fmla="*/ 739 w 1230"/>
              <a:gd name="T73" fmla="*/ 92 h 92"/>
              <a:gd name="T74" fmla="*/ 715 w 1230"/>
              <a:gd name="T75" fmla="*/ 0 h 92"/>
              <a:gd name="T76" fmla="*/ 730 w 1230"/>
              <a:gd name="T77" fmla="*/ 76 h 92"/>
              <a:gd name="T78" fmla="*/ 750 w 1230"/>
              <a:gd name="T79" fmla="*/ 74 h 92"/>
              <a:gd name="T80" fmla="*/ 883 w 1230"/>
              <a:gd name="T81" fmla="*/ 0 h 92"/>
              <a:gd name="T82" fmla="*/ 943 w 1230"/>
              <a:gd name="T83" fmla="*/ 0 h 92"/>
              <a:gd name="T84" fmla="*/ 900 w 1230"/>
              <a:gd name="T85" fmla="*/ 90 h 92"/>
              <a:gd name="T86" fmla="*/ 1030 w 1230"/>
              <a:gd name="T87" fmla="*/ 0 h 92"/>
              <a:gd name="T88" fmla="*/ 992 w 1230"/>
              <a:gd name="T89" fmla="*/ 39 h 92"/>
              <a:gd name="T90" fmla="*/ 992 w 1230"/>
              <a:gd name="T91" fmla="*/ 51 h 92"/>
              <a:gd name="T92" fmla="*/ 1030 w 1230"/>
              <a:gd name="T93" fmla="*/ 90 h 92"/>
              <a:gd name="T94" fmla="*/ 1030 w 1230"/>
              <a:gd name="T95" fmla="*/ 0 h 92"/>
              <a:gd name="T96" fmla="*/ 1093 w 1230"/>
              <a:gd name="T97" fmla="*/ 47 h 92"/>
              <a:gd name="T98" fmla="*/ 1137 w 1230"/>
              <a:gd name="T99" fmla="*/ 90 h 92"/>
              <a:gd name="T100" fmla="*/ 1089 w 1230"/>
              <a:gd name="T101" fmla="*/ 59 h 92"/>
              <a:gd name="T102" fmla="*/ 1098 w 1230"/>
              <a:gd name="T103" fmla="*/ 0 h 92"/>
              <a:gd name="T104" fmla="*/ 1186 w 1230"/>
              <a:gd name="T105" fmla="*/ 50 h 92"/>
              <a:gd name="T106" fmla="*/ 1216 w 1230"/>
              <a:gd name="T107" fmla="*/ 31 h 92"/>
              <a:gd name="T108" fmla="*/ 1186 w 1230"/>
              <a:gd name="T109" fmla="*/ 12 h 92"/>
              <a:gd name="T110" fmla="*/ 1186 w 1230"/>
              <a:gd name="T111" fmla="*/ 91 h 92"/>
              <a:gd name="T112" fmla="*/ 1200 w 1230"/>
              <a:gd name="T113" fmla="*/ 0 h 92"/>
              <a:gd name="T114" fmla="*/ 1219 w 1230"/>
              <a:gd name="T115" fmla="*/ 53 h 92"/>
              <a:gd name="T116" fmla="*/ 1216 w 1230"/>
              <a:gd name="T117" fmla="*/ 9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0" h="92">
                <a:moveTo>
                  <a:pt x="12" y="53"/>
                </a:moveTo>
                <a:cubicBezTo>
                  <a:pt x="12" y="90"/>
                  <a:pt x="12" y="90"/>
                  <a:pt x="12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0"/>
                  <a:pt x="0" y="0"/>
                  <a:pt x="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42"/>
                  <a:pt x="12" y="42"/>
                  <a:pt x="12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0"/>
                  <a:pt x="39" y="0"/>
                  <a:pt x="39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90"/>
                  <a:pt x="51" y="90"/>
                  <a:pt x="51" y="90"/>
                </a:cubicBezTo>
                <a:cubicBezTo>
                  <a:pt x="39" y="90"/>
                  <a:pt x="39" y="90"/>
                  <a:pt x="39" y="90"/>
                </a:cubicBezTo>
                <a:cubicBezTo>
                  <a:pt x="39" y="53"/>
                  <a:pt x="39" y="53"/>
                  <a:pt x="39" y="53"/>
                </a:cubicBezTo>
                <a:cubicBezTo>
                  <a:pt x="12" y="53"/>
                  <a:pt x="12" y="53"/>
                  <a:pt x="12" y="53"/>
                </a:cubicBezTo>
                <a:close/>
                <a:moveTo>
                  <a:pt x="132" y="47"/>
                </a:moveTo>
                <a:cubicBezTo>
                  <a:pt x="124" y="26"/>
                  <a:pt x="124" y="26"/>
                  <a:pt x="124" y="26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28" y="0"/>
                </a:moveTo>
                <a:cubicBezTo>
                  <a:pt x="160" y="90"/>
                  <a:pt x="160" y="90"/>
                  <a:pt x="160" y="90"/>
                </a:cubicBezTo>
                <a:cubicBezTo>
                  <a:pt x="148" y="90"/>
                  <a:pt x="148" y="90"/>
                  <a:pt x="148" y="90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89" y="90"/>
                  <a:pt x="89" y="90"/>
                  <a:pt x="89" y="9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8" y="0"/>
                  <a:pt x="128" y="0"/>
                  <a:pt x="128" y="0"/>
                </a:cubicBezTo>
                <a:close/>
                <a:moveTo>
                  <a:pt x="210" y="62"/>
                </a:moveTo>
                <a:cubicBezTo>
                  <a:pt x="210" y="91"/>
                  <a:pt x="210" y="91"/>
                  <a:pt x="210" y="91"/>
                </a:cubicBezTo>
                <a:cubicBezTo>
                  <a:pt x="198" y="90"/>
                  <a:pt x="198" y="90"/>
                  <a:pt x="198" y="90"/>
                </a:cubicBezTo>
                <a:cubicBezTo>
                  <a:pt x="198" y="0"/>
                  <a:pt x="198" y="0"/>
                  <a:pt x="198" y="0"/>
                </a:cubicBezTo>
                <a:cubicBezTo>
                  <a:pt x="223" y="0"/>
                  <a:pt x="223" y="0"/>
                  <a:pt x="223" y="0"/>
                </a:cubicBezTo>
                <a:cubicBezTo>
                  <a:pt x="231" y="1"/>
                  <a:pt x="237" y="4"/>
                  <a:pt x="242" y="9"/>
                </a:cubicBezTo>
                <a:cubicBezTo>
                  <a:pt x="248" y="16"/>
                  <a:pt x="250" y="23"/>
                  <a:pt x="250" y="31"/>
                </a:cubicBezTo>
                <a:cubicBezTo>
                  <a:pt x="250" y="39"/>
                  <a:pt x="248" y="46"/>
                  <a:pt x="242" y="53"/>
                </a:cubicBezTo>
                <a:cubicBezTo>
                  <a:pt x="236" y="59"/>
                  <a:pt x="229" y="62"/>
                  <a:pt x="220" y="62"/>
                </a:cubicBezTo>
                <a:cubicBezTo>
                  <a:pt x="210" y="62"/>
                  <a:pt x="210" y="62"/>
                  <a:pt x="210" y="62"/>
                </a:cubicBezTo>
                <a:close/>
                <a:moveTo>
                  <a:pt x="210" y="12"/>
                </a:moveTo>
                <a:cubicBezTo>
                  <a:pt x="210" y="50"/>
                  <a:pt x="210" y="50"/>
                  <a:pt x="210" y="50"/>
                </a:cubicBezTo>
                <a:cubicBezTo>
                  <a:pt x="220" y="50"/>
                  <a:pt x="220" y="50"/>
                  <a:pt x="220" y="50"/>
                </a:cubicBezTo>
                <a:cubicBezTo>
                  <a:pt x="225" y="50"/>
                  <a:pt x="229" y="48"/>
                  <a:pt x="233" y="44"/>
                </a:cubicBezTo>
                <a:cubicBezTo>
                  <a:pt x="237" y="41"/>
                  <a:pt x="239" y="36"/>
                  <a:pt x="239" y="31"/>
                </a:cubicBezTo>
                <a:cubicBezTo>
                  <a:pt x="239" y="26"/>
                  <a:pt x="237" y="22"/>
                  <a:pt x="233" y="18"/>
                </a:cubicBezTo>
                <a:cubicBezTo>
                  <a:pt x="230" y="14"/>
                  <a:pt x="225" y="12"/>
                  <a:pt x="220" y="12"/>
                </a:cubicBezTo>
                <a:cubicBezTo>
                  <a:pt x="210" y="12"/>
                  <a:pt x="210" y="12"/>
                  <a:pt x="210" y="12"/>
                </a:cubicBezTo>
                <a:close/>
                <a:moveTo>
                  <a:pt x="300" y="62"/>
                </a:moveTo>
                <a:cubicBezTo>
                  <a:pt x="300" y="91"/>
                  <a:pt x="300" y="91"/>
                  <a:pt x="300" y="91"/>
                </a:cubicBezTo>
                <a:cubicBezTo>
                  <a:pt x="288" y="90"/>
                  <a:pt x="288" y="90"/>
                  <a:pt x="288" y="90"/>
                </a:cubicBezTo>
                <a:cubicBezTo>
                  <a:pt x="288" y="0"/>
                  <a:pt x="288" y="0"/>
                  <a:pt x="288" y="0"/>
                </a:cubicBezTo>
                <a:cubicBezTo>
                  <a:pt x="314" y="0"/>
                  <a:pt x="314" y="0"/>
                  <a:pt x="314" y="0"/>
                </a:cubicBezTo>
                <a:cubicBezTo>
                  <a:pt x="321" y="1"/>
                  <a:pt x="327" y="4"/>
                  <a:pt x="332" y="9"/>
                </a:cubicBezTo>
                <a:cubicBezTo>
                  <a:pt x="338" y="16"/>
                  <a:pt x="342" y="23"/>
                  <a:pt x="342" y="31"/>
                </a:cubicBezTo>
                <a:cubicBezTo>
                  <a:pt x="342" y="39"/>
                  <a:pt x="338" y="46"/>
                  <a:pt x="332" y="53"/>
                </a:cubicBezTo>
                <a:cubicBezTo>
                  <a:pt x="326" y="59"/>
                  <a:pt x="319" y="62"/>
                  <a:pt x="310" y="62"/>
                </a:cubicBezTo>
                <a:cubicBezTo>
                  <a:pt x="300" y="62"/>
                  <a:pt x="300" y="62"/>
                  <a:pt x="300" y="62"/>
                </a:cubicBezTo>
                <a:close/>
                <a:moveTo>
                  <a:pt x="300" y="12"/>
                </a:moveTo>
                <a:cubicBezTo>
                  <a:pt x="300" y="50"/>
                  <a:pt x="300" y="50"/>
                  <a:pt x="30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6" y="50"/>
                  <a:pt x="320" y="48"/>
                  <a:pt x="324" y="44"/>
                </a:cubicBezTo>
                <a:cubicBezTo>
                  <a:pt x="328" y="41"/>
                  <a:pt x="329" y="36"/>
                  <a:pt x="329" y="31"/>
                </a:cubicBezTo>
                <a:cubicBezTo>
                  <a:pt x="329" y="26"/>
                  <a:pt x="328" y="22"/>
                  <a:pt x="324" y="18"/>
                </a:cubicBezTo>
                <a:cubicBezTo>
                  <a:pt x="320" y="14"/>
                  <a:pt x="316" y="12"/>
                  <a:pt x="310" y="12"/>
                </a:cubicBezTo>
                <a:cubicBezTo>
                  <a:pt x="300" y="12"/>
                  <a:pt x="300" y="12"/>
                  <a:pt x="300" y="12"/>
                </a:cubicBezTo>
                <a:close/>
                <a:moveTo>
                  <a:pt x="404" y="54"/>
                </a:moveTo>
                <a:cubicBezTo>
                  <a:pt x="373" y="0"/>
                  <a:pt x="373" y="0"/>
                  <a:pt x="373" y="0"/>
                </a:cubicBezTo>
                <a:cubicBezTo>
                  <a:pt x="387" y="0"/>
                  <a:pt x="387" y="0"/>
                  <a:pt x="387" y="0"/>
                </a:cubicBezTo>
                <a:cubicBezTo>
                  <a:pt x="410" y="41"/>
                  <a:pt x="410" y="41"/>
                  <a:pt x="410" y="41"/>
                </a:cubicBezTo>
                <a:cubicBezTo>
                  <a:pt x="434" y="0"/>
                  <a:pt x="434" y="0"/>
                  <a:pt x="434" y="0"/>
                </a:cubicBezTo>
                <a:cubicBezTo>
                  <a:pt x="447" y="0"/>
                  <a:pt x="447" y="0"/>
                  <a:pt x="447" y="0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6" y="91"/>
                  <a:pt x="416" y="91"/>
                  <a:pt x="416" y="91"/>
                </a:cubicBezTo>
                <a:cubicBezTo>
                  <a:pt x="404" y="90"/>
                  <a:pt x="404" y="90"/>
                  <a:pt x="404" y="90"/>
                </a:cubicBezTo>
                <a:cubicBezTo>
                  <a:pt x="404" y="54"/>
                  <a:pt x="404" y="54"/>
                  <a:pt x="404" y="54"/>
                </a:cubicBezTo>
                <a:close/>
                <a:moveTo>
                  <a:pt x="525" y="0"/>
                </a:moveTo>
                <a:cubicBezTo>
                  <a:pt x="535" y="0"/>
                  <a:pt x="535" y="0"/>
                  <a:pt x="535" y="0"/>
                </a:cubicBezTo>
                <a:cubicBezTo>
                  <a:pt x="573" y="65"/>
                  <a:pt x="573" y="65"/>
                  <a:pt x="573" y="65"/>
                </a:cubicBezTo>
                <a:cubicBezTo>
                  <a:pt x="573" y="0"/>
                  <a:pt x="573" y="0"/>
                  <a:pt x="573" y="0"/>
                </a:cubicBezTo>
                <a:cubicBezTo>
                  <a:pt x="584" y="0"/>
                  <a:pt x="584" y="0"/>
                  <a:pt x="584" y="0"/>
                </a:cubicBezTo>
                <a:cubicBezTo>
                  <a:pt x="584" y="90"/>
                  <a:pt x="584" y="90"/>
                  <a:pt x="584" y="90"/>
                </a:cubicBezTo>
                <a:cubicBezTo>
                  <a:pt x="574" y="90"/>
                  <a:pt x="574" y="90"/>
                  <a:pt x="574" y="90"/>
                </a:cubicBezTo>
                <a:cubicBezTo>
                  <a:pt x="536" y="25"/>
                  <a:pt x="536" y="25"/>
                  <a:pt x="536" y="25"/>
                </a:cubicBezTo>
                <a:cubicBezTo>
                  <a:pt x="536" y="90"/>
                  <a:pt x="536" y="90"/>
                  <a:pt x="536" y="90"/>
                </a:cubicBezTo>
                <a:cubicBezTo>
                  <a:pt x="525" y="90"/>
                  <a:pt x="525" y="90"/>
                  <a:pt x="525" y="90"/>
                </a:cubicBezTo>
                <a:cubicBezTo>
                  <a:pt x="525" y="0"/>
                  <a:pt x="525" y="0"/>
                  <a:pt x="525" y="0"/>
                </a:cubicBezTo>
                <a:close/>
                <a:moveTo>
                  <a:pt x="676" y="0"/>
                </a:moveTo>
                <a:cubicBezTo>
                  <a:pt x="676" y="12"/>
                  <a:pt x="676" y="12"/>
                  <a:pt x="676" y="12"/>
                </a:cubicBezTo>
                <a:cubicBezTo>
                  <a:pt x="639" y="12"/>
                  <a:pt x="639" y="12"/>
                  <a:pt x="639" y="12"/>
                </a:cubicBezTo>
                <a:cubicBezTo>
                  <a:pt x="639" y="39"/>
                  <a:pt x="639" y="39"/>
                  <a:pt x="639" y="39"/>
                </a:cubicBezTo>
                <a:cubicBezTo>
                  <a:pt x="676" y="39"/>
                  <a:pt x="676" y="39"/>
                  <a:pt x="676" y="39"/>
                </a:cubicBezTo>
                <a:cubicBezTo>
                  <a:pt x="676" y="51"/>
                  <a:pt x="676" y="51"/>
                  <a:pt x="676" y="51"/>
                </a:cubicBezTo>
                <a:cubicBezTo>
                  <a:pt x="639" y="51"/>
                  <a:pt x="639" y="51"/>
                  <a:pt x="639" y="51"/>
                </a:cubicBezTo>
                <a:cubicBezTo>
                  <a:pt x="639" y="79"/>
                  <a:pt x="639" y="79"/>
                  <a:pt x="639" y="79"/>
                </a:cubicBezTo>
                <a:cubicBezTo>
                  <a:pt x="676" y="79"/>
                  <a:pt x="676" y="79"/>
                  <a:pt x="676" y="79"/>
                </a:cubicBezTo>
                <a:cubicBezTo>
                  <a:pt x="676" y="90"/>
                  <a:pt x="676" y="90"/>
                  <a:pt x="676" y="90"/>
                </a:cubicBezTo>
                <a:cubicBezTo>
                  <a:pt x="627" y="90"/>
                  <a:pt x="627" y="90"/>
                  <a:pt x="627" y="90"/>
                </a:cubicBezTo>
                <a:cubicBezTo>
                  <a:pt x="627" y="0"/>
                  <a:pt x="627" y="0"/>
                  <a:pt x="627" y="0"/>
                </a:cubicBezTo>
                <a:cubicBezTo>
                  <a:pt x="676" y="0"/>
                  <a:pt x="676" y="0"/>
                  <a:pt x="676" y="0"/>
                </a:cubicBezTo>
                <a:close/>
                <a:moveTo>
                  <a:pt x="750" y="74"/>
                </a:moveTo>
                <a:cubicBezTo>
                  <a:pt x="750" y="0"/>
                  <a:pt x="750" y="0"/>
                  <a:pt x="750" y="0"/>
                </a:cubicBezTo>
                <a:cubicBezTo>
                  <a:pt x="762" y="0"/>
                  <a:pt x="762" y="0"/>
                  <a:pt x="762" y="0"/>
                </a:cubicBezTo>
                <a:cubicBezTo>
                  <a:pt x="762" y="74"/>
                  <a:pt x="762" y="74"/>
                  <a:pt x="762" y="74"/>
                </a:cubicBezTo>
                <a:cubicBezTo>
                  <a:pt x="763" y="74"/>
                  <a:pt x="763" y="75"/>
                  <a:pt x="764" y="76"/>
                </a:cubicBezTo>
                <a:cubicBezTo>
                  <a:pt x="767" y="79"/>
                  <a:pt x="770" y="80"/>
                  <a:pt x="773" y="80"/>
                </a:cubicBezTo>
                <a:cubicBezTo>
                  <a:pt x="776" y="80"/>
                  <a:pt x="778" y="79"/>
                  <a:pt x="781" y="76"/>
                </a:cubicBezTo>
                <a:cubicBezTo>
                  <a:pt x="784" y="74"/>
                  <a:pt x="785" y="71"/>
                  <a:pt x="785" y="67"/>
                </a:cubicBezTo>
                <a:cubicBezTo>
                  <a:pt x="785" y="0"/>
                  <a:pt x="785" y="0"/>
                  <a:pt x="785" y="0"/>
                </a:cubicBezTo>
                <a:cubicBezTo>
                  <a:pt x="796" y="0"/>
                  <a:pt x="796" y="0"/>
                  <a:pt x="796" y="0"/>
                </a:cubicBezTo>
                <a:cubicBezTo>
                  <a:pt x="796" y="68"/>
                  <a:pt x="796" y="68"/>
                  <a:pt x="796" y="68"/>
                </a:cubicBezTo>
                <a:cubicBezTo>
                  <a:pt x="796" y="75"/>
                  <a:pt x="794" y="80"/>
                  <a:pt x="789" y="85"/>
                </a:cubicBezTo>
                <a:cubicBezTo>
                  <a:pt x="784" y="89"/>
                  <a:pt x="779" y="92"/>
                  <a:pt x="772" y="92"/>
                </a:cubicBezTo>
                <a:cubicBezTo>
                  <a:pt x="765" y="92"/>
                  <a:pt x="760" y="89"/>
                  <a:pt x="756" y="85"/>
                </a:cubicBezTo>
                <a:cubicBezTo>
                  <a:pt x="751" y="89"/>
                  <a:pt x="746" y="92"/>
                  <a:pt x="739" y="92"/>
                </a:cubicBezTo>
                <a:cubicBezTo>
                  <a:pt x="733" y="92"/>
                  <a:pt x="727" y="89"/>
                  <a:pt x="722" y="85"/>
                </a:cubicBezTo>
                <a:cubicBezTo>
                  <a:pt x="718" y="80"/>
                  <a:pt x="715" y="75"/>
                  <a:pt x="715" y="68"/>
                </a:cubicBezTo>
                <a:cubicBezTo>
                  <a:pt x="715" y="0"/>
                  <a:pt x="715" y="0"/>
                  <a:pt x="715" y="0"/>
                </a:cubicBezTo>
                <a:cubicBezTo>
                  <a:pt x="727" y="0"/>
                  <a:pt x="727" y="0"/>
                  <a:pt x="727" y="0"/>
                </a:cubicBezTo>
                <a:cubicBezTo>
                  <a:pt x="727" y="67"/>
                  <a:pt x="727" y="67"/>
                  <a:pt x="727" y="67"/>
                </a:cubicBezTo>
                <a:cubicBezTo>
                  <a:pt x="727" y="71"/>
                  <a:pt x="728" y="74"/>
                  <a:pt x="730" y="76"/>
                </a:cubicBezTo>
                <a:cubicBezTo>
                  <a:pt x="733" y="79"/>
                  <a:pt x="736" y="80"/>
                  <a:pt x="739" y="80"/>
                </a:cubicBezTo>
                <a:cubicBezTo>
                  <a:pt x="742" y="80"/>
                  <a:pt x="745" y="78"/>
                  <a:pt x="747" y="76"/>
                </a:cubicBezTo>
                <a:cubicBezTo>
                  <a:pt x="749" y="75"/>
                  <a:pt x="750" y="75"/>
                  <a:pt x="750" y="74"/>
                </a:cubicBezTo>
                <a:close/>
                <a:moveTo>
                  <a:pt x="901" y="54"/>
                </a:moveTo>
                <a:cubicBezTo>
                  <a:pt x="870" y="0"/>
                  <a:pt x="870" y="0"/>
                  <a:pt x="870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906" y="41"/>
                  <a:pt x="906" y="41"/>
                  <a:pt x="906" y="41"/>
                </a:cubicBezTo>
                <a:cubicBezTo>
                  <a:pt x="930" y="0"/>
                  <a:pt x="930" y="0"/>
                  <a:pt x="930" y="0"/>
                </a:cubicBezTo>
                <a:cubicBezTo>
                  <a:pt x="943" y="0"/>
                  <a:pt x="943" y="0"/>
                  <a:pt x="943" y="0"/>
                </a:cubicBezTo>
                <a:cubicBezTo>
                  <a:pt x="912" y="54"/>
                  <a:pt x="912" y="54"/>
                  <a:pt x="912" y="54"/>
                </a:cubicBezTo>
                <a:cubicBezTo>
                  <a:pt x="912" y="91"/>
                  <a:pt x="912" y="91"/>
                  <a:pt x="912" y="91"/>
                </a:cubicBezTo>
                <a:cubicBezTo>
                  <a:pt x="900" y="90"/>
                  <a:pt x="900" y="90"/>
                  <a:pt x="900" y="90"/>
                </a:cubicBezTo>
                <a:cubicBezTo>
                  <a:pt x="900" y="54"/>
                  <a:pt x="900" y="54"/>
                  <a:pt x="900" y="54"/>
                </a:cubicBezTo>
                <a:lnTo>
                  <a:pt x="901" y="54"/>
                </a:lnTo>
                <a:close/>
                <a:moveTo>
                  <a:pt x="1030" y="0"/>
                </a:moveTo>
                <a:cubicBezTo>
                  <a:pt x="1030" y="12"/>
                  <a:pt x="1030" y="12"/>
                  <a:pt x="1030" y="12"/>
                </a:cubicBezTo>
                <a:cubicBezTo>
                  <a:pt x="992" y="12"/>
                  <a:pt x="992" y="12"/>
                  <a:pt x="992" y="12"/>
                </a:cubicBezTo>
                <a:cubicBezTo>
                  <a:pt x="992" y="39"/>
                  <a:pt x="992" y="39"/>
                  <a:pt x="992" y="39"/>
                </a:cubicBezTo>
                <a:cubicBezTo>
                  <a:pt x="1030" y="39"/>
                  <a:pt x="1030" y="39"/>
                  <a:pt x="1030" y="39"/>
                </a:cubicBezTo>
                <a:cubicBezTo>
                  <a:pt x="1030" y="51"/>
                  <a:pt x="1030" y="51"/>
                  <a:pt x="1030" y="51"/>
                </a:cubicBezTo>
                <a:cubicBezTo>
                  <a:pt x="992" y="51"/>
                  <a:pt x="992" y="51"/>
                  <a:pt x="992" y="51"/>
                </a:cubicBezTo>
                <a:cubicBezTo>
                  <a:pt x="992" y="79"/>
                  <a:pt x="992" y="79"/>
                  <a:pt x="992" y="79"/>
                </a:cubicBezTo>
                <a:cubicBezTo>
                  <a:pt x="1030" y="79"/>
                  <a:pt x="1030" y="79"/>
                  <a:pt x="1030" y="79"/>
                </a:cubicBezTo>
                <a:cubicBezTo>
                  <a:pt x="1030" y="90"/>
                  <a:pt x="1030" y="90"/>
                  <a:pt x="1030" y="90"/>
                </a:cubicBezTo>
                <a:cubicBezTo>
                  <a:pt x="981" y="90"/>
                  <a:pt x="981" y="90"/>
                  <a:pt x="981" y="90"/>
                </a:cubicBezTo>
                <a:cubicBezTo>
                  <a:pt x="981" y="0"/>
                  <a:pt x="981" y="0"/>
                  <a:pt x="981" y="0"/>
                </a:cubicBezTo>
                <a:cubicBezTo>
                  <a:pt x="1030" y="0"/>
                  <a:pt x="1030" y="0"/>
                  <a:pt x="1030" y="0"/>
                </a:cubicBezTo>
                <a:close/>
                <a:moveTo>
                  <a:pt x="1109" y="47"/>
                </a:moveTo>
                <a:cubicBezTo>
                  <a:pt x="1101" y="26"/>
                  <a:pt x="1101" y="26"/>
                  <a:pt x="1101" y="26"/>
                </a:cubicBezTo>
                <a:cubicBezTo>
                  <a:pt x="1093" y="47"/>
                  <a:pt x="1093" y="47"/>
                  <a:pt x="1093" y="47"/>
                </a:cubicBezTo>
                <a:cubicBezTo>
                  <a:pt x="1109" y="47"/>
                  <a:pt x="1109" y="47"/>
                  <a:pt x="1109" y="47"/>
                </a:cubicBezTo>
                <a:close/>
                <a:moveTo>
                  <a:pt x="1104" y="0"/>
                </a:moveTo>
                <a:cubicBezTo>
                  <a:pt x="1137" y="90"/>
                  <a:pt x="1137" y="90"/>
                  <a:pt x="1137" y="90"/>
                </a:cubicBezTo>
                <a:cubicBezTo>
                  <a:pt x="1125" y="90"/>
                  <a:pt x="1125" y="90"/>
                  <a:pt x="1125" y="90"/>
                </a:cubicBezTo>
                <a:cubicBezTo>
                  <a:pt x="1113" y="59"/>
                  <a:pt x="1113" y="59"/>
                  <a:pt x="1113" y="59"/>
                </a:cubicBezTo>
                <a:cubicBezTo>
                  <a:pt x="1089" y="59"/>
                  <a:pt x="1089" y="59"/>
                  <a:pt x="1089" y="59"/>
                </a:cubicBezTo>
                <a:cubicBezTo>
                  <a:pt x="1077" y="91"/>
                  <a:pt x="1077" y="91"/>
                  <a:pt x="1077" y="91"/>
                </a:cubicBezTo>
                <a:cubicBezTo>
                  <a:pt x="1065" y="90"/>
                  <a:pt x="1065" y="90"/>
                  <a:pt x="1065" y="90"/>
                </a:cubicBezTo>
                <a:cubicBezTo>
                  <a:pt x="1098" y="0"/>
                  <a:pt x="1098" y="0"/>
                  <a:pt x="1098" y="0"/>
                </a:cubicBezTo>
                <a:cubicBezTo>
                  <a:pt x="1104" y="0"/>
                  <a:pt x="1104" y="0"/>
                  <a:pt x="1104" y="0"/>
                </a:cubicBezTo>
                <a:close/>
                <a:moveTo>
                  <a:pt x="1186" y="12"/>
                </a:moveTo>
                <a:cubicBezTo>
                  <a:pt x="1186" y="50"/>
                  <a:pt x="1186" y="50"/>
                  <a:pt x="1186" y="50"/>
                </a:cubicBezTo>
                <a:cubicBezTo>
                  <a:pt x="1197" y="50"/>
                  <a:pt x="1197" y="50"/>
                  <a:pt x="1197" y="50"/>
                </a:cubicBezTo>
                <a:cubicBezTo>
                  <a:pt x="1202" y="50"/>
                  <a:pt x="1206" y="48"/>
                  <a:pt x="1210" y="44"/>
                </a:cubicBezTo>
                <a:cubicBezTo>
                  <a:pt x="1214" y="41"/>
                  <a:pt x="1216" y="36"/>
                  <a:pt x="1216" y="31"/>
                </a:cubicBezTo>
                <a:cubicBezTo>
                  <a:pt x="1216" y="26"/>
                  <a:pt x="1214" y="22"/>
                  <a:pt x="1210" y="18"/>
                </a:cubicBezTo>
                <a:cubicBezTo>
                  <a:pt x="1206" y="14"/>
                  <a:pt x="1202" y="12"/>
                  <a:pt x="1197" y="12"/>
                </a:cubicBezTo>
                <a:cubicBezTo>
                  <a:pt x="1186" y="12"/>
                  <a:pt x="1186" y="12"/>
                  <a:pt x="1186" y="12"/>
                </a:cubicBezTo>
                <a:close/>
                <a:moveTo>
                  <a:pt x="1197" y="62"/>
                </a:moveTo>
                <a:cubicBezTo>
                  <a:pt x="1186" y="62"/>
                  <a:pt x="1186" y="62"/>
                  <a:pt x="1186" y="62"/>
                </a:cubicBezTo>
                <a:cubicBezTo>
                  <a:pt x="1186" y="91"/>
                  <a:pt x="1186" y="91"/>
                  <a:pt x="1186" y="91"/>
                </a:cubicBezTo>
                <a:cubicBezTo>
                  <a:pt x="1175" y="90"/>
                  <a:pt x="1175" y="90"/>
                  <a:pt x="1175" y="9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8" y="1"/>
                  <a:pt x="1214" y="4"/>
                  <a:pt x="1219" y="9"/>
                </a:cubicBezTo>
                <a:cubicBezTo>
                  <a:pt x="1225" y="16"/>
                  <a:pt x="1227" y="23"/>
                  <a:pt x="1227" y="31"/>
                </a:cubicBezTo>
                <a:cubicBezTo>
                  <a:pt x="1227" y="39"/>
                  <a:pt x="1224" y="46"/>
                  <a:pt x="1219" y="53"/>
                </a:cubicBezTo>
                <a:cubicBezTo>
                  <a:pt x="1215" y="57"/>
                  <a:pt x="1211" y="60"/>
                  <a:pt x="1210" y="60"/>
                </a:cubicBezTo>
                <a:cubicBezTo>
                  <a:pt x="1230" y="91"/>
                  <a:pt x="1230" y="91"/>
                  <a:pt x="1230" y="91"/>
                </a:cubicBezTo>
                <a:cubicBezTo>
                  <a:pt x="1216" y="91"/>
                  <a:pt x="1216" y="91"/>
                  <a:pt x="1216" y="91"/>
                </a:cubicBezTo>
                <a:lnTo>
                  <a:pt x="1197" y="62"/>
                </a:lnTo>
                <a:close/>
              </a:path>
            </a:pathLst>
          </a:custGeom>
          <a:solidFill>
            <a:srgbClr val="5456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7891463" y="4078288"/>
            <a:ext cx="631825" cy="831850"/>
          </a:xfrm>
          <a:custGeom>
            <a:avLst/>
            <a:gdLst>
              <a:gd name="T0" fmla="*/ 149 w 149"/>
              <a:gd name="T1" fmla="*/ 94 h 196"/>
              <a:gd name="T2" fmla="*/ 99 w 149"/>
              <a:gd name="T3" fmla="*/ 63 h 196"/>
              <a:gd name="T4" fmla="*/ 62 w 149"/>
              <a:gd name="T5" fmla="*/ 0 h 196"/>
              <a:gd name="T6" fmla="*/ 26 w 149"/>
              <a:gd name="T7" fmla="*/ 70 h 196"/>
              <a:gd name="T8" fmla="*/ 0 w 149"/>
              <a:gd name="T9" fmla="*/ 121 h 196"/>
              <a:gd name="T10" fmla="*/ 53 w 149"/>
              <a:gd name="T11" fmla="*/ 171 h 196"/>
              <a:gd name="T12" fmla="*/ 98 w 149"/>
              <a:gd name="T13" fmla="*/ 196 h 196"/>
              <a:gd name="T14" fmla="*/ 149 w 149"/>
              <a:gd name="T15" fmla="*/ 94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9" h="196">
                <a:moveTo>
                  <a:pt x="149" y="94"/>
                </a:moveTo>
                <a:cubicBezTo>
                  <a:pt x="131" y="87"/>
                  <a:pt x="114" y="77"/>
                  <a:pt x="99" y="63"/>
                </a:cubicBezTo>
                <a:cubicBezTo>
                  <a:pt x="80" y="45"/>
                  <a:pt x="68" y="24"/>
                  <a:pt x="62" y="0"/>
                </a:cubicBezTo>
                <a:cubicBezTo>
                  <a:pt x="26" y="70"/>
                  <a:pt x="26" y="70"/>
                  <a:pt x="26" y="70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40"/>
                  <a:pt x="32" y="157"/>
                  <a:pt x="53" y="171"/>
                </a:cubicBezTo>
                <a:cubicBezTo>
                  <a:pt x="67" y="181"/>
                  <a:pt x="82" y="189"/>
                  <a:pt x="98" y="196"/>
                </a:cubicBezTo>
                <a:lnTo>
                  <a:pt x="149" y="94"/>
                </a:ln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8526463" y="2862263"/>
            <a:ext cx="763588" cy="547688"/>
          </a:xfrm>
          <a:custGeom>
            <a:avLst/>
            <a:gdLst>
              <a:gd name="T0" fmla="*/ 180 w 180"/>
              <a:gd name="T1" fmla="*/ 25 h 129"/>
              <a:gd name="T2" fmla="*/ 81 w 180"/>
              <a:gd name="T3" fmla="*/ 0 h 129"/>
              <a:gd name="T4" fmla="*/ 60 w 180"/>
              <a:gd name="T5" fmla="*/ 0 h 129"/>
              <a:gd name="T6" fmla="*/ 0 w 180"/>
              <a:gd name="T7" fmla="*/ 116 h 129"/>
              <a:gd name="T8" fmla="*/ 49 w 180"/>
              <a:gd name="T9" fmla="*/ 108 h 129"/>
              <a:gd name="T10" fmla="*/ 127 w 180"/>
              <a:gd name="T11" fmla="*/ 129 h 129"/>
              <a:gd name="T12" fmla="*/ 180 w 180"/>
              <a:gd name="T13" fmla="*/ 2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0" h="129">
                <a:moveTo>
                  <a:pt x="180" y="25"/>
                </a:moveTo>
                <a:cubicBezTo>
                  <a:pt x="151" y="11"/>
                  <a:pt x="118" y="3"/>
                  <a:pt x="81" y="0"/>
                </a:cubicBezTo>
                <a:cubicBezTo>
                  <a:pt x="74" y="0"/>
                  <a:pt x="67" y="0"/>
                  <a:pt x="60" y="0"/>
                </a:cubicBezTo>
                <a:cubicBezTo>
                  <a:pt x="0" y="116"/>
                  <a:pt x="0" y="116"/>
                  <a:pt x="0" y="116"/>
                </a:cubicBezTo>
                <a:cubicBezTo>
                  <a:pt x="15" y="111"/>
                  <a:pt x="31" y="108"/>
                  <a:pt x="49" y="108"/>
                </a:cubicBezTo>
                <a:cubicBezTo>
                  <a:pt x="78" y="108"/>
                  <a:pt x="104" y="115"/>
                  <a:pt x="127" y="129"/>
                </a:cubicBezTo>
                <a:lnTo>
                  <a:pt x="180" y="25"/>
                </a:ln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8848726" y="1935163"/>
            <a:ext cx="784225" cy="319088"/>
          </a:xfrm>
          <a:custGeom>
            <a:avLst/>
            <a:gdLst>
              <a:gd name="T0" fmla="*/ 0 w 185"/>
              <a:gd name="T1" fmla="*/ 0 h 75"/>
              <a:gd name="T2" fmla="*/ 124 w 185"/>
              <a:gd name="T3" fmla="*/ 32 h 75"/>
              <a:gd name="T4" fmla="*/ 185 w 185"/>
              <a:gd name="T5" fmla="*/ 75 h 75"/>
              <a:gd name="T6" fmla="*/ 185 w 185"/>
              <a:gd name="T7" fmla="*/ 0 h 75"/>
              <a:gd name="T8" fmla="*/ 0 w 185"/>
              <a:gd name="T9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75">
                <a:moveTo>
                  <a:pt x="0" y="0"/>
                </a:moveTo>
                <a:cubicBezTo>
                  <a:pt x="48" y="2"/>
                  <a:pt x="89" y="12"/>
                  <a:pt x="124" y="32"/>
                </a:cubicBezTo>
                <a:cubicBezTo>
                  <a:pt x="149" y="46"/>
                  <a:pt x="169" y="60"/>
                  <a:pt x="185" y="75"/>
                </a:cubicBezTo>
                <a:cubicBezTo>
                  <a:pt x="185" y="0"/>
                  <a:pt x="185" y="0"/>
                  <a:pt x="1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7442201" y="1935163"/>
            <a:ext cx="1309688" cy="471488"/>
          </a:xfrm>
          <a:custGeom>
            <a:avLst/>
            <a:gdLst>
              <a:gd name="T0" fmla="*/ 114 w 309"/>
              <a:gd name="T1" fmla="*/ 106 h 111"/>
              <a:gd name="T2" fmla="*/ 309 w 309"/>
              <a:gd name="T3" fmla="*/ 0 h 111"/>
              <a:gd name="T4" fmla="*/ 0 w 309"/>
              <a:gd name="T5" fmla="*/ 0 h 111"/>
              <a:gd name="T6" fmla="*/ 0 w 309"/>
              <a:gd name="T7" fmla="*/ 111 h 111"/>
              <a:gd name="T8" fmla="*/ 110 w 309"/>
              <a:gd name="T9" fmla="*/ 111 h 111"/>
              <a:gd name="T10" fmla="*/ 114 w 309"/>
              <a:gd name="T11" fmla="*/ 10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9" h="111">
                <a:moveTo>
                  <a:pt x="114" y="106"/>
                </a:moveTo>
                <a:cubicBezTo>
                  <a:pt x="159" y="39"/>
                  <a:pt x="224" y="3"/>
                  <a:pt x="30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1"/>
                  <a:pt x="0" y="111"/>
                  <a:pt x="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12" y="109"/>
                  <a:pt x="113" y="108"/>
                  <a:pt x="114" y="106"/>
                </a:cubicBezTo>
                <a:close/>
              </a:path>
            </a:pathLst>
          </a:custGeom>
          <a:solidFill>
            <a:srgbClr val="DD2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DD2A1B"/>
          </a:solidFill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" name="矩形 45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shutterstock_464935886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2006544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组合 70"/>
          <p:cNvGrpSpPr/>
          <p:nvPr/>
        </p:nvGrpSpPr>
        <p:grpSpPr>
          <a:xfrm>
            <a:off x="2888117" y="808121"/>
            <a:ext cx="6430054" cy="5238584"/>
            <a:chOff x="1892300" y="-3175"/>
            <a:chExt cx="8421688" cy="6861175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8407400" y="663575"/>
              <a:ext cx="1782763" cy="2487613"/>
            </a:xfrm>
            <a:custGeom>
              <a:avLst/>
              <a:gdLst>
                <a:gd name="T0" fmla="*/ 32 w 3417"/>
                <a:gd name="T1" fmla="*/ 0 h 4762"/>
                <a:gd name="T2" fmla="*/ 32 w 3417"/>
                <a:gd name="T3" fmla="*/ 20 h 4762"/>
                <a:gd name="T4" fmla="*/ 32 w 3417"/>
                <a:gd name="T5" fmla="*/ 39 h 4762"/>
                <a:gd name="T6" fmla="*/ 0 w 3417"/>
                <a:gd name="T7" fmla="*/ 802 h 4762"/>
                <a:gd name="T8" fmla="*/ 2236 w 3417"/>
                <a:gd name="T9" fmla="*/ 895 h 4762"/>
                <a:gd name="T10" fmla="*/ 19 w 3417"/>
                <a:gd name="T11" fmla="*/ 4718 h 4762"/>
                <a:gd name="T12" fmla="*/ 1127 w 3417"/>
                <a:gd name="T13" fmla="*/ 4762 h 4762"/>
                <a:gd name="T14" fmla="*/ 3395 w 3417"/>
                <a:gd name="T15" fmla="*/ 687 h 4762"/>
                <a:gd name="T16" fmla="*/ 3417 w 3417"/>
                <a:gd name="T17" fmla="*/ 138 h 4762"/>
                <a:gd name="T18" fmla="*/ 32 w 3417"/>
                <a:gd name="T19" fmla="*/ 0 h 4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7" h="4762">
                  <a:moveTo>
                    <a:pt x="32" y="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0" y="802"/>
                    <a:pt x="0" y="802"/>
                    <a:pt x="0" y="802"/>
                  </a:cubicBezTo>
                  <a:cubicBezTo>
                    <a:pt x="2236" y="895"/>
                    <a:pt x="2236" y="895"/>
                    <a:pt x="2236" y="895"/>
                  </a:cubicBezTo>
                  <a:cubicBezTo>
                    <a:pt x="1498" y="2169"/>
                    <a:pt x="757" y="3443"/>
                    <a:pt x="19" y="4718"/>
                  </a:cubicBezTo>
                  <a:cubicBezTo>
                    <a:pt x="1127" y="4762"/>
                    <a:pt x="1127" y="4762"/>
                    <a:pt x="1127" y="4762"/>
                  </a:cubicBezTo>
                  <a:cubicBezTo>
                    <a:pt x="1881" y="3402"/>
                    <a:pt x="2660" y="2054"/>
                    <a:pt x="3395" y="687"/>
                  </a:cubicBezTo>
                  <a:cubicBezTo>
                    <a:pt x="3417" y="138"/>
                    <a:pt x="3417" y="138"/>
                    <a:pt x="3417" y="138"/>
                  </a:cubicBezTo>
                  <a:cubicBezTo>
                    <a:pt x="32" y="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C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246813" y="892175"/>
              <a:ext cx="1306513" cy="2500313"/>
            </a:xfrm>
            <a:custGeom>
              <a:avLst/>
              <a:gdLst>
                <a:gd name="T0" fmla="*/ 1354 w 2504"/>
                <a:gd name="T1" fmla="*/ 67 h 4790"/>
                <a:gd name="T2" fmla="*/ 1354 w 2504"/>
                <a:gd name="T3" fmla="*/ 67 h 4790"/>
                <a:gd name="T4" fmla="*/ 734 w 2504"/>
                <a:gd name="T5" fmla="*/ 367 h 4790"/>
                <a:gd name="T6" fmla="*/ 0 w 2504"/>
                <a:gd name="T7" fmla="*/ 795 h 4790"/>
                <a:gd name="T8" fmla="*/ 325 w 2504"/>
                <a:gd name="T9" fmla="*/ 1501 h 4790"/>
                <a:gd name="T10" fmla="*/ 1117 w 2504"/>
                <a:gd name="T11" fmla="*/ 1028 h 4790"/>
                <a:gd name="T12" fmla="*/ 1466 w 2504"/>
                <a:gd name="T13" fmla="*/ 4790 h 4790"/>
                <a:gd name="T14" fmla="*/ 2504 w 2504"/>
                <a:gd name="T15" fmla="*/ 4695 h 4790"/>
                <a:gd name="T16" fmla="*/ 2069 w 2504"/>
                <a:gd name="T17" fmla="*/ 0 h 4790"/>
                <a:gd name="T18" fmla="*/ 1354 w 2504"/>
                <a:gd name="T19" fmla="*/ 67 h 4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4" h="4790">
                  <a:moveTo>
                    <a:pt x="1354" y="67"/>
                  </a:moveTo>
                  <a:cubicBezTo>
                    <a:pt x="1354" y="67"/>
                    <a:pt x="1354" y="67"/>
                    <a:pt x="1354" y="67"/>
                  </a:cubicBezTo>
                  <a:cubicBezTo>
                    <a:pt x="1111" y="89"/>
                    <a:pt x="945" y="274"/>
                    <a:pt x="734" y="367"/>
                  </a:cubicBezTo>
                  <a:cubicBezTo>
                    <a:pt x="491" y="511"/>
                    <a:pt x="246" y="654"/>
                    <a:pt x="0" y="795"/>
                  </a:cubicBezTo>
                  <a:cubicBezTo>
                    <a:pt x="108" y="1031"/>
                    <a:pt x="217" y="1268"/>
                    <a:pt x="325" y="1501"/>
                  </a:cubicBezTo>
                  <a:cubicBezTo>
                    <a:pt x="590" y="1344"/>
                    <a:pt x="852" y="1188"/>
                    <a:pt x="1117" y="1028"/>
                  </a:cubicBezTo>
                  <a:cubicBezTo>
                    <a:pt x="1466" y="4790"/>
                    <a:pt x="1466" y="4790"/>
                    <a:pt x="1466" y="4790"/>
                  </a:cubicBezTo>
                  <a:cubicBezTo>
                    <a:pt x="2504" y="4695"/>
                    <a:pt x="2504" y="4695"/>
                    <a:pt x="2504" y="4695"/>
                  </a:cubicBezTo>
                  <a:cubicBezTo>
                    <a:pt x="2069" y="0"/>
                    <a:pt x="2069" y="0"/>
                    <a:pt x="2069" y="0"/>
                  </a:cubicBezTo>
                  <a:cubicBezTo>
                    <a:pt x="1830" y="25"/>
                    <a:pt x="1593" y="44"/>
                    <a:pt x="1354" y="67"/>
                  </a:cubicBezTo>
                  <a:close/>
                </a:path>
              </a:pathLst>
            </a:custGeom>
            <a:solidFill>
              <a:srgbClr val="FFA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4154488" y="-3175"/>
              <a:ext cx="1711325" cy="2635250"/>
            </a:xfrm>
            <a:custGeom>
              <a:avLst/>
              <a:gdLst>
                <a:gd name="T0" fmla="*/ 1584 w 3277"/>
                <a:gd name="T1" fmla="*/ 6 h 5046"/>
                <a:gd name="T2" fmla="*/ 368 w 3277"/>
                <a:gd name="T3" fmla="*/ 603 h 5046"/>
                <a:gd name="T4" fmla="*/ 29 w 3277"/>
                <a:gd name="T5" fmla="*/ 2555 h 5046"/>
                <a:gd name="T6" fmla="*/ 141 w 3277"/>
                <a:gd name="T7" fmla="*/ 3583 h 5046"/>
                <a:gd name="T8" fmla="*/ 390 w 3277"/>
                <a:gd name="T9" fmla="*/ 4308 h 5046"/>
                <a:gd name="T10" fmla="*/ 911 w 3277"/>
                <a:gd name="T11" fmla="*/ 4867 h 5046"/>
                <a:gd name="T12" fmla="*/ 1719 w 3277"/>
                <a:gd name="T13" fmla="*/ 5037 h 5046"/>
                <a:gd name="T14" fmla="*/ 2948 w 3277"/>
                <a:gd name="T15" fmla="*/ 4382 h 5046"/>
                <a:gd name="T16" fmla="*/ 3248 w 3277"/>
                <a:gd name="T17" fmla="*/ 2434 h 5046"/>
                <a:gd name="T18" fmla="*/ 3102 w 3277"/>
                <a:gd name="T19" fmla="*/ 1303 h 5046"/>
                <a:gd name="T20" fmla="*/ 2932 w 3277"/>
                <a:gd name="T21" fmla="*/ 811 h 5046"/>
                <a:gd name="T22" fmla="*/ 2667 w 3277"/>
                <a:gd name="T23" fmla="*/ 409 h 5046"/>
                <a:gd name="T24" fmla="*/ 2242 w 3277"/>
                <a:gd name="T25" fmla="*/ 108 h 5046"/>
                <a:gd name="T26" fmla="*/ 1584 w 3277"/>
                <a:gd name="T27" fmla="*/ 6 h 5046"/>
                <a:gd name="T28" fmla="*/ 1575 w 3277"/>
                <a:gd name="T29" fmla="*/ 907 h 5046"/>
                <a:gd name="T30" fmla="*/ 1984 w 3277"/>
                <a:gd name="T31" fmla="*/ 1229 h 5046"/>
                <a:gd name="T32" fmla="*/ 2163 w 3277"/>
                <a:gd name="T33" fmla="*/ 2523 h 5046"/>
                <a:gd name="T34" fmla="*/ 2134 w 3277"/>
                <a:gd name="T35" fmla="*/ 3497 h 5046"/>
                <a:gd name="T36" fmla="*/ 1971 w 3277"/>
                <a:gd name="T37" fmla="*/ 3960 h 5046"/>
                <a:gd name="T38" fmla="*/ 1687 w 3277"/>
                <a:gd name="T39" fmla="*/ 4114 h 5046"/>
                <a:gd name="T40" fmla="*/ 1291 w 3277"/>
                <a:gd name="T41" fmla="*/ 3788 h 5046"/>
                <a:gd name="T42" fmla="*/ 1115 w 3277"/>
                <a:gd name="T43" fmla="*/ 2523 h 5046"/>
                <a:gd name="T44" fmla="*/ 1195 w 3277"/>
                <a:gd name="T45" fmla="*/ 1261 h 5046"/>
                <a:gd name="T46" fmla="*/ 1575 w 3277"/>
                <a:gd name="T47" fmla="*/ 907 h 5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77" h="5046">
                  <a:moveTo>
                    <a:pt x="1584" y="6"/>
                  </a:moveTo>
                  <a:cubicBezTo>
                    <a:pt x="1032" y="25"/>
                    <a:pt x="626" y="223"/>
                    <a:pt x="368" y="603"/>
                  </a:cubicBezTo>
                  <a:cubicBezTo>
                    <a:pt x="112" y="980"/>
                    <a:pt x="0" y="1632"/>
                    <a:pt x="29" y="2555"/>
                  </a:cubicBezTo>
                  <a:cubicBezTo>
                    <a:pt x="42" y="2932"/>
                    <a:pt x="80" y="3274"/>
                    <a:pt x="141" y="3583"/>
                  </a:cubicBezTo>
                  <a:cubicBezTo>
                    <a:pt x="205" y="3890"/>
                    <a:pt x="288" y="4133"/>
                    <a:pt x="390" y="4308"/>
                  </a:cubicBezTo>
                  <a:cubicBezTo>
                    <a:pt x="527" y="4557"/>
                    <a:pt x="703" y="4743"/>
                    <a:pt x="911" y="4867"/>
                  </a:cubicBezTo>
                  <a:cubicBezTo>
                    <a:pt x="1118" y="4989"/>
                    <a:pt x="1390" y="5046"/>
                    <a:pt x="1719" y="5037"/>
                  </a:cubicBezTo>
                  <a:cubicBezTo>
                    <a:pt x="2313" y="5014"/>
                    <a:pt x="2721" y="4797"/>
                    <a:pt x="2948" y="4382"/>
                  </a:cubicBezTo>
                  <a:cubicBezTo>
                    <a:pt x="3178" y="3963"/>
                    <a:pt x="3277" y="3315"/>
                    <a:pt x="3248" y="2434"/>
                  </a:cubicBezTo>
                  <a:cubicBezTo>
                    <a:pt x="3236" y="2038"/>
                    <a:pt x="3185" y="1661"/>
                    <a:pt x="3102" y="1303"/>
                  </a:cubicBezTo>
                  <a:cubicBezTo>
                    <a:pt x="3057" y="1114"/>
                    <a:pt x="3003" y="948"/>
                    <a:pt x="2932" y="811"/>
                  </a:cubicBezTo>
                  <a:cubicBezTo>
                    <a:pt x="2868" y="667"/>
                    <a:pt x="2779" y="533"/>
                    <a:pt x="2667" y="409"/>
                  </a:cubicBezTo>
                  <a:cubicBezTo>
                    <a:pt x="2555" y="284"/>
                    <a:pt x="2415" y="182"/>
                    <a:pt x="2242" y="108"/>
                  </a:cubicBezTo>
                  <a:cubicBezTo>
                    <a:pt x="2067" y="32"/>
                    <a:pt x="1850" y="0"/>
                    <a:pt x="1584" y="6"/>
                  </a:cubicBezTo>
                  <a:close/>
                  <a:moveTo>
                    <a:pt x="1575" y="907"/>
                  </a:moveTo>
                  <a:cubicBezTo>
                    <a:pt x="1754" y="900"/>
                    <a:pt x="1891" y="1009"/>
                    <a:pt x="1984" y="1229"/>
                  </a:cubicBezTo>
                  <a:cubicBezTo>
                    <a:pt x="2083" y="1447"/>
                    <a:pt x="2140" y="1878"/>
                    <a:pt x="2163" y="2523"/>
                  </a:cubicBezTo>
                  <a:cubicBezTo>
                    <a:pt x="2175" y="2964"/>
                    <a:pt x="2166" y="3289"/>
                    <a:pt x="2134" y="3497"/>
                  </a:cubicBezTo>
                  <a:cubicBezTo>
                    <a:pt x="2105" y="3708"/>
                    <a:pt x="2048" y="3861"/>
                    <a:pt x="1971" y="3960"/>
                  </a:cubicBezTo>
                  <a:cubicBezTo>
                    <a:pt x="1891" y="4059"/>
                    <a:pt x="1798" y="4110"/>
                    <a:pt x="1687" y="4114"/>
                  </a:cubicBezTo>
                  <a:cubicBezTo>
                    <a:pt x="1517" y="4120"/>
                    <a:pt x="1386" y="4011"/>
                    <a:pt x="1291" y="3788"/>
                  </a:cubicBezTo>
                  <a:cubicBezTo>
                    <a:pt x="1195" y="3564"/>
                    <a:pt x="1137" y="3143"/>
                    <a:pt x="1115" y="2523"/>
                  </a:cubicBezTo>
                  <a:cubicBezTo>
                    <a:pt x="1096" y="1910"/>
                    <a:pt x="1121" y="1491"/>
                    <a:pt x="1195" y="1261"/>
                  </a:cubicBezTo>
                  <a:cubicBezTo>
                    <a:pt x="1268" y="1031"/>
                    <a:pt x="1396" y="913"/>
                    <a:pt x="1575" y="907"/>
                  </a:cubicBezTo>
                  <a:close/>
                </a:path>
              </a:pathLst>
            </a:custGeom>
            <a:solidFill>
              <a:srgbClr val="F27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892300" y="855663"/>
              <a:ext cx="1990725" cy="2684463"/>
            </a:xfrm>
            <a:custGeom>
              <a:avLst/>
              <a:gdLst>
                <a:gd name="T0" fmla="*/ 2348 w 3814"/>
                <a:gd name="T1" fmla="*/ 57 h 5139"/>
                <a:gd name="T2" fmla="*/ 1444 w 3814"/>
                <a:gd name="T3" fmla="*/ 92 h 5139"/>
                <a:gd name="T4" fmla="*/ 888 w 3814"/>
                <a:gd name="T5" fmla="*/ 498 h 5139"/>
                <a:gd name="T6" fmla="*/ 530 w 3814"/>
                <a:gd name="T7" fmla="*/ 1331 h 5139"/>
                <a:gd name="T8" fmla="*/ 1629 w 3814"/>
                <a:gd name="T9" fmla="*/ 1606 h 5139"/>
                <a:gd name="T10" fmla="*/ 1884 w 3814"/>
                <a:gd name="T11" fmla="*/ 1073 h 5139"/>
                <a:gd name="T12" fmla="*/ 2255 w 3814"/>
                <a:gd name="T13" fmla="*/ 964 h 5139"/>
                <a:gd name="T14" fmla="*/ 2574 w 3814"/>
                <a:gd name="T15" fmla="*/ 1172 h 5139"/>
                <a:gd name="T16" fmla="*/ 2661 w 3814"/>
                <a:gd name="T17" fmla="*/ 1561 h 5139"/>
                <a:gd name="T18" fmla="*/ 2466 w 3814"/>
                <a:gd name="T19" fmla="*/ 1967 h 5139"/>
                <a:gd name="T20" fmla="*/ 1754 w 3814"/>
                <a:gd name="T21" fmla="*/ 2529 h 5139"/>
                <a:gd name="T22" fmla="*/ 495 w 3814"/>
                <a:gd name="T23" fmla="*/ 3586 h 5139"/>
                <a:gd name="T24" fmla="*/ 0 w 3814"/>
                <a:gd name="T25" fmla="*/ 4634 h 5139"/>
                <a:gd name="T26" fmla="*/ 3338 w 3814"/>
                <a:gd name="T27" fmla="*/ 5139 h 5139"/>
                <a:gd name="T28" fmla="*/ 3481 w 3814"/>
                <a:gd name="T29" fmla="*/ 4062 h 5139"/>
                <a:gd name="T30" fmla="*/ 1747 w 3814"/>
                <a:gd name="T31" fmla="*/ 3800 h 5139"/>
                <a:gd name="T32" fmla="*/ 2051 w 3814"/>
                <a:gd name="T33" fmla="*/ 3551 h 5139"/>
                <a:gd name="T34" fmla="*/ 2552 w 3814"/>
                <a:gd name="T35" fmla="*/ 3235 h 5139"/>
                <a:gd name="T36" fmla="*/ 3446 w 3814"/>
                <a:gd name="T37" fmla="*/ 2481 h 5139"/>
                <a:gd name="T38" fmla="*/ 3775 w 3814"/>
                <a:gd name="T39" fmla="*/ 1686 h 5139"/>
                <a:gd name="T40" fmla="*/ 3686 w 3814"/>
                <a:gd name="T41" fmla="*/ 919 h 5139"/>
                <a:gd name="T42" fmla="*/ 3239 w 3814"/>
                <a:gd name="T43" fmla="*/ 354 h 5139"/>
                <a:gd name="T44" fmla="*/ 2348 w 3814"/>
                <a:gd name="T45" fmla="*/ 57 h 5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4" h="5139">
                  <a:moveTo>
                    <a:pt x="2348" y="57"/>
                  </a:moveTo>
                  <a:cubicBezTo>
                    <a:pt x="1974" y="0"/>
                    <a:pt x="1670" y="12"/>
                    <a:pt x="1444" y="92"/>
                  </a:cubicBezTo>
                  <a:cubicBezTo>
                    <a:pt x="1217" y="169"/>
                    <a:pt x="1032" y="306"/>
                    <a:pt x="888" y="498"/>
                  </a:cubicBezTo>
                  <a:cubicBezTo>
                    <a:pt x="741" y="686"/>
                    <a:pt x="623" y="964"/>
                    <a:pt x="530" y="1331"/>
                  </a:cubicBezTo>
                  <a:cubicBezTo>
                    <a:pt x="1629" y="1606"/>
                    <a:pt x="1629" y="1606"/>
                    <a:pt x="1629" y="1606"/>
                  </a:cubicBezTo>
                  <a:cubicBezTo>
                    <a:pt x="1696" y="1341"/>
                    <a:pt x="1782" y="1165"/>
                    <a:pt x="1884" y="1073"/>
                  </a:cubicBezTo>
                  <a:cubicBezTo>
                    <a:pt x="1990" y="980"/>
                    <a:pt x="2114" y="945"/>
                    <a:pt x="2255" y="964"/>
                  </a:cubicBezTo>
                  <a:cubicBezTo>
                    <a:pt x="2392" y="987"/>
                    <a:pt x="2498" y="1057"/>
                    <a:pt x="2574" y="1172"/>
                  </a:cubicBezTo>
                  <a:cubicBezTo>
                    <a:pt x="2651" y="1287"/>
                    <a:pt x="2680" y="1418"/>
                    <a:pt x="2661" y="1561"/>
                  </a:cubicBezTo>
                  <a:cubicBezTo>
                    <a:pt x="2641" y="1696"/>
                    <a:pt x="2578" y="1833"/>
                    <a:pt x="2466" y="1967"/>
                  </a:cubicBezTo>
                  <a:cubicBezTo>
                    <a:pt x="2354" y="2101"/>
                    <a:pt x="2118" y="2290"/>
                    <a:pt x="1754" y="2529"/>
                  </a:cubicBezTo>
                  <a:cubicBezTo>
                    <a:pt x="1156" y="2916"/>
                    <a:pt x="738" y="3270"/>
                    <a:pt x="495" y="3586"/>
                  </a:cubicBezTo>
                  <a:cubicBezTo>
                    <a:pt x="256" y="3899"/>
                    <a:pt x="90" y="4251"/>
                    <a:pt x="0" y="4634"/>
                  </a:cubicBezTo>
                  <a:cubicBezTo>
                    <a:pt x="3338" y="5139"/>
                    <a:pt x="3338" y="5139"/>
                    <a:pt x="3338" y="5139"/>
                  </a:cubicBezTo>
                  <a:cubicBezTo>
                    <a:pt x="3481" y="4062"/>
                    <a:pt x="3481" y="4062"/>
                    <a:pt x="3481" y="4062"/>
                  </a:cubicBezTo>
                  <a:cubicBezTo>
                    <a:pt x="1747" y="3800"/>
                    <a:pt x="1747" y="3800"/>
                    <a:pt x="1747" y="3800"/>
                  </a:cubicBezTo>
                  <a:cubicBezTo>
                    <a:pt x="1862" y="3698"/>
                    <a:pt x="1964" y="3615"/>
                    <a:pt x="2051" y="3551"/>
                  </a:cubicBezTo>
                  <a:cubicBezTo>
                    <a:pt x="2137" y="3491"/>
                    <a:pt x="2303" y="3385"/>
                    <a:pt x="2552" y="3235"/>
                  </a:cubicBezTo>
                  <a:cubicBezTo>
                    <a:pt x="2970" y="2976"/>
                    <a:pt x="3271" y="2724"/>
                    <a:pt x="3446" y="2481"/>
                  </a:cubicBezTo>
                  <a:cubicBezTo>
                    <a:pt x="3628" y="2242"/>
                    <a:pt x="3737" y="1973"/>
                    <a:pt x="3775" y="1686"/>
                  </a:cubicBezTo>
                  <a:cubicBezTo>
                    <a:pt x="3814" y="1411"/>
                    <a:pt x="3782" y="1159"/>
                    <a:pt x="3686" y="919"/>
                  </a:cubicBezTo>
                  <a:cubicBezTo>
                    <a:pt x="3593" y="680"/>
                    <a:pt x="3443" y="492"/>
                    <a:pt x="3239" y="354"/>
                  </a:cubicBezTo>
                  <a:cubicBezTo>
                    <a:pt x="3037" y="214"/>
                    <a:pt x="2740" y="115"/>
                    <a:pt x="2348" y="57"/>
                  </a:cubicBezTo>
                  <a:close/>
                </a:path>
              </a:pathLst>
            </a:custGeom>
            <a:solidFill>
              <a:srgbClr val="A45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9070975" y="5018088"/>
              <a:ext cx="703263" cy="1109663"/>
            </a:xfrm>
            <a:custGeom>
              <a:avLst/>
              <a:gdLst>
                <a:gd name="T0" fmla="*/ 766 w 1348"/>
                <a:gd name="T1" fmla="*/ 0 h 2124"/>
                <a:gd name="T2" fmla="*/ 35 w 1348"/>
                <a:gd name="T3" fmla="*/ 1300 h 2124"/>
                <a:gd name="T4" fmla="*/ 6 w 1348"/>
                <a:gd name="T5" fmla="*/ 1383 h 2124"/>
                <a:gd name="T6" fmla="*/ 6 w 1348"/>
                <a:gd name="T7" fmla="*/ 1387 h 2124"/>
                <a:gd name="T8" fmla="*/ 6 w 1348"/>
                <a:gd name="T9" fmla="*/ 1387 h 2124"/>
                <a:gd name="T10" fmla="*/ 3 w 1348"/>
                <a:gd name="T11" fmla="*/ 1454 h 2124"/>
                <a:gd name="T12" fmla="*/ 26 w 1348"/>
                <a:gd name="T13" fmla="*/ 1460 h 2124"/>
                <a:gd name="T14" fmla="*/ 1246 w 1348"/>
                <a:gd name="T15" fmla="*/ 1556 h 2124"/>
                <a:gd name="T16" fmla="*/ 1230 w 1348"/>
                <a:gd name="T17" fmla="*/ 1802 h 2124"/>
                <a:gd name="T18" fmla="*/ 1131 w 1348"/>
                <a:gd name="T19" fmla="*/ 2099 h 2124"/>
                <a:gd name="T20" fmla="*/ 1198 w 1348"/>
                <a:gd name="T21" fmla="*/ 2124 h 2124"/>
                <a:gd name="T22" fmla="*/ 1300 w 1348"/>
                <a:gd name="T23" fmla="*/ 1818 h 2124"/>
                <a:gd name="T24" fmla="*/ 1306 w 1348"/>
                <a:gd name="T25" fmla="*/ 1514 h 2124"/>
                <a:gd name="T26" fmla="*/ 1300 w 1348"/>
                <a:gd name="T27" fmla="*/ 1508 h 2124"/>
                <a:gd name="T28" fmla="*/ 1290 w 1348"/>
                <a:gd name="T29" fmla="*/ 1502 h 2124"/>
                <a:gd name="T30" fmla="*/ 83 w 1348"/>
                <a:gd name="T31" fmla="*/ 1396 h 2124"/>
                <a:gd name="T32" fmla="*/ 109 w 1348"/>
                <a:gd name="T33" fmla="*/ 1310 h 2124"/>
                <a:gd name="T34" fmla="*/ 834 w 1348"/>
                <a:gd name="T35" fmla="*/ 26 h 2124"/>
                <a:gd name="T36" fmla="*/ 766 w 1348"/>
                <a:gd name="T37" fmla="*/ 0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8" h="2124">
                  <a:moveTo>
                    <a:pt x="766" y="0"/>
                  </a:moveTo>
                  <a:cubicBezTo>
                    <a:pt x="600" y="416"/>
                    <a:pt x="188" y="856"/>
                    <a:pt x="35" y="1300"/>
                  </a:cubicBezTo>
                  <a:cubicBezTo>
                    <a:pt x="26" y="1329"/>
                    <a:pt x="16" y="1355"/>
                    <a:pt x="6" y="1383"/>
                  </a:cubicBezTo>
                  <a:cubicBezTo>
                    <a:pt x="6" y="1387"/>
                    <a:pt x="6" y="1387"/>
                    <a:pt x="6" y="1387"/>
                  </a:cubicBezTo>
                  <a:cubicBezTo>
                    <a:pt x="6" y="1387"/>
                    <a:pt x="6" y="1387"/>
                    <a:pt x="6" y="1387"/>
                  </a:cubicBezTo>
                  <a:cubicBezTo>
                    <a:pt x="0" y="1415"/>
                    <a:pt x="0" y="1438"/>
                    <a:pt x="3" y="1454"/>
                  </a:cubicBezTo>
                  <a:cubicBezTo>
                    <a:pt x="6" y="1454"/>
                    <a:pt x="22" y="1460"/>
                    <a:pt x="26" y="1460"/>
                  </a:cubicBezTo>
                  <a:cubicBezTo>
                    <a:pt x="473" y="1540"/>
                    <a:pt x="885" y="1361"/>
                    <a:pt x="1246" y="1556"/>
                  </a:cubicBezTo>
                  <a:cubicBezTo>
                    <a:pt x="1265" y="1604"/>
                    <a:pt x="1258" y="1700"/>
                    <a:pt x="1230" y="1802"/>
                  </a:cubicBezTo>
                  <a:cubicBezTo>
                    <a:pt x="1204" y="1907"/>
                    <a:pt x="1159" y="2022"/>
                    <a:pt x="1131" y="2099"/>
                  </a:cubicBezTo>
                  <a:cubicBezTo>
                    <a:pt x="1198" y="2124"/>
                    <a:pt x="1198" y="2124"/>
                    <a:pt x="1198" y="2124"/>
                  </a:cubicBezTo>
                  <a:cubicBezTo>
                    <a:pt x="1223" y="2048"/>
                    <a:pt x="1268" y="1933"/>
                    <a:pt x="1300" y="1818"/>
                  </a:cubicBezTo>
                  <a:cubicBezTo>
                    <a:pt x="1329" y="1706"/>
                    <a:pt x="1348" y="1594"/>
                    <a:pt x="1306" y="1514"/>
                  </a:cubicBezTo>
                  <a:cubicBezTo>
                    <a:pt x="1300" y="1508"/>
                    <a:pt x="1300" y="1508"/>
                    <a:pt x="1300" y="1508"/>
                  </a:cubicBezTo>
                  <a:cubicBezTo>
                    <a:pt x="1290" y="1502"/>
                    <a:pt x="1290" y="1502"/>
                    <a:pt x="1290" y="1502"/>
                  </a:cubicBezTo>
                  <a:cubicBezTo>
                    <a:pt x="933" y="1304"/>
                    <a:pt x="521" y="1454"/>
                    <a:pt x="83" y="1396"/>
                  </a:cubicBezTo>
                  <a:cubicBezTo>
                    <a:pt x="89" y="1367"/>
                    <a:pt x="99" y="1339"/>
                    <a:pt x="109" y="1310"/>
                  </a:cubicBezTo>
                  <a:cubicBezTo>
                    <a:pt x="262" y="866"/>
                    <a:pt x="671" y="432"/>
                    <a:pt x="834" y="26"/>
                  </a:cubicBezTo>
                  <a:cubicBezTo>
                    <a:pt x="766" y="0"/>
                    <a:pt x="766" y="0"/>
                    <a:pt x="76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9272588" y="5016500"/>
              <a:ext cx="485775" cy="1582738"/>
            </a:xfrm>
            <a:custGeom>
              <a:avLst/>
              <a:gdLst>
                <a:gd name="T0" fmla="*/ 467 w 933"/>
                <a:gd name="T1" fmla="*/ 0 h 3031"/>
                <a:gd name="T2" fmla="*/ 10 w 933"/>
                <a:gd name="T3" fmla="*/ 1527 h 3031"/>
                <a:gd name="T4" fmla="*/ 0 w 933"/>
                <a:gd name="T5" fmla="*/ 1623 h 3031"/>
                <a:gd name="T6" fmla="*/ 0 w 933"/>
                <a:gd name="T7" fmla="*/ 1623 h 3031"/>
                <a:gd name="T8" fmla="*/ 0 w 933"/>
                <a:gd name="T9" fmla="*/ 1623 h 3031"/>
                <a:gd name="T10" fmla="*/ 13 w 933"/>
                <a:gd name="T11" fmla="*/ 1645 h 3031"/>
                <a:gd name="T12" fmla="*/ 853 w 933"/>
                <a:gd name="T13" fmla="*/ 2642 h 3031"/>
                <a:gd name="T14" fmla="*/ 658 w 933"/>
                <a:gd name="T15" fmla="*/ 2814 h 3031"/>
                <a:gd name="T16" fmla="*/ 358 w 933"/>
                <a:gd name="T17" fmla="*/ 2964 h 3031"/>
                <a:gd name="T18" fmla="*/ 387 w 933"/>
                <a:gd name="T19" fmla="*/ 3031 h 3031"/>
                <a:gd name="T20" fmla="*/ 697 w 933"/>
                <a:gd name="T21" fmla="*/ 2881 h 3031"/>
                <a:gd name="T22" fmla="*/ 930 w 933"/>
                <a:gd name="T23" fmla="*/ 2658 h 3031"/>
                <a:gd name="T24" fmla="*/ 933 w 933"/>
                <a:gd name="T25" fmla="*/ 2645 h 3031"/>
                <a:gd name="T26" fmla="*/ 933 w 933"/>
                <a:gd name="T27" fmla="*/ 2635 h 3031"/>
                <a:gd name="T28" fmla="*/ 80 w 933"/>
                <a:gd name="T29" fmla="*/ 1607 h 3031"/>
                <a:gd name="T30" fmla="*/ 87 w 933"/>
                <a:gd name="T31" fmla="*/ 1521 h 3031"/>
                <a:gd name="T32" fmla="*/ 540 w 933"/>
                <a:gd name="T33" fmla="*/ 10 h 3031"/>
                <a:gd name="T34" fmla="*/ 467 w 933"/>
                <a:gd name="T35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3" h="3031">
                  <a:moveTo>
                    <a:pt x="467" y="0"/>
                  </a:moveTo>
                  <a:cubicBezTo>
                    <a:pt x="390" y="473"/>
                    <a:pt x="64" y="1029"/>
                    <a:pt x="10" y="1527"/>
                  </a:cubicBezTo>
                  <a:cubicBezTo>
                    <a:pt x="4" y="1559"/>
                    <a:pt x="0" y="1591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23"/>
                    <a:pt x="0" y="1623"/>
                    <a:pt x="0" y="1623"/>
                  </a:cubicBezTo>
                  <a:cubicBezTo>
                    <a:pt x="0" y="1626"/>
                    <a:pt x="10" y="1642"/>
                    <a:pt x="13" y="1645"/>
                  </a:cubicBezTo>
                  <a:cubicBezTo>
                    <a:pt x="288" y="2044"/>
                    <a:pt x="732" y="2223"/>
                    <a:pt x="853" y="2642"/>
                  </a:cubicBezTo>
                  <a:cubicBezTo>
                    <a:pt x="831" y="2693"/>
                    <a:pt x="754" y="2760"/>
                    <a:pt x="658" y="2814"/>
                  </a:cubicBezTo>
                  <a:cubicBezTo>
                    <a:pt x="556" y="2875"/>
                    <a:pt x="438" y="2926"/>
                    <a:pt x="358" y="2964"/>
                  </a:cubicBezTo>
                  <a:cubicBezTo>
                    <a:pt x="387" y="3031"/>
                    <a:pt x="387" y="3031"/>
                    <a:pt x="387" y="3031"/>
                  </a:cubicBezTo>
                  <a:cubicBezTo>
                    <a:pt x="467" y="2993"/>
                    <a:pt x="588" y="2942"/>
                    <a:pt x="697" y="2881"/>
                  </a:cubicBezTo>
                  <a:cubicBezTo>
                    <a:pt x="802" y="2817"/>
                    <a:pt x="901" y="2747"/>
                    <a:pt x="930" y="2658"/>
                  </a:cubicBezTo>
                  <a:cubicBezTo>
                    <a:pt x="933" y="2645"/>
                    <a:pt x="933" y="2645"/>
                    <a:pt x="933" y="2645"/>
                  </a:cubicBezTo>
                  <a:cubicBezTo>
                    <a:pt x="933" y="2635"/>
                    <a:pt x="933" y="2635"/>
                    <a:pt x="933" y="2635"/>
                  </a:cubicBezTo>
                  <a:cubicBezTo>
                    <a:pt x="808" y="2201"/>
                    <a:pt x="368" y="2006"/>
                    <a:pt x="80" y="1607"/>
                  </a:cubicBezTo>
                  <a:cubicBezTo>
                    <a:pt x="83" y="1578"/>
                    <a:pt x="83" y="1549"/>
                    <a:pt x="87" y="1521"/>
                  </a:cubicBezTo>
                  <a:cubicBezTo>
                    <a:pt x="144" y="1022"/>
                    <a:pt x="467" y="473"/>
                    <a:pt x="540" y="1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8718550" y="3214688"/>
              <a:ext cx="517525" cy="1225550"/>
            </a:xfrm>
            <a:custGeom>
              <a:avLst/>
              <a:gdLst>
                <a:gd name="T0" fmla="*/ 990 w 990"/>
                <a:gd name="T1" fmla="*/ 2274 h 2347"/>
                <a:gd name="T2" fmla="*/ 936 w 990"/>
                <a:gd name="T3" fmla="*/ 2347 h 2347"/>
                <a:gd name="T4" fmla="*/ 6 w 990"/>
                <a:gd name="T5" fmla="*/ 1156 h 2347"/>
                <a:gd name="T6" fmla="*/ 185 w 990"/>
                <a:gd name="T7" fmla="*/ 0 h 2347"/>
                <a:gd name="T8" fmla="*/ 246 w 990"/>
                <a:gd name="T9" fmla="*/ 13 h 2347"/>
                <a:gd name="T10" fmla="*/ 64 w 990"/>
                <a:gd name="T11" fmla="*/ 1156 h 2347"/>
                <a:gd name="T12" fmla="*/ 990 w 990"/>
                <a:gd name="T13" fmla="*/ 2274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0" h="2347">
                  <a:moveTo>
                    <a:pt x="990" y="2274"/>
                  </a:moveTo>
                  <a:cubicBezTo>
                    <a:pt x="936" y="2347"/>
                    <a:pt x="936" y="2347"/>
                    <a:pt x="936" y="2347"/>
                  </a:cubicBezTo>
                  <a:cubicBezTo>
                    <a:pt x="885" y="2194"/>
                    <a:pt x="0" y="1213"/>
                    <a:pt x="6" y="1156"/>
                  </a:cubicBezTo>
                  <a:cubicBezTo>
                    <a:pt x="22" y="1041"/>
                    <a:pt x="224" y="80"/>
                    <a:pt x="185" y="0"/>
                  </a:cubicBezTo>
                  <a:cubicBezTo>
                    <a:pt x="246" y="13"/>
                    <a:pt x="246" y="13"/>
                    <a:pt x="246" y="13"/>
                  </a:cubicBezTo>
                  <a:cubicBezTo>
                    <a:pt x="287" y="96"/>
                    <a:pt x="58" y="1041"/>
                    <a:pt x="64" y="1156"/>
                  </a:cubicBezTo>
                  <a:lnTo>
                    <a:pt x="990" y="227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8751888" y="3055938"/>
              <a:ext cx="168275" cy="195263"/>
            </a:xfrm>
            <a:custGeom>
              <a:avLst/>
              <a:gdLst>
                <a:gd name="T0" fmla="*/ 300 w 323"/>
                <a:gd name="T1" fmla="*/ 74 h 374"/>
                <a:gd name="T2" fmla="*/ 313 w 323"/>
                <a:gd name="T3" fmla="*/ 198 h 374"/>
                <a:gd name="T4" fmla="*/ 255 w 323"/>
                <a:gd name="T5" fmla="*/ 310 h 374"/>
                <a:gd name="T6" fmla="*/ 156 w 323"/>
                <a:gd name="T7" fmla="*/ 364 h 374"/>
                <a:gd name="T8" fmla="*/ 153 w 323"/>
                <a:gd name="T9" fmla="*/ 374 h 374"/>
                <a:gd name="T10" fmla="*/ 6 w 323"/>
                <a:gd name="T11" fmla="*/ 173 h 374"/>
                <a:gd name="T12" fmla="*/ 41 w 323"/>
                <a:gd name="T13" fmla="*/ 55 h 374"/>
                <a:gd name="T14" fmla="*/ 179 w 323"/>
                <a:gd name="T15" fmla="*/ 0 h 374"/>
                <a:gd name="T16" fmla="*/ 182 w 323"/>
                <a:gd name="T17" fmla="*/ 0 h 374"/>
                <a:gd name="T18" fmla="*/ 182 w 323"/>
                <a:gd name="T19" fmla="*/ 0 h 374"/>
                <a:gd name="T20" fmla="*/ 300 w 323"/>
                <a:gd name="T21" fmla="*/ 74 h 374"/>
                <a:gd name="T22" fmla="*/ 255 w 323"/>
                <a:gd name="T23" fmla="*/ 96 h 374"/>
                <a:gd name="T24" fmla="*/ 179 w 323"/>
                <a:gd name="T25" fmla="*/ 51 h 374"/>
                <a:gd name="T26" fmla="*/ 80 w 323"/>
                <a:gd name="T27" fmla="*/ 90 h 374"/>
                <a:gd name="T28" fmla="*/ 57 w 323"/>
                <a:gd name="T29" fmla="*/ 166 h 374"/>
                <a:gd name="T30" fmla="*/ 150 w 323"/>
                <a:gd name="T31" fmla="*/ 313 h 374"/>
                <a:gd name="T32" fmla="*/ 217 w 323"/>
                <a:gd name="T33" fmla="*/ 278 h 374"/>
                <a:gd name="T34" fmla="*/ 265 w 323"/>
                <a:gd name="T35" fmla="*/ 186 h 374"/>
                <a:gd name="T36" fmla="*/ 255 w 323"/>
                <a:gd name="T37" fmla="*/ 96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3" h="374">
                  <a:moveTo>
                    <a:pt x="300" y="74"/>
                  </a:moveTo>
                  <a:cubicBezTo>
                    <a:pt x="323" y="109"/>
                    <a:pt x="323" y="154"/>
                    <a:pt x="313" y="198"/>
                  </a:cubicBezTo>
                  <a:cubicBezTo>
                    <a:pt x="303" y="240"/>
                    <a:pt x="284" y="281"/>
                    <a:pt x="255" y="310"/>
                  </a:cubicBezTo>
                  <a:cubicBezTo>
                    <a:pt x="230" y="339"/>
                    <a:pt x="195" y="361"/>
                    <a:pt x="156" y="364"/>
                  </a:cubicBezTo>
                  <a:cubicBezTo>
                    <a:pt x="153" y="374"/>
                    <a:pt x="153" y="374"/>
                    <a:pt x="153" y="374"/>
                  </a:cubicBezTo>
                  <a:cubicBezTo>
                    <a:pt x="70" y="342"/>
                    <a:pt x="13" y="256"/>
                    <a:pt x="6" y="173"/>
                  </a:cubicBezTo>
                  <a:cubicBezTo>
                    <a:pt x="0" y="131"/>
                    <a:pt x="13" y="87"/>
                    <a:pt x="41" y="55"/>
                  </a:cubicBezTo>
                  <a:cubicBezTo>
                    <a:pt x="70" y="23"/>
                    <a:pt x="118" y="4"/>
                    <a:pt x="179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240" y="7"/>
                    <a:pt x="281" y="35"/>
                    <a:pt x="300" y="74"/>
                  </a:cubicBezTo>
                  <a:close/>
                  <a:moveTo>
                    <a:pt x="255" y="96"/>
                  </a:moveTo>
                  <a:cubicBezTo>
                    <a:pt x="243" y="74"/>
                    <a:pt x="223" y="58"/>
                    <a:pt x="179" y="51"/>
                  </a:cubicBezTo>
                  <a:cubicBezTo>
                    <a:pt x="128" y="55"/>
                    <a:pt x="96" y="71"/>
                    <a:pt x="80" y="90"/>
                  </a:cubicBezTo>
                  <a:cubicBezTo>
                    <a:pt x="61" y="109"/>
                    <a:pt x="54" y="138"/>
                    <a:pt x="57" y="166"/>
                  </a:cubicBezTo>
                  <a:cubicBezTo>
                    <a:pt x="61" y="221"/>
                    <a:pt x="99" y="281"/>
                    <a:pt x="150" y="313"/>
                  </a:cubicBezTo>
                  <a:cubicBezTo>
                    <a:pt x="172" y="310"/>
                    <a:pt x="198" y="297"/>
                    <a:pt x="217" y="278"/>
                  </a:cubicBezTo>
                  <a:cubicBezTo>
                    <a:pt x="240" y="253"/>
                    <a:pt x="255" y="218"/>
                    <a:pt x="265" y="186"/>
                  </a:cubicBezTo>
                  <a:cubicBezTo>
                    <a:pt x="271" y="154"/>
                    <a:pt x="268" y="122"/>
                    <a:pt x="255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8759825" y="3078163"/>
              <a:ext cx="147638" cy="141288"/>
            </a:xfrm>
            <a:custGeom>
              <a:avLst/>
              <a:gdLst>
                <a:gd name="T0" fmla="*/ 249 w 284"/>
                <a:gd name="T1" fmla="*/ 64 h 271"/>
                <a:gd name="T2" fmla="*/ 131 w 284"/>
                <a:gd name="T3" fmla="*/ 268 h 271"/>
                <a:gd name="T4" fmla="*/ 96 w 284"/>
                <a:gd name="T5" fmla="*/ 29 h 271"/>
                <a:gd name="T6" fmla="*/ 249 w 284"/>
                <a:gd name="T7" fmla="*/ 6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4" h="271">
                  <a:moveTo>
                    <a:pt x="249" y="64"/>
                  </a:moveTo>
                  <a:cubicBezTo>
                    <a:pt x="284" y="144"/>
                    <a:pt x="223" y="271"/>
                    <a:pt x="131" y="268"/>
                  </a:cubicBezTo>
                  <a:cubicBezTo>
                    <a:pt x="48" y="223"/>
                    <a:pt x="0" y="80"/>
                    <a:pt x="96" y="29"/>
                  </a:cubicBezTo>
                  <a:cubicBezTo>
                    <a:pt x="147" y="0"/>
                    <a:pt x="220" y="3"/>
                    <a:pt x="2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9374188" y="3489325"/>
              <a:ext cx="850900" cy="1023938"/>
            </a:xfrm>
            <a:custGeom>
              <a:avLst/>
              <a:gdLst>
                <a:gd name="T0" fmla="*/ 19 w 1632"/>
                <a:gd name="T1" fmla="*/ 1897 h 1961"/>
                <a:gd name="T2" fmla="*/ 0 w 1632"/>
                <a:gd name="T3" fmla="*/ 1961 h 1961"/>
                <a:gd name="T4" fmla="*/ 668 w 1632"/>
                <a:gd name="T5" fmla="*/ 1680 h 1961"/>
                <a:gd name="T6" fmla="*/ 1291 w 1632"/>
                <a:gd name="T7" fmla="*/ 1325 h 1961"/>
                <a:gd name="T8" fmla="*/ 1632 w 1632"/>
                <a:gd name="T9" fmla="*/ 28 h 1961"/>
                <a:gd name="T10" fmla="*/ 1581 w 1632"/>
                <a:gd name="T11" fmla="*/ 0 h 1961"/>
                <a:gd name="T12" fmla="*/ 1249 w 1632"/>
                <a:gd name="T13" fmla="*/ 1280 h 1961"/>
                <a:gd name="T14" fmla="*/ 122 w 1632"/>
                <a:gd name="T15" fmla="*/ 1849 h 1961"/>
                <a:gd name="T16" fmla="*/ 19 w 1632"/>
                <a:gd name="T17" fmla="*/ 1897 h 1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2" h="1961">
                  <a:moveTo>
                    <a:pt x="19" y="1897"/>
                  </a:moveTo>
                  <a:cubicBezTo>
                    <a:pt x="0" y="1961"/>
                    <a:pt x="0" y="1961"/>
                    <a:pt x="0" y="1961"/>
                  </a:cubicBezTo>
                  <a:cubicBezTo>
                    <a:pt x="668" y="1680"/>
                    <a:pt x="668" y="1680"/>
                    <a:pt x="668" y="1680"/>
                  </a:cubicBezTo>
                  <a:cubicBezTo>
                    <a:pt x="926" y="1555"/>
                    <a:pt x="1236" y="1402"/>
                    <a:pt x="1291" y="1325"/>
                  </a:cubicBezTo>
                  <a:cubicBezTo>
                    <a:pt x="1412" y="1130"/>
                    <a:pt x="1562" y="214"/>
                    <a:pt x="1632" y="28"/>
                  </a:cubicBezTo>
                  <a:cubicBezTo>
                    <a:pt x="1581" y="0"/>
                    <a:pt x="1581" y="0"/>
                    <a:pt x="1581" y="0"/>
                  </a:cubicBezTo>
                  <a:cubicBezTo>
                    <a:pt x="1498" y="195"/>
                    <a:pt x="1361" y="1092"/>
                    <a:pt x="1249" y="1280"/>
                  </a:cubicBezTo>
                  <a:cubicBezTo>
                    <a:pt x="1102" y="1462"/>
                    <a:pt x="297" y="1769"/>
                    <a:pt x="122" y="1849"/>
                  </a:cubicBezTo>
                  <a:cubicBezTo>
                    <a:pt x="112" y="1849"/>
                    <a:pt x="29" y="1894"/>
                    <a:pt x="19" y="189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0102850" y="3265488"/>
              <a:ext cx="211138" cy="223838"/>
            </a:xfrm>
            <a:custGeom>
              <a:avLst/>
              <a:gdLst>
                <a:gd name="T0" fmla="*/ 45 w 406"/>
                <a:gd name="T1" fmla="*/ 86 h 428"/>
                <a:gd name="T2" fmla="*/ 227 w 406"/>
                <a:gd name="T3" fmla="*/ 428 h 428"/>
                <a:gd name="T4" fmla="*/ 265 w 406"/>
                <a:gd name="T5" fmla="*/ 57 h 428"/>
                <a:gd name="T6" fmla="*/ 45 w 406"/>
                <a:gd name="T7" fmla="*/ 86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6" h="428">
                  <a:moveTo>
                    <a:pt x="45" y="86"/>
                  </a:moveTo>
                  <a:cubicBezTo>
                    <a:pt x="0" y="207"/>
                    <a:pt x="93" y="418"/>
                    <a:pt x="227" y="428"/>
                  </a:cubicBezTo>
                  <a:cubicBezTo>
                    <a:pt x="342" y="373"/>
                    <a:pt x="406" y="159"/>
                    <a:pt x="265" y="57"/>
                  </a:cubicBezTo>
                  <a:cubicBezTo>
                    <a:pt x="188" y="3"/>
                    <a:pt x="83" y="0"/>
                    <a:pt x="4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0101263" y="3257550"/>
              <a:ext cx="198438" cy="257175"/>
            </a:xfrm>
            <a:custGeom>
              <a:avLst/>
              <a:gdLst>
                <a:gd name="T0" fmla="*/ 22 w 380"/>
                <a:gd name="T1" fmla="*/ 76 h 492"/>
                <a:gd name="T2" fmla="*/ 13 w 380"/>
                <a:gd name="T3" fmla="*/ 236 h 492"/>
                <a:gd name="T4" fmla="*/ 89 w 380"/>
                <a:gd name="T5" fmla="*/ 396 h 492"/>
                <a:gd name="T6" fmla="*/ 211 w 380"/>
                <a:gd name="T7" fmla="*/ 479 h 492"/>
                <a:gd name="T8" fmla="*/ 214 w 380"/>
                <a:gd name="T9" fmla="*/ 492 h 492"/>
                <a:gd name="T10" fmla="*/ 380 w 380"/>
                <a:gd name="T11" fmla="*/ 249 h 492"/>
                <a:gd name="T12" fmla="*/ 332 w 380"/>
                <a:gd name="T13" fmla="*/ 89 h 492"/>
                <a:gd name="T14" fmla="*/ 163 w 380"/>
                <a:gd name="T15" fmla="*/ 0 h 492"/>
                <a:gd name="T16" fmla="*/ 163 w 380"/>
                <a:gd name="T17" fmla="*/ 0 h 492"/>
                <a:gd name="T18" fmla="*/ 159 w 380"/>
                <a:gd name="T19" fmla="*/ 0 h 492"/>
                <a:gd name="T20" fmla="*/ 22 w 380"/>
                <a:gd name="T21" fmla="*/ 76 h 492"/>
                <a:gd name="T22" fmla="*/ 76 w 380"/>
                <a:gd name="T23" fmla="*/ 115 h 492"/>
                <a:gd name="T24" fmla="*/ 166 w 380"/>
                <a:gd name="T25" fmla="*/ 67 h 492"/>
                <a:gd name="T26" fmla="*/ 287 w 380"/>
                <a:gd name="T27" fmla="*/ 131 h 492"/>
                <a:gd name="T28" fmla="*/ 319 w 380"/>
                <a:gd name="T29" fmla="*/ 236 h 492"/>
                <a:gd name="T30" fmla="*/ 214 w 380"/>
                <a:gd name="T31" fmla="*/ 412 h 492"/>
                <a:gd name="T32" fmla="*/ 131 w 380"/>
                <a:gd name="T33" fmla="*/ 354 h 492"/>
                <a:gd name="T34" fmla="*/ 73 w 380"/>
                <a:gd name="T35" fmla="*/ 230 h 492"/>
                <a:gd name="T36" fmla="*/ 76 w 380"/>
                <a:gd name="T37" fmla="*/ 11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0" h="492">
                  <a:moveTo>
                    <a:pt x="22" y="76"/>
                  </a:moveTo>
                  <a:cubicBezTo>
                    <a:pt x="0" y="121"/>
                    <a:pt x="0" y="179"/>
                    <a:pt x="13" y="236"/>
                  </a:cubicBezTo>
                  <a:cubicBezTo>
                    <a:pt x="25" y="294"/>
                    <a:pt x="54" y="348"/>
                    <a:pt x="89" y="396"/>
                  </a:cubicBezTo>
                  <a:cubicBezTo>
                    <a:pt x="121" y="437"/>
                    <a:pt x="163" y="466"/>
                    <a:pt x="211" y="479"/>
                  </a:cubicBezTo>
                  <a:cubicBezTo>
                    <a:pt x="214" y="492"/>
                    <a:pt x="214" y="492"/>
                    <a:pt x="214" y="492"/>
                  </a:cubicBezTo>
                  <a:cubicBezTo>
                    <a:pt x="310" y="460"/>
                    <a:pt x="373" y="357"/>
                    <a:pt x="380" y="249"/>
                  </a:cubicBezTo>
                  <a:cubicBezTo>
                    <a:pt x="380" y="195"/>
                    <a:pt x="367" y="137"/>
                    <a:pt x="332" y="89"/>
                  </a:cubicBezTo>
                  <a:cubicBezTo>
                    <a:pt x="294" y="44"/>
                    <a:pt x="239" y="13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92" y="0"/>
                    <a:pt x="48" y="29"/>
                    <a:pt x="22" y="76"/>
                  </a:cubicBezTo>
                  <a:close/>
                  <a:moveTo>
                    <a:pt x="76" y="115"/>
                  </a:moveTo>
                  <a:cubicBezTo>
                    <a:pt x="92" y="86"/>
                    <a:pt x="115" y="67"/>
                    <a:pt x="166" y="67"/>
                  </a:cubicBezTo>
                  <a:cubicBezTo>
                    <a:pt x="230" y="76"/>
                    <a:pt x="265" y="102"/>
                    <a:pt x="287" y="131"/>
                  </a:cubicBezTo>
                  <a:cubicBezTo>
                    <a:pt x="310" y="159"/>
                    <a:pt x="319" y="195"/>
                    <a:pt x="319" y="236"/>
                  </a:cubicBezTo>
                  <a:cubicBezTo>
                    <a:pt x="316" y="306"/>
                    <a:pt x="271" y="380"/>
                    <a:pt x="214" y="412"/>
                  </a:cubicBezTo>
                  <a:cubicBezTo>
                    <a:pt x="185" y="405"/>
                    <a:pt x="156" y="386"/>
                    <a:pt x="131" y="354"/>
                  </a:cubicBezTo>
                  <a:cubicBezTo>
                    <a:pt x="105" y="319"/>
                    <a:pt x="83" y="274"/>
                    <a:pt x="73" y="230"/>
                  </a:cubicBezTo>
                  <a:cubicBezTo>
                    <a:pt x="60" y="185"/>
                    <a:pt x="64" y="143"/>
                    <a:pt x="76" y="1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9053513" y="4071938"/>
              <a:ext cx="809625" cy="1147763"/>
            </a:xfrm>
            <a:custGeom>
              <a:avLst/>
              <a:gdLst>
                <a:gd name="T0" fmla="*/ 827 w 1549"/>
                <a:gd name="T1" fmla="*/ 0 h 2198"/>
                <a:gd name="T2" fmla="*/ 530 w 1549"/>
                <a:gd name="T3" fmla="*/ 384 h 2198"/>
                <a:gd name="T4" fmla="*/ 425 w 1549"/>
                <a:gd name="T5" fmla="*/ 550 h 2198"/>
                <a:gd name="T6" fmla="*/ 0 w 1549"/>
                <a:gd name="T7" fmla="*/ 1939 h 2198"/>
                <a:gd name="T8" fmla="*/ 335 w 1549"/>
                <a:gd name="T9" fmla="*/ 2169 h 2198"/>
                <a:gd name="T10" fmla="*/ 939 w 1549"/>
                <a:gd name="T11" fmla="*/ 1993 h 2198"/>
                <a:gd name="T12" fmla="*/ 1389 w 1549"/>
                <a:gd name="T13" fmla="*/ 1808 h 2198"/>
                <a:gd name="T14" fmla="*/ 1424 w 1549"/>
                <a:gd name="T15" fmla="*/ 1476 h 2198"/>
                <a:gd name="T16" fmla="*/ 1258 w 1549"/>
                <a:gd name="T17" fmla="*/ 1268 h 2198"/>
                <a:gd name="T18" fmla="*/ 1009 w 1549"/>
                <a:gd name="T19" fmla="*/ 844 h 2198"/>
                <a:gd name="T20" fmla="*/ 703 w 1549"/>
                <a:gd name="T21" fmla="*/ 339 h 2198"/>
                <a:gd name="T22" fmla="*/ 827 w 1549"/>
                <a:gd name="T23" fmla="*/ 0 h 2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9" h="2198">
                  <a:moveTo>
                    <a:pt x="827" y="0"/>
                  </a:moveTo>
                  <a:cubicBezTo>
                    <a:pt x="690" y="189"/>
                    <a:pt x="661" y="227"/>
                    <a:pt x="530" y="384"/>
                  </a:cubicBezTo>
                  <a:cubicBezTo>
                    <a:pt x="479" y="428"/>
                    <a:pt x="463" y="499"/>
                    <a:pt x="425" y="550"/>
                  </a:cubicBezTo>
                  <a:cubicBezTo>
                    <a:pt x="131" y="939"/>
                    <a:pt x="96" y="1434"/>
                    <a:pt x="0" y="1939"/>
                  </a:cubicBezTo>
                  <a:cubicBezTo>
                    <a:pt x="13" y="2198"/>
                    <a:pt x="176" y="2198"/>
                    <a:pt x="335" y="2169"/>
                  </a:cubicBezTo>
                  <a:cubicBezTo>
                    <a:pt x="543" y="2127"/>
                    <a:pt x="763" y="2105"/>
                    <a:pt x="939" y="1993"/>
                  </a:cubicBezTo>
                  <a:cubicBezTo>
                    <a:pt x="1083" y="1920"/>
                    <a:pt x="1201" y="1834"/>
                    <a:pt x="1389" y="1808"/>
                  </a:cubicBezTo>
                  <a:cubicBezTo>
                    <a:pt x="1549" y="1808"/>
                    <a:pt x="1485" y="1597"/>
                    <a:pt x="1424" y="1476"/>
                  </a:cubicBezTo>
                  <a:cubicBezTo>
                    <a:pt x="1377" y="1377"/>
                    <a:pt x="1300" y="1319"/>
                    <a:pt x="1258" y="1268"/>
                  </a:cubicBezTo>
                  <a:cubicBezTo>
                    <a:pt x="1163" y="1125"/>
                    <a:pt x="1057" y="1026"/>
                    <a:pt x="1009" y="844"/>
                  </a:cubicBezTo>
                  <a:cubicBezTo>
                    <a:pt x="939" y="543"/>
                    <a:pt x="971" y="390"/>
                    <a:pt x="703" y="339"/>
                  </a:cubicBezTo>
                  <a:cubicBezTo>
                    <a:pt x="639" y="297"/>
                    <a:pt x="668" y="179"/>
                    <a:pt x="827" y="0"/>
                  </a:cubicBezTo>
                  <a:close/>
                </a:path>
              </a:pathLst>
            </a:custGeom>
            <a:solidFill>
              <a:srgbClr val="BF5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9112250" y="4305300"/>
              <a:ext cx="696913" cy="796925"/>
            </a:xfrm>
            <a:custGeom>
              <a:avLst/>
              <a:gdLst>
                <a:gd name="T0" fmla="*/ 498 w 1335"/>
                <a:gd name="T1" fmla="*/ 0 h 1526"/>
                <a:gd name="T2" fmla="*/ 473 w 1335"/>
                <a:gd name="T3" fmla="*/ 178 h 1526"/>
                <a:gd name="T4" fmla="*/ 294 w 1335"/>
                <a:gd name="T5" fmla="*/ 204 h 1526"/>
                <a:gd name="T6" fmla="*/ 457 w 1335"/>
                <a:gd name="T7" fmla="*/ 281 h 1526"/>
                <a:gd name="T8" fmla="*/ 425 w 1335"/>
                <a:gd name="T9" fmla="*/ 459 h 1526"/>
                <a:gd name="T10" fmla="*/ 549 w 1335"/>
                <a:gd name="T11" fmla="*/ 332 h 1526"/>
                <a:gd name="T12" fmla="*/ 709 w 1335"/>
                <a:gd name="T13" fmla="*/ 415 h 1526"/>
                <a:gd name="T14" fmla="*/ 626 w 1335"/>
                <a:gd name="T15" fmla="*/ 255 h 1526"/>
                <a:gd name="T16" fmla="*/ 754 w 1335"/>
                <a:gd name="T17" fmla="*/ 130 h 1526"/>
                <a:gd name="T18" fmla="*/ 578 w 1335"/>
                <a:gd name="T19" fmla="*/ 159 h 1526"/>
                <a:gd name="T20" fmla="*/ 498 w 1335"/>
                <a:gd name="T21" fmla="*/ 0 h 1526"/>
                <a:gd name="T22" fmla="*/ 632 w 1335"/>
                <a:gd name="T23" fmla="*/ 514 h 1526"/>
                <a:gd name="T24" fmla="*/ 607 w 1335"/>
                <a:gd name="T25" fmla="*/ 689 h 1526"/>
                <a:gd name="T26" fmla="*/ 428 w 1335"/>
                <a:gd name="T27" fmla="*/ 715 h 1526"/>
                <a:gd name="T28" fmla="*/ 591 w 1335"/>
                <a:gd name="T29" fmla="*/ 795 h 1526"/>
                <a:gd name="T30" fmla="*/ 559 w 1335"/>
                <a:gd name="T31" fmla="*/ 974 h 1526"/>
                <a:gd name="T32" fmla="*/ 686 w 1335"/>
                <a:gd name="T33" fmla="*/ 843 h 1526"/>
                <a:gd name="T34" fmla="*/ 843 w 1335"/>
                <a:gd name="T35" fmla="*/ 929 h 1526"/>
                <a:gd name="T36" fmla="*/ 760 w 1335"/>
                <a:gd name="T37" fmla="*/ 769 h 1526"/>
                <a:gd name="T38" fmla="*/ 891 w 1335"/>
                <a:gd name="T39" fmla="*/ 645 h 1526"/>
                <a:gd name="T40" fmla="*/ 712 w 1335"/>
                <a:gd name="T41" fmla="*/ 673 h 1526"/>
                <a:gd name="T42" fmla="*/ 632 w 1335"/>
                <a:gd name="T43" fmla="*/ 514 h 1526"/>
                <a:gd name="T44" fmla="*/ 99 w 1335"/>
                <a:gd name="T45" fmla="*/ 520 h 1526"/>
                <a:gd name="T46" fmla="*/ 64 w 1335"/>
                <a:gd name="T47" fmla="*/ 610 h 1526"/>
                <a:gd name="T48" fmla="*/ 29 w 1335"/>
                <a:gd name="T49" fmla="*/ 801 h 1526"/>
                <a:gd name="T50" fmla="*/ 92 w 1335"/>
                <a:gd name="T51" fmla="*/ 734 h 1526"/>
                <a:gd name="T52" fmla="*/ 249 w 1335"/>
                <a:gd name="T53" fmla="*/ 824 h 1526"/>
                <a:gd name="T54" fmla="*/ 169 w 1335"/>
                <a:gd name="T55" fmla="*/ 661 h 1526"/>
                <a:gd name="T56" fmla="*/ 294 w 1335"/>
                <a:gd name="T57" fmla="*/ 536 h 1526"/>
                <a:gd name="T58" fmla="*/ 118 w 1335"/>
                <a:gd name="T59" fmla="*/ 568 h 1526"/>
                <a:gd name="T60" fmla="*/ 99 w 1335"/>
                <a:gd name="T61" fmla="*/ 520 h 1526"/>
                <a:gd name="T62" fmla="*/ 1162 w 1335"/>
                <a:gd name="T63" fmla="*/ 824 h 1526"/>
                <a:gd name="T64" fmla="*/ 1159 w 1335"/>
                <a:gd name="T65" fmla="*/ 871 h 1526"/>
                <a:gd name="T66" fmla="*/ 980 w 1335"/>
                <a:gd name="T67" fmla="*/ 894 h 1526"/>
                <a:gd name="T68" fmla="*/ 1140 w 1335"/>
                <a:gd name="T69" fmla="*/ 974 h 1526"/>
                <a:gd name="T70" fmla="*/ 1108 w 1335"/>
                <a:gd name="T71" fmla="*/ 1152 h 1526"/>
                <a:gd name="T72" fmla="*/ 1239 w 1335"/>
                <a:gd name="T73" fmla="*/ 1022 h 1526"/>
                <a:gd name="T74" fmla="*/ 1335 w 1335"/>
                <a:gd name="T75" fmla="*/ 1076 h 1526"/>
                <a:gd name="T76" fmla="*/ 1271 w 1335"/>
                <a:gd name="T77" fmla="*/ 935 h 1526"/>
                <a:gd name="T78" fmla="*/ 1162 w 1335"/>
                <a:gd name="T79" fmla="*/ 824 h 1526"/>
                <a:gd name="T80" fmla="*/ 204 w 1335"/>
                <a:gd name="T81" fmla="*/ 958 h 1526"/>
                <a:gd name="T82" fmla="*/ 179 w 1335"/>
                <a:gd name="T83" fmla="*/ 1133 h 1526"/>
                <a:gd name="T84" fmla="*/ 0 w 1335"/>
                <a:gd name="T85" fmla="*/ 1159 h 1526"/>
                <a:gd name="T86" fmla="*/ 163 w 1335"/>
                <a:gd name="T87" fmla="*/ 1239 h 1526"/>
                <a:gd name="T88" fmla="*/ 131 w 1335"/>
                <a:gd name="T89" fmla="*/ 1418 h 1526"/>
                <a:gd name="T90" fmla="*/ 258 w 1335"/>
                <a:gd name="T91" fmla="*/ 1287 h 1526"/>
                <a:gd name="T92" fmla="*/ 418 w 1335"/>
                <a:gd name="T93" fmla="*/ 1373 h 1526"/>
                <a:gd name="T94" fmla="*/ 332 w 1335"/>
                <a:gd name="T95" fmla="*/ 1213 h 1526"/>
                <a:gd name="T96" fmla="*/ 463 w 1335"/>
                <a:gd name="T97" fmla="*/ 1089 h 1526"/>
                <a:gd name="T98" fmla="*/ 284 w 1335"/>
                <a:gd name="T99" fmla="*/ 1117 h 1526"/>
                <a:gd name="T100" fmla="*/ 204 w 1335"/>
                <a:gd name="T101" fmla="*/ 958 h 1526"/>
                <a:gd name="T102" fmla="*/ 801 w 1335"/>
                <a:gd name="T103" fmla="*/ 1066 h 1526"/>
                <a:gd name="T104" fmla="*/ 773 w 1335"/>
                <a:gd name="T105" fmla="*/ 1245 h 1526"/>
                <a:gd name="T106" fmla="*/ 594 w 1335"/>
                <a:gd name="T107" fmla="*/ 1264 h 1526"/>
                <a:gd name="T108" fmla="*/ 757 w 1335"/>
                <a:gd name="T109" fmla="*/ 1347 h 1526"/>
                <a:gd name="T110" fmla="*/ 725 w 1335"/>
                <a:gd name="T111" fmla="*/ 1526 h 1526"/>
                <a:gd name="T112" fmla="*/ 856 w 1335"/>
                <a:gd name="T113" fmla="*/ 1395 h 1526"/>
                <a:gd name="T114" fmla="*/ 968 w 1335"/>
                <a:gd name="T115" fmla="*/ 1456 h 1526"/>
                <a:gd name="T116" fmla="*/ 990 w 1335"/>
                <a:gd name="T117" fmla="*/ 1443 h 1526"/>
                <a:gd name="T118" fmla="*/ 929 w 1335"/>
                <a:gd name="T119" fmla="*/ 1319 h 1526"/>
                <a:gd name="T120" fmla="*/ 1054 w 1335"/>
                <a:gd name="T121" fmla="*/ 1194 h 1526"/>
                <a:gd name="T122" fmla="*/ 881 w 1335"/>
                <a:gd name="T123" fmla="*/ 1229 h 1526"/>
                <a:gd name="T124" fmla="*/ 801 w 1335"/>
                <a:gd name="T125" fmla="*/ 106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5" h="1526">
                  <a:moveTo>
                    <a:pt x="498" y="0"/>
                  </a:moveTo>
                  <a:cubicBezTo>
                    <a:pt x="473" y="178"/>
                    <a:pt x="473" y="178"/>
                    <a:pt x="473" y="178"/>
                  </a:cubicBezTo>
                  <a:cubicBezTo>
                    <a:pt x="294" y="204"/>
                    <a:pt x="294" y="204"/>
                    <a:pt x="294" y="204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25" y="459"/>
                    <a:pt x="425" y="459"/>
                    <a:pt x="425" y="459"/>
                  </a:cubicBezTo>
                  <a:cubicBezTo>
                    <a:pt x="549" y="332"/>
                    <a:pt x="549" y="332"/>
                    <a:pt x="549" y="332"/>
                  </a:cubicBezTo>
                  <a:cubicBezTo>
                    <a:pt x="709" y="415"/>
                    <a:pt x="709" y="415"/>
                    <a:pt x="709" y="415"/>
                  </a:cubicBezTo>
                  <a:cubicBezTo>
                    <a:pt x="626" y="255"/>
                    <a:pt x="626" y="255"/>
                    <a:pt x="626" y="255"/>
                  </a:cubicBezTo>
                  <a:cubicBezTo>
                    <a:pt x="754" y="130"/>
                    <a:pt x="754" y="130"/>
                    <a:pt x="754" y="130"/>
                  </a:cubicBezTo>
                  <a:cubicBezTo>
                    <a:pt x="578" y="159"/>
                    <a:pt x="578" y="159"/>
                    <a:pt x="578" y="159"/>
                  </a:cubicBezTo>
                  <a:cubicBezTo>
                    <a:pt x="498" y="0"/>
                    <a:pt x="498" y="0"/>
                    <a:pt x="498" y="0"/>
                  </a:cubicBezTo>
                  <a:close/>
                  <a:moveTo>
                    <a:pt x="632" y="514"/>
                  </a:moveTo>
                  <a:cubicBezTo>
                    <a:pt x="607" y="689"/>
                    <a:pt x="607" y="689"/>
                    <a:pt x="607" y="689"/>
                  </a:cubicBezTo>
                  <a:cubicBezTo>
                    <a:pt x="428" y="715"/>
                    <a:pt x="428" y="715"/>
                    <a:pt x="428" y="715"/>
                  </a:cubicBezTo>
                  <a:cubicBezTo>
                    <a:pt x="591" y="795"/>
                    <a:pt x="591" y="795"/>
                    <a:pt x="591" y="795"/>
                  </a:cubicBezTo>
                  <a:cubicBezTo>
                    <a:pt x="559" y="974"/>
                    <a:pt x="559" y="974"/>
                    <a:pt x="559" y="974"/>
                  </a:cubicBezTo>
                  <a:cubicBezTo>
                    <a:pt x="686" y="843"/>
                    <a:pt x="686" y="843"/>
                    <a:pt x="686" y="843"/>
                  </a:cubicBezTo>
                  <a:cubicBezTo>
                    <a:pt x="843" y="929"/>
                    <a:pt x="843" y="929"/>
                    <a:pt x="843" y="929"/>
                  </a:cubicBezTo>
                  <a:cubicBezTo>
                    <a:pt x="760" y="769"/>
                    <a:pt x="760" y="769"/>
                    <a:pt x="760" y="769"/>
                  </a:cubicBezTo>
                  <a:cubicBezTo>
                    <a:pt x="891" y="645"/>
                    <a:pt x="891" y="645"/>
                    <a:pt x="891" y="645"/>
                  </a:cubicBezTo>
                  <a:cubicBezTo>
                    <a:pt x="712" y="673"/>
                    <a:pt x="712" y="673"/>
                    <a:pt x="712" y="673"/>
                  </a:cubicBezTo>
                  <a:cubicBezTo>
                    <a:pt x="632" y="514"/>
                    <a:pt x="632" y="514"/>
                    <a:pt x="632" y="514"/>
                  </a:cubicBezTo>
                  <a:close/>
                  <a:moveTo>
                    <a:pt x="99" y="520"/>
                  </a:moveTo>
                  <a:cubicBezTo>
                    <a:pt x="64" y="610"/>
                    <a:pt x="64" y="610"/>
                    <a:pt x="64" y="610"/>
                  </a:cubicBezTo>
                  <a:cubicBezTo>
                    <a:pt x="29" y="801"/>
                    <a:pt x="29" y="801"/>
                    <a:pt x="29" y="801"/>
                  </a:cubicBezTo>
                  <a:cubicBezTo>
                    <a:pt x="92" y="734"/>
                    <a:pt x="92" y="734"/>
                    <a:pt x="92" y="734"/>
                  </a:cubicBezTo>
                  <a:cubicBezTo>
                    <a:pt x="249" y="824"/>
                    <a:pt x="249" y="824"/>
                    <a:pt x="249" y="824"/>
                  </a:cubicBezTo>
                  <a:cubicBezTo>
                    <a:pt x="169" y="661"/>
                    <a:pt x="169" y="661"/>
                    <a:pt x="169" y="661"/>
                  </a:cubicBezTo>
                  <a:cubicBezTo>
                    <a:pt x="294" y="536"/>
                    <a:pt x="294" y="536"/>
                    <a:pt x="294" y="536"/>
                  </a:cubicBezTo>
                  <a:cubicBezTo>
                    <a:pt x="118" y="568"/>
                    <a:pt x="118" y="568"/>
                    <a:pt x="118" y="568"/>
                  </a:cubicBezTo>
                  <a:cubicBezTo>
                    <a:pt x="99" y="520"/>
                    <a:pt x="99" y="520"/>
                    <a:pt x="99" y="520"/>
                  </a:cubicBezTo>
                  <a:close/>
                  <a:moveTo>
                    <a:pt x="1162" y="824"/>
                  </a:moveTo>
                  <a:cubicBezTo>
                    <a:pt x="1159" y="871"/>
                    <a:pt x="1159" y="871"/>
                    <a:pt x="1159" y="871"/>
                  </a:cubicBezTo>
                  <a:cubicBezTo>
                    <a:pt x="980" y="894"/>
                    <a:pt x="980" y="894"/>
                    <a:pt x="980" y="894"/>
                  </a:cubicBezTo>
                  <a:cubicBezTo>
                    <a:pt x="1140" y="974"/>
                    <a:pt x="1140" y="974"/>
                    <a:pt x="1140" y="974"/>
                  </a:cubicBezTo>
                  <a:cubicBezTo>
                    <a:pt x="1108" y="1152"/>
                    <a:pt x="1108" y="1152"/>
                    <a:pt x="1108" y="1152"/>
                  </a:cubicBezTo>
                  <a:cubicBezTo>
                    <a:pt x="1239" y="1022"/>
                    <a:pt x="1239" y="1022"/>
                    <a:pt x="1239" y="1022"/>
                  </a:cubicBezTo>
                  <a:cubicBezTo>
                    <a:pt x="1335" y="1076"/>
                    <a:pt x="1335" y="1076"/>
                    <a:pt x="1335" y="1076"/>
                  </a:cubicBezTo>
                  <a:cubicBezTo>
                    <a:pt x="1271" y="935"/>
                    <a:pt x="1271" y="935"/>
                    <a:pt x="1271" y="935"/>
                  </a:cubicBezTo>
                  <a:cubicBezTo>
                    <a:pt x="1271" y="935"/>
                    <a:pt x="1204" y="852"/>
                    <a:pt x="1162" y="824"/>
                  </a:cubicBezTo>
                  <a:close/>
                  <a:moveTo>
                    <a:pt x="204" y="958"/>
                  </a:moveTo>
                  <a:cubicBezTo>
                    <a:pt x="179" y="1133"/>
                    <a:pt x="179" y="1133"/>
                    <a:pt x="179" y="1133"/>
                  </a:cubicBezTo>
                  <a:cubicBezTo>
                    <a:pt x="0" y="1159"/>
                    <a:pt x="0" y="1159"/>
                    <a:pt x="0" y="1159"/>
                  </a:cubicBezTo>
                  <a:cubicBezTo>
                    <a:pt x="163" y="1239"/>
                    <a:pt x="163" y="1239"/>
                    <a:pt x="163" y="1239"/>
                  </a:cubicBezTo>
                  <a:cubicBezTo>
                    <a:pt x="131" y="1418"/>
                    <a:pt x="131" y="1418"/>
                    <a:pt x="131" y="1418"/>
                  </a:cubicBezTo>
                  <a:cubicBezTo>
                    <a:pt x="258" y="1287"/>
                    <a:pt x="258" y="1287"/>
                    <a:pt x="258" y="1287"/>
                  </a:cubicBezTo>
                  <a:cubicBezTo>
                    <a:pt x="418" y="1373"/>
                    <a:pt x="418" y="1373"/>
                    <a:pt x="418" y="137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463" y="1089"/>
                    <a:pt x="463" y="1089"/>
                    <a:pt x="463" y="1089"/>
                  </a:cubicBezTo>
                  <a:cubicBezTo>
                    <a:pt x="284" y="1117"/>
                    <a:pt x="284" y="1117"/>
                    <a:pt x="284" y="1117"/>
                  </a:cubicBezTo>
                  <a:cubicBezTo>
                    <a:pt x="204" y="958"/>
                    <a:pt x="204" y="958"/>
                    <a:pt x="204" y="958"/>
                  </a:cubicBezTo>
                  <a:close/>
                  <a:moveTo>
                    <a:pt x="801" y="1066"/>
                  </a:moveTo>
                  <a:cubicBezTo>
                    <a:pt x="773" y="1245"/>
                    <a:pt x="773" y="1245"/>
                    <a:pt x="773" y="1245"/>
                  </a:cubicBezTo>
                  <a:cubicBezTo>
                    <a:pt x="594" y="1264"/>
                    <a:pt x="594" y="1264"/>
                    <a:pt x="594" y="1264"/>
                  </a:cubicBezTo>
                  <a:cubicBezTo>
                    <a:pt x="757" y="1347"/>
                    <a:pt x="757" y="1347"/>
                    <a:pt x="757" y="1347"/>
                  </a:cubicBezTo>
                  <a:cubicBezTo>
                    <a:pt x="725" y="1526"/>
                    <a:pt x="725" y="1526"/>
                    <a:pt x="725" y="1526"/>
                  </a:cubicBezTo>
                  <a:cubicBezTo>
                    <a:pt x="856" y="1395"/>
                    <a:pt x="856" y="1395"/>
                    <a:pt x="856" y="1395"/>
                  </a:cubicBezTo>
                  <a:cubicBezTo>
                    <a:pt x="968" y="1456"/>
                    <a:pt x="968" y="1456"/>
                    <a:pt x="968" y="1456"/>
                  </a:cubicBezTo>
                  <a:cubicBezTo>
                    <a:pt x="990" y="1443"/>
                    <a:pt x="990" y="1443"/>
                    <a:pt x="990" y="1443"/>
                  </a:cubicBezTo>
                  <a:cubicBezTo>
                    <a:pt x="929" y="1319"/>
                    <a:pt x="929" y="1319"/>
                    <a:pt x="929" y="1319"/>
                  </a:cubicBezTo>
                  <a:cubicBezTo>
                    <a:pt x="1054" y="1194"/>
                    <a:pt x="1054" y="1194"/>
                    <a:pt x="1054" y="1194"/>
                  </a:cubicBezTo>
                  <a:cubicBezTo>
                    <a:pt x="881" y="1229"/>
                    <a:pt x="881" y="1229"/>
                    <a:pt x="881" y="1229"/>
                  </a:cubicBezTo>
                  <a:cubicBezTo>
                    <a:pt x="801" y="1066"/>
                    <a:pt x="801" y="1066"/>
                    <a:pt x="801" y="10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9015413" y="4056063"/>
              <a:ext cx="833438" cy="1196975"/>
            </a:xfrm>
            <a:custGeom>
              <a:avLst/>
              <a:gdLst>
                <a:gd name="T0" fmla="*/ 878 w 1596"/>
                <a:gd name="T1" fmla="*/ 0 h 2290"/>
                <a:gd name="T2" fmla="*/ 875 w 1596"/>
                <a:gd name="T3" fmla="*/ 3 h 2290"/>
                <a:gd name="T4" fmla="*/ 871 w 1596"/>
                <a:gd name="T5" fmla="*/ 9 h 2290"/>
                <a:gd name="T6" fmla="*/ 792 w 1596"/>
                <a:gd name="T7" fmla="*/ 150 h 2290"/>
                <a:gd name="T8" fmla="*/ 443 w 1596"/>
                <a:gd name="T9" fmla="*/ 590 h 2290"/>
                <a:gd name="T10" fmla="*/ 41 w 1596"/>
                <a:gd name="T11" fmla="*/ 1957 h 2290"/>
                <a:gd name="T12" fmla="*/ 41 w 1596"/>
                <a:gd name="T13" fmla="*/ 1961 h 2290"/>
                <a:gd name="T14" fmla="*/ 41 w 1596"/>
                <a:gd name="T15" fmla="*/ 1967 h 2290"/>
                <a:gd name="T16" fmla="*/ 415 w 1596"/>
                <a:gd name="T17" fmla="*/ 2235 h 2290"/>
                <a:gd name="T18" fmla="*/ 415 w 1596"/>
                <a:gd name="T19" fmla="*/ 2235 h 2290"/>
                <a:gd name="T20" fmla="*/ 1028 w 1596"/>
                <a:gd name="T21" fmla="*/ 2056 h 2290"/>
                <a:gd name="T22" fmla="*/ 1031 w 1596"/>
                <a:gd name="T23" fmla="*/ 2056 h 2290"/>
                <a:gd name="T24" fmla="*/ 1466 w 1596"/>
                <a:gd name="T25" fmla="*/ 1874 h 2290"/>
                <a:gd name="T26" fmla="*/ 1466 w 1596"/>
                <a:gd name="T27" fmla="*/ 1874 h 2290"/>
                <a:gd name="T28" fmla="*/ 1568 w 1596"/>
                <a:gd name="T29" fmla="*/ 1827 h 2290"/>
                <a:gd name="T30" fmla="*/ 1593 w 1596"/>
                <a:gd name="T31" fmla="*/ 1715 h 2290"/>
                <a:gd name="T32" fmla="*/ 1513 w 1596"/>
                <a:gd name="T33" fmla="*/ 1485 h 2290"/>
                <a:gd name="T34" fmla="*/ 1114 w 1596"/>
                <a:gd name="T35" fmla="*/ 865 h 2290"/>
                <a:gd name="T36" fmla="*/ 1114 w 1596"/>
                <a:gd name="T37" fmla="*/ 865 h 2290"/>
                <a:gd name="T38" fmla="*/ 1031 w 1596"/>
                <a:gd name="T39" fmla="*/ 511 h 2290"/>
                <a:gd name="T40" fmla="*/ 942 w 1596"/>
                <a:gd name="T41" fmla="*/ 392 h 2290"/>
                <a:gd name="T42" fmla="*/ 788 w 1596"/>
                <a:gd name="T43" fmla="*/ 332 h 2290"/>
                <a:gd name="T44" fmla="*/ 779 w 1596"/>
                <a:gd name="T45" fmla="*/ 316 h 2290"/>
                <a:gd name="T46" fmla="*/ 785 w 1596"/>
                <a:gd name="T47" fmla="*/ 265 h 2290"/>
                <a:gd name="T48" fmla="*/ 820 w 1596"/>
                <a:gd name="T49" fmla="*/ 198 h 2290"/>
                <a:gd name="T50" fmla="*/ 923 w 1596"/>
                <a:gd name="T51" fmla="*/ 57 h 2290"/>
                <a:gd name="T52" fmla="*/ 923 w 1596"/>
                <a:gd name="T53" fmla="*/ 57 h 2290"/>
                <a:gd name="T54" fmla="*/ 926 w 1596"/>
                <a:gd name="T55" fmla="*/ 54 h 2290"/>
                <a:gd name="T56" fmla="*/ 878 w 1596"/>
                <a:gd name="T57" fmla="*/ 0 h 2290"/>
                <a:gd name="T58" fmla="*/ 715 w 1596"/>
                <a:gd name="T59" fmla="*/ 329 h 2290"/>
                <a:gd name="T60" fmla="*/ 763 w 1596"/>
                <a:gd name="T61" fmla="*/ 399 h 2290"/>
                <a:gd name="T62" fmla="*/ 766 w 1596"/>
                <a:gd name="T63" fmla="*/ 402 h 2290"/>
                <a:gd name="T64" fmla="*/ 773 w 1596"/>
                <a:gd name="T65" fmla="*/ 402 h 2290"/>
                <a:gd name="T66" fmla="*/ 910 w 1596"/>
                <a:gd name="T67" fmla="*/ 456 h 2290"/>
                <a:gd name="T68" fmla="*/ 974 w 1596"/>
                <a:gd name="T69" fmla="*/ 539 h 2290"/>
                <a:gd name="T70" fmla="*/ 1050 w 1596"/>
                <a:gd name="T71" fmla="*/ 878 h 2290"/>
                <a:gd name="T72" fmla="*/ 1050 w 1596"/>
                <a:gd name="T73" fmla="*/ 881 h 2290"/>
                <a:gd name="T74" fmla="*/ 1050 w 1596"/>
                <a:gd name="T75" fmla="*/ 881 h 2290"/>
                <a:gd name="T76" fmla="*/ 1309 w 1596"/>
                <a:gd name="T77" fmla="*/ 1319 h 2290"/>
                <a:gd name="T78" fmla="*/ 1309 w 1596"/>
                <a:gd name="T79" fmla="*/ 1319 h 2290"/>
                <a:gd name="T80" fmla="*/ 1309 w 1596"/>
                <a:gd name="T81" fmla="*/ 1319 h 2290"/>
                <a:gd name="T82" fmla="*/ 1529 w 1596"/>
                <a:gd name="T83" fmla="*/ 1715 h 2290"/>
                <a:gd name="T84" fmla="*/ 1517 w 1596"/>
                <a:gd name="T85" fmla="*/ 1779 h 2290"/>
                <a:gd name="T86" fmla="*/ 1459 w 1596"/>
                <a:gd name="T87" fmla="*/ 1801 h 2290"/>
                <a:gd name="T88" fmla="*/ 1456 w 1596"/>
                <a:gd name="T89" fmla="*/ 1801 h 2290"/>
                <a:gd name="T90" fmla="*/ 1456 w 1596"/>
                <a:gd name="T91" fmla="*/ 1801 h 2290"/>
                <a:gd name="T92" fmla="*/ 999 w 1596"/>
                <a:gd name="T93" fmla="*/ 1989 h 2290"/>
                <a:gd name="T94" fmla="*/ 996 w 1596"/>
                <a:gd name="T95" fmla="*/ 1989 h 2290"/>
                <a:gd name="T96" fmla="*/ 996 w 1596"/>
                <a:gd name="T97" fmla="*/ 1989 h 2290"/>
                <a:gd name="T98" fmla="*/ 399 w 1596"/>
                <a:gd name="T99" fmla="*/ 2162 h 2290"/>
                <a:gd name="T100" fmla="*/ 399 w 1596"/>
                <a:gd name="T101" fmla="*/ 2162 h 2290"/>
                <a:gd name="T102" fmla="*/ 175 w 1596"/>
                <a:gd name="T103" fmla="*/ 2159 h 2290"/>
                <a:gd name="T104" fmla="*/ 108 w 1596"/>
                <a:gd name="T105" fmla="*/ 1973 h 2290"/>
                <a:gd name="T106" fmla="*/ 520 w 1596"/>
                <a:gd name="T107" fmla="*/ 603 h 2290"/>
                <a:gd name="T108" fmla="*/ 520 w 1596"/>
                <a:gd name="T109" fmla="*/ 603 h 2290"/>
                <a:gd name="T110" fmla="*/ 715 w 1596"/>
                <a:gd name="T111" fmla="*/ 329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96" h="2290">
                  <a:moveTo>
                    <a:pt x="878" y="0"/>
                  </a:moveTo>
                  <a:cubicBezTo>
                    <a:pt x="875" y="3"/>
                    <a:pt x="875" y="3"/>
                    <a:pt x="875" y="3"/>
                  </a:cubicBezTo>
                  <a:cubicBezTo>
                    <a:pt x="871" y="6"/>
                    <a:pt x="871" y="6"/>
                    <a:pt x="871" y="9"/>
                  </a:cubicBezTo>
                  <a:cubicBezTo>
                    <a:pt x="824" y="60"/>
                    <a:pt x="817" y="108"/>
                    <a:pt x="792" y="150"/>
                  </a:cubicBezTo>
                  <a:cubicBezTo>
                    <a:pt x="642" y="303"/>
                    <a:pt x="549" y="440"/>
                    <a:pt x="443" y="590"/>
                  </a:cubicBezTo>
                  <a:cubicBezTo>
                    <a:pt x="169" y="983"/>
                    <a:pt x="131" y="1472"/>
                    <a:pt x="41" y="1957"/>
                  </a:cubicBezTo>
                  <a:cubicBezTo>
                    <a:pt x="41" y="1961"/>
                    <a:pt x="41" y="1961"/>
                    <a:pt x="41" y="1961"/>
                  </a:cubicBezTo>
                  <a:cubicBezTo>
                    <a:pt x="41" y="1967"/>
                    <a:pt x="41" y="1967"/>
                    <a:pt x="41" y="1967"/>
                  </a:cubicBezTo>
                  <a:cubicBezTo>
                    <a:pt x="0" y="2219"/>
                    <a:pt x="153" y="2290"/>
                    <a:pt x="415" y="2235"/>
                  </a:cubicBezTo>
                  <a:cubicBezTo>
                    <a:pt x="415" y="2235"/>
                    <a:pt x="415" y="2235"/>
                    <a:pt x="415" y="2235"/>
                  </a:cubicBezTo>
                  <a:cubicBezTo>
                    <a:pt x="619" y="2194"/>
                    <a:pt x="843" y="2171"/>
                    <a:pt x="1028" y="2056"/>
                  </a:cubicBezTo>
                  <a:cubicBezTo>
                    <a:pt x="1028" y="2056"/>
                    <a:pt x="1028" y="2056"/>
                    <a:pt x="1031" y="2056"/>
                  </a:cubicBezTo>
                  <a:cubicBezTo>
                    <a:pt x="1175" y="1983"/>
                    <a:pt x="1287" y="1900"/>
                    <a:pt x="1466" y="1874"/>
                  </a:cubicBezTo>
                  <a:cubicBezTo>
                    <a:pt x="1466" y="1874"/>
                    <a:pt x="1466" y="1874"/>
                    <a:pt x="1466" y="1874"/>
                  </a:cubicBezTo>
                  <a:cubicBezTo>
                    <a:pt x="1513" y="1871"/>
                    <a:pt x="1549" y="1858"/>
                    <a:pt x="1568" y="1827"/>
                  </a:cubicBezTo>
                  <a:cubicBezTo>
                    <a:pt x="1590" y="1798"/>
                    <a:pt x="1596" y="1756"/>
                    <a:pt x="1593" y="1715"/>
                  </a:cubicBezTo>
                  <a:cubicBezTo>
                    <a:pt x="1590" y="1638"/>
                    <a:pt x="1552" y="1545"/>
                    <a:pt x="1513" y="1485"/>
                  </a:cubicBezTo>
                  <a:cubicBezTo>
                    <a:pt x="1383" y="1274"/>
                    <a:pt x="1169" y="1066"/>
                    <a:pt x="1114" y="865"/>
                  </a:cubicBezTo>
                  <a:cubicBezTo>
                    <a:pt x="1114" y="865"/>
                    <a:pt x="1114" y="865"/>
                    <a:pt x="1114" y="865"/>
                  </a:cubicBezTo>
                  <a:cubicBezTo>
                    <a:pt x="1079" y="718"/>
                    <a:pt x="1070" y="603"/>
                    <a:pt x="1031" y="511"/>
                  </a:cubicBezTo>
                  <a:cubicBezTo>
                    <a:pt x="1012" y="466"/>
                    <a:pt x="983" y="424"/>
                    <a:pt x="942" y="392"/>
                  </a:cubicBezTo>
                  <a:cubicBezTo>
                    <a:pt x="903" y="364"/>
                    <a:pt x="852" y="345"/>
                    <a:pt x="788" y="332"/>
                  </a:cubicBezTo>
                  <a:cubicBezTo>
                    <a:pt x="782" y="325"/>
                    <a:pt x="779" y="325"/>
                    <a:pt x="779" y="316"/>
                  </a:cubicBezTo>
                  <a:cubicBezTo>
                    <a:pt x="776" y="306"/>
                    <a:pt x="776" y="290"/>
                    <a:pt x="785" y="265"/>
                  </a:cubicBezTo>
                  <a:cubicBezTo>
                    <a:pt x="792" y="246"/>
                    <a:pt x="804" y="223"/>
                    <a:pt x="820" y="198"/>
                  </a:cubicBezTo>
                  <a:cubicBezTo>
                    <a:pt x="849" y="156"/>
                    <a:pt x="875" y="121"/>
                    <a:pt x="923" y="57"/>
                  </a:cubicBezTo>
                  <a:cubicBezTo>
                    <a:pt x="923" y="57"/>
                    <a:pt x="923" y="57"/>
                    <a:pt x="923" y="57"/>
                  </a:cubicBezTo>
                  <a:cubicBezTo>
                    <a:pt x="926" y="54"/>
                    <a:pt x="926" y="54"/>
                    <a:pt x="926" y="54"/>
                  </a:cubicBezTo>
                  <a:cubicBezTo>
                    <a:pt x="878" y="0"/>
                    <a:pt x="878" y="0"/>
                    <a:pt x="878" y="0"/>
                  </a:cubicBezTo>
                  <a:close/>
                  <a:moveTo>
                    <a:pt x="715" y="329"/>
                  </a:moveTo>
                  <a:cubicBezTo>
                    <a:pt x="721" y="357"/>
                    <a:pt x="741" y="383"/>
                    <a:pt x="763" y="399"/>
                  </a:cubicBezTo>
                  <a:cubicBezTo>
                    <a:pt x="766" y="402"/>
                    <a:pt x="766" y="402"/>
                    <a:pt x="766" y="402"/>
                  </a:cubicBezTo>
                  <a:cubicBezTo>
                    <a:pt x="773" y="402"/>
                    <a:pt x="773" y="402"/>
                    <a:pt x="773" y="402"/>
                  </a:cubicBezTo>
                  <a:cubicBezTo>
                    <a:pt x="836" y="415"/>
                    <a:pt x="881" y="434"/>
                    <a:pt x="910" y="456"/>
                  </a:cubicBezTo>
                  <a:cubicBezTo>
                    <a:pt x="942" y="479"/>
                    <a:pt x="958" y="504"/>
                    <a:pt x="974" y="539"/>
                  </a:cubicBezTo>
                  <a:cubicBezTo>
                    <a:pt x="1002" y="613"/>
                    <a:pt x="1015" y="728"/>
                    <a:pt x="1050" y="878"/>
                  </a:cubicBezTo>
                  <a:cubicBezTo>
                    <a:pt x="1050" y="881"/>
                    <a:pt x="1050" y="881"/>
                    <a:pt x="1050" y="881"/>
                  </a:cubicBezTo>
                  <a:cubicBezTo>
                    <a:pt x="1050" y="881"/>
                    <a:pt x="1050" y="881"/>
                    <a:pt x="1050" y="881"/>
                  </a:cubicBezTo>
                  <a:cubicBezTo>
                    <a:pt x="1101" y="1073"/>
                    <a:pt x="1213" y="1178"/>
                    <a:pt x="1309" y="1319"/>
                  </a:cubicBezTo>
                  <a:cubicBezTo>
                    <a:pt x="1309" y="1319"/>
                    <a:pt x="1309" y="1319"/>
                    <a:pt x="1309" y="1319"/>
                  </a:cubicBezTo>
                  <a:cubicBezTo>
                    <a:pt x="1309" y="1319"/>
                    <a:pt x="1309" y="1319"/>
                    <a:pt x="1309" y="1319"/>
                  </a:cubicBezTo>
                  <a:cubicBezTo>
                    <a:pt x="1411" y="1443"/>
                    <a:pt x="1517" y="1552"/>
                    <a:pt x="1529" y="1715"/>
                  </a:cubicBezTo>
                  <a:cubicBezTo>
                    <a:pt x="1533" y="1743"/>
                    <a:pt x="1526" y="1766"/>
                    <a:pt x="1517" y="1779"/>
                  </a:cubicBezTo>
                  <a:cubicBezTo>
                    <a:pt x="1510" y="1791"/>
                    <a:pt x="1494" y="1801"/>
                    <a:pt x="1459" y="1801"/>
                  </a:cubicBezTo>
                  <a:cubicBezTo>
                    <a:pt x="1456" y="1801"/>
                    <a:pt x="1456" y="1801"/>
                    <a:pt x="1456" y="1801"/>
                  </a:cubicBezTo>
                  <a:cubicBezTo>
                    <a:pt x="1456" y="1801"/>
                    <a:pt x="1456" y="1801"/>
                    <a:pt x="1456" y="1801"/>
                  </a:cubicBezTo>
                  <a:cubicBezTo>
                    <a:pt x="1261" y="1827"/>
                    <a:pt x="1140" y="1916"/>
                    <a:pt x="999" y="1989"/>
                  </a:cubicBezTo>
                  <a:cubicBezTo>
                    <a:pt x="996" y="1989"/>
                    <a:pt x="996" y="1989"/>
                    <a:pt x="996" y="1989"/>
                  </a:cubicBezTo>
                  <a:cubicBezTo>
                    <a:pt x="996" y="1989"/>
                    <a:pt x="996" y="1989"/>
                    <a:pt x="996" y="1989"/>
                  </a:cubicBezTo>
                  <a:cubicBezTo>
                    <a:pt x="827" y="2095"/>
                    <a:pt x="610" y="2120"/>
                    <a:pt x="399" y="2162"/>
                  </a:cubicBezTo>
                  <a:cubicBezTo>
                    <a:pt x="399" y="2162"/>
                    <a:pt x="399" y="2162"/>
                    <a:pt x="399" y="2162"/>
                  </a:cubicBezTo>
                  <a:cubicBezTo>
                    <a:pt x="322" y="2175"/>
                    <a:pt x="226" y="2181"/>
                    <a:pt x="175" y="2159"/>
                  </a:cubicBezTo>
                  <a:cubicBezTo>
                    <a:pt x="108" y="2117"/>
                    <a:pt x="111" y="2037"/>
                    <a:pt x="108" y="1973"/>
                  </a:cubicBezTo>
                  <a:cubicBezTo>
                    <a:pt x="201" y="1469"/>
                    <a:pt x="239" y="983"/>
                    <a:pt x="520" y="603"/>
                  </a:cubicBezTo>
                  <a:cubicBezTo>
                    <a:pt x="520" y="603"/>
                    <a:pt x="520" y="603"/>
                    <a:pt x="520" y="603"/>
                  </a:cubicBezTo>
                  <a:cubicBezTo>
                    <a:pt x="594" y="495"/>
                    <a:pt x="654" y="418"/>
                    <a:pt x="715" y="32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8855075" y="3444875"/>
              <a:ext cx="1016000" cy="755650"/>
            </a:xfrm>
            <a:custGeom>
              <a:avLst/>
              <a:gdLst>
                <a:gd name="T0" fmla="*/ 1383 w 1945"/>
                <a:gd name="T1" fmla="*/ 154 h 1450"/>
                <a:gd name="T2" fmla="*/ 431 w 1945"/>
                <a:gd name="T3" fmla="*/ 141 h 1450"/>
                <a:gd name="T4" fmla="*/ 166 w 1945"/>
                <a:gd name="T5" fmla="*/ 834 h 1450"/>
                <a:gd name="T6" fmla="*/ 655 w 1945"/>
                <a:gd name="T7" fmla="*/ 1300 h 1450"/>
                <a:gd name="T8" fmla="*/ 1594 w 1945"/>
                <a:gd name="T9" fmla="*/ 1409 h 1450"/>
                <a:gd name="T10" fmla="*/ 1910 w 1945"/>
                <a:gd name="T11" fmla="*/ 924 h 1450"/>
                <a:gd name="T12" fmla="*/ 1571 w 1945"/>
                <a:gd name="T13" fmla="*/ 266 h 1450"/>
                <a:gd name="T14" fmla="*/ 1383 w 1945"/>
                <a:gd name="T15" fmla="*/ 154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5" h="1450">
                  <a:moveTo>
                    <a:pt x="1383" y="154"/>
                  </a:moveTo>
                  <a:cubicBezTo>
                    <a:pt x="1092" y="0"/>
                    <a:pt x="731" y="7"/>
                    <a:pt x="431" y="141"/>
                  </a:cubicBezTo>
                  <a:cubicBezTo>
                    <a:pt x="172" y="240"/>
                    <a:pt x="0" y="588"/>
                    <a:pt x="166" y="834"/>
                  </a:cubicBezTo>
                  <a:cubicBezTo>
                    <a:pt x="259" y="1051"/>
                    <a:pt x="476" y="1176"/>
                    <a:pt x="655" y="1300"/>
                  </a:cubicBezTo>
                  <a:cubicBezTo>
                    <a:pt x="942" y="1450"/>
                    <a:pt x="1281" y="1422"/>
                    <a:pt x="1594" y="1409"/>
                  </a:cubicBezTo>
                  <a:cubicBezTo>
                    <a:pt x="1808" y="1358"/>
                    <a:pt x="1891" y="1118"/>
                    <a:pt x="1910" y="924"/>
                  </a:cubicBezTo>
                  <a:cubicBezTo>
                    <a:pt x="1945" y="658"/>
                    <a:pt x="1801" y="393"/>
                    <a:pt x="1571" y="266"/>
                  </a:cubicBezTo>
                  <a:cubicBezTo>
                    <a:pt x="1511" y="227"/>
                    <a:pt x="1447" y="186"/>
                    <a:pt x="1383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8863013" y="3441700"/>
              <a:ext cx="1020763" cy="782638"/>
            </a:xfrm>
            <a:custGeom>
              <a:avLst/>
              <a:gdLst>
                <a:gd name="T0" fmla="*/ 1459 w 1958"/>
                <a:gd name="T1" fmla="*/ 173 h 1501"/>
                <a:gd name="T2" fmla="*/ 862 w 1958"/>
                <a:gd name="T3" fmla="*/ 16 h 1501"/>
                <a:gd name="T4" fmla="*/ 680 w 1958"/>
                <a:gd name="T5" fmla="*/ 32 h 1501"/>
                <a:gd name="T6" fmla="*/ 354 w 1958"/>
                <a:gd name="T7" fmla="*/ 144 h 1501"/>
                <a:gd name="T8" fmla="*/ 89 w 1958"/>
                <a:gd name="T9" fmla="*/ 444 h 1501"/>
                <a:gd name="T10" fmla="*/ 124 w 1958"/>
                <a:gd name="T11" fmla="*/ 850 h 1501"/>
                <a:gd name="T12" fmla="*/ 536 w 1958"/>
                <a:gd name="T13" fmla="*/ 1271 h 1501"/>
                <a:gd name="T14" fmla="*/ 536 w 1958"/>
                <a:gd name="T15" fmla="*/ 1271 h 1501"/>
                <a:gd name="T16" fmla="*/ 1546 w 1958"/>
                <a:gd name="T17" fmla="*/ 1453 h 1501"/>
                <a:gd name="T18" fmla="*/ 1546 w 1958"/>
                <a:gd name="T19" fmla="*/ 1453 h 1501"/>
                <a:gd name="T20" fmla="*/ 1779 w 1958"/>
                <a:gd name="T21" fmla="*/ 1329 h 1501"/>
                <a:gd name="T22" fmla="*/ 1910 w 1958"/>
                <a:gd name="T23" fmla="*/ 1054 h 1501"/>
                <a:gd name="T24" fmla="*/ 1788 w 1958"/>
                <a:gd name="T25" fmla="*/ 431 h 1501"/>
                <a:gd name="T26" fmla="*/ 1785 w 1958"/>
                <a:gd name="T27" fmla="*/ 428 h 1501"/>
                <a:gd name="T28" fmla="*/ 1463 w 1958"/>
                <a:gd name="T29" fmla="*/ 173 h 1501"/>
                <a:gd name="T30" fmla="*/ 1459 w 1958"/>
                <a:gd name="T31" fmla="*/ 173 h 1501"/>
                <a:gd name="T32" fmla="*/ 1421 w 1958"/>
                <a:gd name="T33" fmla="*/ 236 h 1501"/>
                <a:gd name="T34" fmla="*/ 1424 w 1958"/>
                <a:gd name="T35" fmla="*/ 236 h 1501"/>
                <a:gd name="T36" fmla="*/ 1728 w 1958"/>
                <a:gd name="T37" fmla="*/ 473 h 1501"/>
                <a:gd name="T38" fmla="*/ 1731 w 1958"/>
                <a:gd name="T39" fmla="*/ 476 h 1501"/>
                <a:gd name="T40" fmla="*/ 1731 w 1958"/>
                <a:gd name="T41" fmla="*/ 476 h 1501"/>
                <a:gd name="T42" fmla="*/ 1839 w 1958"/>
                <a:gd name="T43" fmla="*/ 1035 h 1501"/>
                <a:gd name="T44" fmla="*/ 1724 w 1958"/>
                <a:gd name="T45" fmla="*/ 1281 h 1501"/>
                <a:gd name="T46" fmla="*/ 1542 w 1958"/>
                <a:gd name="T47" fmla="*/ 1380 h 1501"/>
                <a:gd name="T48" fmla="*/ 1542 w 1958"/>
                <a:gd name="T49" fmla="*/ 1380 h 1501"/>
                <a:gd name="T50" fmla="*/ 143 w 1958"/>
                <a:gd name="T51" fmla="*/ 447 h 1501"/>
                <a:gd name="T52" fmla="*/ 386 w 1958"/>
                <a:gd name="T53" fmla="*/ 208 h 1501"/>
                <a:gd name="T54" fmla="*/ 699 w 1958"/>
                <a:gd name="T55" fmla="*/ 102 h 1501"/>
                <a:gd name="T56" fmla="*/ 926 w 1958"/>
                <a:gd name="T57" fmla="*/ 90 h 1501"/>
                <a:gd name="T58" fmla="*/ 1421 w 1958"/>
                <a:gd name="T59" fmla="*/ 236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58" h="1501">
                  <a:moveTo>
                    <a:pt x="1459" y="173"/>
                  </a:moveTo>
                  <a:cubicBezTo>
                    <a:pt x="1306" y="77"/>
                    <a:pt x="1089" y="0"/>
                    <a:pt x="862" y="16"/>
                  </a:cubicBezTo>
                  <a:cubicBezTo>
                    <a:pt x="801" y="16"/>
                    <a:pt x="731" y="16"/>
                    <a:pt x="680" y="32"/>
                  </a:cubicBezTo>
                  <a:cubicBezTo>
                    <a:pt x="568" y="64"/>
                    <a:pt x="479" y="80"/>
                    <a:pt x="354" y="144"/>
                  </a:cubicBezTo>
                  <a:cubicBezTo>
                    <a:pt x="242" y="201"/>
                    <a:pt x="140" y="313"/>
                    <a:pt x="89" y="444"/>
                  </a:cubicBezTo>
                  <a:cubicBezTo>
                    <a:pt x="44" y="575"/>
                    <a:pt x="51" y="731"/>
                    <a:pt x="124" y="850"/>
                  </a:cubicBezTo>
                  <a:cubicBezTo>
                    <a:pt x="191" y="1022"/>
                    <a:pt x="380" y="1172"/>
                    <a:pt x="536" y="1271"/>
                  </a:cubicBezTo>
                  <a:cubicBezTo>
                    <a:pt x="536" y="1271"/>
                    <a:pt x="536" y="1271"/>
                    <a:pt x="536" y="1271"/>
                  </a:cubicBezTo>
                  <a:cubicBezTo>
                    <a:pt x="785" y="1485"/>
                    <a:pt x="1239" y="1463"/>
                    <a:pt x="1546" y="1453"/>
                  </a:cubicBezTo>
                  <a:cubicBezTo>
                    <a:pt x="1546" y="1453"/>
                    <a:pt x="1546" y="1453"/>
                    <a:pt x="1546" y="1453"/>
                  </a:cubicBezTo>
                  <a:cubicBezTo>
                    <a:pt x="1638" y="1450"/>
                    <a:pt x="1718" y="1399"/>
                    <a:pt x="1779" y="1329"/>
                  </a:cubicBezTo>
                  <a:cubicBezTo>
                    <a:pt x="1839" y="1255"/>
                    <a:pt x="1884" y="1159"/>
                    <a:pt x="1910" y="1054"/>
                  </a:cubicBezTo>
                  <a:cubicBezTo>
                    <a:pt x="1958" y="843"/>
                    <a:pt x="1932" y="597"/>
                    <a:pt x="1788" y="431"/>
                  </a:cubicBezTo>
                  <a:cubicBezTo>
                    <a:pt x="1785" y="428"/>
                    <a:pt x="1785" y="428"/>
                    <a:pt x="1785" y="428"/>
                  </a:cubicBezTo>
                  <a:cubicBezTo>
                    <a:pt x="1708" y="316"/>
                    <a:pt x="1584" y="249"/>
                    <a:pt x="1463" y="173"/>
                  </a:cubicBezTo>
                  <a:cubicBezTo>
                    <a:pt x="1459" y="173"/>
                    <a:pt x="1459" y="173"/>
                    <a:pt x="1459" y="173"/>
                  </a:cubicBezTo>
                  <a:close/>
                  <a:moveTo>
                    <a:pt x="1421" y="236"/>
                  </a:moveTo>
                  <a:cubicBezTo>
                    <a:pt x="1424" y="236"/>
                    <a:pt x="1424" y="236"/>
                    <a:pt x="1424" y="236"/>
                  </a:cubicBezTo>
                  <a:cubicBezTo>
                    <a:pt x="1552" y="313"/>
                    <a:pt x="1667" y="377"/>
                    <a:pt x="1728" y="473"/>
                  </a:cubicBezTo>
                  <a:cubicBezTo>
                    <a:pt x="1731" y="476"/>
                    <a:pt x="1731" y="476"/>
                    <a:pt x="1731" y="476"/>
                  </a:cubicBezTo>
                  <a:cubicBezTo>
                    <a:pt x="1731" y="476"/>
                    <a:pt x="1731" y="476"/>
                    <a:pt x="1731" y="476"/>
                  </a:cubicBezTo>
                  <a:cubicBezTo>
                    <a:pt x="1855" y="617"/>
                    <a:pt x="1884" y="843"/>
                    <a:pt x="1839" y="1035"/>
                  </a:cubicBezTo>
                  <a:cubicBezTo>
                    <a:pt x="1814" y="1131"/>
                    <a:pt x="1775" y="1220"/>
                    <a:pt x="1724" y="1281"/>
                  </a:cubicBezTo>
                  <a:cubicBezTo>
                    <a:pt x="1673" y="1342"/>
                    <a:pt x="1613" y="1377"/>
                    <a:pt x="1542" y="1380"/>
                  </a:cubicBezTo>
                  <a:cubicBezTo>
                    <a:pt x="1542" y="1380"/>
                    <a:pt x="1542" y="1380"/>
                    <a:pt x="1542" y="1380"/>
                  </a:cubicBezTo>
                  <a:cubicBezTo>
                    <a:pt x="1124" y="1501"/>
                    <a:pt x="0" y="1233"/>
                    <a:pt x="143" y="447"/>
                  </a:cubicBezTo>
                  <a:cubicBezTo>
                    <a:pt x="188" y="335"/>
                    <a:pt x="294" y="256"/>
                    <a:pt x="386" y="208"/>
                  </a:cubicBezTo>
                  <a:cubicBezTo>
                    <a:pt x="504" y="150"/>
                    <a:pt x="584" y="134"/>
                    <a:pt x="699" y="102"/>
                  </a:cubicBezTo>
                  <a:cubicBezTo>
                    <a:pt x="744" y="90"/>
                    <a:pt x="900" y="86"/>
                    <a:pt x="926" y="90"/>
                  </a:cubicBezTo>
                  <a:cubicBezTo>
                    <a:pt x="1114" y="93"/>
                    <a:pt x="1293" y="157"/>
                    <a:pt x="1421" y="2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9036050" y="3605213"/>
              <a:ext cx="433388" cy="573088"/>
            </a:xfrm>
            <a:custGeom>
              <a:avLst/>
              <a:gdLst>
                <a:gd name="T0" fmla="*/ 342 w 830"/>
                <a:gd name="T1" fmla="*/ 0 h 1096"/>
                <a:gd name="T2" fmla="*/ 236 w 830"/>
                <a:gd name="T3" fmla="*/ 58 h 1096"/>
                <a:gd name="T4" fmla="*/ 201 w 830"/>
                <a:gd name="T5" fmla="*/ 112 h 1096"/>
                <a:gd name="T6" fmla="*/ 201 w 830"/>
                <a:gd name="T7" fmla="*/ 112 h 1096"/>
                <a:gd name="T8" fmla="*/ 176 w 830"/>
                <a:gd name="T9" fmla="*/ 176 h 1096"/>
                <a:gd name="T10" fmla="*/ 160 w 830"/>
                <a:gd name="T11" fmla="*/ 297 h 1096"/>
                <a:gd name="T12" fmla="*/ 176 w 830"/>
                <a:gd name="T13" fmla="*/ 348 h 1096"/>
                <a:gd name="T14" fmla="*/ 220 w 830"/>
                <a:gd name="T15" fmla="*/ 384 h 1096"/>
                <a:gd name="T16" fmla="*/ 233 w 830"/>
                <a:gd name="T17" fmla="*/ 323 h 1096"/>
                <a:gd name="T18" fmla="*/ 230 w 830"/>
                <a:gd name="T19" fmla="*/ 316 h 1096"/>
                <a:gd name="T20" fmla="*/ 223 w 830"/>
                <a:gd name="T21" fmla="*/ 291 h 1096"/>
                <a:gd name="T22" fmla="*/ 236 w 830"/>
                <a:gd name="T23" fmla="*/ 192 h 1096"/>
                <a:gd name="T24" fmla="*/ 284 w 830"/>
                <a:gd name="T25" fmla="*/ 96 h 1096"/>
                <a:gd name="T26" fmla="*/ 338 w 830"/>
                <a:gd name="T27" fmla="*/ 64 h 1096"/>
                <a:gd name="T28" fmla="*/ 342 w 830"/>
                <a:gd name="T29" fmla="*/ 0 h 1096"/>
                <a:gd name="T30" fmla="*/ 824 w 830"/>
                <a:gd name="T31" fmla="*/ 307 h 1096"/>
                <a:gd name="T32" fmla="*/ 718 w 830"/>
                <a:gd name="T33" fmla="*/ 380 h 1096"/>
                <a:gd name="T34" fmla="*/ 674 w 830"/>
                <a:gd name="T35" fmla="*/ 505 h 1096"/>
                <a:gd name="T36" fmla="*/ 667 w 830"/>
                <a:gd name="T37" fmla="*/ 562 h 1096"/>
                <a:gd name="T38" fmla="*/ 667 w 830"/>
                <a:gd name="T39" fmla="*/ 562 h 1096"/>
                <a:gd name="T40" fmla="*/ 677 w 830"/>
                <a:gd name="T41" fmla="*/ 617 h 1096"/>
                <a:gd name="T42" fmla="*/ 709 w 830"/>
                <a:gd name="T43" fmla="*/ 658 h 1096"/>
                <a:gd name="T44" fmla="*/ 766 w 830"/>
                <a:gd name="T45" fmla="*/ 652 h 1096"/>
                <a:gd name="T46" fmla="*/ 735 w 830"/>
                <a:gd name="T47" fmla="*/ 601 h 1096"/>
                <a:gd name="T48" fmla="*/ 738 w 830"/>
                <a:gd name="T49" fmla="*/ 601 h 1096"/>
                <a:gd name="T50" fmla="*/ 738 w 830"/>
                <a:gd name="T51" fmla="*/ 594 h 1096"/>
                <a:gd name="T52" fmla="*/ 735 w 830"/>
                <a:gd name="T53" fmla="*/ 514 h 1096"/>
                <a:gd name="T54" fmla="*/ 770 w 830"/>
                <a:gd name="T55" fmla="*/ 415 h 1096"/>
                <a:gd name="T56" fmla="*/ 830 w 830"/>
                <a:gd name="T57" fmla="*/ 368 h 1096"/>
                <a:gd name="T58" fmla="*/ 824 w 830"/>
                <a:gd name="T59" fmla="*/ 307 h 1096"/>
                <a:gd name="T60" fmla="*/ 137 w 830"/>
                <a:gd name="T61" fmla="*/ 390 h 1096"/>
                <a:gd name="T62" fmla="*/ 93 w 830"/>
                <a:gd name="T63" fmla="*/ 396 h 1096"/>
                <a:gd name="T64" fmla="*/ 93 w 830"/>
                <a:gd name="T65" fmla="*/ 400 h 1096"/>
                <a:gd name="T66" fmla="*/ 645 w 830"/>
                <a:gd name="T67" fmla="*/ 735 h 1096"/>
                <a:gd name="T68" fmla="*/ 648 w 830"/>
                <a:gd name="T69" fmla="*/ 725 h 1096"/>
                <a:gd name="T70" fmla="*/ 648 w 830"/>
                <a:gd name="T71" fmla="*/ 722 h 1096"/>
                <a:gd name="T72" fmla="*/ 661 w 830"/>
                <a:gd name="T73" fmla="*/ 677 h 1096"/>
                <a:gd name="T74" fmla="*/ 626 w 830"/>
                <a:gd name="T75" fmla="*/ 693 h 1096"/>
                <a:gd name="T76" fmla="*/ 294 w 830"/>
                <a:gd name="T77" fmla="*/ 668 h 1096"/>
                <a:gd name="T78" fmla="*/ 137 w 830"/>
                <a:gd name="T79" fmla="*/ 390 h 1096"/>
                <a:gd name="T80" fmla="*/ 137 w 830"/>
                <a:gd name="T81" fmla="*/ 390 h 1096"/>
                <a:gd name="T82" fmla="*/ 137 w 830"/>
                <a:gd name="T83" fmla="*/ 390 h 1096"/>
                <a:gd name="T84" fmla="*/ 137 w 830"/>
                <a:gd name="T85" fmla="*/ 390 h 1096"/>
                <a:gd name="T86" fmla="*/ 118 w 830"/>
                <a:gd name="T87" fmla="*/ 530 h 1096"/>
                <a:gd name="T88" fmla="*/ 271 w 830"/>
                <a:gd name="T89" fmla="*/ 719 h 1096"/>
                <a:gd name="T90" fmla="*/ 530 w 830"/>
                <a:gd name="T91" fmla="*/ 770 h 1096"/>
                <a:gd name="T92" fmla="*/ 118 w 830"/>
                <a:gd name="T93" fmla="*/ 53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30" h="1096">
                  <a:moveTo>
                    <a:pt x="342" y="0"/>
                  </a:moveTo>
                  <a:cubicBezTo>
                    <a:pt x="297" y="0"/>
                    <a:pt x="262" y="26"/>
                    <a:pt x="236" y="58"/>
                  </a:cubicBezTo>
                  <a:cubicBezTo>
                    <a:pt x="223" y="74"/>
                    <a:pt x="211" y="93"/>
                    <a:pt x="201" y="112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192" y="131"/>
                    <a:pt x="182" y="154"/>
                    <a:pt x="176" y="176"/>
                  </a:cubicBezTo>
                  <a:cubicBezTo>
                    <a:pt x="163" y="217"/>
                    <a:pt x="156" y="259"/>
                    <a:pt x="160" y="297"/>
                  </a:cubicBezTo>
                  <a:cubicBezTo>
                    <a:pt x="160" y="316"/>
                    <a:pt x="166" y="332"/>
                    <a:pt x="176" y="348"/>
                  </a:cubicBezTo>
                  <a:cubicBezTo>
                    <a:pt x="185" y="364"/>
                    <a:pt x="201" y="377"/>
                    <a:pt x="220" y="384"/>
                  </a:cubicBezTo>
                  <a:cubicBezTo>
                    <a:pt x="233" y="323"/>
                    <a:pt x="233" y="323"/>
                    <a:pt x="233" y="323"/>
                  </a:cubicBezTo>
                  <a:cubicBezTo>
                    <a:pt x="233" y="320"/>
                    <a:pt x="233" y="323"/>
                    <a:pt x="230" y="316"/>
                  </a:cubicBezTo>
                  <a:cubicBezTo>
                    <a:pt x="227" y="313"/>
                    <a:pt x="223" y="304"/>
                    <a:pt x="223" y="291"/>
                  </a:cubicBezTo>
                  <a:cubicBezTo>
                    <a:pt x="220" y="265"/>
                    <a:pt x="227" y="230"/>
                    <a:pt x="236" y="192"/>
                  </a:cubicBezTo>
                  <a:cubicBezTo>
                    <a:pt x="249" y="157"/>
                    <a:pt x="265" y="122"/>
                    <a:pt x="284" y="96"/>
                  </a:cubicBezTo>
                  <a:cubicBezTo>
                    <a:pt x="307" y="74"/>
                    <a:pt x="326" y="64"/>
                    <a:pt x="338" y="64"/>
                  </a:cubicBezTo>
                  <a:cubicBezTo>
                    <a:pt x="342" y="0"/>
                    <a:pt x="342" y="0"/>
                    <a:pt x="342" y="0"/>
                  </a:cubicBezTo>
                  <a:close/>
                  <a:moveTo>
                    <a:pt x="824" y="307"/>
                  </a:moveTo>
                  <a:cubicBezTo>
                    <a:pt x="776" y="313"/>
                    <a:pt x="741" y="345"/>
                    <a:pt x="718" y="380"/>
                  </a:cubicBezTo>
                  <a:cubicBezTo>
                    <a:pt x="693" y="419"/>
                    <a:pt x="680" y="463"/>
                    <a:pt x="674" y="505"/>
                  </a:cubicBezTo>
                  <a:cubicBezTo>
                    <a:pt x="671" y="524"/>
                    <a:pt x="667" y="543"/>
                    <a:pt x="667" y="562"/>
                  </a:cubicBezTo>
                  <a:cubicBezTo>
                    <a:pt x="667" y="562"/>
                    <a:pt x="667" y="562"/>
                    <a:pt x="667" y="562"/>
                  </a:cubicBezTo>
                  <a:cubicBezTo>
                    <a:pt x="671" y="582"/>
                    <a:pt x="671" y="601"/>
                    <a:pt x="677" y="617"/>
                  </a:cubicBezTo>
                  <a:cubicBezTo>
                    <a:pt x="683" y="633"/>
                    <a:pt x="690" y="649"/>
                    <a:pt x="709" y="658"/>
                  </a:cubicBezTo>
                  <a:cubicBezTo>
                    <a:pt x="728" y="668"/>
                    <a:pt x="750" y="665"/>
                    <a:pt x="766" y="652"/>
                  </a:cubicBezTo>
                  <a:cubicBezTo>
                    <a:pt x="735" y="601"/>
                    <a:pt x="735" y="601"/>
                    <a:pt x="735" y="601"/>
                  </a:cubicBezTo>
                  <a:cubicBezTo>
                    <a:pt x="738" y="601"/>
                    <a:pt x="738" y="601"/>
                    <a:pt x="738" y="601"/>
                  </a:cubicBezTo>
                  <a:cubicBezTo>
                    <a:pt x="741" y="604"/>
                    <a:pt x="741" y="604"/>
                    <a:pt x="738" y="594"/>
                  </a:cubicBezTo>
                  <a:cubicBezTo>
                    <a:pt x="731" y="582"/>
                    <a:pt x="731" y="550"/>
                    <a:pt x="735" y="514"/>
                  </a:cubicBezTo>
                  <a:cubicBezTo>
                    <a:pt x="741" y="479"/>
                    <a:pt x="754" y="441"/>
                    <a:pt x="770" y="415"/>
                  </a:cubicBezTo>
                  <a:cubicBezTo>
                    <a:pt x="789" y="387"/>
                    <a:pt x="808" y="371"/>
                    <a:pt x="830" y="368"/>
                  </a:cubicBezTo>
                  <a:cubicBezTo>
                    <a:pt x="824" y="307"/>
                    <a:pt x="824" y="307"/>
                    <a:pt x="824" y="307"/>
                  </a:cubicBezTo>
                  <a:close/>
                  <a:moveTo>
                    <a:pt x="137" y="390"/>
                  </a:moveTo>
                  <a:cubicBezTo>
                    <a:pt x="93" y="396"/>
                    <a:pt x="93" y="396"/>
                    <a:pt x="93" y="396"/>
                  </a:cubicBezTo>
                  <a:cubicBezTo>
                    <a:pt x="93" y="400"/>
                    <a:pt x="93" y="400"/>
                    <a:pt x="93" y="400"/>
                  </a:cubicBezTo>
                  <a:cubicBezTo>
                    <a:pt x="0" y="744"/>
                    <a:pt x="214" y="1096"/>
                    <a:pt x="645" y="735"/>
                  </a:cubicBezTo>
                  <a:cubicBezTo>
                    <a:pt x="648" y="725"/>
                    <a:pt x="648" y="725"/>
                    <a:pt x="648" y="725"/>
                  </a:cubicBezTo>
                  <a:cubicBezTo>
                    <a:pt x="648" y="722"/>
                    <a:pt x="648" y="722"/>
                    <a:pt x="648" y="722"/>
                  </a:cubicBezTo>
                  <a:cubicBezTo>
                    <a:pt x="661" y="677"/>
                    <a:pt x="661" y="677"/>
                    <a:pt x="661" y="677"/>
                  </a:cubicBezTo>
                  <a:cubicBezTo>
                    <a:pt x="626" y="693"/>
                    <a:pt x="626" y="693"/>
                    <a:pt x="626" y="693"/>
                  </a:cubicBezTo>
                  <a:cubicBezTo>
                    <a:pt x="511" y="738"/>
                    <a:pt x="386" y="725"/>
                    <a:pt x="294" y="668"/>
                  </a:cubicBezTo>
                  <a:cubicBezTo>
                    <a:pt x="198" y="614"/>
                    <a:pt x="137" y="514"/>
                    <a:pt x="137" y="390"/>
                  </a:cubicBezTo>
                  <a:cubicBezTo>
                    <a:pt x="137" y="390"/>
                    <a:pt x="137" y="390"/>
                    <a:pt x="137" y="390"/>
                  </a:cubicBezTo>
                  <a:cubicBezTo>
                    <a:pt x="137" y="390"/>
                    <a:pt x="137" y="390"/>
                    <a:pt x="137" y="390"/>
                  </a:cubicBezTo>
                  <a:cubicBezTo>
                    <a:pt x="137" y="390"/>
                    <a:pt x="137" y="390"/>
                    <a:pt x="137" y="390"/>
                  </a:cubicBezTo>
                  <a:close/>
                  <a:moveTo>
                    <a:pt x="118" y="530"/>
                  </a:moveTo>
                  <a:cubicBezTo>
                    <a:pt x="147" y="614"/>
                    <a:pt x="201" y="677"/>
                    <a:pt x="271" y="719"/>
                  </a:cubicBezTo>
                  <a:cubicBezTo>
                    <a:pt x="345" y="764"/>
                    <a:pt x="437" y="783"/>
                    <a:pt x="530" y="770"/>
                  </a:cubicBezTo>
                  <a:cubicBezTo>
                    <a:pt x="271" y="895"/>
                    <a:pt x="102" y="796"/>
                    <a:pt x="118" y="5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8982075" y="3482975"/>
              <a:ext cx="890588" cy="1012825"/>
            </a:xfrm>
            <a:custGeom>
              <a:avLst/>
              <a:gdLst>
                <a:gd name="T0" fmla="*/ 399 w 1705"/>
                <a:gd name="T1" fmla="*/ 61 h 1939"/>
                <a:gd name="T2" fmla="*/ 415 w 1705"/>
                <a:gd name="T3" fmla="*/ 140 h 1939"/>
                <a:gd name="T4" fmla="*/ 670 w 1705"/>
                <a:gd name="T5" fmla="*/ 105 h 1939"/>
                <a:gd name="T6" fmla="*/ 677 w 1705"/>
                <a:gd name="T7" fmla="*/ 188 h 1939"/>
                <a:gd name="T8" fmla="*/ 686 w 1705"/>
                <a:gd name="T9" fmla="*/ 278 h 1939"/>
                <a:gd name="T10" fmla="*/ 731 w 1705"/>
                <a:gd name="T11" fmla="*/ 338 h 1939"/>
                <a:gd name="T12" fmla="*/ 884 w 1705"/>
                <a:gd name="T13" fmla="*/ 300 h 1939"/>
                <a:gd name="T14" fmla="*/ 808 w 1705"/>
                <a:gd name="T15" fmla="*/ 415 h 1939"/>
                <a:gd name="T16" fmla="*/ 881 w 1705"/>
                <a:gd name="T17" fmla="*/ 441 h 1939"/>
                <a:gd name="T18" fmla="*/ 980 w 1705"/>
                <a:gd name="T19" fmla="*/ 345 h 1939"/>
                <a:gd name="T20" fmla="*/ 1050 w 1705"/>
                <a:gd name="T21" fmla="*/ 364 h 1939"/>
                <a:gd name="T22" fmla="*/ 1191 w 1705"/>
                <a:gd name="T23" fmla="*/ 760 h 1939"/>
                <a:gd name="T24" fmla="*/ 1169 w 1705"/>
                <a:gd name="T25" fmla="*/ 249 h 1939"/>
                <a:gd name="T26" fmla="*/ 1408 w 1705"/>
                <a:gd name="T27" fmla="*/ 1428 h 1939"/>
                <a:gd name="T28" fmla="*/ 1472 w 1705"/>
                <a:gd name="T29" fmla="*/ 1824 h 1939"/>
                <a:gd name="T30" fmla="*/ 1494 w 1705"/>
                <a:gd name="T31" fmla="*/ 1332 h 1939"/>
                <a:gd name="T32" fmla="*/ 1533 w 1705"/>
                <a:gd name="T33" fmla="*/ 897 h 1939"/>
                <a:gd name="T34" fmla="*/ 1494 w 1705"/>
                <a:gd name="T35" fmla="*/ 1332 h 1939"/>
                <a:gd name="T36" fmla="*/ 1491 w 1705"/>
                <a:gd name="T37" fmla="*/ 1635 h 1939"/>
                <a:gd name="T38" fmla="*/ 1565 w 1705"/>
                <a:gd name="T39" fmla="*/ 1638 h 1939"/>
                <a:gd name="T40" fmla="*/ 1616 w 1705"/>
                <a:gd name="T41" fmla="*/ 945 h 1939"/>
                <a:gd name="T42" fmla="*/ 1645 w 1705"/>
                <a:gd name="T43" fmla="*/ 1785 h 1939"/>
                <a:gd name="T44" fmla="*/ 1692 w 1705"/>
                <a:gd name="T45" fmla="*/ 894 h 1939"/>
                <a:gd name="T46" fmla="*/ 1632 w 1705"/>
                <a:gd name="T47" fmla="*/ 658 h 1939"/>
                <a:gd name="T48" fmla="*/ 1306 w 1705"/>
                <a:gd name="T49" fmla="*/ 160 h 1939"/>
                <a:gd name="T50" fmla="*/ 1514 w 1705"/>
                <a:gd name="T51" fmla="*/ 747 h 1939"/>
                <a:gd name="T52" fmla="*/ 1210 w 1705"/>
                <a:gd name="T53" fmla="*/ 89 h 1939"/>
                <a:gd name="T54" fmla="*/ 1137 w 1705"/>
                <a:gd name="T55" fmla="*/ 102 h 1939"/>
                <a:gd name="T56" fmla="*/ 1076 w 1705"/>
                <a:gd name="T57" fmla="*/ 29 h 1939"/>
                <a:gd name="T58" fmla="*/ 1565 w 1705"/>
                <a:gd name="T59" fmla="*/ 690 h 1939"/>
                <a:gd name="T60" fmla="*/ 1514 w 1705"/>
                <a:gd name="T61" fmla="*/ 747 h 1939"/>
                <a:gd name="T62" fmla="*/ 1523 w 1705"/>
                <a:gd name="T63" fmla="*/ 798 h 1939"/>
                <a:gd name="T64" fmla="*/ 1609 w 1705"/>
                <a:gd name="T65" fmla="*/ 859 h 1939"/>
                <a:gd name="T66" fmla="*/ 9 w 1705"/>
                <a:gd name="T67" fmla="*/ 897 h 1939"/>
                <a:gd name="T68" fmla="*/ 28 w 1705"/>
                <a:gd name="T69" fmla="*/ 1370 h 1939"/>
                <a:gd name="T70" fmla="*/ 102 w 1705"/>
                <a:gd name="T71" fmla="*/ 1389 h 1939"/>
                <a:gd name="T72" fmla="*/ 159 w 1705"/>
                <a:gd name="T73" fmla="*/ 1258 h 1939"/>
                <a:gd name="T74" fmla="*/ 147 w 1705"/>
                <a:gd name="T75" fmla="*/ 1035 h 1939"/>
                <a:gd name="T76" fmla="*/ 201 w 1705"/>
                <a:gd name="T77" fmla="*/ 1479 h 1939"/>
                <a:gd name="T78" fmla="*/ 226 w 1705"/>
                <a:gd name="T79" fmla="*/ 1099 h 1939"/>
                <a:gd name="T80" fmla="*/ 284 w 1705"/>
                <a:gd name="T81" fmla="*/ 1399 h 1939"/>
                <a:gd name="T82" fmla="*/ 415 w 1705"/>
                <a:gd name="T83" fmla="*/ 1226 h 1939"/>
                <a:gd name="T84" fmla="*/ 345 w 1705"/>
                <a:gd name="T85" fmla="*/ 1290 h 1939"/>
                <a:gd name="T86" fmla="*/ 437 w 1705"/>
                <a:gd name="T87" fmla="*/ 1236 h 1939"/>
                <a:gd name="T88" fmla="*/ 514 w 1705"/>
                <a:gd name="T89" fmla="*/ 1460 h 1939"/>
                <a:gd name="T90" fmla="*/ 562 w 1705"/>
                <a:gd name="T91" fmla="*/ 1287 h 1939"/>
                <a:gd name="T92" fmla="*/ 1367 w 1705"/>
                <a:gd name="T93" fmla="*/ 1300 h 1939"/>
                <a:gd name="T94" fmla="*/ 1296 w 1705"/>
                <a:gd name="T95" fmla="*/ 1862 h 1939"/>
                <a:gd name="T96" fmla="*/ 1383 w 1705"/>
                <a:gd name="T97" fmla="*/ 1297 h 1939"/>
                <a:gd name="T98" fmla="*/ 597 w 1705"/>
                <a:gd name="T99" fmla="*/ 1463 h 1939"/>
                <a:gd name="T100" fmla="*/ 677 w 1705"/>
                <a:gd name="T101" fmla="*/ 1316 h 1939"/>
                <a:gd name="T102" fmla="*/ 1217 w 1705"/>
                <a:gd name="T103" fmla="*/ 1341 h 1939"/>
                <a:gd name="T104" fmla="*/ 1274 w 1705"/>
                <a:gd name="T105" fmla="*/ 1843 h 1939"/>
                <a:gd name="T106" fmla="*/ 1165 w 1705"/>
                <a:gd name="T107" fmla="*/ 1345 h 1939"/>
                <a:gd name="T108" fmla="*/ 1105 w 1705"/>
                <a:gd name="T109" fmla="*/ 1578 h 1939"/>
                <a:gd name="T110" fmla="*/ 1178 w 1705"/>
                <a:gd name="T111" fmla="*/ 1581 h 1939"/>
                <a:gd name="T112" fmla="*/ 913 w 1705"/>
                <a:gd name="T113" fmla="*/ 1361 h 1939"/>
                <a:gd name="T114" fmla="*/ 1082 w 1705"/>
                <a:gd name="T115" fmla="*/ 1824 h 1939"/>
                <a:gd name="T116" fmla="*/ 1012 w 1705"/>
                <a:gd name="T117" fmla="*/ 1367 h 1939"/>
                <a:gd name="T118" fmla="*/ 958 w 1705"/>
                <a:gd name="T119" fmla="*/ 1345 h 1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5" h="1939">
                  <a:moveTo>
                    <a:pt x="789" y="0"/>
                  </a:moveTo>
                  <a:cubicBezTo>
                    <a:pt x="702" y="0"/>
                    <a:pt x="622" y="6"/>
                    <a:pt x="559" y="19"/>
                  </a:cubicBezTo>
                  <a:cubicBezTo>
                    <a:pt x="495" y="29"/>
                    <a:pt x="440" y="45"/>
                    <a:pt x="399" y="61"/>
                  </a:cubicBezTo>
                  <a:cubicBezTo>
                    <a:pt x="357" y="77"/>
                    <a:pt x="332" y="89"/>
                    <a:pt x="309" y="115"/>
                  </a:cubicBezTo>
                  <a:cubicBezTo>
                    <a:pt x="361" y="169"/>
                    <a:pt x="361" y="169"/>
                    <a:pt x="361" y="169"/>
                  </a:cubicBezTo>
                  <a:cubicBezTo>
                    <a:pt x="357" y="176"/>
                    <a:pt x="380" y="156"/>
                    <a:pt x="415" y="140"/>
                  </a:cubicBezTo>
                  <a:cubicBezTo>
                    <a:pt x="450" y="128"/>
                    <a:pt x="498" y="115"/>
                    <a:pt x="562" y="102"/>
                  </a:cubicBezTo>
                  <a:cubicBezTo>
                    <a:pt x="622" y="93"/>
                    <a:pt x="696" y="86"/>
                    <a:pt x="779" y="86"/>
                  </a:cubicBezTo>
                  <a:cubicBezTo>
                    <a:pt x="741" y="89"/>
                    <a:pt x="702" y="99"/>
                    <a:pt x="670" y="105"/>
                  </a:cubicBezTo>
                  <a:cubicBezTo>
                    <a:pt x="549" y="134"/>
                    <a:pt x="463" y="179"/>
                    <a:pt x="444" y="185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95" y="252"/>
                    <a:pt x="565" y="217"/>
                    <a:pt x="677" y="188"/>
                  </a:cubicBezTo>
                  <a:cubicBezTo>
                    <a:pt x="725" y="176"/>
                    <a:pt x="779" y="166"/>
                    <a:pt x="840" y="163"/>
                  </a:cubicBezTo>
                  <a:cubicBezTo>
                    <a:pt x="814" y="176"/>
                    <a:pt x="792" y="188"/>
                    <a:pt x="773" y="204"/>
                  </a:cubicBezTo>
                  <a:cubicBezTo>
                    <a:pt x="734" y="230"/>
                    <a:pt x="706" y="259"/>
                    <a:pt x="686" y="278"/>
                  </a:cubicBezTo>
                  <a:cubicBezTo>
                    <a:pt x="664" y="297"/>
                    <a:pt x="651" y="303"/>
                    <a:pt x="658" y="303"/>
                  </a:cubicBezTo>
                  <a:cubicBezTo>
                    <a:pt x="654" y="386"/>
                    <a:pt x="654" y="386"/>
                    <a:pt x="654" y="386"/>
                  </a:cubicBezTo>
                  <a:cubicBezTo>
                    <a:pt x="690" y="383"/>
                    <a:pt x="709" y="361"/>
                    <a:pt x="731" y="338"/>
                  </a:cubicBezTo>
                  <a:cubicBezTo>
                    <a:pt x="750" y="319"/>
                    <a:pt x="776" y="294"/>
                    <a:pt x="808" y="271"/>
                  </a:cubicBezTo>
                  <a:cubicBezTo>
                    <a:pt x="849" y="243"/>
                    <a:pt x="900" y="214"/>
                    <a:pt x="977" y="198"/>
                  </a:cubicBezTo>
                  <a:cubicBezTo>
                    <a:pt x="939" y="230"/>
                    <a:pt x="907" y="268"/>
                    <a:pt x="884" y="300"/>
                  </a:cubicBezTo>
                  <a:cubicBezTo>
                    <a:pt x="859" y="338"/>
                    <a:pt x="837" y="374"/>
                    <a:pt x="824" y="393"/>
                  </a:cubicBezTo>
                  <a:cubicBezTo>
                    <a:pt x="814" y="406"/>
                    <a:pt x="808" y="412"/>
                    <a:pt x="805" y="412"/>
                  </a:cubicBezTo>
                  <a:cubicBezTo>
                    <a:pt x="801" y="415"/>
                    <a:pt x="805" y="415"/>
                    <a:pt x="808" y="415"/>
                  </a:cubicBezTo>
                  <a:cubicBezTo>
                    <a:pt x="795" y="498"/>
                    <a:pt x="795" y="498"/>
                    <a:pt x="795" y="498"/>
                  </a:cubicBezTo>
                  <a:cubicBezTo>
                    <a:pt x="814" y="498"/>
                    <a:pt x="833" y="489"/>
                    <a:pt x="846" y="479"/>
                  </a:cubicBezTo>
                  <a:cubicBezTo>
                    <a:pt x="859" y="466"/>
                    <a:pt x="872" y="453"/>
                    <a:pt x="881" y="441"/>
                  </a:cubicBezTo>
                  <a:cubicBezTo>
                    <a:pt x="900" y="412"/>
                    <a:pt x="920" y="380"/>
                    <a:pt x="942" y="348"/>
                  </a:cubicBezTo>
                  <a:cubicBezTo>
                    <a:pt x="964" y="319"/>
                    <a:pt x="987" y="291"/>
                    <a:pt x="1015" y="265"/>
                  </a:cubicBezTo>
                  <a:cubicBezTo>
                    <a:pt x="1003" y="291"/>
                    <a:pt x="990" y="319"/>
                    <a:pt x="980" y="345"/>
                  </a:cubicBezTo>
                  <a:cubicBezTo>
                    <a:pt x="961" y="409"/>
                    <a:pt x="958" y="469"/>
                    <a:pt x="983" y="524"/>
                  </a:cubicBezTo>
                  <a:cubicBezTo>
                    <a:pt x="1050" y="492"/>
                    <a:pt x="1050" y="492"/>
                    <a:pt x="1050" y="492"/>
                  </a:cubicBezTo>
                  <a:cubicBezTo>
                    <a:pt x="1034" y="460"/>
                    <a:pt x="1034" y="418"/>
                    <a:pt x="1050" y="364"/>
                  </a:cubicBezTo>
                  <a:cubicBezTo>
                    <a:pt x="1060" y="342"/>
                    <a:pt x="1070" y="313"/>
                    <a:pt x="1086" y="284"/>
                  </a:cubicBezTo>
                  <a:cubicBezTo>
                    <a:pt x="1079" y="354"/>
                    <a:pt x="1089" y="425"/>
                    <a:pt x="1105" y="489"/>
                  </a:cubicBezTo>
                  <a:cubicBezTo>
                    <a:pt x="1130" y="607"/>
                    <a:pt x="1175" y="715"/>
                    <a:pt x="1191" y="760"/>
                  </a:cubicBezTo>
                  <a:cubicBezTo>
                    <a:pt x="1264" y="719"/>
                    <a:pt x="1264" y="719"/>
                    <a:pt x="1264" y="719"/>
                  </a:cubicBezTo>
                  <a:cubicBezTo>
                    <a:pt x="1245" y="667"/>
                    <a:pt x="1204" y="565"/>
                    <a:pt x="1178" y="457"/>
                  </a:cubicBezTo>
                  <a:cubicBezTo>
                    <a:pt x="1162" y="383"/>
                    <a:pt x="1156" y="310"/>
                    <a:pt x="1169" y="249"/>
                  </a:cubicBezTo>
                  <a:cubicBezTo>
                    <a:pt x="1194" y="374"/>
                    <a:pt x="1223" y="489"/>
                    <a:pt x="1268" y="591"/>
                  </a:cubicBezTo>
                  <a:cubicBezTo>
                    <a:pt x="1309" y="683"/>
                    <a:pt x="1367" y="763"/>
                    <a:pt x="1450" y="837"/>
                  </a:cubicBezTo>
                  <a:cubicBezTo>
                    <a:pt x="1462" y="987"/>
                    <a:pt x="1437" y="1207"/>
                    <a:pt x="1408" y="1428"/>
                  </a:cubicBezTo>
                  <a:cubicBezTo>
                    <a:pt x="1408" y="1428"/>
                    <a:pt x="1408" y="1428"/>
                    <a:pt x="1408" y="1428"/>
                  </a:cubicBezTo>
                  <a:cubicBezTo>
                    <a:pt x="1402" y="1840"/>
                    <a:pt x="1402" y="1840"/>
                    <a:pt x="1402" y="1840"/>
                  </a:cubicBezTo>
                  <a:cubicBezTo>
                    <a:pt x="1472" y="1824"/>
                    <a:pt x="1472" y="1824"/>
                    <a:pt x="1472" y="1824"/>
                  </a:cubicBezTo>
                  <a:cubicBezTo>
                    <a:pt x="1475" y="1741"/>
                    <a:pt x="1485" y="1658"/>
                    <a:pt x="1488" y="1578"/>
                  </a:cubicBezTo>
                  <a:cubicBezTo>
                    <a:pt x="1494" y="1482"/>
                    <a:pt x="1498" y="1396"/>
                    <a:pt x="1478" y="1335"/>
                  </a:cubicBezTo>
                  <a:cubicBezTo>
                    <a:pt x="1494" y="1332"/>
                    <a:pt x="1494" y="1332"/>
                    <a:pt x="1494" y="1332"/>
                  </a:cubicBezTo>
                  <a:cubicBezTo>
                    <a:pt x="1494" y="1332"/>
                    <a:pt x="1494" y="1332"/>
                    <a:pt x="1494" y="1332"/>
                  </a:cubicBezTo>
                  <a:cubicBezTo>
                    <a:pt x="1514" y="1175"/>
                    <a:pt x="1530" y="1022"/>
                    <a:pt x="1526" y="894"/>
                  </a:cubicBezTo>
                  <a:cubicBezTo>
                    <a:pt x="1530" y="894"/>
                    <a:pt x="1533" y="897"/>
                    <a:pt x="1533" y="897"/>
                  </a:cubicBezTo>
                  <a:cubicBezTo>
                    <a:pt x="1533" y="958"/>
                    <a:pt x="1530" y="1025"/>
                    <a:pt x="1526" y="1095"/>
                  </a:cubicBezTo>
                  <a:cubicBezTo>
                    <a:pt x="1520" y="1172"/>
                    <a:pt x="1517" y="1252"/>
                    <a:pt x="1510" y="1332"/>
                  </a:cubicBezTo>
                  <a:cubicBezTo>
                    <a:pt x="1494" y="1332"/>
                    <a:pt x="1494" y="1332"/>
                    <a:pt x="1494" y="1332"/>
                  </a:cubicBezTo>
                  <a:cubicBezTo>
                    <a:pt x="1491" y="1335"/>
                    <a:pt x="1491" y="1338"/>
                    <a:pt x="1491" y="1341"/>
                  </a:cubicBezTo>
                  <a:cubicBezTo>
                    <a:pt x="1510" y="1332"/>
                    <a:pt x="1510" y="1332"/>
                    <a:pt x="1510" y="1332"/>
                  </a:cubicBezTo>
                  <a:cubicBezTo>
                    <a:pt x="1504" y="1434"/>
                    <a:pt x="1494" y="1536"/>
                    <a:pt x="1491" y="1635"/>
                  </a:cubicBezTo>
                  <a:cubicBezTo>
                    <a:pt x="1488" y="1699"/>
                    <a:pt x="1485" y="1763"/>
                    <a:pt x="1485" y="1820"/>
                  </a:cubicBezTo>
                  <a:cubicBezTo>
                    <a:pt x="1558" y="1804"/>
                    <a:pt x="1558" y="1804"/>
                    <a:pt x="1558" y="1804"/>
                  </a:cubicBezTo>
                  <a:cubicBezTo>
                    <a:pt x="1558" y="1753"/>
                    <a:pt x="1561" y="1696"/>
                    <a:pt x="1565" y="1638"/>
                  </a:cubicBezTo>
                  <a:cubicBezTo>
                    <a:pt x="1571" y="1466"/>
                    <a:pt x="1590" y="1271"/>
                    <a:pt x="1600" y="1099"/>
                  </a:cubicBezTo>
                  <a:cubicBezTo>
                    <a:pt x="1603" y="1044"/>
                    <a:pt x="1606" y="993"/>
                    <a:pt x="1609" y="942"/>
                  </a:cubicBezTo>
                  <a:cubicBezTo>
                    <a:pt x="1609" y="942"/>
                    <a:pt x="1613" y="945"/>
                    <a:pt x="1616" y="945"/>
                  </a:cubicBezTo>
                  <a:cubicBezTo>
                    <a:pt x="1625" y="1163"/>
                    <a:pt x="1600" y="1431"/>
                    <a:pt x="1581" y="1658"/>
                  </a:cubicBezTo>
                  <a:cubicBezTo>
                    <a:pt x="1577" y="1709"/>
                    <a:pt x="1571" y="1757"/>
                    <a:pt x="1568" y="1801"/>
                  </a:cubicBezTo>
                  <a:cubicBezTo>
                    <a:pt x="1645" y="1785"/>
                    <a:pt x="1645" y="1785"/>
                    <a:pt x="1645" y="1785"/>
                  </a:cubicBezTo>
                  <a:cubicBezTo>
                    <a:pt x="1648" y="1747"/>
                    <a:pt x="1651" y="1705"/>
                    <a:pt x="1654" y="1664"/>
                  </a:cubicBezTo>
                  <a:cubicBezTo>
                    <a:pt x="1673" y="1421"/>
                    <a:pt x="1705" y="1137"/>
                    <a:pt x="1689" y="901"/>
                  </a:cubicBezTo>
                  <a:cubicBezTo>
                    <a:pt x="1692" y="894"/>
                    <a:pt x="1692" y="894"/>
                    <a:pt x="1692" y="894"/>
                  </a:cubicBezTo>
                  <a:cubicBezTo>
                    <a:pt x="1689" y="894"/>
                    <a:pt x="1689" y="894"/>
                    <a:pt x="1689" y="894"/>
                  </a:cubicBezTo>
                  <a:cubicBezTo>
                    <a:pt x="1683" y="805"/>
                    <a:pt x="1670" y="722"/>
                    <a:pt x="1645" y="655"/>
                  </a:cubicBezTo>
                  <a:cubicBezTo>
                    <a:pt x="1632" y="658"/>
                    <a:pt x="1632" y="658"/>
                    <a:pt x="1632" y="658"/>
                  </a:cubicBezTo>
                  <a:cubicBezTo>
                    <a:pt x="1542" y="453"/>
                    <a:pt x="1447" y="300"/>
                    <a:pt x="1341" y="182"/>
                  </a:cubicBezTo>
                  <a:cubicBezTo>
                    <a:pt x="1322" y="201"/>
                    <a:pt x="1322" y="201"/>
                    <a:pt x="1322" y="201"/>
                  </a:cubicBezTo>
                  <a:cubicBezTo>
                    <a:pt x="1316" y="185"/>
                    <a:pt x="1312" y="176"/>
                    <a:pt x="1306" y="160"/>
                  </a:cubicBezTo>
                  <a:cubicBezTo>
                    <a:pt x="1306" y="160"/>
                    <a:pt x="1306" y="160"/>
                    <a:pt x="1306" y="160"/>
                  </a:cubicBezTo>
                  <a:cubicBezTo>
                    <a:pt x="1236" y="182"/>
                    <a:pt x="1236" y="182"/>
                    <a:pt x="1236" y="182"/>
                  </a:cubicBezTo>
                  <a:cubicBezTo>
                    <a:pt x="1325" y="434"/>
                    <a:pt x="1357" y="556"/>
                    <a:pt x="1514" y="747"/>
                  </a:cubicBezTo>
                  <a:cubicBezTo>
                    <a:pt x="1472" y="754"/>
                    <a:pt x="1472" y="754"/>
                    <a:pt x="1472" y="754"/>
                  </a:cubicBezTo>
                  <a:cubicBezTo>
                    <a:pt x="1411" y="696"/>
                    <a:pt x="1370" y="632"/>
                    <a:pt x="1335" y="562"/>
                  </a:cubicBezTo>
                  <a:cubicBezTo>
                    <a:pt x="1277" y="431"/>
                    <a:pt x="1248" y="275"/>
                    <a:pt x="1210" y="89"/>
                  </a:cubicBezTo>
                  <a:cubicBezTo>
                    <a:pt x="1210" y="89"/>
                    <a:pt x="1210" y="89"/>
                    <a:pt x="1210" y="89"/>
                  </a:cubicBezTo>
                  <a:cubicBezTo>
                    <a:pt x="1146" y="102"/>
                    <a:pt x="1146" y="102"/>
                    <a:pt x="1146" y="102"/>
                  </a:cubicBezTo>
                  <a:cubicBezTo>
                    <a:pt x="1143" y="102"/>
                    <a:pt x="1140" y="102"/>
                    <a:pt x="1137" y="102"/>
                  </a:cubicBezTo>
                  <a:cubicBezTo>
                    <a:pt x="1140" y="89"/>
                    <a:pt x="1140" y="89"/>
                    <a:pt x="1140" y="89"/>
                  </a:cubicBezTo>
                  <a:cubicBezTo>
                    <a:pt x="1114" y="86"/>
                    <a:pt x="1089" y="83"/>
                    <a:pt x="1063" y="80"/>
                  </a:cubicBezTo>
                  <a:cubicBezTo>
                    <a:pt x="1076" y="29"/>
                    <a:pt x="1076" y="29"/>
                    <a:pt x="1076" y="29"/>
                  </a:cubicBezTo>
                  <a:cubicBezTo>
                    <a:pt x="971" y="10"/>
                    <a:pt x="875" y="0"/>
                    <a:pt x="789" y="0"/>
                  </a:cubicBezTo>
                  <a:close/>
                  <a:moveTo>
                    <a:pt x="1367" y="329"/>
                  </a:moveTo>
                  <a:cubicBezTo>
                    <a:pt x="1437" y="425"/>
                    <a:pt x="1501" y="543"/>
                    <a:pt x="1565" y="690"/>
                  </a:cubicBezTo>
                  <a:cubicBezTo>
                    <a:pt x="1561" y="690"/>
                    <a:pt x="1561" y="690"/>
                    <a:pt x="1561" y="690"/>
                  </a:cubicBezTo>
                  <a:cubicBezTo>
                    <a:pt x="1459" y="559"/>
                    <a:pt x="1415" y="466"/>
                    <a:pt x="1367" y="329"/>
                  </a:cubicBezTo>
                  <a:close/>
                  <a:moveTo>
                    <a:pt x="1514" y="747"/>
                  </a:moveTo>
                  <a:cubicBezTo>
                    <a:pt x="1520" y="754"/>
                    <a:pt x="1526" y="763"/>
                    <a:pt x="1533" y="770"/>
                  </a:cubicBezTo>
                  <a:cubicBezTo>
                    <a:pt x="1533" y="782"/>
                    <a:pt x="1533" y="795"/>
                    <a:pt x="1533" y="808"/>
                  </a:cubicBezTo>
                  <a:cubicBezTo>
                    <a:pt x="1530" y="805"/>
                    <a:pt x="1526" y="802"/>
                    <a:pt x="1523" y="798"/>
                  </a:cubicBezTo>
                  <a:cubicBezTo>
                    <a:pt x="1520" y="782"/>
                    <a:pt x="1517" y="763"/>
                    <a:pt x="1514" y="747"/>
                  </a:cubicBezTo>
                  <a:close/>
                  <a:moveTo>
                    <a:pt x="1609" y="850"/>
                  </a:moveTo>
                  <a:cubicBezTo>
                    <a:pt x="1609" y="853"/>
                    <a:pt x="1609" y="856"/>
                    <a:pt x="1609" y="859"/>
                  </a:cubicBezTo>
                  <a:cubicBezTo>
                    <a:pt x="1609" y="859"/>
                    <a:pt x="1609" y="859"/>
                    <a:pt x="1609" y="859"/>
                  </a:cubicBezTo>
                  <a:cubicBezTo>
                    <a:pt x="1609" y="856"/>
                    <a:pt x="1609" y="853"/>
                    <a:pt x="1609" y="850"/>
                  </a:cubicBezTo>
                  <a:close/>
                  <a:moveTo>
                    <a:pt x="9" y="897"/>
                  </a:moveTo>
                  <a:cubicBezTo>
                    <a:pt x="3" y="917"/>
                    <a:pt x="3" y="939"/>
                    <a:pt x="0" y="958"/>
                  </a:cubicBezTo>
                  <a:cubicBezTo>
                    <a:pt x="0" y="990"/>
                    <a:pt x="3" y="1028"/>
                    <a:pt x="6" y="1070"/>
                  </a:cubicBezTo>
                  <a:cubicBezTo>
                    <a:pt x="12" y="1153"/>
                    <a:pt x="22" y="1258"/>
                    <a:pt x="28" y="1370"/>
                  </a:cubicBezTo>
                  <a:cubicBezTo>
                    <a:pt x="28" y="1408"/>
                    <a:pt x="32" y="1447"/>
                    <a:pt x="32" y="1488"/>
                  </a:cubicBezTo>
                  <a:cubicBezTo>
                    <a:pt x="105" y="1485"/>
                    <a:pt x="105" y="1485"/>
                    <a:pt x="105" y="1485"/>
                  </a:cubicBezTo>
                  <a:cubicBezTo>
                    <a:pt x="105" y="1453"/>
                    <a:pt x="102" y="1421"/>
                    <a:pt x="102" y="1389"/>
                  </a:cubicBezTo>
                  <a:cubicBezTo>
                    <a:pt x="105" y="1418"/>
                    <a:pt x="108" y="1450"/>
                    <a:pt x="111" y="1482"/>
                  </a:cubicBezTo>
                  <a:cubicBezTo>
                    <a:pt x="185" y="1479"/>
                    <a:pt x="185" y="1479"/>
                    <a:pt x="185" y="1479"/>
                  </a:cubicBezTo>
                  <a:cubicBezTo>
                    <a:pt x="179" y="1402"/>
                    <a:pt x="169" y="1325"/>
                    <a:pt x="159" y="1258"/>
                  </a:cubicBezTo>
                  <a:cubicBezTo>
                    <a:pt x="143" y="1156"/>
                    <a:pt x="127" y="1073"/>
                    <a:pt x="118" y="1012"/>
                  </a:cubicBezTo>
                  <a:cubicBezTo>
                    <a:pt x="80" y="977"/>
                    <a:pt x="41" y="939"/>
                    <a:pt x="9" y="897"/>
                  </a:cubicBezTo>
                  <a:close/>
                  <a:moveTo>
                    <a:pt x="147" y="1035"/>
                  </a:moveTo>
                  <a:cubicBezTo>
                    <a:pt x="147" y="1057"/>
                    <a:pt x="150" y="1076"/>
                    <a:pt x="153" y="1099"/>
                  </a:cubicBezTo>
                  <a:cubicBezTo>
                    <a:pt x="163" y="1185"/>
                    <a:pt x="175" y="1287"/>
                    <a:pt x="191" y="1392"/>
                  </a:cubicBezTo>
                  <a:cubicBezTo>
                    <a:pt x="195" y="1421"/>
                    <a:pt x="198" y="1450"/>
                    <a:pt x="201" y="1479"/>
                  </a:cubicBezTo>
                  <a:cubicBezTo>
                    <a:pt x="274" y="1475"/>
                    <a:pt x="274" y="1475"/>
                    <a:pt x="274" y="1475"/>
                  </a:cubicBezTo>
                  <a:cubicBezTo>
                    <a:pt x="271" y="1440"/>
                    <a:pt x="268" y="1405"/>
                    <a:pt x="262" y="1370"/>
                  </a:cubicBezTo>
                  <a:cubicBezTo>
                    <a:pt x="249" y="1268"/>
                    <a:pt x="236" y="1175"/>
                    <a:pt x="226" y="1099"/>
                  </a:cubicBezTo>
                  <a:cubicBezTo>
                    <a:pt x="201" y="1079"/>
                    <a:pt x="172" y="1057"/>
                    <a:pt x="147" y="1035"/>
                  </a:cubicBezTo>
                  <a:close/>
                  <a:moveTo>
                    <a:pt x="239" y="1105"/>
                  </a:moveTo>
                  <a:cubicBezTo>
                    <a:pt x="252" y="1191"/>
                    <a:pt x="268" y="1293"/>
                    <a:pt x="284" y="1399"/>
                  </a:cubicBezTo>
                  <a:cubicBezTo>
                    <a:pt x="290" y="1424"/>
                    <a:pt x="294" y="1450"/>
                    <a:pt x="297" y="1472"/>
                  </a:cubicBezTo>
                  <a:cubicBezTo>
                    <a:pt x="421" y="1466"/>
                    <a:pt x="421" y="1466"/>
                    <a:pt x="421" y="1466"/>
                  </a:cubicBezTo>
                  <a:cubicBezTo>
                    <a:pt x="421" y="1383"/>
                    <a:pt x="418" y="1303"/>
                    <a:pt x="415" y="1226"/>
                  </a:cubicBezTo>
                  <a:cubicBezTo>
                    <a:pt x="412" y="1226"/>
                    <a:pt x="412" y="1226"/>
                    <a:pt x="412" y="1226"/>
                  </a:cubicBezTo>
                  <a:cubicBezTo>
                    <a:pt x="386" y="1207"/>
                    <a:pt x="361" y="1191"/>
                    <a:pt x="335" y="1172"/>
                  </a:cubicBezTo>
                  <a:cubicBezTo>
                    <a:pt x="338" y="1210"/>
                    <a:pt x="341" y="1249"/>
                    <a:pt x="345" y="1290"/>
                  </a:cubicBezTo>
                  <a:cubicBezTo>
                    <a:pt x="335" y="1246"/>
                    <a:pt x="332" y="1207"/>
                    <a:pt x="325" y="1166"/>
                  </a:cubicBezTo>
                  <a:cubicBezTo>
                    <a:pt x="297" y="1147"/>
                    <a:pt x="268" y="1127"/>
                    <a:pt x="239" y="1105"/>
                  </a:cubicBezTo>
                  <a:close/>
                  <a:moveTo>
                    <a:pt x="437" y="1236"/>
                  </a:moveTo>
                  <a:cubicBezTo>
                    <a:pt x="440" y="1309"/>
                    <a:pt x="444" y="1386"/>
                    <a:pt x="440" y="1466"/>
                  </a:cubicBezTo>
                  <a:cubicBezTo>
                    <a:pt x="514" y="1460"/>
                    <a:pt x="514" y="1460"/>
                    <a:pt x="514" y="1460"/>
                  </a:cubicBezTo>
                  <a:cubicBezTo>
                    <a:pt x="514" y="1460"/>
                    <a:pt x="514" y="1460"/>
                    <a:pt x="514" y="1460"/>
                  </a:cubicBezTo>
                  <a:cubicBezTo>
                    <a:pt x="555" y="1460"/>
                    <a:pt x="555" y="1460"/>
                    <a:pt x="555" y="1460"/>
                  </a:cubicBezTo>
                  <a:cubicBezTo>
                    <a:pt x="555" y="1447"/>
                    <a:pt x="555" y="1434"/>
                    <a:pt x="559" y="1421"/>
                  </a:cubicBezTo>
                  <a:cubicBezTo>
                    <a:pt x="559" y="1376"/>
                    <a:pt x="562" y="1332"/>
                    <a:pt x="562" y="1287"/>
                  </a:cubicBezTo>
                  <a:cubicBezTo>
                    <a:pt x="520" y="1274"/>
                    <a:pt x="479" y="1258"/>
                    <a:pt x="437" y="1236"/>
                  </a:cubicBezTo>
                  <a:close/>
                  <a:moveTo>
                    <a:pt x="1383" y="1297"/>
                  </a:moveTo>
                  <a:cubicBezTo>
                    <a:pt x="1373" y="1300"/>
                    <a:pt x="1370" y="1303"/>
                    <a:pt x="1367" y="1300"/>
                  </a:cubicBezTo>
                  <a:cubicBezTo>
                    <a:pt x="1367" y="1300"/>
                    <a:pt x="1367" y="1300"/>
                    <a:pt x="1367" y="1300"/>
                  </a:cubicBezTo>
                  <a:cubicBezTo>
                    <a:pt x="1258" y="1361"/>
                    <a:pt x="1325" y="1523"/>
                    <a:pt x="1312" y="1654"/>
                  </a:cubicBezTo>
                  <a:cubicBezTo>
                    <a:pt x="1312" y="1718"/>
                    <a:pt x="1306" y="1792"/>
                    <a:pt x="1296" y="1862"/>
                  </a:cubicBezTo>
                  <a:cubicBezTo>
                    <a:pt x="1389" y="1840"/>
                    <a:pt x="1389" y="1840"/>
                    <a:pt x="1389" y="1840"/>
                  </a:cubicBezTo>
                  <a:cubicBezTo>
                    <a:pt x="1389" y="1300"/>
                    <a:pt x="1389" y="1300"/>
                    <a:pt x="1389" y="1300"/>
                  </a:cubicBezTo>
                  <a:cubicBezTo>
                    <a:pt x="1386" y="1297"/>
                    <a:pt x="1383" y="1297"/>
                    <a:pt x="1383" y="1297"/>
                  </a:cubicBezTo>
                  <a:close/>
                  <a:moveTo>
                    <a:pt x="607" y="1300"/>
                  </a:moveTo>
                  <a:cubicBezTo>
                    <a:pt x="603" y="1338"/>
                    <a:pt x="603" y="1373"/>
                    <a:pt x="600" y="1412"/>
                  </a:cubicBezTo>
                  <a:cubicBezTo>
                    <a:pt x="600" y="1428"/>
                    <a:pt x="597" y="1447"/>
                    <a:pt x="597" y="1463"/>
                  </a:cubicBezTo>
                  <a:cubicBezTo>
                    <a:pt x="670" y="1460"/>
                    <a:pt x="670" y="1460"/>
                    <a:pt x="670" y="1460"/>
                  </a:cubicBezTo>
                  <a:cubicBezTo>
                    <a:pt x="670" y="1447"/>
                    <a:pt x="674" y="1434"/>
                    <a:pt x="674" y="1421"/>
                  </a:cubicBezTo>
                  <a:cubicBezTo>
                    <a:pt x="677" y="1386"/>
                    <a:pt x="677" y="1351"/>
                    <a:pt x="677" y="1316"/>
                  </a:cubicBezTo>
                  <a:cubicBezTo>
                    <a:pt x="654" y="1313"/>
                    <a:pt x="629" y="1306"/>
                    <a:pt x="607" y="1300"/>
                  </a:cubicBezTo>
                  <a:close/>
                  <a:moveTo>
                    <a:pt x="1290" y="1338"/>
                  </a:moveTo>
                  <a:cubicBezTo>
                    <a:pt x="1268" y="1338"/>
                    <a:pt x="1242" y="1341"/>
                    <a:pt x="1217" y="1341"/>
                  </a:cubicBezTo>
                  <a:cubicBezTo>
                    <a:pt x="1220" y="1386"/>
                    <a:pt x="1220" y="1450"/>
                    <a:pt x="1220" y="1523"/>
                  </a:cubicBezTo>
                  <a:cubicBezTo>
                    <a:pt x="1213" y="1626"/>
                    <a:pt x="1204" y="1747"/>
                    <a:pt x="1197" y="1865"/>
                  </a:cubicBezTo>
                  <a:cubicBezTo>
                    <a:pt x="1274" y="1843"/>
                    <a:pt x="1274" y="1843"/>
                    <a:pt x="1274" y="1843"/>
                  </a:cubicBezTo>
                  <a:cubicBezTo>
                    <a:pt x="1280" y="1734"/>
                    <a:pt x="1287" y="1626"/>
                    <a:pt x="1293" y="1530"/>
                  </a:cubicBezTo>
                  <a:cubicBezTo>
                    <a:pt x="1293" y="1456"/>
                    <a:pt x="1296" y="1392"/>
                    <a:pt x="1290" y="1338"/>
                  </a:cubicBezTo>
                  <a:close/>
                  <a:moveTo>
                    <a:pt x="1165" y="1345"/>
                  </a:moveTo>
                  <a:cubicBezTo>
                    <a:pt x="1146" y="1345"/>
                    <a:pt x="1127" y="1345"/>
                    <a:pt x="1111" y="1345"/>
                  </a:cubicBezTo>
                  <a:cubicBezTo>
                    <a:pt x="1092" y="1361"/>
                    <a:pt x="1092" y="1361"/>
                    <a:pt x="1092" y="1361"/>
                  </a:cubicBezTo>
                  <a:cubicBezTo>
                    <a:pt x="1098" y="1380"/>
                    <a:pt x="1108" y="1469"/>
                    <a:pt x="1105" y="1578"/>
                  </a:cubicBezTo>
                  <a:cubicBezTo>
                    <a:pt x="1105" y="1674"/>
                    <a:pt x="1098" y="1785"/>
                    <a:pt x="1095" y="1897"/>
                  </a:cubicBezTo>
                  <a:cubicBezTo>
                    <a:pt x="1169" y="1875"/>
                    <a:pt x="1169" y="1875"/>
                    <a:pt x="1169" y="1875"/>
                  </a:cubicBezTo>
                  <a:cubicBezTo>
                    <a:pt x="1172" y="1773"/>
                    <a:pt x="1178" y="1670"/>
                    <a:pt x="1178" y="1581"/>
                  </a:cubicBezTo>
                  <a:cubicBezTo>
                    <a:pt x="1181" y="1485"/>
                    <a:pt x="1181" y="1405"/>
                    <a:pt x="1165" y="1345"/>
                  </a:cubicBezTo>
                  <a:close/>
                  <a:moveTo>
                    <a:pt x="958" y="1345"/>
                  </a:moveTo>
                  <a:cubicBezTo>
                    <a:pt x="913" y="1361"/>
                    <a:pt x="913" y="1361"/>
                    <a:pt x="913" y="1361"/>
                  </a:cubicBezTo>
                  <a:cubicBezTo>
                    <a:pt x="932" y="1466"/>
                    <a:pt x="948" y="1747"/>
                    <a:pt x="964" y="1939"/>
                  </a:cubicBezTo>
                  <a:cubicBezTo>
                    <a:pt x="1086" y="1900"/>
                    <a:pt x="1086" y="1900"/>
                    <a:pt x="1086" y="1900"/>
                  </a:cubicBezTo>
                  <a:cubicBezTo>
                    <a:pt x="1086" y="1875"/>
                    <a:pt x="1082" y="1849"/>
                    <a:pt x="1082" y="1824"/>
                  </a:cubicBezTo>
                  <a:cubicBezTo>
                    <a:pt x="1073" y="1721"/>
                    <a:pt x="1066" y="1626"/>
                    <a:pt x="1066" y="1552"/>
                  </a:cubicBezTo>
                  <a:cubicBezTo>
                    <a:pt x="1066" y="1479"/>
                    <a:pt x="1082" y="1357"/>
                    <a:pt x="1082" y="1354"/>
                  </a:cubicBezTo>
                  <a:cubicBezTo>
                    <a:pt x="1012" y="1367"/>
                    <a:pt x="1012" y="1367"/>
                    <a:pt x="1012" y="1367"/>
                  </a:cubicBezTo>
                  <a:cubicBezTo>
                    <a:pt x="996" y="1402"/>
                    <a:pt x="993" y="1444"/>
                    <a:pt x="993" y="1495"/>
                  </a:cubicBezTo>
                  <a:cubicBezTo>
                    <a:pt x="990" y="1466"/>
                    <a:pt x="987" y="1380"/>
                    <a:pt x="983" y="1345"/>
                  </a:cubicBezTo>
                  <a:cubicBezTo>
                    <a:pt x="974" y="1345"/>
                    <a:pt x="967" y="1345"/>
                    <a:pt x="958" y="134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7342188" y="5281613"/>
              <a:ext cx="333375" cy="1347788"/>
            </a:xfrm>
            <a:custGeom>
              <a:avLst/>
              <a:gdLst>
                <a:gd name="T0" fmla="*/ 323 w 639"/>
                <a:gd name="T1" fmla="*/ 0 h 2581"/>
                <a:gd name="T2" fmla="*/ 262 w 639"/>
                <a:gd name="T3" fmla="*/ 10 h 2581"/>
                <a:gd name="T4" fmla="*/ 275 w 639"/>
                <a:gd name="T5" fmla="*/ 1322 h 2581"/>
                <a:gd name="T6" fmla="*/ 291 w 639"/>
                <a:gd name="T7" fmla="*/ 1402 h 2581"/>
                <a:gd name="T8" fmla="*/ 291 w 639"/>
                <a:gd name="T9" fmla="*/ 1415 h 2581"/>
                <a:gd name="T10" fmla="*/ 495 w 639"/>
                <a:gd name="T11" fmla="*/ 2472 h 2581"/>
                <a:gd name="T12" fmla="*/ 284 w 639"/>
                <a:gd name="T13" fmla="*/ 2520 h 2581"/>
                <a:gd name="T14" fmla="*/ 6 w 639"/>
                <a:gd name="T15" fmla="*/ 2504 h 2581"/>
                <a:gd name="T16" fmla="*/ 0 w 639"/>
                <a:gd name="T17" fmla="*/ 2565 h 2581"/>
                <a:gd name="T18" fmla="*/ 284 w 639"/>
                <a:gd name="T19" fmla="*/ 2581 h 2581"/>
                <a:gd name="T20" fmla="*/ 543 w 639"/>
                <a:gd name="T21" fmla="*/ 2514 h 2581"/>
                <a:gd name="T22" fmla="*/ 549 w 639"/>
                <a:gd name="T23" fmla="*/ 2507 h 2581"/>
                <a:gd name="T24" fmla="*/ 552 w 639"/>
                <a:gd name="T25" fmla="*/ 2501 h 2581"/>
                <a:gd name="T26" fmla="*/ 358 w 639"/>
                <a:gd name="T27" fmla="*/ 1402 h 2581"/>
                <a:gd name="T28" fmla="*/ 358 w 639"/>
                <a:gd name="T29" fmla="*/ 1399 h 2581"/>
                <a:gd name="T30" fmla="*/ 358 w 639"/>
                <a:gd name="T31" fmla="*/ 1399 h 2581"/>
                <a:gd name="T32" fmla="*/ 335 w 639"/>
                <a:gd name="T33" fmla="*/ 1300 h 2581"/>
                <a:gd name="T34" fmla="*/ 323 w 639"/>
                <a:gd name="T35" fmla="*/ 0 h 2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9" h="2581">
                  <a:moveTo>
                    <a:pt x="323" y="0"/>
                  </a:moveTo>
                  <a:cubicBezTo>
                    <a:pt x="262" y="10"/>
                    <a:pt x="262" y="10"/>
                    <a:pt x="262" y="10"/>
                  </a:cubicBezTo>
                  <a:cubicBezTo>
                    <a:pt x="316" y="399"/>
                    <a:pt x="195" y="917"/>
                    <a:pt x="275" y="1322"/>
                  </a:cubicBezTo>
                  <a:cubicBezTo>
                    <a:pt x="278" y="1351"/>
                    <a:pt x="284" y="1377"/>
                    <a:pt x="291" y="1402"/>
                  </a:cubicBezTo>
                  <a:cubicBezTo>
                    <a:pt x="291" y="1405"/>
                    <a:pt x="291" y="1415"/>
                    <a:pt x="291" y="1415"/>
                  </a:cubicBezTo>
                  <a:cubicBezTo>
                    <a:pt x="329" y="1814"/>
                    <a:pt x="575" y="2124"/>
                    <a:pt x="495" y="2472"/>
                  </a:cubicBezTo>
                  <a:cubicBezTo>
                    <a:pt x="457" y="2501"/>
                    <a:pt x="377" y="2517"/>
                    <a:pt x="284" y="2520"/>
                  </a:cubicBezTo>
                  <a:cubicBezTo>
                    <a:pt x="185" y="2520"/>
                    <a:pt x="80" y="2510"/>
                    <a:pt x="6" y="2504"/>
                  </a:cubicBezTo>
                  <a:cubicBezTo>
                    <a:pt x="0" y="2565"/>
                    <a:pt x="0" y="2565"/>
                    <a:pt x="0" y="2565"/>
                  </a:cubicBezTo>
                  <a:cubicBezTo>
                    <a:pt x="73" y="2571"/>
                    <a:pt x="182" y="2581"/>
                    <a:pt x="284" y="2581"/>
                  </a:cubicBezTo>
                  <a:cubicBezTo>
                    <a:pt x="386" y="2577"/>
                    <a:pt x="485" y="2568"/>
                    <a:pt x="543" y="2514"/>
                  </a:cubicBezTo>
                  <a:cubicBezTo>
                    <a:pt x="549" y="2507"/>
                    <a:pt x="549" y="2507"/>
                    <a:pt x="549" y="2507"/>
                  </a:cubicBezTo>
                  <a:cubicBezTo>
                    <a:pt x="552" y="2501"/>
                    <a:pt x="552" y="2501"/>
                    <a:pt x="552" y="2501"/>
                  </a:cubicBezTo>
                  <a:cubicBezTo>
                    <a:pt x="639" y="2134"/>
                    <a:pt x="396" y="1811"/>
                    <a:pt x="358" y="1402"/>
                  </a:cubicBezTo>
                  <a:cubicBezTo>
                    <a:pt x="358" y="1399"/>
                    <a:pt x="358" y="1399"/>
                    <a:pt x="358" y="1399"/>
                  </a:cubicBezTo>
                  <a:cubicBezTo>
                    <a:pt x="358" y="1399"/>
                    <a:pt x="358" y="1399"/>
                    <a:pt x="358" y="1399"/>
                  </a:cubicBezTo>
                  <a:cubicBezTo>
                    <a:pt x="348" y="1367"/>
                    <a:pt x="342" y="1335"/>
                    <a:pt x="335" y="1300"/>
                  </a:cubicBezTo>
                  <a:cubicBezTo>
                    <a:pt x="255" y="891"/>
                    <a:pt x="377" y="380"/>
                    <a:pt x="32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7591425" y="5383213"/>
              <a:ext cx="844550" cy="674688"/>
            </a:xfrm>
            <a:custGeom>
              <a:avLst/>
              <a:gdLst>
                <a:gd name="T0" fmla="*/ 51 w 1619"/>
                <a:gd name="T1" fmla="*/ 0 h 1290"/>
                <a:gd name="T2" fmla="*/ 0 w 1619"/>
                <a:gd name="T3" fmla="*/ 35 h 1290"/>
                <a:gd name="T4" fmla="*/ 597 w 1619"/>
                <a:gd name="T5" fmla="*/ 1188 h 1290"/>
                <a:gd name="T6" fmla="*/ 648 w 1619"/>
                <a:gd name="T7" fmla="*/ 1249 h 1290"/>
                <a:gd name="T8" fmla="*/ 648 w 1619"/>
                <a:gd name="T9" fmla="*/ 1249 h 1290"/>
                <a:gd name="T10" fmla="*/ 648 w 1619"/>
                <a:gd name="T11" fmla="*/ 1249 h 1290"/>
                <a:gd name="T12" fmla="*/ 696 w 1619"/>
                <a:gd name="T13" fmla="*/ 1290 h 1290"/>
                <a:gd name="T14" fmla="*/ 715 w 1619"/>
                <a:gd name="T15" fmla="*/ 1258 h 1290"/>
                <a:gd name="T16" fmla="*/ 1172 w 1619"/>
                <a:gd name="T17" fmla="*/ 297 h 1290"/>
                <a:gd name="T18" fmla="*/ 1367 w 1619"/>
                <a:gd name="T19" fmla="*/ 383 h 1290"/>
                <a:gd name="T20" fmla="*/ 1578 w 1619"/>
                <a:gd name="T21" fmla="*/ 556 h 1290"/>
                <a:gd name="T22" fmla="*/ 1619 w 1619"/>
                <a:gd name="T23" fmla="*/ 511 h 1290"/>
                <a:gd name="T24" fmla="*/ 1402 w 1619"/>
                <a:gd name="T25" fmla="*/ 335 h 1290"/>
                <a:gd name="T26" fmla="*/ 1156 w 1619"/>
                <a:gd name="T27" fmla="*/ 236 h 1290"/>
                <a:gd name="T28" fmla="*/ 1146 w 1619"/>
                <a:gd name="T29" fmla="*/ 236 h 1290"/>
                <a:gd name="T30" fmla="*/ 1140 w 1619"/>
                <a:gd name="T31" fmla="*/ 239 h 1290"/>
                <a:gd name="T32" fmla="*/ 683 w 1619"/>
                <a:gd name="T33" fmla="*/ 1188 h 1290"/>
                <a:gd name="T34" fmla="*/ 642 w 1619"/>
                <a:gd name="T35" fmla="*/ 1140 h 1290"/>
                <a:gd name="T36" fmla="*/ 51 w 1619"/>
                <a:gd name="T37" fmla="*/ 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9" h="1290">
                  <a:moveTo>
                    <a:pt x="51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23" y="354"/>
                    <a:pt x="348" y="862"/>
                    <a:pt x="597" y="1188"/>
                  </a:cubicBezTo>
                  <a:cubicBezTo>
                    <a:pt x="613" y="1207"/>
                    <a:pt x="629" y="1230"/>
                    <a:pt x="648" y="1249"/>
                  </a:cubicBezTo>
                  <a:cubicBezTo>
                    <a:pt x="648" y="1249"/>
                    <a:pt x="648" y="1249"/>
                    <a:pt x="648" y="1249"/>
                  </a:cubicBezTo>
                  <a:cubicBezTo>
                    <a:pt x="648" y="1249"/>
                    <a:pt x="648" y="1249"/>
                    <a:pt x="648" y="1249"/>
                  </a:cubicBezTo>
                  <a:cubicBezTo>
                    <a:pt x="696" y="1290"/>
                    <a:pt x="696" y="1290"/>
                    <a:pt x="696" y="1290"/>
                  </a:cubicBezTo>
                  <a:cubicBezTo>
                    <a:pt x="696" y="1287"/>
                    <a:pt x="715" y="1258"/>
                    <a:pt x="715" y="1258"/>
                  </a:cubicBezTo>
                  <a:cubicBezTo>
                    <a:pt x="929" y="910"/>
                    <a:pt x="1108" y="425"/>
                    <a:pt x="1172" y="297"/>
                  </a:cubicBezTo>
                  <a:cubicBezTo>
                    <a:pt x="1217" y="297"/>
                    <a:pt x="1290" y="329"/>
                    <a:pt x="1367" y="383"/>
                  </a:cubicBezTo>
                  <a:cubicBezTo>
                    <a:pt x="1443" y="441"/>
                    <a:pt x="1523" y="508"/>
                    <a:pt x="1578" y="556"/>
                  </a:cubicBezTo>
                  <a:cubicBezTo>
                    <a:pt x="1619" y="511"/>
                    <a:pt x="1619" y="511"/>
                    <a:pt x="1619" y="511"/>
                  </a:cubicBezTo>
                  <a:cubicBezTo>
                    <a:pt x="1565" y="463"/>
                    <a:pt x="1485" y="393"/>
                    <a:pt x="1402" y="335"/>
                  </a:cubicBezTo>
                  <a:cubicBezTo>
                    <a:pt x="1319" y="275"/>
                    <a:pt x="1236" y="227"/>
                    <a:pt x="1156" y="236"/>
                  </a:cubicBezTo>
                  <a:cubicBezTo>
                    <a:pt x="1146" y="236"/>
                    <a:pt x="1146" y="236"/>
                    <a:pt x="1146" y="236"/>
                  </a:cubicBezTo>
                  <a:cubicBezTo>
                    <a:pt x="1140" y="239"/>
                    <a:pt x="1140" y="239"/>
                    <a:pt x="1140" y="239"/>
                  </a:cubicBezTo>
                  <a:cubicBezTo>
                    <a:pt x="1003" y="501"/>
                    <a:pt x="885" y="856"/>
                    <a:pt x="683" y="1188"/>
                  </a:cubicBezTo>
                  <a:cubicBezTo>
                    <a:pt x="667" y="1172"/>
                    <a:pt x="655" y="1156"/>
                    <a:pt x="642" y="1140"/>
                  </a:cubicBezTo>
                  <a:cubicBezTo>
                    <a:pt x="390" y="814"/>
                    <a:pt x="268" y="310"/>
                    <a:pt x="5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7116763" y="3468688"/>
              <a:ext cx="271463" cy="1211263"/>
            </a:xfrm>
            <a:custGeom>
              <a:avLst/>
              <a:gdLst>
                <a:gd name="T0" fmla="*/ 520 w 520"/>
                <a:gd name="T1" fmla="*/ 2274 h 2319"/>
                <a:gd name="T2" fmla="*/ 278 w 520"/>
                <a:gd name="T3" fmla="*/ 1907 h 2319"/>
                <a:gd name="T4" fmla="*/ 121 w 520"/>
                <a:gd name="T5" fmla="*/ 1540 h 2319"/>
                <a:gd name="T6" fmla="*/ 64 w 520"/>
                <a:gd name="T7" fmla="*/ 1054 h 2319"/>
                <a:gd name="T8" fmla="*/ 169 w 520"/>
                <a:gd name="T9" fmla="*/ 39 h 2319"/>
                <a:gd name="T10" fmla="*/ 115 w 520"/>
                <a:gd name="T11" fmla="*/ 0 h 2319"/>
                <a:gd name="T12" fmla="*/ 0 w 520"/>
                <a:gd name="T13" fmla="*/ 1054 h 2319"/>
                <a:gd name="T14" fmla="*/ 57 w 520"/>
                <a:gd name="T15" fmla="*/ 1556 h 2319"/>
                <a:gd name="T16" fmla="*/ 220 w 520"/>
                <a:gd name="T17" fmla="*/ 1939 h 2319"/>
                <a:gd name="T18" fmla="*/ 476 w 520"/>
                <a:gd name="T19" fmla="*/ 2319 h 2319"/>
                <a:gd name="T20" fmla="*/ 520 w 520"/>
                <a:gd name="T21" fmla="*/ 2274 h 2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2319">
                  <a:moveTo>
                    <a:pt x="520" y="2274"/>
                  </a:moveTo>
                  <a:cubicBezTo>
                    <a:pt x="453" y="2204"/>
                    <a:pt x="357" y="2057"/>
                    <a:pt x="278" y="1907"/>
                  </a:cubicBezTo>
                  <a:cubicBezTo>
                    <a:pt x="201" y="1757"/>
                    <a:pt x="134" y="1607"/>
                    <a:pt x="121" y="1540"/>
                  </a:cubicBezTo>
                  <a:cubicBezTo>
                    <a:pt x="83" y="1383"/>
                    <a:pt x="64" y="1208"/>
                    <a:pt x="64" y="1054"/>
                  </a:cubicBezTo>
                  <a:cubicBezTo>
                    <a:pt x="67" y="901"/>
                    <a:pt x="134" y="87"/>
                    <a:pt x="169" y="3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0" y="77"/>
                    <a:pt x="0" y="895"/>
                    <a:pt x="0" y="1054"/>
                  </a:cubicBezTo>
                  <a:cubicBezTo>
                    <a:pt x="0" y="1211"/>
                    <a:pt x="19" y="1393"/>
                    <a:pt x="57" y="1556"/>
                  </a:cubicBezTo>
                  <a:cubicBezTo>
                    <a:pt x="76" y="1639"/>
                    <a:pt x="140" y="1786"/>
                    <a:pt x="220" y="1939"/>
                  </a:cubicBezTo>
                  <a:cubicBezTo>
                    <a:pt x="303" y="2089"/>
                    <a:pt x="396" y="2239"/>
                    <a:pt x="476" y="2319"/>
                  </a:cubicBezTo>
                  <a:cubicBezTo>
                    <a:pt x="520" y="2274"/>
                    <a:pt x="520" y="2274"/>
                    <a:pt x="520" y="22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7029450" y="3282950"/>
              <a:ext cx="246063" cy="284163"/>
            </a:xfrm>
            <a:custGeom>
              <a:avLst/>
              <a:gdLst>
                <a:gd name="T0" fmla="*/ 159 w 472"/>
                <a:gd name="T1" fmla="*/ 325 h 546"/>
                <a:gd name="T2" fmla="*/ 213 w 472"/>
                <a:gd name="T3" fmla="*/ 0 h 546"/>
                <a:gd name="T4" fmla="*/ 159 w 472"/>
                <a:gd name="T5" fmla="*/ 32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2" h="546">
                  <a:moveTo>
                    <a:pt x="159" y="325"/>
                  </a:moveTo>
                  <a:cubicBezTo>
                    <a:pt x="86" y="172"/>
                    <a:pt x="0" y="9"/>
                    <a:pt x="213" y="0"/>
                  </a:cubicBezTo>
                  <a:cubicBezTo>
                    <a:pt x="472" y="143"/>
                    <a:pt x="424" y="546"/>
                    <a:pt x="159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7045325" y="3265488"/>
              <a:ext cx="207963" cy="242888"/>
            </a:xfrm>
            <a:custGeom>
              <a:avLst/>
              <a:gdLst>
                <a:gd name="T0" fmla="*/ 112 w 400"/>
                <a:gd name="T1" fmla="*/ 386 h 463"/>
                <a:gd name="T2" fmla="*/ 39 w 400"/>
                <a:gd name="T3" fmla="*/ 258 h 463"/>
                <a:gd name="T4" fmla="*/ 36 w 400"/>
                <a:gd name="T5" fmla="*/ 255 h 463"/>
                <a:gd name="T6" fmla="*/ 39 w 400"/>
                <a:gd name="T7" fmla="*/ 255 h 463"/>
                <a:gd name="T8" fmla="*/ 45 w 400"/>
                <a:gd name="T9" fmla="*/ 38 h 463"/>
                <a:gd name="T10" fmla="*/ 138 w 400"/>
                <a:gd name="T11" fmla="*/ 3 h 463"/>
                <a:gd name="T12" fmla="*/ 256 w 400"/>
                <a:gd name="T13" fmla="*/ 44 h 463"/>
                <a:gd name="T14" fmla="*/ 377 w 400"/>
                <a:gd name="T15" fmla="*/ 220 h 463"/>
                <a:gd name="T16" fmla="*/ 352 w 400"/>
                <a:gd name="T17" fmla="*/ 412 h 463"/>
                <a:gd name="T18" fmla="*/ 352 w 400"/>
                <a:gd name="T19" fmla="*/ 415 h 463"/>
                <a:gd name="T20" fmla="*/ 349 w 400"/>
                <a:gd name="T21" fmla="*/ 415 h 463"/>
                <a:gd name="T22" fmla="*/ 154 w 400"/>
                <a:gd name="T23" fmla="*/ 418 h 463"/>
                <a:gd name="T24" fmla="*/ 115 w 400"/>
                <a:gd name="T25" fmla="*/ 386 h 463"/>
                <a:gd name="T26" fmla="*/ 112 w 400"/>
                <a:gd name="T27" fmla="*/ 386 h 463"/>
                <a:gd name="T28" fmla="*/ 154 w 400"/>
                <a:gd name="T29" fmla="*/ 345 h 463"/>
                <a:gd name="T30" fmla="*/ 182 w 400"/>
                <a:gd name="T31" fmla="*/ 370 h 463"/>
                <a:gd name="T32" fmla="*/ 313 w 400"/>
                <a:gd name="T33" fmla="*/ 370 h 463"/>
                <a:gd name="T34" fmla="*/ 323 w 400"/>
                <a:gd name="T35" fmla="*/ 236 h 463"/>
                <a:gd name="T36" fmla="*/ 224 w 400"/>
                <a:gd name="T37" fmla="*/ 92 h 463"/>
                <a:gd name="T38" fmla="*/ 135 w 400"/>
                <a:gd name="T39" fmla="*/ 60 h 463"/>
                <a:gd name="T40" fmla="*/ 90 w 400"/>
                <a:gd name="T41" fmla="*/ 76 h 463"/>
                <a:gd name="T42" fmla="*/ 90 w 400"/>
                <a:gd name="T43" fmla="*/ 236 h 463"/>
                <a:gd name="T44" fmla="*/ 90 w 400"/>
                <a:gd name="T45" fmla="*/ 239 h 463"/>
                <a:gd name="T46" fmla="*/ 90 w 400"/>
                <a:gd name="T47" fmla="*/ 239 h 463"/>
                <a:gd name="T48" fmla="*/ 154 w 400"/>
                <a:gd name="T49" fmla="*/ 34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0" h="463">
                  <a:moveTo>
                    <a:pt x="112" y="386"/>
                  </a:moveTo>
                  <a:cubicBezTo>
                    <a:pt x="77" y="351"/>
                    <a:pt x="52" y="306"/>
                    <a:pt x="39" y="258"/>
                  </a:cubicBezTo>
                  <a:cubicBezTo>
                    <a:pt x="39" y="258"/>
                    <a:pt x="36" y="258"/>
                    <a:pt x="36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0" y="169"/>
                    <a:pt x="4" y="86"/>
                    <a:pt x="45" y="38"/>
                  </a:cubicBezTo>
                  <a:cubicBezTo>
                    <a:pt x="68" y="16"/>
                    <a:pt x="103" y="0"/>
                    <a:pt x="138" y="3"/>
                  </a:cubicBezTo>
                  <a:cubicBezTo>
                    <a:pt x="173" y="3"/>
                    <a:pt x="214" y="19"/>
                    <a:pt x="256" y="44"/>
                  </a:cubicBezTo>
                  <a:cubicBezTo>
                    <a:pt x="310" y="83"/>
                    <a:pt x="355" y="150"/>
                    <a:pt x="377" y="220"/>
                  </a:cubicBezTo>
                  <a:cubicBezTo>
                    <a:pt x="400" y="287"/>
                    <a:pt x="400" y="364"/>
                    <a:pt x="352" y="412"/>
                  </a:cubicBezTo>
                  <a:cubicBezTo>
                    <a:pt x="352" y="415"/>
                    <a:pt x="352" y="415"/>
                    <a:pt x="352" y="415"/>
                  </a:cubicBezTo>
                  <a:cubicBezTo>
                    <a:pt x="349" y="415"/>
                    <a:pt x="349" y="415"/>
                    <a:pt x="349" y="415"/>
                  </a:cubicBezTo>
                  <a:cubicBezTo>
                    <a:pt x="282" y="463"/>
                    <a:pt x="208" y="453"/>
                    <a:pt x="154" y="418"/>
                  </a:cubicBezTo>
                  <a:cubicBezTo>
                    <a:pt x="138" y="409"/>
                    <a:pt x="125" y="399"/>
                    <a:pt x="115" y="386"/>
                  </a:cubicBezTo>
                  <a:lnTo>
                    <a:pt x="112" y="386"/>
                  </a:lnTo>
                  <a:close/>
                  <a:moveTo>
                    <a:pt x="154" y="345"/>
                  </a:moveTo>
                  <a:cubicBezTo>
                    <a:pt x="163" y="354"/>
                    <a:pt x="173" y="364"/>
                    <a:pt x="182" y="370"/>
                  </a:cubicBezTo>
                  <a:cubicBezTo>
                    <a:pt x="224" y="396"/>
                    <a:pt x="266" y="402"/>
                    <a:pt x="313" y="370"/>
                  </a:cubicBezTo>
                  <a:cubicBezTo>
                    <a:pt x="336" y="345"/>
                    <a:pt x="339" y="294"/>
                    <a:pt x="323" y="236"/>
                  </a:cubicBezTo>
                  <a:cubicBezTo>
                    <a:pt x="304" y="175"/>
                    <a:pt x="262" y="118"/>
                    <a:pt x="224" y="92"/>
                  </a:cubicBezTo>
                  <a:cubicBezTo>
                    <a:pt x="189" y="70"/>
                    <a:pt x="157" y="60"/>
                    <a:pt x="135" y="60"/>
                  </a:cubicBezTo>
                  <a:cubicBezTo>
                    <a:pt x="112" y="57"/>
                    <a:pt x="99" y="64"/>
                    <a:pt x="90" y="76"/>
                  </a:cubicBezTo>
                  <a:cubicBezTo>
                    <a:pt x="68" y="102"/>
                    <a:pt x="58" y="159"/>
                    <a:pt x="90" y="236"/>
                  </a:cubicBezTo>
                  <a:cubicBezTo>
                    <a:pt x="90" y="239"/>
                    <a:pt x="90" y="239"/>
                    <a:pt x="90" y="239"/>
                  </a:cubicBezTo>
                  <a:cubicBezTo>
                    <a:pt x="90" y="239"/>
                    <a:pt x="90" y="239"/>
                    <a:pt x="90" y="239"/>
                  </a:cubicBezTo>
                  <a:cubicBezTo>
                    <a:pt x="103" y="281"/>
                    <a:pt x="125" y="319"/>
                    <a:pt x="154" y="34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7753350" y="3670300"/>
              <a:ext cx="742950" cy="1177925"/>
            </a:xfrm>
            <a:custGeom>
              <a:avLst/>
              <a:gdLst>
                <a:gd name="T0" fmla="*/ 0 w 1421"/>
                <a:gd name="T1" fmla="*/ 2258 h 2258"/>
                <a:gd name="T2" fmla="*/ 73 w 1421"/>
                <a:gd name="T3" fmla="*/ 2239 h 2258"/>
                <a:gd name="T4" fmla="*/ 1421 w 1421"/>
                <a:gd name="T5" fmla="*/ 19 h 2258"/>
                <a:gd name="T6" fmla="*/ 1348 w 1421"/>
                <a:gd name="T7" fmla="*/ 6 h 2258"/>
                <a:gd name="T8" fmla="*/ 0 w 1421"/>
                <a:gd name="T9" fmla="*/ 2258 h 2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1" h="2258">
                  <a:moveTo>
                    <a:pt x="0" y="2258"/>
                  </a:moveTo>
                  <a:cubicBezTo>
                    <a:pt x="73" y="2239"/>
                    <a:pt x="73" y="2239"/>
                    <a:pt x="73" y="2239"/>
                  </a:cubicBezTo>
                  <a:cubicBezTo>
                    <a:pt x="259" y="2136"/>
                    <a:pt x="1367" y="220"/>
                    <a:pt x="1421" y="19"/>
                  </a:cubicBezTo>
                  <a:cubicBezTo>
                    <a:pt x="1376" y="32"/>
                    <a:pt x="1348" y="0"/>
                    <a:pt x="1348" y="6"/>
                  </a:cubicBezTo>
                  <a:cubicBezTo>
                    <a:pt x="1239" y="335"/>
                    <a:pt x="108" y="2162"/>
                    <a:pt x="0" y="225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8402638" y="3463925"/>
              <a:ext cx="193675" cy="249238"/>
            </a:xfrm>
            <a:custGeom>
              <a:avLst/>
              <a:gdLst>
                <a:gd name="T0" fmla="*/ 230 w 371"/>
                <a:gd name="T1" fmla="*/ 389 h 476"/>
                <a:gd name="T2" fmla="*/ 237 w 371"/>
                <a:gd name="T3" fmla="*/ 38 h 476"/>
                <a:gd name="T4" fmla="*/ 29 w 371"/>
                <a:gd name="T5" fmla="*/ 230 h 476"/>
                <a:gd name="T6" fmla="*/ 86 w 371"/>
                <a:gd name="T7" fmla="*/ 441 h 476"/>
                <a:gd name="T8" fmla="*/ 195 w 371"/>
                <a:gd name="T9" fmla="*/ 415 h 476"/>
                <a:gd name="T10" fmla="*/ 230 w 371"/>
                <a:gd name="T11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476">
                  <a:moveTo>
                    <a:pt x="230" y="389"/>
                  </a:moveTo>
                  <a:cubicBezTo>
                    <a:pt x="323" y="306"/>
                    <a:pt x="371" y="105"/>
                    <a:pt x="237" y="38"/>
                  </a:cubicBezTo>
                  <a:cubicBezTo>
                    <a:pt x="122" y="0"/>
                    <a:pt x="51" y="140"/>
                    <a:pt x="29" y="230"/>
                  </a:cubicBezTo>
                  <a:cubicBezTo>
                    <a:pt x="0" y="319"/>
                    <a:pt x="42" y="405"/>
                    <a:pt x="86" y="441"/>
                  </a:cubicBezTo>
                  <a:cubicBezTo>
                    <a:pt x="128" y="476"/>
                    <a:pt x="176" y="418"/>
                    <a:pt x="195" y="415"/>
                  </a:cubicBezTo>
                  <a:cubicBezTo>
                    <a:pt x="208" y="409"/>
                    <a:pt x="221" y="402"/>
                    <a:pt x="230" y="3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8393113" y="3460750"/>
              <a:ext cx="203200" cy="271463"/>
            </a:xfrm>
            <a:custGeom>
              <a:avLst/>
              <a:gdLst>
                <a:gd name="T0" fmla="*/ 154 w 387"/>
                <a:gd name="T1" fmla="*/ 502 h 521"/>
                <a:gd name="T2" fmla="*/ 198 w 387"/>
                <a:gd name="T3" fmla="*/ 464 h 521"/>
                <a:gd name="T4" fmla="*/ 237 w 387"/>
                <a:gd name="T5" fmla="*/ 438 h 521"/>
                <a:gd name="T6" fmla="*/ 352 w 387"/>
                <a:gd name="T7" fmla="*/ 275 h 521"/>
                <a:gd name="T8" fmla="*/ 285 w 387"/>
                <a:gd name="T9" fmla="*/ 29 h 521"/>
                <a:gd name="T10" fmla="*/ 160 w 387"/>
                <a:gd name="T11" fmla="*/ 20 h 521"/>
                <a:gd name="T12" fmla="*/ 51 w 387"/>
                <a:gd name="T13" fmla="*/ 141 h 521"/>
                <a:gd name="T14" fmla="*/ 51 w 387"/>
                <a:gd name="T15" fmla="*/ 144 h 521"/>
                <a:gd name="T16" fmla="*/ 16 w 387"/>
                <a:gd name="T17" fmla="*/ 355 h 521"/>
                <a:gd name="T18" fmla="*/ 122 w 387"/>
                <a:gd name="T19" fmla="*/ 521 h 521"/>
                <a:gd name="T20" fmla="*/ 154 w 387"/>
                <a:gd name="T21" fmla="*/ 489 h 521"/>
                <a:gd name="T22" fmla="*/ 147 w 387"/>
                <a:gd name="T23" fmla="*/ 502 h 521"/>
                <a:gd name="T24" fmla="*/ 154 w 387"/>
                <a:gd name="T25" fmla="*/ 502 h 521"/>
                <a:gd name="T26" fmla="*/ 205 w 387"/>
                <a:gd name="T27" fmla="*/ 384 h 521"/>
                <a:gd name="T28" fmla="*/ 157 w 387"/>
                <a:gd name="T29" fmla="*/ 412 h 521"/>
                <a:gd name="T30" fmla="*/ 134 w 387"/>
                <a:gd name="T31" fmla="*/ 435 h 521"/>
                <a:gd name="T32" fmla="*/ 80 w 387"/>
                <a:gd name="T33" fmla="*/ 339 h 521"/>
                <a:gd name="T34" fmla="*/ 109 w 387"/>
                <a:gd name="T35" fmla="*/ 170 h 521"/>
                <a:gd name="T36" fmla="*/ 109 w 387"/>
                <a:gd name="T37" fmla="*/ 170 h 521"/>
                <a:gd name="T38" fmla="*/ 189 w 387"/>
                <a:gd name="T39" fmla="*/ 80 h 521"/>
                <a:gd name="T40" fmla="*/ 249 w 387"/>
                <a:gd name="T41" fmla="*/ 83 h 521"/>
                <a:gd name="T42" fmla="*/ 288 w 387"/>
                <a:gd name="T43" fmla="*/ 256 h 521"/>
                <a:gd name="T44" fmla="*/ 201 w 387"/>
                <a:gd name="T45" fmla="*/ 384 h 521"/>
                <a:gd name="T46" fmla="*/ 205 w 387"/>
                <a:gd name="T47" fmla="*/ 38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7" h="521">
                  <a:moveTo>
                    <a:pt x="154" y="502"/>
                  </a:moveTo>
                  <a:cubicBezTo>
                    <a:pt x="160" y="486"/>
                    <a:pt x="189" y="470"/>
                    <a:pt x="198" y="464"/>
                  </a:cubicBezTo>
                  <a:cubicBezTo>
                    <a:pt x="205" y="457"/>
                    <a:pt x="221" y="451"/>
                    <a:pt x="237" y="438"/>
                  </a:cubicBezTo>
                  <a:cubicBezTo>
                    <a:pt x="272" y="416"/>
                    <a:pt x="316" y="374"/>
                    <a:pt x="352" y="275"/>
                  </a:cubicBezTo>
                  <a:cubicBezTo>
                    <a:pt x="387" y="170"/>
                    <a:pt x="352" y="71"/>
                    <a:pt x="285" y="29"/>
                  </a:cubicBezTo>
                  <a:cubicBezTo>
                    <a:pt x="249" y="7"/>
                    <a:pt x="201" y="0"/>
                    <a:pt x="160" y="20"/>
                  </a:cubicBezTo>
                  <a:cubicBezTo>
                    <a:pt x="118" y="39"/>
                    <a:pt x="80" y="80"/>
                    <a:pt x="51" y="141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10" y="224"/>
                    <a:pt x="0" y="294"/>
                    <a:pt x="16" y="355"/>
                  </a:cubicBezTo>
                  <a:cubicBezTo>
                    <a:pt x="32" y="416"/>
                    <a:pt x="71" y="467"/>
                    <a:pt x="122" y="521"/>
                  </a:cubicBezTo>
                  <a:cubicBezTo>
                    <a:pt x="154" y="489"/>
                    <a:pt x="154" y="489"/>
                    <a:pt x="154" y="489"/>
                  </a:cubicBezTo>
                  <a:cubicBezTo>
                    <a:pt x="147" y="502"/>
                    <a:pt x="147" y="502"/>
                    <a:pt x="147" y="502"/>
                  </a:cubicBezTo>
                  <a:lnTo>
                    <a:pt x="154" y="502"/>
                  </a:lnTo>
                  <a:close/>
                  <a:moveTo>
                    <a:pt x="205" y="384"/>
                  </a:moveTo>
                  <a:cubicBezTo>
                    <a:pt x="189" y="393"/>
                    <a:pt x="173" y="400"/>
                    <a:pt x="157" y="412"/>
                  </a:cubicBezTo>
                  <a:cubicBezTo>
                    <a:pt x="147" y="419"/>
                    <a:pt x="141" y="428"/>
                    <a:pt x="134" y="435"/>
                  </a:cubicBezTo>
                  <a:cubicBezTo>
                    <a:pt x="109" y="403"/>
                    <a:pt x="87" y="371"/>
                    <a:pt x="80" y="339"/>
                  </a:cubicBezTo>
                  <a:cubicBezTo>
                    <a:pt x="67" y="294"/>
                    <a:pt x="74" y="246"/>
                    <a:pt x="109" y="170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34" y="119"/>
                    <a:pt x="163" y="90"/>
                    <a:pt x="189" y="80"/>
                  </a:cubicBezTo>
                  <a:cubicBezTo>
                    <a:pt x="211" y="67"/>
                    <a:pt x="230" y="71"/>
                    <a:pt x="249" y="83"/>
                  </a:cubicBezTo>
                  <a:cubicBezTo>
                    <a:pt x="285" y="106"/>
                    <a:pt x="316" y="173"/>
                    <a:pt x="288" y="256"/>
                  </a:cubicBezTo>
                  <a:cubicBezTo>
                    <a:pt x="259" y="345"/>
                    <a:pt x="230" y="365"/>
                    <a:pt x="201" y="384"/>
                  </a:cubicBezTo>
                  <a:lnTo>
                    <a:pt x="205" y="38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7091363" y="4583113"/>
              <a:ext cx="892175" cy="977900"/>
            </a:xfrm>
            <a:custGeom>
              <a:avLst/>
              <a:gdLst>
                <a:gd name="T0" fmla="*/ 277 w 562"/>
                <a:gd name="T1" fmla="*/ 1 h 616"/>
                <a:gd name="T2" fmla="*/ 216 w 562"/>
                <a:gd name="T3" fmla="*/ 13 h 616"/>
                <a:gd name="T4" fmla="*/ 185 w 562"/>
                <a:gd name="T5" fmla="*/ 61 h 616"/>
                <a:gd name="T6" fmla="*/ 132 w 562"/>
                <a:gd name="T7" fmla="*/ 201 h 616"/>
                <a:gd name="T8" fmla="*/ 94 w 562"/>
                <a:gd name="T9" fmla="*/ 327 h 616"/>
                <a:gd name="T10" fmla="*/ 65 w 562"/>
                <a:gd name="T11" fmla="*/ 430 h 616"/>
                <a:gd name="T12" fmla="*/ 21 w 562"/>
                <a:gd name="T13" fmla="*/ 490 h 616"/>
                <a:gd name="T14" fmla="*/ 0 w 562"/>
                <a:gd name="T15" fmla="*/ 511 h 616"/>
                <a:gd name="T16" fmla="*/ 76 w 562"/>
                <a:gd name="T17" fmla="*/ 521 h 616"/>
                <a:gd name="T18" fmla="*/ 135 w 562"/>
                <a:gd name="T19" fmla="*/ 526 h 616"/>
                <a:gd name="T20" fmla="*/ 211 w 562"/>
                <a:gd name="T21" fmla="*/ 522 h 616"/>
                <a:gd name="T22" fmla="*/ 273 w 562"/>
                <a:gd name="T23" fmla="*/ 531 h 616"/>
                <a:gd name="T24" fmla="*/ 344 w 562"/>
                <a:gd name="T25" fmla="*/ 541 h 616"/>
                <a:gd name="T26" fmla="*/ 401 w 562"/>
                <a:gd name="T27" fmla="*/ 556 h 616"/>
                <a:gd name="T28" fmla="*/ 453 w 562"/>
                <a:gd name="T29" fmla="*/ 575 h 616"/>
                <a:gd name="T30" fmla="*/ 506 w 562"/>
                <a:gd name="T31" fmla="*/ 592 h 616"/>
                <a:gd name="T32" fmla="*/ 552 w 562"/>
                <a:gd name="T33" fmla="*/ 616 h 616"/>
                <a:gd name="T34" fmla="*/ 562 w 562"/>
                <a:gd name="T35" fmla="*/ 608 h 616"/>
                <a:gd name="T36" fmla="*/ 548 w 562"/>
                <a:gd name="T37" fmla="*/ 540 h 616"/>
                <a:gd name="T38" fmla="*/ 544 w 562"/>
                <a:gd name="T39" fmla="*/ 490 h 616"/>
                <a:gd name="T40" fmla="*/ 539 w 562"/>
                <a:gd name="T41" fmla="*/ 441 h 616"/>
                <a:gd name="T42" fmla="*/ 500 w 562"/>
                <a:gd name="T43" fmla="*/ 342 h 616"/>
                <a:gd name="T44" fmla="*/ 479 w 562"/>
                <a:gd name="T45" fmla="*/ 210 h 616"/>
                <a:gd name="T46" fmla="*/ 467 w 562"/>
                <a:gd name="T47" fmla="*/ 126 h 616"/>
                <a:gd name="T48" fmla="*/ 452 w 562"/>
                <a:gd name="T49" fmla="*/ 74 h 616"/>
                <a:gd name="T50" fmla="*/ 427 w 562"/>
                <a:gd name="T51" fmla="*/ 29 h 616"/>
                <a:gd name="T52" fmla="*/ 389 w 562"/>
                <a:gd name="T53" fmla="*/ 6 h 616"/>
                <a:gd name="T54" fmla="*/ 341 w 562"/>
                <a:gd name="T55" fmla="*/ 0 h 616"/>
                <a:gd name="T56" fmla="*/ 277 w 562"/>
                <a:gd name="T57" fmla="*/ 1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2" h="616">
                  <a:moveTo>
                    <a:pt x="277" y="1"/>
                  </a:moveTo>
                  <a:lnTo>
                    <a:pt x="216" y="13"/>
                  </a:lnTo>
                  <a:lnTo>
                    <a:pt x="185" y="61"/>
                  </a:lnTo>
                  <a:lnTo>
                    <a:pt x="132" y="201"/>
                  </a:lnTo>
                  <a:lnTo>
                    <a:pt x="94" y="327"/>
                  </a:lnTo>
                  <a:lnTo>
                    <a:pt x="65" y="430"/>
                  </a:lnTo>
                  <a:lnTo>
                    <a:pt x="21" y="490"/>
                  </a:lnTo>
                  <a:lnTo>
                    <a:pt x="0" y="511"/>
                  </a:lnTo>
                  <a:lnTo>
                    <a:pt x="76" y="521"/>
                  </a:lnTo>
                  <a:lnTo>
                    <a:pt x="135" y="526"/>
                  </a:lnTo>
                  <a:lnTo>
                    <a:pt x="211" y="522"/>
                  </a:lnTo>
                  <a:lnTo>
                    <a:pt x="273" y="531"/>
                  </a:lnTo>
                  <a:lnTo>
                    <a:pt x="344" y="541"/>
                  </a:lnTo>
                  <a:lnTo>
                    <a:pt x="401" y="556"/>
                  </a:lnTo>
                  <a:lnTo>
                    <a:pt x="453" y="575"/>
                  </a:lnTo>
                  <a:lnTo>
                    <a:pt x="506" y="592"/>
                  </a:lnTo>
                  <a:lnTo>
                    <a:pt x="552" y="616"/>
                  </a:lnTo>
                  <a:lnTo>
                    <a:pt x="562" y="608"/>
                  </a:lnTo>
                  <a:lnTo>
                    <a:pt x="548" y="540"/>
                  </a:lnTo>
                  <a:lnTo>
                    <a:pt x="544" y="490"/>
                  </a:lnTo>
                  <a:lnTo>
                    <a:pt x="539" y="441"/>
                  </a:lnTo>
                  <a:lnTo>
                    <a:pt x="500" y="342"/>
                  </a:lnTo>
                  <a:lnTo>
                    <a:pt x="479" y="210"/>
                  </a:lnTo>
                  <a:lnTo>
                    <a:pt x="467" y="126"/>
                  </a:lnTo>
                  <a:lnTo>
                    <a:pt x="452" y="74"/>
                  </a:lnTo>
                  <a:lnTo>
                    <a:pt x="427" y="29"/>
                  </a:lnTo>
                  <a:lnTo>
                    <a:pt x="389" y="6"/>
                  </a:lnTo>
                  <a:lnTo>
                    <a:pt x="341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DB5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7210425" y="4625975"/>
              <a:ext cx="730250" cy="866775"/>
            </a:xfrm>
            <a:custGeom>
              <a:avLst/>
              <a:gdLst>
                <a:gd name="T0" fmla="*/ 278 w 1399"/>
                <a:gd name="T1" fmla="*/ 584 h 1661"/>
                <a:gd name="T2" fmla="*/ 559 w 1399"/>
                <a:gd name="T3" fmla="*/ 137 h 1661"/>
                <a:gd name="T4" fmla="*/ 562 w 1399"/>
                <a:gd name="T5" fmla="*/ 0 h 1661"/>
                <a:gd name="T6" fmla="*/ 335 w 1399"/>
                <a:gd name="T7" fmla="*/ 179 h 1661"/>
                <a:gd name="T8" fmla="*/ 278 w 1399"/>
                <a:gd name="T9" fmla="*/ 444 h 1661"/>
                <a:gd name="T10" fmla="*/ 172 w 1399"/>
                <a:gd name="T11" fmla="*/ 725 h 1661"/>
                <a:gd name="T12" fmla="*/ 597 w 1399"/>
                <a:gd name="T13" fmla="*/ 278 h 1661"/>
                <a:gd name="T14" fmla="*/ 284 w 1399"/>
                <a:gd name="T15" fmla="*/ 792 h 1661"/>
                <a:gd name="T16" fmla="*/ 3 w 1399"/>
                <a:gd name="T17" fmla="*/ 1264 h 1661"/>
                <a:gd name="T18" fmla="*/ 60 w 1399"/>
                <a:gd name="T19" fmla="*/ 1312 h 1661"/>
                <a:gd name="T20" fmla="*/ 306 w 1399"/>
                <a:gd name="T21" fmla="*/ 1054 h 1661"/>
                <a:gd name="T22" fmla="*/ 935 w 1399"/>
                <a:gd name="T23" fmla="*/ 278 h 1661"/>
                <a:gd name="T24" fmla="*/ 73 w 1399"/>
                <a:gd name="T25" fmla="*/ 1415 h 1661"/>
                <a:gd name="T26" fmla="*/ 309 w 1399"/>
                <a:gd name="T27" fmla="*/ 1322 h 1661"/>
                <a:gd name="T28" fmla="*/ 361 w 1399"/>
                <a:gd name="T29" fmla="*/ 1271 h 1661"/>
                <a:gd name="T30" fmla="*/ 958 w 1399"/>
                <a:gd name="T31" fmla="*/ 549 h 1661"/>
                <a:gd name="T32" fmla="*/ 763 w 1399"/>
                <a:gd name="T33" fmla="*/ 792 h 1661"/>
                <a:gd name="T34" fmla="*/ 377 w 1399"/>
                <a:gd name="T35" fmla="*/ 1421 h 1661"/>
                <a:gd name="T36" fmla="*/ 472 w 1399"/>
                <a:gd name="T37" fmla="*/ 1418 h 1661"/>
                <a:gd name="T38" fmla="*/ 923 w 1399"/>
                <a:gd name="T39" fmla="*/ 865 h 1661"/>
                <a:gd name="T40" fmla="*/ 622 w 1399"/>
                <a:gd name="T41" fmla="*/ 1319 h 1661"/>
                <a:gd name="T42" fmla="*/ 616 w 1399"/>
                <a:gd name="T43" fmla="*/ 1466 h 1661"/>
                <a:gd name="T44" fmla="*/ 1089 w 1399"/>
                <a:gd name="T45" fmla="*/ 920 h 1661"/>
                <a:gd name="T46" fmla="*/ 801 w 1399"/>
                <a:gd name="T47" fmla="*/ 1341 h 1661"/>
                <a:gd name="T48" fmla="*/ 728 w 1399"/>
                <a:gd name="T49" fmla="*/ 1472 h 1661"/>
                <a:gd name="T50" fmla="*/ 801 w 1399"/>
                <a:gd name="T51" fmla="*/ 1485 h 1661"/>
                <a:gd name="T52" fmla="*/ 916 w 1399"/>
                <a:gd name="T53" fmla="*/ 1443 h 1661"/>
                <a:gd name="T54" fmla="*/ 935 w 1399"/>
                <a:gd name="T55" fmla="*/ 1530 h 1661"/>
                <a:gd name="T56" fmla="*/ 1034 w 1399"/>
                <a:gd name="T57" fmla="*/ 1472 h 1661"/>
                <a:gd name="T58" fmla="*/ 1105 w 1399"/>
                <a:gd name="T59" fmla="*/ 1482 h 1661"/>
                <a:gd name="T60" fmla="*/ 1188 w 1399"/>
                <a:gd name="T61" fmla="*/ 1571 h 1661"/>
                <a:gd name="T62" fmla="*/ 1293 w 1399"/>
                <a:gd name="T63" fmla="*/ 1641 h 1661"/>
                <a:gd name="T64" fmla="*/ 1290 w 1399"/>
                <a:gd name="T65" fmla="*/ 1514 h 1661"/>
                <a:gd name="T66" fmla="*/ 1360 w 1399"/>
                <a:gd name="T67" fmla="*/ 1277 h 1661"/>
                <a:gd name="T68" fmla="*/ 1165 w 1399"/>
                <a:gd name="T69" fmla="*/ 1504 h 1661"/>
                <a:gd name="T70" fmla="*/ 1300 w 1399"/>
                <a:gd name="T71" fmla="*/ 1300 h 1661"/>
                <a:gd name="T72" fmla="*/ 1284 w 1399"/>
                <a:gd name="T73" fmla="*/ 1175 h 1661"/>
                <a:gd name="T74" fmla="*/ 1245 w 1399"/>
                <a:gd name="T75" fmla="*/ 1102 h 1661"/>
                <a:gd name="T76" fmla="*/ 1181 w 1399"/>
                <a:gd name="T77" fmla="*/ 1051 h 1661"/>
                <a:gd name="T78" fmla="*/ 1210 w 1399"/>
                <a:gd name="T79" fmla="*/ 853 h 1661"/>
                <a:gd name="T80" fmla="*/ 1165 w 1399"/>
                <a:gd name="T81" fmla="*/ 763 h 1661"/>
                <a:gd name="T82" fmla="*/ 1038 w 1399"/>
                <a:gd name="T83" fmla="*/ 881 h 1661"/>
                <a:gd name="T84" fmla="*/ 980 w 1399"/>
                <a:gd name="T85" fmla="*/ 900 h 1661"/>
                <a:gd name="T86" fmla="*/ 1156 w 1399"/>
                <a:gd name="T87" fmla="*/ 543 h 1661"/>
                <a:gd name="T88" fmla="*/ 1082 w 1399"/>
                <a:gd name="T89" fmla="*/ 552 h 1661"/>
                <a:gd name="T90" fmla="*/ 578 w 1399"/>
                <a:gd name="T91" fmla="*/ 1181 h 1661"/>
                <a:gd name="T92" fmla="*/ 993 w 1399"/>
                <a:gd name="T93" fmla="*/ 613 h 1661"/>
                <a:gd name="T94" fmla="*/ 1146 w 1399"/>
                <a:gd name="T95" fmla="*/ 354 h 1661"/>
                <a:gd name="T96" fmla="*/ 1073 w 1399"/>
                <a:gd name="T97" fmla="*/ 319 h 1661"/>
                <a:gd name="T98" fmla="*/ 309 w 1399"/>
                <a:gd name="T99" fmla="*/ 1229 h 1661"/>
                <a:gd name="T100" fmla="*/ 214 w 1399"/>
                <a:gd name="T101" fmla="*/ 1319 h 1661"/>
                <a:gd name="T102" fmla="*/ 996 w 1399"/>
                <a:gd name="T103" fmla="*/ 303 h 1661"/>
                <a:gd name="T104" fmla="*/ 945 w 1399"/>
                <a:gd name="T105" fmla="*/ 169 h 1661"/>
                <a:gd name="T106" fmla="*/ 140 w 1399"/>
                <a:gd name="T107" fmla="*/ 1146 h 1661"/>
                <a:gd name="T108" fmla="*/ 731 w 1399"/>
                <a:gd name="T109" fmla="*/ 287 h 1661"/>
                <a:gd name="T110" fmla="*/ 789 w 1399"/>
                <a:gd name="T111" fmla="*/ 6 h 1661"/>
                <a:gd name="T112" fmla="*/ 1082 w 1399"/>
                <a:gd name="T113" fmla="*/ 335 h 1661"/>
                <a:gd name="T114" fmla="*/ 325 w 1399"/>
                <a:gd name="T115" fmla="*/ 1306 h 1661"/>
                <a:gd name="T116" fmla="*/ 290 w 1399"/>
                <a:gd name="T117" fmla="*/ 1293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9" h="1661">
                  <a:moveTo>
                    <a:pt x="785" y="6"/>
                  </a:moveTo>
                  <a:cubicBezTo>
                    <a:pt x="753" y="6"/>
                    <a:pt x="728" y="25"/>
                    <a:pt x="686" y="57"/>
                  </a:cubicBezTo>
                  <a:cubicBezTo>
                    <a:pt x="642" y="96"/>
                    <a:pt x="591" y="169"/>
                    <a:pt x="546" y="239"/>
                  </a:cubicBezTo>
                  <a:cubicBezTo>
                    <a:pt x="456" y="364"/>
                    <a:pt x="354" y="495"/>
                    <a:pt x="278" y="584"/>
                  </a:cubicBezTo>
                  <a:cubicBezTo>
                    <a:pt x="293" y="552"/>
                    <a:pt x="309" y="524"/>
                    <a:pt x="332" y="479"/>
                  </a:cubicBezTo>
                  <a:cubicBezTo>
                    <a:pt x="335" y="479"/>
                    <a:pt x="335" y="479"/>
                    <a:pt x="335" y="479"/>
                  </a:cubicBezTo>
                  <a:cubicBezTo>
                    <a:pt x="335" y="476"/>
                    <a:pt x="335" y="476"/>
                    <a:pt x="335" y="476"/>
                  </a:cubicBezTo>
                  <a:cubicBezTo>
                    <a:pt x="447" y="313"/>
                    <a:pt x="520" y="204"/>
                    <a:pt x="559" y="137"/>
                  </a:cubicBezTo>
                  <a:cubicBezTo>
                    <a:pt x="578" y="105"/>
                    <a:pt x="591" y="80"/>
                    <a:pt x="597" y="64"/>
                  </a:cubicBezTo>
                  <a:cubicBezTo>
                    <a:pt x="600" y="54"/>
                    <a:pt x="603" y="44"/>
                    <a:pt x="600" y="32"/>
                  </a:cubicBezTo>
                  <a:cubicBezTo>
                    <a:pt x="600" y="22"/>
                    <a:pt x="594" y="13"/>
                    <a:pt x="587" y="6"/>
                  </a:cubicBezTo>
                  <a:cubicBezTo>
                    <a:pt x="578" y="0"/>
                    <a:pt x="568" y="0"/>
                    <a:pt x="562" y="0"/>
                  </a:cubicBezTo>
                  <a:cubicBezTo>
                    <a:pt x="549" y="0"/>
                    <a:pt x="543" y="3"/>
                    <a:pt x="533" y="6"/>
                  </a:cubicBezTo>
                  <a:cubicBezTo>
                    <a:pt x="527" y="13"/>
                    <a:pt x="520" y="16"/>
                    <a:pt x="511" y="22"/>
                  </a:cubicBezTo>
                  <a:cubicBezTo>
                    <a:pt x="495" y="35"/>
                    <a:pt x="476" y="48"/>
                    <a:pt x="456" y="67"/>
                  </a:cubicBezTo>
                  <a:cubicBezTo>
                    <a:pt x="418" y="102"/>
                    <a:pt x="373" y="143"/>
                    <a:pt x="335" y="179"/>
                  </a:cubicBezTo>
                  <a:cubicBezTo>
                    <a:pt x="377" y="226"/>
                    <a:pt x="377" y="226"/>
                    <a:pt x="377" y="226"/>
                  </a:cubicBezTo>
                  <a:cubicBezTo>
                    <a:pt x="412" y="195"/>
                    <a:pt x="453" y="159"/>
                    <a:pt x="488" y="127"/>
                  </a:cubicBezTo>
                  <a:cubicBezTo>
                    <a:pt x="450" y="191"/>
                    <a:pt x="383" y="290"/>
                    <a:pt x="278" y="440"/>
                  </a:cubicBezTo>
                  <a:cubicBezTo>
                    <a:pt x="278" y="444"/>
                    <a:pt x="278" y="444"/>
                    <a:pt x="278" y="444"/>
                  </a:cubicBezTo>
                  <a:cubicBezTo>
                    <a:pt x="278" y="444"/>
                    <a:pt x="278" y="444"/>
                    <a:pt x="278" y="444"/>
                  </a:cubicBezTo>
                  <a:cubicBezTo>
                    <a:pt x="242" y="508"/>
                    <a:pt x="214" y="559"/>
                    <a:pt x="198" y="597"/>
                  </a:cubicBezTo>
                  <a:cubicBezTo>
                    <a:pt x="178" y="635"/>
                    <a:pt x="169" y="661"/>
                    <a:pt x="166" y="683"/>
                  </a:cubicBezTo>
                  <a:cubicBezTo>
                    <a:pt x="163" y="693"/>
                    <a:pt x="159" y="706"/>
                    <a:pt x="172" y="725"/>
                  </a:cubicBezTo>
                  <a:cubicBezTo>
                    <a:pt x="182" y="731"/>
                    <a:pt x="194" y="738"/>
                    <a:pt x="201" y="738"/>
                  </a:cubicBezTo>
                  <a:cubicBezTo>
                    <a:pt x="210" y="738"/>
                    <a:pt x="217" y="734"/>
                    <a:pt x="223" y="731"/>
                  </a:cubicBezTo>
                  <a:cubicBezTo>
                    <a:pt x="242" y="722"/>
                    <a:pt x="255" y="709"/>
                    <a:pt x="274" y="690"/>
                  </a:cubicBezTo>
                  <a:cubicBezTo>
                    <a:pt x="354" y="610"/>
                    <a:pt x="491" y="431"/>
                    <a:pt x="597" y="278"/>
                  </a:cubicBezTo>
                  <a:cubicBezTo>
                    <a:pt x="645" y="207"/>
                    <a:pt x="702" y="131"/>
                    <a:pt x="728" y="108"/>
                  </a:cubicBezTo>
                  <a:cubicBezTo>
                    <a:pt x="741" y="99"/>
                    <a:pt x="753" y="92"/>
                    <a:pt x="763" y="86"/>
                  </a:cubicBezTo>
                  <a:cubicBezTo>
                    <a:pt x="750" y="124"/>
                    <a:pt x="718" y="185"/>
                    <a:pt x="677" y="252"/>
                  </a:cubicBezTo>
                  <a:cubicBezTo>
                    <a:pt x="284" y="792"/>
                    <a:pt x="284" y="792"/>
                    <a:pt x="284" y="792"/>
                  </a:cubicBezTo>
                  <a:cubicBezTo>
                    <a:pt x="284" y="792"/>
                    <a:pt x="284" y="792"/>
                    <a:pt x="284" y="792"/>
                  </a:cubicBezTo>
                  <a:cubicBezTo>
                    <a:pt x="284" y="792"/>
                    <a:pt x="284" y="792"/>
                    <a:pt x="284" y="792"/>
                  </a:cubicBezTo>
                  <a:cubicBezTo>
                    <a:pt x="166" y="971"/>
                    <a:pt x="51" y="1153"/>
                    <a:pt x="12" y="1236"/>
                  </a:cubicBezTo>
                  <a:cubicBezTo>
                    <a:pt x="9" y="1245"/>
                    <a:pt x="3" y="1255"/>
                    <a:pt x="3" y="1264"/>
                  </a:cubicBezTo>
                  <a:cubicBezTo>
                    <a:pt x="0" y="1271"/>
                    <a:pt x="0" y="1274"/>
                    <a:pt x="0" y="1280"/>
                  </a:cubicBezTo>
                  <a:cubicBezTo>
                    <a:pt x="0" y="1287"/>
                    <a:pt x="3" y="1296"/>
                    <a:pt x="12" y="1306"/>
                  </a:cubicBezTo>
                  <a:cubicBezTo>
                    <a:pt x="19" y="1316"/>
                    <a:pt x="35" y="1319"/>
                    <a:pt x="41" y="1319"/>
                  </a:cubicBezTo>
                  <a:cubicBezTo>
                    <a:pt x="51" y="1316"/>
                    <a:pt x="54" y="1316"/>
                    <a:pt x="60" y="1312"/>
                  </a:cubicBezTo>
                  <a:cubicBezTo>
                    <a:pt x="70" y="1306"/>
                    <a:pt x="76" y="1300"/>
                    <a:pt x="89" y="1293"/>
                  </a:cubicBezTo>
                  <a:cubicBezTo>
                    <a:pt x="127" y="1258"/>
                    <a:pt x="194" y="1185"/>
                    <a:pt x="306" y="1054"/>
                  </a:cubicBezTo>
                  <a:cubicBezTo>
                    <a:pt x="306" y="1054"/>
                    <a:pt x="306" y="1054"/>
                    <a:pt x="306" y="1054"/>
                  </a:cubicBezTo>
                  <a:cubicBezTo>
                    <a:pt x="306" y="1054"/>
                    <a:pt x="306" y="1054"/>
                    <a:pt x="306" y="1054"/>
                  </a:cubicBezTo>
                  <a:cubicBezTo>
                    <a:pt x="469" y="849"/>
                    <a:pt x="674" y="571"/>
                    <a:pt x="820" y="393"/>
                  </a:cubicBezTo>
                  <a:cubicBezTo>
                    <a:pt x="856" y="348"/>
                    <a:pt x="891" y="310"/>
                    <a:pt x="916" y="281"/>
                  </a:cubicBezTo>
                  <a:cubicBezTo>
                    <a:pt x="929" y="268"/>
                    <a:pt x="932" y="265"/>
                    <a:pt x="942" y="258"/>
                  </a:cubicBezTo>
                  <a:cubicBezTo>
                    <a:pt x="939" y="268"/>
                    <a:pt x="939" y="268"/>
                    <a:pt x="935" y="278"/>
                  </a:cubicBezTo>
                  <a:cubicBezTo>
                    <a:pt x="744" y="555"/>
                    <a:pt x="434" y="926"/>
                    <a:pt x="246" y="1165"/>
                  </a:cubicBezTo>
                  <a:cubicBezTo>
                    <a:pt x="198" y="1226"/>
                    <a:pt x="156" y="1277"/>
                    <a:pt x="127" y="1319"/>
                  </a:cubicBezTo>
                  <a:cubicBezTo>
                    <a:pt x="111" y="1341"/>
                    <a:pt x="102" y="1357"/>
                    <a:pt x="92" y="1373"/>
                  </a:cubicBezTo>
                  <a:cubicBezTo>
                    <a:pt x="83" y="1389"/>
                    <a:pt x="76" y="1399"/>
                    <a:pt x="73" y="1415"/>
                  </a:cubicBezTo>
                  <a:cubicBezTo>
                    <a:pt x="70" y="1421"/>
                    <a:pt x="70" y="1437"/>
                    <a:pt x="83" y="1450"/>
                  </a:cubicBezTo>
                  <a:cubicBezTo>
                    <a:pt x="95" y="1463"/>
                    <a:pt x="111" y="1463"/>
                    <a:pt x="121" y="1459"/>
                  </a:cubicBezTo>
                  <a:cubicBezTo>
                    <a:pt x="137" y="1456"/>
                    <a:pt x="147" y="1450"/>
                    <a:pt x="163" y="1440"/>
                  </a:cubicBezTo>
                  <a:cubicBezTo>
                    <a:pt x="194" y="1418"/>
                    <a:pt x="246" y="1379"/>
                    <a:pt x="309" y="1322"/>
                  </a:cubicBezTo>
                  <a:cubicBezTo>
                    <a:pt x="313" y="1322"/>
                    <a:pt x="316" y="1322"/>
                    <a:pt x="316" y="1319"/>
                  </a:cubicBezTo>
                  <a:cubicBezTo>
                    <a:pt x="322" y="1316"/>
                    <a:pt x="322" y="1316"/>
                    <a:pt x="322" y="1312"/>
                  </a:cubicBezTo>
                  <a:cubicBezTo>
                    <a:pt x="325" y="1312"/>
                    <a:pt x="325" y="1309"/>
                    <a:pt x="329" y="1309"/>
                  </a:cubicBezTo>
                  <a:cubicBezTo>
                    <a:pt x="335" y="1300"/>
                    <a:pt x="348" y="1287"/>
                    <a:pt x="361" y="1271"/>
                  </a:cubicBezTo>
                  <a:cubicBezTo>
                    <a:pt x="389" y="1236"/>
                    <a:pt x="434" y="1181"/>
                    <a:pt x="485" y="1118"/>
                  </a:cubicBezTo>
                  <a:cubicBezTo>
                    <a:pt x="587" y="987"/>
                    <a:pt x="725" y="817"/>
                    <a:pt x="846" y="670"/>
                  </a:cubicBezTo>
                  <a:cubicBezTo>
                    <a:pt x="897" y="610"/>
                    <a:pt x="939" y="559"/>
                    <a:pt x="980" y="511"/>
                  </a:cubicBezTo>
                  <a:cubicBezTo>
                    <a:pt x="971" y="530"/>
                    <a:pt x="971" y="530"/>
                    <a:pt x="958" y="549"/>
                  </a:cubicBezTo>
                  <a:cubicBezTo>
                    <a:pt x="961" y="546"/>
                    <a:pt x="958" y="552"/>
                    <a:pt x="955" y="555"/>
                  </a:cubicBezTo>
                  <a:cubicBezTo>
                    <a:pt x="951" y="559"/>
                    <a:pt x="948" y="565"/>
                    <a:pt x="942" y="571"/>
                  </a:cubicBezTo>
                  <a:cubicBezTo>
                    <a:pt x="929" y="584"/>
                    <a:pt x="916" y="603"/>
                    <a:pt x="897" y="626"/>
                  </a:cubicBezTo>
                  <a:cubicBezTo>
                    <a:pt x="862" y="670"/>
                    <a:pt x="814" y="728"/>
                    <a:pt x="763" y="792"/>
                  </a:cubicBezTo>
                  <a:cubicBezTo>
                    <a:pt x="664" y="916"/>
                    <a:pt x="562" y="1057"/>
                    <a:pt x="520" y="1150"/>
                  </a:cubicBezTo>
                  <a:cubicBezTo>
                    <a:pt x="520" y="1150"/>
                    <a:pt x="520" y="1150"/>
                    <a:pt x="520" y="1150"/>
                  </a:cubicBezTo>
                  <a:cubicBezTo>
                    <a:pt x="440" y="1280"/>
                    <a:pt x="402" y="1354"/>
                    <a:pt x="386" y="1392"/>
                  </a:cubicBezTo>
                  <a:cubicBezTo>
                    <a:pt x="380" y="1402"/>
                    <a:pt x="377" y="1408"/>
                    <a:pt x="377" y="1421"/>
                  </a:cubicBezTo>
                  <a:cubicBezTo>
                    <a:pt x="377" y="1427"/>
                    <a:pt x="377" y="1440"/>
                    <a:pt x="393" y="1450"/>
                  </a:cubicBezTo>
                  <a:cubicBezTo>
                    <a:pt x="405" y="1463"/>
                    <a:pt x="418" y="1459"/>
                    <a:pt x="424" y="1456"/>
                  </a:cubicBezTo>
                  <a:cubicBezTo>
                    <a:pt x="437" y="1450"/>
                    <a:pt x="444" y="1447"/>
                    <a:pt x="450" y="1440"/>
                  </a:cubicBezTo>
                  <a:cubicBezTo>
                    <a:pt x="456" y="1434"/>
                    <a:pt x="463" y="1424"/>
                    <a:pt x="472" y="1418"/>
                  </a:cubicBezTo>
                  <a:cubicBezTo>
                    <a:pt x="539" y="1344"/>
                    <a:pt x="677" y="1165"/>
                    <a:pt x="811" y="990"/>
                  </a:cubicBezTo>
                  <a:cubicBezTo>
                    <a:pt x="865" y="923"/>
                    <a:pt x="913" y="859"/>
                    <a:pt x="961" y="798"/>
                  </a:cubicBezTo>
                  <a:cubicBezTo>
                    <a:pt x="945" y="827"/>
                    <a:pt x="945" y="830"/>
                    <a:pt x="923" y="865"/>
                  </a:cubicBezTo>
                  <a:cubicBezTo>
                    <a:pt x="923" y="865"/>
                    <a:pt x="923" y="865"/>
                    <a:pt x="923" y="865"/>
                  </a:cubicBezTo>
                  <a:cubicBezTo>
                    <a:pt x="875" y="945"/>
                    <a:pt x="808" y="1038"/>
                    <a:pt x="750" y="1121"/>
                  </a:cubicBezTo>
                  <a:cubicBezTo>
                    <a:pt x="693" y="1201"/>
                    <a:pt x="645" y="1268"/>
                    <a:pt x="622" y="1316"/>
                  </a:cubicBezTo>
                  <a:cubicBezTo>
                    <a:pt x="622" y="1316"/>
                    <a:pt x="622" y="1316"/>
                    <a:pt x="622" y="1316"/>
                  </a:cubicBezTo>
                  <a:cubicBezTo>
                    <a:pt x="622" y="1316"/>
                    <a:pt x="622" y="1316"/>
                    <a:pt x="622" y="1319"/>
                  </a:cubicBezTo>
                  <a:cubicBezTo>
                    <a:pt x="597" y="1360"/>
                    <a:pt x="581" y="1389"/>
                    <a:pt x="575" y="1411"/>
                  </a:cubicBezTo>
                  <a:cubicBezTo>
                    <a:pt x="571" y="1415"/>
                    <a:pt x="571" y="1421"/>
                    <a:pt x="568" y="1427"/>
                  </a:cubicBezTo>
                  <a:cubicBezTo>
                    <a:pt x="568" y="1434"/>
                    <a:pt x="568" y="1447"/>
                    <a:pt x="581" y="1459"/>
                  </a:cubicBezTo>
                  <a:cubicBezTo>
                    <a:pt x="594" y="1469"/>
                    <a:pt x="610" y="1469"/>
                    <a:pt x="616" y="1466"/>
                  </a:cubicBezTo>
                  <a:cubicBezTo>
                    <a:pt x="622" y="1466"/>
                    <a:pt x="629" y="1463"/>
                    <a:pt x="632" y="1459"/>
                  </a:cubicBezTo>
                  <a:cubicBezTo>
                    <a:pt x="651" y="1450"/>
                    <a:pt x="667" y="1431"/>
                    <a:pt x="693" y="1405"/>
                  </a:cubicBezTo>
                  <a:cubicBezTo>
                    <a:pt x="715" y="1383"/>
                    <a:pt x="744" y="1351"/>
                    <a:pt x="773" y="1316"/>
                  </a:cubicBezTo>
                  <a:cubicBezTo>
                    <a:pt x="894" y="1175"/>
                    <a:pt x="1047" y="983"/>
                    <a:pt x="1089" y="920"/>
                  </a:cubicBezTo>
                  <a:cubicBezTo>
                    <a:pt x="1089" y="920"/>
                    <a:pt x="1092" y="920"/>
                    <a:pt x="1092" y="916"/>
                  </a:cubicBezTo>
                  <a:cubicBezTo>
                    <a:pt x="1102" y="907"/>
                    <a:pt x="1105" y="904"/>
                    <a:pt x="1114" y="897"/>
                  </a:cubicBezTo>
                  <a:cubicBezTo>
                    <a:pt x="1111" y="900"/>
                    <a:pt x="1108" y="904"/>
                    <a:pt x="1105" y="910"/>
                  </a:cubicBezTo>
                  <a:cubicBezTo>
                    <a:pt x="1028" y="1047"/>
                    <a:pt x="888" y="1255"/>
                    <a:pt x="801" y="1341"/>
                  </a:cubicBezTo>
                  <a:cubicBezTo>
                    <a:pt x="801" y="1344"/>
                    <a:pt x="801" y="1344"/>
                    <a:pt x="801" y="1344"/>
                  </a:cubicBezTo>
                  <a:cubicBezTo>
                    <a:pt x="798" y="1344"/>
                    <a:pt x="798" y="1344"/>
                    <a:pt x="798" y="1344"/>
                  </a:cubicBezTo>
                  <a:cubicBezTo>
                    <a:pt x="763" y="1399"/>
                    <a:pt x="744" y="1424"/>
                    <a:pt x="734" y="1447"/>
                  </a:cubicBezTo>
                  <a:cubicBezTo>
                    <a:pt x="731" y="1453"/>
                    <a:pt x="728" y="1459"/>
                    <a:pt x="728" y="1472"/>
                  </a:cubicBezTo>
                  <a:cubicBezTo>
                    <a:pt x="728" y="1478"/>
                    <a:pt x="734" y="1488"/>
                    <a:pt x="741" y="1498"/>
                  </a:cubicBezTo>
                  <a:cubicBezTo>
                    <a:pt x="750" y="1504"/>
                    <a:pt x="763" y="1504"/>
                    <a:pt x="766" y="1504"/>
                  </a:cubicBezTo>
                  <a:cubicBezTo>
                    <a:pt x="779" y="1501"/>
                    <a:pt x="782" y="1498"/>
                    <a:pt x="789" y="1494"/>
                  </a:cubicBezTo>
                  <a:cubicBezTo>
                    <a:pt x="792" y="1491"/>
                    <a:pt x="798" y="1488"/>
                    <a:pt x="801" y="1485"/>
                  </a:cubicBezTo>
                  <a:cubicBezTo>
                    <a:pt x="840" y="1456"/>
                    <a:pt x="910" y="1386"/>
                    <a:pt x="987" y="1312"/>
                  </a:cubicBezTo>
                  <a:cubicBezTo>
                    <a:pt x="1028" y="1271"/>
                    <a:pt x="1060" y="1242"/>
                    <a:pt x="1098" y="1207"/>
                  </a:cubicBezTo>
                  <a:cubicBezTo>
                    <a:pt x="1054" y="1264"/>
                    <a:pt x="1003" y="1332"/>
                    <a:pt x="958" y="1386"/>
                  </a:cubicBezTo>
                  <a:cubicBezTo>
                    <a:pt x="942" y="1408"/>
                    <a:pt x="929" y="1427"/>
                    <a:pt x="916" y="1443"/>
                  </a:cubicBezTo>
                  <a:cubicBezTo>
                    <a:pt x="910" y="1453"/>
                    <a:pt x="907" y="1459"/>
                    <a:pt x="903" y="1466"/>
                  </a:cubicBezTo>
                  <a:cubicBezTo>
                    <a:pt x="900" y="1472"/>
                    <a:pt x="894" y="1478"/>
                    <a:pt x="897" y="1494"/>
                  </a:cubicBezTo>
                  <a:cubicBezTo>
                    <a:pt x="897" y="1501"/>
                    <a:pt x="900" y="1514"/>
                    <a:pt x="910" y="1520"/>
                  </a:cubicBezTo>
                  <a:cubicBezTo>
                    <a:pt x="919" y="1530"/>
                    <a:pt x="929" y="1530"/>
                    <a:pt x="935" y="1530"/>
                  </a:cubicBezTo>
                  <a:cubicBezTo>
                    <a:pt x="948" y="1530"/>
                    <a:pt x="955" y="1523"/>
                    <a:pt x="964" y="1520"/>
                  </a:cubicBezTo>
                  <a:cubicBezTo>
                    <a:pt x="980" y="1510"/>
                    <a:pt x="1003" y="1498"/>
                    <a:pt x="1031" y="1472"/>
                  </a:cubicBezTo>
                  <a:cubicBezTo>
                    <a:pt x="1034" y="1472"/>
                    <a:pt x="1034" y="1472"/>
                    <a:pt x="1034" y="1472"/>
                  </a:cubicBezTo>
                  <a:cubicBezTo>
                    <a:pt x="1034" y="1472"/>
                    <a:pt x="1034" y="1472"/>
                    <a:pt x="1034" y="1472"/>
                  </a:cubicBezTo>
                  <a:cubicBezTo>
                    <a:pt x="1089" y="1427"/>
                    <a:pt x="1162" y="1354"/>
                    <a:pt x="1223" y="1300"/>
                  </a:cubicBezTo>
                  <a:cubicBezTo>
                    <a:pt x="1210" y="1325"/>
                    <a:pt x="1197" y="1348"/>
                    <a:pt x="1175" y="1383"/>
                  </a:cubicBezTo>
                  <a:cubicBezTo>
                    <a:pt x="1172" y="1383"/>
                    <a:pt x="1172" y="1383"/>
                    <a:pt x="1172" y="1386"/>
                  </a:cubicBezTo>
                  <a:cubicBezTo>
                    <a:pt x="1140" y="1424"/>
                    <a:pt x="1118" y="1456"/>
                    <a:pt x="1105" y="1482"/>
                  </a:cubicBezTo>
                  <a:cubicBezTo>
                    <a:pt x="1089" y="1507"/>
                    <a:pt x="1079" y="1523"/>
                    <a:pt x="1079" y="1549"/>
                  </a:cubicBezTo>
                  <a:cubicBezTo>
                    <a:pt x="1079" y="1558"/>
                    <a:pt x="1086" y="1577"/>
                    <a:pt x="1098" y="1584"/>
                  </a:cubicBezTo>
                  <a:cubicBezTo>
                    <a:pt x="1111" y="1593"/>
                    <a:pt x="1124" y="1593"/>
                    <a:pt x="1133" y="1590"/>
                  </a:cubicBezTo>
                  <a:cubicBezTo>
                    <a:pt x="1153" y="1587"/>
                    <a:pt x="1169" y="1581"/>
                    <a:pt x="1188" y="1571"/>
                  </a:cubicBezTo>
                  <a:cubicBezTo>
                    <a:pt x="1194" y="1565"/>
                    <a:pt x="1201" y="1558"/>
                    <a:pt x="1210" y="1555"/>
                  </a:cubicBezTo>
                  <a:cubicBezTo>
                    <a:pt x="1207" y="1571"/>
                    <a:pt x="1204" y="1590"/>
                    <a:pt x="1207" y="1603"/>
                  </a:cubicBezTo>
                  <a:cubicBezTo>
                    <a:pt x="1207" y="1622"/>
                    <a:pt x="1216" y="1641"/>
                    <a:pt x="1236" y="1651"/>
                  </a:cubicBezTo>
                  <a:cubicBezTo>
                    <a:pt x="1258" y="1661"/>
                    <a:pt x="1277" y="1654"/>
                    <a:pt x="1293" y="1641"/>
                  </a:cubicBezTo>
                  <a:cubicBezTo>
                    <a:pt x="1325" y="1622"/>
                    <a:pt x="1357" y="1584"/>
                    <a:pt x="1399" y="1517"/>
                  </a:cubicBezTo>
                  <a:cubicBezTo>
                    <a:pt x="1344" y="1482"/>
                    <a:pt x="1344" y="1482"/>
                    <a:pt x="1344" y="1482"/>
                  </a:cubicBezTo>
                  <a:cubicBezTo>
                    <a:pt x="1312" y="1530"/>
                    <a:pt x="1290" y="1555"/>
                    <a:pt x="1274" y="1571"/>
                  </a:cubicBezTo>
                  <a:cubicBezTo>
                    <a:pt x="1277" y="1555"/>
                    <a:pt x="1280" y="1536"/>
                    <a:pt x="1290" y="1514"/>
                  </a:cubicBezTo>
                  <a:cubicBezTo>
                    <a:pt x="1296" y="1501"/>
                    <a:pt x="1306" y="1482"/>
                    <a:pt x="1316" y="1466"/>
                  </a:cubicBezTo>
                  <a:cubicBezTo>
                    <a:pt x="1325" y="1453"/>
                    <a:pt x="1338" y="1440"/>
                    <a:pt x="1347" y="1427"/>
                  </a:cubicBezTo>
                  <a:cubicBezTo>
                    <a:pt x="1360" y="1411"/>
                    <a:pt x="1370" y="1392"/>
                    <a:pt x="1370" y="1370"/>
                  </a:cubicBezTo>
                  <a:cubicBezTo>
                    <a:pt x="1360" y="1277"/>
                    <a:pt x="1360" y="1277"/>
                    <a:pt x="1360" y="1277"/>
                  </a:cubicBezTo>
                  <a:cubicBezTo>
                    <a:pt x="1312" y="1348"/>
                    <a:pt x="1312" y="1348"/>
                    <a:pt x="1312" y="1348"/>
                  </a:cubicBezTo>
                  <a:cubicBezTo>
                    <a:pt x="1290" y="1376"/>
                    <a:pt x="1274" y="1402"/>
                    <a:pt x="1258" y="1431"/>
                  </a:cubicBezTo>
                  <a:cubicBezTo>
                    <a:pt x="1258" y="1434"/>
                    <a:pt x="1255" y="1434"/>
                    <a:pt x="1255" y="1437"/>
                  </a:cubicBezTo>
                  <a:cubicBezTo>
                    <a:pt x="1226" y="1463"/>
                    <a:pt x="1194" y="1488"/>
                    <a:pt x="1165" y="1504"/>
                  </a:cubicBezTo>
                  <a:cubicBezTo>
                    <a:pt x="1178" y="1485"/>
                    <a:pt x="1197" y="1459"/>
                    <a:pt x="1226" y="1424"/>
                  </a:cubicBezTo>
                  <a:cubicBezTo>
                    <a:pt x="1226" y="1421"/>
                    <a:pt x="1226" y="1421"/>
                    <a:pt x="1226" y="1421"/>
                  </a:cubicBezTo>
                  <a:cubicBezTo>
                    <a:pt x="1226" y="1421"/>
                    <a:pt x="1226" y="1421"/>
                    <a:pt x="1226" y="1421"/>
                  </a:cubicBezTo>
                  <a:cubicBezTo>
                    <a:pt x="1258" y="1370"/>
                    <a:pt x="1284" y="1328"/>
                    <a:pt x="1300" y="1300"/>
                  </a:cubicBezTo>
                  <a:cubicBezTo>
                    <a:pt x="1319" y="1268"/>
                    <a:pt x="1328" y="1249"/>
                    <a:pt x="1331" y="1229"/>
                  </a:cubicBezTo>
                  <a:cubicBezTo>
                    <a:pt x="1331" y="1220"/>
                    <a:pt x="1338" y="1207"/>
                    <a:pt x="1325" y="1191"/>
                  </a:cubicBezTo>
                  <a:cubicBezTo>
                    <a:pt x="1319" y="1185"/>
                    <a:pt x="1309" y="1178"/>
                    <a:pt x="1303" y="1175"/>
                  </a:cubicBezTo>
                  <a:cubicBezTo>
                    <a:pt x="1293" y="1175"/>
                    <a:pt x="1287" y="1175"/>
                    <a:pt x="1284" y="1175"/>
                  </a:cubicBezTo>
                  <a:cubicBezTo>
                    <a:pt x="1261" y="1181"/>
                    <a:pt x="1252" y="1191"/>
                    <a:pt x="1232" y="1204"/>
                  </a:cubicBezTo>
                  <a:cubicBezTo>
                    <a:pt x="1191" y="1236"/>
                    <a:pt x="1133" y="1293"/>
                    <a:pt x="1076" y="1344"/>
                  </a:cubicBezTo>
                  <a:cubicBezTo>
                    <a:pt x="1133" y="1274"/>
                    <a:pt x="1191" y="1201"/>
                    <a:pt x="1220" y="1153"/>
                  </a:cubicBezTo>
                  <a:cubicBezTo>
                    <a:pt x="1232" y="1130"/>
                    <a:pt x="1239" y="1118"/>
                    <a:pt x="1245" y="1102"/>
                  </a:cubicBezTo>
                  <a:cubicBezTo>
                    <a:pt x="1245" y="1095"/>
                    <a:pt x="1248" y="1089"/>
                    <a:pt x="1248" y="1082"/>
                  </a:cubicBezTo>
                  <a:cubicBezTo>
                    <a:pt x="1248" y="1073"/>
                    <a:pt x="1245" y="1057"/>
                    <a:pt x="1232" y="1047"/>
                  </a:cubicBezTo>
                  <a:cubicBezTo>
                    <a:pt x="1220" y="1038"/>
                    <a:pt x="1207" y="1041"/>
                    <a:pt x="1201" y="1041"/>
                  </a:cubicBezTo>
                  <a:cubicBezTo>
                    <a:pt x="1191" y="1044"/>
                    <a:pt x="1188" y="1047"/>
                    <a:pt x="1181" y="1051"/>
                  </a:cubicBezTo>
                  <a:cubicBezTo>
                    <a:pt x="1172" y="1057"/>
                    <a:pt x="1159" y="1063"/>
                    <a:pt x="1146" y="1076"/>
                  </a:cubicBezTo>
                  <a:cubicBezTo>
                    <a:pt x="1102" y="1111"/>
                    <a:pt x="1041" y="1169"/>
                    <a:pt x="977" y="1233"/>
                  </a:cubicBezTo>
                  <a:cubicBezTo>
                    <a:pt x="1044" y="1137"/>
                    <a:pt x="1114" y="1028"/>
                    <a:pt x="1162" y="942"/>
                  </a:cubicBezTo>
                  <a:cubicBezTo>
                    <a:pt x="1181" y="907"/>
                    <a:pt x="1197" y="878"/>
                    <a:pt x="1210" y="853"/>
                  </a:cubicBezTo>
                  <a:cubicBezTo>
                    <a:pt x="1213" y="840"/>
                    <a:pt x="1220" y="827"/>
                    <a:pt x="1220" y="817"/>
                  </a:cubicBezTo>
                  <a:cubicBezTo>
                    <a:pt x="1223" y="805"/>
                    <a:pt x="1229" y="795"/>
                    <a:pt x="1216" y="776"/>
                  </a:cubicBezTo>
                  <a:cubicBezTo>
                    <a:pt x="1213" y="766"/>
                    <a:pt x="1201" y="760"/>
                    <a:pt x="1188" y="757"/>
                  </a:cubicBezTo>
                  <a:cubicBezTo>
                    <a:pt x="1178" y="757"/>
                    <a:pt x="1172" y="760"/>
                    <a:pt x="1165" y="763"/>
                  </a:cubicBezTo>
                  <a:cubicBezTo>
                    <a:pt x="1153" y="766"/>
                    <a:pt x="1146" y="773"/>
                    <a:pt x="1133" y="782"/>
                  </a:cubicBezTo>
                  <a:cubicBezTo>
                    <a:pt x="1111" y="801"/>
                    <a:pt x="1079" y="833"/>
                    <a:pt x="1041" y="878"/>
                  </a:cubicBezTo>
                  <a:cubicBezTo>
                    <a:pt x="1038" y="881"/>
                    <a:pt x="1038" y="881"/>
                    <a:pt x="1038" y="881"/>
                  </a:cubicBezTo>
                  <a:cubicBezTo>
                    <a:pt x="1038" y="881"/>
                    <a:pt x="1038" y="881"/>
                    <a:pt x="1038" y="881"/>
                  </a:cubicBezTo>
                  <a:cubicBezTo>
                    <a:pt x="1003" y="932"/>
                    <a:pt x="843" y="1134"/>
                    <a:pt x="725" y="1274"/>
                  </a:cubicBezTo>
                  <a:cubicBezTo>
                    <a:pt x="744" y="1239"/>
                    <a:pt x="773" y="1201"/>
                    <a:pt x="801" y="1159"/>
                  </a:cubicBezTo>
                  <a:cubicBezTo>
                    <a:pt x="862" y="1076"/>
                    <a:pt x="929" y="983"/>
                    <a:pt x="980" y="900"/>
                  </a:cubicBezTo>
                  <a:cubicBezTo>
                    <a:pt x="980" y="900"/>
                    <a:pt x="980" y="900"/>
                    <a:pt x="980" y="900"/>
                  </a:cubicBezTo>
                  <a:cubicBezTo>
                    <a:pt x="1070" y="750"/>
                    <a:pt x="1121" y="661"/>
                    <a:pt x="1146" y="613"/>
                  </a:cubicBezTo>
                  <a:cubicBezTo>
                    <a:pt x="1153" y="600"/>
                    <a:pt x="1156" y="591"/>
                    <a:pt x="1159" y="581"/>
                  </a:cubicBezTo>
                  <a:cubicBezTo>
                    <a:pt x="1159" y="578"/>
                    <a:pt x="1162" y="571"/>
                    <a:pt x="1162" y="568"/>
                  </a:cubicBezTo>
                  <a:cubicBezTo>
                    <a:pt x="1162" y="562"/>
                    <a:pt x="1165" y="552"/>
                    <a:pt x="1156" y="543"/>
                  </a:cubicBezTo>
                  <a:cubicBezTo>
                    <a:pt x="1153" y="536"/>
                    <a:pt x="1143" y="530"/>
                    <a:pt x="1137" y="527"/>
                  </a:cubicBezTo>
                  <a:cubicBezTo>
                    <a:pt x="1130" y="524"/>
                    <a:pt x="1124" y="527"/>
                    <a:pt x="1121" y="527"/>
                  </a:cubicBezTo>
                  <a:cubicBezTo>
                    <a:pt x="1111" y="530"/>
                    <a:pt x="1108" y="530"/>
                    <a:pt x="1105" y="533"/>
                  </a:cubicBezTo>
                  <a:cubicBezTo>
                    <a:pt x="1095" y="539"/>
                    <a:pt x="1089" y="546"/>
                    <a:pt x="1082" y="552"/>
                  </a:cubicBezTo>
                  <a:cubicBezTo>
                    <a:pt x="1025" y="610"/>
                    <a:pt x="894" y="776"/>
                    <a:pt x="760" y="951"/>
                  </a:cubicBezTo>
                  <a:cubicBezTo>
                    <a:pt x="696" y="1035"/>
                    <a:pt x="629" y="1121"/>
                    <a:pt x="571" y="1194"/>
                  </a:cubicBezTo>
                  <a:cubicBezTo>
                    <a:pt x="571" y="1191"/>
                    <a:pt x="575" y="1188"/>
                    <a:pt x="578" y="1185"/>
                  </a:cubicBezTo>
                  <a:cubicBezTo>
                    <a:pt x="578" y="1181"/>
                    <a:pt x="578" y="1181"/>
                    <a:pt x="578" y="1181"/>
                  </a:cubicBezTo>
                  <a:cubicBezTo>
                    <a:pt x="578" y="1178"/>
                    <a:pt x="578" y="1178"/>
                    <a:pt x="578" y="1178"/>
                  </a:cubicBezTo>
                  <a:cubicBezTo>
                    <a:pt x="610" y="1108"/>
                    <a:pt x="718" y="958"/>
                    <a:pt x="814" y="833"/>
                  </a:cubicBezTo>
                  <a:cubicBezTo>
                    <a:pt x="865" y="769"/>
                    <a:pt x="913" y="712"/>
                    <a:pt x="948" y="667"/>
                  </a:cubicBezTo>
                  <a:cubicBezTo>
                    <a:pt x="967" y="645"/>
                    <a:pt x="983" y="626"/>
                    <a:pt x="993" y="613"/>
                  </a:cubicBezTo>
                  <a:cubicBezTo>
                    <a:pt x="999" y="607"/>
                    <a:pt x="1003" y="600"/>
                    <a:pt x="1006" y="597"/>
                  </a:cubicBezTo>
                  <a:cubicBezTo>
                    <a:pt x="1009" y="591"/>
                    <a:pt x="1012" y="591"/>
                    <a:pt x="1015" y="584"/>
                  </a:cubicBezTo>
                  <a:cubicBezTo>
                    <a:pt x="1082" y="482"/>
                    <a:pt x="1118" y="418"/>
                    <a:pt x="1137" y="380"/>
                  </a:cubicBezTo>
                  <a:cubicBezTo>
                    <a:pt x="1140" y="370"/>
                    <a:pt x="1143" y="361"/>
                    <a:pt x="1146" y="354"/>
                  </a:cubicBezTo>
                  <a:cubicBezTo>
                    <a:pt x="1149" y="345"/>
                    <a:pt x="1156" y="335"/>
                    <a:pt x="1143" y="316"/>
                  </a:cubicBezTo>
                  <a:cubicBezTo>
                    <a:pt x="1133" y="306"/>
                    <a:pt x="1121" y="300"/>
                    <a:pt x="1111" y="300"/>
                  </a:cubicBezTo>
                  <a:cubicBezTo>
                    <a:pt x="1105" y="300"/>
                    <a:pt x="1098" y="303"/>
                    <a:pt x="1095" y="303"/>
                  </a:cubicBezTo>
                  <a:cubicBezTo>
                    <a:pt x="1086" y="310"/>
                    <a:pt x="1082" y="313"/>
                    <a:pt x="1073" y="319"/>
                  </a:cubicBezTo>
                  <a:cubicBezTo>
                    <a:pt x="1047" y="338"/>
                    <a:pt x="1012" y="380"/>
                    <a:pt x="964" y="434"/>
                  </a:cubicBezTo>
                  <a:cubicBezTo>
                    <a:pt x="916" y="488"/>
                    <a:pt x="859" y="555"/>
                    <a:pt x="798" y="629"/>
                  </a:cubicBezTo>
                  <a:cubicBezTo>
                    <a:pt x="674" y="776"/>
                    <a:pt x="539" y="948"/>
                    <a:pt x="434" y="1076"/>
                  </a:cubicBezTo>
                  <a:cubicBezTo>
                    <a:pt x="383" y="1140"/>
                    <a:pt x="338" y="1194"/>
                    <a:pt x="309" y="1229"/>
                  </a:cubicBezTo>
                  <a:cubicBezTo>
                    <a:pt x="297" y="1245"/>
                    <a:pt x="284" y="1258"/>
                    <a:pt x="281" y="1264"/>
                  </a:cubicBezTo>
                  <a:cubicBezTo>
                    <a:pt x="278" y="1264"/>
                    <a:pt x="278" y="1264"/>
                    <a:pt x="278" y="1264"/>
                  </a:cubicBezTo>
                  <a:cubicBezTo>
                    <a:pt x="278" y="1264"/>
                    <a:pt x="278" y="1264"/>
                    <a:pt x="278" y="1264"/>
                  </a:cubicBezTo>
                  <a:cubicBezTo>
                    <a:pt x="246" y="1293"/>
                    <a:pt x="236" y="1300"/>
                    <a:pt x="214" y="1319"/>
                  </a:cubicBezTo>
                  <a:cubicBezTo>
                    <a:pt x="236" y="1284"/>
                    <a:pt x="262" y="1252"/>
                    <a:pt x="297" y="1207"/>
                  </a:cubicBezTo>
                  <a:cubicBezTo>
                    <a:pt x="488" y="964"/>
                    <a:pt x="798" y="594"/>
                    <a:pt x="993" y="313"/>
                  </a:cubicBezTo>
                  <a:cubicBezTo>
                    <a:pt x="996" y="306"/>
                    <a:pt x="996" y="306"/>
                    <a:pt x="996" y="306"/>
                  </a:cubicBezTo>
                  <a:cubicBezTo>
                    <a:pt x="996" y="303"/>
                    <a:pt x="996" y="303"/>
                    <a:pt x="996" y="303"/>
                  </a:cubicBezTo>
                  <a:cubicBezTo>
                    <a:pt x="1015" y="255"/>
                    <a:pt x="1025" y="226"/>
                    <a:pt x="1022" y="198"/>
                  </a:cubicBezTo>
                  <a:cubicBezTo>
                    <a:pt x="1022" y="191"/>
                    <a:pt x="1018" y="185"/>
                    <a:pt x="1015" y="175"/>
                  </a:cubicBezTo>
                  <a:cubicBezTo>
                    <a:pt x="1009" y="166"/>
                    <a:pt x="999" y="159"/>
                    <a:pt x="990" y="156"/>
                  </a:cubicBezTo>
                  <a:cubicBezTo>
                    <a:pt x="967" y="153"/>
                    <a:pt x="958" y="159"/>
                    <a:pt x="945" y="169"/>
                  </a:cubicBezTo>
                  <a:cubicBezTo>
                    <a:pt x="923" y="182"/>
                    <a:pt x="900" y="204"/>
                    <a:pt x="872" y="236"/>
                  </a:cubicBezTo>
                  <a:cubicBezTo>
                    <a:pt x="843" y="265"/>
                    <a:pt x="808" y="306"/>
                    <a:pt x="769" y="351"/>
                  </a:cubicBezTo>
                  <a:cubicBezTo>
                    <a:pt x="622" y="533"/>
                    <a:pt x="415" y="811"/>
                    <a:pt x="258" y="1012"/>
                  </a:cubicBezTo>
                  <a:cubicBezTo>
                    <a:pt x="210" y="1070"/>
                    <a:pt x="172" y="1111"/>
                    <a:pt x="140" y="1146"/>
                  </a:cubicBezTo>
                  <a:cubicBezTo>
                    <a:pt x="191" y="1057"/>
                    <a:pt x="262" y="948"/>
                    <a:pt x="338" y="830"/>
                  </a:cubicBezTo>
                  <a:cubicBezTo>
                    <a:pt x="338" y="830"/>
                    <a:pt x="338" y="830"/>
                    <a:pt x="338" y="827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4" y="287"/>
                    <a:pt x="734" y="287"/>
                    <a:pt x="734" y="287"/>
                  </a:cubicBezTo>
                  <a:cubicBezTo>
                    <a:pt x="785" y="207"/>
                    <a:pt x="827" y="131"/>
                    <a:pt x="836" y="76"/>
                  </a:cubicBezTo>
                  <a:cubicBezTo>
                    <a:pt x="840" y="64"/>
                    <a:pt x="840" y="51"/>
                    <a:pt x="833" y="35"/>
                  </a:cubicBezTo>
                  <a:cubicBezTo>
                    <a:pt x="827" y="19"/>
                    <a:pt x="804" y="6"/>
                    <a:pt x="789" y="6"/>
                  </a:cubicBezTo>
                  <a:lnTo>
                    <a:pt x="785" y="6"/>
                  </a:lnTo>
                  <a:close/>
                  <a:moveTo>
                    <a:pt x="1082" y="335"/>
                  </a:moveTo>
                  <a:cubicBezTo>
                    <a:pt x="1082" y="338"/>
                    <a:pt x="1082" y="338"/>
                    <a:pt x="1082" y="338"/>
                  </a:cubicBezTo>
                  <a:cubicBezTo>
                    <a:pt x="1082" y="335"/>
                    <a:pt x="1082" y="335"/>
                    <a:pt x="1082" y="335"/>
                  </a:cubicBezTo>
                  <a:close/>
                  <a:moveTo>
                    <a:pt x="290" y="1293"/>
                  </a:moveTo>
                  <a:cubicBezTo>
                    <a:pt x="290" y="1293"/>
                    <a:pt x="306" y="1296"/>
                    <a:pt x="306" y="1303"/>
                  </a:cubicBezTo>
                  <a:cubicBezTo>
                    <a:pt x="306" y="1306"/>
                    <a:pt x="319" y="1303"/>
                    <a:pt x="319" y="1306"/>
                  </a:cubicBezTo>
                  <a:cubicBezTo>
                    <a:pt x="316" y="1312"/>
                    <a:pt x="325" y="1306"/>
                    <a:pt x="325" y="1306"/>
                  </a:cubicBezTo>
                  <a:cubicBezTo>
                    <a:pt x="281" y="1264"/>
                    <a:pt x="281" y="1264"/>
                    <a:pt x="281" y="1264"/>
                  </a:cubicBezTo>
                  <a:cubicBezTo>
                    <a:pt x="281" y="1264"/>
                    <a:pt x="278" y="1264"/>
                    <a:pt x="281" y="1264"/>
                  </a:cubicBezTo>
                  <a:cubicBezTo>
                    <a:pt x="281" y="1264"/>
                    <a:pt x="274" y="1274"/>
                    <a:pt x="278" y="1274"/>
                  </a:cubicBezTo>
                  <a:cubicBezTo>
                    <a:pt x="284" y="1271"/>
                    <a:pt x="268" y="1312"/>
                    <a:pt x="290" y="1293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7045325" y="4560888"/>
              <a:ext cx="952500" cy="1017588"/>
            </a:xfrm>
            <a:custGeom>
              <a:avLst/>
              <a:gdLst>
                <a:gd name="T0" fmla="*/ 1201 w 1824"/>
                <a:gd name="T1" fmla="*/ 32 h 1949"/>
                <a:gd name="T2" fmla="*/ 764 w 1824"/>
                <a:gd name="T3" fmla="*/ 45 h 1949"/>
                <a:gd name="T4" fmla="*/ 633 w 1824"/>
                <a:gd name="T5" fmla="*/ 166 h 1949"/>
                <a:gd name="T6" fmla="*/ 540 w 1824"/>
                <a:gd name="T7" fmla="*/ 412 h 1949"/>
                <a:gd name="T8" fmla="*/ 365 w 1824"/>
                <a:gd name="T9" fmla="*/ 930 h 1949"/>
                <a:gd name="T10" fmla="*/ 237 w 1824"/>
                <a:gd name="T11" fmla="*/ 1332 h 1949"/>
                <a:gd name="T12" fmla="*/ 52 w 1824"/>
                <a:gd name="T13" fmla="*/ 1565 h 1949"/>
                <a:gd name="T14" fmla="*/ 58 w 1824"/>
                <a:gd name="T15" fmla="*/ 1629 h 1949"/>
                <a:gd name="T16" fmla="*/ 665 w 1824"/>
                <a:gd name="T17" fmla="*/ 1668 h 1949"/>
                <a:gd name="T18" fmla="*/ 1339 w 1824"/>
                <a:gd name="T19" fmla="*/ 1767 h 1949"/>
                <a:gd name="T20" fmla="*/ 1680 w 1824"/>
                <a:gd name="T21" fmla="*/ 1913 h 1949"/>
                <a:gd name="T22" fmla="*/ 1680 w 1824"/>
                <a:gd name="T23" fmla="*/ 1913 h 1949"/>
                <a:gd name="T24" fmla="*/ 1680 w 1824"/>
                <a:gd name="T25" fmla="*/ 1913 h 1949"/>
                <a:gd name="T26" fmla="*/ 1744 w 1824"/>
                <a:gd name="T27" fmla="*/ 1945 h 1949"/>
                <a:gd name="T28" fmla="*/ 1805 w 1824"/>
                <a:gd name="T29" fmla="*/ 1929 h 1949"/>
                <a:gd name="T30" fmla="*/ 1824 w 1824"/>
                <a:gd name="T31" fmla="*/ 1878 h 1949"/>
                <a:gd name="T32" fmla="*/ 1821 w 1824"/>
                <a:gd name="T33" fmla="*/ 1824 h 1949"/>
                <a:gd name="T34" fmla="*/ 1674 w 1824"/>
                <a:gd name="T35" fmla="*/ 1157 h 1949"/>
                <a:gd name="T36" fmla="*/ 1601 w 1824"/>
                <a:gd name="T37" fmla="*/ 847 h 1949"/>
                <a:gd name="T38" fmla="*/ 1575 w 1824"/>
                <a:gd name="T39" fmla="*/ 668 h 1949"/>
                <a:gd name="T40" fmla="*/ 1524 w 1824"/>
                <a:gd name="T41" fmla="*/ 403 h 1949"/>
                <a:gd name="T42" fmla="*/ 1415 w 1824"/>
                <a:gd name="T43" fmla="*/ 154 h 1949"/>
                <a:gd name="T44" fmla="*/ 1201 w 1824"/>
                <a:gd name="T45" fmla="*/ 32 h 1949"/>
                <a:gd name="T46" fmla="*/ 1198 w 1824"/>
                <a:gd name="T47" fmla="*/ 96 h 1949"/>
                <a:gd name="T48" fmla="*/ 1198 w 1824"/>
                <a:gd name="T49" fmla="*/ 96 h 1949"/>
                <a:gd name="T50" fmla="*/ 1364 w 1824"/>
                <a:gd name="T51" fmla="*/ 195 h 1949"/>
                <a:gd name="T52" fmla="*/ 1460 w 1824"/>
                <a:gd name="T53" fmla="*/ 419 h 1949"/>
                <a:gd name="T54" fmla="*/ 1511 w 1824"/>
                <a:gd name="T55" fmla="*/ 677 h 1949"/>
                <a:gd name="T56" fmla="*/ 1537 w 1824"/>
                <a:gd name="T57" fmla="*/ 863 h 1949"/>
                <a:gd name="T58" fmla="*/ 1537 w 1824"/>
                <a:gd name="T59" fmla="*/ 863 h 1949"/>
                <a:gd name="T60" fmla="*/ 1610 w 1824"/>
                <a:gd name="T61" fmla="*/ 1176 h 1949"/>
                <a:gd name="T62" fmla="*/ 1757 w 1824"/>
                <a:gd name="T63" fmla="*/ 1834 h 1949"/>
                <a:gd name="T64" fmla="*/ 1757 w 1824"/>
                <a:gd name="T65" fmla="*/ 1875 h 1949"/>
                <a:gd name="T66" fmla="*/ 1757 w 1824"/>
                <a:gd name="T67" fmla="*/ 1882 h 1949"/>
                <a:gd name="T68" fmla="*/ 1716 w 1824"/>
                <a:gd name="T69" fmla="*/ 1862 h 1949"/>
                <a:gd name="T70" fmla="*/ 1716 w 1824"/>
                <a:gd name="T71" fmla="*/ 1859 h 1949"/>
                <a:gd name="T72" fmla="*/ 1358 w 1824"/>
                <a:gd name="T73" fmla="*/ 1706 h 1949"/>
                <a:gd name="T74" fmla="*/ 662 w 1824"/>
                <a:gd name="T75" fmla="*/ 1600 h 1949"/>
                <a:gd name="T76" fmla="*/ 147 w 1824"/>
                <a:gd name="T77" fmla="*/ 1572 h 1949"/>
                <a:gd name="T78" fmla="*/ 297 w 1824"/>
                <a:gd name="T79" fmla="*/ 1355 h 1949"/>
                <a:gd name="T80" fmla="*/ 428 w 1824"/>
                <a:gd name="T81" fmla="*/ 949 h 1949"/>
                <a:gd name="T82" fmla="*/ 601 w 1824"/>
                <a:gd name="T83" fmla="*/ 432 h 1949"/>
                <a:gd name="T84" fmla="*/ 690 w 1824"/>
                <a:gd name="T85" fmla="*/ 202 h 1949"/>
                <a:gd name="T86" fmla="*/ 789 w 1824"/>
                <a:gd name="T87" fmla="*/ 106 h 1949"/>
                <a:gd name="T88" fmla="*/ 1198 w 1824"/>
                <a:gd name="T89" fmla="*/ 96 h 1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24" h="1949">
                  <a:moveTo>
                    <a:pt x="1201" y="32"/>
                  </a:moveTo>
                  <a:cubicBezTo>
                    <a:pt x="1000" y="20"/>
                    <a:pt x="869" y="0"/>
                    <a:pt x="764" y="45"/>
                  </a:cubicBezTo>
                  <a:cubicBezTo>
                    <a:pt x="713" y="67"/>
                    <a:pt x="671" y="109"/>
                    <a:pt x="633" y="166"/>
                  </a:cubicBezTo>
                  <a:cubicBezTo>
                    <a:pt x="598" y="227"/>
                    <a:pt x="569" y="307"/>
                    <a:pt x="540" y="412"/>
                  </a:cubicBezTo>
                  <a:cubicBezTo>
                    <a:pt x="489" y="585"/>
                    <a:pt x="419" y="760"/>
                    <a:pt x="365" y="930"/>
                  </a:cubicBezTo>
                  <a:cubicBezTo>
                    <a:pt x="323" y="1073"/>
                    <a:pt x="285" y="1208"/>
                    <a:pt x="237" y="1332"/>
                  </a:cubicBezTo>
                  <a:cubicBezTo>
                    <a:pt x="182" y="1428"/>
                    <a:pt x="135" y="1508"/>
                    <a:pt x="52" y="1565"/>
                  </a:cubicBezTo>
                  <a:cubicBezTo>
                    <a:pt x="0" y="1597"/>
                    <a:pt x="10" y="1616"/>
                    <a:pt x="58" y="1629"/>
                  </a:cubicBezTo>
                  <a:cubicBezTo>
                    <a:pt x="262" y="1652"/>
                    <a:pt x="480" y="1671"/>
                    <a:pt x="665" y="1668"/>
                  </a:cubicBezTo>
                  <a:cubicBezTo>
                    <a:pt x="885" y="1661"/>
                    <a:pt x="1125" y="1706"/>
                    <a:pt x="1339" y="1767"/>
                  </a:cubicBezTo>
                  <a:cubicBezTo>
                    <a:pt x="1466" y="1805"/>
                    <a:pt x="1604" y="1862"/>
                    <a:pt x="1680" y="1913"/>
                  </a:cubicBezTo>
                  <a:cubicBezTo>
                    <a:pt x="1680" y="1913"/>
                    <a:pt x="1680" y="1913"/>
                    <a:pt x="1680" y="1913"/>
                  </a:cubicBezTo>
                  <a:cubicBezTo>
                    <a:pt x="1680" y="1913"/>
                    <a:pt x="1680" y="1913"/>
                    <a:pt x="1680" y="1913"/>
                  </a:cubicBezTo>
                  <a:cubicBezTo>
                    <a:pt x="1706" y="1929"/>
                    <a:pt x="1725" y="1939"/>
                    <a:pt x="1744" y="1945"/>
                  </a:cubicBezTo>
                  <a:cubicBezTo>
                    <a:pt x="1763" y="1949"/>
                    <a:pt x="1789" y="1945"/>
                    <a:pt x="1805" y="1929"/>
                  </a:cubicBezTo>
                  <a:cubicBezTo>
                    <a:pt x="1818" y="1913"/>
                    <a:pt x="1821" y="1894"/>
                    <a:pt x="1824" y="1878"/>
                  </a:cubicBezTo>
                  <a:cubicBezTo>
                    <a:pt x="1824" y="1862"/>
                    <a:pt x="1824" y="1843"/>
                    <a:pt x="1821" y="1824"/>
                  </a:cubicBezTo>
                  <a:cubicBezTo>
                    <a:pt x="1779" y="1597"/>
                    <a:pt x="1722" y="1355"/>
                    <a:pt x="1674" y="1157"/>
                  </a:cubicBezTo>
                  <a:cubicBezTo>
                    <a:pt x="1652" y="1086"/>
                    <a:pt x="1620" y="930"/>
                    <a:pt x="1601" y="847"/>
                  </a:cubicBezTo>
                  <a:cubicBezTo>
                    <a:pt x="1594" y="815"/>
                    <a:pt x="1585" y="748"/>
                    <a:pt x="1575" y="668"/>
                  </a:cubicBezTo>
                  <a:cubicBezTo>
                    <a:pt x="1562" y="588"/>
                    <a:pt x="1549" y="492"/>
                    <a:pt x="1524" y="403"/>
                  </a:cubicBezTo>
                  <a:cubicBezTo>
                    <a:pt x="1498" y="313"/>
                    <a:pt x="1466" y="224"/>
                    <a:pt x="1415" y="154"/>
                  </a:cubicBezTo>
                  <a:cubicBezTo>
                    <a:pt x="1364" y="87"/>
                    <a:pt x="1294" y="35"/>
                    <a:pt x="1201" y="32"/>
                  </a:cubicBezTo>
                  <a:close/>
                  <a:moveTo>
                    <a:pt x="1198" y="96"/>
                  </a:moveTo>
                  <a:cubicBezTo>
                    <a:pt x="1198" y="96"/>
                    <a:pt x="1198" y="96"/>
                    <a:pt x="1198" y="96"/>
                  </a:cubicBezTo>
                  <a:cubicBezTo>
                    <a:pt x="1268" y="103"/>
                    <a:pt x="1320" y="138"/>
                    <a:pt x="1364" y="195"/>
                  </a:cubicBezTo>
                  <a:cubicBezTo>
                    <a:pt x="1406" y="253"/>
                    <a:pt x="1438" y="333"/>
                    <a:pt x="1460" y="419"/>
                  </a:cubicBezTo>
                  <a:cubicBezTo>
                    <a:pt x="1482" y="505"/>
                    <a:pt x="1498" y="598"/>
                    <a:pt x="1511" y="677"/>
                  </a:cubicBezTo>
                  <a:cubicBezTo>
                    <a:pt x="1521" y="754"/>
                    <a:pt x="1527" y="821"/>
                    <a:pt x="1537" y="863"/>
                  </a:cubicBezTo>
                  <a:cubicBezTo>
                    <a:pt x="1537" y="863"/>
                    <a:pt x="1537" y="863"/>
                    <a:pt x="1537" y="863"/>
                  </a:cubicBezTo>
                  <a:cubicBezTo>
                    <a:pt x="1556" y="943"/>
                    <a:pt x="1588" y="1096"/>
                    <a:pt x="1610" y="1176"/>
                  </a:cubicBezTo>
                  <a:cubicBezTo>
                    <a:pt x="1674" y="1406"/>
                    <a:pt x="1712" y="1616"/>
                    <a:pt x="1757" y="1834"/>
                  </a:cubicBezTo>
                  <a:cubicBezTo>
                    <a:pt x="1757" y="1850"/>
                    <a:pt x="1760" y="1866"/>
                    <a:pt x="1757" y="1875"/>
                  </a:cubicBezTo>
                  <a:cubicBezTo>
                    <a:pt x="1757" y="1882"/>
                    <a:pt x="1757" y="1878"/>
                    <a:pt x="1757" y="1882"/>
                  </a:cubicBezTo>
                  <a:cubicBezTo>
                    <a:pt x="1751" y="1878"/>
                    <a:pt x="1738" y="1872"/>
                    <a:pt x="1716" y="1862"/>
                  </a:cubicBezTo>
                  <a:cubicBezTo>
                    <a:pt x="1716" y="1859"/>
                    <a:pt x="1716" y="1859"/>
                    <a:pt x="1716" y="1859"/>
                  </a:cubicBezTo>
                  <a:cubicBezTo>
                    <a:pt x="1629" y="1798"/>
                    <a:pt x="1489" y="1744"/>
                    <a:pt x="1358" y="1706"/>
                  </a:cubicBezTo>
                  <a:cubicBezTo>
                    <a:pt x="1137" y="1642"/>
                    <a:pt x="892" y="1597"/>
                    <a:pt x="662" y="1600"/>
                  </a:cubicBezTo>
                  <a:cubicBezTo>
                    <a:pt x="505" y="1604"/>
                    <a:pt x="326" y="1591"/>
                    <a:pt x="147" y="1572"/>
                  </a:cubicBezTo>
                  <a:cubicBezTo>
                    <a:pt x="221" y="1511"/>
                    <a:pt x="269" y="1428"/>
                    <a:pt x="297" y="1355"/>
                  </a:cubicBezTo>
                  <a:cubicBezTo>
                    <a:pt x="345" y="1230"/>
                    <a:pt x="384" y="1093"/>
                    <a:pt x="428" y="949"/>
                  </a:cubicBezTo>
                  <a:cubicBezTo>
                    <a:pt x="480" y="783"/>
                    <a:pt x="550" y="607"/>
                    <a:pt x="601" y="432"/>
                  </a:cubicBezTo>
                  <a:cubicBezTo>
                    <a:pt x="630" y="326"/>
                    <a:pt x="658" y="253"/>
                    <a:pt x="690" y="202"/>
                  </a:cubicBezTo>
                  <a:cubicBezTo>
                    <a:pt x="722" y="150"/>
                    <a:pt x="751" y="122"/>
                    <a:pt x="789" y="106"/>
                  </a:cubicBezTo>
                  <a:cubicBezTo>
                    <a:pt x="869" y="74"/>
                    <a:pt x="994" y="87"/>
                    <a:pt x="1198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7210425" y="3786188"/>
              <a:ext cx="857250" cy="698500"/>
            </a:xfrm>
            <a:custGeom>
              <a:avLst/>
              <a:gdLst>
                <a:gd name="T0" fmla="*/ 1015 w 1641"/>
                <a:gd name="T1" fmla="*/ 51 h 1338"/>
                <a:gd name="T2" fmla="*/ 249 w 1641"/>
                <a:gd name="T3" fmla="*/ 294 h 1338"/>
                <a:gd name="T4" fmla="*/ 191 w 1641"/>
                <a:gd name="T5" fmla="*/ 949 h 1338"/>
                <a:gd name="T6" fmla="*/ 690 w 1641"/>
                <a:gd name="T7" fmla="*/ 1214 h 1338"/>
                <a:gd name="T8" fmla="*/ 1469 w 1641"/>
                <a:gd name="T9" fmla="*/ 1061 h 1338"/>
                <a:gd name="T10" fmla="*/ 1613 w 1641"/>
                <a:gd name="T11" fmla="*/ 566 h 1338"/>
                <a:gd name="T12" fmla="*/ 1191 w 1641"/>
                <a:gd name="T13" fmla="*/ 96 h 1338"/>
                <a:gd name="T14" fmla="*/ 1015 w 1641"/>
                <a:gd name="T15" fmla="*/ 51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1" h="1338">
                  <a:moveTo>
                    <a:pt x="1015" y="51"/>
                  </a:moveTo>
                  <a:cubicBezTo>
                    <a:pt x="744" y="0"/>
                    <a:pt x="456" y="99"/>
                    <a:pt x="249" y="294"/>
                  </a:cubicBezTo>
                  <a:cubicBezTo>
                    <a:pt x="60" y="444"/>
                    <a:pt x="0" y="786"/>
                    <a:pt x="191" y="949"/>
                  </a:cubicBezTo>
                  <a:cubicBezTo>
                    <a:pt x="313" y="1108"/>
                    <a:pt x="517" y="1156"/>
                    <a:pt x="690" y="1214"/>
                  </a:cubicBezTo>
                  <a:cubicBezTo>
                    <a:pt x="951" y="1281"/>
                    <a:pt x="1197" y="1338"/>
                    <a:pt x="1469" y="1061"/>
                  </a:cubicBezTo>
                  <a:cubicBezTo>
                    <a:pt x="1629" y="958"/>
                    <a:pt x="1641" y="735"/>
                    <a:pt x="1613" y="566"/>
                  </a:cubicBezTo>
                  <a:cubicBezTo>
                    <a:pt x="1581" y="332"/>
                    <a:pt x="1405" y="144"/>
                    <a:pt x="1191" y="96"/>
                  </a:cubicBezTo>
                  <a:cubicBezTo>
                    <a:pt x="1133" y="80"/>
                    <a:pt x="1076" y="64"/>
                    <a:pt x="101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7589838" y="4416425"/>
              <a:ext cx="58738" cy="174625"/>
            </a:xfrm>
            <a:custGeom>
              <a:avLst/>
              <a:gdLst>
                <a:gd name="T0" fmla="*/ 48 w 115"/>
                <a:gd name="T1" fmla="*/ 0 h 333"/>
                <a:gd name="T2" fmla="*/ 44 w 115"/>
                <a:gd name="T3" fmla="*/ 48 h 333"/>
                <a:gd name="T4" fmla="*/ 48 w 115"/>
                <a:gd name="T5" fmla="*/ 90 h 333"/>
                <a:gd name="T6" fmla="*/ 0 w 115"/>
                <a:gd name="T7" fmla="*/ 313 h 333"/>
                <a:gd name="T8" fmla="*/ 64 w 115"/>
                <a:gd name="T9" fmla="*/ 333 h 333"/>
                <a:gd name="T10" fmla="*/ 115 w 115"/>
                <a:gd name="T11" fmla="*/ 90 h 333"/>
                <a:gd name="T12" fmla="*/ 108 w 115"/>
                <a:gd name="T13" fmla="*/ 39 h 333"/>
                <a:gd name="T14" fmla="*/ 108 w 115"/>
                <a:gd name="T15" fmla="*/ 23 h 333"/>
                <a:gd name="T16" fmla="*/ 48 w 115"/>
                <a:gd name="T1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333">
                  <a:moveTo>
                    <a:pt x="48" y="0"/>
                  </a:moveTo>
                  <a:cubicBezTo>
                    <a:pt x="41" y="20"/>
                    <a:pt x="41" y="36"/>
                    <a:pt x="44" y="48"/>
                  </a:cubicBezTo>
                  <a:cubicBezTo>
                    <a:pt x="44" y="61"/>
                    <a:pt x="48" y="71"/>
                    <a:pt x="48" y="90"/>
                  </a:cubicBezTo>
                  <a:cubicBezTo>
                    <a:pt x="51" y="125"/>
                    <a:pt x="41" y="189"/>
                    <a:pt x="0" y="313"/>
                  </a:cubicBezTo>
                  <a:cubicBezTo>
                    <a:pt x="64" y="333"/>
                    <a:pt x="64" y="333"/>
                    <a:pt x="64" y="333"/>
                  </a:cubicBezTo>
                  <a:cubicBezTo>
                    <a:pt x="105" y="205"/>
                    <a:pt x="115" y="135"/>
                    <a:pt x="115" y="90"/>
                  </a:cubicBezTo>
                  <a:cubicBezTo>
                    <a:pt x="115" y="64"/>
                    <a:pt x="111" y="48"/>
                    <a:pt x="108" y="39"/>
                  </a:cubicBezTo>
                  <a:cubicBezTo>
                    <a:pt x="108" y="29"/>
                    <a:pt x="108" y="29"/>
                    <a:pt x="108" y="23"/>
                  </a:cubicBezTo>
                  <a:cubicBezTo>
                    <a:pt x="48" y="0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7231063" y="3783013"/>
              <a:ext cx="842963" cy="715963"/>
            </a:xfrm>
            <a:custGeom>
              <a:avLst/>
              <a:gdLst>
                <a:gd name="T0" fmla="*/ 1054 w 1616"/>
                <a:gd name="T1" fmla="*/ 48 h 1370"/>
                <a:gd name="T2" fmla="*/ 537 w 1616"/>
                <a:gd name="T3" fmla="*/ 70 h 1370"/>
                <a:gd name="T4" fmla="*/ 393 w 1616"/>
                <a:gd name="T5" fmla="*/ 134 h 1370"/>
                <a:gd name="T6" fmla="*/ 156 w 1616"/>
                <a:gd name="T7" fmla="*/ 313 h 1370"/>
                <a:gd name="T8" fmla="*/ 13 w 1616"/>
                <a:gd name="T9" fmla="*/ 635 h 1370"/>
                <a:gd name="T10" fmla="*/ 131 w 1616"/>
                <a:gd name="T11" fmla="*/ 971 h 1370"/>
                <a:gd name="T12" fmla="*/ 559 w 1616"/>
                <a:gd name="T13" fmla="*/ 1220 h 1370"/>
                <a:gd name="T14" fmla="*/ 559 w 1616"/>
                <a:gd name="T15" fmla="*/ 1220 h 1370"/>
                <a:gd name="T16" fmla="*/ 1408 w 1616"/>
                <a:gd name="T17" fmla="*/ 1108 h 1370"/>
                <a:gd name="T18" fmla="*/ 1412 w 1616"/>
                <a:gd name="T19" fmla="*/ 1105 h 1370"/>
                <a:gd name="T20" fmla="*/ 1571 w 1616"/>
                <a:gd name="T21" fmla="*/ 939 h 1370"/>
                <a:gd name="T22" fmla="*/ 1613 w 1616"/>
                <a:gd name="T23" fmla="*/ 674 h 1370"/>
                <a:gd name="T24" fmla="*/ 1377 w 1616"/>
                <a:gd name="T25" fmla="*/ 179 h 1370"/>
                <a:gd name="T26" fmla="*/ 1373 w 1616"/>
                <a:gd name="T27" fmla="*/ 175 h 1370"/>
                <a:gd name="T28" fmla="*/ 1054 w 1616"/>
                <a:gd name="T29" fmla="*/ 48 h 1370"/>
                <a:gd name="T30" fmla="*/ 1054 w 1616"/>
                <a:gd name="T31" fmla="*/ 48 h 1370"/>
                <a:gd name="T32" fmla="*/ 1035 w 1616"/>
                <a:gd name="T33" fmla="*/ 112 h 1370"/>
                <a:gd name="T34" fmla="*/ 1035 w 1616"/>
                <a:gd name="T35" fmla="*/ 112 h 1370"/>
                <a:gd name="T36" fmla="*/ 1335 w 1616"/>
                <a:gd name="T37" fmla="*/ 230 h 1370"/>
                <a:gd name="T38" fmla="*/ 1338 w 1616"/>
                <a:gd name="T39" fmla="*/ 230 h 1370"/>
                <a:gd name="T40" fmla="*/ 1338 w 1616"/>
                <a:gd name="T41" fmla="*/ 233 h 1370"/>
                <a:gd name="T42" fmla="*/ 1552 w 1616"/>
                <a:gd name="T43" fmla="*/ 677 h 1370"/>
                <a:gd name="T44" fmla="*/ 1392 w 1616"/>
                <a:gd name="T45" fmla="*/ 1044 h 1370"/>
                <a:gd name="T46" fmla="*/ 179 w 1616"/>
                <a:gd name="T47" fmla="*/ 929 h 1370"/>
                <a:gd name="T48" fmla="*/ 176 w 1616"/>
                <a:gd name="T49" fmla="*/ 926 h 1370"/>
                <a:gd name="T50" fmla="*/ 172 w 1616"/>
                <a:gd name="T51" fmla="*/ 923 h 1370"/>
                <a:gd name="T52" fmla="*/ 102 w 1616"/>
                <a:gd name="T53" fmla="*/ 626 h 1370"/>
                <a:gd name="T54" fmla="*/ 198 w 1616"/>
                <a:gd name="T55" fmla="*/ 361 h 1370"/>
                <a:gd name="T56" fmla="*/ 425 w 1616"/>
                <a:gd name="T57" fmla="*/ 188 h 1370"/>
                <a:gd name="T58" fmla="*/ 604 w 1616"/>
                <a:gd name="T59" fmla="*/ 118 h 1370"/>
                <a:gd name="T60" fmla="*/ 1035 w 1616"/>
                <a:gd name="T61" fmla="*/ 112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6" h="1370">
                  <a:moveTo>
                    <a:pt x="1054" y="48"/>
                  </a:moveTo>
                  <a:cubicBezTo>
                    <a:pt x="907" y="6"/>
                    <a:pt x="715" y="0"/>
                    <a:pt x="537" y="70"/>
                  </a:cubicBezTo>
                  <a:cubicBezTo>
                    <a:pt x="485" y="86"/>
                    <a:pt x="431" y="105"/>
                    <a:pt x="393" y="134"/>
                  </a:cubicBezTo>
                  <a:cubicBezTo>
                    <a:pt x="310" y="188"/>
                    <a:pt x="243" y="227"/>
                    <a:pt x="156" y="313"/>
                  </a:cubicBezTo>
                  <a:cubicBezTo>
                    <a:pt x="77" y="393"/>
                    <a:pt x="22" y="511"/>
                    <a:pt x="13" y="635"/>
                  </a:cubicBezTo>
                  <a:cubicBezTo>
                    <a:pt x="0" y="760"/>
                    <a:pt x="32" y="888"/>
                    <a:pt x="131" y="971"/>
                  </a:cubicBezTo>
                  <a:cubicBezTo>
                    <a:pt x="224" y="1099"/>
                    <a:pt x="409" y="1175"/>
                    <a:pt x="559" y="1220"/>
                  </a:cubicBezTo>
                  <a:cubicBezTo>
                    <a:pt x="559" y="1220"/>
                    <a:pt x="559" y="1220"/>
                    <a:pt x="559" y="1220"/>
                  </a:cubicBezTo>
                  <a:cubicBezTo>
                    <a:pt x="814" y="1354"/>
                    <a:pt x="1220" y="1316"/>
                    <a:pt x="1408" y="1108"/>
                  </a:cubicBezTo>
                  <a:cubicBezTo>
                    <a:pt x="1412" y="1105"/>
                    <a:pt x="1412" y="1105"/>
                    <a:pt x="1412" y="1105"/>
                  </a:cubicBezTo>
                  <a:cubicBezTo>
                    <a:pt x="1485" y="1079"/>
                    <a:pt x="1536" y="1019"/>
                    <a:pt x="1571" y="939"/>
                  </a:cubicBezTo>
                  <a:cubicBezTo>
                    <a:pt x="1603" y="862"/>
                    <a:pt x="1616" y="770"/>
                    <a:pt x="1613" y="674"/>
                  </a:cubicBezTo>
                  <a:cubicBezTo>
                    <a:pt x="1606" y="482"/>
                    <a:pt x="1530" y="281"/>
                    <a:pt x="1377" y="179"/>
                  </a:cubicBezTo>
                  <a:cubicBezTo>
                    <a:pt x="1373" y="179"/>
                    <a:pt x="1373" y="179"/>
                    <a:pt x="1373" y="175"/>
                  </a:cubicBezTo>
                  <a:cubicBezTo>
                    <a:pt x="1287" y="102"/>
                    <a:pt x="1172" y="76"/>
                    <a:pt x="1054" y="48"/>
                  </a:cubicBezTo>
                  <a:cubicBezTo>
                    <a:pt x="1054" y="48"/>
                    <a:pt x="1054" y="48"/>
                    <a:pt x="1054" y="48"/>
                  </a:cubicBezTo>
                  <a:close/>
                  <a:moveTo>
                    <a:pt x="1035" y="112"/>
                  </a:moveTo>
                  <a:cubicBezTo>
                    <a:pt x="1035" y="112"/>
                    <a:pt x="1035" y="112"/>
                    <a:pt x="1035" y="112"/>
                  </a:cubicBezTo>
                  <a:cubicBezTo>
                    <a:pt x="1156" y="144"/>
                    <a:pt x="1265" y="166"/>
                    <a:pt x="1335" y="230"/>
                  </a:cubicBezTo>
                  <a:cubicBezTo>
                    <a:pt x="1338" y="230"/>
                    <a:pt x="1338" y="230"/>
                    <a:pt x="1338" y="230"/>
                  </a:cubicBezTo>
                  <a:cubicBezTo>
                    <a:pt x="1338" y="233"/>
                    <a:pt x="1338" y="233"/>
                    <a:pt x="1338" y="233"/>
                  </a:cubicBezTo>
                  <a:cubicBezTo>
                    <a:pt x="1469" y="319"/>
                    <a:pt x="1543" y="504"/>
                    <a:pt x="1552" y="677"/>
                  </a:cubicBezTo>
                  <a:cubicBezTo>
                    <a:pt x="1555" y="760"/>
                    <a:pt x="1501" y="945"/>
                    <a:pt x="1392" y="1044"/>
                  </a:cubicBezTo>
                  <a:cubicBezTo>
                    <a:pt x="965" y="1370"/>
                    <a:pt x="447" y="1188"/>
                    <a:pt x="179" y="929"/>
                  </a:cubicBezTo>
                  <a:cubicBezTo>
                    <a:pt x="176" y="926"/>
                    <a:pt x="176" y="926"/>
                    <a:pt x="176" y="926"/>
                  </a:cubicBezTo>
                  <a:cubicBezTo>
                    <a:pt x="172" y="923"/>
                    <a:pt x="172" y="923"/>
                    <a:pt x="172" y="923"/>
                  </a:cubicBezTo>
                  <a:cubicBezTo>
                    <a:pt x="89" y="853"/>
                    <a:pt x="89" y="731"/>
                    <a:pt x="102" y="626"/>
                  </a:cubicBezTo>
                  <a:cubicBezTo>
                    <a:pt x="112" y="517"/>
                    <a:pt x="131" y="425"/>
                    <a:pt x="198" y="361"/>
                  </a:cubicBezTo>
                  <a:cubicBezTo>
                    <a:pt x="278" y="278"/>
                    <a:pt x="339" y="246"/>
                    <a:pt x="425" y="188"/>
                  </a:cubicBezTo>
                  <a:cubicBezTo>
                    <a:pt x="457" y="166"/>
                    <a:pt x="581" y="121"/>
                    <a:pt x="604" y="118"/>
                  </a:cubicBezTo>
                  <a:cubicBezTo>
                    <a:pt x="754" y="70"/>
                    <a:pt x="913" y="76"/>
                    <a:pt x="1035" y="1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7415213" y="4006850"/>
              <a:ext cx="487363" cy="428625"/>
            </a:xfrm>
            <a:custGeom>
              <a:avLst/>
              <a:gdLst>
                <a:gd name="T0" fmla="*/ 194 w 932"/>
                <a:gd name="T1" fmla="*/ 0 h 821"/>
                <a:gd name="T2" fmla="*/ 67 w 932"/>
                <a:gd name="T3" fmla="*/ 22 h 821"/>
                <a:gd name="T4" fmla="*/ 22 w 932"/>
                <a:gd name="T5" fmla="*/ 54 h 821"/>
                <a:gd name="T6" fmla="*/ 3 w 932"/>
                <a:gd name="T7" fmla="*/ 112 h 821"/>
                <a:gd name="T8" fmla="*/ 67 w 932"/>
                <a:gd name="T9" fmla="*/ 105 h 821"/>
                <a:gd name="T10" fmla="*/ 70 w 932"/>
                <a:gd name="T11" fmla="*/ 99 h 821"/>
                <a:gd name="T12" fmla="*/ 92 w 932"/>
                <a:gd name="T13" fmla="*/ 83 h 821"/>
                <a:gd name="T14" fmla="*/ 194 w 932"/>
                <a:gd name="T15" fmla="*/ 67 h 821"/>
                <a:gd name="T16" fmla="*/ 303 w 932"/>
                <a:gd name="T17" fmla="*/ 83 h 821"/>
                <a:gd name="T18" fmla="*/ 354 w 932"/>
                <a:gd name="T19" fmla="*/ 124 h 821"/>
                <a:gd name="T20" fmla="*/ 418 w 932"/>
                <a:gd name="T21" fmla="*/ 108 h 821"/>
                <a:gd name="T22" fmla="*/ 328 w 932"/>
                <a:gd name="T23" fmla="*/ 22 h 821"/>
                <a:gd name="T24" fmla="*/ 261 w 932"/>
                <a:gd name="T25" fmla="*/ 6 h 821"/>
                <a:gd name="T26" fmla="*/ 261 w 932"/>
                <a:gd name="T27" fmla="*/ 6 h 821"/>
                <a:gd name="T28" fmla="*/ 194 w 932"/>
                <a:gd name="T29" fmla="*/ 0 h 821"/>
                <a:gd name="T30" fmla="*/ 667 w 932"/>
                <a:gd name="T31" fmla="*/ 137 h 821"/>
                <a:gd name="T32" fmla="*/ 641 w 932"/>
                <a:gd name="T33" fmla="*/ 140 h 821"/>
                <a:gd name="T34" fmla="*/ 590 w 932"/>
                <a:gd name="T35" fmla="*/ 163 h 821"/>
                <a:gd name="T36" fmla="*/ 584 w 932"/>
                <a:gd name="T37" fmla="*/ 223 h 821"/>
                <a:gd name="T38" fmla="*/ 734 w 932"/>
                <a:gd name="T39" fmla="*/ 220 h 821"/>
                <a:gd name="T40" fmla="*/ 827 w 932"/>
                <a:gd name="T41" fmla="*/ 274 h 821"/>
                <a:gd name="T42" fmla="*/ 865 w 932"/>
                <a:gd name="T43" fmla="*/ 345 h 821"/>
                <a:gd name="T44" fmla="*/ 929 w 932"/>
                <a:gd name="T45" fmla="*/ 348 h 821"/>
                <a:gd name="T46" fmla="*/ 871 w 932"/>
                <a:gd name="T47" fmla="*/ 227 h 821"/>
                <a:gd name="T48" fmla="*/ 756 w 932"/>
                <a:gd name="T49" fmla="*/ 156 h 821"/>
                <a:gd name="T50" fmla="*/ 696 w 932"/>
                <a:gd name="T51" fmla="*/ 140 h 821"/>
                <a:gd name="T52" fmla="*/ 696 w 932"/>
                <a:gd name="T53" fmla="*/ 140 h 821"/>
                <a:gd name="T54" fmla="*/ 667 w 932"/>
                <a:gd name="T55" fmla="*/ 137 h 821"/>
                <a:gd name="T56" fmla="*/ 137 w 932"/>
                <a:gd name="T57" fmla="*/ 377 h 821"/>
                <a:gd name="T58" fmla="*/ 89 w 932"/>
                <a:gd name="T59" fmla="*/ 393 h 821"/>
                <a:gd name="T60" fmla="*/ 92 w 932"/>
                <a:gd name="T61" fmla="*/ 396 h 821"/>
                <a:gd name="T62" fmla="*/ 83 w 932"/>
                <a:gd name="T63" fmla="*/ 399 h 821"/>
                <a:gd name="T64" fmla="*/ 747 w 932"/>
                <a:gd name="T65" fmla="*/ 546 h 821"/>
                <a:gd name="T66" fmla="*/ 740 w 932"/>
                <a:gd name="T67" fmla="*/ 540 h 821"/>
                <a:gd name="T68" fmla="*/ 718 w 932"/>
                <a:gd name="T69" fmla="*/ 504 h 821"/>
                <a:gd name="T70" fmla="*/ 712 w 932"/>
                <a:gd name="T71" fmla="*/ 498 h 821"/>
                <a:gd name="T72" fmla="*/ 137 w 932"/>
                <a:gd name="T73" fmla="*/ 377 h 821"/>
                <a:gd name="T74" fmla="*/ 156 w 932"/>
                <a:gd name="T75" fmla="*/ 479 h 821"/>
                <a:gd name="T76" fmla="*/ 638 w 932"/>
                <a:gd name="T77" fmla="*/ 578 h 821"/>
                <a:gd name="T78" fmla="*/ 156 w 932"/>
                <a:gd name="T79" fmla="*/ 479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2" h="821">
                  <a:moveTo>
                    <a:pt x="194" y="0"/>
                  </a:moveTo>
                  <a:cubicBezTo>
                    <a:pt x="146" y="0"/>
                    <a:pt x="102" y="6"/>
                    <a:pt x="67" y="22"/>
                  </a:cubicBezTo>
                  <a:cubicBezTo>
                    <a:pt x="51" y="32"/>
                    <a:pt x="35" y="41"/>
                    <a:pt x="22" y="54"/>
                  </a:cubicBezTo>
                  <a:cubicBezTo>
                    <a:pt x="9" y="70"/>
                    <a:pt x="0" y="89"/>
                    <a:pt x="3" y="112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2"/>
                    <a:pt x="70" y="99"/>
                  </a:cubicBezTo>
                  <a:cubicBezTo>
                    <a:pt x="73" y="92"/>
                    <a:pt x="79" y="89"/>
                    <a:pt x="92" y="83"/>
                  </a:cubicBezTo>
                  <a:cubicBezTo>
                    <a:pt x="118" y="73"/>
                    <a:pt x="156" y="67"/>
                    <a:pt x="194" y="67"/>
                  </a:cubicBezTo>
                  <a:cubicBezTo>
                    <a:pt x="233" y="67"/>
                    <a:pt x="274" y="70"/>
                    <a:pt x="303" y="83"/>
                  </a:cubicBezTo>
                  <a:cubicBezTo>
                    <a:pt x="335" y="96"/>
                    <a:pt x="351" y="108"/>
                    <a:pt x="354" y="124"/>
                  </a:cubicBezTo>
                  <a:cubicBezTo>
                    <a:pt x="418" y="108"/>
                    <a:pt x="418" y="108"/>
                    <a:pt x="418" y="108"/>
                  </a:cubicBezTo>
                  <a:cubicBezTo>
                    <a:pt x="405" y="64"/>
                    <a:pt x="370" y="38"/>
                    <a:pt x="328" y="22"/>
                  </a:cubicBezTo>
                  <a:cubicBezTo>
                    <a:pt x="306" y="16"/>
                    <a:pt x="284" y="9"/>
                    <a:pt x="261" y="6"/>
                  </a:cubicBezTo>
                  <a:cubicBezTo>
                    <a:pt x="261" y="6"/>
                    <a:pt x="261" y="6"/>
                    <a:pt x="261" y="6"/>
                  </a:cubicBezTo>
                  <a:cubicBezTo>
                    <a:pt x="239" y="3"/>
                    <a:pt x="217" y="0"/>
                    <a:pt x="194" y="0"/>
                  </a:cubicBezTo>
                  <a:close/>
                  <a:moveTo>
                    <a:pt x="667" y="137"/>
                  </a:moveTo>
                  <a:cubicBezTo>
                    <a:pt x="657" y="137"/>
                    <a:pt x="648" y="137"/>
                    <a:pt x="641" y="140"/>
                  </a:cubicBezTo>
                  <a:cubicBezTo>
                    <a:pt x="622" y="144"/>
                    <a:pt x="606" y="147"/>
                    <a:pt x="590" y="163"/>
                  </a:cubicBezTo>
                  <a:cubicBezTo>
                    <a:pt x="578" y="182"/>
                    <a:pt x="578" y="204"/>
                    <a:pt x="584" y="223"/>
                  </a:cubicBezTo>
                  <a:cubicBezTo>
                    <a:pt x="632" y="188"/>
                    <a:pt x="683" y="201"/>
                    <a:pt x="734" y="220"/>
                  </a:cubicBezTo>
                  <a:cubicBezTo>
                    <a:pt x="766" y="233"/>
                    <a:pt x="804" y="252"/>
                    <a:pt x="827" y="274"/>
                  </a:cubicBezTo>
                  <a:cubicBezTo>
                    <a:pt x="852" y="297"/>
                    <a:pt x="865" y="319"/>
                    <a:pt x="865" y="345"/>
                  </a:cubicBezTo>
                  <a:cubicBezTo>
                    <a:pt x="929" y="348"/>
                    <a:pt x="929" y="348"/>
                    <a:pt x="929" y="348"/>
                  </a:cubicBezTo>
                  <a:cubicBezTo>
                    <a:pt x="932" y="297"/>
                    <a:pt x="907" y="255"/>
                    <a:pt x="871" y="227"/>
                  </a:cubicBezTo>
                  <a:cubicBezTo>
                    <a:pt x="839" y="195"/>
                    <a:pt x="795" y="172"/>
                    <a:pt x="756" y="156"/>
                  </a:cubicBezTo>
                  <a:cubicBezTo>
                    <a:pt x="734" y="150"/>
                    <a:pt x="715" y="144"/>
                    <a:pt x="696" y="140"/>
                  </a:cubicBezTo>
                  <a:cubicBezTo>
                    <a:pt x="696" y="140"/>
                    <a:pt x="696" y="140"/>
                    <a:pt x="696" y="140"/>
                  </a:cubicBezTo>
                  <a:cubicBezTo>
                    <a:pt x="686" y="140"/>
                    <a:pt x="677" y="137"/>
                    <a:pt x="667" y="137"/>
                  </a:cubicBezTo>
                  <a:close/>
                  <a:moveTo>
                    <a:pt x="137" y="377"/>
                  </a:moveTo>
                  <a:cubicBezTo>
                    <a:pt x="89" y="393"/>
                    <a:pt x="89" y="393"/>
                    <a:pt x="89" y="393"/>
                  </a:cubicBezTo>
                  <a:cubicBezTo>
                    <a:pt x="89" y="393"/>
                    <a:pt x="92" y="393"/>
                    <a:pt x="92" y="396"/>
                  </a:cubicBezTo>
                  <a:cubicBezTo>
                    <a:pt x="83" y="399"/>
                    <a:pt x="83" y="399"/>
                    <a:pt x="83" y="399"/>
                  </a:cubicBezTo>
                  <a:cubicBezTo>
                    <a:pt x="166" y="817"/>
                    <a:pt x="485" y="821"/>
                    <a:pt x="747" y="546"/>
                  </a:cubicBezTo>
                  <a:cubicBezTo>
                    <a:pt x="740" y="540"/>
                    <a:pt x="740" y="540"/>
                    <a:pt x="740" y="540"/>
                  </a:cubicBezTo>
                  <a:cubicBezTo>
                    <a:pt x="718" y="504"/>
                    <a:pt x="718" y="504"/>
                    <a:pt x="718" y="504"/>
                  </a:cubicBezTo>
                  <a:cubicBezTo>
                    <a:pt x="712" y="498"/>
                    <a:pt x="712" y="498"/>
                    <a:pt x="712" y="498"/>
                  </a:cubicBezTo>
                  <a:cubicBezTo>
                    <a:pt x="651" y="549"/>
                    <a:pt x="236" y="552"/>
                    <a:pt x="137" y="377"/>
                  </a:cubicBezTo>
                  <a:close/>
                  <a:moveTo>
                    <a:pt x="156" y="479"/>
                  </a:moveTo>
                  <a:cubicBezTo>
                    <a:pt x="274" y="575"/>
                    <a:pt x="491" y="607"/>
                    <a:pt x="638" y="578"/>
                  </a:cubicBezTo>
                  <a:cubicBezTo>
                    <a:pt x="447" y="728"/>
                    <a:pt x="242" y="693"/>
                    <a:pt x="156" y="47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7067550" y="3795713"/>
              <a:ext cx="1017588" cy="1003300"/>
            </a:xfrm>
            <a:custGeom>
              <a:avLst/>
              <a:gdLst>
                <a:gd name="T0" fmla="*/ 201 w 1951"/>
                <a:gd name="T1" fmla="*/ 1112 h 1920"/>
                <a:gd name="T2" fmla="*/ 51 w 1951"/>
                <a:gd name="T3" fmla="*/ 1476 h 1920"/>
                <a:gd name="T4" fmla="*/ 134 w 1951"/>
                <a:gd name="T5" fmla="*/ 1585 h 1920"/>
                <a:gd name="T6" fmla="*/ 275 w 1951"/>
                <a:gd name="T7" fmla="*/ 1629 h 1920"/>
                <a:gd name="T8" fmla="*/ 271 w 1951"/>
                <a:gd name="T9" fmla="*/ 1687 h 1920"/>
                <a:gd name="T10" fmla="*/ 418 w 1951"/>
                <a:gd name="T11" fmla="*/ 1613 h 1920"/>
                <a:gd name="T12" fmla="*/ 626 w 1951"/>
                <a:gd name="T13" fmla="*/ 1118 h 1920"/>
                <a:gd name="T14" fmla="*/ 623 w 1951"/>
                <a:gd name="T15" fmla="*/ 1019 h 1920"/>
                <a:gd name="T16" fmla="*/ 527 w 1951"/>
                <a:gd name="T17" fmla="*/ 990 h 1920"/>
                <a:gd name="T18" fmla="*/ 358 w 1951"/>
                <a:gd name="T19" fmla="*/ 1581 h 1920"/>
                <a:gd name="T20" fmla="*/ 469 w 1951"/>
                <a:gd name="T21" fmla="*/ 927 h 1920"/>
                <a:gd name="T22" fmla="*/ 284 w 1951"/>
                <a:gd name="T23" fmla="*/ 1403 h 1920"/>
                <a:gd name="T24" fmla="*/ 782 w 1951"/>
                <a:gd name="T25" fmla="*/ 310 h 1920"/>
                <a:gd name="T26" fmla="*/ 1060 w 1951"/>
                <a:gd name="T27" fmla="*/ 313 h 1920"/>
                <a:gd name="T28" fmla="*/ 1121 w 1951"/>
                <a:gd name="T29" fmla="*/ 336 h 1920"/>
                <a:gd name="T30" fmla="*/ 1287 w 1951"/>
                <a:gd name="T31" fmla="*/ 387 h 1920"/>
                <a:gd name="T32" fmla="*/ 1504 w 1951"/>
                <a:gd name="T33" fmla="*/ 486 h 1920"/>
                <a:gd name="T34" fmla="*/ 1642 w 1951"/>
                <a:gd name="T35" fmla="*/ 1380 h 1920"/>
                <a:gd name="T36" fmla="*/ 1792 w 1951"/>
                <a:gd name="T37" fmla="*/ 1866 h 1920"/>
                <a:gd name="T38" fmla="*/ 1715 w 1951"/>
                <a:gd name="T39" fmla="*/ 1760 h 1920"/>
                <a:gd name="T40" fmla="*/ 1852 w 1951"/>
                <a:gd name="T41" fmla="*/ 559 h 1920"/>
                <a:gd name="T42" fmla="*/ 1246 w 1951"/>
                <a:gd name="T43" fmla="*/ 42 h 1920"/>
                <a:gd name="T44" fmla="*/ 1859 w 1951"/>
                <a:gd name="T45" fmla="*/ 531 h 1920"/>
                <a:gd name="T46" fmla="*/ 1424 w 1951"/>
                <a:gd name="T47" fmla="*/ 80 h 1920"/>
                <a:gd name="T48" fmla="*/ 1801 w 1951"/>
                <a:gd name="T49" fmla="*/ 547 h 1920"/>
                <a:gd name="T50" fmla="*/ 469 w 1951"/>
                <a:gd name="T51" fmla="*/ 923 h 1920"/>
                <a:gd name="T52" fmla="*/ 683 w 1951"/>
                <a:gd name="T53" fmla="*/ 221 h 1920"/>
                <a:gd name="T54" fmla="*/ 511 w 1951"/>
                <a:gd name="T55" fmla="*/ 288 h 1920"/>
                <a:gd name="T56" fmla="*/ 281 w 1951"/>
                <a:gd name="T57" fmla="*/ 1134 h 1920"/>
                <a:gd name="T58" fmla="*/ 1715 w 1951"/>
                <a:gd name="T59" fmla="*/ 1399 h 1920"/>
                <a:gd name="T60" fmla="*/ 639 w 1951"/>
                <a:gd name="T61" fmla="*/ 1195 h 1920"/>
                <a:gd name="T62" fmla="*/ 703 w 1951"/>
                <a:gd name="T63" fmla="*/ 1201 h 1920"/>
                <a:gd name="T64" fmla="*/ 709 w 1951"/>
                <a:gd name="T65" fmla="*/ 1220 h 1920"/>
                <a:gd name="T66" fmla="*/ 671 w 1951"/>
                <a:gd name="T67" fmla="*/ 1731 h 1920"/>
                <a:gd name="T68" fmla="*/ 929 w 1951"/>
                <a:gd name="T69" fmla="*/ 1470 h 1920"/>
                <a:gd name="T70" fmla="*/ 942 w 1951"/>
                <a:gd name="T71" fmla="*/ 1176 h 1920"/>
                <a:gd name="T72" fmla="*/ 850 w 1951"/>
                <a:gd name="T73" fmla="*/ 1147 h 1920"/>
                <a:gd name="T74" fmla="*/ 1594 w 1951"/>
                <a:gd name="T75" fmla="*/ 1125 h 1920"/>
                <a:gd name="T76" fmla="*/ 1603 w 1951"/>
                <a:gd name="T77" fmla="*/ 1920 h 1920"/>
                <a:gd name="T78" fmla="*/ 1635 w 1951"/>
                <a:gd name="T79" fmla="*/ 1323 h 1920"/>
                <a:gd name="T80" fmla="*/ 773 w 1951"/>
                <a:gd name="T81" fmla="*/ 1227 h 1920"/>
                <a:gd name="T82" fmla="*/ 1319 w 1951"/>
                <a:gd name="T83" fmla="*/ 1543 h 1920"/>
                <a:gd name="T84" fmla="*/ 1357 w 1951"/>
                <a:gd name="T85" fmla="*/ 1888 h 1920"/>
                <a:gd name="T86" fmla="*/ 1399 w 1951"/>
                <a:gd name="T87" fmla="*/ 1840 h 1920"/>
                <a:gd name="T88" fmla="*/ 1523 w 1951"/>
                <a:gd name="T89" fmla="*/ 1160 h 1920"/>
                <a:gd name="T90" fmla="*/ 1345 w 1951"/>
                <a:gd name="T91" fmla="*/ 1779 h 1920"/>
                <a:gd name="T92" fmla="*/ 1450 w 1951"/>
                <a:gd name="T93" fmla="*/ 1160 h 1920"/>
                <a:gd name="T94" fmla="*/ 1220 w 1951"/>
                <a:gd name="T95" fmla="*/ 1572 h 1920"/>
                <a:gd name="T96" fmla="*/ 1207 w 1951"/>
                <a:gd name="T97" fmla="*/ 1198 h 1920"/>
                <a:gd name="T98" fmla="*/ 1105 w 1951"/>
                <a:gd name="T99" fmla="*/ 1722 h 1920"/>
                <a:gd name="T100" fmla="*/ 1188 w 1951"/>
                <a:gd name="T101" fmla="*/ 1859 h 1920"/>
                <a:gd name="T102" fmla="*/ 1265 w 1951"/>
                <a:gd name="T103" fmla="*/ 1837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51" h="1920">
                  <a:moveTo>
                    <a:pt x="1025" y="0"/>
                  </a:moveTo>
                  <a:cubicBezTo>
                    <a:pt x="881" y="4"/>
                    <a:pt x="687" y="61"/>
                    <a:pt x="463" y="253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281" y="463"/>
                    <a:pt x="262" y="821"/>
                    <a:pt x="201" y="1112"/>
                  </a:cubicBezTo>
                  <a:cubicBezTo>
                    <a:pt x="172" y="1259"/>
                    <a:pt x="144" y="1383"/>
                    <a:pt x="115" y="1450"/>
                  </a:cubicBezTo>
                  <a:cubicBezTo>
                    <a:pt x="105" y="1470"/>
                    <a:pt x="99" y="1479"/>
                    <a:pt x="93" y="1489"/>
                  </a:cubicBezTo>
                  <a:cubicBezTo>
                    <a:pt x="89" y="1486"/>
                    <a:pt x="89" y="1482"/>
                    <a:pt x="86" y="1479"/>
                  </a:cubicBezTo>
                  <a:cubicBezTo>
                    <a:pt x="67" y="1492"/>
                    <a:pt x="67" y="1492"/>
                    <a:pt x="67" y="1492"/>
                  </a:cubicBezTo>
                  <a:cubicBezTo>
                    <a:pt x="64" y="1486"/>
                    <a:pt x="57" y="1482"/>
                    <a:pt x="51" y="1476"/>
                  </a:cubicBezTo>
                  <a:cubicBezTo>
                    <a:pt x="0" y="1514"/>
                    <a:pt x="0" y="1514"/>
                    <a:pt x="0" y="1514"/>
                  </a:cubicBezTo>
                  <a:cubicBezTo>
                    <a:pt x="13" y="1533"/>
                    <a:pt x="29" y="1546"/>
                    <a:pt x="45" y="1556"/>
                  </a:cubicBezTo>
                  <a:cubicBezTo>
                    <a:pt x="54" y="1562"/>
                    <a:pt x="64" y="1565"/>
                    <a:pt x="77" y="1565"/>
                  </a:cubicBezTo>
                  <a:cubicBezTo>
                    <a:pt x="77" y="1565"/>
                    <a:pt x="77" y="1565"/>
                    <a:pt x="77" y="1565"/>
                  </a:cubicBezTo>
                  <a:cubicBezTo>
                    <a:pt x="93" y="1578"/>
                    <a:pt x="115" y="1588"/>
                    <a:pt x="134" y="1585"/>
                  </a:cubicBezTo>
                  <a:cubicBezTo>
                    <a:pt x="153" y="1585"/>
                    <a:pt x="169" y="1575"/>
                    <a:pt x="182" y="1565"/>
                  </a:cubicBezTo>
                  <a:cubicBezTo>
                    <a:pt x="211" y="1562"/>
                    <a:pt x="236" y="1556"/>
                    <a:pt x="259" y="1540"/>
                  </a:cubicBezTo>
                  <a:cubicBezTo>
                    <a:pt x="278" y="1524"/>
                    <a:pt x="297" y="1505"/>
                    <a:pt x="313" y="1479"/>
                  </a:cubicBezTo>
                  <a:cubicBezTo>
                    <a:pt x="303" y="1527"/>
                    <a:pt x="297" y="1565"/>
                    <a:pt x="287" y="1594"/>
                  </a:cubicBezTo>
                  <a:cubicBezTo>
                    <a:pt x="281" y="1616"/>
                    <a:pt x="271" y="1632"/>
                    <a:pt x="275" y="1629"/>
                  </a:cubicBezTo>
                  <a:cubicBezTo>
                    <a:pt x="275" y="1629"/>
                    <a:pt x="278" y="1626"/>
                    <a:pt x="284" y="1626"/>
                  </a:cubicBezTo>
                  <a:cubicBezTo>
                    <a:pt x="291" y="1623"/>
                    <a:pt x="297" y="1623"/>
                    <a:pt x="300" y="1626"/>
                  </a:cubicBezTo>
                  <a:cubicBezTo>
                    <a:pt x="300" y="1626"/>
                    <a:pt x="300" y="1626"/>
                    <a:pt x="300" y="1626"/>
                  </a:cubicBezTo>
                  <a:cubicBezTo>
                    <a:pt x="246" y="1655"/>
                    <a:pt x="246" y="1655"/>
                    <a:pt x="246" y="1655"/>
                  </a:cubicBezTo>
                  <a:cubicBezTo>
                    <a:pt x="249" y="1668"/>
                    <a:pt x="255" y="1677"/>
                    <a:pt x="271" y="1687"/>
                  </a:cubicBezTo>
                  <a:cubicBezTo>
                    <a:pt x="278" y="1690"/>
                    <a:pt x="291" y="1690"/>
                    <a:pt x="300" y="1687"/>
                  </a:cubicBezTo>
                  <a:cubicBezTo>
                    <a:pt x="303" y="1687"/>
                    <a:pt x="310" y="1684"/>
                    <a:pt x="313" y="1684"/>
                  </a:cubicBezTo>
                  <a:cubicBezTo>
                    <a:pt x="310" y="1696"/>
                    <a:pt x="310" y="1696"/>
                    <a:pt x="310" y="1696"/>
                  </a:cubicBezTo>
                  <a:cubicBezTo>
                    <a:pt x="339" y="1703"/>
                    <a:pt x="364" y="1690"/>
                    <a:pt x="383" y="1671"/>
                  </a:cubicBezTo>
                  <a:cubicBezTo>
                    <a:pt x="399" y="1655"/>
                    <a:pt x="409" y="1636"/>
                    <a:pt x="418" y="1613"/>
                  </a:cubicBezTo>
                  <a:cubicBezTo>
                    <a:pt x="489" y="1540"/>
                    <a:pt x="524" y="1438"/>
                    <a:pt x="546" y="1342"/>
                  </a:cubicBezTo>
                  <a:cubicBezTo>
                    <a:pt x="533" y="1454"/>
                    <a:pt x="508" y="1572"/>
                    <a:pt x="438" y="1664"/>
                  </a:cubicBezTo>
                  <a:cubicBezTo>
                    <a:pt x="489" y="1709"/>
                    <a:pt x="489" y="1709"/>
                    <a:pt x="489" y="1709"/>
                  </a:cubicBezTo>
                  <a:cubicBezTo>
                    <a:pt x="588" y="1578"/>
                    <a:pt x="610" y="1409"/>
                    <a:pt x="616" y="1278"/>
                  </a:cubicBezTo>
                  <a:cubicBezTo>
                    <a:pt x="623" y="1214"/>
                    <a:pt x="623" y="1157"/>
                    <a:pt x="626" y="1118"/>
                  </a:cubicBezTo>
                  <a:cubicBezTo>
                    <a:pt x="626" y="1099"/>
                    <a:pt x="629" y="1086"/>
                    <a:pt x="632" y="1083"/>
                  </a:cubicBezTo>
                  <a:cubicBezTo>
                    <a:pt x="632" y="1080"/>
                    <a:pt x="632" y="1083"/>
                    <a:pt x="629" y="1086"/>
                  </a:cubicBezTo>
                  <a:cubicBezTo>
                    <a:pt x="626" y="1089"/>
                    <a:pt x="616" y="1089"/>
                    <a:pt x="613" y="1089"/>
                  </a:cubicBezTo>
                  <a:cubicBezTo>
                    <a:pt x="623" y="1019"/>
                    <a:pt x="623" y="1019"/>
                    <a:pt x="623" y="1019"/>
                  </a:cubicBezTo>
                  <a:cubicBezTo>
                    <a:pt x="623" y="1019"/>
                    <a:pt x="623" y="1019"/>
                    <a:pt x="623" y="1019"/>
                  </a:cubicBezTo>
                  <a:cubicBezTo>
                    <a:pt x="610" y="1019"/>
                    <a:pt x="597" y="1022"/>
                    <a:pt x="588" y="1032"/>
                  </a:cubicBezTo>
                  <a:cubicBezTo>
                    <a:pt x="581" y="1038"/>
                    <a:pt x="578" y="1045"/>
                    <a:pt x="575" y="1051"/>
                  </a:cubicBezTo>
                  <a:cubicBezTo>
                    <a:pt x="572" y="1045"/>
                    <a:pt x="572" y="1045"/>
                    <a:pt x="572" y="1045"/>
                  </a:cubicBezTo>
                  <a:cubicBezTo>
                    <a:pt x="572" y="1038"/>
                    <a:pt x="575" y="1035"/>
                    <a:pt x="578" y="1032"/>
                  </a:cubicBezTo>
                  <a:cubicBezTo>
                    <a:pt x="527" y="990"/>
                    <a:pt x="527" y="990"/>
                    <a:pt x="527" y="990"/>
                  </a:cubicBezTo>
                  <a:cubicBezTo>
                    <a:pt x="527" y="990"/>
                    <a:pt x="527" y="990"/>
                    <a:pt x="527" y="990"/>
                  </a:cubicBezTo>
                  <a:cubicBezTo>
                    <a:pt x="495" y="1026"/>
                    <a:pt x="482" y="1083"/>
                    <a:pt x="466" y="1150"/>
                  </a:cubicBezTo>
                  <a:cubicBezTo>
                    <a:pt x="447" y="1220"/>
                    <a:pt x="434" y="1303"/>
                    <a:pt x="418" y="1380"/>
                  </a:cubicBezTo>
                  <a:cubicBezTo>
                    <a:pt x="402" y="1457"/>
                    <a:pt x="386" y="1527"/>
                    <a:pt x="364" y="1575"/>
                  </a:cubicBezTo>
                  <a:cubicBezTo>
                    <a:pt x="364" y="1578"/>
                    <a:pt x="361" y="1581"/>
                    <a:pt x="358" y="1581"/>
                  </a:cubicBezTo>
                  <a:cubicBezTo>
                    <a:pt x="370" y="1530"/>
                    <a:pt x="383" y="1466"/>
                    <a:pt x="396" y="1393"/>
                  </a:cubicBezTo>
                  <a:cubicBezTo>
                    <a:pt x="412" y="1303"/>
                    <a:pt x="428" y="1211"/>
                    <a:pt x="450" y="1131"/>
                  </a:cubicBezTo>
                  <a:cubicBezTo>
                    <a:pt x="469" y="1051"/>
                    <a:pt x="498" y="987"/>
                    <a:pt x="514" y="968"/>
                  </a:cubicBezTo>
                  <a:cubicBezTo>
                    <a:pt x="469" y="923"/>
                    <a:pt x="469" y="923"/>
                    <a:pt x="469" y="923"/>
                  </a:cubicBezTo>
                  <a:cubicBezTo>
                    <a:pt x="469" y="927"/>
                    <a:pt x="469" y="927"/>
                    <a:pt x="469" y="927"/>
                  </a:cubicBezTo>
                  <a:cubicBezTo>
                    <a:pt x="469" y="927"/>
                    <a:pt x="469" y="927"/>
                    <a:pt x="469" y="927"/>
                  </a:cubicBezTo>
                  <a:cubicBezTo>
                    <a:pt x="412" y="860"/>
                    <a:pt x="412" y="860"/>
                    <a:pt x="412" y="860"/>
                  </a:cubicBezTo>
                  <a:cubicBezTo>
                    <a:pt x="412" y="860"/>
                    <a:pt x="412" y="860"/>
                    <a:pt x="412" y="860"/>
                  </a:cubicBezTo>
                  <a:cubicBezTo>
                    <a:pt x="402" y="927"/>
                    <a:pt x="390" y="997"/>
                    <a:pt x="377" y="1061"/>
                  </a:cubicBezTo>
                  <a:cubicBezTo>
                    <a:pt x="355" y="1198"/>
                    <a:pt x="323" y="1323"/>
                    <a:pt x="284" y="1403"/>
                  </a:cubicBezTo>
                  <a:cubicBezTo>
                    <a:pt x="275" y="1418"/>
                    <a:pt x="265" y="1434"/>
                    <a:pt x="255" y="1447"/>
                  </a:cubicBezTo>
                  <a:cubicBezTo>
                    <a:pt x="287" y="1371"/>
                    <a:pt x="316" y="1265"/>
                    <a:pt x="345" y="1147"/>
                  </a:cubicBezTo>
                  <a:cubicBezTo>
                    <a:pt x="399" y="879"/>
                    <a:pt x="399" y="479"/>
                    <a:pt x="521" y="361"/>
                  </a:cubicBezTo>
                  <a:cubicBezTo>
                    <a:pt x="696" y="336"/>
                    <a:pt x="830" y="269"/>
                    <a:pt x="961" y="208"/>
                  </a:cubicBezTo>
                  <a:cubicBezTo>
                    <a:pt x="917" y="269"/>
                    <a:pt x="862" y="291"/>
                    <a:pt x="782" y="310"/>
                  </a:cubicBezTo>
                  <a:cubicBezTo>
                    <a:pt x="805" y="371"/>
                    <a:pt x="805" y="371"/>
                    <a:pt x="805" y="371"/>
                  </a:cubicBezTo>
                  <a:cubicBezTo>
                    <a:pt x="936" y="333"/>
                    <a:pt x="952" y="313"/>
                    <a:pt x="1025" y="230"/>
                  </a:cubicBezTo>
                  <a:cubicBezTo>
                    <a:pt x="1048" y="208"/>
                    <a:pt x="1079" y="179"/>
                    <a:pt x="1124" y="157"/>
                  </a:cubicBezTo>
                  <a:cubicBezTo>
                    <a:pt x="1108" y="182"/>
                    <a:pt x="1095" y="211"/>
                    <a:pt x="1086" y="234"/>
                  </a:cubicBezTo>
                  <a:cubicBezTo>
                    <a:pt x="1076" y="265"/>
                    <a:pt x="1067" y="294"/>
                    <a:pt x="1060" y="313"/>
                  </a:cubicBezTo>
                  <a:cubicBezTo>
                    <a:pt x="1057" y="323"/>
                    <a:pt x="1054" y="329"/>
                    <a:pt x="1051" y="329"/>
                  </a:cubicBezTo>
                  <a:cubicBezTo>
                    <a:pt x="1051" y="333"/>
                    <a:pt x="1051" y="333"/>
                    <a:pt x="1054" y="333"/>
                  </a:cubicBezTo>
                  <a:cubicBezTo>
                    <a:pt x="1067" y="396"/>
                    <a:pt x="1067" y="396"/>
                    <a:pt x="1067" y="396"/>
                  </a:cubicBezTo>
                  <a:cubicBezTo>
                    <a:pt x="1083" y="390"/>
                    <a:pt x="1095" y="380"/>
                    <a:pt x="1105" y="371"/>
                  </a:cubicBezTo>
                  <a:cubicBezTo>
                    <a:pt x="1111" y="358"/>
                    <a:pt x="1118" y="348"/>
                    <a:pt x="1121" y="336"/>
                  </a:cubicBezTo>
                  <a:cubicBezTo>
                    <a:pt x="1131" y="313"/>
                    <a:pt x="1137" y="285"/>
                    <a:pt x="1150" y="256"/>
                  </a:cubicBezTo>
                  <a:cubicBezTo>
                    <a:pt x="1163" y="221"/>
                    <a:pt x="1178" y="186"/>
                    <a:pt x="1210" y="154"/>
                  </a:cubicBezTo>
                  <a:cubicBezTo>
                    <a:pt x="1198" y="198"/>
                    <a:pt x="1191" y="240"/>
                    <a:pt x="1191" y="278"/>
                  </a:cubicBezTo>
                  <a:cubicBezTo>
                    <a:pt x="1191" y="339"/>
                    <a:pt x="1204" y="390"/>
                    <a:pt x="1236" y="432"/>
                  </a:cubicBezTo>
                  <a:cubicBezTo>
                    <a:pt x="1287" y="387"/>
                    <a:pt x="1287" y="387"/>
                    <a:pt x="1287" y="387"/>
                  </a:cubicBezTo>
                  <a:cubicBezTo>
                    <a:pt x="1268" y="361"/>
                    <a:pt x="1255" y="329"/>
                    <a:pt x="1255" y="278"/>
                  </a:cubicBezTo>
                  <a:cubicBezTo>
                    <a:pt x="1255" y="275"/>
                    <a:pt x="1258" y="269"/>
                    <a:pt x="1258" y="262"/>
                  </a:cubicBezTo>
                  <a:cubicBezTo>
                    <a:pt x="1271" y="291"/>
                    <a:pt x="1287" y="320"/>
                    <a:pt x="1303" y="345"/>
                  </a:cubicBezTo>
                  <a:cubicBezTo>
                    <a:pt x="1361" y="428"/>
                    <a:pt x="1428" y="499"/>
                    <a:pt x="1453" y="527"/>
                  </a:cubicBezTo>
                  <a:cubicBezTo>
                    <a:pt x="1504" y="486"/>
                    <a:pt x="1504" y="486"/>
                    <a:pt x="1504" y="486"/>
                  </a:cubicBezTo>
                  <a:cubicBezTo>
                    <a:pt x="1476" y="451"/>
                    <a:pt x="1408" y="384"/>
                    <a:pt x="1357" y="307"/>
                  </a:cubicBezTo>
                  <a:cubicBezTo>
                    <a:pt x="1316" y="246"/>
                    <a:pt x="1290" y="182"/>
                    <a:pt x="1290" y="128"/>
                  </a:cubicBezTo>
                  <a:cubicBezTo>
                    <a:pt x="1351" y="240"/>
                    <a:pt x="1405" y="342"/>
                    <a:pt x="1479" y="428"/>
                  </a:cubicBezTo>
                  <a:cubicBezTo>
                    <a:pt x="1562" y="524"/>
                    <a:pt x="1674" y="598"/>
                    <a:pt x="1830" y="633"/>
                  </a:cubicBezTo>
                  <a:cubicBezTo>
                    <a:pt x="1884" y="850"/>
                    <a:pt x="1702" y="1118"/>
                    <a:pt x="1642" y="1380"/>
                  </a:cubicBezTo>
                  <a:cubicBezTo>
                    <a:pt x="1610" y="1530"/>
                    <a:pt x="1587" y="1664"/>
                    <a:pt x="1594" y="1757"/>
                  </a:cubicBezTo>
                  <a:cubicBezTo>
                    <a:pt x="1600" y="1802"/>
                    <a:pt x="1610" y="1843"/>
                    <a:pt x="1645" y="1866"/>
                  </a:cubicBezTo>
                  <a:cubicBezTo>
                    <a:pt x="1658" y="1872"/>
                    <a:pt x="1674" y="1875"/>
                    <a:pt x="1690" y="1875"/>
                  </a:cubicBezTo>
                  <a:cubicBezTo>
                    <a:pt x="1702" y="1882"/>
                    <a:pt x="1718" y="1885"/>
                    <a:pt x="1731" y="1885"/>
                  </a:cubicBezTo>
                  <a:cubicBezTo>
                    <a:pt x="1750" y="1885"/>
                    <a:pt x="1769" y="1875"/>
                    <a:pt x="1792" y="1866"/>
                  </a:cubicBezTo>
                  <a:cubicBezTo>
                    <a:pt x="1760" y="1808"/>
                    <a:pt x="1760" y="1808"/>
                    <a:pt x="1760" y="1808"/>
                  </a:cubicBezTo>
                  <a:cubicBezTo>
                    <a:pt x="1757" y="1811"/>
                    <a:pt x="1753" y="1811"/>
                    <a:pt x="1750" y="1811"/>
                  </a:cubicBezTo>
                  <a:cubicBezTo>
                    <a:pt x="1734" y="1789"/>
                    <a:pt x="1734" y="1789"/>
                    <a:pt x="1734" y="1789"/>
                  </a:cubicBezTo>
                  <a:cubicBezTo>
                    <a:pt x="1728" y="1792"/>
                    <a:pt x="1721" y="1795"/>
                    <a:pt x="1718" y="1799"/>
                  </a:cubicBezTo>
                  <a:cubicBezTo>
                    <a:pt x="1715" y="1789"/>
                    <a:pt x="1712" y="1776"/>
                    <a:pt x="1715" y="1760"/>
                  </a:cubicBezTo>
                  <a:cubicBezTo>
                    <a:pt x="1715" y="1687"/>
                    <a:pt x="1744" y="1559"/>
                    <a:pt x="1779" y="1415"/>
                  </a:cubicBezTo>
                  <a:cubicBezTo>
                    <a:pt x="1852" y="1128"/>
                    <a:pt x="1951" y="764"/>
                    <a:pt x="1913" y="531"/>
                  </a:cubicBezTo>
                  <a:cubicBezTo>
                    <a:pt x="1913" y="531"/>
                    <a:pt x="1913" y="531"/>
                    <a:pt x="1913" y="531"/>
                  </a:cubicBezTo>
                  <a:cubicBezTo>
                    <a:pt x="1849" y="540"/>
                    <a:pt x="1849" y="540"/>
                    <a:pt x="1849" y="540"/>
                  </a:cubicBezTo>
                  <a:cubicBezTo>
                    <a:pt x="1849" y="547"/>
                    <a:pt x="1849" y="553"/>
                    <a:pt x="1852" y="559"/>
                  </a:cubicBezTo>
                  <a:cubicBezTo>
                    <a:pt x="1808" y="559"/>
                    <a:pt x="1808" y="559"/>
                    <a:pt x="1808" y="559"/>
                  </a:cubicBezTo>
                  <a:cubicBezTo>
                    <a:pt x="1683" y="524"/>
                    <a:pt x="1597" y="463"/>
                    <a:pt x="1527" y="384"/>
                  </a:cubicBezTo>
                  <a:cubicBezTo>
                    <a:pt x="1444" y="288"/>
                    <a:pt x="1380" y="160"/>
                    <a:pt x="1303" y="13"/>
                  </a:cubicBezTo>
                  <a:cubicBezTo>
                    <a:pt x="1303" y="10"/>
                    <a:pt x="1303" y="10"/>
                    <a:pt x="1303" y="10"/>
                  </a:cubicBezTo>
                  <a:cubicBezTo>
                    <a:pt x="1246" y="42"/>
                    <a:pt x="1246" y="42"/>
                    <a:pt x="1246" y="42"/>
                  </a:cubicBezTo>
                  <a:cubicBezTo>
                    <a:pt x="1246" y="42"/>
                    <a:pt x="1246" y="42"/>
                    <a:pt x="1246" y="42"/>
                  </a:cubicBezTo>
                  <a:cubicBezTo>
                    <a:pt x="1236" y="42"/>
                    <a:pt x="1223" y="42"/>
                    <a:pt x="1214" y="42"/>
                  </a:cubicBezTo>
                  <a:cubicBezTo>
                    <a:pt x="1172" y="20"/>
                    <a:pt x="1108" y="0"/>
                    <a:pt x="1025" y="0"/>
                  </a:cubicBezTo>
                  <a:close/>
                  <a:moveTo>
                    <a:pt x="1849" y="540"/>
                  </a:moveTo>
                  <a:cubicBezTo>
                    <a:pt x="1852" y="537"/>
                    <a:pt x="1856" y="534"/>
                    <a:pt x="1859" y="531"/>
                  </a:cubicBezTo>
                  <a:cubicBezTo>
                    <a:pt x="1865" y="524"/>
                    <a:pt x="1868" y="521"/>
                    <a:pt x="1859" y="527"/>
                  </a:cubicBezTo>
                  <a:cubicBezTo>
                    <a:pt x="1836" y="483"/>
                    <a:pt x="1836" y="483"/>
                    <a:pt x="1836" y="483"/>
                  </a:cubicBezTo>
                  <a:cubicBezTo>
                    <a:pt x="1862" y="463"/>
                    <a:pt x="1862" y="463"/>
                    <a:pt x="1862" y="463"/>
                  </a:cubicBezTo>
                  <a:cubicBezTo>
                    <a:pt x="1712" y="272"/>
                    <a:pt x="1575" y="144"/>
                    <a:pt x="1437" y="58"/>
                  </a:cubicBezTo>
                  <a:cubicBezTo>
                    <a:pt x="1424" y="80"/>
                    <a:pt x="1424" y="80"/>
                    <a:pt x="1424" y="80"/>
                  </a:cubicBezTo>
                  <a:cubicBezTo>
                    <a:pt x="1415" y="67"/>
                    <a:pt x="1408" y="61"/>
                    <a:pt x="1399" y="48"/>
                  </a:cubicBezTo>
                  <a:cubicBezTo>
                    <a:pt x="1399" y="48"/>
                    <a:pt x="1399" y="48"/>
                    <a:pt x="1399" y="48"/>
                  </a:cubicBezTo>
                  <a:cubicBezTo>
                    <a:pt x="1348" y="87"/>
                    <a:pt x="1348" y="87"/>
                    <a:pt x="1348" y="87"/>
                  </a:cubicBezTo>
                  <a:cubicBezTo>
                    <a:pt x="1504" y="301"/>
                    <a:pt x="1555" y="396"/>
                    <a:pt x="1798" y="543"/>
                  </a:cubicBezTo>
                  <a:cubicBezTo>
                    <a:pt x="1801" y="547"/>
                    <a:pt x="1801" y="547"/>
                    <a:pt x="1801" y="547"/>
                  </a:cubicBezTo>
                  <a:cubicBezTo>
                    <a:pt x="1804" y="547"/>
                    <a:pt x="1804" y="547"/>
                    <a:pt x="1804" y="547"/>
                  </a:cubicBezTo>
                  <a:cubicBezTo>
                    <a:pt x="1814" y="553"/>
                    <a:pt x="1830" y="550"/>
                    <a:pt x="1840" y="547"/>
                  </a:cubicBezTo>
                  <a:cubicBezTo>
                    <a:pt x="1843" y="543"/>
                    <a:pt x="1846" y="543"/>
                    <a:pt x="1849" y="540"/>
                  </a:cubicBezTo>
                  <a:close/>
                  <a:moveTo>
                    <a:pt x="469" y="923"/>
                  </a:moveTo>
                  <a:cubicBezTo>
                    <a:pt x="469" y="923"/>
                    <a:pt x="469" y="923"/>
                    <a:pt x="469" y="923"/>
                  </a:cubicBezTo>
                  <a:cubicBezTo>
                    <a:pt x="469" y="923"/>
                    <a:pt x="469" y="923"/>
                    <a:pt x="469" y="923"/>
                  </a:cubicBezTo>
                  <a:cubicBezTo>
                    <a:pt x="469" y="923"/>
                    <a:pt x="469" y="923"/>
                    <a:pt x="469" y="923"/>
                  </a:cubicBezTo>
                  <a:close/>
                  <a:moveTo>
                    <a:pt x="834" y="176"/>
                  </a:moveTo>
                  <a:cubicBezTo>
                    <a:pt x="728" y="224"/>
                    <a:pt x="629" y="269"/>
                    <a:pt x="565" y="265"/>
                  </a:cubicBezTo>
                  <a:cubicBezTo>
                    <a:pt x="594" y="253"/>
                    <a:pt x="632" y="234"/>
                    <a:pt x="683" y="221"/>
                  </a:cubicBezTo>
                  <a:cubicBezTo>
                    <a:pt x="719" y="208"/>
                    <a:pt x="773" y="192"/>
                    <a:pt x="834" y="176"/>
                  </a:cubicBezTo>
                  <a:close/>
                  <a:moveTo>
                    <a:pt x="1495" y="179"/>
                  </a:moveTo>
                  <a:cubicBezTo>
                    <a:pt x="1581" y="243"/>
                    <a:pt x="1667" y="329"/>
                    <a:pt x="1757" y="438"/>
                  </a:cubicBezTo>
                  <a:cubicBezTo>
                    <a:pt x="1635" y="355"/>
                    <a:pt x="1575" y="285"/>
                    <a:pt x="1495" y="179"/>
                  </a:cubicBezTo>
                  <a:close/>
                  <a:moveTo>
                    <a:pt x="511" y="288"/>
                  </a:moveTo>
                  <a:cubicBezTo>
                    <a:pt x="514" y="288"/>
                    <a:pt x="514" y="288"/>
                    <a:pt x="514" y="291"/>
                  </a:cubicBezTo>
                  <a:cubicBezTo>
                    <a:pt x="514" y="291"/>
                    <a:pt x="514" y="291"/>
                    <a:pt x="514" y="291"/>
                  </a:cubicBezTo>
                  <a:cubicBezTo>
                    <a:pt x="511" y="288"/>
                    <a:pt x="511" y="288"/>
                    <a:pt x="511" y="288"/>
                  </a:cubicBezTo>
                  <a:close/>
                  <a:moveTo>
                    <a:pt x="329" y="828"/>
                  </a:moveTo>
                  <a:cubicBezTo>
                    <a:pt x="319" y="930"/>
                    <a:pt x="310" y="1032"/>
                    <a:pt x="281" y="1134"/>
                  </a:cubicBezTo>
                  <a:cubicBezTo>
                    <a:pt x="252" y="1259"/>
                    <a:pt x="220" y="1367"/>
                    <a:pt x="188" y="1441"/>
                  </a:cubicBezTo>
                  <a:cubicBezTo>
                    <a:pt x="217" y="1361"/>
                    <a:pt x="240" y="1252"/>
                    <a:pt x="268" y="1125"/>
                  </a:cubicBezTo>
                  <a:cubicBezTo>
                    <a:pt x="287" y="1029"/>
                    <a:pt x="307" y="927"/>
                    <a:pt x="329" y="828"/>
                  </a:cubicBezTo>
                  <a:close/>
                  <a:moveTo>
                    <a:pt x="1814" y="984"/>
                  </a:moveTo>
                  <a:cubicBezTo>
                    <a:pt x="1785" y="1125"/>
                    <a:pt x="1747" y="1268"/>
                    <a:pt x="1715" y="1399"/>
                  </a:cubicBezTo>
                  <a:cubicBezTo>
                    <a:pt x="1696" y="1476"/>
                    <a:pt x="1680" y="1546"/>
                    <a:pt x="1667" y="1610"/>
                  </a:cubicBezTo>
                  <a:cubicBezTo>
                    <a:pt x="1677" y="1546"/>
                    <a:pt x="1690" y="1473"/>
                    <a:pt x="1705" y="1393"/>
                  </a:cubicBezTo>
                  <a:cubicBezTo>
                    <a:pt x="1731" y="1240"/>
                    <a:pt x="1776" y="1112"/>
                    <a:pt x="1814" y="984"/>
                  </a:cubicBezTo>
                  <a:close/>
                  <a:moveTo>
                    <a:pt x="671" y="1080"/>
                  </a:moveTo>
                  <a:cubicBezTo>
                    <a:pt x="645" y="1109"/>
                    <a:pt x="642" y="1147"/>
                    <a:pt x="639" y="1195"/>
                  </a:cubicBezTo>
                  <a:cubicBezTo>
                    <a:pt x="632" y="1243"/>
                    <a:pt x="629" y="1300"/>
                    <a:pt x="623" y="1361"/>
                  </a:cubicBezTo>
                  <a:cubicBezTo>
                    <a:pt x="610" y="1482"/>
                    <a:pt x="591" y="1613"/>
                    <a:pt x="543" y="1677"/>
                  </a:cubicBezTo>
                  <a:cubicBezTo>
                    <a:pt x="597" y="1715"/>
                    <a:pt x="597" y="1715"/>
                    <a:pt x="597" y="1715"/>
                  </a:cubicBezTo>
                  <a:cubicBezTo>
                    <a:pt x="658" y="1626"/>
                    <a:pt x="677" y="1492"/>
                    <a:pt x="687" y="1367"/>
                  </a:cubicBezTo>
                  <a:cubicBezTo>
                    <a:pt x="693" y="1307"/>
                    <a:pt x="696" y="1246"/>
                    <a:pt x="703" y="1201"/>
                  </a:cubicBezTo>
                  <a:cubicBezTo>
                    <a:pt x="709" y="1157"/>
                    <a:pt x="719" y="1121"/>
                    <a:pt x="722" y="1118"/>
                  </a:cubicBezTo>
                  <a:cubicBezTo>
                    <a:pt x="671" y="1080"/>
                    <a:pt x="671" y="1080"/>
                    <a:pt x="671" y="1080"/>
                  </a:cubicBezTo>
                  <a:cubicBezTo>
                    <a:pt x="671" y="1080"/>
                    <a:pt x="671" y="1080"/>
                    <a:pt x="671" y="1080"/>
                  </a:cubicBezTo>
                  <a:close/>
                  <a:moveTo>
                    <a:pt x="738" y="1105"/>
                  </a:moveTo>
                  <a:cubicBezTo>
                    <a:pt x="715" y="1134"/>
                    <a:pt x="712" y="1173"/>
                    <a:pt x="709" y="1220"/>
                  </a:cubicBezTo>
                  <a:cubicBezTo>
                    <a:pt x="706" y="1268"/>
                    <a:pt x="706" y="1329"/>
                    <a:pt x="703" y="1390"/>
                  </a:cubicBezTo>
                  <a:cubicBezTo>
                    <a:pt x="696" y="1470"/>
                    <a:pt x="690" y="1553"/>
                    <a:pt x="671" y="1620"/>
                  </a:cubicBezTo>
                  <a:cubicBezTo>
                    <a:pt x="652" y="1655"/>
                    <a:pt x="632" y="1680"/>
                    <a:pt x="613" y="1696"/>
                  </a:cubicBezTo>
                  <a:cubicBezTo>
                    <a:pt x="652" y="1747"/>
                    <a:pt x="652" y="1747"/>
                    <a:pt x="652" y="1747"/>
                  </a:cubicBezTo>
                  <a:cubicBezTo>
                    <a:pt x="658" y="1744"/>
                    <a:pt x="664" y="1738"/>
                    <a:pt x="671" y="1731"/>
                  </a:cubicBezTo>
                  <a:cubicBezTo>
                    <a:pt x="690" y="1744"/>
                    <a:pt x="690" y="1744"/>
                    <a:pt x="690" y="1744"/>
                  </a:cubicBezTo>
                  <a:cubicBezTo>
                    <a:pt x="693" y="1741"/>
                    <a:pt x="693" y="1741"/>
                    <a:pt x="693" y="1738"/>
                  </a:cubicBezTo>
                  <a:cubicBezTo>
                    <a:pt x="712" y="1763"/>
                    <a:pt x="712" y="1763"/>
                    <a:pt x="712" y="1763"/>
                  </a:cubicBezTo>
                  <a:cubicBezTo>
                    <a:pt x="715" y="1760"/>
                    <a:pt x="722" y="1757"/>
                    <a:pt x="725" y="1754"/>
                  </a:cubicBezTo>
                  <a:cubicBezTo>
                    <a:pt x="821" y="1709"/>
                    <a:pt x="881" y="1588"/>
                    <a:pt x="929" y="1470"/>
                  </a:cubicBezTo>
                  <a:cubicBezTo>
                    <a:pt x="955" y="1412"/>
                    <a:pt x="974" y="1351"/>
                    <a:pt x="990" y="1303"/>
                  </a:cubicBezTo>
                  <a:cubicBezTo>
                    <a:pt x="1006" y="1256"/>
                    <a:pt x="1016" y="1217"/>
                    <a:pt x="1022" y="1211"/>
                  </a:cubicBezTo>
                  <a:cubicBezTo>
                    <a:pt x="961" y="1182"/>
                    <a:pt x="961" y="1182"/>
                    <a:pt x="961" y="1182"/>
                  </a:cubicBezTo>
                  <a:cubicBezTo>
                    <a:pt x="955" y="1195"/>
                    <a:pt x="949" y="1217"/>
                    <a:pt x="942" y="1243"/>
                  </a:cubicBezTo>
                  <a:cubicBezTo>
                    <a:pt x="942" y="1217"/>
                    <a:pt x="945" y="1195"/>
                    <a:pt x="942" y="1176"/>
                  </a:cubicBezTo>
                  <a:cubicBezTo>
                    <a:pt x="878" y="1182"/>
                    <a:pt x="878" y="1182"/>
                    <a:pt x="878" y="1182"/>
                  </a:cubicBezTo>
                  <a:cubicBezTo>
                    <a:pt x="881" y="1240"/>
                    <a:pt x="859" y="1361"/>
                    <a:pt x="818" y="1470"/>
                  </a:cubicBezTo>
                  <a:cubicBezTo>
                    <a:pt x="798" y="1527"/>
                    <a:pt x="773" y="1581"/>
                    <a:pt x="744" y="1626"/>
                  </a:cubicBezTo>
                  <a:cubicBezTo>
                    <a:pt x="770" y="1578"/>
                    <a:pt x="789" y="1524"/>
                    <a:pt x="805" y="1466"/>
                  </a:cubicBezTo>
                  <a:cubicBezTo>
                    <a:pt x="840" y="1348"/>
                    <a:pt x="862" y="1227"/>
                    <a:pt x="850" y="1147"/>
                  </a:cubicBezTo>
                  <a:cubicBezTo>
                    <a:pt x="786" y="1157"/>
                    <a:pt x="786" y="1157"/>
                    <a:pt x="786" y="1157"/>
                  </a:cubicBezTo>
                  <a:cubicBezTo>
                    <a:pt x="789" y="1150"/>
                    <a:pt x="789" y="1144"/>
                    <a:pt x="789" y="1144"/>
                  </a:cubicBezTo>
                  <a:cubicBezTo>
                    <a:pt x="738" y="1105"/>
                    <a:pt x="738" y="1105"/>
                    <a:pt x="738" y="1105"/>
                  </a:cubicBezTo>
                  <a:close/>
                  <a:moveTo>
                    <a:pt x="1658" y="1118"/>
                  </a:moveTo>
                  <a:cubicBezTo>
                    <a:pt x="1594" y="1125"/>
                    <a:pt x="1594" y="1125"/>
                    <a:pt x="1594" y="1125"/>
                  </a:cubicBezTo>
                  <a:cubicBezTo>
                    <a:pt x="1600" y="1160"/>
                    <a:pt x="1591" y="1230"/>
                    <a:pt x="1571" y="1310"/>
                  </a:cubicBezTo>
                  <a:cubicBezTo>
                    <a:pt x="1555" y="1390"/>
                    <a:pt x="1530" y="1479"/>
                    <a:pt x="1514" y="1565"/>
                  </a:cubicBezTo>
                  <a:cubicBezTo>
                    <a:pt x="1495" y="1648"/>
                    <a:pt x="1482" y="1728"/>
                    <a:pt x="1488" y="1792"/>
                  </a:cubicBezTo>
                  <a:cubicBezTo>
                    <a:pt x="1491" y="1827"/>
                    <a:pt x="1501" y="1856"/>
                    <a:pt x="1520" y="1878"/>
                  </a:cubicBezTo>
                  <a:cubicBezTo>
                    <a:pt x="1539" y="1904"/>
                    <a:pt x="1571" y="1917"/>
                    <a:pt x="1603" y="1920"/>
                  </a:cubicBezTo>
                  <a:cubicBezTo>
                    <a:pt x="1603" y="1856"/>
                    <a:pt x="1603" y="1856"/>
                    <a:pt x="1603" y="1856"/>
                  </a:cubicBezTo>
                  <a:cubicBezTo>
                    <a:pt x="1587" y="1856"/>
                    <a:pt x="1578" y="1850"/>
                    <a:pt x="1571" y="1840"/>
                  </a:cubicBezTo>
                  <a:cubicBezTo>
                    <a:pt x="1562" y="1830"/>
                    <a:pt x="1555" y="1814"/>
                    <a:pt x="1555" y="1789"/>
                  </a:cubicBezTo>
                  <a:cubicBezTo>
                    <a:pt x="1549" y="1738"/>
                    <a:pt x="1559" y="1661"/>
                    <a:pt x="1578" y="1578"/>
                  </a:cubicBezTo>
                  <a:cubicBezTo>
                    <a:pt x="1594" y="1495"/>
                    <a:pt x="1619" y="1406"/>
                    <a:pt x="1635" y="1323"/>
                  </a:cubicBezTo>
                  <a:cubicBezTo>
                    <a:pt x="1654" y="1243"/>
                    <a:pt x="1667" y="1173"/>
                    <a:pt x="1658" y="1118"/>
                  </a:cubicBezTo>
                  <a:cubicBezTo>
                    <a:pt x="1658" y="1118"/>
                    <a:pt x="1658" y="1118"/>
                    <a:pt x="1658" y="1118"/>
                  </a:cubicBezTo>
                  <a:close/>
                  <a:moveTo>
                    <a:pt x="786" y="1157"/>
                  </a:moveTo>
                  <a:cubicBezTo>
                    <a:pt x="792" y="1198"/>
                    <a:pt x="782" y="1268"/>
                    <a:pt x="770" y="1342"/>
                  </a:cubicBezTo>
                  <a:cubicBezTo>
                    <a:pt x="770" y="1300"/>
                    <a:pt x="773" y="1259"/>
                    <a:pt x="773" y="1227"/>
                  </a:cubicBezTo>
                  <a:cubicBezTo>
                    <a:pt x="776" y="1195"/>
                    <a:pt x="782" y="1173"/>
                    <a:pt x="786" y="1157"/>
                  </a:cubicBezTo>
                  <a:close/>
                  <a:moveTo>
                    <a:pt x="1450" y="1160"/>
                  </a:moveTo>
                  <a:cubicBezTo>
                    <a:pt x="1386" y="1176"/>
                    <a:pt x="1386" y="1176"/>
                    <a:pt x="1386" y="1176"/>
                  </a:cubicBezTo>
                  <a:cubicBezTo>
                    <a:pt x="1393" y="1192"/>
                    <a:pt x="1389" y="1249"/>
                    <a:pt x="1373" y="1316"/>
                  </a:cubicBezTo>
                  <a:cubicBezTo>
                    <a:pt x="1361" y="1383"/>
                    <a:pt x="1338" y="1463"/>
                    <a:pt x="1319" y="1543"/>
                  </a:cubicBezTo>
                  <a:cubicBezTo>
                    <a:pt x="1300" y="1620"/>
                    <a:pt x="1284" y="1693"/>
                    <a:pt x="1281" y="1754"/>
                  </a:cubicBezTo>
                  <a:cubicBezTo>
                    <a:pt x="1278" y="1786"/>
                    <a:pt x="1281" y="1811"/>
                    <a:pt x="1287" y="1837"/>
                  </a:cubicBezTo>
                  <a:cubicBezTo>
                    <a:pt x="1297" y="1859"/>
                    <a:pt x="1316" y="1885"/>
                    <a:pt x="1345" y="1891"/>
                  </a:cubicBezTo>
                  <a:cubicBezTo>
                    <a:pt x="1348" y="1875"/>
                    <a:pt x="1348" y="1875"/>
                    <a:pt x="1348" y="1875"/>
                  </a:cubicBezTo>
                  <a:cubicBezTo>
                    <a:pt x="1351" y="1882"/>
                    <a:pt x="1354" y="1885"/>
                    <a:pt x="1357" y="1888"/>
                  </a:cubicBezTo>
                  <a:cubicBezTo>
                    <a:pt x="1364" y="1891"/>
                    <a:pt x="1373" y="1898"/>
                    <a:pt x="1383" y="1898"/>
                  </a:cubicBezTo>
                  <a:cubicBezTo>
                    <a:pt x="1399" y="1898"/>
                    <a:pt x="1408" y="1891"/>
                    <a:pt x="1418" y="1882"/>
                  </a:cubicBezTo>
                  <a:cubicBezTo>
                    <a:pt x="1380" y="1834"/>
                    <a:pt x="1380" y="1834"/>
                    <a:pt x="1380" y="1834"/>
                  </a:cubicBezTo>
                  <a:cubicBezTo>
                    <a:pt x="1380" y="1834"/>
                    <a:pt x="1380" y="1834"/>
                    <a:pt x="1383" y="1834"/>
                  </a:cubicBezTo>
                  <a:cubicBezTo>
                    <a:pt x="1386" y="1834"/>
                    <a:pt x="1393" y="1837"/>
                    <a:pt x="1399" y="1840"/>
                  </a:cubicBezTo>
                  <a:cubicBezTo>
                    <a:pt x="1402" y="1843"/>
                    <a:pt x="1402" y="1846"/>
                    <a:pt x="1405" y="1846"/>
                  </a:cubicBezTo>
                  <a:cubicBezTo>
                    <a:pt x="1405" y="1853"/>
                    <a:pt x="1402" y="1834"/>
                    <a:pt x="1405" y="1811"/>
                  </a:cubicBezTo>
                  <a:cubicBezTo>
                    <a:pt x="1415" y="1767"/>
                    <a:pt x="1434" y="1690"/>
                    <a:pt x="1456" y="1610"/>
                  </a:cubicBezTo>
                  <a:cubicBezTo>
                    <a:pt x="1479" y="1527"/>
                    <a:pt x="1504" y="1438"/>
                    <a:pt x="1517" y="1358"/>
                  </a:cubicBezTo>
                  <a:cubicBezTo>
                    <a:pt x="1533" y="1278"/>
                    <a:pt x="1543" y="1211"/>
                    <a:pt x="1523" y="1160"/>
                  </a:cubicBezTo>
                  <a:cubicBezTo>
                    <a:pt x="1523" y="1160"/>
                    <a:pt x="1523" y="1160"/>
                    <a:pt x="1523" y="1160"/>
                  </a:cubicBezTo>
                  <a:cubicBezTo>
                    <a:pt x="1463" y="1179"/>
                    <a:pt x="1463" y="1179"/>
                    <a:pt x="1463" y="1179"/>
                  </a:cubicBezTo>
                  <a:cubicBezTo>
                    <a:pt x="1472" y="1204"/>
                    <a:pt x="1469" y="1272"/>
                    <a:pt x="1453" y="1345"/>
                  </a:cubicBezTo>
                  <a:cubicBezTo>
                    <a:pt x="1440" y="1422"/>
                    <a:pt x="1415" y="1511"/>
                    <a:pt x="1393" y="1594"/>
                  </a:cubicBezTo>
                  <a:cubicBezTo>
                    <a:pt x="1373" y="1664"/>
                    <a:pt x="1357" y="1728"/>
                    <a:pt x="1345" y="1779"/>
                  </a:cubicBezTo>
                  <a:cubicBezTo>
                    <a:pt x="1345" y="1773"/>
                    <a:pt x="1345" y="1767"/>
                    <a:pt x="1345" y="1757"/>
                  </a:cubicBezTo>
                  <a:cubicBezTo>
                    <a:pt x="1348" y="1706"/>
                    <a:pt x="1364" y="1632"/>
                    <a:pt x="1383" y="1556"/>
                  </a:cubicBezTo>
                  <a:cubicBezTo>
                    <a:pt x="1402" y="1479"/>
                    <a:pt x="1424" y="1403"/>
                    <a:pt x="1437" y="1332"/>
                  </a:cubicBezTo>
                  <a:cubicBezTo>
                    <a:pt x="1453" y="1262"/>
                    <a:pt x="1463" y="1204"/>
                    <a:pt x="1450" y="1160"/>
                  </a:cubicBezTo>
                  <a:cubicBezTo>
                    <a:pt x="1450" y="1160"/>
                    <a:pt x="1450" y="1160"/>
                    <a:pt x="1450" y="1160"/>
                  </a:cubicBezTo>
                  <a:close/>
                  <a:moveTo>
                    <a:pt x="1335" y="1192"/>
                  </a:moveTo>
                  <a:cubicBezTo>
                    <a:pt x="1274" y="1214"/>
                    <a:pt x="1274" y="1214"/>
                    <a:pt x="1274" y="1214"/>
                  </a:cubicBezTo>
                  <a:cubicBezTo>
                    <a:pt x="1281" y="1227"/>
                    <a:pt x="1278" y="1281"/>
                    <a:pt x="1268" y="1345"/>
                  </a:cubicBezTo>
                  <a:cubicBezTo>
                    <a:pt x="1255" y="1412"/>
                    <a:pt x="1236" y="1489"/>
                    <a:pt x="1220" y="1565"/>
                  </a:cubicBezTo>
                  <a:cubicBezTo>
                    <a:pt x="1220" y="1569"/>
                    <a:pt x="1220" y="1569"/>
                    <a:pt x="1220" y="1572"/>
                  </a:cubicBezTo>
                  <a:cubicBezTo>
                    <a:pt x="1220" y="1543"/>
                    <a:pt x="1223" y="1514"/>
                    <a:pt x="1223" y="1486"/>
                  </a:cubicBezTo>
                  <a:cubicBezTo>
                    <a:pt x="1226" y="1422"/>
                    <a:pt x="1230" y="1364"/>
                    <a:pt x="1236" y="1319"/>
                  </a:cubicBezTo>
                  <a:cubicBezTo>
                    <a:pt x="1242" y="1275"/>
                    <a:pt x="1255" y="1240"/>
                    <a:pt x="1258" y="1240"/>
                  </a:cubicBezTo>
                  <a:cubicBezTo>
                    <a:pt x="1207" y="1198"/>
                    <a:pt x="1207" y="1198"/>
                    <a:pt x="1207" y="1198"/>
                  </a:cubicBezTo>
                  <a:cubicBezTo>
                    <a:pt x="1207" y="1198"/>
                    <a:pt x="1207" y="1198"/>
                    <a:pt x="1207" y="1198"/>
                  </a:cubicBezTo>
                  <a:cubicBezTo>
                    <a:pt x="1194" y="1214"/>
                    <a:pt x="1185" y="1233"/>
                    <a:pt x="1182" y="1256"/>
                  </a:cubicBezTo>
                  <a:cubicBezTo>
                    <a:pt x="1178" y="1236"/>
                    <a:pt x="1178" y="1217"/>
                    <a:pt x="1178" y="1204"/>
                  </a:cubicBezTo>
                  <a:cubicBezTo>
                    <a:pt x="1111" y="1211"/>
                    <a:pt x="1111" y="1211"/>
                    <a:pt x="1111" y="1211"/>
                  </a:cubicBezTo>
                  <a:cubicBezTo>
                    <a:pt x="1121" y="1281"/>
                    <a:pt x="1118" y="1425"/>
                    <a:pt x="1115" y="1553"/>
                  </a:cubicBezTo>
                  <a:cubicBezTo>
                    <a:pt x="1111" y="1616"/>
                    <a:pt x="1108" y="1677"/>
                    <a:pt x="1105" y="1722"/>
                  </a:cubicBezTo>
                  <a:cubicBezTo>
                    <a:pt x="1102" y="1747"/>
                    <a:pt x="1099" y="1767"/>
                    <a:pt x="1099" y="1783"/>
                  </a:cubicBezTo>
                  <a:cubicBezTo>
                    <a:pt x="1095" y="1795"/>
                    <a:pt x="1095" y="1808"/>
                    <a:pt x="1095" y="1808"/>
                  </a:cubicBezTo>
                  <a:cubicBezTo>
                    <a:pt x="1131" y="1818"/>
                    <a:pt x="1131" y="1818"/>
                    <a:pt x="1131" y="1818"/>
                  </a:cubicBezTo>
                  <a:cubicBezTo>
                    <a:pt x="1127" y="1827"/>
                    <a:pt x="1127" y="1837"/>
                    <a:pt x="1124" y="1846"/>
                  </a:cubicBezTo>
                  <a:cubicBezTo>
                    <a:pt x="1188" y="1859"/>
                    <a:pt x="1188" y="1859"/>
                    <a:pt x="1188" y="1859"/>
                  </a:cubicBezTo>
                  <a:cubicBezTo>
                    <a:pt x="1191" y="1850"/>
                    <a:pt x="1194" y="1840"/>
                    <a:pt x="1194" y="1827"/>
                  </a:cubicBezTo>
                  <a:cubicBezTo>
                    <a:pt x="1198" y="1840"/>
                    <a:pt x="1201" y="1850"/>
                    <a:pt x="1204" y="1859"/>
                  </a:cubicBezTo>
                  <a:cubicBezTo>
                    <a:pt x="1217" y="1885"/>
                    <a:pt x="1239" y="1904"/>
                    <a:pt x="1268" y="1910"/>
                  </a:cubicBezTo>
                  <a:cubicBezTo>
                    <a:pt x="1278" y="1850"/>
                    <a:pt x="1278" y="1850"/>
                    <a:pt x="1278" y="1850"/>
                  </a:cubicBezTo>
                  <a:cubicBezTo>
                    <a:pt x="1271" y="1850"/>
                    <a:pt x="1271" y="1850"/>
                    <a:pt x="1265" y="1837"/>
                  </a:cubicBezTo>
                  <a:cubicBezTo>
                    <a:pt x="1262" y="1827"/>
                    <a:pt x="1258" y="1805"/>
                    <a:pt x="1258" y="1779"/>
                  </a:cubicBezTo>
                  <a:cubicBezTo>
                    <a:pt x="1258" y="1728"/>
                    <a:pt x="1268" y="1655"/>
                    <a:pt x="1284" y="1581"/>
                  </a:cubicBezTo>
                  <a:cubicBezTo>
                    <a:pt x="1300" y="1505"/>
                    <a:pt x="1319" y="1425"/>
                    <a:pt x="1332" y="1358"/>
                  </a:cubicBezTo>
                  <a:cubicBezTo>
                    <a:pt x="1345" y="1291"/>
                    <a:pt x="1354" y="1236"/>
                    <a:pt x="1335" y="119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253038" y="4368800"/>
              <a:ext cx="596900" cy="1477963"/>
            </a:xfrm>
            <a:custGeom>
              <a:avLst/>
              <a:gdLst>
                <a:gd name="T0" fmla="*/ 128 w 1143"/>
                <a:gd name="T1" fmla="*/ 0 h 2830"/>
                <a:gd name="T2" fmla="*/ 58 w 1143"/>
                <a:gd name="T3" fmla="*/ 13 h 2830"/>
                <a:gd name="T4" fmla="*/ 96 w 1143"/>
                <a:gd name="T5" fmla="*/ 1507 h 2830"/>
                <a:gd name="T6" fmla="*/ 115 w 1143"/>
                <a:gd name="T7" fmla="*/ 1594 h 2830"/>
                <a:gd name="T8" fmla="*/ 115 w 1143"/>
                <a:gd name="T9" fmla="*/ 1594 h 2830"/>
                <a:gd name="T10" fmla="*/ 131 w 1143"/>
                <a:gd name="T11" fmla="*/ 1610 h 2830"/>
                <a:gd name="T12" fmla="*/ 1070 w 1143"/>
                <a:gd name="T13" fmla="*/ 2392 h 2830"/>
                <a:gd name="T14" fmla="*/ 917 w 1143"/>
                <a:gd name="T15" fmla="*/ 2584 h 2830"/>
                <a:gd name="T16" fmla="*/ 664 w 1143"/>
                <a:gd name="T17" fmla="*/ 2772 h 2830"/>
                <a:gd name="T18" fmla="*/ 703 w 1143"/>
                <a:gd name="T19" fmla="*/ 2830 h 2830"/>
                <a:gd name="T20" fmla="*/ 961 w 1143"/>
                <a:gd name="T21" fmla="*/ 2638 h 2830"/>
                <a:gd name="T22" fmla="*/ 1143 w 1143"/>
                <a:gd name="T23" fmla="*/ 2395 h 2830"/>
                <a:gd name="T24" fmla="*/ 1143 w 1143"/>
                <a:gd name="T25" fmla="*/ 2382 h 2830"/>
                <a:gd name="T26" fmla="*/ 1140 w 1143"/>
                <a:gd name="T27" fmla="*/ 2376 h 2830"/>
                <a:gd name="T28" fmla="*/ 185 w 1143"/>
                <a:gd name="T29" fmla="*/ 1565 h 2830"/>
                <a:gd name="T30" fmla="*/ 163 w 1143"/>
                <a:gd name="T31" fmla="*/ 1475 h 2830"/>
                <a:gd name="T32" fmla="*/ 128 w 1143"/>
                <a:gd name="T33" fmla="*/ 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3" h="2830">
                  <a:moveTo>
                    <a:pt x="128" y="0"/>
                  </a:moveTo>
                  <a:cubicBezTo>
                    <a:pt x="58" y="13"/>
                    <a:pt x="58" y="13"/>
                    <a:pt x="58" y="13"/>
                  </a:cubicBezTo>
                  <a:cubicBezTo>
                    <a:pt x="128" y="457"/>
                    <a:pt x="0" y="1044"/>
                    <a:pt x="96" y="1507"/>
                  </a:cubicBezTo>
                  <a:cubicBezTo>
                    <a:pt x="102" y="1536"/>
                    <a:pt x="109" y="1565"/>
                    <a:pt x="115" y="1594"/>
                  </a:cubicBezTo>
                  <a:cubicBezTo>
                    <a:pt x="115" y="1594"/>
                    <a:pt x="115" y="1594"/>
                    <a:pt x="115" y="1594"/>
                  </a:cubicBezTo>
                  <a:cubicBezTo>
                    <a:pt x="118" y="1597"/>
                    <a:pt x="128" y="1610"/>
                    <a:pt x="131" y="1610"/>
                  </a:cubicBezTo>
                  <a:cubicBezTo>
                    <a:pt x="450" y="1935"/>
                    <a:pt x="888" y="2028"/>
                    <a:pt x="1070" y="2392"/>
                  </a:cubicBezTo>
                  <a:cubicBezTo>
                    <a:pt x="1057" y="2443"/>
                    <a:pt x="997" y="2517"/>
                    <a:pt x="917" y="2584"/>
                  </a:cubicBezTo>
                  <a:cubicBezTo>
                    <a:pt x="834" y="2657"/>
                    <a:pt x="731" y="2724"/>
                    <a:pt x="664" y="2772"/>
                  </a:cubicBezTo>
                  <a:cubicBezTo>
                    <a:pt x="703" y="2830"/>
                    <a:pt x="703" y="2830"/>
                    <a:pt x="703" y="2830"/>
                  </a:cubicBezTo>
                  <a:cubicBezTo>
                    <a:pt x="770" y="2782"/>
                    <a:pt x="872" y="2715"/>
                    <a:pt x="961" y="2638"/>
                  </a:cubicBezTo>
                  <a:cubicBezTo>
                    <a:pt x="1051" y="2565"/>
                    <a:pt x="1131" y="2485"/>
                    <a:pt x="1143" y="2395"/>
                  </a:cubicBezTo>
                  <a:cubicBezTo>
                    <a:pt x="1143" y="2382"/>
                    <a:pt x="1143" y="2382"/>
                    <a:pt x="1143" y="2382"/>
                  </a:cubicBezTo>
                  <a:cubicBezTo>
                    <a:pt x="1140" y="2376"/>
                    <a:pt x="1140" y="2376"/>
                    <a:pt x="1140" y="2376"/>
                  </a:cubicBezTo>
                  <a:cubicBezTo>
                    <a:pt x="955" y="1993"/>
                    <a:pt x="514" y="1884"/>
                    <a:pt x="185" y="1565"/>
                  </a:cubicBezTo>
                  <a:cubicBezTo>
                    <a:pt x="176" y="1536"/>
                    <a:pt x="169" y="1507"/>
                    <a:pt x="163" y="1475"/>
                  </a:cubicBezTo>
                  <a:cubicBezTo>
                    <a:pt x="67" y="1016"/>
                    <a:pt x="195" y="434"/>
                    <a:pt x="12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5049838" y="4286250"/>
              <a:ext cx="806450" cy="862013"/>
            </a:xfrm>
            <a:custGeom>
              <a:avLst/>
              <a:gdLst>
                <a:gd name="T0" fmla="*/ 74 w 1546"/>
                <a:gd name="T1" fmla="*/ 0 h 1652"/>
                <a:gd name="T2" fmla="*/ 4 w 1546"/>
                <a:gd name="T3" fmla="*/ 16 h 1652"/>
                <a:gd name="T4" fmla="*/ 122 w 1546"/>
                <a:gd name="T5" fmla="*/ 1508 h 1652"/>
                <a:gd name="T6" fmla="*/ 147 w 1546"/>
                <a:gd name="T7" fmla="*/ 1591 h 1652"/>
                <a:gd name="T8" fmla="*/ 147 w 1546"/>
                <a:gd name="T9" fmla="*/ 1591 h 1652"/>
                <a:gd name="T10" fmla="*/ 147 w 1546"/>
                <a:gd name="T11" fmla="*/ 1594 h 1652"/>
                <a:gd name="T12" fmla="*/ 147 w 1546"/>
                <a:gd name="T13" fmla="*/ 1594 h 1652"/>
                <a:gd name="T14" fmla="*/ 147 w 1546"/>
                <a:gd name="T15" fmla="*/ 1594 h 1652"/>
                <a:gd name="T16" fmla="*/ 182 w 1546"/>
                <a:gd name="T17" fmla="*/ 1652 h 1652"/>
                <a:gd name="T18" fmla="*/ 205 w 1546"/>
                <a:gd name="T19" fmla="*/ 1645 h 1652"/>
                <a:gd name="T20" fmla="*/ 1268 w 1546"/>
                <a:gd name="T21" fmla="*/ 1042 h 1652"/>
                <a:gd name="T22" fmla="*/ 1393 w 1546"/>
                <a:gd name="T23" fmla="*/ 1252 h 1652"/>
                <a:gd name="T24" fmla="*/ 1479 w 1546"/>
                <a:gd name="T25" fmla="*/ 1556 h 1652"/>
                <a:gd name="T26" fmla="*/ 1546 w 1546"/>
                <a:gd name="T27" fmla="*/ 1540 h 1652"/>
                <a:gd name="T28" fmla="*/ 1460 w 1546"/>
                <a:gd name="T29" fmla="*/ 1230 h 1652"/>
                <a:gd name="T30" fmla="*/ 1297 w 1546"/>
                <a:gd name="T31" fmla="*/ 974 h 1652"/>
                <a:gd name="T32" fmla="*/ 1288 w 1546"/>
                <a:gd name="T33" fmla="*/ 971 h 1652"/>
                <a:gd name="T34" fmla="*/ 1278 w 1546"/>
                <a:gd name="T35" fmla="*/ 971 h 1652"/>
                <a:gd name="T36" fmla="*/ 214 w 1546"/>
                <a:gd name="T37" fmla="*/ 1559 h 1652"/>
                <a:gd name="T38" fmla="*/ 189 w 1546"/>
                <a:gd name="T39" fmla="*/ 1473 h 1652"/>
                <a:gd name="T40" fmla="*/ 74 w 1546"/>
                <a:gd name="T41" fmla="*/ 0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46" h="1652">
                  <a:moveTo>
                    <a:pt x="74" y="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96" y="457"/>
                    <a:pt x="0" y="1051"/>
                    <a:pt x="122" y="1508"/>
                  </a:cubicBezTo>
                  <a:cubicBezTo>
                    <a:pt x="128" y="1537"/>
                    <a:pt x="138" y="1565"/>
                    <a:pt x="147" y="1591"/>
                  </a:cubicBezTo>
                  <a:cubicBezTo>
                    <a:pt x="147" y="1591"/>
                    <a:pt x="147" y="1591"/>
                    <a:pt x="147" y="1591"/>
                  </a:cubicBezTo>
                  <a:cubicBezTo>
                    <a:pt x="147" y="1591"/>
                    <a:pt x="147" y="1591"/>
                    <a:pt x="147" y="1594"/>
                  </a:cubicBezTo>
                  <a:cubicBezTo>
                    <a:pt x="147" y="1594"/>
                    <a:pt x="147" y="1594"/>
                    <a:pt x="147" y="1594"/>
                  </a:cubicBezTo>
                  <a:cubicBezTo>
                    <a:pt x="147" y="1594"/>
                    <a:pt x="147" y="1594"/>
                    <a:pt x="147" y="1594"/>
                  </a:cubicBezTo>
                  <a:cubicBezTo>
                    <a:pt x="157" y="1623"/>
                    <a:pt x="170" y="1639"/>
                    <a:pt x="182" y="1652"/>
                  </a:cubicBezTo>
                  <a:cubicBezTo>
                    <a:pt x="186" y="1652"/>
                    <a:pt x="202" y="1645"/>
                    <a:pt x="205" y="1645"/>
                  </a:cubicBezTo>
                  <a:cubicBezTo>
                    <a:pt x="620" y="1460"/>
                    <a:pt x="863" y="1080"/>
                    <a:pt x="1268" y="1042"/>
                  </a:cubicBezTo>
                  <a:cubicBezTo>
                    <a:pt x="1310" y="1070"/>
                    <a:pt x="1358" y="1153"/>
                    <a:pt x="1393" y="1252"/>
                  </a:cubicBezTo>
                  <a:cubicBezTo>
                    <a:pt x="1431" y="1358"/>
                    <a:pt x="1460" y="1476"/>
                    <a:pt x="1479" y="1556"/>
                  </a:cubicBezTo>
                  <a:cubicBezTo>
                    <a:pt x="1546" y="1540"/>
                    <a:pt x="1546" y="1540"/>
                    <a:pt x="1546" y="1540"/>
                  </a:cubicBezTo>
                  <a:cubicBezTo>
                    <a:pt x="1527" y="1460"/>
                    <a:pt x="1498" y="1339"/>
                    <a:pt x="1460" y="1230"/>
                  </a:cubicBezTo>
                  <a:cubicBezTo>
                    <a:pt x="1422" y="1121"/>
                    <a:pt x="1377" y="1019"/>
                    <a:pt x="1297" y="974"/>
                  </a:cubicBezTo>
                  <a:cubicBezTo>
                    <a:pt x="1288" y="971"/>
                    <a:pt x="1288" y="971"/>
                    <a:pt x="1288" y="971"/>
                  </a:cubicBezTo>
                  <a:cubicBezTo>
                    <a:pt x="1278" y="971"/>
                    <a:pt x="1278" y="971"/>
                    <a:pt x="1278" y="971"/>
                  </a:cubicBezTo>
                  <a:cubicBezTo>
                    <a:pt x="866" y="1006"/>
                    <a:pt x="610" y="1361"/>
                    <a:pt x="214" y="1559"/>
                  </a:cubicBezTo>
                  <a:cubicBezTo>
                    <a:pt x="205" y="1530"/>
                    <a:pt x="195" y="1505"/>
                    <a:pt x="189" y="1473"/>
                  </a:cubicBezTo>
                  <a:cubicBezTo>
                    <a:pt x="67" y="1019"/>
                    <a:pt x="163" y="428"/>
                    <a:pt x="7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713288" y="2657475"/>
              <a:ext cx="525463" cy="1157288"/>
            </a:xfrm>
            <a:custGeom>
              <a:avLst/>
              <a:gdLst>
                <a:gd name="T0" fmla="*/ 971 w 1006"/>
                <a:gd name="T1" fmla="*/ 2089 h 2217"/>
                <a:gd name="T2" fmla="*/ 863 w 1006"/>
                <a:gd name="T3" fmla="*/ 2098 h 2217"/>
                <a:gd name="T4" fmla="*/ 186 w 1006"/>
                <a:gd name="T5" fmla="*/ 1172 h 2217"/>
                <a:gd name="T6" fmla="*/ 0 w 1006"/>
                <a:gd name="T7" fmla="*/ 16 h 2217"/>
                <a:gd name="T8" fmla="*/ 80 w 1006"/>
                <a:gd name="T9" fmla="*/ 0 h 2217"/>
                <a:gd name="T10" fmla="*/ 262 w 1006"/>
                <a:gd name="T11" fmla="*/ 1147 h 2217"/>
                <a:gd name="T12" fmla="*/ 1006 w 1006"/>
                <a:gd name="T13" fmla="*/ 2217 h 2217"/>
                <a:gd name="T14" fmla="*/ 971 w 1006"/>
                <a:gd name="T15" fmla="*/ 2086 h 2217"/>
                <a:gd name="T16" fmla="*/ 971 w 1006"/>
                <a:gd name="T17" fmla="*/ 2089 h 2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6" h="2217">
                  <a:moveTo>
                    <a:pt x="971" y="2089"/>
                  </a:moveTo>
                  <a:cubicBezTo>
                    <a:pt x="987" y="2066"/>
                    <a:pt x="895" y="2143"/>
                    <a:pt x="863" y="2098"/>
                  </a:cubicBezTo>
                  <a:cubicBezTo>
                    <a:pt x="767" y="1971"/>
                    <a:pt x="195" y="1226"/>
                    <a:pt x="186" y="1172"/>
                  </a:cubicBezTo>
                  <a:cubicBezTo>
                    <a:pt x="166" y="1057"/>
                    <a:pt x="64" y="80"/>
                    <a:pt x="0" y="16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44" y="67"/>
                    <a:pt x="221" y="1041"/>
                    <a:pt x="262" y="1147"/>
                  </a:cubicBezTo>
                  <a:cubicBezTo>
                    <a:pt x="352" y="1370"/>
                    <a:pt x="968" y="2054"/>
                    <a:pt x="1006" y="2217"/>
                  </a:cubicBezTo>
                  <a:cubicBezTo>
                    <a:pt x="971" y="2086"/>
                    <a:pt x="971" y="2086"/>
                    <a:pt x="971" y="2086"/>
                  </a:cubicBezTo>
                  <a:lnTo>
                    <a:pt x="971" y="20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4625975" y="2498725"/>
              <a:ext cx="169863" cy="196850"/>
            </a:xfrm>
            <a:custGeom>
              <a:avLst/>
              <a:gdLst>
                <a:gd name="T0" fmla="*/ 271 w 326"/>
                <a:gd name="T1" fmla="*/ 44 h 376"/>
                <a:gd name="T2" fmla="*/ 323 w 326"/>
                <a:gd name="T3" fmla="*/ 159 h 376"/>
                <a:gd name="T4" fmla="*/ 300 w 326"/>
                <a:gd name="T5" fmla="*/ 284 h 376"/>
                <a:gd name="T6" fmla="*/ 220 w 326"/>
                <a:gd name="T7" fmla="*/ 367 h 376"/>
                <a:gd name="T8" fmla="*/ 220 w 326"/>
                <a:gd name="T9" fmla="*/ 376 h 376"/>
                <a:gd name="T10" fmla="*/ 19 w 326"/>
                <a:gd name="T11" fmla="*/ 230 h 376"/>
                <a:gd name="T12" fmla="*/ 19 w 326"/>
                <a:gd name="T13" fmla="*/ 105 h 376"/>
                <a:gd name="T14" fmla="*/ 134 w 326"/>
                <a:gd name="T15" fmla="*/ 12 h 376"/>
                <a:gd name="T16" fmla="*/ 137 w 326"/>
                <a:gd name="T17" fmla="*/ 12 h 376"/>
                <a:gd name="T18" fmla="*/ 137 w 326"/>
                <a:gd name="T19" fmla="*/ 12 h 376"/>
                <a:gd name="T20" fmla="*/ 271 w 326"/>
                <a:gd name="T21" fmla="*/ 44 h 376"/>
                <a:gd name="T22" fmla="*/ 236 w 326"/>
                <a:gd name="T23" fmla="*/ 79 h 376"/>
                <a:gd name="T24" fmla="*/ 150 w 326"/>
                <a:gd name="T25" fmla="*/ 60 h 376"/>
                <a:gd name="T26" fmla="*/ 64 w 326"/>
                <a:gd name="T27" fmla="*/ 127 h 376"/>
                <a:gd name="T28" fmla="*/ 67 w 326"/>
                <a:gd name="T29" fmla="*/ 207 h 376"/>
                <a:gd name="T30" fmla="*/ 201 w 326"/>
                <a:gd name="T31" fmla="*/ 319 h 376"/>
                <a:gd name="T32" fmla="*/ 252 w 326"/>
                <a:gd name="T33" fmla="*/ 265 h 376"/>
                <a:gd name="T34" fmla="*/ 271 w 326"/>
                <a:gd name="T35" fmla="*/ 162 h 376"/>
                <a:gd name="T36" fmla="*/ 236 w 326"/>
                <a:gd name="T37" fmla="*/ 7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6" h="376">
                  <a:moveTo>
                    <a:pt x="271" y="44"/>
                  </a:moveTo>
                  <a:cubicBezTo>
                    <a:pt x="303" y="73"/>
                    <a:pt x="319" y="115"/>
                    <a:pt x="323" y="159"/>
                  </a:cubicBezTo>
                  <a:cubicBezTo>
                    <a:pt x="326" y="201"/>
                    <a:pt x="319" y="246"/>
                    <a:pt x="300" y="284"/>
                  </a:cubicBezTo>
                  <a:cubicBezTo>
                    <a:pt x="284" y="319"/>
                    <a:pt x="259" y="351"/>
                    <a:pt x="220" y="367"/>
                  </a:cubicBezTo>
                  <a:cubicBezTo>
                    <a:pt x="220" y="376"/>
                    <a:pt x="220" y="376"/>
                    <a:pt x="220" y="376"/>
                  </a:cubicBezTo>
                  <a:cubicBezTo>
                    <a:pt x="134" y="370"/>
                    <a:pt x="51" y="306"/>
                    <a:pt x="19" y="230"/>
                  </a:cubicBezTo>
                  <a:cubicBezTo>
                    <a:pt x="3" y="191"/>
                    <a:pt x="0" y="146"/>
                    <a:pt x="19" y="105"/>
                  </a:cubicBezTo>
                  <a:cubicBezTo>
                    <a:pt x="35" y="67"/>
                    <a:pt x="73" y="35"/>
                    <a:pt x="134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92" y="0"/>
                    <a:pt x="240" y="12"/>
                    <a:pt x="271" y="44"/>
                  </a:cubicBezTo>
                  <a:close/>
                  <a:moveTo>
                    <a:pt x="236" y="79"/>
                  </a:moveTo>
                  <a:cubicBezTo>
                    <a:pt x="217" y="63"/>
                    <a:pt x="192" y="54"/>
                    <a:pt x="150" y="60"/>
                  </a:cubicBezTo>
                  <a:cubicBezTo>
                    <a:pt x="102" y="79"/>
                    <a:pt x="77" y="102"/>
                    <a:pt x="64" y="127"/>
                  </a:cubicBezTo>
                  <a:cubicBezTo>
                    <a:pt x="54" y="153"/>
                    <a:pt x="54" y="178"/>
                    <a:pt x="67" y="207"/>
                  </a:cubicBezTo>
                  <a:cubicBezTo>
                    <a:pt x="89" y="258"/>
                    <a:pt x="144" y="303"/>
                    <a:pt x="201" y="319"/>
                  </a:cubicBezTo>
                  <a:cubicBezTo>
                    <a:pt x="224" y="309"/>
                    <a:pt x="240" y="290"/>
                    <a:pt x="252" y="265"/>
                  </a:cubicBezTo>
                  <a:cubicBezTo>
                    <a:pt x="268" y="233"/>
                    <a:pt x="275" y="198"/>
                    <a:pt x="271" y="162"/>
                  </a:cubicBezTo>
                  <a:cubicBezTo>
                    <a:pt x="268" y="127"/>
                    <a:pt x="256" y="99"/>
                    <a:pt x="236" y="7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630738" y="2519363"/>
              <a:ext cx="150813" cy="144463"/>
            </a:xfrm>
            <a:custGeom>
              <a:avLst/>
              <a:gdLst>
                <a:gd name="T0" fmla="*/ 236 w 290"/>
                <a:gd name="T1" fmla="*/ 48 h 278"/>
                <a:gd name="T2" fmla="*/ 182 w 290"/>
                <a:gd name="T3" fmla="*/ 278 h 278"/>
                <a:gd name="T4" fmla="*/ 76 w 290"/>
                <a:gd name="T5" fmla="*/ 61 h 278"/>
                <a:gd name="T6" fmla="*/ 236 w 290"/>
                <a:gd name="T7" fmla="*/ 4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278">
                  <a:moveTo>
                    <a:pt x="236" y="48"/>
                  </a:moveTo>
                  <a:cubicBezTo>
                    <a:pt x="290" y="115"/>
                    <a:pt x="271" y="252"/>
                    <a:pt x="182" y="278"/>
                  </a:cubicBezTo>
                  <a:cubicBezTo>
                    <a:pt x="92" y="262"/>
                    <a:pt x="0" y="140"/>
                    <a:pt x="76" y="61"/>
                  </a:cubicBezTo>
                  <a:cubicBezTo>
                    <a:pt x="118" y="19"/>
                    <a:pt x="191" y="0"/>
                    <a:pt x="236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422900" y="3070225"/>
              <a:ext cx="892175" cy="868363"/>
            </a:xfrm>
            <a:custGeom>
              <a:avLst/>
              <a:gdLst>
                <a:gd name="T0" fmla="*/ 95 w 1712"/>
                <a:gd name="T1" fmla="*/ 1571 h 1661"/>
                <a:gd name="T2" fmla="*/ 185 w 1712"/>
                <a:gd name="T3" fmla="*/ 1639 h 1661"/>
                <a:gd name="T4" fmla="*/ 1258 w 1712"/>
                <a:gd name="T5" fmla="*/ 1230 h 1661"/>
                <a:gd name="T6" fmla="*/ 1712 w 1712"/>
                <a:gd name="T7" fmla="*/ 54 h 1661"/>
                <a:gd name="T8" fmla="*/ 1651 w 1712"/>
                <a:gd name="T9" fmla="*/ 0 h 1661"/>
                <a:gd name="T10" fmla="*/ 1210 w 1712"/>
                <a:gd name="T11" fmla="*/ 1166 h 1661"/>
                <a:gd name="T12" fmla="*/ 0 w 1712"/>
                <a:gd name="T13" fmla="*/ 1661 h 1661"/>
                <a:gd name="T14" fmla="*/ 99 w 1712"/>
                <a:gd name="T15" fmla="*/ 1568 h 1661"/>
                <a:gd name="T16" fmla="*/ 95 w 1712"/>
                <a:gd name="T17" fmla="*/ 1571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2" h="1661">
                  <a:moveTo>
                    <a:pt x="95" y="1571"/>
                  </a:moveTo>
                  <a:cubicBezTo>
                    <a:pt x="99" y="1543"/>
                    <a:pt x="131" y="1658"/>
                    <a:pt x="185" y="1639"/>
                  </a:cubicBezTo>
                  <a:cubicBezTo>
                    <a:pt x="335" y="1584"/>
                    <a:pt x="1220" y="1274"/>
                    <a:pt x="1258" y="1230"/>
                  </a:cubicBezTo>
                  <a:cubicBezTo>
                    <a:pt x="1335" y="1147"/>
                    <a:pt x="1622" y="74"/>
                    <a:pt x="1712" y="54"/>
                  </a:cubicBezTo>
                  <a:cubicBezTo>
                    <a:pt x="1651" y="0"/>
                    <a:pt x="1651" y="0"/>
                    <a:pt x="1651" y="0"/>
                  </a:cubicBezTo>
                  <a:cubicBezTo>
                    <a:pt x="1561" y="19"/>
                    <a:pt x="1303" y="1099"/>
                    <a:pt x="1210" y="1166"/>
                  </a:cubicBezTo>
                  <a:cubicBezTo>
                    <a:pt x="1012" y="1303"/>
                    <a:pt x="121" y="1543"/>
                    <a:pt x="0" y="1661"/>
                  </a:cubicBezTo>
                  <a:cubicBezTo>
                    <a:pt x="99" y="1568"/>
                    <a:pt x="99" y="1568"/>
                    <a:pt x="99" y="1568"/>
                  </a:cubicBezTo>
                  <a:lnTo>
                    <a:pt x="95" y="157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267450" y="2946400"/>
              <a:ext cx="179388" cy="185738"/>
            </a:xfrm>
            <a:custGeom>
              <a:avLst/>
              <a:gdLst>
                <a:gd name="T0" fmla="*/ 160 w 345"/>
                <a:gd name="T1" fmla="*/ 9 h 357"/>
                <a:gd name="T2" fmla="*/ 54 w 345"/>
                <a:gd name="T3" fmla="*/ 76 h 357"/>
                <a:gd name="T4" fmla="*/ 3 w 345"/>
                <a:gd name="T5" fmla="*/ 198 h 357"/>
                <a:gd name="T6" fmla="*/ 25 w 345"/>
                <a:gd name="T7" fmla="*/ 306 h 357"/>
                <a:gd name="T8" fmla="*/ 22 w 345"/>
                <a:gd name="T9" fmla="*/ 316 h 357"/>
                <a:gd name="T10" fmla="*/ 271 w 345"/>
                <a:gd name="T11" fmla="*/ 300 h 357"/>
                <a:gd name="T12" fmla="*/ 338 w 345"/>
                <a:gd name="T13" fmla="*/ 201 h 357"/>
                <a:gd name="T14" fmla="*/ 291 w 345"/>
                <a:gd name="T15" fmla="*/ 57 h 357"/>
                <a:gd name="T16" fmla="*/ 291 w 345"/>
                <a:gd name="T17" fmla="*/ 57 h 357"/>
                <a:gd name="T18" fmla="*/ 291 w 345"/>
                <a:gd name="T19" fmla="*/ 54 h 357"/>
                <a:gd name="T20" fmla="*/ 160 w 345"/>
                <a:gd name="T21" fmla="*/ 9 h 357"/>
                <a:gd name="T22" fmla="*/ 169 w 345"/>
                <a:gd name="T23" fmla="*/ 60 h 357"/>
                <a:gd name="T24" fmla="*/ 252 w 345"/>
                <a:gd name="T25" fmla="*/ 89 h 357"/>
                <a:gd name="T26" fmla="*/ 287 w 345"/>
                <a:gd name="T27" fmla="*/ 191 h 357"/>
                <a:gd name="T28" fmla="*/ 243 w 345"/>
                <a:gd name="T29" fmla="*/ 258 h 357"/>
                <a:gd name="T30" fmla="*/ 70 w 345"/>
                <a:gd name="T31" fmla="*/ 277 h 357"/>
                <a:gd name="T32" fmla="*/ 54 w 345"/>
                <a:gd name="T33" fmla="*/ 204 h 357"/>
                <a:gd name="T34" fmla="*/ 96 w 345"/>
                <a:gd name="T35" fmla="*/ 108 h 357"/>
                <a:gd name="T36" fmla="*/ 169 w 345"/>
                <a:gd name="T37" fmla="*/ 6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5" h="357">
                  <a:moveTo>
                    <a:pt x="160" y="9"/>
                  </a:moveTo>
                  <a:cubicBezTo>
                    <a:pt x="118" y="15"/>
                    <a:pt x="83" y="44"/>
                    <a:pt x="54" y="76"/>
                  </a:cubicBezTo>
                  <a:cubicBezTo>
                    <a:pt x="29" y="111"/>
                    <a:pt x="10" y="153"/>
                    <a:pt x="3" y="198"/>
                  </a:cubicBezTo>
                  <a:cubicBezTo>
                    <a:pt x="0" y="236"/>
                    <a:pt x="6" y="274"/>
                    <a:pt x="25" y="306"/>
                  </a:cubicBezTo>
                  <a:cubicBezTo>
                    <a:pt x="22" y="316"/>
                    <a:pt x="22" y="316"/>
                    <a:pt x="22" y="316"/>
                  </a:cubicBezTo>
                  <a:cubicBezTo>
                    <a:pt x="99" y="357"/>
                    <a:pt x="201" y="348"/>
                    <a:pt x="271" y="300"/>
                  </a:cubicBezTo>
                  <a:cubicBezTo>
                    <a:pt x="303" y="277"/>
                    <a:pt x="332" y="242"/>
                    <a:pt x="338" y="201"/>
                  </a:cubicBezTo>
                  <a:cubicBezTo>
                    <a:pt x="345" y="156"/>
                    <a:pt x="329" y="108"/>
                    <a:pt x="291" y="57"/>
                  </a:cubicBezTo>
                  <a:cubicBezTo>
                    <a:pt x="291" y="57"/>
                    <a:pt x="291" y="57"/>
                    <a:pt x="291" y="57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49" y="15"/>
                    <a:pt x="201" y="0"/>
                    <a:pt x="160" y="9"/>
                  </a:cubicBezTo>
                  <a:close/>
                  <a:moveTo>
                    <a:pt x="169" y="60"/>
                  </a:moveTo>
                  <a:cubicBezTo>
                    <a:pt x="195" y="54"/>
                    <a:pt x="220" y="60"/>
                    <a:pt x="252" y="89"/>
                  </a:cubicBezTo>
                  <a:cubicBezTo>
                    <a:pt x="284" y="130"/>
                    <a:pt x="291" y="166"/>
                    <a:pt x="287" y="191"/>
                  </a:cubicBezTo>
                  <a:cubicBezTo>
                    <a:pt x="284" y="220"/>
                    <a:pt x="268" y="242"/>
                    <a:pt x="243" y="258"/>
                  </a:cubicBezTo>
                  <a:cubicBezTo>
                    <a:pt x="198" y="290"/>
                    <a:pt x="125" y="297"/>
                    <a:pt x="70" y="277"/>
                  </a:cubicBezTo>
                  <a:cubicBezTo>
                    <a:pt x="57" y="258"/>
                    <a:pt x="51" y="233"/>
                    <a:pt x="54" y="204"/>
                  </a:cubicBezTo>
                  <a:cubicBezTo>
                    <a:pt x="61" y="172"/>
                    <a:pt x="73" y="137"/>
                    <a:pt x="96" y="108"/>
                  </a:cubicBezTo>
                  <a:cubicBezTo>
                    <a:pt x="118" y="83"/>
                    <a:pt x="144" y="63"/>
                    <a:pt x="169" y="6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6275388" y="2968625"/>
              <a:ext cx="149225" cy="142875"/>
            </a:xfrm>
            <a:custGeom>
              <a:avLst/>
              <a:gdLst>
                <a:gd name="T0" fmla="*/ 144 w 287"/>
                <a:gd name="T1" fmla="*/ 16 h 272"/>
                <a:gd name="T2" fmla="*/ 61 w 287"/>
                <a:gd name="T3" fmla="*/ 237 h 272"/>
                <a:gd name="T4" fmla="*/ 268 w 287"/>
                <a:gd name="T5" fmla="*/ 112 h 272"/>
                <a:gd name="T6" fmla="*/ 144 w 287"/>
                <a:gd name="T7" fmla="*/ 1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7" h="272">
                  <a:moveTo>
                    <a:pt x="144" y="16"/>
                  </a:moveTo>
                  <a:cubicBezTo>
                    <a:pt x="57" y="42"/>
                    <a:pt x="0" y="166"/>
                    <a:pt x="61" y="237"/>
                  </a:cubicBezTo>
                  <a:cubicBezTo>
                    <a:pt x="147" y="272"/>
                    <a:pt x="287" y="221"/>
                    <a:pt x="268" y="112"/>
                  </a:cubicBezTo>
                  <a:cubicBezTo>
                    <a:pt x="259" y="55"/>
                    <a:pt x="207" y="0"/>
                    <a:pt x="14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851400" y="3509963"/>
              <a:ext cx="814388" cy="1046163"/>
            </a:xfrm>
            <a:custGeom>
              <a:avLst/>
              <a:gdLst>
                <a:gd name="T0" fmla="*/ 767 w 1559"/>
                <a:gd name="T1" fmla="*/ 0 h 2006"/>
                <a:gd name="T2" fmla="*/ 1061 w 1559"/>
                <a:gd name="T3" fmla="*/ 364 h 2006"/>
                <a:gd name="T4" fmla="*/ 1163 w 1559"/>
                <a:gd name="T5" fmla="*/ 521 h 2006"/>
                <a:gd name="T6" fmla="*/ 1559 w 1559"/>
                <a:gd name="T7" fmla="*/ 1779 h 2006"/>
                <a:gd name="T8" fmla="*/ 1220 w 1559"/>
                <a:gd name="T9" fmla="*/ 1952 h 2006"/>
                <a:gd name="T10" fmla="*/ 614 w 1559"/>
                <a:gd name="T11" fmla="*/ 1737 h 2006"/>
                <a:gd name="T12" fmla="*/ 166 w 1559"/>
                <a:gd name="T13" fmla="*/ 1530 h 2006"/>
                <a:gd name="T14" fmla="*/ 135 w 1559"/>
                <a:gd name="T15" fmla="*/ 1233 h 2006"/>
                <a:gd name="T16" fmla="*/ 307 w 1559"/>
                <a:gd name="T17" fmla="*/ 1067 h 2006"/>
                <a:gd name="T18" fmla="*/ 566 w 1559"/>
                <a:gd name="T19" fmla="*/ 722 h 2006"/>
                <a:gd name="T20" fmla="*/ 885 w 1559"/>
                <a:gd name="T21" fmla="*/ 307 h 2006"/>
                <a:gd name="T22" fmla="*/ 767 w 1559"/>
                <a:gd name="T23" fmla="*/ 0 h 2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59" h="2006">
                  <a:moveTo>
                    <a:pt x="767" y="0"/>
                  </a:moveTo>
                  <a:cubicBezTo>
                    <a:pt x="904" y="176"/>
                    <a:pt x="930" y="217"/>
                    <a:pt x="1061" y="364"/>
                  </a:cubicBezTo>
                  <a:cubicBezTo>
                    <a:pt x="1109" y="409"/>
                    <a:pt x="1125" y="470"/>
                    <a:pt x="1163" y="521"/>
                  </a:cubicBezTo>
                  <a:cubicBezTo>
                    <a:pt x="1450" y="891"/>
                    <a:pt x="1476" y="1329"/>
                    <a:pt x="1559" y="1779"/>
                  </a:cubicBezTo>
                  <a:cubicBezTo>
                    <a:pt x="1543" y="2006"/>
                    <a:pt x="1380" y="1990"/>
                    <a:pt x="1220" y="1952"/>
                  </a:cubicBezTo>
                  <a:cubicBezTo>
                    <a:pt x="1010" y="1894"/>
                    <a:pt x="789" y="1852"/>
                    <a:pt x="614" y="1737"/>
                  </a:cubicBezTo>
                  <a:cubicBezTo>
                    <a:pt x="470" y="1658"/>
                    <a:pt x="355" y="1571"/>
                    <a:pt x="166" y="1530"/>
                  </a:cubicBezTo>
                  <a:cubicBezTo>
                    <a:pt x="0" y="1514"/>
                    <a:pt x="74" y="1338"/>
                    <a:pt x="135" y="1233"/>
                  </a:cubicBezTo>
                  <a:cubicBezTo>
                    <a:pt x="186" y="1153"/>
                    <a:pt x="262" y="1112"/>
                    <a:pt x="307" y="1067"/>
                  </a:cubicBezTo>
                  <a:cubicBezTo>
                    <a:pt x="409" y="952"/>
                    <a:pt x="518" y="875"/>
                    <a:pt x="566" y="722"/>
                  </a:cubicBezTo>
                  <a:cubicBezTo>
                    <a:pt x="646" y="466"/>
                    <a:pt x="617" y="326"/>
                    <a:pt x="885" y="307"/>
                  </a:cubicBezTo>
                  <a:cubicBezTo>
                    <a:pt x="952" y="278"/>
                    <a:pt x="927" y="173"/>
                    <a:pt x="767" y="0"/>
                  </a:cubicBezTo>
                  <a:close/>
                </a:path>
              </a:pathLst>
            </a:custGeom>
            <a:solidFill>
              <a:srgbClr val="89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4884738" y="3635375"/>
              <a:ext cx="777875" cy="904875"/>
            </a:xfrm>
            <a:custGeom>
              <a:avLst/>
              <a:gdLst>
                <a:gd name="T0" fmla="*/ 1051 w 1489"/>
                <a:gd name="T1" fmla="*/ 214 h 1734"/>
                <a:gd name="T2" fmla="*/ 1089 w 1489"/>
                <a:gd name="T3" fmla="*/ 287 h 1734"/>
                <a:gd name="T4" fmla="*/ 1262 w 1489"/>
                <a:gd name="T5" fmla="*/ 549 h 1734"/>
                <a:gd name="T6" fmla="*/ 1329 w 1489"/>
                <a:gd name="T7" fmla="*/ 725 h 1734"/>
                <a:gd name="T8" fmla="*/ 1406 w 1489"/>
                <a:gd name="T9" fmla="*/ 1028 h 1734"/>
                <a:gd name="T10" fmla="*/ 1422 w 1489"/>
                <a:gd name="T11" fmla="*/ 1108 h 1734"/>
                <a:gd name="T12" fmla="*/ 1476 w 1489"/>
                <a:gd name="T13" fmla="*/ 1427 h 1734"/>
                <a:gd name="T14" fmla="*/ 1469 w 1489"/>
                <a:gd name="T15" fmla="*/ 1648 h 1734"/>
                <a:gd name="T16" fmla="*/ 1233 w 1489"/>
                <a:gd name="T17" fmla="*/ 1727 h 1734"/>
                <a:gd name="T18" fmla="*/ 1038 w 1489"/>
                <a:gd name="T19" fmla="*/ 1680 h 1734"/>
                <a:gd name="T20" fmla="*/ 831 w 1489"/>
                <a:gd name="T21" fmla="*/ 1622 h 1734"/>
                <a:gd name="T22" fmla="*/ 642 w 1489"/>
                <a:gd name="T23" fmla="*/ 1549 h 1734"/>
                <a:gd name="T24" fmla="*/ 447 w 1489"/>
                <a:gd name="T25" fmla="*/ 1440 h 1734"/>
                <a:gd name="T26" fmla="*/ 265 w 1489"/>
                <a:gd name="T27" fmla="*/ 1344 h 1734"/>
                <a:gd name="T28" fmla="*/ 61 w 1489"/>
                <a:gd name="T29" fmla="*/ 1284 h 1734"/>
                <a:gd name="T30" fmla="*/ 80 w 1489"/>
                <a:gd name="T31" fmla="*/ 1223 h 1734"/>
                <a:gd name="T32" fmla="*/ 93 w 1489"/>
                <a:gd name="T33" fmla="*/ 1006 h 1734"/>
                <a:gd name="T34" fmla="*/ 179 w 1489"/>
                <a:gd name="T35" fmla="*/ 881 h 1734"/>
                <a:gd name="T36" fmla="*/ 406 w 1489"/>
                <a:gd name="T37" fmla="*/ 891 h 1734"/>
                <a:gd name="T38" fmla="*/ 470 w 1489"/>
                <a:gd name="T39" fmla="*/ 680 h 1734"/>
                <a:gd name="T40" fmla="*/ 505 w 1489"/>
                <a:gd name="T41" fmla="*/ 479 h 1734"/>
                <a:gd name="T42" fmla="*/ 559 w 1489"/>
                <a:gd name="T43" fmla="*/ 271 h 1734"/>
                <a:gd name="T44" fmla="*/ 712 w 1489"/>
                <a:gd name="T45" fmla="*/ 86 h 1734"/>
                <a:gd name="T46" fmla="*/ 891 w 1489"/>
                <a:gd name="T47" fmla="*/ 0 h 1734"/>
                <a:gd name="T48" fmla="*/ 840 w 1489"/>
                <a:gd name="T49" fmla="*/ 357 h 1734"/>
                <a:gd name="T50" fmla="*/ 690 w 1489"/>
                <a:gd name="T51" fmla="*/ 166 h 1734"/>
                <a:gd name="T52" fmla="*/ 1166 w 1489"/>
                <a:gd name="T53" fmla="*/ 520 h 1734"/>
                <a:gd name="T54" fmla="*/ 1166 w 1489"/>
                <a:gd name="T55" fmla="*/ 520 h 1734"/>
                <a:gd name="T56" fmla="*/ 930 w 1489"/>
                <a:gd name="T57" fmla="*/ 613 h 1734"/>
                <a:gd name="T58" fmla="*/ 585 w 1489"/>
                <a:gd name="T59" fmla="*/ 504 h 1734"/>
                <a:gd name="T60" fmla="*/ 569 w 1489"/>
                <a:gd name="T61" fmla="*/ 562 h 1734"/>
                <a:gd name="T62" fmla="*/ 1102 w 1489"/>
                <a:gd name="T63" fmla="*/ 728 h 1734"/>
                <a:gd name="T64" fmla="*/ 1102 w 1489"/>
                <a:gd name="T65" fmla="*/ 728 h 1734"/>
                <a:gd name="T66" fmla="*/ 872 w 1489"/>
                <a:gd name="T67" fmla="*/ 801 h 1734"/>
                <a:gd name="T68" fmla="*/ 1118 w 1489"/>
                <a:gd name="T69" fmla="*/ 878 h 1734"/>
                <a:gd name="T70" fmla="*/ 508 w 1489"/>
                <a:gd name="T71" fmla="*/ 753 h 1734"/>
                <a:gd name="T72" fmla="*/ 1252 w 1489"/>
                <a:gd name="T73" fmla="*/ 980 h 1734"/>
                <a:gd name="T74" fmla="*/ 1252 w 1489"/>
                <a:gd name="T75" fmla="*/ 980 h 1734"/>
                <a:gd name="T76" fmla="*/ 997 w 1489"/>
                <a:gd name="T77" fmla="*/ 1073 h 1734"/>
                <a:gd name="T78" fmla="*/ 652 w 1489"/>
                <a:gd name="T79" fmla="*/ 967 h 1734"/>
                <a:gd name="T80" fmla="*/ 198 w 1489"/>
                <a:gd name="T81" fmla="*/ 1034 h 1734"/>
                <a:gd name="T82" fmla="*/ 578 w 1489"/>
                <a:gd name="T83" fmla="*/ 1006 h 1734"/>
                <a:gd name="T84" fmla="*/ 578 w 1489"/>
                <a:gd name="T85" fmla="*/ 1006 h 1734"/>
                <a:gd name="T86" fmla="*/ 1338 w 1489"/>
                <a:gd name="T87" fmla="*/ 1386 h 1734"/>
                <a:gd name="T88" fmla="*/ 997 w 1489"/>
                <a:gd name="T89" fmla="*/ 1280 h 1734"/>
                <a:gd name="T90" fmla="*/ 847 w 1489"/>
                <a:gd name="T91" fmla="*/ 1089 h 1734"/>
                <a:gd name="T92" fmla="*/ 789 w 1489"/>
                <a:gd name="T93" fmla="*/ 1070 h 1734"/>
                <a:gd name="T94" fmla="*/ 789 w 1489"/>
                <a:gd name="T95" fmla="*/ 1070 h 1734"/>
                <a:gd name="T96" fmla="*/ 329 w 1489"/>
                <a:gd name="T97" fmla="*/ 1137 h 1734"/>
                <a:gd name="T98" fmla="*/ 342 w 1489"/>
                <a:gd name="T99" fmla="*/ 1303 h 1734"/>
                <a:gd name="T100" fmla="*/ 1185 w 1489"/>
                <a:gd name="T101" fmla="*/ 1402 h 1734"/>
                <a:gd name="T102" fmla="*/ 1128 w 1489"/>
                <a:gd name="T103" fmla="*/ 1383 h 1734"/>
                <a:gd name="T104" fmla="*/ 1128 w 1489"/>
                <a:gd name="T105" fmla="*/ 1383 h 1734"/>
                <a:gd name="T106" fmla="*/ 875 w 1489"/>
                <a:gd name="T107" fmla="*/ 1469 h 1734"/>
                <a:gd name="T108" fmla="*/ 530 w 1489"/>
                <a:gd name="T109" fmla="*/ 1363 h 1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9" h="1734">
                  <a:moveTo>
                    <a:pt x="891" y="0"/>
                  </a:moveTo>
                  <a:cubicBezTo>
                    <a:pt x="904" y="16"/>
                    <a:pt x="917" y="35"/>
                    <a:pt x="933" y="51"/>
                  </a:cubicBezTo>
                  <a:cubicBezTo>
                    <a:pt x="898" y="166"/>
                    <a:pt x="898" y="166"/>
                    <a:pt x="898" y="166"/>
                  </a:cubicBezTo>
                  <a:cubicBezTo>
                    <a:pt x="1051" y="214"/>
                    <a:pt x="1051" y="214"/>
                    <a:pt x="1051" y="214"/>
                  </a:cubicBezTo>
                  <a:cubicBezTo>
                    <a:pt x="1054" y="204"/>
                    <a:pt x="1054" y="204"/>
                    <a:pt x="1054" y="204"/>
                  </a:cubicBezTo>
                  <a:cubicBezTo>
                    <a:pt x="1067" y="230"/>
                    <a:pt x="1080" y="255"/>
                    <a:pt x="1099" y="281"/>
                  </a:cubicBezTo>
                  <a:cubicBezTo>
                    <a:pt x="1102" y="284"/>
                    <a:pt x="1105" y="290"/>
                    <a:pt x="1109" y="293"/>
                  </a:cubicBezTo>
                  <a:cubicBezTo>
                    <a:pt x="1089" y="287"/>
                    <a:pt x="1089" y="287"/>
                    <a:pt x="1089" y="287"/>
                  </a:cubicBezTo>
                  <a:cubicBezTo>
                    <a:pt x="1051" y="421"/>
                    <a:pt x="1051" y="421"/>
                    <a:pt x="1051" y="421"/>
                  </a:cubicBezTo>
                  <a:cubicBezTo>
                    <a:pt x="1185" y="463"/>
                    <a:pt x="1185" y="463"/>
                    <a:pt x="1185" y="463"/>
                  </a:cubicBezTo>
                  <a:cubicBezTo>
                    <a:pt x="1198" y="424"/>
                    <a:pt x="1198" y="424"/>
                    <a:pt x="1198" y="424"/>
                  </a:cubicBezTo>
                  <a:cubicBezTo>
                    <a:pt x="1220" y="466"/>
                    <a:pt x="1243" y="507"/>
                    <a:pt x="1262" y="549"/>
                  </a:cubicBezTo>
                  <a:cubicBezTo>
                    <a:pt x="1223" y="536"/>
                    <a:pt x="1223" y="536"/>
                    <a:pt x="1223" y="536"/>
                  </a:cubicBezTo>
                  <a:cubicBezTo>
                    <a:pt x="1179" y="686"/>
                    <a:pt x="1179" y="686"/>
                    <a:pt x="1179" y="686"/>
                  </a:cubicBezTo>
                  <a:cubicBezTo>
                    <a:pt x="1326" y="734"/>
                    <a:pt x="1326" y="734"/>
                    <a:pt x="1326" y="734"/>
                  </a:cubicBezTo>
                  <a:cubicBezTo>
                    <a:pt x="1329" y="725"/>
                    <a:pt x="1329" y="725"/>
                    <a:pt x="1329" y="725"/>
                  </a:cubicBezTo>
                  <a:cubicBezTo>
                    <a:pt x="1342" y="760"/>
                    <a:pt x="1351" y="795"/>
                    <a:pt x="1361" y="827"/>
                  </a:cubicBezTo>
                  <a:cubicBezTo>
                    <a:pt x="1326" y="942"/>
                    <a:pt x="1326" y="942"/>
                    <a:pt x="1326" y="942"/>
                  </a:cubicBezTo>
                  <a:cubicBezTo>
                    <a:pt x="1393" y="964"/>
                    <a:pt x="1393" y="964"/>
                    <a:pt x="1393" y="964"/>
                  </a:cubicBezTo>
                  <a:cubicBezTo>
                    <a:pt x="1399" y="983"/>
                    <a:pt x="1402" y="1006"/>
                    <a:pt x="1406" y="1028"/>
                  </a:cubicBezTo>
                  <a:cubicBezTo>
                    <a:pt x="1310" y="999"/>
                    <a:pt x="1310" y="999"/>
                    <a:pt x="1310" y="999"/>
                  </a:cubicBezTo>
                  <a:cubicBezTo>
                    <a:pt x="1262" y="1153"/>
                    <a:pt x="1262" y="1153"/>
                    <a:pt x="1262" y="1153"/>
                  </a:cubicBezTo>
                  <a:cubicBezTo>
                    <a:pt x="1396" y="1194"/>
                    <a:pt x="1396" y="1194"/>
                    <a:pt x="1396" y="1194"/>
                  </a:cubicBezTo>
                  <a:cubicBezTo>
                    <a:pt x="1422" y="1108"/>
                    <a:pt x="1422" y="1108"/>
                    <a:pt x="1422" y="1108"/>
                  </a:cubicBezTo>
                  <a:cubicBezTo>
                    <a:pt x="1431" y="1162"/>
                    <a:pt x="1441" y="1216"/>
                    <a:pt x="1450" y="1274"/>
                  </a:cubicBezTo>
                  <a:cubicBezTo>
                    <a:pt x="1434" y="1268"/>
                    <a:pt x="1434" y="1268"/>
                    <a:pt x="1434" y="1268"/>
                  </a:cubicBezTo>
                  <a:cubicBezTo>
                    <a:pt x="1393" y="1402"/>
                    <a:pt x="1393" y="1402"/>
                    <a:pt x="1393" y="1402"/>
                  </a:cubicBezTo>
                  <a:cubicBezTo>
                    <a:pt x="1476" y="1427"/>
                    <a:pt x="1476" y="1427"/>
                    <a:pt x="1476" y="1427"/>
                  </a:cubicBezTo>
                  <a:cubicBezTo>
                    <a:pt x="1479" y="1450"/>
                    <a:pt x="1485" y="1472"/>
                    <a:pt x="1489" y="1494"/>
                  </a:cubicBezTo>
                  <a:cubicBezTo>
                    <a:pt x="1377" y="1459"/>
                    <a:pt x="1377" y="1459"/>
                    <a:pt x="1377" y="1459"/>
                  </a:cubicBezTo>
                  <a:cubicBezTo>
                    <a:pt x="1332" y="1606"/>
                    <a:pt x="1332" y="1606"/>
                    <a:pt x="1332" y="1606"/>
                  </a:cubicBezTo>
                  <a:cubicBezTo>
                    <a:pt x="1469" y="1648"/>
                    <a:pt x="1469" y="1648"/>
                    <a:pt x="1469" y="1648"/>
                  </a:cubicBezTo>
                  <a:cubicBezTo>
                    <a:pt x="1457" y="1670"/>
                    <a:pt x="1444" y="1686"/>
                    <a:pt x="1428" y="1699"/>
                  </a:cubicBezTo>
                  <a:cubicBezTo>
                    <a:pt x="1313" y="1664"/>
                    <a:pt x="1313" y="1664"/>
                    <a:pt x="1313" y="1664"/>
                  </a:cubicBezTo>
                  <a:cubicBezTo>
                    <a:pt x="1294" y="1734"/>
                    <a:pt x="1294" y="1734"/>
                    <a:pt x="1294" y="1734"/>
                  </a:cubicBezTo>
                  <a:cubicBezTo>
                    <a:pt x="1275" y="1731"/>
                    <a:pt x="1252" y="1731"/>
                    <a:pt x="1233" y="1727"/>
                  </a:cubicBezTo>
                  <a:cubicBezTo>
                    <a:pt x="1259" y="1648"/>
                    <a:pt x="1259" y="1648"/>
                    <a:pt x="1259" y="1648"/>
                  </a:cubicBezTo>
                  <a:cubicBezTo>
                    <a:pt x="1121" y="1606"/>
                    <a:pt x="1121" y="1606"/>
                    <a:pt x="1121" y="1606"/>
                  </a:cubicBezTo>
                  <a:cubicBezTo>
                    <a:pt x="1096" y="1695"/>
                    <a:pt x="1096" y="1695"/>
                    <a:pt x="1096" y="1695"/>
                  </a:cubicBezTo>
                  <a:cubicBezTo>
                    <a:pt x="1077" y="1689"/>
                    <a:pt x="1057" y="1686"/>
                    <a:pt x="1038" y="1680"/>
                  </a:cubicBezTo>
                  <a:cubicBezTo>
                    <a:pt x="1067" y="1587"/>
                    <a:pt x="1067" y="1587"/>
                    <a:pt x="1067" y="1587"/>
                  </a:cubicBezTo>
                  <a:cubicBezTo>
                    <a:pt x="917" y="1542"/>
                    <a:pt x="917" y="1542"/>
                    <a:pt x="917" y="1542"/>
                  </a:cubicBezTo>
                  <a:cubicBezTo>
                    <a:pt x="885" y="1638"/>
                    <a:pt x="885" y="1638"/>
                    <a:pt x="885" y="1638"/>
                  </a:cubicBezTo>
                  <a:cubicBezTo>
                    <a:pt x="866" y="1635"/>
                    <a:pt x="850" y="1628"/>
                    <a:pt x="831" y="1622"/>
                  </a:cubicBezTo>
                  <a:cubicBezTo>
                    <a:pt x="859" y="1523"/>
                    <a:pt x="859" y="1523"/>
                    <a:pt x="859" y="1523"/>
                  </a:cubicBezTo>
                  <a:cubicBezTo>
                    <a:pt x="725" y="1485"/>
                    <a:pt x="725" y="1485"/>
                    <a:pt x="725" y="1485"/>
                  </a:cubicBezTo>
                  <a:cubicBezTo>
                    <a:pt x="697" y="1574"/>
                    <a:pt x="697" y="1574"/>
                    <a:pt x="697" y="1574"/>
                  </a:cubicBezTo>
                  <a:cubicBezTo>
                    <a:pt x="677" y="1568"/>
                    <a:pt x="661" y="1558"/>
                    <a:pt x="642" y="1549"/>
                  </a:cubicBezTo>
                  <a:cubicBezTo>
                    <a:pt x="668" y="1466"/>
                    <a:pt x="668" y="1466"/>
                    <a:pt x="668" y="1466"/>
                  </a:cubicBezTo>
                  <a:cubicBezTo>
                    <a:pt x="514" y="1418"/>
                    <a:pt x="514" y="1418"/>
                    <a:pt x="514" y="1418"/>
                  </a:cubicBezTo>
                  <a:cubicBezTo>
                    <a:pt x="498" y="1469"/>
                    <a:pt x="498" y="1469"/>
                    <a:pt x="498" y="1469"/>
                  </a:cubicBezTo>
                  <a:cubicBezTo>
                    <a:pt x="483" y="1459"/>
                    <a:pt x="463" y="1450"/>
                    <a:pt x="447" y="1440"/>
                  </a:cubicBezTo>
                  <a:cubicBezTo>
                    <a:pt x="457" y="1402"/>
                    <a:pt x="457" y="1402"/>
                    <a:pt x="457" y="1402"/>
                  </a:cubicBezTo>
                  <a:cubicBezTo>
                    <a:pt x="323" y="1360"/>
                    <a:pt x="323" y="1360"/>
                    <a:pt x="323" y="1360"/>
                  </a:cubicBezTo>
                  <a:cubicBezTo>
                    <a:pt x="320" y="1370"/>
                    <a:pt x="320" y="1370"/>
                    <a:pt x="320" y="1370"/>
                  </a:cubicBezTo>
                  <a:cubicBezTo>
                    <a:pt x="304" y="1360"/>
                    <a:pt x="284" y="1351"/>
                    <a:pt x="265" y="1344"/>
                  </a:cubicBezTo>
                  <a:cubicBezTo>
                    <a:pt x="265" y="1341"/>
                    <a:pt x="265" y="1341"/>
                    <a:pt x="265" y="1341"/>
                  </a:cubicBezTo>
                  <a:cubicBezTo>
                    <a:pt x="253" y="1338"/>
                    <a:pt x="253" y="1338"/>
                    <a:pt x="253" y="1338"/>
                  </a:cubicBezTo>
                  <a:cubicBezTo>
                    <a:pt x="208" y="1319"/>
                    <a:pt x="157" y="1303"/>
                    <a:pt x="102" y="1290"/>
                  </a:cubicBezTo>
                  <a:cubicBezTo>
                    <a:pt x="86" y="1290"/>
                    <a:pt x="74" y="1287"/>
                    <a:pt x="61" y="1284"/>
                  </a:cubicBezTo>
                  <a:cubicBezTo>
                    <a:pt x="61" y="1280"/>
                    <a:pt x="61" y="1280"/>
                    <a:pt x="61" y="1280"/>
                  </a:cubicBezTo>
                  <a:cubicBezTo>
                    <a:pt x="42" y="1274"/>
                    <a:pt x="42" y="1274"/>
                    <a:pt x="42" y="1274"/>
                  </a:cubicBezTo>
                  <a:cubicBezTo>
                    <a:pt x="16" y="1258"/>
                    <a:pt x="3" y="1229"/>
                    <a:pt x="0" y="1197"/>
                  </a:cubicBezTo>
                  <a:cubicBezTo>
                    <a:pt x="80" y="1223"/>
                    <a:pt x="80" y="1223"/>
                    <a:pt x="80" y="1223"/>
                  </a:cubicBezTo>
                  <a:cubicBezTo>
                    <a:pt x="125" y="1073"/>
                    <a:pt x="125" y="1073"/>
                    <a:pt x="125" y="1073"/>
                  </a:cubicBezTo>
                  <a:cubicBezTo>
                    <a:pt x="80" y="1060"/>
                    <a:pt x="80" y="1060"/>
                    <a:pt x="80" y="1060"/>
                  </a:cubicBezTo>
                  <a:cubicBezTo>
                    <a:pt x="80" y="1060"/>
                    <a:pt x="77" y="1060"/>
                    <a:pt x="77" y="1057"/>
                  </a:cubicBezTo>
                  <a:cubicBezTo>
                    <a:pt x="93" y="1006"/>
                    <a:pt x="93" y="1006"/>
                    <a:pt x="93" y="1006"/>
                  </a:cubicBezTo>
                  <a:cubicBezTo>
                    <a:pt x="93" y="1006"/>
                    <a:pt x="96" y="1002"/>
                    <a:pt x="99" y="1006"/>
                  </a:cubicBezTo>
                  <a:cubicBezTo>
                    <a:pt x="141" y="1018"/>
                    <a:pt x="141" y="1018"/>
                    <a:pt x="141" y="1018"/>
                  </a:cubicBezTo>
                  <a:cubicBezTo>
                    <a:pt x="182" y="884"/>
                    <a:pt x="182" y="884"/>
                    <a:pt x="182" y="884"/>
                  </a:cubicBezTo>
                  <a:cubicBezTo>
                    <a:pt x="179" y="881"/>
                    <a:pt x="179" y="881"/>
                    <a:pt x="179" y="881"/>
                  </a:cubicBezTo>
                  <a:cubicBezTo>
                    <a:pt x="201" y="862"/>
                    <a:pt x="224" y="846"/>
                    <a:pt x="243" y="827"/>
                  </a:cubicBezTo>
                  <a:cubicBezTo>
                    <a:pt x="253" y="817"/>
                    <a:pt x="262" y="804"/>
                    <a:pt x="272" y="795"/>
                  </a:cubicBezTo>
                  <a:cubicBezTo>
                    <a:pt x="256" y="843"/>
                    <a:pt x="256" y="843"/>
                    <a:pt x="256" y="843"/>
                  </a:cubicBezTo>
                  <a:cubicBezTo>
                    <a:pt x="406" y="891"/>
                    <a:pt x="406" y="891"/>
                    <a:pt x="406" y="891"/>
                  </a:cubicBezTo>
                  <a:cubicBezTo>
                    <a:pt x="454" y="737"/>
                    <a:pt x="454" y="737"/>
                    <a:pt x="454" y="737"/>
                  </a:cubicBezTo>
                  <a:cubicBezTo>
                    <a:pt x="358" y="705"/>
                    <a:pt x="358" y="705"/>
                    <a:pt x="358" y="705"/>
                  </a:cubicBezTo>
                  <a:cubicBezTo>
                    <a:pt x="371" y="689"/>
                    <a:pt x="387" y="674"/>
                    <a:pt x="403" y="657"/>
                  </a:cubicBezTo>
                  <a:cubicBezTo>
                    <a:pt x="470" y="680"/>
                    <a:pt x="470" y="680"/>
                    <a:pt x="470" y="680"/>
                  </a:cubicBezTo>
                  <a:cubicBezTo>
                    <a:pt x="511" y="546"/>
                    <a:pt x="511" y="546"/>
                    <a:pt x="511" y="546"/>
                  </a:cubicBezTo>
                  <a:cubicBezTo>
                    <a:pt x="483" y="536"/>
                    <a:pt x="483" y="536"/>
                    <a:pt x="483" y="536"/>
                  </a:cubicBezTo>
                  <a:cubicBezTo>
                    <a:pt x="489" y="517"/>
                    <a:pt x="498" y="501"/>
                    <a:pt x="505" y="482"/>
                  </a:cubicBezTo>
                  <a:cubicBezTo>
                    <a:pt x="505" y="482"/>
                    <a:pt x="505" y="482"/>
                    <a:pt x="505" y="479"/>
                  </a:cubicBezTo>
                  <a:cubicBezTo>
                    <a:pt x="527" y="488"/>
                    <a:pt x="527" y="488"/>
                    <a:pt x="527" y="488"/>
                  </a:cubicBezTo>
                  <a:cubicBezTo>
                    <a:pt x="575" y="338"/>
                    <a:pt x="575" y="338"/>
                    <a:pt x="575" y="338"/>
                  </a:cubicBezTo>
                  <a:cubicBezTo>
                    <a:pt x="543" y="329"/>
                    <a:pt x="543" y="329"/>
                    <a:pt x="543" y="329"/>
                  </a:cubicBezTo>
                  <a:cubicBezTo>
                    <a:pt x="550" y="309"/>
                    <a:pt x="553" y="290"/>
                    <a:pt x="559" y="271"/>
                  </a:cubicBezTo>
                  <a:cubicBezTo>
                    <a:pt x="591" y="281"/>
                    <a:pt x="591" y="281"/>
                    <a:pt x="591" y="281"/>
                  </a:cubicBezTo>
                  <a:cubicBezTo>
                    <a:pt x="633" y="147"/>
                    <a:pt x="633" y="147"/>
                    <a:pt x="633" y="147"/>
                  </a:cubicBezTo>
                  <a:cubicBezTo>
                    <a:pt x="620" y="143"/>
                    <a:pt x="620" y="143"/>
                    <a:pt x="620" y="143"/>
                  </a:cubicBezTo>
                  <a:cubicBezTo>
                    <a:pt x="642" y="118"/>
                    <a:pt x="671" y="99"/>
                    <a:pt x="712" y="86"/>
                  </a:cubicBezTo>
                  <a:cubicBezTo>
                    <a:pt x="706" y="108"/>
                    <a:pt x="706" y="108"/>
                    <a:pt x="706" y="108"/>
                  </a:cubicBezTo>
                  <a:cubicBezTo>
                    <a:pt x="840" y="150"/>
                    <a:pt x="840" y="150"/>
                    <a:pt x="840" y="150"/>
                  </a:cubicBezTo>
                  <a:cubicBezTo>
                    <a:pt x="885" y="3"/>
                    <a:pt x="885" y="3"/>
                    <a:pt x="885" y="3"/>
                  </a:cubicBezTo>
                  <a:cubicBezTo>
                    <a:pt x="888" y="0"/>
                    <a:pt x="888" y="0"/>
                    <a:pt x="891" y="0"/>
                  </a:cubicBezTo>
                  <a:cubicBezTo>
                    <a:pt x="891" y="0"/>
                    <a:pt x="891" y="0"/>
                    <a:pt x="891" y="0"/>
                  </a:cubicBezTo>
                  <a:close/>
                  <a:moveTo>
                    <a:pt x="1035" y="271"/>
                  </a:moveTo>
                  <a:cubicBezTo>
                    <a:pt x="882" y="223"/>
                    <a:pt x="882" y="223"/>
                    <a:pt x="882" y="223"/>
                  </a:cubicBezTo>
                  <a:cubicBezTo>
                    <a:pt x="840" y="357"/>
                    <a:pt x="840" y="357"/>
                    <a:pt x="840" y="357"/>
                  </a:cubicBezTo>
                  <a:cubicBezTo>
                    <a:pt x="994" y="405"/>
                    <a:pt x="994" y="405"/>
                    <a:pt x="994" y="405"/>
                  </a:cubicBezTo>
                  <a:cubicBezTo>
                    <a:pt x="1035" y="271"/>
                    <a:pt x="1035" y="271"/>
                    <a:pt x="1035" y="271"/>
                  </a:cubicBezTo>
                  <a:close/>
                  <a:moveTo>
                    <a:pt x="824" y="204"/>
                  </a:moveTo>
                  <a:cubicBezTo>
                    <a:pt x="690" y="166"/>
                    <a:pt x="690" y="166"/>
                    <a:pt x="690" y="166"/>
                  </a:cubicBezTo>
                  <a:cubicBezTo>
                    <a:pt x="649" y="300"/>
                    <a:pt x="649" y="300"/>
                    <a:pt x="649" y="300"/>
                  </a:cubicBezTo>
                  <a:cubicBezTo>
                    <a:pt x="783" y="341"/>
                    <a:pt x="783" y="341"/>
                    <a:pt x="783" y="341"/>
                  </a:cubicBezTo>
                  <a:cubicBezTo>
                    <a:pt x="824" y="204"/>
                    <a:pt x="824" y="204"/>
                    <a:pt x="824" y="204"/>
                  </a:cubicBezTo>
                  <a:close/>
                  <a:moveTo>
                    <a:pt x="1166" y="520"/>
                  </a:moveTo>
                  <a:cubicBezTo>
                    <a:pt x="1032" y="479"/>
                    <a:pt x="1032" y="479"/>
                    <a:pt x="1032" y="479"/>
                  </a:cubicBezTo>
                  <a:cubicBezTo>
                    <a:pt x="987" y="629"/>
                    <a:pt x="987" y="629"/>
                    <a:pt x="987" y="629"/>
                  </a:cubicBezTo>
                  <a:cubicBezTo>
                    <a:pt x="1121" y="670"/>
                    <a:pt x="1121" y="670"/>
                    <a:pt x="1121" y="670"/>
                  </a:cubicBezTo>
                  <a:cubicBezTo>
                    <a:pt x="1166" y="520"/>
                    <a:pt x="1166" y="520"/>
                    <a:pt x="1166" y="520"/>
                  </a:cubicBezTo>
                  <a:close/>
                  <a:moveTo>
                    <a:pt x="974" y="463"/>
                  </a:moveTo>
                  <a:cubicBezTo>
                    <a:pt x="821" y="415"/>
                    <a:pt x="821" y="415"/>
                    <a:pt x="821" y="415"/>
                  </a:cubicBezTo>
                  <a:cubicBezTo>
                    <a:pt x="776" y="565"/>
                    <a:pt x="776" y="565"/>
                    <a:pt x="776" y="565"/>
                  </a:cubicBezTo>
                  <a:cubicBezTo>
                    <a:pt x="930" y="613"/>
                    <a:pt x="930" y="613"/>
                    <a:pt x="930" y="613"/>
                  </a:cubicBezTo>
                  <a:cubicBezTo>
                    <a:pt x="974" y="463"/>
                    <a:pt x="974" y="463"/>
                    <a:pt x="974" y="463"/>
                  </a:cubicBezTo>
                  <a:close/>
                  <a:moveTo>
                    <a:pt x="764" y="399"/>
                  </a:moveTo>
                  <a:cubicBezTo>
                    <a:pt x="629" y="357"/>
                    <a:pt x="629" y="357"/>
                    <a:pt x="629" y="357"/>
                  </a:cubicBezTo>
                  <a:cubicBezTo>
                    <a:pt x="585" y="504"/>
                    <a:pt x="585" y="504"/>
                    <a:pt x="585" y="504"/>
                  </a:cubicBezTo>
                  <a:cubicBezTo>
                    <a:pt x="719" y="546"/>
                    <a:pt x="719" y="546"/>
                    <a:pt x="719" y="546"/>
                  </a:cubicBezTo>
                  <a:cubicBezTo>
                    <a:pt x="764" y="399"/>
                    <a:pt x="764" y="399"/>
                    <a:pt x="764" y="399"/>
                  </a:cubicBezTo>
                  <a:close/>
                  <a:moveTo>
                    <a:pt x="703" y="603"/>
                  </a:moveTo>
                  <a:cubicBezTo>
                    <a:pt x="569" y="562"/>
                    <a:pt x="569" y="562"/>
                    <a:pt x="569" y="562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661" y="737"/>
                    <a:pt x="661" y="737"/>
                    <a:pt x="661" y="737"/>
                  </a:cubicBezTo>
                  <a:cubicBezTo>
                    <a:pt x="703" y="603"/>
                    <a:pt x="703" y="603"/>
                    <a:pt x="703" y="603"/>
                  </a:cubicBezTo>
                  <a:close/>
                  <a:moveTo>
                    <a:pt x="1102" y="728"/>
                  </a:moveTo>
                  <a:cubicBezTo>
                    <a:pt x="968" y="686"/>
                    <a:pt x="968" y="686"/>
                    <a:pt x="968" y="686"/>
                  </a:cubicBezTo>
                  <a:cubicBezTo>
                    <a:pt x="926" y="820"/>
                    <a:pt x="926" y="820"/>
                    <a:pt x="926" y="820"/>
                  </a:cubicBezTo>
                  <a:cubicBezTo>
                    <a:pt x="1064" y="862"/>
                    <a:pt x="1064" y="862"/>
                    <a:pt x="1064" y="862"/>
                  </a:cubicBezTo>
                  <a:cubicBezTo>
                    <a:pt x="1102" y="728"/>
                    <a:pt x="1102" y="728"/>
                    <a:pt x="1102" y="728"/>
                  </a:cubicBezTo>
                  <a:close/>
                  <a:moveTo>
                    <a:pt x="914" y="667"/>
                  </a:moveTo>
                  <a:cubicBezTo>
                    <a:pt x="757" y="622"/>
                    <a:pt x="757" y="622"/>
                    <a:pt x="757" y="622"/>
                  </a:cubicBezTo>
                  <a:cubicBezTo>
                    <a:pt x="719" y="757"/>
                    <a:pt x="719" y="757"/>
                    <a:pt x="719" y="757"/>
                  </a:cubicBezTo>
                  <a:cubicBezTo>
                    <a:pt x="872" y="801"/>
                    <a:pt x="872" y="801"/>
                    <a:pt x="872" y="801"/>
                  </a:cubicBezTo>
                  <a:cubicBezTo>
                    <a:pt x="914" y="667"/>
                    <a:pt x="914" y="667"/>
                    <a:pt x="914" y="667"/>
                  </a:cubicBezTo>
                  <a:close/>
                  <a:moveTo>
                    <a:pt x="1310" y="792"/>
                  </a:moveTo>
                  <a:cubicBezTo>
                    <a:pt x="1160" y="744"/>
                    <a:pt x="1160" y="744"/>
                    <a:pt x="1160" y="744"/>
                  </a:cubicBezTo>
                  <a:cubicBezTo>
                    <a:pt x="1118" y="878"/>
                    <a:pt x="1118" y="878"/>
                    <a:pt x="1118" y="878"/>
                  </a:cubicBezTo>
                  <a:cubicBezTo>
                    <a:pt x="1268" y="926"/>
                    <a:pt x="1268" y="926"/>
                    <a:pt x="1268" y="926"/>
                  </a:cubicBezTo>
                  <a:cubicBezTo>
                    <a:pt x="1310" y="792"/>
                    <a:pt x="1310" y="792"/>
                    <a:pt x="1310" y="792"/>
                  </a:cubicBezTo>
                  <a:close/>
                  <a:moveTo>
                    <a:pt x="642" y="795"/>
                  </a:moveTo>
                  <a:cubicBezTo>
                    <a:pt x="508" y="753"/>
                    <a:pt x="508" y="753"/>
                    <a:pt x="508" y="753"/>
                  </a:cubicBezTo>
                  <a:cubicBezTo>
                    <a:pt x="463" y="907"/>
                    <a:pt x="463" y="907"/>
                    <a:pt x="463" y="907"/>
                  </a:cubicBezTo>
                  <a:cubicBezTo>
                    <a:pt x="597" y="948"/>
                    <a:pt x="597" y="948"/>
                    <a:pt x="597" y="948"/>
                  </a:cubicBezTo>
                  <a:cubicBezTo>
                    <a:pt x="642" y="795"/>
                    <a:pt x="642" y="795"/>
                    <a:pt x="642" y="795"/>
                  </a:cubicBezTo>
                  <a:close/>
                  <a:moveTo>
                    <a:pt x="1252" y="980"/>
                  </a:moveTo>
                  <a:cubicBezTo>
                    <a:pt x="1102" y="935"/>
                    <a:pt x="1102" y="935"/>
                    <a:pt x="1102" y="935"/>
                  </a:cubicBezTo>
                  <a:cubicBezTo>
                    <a:pt x="1054" y="1089"/>
                    <a:pt x="1054" y="1089"/>
                    <a:pt x="1054" y="1089"/>
                  </a:cubicBezTo>
                  <a:cubicBezTo>
                    <a:pt x="1204" y="1133"/>
                    <a:pt x="1204" y="1133"/>
                    <a:pt x="1204" y="1133"/>
                  </a:cubicBezTo>
                  <a:cubicBezTo>
                    <a:pt x="1252" y="980"/>
                    <a:pt x="1252" y="980"/>
                    <a:pt x="1252" y="980"/>
                  </a:cubicBezTo>
                  <a:close/>
                  <a:moveTo>
                    <a:pt x="1045" y="919"/>
                  </a:moveTo>
                  <a:cubicBezTo>
                    <a:pt x="910" y="878"/>
                    <a:pt x="910" y="878"/>
                    <a:pt x="910" y="878"/>
                  </a:cubicBezTo>
                  <a:cubicBezTo>
                    <a:pt x="863" y="1031"/>
                    <a:pt x="863" y="1031"/>
                    <a:pt x="863" y="1031"/>
                  </a:cubicBezTo>
                  <a:cubicBezTo>
                    <a:pt x="997" y="1073"/>
                    <a:pt x="997" y="1073"/>
                    <a:pt x="997" y="1073"/>
                  </a:cubicBezTo>
                  <a:cubicBezTo>
                    <a:pt x="1045" y="919"/>
                    <a:pt x="1045" y="919"/>
                    <a:pt x="1045" y="919"/>
                  </a:cubicBezTo>
                  <a:close/>
                  <a:moveTo>
                    <a:pt x="853" y="859"/>
                  </a:moveTo>
                  <a:cubicBezTo>
                    <a:pt x="700" y="811"/>
                    <a:pt x="700" y="811"/>
                    <a:pt x="700" y="811"/>
                  </a:cubicBezTo>
                  <a:cubicBezTo>
                    <a:pt x="652" y="967"/>
                    <a:pt x="652" y="967"/>
                    <a:pt x="652" y="967"/>
                  </a:cubicBezTo>
                  <a:cubicBezTo>
                    <a:pt x="808" y="1012"/>
                    <a:pt x="808" y="1012"/>
                    <a:pt x="808" y="1012"/>
                  </a:cubicBezTo>
                  <a:cubicBezTo>
                    <a:pt x="853" y="859"/>
                    <a:pt x="853" y="859"/>
                    <a:pt x="853" y="859"/>
                  </a:cubicBezTo>
                  <a:close/>
                  <a:moveTo>
                    <a:pt x="240" y="900"/>
                  </a:moveTo>
                  <a:cubicBezTo>
                    <a:pt x="198" y="1034"/>
                    <a:pt x="198" y="1034"/>
                    <a:pt x="198" y="1034"/>
                  </a:cubicBezTo>
                  <a:cubicBezTo>
                    <a:pt x="345" y="1082"/>
                    <a:pt x="345" y="1082"/>
                    <a:pt x="345" y="1082"/>
                  </a:cubicBezTo>
                  <a:cubicBezTo>
                    <a:pt x="387" y="948"/>
                    <a:pt x="387" y="948"/>
                    <a:pt x="387" y="948"/>
                  </a:cubicBezTo>
                  <a:cubicBezTo>
                    <a:pt x="240" y="900"/>
                    <a:pt x="240" y="900"/>
                    <a:pt x="240" y="900"/>
                  </a:cubicBezTo>
                  <a:close/>
                  <a:moveTo>
                    <a:pt x="578" y="1006"/>
                  </a:moveTo>
                  <a:cubicBezTo>
                    <a:pt x="444" y="964"/>
                    <a:pt x="444" y="964"/>
                    <a:pt x="444" y="964"/>
                  </a:cubicBezTo>
                  <a:cubicBezTo>
                    <a:pt x="403" y="1098"/>
                    <a:pt x="403" y="1098"/>
                    <a:pt x="403" y="1098"/>
                  </a:cubicBezTo>
                  <a:cubicBezTo>
                    <a:pt x="537" y="1140"/>
                    <a:pt x="537" y="1140"/>
                    <a:pt x="537" y="1140"/>
                  </a:cubicBezTo>
                  <a:cubicBezTo>
                    <a:pt x="578" y="1006"/>
                    <a:pt x="578" y="1006"/>
                    <a:pt x="578" y="1006"/>
                  </a:cubicBezTo>
                  <a:close/>
                  <a:moveTo>
                    <a:pt x="1377" y="1252"/>
                  </a:moveTo>
                  <a:cubicBezTo>
                    <a:pt x="1243" y="1210"/>
                    <a:pt x="1243" y="1210"/>
                    <a:pt x="1243" y="1210"/>
                  </a:cubicBezTo>
                  <a:cubicBezTo>
                    <a:pt x="1201" y="1344"/>
                    <a:pt x="1201" y="1344"/>
                    <a:pt x="1201" y="1344"/>
                  </a:cubicBezTo>
                  <a:cubicBezTo>
                    <a:pt x="1338" y="1386"/>
                    <a:pt x="1338" y="1386"/>
                    <a:pt x="1338" y="1386"/>
                  </a:cubicBezTo>
                  <a:cubicBezTo>
                    <a:pt x="1377" y="1252"/>
                    <a:pt x="1377" y="1252"/>
                    <a:pt x="1377" y="1252"/>
                  </a:cubicBezTo>
                  <a:close/>
                  <a:moveTo>
                    <a:pt x="1188" y="1191"/>
                  </a:moveTo>
                  <a:cubicBezTo>
                    <a:pt x="1038" y="1146"/>
                    <a:pt x="1038" y="1146"/>
                    <a:pt x="1038" y="1146"/>
                  </a:cubicBezTo>
                  <a:cubicBezTo>
                    <a:pt x="997" y="1280"/>
                    <a:pt x="997" y="1280"/>
                    <a:pt x="997" y="1280"/>
                  </a:cubicBezTo>
                  <a:cubicBezTo>
                    <a:pt x="1147" y="1325"/>
                    <a:pt x="1147" y="1325"/>
                    <a:pt x="1147" y="1325"/>
                  </a:cubicBezTo>
                  <a:cubicBezTo>
                    <a:pt x="1188" y="1191"/>
                    <a:pt x="1188" y="1191"/>
                    <a:pt x="1188" y="1191"/>
                  </a:cubicBezTo>
                  <a:close/>
                  <a:moveTo>
                    <a:pt x="981" y="1130"/>
                  </a:moveTo>
                  <a:cubicBezTo>
                    <a:pt x="847" y="1089"/>
                    <a:pt x="847" y="1089"/>
                    <a:pt x="847" y="1089"/>
                  </a:cubicBezTo>
                  <a:cubicBezTo>
                    <a:pt x="805" y="1223"/>
                    <a:pt x="805" y="1223"/>
                    <a:pt x="805" y="1223"/>
                  </a:cubicBezTo>
                  <a:cubicBezTo>
                    <a:pt x="939" y="1264"/>
                    <a:pt x="939" y="1264"/>
                    <a:pt x="939" y="1264"/>
                  </a:cubicBezTo>
                  <a:cubicBezTo>
                    <a:pt x="981" y="1130"/>
                    <a:pt x="981" y="1130"/>
                    <a:pt x="981" y="1130"/>
                  </a:cubicBezTo>
                  <a:close/>
                  <a:moveTo>
                    <a:pt x="789" y="1070"/>
                  </a:moveTo>
                  <a:cubicBezTo>
                    <a:pt x="636" y="1025"/>
                    <a:pt x="636" y="1025"/>
                    <a:pt x="636" y="1025"/>
                  </a:cubicBezTo>
                  <a:cubicBezTo>
                    <a:pt x="594" y="1159"/>
                    <a:pt x="594" y="1159"/>
                    <a:pt x="594" y="1159"/>
                  </a:cubicBezTo>
                  <a:cubicBezTo>
                    <a:pt x="748" y="1204"/>
                    <a:pt x="748" y="1204"/>
                    <a:pt x="748" y="1204"/>
                  </a:cubicBezTo>
                  <a:cubicBezTo>
                    <a:pt x="789" y="1070"/>
                    <a:pt x="789" y="1070"/>
                    <a:pt x="789" y="1070"/>
                  </a:cubicBezTo>
                  <a:close/>
                  <a:moveTo>
                    <a:pt x="182" y="1092"/>
                  </a:moveTo>
                  <a:cubicBezTo>
                    <a:pt x="134" y="1242"/>
                    <a:pt x="134" y="1242"/>
                    <a:pt x="134" y="1242"/>
                  </a:cubicBezTo>
                  <a:cubicBezTo>
                    <a:pt x="284" y="1287"/>
                    <a:pt x="284" y="1287"/>
                    <a:pt x="284" y="1287"/>
                  </a:cubicBezTo>
                  <a:cubicBezTo>
                    <a:pt x="329" y="1137"/>
                    <a:pt x="329" y="1137"/>
                    <a:pt x="329" y="1137"/>
                  </a:cubicBezTo>
                  <a:cubicBezTo>
                    <a:pt x="182" y="1092"/>
                    <a:pt x="182" y="1092"/>
                    <a:pt x="182" y="1092"/>
                  </a:cubicBezTo>
                  <a:close/>
                  <a:moveTo>
                    <a:pt x="521" y="1197"/>
                  </a:moveTo>
                  <a:cubicBezTo>
                    <a:pt x="387" y="1156"/>
                    <a:pt x="387" y="1156"/>
                    <a:pt x="387" y="1156"/>
                  </a:cubicBezTo>
                  <a:cubicBezTo>
                    <a:pt x="342" y="1303"/>
                    <a:pt x="342" y="1303"/>
                    <a:pt x="342" y="1303"/>
                  </a:cubicBezTo>
                  <a:cubicBezTo>
                    <a:pt x="476" y="1344"/>
                    <a:pt x="476" y="1344"/>
                    <a:pt x="476" y="1344"/>
                  </a:cubicBezTo>
                  <a:cubicBezTo>
                    <a:pt x="521" y="1197"/>
                    <a:pt x="521" y="1197"/>
                    <a:pt x="521" y="1197"/>
                  </a:cubicBezTo>
                  <a:close/>
                  <a:moveTo>
                    <a:pt x="1319" y="1440"/>
                  </a:moveTo>
                  <a:cubicBezTo>
                    <a:pt x="1185" y="1402"/>
                    <a:pt x="1185" y="1402"/>
                    <a:pt x="1185" y="1402"/>
                  </a:cubicBezTo>
                  <a:cubicBezTo>
                    <a:pt x="1140" y="1549"/>
                    <a:pt x="1140" y="1549"/>
                    <a:pt x="1140" y="1549"/>
                  </a:cubicBezTo>
                  <a:cubicBezTo>
                    <a:pt x="1275" y="1590"/>
                    <a:pt x="1275" y="1590"/>
                    <a:pt x="1275" y="1590"/>
                  </a:cubicBezTo>
                  <a:cubicBezTo>
                    <a:pt x="1319" y="1440"/>
                    <a:pt x="1319" y="1440"/>
                    <a:pt x="1319" y="1440"/>
                  </a:cubicBezTo>
                  <a:close/>
                  <a:moveTo>
                    <a:pt x="1128" y="1383"/>
                  </a:moveTo>
                  <a:cubicBezTo>
                    <a:pt x="978" y="1338"/>
                    <a:pt x="978" y="1338"/>
                    <a:pt x="978" y="1338"/>
                  </a:cubicBezTo>
                  <a:cubicBezTo>
                    <a:pt x="933" y="1485"/>
                    <a:pt x="933" y="1485"/>
                    <a:pt x="933" y="1485"/>
                  </a:cubicBezTo>
                  <a:cubicBezTo>
                    <a:pt x="1083" y="1533"/>
                    <a:pt x="1083" y="1533"/>
                    <a:pt x="1083" y="1533"/>
                  </a:cubicBezTo>
                  <a:cubicBezTo>
                    <a:pt x="1128" y="1383"/>
                    <a:pt x="1128" y="1383"/>
                    <a:pt x="1128" y="1383"/>
                  </a:cubicBezTo>
                  <a:close/>
                  <a:moveTo>
                    <a:pt x="923" y="1319"/>
                  </a:moveTo>
                  <a:cubicBezTo>
                    <a:pt x="786" y="1277"/>
                    <a:pt x="786" y="1277"/>
                    <a:pt x="786" y="1277"/>
                  </a:cubicBezTo>
                  <a:cubicBezTo>
                    <a:pt x="741" y="1427"/>
                    <a:pt x="741" y="1427"/>
                    <a:pt x="741" y="1427"/>
                  </a:cubicBezTo>
                  <a:cubicBezTo>
                    <a:pt x="875" y="1469"/>
                    <a:pt x="875" y="1469"/>
                    <a:pt x="875" y="1469"/>
                  </a:cubicBezTo>
                  <a:cubicBezTo>
                    <a:pt x="923" y="1319"/>
                    <a:pt x="923" y="1319"/>
                    <a:pt x="923" y="1319"/>
                  </a:cubicBezTo>
                  <a:close/>
                  <a:moveTo>
                    <a:pt x="732" y="1261"/>
                  </a:moveTo>
                  <a:cubicBezTo>
                    <a:pt x="578" y="1213"/>
                    <a:pt x="578" y="1213"/>
                    <a:pt x="578" y="1213"/>
                  </a:cubicBezTo>
                  <a:cubicBezTo>
                    <a:pt x="530" y="1363"/>
                    <a:pt x="530" y="1363"/>
                    <a:pt x="530" y="1363"/>
                  </a:cubicBezTo>
                  <a:cubicBezTo>
                    <a:pt x="687" y="1408"/>
                    <a:pt x="687" y="1408"/>
                    <a:pt x="687" y="1408"/>
                  </a:cubicBezTo>
                  <a:cubicBezTo>
                    <a:pt x="732" y="1261"/>
                    <a:pt x="732" y="1261"/>
                    <a:pt x="732" y="1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4867275" y="3497263"/>
              <a:ext cx="815975" cy="1066800"/>
            </a:xfrm>
            <a:custGeom>
              <a:avLst/>
              <a:gdLst>
                <a:gd name="T0" fmla="*/ 767 w 1565"/>
                <a:gd name="T1" fmla="*/ 3 h 2041"/>
                <a:gd name="T2" fmla="*/ 872 w 1565"/>
                <a:gd name="T3" fmla="*/ 140 h 2041"/>
                <a:gd name="T4" fmla="*/ 1562 w 1565"/>
                <a:gd name="T5" fmla="*/ 1795 h 2041"/>
                <a:gd name="T6" fmla="*/ 1565 w 1565"/>
                <a:gd name="T7" fmla="*/ 1804 h 2041"/>
                <a:gd name="T8" fmla="*/ 1425 w 1565"/>
                <a:gd name="T9" fmla="*/ 2018 h 2041"/>
                <a:gd name="T10" fmla="*/ 1182 w 1565"/>
                <a:gd name="T11" fmla="*/ 2002 h 2041"/>
                <a:gd name="T12" fmla="*/ 565 w 1565"/>
                <a:gd name="T13" fmla="*/ 1785 h 2041"/>
                <a:gd name="T14" fmla="*/ 128 w 1565"/>
                <a:gd name="T15" fmla="*/ 1584 h 2041"/>
                <a:gd name="T16" fmla="*/ 3 w 1565"/>
                <a:gd name="T17" fmla="*/ 1434 h 2041"/>
                <a:gd name="T18" fmla="*/ 252 w 1565"/>
                <a:gd name="T19" fmla="*/ 1070 h 2041"/>
                <a:gd name="T20" fmla="*/ 505 w 1565"/>
                <a:gd name="T21" fmla="*/ 734 h 2041"/>
                <a:gd name="T22" fmla="*/ 594 w 1565"/>
                <a:gd name="T23" fmla="*/ 431 h 2041"/>
                <a:gd name="T24" fmla="*/ 843 w 1565"/>
                <a:gd name="T25" fmla="*/ 297 h 2041"/>
                <a:gd name="T26" fmla="*/ 850 w 1565"/>
                <a:gd name="T27" fmla="*/ 239 h 2041"/>
                <a:gd name="T28" fmla="*/ 716 w 1565"/>
                <a:gd name="T29" fmla="*/ 44 h 2041"/>
                <a:gd name="T30" fmla="*/ 712 w 1565"/>
                <a:gd name="T31" fmla="*/ 41 h 2041"/>
                <a:gd name="T32" fmla="*/ 920 w 1565"/>
                <a:gd name="T33" fmla="*/ 303 h 2041"/>
                <a:gd name="T34" fmla="*/ 866 w 1565"/>
                <a:gd name="T35" fmla="*/ 361 h 2041"/>
                <a:gd name="T36" fmla="*/ 719 w 1565"/>
                <a:gd name="T37" fmla="*/ 396 h 2041"/>
                <a:gd name="T38" fmla="*/ 569 w 1565"/>
                <a:gd name="T39" fmla="*/ 753 h 2041"/>
                <a:gd name="T40" fmla="*/ 569 w 1565"/>
                <a:gd name="T41" fmla="*/ 753 h 2041"/>
                <a:gd name="T42" fmla="*/ 300 w 1565"/>
                <a:gd name="T43" fmla="*/ 1111 h 2041"/>
                <a:gd name="T44" fmla="*/ 134 w 1565"/>
                <a:gd name="T45" fmla="*/ 1274 h 2041"/>
                <a:gd name="T46" fmla="*/ 80 w 1565"/>
                <a:gd name="T47" fmla="*/ 1494 h 2041"/>
                <a:gd name="T48" fmla="*/ 141 w 1565"/>
                <a:gd name="T49" fmla="*/ 1520 h 2041"/>
                <a:gd name="T50" fmla="*/ 601 w 1565"/>
                <a:gd name="T51" fmla="*/ 1731 h 2041"/>
                <a:gd name="T52" fmla="*/ 601 w 1565"/>
                <a:gd name="T53" fmla="*/ 1731 h 2041"/>
                <a:gd name="T54" fmla="*/ 1201 w 1565"/>
                <a:gd name="T55" fmla="*/ 1942 h 2041"/>
                <a:gd name="T56" fmla="*/ 1466 w 1565"/>
                <a:gd name="T57" fmla="*/ 1910 h 2041"/>
                <a:gd name="T58" fmla="*/ 1108 w 1565"/>
                <a:gd name="T59" fmla="*/ 562 h 2041"/>
                <a:gd name="T60" fmla="*/ 1009 w 1565"/>
                <a:gd name="T61" fmla="*/ 412 h 2041"/>
                <a:gd name="T62" fmla="*/ 1006 w 1565"/>
                <a:gd name="T63" fmla="*/ 409 h 2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5" h="2041">
                  <a:moveTo>
                    <a:pt x="763" y="0"/>
                  </a:moveTo>
                  <a:cubicBezTo>
                    <a:pt x="763" y="0"/>
                    <a:pt x="763" y="0"/>
                    <a:pt x="767" y="3"/>
                  </a:cubicBezTo>
                  <a:cubicBezTo>
                    <a:pt x="767" y="3"/>
                    <a:pt x="767" y="6"/>
                    <a:pt x="770" y="6"/>
                  </a:cubicBezTo>
                  <a:cubicBezTo>
                    <a:pt x="815" y="57"/>
                    <a:pt x="846" y="99"/>
                    <a:pt x="872" y="140"/>
                  </a:cubicBezTo>
                  <a:cubicBezTo>
                    <a:pt x="1019" y="325"/>
                    <a:pt x="1172" y="498"/>
                    <a:pt x="1278" y="699"/>
                  </a:cubicBezTo>
                  <a:cubicBezTo>
                    <a:pt x="1463" y="1038"/>
                    <a:pt x="1492" y="1418"/>
                    <a:pt x="1562" y="1795"/>
                  </a:cubicBezTo>
                  <a:cubicBezTo>
                    <a:pt x="1565" y="1801"/>
                    <a:pt x="1565" y="1801"/>
                    <a:pt x="1565" y="1801"/>
                  </a:cubicBezTo>
                  <a:cubicBezTo>
                    <a:pt x="1565" y="1804"/>
                    <a:pt x="1565" y="1804"/>
                    <a:pt x="1565" y="1804"/>
                  </a:cubicBezTo>
                  <a:cubicBezTo>
                    <a:pt x="1559" y="1865"/>
                    <a:pt x="1543" y="1913"/>
                    <a:pt x="1520" y="1948"/>
                  </a:cubicBezTo>
                  <a:cubicBezTo>
                    <a:pt x="1495" y="1983"/>
                    <a:pt x="1460" y="2005"/>
                    <a:pt x="1425" y="2018"/>
                  </a:cubicBezTo>
                  <a:cubicBezTo>
                    <a:pt x="1348" y="2041"/>
                    <a:pt x="1265" y="2025"/>
                    <a:pt x="1182" y="2002"/>
                  </a:cubicBezTo>
                  <a:cubicBezTo>
                    <a:pt x="1182" y="2002"/>
                    <a:pt x="1182" y="2002"/>
                    <a:pt x="1182" y="2002"/>
                  </a:cubicBezTo>
                  <a:cubicBezTo>
                    <a:pt x="974" y="1948"/>
                    <a:pt x="751" y="1906"/>
                    <a:pt x="569" y="1788"/>
                  </a:cubicBezTo>
                  <a:cubicBezTo>
                    <a:pt x="569" y="1788"/>
                    <a:pt x="565" y="1788"/>
                    <a:pt x="565" y="1785"/>
                  </a:cubicBezTo>
                  <a:cubicBezTo>
                    <a:pt x="422" y="1708"/>
                    <a:pt x="310" y="1625"/>
                    <a:pt x="128" y="1584"/>
                  </a:cubicBezTo>
                  <a:cubicBezTo>
                    <a:pt x="128" y="1584"/>
                    <a:pt x="128" y="1584"/>
                    <a:pt x="128" y="1584"/>
                  </a:cubicBezTo>
                  <a:cubicBezTo>
                    <a:pt x="83" y="1581"/>
                    <a:pt x="48" y="1561"/>
                    <a:pt x="26" y="1533"/>
                  </a:cubicBezTo>
                  <a:cubicBezTo>
                    <a:pt x="7" y="1504"/>
                    <a:pt x="0" y="1469"/>
                    <a:pt x="3" y="1434"/>
                  </a:cubicBezTo>
                  <a:cubicBezTo>
                    <a:pt x="10" y="1363"/>
                    <a:pt x="45" y="1293"/>
                    <a:pt x="77" y="1239"/>
                  </a:cubicBezTo>
                  <a:cubicBezTo>
                    <a:pt x="131" y="1149"/>
                    <a:pt x="214" y="1105"/>
                    <a:pt x="252" y="1070"/>
                  </a:cubicBezTo>
                  <a:cubicBezTo>
                    <a:pt x="252" y="1066"/>
                    <a:pt x="252" y="1066"/>
                    <a:pt x="252" y="1066"/>
                  </a:cubicBezTo>
                  <a:cubicBezTo>
                    <a:pt x="358" y="948"/>
                    <a:pt x="460" y="878"/>
                    <a:pt x="505" y="734"/>
                  </a:cubicBezTo>
                  <a:cubicBezTo>
                    <a:pt x="505" y="734"/>
                    <a:pt x="505" y="734"/>
                    <a:pt x="505" y="734"/>
                  </a:cubicBezTo>
                  <a:cubicBezTo>
                    <a:pt x="543" y="610"/>
                    <a:pt x="556" y="511"/>
                    <a:pt x="594" y="431"/>
                  </a:cubicBezTo>
                  <a:cubicBezTo>
                    <a:pt x="617" y="393"/>
                    <a:pt x="645" y="361"/>
                    <a:pt x="687" y="338"/>
                  </a:cubicBezTo>
                  <a:cubicBezTo>
                    <a:pt x="728" y="316"/>
                    <a:pt x="779" y="303"/>
                    <a:pt x="843" y="297"/>
                  </a:cubicBezTo>
                  <a:cubicBezTo>
                    <a:pt x="850" y="294"/>
                    <a:pt x="853" y="294"/>
                    <a:pt x="856" y="287"/>
                  </a:cubicBezTo>
                  <a:cubicBezTo>
                    <a:pt x="859" y="278"/>
                    <a:pt x="856" y="262"/>
                    <a:pt x="850" y="239"/>
                  </a:cubicBezTo>
                  <a:cubicBezTo>
                    <a:pt x="843" y="223"/>
                    <a:pt x="831" y="201"/>
                    <a:pt x="818" y="179"/>
                  </a:cubicBezTo>
                  <a:cubicBezTo>
                    <a:pt x="786" y="140"/>
                    <a:pt x="760" y="105"/>
                    <a:pt x="716" y="44"/>
                  </a:cubicBezTo>
                  <a:cubicBezTo>
                    <a:pt x="716" y="44"/>
                    <a:pt x="716" y="44"/>
                    <a:pt x="716" y="44"/>
                  </a:cubicBezTo>
                  <a:cubicBezTo>
                    <a:pt x="712" y="41"/>
                    <a:pt x="712" y="41"/>
                    <a:pt x="712" y="41"/>
                  </a:cubicBezTo>
                  <a:cubicBezTo>
                    <a:pt x="763" y="0"/>
                    <a:pt x="763" y="0"/>
                    <a:pt x="763" y="0"/>
                  </a:cubicBezTo>
                  <a:close/>
                  <a:moveTo>
                    <a:pt x="920" y="303"/>
                  </a:moveTo>
                  <a:cubicBezTo>
                    <a:pt x="910" y="329"/>
                    <a:pt x="894" y="348"/>
                    <a:pt x="869" y="361"/>
                  </a:cubicBezTo>
                  <a:cubicBezTo>
                    <a:pt x="866" y="361"/>
                    <a:pt x="866" y="361"/>
                    <a:pt x="866" y="361"/>
                  </a:cubicBezTo>
                  <a:cubicBezTo>
                    <a:pt x="859" y="361"/>
                    <a:pt x="859" y="361"/>
                    <a:pt x="859" y="361"/>
                  </a:cubicBezTo>
                  <a:cubicBezTo>
                    <a:pt x="795" y="367"/>
                    <a:pt x="751" y="380"/>
                    <a:pt x="719" y="396"/>
                  </a:cubicBezTo>
                  <a:cubicBezTo>
                    <a:pt x="690" y="412"/>
                    <a:pt x="671" y="434"/>
                    <a:pt x="655" y="463"/>
                  </a:cubicBezTo>
                  <a:cubicBezTo>
                    <a:pt x="623" y="523"/>
                    <a:pt x="610" y="622"/>
                    <a:pt x="569" y="753"/>
                  </a:cubicBezTo>
                  <a:cubicBezTo>
                    <a:pt x="569" y="753"/>
                    <a:pt x="569" y="753"/>
                    <a:pt x="569" y="753"/>
                  </a:cubicBezTo>
                  <a:cubicBezTo>
                    <a:pt x="569" y="753"/>
                    <a:pt x="569" y="753"/>
                    <a:pt x="569" y="753"/>
                  </a:cubicBezTo>
                  <a:cubicBezTo>
                    <a:pt x="514" y="919"/>
                    <a:pt x="403" y="999"/>
                    <a:pt x="300" y="1111"/>
                  </a:cubicBezTo>
                  <a:cubicBezTo>
                    <a:pt x="300" y="1111"/>
                    <a:pt x="300" y="1111"/>
                    <a:pt x="300" y="1111"/>
                  </a:cubicBezTo>
                  <a:cubicBezTo>
                    <a:pt x="300" y="1111"/>
                    <a:pt x="300" y="1111"/>
                    <a:pt x="300" y="1111"/>
                  </a:cubicBezTo>
                  <a:cubicBezTo>
                    <a:pt x="252" y="1162"/>
                    <a:pt x="179" y="1201"/>
                    <a:pt x="134" y="1274"/>
                  </a:cubicBezTo>
                  <a:cubicBezTo>
                    <a:pt x="106" y="1322"/>
                    <a:pt x="74" y="1389"/>
                    <a:pt x="70" y="1440"/>
                  </a:cubicBezTo>
                  <a:cubicBezTo>
                    <a:pt x="67" y="1462"/>
                    <a:pt x="70" y="1482"/>
                    <a:pt x="80" y="1494"/>
                  </a:cubicBezTo>
                  <a:cubicBezTo>
                    <a:pt x="90" y="1507"/>
                    <a:pt x="106" y="1517"/>
                    <a:pt x="141" y="1520"/>
                  </a:cubicBezTo>
                  <a:cubicBezTo>
                    <a:pt x="141" y="1520"/>
                    <a:pt x="141" y="1520"/>
                    <a:pt x="141" y="1520"/>
                  </a:cubicBezTo>
                  <a:cubicBezTo>
                    <a:pt x="144" y="1520"/>
                    <a:pt x="144" y="1520"/>
                    <a:pt x="144" y="1520"/>
                  </a:cubicBezTo>
                  <a:cubicBezTo>
                    <a:pt x="339" y="1561"/>
                    <a:pt x="460" y="1654"/>
                    <a:pt x="601" y="1731"/>
                  </a:cubicBezTo>
                  <a:cubicBezTo>
                    <a:pt x="601" y="1731"/>
                    <a:pt x="601" y="1731"/>
                    <a:pt x="601" y="1731"/>
                  </a:cubicBezTo>
                  <a:cubicBezTo>
                    <a:pt x="601" y="1731"/>
                    <a:pt x="601" y="1731"/>
                    <a:pt x="601" y="1731"/>
                  </a:cubicBezTo>
                  <a:cubicBezTo>
                    <a:pt x="770" y="1839"/>
                    <a:pt x="987" y="1884"/>
                    <a:pt x="1198" y="1938"/>
                  </a:cubicBezTo>
                  <a:cubicBezTo>
                    <a:pt x="1198" y="1938"/>
                    <a:pt x="1198" y="1938"/>
                    <a:pt x="1201" y="1942"/>
                  </a:cubicBezTo>
                  <a:cubicBezTo>
                    <a:pt x="1278" y="1961"/>
                    <a:pt x="1354" y="1970"/>
                    <a:pt x="1405" y="1954"/>
                  </a:cubicBezTo>
                  <a:cubicBezTo>
                    <a:pt x="1431" y="1948"/>
                    <a:pt x="1450" y="1935"/>
                    <a:pt x="1466" y="1910"/>
                  </a:cubicBezTo>
                  <a:cubicBezTo>
                    <a:pt x="1482" y="1887"/>
                    <a:pt x="1495" y="1852"/>
                    <a:pt x="1498" y="1804"/>
                  </a:cubicBezTo>
                  <a:cubicBezTo>
                    <a:pt x="1415" y="1351"/>
                    <a:pt x="1386" y="923"/>
                    <a:pt x="1108" y="562"/>
                  </a:cubicBezTo>
                  <a:cubicBezTo>
                    <a:pt x="1108" y="562"/>
                    <a:pt x="1108" y="562"/>
                    <a:pt x="1108" y="562"/>
                  </a:cubicBezTo>
                  <a:cubicBezTo>
                    <a:pt x="1086" y="523"/>
                    <a:pt x="1051" y="450"/>
                    <a:pt x="1009" y="412"/>
                  </a:cubicBezTo>
                  <a:cubicBezTo>
                    <a:pt x="1009" y="409"/>
                    <a:pt x="1009" y="409"/>
                    <a:pt x="1009" y="409"/>
                  </a:cubicBezTo>
                  <a:cubicBezTo>
                    <a:pt x="1006" y="409"/>
                    <a:pt x="1006" y="409"/>
                    <a:pt x="1006" y="409"/>
                  </a:cubicBezTo>
                  <a:cubicBezTo>
                    <a:pt x="968" y="364"/>
                    <a:pt x="945" y="335"/>
                    <a:pt x="920" y="30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026025" y="2755900"/>
              <a:ext cx="973138" cy="800100"/>
            </a:xfrm>
            <a:custGeom>
              <a:avLst/>
              <a:gdLst>
                <a:gd name="T0" fmla="*/ 440 w 1865"/>
                <a:gd name="T1" fmla="*/ 250 h 1533"/>
                <a:gd name="T2" fmla="*/ 1466 w 1865"/>
                <a:gd name="T3" fmla="*/ 230 h 1533"/>
                <a:gd name="T4" fmla="*/ 1721 w 1865"/>
                <a:gd name="T5" fmla="*/ 492 h 1533"/>
                <a:gd name="T6" fmla="*/ 1782 w 1865"/>
                <a:gd name="T7" fmla="*/ 933 h 1533"/>
                <a:gd name="T8" fmla="*/ 814 w 1865"/>
                <a:gd name="T9" fmla="*/ 1530 h 1533"/>
                <a:gd name="T10" fmla="*/ 12 w 1865"/>
                <a:gd name="T11" fmla="*/ 1042 h 1533"/>
                <a:gd name="T12" fmla="*/ 220 w 1865"/>
                <a:gd name="T13" fmla="*/ 406 h 1533"/>
                <a:gd name="T14" fmla="*/ 482 w 1865"/>
                <a:gd name="T15" fmla="*/ 224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5" h="1533">
                  <a:moveTo>
                    <a:pt x="440" y="250"/>
                  </a:moveTo>
                  <a:cubicBezTo>
                    <a:pt x="603" y="128"/>
                    <a:pt x="1137" y="0"/>
                    <a:pt x="1466" y="230"/>
                  </a:cubicBezTo>
                  <a:cubicBezTo>
                    <a:pt x="1561" y="301"/>
                    <a:pt x="1654" y="390"/>
                    <a:pt x="1721" y="492"/>
                  </a:cubicBezTo>
                  <a:cubicBezTo>
                    <a:pt x="1830" y="674"/>
                    <a:pt x="1865" y="751"/>
                    <a:pt x="1782" y="933"/>
                  </a:cubicBezTo>
                  <a:cubicBezTo>
                    <a:pt x="1580" y="1364"/>
                    <a:pt x="1089" y="1533"/>
                    <a:pt x="814" y="1530"/>
                  </a:cubicBezTo>
                  <a:cubicBezTo>
                    <a:pt x="523" y="1524"/>
                    <a:pt x="92" y="1361"/>
                    <a:pt x="12" y="1042"/>
                  </a:cubicBezTo>
                  <a:cubicBezTo>
                    <a:pt x="0" y="777"/>
                    <a:pt x="70" y="607"/>
                    <a:pt x="220" y="406"/>
                  </a:cubicBezTo>
                  <a:cubicBezTo>
                    <a:pt x="277" y="333"/>
                    <a:pt x="479" y="230"/>
                    <a:pt x="482" y="2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008563" y="2787650"/>
              <a:ext cx="992188" cy="784225"/>
            </a:xfrm>
            <a:custGeom>
              <a:avLst/>
              <a:gdLst>
                <a:gd name="T0" fmla="*/ 1379 w 1900"/>
                <a:gd name="T1" fmla="*/ 67 h 1504"/>
                <a:gd name="T2" fmla="*/ 1517 w 1900"/>
                <a:gd name="T3" fmla="*/ 141 h 1504"/>
                <a:gd name="T4" fmla="*/ 1517 w 1900"/>
                <a:gd name="T5" fmla="*/ 141 h 1504"/>
                <a:gd name="T6" fmla="*/ 1520 w 1900"/>
                <a:gd name="T7" fmla="*/ 141 h 1504"/>
                <a:gd name="T8" fmla="*/ 1782 w 1900"/>
                <a:gd name="T9" fmla="*/ 412 h 1504"/>
                <a:gd name="T10" fmla="*/ 1782 w 1900"/>
                <a:gd name="T11" fmla="*/ 412 h 1504"/>
                <a:gd name="T12" fmla="*/ 1782 w 1900"/>
                <a:gd name="T13" fmla="*/ 412 h 1504"/>
                <a:gd name="T14" fmla="*/ 1887 w 1900"/>
                <a:gd name="T15" fmla="*/ 645 h 1504"/>
                <a:gd name="T16" fmla="*/ 1842 w 1900"/>
                <a:gd name="T17" fmla="*/ 885 h 1504"/>
                <a:gd name="T18" fmla="*/ 1373 w 1900"/>
                <a:gd name="T19" fmla="*/ 1364 h 1504"/>
                <a:gd name="T20" fmla="*/ 846 w 1900"/>
                <a:gd name="T21" fmla="*/ 1501 h 1504"/>
                <a:gd name="T22" fmla="*/ 846 w 1900"/>
                <a:gd name="T23" fmla="*/ 1504 h 1504"/>
                <a:gd name="T24" fmla="*/ 351 w 1900"/>
                <a:gd name="T25" fmla="*/ 1370 h 1504"/>
                <a:gd name="T26" fmla="*/ 12 w 1900"/>
                <a:gd name="T27" fmla="*/ 990 h 1504"/>
                <a:gd name="T28" fmla="*/ 12 w 1900"/>
                <a:gd name="T29" fmla="*/ 987 h 1504"/>
                <a:gd name="T30" fmla="*/ 12 w 1900"/>
                <a:gd name="T31" fmla="*/ 984 h 1504"/>
                <a:gd name="T32" fmla="*/ 226 w 1900"/>
                <a:gd name="T33" fmla="*/ 326 h 1504"/>
                <a:gd name="T34" fmla="*/ 386 w 1900"/>
                <a:gd name="T35" fmla="*/ 201 h 1504"/>
                <a:gd name="T36" fmla="*/ 453 w 1900"/>
                <a:gd name="T37" fmla="*/ 160 h 1504"/>
                <a:gd name="T38" fmla="*/ 463 w 1900"/>
                <a:gd name="T39" fmla="*/ 153 h 1504"/>
                <a:gd name="T40" fmla="*/ 485 w 1900"/>
                <a:gd name="T41" fmla="*/ 141 h 1504"/>
                <a:gd name="T42" fmla="*/ 491 w 1900"/>
                <a:gd name="T43" fmla="*/ 137 h 1504"/>
                <a:gd name="T44" fmla="*/ 488 w 1900"/>
                <a:gd name="T45" fmla="*/ 141 h 1504"/>
                <a:gd name="T46" fmla="*/ 919 w 1900"/>
                <a:gd name="T47" fmla="*/ 16 h 1504"/>
                <a:gd name="T48" fmla="*/ 1379 w 1900"/>
                <a:gd name="T49" fmla="*/ 67 h 1504"/>
                <a:gd name="T50" fmla="*/ 1354 w 1900"/>
                <a:gd name="T51" fmla="*/ 131 h 1504"/>
                <a:gd name="T52" fmla="*/ 926 w 1900"/>
                <a:gd name="T53" fmla="*/ 80 h 1504"/>
                <a:gd name="T54" fmla="*/ 495 w 1900"/>
                <a:gd name="T55" fmla="*/ 211 h 1504"/>
                <a:gd name="T56" fmla="*/ 491 w 1900"/>
                <a:gd name="T57" fmla="*/ 214 h 1504"/>
                <a:gd name="T58" fmla="*/ 421 w 1900"/>
                <a:gd name="T59" fmla="*/ 256 h 1504"/>
                <a:gd name="T60" fmla="*/ 281 w 1900"/>
                <a:gd name="T61" fmla="*/ 364 h 1504"/>
                <a:gd name="T62" fmla="*/ 79 w 1900"/>
                <a:gd name="T63" fmla="*/ 977 h 1504"/>
                <a:gd name="T64" fmla="*/ 383 w 1900"/>
                <a:gd name="T65" fmla="*/ 1313 h 1504"/>
                <a:gd name="T66" fmla="*/ 846 w 1900"/>
                <a:gd name="T67" fmla="*/ 1437 h 1504"/>
                <a:gd name="T68" fmla="*/ 849 w 1900"/>
                <a:gd name="T69" fmla="*/ 1437 h 1504"/>
                <a:gd name="T70" fmla="*/ 1344 w 1900"/>
                <a:gd name="T71" fmla="*/ 1306 h 1504"/>
                <a:gd name="T72" fmla="*/ 1785 w 1900"/>
                <a:gd name="T73" fmla="*/ 856 h 1504"/>
                <a:gd name="T74" fmla="*/ 1785 w 1900"/>
                <a:gd name="T75" fmla="*/ 856 h 1504"/>
                <a:gd name="T76" fmla="*/ 1823 w 1900"/>
                <a:gd name="T77" fmla="*/ 658 h 1504"/>
                <a:gd name="T78" fmla="*/ 1727 w 1900"/>
                <a:gd name="T79" fmla="*/ 447 h 1504"/>
                <a:gd name="T80" fmla="*/ 1724 w 1900"/>
                <a:gd name="T81" fmla="*/ 447 h 1504"/>
                <a:gd name="T82" fmla="*/ 1724 w 1900"/>
                <a:gd name="T83" fmla="*/ 447 h 1504"/>
                <a:gd name="T84" fmla="*/ 1482 w 1900"/>
                <a:gd name="T85" fmla="*/ 195 h 1504"/>
                <a:gd name="T86" fmla="*/ 1478 w 1900"/>
                <a:gd name="T87" fmla="*/ 195 h 1504"/>
                <a:gd name="T88" fmla="*/ 1354 w 1900"/>
                <a:gd name="T89" fmla="*/ 128 h 1504"/>
                <a:gd name="T90" fmla="*/ 1354 w 1900"/>
                <a:gd name="T91" fmla="*/ 131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00" h="1504">
                  <a:moveTo>
                    <a:pt x="1379" y="67"/>
                  </a:moveTo>
                  <a:cubicBezTo>
                    <a:pt x="1427" y="86"/>
                    <a:pt x="1475" y="112"/>
                    <a:pt x="1517" y="141"/>
                  </a:cubicBezTo>
                  <a:cubicBezTo>
                    <a:pt x="1517" y="141"/>
                    <a:pt x="1517" y="141"/>
                    <a:pt x="1517" y="141"/>
                  </a:cubicBezTo>
                  <a:cubicBezTo>
                    <a:pt x="1520" y="141"/>
                    <a:pt x="1520" y="141"/>
                    <a:pt x="1520" y="141"/>
                  </a:cubicBezTo>
                  <a:cubicBezTo>
                    <a:pt x="1616" y="214"/>
                    <a:pt x="1708" y="307"/>
                    <a:pt x="1782" y="412"/>
                  </a:cubicBezTo>
                  <a:cubicBezTo>
                    <a:pt x="1782" y="412"/>
                    <a:pt x="1782" y="412"/>
                    <a:pt x="1782" y="412"/>
                  </a:cubicBezTo>
                  <a:cubicBezTo>
                    <a:pt x="1782" y="412"/>
                    <a:pt x="1782" y="412"/>
                    <a:pt x="1782" y="412"/>
                  </a:cubicBezTo>
                  <a:cubicBezTo>
                    <a:pt x="1836" y="505"/>
                    <a:pt x="1874" y="572"/>
                    <a:pt x="1887" y="645"/>
                  </a:cubicBezTo>
                  <a:cubicBezTo>
                    <a:pt x="1900" y="719"/>
                    <a:pt x="1887" y="792"/>
                    <a:pt x="1842" y="885"/>
                  </a:cubicBezTo>
                  <a:cubicBezTo>
                    <a:pt x="1740" y="1108"/>
                    <a:pt x="1561" y="1265"/>
                    <a:pt x="1373" y="1364"/>
                  </a:cubicBezTo>
                  <a:cubicBezTo>
                    <a:pt x="1188" y="1463"/>
                    <a:pt x="990" y="1504"/>
                    <a:pt x="846" y="1501"/>
                  </a:cubicBezTo>
                  <a:cubicBezTo>
                    <a:pt x="846" y="1504"/>
                    <a:pt x="846" y="1504"/>
                    <a:pt x="846" y="1504"/>
                  </a:cubicBezTo>
                  <a:cubicBezTo>
                    <a:pt x="696" y="1498"/>
                    <a:pt x="511" y="1457"/>
                    <a:pt x="351" y="1370"/>
                  </a:cubicBezTo>
                  <a:cubicBezTo>
                    <a:pt x="191" y="1287"/>
                    <a:pt x="57" y="1163"/>
                    <a:pt x="12" y="990"/>
                  </a:cubicBezTo>
                  <a:cubicBezTo>
                    <a:pt x="12" y="987"/>
                    <a:pt x="12" y="987"/>
                    <a:pt x="12" y="987"/>
                  </a:cubicBezTo>
                  <a:cubicBezTo>
                    <a:pt x="12" y="984"/>
                    <a:pt x="12" y="984"/>
                    <a:pt x="12" y="984"/>
                  </a:cubicBezTo>
                  <a:cubicBezTo>
                    <a:pt x="0" y="712"/>
                    <a:pt x="73" y="530"/>
                    <a:pt x="226" y="326"/>
                  </a:cubicBezTo>
                  <a:cubicBezTo>
                    <a:pt x="261" y="278"/>
                    <a:pt x="325" y="236"/>
                    <a:pt x="386" y="201"/>
                  </a:cubicBezTo>
                  <a:cubicBezTo>
                    <a:pt x="412" y="185"/>
                    <a:pt x="434" y="173"/>
                    <a:pt x="453" y="160"/>
                  </a:cubicBezTo>
                  <a:cubicBezTo>
                    <a:pt x="456" y="160"/>
                    <a:pt x="460" y="157"/>
                    <a:pt x="463" y="153"/>
                  </a:cubicBezTo>
                  <a:cubicBezTo>
                    <a:pt x="472" y="150"/>
                    <a:pt x="482" y="144"/>
                    <a:pt x="485" y="141"/>
                  </a:cubicBezTo>
                  <a:cubicBezTo>
                    <a:pt x="488" y="141"/>
                    <a:pt x="488" y="137"/>
                    <a:pt x="491" y="137"/>
                  </a:cubicBezTo>
                  <a:cubicBezTo>
                    <a:pt x="488" y="137"/>
                    <a:pt x="488" y="141"/>
                    <a:pt x="488" y="141"/>
                  </a:cubicBezTo>
                  <a:cubicBezTo>
                    <a:pt x="587" y="83"/>
                    <a:pt x="741" y="32"/>
                    <a:pt x="919" y="16"/>
                  </a:cubicBezTo>
                  <a:cubicBezTo>
                    <a:pt x="1070" y="0"/>
                    <a:pt x="1232" y="13"/>
                    <a:pt x="1379" y="67"/>
                  </a:cubicBezTo>
                  <a:close/>
                  <a:moveTo>
                    <a:pt x="1354" y="131"/>
                  </a:moveTo>
                  <a:cubicBezTo>
                    <a:pt x="1223" y="77"/>
                    <a:pt x="1070" y="67"/>
                    <a:pt x="926" y="80"/>
                  </a:cubicBezTo>
                  <a:cubicBezTo>
                    <a:pt x="737" y="99"/>
                    <a:pt x="568" y="160"/>
                    <a:pt x="495" y="211"/>
                  </a:cubicBezTo>
                  <a:cubicBezTo>
                    <a:pt x="495" y="214"/>
                    <a:pt x="491" y="214"/>
                    <a:pt x="491" y="214"/>
                  </a:cubicBezTo>
                  <a:cubicBezTo>
                    <a:pt x="472" y="227"/>
                    <a:pt x="447" y="240"/>
                    <a:pt x="421" y="256"/>
                  </a:cubicBezTo>
                  <a:cubicBezTo>
                    <a:pt x="364" y="291"/>
                    <a:pt x="300" y="339"/>
                    <a:pt x="281" y="364"/>
                  </a:cubicBezTo>
                  <a:cubicBezTo>
                    <a:pt x="131" y="562"/>
                    <a:pt x="67" y="719"/>
                    <a:pt x="79" y="977"/>
                  </a:cubicBezTo>
                  <a:cubicBezTo>
                    <a:pt x="118" y="1121"/>
                    <a:pt x="236" y="1236"/>
                    <a:pt x="383" y="1313"/>
                  </a:cubicBezTo>
                  <a:cubicBezTo>
                    <a:pt x="530" y="1393"/>
                    <a:pt x="709" y="1434"/>
                    <a:pt x="846" y="1437"/>
                  </a:cubicBezTo>
                  <a:cubicBezTo>
                    <a:pt x="849" y="1437"/>
                    <a:pt x="849" y="1437"/>
                    <a:pt x="849" y="1437"/>
                  </a:cubicBezTo>
                  <a:cubicBezTo>
                    <a:pt x="977" y="1437"/>
                    <a:pt x="1165" y="1399"/>
                    <a:pt x="1344" y="1306"/>
                  </a:cubicBezTo>
                  <a:cubicBezTo>
                    <a:pt x="1520" y="1211"/>
                    <a:pt x="1686" y="1067"/>
                    <a:pt x="1785" y="856"/>
                  </a:cubicBezTo>
                  <a:cubicBezTo>
                    <a:pt x="1785" y="856"/>
                    <a:pt x="1785" y="856"/>
                    <a:pt x="1785" y="856"/>
                  </a:cubicBezTo>
                  <a:cubicBezTo>
                    <a:pt x="1823" y="770"/>
                    <a:pt x="1833" y="716"/>
                    <a:pt x="1823" y="658"/>
                  </a:cubicBezTo>
                  <a:cubicBezTo>
                    <a:pt x="1811" y="601"/>
                    <a:pt x="1779" y="537"/>
                    <a:pt x="1727" y="447"/>
                  </a:cubicBezTo>
                  <a:cubicBezTo>
                    <a:pt x="1727" y="447"/>
                    <a:pt x="1727" y="447"/>
                    <a:pt x="1724" y="447"/>
                  </a:cubicBezTo>
                  <a:cubicBezTo>
                    <a:pt x="1724" y="447"/>
                    <a:pt x="1724" y="447"/>
                    <a:pt x="1724" y="447"/>
                  </a:cubicBezTo>
                  <a:cubicBezTo>
                    <a:pt x="1660" y="351"/>
                    <a:pt x="1571" y="262"/>
                    <a:pt x="1482" y="195"/>
                  </a:cubicBezTo>
                  <a:cubicBezTo>
                    <a:pt x="1478" y="195"/>
                    <a:pt x="1478" y="195"/>
                    <a:pt x="1478" y="195"/>
                  </a:cubicBezTo>
                  <a:cubicBezTo>
                    <a:pt x="1440" y="169"/>
                    <a:pt x="1398" y="147"/>
                    <a:pt x="1354" y="128"/>
                  </a:cubicBezTo>
                  <a:lnTo>
                    <a:pt x="1354" y="1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5110163" y="2965450"/>
              <a:ext cx="539750" cy="635000"/>
            </a:xfrm>
            <a:custGeom>
              <a:avLst/>
              <a:gdLst>
                <a:gd name="T0" fmla="*/ 572 w 1035"/>
                <a:gd name="T1" fmla="*/ 0 h 1214"/>
                <a:gd name="T2" fmla="*/ 323 w 1035"/>
                <a:gd name="T3" fmla="*/ 338 h 1214"/>
                <a:gd name="T4" fmla="*/ 387 w 1035"/>
                <a:gd name="T5" fmla="*/ 342 h 1214"/>
                <a:gd name="T6" fmla="*/ 607 w 1035"/>
                <a:gd name="T7" fmla="*/ 54 h 1214"/>
                <a:gd name="T8" fmla="*/ 572 w 1035"/>
                <a:gd name="T9" fmla="*/ 0 h 1214"/>
                <a:gd name="T10" fmla="*/ 1035 w 1035"/>
                <a:gd name="T11" fmla="*/ 278 h 1214"/>
                <a:gd name="T12" fmla="*/ 808 w 1035"/>
                <a:gd name="T13" fmla="*/ 399 h 1214"/>
                <a:gd name="T14" fmla="*/ 719 w 1035"/>
                <a:gd name="T15" fmla="*/ 588 h 1214"/>
                <a:gd name="T16" fmla="*/ 786 w 1035"/>
                <a:gd name="T17" fmla="*/ 594 h 1214"/>
                <a:gd name="T18" fmla="*/ 860 w 1035"/>
                <a:gd name="T19" fmla="*/ 441 h 1214"/>
                <a:gd name="T20" fmla="*/ 1032 w 1035"/>
                <a:gd name="T21" fmla="*/ 342 h 1214"/>
                <a:gd name="T22" fmla="*/ 1035 w 1035"/>
                <a:gd name="T23" fmla="*/ 278 h 1214"/>
                <a:gd name="T24" fmla="*/ 163 w 1035"/>
                <a:gd name="T25" fmla="*/ 367 h 1214"/>
                <a:gd name="T26" fmla="*/ 112 w 1035"/>
                <a:gd name="T27" fmla="*/ 377 h 1214"/>
                <a:gd name="T28" fmla="*/ 112 w 1035"/>
                <a:gd name="T29" fmla="*/ 380 h 1214"/>
                <a:gd name="T30" fmla="*/ 773 w 1035"/>
                <a:gd name="T31" fmla="*/ 782 h 1214"/>
                <a:gd name="T32" fmla="*/ 777 w 1035"/>
                <a:gd name="T33" fmla="*/ 766 h 1214"/>
                <a:gd name="T34" fmla="*/ 777 w 1035"/>
                <a:gd name="T35" fmla="*/ 766 h 1214"/>
                <a:gd name="T36" fmla="*/ 792 w 1035"/>
                <a:gd name="T37" fmla="*/ 712 h 1214"/>
                <a:gd name="T38" fmla="*/ 751 w 1035"/>
                <a:gd name="T39" fmla="*/ 731 h 1214"/>
                <a:gd name="T40" fmla="*/ 352 w 1035"/>
                <a:gd name="T41" fmla="*/ 702 h 1214"/>
                <a:gd name="T42" fmla="*/ 163 w 1035"/>
                <a:gd name="T43" fmla="*/ 370 h 1214"/>
                <a:gd name="T44" fmla="*/ 163 w 1035"/>
                <a:gd name="T45" fmla="*/ 367 h 1214"/>
                <a:gd name="T46" fmla="*/ 163 w 1035"/>
                <a:gd name="T47" fmla="*/ 367 h 1214"/>
                <a:gd name="T48" fmla="*/ 163 w 1035"/>
                <a:gd name="T49" fmla="*/ 367 h 1214"/>
                <a:gd name="T50" fmla="*/ 141 w 1035"/>
                <a:gd name="T51" fmla="*/ 536 h 1214"/>
                <a:gd name="T52" fmla="*/ 323 w 1035"/>
                <a:gd name="T53" fmla="*/ 760 h 1214"/>
                <a:gd name="T54" fmla="*/ 633 w 1035"/>
                <a:gd name="T55" fmla="*/ 821 h 1214"/>
                <a:gd name="T56" fmla="*/ 141 w 1035"/>
                <a:gd name="T57" fmla="*/ 536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5" h="1214">
                  <a:moveTo>
                    <a:pt x="572" y="0"/>
                  </a:moveTo>
                  <a:cubicBezTo>
                    <a:pt x="448" y="77"/>
                    <a:pt x="329" y="195"/>
                    <a:pt x="323" y="338"/>
                  </a:cubicBezTo>
                  <a:cubicBezTo>
                    <a:pt x="387" y="342"/>
                    <a:pt x="387" y="342"/>
                    <a:pt x="387" y="342"/>
                  </a:cubicBezTo>
                  <a:cubicBezTo>
                    <a:pt x="393" y="233"/>
                    <a:pt x="492" y="124"/>
                    <a:pt x="607" y="54"/>
                  </a:cubicBezTo>
                  <a:cubicBezTo>
                    <a:pt x="572" y="0"/>
                    <a:pt x="572" y="0"/>
                    <a:pt x="572" y="0"/>
                  </a:cubicBezTo>
                  <a:close/>
                  <a:moveTo>
                    <a:pt x="1035" y="278"/>
                  </a:moveTo>
                  <a:cubicBezTo>
                    <a:pt x="939" y="275"/>
                    <a:pt x="863" y="332"/>
                    <a:pt x="808" y="399"/>
                  </a:cubicBezTo>
                  <a:cubicBezTo>
                    <a:pt x="757" y="466"/>
                    <a:pt x="725" y="536"/>
                    <a:pt x="719" y="588"/>
                  </a:cubicBezTo>
                  <a:cubicBezTo>
                    <a:pt x="786" y="594"/>
                    <a:pt x="786" y="594"/>
                    <a:pt x="786" y="594"/>
                  </a:cubicBezTo>
                  <a:cubicBezTo>
                    <a:pt x="789" y="568"/>
                    <a:pt x="815" y="495"/>
                    <a:pt x="860" y="441"/>
                  </a:cubicBezTo>
                  <a:cubicBezTo>
                    <a:pt x="904" y="383"/>
                    <a:pt x="965" y="342"/>
                    <a:pt x="1032" y="342"/>
                  </a:cubicBezTo>
                  <a:cubicBezTo>
                    <a:pt x="1035" y="278"/>
                    <a:pt x="1035" y="278"/>
                    <a:pt x="1035" y="278"/>
                  </a:cubicBezTo>
                  <a:close/>
                  <a:moveTo>
                    <a:pt x="163" y="367"/>
                  </a:moveTo>
                  <a:cubicBezTo>
                    <a:pt x="112" y="377"/>
                    <a:pt x="112" y="377"/>
                    <a:pt x="112" y="377"/>
                  </a:cubicBezTo>
                  <a:cubicBezTo>
                    <a:pt x="112" y="377"/>
                    <a:pt x="112" y="377"/>
                    <a:pt x="112" y="380"/>
                  </a:cubicBezTo>
                  <a:cubicBezTo>
                    <a:pt x="0" y="792"/>
                    <a:pt x="256" y="1214"/>
                    <a:pt x="773" y="782"/>
                  </a:cubicBezTo>
                  <a:cubicBezTo>
                    <a:pt x="777" y="766"/>
                    <a:pt x="777" y="766"/>
                    <a:pt x="777" y="766"/>
                  </a:cubicBezTo>
                  <a:cubicBezTo>
                    <a:pt x="777" y="766"/>
                    <a:pt x="777" y="766"/>
                    <a:pt x="777" y="766"/>
                  </a:cubicBezTo>
                  <a:cubicBezTo>
                    <a:pt x="792" y="712"/>
                    <a:pt x="792" y="712"/>
                    <a:pt x="792" y="712"/>
                  </a:cubicBezTo>
                  <a:cubicBezTo>
                    <a:pt x="751" y="731"/>
                    <a:pt x="751" y="731"/>
                    <a:pt x="751" y="731"/>
                  </a:cubicBezTo>
                  <a:cubicBezTo>
                    <a:pt x="614" y="786"/>
                    <a:pt x="464" y="770"/>
                    <a:pt x="352" y="702"/>
                  </a:cubicBezTo>
                  <a:cubicBezTo>
                    <a:pt x="240" y="635"/>
                    <a:pt x="163" y="517"/>
                    <a:pt x="163" y="370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3" y="367"/>
                    <a:pt x="163" y="367"/>
                    <a:pt x="163" y="367"/>
                  </a:cubicBezTo>
                  <a:close/>
                  <a:moveTo>
                    <a:pt x="141" y="536"/>
                  </a:moveTo>
                  <a:cubicBezTo>
                    <a:pt x="176" y="632"/>
                    <a:pt x="240" y="712"/>
                    <a:pt x="323" y="760"/>
                  </a:cubicBezTo>
                  <a:cubicBezTo>
                    <a:pt x="412" y="814"/>
                    <a:pt x="524" y="837"/>
                    <a:pt x="633" y="821"/>
                  </a:cubicBezTo>
                  <a:cubicBezTo>
                    <a:pt x="326" y="971"/>
                    <a:pt x="125" y="856"/>
                    <a:pt x="141" y="5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5314950" y="2670175"/>
              <a:ext cx="676275" cy="782638"/>
            </a:xfrm>
            <a:custGeom>
              <a:avLst/>
              <a:gdLst>
                <a:gd name="T0" fmla="*/ 96 w 1294"/>
                <a:gd name="T1" fmla="*/ 210 h 1497"/>
                <a:gd name="T2" fmla="*/ 0 w 1294"/>
                <a:gd name="T3" fmla="*/ 28 h 1497"/>
                <a:gd name="T4" fmla="*/ 150 w 1294"/>
                <a:gd name="T5" fmla="*/ 313 h 1497"/>
                <a:gd name="T6" fmla="*/ 154 w 1294"/>
                <a:gd name="T7" fmla="*/ 325 h 1497"/>
                <a:gd name="T8" fmla="*/ 492 w 1294"/>
                <a:gd name="T9" fmla="*/ 453 h 1497"/>
                <a:gd name="T10" fmla="*/ 598 w 1294"/>
                <a:gd name="T11" fmla="*/ 443 h 1497"/>
                <a:gd name="T12" fmla="*/ 601 w 1294"/>
                <a:gd name="T13" fmla="*/ 443 h 1497"/>
                <a:gd name="T14" fmla="*/ 607 w 1294"/>
                <a:gd name="T15" fmla="*/ 443 h 1497"/>
                <a:gd name="T16" fmla="*/ 610 w 1294"/>
                <a:gd name="T17" fmla="*/ 440 h 1497"/>
                <a:gd name="T18" fmla="*/ 1022 w 1294"/>
                <a:gd name="T19" fmla="*/ 1079 h 1497"/>
                <a:gd name="T20" fmla="*/ 885 w 1294"/>
                <a:gd name="T21" fmla="*/ 1485 h 1497"/>
                <a:gd name="T22" fmla="*/ 949 w 1294"/>
                <a:gd name="T23" fmla="*/ 1466 h 1497"/>
                <a:gd name="T24" fmla="*/ 955 w 1294"/>
                <a:gd name="T25" fmla="*/ 1418 h 1497"/>
                <a:gd name="T26" fmla="*/ 971 w 1294"/>
                <a:gd name="T27" fmla="*/ 1392 h 1497"/>
                <a:gd name="T28" fmla="*/ 1124 w 1294"/>
                <a:gd name="T29" fmla="*/ 951 h 1497"/>
                <a:gd name="T30" fmla="*/ 971 w 1294"/>
                <a:gd name="T31" fmla="*/ 1392 h 1497"/>
                <a:gd name="T32" fmla="*/ 1182 w 1294"/>
                <a:gd name="T33" fmla="*/ 1022 h 1497"/>
                <a:gd name="T34" fmla="*/ 1096 w 1294"/>
                <a:gd name="T35" fmla="*/ 1290 h 1497"/>
                <a:gd name="T36" fmla="*/ 1230 w 1294"/>
                <a:gd name="T37" fmla="*/ 1063 h 1497"/>
                <a:gd name="T38" fmla="*/ 1243 w 1294"/>
                <a:gd name="T39" fmla="*/ 1057 h 1497"/>
                <a:gd name="T40" fmla="*/ 1246 w 1294"/>
                <a:gd name="T41" fmla="*/ 999 h 1497"/>
                <a:gd name="T42" fmla="*/ 1268 w 1294"/>
                <a:gd name="T43" fmla="*/ 970 h 1497"/>
                <a:gd name="T44" fmla="*/ 1243 w 1294"/>
                <a:gd name="T45" fmla="*/ 948 h 1497"/>
                <a:gd name="T46" fmla="*/ 1252 w 1294"/>
                <a:gd name="T47" fmla="*/ 903 h 1497"/>
                <a:gd name="T48" fmla="*/ 1294 w 1294"/>
                <a:gd name="T49" fmla="*/ 855 h 1497"/>
                <a:gd name="T50" fmla="*/ 955 w 1294"/>
                <a:gd name="T51" fmla="*/ 463 h 1497"/>
                <a:gd name="T52" fmla="*/ 811 w 1294"/>
                <a:gd name="T53" fmla="*/ 357 h 1497"/>
                <a:gd name="T54" fmla="*/ 770 w 1294"/>
                <a:gd name="T55" fmla="*/ 293 h 1497"/>
                <a:gd name="T56" fmla="*/ 712 w 1294"/>
                <a:gd name="T57" fmla="*/ 303 h 1497"/>
                <a:gd name="T58" fmla="*/ 690 w 1294"/>
                <a:gd name="T59" fmla="*/ 287 h 1497"/>
                <a:gd name="T60" fmla="*/ 681 w 1294"/>
                <a:gd name="T61" fmla="*/ 287 h 1497"/>
                <a:gd name="T62" fmla="*/ 537 w 1294"/>
                <a:gd name="T63" fmla="*/ 210 h 1497"/>
                <a:gd name="T64" fmla="*/ 502 w 1294"/>
                <a:gd name="T65" fmla="*/ 239 h 1497"/>
                <a:gd name="T66" fmla="*/ 393 w 1294"/>
                <a:gd name="T67" fmla="*/ 210 h 1497"/>
                <a:gd name="T68" fmla="*/ 393 w 1294"/>
                <a:gd name="T69" fmla="*/ 223 h 1497"/>
                <a:gd name="T70" fmla="*/ 285 w 1294"/>
                <a:gd name="T71" fmla="*/ 153 h 1497"/>
                <a:gd name="T72" fmla="*/ 323 w 1294"/>
                <a:gd name="T73" fmla="*/ 233 h 1497"/>
                <a:gd name="T74" fmla="*/ 201 w 1294"/>
                <a:gd name="T75" fmla="*/ 92 h 1497"/>
                <a:gd name="T76" fmla="*/ 147 w 1294"/>
                <a:gd name="T77" fmla="*/ 16 h 1497"/>
                <a:gd name="T78" fmla="*/ 150 w 1294"/>
                <a:gd name="T79" fmla="*/ 207 h 1497"/>
                <a:gd name="T80" fmla="*/ 86 w 1294"/>
                <a:gd name="T81" fmla="*/ 0 h 1497"/>
                <a:gd name="T82" fmla="*/ 300 w 1294"/>
                <a:gd name="T83" fmla="*/ 290 h 1497"/>
                <a:gd name="T84" fmla="*/ 201 w 1294"/>
                <a:gd name="T85" fmla="*/ 95 h 1497"/>
                <a:gd name="T86" fmla="*/ 463 w 1294"/>
                <a:gd name="T87" fmla="*/ 351 h 1497"/>
                <a:gd name="T88" fmla="*/ 435 w 1294"/>
                <a:gd name="T89" fmla="*/ 335 h 1497"/>
                <a:gd name="T90" fmla="*/ 907 w 1294"/>
                <a:gd name="T91" fmla="*/ 536 h 1497"/>
                <a:gd name="T92" fmla="*/ 735 w 1294"/>
                <a:gd name="T93" fmla="*/ 351 h 1497"/>
                <a:gd name="T94" fmla="*/ 1051 w 1294"/>
                <a:gd name="T95" fmla="*/ 603 h 1497"/>
                <a:gd name="T96" fmla="*/ 1022 w 1294"/>
                <a:gd name="T97" fmla="*/ 725 h 1497"/>
                <a:gd name="T98" fmla="*/ 1032 w 1294"/>
                <a:gd name="T99" fmla="*/ 737 h 1497"/>
                <a:gd name="T100" fmla="*/ 1067 w 1294"/>
                <a:gd name="T101" fmla="*/ 772 h 1497"/>
                <a:gd name="T102" fmla="*/ 1089 w 1294"/>
                <a:gd name="T103" fmla="*/ 827 h 1497"/>
                <a:gd name="T104" fmla="*/ 1156 w 1294"/>
                <a:gd name="T105" fmla="*/ 782 h 1497"/>
                <a:gd name="T106" fmla="*/ 1185 w 1294"/>
                <a:gd name="T107" fmla="*/ 830 h 1497"/>
                <a:gd name="T108" fmla="*/ 1089 w 1294"/>
                <a:gd name="T109" fmla="*/ 833 h 1497"/>
                <a:gd name="T110" fmla="*/ 1093 w 1294"/>
                <a:gd name="T111" fmla="*/ 846 h 1497"/>
                <a:gd name="T112" fmla="*/ 1115 w 1294"/>
                <a:gd name="T113" fmla="*/ 878 h 1497"/>
                <a:gd name="T114" fmla="*/ 1137 w 1294"/>
                <a:gd name="T115" fmla="*/ 907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4" h="1497">
                  <a:moveTo>
                    <a:pt x="86" y="0"/>
                  </a:moveTo>
                  <a:cubicBezTo>
                    <a:pt x="77" y="70"/>
                    <a:pt x="77" y="146"/>
                    <a:pt x="96" y="210"/>
                  </a:cubicBezTo>
                  <a:cubicBezTo>
                    <a:pt x="71" y="159"/>
                    <a:pt x="55" y="92"/>
                    <a:pt x="5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146"/>
                    <a:pt x="39" y="274"/>
                    <a:pt x="134" y="338"/>
                  </a:cubicBezTo>
                  <a:cubicBezTo>
                    <a:pt x="150" y="313"/>
                    <a:pt x="150" y="313"/>
                    <a:pt x="150" y="313"/>
                  </a:cubicBezTo>
                  <a:cubicBezTo>
                    <a:pt x="154" y="316"/>
                    <a:pt x="157" y="319"/>
                    <a:pt x="160" y="322"/>
                  </a:cubicBezTo>
                  <a:cubicBezTo>
                    <a:pt x="154" y="325"/>
                    <a:pt x="154" y="325"/>
                    <a:pt x="154" y="325"/>
                  </a:cubicBezTo>
                  <a:cubicBezTo>
                    <a:pt x="233" y="392"/>
                    <a:pt x="380" y="456"/>
                    <a:pt x="492" y="453"/>
                  </a:cubicBezTo>
                  <a:cubicBezTo>
                    <a:pt x="492" y="453"/>
                    <a:pt x="492" y="453"/>
                    <a:pt x="492" y="453"/>
                  </a:cubicBezTo>
                  <a:cubicBezTo>
                    <a:pt x="495" y="453"/>
                    <a:pt x="495" y="453"/>
                    <a:pt x="495" y="453"/>
                  </a:cubicBezTo>
                  <a:cubicBezTo>
                    <a:pt x="556" y="447"/>
                    <a:pt x="588" y="443"/>
                    <a:pt x="598" y="443"/>
                  </a:cubicBezTo>
                  <a:cubicBezTo>
                    <a:pt x="601" y="443"/>
                    <a:pt x="601" y="443"/>
                    <a:pt x="601" y="443"/>
                  </a:cubicBezTo>
                  <a:cubicBezTo>
                    <a:pt x="601" y="443"/>
                    <a:pt x="601" y="443"/>
                    <a:pt x="601" y="443"/>
                  </a:cubicBezTo>
                  <a:cubicBezTo>
                    <a:pt x="601" y="443"/>
                    <a:pt x="601" y="443"/>
                    <a:pt x="601" y="443"/>
                  </a:cubicBezTo>
                  <a:cubicBezTo>
                    <a:pt x="601" y="443"/>
                    <a:pt x="601" y="443"/>
                    <a:pt x="607" y="443"/>
                  </a:cubicBezTo>
                  <a:cubicBezTo>
                    <a:pt x="607" y="443"/>
                    <a:pt x="607" y="443"/>
                    <a:pt x="607" y="443"/>
                  </a:cubicBezTo>
                  <a:cubicBezTo>
                    <a:pt x="610" y="440"/>
                    <a:pt x="610" y="440"/>
                    <a:pt x="610" y="440"/>
                  </a:cubicBezTo>
                  <a:cubicBezTo>
                    <a:pt x="735" y="533"/>
                    <a:pt x="872" y="667"/>
                    <a:pt x="1006" y="814"/>
                  </a:cubicBezTo>
                  <a:cubicBezTo>
                    <a:pt x="1035" y="887"/>
                    <a:pt x="1035" y="980"/>
                    <a:pt x="1022" y="1079"/>
                  </a:cubicBezTo>
                  <a:cubicBezTo>
                    <a:pt x="981" y="1232"/>
                    <a:pt x="936" y="1424"/>
                    <a:pt x="872" y="1497"/>
                  </a:cubicBezTo>
                  <a:cubicBezTo>
                    <a:pt x="885" y="1485"/>
                    <a:pt x="885" y="1485"/>
                    <a:pt x="885" y="1485"/>
                  </a:cubicBezTo>
                  <a:cubicBezTo>
                    <a:pt x="885" y="1485"/>
                    <a:pt x="885" y="1485"/>
                    <a:pt x="885" y="1488"/>
                  </a:cubicBezTo>
                  <a:cubicBezTo>
                    <a:pt x="949" y="1466"/>
                    <a:pt x="949" y="1466"/>
                    <a:pt x="949" y="1466"/>
                  </a:cubicBezTo>
                  <a:cubicBezTo>
                    <a:pt x="949" y="1453"/>
                    <a:pt x="952" y="1437"/>
                    <a:pt x="955" y="1424"/>
                  </a:cubicBezTo>
                  <a:cubicBezTo>
                    <a:pt x="958" y="1421"/>
                    <a:pt x="958" y="1418"/>
                    <a:pt x="955" y="1418"/>
                  </a:cubicBezTo>
                  <a:cubicBezTo>
                    <a:pt x="955" y="1414"/>
                    <a:pt x="955" y="1414"/>
                    <a:pt x="955" y="1414"/>
                  </a:cubicBezTo>
                  <a:cubicBezTo>
                    <a:pt x="962" y="1408"/>
                    <a:pt x="965" y="1398"/>
                    <a:pt x="971" y="1392"/>
                  </a:cubicBezTo>
                  <a:cubicBezTo>
                    <a:pt x="968" y="1395"/>
                    <a:pt x="965" y="1395"/>
                    <a:pt x="965" y="1398"/>
                  </a:cubicBezTo>
                  <a:cubicBezTo>
                    <a:pt x="1029" y="1264"/>
                    <a:pt x="1086" y="1069"/>
                    <a:pt x="1124" y="951"/>
                  </a:cubicBezTo>
                  <a:cubicBezTo>
                    <a:pt x="1128" y="955"/>
                    <a:pt x="1131" y="958"/>
                    <a:pt x="1134" y="961"/>
                  </a:cubicBezTo>
                  <a:cubicBezTo>
                    <a:pt x="1086" y="1095"/>
                    <a:pt x="1029" y="1280"/>
                    <a:pt x="971" y="1392"/>
                  </a:cubicBezTo>
                  <a:cubicBezTo>
                    <a:pt x="981" y="1379"/>
                    <a:pt x="1003" y="1363"/>
                    <a:pt x="1041" y="1338"/>
                  </a:cubicBezTo>
                  <a:cubicBezTo>
                    <a:pt x="1070" y="1315"/>
                    <a:pt x="1140" y="1153"/>
                    <a:pt x="1182" y="1022"/>
                  </a:cubicBezTo>
                  <a:cubicBezTo>
                    <a:pt x="1182" y="1028"/>
                    <a:pt x="1182" y="1038"/>
                    <a:pt x="1182" y="1047"/>
                  </a:cubicBezTo>
                  <a:cubicBezTo>
                    <a:pt x="1169" y="1165"/>
                    <a:pt x="1102" y="1232"/>
                    <a:pt x="1096" y="1290"/>
                  </a:cubicBezTo>
                  <a:cubicBezTo>
                    <a:pt x="1163" y="1239"/>
                    <a:pt x="1163" y="1239"/>
                    <a:pt x="1163" y="1239"/>
                  </a:cubicBezTo>
                  <a:cubicBezTo>
                    <a:pt x="1166" y="1175"/>
                    <a:pt x="1214" y="1121"/>
                    <a:pt x="1230" y="1063"/>
                  </a:cubicBezTo>
                  <a:cubicBezTo>
                    <a:pt x="1230" y="1060"/>
                    <a:pt x="1230" y="1057"/>
                    <a:pt x="1230" y="1054"/>
                  </a:cubicBezTo>
                  <a:cubicBezTo>
                    <a:pt x="1243" y="1057"/>
                    <a:pt x="1243" y="1057"/>
                    <a:pt x="1243" y="1057"/>
                  </a:cubicBezTo>
                  <a:cubicBezTo>
                    <a:pt x="1246" y="1015"/>
                    <a:pt x="1246" y="1015"/>
                    <a:pt x="1246" y="1015"/>
                  </a:cubicBezTo>
                  <a:cubicBezTo>
                    <a:pt x="1246" y="1006"/>
                    <a:pt x="1246" y="1002"/>
                    <a:pt x="1246" y="999"/>
                  </a:cubicBezTo>
                  <a:cubicBezTo>
                    <a:pt x="1249" y="993"/>
                    <a:pt x="1252" y="990"/>
                    <a:pt x="1252" y="986"/>
                  </a:cubicBezTo>
                  <a:cubicBezTo>
                    <a:pt x="1259" y="983"/>
                    <a:pt x="1265" y="977"/>
                    <a:pt x="1268" y="970"/>
                  </a:cubicBezTo>
                  <a:cubicBezTo>
                    <a:pt x="1271" y="964"/>
                    <a:pt x="1271" y="958"/>
                    <a:pt x="1271" y="951"/>
                  </a:cubicBezTo>
                  <a:cubicBezTo>
                    <a:pt x="1243" y="948"/>
                    <a:pt x="1243" y="948"/>
                    <a:pt x="1243" y="948"/>
                  </a:cubicBezTo>
                  <a:cubicBezTo>
                    <a:pt x="1243" y="948"/>
                    <a:pt x="1243" y="948"/>
                    <a:pt x="1243" y="948"/>
                  </a:cubicBezTo>
                  <a:cubicBezTo>
                    <a:pt x="1243" y="932"/>
                    <a:pt x="1246" y="916"/>
                    <a:pt x="1252" y="903"/>
                  </a:cubicBezTo>
                  <a:cubicBezTo>
                    <a:pt x="1252" y="903"/>
                    <a:pt x="1252" y="903"/>
                    <a:pt x="1252" y="903"/>
                  </a:cubicBezTo>
                  <a:cubicBezTo>
                    <a:pt x="1294" y="855"/>
                    <a:pt x="1294" y="855"/>
                    <a:pt x="1294" y="855"/>
                  </a:cubicBezTo>
                  <a:cubicBezTo>
                    <a:pt x="1185" y="718"/>
                    <a:pt x="1045" y="626"/>
                    <a:pt x="1022" y="453"/>
                  </a:cubicBezTo>
                  <a:cubicBezTo>
                    <a:pt x="955" y="463"/>
                    <a:pt x="955" y="463"/>
                    <a:pt x="955" y="463"/>
                  </a:cubicBezTo>
                  <a:cubicBezTo>
                    <a:pt x="958" y="475"/>
                    <a:pt x="962" y="488"/>
                    <a:pt x="968" y="501"/>
                  </a:cubicBezTo>
                  <a:cubicBezTo>
                    <a:pt x="920" y="443"/>
                    <a:pt x="866" y="392"/>
                    <a:pt x="811" y="357"/>
                  </a:cubicBezTo>
                  <a:cubicBezTo>
                    <a:pt x="770" y="293"/>
                    <a:pt x="770" y="293"/>
                    <a:pt x="770" y="293"/>
                  </a:cubicBezTo>
                  <a:cubicBezTo>
                    <a:pt x="770" y="293"/>
                    <a:pt x="770" y="293"/>
                    <a:pt x="770" y="293"/>
                  </a:cubicBezTo>
                  <a:cubicBezTo>
                    <a:pt x="725" y="316"/>
                    <a:pt x="725" y="316"/>
                    <a:pt x="725" y="316"/>
                  </a:cubicBezTo>
                  <a:cubicBezTo>
                    <a:pt x="722" y="309"/>
                    <a:pt x="716" y="306"/>
                    <a:pt x="712" y="303"/>
                  </a:cubicBezTo>
                  <a:cubicBezTo>
                    <a:pt x="706" y="300"/>
                    <a:pt x="703" y="297"/>
                    <a:pt x="696" y="293"/>
                  </a:cubicBezTo>
                  <a:cubicBezTo>
                    <a:pt x="693" y="290"/>
                    <a:pt x="693" y="290"/>
                    <a:pt x="690" y="287"/>
                  </a:cubicBezTo>
                  <a:cubicBezTo>
                    <a:pt x="684" y="287"/>
                    <a:pt x="684" y="287"/>
                    <a:pt x="684" y="287"/>
                  </a:cubicBezTo>
                  <a:cubicBezTo>
                    <a:pt x="681" y="287"/>
                    <a:pt x="681" y="287"/>
                    <a:pt x="681" y="287"/>
                  </a:cubicBezTo>
                  <a:cubicBezTo>
                    <a:pt x="655" y="274"/>
                    <a:pt x="626" y="265"/>
                    <a:pt x="598" y="252"/>
                  </a:cubicBezTo>
                  <a:cubicBezTo>
                    <a:pt x="572" y="239"/>
                    <a:pt x="546" y="223"/>
                    <a:pt x="537" y="210"/>
                  </a:cubicBezTo>
                  <a:cubicBezTo>
                    <a:pt x="537" y="214"/>
                    <a:pt x="537" y="214"/>
                    <a:pt x="537" y="214"/>
                  </a:cubicBezTo>
                  <a:cubicBezTo>
                    <a:pt x="502" y="239"/>
                    <a:pt x="502" y="239"/>
                    <a:pt x="502" y="239"/>
                  </a:cubicBezTo>
                  <a:cubicBezTo>
                    <a:pt x="476" y="220"/>
                    <a:pt x="454" y="201"/>
                    <a:pt x="431" y="175"/>
                  </a:cubicBezTo>
                  <a:cubicBezTo>
                    <a:pt x="393" y="210"/>
                    <a:pt x="393" y="210"/>
                    <a:pt x="393" y="210"/>
                  </a:cubicBezTo>
                  <a:cubicBezTo>
                    <a:pt x="399" y="217"/>
                    <a:pt x="406" y="223"/>
                    <a:pt x="412" y="233"/>
                  </a:cubicBezTo>
                  <a:cubicBezTo>
                    <a:pt x="406" y="229"/>
                    <a:pt x="399" y="226"/>
                    <a:pt x="393" y="223"/>
                  </a:cubicBezTo>
                  <a:cubicBezTo>
                    <a:pt x="368" y="194"/>
                    <a:pt x="348" y="162"/>
                    <a:pt x="329" y="12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78"/>
                    <a:pt x="310" y="204"/>
                    <a:pt x="329" y="226"/>
                  </a:cubicBezTo>
                  <a:cubicBezTo>
                    <a:pt x="326" y="229"/>
                    <a:pt x="323" y="229"/>
                    <a:pt x="323" y="233"/>
                  </a:cubicBezTo>
                  <a:cubicBezTo>
                    <a:pt x="291" y="188"/>
                    <a:pt x="265" y="134"/>
                    <a:pt x="249" y="79"/>
                  </a:cubicBezTo>
                  <a:cubicBezTo>
                    <a:pt x="201" y="92"/>
                    <a:pt x="201" y="92"/>
                    <a:pt x="201" y="92"/>
                  </a:cubicBezTo>
                  <a:cubicBezTo>
                    <a:pt x="198" y="70"/>
                    <a:pt x="198" y="44"/>
                    <a:pt x="198" y="19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4" y="76"/>
                    <a:pt x="147" y="137"/>
                    <a:pt x="163" y="194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31" y="150"/>
                    <a:pt x="128" y="76"/>
                    <a:pt x="138" y="9"/>
                  </a:cubicBezTo>
                  <a:cubicBezTo>
                    <a:pt x="86" y="0"/>
                    <a:pt x="86" y="0"/>
                    <a:pt x="86" y="0"/>
                  </a:cubicBezTo>
                  <a:close/>
                  <a:moveTo>
                    <a:pt x="201" y="95"/>
                  </a:moveTo>
                  <a:cubicBezTo>
                    <a:pt x="221" y="166"/>
                    <a:pt x="253" y="239"/>
                    <a:pt x="300" y="290"/>
                  </a:cubicBezTo>
                  <a:cubicBezTo>
                    <a:pt x="288" y="284"/>
                    <a:pt x="275" y="277"/>
                    <a:pt x="262" y="271"/>
                  </a:cubicBezTo>
                  <a:cubicBezTo>
                    <a:pt x="224" y="226"/>
                    <a:pt x="205" y="162"/>
                    <a:pt x="201" y="95"/>
                  </a:cubicBezTo>
                  <a:close/>
                  <a:moveTo>
                    <a:pt x="435" y="335"/>
                  </a:moveTo>
                  <a:cubicBezTo>
                    <a:pt x="444" y="341"/>
                    <a:pt x="454" y="348"/>
                    <a:pt x="463" y="351"/>
                  </a:cubicBezTo>
                  <a:cubicBezTo>
                    <a:pt x="451" y="348"/>
                    <a:pt x="441" y="341"/>
                    <a:pt x="435" y="335"/>
                  </a:cubicBezTo>
                  <a:cubicBezTo>
                    <a:pt x="435" y="335"/>
                    <a:pt x="435" y="335"/>
                    <a:pt x="435" y="335"/>
                  </a:cubicBezTo>
                  <a:close/>
                  <a:moveTo>
                    <a:pt x="735" y="351"/>
                  </a:moveTo>
                  <a:cubicBezTo>
                    <a:pt x="773" y="383"/>
                    <a:pt x="834" y="447"/>
                    <a:pt x="907" y="536"/>
                  </a:cubicBezTo>
                  <a:cubicBezTo>
                    <a:pt x="911" y="555"/>
                    <a:pt x="930" y="584"/>
                    <a:pt x="949" y="619"/>
                  </a:cubicBezTo>
                  <a:cubicBezTo>
                    <a:pt x="888" y="542"/>
                    <a:pt x="824" y="472"/>
                    <a:pt x="735" y="351"/>
                  </a:cubicBezTo>
                  <a:close/>
                  <a:moveTo>
                    <a:pt x="1032" y="578"/>
                  </a:moveTo>
                  <a:cubicBezTo>
                    <a:pt x="1038" y="587"/>
                    <a:pt x="1045" y="594"/>
                    <a:pt x="1051" y="603"/>
                  </a:cubicBezTo>
                  <a:cubicBezTo>
                    <a:pt x="1045" y="594"/>
                    <a:pt x="1038" y="587"/>
                    <a:pt x="1032" y="578"/>
                  </a:cubicBezTo>
                  <a:close/>
                  <a:moveTo>
                    <a:pt x="1022" y="725"/>
                  </a:moveTo>
                  <a:cubicBezTo>
                    <a:pt x="1032" y="734"/>
                    <a:pt x="1038" y="741"/>
                    <a:pt x="1045" y="750"/>
                  </a:cubicBezTo>
                  <a:cubicBezTo>
                    <a:pt x="1041" y="744"/>
                    <a:pt x="1038" y="741"/>
                    <a:pt x="1032" y="737"/>
                  </a:cubicBezTo>
                  <a:cubicBezTo>
                    <a:pt x="1029" y="734"/>
                    <a:pt x="1025" y="728"/>
                    <a:pt x="1022" y="725"/>
                  </a:cubicBezTo>
                  <a:close/>
                  <a:moveTo>
                    <a:pt x="1067" y="772"/>
                  </a:moveTo>
                  <a:cubicBezTo>
                    <a:pt x="1070" y="779"/>
                    <a:pt x="1077" y="785"/>
                    <a:pt x="1080" y="788"/>
                  </a:cubicBezTo>
                  <a:cubicBezTo>
                    <a:pt x="1086" y="795"/>
                    <a:pt x="1089" y="811"/>
                    <a:pt x="1089" y="827"/>
                  </a:cubicBezTo>
                  <a:cubicBezTo>
                    <a:pt x="1086" y="808"/>
                    <a:pt x="1077" y="788"/>
                    <a:pt x="1067" y="772"/>
                  </a:cubicBezTo>
                  <a:close/>
                  <a:moveTo>
                    <a:pt x="1156" y="782"/>
                  </a:moveTo>
                  <a:cubicBezTo>
                    <a:pt x="1169" y="795"/>
                    <a:pt x="1179" y="808"/>
                    <a:pt x="1188" y="824"/>
                  </a:cubicBezTo>
                  <a:cubicBezTo>
                    <a:pt x="1188" y="824"/>
                    <a:pt x="1185" y="827"/>
                    <a:pt x="1185" y="830"/>
                  </a:cubicBezTo>
                  <a:cubicBezTo>
                    <a:pt x="1179" y="814"/>
                    <a:pt x="1169" y="795"/>
                    <a:pt x="1156" y="782"/>
                  </a:cubicBezTo>
                  <a:close/>
                  <a:moveTo>
                    <a:pt x="1089" y="833"/>
                  </a:moveTo>
                  <a:cubicBezTo>
                    <a:pt x="1093" y="843"/>
                    <a:pt x="1093" y="849"/>
                    <a:pt x="1099" y="852"/>
                  </a:cubicBezTo>
                  <a:cubicBezTo>
                    <a:pt x="1096" y="849"/>
                    <a:pt x="1096" y="849"/>
                    <a:pt x="1093" y="846"/>
                  </a:cubicBezTo>
                  <a:cubicBezTo>
                    <a:pt x="1093" y="840"/>
                    <a:pt x="1093" y="836"/>
                    <a:pt x="1089" y="833"/>
                  </a:cubicBezTo>
                  <a:close/>
                  <a:moveTo>
                    <a:pt x="1115" y="878"/>
                  </a:moveTo>
                  <a:cubicBezTo>
                    <a:pt x="1128" y="884"/>
                    <a:pt x="1134" y="891"/>
                    <a:pt x="1140" y="903"/>
                  </a:cubicBezTo>
                  <a:cubicBezTo>
                    <a:pt x="1137" y="907"/>
                    <a:pt x="1137" y="907"/>
                    <a:pt x="1137" y="907"/>
                  </a:cubicBezTo>
                  <a:cubicBezTo>
                    <a:pt x="1131" y="897"/>
                    <a:pt x="1121" y="887"/>
                    <a:pt x="1115" y="87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911350" y="3448050"/>
              <a:ext cx="414338" cy="1303338"/>
            </a:xfrm>
            <a:custGeom>
              <a:avLst/>
              <a:gdLst>
                <a:gd name="T0" fmla="*/ 793 w 793"/>
                <a:gd name="T1" fmla="*/ 2434 h 2497"/>
                <a:gd name="T2" fmla="*/ 780 w 793"/>
                <a:gd name="T3" fmla="*/ 2497 h 2497"/>
                <a:gd name="T4" fmla="*/ 352 w 793"/>
                <a:gd name="T5" fmla="*/ 1913 h 2497"/>
                <a:gd name="T6" fmla="*/ 4 w 793"/>
                <a:gd name="T7" fmla="*/ 1287 h 2497"/>
                <a:gd name="T8" fmla="*/ 384 w 793"/>
                <a:gd name="T9" fmla="*/ 0 h 2497"/>
                <a:gd name="T10" fmla="*/ 444 w 793"/>
                <a:gd name="T11" fmla="*/ 3 h 2497"/>
                <a:gd name="T12" fmla="*/ 64 w 793"/>
                <a:gd name="T13" fmla="*/ 1271 h 2497"/>
                <a:gd name="T14" fmla="*/ 732 w 793"/>
                <a:gd name="T15" fmla="*/ 2341 h 2497"/>
                <a:gd name="T16" fmla="*/ 793 w 793"/>
                <a:gd name="T17" fmla="*/ 2434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3" h="2497">
                  <a:moveTo>
                    <a:pt x="793" y="2434"/>
                  </a:moveTo>
                  <a:cubicBezTo>
                    <a:pt x="780" y="2497"/>
                    <a:pt x="780" y="2497"/>
                    <a:pt x="780" y="2497"/>
                  </a:cubicBezTo>
                  <a:cubicBezTo>
                    <a:pt x="352" y="1913"/>
                    <a:pt x="352" y="1913"/>
                    <a:pt x="352" y="1913"/>
                  </a:cubicBezTo>
                  <a:cubicBezTo>
                    <a:pt x="195" y="1670"/>
                    <a:pt x="10" y="1380"/>
                    <a:pt x="4" y="1287"/>
                  </a:cubicBezTo>
                  <a:cubicBezTo>
                    <a:pt x="0" y="1057"/>
                    <a:pt x="349" y="195"/>
                    <a:pt x="384" y="0"/>
                  </a:cubicBezTo>
                  <a:cubicBezTo>
                    <a:pt x="444" y="3"/>
                    <a:pt x="444" y="3"/>
                    <a:pt x="444" y="3"/>
                  </a:cubicBezTo>
                  <a:cubicBezTo>
                    <a:pt x="412" y="214"/>
                    <a:pt x="64" y="1051"/>
                    <a:pt x="64" y="1271"/>
                  </a:cubicBezTo>
                  <a:cubicBezTo>
                    <a:pt x="93" y="1501"/>
                    <a:pt x="623" y="2181"/>
                    <a:pt x="732" y="2341"/>
                  </a:cubicBezTo>
                  <a:cubicBezTo>
                    <a:pt x="738" y="2344"/>
                    <a:pt x="789" y="2427"/>
                    <a:pt x="793" y="243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2087563" y="3259138"/>
              <a:ext cx="215900" cy="209550"/>
            </a:xfrm>
            <a:custGeom>
              <a:avLst/>
              <a:gdLst>
                <a:gd name="T0" fmla="*/ 402 w 415"/>
                <a:gd name="T1" fmla="*/ 144 h 402"/>
                <a:gd name="T2" fmla="*/ 70 w 415"/>
                <a:gd name="T3" fmla="*/ 342 h 402"/>
                <a:gd name="T4" fmla="*/ 230 w 415"/>
                <a:gd name="T5" fmla="*/ 3 h 402"/>
                <a:gd name="T6" fmla="*/ 402 w 415"/>
                <a:gd name="T7" fmla="*/ 14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5" h="402">
                  <a:moveTo>
                    <a:pt x="402" y="144"/>
                  </a:moveTo>
                  <a:cubicBezTo>
                    <a:pt x="377" y="271"/>
                    <a:pt x="188" y="402"/>
                    <a:pt x="70" y="342"/>
                  </a:cubicBezTo>
                  <a:cubicBezTo>
                    <a:pt x="0" y="236"/>
                    <a:pt x="57" y="19"/>
                    <a:pt x="230" y="3"/>
                  </a:cubicBezTo>
                  <a:cubicBezTo>
                    <a:pt x="322" y="0"/>
                    <a:pt x="415" y="51"/>
                    <a:pt x="402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2081213" y="3243263"/>
              <a:ext cx="236538" cy="222250"/>
            </a:xfrm>
            <a:custGeom>
              <a:avLst/>
              <a:gdLst>
                <a:gd name="T0" fmla="*/ 447 w 451"/>
                <a:gd name="T1" fmla="*/ 166 h 428"/>
                <a:gd name="T2" fmla="*/ 374 w 451"/>
                <a:gd name="T3" fmla="*/ 310 h 428"/>
                <a:gd name="T4" fmla="*/ 227 w 451"/>
                <a:gd name="T5" fmla="*/ 406 h 428"/>
                <a:gd name="T6" fmla="*/ 80 w 451"/>
                <a:gd name="T7" fmla="*/ 415 h 428"/>
                <a:gd name="T8" fmla="*/ 70 w 451"/>
                <a:gd name="T9" fmla="*/ 422 h 428"/>
                <a:gd name="T10" fmla="*/ 54 w 451"/>
                <a:gd name="T11" fmla="*/ 131 h 428"/>
                <a:gd name="T12" fmla="*/ 176 w 451"/>
                <a:gd name="T13" fmla="*/ 19 h 428"/>
                <a:gd name="T14" fmla="*/ 368 w 451"/>
                <a:gd name="T15" fmla="*/ 29 h 428"/>
                <a:gd name="T16" fmla="*/ 368 w 451"/>
                <a:gd name="T17" fmla="*/ 29 h 428"/>
                <a:gd name="T18" fmla="*/ 371 w 451"/>
                <a:gd name="T19" fmla="*/ 29 h 428"/>
                <a:gd name="T20" fmla="*/ 447 w 451"/>
                <a:gd name="T21" fmla="*/ 166 h 428"/>
                <a:gd name="T22" fmla="*/ 380 w 451"/>
                <a:gd name="T23" fmla="*/ 169 h 428"/>
                <a:gd name="T24" fmla="*/ 329 w 451"/>
                <a:gd name="T25" fmla="*/ 83 h 428"/>
                <a:gd name="T26" fmla="*/ 192 w 451"/>
                <a:gd name="T27" fmla="*/ 77 h 428"/>
                <a:gd name="T28" fmla="*/ 112 w 451"/>
                <a:gd name="T29" fmla="*/ 150 h 428"/>
                <a:gd name="T30" fmla="*/ 109 w 451"/>
                <a:gd name="T31" fmla="*/ 355 h 428"/>
                <a:gd name="T32" fmla="*/ 211 w 451"/>
                <a:gd name="T33" fmla="*/ 348 h 428"/>
                <a:gd name="T34" fmla="*/ 326 w 451"/>
                <a:gd name="T35" fmla="*/ 272 h 428"/>
                <a:gd name="T36" fmla="*/ 380 w 451"/>
                <a:gd name="T37" fmla="*/ 169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1" h="428">
                  <a:moveTo>
                    <a:pt x="447" y="166"/>
                  </a:moveTo>
                  <a:cubicBezTo>
                    <a:pt x="444" y="217"/>
                    <a:pt x="412" y="265"/>
                    <a:pt x="374" y="310"/>
                  </a:cubicBezTo>
                  <a:cubicBezTo>
                    <a:pt x="332" y="351"/>
                    <a:pt x="281" y="383"/>
                    <a:pt x="227" y="406"/>
                  </a:cubicBezTo>
                  <a:cubicBezTo>
                    <a:pt x="176" y="425"/>
                    <a:pt x="125" y="428"/>
                    <a:pt x="80" y="415"/>
                  </a:cubicBezTo>
                  <a:cubicBezTo>
                    <a:pt x="70" y="422"/>
                    <a:pt x="70" y="422"/>
                    <a:pt x="70" y="422"/>
                  </a:cubicBezTo>
                  <a:cubicBezTo>
                    <a:pt x="3" y="345"/>
                    <a:pt x="0" y="224"/>
                    <a:pt x="54" y="131"/>
                  </a:cubicBezTo>
                  <a:cubicBezTo>
                    <a:pt x="80" y="83"/>
                    <a:pt x="122" y="42"/>
                    <a:pt x="176" y="19"/>
                  </a:cubicBezTo>
                  <a:cubicBezTo>
                    <a:pt x="230" y="0"/>
                    <a:pt x="297" y="0"/>
                    <a:pt x="368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71" y="29"/>
                    <a:pt x="371" y="29"/>
                    <a:pt x="371" y="29"/>
                  </a:cubicBezTo>
                  <a:cubicBezTo>
                    <a:pt x="428" y="64"/>
                    <a:pt x="451" y="115"/>
                    <a:pt x="447" y="166"/>
                  </a:cubicBezTo>
                  <a:close/>
                  <a:moveTo>
                    <a:pt x="380" y="169"/>
                  </a:moveTo>
                  <a:cubicBezTo>
                    <a:pt x="383" y="141"/>
                    <a:pt x="371" y="112"/>
                    <a:pt x="329" y="83"/>
                  </a:cubicBezTo>
                  <a:cubicBezTo>
                    <a:pt x="272" y="61"/>
                    <a:pt x="227" y="64"/>
                    <a:pt x="192" y="77"/>
                  </a:cubicBezTo>
                  <a:cubicBezTo>
                    <a:pt x="157" y="89"/>
                    <a:pt x="131" y="115"/>
                    <a:pt x="112" y="150"/>
                  </a:cubicBezTo>
                  <a:cubicBezTo>
                    <a:pt x="77" y="211"/>
                    <a:pt x="77" y="297"/>
                    <a:pt x="109" y="355"/>
                  </a:cubicBezTo>
                  <a:cubicBezTo>
                    <a:pt x="138" y="364"/>
                    <a:pt x="173" y="361"/>
                    <a:pt x="211" y="348"/>
                  </a:cubicBezTo>
                  <a:cubicBezTo>
                    <a:pt x="253" y="332"/>
                    <a:pt x="294" y="303"/>
                    <a:pt x="326" y="272"/>
                  </a:cubicBezTo>
                  <a:cubicBezTo>
                    <a:pt x="358" y="240"/>
                    <a:pt x="377" y="201"/>
                    <a:pt x="380" y="16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2470150" y="3594100"/>
              <a:ext cx="962025" cy="1162050"/>
            </a:xfrm>
            <a:custGeom>
              <a:avLst/>
              <a:gdLst>
                <a:gd name="T0" fmla="*/ 13 w 1843"/>
                <a:gd name="T1" fmla="*/ 2146 h 2226"/>
                <a:gd name="T2" fmla="*/ 0 w 1843"/>
                <a:gd name="T3" fmla="*/ 2226 h 2226"/>
                <a:gd name="T4" fmla="*/ 355 w 1843"/>
                <a:gd name="T5" fmla="*/ 2038 h 2226"/>
                <a:gd name="T6" fmla="*/ 1224 w 1843"/>
                <a:gd name="T7" fmla="*/ 1367 h 2226"/>
                <a:gd name="T8" fmla="*/ 1843 w 1843"/>
                <a:gd name="T9" fmla="*/ 26 h 2226"/>
                <a:gd name="T10" fmla="*/ 1792 w 1843"/>
                <a:gd name="T11" fmla="*/ 0 h 2226"/>
                <a:gd name="T12" fmla="*/ 1185 w 1843"/>
                <a:gd name="T13" fmla="*/ 1325 h 2226"/>
                <a:gd name="T14" fmla="*/ 125 w 1843"/>
                <a:gd name="T15" fmla="*/ 2095 h 2226"/>
                <a:gd name="T16" fmla="*/ 13 w 1843"/>
                <a:gd name="T17" fmla="*/ 2146 h 2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3" h="2226">
                  <a:moveTo>
                    <a:pt x="13" y="2146"/>
                  </a:moveTo>
                  <a:cubicBezTo>
                    <a:pt x="0" y="2226"/>
                    <a:pt x="0" y="2226"/>
                    <a:pt x="0" y="2226"/>
                  </a:cubicBezTo>
                  <a:cubicBezTo>
                    <a:pt x="122" y="2178"/>
                    <a:pt x="256" y="2092"/>
                    <a:pt x="355" y="2038"/>
                  </a:cubicBezTo>
                  <a:cubicBezTo>
                    <a:pt x="585" y="1919"/>
                    <a:pt x="1134" y="1479"/>
                    <a:pt x="1224" y="1367"/>
                  </a:cubicBezTo>
                  <a:cubicBezTo>
                    <a:pt x="1374" y="1175"/>
                    <a:pt x="1754" y="204"/>
                    <a:pt x="1843" y="26"/>
                  </a:cubicBezTo>
                  <a:cubicBezTo>
                    <a:pt x="1792" y="0"/>
                    <a:pt x="1792" y="0"/>
                    <a:pt x="1792" y="0"/>
                  </a:cubicBezTo>
                  <a:cubicBezTo>
                    <a:pt x="1687" y="192"/>
                    <a:pt x="1323" y="1140"/>
                    <a:pt x="1185" y="1325"/>
                  </a:cubicBezTo>
                  <a:cubicBezTo>
                    <a:pt x="1019" y="1495"/>
                    <a:pt x="329" y="1971"/>
                    <a:pt x="125" y="2095"/>
                  </a:cubicBezTo>
                  <a:cubicBezTo>
                    <a:pt x="115" y="2098"/>
                    <a:pt x="23" y="2143"/>
                    <a:pt x="13" y="214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381375" y="3451225"/>
              <a:ext cx="169863" cy="161925"/>
            </a:xfrm>
            <a:custGeom>
              <a:avLst/>
              <a:gdLst>
                <a:gd name="T0" fmla="*/ 106 w 326"/>
                <a:gd name="T1" fmla="*/ 39 h 310"/>
                <a:gd name="T2" fmla="*/ 90 w 326"/>
                <a:gd name="T3" fmla="*/ 301 h 310"/>
                <a:gd name="T4" fmla="*/ 272 w 326"/>
                <a:gd name="T5" fmla="*/ 102 h 310"/>
                <a:gd name="T6" fmla="*/ 106 w 326"/>
                <a:gd name="T7" fmla="*/ 3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6" h="310">
                  <a:moveTo>
                    <a:pt x="106" y="39"/>
                  </a:moveTo>
                  <a:cubicBezTo>
                    <a:pt x="26" y="90"/>
                    <a:pt x="0" y="243"/>
                    <a:pt x="90" y="301"/>
                  </a:cubicBezTo>
                  <a:cubicBezTo>
                    <a:pt x="192" y="310"/>
                    <a:pt x="326" y="211"/>
                    <a:pt x="272" y="102"/>
                  </a:cubicBezTo>
                  <a:cubicBezTo>
                    <a:pt x="243" y="45"/>
                    <a:pt x="170" y="0"/>
                    <a:pt x="10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 noEditPoints="1"/>
            </p:cNvSpPr>
            <p:nvPr/>
          </p:nvSpPr>
          <p:spPr bwMode="auto">
            <a:xfrm>
              <a:off x="3370263" y="3430588"/>
              <a:ext cx="193675" cy="215900"/>
            </a:xfrm>
            <a:custGeom>
              <a:avLst/>
              <a:gdLst>
                <a:gd name="T0" fmla="*/ 115 w 371"/>
                <a:gd name="T1" fmla="*/ 19 h 412"/>
                <a:gd name="T2" fmla="*/ 22 w 371"/>
                <a:gd name="T3" fmla="*/ 128 h 412"/>
                <a:gd name="T4" fmla="*/ 6 w 371"/>
                <a:gd name="T5" fmla="*/ 268 h 412"/>
                <a:gd name="T6" fmla="*/ 64 w 371"/>
                <a:gd name="T7" fmla="*/ 380 h 412"/>
                <a:gd name="T8" fmla="*/ 61 w 371"/>
                <a:gd name="T9" fmla="*/ 390 h 412"/>
                <a:gd name="T10" fmla="*/ 323 w 371"/>
                <a:gd name="T11" fmla="*/ 297 h 412"/>
                <a:gd name="T12" fmla="*/ 364 w 371"/>
                <a:gd name="T13" fmla="*/ 169 h 412"/>
                <a:gd name="T14" fmla="*/ 268 w 371"/>
                <a:gd name="T15" fmla="*/ 32 h 412"/>
                <a:gd name="T16" fmla="*/ 268 w 371"/>
                <a:gd name="T17" fmla="*/ 32 h 412"/>
                <a:gd name="T18" fmla="*/ 265 w 371"/>
                <a:gd name="T19" fmla="*/ 29 h 412"/>
                <a:gd name="T20" fmla="*/ 115 w 371"/>
                <a:gd name="T21" fmla="*/ 22 h 412"/>
                <a:gd name="T22" fmla="*/ 115 w 371"/>
                <a:gd name="T23" fmla="*/ 19 h 412"/>
                <a:gd name="T24" fmla="*/ 141 w 371"/>
                <a:gd name="T25" fmla="*/ 70 h 412"/>
                <a:gd name="T26" fmla="*/ 240 w 371"/>
                <a:gd name="T27" fmla="*/ 80 h 412"/>
                <a:gd name="T28" fmla="*/ 307 w 371"/>
                <a:gd name="T29" fmla="*/ 176 h 412"/>
                <a:gd name="T30" fmla="*/ 281 w 371"/>
                <a:gd name="T31" fmla="*/ 262 h 412"/>
                <a:gd name="T32" fmla="*/ 102 w 371"/>
                <a:gd name="T33" fmla="*/ 335 h 412"/>
                <a:gd name="T34" fmla="*/ 64 w 371"/>
                <a:gd name="T35" fmla="*/ 262 h 412"/>
                <a:gd name="T36" fmla="*/ 77 w 371"/>
                <a:gd name="T37" fmla="*/ 147 h 412"/>
                <a:gd name="T38" fmla="*/ 141 w 371"/>
                <a:gd name="T39" fmla="*/ 7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1" h="412">
                  <a:moveTo>
                    <a:pt x="115" y="19"/>
                  </a:moveTo>
                  <a:cubicBezTo>
                    <a:pt x="70" y="41"/>
                    <a:pt x="42" y="83"/>
                    <a:pt x="22" y="128"/>
                  </a:cubicBezTo>
                  <a:cubicBezTo>
                    <a:pt x="6" y="172"/>
                    <a:pt x="0" y="224"/>
                    <a:pt x="6" y="268"/>
                  </a:cubicBezTo>
                  <a:cubicBezTo>
                    <a:pt x="13" y="313"/>
                    <a:pt x="32" y="351"/>
                    <a:pt x="64" y="380"/>
                  </a:cubicBezTo>
                  <a:cubicBezTo>
                    <a:pt x="61" y="390"/>
                    <a:pt x="61" y="390"/>
                    <a:pt x="61" y="390"/>
                  </a:cubicBezTo>
                  <a:cubicBezTo>
                    <a:pt x="160" y="412"/>
                    <a:pt x="265" y="370"/>
                    <a:pt x="323" y="297"/>
                  </a:cubicBezTo>
                  <a:cubicBezTo>
                    <a:pt x="355" y="262"/>
                    <a:pt x="371" y="217"/>
                    <a:pt x="364" y="169"/>
                  </a:cubicBezTo>
                  <a:cubicBezTo>
                    <a:pt x="358" y="121"/>
                    <a:pt x="326" y="73"/>
                    <a:pt x="268" y="32"/>
                  </a:cubicBezTo>
                  <a:cubicBezTo>
                    <a:pt x="268" y="32"/>
                    <a:pt x="268" y="32"/>
                    <a:pt x="268" y="32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11" y="0"/>
                    <a:pt x="157" y="0"/>
                    <a:pt x="115" y="22"/>
                  </a:cubicBezTo>
                  <a:lnTo>
                    <a:pt x="115" y="19"/>
                  </a:lnTo>
                  <a:close/>
                  <a:moveTo>
                    <a:pt x="141" y="70"/>
                  </a:moveTo>
                  <a:cubicBezTo>
                    <a:pt x="166" y="57"/>
                    <a:pt x="195" y="57"/>
                    <a:pt x="240" y="80"/>
                  </a:cubicBezTo>
                  <a:cubicBezTo>
                    <a:pt x="284" y="115"/>
                    <a:pt x="303" y="147"/>
                    <a:pt x="307" y="176"/>
                  </a:cubicBezTo>
                  <a:cubicBezTo>
                    <a:pt x="313" y="208"/>
                    <a:pt x="300" y="236"/>
                    <a:pt x="281" y="262"/>
                  </a:cubicBezTo>
                  <a:cubicBezTo>
                    <a:pt x="243" y="310"/>
                    <a:pt x="166" y="339"/>
                    <a:pt x="102" y="335"/>
                  </a:cubicBezTo>
                  <a:cubicBezTo>
                    <a:pt x="83" y="319"/>
                    <a:pt x="67" y="294"/>
                    <a:pt x="64" y="262"/>
                  </a:cubicBezTo>
                  <a:cubicBezTo>
                    <a:pt x="58" y="227"/>
                    <a:pt x="61" y="182"/>
                    <a:pt x="77" y="147"/>
                  </a:cubicBezTo>
                  <a:cubicBezTo>
                    <a:pt x="89" y="112"/>
                    <a:pt x="112" y="86"/>
                    <a:pt x="141" y="7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2160588" y="5318125"/>
              <a:ext cx="381000" cy="1539875"/>
            </a:xfrm>
            <a:custGeom>
              <a:avLst/>
              <a:gdLst>
                <a:gd name="T0" fmla="*/ 582 w 732"/>
                <a:gd name="T1" fmla="*/ 0 h 2948"/>
                <a:gd name="T2" fmla="*/ 655 w 732"/>
                <a:gd name="T3" fmla="*/ 16 h 2948"/>
                <a:gd name="T4" fmla="*/ 610 w 732"/>
                <a:gd name="T5" fmla="*/ 1508 h 2948"/>
                <a:gd name="T6" fmla="*/ 109 w 732"/>
                <a:gd name="T7" fmla="*/ 2750 h 2948"/>
                <a:gd name="T8" fmla="*/ 345 w 732"/>
                <a:gd name="T9" fmla="*/ 2843 h 2948"/>
                <a:gd name="T10" fmla="*/ 668 w 732"/>
                <a:gd name="T11" fmla="*/ 2878 h 2948"/>
                <a:gd name="T12" fmla="*/ 665 w 732"/>
                <a:gd name="T13" fmla="*/ 2948 h 2948"/>
                <a:gd name="T14" fmla="*/ 332 w 732"/>
                <a:gd name="T15" fmla="*/ 2913 h 2948"/>
                <a:gd name="T16" fmla="*/ 45 w 732"/>
                <a:gd name="T17" fmla="*/ 2792 h 2948"/>
                <a:gd name="T18" fmla="*/ 35 w 732"/>
                <a:gd name="T19" fmla="*/ 2782 h 2948"/>
                <a:gd name="T20" fmla="*/ 35 w 732"/>
                <a:gd name="T21" fmla="*/ 2773 h 2948"/>
                <a:gd name="T22" fmla="*/ 543 w 732"/>
                <a:gd name="T23" fmla="*/ 1473 h 2948"/>
                <a:gd name="T24" fmla="*/ 582 w 732"/>
                <a:gd name="T25" fmla="*/ 0 h 2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2" h="2948">
                  <a:moveTo>
                    <a:pt x="582" y="0"/>
                  </a:moveTo>
                  <a:cubicBezTo>
                    <a:pt x="655" y="16"/>
                    <a:pt x="655" y="16"/>
                    <a:pt x="655" y="16"/>
                  </a:cubicBezTo>
                  <a:cubicBezTo>
                    <a:pt x="559" y="470"/>
                    <a:pt x="732" y="1032"/>
                    <a:pt x="610" y="1508"/>
                  </a:cubicBezTo>
                  <a:cubicBezTo>
                    <a:pt x="492" y="1965"/>
                    <a:pt x="77" y="2329"/>
                    <a:pt x="109" y="2750"/>
                  </a:cubicBezTo>
                  <a:cubicBezTo>
                    <a:pt x="144" y="2789"/>
                    <a:pt x="237" y="2824"/>
                    <a:pt x="345" y="2843"/>
                  </a:cubicBezTo>
                  <a:cubicBezTo>
                    <a:pt x="457" y="2862"/>
                    <a:pt x="582" y="2872"/>
                    <a:pt x="668" y="2878"/>
                  </a:cubicBezTo>
                  <a:cubicBezTo>
                    <a:pt x="665" y="2948"/>
                    <a:pt x="665" y="2948"/>
                    <a:pt x="665" y="2948"/>
                  </a:cubicBezTo>
                  <a:cubicBezTo>
                    <a:pt x="578" y="2942"/>
                    <a:pt x="451" y="2936"/>
                    <a:pt x="332" y="2913"/>
                  </a:cubicBezTo>
                  <a:cubicBezTo>
                    <a:pt x="214" y="2894"/>
                    <a:pt x="103" y="2865"/>
                    <a:pt x="45" y="2792"/>
                  </a:cubicBezTo>
                  <a:cubicBezTo>
                    <a:pt x="35" y="2782"/>
                    <a:pt x="35" y="2782"/>
                    <a:pt x="35" y="2782"/>
                  </a:cubicBezTo>
                  <a:cubicBezTo>
                    <a:pt x="35" y="2773"/>
                    <a:pt x="35" y="2773"/>
                    <a:pt x="35" y="2773"/>
                  </a:cubicBezTo>
                  <a:cubicBezTo>
                    <a:pt x="0" y="2329"/>
                    <a:pt x="422" y="1942"/>
                    <a:pt x="543" y="1473"/>
                  </a:cubicBezTo>
                  <a:cubicBezTo>
                    <a:pt x="665" y="1000"/>
                    <a:pt x="489" y="444"/>
                    <a:pt x="58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2462213" y="5230813"/>
              <a:ext cx="725488" cy="1249363"/>
            </a:xfrm>
            <a:custGeom>
              <a:avLst/>
              <a:gdLst>
                <a:gd name="T0" fmla="*/ 55 w 1390"/>
                <a:gd name="T1" fmla="*/ 0 h 2392"/>
                <a:gd name="T2" fmla="*/ 0 w 1390"/>
                <a:gd name="T3" fmla="*/ 51 h 2392"/>
                <a:gd name="T4" fmla="*/ 1256 w 1390"/>
                <a:gd name="T5" fmla="*/ 1006 h 2392"/>
                <a:gd name="T6" fmla="*/ 1288 w 1390"/>
                <a:gd name="T7" fmla="*/ 1041 h 2392"/>
                <a:gd name="T8" fmla="*/ 349 w 1390"/>
                <a:gd name="T9" fmla="*/ 1936 h 2392"/>
                <a:gd name="T10" fmla="*/ 345 w 1390"/>
                <a:gd name="T11" fmla="*/ 1945 h 2392"/>
                <a:gd name="T12" fmla="*/ 345 w 1390"/>
                <a:gd name="T13" fmla="*/ 1958 h 2392"/>
                <a:gd name="T14" fmla="*/ 553 w 1390"/>
                <a:gd name="T15" fmla="*/ 2207 h 2392"/>
                <a:gd name="T16" fmla="*/ 840 w 1390"/>
                <a:gd name="T17" fmla="*/ 2392 h 2392"/>
                <a:gd name="T18" fmla="*/ 879 w 1390"/>
                <a:gd name="T19" fmla="*/ 2328 h 2392"/>
                <a:gd name="T20" fmla="*/ 598 w 1390"/>
                <a:gd name="T21" fmla="*/ 2146 h 2392"/>
                <a:gd name="T22" fmla="*/ 422 w 1390"/>
                <a:gd name="T23" fmla="*/ 1952 h 2392"/>
                <a:gd name="T24" fmla="*/ 1335 w 1390"/>
                <a:gd name="T25" fmla="*/ 1102 h 2392"/>
                <a:gd name="T26" fmla="*/ 1335 w 1390"/>
                <a:gd name="T27" fmla="*/ 1102 h 2392"/>
                <a:gd name="T28" fmla="*/ 1335 w 1390"/>
                <a:gd name="T29" fmla="*/ 1099 h 2392"/>
                <a:gd name="T30" fmla="*/ 1374 w 1390"/>
                <a:gd name="T31" fmla="*/ 1060 h 2392"/>
                <a:gd name="T32" fmla="*/ 1390 w 1390"/>
                <a:gd name="T33" fmla="*/ 1041 h 2392"/>
                <a:gd name="T34" fmla="*/ 1339 w 1390"/>
                <a:gd name="T35" fmla="*/ 984 h 2392"/>
                <a:gd name="T36" fmla="*/ 1339 w 1390"/>
                <a:gd name="T37" fmla="*/ 984 h 2392"/>
                <a:gd name="T38" fmla="*/ 1323 w 1390"/>
                <a:gd name="T39" fmla="*/ 965 h 2392"/>
                <a:gd name="T40" fmla="*/ 55 w 1390"/>
                <a:gd name="T41" fmla="*/ 0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0" h="2392">
                  <a:moveTo>
                    <a:pt x="55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333" y="380"/>
                    <a:pt x="917" y="636"/>
                    <a:pt x="1256" y="1006"/>
                  </a:cubicBezTo>
                  <a:cubicBezTo>
                    <a:pt x="1265" y="1016"/>
                    <a:pt x="1275" y="1029"/>
                    <a:pt x="1288" y="1041"/>
                  </a:cubicBezTo>
                  <a:cubicBezTo>
                    <a:pt x="959" y="1383"/>
                    <a:pt x="515" y="1530"/>
                    <a:pt x="349" y="1936"/>
                  </a:cubicBezTo>
                  <a:cubicBezTo>
                    <a:pt x="345" y="1945"/>
                    <a:pt x="345" y="1945"/>
                    <a:pt x="345" y="1945"/>
                  </a:cubicBezTo>
                  <a:cubicBezTo>
                    <a:pt x="345" y="1958"/>
                    <a:pt x="345" y="1958"/>
                    <a:pt x="345" y="1958"/>
                  </a:cubicBezTo>
                  <a:cubicBezTo>
                    <a:pt x="364" y="2051"/>
                    <a:pt x="454" y="2130"/>
                    <a:pt x="553" y="2207"/>
                  </a:cubicBezTo>
                  <a:cubicBezTo>
                    <a:pt x="652" y="2280"/>
                    <a:pt x="767" y="2348"/>
                    <a:pt x="840" y="2392"/>
                  </a:cubicBezTo>
                  <a:cubicBezTo>
                    <a:pt x="879" y="2328"/>
                    <a:pt x="879" y="2328"/>
                    <a:pt x="879" y="2328"/>
                  </a:cubicBezTo>
                  <a:cubicBezTo>
                    <a:pt x="802" y="2284"/>
                    <a:pt x="693" y="2217"/>
                    <a:pt x="598" y="2146"/>
                  </a:cubicBezTo>
                  <a:cubicBezTo>
                    <a:pt x="508" y="2079"/>
                    <a:pt x="438" y="2003"/>
                    <a:pt x="422" y="1952"/>
                  </a:cubicBezTo>
                  <a:cubicBezTo>
                    <a:pt x="585" y="1565"/>
                    <a:pt x="1016" y="1434"/>
                    <a:pt x="1335" y="1102"/>
                  </a:cubicBezTo>
                  <a:cubicBezTo>
                    <a:pt x="1335" y="1102"/>
                    <a:pt x="1335" y="1102"/>
                    <a:pt x="1335" y="1102"/>
                  </a:cubicBezTo>
                  <a:cubicBezTo>
                    <a:pt x="1335" y="1099"/>
                    <a:pt x="1335" y="1099"/>
                    <a:pt x="1335" y="1099"/>
                  </a:cubicBezTo>
                  <a:cubicBezTo>
                    <a:pt x="1348" y="1086"/>
                    <a:pt x="1364" y="1073"/>
                    <a:pt x="1374" y="1060"/>
                  </a:cubicBezTo>
                  <a:cubicBezTo>
                    <a:pt x="1377" y="1057"/>
                    <a:pt x="1387" y="1041"/>
                    <a:pt x="1390" y="1041"/>
                  </a:cubicBezTo>
                  <a:cubicBezTo>
                    <a:pt x="1339" y="984"/>
                    <a:pt x="1339" y="984"/>
                    <a:pt x="1339" y="984"/>
                  </a:cubicBezTo>
                  <a:cubicBezTo>
                    <a:pt x="1339" y="984"/>
                    <a:pt x="1339" y="984"/>
                    <a:pt x="1339" y="984"/>
                  </a:cubicBezTo>
                  <a:cubicBezTo>
                    <a:pt x="1335" y="977"/>
                    <a:pt x="1329" y="971"/>
                    <a:pt x="1323" y="965"/>
                  </a:cubicBezTo>
                  <a:cubicBezTo>
                    <a:pt x="984" y="594"/>
                    <a:pt x="393" y="335"/>
                    <a:pt x="5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2143125" y="4437063"/>
              <a:ext cx="889000" cy="903288"/>
            </a:xfrm>
            <a:custGeom>
              <a:avLst/>
              <a:gdLst>
                <a:gd name="T0" fmla="*/ 345 w 1703"/>
                <a:gd name="T1" fmla="*/ 191 h 1731"/>
                <a:gd name="T2" fmla="*/ 1026 w 1703"/>
                <a:gd name="T3" fmla="*/ 271 h 1731"/>
                <a:gd name="T4" fmla="*/ 1096 w 1703"/>
                <a:gd name="T5" fmla="*/ 632 h 1731"/>
                <a:gd name="T6" fmla="*/ 1396 w 1703"/>
                <a:gd name="T7" fmla="*/ 1498 h 1731"/>
                <a:gd name="T8" fmla="*/ 1457 w 1703"/>
                <a:gd name="T9" fmla="*/ 1670 h 1731"/>
                <a:gd name="T10" fmla="*/ 815 w 1703"/>
                <a:gd name="T11" fmla="*/ 1712 h 1731"/>
                <a:gd name="T12" fmla="*/ 349 w 1703"/>
                <a:gd name="T13" fmla="*/ 1673 h 1731"/>
                <a:gd name="T14" fmla="*/ 0 w 1703"/>
                <a:gd name="T15" fmla="*/ 1571 h 1731"/>
                <a:gd name="T16" fmla="*/ 189 w 1703"/>
                <a:gd name="T17" fmla="*/ 530 h 1731"/>
                <a:gd name="T18" fmla="*/ 345 w 1703"/>
                <a:gd name="T19" fmla="*/ 191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3" h="1731">
                  <a:moveTo>
                    <a:pt x="345" y="191"/>
                  </a:moveTo>
                  <a:cubicBezTo>
                    <a:pt x="591" y="0"/>
                    <a:pt x="891" y="121"/>
                    <a:pt x="1026" y="271"/>
                  </a:cubicBezTo>
                  <a:cubicBezTo>
                    <a:pt x="1093" y="386"/>
                    <a:pt x="1147" y="476"/>
                    <a:pt x="1096" y="632"/>
                  </a:cubicBezTo>
                  <a:cubicBezTo>
                    <a:pt x="1070" y="1009"/>
                    <a:pt x="1217" y="1239"/>
                    <a:pt x="1396" y="1498"/>
                  </a:cubicBezTo>
                  <a:cubicBezTo>
                    <a:pt x="1498" y="1632"/>
                    <a:pt x="1703" y="1648"/>
                    <a:pt x="1457" y="1670"/>
                  </a:cubicBezTo>
                  <a:cubicBezTo>
                    <a:pt x="1249" y="1718"/>
                    <a:pt x="1042" y="1731"/>
                    <a:pt x="815" y="1712"/>
                  </a:cubicBezTo>
                  <a:cubicBezTo>
                    <a:pt x="662" y="1699"/>
                    <a:pt x="499" y="1686"/>
                    <a:pt x="349" y="1673"/>
                  </a:cubicBezTo>
                  <a:cubicBezTo>
                    <a:pt x="179" y="1657"/>
                    <a:pt x="135" y="1667"/>
                    <a:pt x="0" y="1571"/>
                  </a:cubicBezTo>
                  <a:cubicBezTo>
                    <a:pt x="189" y="530"/>
                    <a:pt x="189" y="530"/>
                    <a:pt x="189" y="530"/>
                  </a:cubicBezTo>
                  <a:cubicBezTo>
                    <a:pt x="189" y="492"/>
                    <a:pt x="227" y="300"/>
                    <a:pt x="345" y="191"/>
                  </a:cubicBezTo>
                  <a:close/>
                </a:path>
              </a:pathLst>
            </a:custGeom>
            <a:solidFill>
              <a:srgbClr val="BCD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 noEditPoints="1"/>
            </p:cNvSpPr>
            <p:nvPr/>
          </p:nvSpPr>
          <p:spPr bwMode="auto">
            <a:xfrm>
              <a:off x="2263775" y="4548188"/>
              <a:ext cx="623888" cy="765175"/>
            </a:xfrm>
            <a:custGeom>
              <a:avLst/>
              <a:gdLst>
                <a:gd name="T0" fmla="*/ 265 w 1195"/>
                <a:gd name="T1" fmla="*/ 0 h 1466"/>
                <a:gd name="T2" fmla="*/ 166 w 1195"/>
                <a:gd name="T3" fmla="*/ 86 h 1466"/>
                <a:gd name="T4" fmla="*/ 249 w 1195"/>
                <a:gd name="T5" fmla="*/ 207 h 1466"/>
                <a:gd name="T6" fmla="*/ 371 w 1195"/>
                <a:gd name="T7" fmla="*/ 124 h 1466"/>
                <a:gd name="T8" fmla="*/ 288 w 1195"/>
                <a:gd name="T9" fmla="*/ 3 h 1466"/>
                <a:gd name="T10" fmla="*/ 265 w 1195"/>
                <a:gd name="T11" fmla="*/ 0 h 1466"/>
                <a:gd name="T12" fmla="*/ 757 w 1195"/>
                <a:gd name="T13" fmla="*/ 60 h 1466"/>
                <a:gd name="T14" fmla="*/ 729 w 1195"/>
                <a:gd name="T15" fmla="*/ 118 h 1466"/>
                <a:gd name="T16" fmla="*/ 812 w 1195"/>
                <a:gd name="T17" fmla="*/ 239 h 1466"/>
                <a:gd name="T18" fmla="*/ 850 w 1195"/>
                <a:gd name="T19" fmla="*/ 239 h 1466"/>
                <a:gd name="T20" fmla="*/ 757 w 1195"/>
                <a:gd name="T21" fmla="*/ 60 h 1466"/>
                <a:gd name="T22" fmla="*/ 524 w 1195"/>
                <a:gd name="T23" fmla="*/ 287 h 1466"/>
                <a:gd name="T24" fmla="*/ 422 w 1195"/>
                <a:gd name="T25" fmla="*/ 370 h 1466"/>
                <a:gd name="T26" fmla="*/ 505 w 1195"/>
                <a:gd name="T27" fmla="*/ 492 h 1466"/>
                <a:gd name="T28" fmla="*/ 626 w 1195"/>
                <a:gd name="T29" fmla="*/ 409 h 1466"/>
                <a:gd name="T30" fmla="*/ 543 w 1195"/>
                <a:gd name="T31" fmla="*/ 287 h 1466"/>
                <a:gd name="T32" fmla="*/ 524 w 1195"/>
                <a:gd name="T33" fmla="*/ 287 h 1466"/>
                <a:gd name="T34" fmla="*/ 186 w 1195"/>
                <a:gd name="T35" fmla="*/ 460 h 1466"/>
                <a:gd name="T36" fmla="*/ 87 w 1195"/>
                <a:gd name="T37" fmla="*/ 543 h 1466"/>
                <a:gd name="T38" fmla="*/ 170 w 1195"/>
                <a:gd name="T39" fmla="*/ 664 h 1466"/>
                <a:gd name="T40" fmla="*/ 291 w 1195"/>
                <a:gd name="T41" fmla="*/ 581 h 1466"/>
                <a:gd name="T42" fmla="*/ 208 w 1195"/>
                <a:gd name="T43" fmla="*/ 460 h 1466"/>
                <a:gd name="T44" fmla="*/ 186 w 1195"/>
                <a:gd name="T45" fmla="*/ 460 h 1466"/>
                <a:gd name="T46" fmla="*/ 837 w 1195"/>
                <a:gd name="T47" fmla="*/ 552 h 1466"/>
                <a:gd name="T48" fmla="*/ 770 w 1195"/>
                <a:gd name="T49" fmla="*/ 632 h 1466"/>
                <a:gd name="T50" fmla="*/ 853 w 1195"/>
                <a:gd name="T51" fmla="*/ 754 h 1466"/>
                <a:gd name="T52" fmla="*/ 866 w 1195"/>
                <a:gd name="T53" fmla="*/ 754 h 1466"/>
                <a:gd name="T54" fmla="*/ 837 w 1195"/>
                <a:gd name="T55" fmla="*/ 552 h 1466"/>
                <a:gd name="T56" fmla="*/ 457 w 1195"/>
                <a:gd name="T57" fmla="*/ 747 h 1466"/>
                <a:gd name="T58" fmla="*/ 355 w 1195"/>
                <a:gd name="T59" fmla="*/ 830 h 1466"/>
                <a:gd name="T60" fmla="*/ 441 w 1195"/>
                <a:gd name="T61" fmla="*/ 952 h 1466"/>
                <a:gd name="T62" fmla="*/ 562 w 1195"/>
                <a:gd name="T63" fmla="*/ 869 h 1466"/>
                <a:gd name="T64" fmla="*/ 479 w 1195"/>
                <a:gd name="T65" fmla="*/ 747 h 1466"/>
                <a:gd name="T66" fmla="*/ 457 w 1195"/>
                <a:gd name="T67" fmla="*/ 747 h 1466"/>
                <a:gd name="T68" fmla="*/ 109 w 1195"/>
                <a:gd name="T69" fmla="*/ 913 h 1466"/>
                <a:gd name="T70" fmla="*/ 10 w 1195"/>
                <a:gd name="T71" fmla="*/ 996 h 1466"/>
                <a:gd name="T72" fmla="*/ 93 w 1195"/>
                <a:gd name="T73" fmla="*/ 1121 h 1466"/>
                <a:gd name="T74" fmla="*/ 214 w 1195"/>
                <a:gd name="T75" fmla="*/ 1035 h 1466"/>
                <a:gd name="T76" fmla="*/ 131 w 1195"/>
                <a:gd name="T77" fmla="*/ 913 h 1466"/>
                <a:gd name="T78" fmla="*/ 109 w 1195"/>
                <a:gd name="T79" fmla="*/ 913 h 1466"/>
                <a:gd name="T80" fmla="*/ 751 w 1195"/>
                <a:gd name="T81" fmla="*/ 993 h 1466"/>
                <a:gd name="T82" fmla="*/ 649 w 1195"/>
                <a:gd name="T83" fmla="*/ 1079 h 1466"/>
                <a:gd name="T84" fmla="*/ 735 w 1195"/>
                <a:gd name="T85" fmla="*/ 1201 h 1466"/>
                <a:gd name="T86" fmla="*/ 856 w 1195"/>
                <a:gd name="T87" fmla="*/ 1118 h 1466"/>
                <a:gd name="T88" fmla="*/ 770 w 1195"/>
                <a:gd name="T89" fmla="*/ 996 h 1466"/>
                <a:gd name="T90" fmla="*/ 751 w 1195"/>
                <a:gd name="T91" fmla="*/ 993 h 1466"/>
                <a:gd name="T92" fmla="*/ 1080 w 1195"/>
                <a:gd name="T93" fmla="*/ 1312 h 1466"/>
                <a:gd name="T94" fmla="*/ 981 w 1195"/>
                <a:gd name="T95" fmla="*/ 1396 h 1466"/>
                <a:gd name="T96" fmla="*/ 990 w 1195"/>
                <a:gd name="T97" fmla="*/ 1466 h 1466"/>
                <a:gd name="T98" fmla="*/ 1182 w 1195"/>
                <a:gd name="T99" fmla="*/ 1437 h 1466"/>
                <a:gd name="T100" fmla="*/ 1185 w 1195"/>
                <a:gd name="T101" fmla="*/ 1434 h 1466"/>
                <a:gd name="T102" fmla="*/ 1102 w 1195"/>
                <a:gd name="T103" fmla="*/ 1312 h 1466"/>
                <a:gd name="T104" fmla="*/ 1102 w 1195"/>
                <a:gd name="T105" fmla="*/ 1312 h 1466"/>
                <a:gd name="T106" fmla="*/ 1080 w 1195"/>
                <a:gd name="T107" fmla="*/ 1312 h 1466"/>
                <a:gd name="T108" fmla="*/ 390 w 1195"/>
                <a:gd name="T109" fmla="*/ 1322 h 1466"/>
                <a:gd name="T110" fmla="*/ 291 w 1195"/>
                <a:gd name="T111" fmla="*/ 1408 h 1466"/>
                <a:gd name="T112" fmla="*/ 291 w 1195"/>
                <a:gd name="T113" fmla="*/ 1440 h 1466"/>
                <a:gd name="T114" fmla="*/ 492 w 1195"/>
                <a:gd name="T115" fmla="*/ 1459 h 1466"/>
                <a:gd name="T116" fmla="*/ 495 w 1195"/>
                <a:gd name="T117" fmla="*/ 1447 h 1466"/>
                <a:gd name="T118" fmla="*/ 412 w 1195"/>
                <a:gd name="T119" fmla="*/ 1325 h 1466"/>
                <a:gd name="T120" fmla="*/ 412 w 1195"/>
                <a:gd name="T121" fmla="*/ 1325 h 1466"/>
                <a:gd name="T122" fmla="*/ 390 w 1195"/>
                <a:gd name="T123" fmla="*/ 1322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5" h="1466">
                  <a:moveTo>
                    <a:pt x="265" y="0"/>
                  </a:moveTo>
                  <a:cubicBezTo>
                    <a:pt x="218" y="3"/>
                    <a:pt x="176" y="38"/>
                    <a:pt x="166" y="86"/>
                  </a:cubicBezTo>
                  <a:cubicBezTo>
                    <a:pt x="154" y="144"/>
                    <a:pt x="192" y="198"/>
                    <a:pt x="249" y="207"/>
                  </a:cubicBezTo>
                  <a:cubicBezTo>
                    <a:pt x="304" y="217"/>
                    <a:pt x="358" y="182"/>
                    <a:pt x="371" y="124"/>
                  </a:cubicBezTo>
                  <a:cubicBezTo>
                    <a:pt x="380" y="67"/>
                    <a:pt x="342" y="13"/>
                    <a:pt x="288" y="3"/>
                  </a:cubicBezTo>
                  <a:cubicBezTo>
                    <a:pt x="281" y="3"/>
                    <a:pt x="272" y="0"/>
                    <a:pt x="265" y="0"/>
                  </a:cubicBezTo>
                  <a:close/>
                  <a:moveTo>
                    <a:pt x="757" y="60"/>
                  </a:moveTo>
                  <a:cubicBezTo>
                    <a:pt x="744" y="76"/>
                    <a:pt x="735" y="96"/>
                    <a:pt x="729" y="118"/>
                  </a:cubicBezTo>
                  <a:cubicBezTo>
                    <a:pt x="719" y="172"/>
                    <a:pt x="757" y="227"/>
                    <a:pt x="812" y="239"/>
                  </a:cubicBezTo>
                  <a:cubicBezTo>
                    <a:pt x="824" y="243"/>
                    <a:pt x="837" y="243"/>
                    <a:pt x="850" y="239"/>
                  </a:cubicBezTo>
                  <a:cubicBezTo>
                    <a:pt x="853" y="166"/>
                    <a:pt x="799" y="102"/>
                    <a:pt x="757" y="60"/>
                  </a:cubicBezTo>
                  <a:close/>
                  <a:moveTo>
                    <a:pt x="524" y="287"/>
                  </a:moveTo>
                  <a:cubicBezTo>
                    <a:pt x="476" y="287"/>
                    <a:pt x="432" y="322"/>
                    <a:pt x="422" y="370"/>
                  </a:cubicBezTo>
                  <a:cubicBezTo>
                    <a:pt x="412" y="428"/>
                    <a:pt x="451" y="482"/>
                    <a:pt x="505" y="492"/>
                  </a:cubicBezTo>
                  <a:cubicBezTo>
                    <a:pt x="562" y="501"/>
                    <a:pt x="617" y="466"/>
                    <a:pt x="626" y="409"/>
                  </a:cubicBezTo>
                  <a:cubicBezTo>
                    <a:pt x="639" y="351"/>
                    <a:pt x="601" y="297"/>
                    <a:pt x="543" y="287"/>
                  </a:cubicBezTo>
                  <a:cubicBezTo>
                    <a:pt x="537" y="287"/>
                    <a:pt x="531" y="284"/>
                    <a:pt x="524" y="287"/>
                  </a:cubicBezTo>
                  <a:close/>
                  <a:moveTo>
                    <a:pt x="186" y="460"/>
                  </a:moveTo>
                  <a:cubicBezTo>
                    <a:pt x="138" y="460"/>
                    <a:pt x="93" y="495"/>
                    <a:pt x="87" y="543"/>
                  </a:cubicBezTo>
                  <a:cubicBezTo>
                    <a:pt x="74" y="600"/>
                    <a:pt x="112" y="655"/>
                    <a:pt x="170" y="664"/>
                  </a:cubicBezTo>
                  <a:cubicBezTo>
                    <a:pt x="224" y="677"/>
                    <a:pt x="278" y="639"/>
                    <a:pt x="291" y="581"/>
                  </a:cubicBezTo>
                  <a:cubicBezTo>
                    <a:pt x="301" y="527"/>
                    <a:pt x="262" y="472"/>
                    <a:pt x="208" y="460"/>
                  </a:cubicBezTo>
                  <a:cubicBezTo>
                    <a:pt x="198" y="460"/>
                    <a:pt x="192" y="460"/>
                    <a:pt x="186" y="460"/>
                  </a:cubicBezTo>
                  <a:close/>
                  <a:moveTo>
                    <a:pt x="837" y="552"/>
                  </a:moveTo>
                  <a:cubicBezTo>
                    <a:pt x="802" y="565"/>
                    <a:pt x="776" y="594"/>
                    <a:pt x="770" y="632"/>
                  </a:cubicBezTo>
                  <a:cubicBezTo>
                    <a:pt x="760" y="686"/>
                    <a:pt x="796" y="741"/>
                    <a:pt x="853" y="754"/>
                  </a:cubicBezTo>
                  <a:cubicBezTo>
                    <a:pt x="859" y="754"/>
                    <a:pt x="863" y="754"/>
                    <a:pt x="866" y="754"/>
                  </a:cubicBezTo>
                  <a:cubicBezTo>
                    <a:pt x="853" y="686"/>
                    <a:pt x="844" y="619"/>
                    <a:pt x="837" y="552"/>
                  </a:cubicBezTo>
                  <a:close/>
                  <a:moveTo>
                    <a:pt x="457" y="747"/>
                  </a:moveTo>
                  <a:cubicBezTo>
                    <a:pt x="409" y="747"/>
                    <a:pt x="364" y="782"/>
                    <a:pt x="355" y="830"/>
                  </a:cubicBezTo>
                  <a:cubicBezTo>
                    <a:pt x="345" y="888"/>
                    <a:pt x="384" y="942"/>
                    <a:pt x="441" y="952"/>
                  </a:cubicBezTo>
                  <a:cubicBezTo>
                    <a:pt x="495" y="964"/>
                    <a:pt x="550" y="926"/>
                    <a:pt x="562" y="869"/>
                  </a:cubicBezTo>
                  <a:cubicBezTo>
                    <a:pt x="572" y="814"/>
                    <a:pt x="534" y="760"/>
                    <a:pt x="479" y="747"/>
                  </a:cubicBezTo>
                  <a:cubicBezTo>
                    <a:pt x="470" y="747"/>
                    <a:pt x="463" y="747"/>
                    <a:pt x="457" y="747"/>
                  </a:cubicBezTo>
                  <a:close/>
                  <a:moveTo>
                    <a:pt x="109" y="913"/>
                  </a:moveTo>
                  <a:cubicBezTo>
                    <a:pt x="61" y="913"/>
                    <a:pt x="20" y="948"/>
                    <a:pt x="10" y="996"/>
                  </a:cubicBezTo>
                  <a:cubicBezTo>
                    <a:pt x="0" y="1054"/>
                    <a:pt x="35" y="1108"/>
                    <a:pt x="93" y="1121"/>
                  </a:cubicBezTo>
                  <a:cubicBezTo>
                    <a:pt x="150" y="1130"/>
                    <a:pt x="205" y="1092"/>
                    <a:pt x="214" y="1035"/>
                  </a:cubicBezTo>
                  <a:cubicBezTo>
                    <a:pt x="224" y="980"/>
                    <a:pt x="189" y="926"/>
                    <a:pt x="131" y="913"/>
                  </a:cubicBezTo>
                  <a:cubicBezTo>
                    <a:pt x="125" y="913"/>
                    <a:pt x="119" y="913"/>
                    <a:pt x="109" y="913"/>
                  </a:cubicBezTo>
                  <a:close/>
                  <a:moveTo>
                    <a:pt x="751" y="993"/>
                  </a:moveTo>
                  <a:cubicBezTo>
                    <a:pt x="703" y="993"/>
                    <a:pt x="658" y="1028"/>
                    <a:pt x="649" y="1079"/>
                  </a:cubicBezTo>
                  <a:cubicBezTo>
                    <a:pt x="639" y="1134"/>
                    <a:pt x="677" y="1188"/>
                    <a:pt x="735" y="1201"/>
                  </a:cubicBezTo>
                  <a:cubicBezTo>
                    <a:pt x="789" y="1210"/>
                    <a:pt x="844" y="1172"/>
                    <a:pt x="856" y="1118"/>
                  </a:cubicBezTo>
                  <a:cubicBezTo>
                    <a:pt x="866" y="1060"/>
                    <a:pt x="828" y="1006"/>
                    <a:pt x="770" y="996"/>
                  </a:cubicBezTo>
                  <a:cubicBezTo>
                    <a:pt x="764" y="993"/>
                    <a:pt x="757" y="993"/>
                    <a:pt x="751" y="993"/>
                  </a:cubicBezTo>
                  <a:close/>
                  <a:moveTo>
                    <a:pt x="1080" y="1312"/>
                  </a:moveTo>
                  <a:cubicBezTo>
                    <a:pt x="1032" y="1312"/>
                    <a:pt x="990" y="1348"/>
                    <a:pt x="981" y="1396"/>
                  </a:cubicBezTo>
                  <a:cubicBezTo>
                    <a:pt x="974" y="1421"/>
                    <a:pt x="978" y="1447"/>
                    <a:pt x="990" y="1466"/>
                  </a:cubicBezTo>
                  <a:cubicBezTo>
                    <a:pt x="1038" y="1463"/>
                    <a:pt x="1115" y="1453"/>
                    <a:pt x="1182" y="1437"/>
                  </a:cubicBezTo>
                  <a:cubicBezTo>
                    <a:pt x="1185" y="1434"/>
                    <a:pt x="1185" y="1434"/>
                    <a:pt x="1185" y="1434"/>
                  </a:cubicBezTo>
                  <a:cubicBezTo>
                    <a:pt x="1195" y="1376"/>
                    <a:pt x="1157" y="1322"/>
                    <a:pt x="1102" y="1312"/>
                  </a:cubicBezTo>
                  <a:cubicBezTo>
                    <a:pt x="1102" y="1312"/>
                    <a:pt x="1102" y="1312"/>
                    <a:pt x="1102" y="1312"/>
                  </a:cubicBezTo>
                  <a:cubicBezTo>
                    <a:pt x="1093" y="1312"/>
                    <a:pt x="1086" y="1312"/>
                    <a:pt x="1080" y="1312"/>
                  </a:cubicBezTo>
                  <a:close/>
                  <a:moveTo>
                    <a:pt x="390" y="1322"/>
                  </a:moveTo>
                  <a:cubicBezTo>
                    <a:pt x="342" y="1325"/>
                    <a:pt x="301" y="1357"/>
                    <a:pt x="291" y="1408"/>
                  </a:cubicBezTo>
                  <a:cubicBezTo>
                    <a:pt x="288" y="1418"/>
                    <a:pt x="288" y="1431"/>
                    <a:pt x="291" y="1440"/>
                  </a:cubicBezTo>
                  <a:cubicBezTo>
                    <a:pt x="492" y="1459"/>
                    <a:pt x="492" y="1459"/>
                    <a:pt x="492" y="1459"/>
                  </a:cubicBezTo>
                  <a:cubicBezTo>
                    <a:pt x="492" y="1456"/>
                    <a:pt x="495" y="1450"/>
                    <a:pt x="495" y="1447"/>
                  </a:cubicBezTo>
                  <a:cubicBezTo>
                    <a:pt x="505" y="1389"/>
                    <a:pt x="470" y="1335"/>
                    <a:pt x="412" y="1325"/>
                  </a:cubicBezTo>
                  <a:cubicBezTo>
                    <a:pt x="412" y="1325"/>
                    <a:pt x="412" y="1325"/>
                    <a:pt x="412" y="1325"/>
                  </a:cubicBezTo>
                  <a:cubicBezTo>
                    <a:pt x="406" y="1325"/>
                    <a:pt x="400" y="1322"/>
                    <a:pt x="390" y="1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 noEditPoints="1"/>
            </p:cNvSpPr>
            <p:nvPr/>
          </p:nvSpPr>
          <p:spPr bwMode="auto">
            <a:xfrm>
              <a:off x="2127250" y="4462463"/>
              <a:ext cx="852488" cy="890588"/>
            </a:xfrm>
            <a:custGeom>
              <a:avLst/>
              <a:gdLst>
                <a:gd name="T0" fmla="*/ 764 w 1633"/>
                <a:gd name="T1" fmla="*/ 28 h 1708"/>
                <a:gd name="T2" fmla="*/ 358 w 1633"/>
                <a:gd name="T3" fmla="*/ 121 h 1708"/>
                <a:gd name="T4" fmla="*/ 358 w 1633"/>
                <a:gd name="T5" fmla="*/ 121 h 1708"/>
                <a:gd name="T6" fmla="*/ 358 w 1633"/>
                <a:gd name="T7" fmla="*/ 121 h 1708"/>
                <a:gd name="T8" fmla="*/ 227 w 1633"/>
                <a:gd name="T9" fmla="*/ 329 h 1708"/>
                <a:gd name="T10" fmla="*/ 192 w 1633"/>
                <a:gd name="T11" fmla="*/ 479 h 1708"/>
                <a:gd name="T12" fmla="*/ 192 w 1633"/>
                <a:gd name="T13" fmla="*/ 482 h 1708"/>
                <a:gd name="T14" fmla="*/ 4 w 1633"/>
                <a:gd name="T15" fmla="*/ 1517 h 1708"/>
                <a:gd name="T16" fmla="*/ 0 w 1633"/>
                <a:gd name="T17" fmla="*/ 1536 h 1708"/>
                <a:gd name="T18" fmla="*/ 16 w 1633"/>
                <a:gd name="T19" fmla="*/ 1546 h 1708"/>
                <a:gd name="T20" fmla="*/ 186 w 1633"/>
                <a:gd name="T21" fmla="*/ 1632 h 1708"/>
                <a:gd name="T22" fmla="*/ 377 w 1633"/>
                <a:gd name="T23" fmla="*/ 1654 h 1708"/>
                <a:gd name="T24" fmla="*/ 844 w 1633"/>
                <a:gd name="T25" fmla="*/ 1689 h 1708"/>
                <a:gd name="T26" fmla="*/ 1492 w 1633"/>
                <a:gd name="T27" fmla="*/ 1651 h 1708"/>
                <a:gd name="T28" fmla="*/ 1495 w 1633"/>
                <a:gd name="T29" fmla="*/ 1651 h 1708"/>
                <a:gd name="T30" fmla="*/ 1495 w 1633"/>
                <a:gd name="T31" fmla="*/ 1651 h 1708"/>
                <a:gd name="T32" fmla="*/ 1610 w 1633"/>
                <a:gd name="T33" fmla="*/ 1632 h 1708"/>
                <a:gd name="T34" fmla="*/ 1629 w 1633"/>
                <a:gd name="T35" fmla="*/ 1613 h 1708"/>
                <a:gd name="T36" fmla="*/ 1629 w 1633"/>
                <a:gd name="T37" fmla="*/ 1584 h 1708"/>
                <a:gd name="T38" fmla="*/ 1604 w 1633"/>
                <a:gd name="T39" fmla="*/ 1555 h 1708"/>
                <a:gd name="T40" fmla="*/ 1450 w 1633"/>
                <a:gd name="T41" fmla="*/ 1434 h 1708"/>
                <a:gd name="T42" fmla="*/ 1157 w 1633"/>
                <a:gd name="T43" fmla="*/ 587 h 1708"/>
                <a:gd name="T44" fmla="*/ 1080 w 1633"/>
                <a:gd name="T45" fmla="*/ 207 h 1708"/>
                <a:gd name="T46" fmla="*/ 1080 w 1633"/>
                <a:gd name="T47" fmla="*/ 207 h 1708"/>
                <a:gd name="T48" fmla="*/ 1077 w 1633"/>
                <a:gd name="T49" fmla="*/ 204 h 1708"/>
                <a:gd name="T50" fmla="*/ 764 w 1633"/>
                <a:gd name="T51" fmla="*/ 28 h 1708"/>
                <a:gd name="T52" fmla="*/ 754 w 1633"/>
                <a:gd name="T53" fmla="*/ 83 h 1708"/>
                <a:gd name="T54" fmla="*/ 1032 w 1633"/>
                <a:gd name="T55" fmla="*/ 239 h 1708"/>
                <a:gd name="T56" fmla="*/ 1102 w 1633"/>
                <a:gd name="T57" fmla="*/ 575 h 1708"/>
                <a:gd name="T58" fmla="*/ 1099 w 1633"/>
                <a:gd name="T59" fmla="*/ 578 h 1708"/>
                <a:gd name="T60" fmla="*/ 1099 w 1633"/>
                <a:gd name="T61" fmla="*/ 581 h 1708"/>
                <a:gd name="T62" fmla="*/ 1406 w 1633"/>
                <a:gd name="T63" fmla="*/ 1466 h 1708"/>
                <a:gd name="T64" fmla="*/ 1406 w 1633"/>
                <a:gd name="T65" fmla="*/ 1466 h 1708"/>
                <a:gd name="T66" fmla="*/ 1406 w 1633"/>
                <a:gd name="T67" fmla="*/ 1469 h 1708"/>
                <a:gd name="T68" fmla="*/ 1549 w 1633"/>
                <a:gd name="T69" fmla="*/ 1587 h 1708"/>
                <a:gd name="T70" fmla="*/ 1489 w 1633"/>
                <a:gd name="T71" fmla="*/ 1597 h 1708"/>
                <a:gd name="T72" fmla="*/ 1486 w 1633"/>
                <a:gd name="T73" fmla="*/ 1597 h 1708"/>
                <a:gd name="T74" fmla="*/ 1482 w 1633"/>
                <a:gd name="T75" fmla="*/ 1597 h 1708"/>
                <a:gd name="T76" fmla="*/ 847 w 1633"/>
                <a:gd name="T77" fmla="*/ 1635 h 1708"/>
                <a:gd name="T78" fmla="*/ 384 w 1633"/>
                <a:gd name="T79" fmla="*/ 1597 h 1708"/>
                <a:gd name="T80" fmla="*/ 198 w 1633"/>
                <a:gd name="T81" fmla="*/ 1577 h 1708"/>
                <a:gd name="T82" fmla="*/ 64 w 1633"/>
                <a:gd name="T83" fmla="*/ 1510 h 1708"/>
                <a:gd name="T84" fmla="*/ 250 w 1633"/>
                <a:gd name="T85" fmla="*/ 488 h 1708"/>
                <a:gd name="T86" fmla="*/ 250 w 1633"/>
                <a:gd name="T87" fmla="*/ 488 h 1708"/>
                <a:gd name="T88" fmla="*/ 250 w 1633"/>
                <a:gd name="T89" fmla="*/ 485 h 1708"/>
                <a:gd name="T90" fmla="*/ 282 w 1633"/>
                <a:gd name="T91" fmla="*/ 348 h 1708"/>
                <a:gd name="T92" fmla="*/ 393 w 1633"/>
                <a:gd name="T93" fmla="*/ 166 h 1708"/>
                <a:gd name="T94" fmla="*/ 396 w 1633"/>
                <a:gd name="T95" fmla="*/ 166 h 1708"/>
                <a:gd name="T96" fmla="*/ 754 w 1633"/>
                <a:gd name="T97" fmla="*/ 83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3" h="1708">
                  <a:moveTo>
                    <a:pt x="764" y="28"/>
                  </a:moveTo>
                  <a:cubicBezTo>
                    <a:pt x="636" y="0"/>
                    <a:pt x="489" y="19"/>
                    <a:pt x="358" y="121"/>
                  </a:cubicBezTo>
                  <a:cubicBezTo>
                    <a:pt x="358" y="121"/>
                    <a:pt x="358" y="121"/>
                    <a:pt x="358" y="121"/>
                  </a:cubicBezTo>
                  <a:cubicBezTo>
                    <a:pt x="358" y="121"/>
                    <a:pt x="358" y="121"/>
                    <a:pt x="358" y="121"/>
                  </a:cubicBezTo>
                  <a:cubicBezTo>
                    <a:pt x="294" y="179"/>
                    <a:pt x="253" y="258"/>
                    <a:pt x="227" y="329"/>
                  </a:cubicBezTo>
                  <a:cubicBezTo>
                    <a:pt x="205" y="396"/>
                    <a:pt x="195" y="450"/>
                    <a:pt x="192" y="479"/>
                  </a:cubicBezTo>
                  <a:cubicBezTo>
                    <a:pt x="192" y="482"/>
                    <a:pt x="192" y="482"/>
                    <a:pt x="192" y="482"/>
                  </a:cubicBezTo>
                  <a:cubicBezTo>
                    <a:pt x="4" y="1517"/>
                    <a:pt x="4" y="1517"/>
                    <a:pt x="4" y="1517"/>
                  </a:cubicBezTo>
                  <a:cubicBezTo>
                    <a:pt x="0" y="1536"/>
                    <a:pt x="0" y="1536"/>
                    <a:pt x="0" y="1536"/>
                  </a:cubicBezTo>
                  <a:cubicBezTo>
                    <a:pt x="16" y="1546"/>
                    <a:pt x="16" y="1546"/>
                    <a:pt x="16" y="1546"/>
                  </a:cubicBezTo>
                  <a:cubicBezTo>
                    <a:pt x="83" y="1597"/>
                    <a:pt x="135" y="1619"/>
                    <a:pt x="186" y="1632"/>
                  </a:cubicBezTo>
                  <a:cubicBezTo>
                    <a:pt x="240" y="1645"/>
                    <a:pt x="294" y="1645"/>
                    <a:pt x="377" y="1654"/>
                  </a:cubicBezTo>
                  <a:cubicBezTo>
                    <a:pt x="531" y="1667"/>
                    <a:pt x="690" y="1680"/>
                    <a:pt x="844" y="1689"/>
                  </a:cubicBezTo>
                  <a:cubicBezTo>
                    <a:pt x="1074" y="1708"/>
                    <a:pt x="1284" y="1699"/>
                    <a:pt x="1492" y="1651"/>
                  </a:cubicBezTo>
                  <a:cubicBezTo>
                    <a:pt x="1495" y="1651"/>
                    <a:pt x="1495" y="1651"/>
                    <a:pt x="1495" y="1651"/>
                  </a:cubicBezTo>
                  <a:cubicBezTo>
                    <a:pt x="1495" y="1651"/>
                    <a:pt x="1495" y="1651"/>
                    <a:pt x="1495" y="1651"/>
                  </a:cubicBezTo>
                  <a:cubicBezTo>
                    <a:pt x="1553" y="1645"/>
                    <a:pt x="1585" y="1645"/>
                    <a:pt x="1610" y="1632"/>
                  </a:cubicBezTo>
                  <a:cubicBezTo>
                    <a:pt x="1617" y="1629"/>
                    <a:pt x="1623" y="1622"/>
                    <a:pt x="1629" y="1613"/>
                  </a:cubicBezTo>
                  <a:cubicBezTo>
                    <a:pt x="1633" y="1606"/>
                    <a:pt x="1633" y="1590"/>
                    <a:pt x="1629" y="1584"/>
                  </a:cubicBezTo>
                  <a:cubicBezTo>
                    <a:pt x="1623" y="1568"/>
                    <a:pt x="1613" y="1562"/>
                    <a:pt x="1604" y="1555"/>
                  </a:cubicBezTo>
                  <a:cubicBezTo>
                    <a:pt x="1565" y="1526"/>
                    <a:pt x="1498" y="1491"/>
                    <a:pt x="1450" y="1434"/>
                  </a:cubicBezTo>
                  <a:cubicBezTo>
                    <a:pt x="1272" y="1175"/>
                    <a:pt x="1131" y="955"/>
                    <a:pt x="1157" y="587"/>
                  </a:cubicBezTo>
                  <a:cubicBezTo>
                    <a:pt x="1169" y="415"/>
                    <a:pt x="1144" y="319"/>
                    <a:pt x="1080" y="207"/>
                  </a:cubicBezTo>
                  <a:cubicBezTo>
                    <a:pt x="1080" y="207"/>
                    <a:pt x="1080" y="207"/>
                    <a:pt x="1080" y="207"/>
                  </a:cubicBezTo>
                  <a:cubicBezTo>
                    <a:pt x="1077" y="204"/>
                    <a:pt x="1077" y="204"/>
                    <a:pt x="1077" y="204"/>
                  </a:cubicBezTo>
                  <a:cubicBezTo>
                    <a:pt x="1006" y="124"/>
                    <a:pt x="892" y="54"/>
                    <a:pt x="764" y="28"/>
                  </a:cubicBezTo>
                  <a:close/>
                  <a:moveTo>
                    <a:pt x="754" y="83"/>
                  </a:moveTo>
                  <a:cubicBezTo>
                    <a:pt x="869" y="105"/>
                    <a:pt x="971" y="169"/>
                    <a:pt x="1032" y="239"/>
                  </a:cubicBezTo>
                  <a:cubicBezTo>
                    <a:pt x="1099" y="345"/>
                    <a:pt x="1112" y="450"/>
                    <a:pt x="1102" y="575"/>
                  </a:cubicBezTo>
                  <a:cubicBezTo>
                    <a:pt x="1099" y="578"/>
                    <a:pt x="1099" y="578"/>
                    <a:pt x="1099" y="578"/>
                  </a:cubicBezTo>
                  <a:cubicBezTo>
                    <a:pt x="1099" y="581"/>
                    <a:pt x="1099" y="581"/>
                    <a:pt x="1099" y="581"/>
                  </a:cubicBezTo>
                  <a:cubicBezTo>
                    <a:pt x="1074" y="967"/>
                    <a:pt x="1224" y="1207"/>
                    <a:pt x="1406" y="1466"/>
                  </a:cubicBezTo>
                  <a:cubicBezTo>
                    <a:pt x="1406" y="1466"/>
                    <a:pt x="1406" y="1466"/>
                    <a:pt x="1406" y="1466"/>
                  </a:cubicBezTo>
                  <a:cubicBezTo>
                    <a:pt x="1406" y="1469"/>
                    <a:pt x="1406" y="1469"/>
                    <a:pt x="1406" y="1469"/>
                  </a:cubicBezTo>
                  <a:cubicBezTo>
                    <a:pt x="1454" y="1530"/>
                    <a:pt x="1511" y="1565"/>
                    <a:pt x="1549" y="1587"/>
                  </a:cubicBezTo>
                  <a:cubicBezTo>
                    <a:pt x="1533" y="1590"/>
                    <a:pt x="1524" y="1590"/>
                    <a:pt x="1489" y="1597"/>
                  </a:cubicBezTo>
                  <a:cubicBezTo>
                    <a:pt x="1486" y="1597"/>
                    <a:pt x="1486" y="1597"/>
                    <a:pt x="1486" y="1597"/>
                  </a:cubicBezTo>
                  <a:cubicBezTo>
                    <a:pt x="1482" y="1597"/>
                    <a:pt x="1482" y="1597"/>
                    <a:pt x="1482" y="1597"/>
                  </a:cubicBezTo>
                  <a:cubicBezTo>
                    <a:pt x="1278" y="1641"/>
                    <a:pt x="1074" y="1654"/>
                    <a:pt x="847" y="1635"/>
                  </a:cubicBezTo>
                  <a:cubicBezTo>
                    <a:pt x="697" y="1622"/>
                    <a:pt x="534" y="1609"/>
                    <a:pt x="384" y="1597"/>
                  </a:cubicBezTo>
                  <a:cubicBezTo>
                    <a:pt x="297" y="1590"/>
                    <a:pt x="243" y="1587"/>
                    <a:pt x="198" y="1577"/>
                  </a:cubicBezTo>
                  <a:cubicBezTo>
                    <a:pt x="160" y="1568"/>
                    <a:pt x="122" y="1549"/>
                    <a:pt x="64" y="1510"/>
                  </a:cubicBezTo>
                  <a:cubicBezTo>
                    <a:pt x="250" y="488"/>
                    <a:pt x="250" y="488"/>
                    <a:pt x="250" y="488"/>
                  </a:cubicBezTo>
                  <a:cubicBezTo>
                    <a:pt x="250" y="488"/>
                    <a:pt x="250" y="488"/>
                    <a:pt x="250" y="488"/>
                  </a:cubicBezTo>
                  <a:cubicBezTo>
                    <a:pt x="250" y="485"/>
                    <a:pt x="250" y="485"/>
                    <a:pt x="250" y="485"/>
                  </a:cubicBezTo>
                  <a:cubicBezTo>
                    <a:pt x="250" y="472"/>
                    <a:pt x="259" y="412"/>
                    <a:pt x="282" y="348"/>
                  </a:cubicBezTo>
                  <a:cubicBezTo>
                    <a:pt x="304" y="284"/>
                    <a:pt x="342" y="214"/>
                    <a:pt x="393" y="166"/>
                  </a:cubicBezTo>
                  <a:cubicBezTo>
                    <a:pt x="396" y="166"/>
                    <a:pt x="396" y="166"/>
                    <a:pt x="396" y="166"/>
                  </a:cubicBezTo>
                  <a:cubicBezTo>
                    <a:pt x="511" y="76"/>
                    <a:pt x="639" y="60"/>
                    <a:pt x="754" y="8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2408238" y="4254500"/>
              <a:ext cx="57150" cy="220663"/>
            </a:xfrm>
            <a:custGeom>
              <a:avLst/>
              <a:gdLst>
                <a:gd name="T0" fmla="*/ 51 w 109"/>
                <a:gd name="T1" fmla="*/ 0 h 421"/>
                <a:gd name="T2" fmla="*/ 7 w 109"/>
                <a:gd name="T3" fmla="*/ 182 h 421"/>
                <a:gd name="T4" fmla="*/ 45 w 109"/>
                <a:gd name="T5" fmla="*/ 421 h 421"/>
                <a:gd name="T6" fmla="*/ 109 w 109"/>
                <a:gd name="T7" fmla="*/ 412 h 421"/>
                <a:gd name="T8" fmla="*/ 74 w 109"/>
                <a:gd name="T9" fmla="*/ 179 h 421"/>
                <a:gd name="T10" fmla="*/ 106 w 109"/>
                <a:gd name="T11" fmla="*/ 28 h 421"/>
                <a:gd name="T12" fmla="*/ 51 w 109"/>
                <a:gd name="T13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421">
                  <a:moveTo>
                    <a:pt x="51" y="0"/>
                  </a:moveTo>
                  <a:cubicBezTo>
                    <a:pt x="10" y="67"/>
                    <a:pt x="0" y="121"/>
                    <a:pt x="7" y="182"/>
                  </a:cubicBezTo>
                  <a:cubicBezTo>
                    <a:pt x="13" y="242"/>
                    <a:pt x="32" y="309"/>
                    <a:pt x="45" y="421"/>
                  </a:cubicBezTo>
                  <a:cubicBezTo>
                    <a:pt x="109" y="412"/>
                    <a:pt x="109" y="412"/>
                    <a:pt x="109" y="412"/>
                  </a:cubicBezTo>
                  <a:cubicBezTo>
                    <a:pt x="96" y="300"/>
                    <a:pt x="77" y="230"/>
                    <a:pt x="74" y="179"/>
                  </a:cubicBezTo>
                  <a:cubicBezTo>
                    <a:pt x="67" y="124"/>
                    <a:pt x="70" y="89"/>
                    <a:pt x="106" y="28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2155825" y="3594100"/>
              <a:ext cx="946150" cy="695325"/>
            </a:xfrm>
            <a:custGeom>
              <a:avLst/>
              <a:gdLst>
                <a:gd name="T0" fmla="*/ 795 w 1814"/>
                <a:gd name="T1" fmla="*/ 22 h 1332"/>
                <a:gd name="T2" fmla="*/ 795 w 1814"/>
                <a:gd name="T3" fmla="*/ 22 h 1332"/>
                <a:gd name="T4" fmla="*/ 929 w 1814"/>
                <a:gd name="T5" fmla="*/ 10 h 1332"/>
                <a:gd name="T6" fmla="*/ 610 w 1814"/>
                <a:gd name="T7" fmla="*/ 147 h 1332"/>
                <a:gd name="T8" fmla="*/ 540 w 1814"/>
                <a:gd name="T9" fmla="*/ 166 h 1332"/>
                <a:gd name="T10" fmla="*/ 341 w 1814"/>
                <a:gd name="T11" fmla="*/ 208 h 1332"/>
                <a:gd name="T12" fmla="*/ 44 w 1814"/>
                <a:gd name="T13" fmla="*/ 514 h 1332"/>
                <a:gd name="T14" fmla="*/ 214 w 1814"/>
                <a:gd name="T15" fmla="*/ 1057 h 1332"/>
                <a:gd name="T16" fmla="*/ 508 w 1814"/>
                <a:gd name="T17" fmla="*/ 1261 h 1332"/>
                <a:gd name="T18" fmla="*/ 1137 w 1814"/>
                <a:gd name="T19" fmla="*/ 1325 h 1332"/>
                <a:gd name="T20" fmla="*/ 1814 w 1814"/>
                <a:gd name="T21" fmla="*/ 629 h 1332"/>
                <a:gd name="T22" fmla="*/ 1616 w 1814"/>
                <a:gd name="T23" fmla="*/ 188 h 1332"/>
                <a:gd name="T24" fmla="*/ 1073 w 1814"/>
                <a:gd name="T25" fmla="*/ 10 h 1332"/>
                <a:gd name="T26" fmla="*/ 929 w 1814"/>
                <a:gd name="T27" fmla="*/ 10 h 1332"/>
                <a:gd name="T28" fmla="*/ 779 w 1814"/>
                <a:gd name="T29" fmla="*/ 35 h 1332"/>
                <a:gd name="T30" fmla="*/ 779 w 1814"/>
                <a:gd name="T31" fmla="*/ 35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4" h="1332">
                  <a:moveTo>
                    <a:pt x="795" y="22"/>
                  </a:moveTo>
                  <a:cubicBezTo>
                    <a:pt x="801" y="57"/>
                    <a:pt x="808" y="13"/>
                    <a:pt x="795" y="22"/>
                  </a:cubicBezTo>
                  <a:close/>
                  <a:moveTo>
                    <a:pt x="929" y="10"/>
                  </a:moveTo>
                  <a:cubicBezTo>
                    <a:pt x="805" y="29"/>
                    <a:pt x="712" y="80"/>
                    <a:pt x="610" y="147"/>
                  </a:cubicBezTo>
                  <a:cubicBezTo>
                    <a:pt x="613" y="131"/>
                    <a:pt x="565" y="182"/>
                    <a:pt x="540" y="166"/>
                  </a:cubicBezTo>
                  <a:cubicBezTo>
                    <a:pt x="469" y="153"/>
                    <a:pt x="399" y="169"/>
                    <a:pt x="341" y="208"/>
                  </a:cubicBezTo>
                  <a:cubicBezTo>
                    <a:pt x="217" y="275"/>
                    <a:pt x="73" y="358"/>
                    <a:pt x="44" y="514"/>
                  </a:cubicBezTo>
                  <a:cubicBezTo>
                    <a:pt x="0" y="709"/>
                    <a:pt x="99" y="910"/>
                    <a:pt x="214" y="1057"/>
                  </a:cubicBezTo>
                  <a:cubicBezTo>
                    <a:pt x="297" y="1143"/>
                    <a:pt x="383" y="1239"/>
                    <a:pt x="508" y="1261"/>
                  </a:cubicBezTo>
                  <a:cubicBezTo>
                    <a:pt x="712" y="1306"/>
                    <a:pt x="926" y="1332"/>
                    <a:pt x="1137" y="1325"/>
                  </a:cubicBezTo>
                  <a:cubicBezTo>
                    <a:pt x="1478" y="1293"/>
                    <a:pt x="1801" y="996"/>
                    <a:pt x="1814" y="629"/>
                  </a:cubicBezTo>
                  <a:cubicBezTo>
                    <a:pt x="1801" y="463"/>
                    <a:pt x="1705" y="323"/>
                    <a:pt x="1616" y="188"/>
                  </a:cubicBezTo>
                  <a:cubicBezTo>
                    <a:pt x="1463" y="64"/>
                    <a:pt x="1258" y="41"/>
                    <a:pt x="1073" y="10"/>
                  </a:cubicBezTo>
                  <a:cubicBezTo>
                    <a:pt x="1025" y="6"/>
                    <a:pt x="977" y="3"/>
                    <a:pt x="929" y="10"/>
                  </a:cubicBezTo>
                  <a:close/>
                  <a:moveTo>
                    <a:pt x="779" y="35"/>
                  </a:moveTo>
                  <a:cubicBezTo>
                    <a:pt x="811" y="51"/>
                    <a:pt x="801" y="0"/>
                    <a:pt x="77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2151063" y="3578225"/>
              <a:ext cx="976313" cy="746125"/>
            </a:xfrm>
            <a:custGeom>
              <a:avLst/>
              <a:gdLst>
                <a:gd name="T0" fmla="*/ 952 w 1869"/>
                <a:gd name="T1" fmla="*/ 10 h 1431"/>
                <a:gd name="T2" fmla="*/ 776 w 1869"/>
                <a:gd name="T3" fmla="*/ 54 h 1431"/>
                <a:gd name="T4" fmla="*/ 776 w 1869"/>
                <a:gd name="T5" fmla="*/ 38 h 1431"/>
                <a:gd name="T6" fmla="*/ 630 w 1869"/>
                <a:gd name="T7" fmla="*/ 51 h 1431"/>
                <a:gd name="T8" fmla="*/ 614 w 1869"/>
                <a:gd name="T9" fmla="*/ 58 h 1431"/>
                <a:gd name="T10" fmla="*/ 614 w 1869"/>
                <a:gd name="T11" fmla="*/ 77 h 1431"/>
                <a:gd name="T12" fmla="*/ 591 w 1869"/>
                <a:gd name="T13" fmla="*/ 153 h 1431"/>
                <a:gd name="T14" fmla="*/ 547 w 1869"/>
                <a:gd name="T15" fmla="*/ 166 h 1431"/>
                <a:gd name="T16" fmla="*/ 470 w 1869"/>
                <a:gd name="T17" fmla="*/ 163 h 1431"/>
                <a:gd name="T18" fmla="*/ 393 w 1869"/>
                <a:gd name="T19" fmla="*/ 182 h 1431"/>
                <a:gd name="T20" fmla="*/ 393 w 1869"/>
                <a:gd name="T21" fmla="*/ 182 h 1431"/>
                <a:gd name="T22" fmla="*/ 147 w 1869"/>
                <a:gd name="T23" fmla="*/ 339 h 1431"/>
                <a:gd name="T24" fmla="*/ 26 w 1869"/>
                <a:gd name="T25" fmla="*/ 524 h 1431"/>
                <a:gd name="T26" fmla="*/ 23 w 1869"/>
                <a:gd name="T27" fmla="*/ 757 h 1431"/>
                <a:gd name="T28" fmla="*/ 26 w 1869"/>
                <a:gd name="T29" fmla="*/ 760 h 1431"/>
                <a:gd name="T30" fmla="*/ 278 w 1869"/>
                <a:gd name="T31" fmla="*/ 1185 h 1431"/>
                <a:gd name="T32" fmla="*/ 604 w 1869"/>
                <a:gd name="T33" fmla="*/ 1348 h 1431"/>
                <a:gd name="T34" fmla="*/ 994 w 1869"/>
                <a:gd name="T35" fmla="*/ 1393 h 1431"/>
                <a:gd name="T36" fmla="*/ 1840 w 1869"/>
                <a:gd name="T37" fmla="*/ 776 h 1431"/>
                <a:gd name="T38" fmla="*/ 1843 w 1869"/>
                <a:gd name="T39" fmla="*/ 776 h 1431"/>
                <a:gd name="T40" fmla="*/ 1840 w 1869"/>
                <a:gd name="T41" fmla="*/ 776 h 1431"/>
                <a:gd name="T42" fmla="*/ 1811 w 1869"/>
                <a:gd name="T43" fmla="*/ 479 h 1431"/>
                <a:gd name="T44" fmla="*/ 1668 w 1869"/>
                <a:gd name="T45" fmla="*/ 224 h 1431"/>
                <a:gd name="T46" fmla="*/ 1668 w 1869"/>
                <a:gd name="T47" fmla="*/ 220 h 1431"/>
                <a:gd name="T48" fmla="*/ 1664 w 1869"/>
                <a:gd name="T49" fmla="*/ 217 h 1431"/>
                <a:gd name="T50" fmla="*/ 1195 w 1869"/>
                <a:gd name="T51" fmla="*/ 26 h 1431"/>
                <a:gd name="T52" fmla="*/ 1195 w 1869"/>
                <a:gd name="T53" fmla="*/ 26 h 1431"/>
                <a:gd name="T54" fmla="*/ 1195 w 1869"/>
                <a:gd name="T55" fmla="*/ 26 h 1431"/>
                <a:gd name="T56" fmla="*/ 952 w 1869"/>
                <a:gd name="T57" fmla="*/ 10 h 1431"/>
                <a:gd name="T58" fmla="*/ 955 w 1869"/>
                <a:gd name="T59" fmla="*/ 64 h 1431"/>
                <a:gd name="T60" fmla="*/ 1182 w 1869"/>
                <a:gd name="T61" fmla="*/ 80 h 1431"/>
                <a:gd name="T62" fmla="*/ 1185 w 1869"/>
                <a:gd name="T63" fmla="*/ 80 h 1431"/>
                <a:gd name="T64" fmla="*/ 1623 w 1869"/>
                <a:gd name="T65" fmla="*/ 256 h 1431"/>
                <a:gd name="T66" fmla="*/ 1760 w 1869"/>
                <a:gd name="T67" fmla="*/ 501 h 1431"/>
                <a:gd name="T68" fmla="*/ 1789 w 1869"/>
                <a:gd name="T69" fmla="*/ 763 h 1431"/>
                <a:gd name="T70" fmla="*/ 1789 w 1869"/>
                <a:gd name="T71" fmla="*/ 763 h 1431"/>
                <a:gd name="T72" fmla="*/ 1000 w 1869"/>
                <a:gd name="T73" fmla="*/ 1335 h 1431"/>
                <a:gd name="T74" fmla="*/ 614 w 1869"/>
                <a:gd name="T75" fmla="*/ 1290 h 1431"/>
                <a:gd name="T76" fmla="*/ 317 w 1869"/>
                <a:gd name="T77" fmla="*/ 1147 h 1431"/>
                <a:gd name="T78" fmla="*/ 313 w 1869"/>
                <a:gd name="T79" fmla="*/ 1143 h 1431"/>
                <a:gd name="T80" fmla="*/ 310 w 1869"/>
                <a:gd name="T81" fmla="*/ 1140 h 1431"/>
                <a:gd name="T82" fmla="*/ 77 w 1869"/>
                <a:gd name="T83" fmla="*/ 744 h 1431"/>
                <a:gd name="T84" fmla="*/ 77 w 1869"/>
                <a:gd name="T85" fmla="*/ 744 h 1431"/>
                <a:gd name="T86" fmla="*/ 77 w 1869"/>
                <a:gd name="T87" fmla="*/ 741 h 1431"/>
                <a:gd name="T88" fmla="*/ 77 w 1869"/>
                <a:gd name="T89" fmla="*/ 537 h 1431"/>
                <a:gd name="T90" fmla="*/ 176 w 1869"/>
                <a:gd name="T91" fmla="*/ 383 h 1431"/>
                <a:gd name="T92" fmla="*/ 179 w 1869"/>
                <a:gd name="T93" fmla="*/ 383 h 1431"/>
                <a:gd name="T94" fmla="*/ 186 w 1869"/>
                <a:gd name="T95" fmla="*/ 380 h 1431"/>
                <a:gd name="T96" fmla="*/ 416 w 1869"/>
                <a:gd name="T97" fmla="*/ 233 h 1431"/>
                <a:gd name="T98" fmla="*/ 419 w 1869"/>
                <a:gd name="T99" fmla="*/ 233 h 1431"/>
                <a:gd name="T100" fmla="*/ 422 w 1869"/>
                <a:gd name="T101" fmla="*/ 230 h 1431"/>
                <a:gd name="T102" fmla="*/ 470 w 1869"/>
                <a:gd name="T103" fmla="*/ 220 h 1431"/>
                <a:gd name="T104" fmla="*/ 547 w 1869"/>
                <a:gd name="T105" fmla="*/ 224 h 1431"/>
                <a:gd name="T106" fmla="*/ 594 w 1869"/>
                <a:gd name="T107" fmla="*/ 214 h 1431"/>
                <a:gd name="T108" fmla="*/ 604 w 1869"/>
                <a:gd name="T109" fmla="*/ 227 h 1431"/>
                <a:gd name="T110" fmla="*/ 955 w 1869"/>
                <a:gd name="T111" fmla="*/ 64 h 1431"/>
                <a:gd name="T112" fmla="*/ 687 w 1869"/>
                <a:gd name="T113" fmla="*/ 99 h 1431"/>
                <a:gd name="T114" fmla="*/ 661 w 1869"/>
                <a:gd name="T115" fmla="*/ 115 h 1431"/>
                <a:gd name="T116" fmla="*/ 665 w 1869"/>
                <a:gd name="T117" fmla="*/ 102 h 1431"/>
                <a:gd name="T118" fmla="*/ 687 w 1869"/>
                <a:gd name="T119" fmla="*/ 99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9" h="1431">
                  <a:moveTo>
                    <a:pt x="952" y="10"/>
                  </a:moveTo>
                  <a:cubicBezTo>
                    <a:pt x="891" y="13"/>
                    <a:pt x="834" y="29"/>
                    <a:pt x="776" y="54"/>
                  </a:cubicBezTo>
                  <a:cubicBezTo>
                    <a:pt x="776" y="38"/>
                    <a:pt x="776" y="38"/>
                    <a:pt x="776" y="38"/>
                  </a:cubicBezTo>
                  <a:cubicBezTo>
                    <a:pt x="732" y="38"/>
                    <a:pt x="681" y="35"/>
                    <a:pt x="630" y="51"/>
                  </a:cubicBezTo>
                  <a:cubicBezTo>
                    <a:pt x="614" y="58"/>
                    <a:pt x="614" y="58"/>
                    <a:pt x="614" y="58"/>
                  </a:cubicBezTo>
                  <a:cubicBezTo>
                    <a:pt x="614" y="77"/>
                    <a:pt x="614" y="77"/>
                    <a:pt x="614" y="77"/>
                  </a:cubicBezTo>
                  <a:cubicBezTo>
                    <a:pt x="610" y="121"/>
                    <a:pt x="601" y="141"/>
                    <a:pt x="591" y="153"/>
                  </a:cubicBezTo>
                  <a:cubicBezTo>
                    <a:pt x="582" y="163"/>
                    <a:pt x="569" y="166"/>
                    <a:pt x="547" y="166"/>
                  </a:cubicBezTo>
                  <a:cubicBezTo>
                    <a:pt x="524" y="166"/>
                    <a:pt x="499" y="163"/>
                    <a:pt x="470" y="163"/>
                  </a:cubicBezTo>
                  <a:cubicBezTo>
                    <a:pt x="444" y="163"/>
                    <a:pt x="419" y="166"/>
                    <a:pt x="393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278" y="233"/>
                    <a:pt x="224" y="265"/>
                    <a:pt x="147" y="339"/>
                  </a:cubicBezTo>
                  <a:cubicBezTo>
                    <a:pt x="87" y="370"/>
                    <a:pt x="48" y="444"/>
                    <a:pt x="26" y="524"/>
                  </a:cubicBezTo>
                  <a:cubicBezTo>
                    <a:pt x="4" y="604"/>
                    <a:pt x="0" y="690"/>
                    <a:pt x="23" y="757"/>
                  </a:cubicBezTo>
                  <a:cubicBezTo>
                    <a:pt x="26" y="760"/>
                    <a:pt x="26" y="760"/>
                    <a:pt x="26" y="760"/>
                  </a:cubicBezTo>
                  <a:cubicBezTo>
                    <a:pt x="67" y="949"/>
                    <a:pt x="173" y="1105"/>
                    <a:pt x="278" y="1185"/>
                  </a:cubicBezTo>
                  <a:cubicBezTo>
                    <a:pt x="342" y="1278"/>
                    <a:pt x="470" y="1322"/>
                    <a:pt x="604" y="1348"/>
                  </a:cubicBezTo>
                  <a:cubicBezTo>
                    <a:pt x="745" y="1373"/>
                    <a:pt x="895" y="1380"/>
                    <a:pt x="994" y="1393"/>
                  </a:cubicBezTo>
                  <a:cubicBezTo>
                    <a:pt x="1355" y="1431"/>
                    <a:pt x="1744" y="1185"/>
                    <a:pt x="1840" y="776"/>
                  </a:cubicBezTo>
                  <a:cubicBezTo>
                    <a:pt x="1843" y="776"/>
                    <a:pt x="1843" y="776"/>
                    <a:pt x="1843" y="776"/>
                  </a:cubicBezTo>
                  <a:cubicBezTo>
                    <a:pt x="1840" y="776"/>
                    <a:pt x="1840" y="776"/>
                    <a:pt x="1840" y="776"/>
                  </a:cubicBezTo>
                  <a:cubicBezTo>
                    <a:pt x="1869" y="671"/>
                    <a:pt x="1850" y="572"/>
                    <a:pt x="1811" y="479"/>
                  </a:cubicBezTo>
                  <a:cubicBezTo>
                    <a:pt x="1773" y="390"/>
                    <a:pt x="1715" y="303"/>
                    <a:pt x="1668" y="224"/>
                  </a:cubicBezTo>
                  <a:cubicBezTo>
                    <a:pt x="1668" y="220"/>
                    <a:pt x="1668" y="220"/>
                    <a:pt x="1668" y="220"/>
                  </a:cubicBezTo>
                  <a:cubicBezTo>
                    <a:pt x="1664" y="217"/>
                    <a:pt x="1664" y="217"/>
                    <a:pt x="1664" y="217"/>
                  </a:cubicBezTo>
                  <a:cubicBezTo>
                    <a:pt x="1562" y="99"/>
                    <a:pt x="1358" y="64"/>
                    <a:pt x="1195" y="26"/>
                  </a:cubicBezTo>
                  <a:cubicBezTo>
                    <a:pt x="1195" y="26"/>
                    <a:pt x="1195" y="26"/>
                    <a:pt x="1195" y="26"/>
                  </a:cubicBezTo>
                  <a:cubicBezTo>
                    <a:pt x="1195" y="26"/>
                    <a:pt x="1195" y="26"/>
                    <a:pt x="1195" y="26"/>
                  </a:cubicBezTo>
                  <a:cubicBezTo>
                    <a:pt x="1109" y="10"/>
                    <a:pt x="1029" y="0"/>
                    <a:pt x="952" y="10"/>
                  </a:cubicBezTo>
                  <a:close/>
                  <a:moveTo>
                    <a:pt x="955" y="64"/>
                  </a:moveTo>
                  <a:cubicBezTo>
                    <a:pt x="1026" y="58"/>
                    <a:pt x="1099" y="64"/>
                    <a:pt x="1182" y="80"/>
                  </a:cubicBezTo>
                  <a:cubicBezTo>
                    <a:pt x="1185" y="80"/>
                    <a:pt x="1185" y="80"/>
                    <a:pt x="1185" y="80"/>
                  </a:cubicBezTo>
                  <a:cubicBezTo>
                    <a:pt x="1348" y="121"/>
                    <a:pt x="1543" y="163"/>
                    <a:pt x="1623" y="256"/>
                  </a:cubicBezTo>
                  <a:cubicBezTo>
                    <a:pt x="1671" y="335"/>
                    <a:pt x="1725" y="418"/>
                    <a:pt x="1760" y="501"/>
                  </a:cubicBezTo>
                  <a:cubicBezTo>
                    <a:pt x="1795" y="588"/>
                    <a:pt x="1811" y="671"/>
                    <a:pt x="1789" y="763"/>
                  </a:cubicBezTo>
                  <a:cubicBezTo>
                    <a:pt x="1789" y="763"/>
                    <a:pt x="1789" y="763"/>
                    <a:pt x="1789" y="763"/>
                  </a:cubicBezTo>
                  <a:cubicBezTo>
                    <a:pt x="1696" y="1140"/>
                    <a:pt x="1332" y="1373"/>
                    <a:pt x="1000" y="1335"/>
                  </a:cubicBezTo>
                  <a:cubicBezTo>
                    <a:pt x="898" y="1322"/>
                    <a:pt x="748" y="1316"/>
                    <a:pt x="614" y="1290"/>
                  </a:cubicBezTo>
                  <a:cubicBezTo>
                    <a:pt x="479" y="1265"/>
                    <a:pt x="361" y="1220"/>
                    <a:pt x="317" y="1147"/>
                  </a:cubicBezTo>
                  <a:cubicBezTo>
                    <a:pt x="313" y="1143"/>
                    <a:pt x="313" y="1143"/>
                    <a:pt x="313" y="1143"/>
                  </a:cubicBezTo>
                  <a:cubicBezTo>
                    <a:pt x="310" y="1140"/>
                    <a:pt x="310" y="1140"/>
                    <a:pt x="310" y="1140"/>
                  </a:cubicBezTo>
                  <a:cubicBezTo>
                    <a:pt x="218" y="1067"/>
                    <a:pt x="115" y="920"/>
                    <a:pt x="77" y="744"/>
                  </a:cubicBezTo>
                  <a:cubicBezTo>
                    <a:pt x="77" y="744"/>
                    <a:pt x="77" y="744"/>
                    <a:pt x="77" y="744"/>
                  </a:cubicBezTo>
                  <a:cubicBezTo>
                    <a:pt x="77" y="741"/>
                    <a:pt x="77" y="741"/>
                    <a:pt x="77" y="741"/>
                  </a:cubicBezTo>
                  <a:cubicBezTo>
                    <a:pt x="58" y="690"/>
                    <a:pt x="58" y="610"/>
                    <a:pt x="77" y="537"/>
                  </a:cubicBezTo>
                  <a:cubicBezTo>
                    <a:pt x="99" y="466"/>
                    <a:pt x="138" y="402"/>
                    <a:pt x="176" y="383"/>
                  </a:cubicBezTo>
                  <a:cubicBezTo>
                    <a:pt x="179" y="383"/>
                    <a:pt x="179" y="383"/>
                    <a:pt x="179" y="383"/>
                  </a:cubicBezTo>
                  <a:cubicBezTo>
                    <a:pt x="186" y="380"/>
                    <a:pt x="186" y="380"/>
                    <a:pt x="186" y="380"/>
                  </a:cubicBezTo>
                  <a:cubicBezTo>
                    <a:pt x="256" y="310"/>
                    <a:pt x="301" y="287"/>
                    <a:pt x="416" y="233"/>
                  </a:cubicBezTo>
                  <a:cubicBezTo>
                    <a:pt x="419" y="233"/>
                    <a:pt x="419" y="233"/>
                    <a:pt x="419" y="233"/>
                  </a:cubicBezTo>
                  <a:cubicBezTo>
                    <a:pt x="422" y="230"/>
                    <a:pt x="422" y="230"/>
                    <a:pt x="422" y="230"/>
                  </a:cubicBezTo>
                  <a:cubicBezTo>
                    <a:pt x="432" y="224"/>
                    <a:pt x="448" y="220"/>
                    <a:pt x="470" y="220"/>
                  </a:cubicBezTo>
                  <a:cubicBezTo>
                    <a:pt x="492" y="220"/>
                    <a:pt x="518" y="224"/>
                    <a:pt x="547" y="224"/>
                  </a:cubicBezTo>
                  <a:cubicBezTo>
                    <a:pt x="562" y="224"/>
                    <a:pt x="578" y="220"/>
                    <a:pt x="594" y="214"/>
                  </a:cubicBezTo>
                  <a:cubicBezTo>
                    <a:pt x="604" y="227"/>
                    <a:pt x="604" y="227"/>
                    <a:pt x="604" y="227"/>
                  </a:cubicBezTo>
                  <a:cubicBezTo>
                    <a:pt x="732" y="121"/>
                    <a:pt x="840" y="73"/>
                    <a:pt x="955" y="64"/>
                  </a:cubicBezTo>
                  <a:close/>
                  <a:moveTo>
                    <a:pt x="687" y="99"/>
                  </a:moveTo>
                  <a:cubicBezTo>
                    <a:pt x="677" y="105"/>
                    <a:pt x="671" y="109"/>
                    <a:pt x="661" y="115"/>
                  </a:cubicBezTo>
                  <a:cubicBezTo>
                    <a:pt x="661" y="112"/>
                    <a:pt x="661" y="109"/>
                    <a:pt x="665" y="102"/>
                  </a:cubicBezTo>
                  <a:cubicBezTo>
                    <a:pt x="671" y="102"/>
                    <a:pt x="681" y="99"/>
                    <a:pt x="687" y="9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2465388" y="3721100"/>
              <a:ext cx="442913" cy="563563"/>
            </a:xfrm>
            <a:custGeom>
              <a:avLst/>
              <a:gdLst>
                <a:gd name="T0" fmla="*/ 536 w 849"/>
                <a:gd name="T1" fmla="*/ 0 h 1079"/>
                <a:gd name="T2" fmla="*/ 501 w 849"/>
                <a:gd name="T3" fmla="*/ 44 h 1079"/>
                <a:gd name="T4" fmla="*/ 635 w 849"/>
                <a:gd name="T5" fmla="*/ 198 h 1079"/>
                <a:gd name="T6" fmla="*/ 651 w 849"/>
                <a:gd name="T7" fmla="*/ 367 h 1079"/>
                <a:gd name="T8" fmla="*/ 702 w 849"/>
                <a:gd name="T9" fmla="*/ 393 h 1079"/>
                <a:gd name="T10" fmla="*/ 686 w 849"/>
                <a:gd name="T11" fmla="*/ 172 h 1079"/>
                <a:gd name="T12" fmla="*/ 536 w 849"/>
                <a:gd name="T13" fmla="*/ 0 h 1079"/>
                <a:gd name="T14" fmla="*/ 9 w 849"/>
                <a:gd name="T15" fmla="*/ 249 h 1079"/>
                <a:gd name="T16" fmla="*/ 9 w 849"/>
                <a:gd name="T17" fmla="*/ 249 h 1079"/>
                <a:gd name="T18" fmla="*/ 0 w 849"/>
                <a:gd name="T19" fmla="*/ 306 h 1079"/>
                <a:gd name="T20" fmla="*/ 124 w 849"/>
                <a:gd name="T21" fmla="*/ 437 h 1079"/>
                <a:gd name="T22" fmla="*/ 134 w 849"/>
                <a:gd name="T23" fmla="*/ 520 h 1079"/>
                <a:gd name="T24" fmla="*/ 118 w 849"/>
                <a:gd name="T25" fmla="*/ 549 h 1079"/>
                <a:gd name="T26" fmla="*/ 137 w 849"/>
                <a:gd name="T27" fmla="*/ 603 h 1079"/>
                <a:gd name="T28" fmla="*/ 191 w 849"/>
                <a:gd name="T29" fmla="*/ 527 h 1079"/>
                <a:gd name="T30" fmla="*/ 179 w 849"/>
                <a:gd name="T31" fmla="*/ 418 h 1079"/>
                <a:gd name="T32" fmla="*/ 9 w 849"/>
                <a:gd name="T33" fmla="*/ 249 h 1079"/>
                <a:gd name="T34" fmla="*/ 773 w 849"/>
                <a:gd name="T35" fmla="*/ 552 h 1079"/>
                <a:gd name="T36" fmla="*/ 227 w 849"/>
                <a:gd name="T37" fmla="*/ 773 h 1079"/>
                <a:gd name="T38" fmla="*/ 220 w 849"/>
                <a:gd name="T39" fmla="*/ 779 h 1079"/>
                <a:gd name="T40" fmla="*/ 207 w 849"/>
                <a:gd name="T41" fmla="*/ 808 h 1079"/>
                <a:gd name="T42" fmla="*/ 204 w 849"/>
                <a:gd name="T43" fmla="*/ 817 h 1079"/>
                <a:gd name="T44" fmla="*/ 198 w 849"/>
                <a:gd name="T45" fmla="*/ 827 h 1079"/>
                <a:gd name="T46" fmla="*/ 830 w 849"/>
                <a:gd name="T47" fmla="*/ 565 h 1079"/>
                <a:gd name="T48" fmla="*/ 821 w 849"/>
                <a:gd name="T49" fmla="*/ 565 h 1079"/>
                <a:gd name="T50" fmla="*/ 821 w 849"/>
                <a:gd name="T51" fmla="*/ 562 h 1079"/>
                <a:gd name="T52" fmla="*/ 773 w 849"/>
                <a:gd name="T53" fmla="*/ 552 h 1079"/>
                <a:gd name="T54" fmla="*/ 776 w 849"/>
                <a:gd name="T55" fmla="*/ 661 h 1079"/>
                <a:gd name="T56" fmla="*/ 278 w 849"/>
                <a:gd name="T57" fmla="*/ 820 h 1079"/>
                <a:gd name="T58" fmla="*/ 776 w 849"/>
                <a:gd name="T59" fmla="*/ 661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49" h="1079">
                  <a:moveTo>
                    <a:pt x="536" y="0"/>
                  </a:moveTo>
                  <a:cubicBezTo>
                    <a:pt x="501" y="44"/>
                    <a:pt x="501" y="44"/>
                    <a:pt x="501" y="44"/>
                  </a:cubicBezTo>
                  <a:cubicBezTo>
                    <a:pt x="549" y="83"/>
                    <a:pt x="603" y="140"/>
                    <a:pt x="635" y="198"/>
                  </a:cubicBezTo>
                  <a:cubicBezTo>
                    <a:pt x="667" y="258"/>
                    <a:pt x="677" y="316"/>
                    <a:pt x="651" y="367"/>
                  </a:cubicBezTo>
                  <a:cubicBezTo>
                    <a:pt x="702" y="393"/>
                    <a:pt x="702" y="393"/>
                    <a:pt x="702" y="393"/>
                  </a:cubicBezTo>
                  <a:cubicBezTo>
                    <a:pt x="741" y="319"/>
                    <a:pt x="722" y="239"/>
                    <a:pt x="686" y="172"/>
                  </a:cubicBezTo>
                  <a:cubicBezTo>
                    <a:pt x="648" y="102"/>
                    <a:pt x="591" y="41"/>
                    <a:pt x="536" y="0"/>
                  </a:cubicBezTo>
                  <a:close/>
                  <a:moveTo>
                    <a:pt x="9" y="249"/>
                  </a:moveTo>
                  <a:cubicBezTo>
                    <a:pt x="9" y="249"/>
                    <a:pt x="9" y="249"/>
                    <a:pt x="9" y="249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54" y="316"/>
                    <a:pt x="102" y="377"/>
                    <a:pt x="124" y="437"/>
                  </a:cubicBezTo>
                  <a:cubicBezTo>
                    <a:pt x="134" y="466"/>
                    <a:pt x="137" y="498"/>
                    <a:pt x="134" y="520"/>
                  </a:cubicBezTo>
                  <a:cubicBezTo>
                    <a:pt x="134" y="539"/>
                    <a:pt x="128" y="546"/>
                    <a:pt x="118" y="549"/>
                  </a:cubicBezTo>
                  <a:cubicBezTo>
                    <a:pt x="137" y="603"/>
                    <a:pt x="137" y="603"/>
                    <a:pt x="137" y="603"/>
                  </a:cubicBezTo>
                  <a:cubicBezTo>
                    <a:pt x="172" y="594"/>
                    <a:pt x="188" y="559"/>
                    <a:pt x="191" y="527"/>
                  </a:cubicBezTo>
                  <a:cubicBezTo>
                    <a:pt x="195" y="491"/>
                    <a:pt x="191" y="456"/>
                    <a:pt x="179" y="418"/>
                  </a:cubicBezTo>
                  <a:cubicBezTo>
                    <a:pt x="153" y="345"/>
                    <a:pt x="96" y="268"/>
                    <a:pt x="9" y="249"/>
                  </a:cubicBezTo>
                  <a:close/>
                  <a:moveTo>
                    <a:pt x="773" y="552"/>
                  </a:moveTo>
                  <a:cubicBezTo>
                    <a:pt x="718" y="741"/>
                    <a:pt x="453" y="769"/>
                    <a:pt x="227" y="773"/>
                  </a:cubicBezTo>
                  <a:cubicBezTo>
                    <a:pt x="220" y="779"/>
                    <a:pt x="220" y="779"/>
                    <a:pt x="220" y="779"/>
                  </a:cubicBezTo>
                  <a:cubicBezTo>
                    <a:pt x="207" y="808"/>
                    <a:pt x="207" y="808"/>
                    <a:pt x="207" y="808"/>
                  </a:cubicBezTo>
                  <a:cubicBezTo>
                    <a:pt x="204" y="817"/>
                    <a:pt x="204" y="817"/>
                    <a:pt x="204" y="817"/>
                  </a:cubicBezTo>
                  <a:cubicBezTo>
                    <a:pt x="198" y="827"/>
                    <a:pt x="198" y="827"/>
                    <a:pt x="198" y="827"/>
                  </a:cubicBezTo>
                  <a:cubicBezTo>
                    <a:pt x="536" y="1079"/>
                    <a:pt x="849" y="1022"/>
                    <a:pt x="830" y="565"/>
                  </a:cubicBezTo>
                  <a:cubicBezTo>
                    <a:pt x="821" y="565"/>
                    <a:pt x="821" y="565"/>
                    <a:pt x="821" y="565"/>
                  </a:cubicBezTo>
                  <a:cubicBezTo>
                    <a:pt x="821" y="562"/>
                    <a:pt x="821" y="562"/>
                    <a:pt x="821" y="562"/>
                  </a:cubicBezTo>
                  <a:cubicBezTo>
                    <a:pt x="773" y="552"/>
                    <a:pt x="773" y="552"/>
                    <a:pt x="773" y="552"/>
                  </a:cubicBezTo>
                  <a:close/>
                  <a:moveTo>
                    <a:pt x="776" y="661"/>
                  </a:moveTo>
                  <a:cubicBezTo>
                    <a:pt x="744" y="926"/>
                    <a:pt x="527" y="996"/>
                    <a:pt x="278" y="820"/>
                  </a:cubicBezTo>
                  <a:cubicBezTo>
                    <a:pt x="472" y="830"/>
                    <a:pt x="686" y="776"/>
                    <a:pt x="776" y="66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1984375" y="3516313"/>
              <a:ext cx="1250950" cy="1263650"/>
            </a:xfrm>
            <a:custGeom>
              <a:avLst/>
              <a:gdLst>
                <a:gd name="T0" fmla="*/ 1019 w 2398"/>
                <a:gd name="T1" fmla="*/ 108 h 2421"/>
                <a:gd name="T2" fmla="*/ 517 w 2398"/>
                <a:gd name="T3" fmla="*/ 140 h 2421"/>
                <a:gd name="T4" fmla="*/ 118 w 2398"/>
                <a:gd name="T5" fmla="*/ 671 h 2421"/>
                <a:gd name="T6" fmla="*/ 83 w 2398"/>
                <a:gd name="T7" fmla="*/ 1249 h 2421"/>
                <a:gd name="T8" fmla="*/ 124 w 2398"/>
                <a:gd name="T9" fmla="*/ 1900 h 2421"/>
                <a:gd name="T10" fmla="*/ 428 w 2398"/>
                <a:gd name="T11" fmla="*/ 1817 h 2421"/>
                <a:gd name="T12" fmla="*/ 575 w 2398"/>
                <a:gd name="T13" fmla="*/ 1868 h 2421"/>
                <a:gd name="T14" fmla="*/ 693 w 2398"/>
                <a:gd name="T15" fmla="*/ 1367 h 2421"/>
                <a:gd name="T16" fmla="*/ 603 w 2398"/>
                <a:gd name="T17" fmla="*/ 1172 h 2421"/>
                <a:gd name="T18" fmla="*/ 853 w 2398"/>
                <a:gd name="T19" fmla="*/ 540 h 2421"/>
                <a:gd name="T20" fmla="*/ 1312 w 2398"/>
                <a:gd name="T21" fmla="*/ 310 h 2421"/>
                <a:gd name="T22" fmla="*/ 1689 w 2398"/>
                <a:gd name="T23" fmla="*/ 358 h 2421"/>
                <a:gd name="T24" fmla="*/ 2200 w 2398"/>
                <a:gd name="T25" fmla="*/ 932 h 2421"/>
                <a:gd name="T26" fmla="*/ 1935 w 2398"/>
                <a:gd name="T27" fmla="*/ 1271 h 2421"/>
                <a:gd name="T28" fmla="*/ 1693 w 2398"/>
                <a:gd name="T29" fmla="*/ 1434 h 2421"/>
                <a:gd name="T30" fmla="*/ 1450 w 2398"/>
                <a:gd name="T31" fmla="*/ 1670 h 2421"/>
                <a:gd name="T32" fmla="*/ 1293 w 2398"/>
                <a:gd name="T33" fmla="*/ 1507 h 2421"/>
                <a:gd name="T34" fmla="*/ 1229 w 2398"/>
                <a:gd name="T35" fmla="*/ 1839 h 2421"/>
                <a:gd name="T36" fmla="*/ 1453 w 2398"/>
                <a:gd name="T37" fmla="*/ 2053 h 2421"/>
                <a:gd name="T38" fmla="*/ 1705 w 2398"/>
                <a:gd name="T39" fmla="*/ 2121 h 2421"/>
                <a:gd name="T40" fmla="*/ 1900 w 2398"/>
                <a:gd name="T41" fmla="*/ 2232 h 2421"/>
                <a:gd name="T42" fmla="*/ 2111 w 2398"/>
                <a:gd name="T43" fmla="*/ 2127 h 2421"/>
                <a:gd name="T44" fmla="*/ 2251 w 2398"/>
                <a:gd name="T45" fmla="*/ 1638 h 2421"/>
                <a:gd name="T46" fmla="*/ 2386 w 2398"/>
                <a:gd name="T47" fmla="*/ 1063 h 2421"/>
                <a:gd name="T48" fmla="*/ 2076 w 2398"/>
                <a:gd name="T49" fmla="*/ 156 h 2421"/>
                <a:gd name="T50" fmla="*/ 1728 w 2398"/>
                <a:gd name="T51" fmla="*/ 64 h 2421"/>
                <a:gd name="T52" fmla="*/ 1121 w 2398"/>
                <a:gd name="T53" fmla="*/ 76 h 2421"/>
                <a:gd name="T54" fmla="*/ 1319 w 2398"/>
                <a:gd name="T55" fmla="*/ 233 h 2421"/>
                <a:gd name="T56" fmla="*/ 1523 w 2398"/>
                <a:gd name="T57" fmla="*/ 89 h 2421"/>
                <a:gd name="T58" fmla="*/ 1670 w 2398"/>
                <a:gd name="T59" fmla="*/ 233 h 2421"/>
                <a:gd name="T60" fmla="*/ 421 w 2398"/>
                <a:gd name="T61" fmla="*/ 265 h 2421"/>
                <a:gd name="T62" fmla="*/ 1229 w 2398"/>
                <a:gd name="T63" fmla="*/ 207 h 2421"/>
                <a:gd name="T64" fmla="*/ 2028 w 2398"/>
                <a:gd name="T65" fmla="*/ 310 h 2421"/>
                <a:gd name="T66" fmla="*/ 1702 w 2398"/>
                <a:gd name="T67" fmla="*/ 284 h 2421"/>
                <a:gd name="T68" fmla="*/ 1635 w 2398"/>
                <a:gd name="T69" fmla="*/ 326 h 2421"/>
                <a:gd name="T70" fmla="*/ 2229 w 2398"/>
                <a:gd name="T71" fmla="*/ 421 h 2421"/>
                <a:gd name="T72" fmla="*/ 603 w 2398"/>
                <a:gd name="T73" fmla="*/ 690 h 2421"/>
                <a:gd name="T74" fmla="*/ 2133 w 2398"/>
                <a:gd name="T75" fmla="*/ 626 h 2421"/>
                <a:gd name="T76" fmla="*/ 361 w 2398"/>
                <a:gd name="T77" fmla="*/ 686 h 2421"/>
                <a:gd name="T78" fmla="*/ 342 w 2398"/>
                <a:gd name="T79" fmla="*/ 901 h 2421"/>
                <a:gd name="T80" fmla="*/ 575 w 2398"/>
                <a:gd name="T81" fmla="*/ 725 h 2421"/>
                <a:gd name="T82" fmla="*/ 543 w 2398"/>
                <a:gd name="T83" fmla="*/ 1399 h 2421"/>
                <a:gd name="T84" fmla="*/ 466 w 2398"/>
                <a:gd name="T85" fmla="*/ 1057 h 2421"/>
                <a:gd name="T86" fmla="*/ 409 w 2398"/>
                <a:gd name="T87" fmla="*/ 990 h 2421"/>
                <a:gd name="T88" fmla="*/ 367 w 2398"/>
                <a:gd name="T89" fmla="*/ 1060 h 2421"/>
                <a:gd name="T90" fmla="*/ 402 w 2398"/>
                <a:gd name="T91" fmla="*/ 1303 h 2421"/>
                <a:gd name="T92" fmla="*/ 2283 w 2398"/>
                <a:gd name="T93" fmla="*/ 1293 h 2421"/>
                <a:gd name="T94" fmla="*/ 364 w 2398"/>
                <a:gd name="T95" fmla="*/ 1450 h 2421"/>
                <a:gd name="T96" fmla="*/ 587 w 2398"/>
                <a:gd name="T97" fmla="*/ 1437 h 2421"/>
                <a:gd name="T98" fmla="*/ 1881 w 2398"/>
                <a:gd name="T99" fmla="*/ 1657 h 2421"/>
                <a:gd name="T100" fmla="*/ 425 w 2398"/>
                <a:gd name="T101" fmla="*/ 1511 h 2421"/>
                <a:gd name="T102" fmla="*/ 2057 w 2398"/>
                <a:gd name="T103" fmla="*/ 1552 h 2421"/>
                <a:gd name="T104" fmla="*/ 1309 w 2398"/>
                <a:gd name="T105" fmla="*/ 1661 h 2421"/>
                <a:gd name="T106" fmla="*/ 322 w 2398"/>
                <a:gd name="T107" fmla="*/ 1651 h 2421"/>
                <a:gd name="T108" fmla="*/ 562 w 2398"/>
                <a:gd name="T109" fmla="*/ 1718 h 2421"/>
                <a:gd name="T110" fmla="*/ 1622 w 2398"/>
                <a:gd name="T111" fmla="*/ 1734 h 2421"/>
                <a:gd name="T112" fmla="*/ 1411 w 2398"/>
                <a:gd name="T113" fmla="*/ 1859 h 2421"/>
                <a:gd name="T114" fmla="*/ 1731 w 2398"/>
                <a:gd name="T115" fmla="*/ 1769 h 2421"/>
                <a:gd name="T116" fmla="*/ 2162 w 2398"/>
                <a:gd name="T117" fmla="*/ 1859 h 2421"/>
                <a:gd name="T118" fmla="*/ 1954 w 2398"/>
                <a:gd name="T119" fmla="*/ 1795 h 2421"/>
                <a:gd name="T120" fmla="*/ 2066 w 2398"/>
                <a:gd name="T121" fmla="*/ 1942 h 2421"/>
                <a:gd name="T122" fmla="*/ 1967 w 2398"/>
                <a:gd name="T123" fmla="*/ 2137 h 2421"/>
                <a:gd name="T124" fmla="*/ 1887 w 2398"/>
                <a:gd name="T125" fmla="*/ 2133 h 2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8" h="2421">
                  <a:moveTo>
                    <a:pt x="1734" y="3"/>
                  </a:moveTo>
                  <a:cubicBezTo>
                    <a:pt x="1721" y="0"/>
                    <a:pt x="1705" y="3"/>
                    <a:pt x="1693" y="9"/>
                  </a:cubicBezTo>
                  <a:cubicBezTo>
                    <a:pt x="1667" y="19"/>
                    <a:pt x="1648" y="35"/>
                    <a:pt x="1632" y="54"/>
                  </a:cubicBezTo>
                  <a:cubicBezTo>
                    <a:pt x="1632" y="54"/>
                    <a:pt x="1629" y="54"/>
                    <a:pt x="1629" y="51"/>
                  </a:cubicBezTo>
                  <a:cubicBezTo>
                    <a:pt x="1606" y="32"/>
                    <a:pt x="1578" y="16"/>
                    <a:pt x="1546" y="16"/>
                  </a:cubicBezTo>
                  <a:cubicBezTo>
                    <a:pt x="1546" y="16"/>
                    <a:pt x="1546" y="16"/>
                    <a:pt x="1546" y="16"/>
                  </a:cubicBezTo>
                  <a:cubicBezTo>
                    <a:pt x="1536" y="16"/>
                    <a:pt x="1530" y="19"/>
                    <a:pt x="1520" y="19"/>
                  </a:cubicBezTo>
                  <a:cubicBezTo>
                    <a:pt x="1520" y="19"/>
                    <a:pt x="1520" y="19"/>
                    <a:pt x="1520" y="19"/>
                  </a:cubicBezTo>
                  <a:cubicBezTo>
                    <a:pt x="1469" y="6"/>
                    <a:pt x="1415" y="16"/>
                    <a:pt x="1364" y="32"/>
                  </a:cubicBezTo>
                  <a:cubicBezTo>
                    <a:pt x="1316" y="48"/>
                    <a:pt x="1271" y="73"/>
                    <a:pt x="1229" y="102"/>
                  </a:cubicBezTo>
                  <a:cubicBezTo>
                    <a:pt x="1217" y="80"/>
                    <a:pt x="1197" y="54"/>
                    <a:pt x="1175" y="38"/>
                  </a:cubicBezTo>
                  <a:cubicBezTo>
                    <a:pt x="1159" y="29"/>
                    <a:pt x="1143" y="22"/>
                    <a:pt x="1127" y="22"/>
                  </a:cubicBezTo>
                  <a:cubicBezTo>
                    <a:pt x="1124" y="22"/>
                    <a:pt x="1124" y="22"/>
                    <a:pt x="1124" y="22"/>
                  </a:cubicBezTo>
                  <a:cubicBezTo>
                    <a:pt x="1108" y="22"/>
                    <a:pt x="1089" y="22"/>
                    <a:pt x="1070" y="32"/>
                  </a:cubicBezTo>
                  <a:cubicBezTo>
                    <a:pt x="1038" y="48"/>
                    <a:pt x="1025" y="80"/>
                    <a:pt x="1019" y="108"/>
                  </a:cubicBezTo>
                  <a:cubicBezTo>
                    <a:pt x="1019" y="115"/>
                    <a:pt x="1019" y="121"/>
                    <a:pt x="1015" y="124"/>
                  </a:cubicBezTo>
                  <a:cubicBezTo>
                    <a:pt x="1009" y="121"/>
                    <a:pt x="1003" y="115"/>
                    <a:pt x="996" y="108"/>
                  </a:cubicBezTo>
                  <a:cubicBezTo>
                    <a:pt x="974" y="96"/>
                    <a:pt x="958" y="89"/>
                    <a:pt x="939" y="86"/>
                  </a:cubicBezTo>
                  <a:cubicBezTo>
                    <a:pt x="920" y="80"/>
                    <a:pt x="900" y="86"/>
                    <a:pt x="888" y="96"/>
                  </a:cubicBezTo>
                  <a:cubicBezTo>
                    <a:pt x="859" y="118"/>
                    <a:pt x="856" y="150"/>
                    <a:pt x="856" y="176"/>
                  </a:cubicBezTo>
                  <a:cubicBezTo>
                    <a:pt x="856" y="195"/>
                    <a:pt x="859" y="207"/>
                    <a:pt x="859" y="220"/>
                  </a:cubicBezTo>
                  <a:cubicBezTo>
                    <a:pt x="849" y="214"/>
                    <a:pt x="843" y="211"/>
                    <a:pt x="827" y="198"/>
                  </a:cubicBezTo>
                  <a:cubicBezTo>
                    <a:pt x="801" y="179"/>
                    <a:pt x="776" y="156"/>
                    <a:pt x="747" y="137"/>
                  </a:cubicBezTo>
                  <a:cubicBezTo>
                    <a:pt x="718" y="118"/>
                    <a:pt x="693" y="99"/>
                    <a:pt x="658" y="105"/>
                  </a:cubicBezTo>
                  <a:cubicBezTo>
                    <a:pt x="626" y="112"/>
                    <a:pt x="626" y="112"/>
                    <a:pt x="626" y="112"/>
                  </a:cubicBezTo>
                  <a:cubicBezTo>
                    <a:pt x="632" y="144"/>
                    <a:pt x="632" y="144"/>
                    <a:pt x="632" y="144"/>
                  </a:cubicBezTo>
                  <a:cubicBezTo>
                    <a:pt x="639" y="179"/>
                    <a:pt x="639" y="198"/>
                    <a:pt x="639" y="211"/>
                  </a:cubicBezTo>
                  <a:cubicBezTo>
                    <a:pt x="632" y="207"/>
                    <a:pt x="623" y="198"/>
                    <a:pt x="613" y="191"/>
                  </a:cubicBezTo>
                  <a:cubicBezTo>
                    <a:pt x="600" y="179"/>
                    <a:pt x="584" y="169"/>
                    <a:pt x="571" y="160"/>
                  </a:cubicBezTo>
                  <a:cubicBezTo>
                    <a:pt x="556" y="150"/>
                    <a:pt x="540" y="137"/>
                    <a:pt x="517" y="140"/>
                  </a:cubicBezTo>
                  <a:cubicBezTo>
                    <a:pt x="504" y="144"/>
                    <a:pt x="492" y="150"/>
                    <a:pt x="485" y="163"/>
                  </a:cubicBezTo>
                  <a:cubicBezTo>
                    <a:pt x="476" y="172"/>
                    <a:pt x="472" y="182"/>
                    <a:pt x="472" y="195"/>
                  </a:cubicBezTo>
                  <a:cubicBezTo>
                    <a:pt x="469" y="198"/>
                    <a:pt x="472" y="207"/>
                    <a:pt x="472" y="211"/>
                  </a:cubicBezTo>
                  <a:cubicBezTo>
                    <a:pt x="460" y="204"/>
                    <a:pt x="447" y="198"/>
                    <a:pt x="434" y="198"/>
                  </a:cubicBezTo>
                  <a:cubicBezTo>
                    <a:pt x="418" y="195"/>
                    <a:pt x="402" y="198"/>
                    <a:pt x="386" y="207"/>
                  </a:cubicBezTo>
                  <a:cubicBezTo>
                    <a:pt x="373" y="217"/>
                    <a:pt x="367" y="233"/>
                    <a:pt x="361" y="246"/>
                  </a:cubicBezTo>
                  <a:cubicBezTo>
                    <a:pt x="345" y="294"/>
                    <a:pt x="361" y="358"/>
                    <a:pt x="402" y="421"/>
                  </a:cubicBezTo>
                  <a:cubicBezTo>
                    <a:pt x="357" y="431"/>
                    <a:pt x="319" y="453"/>
                    <a:pt x="303" y="488"/>
                  </a:cubicBezTo>
                  <a:cubicBezTo>
                    <a:pt x="290" y="517"/>
                    <a:pt x="287" y="546"/>
                    <a:pt x="297" y="578"/>
                  </a:cubicBezTo>
                  <a:cubicBezTo>
                    <a:pt x="294" y="581"/>
                    <a:pt x="294" y="581"/>
                    <a:pt x="294" y="581"/>
                  </a:cubicBezTo>
                  <a:cubicBezTo>
                    <a:pt x="281" y="591"/>
                    <a:pt x="274" y="607"/>
                    <a:pt x="271" y="623"/>
                  </a:cubicBezTo>
                  <a:cubicBezTo>
                    <a:pt x="271" y="626"/>
                    <a:pt x="271" y="632"/>
                    <a:pt x="271" y="635"/>
                  </a:cubicBezTo>
                  <a:cubicBezTo>
                    <a:pt x="271" y="635"/>
                    <a:pt x="271" y="635"/>
                    <a:pt x="268" y="635"/>
                  </a:cubicBezTo>
                  <a:cubicBezTo>
                    <a:pt x="236" y="639"/>
                    <a:pt x="198" y="642"/>
                    <a:pt x="166" y="651"/>
                  </a:cubicBezTo>
                  <a:cubicBezTo>
                    <a:pt x="147" y="655"/>
                    <a:pt x="134" y="661"/>
                    <a:pt x="118" y="671"/>
                  </a:cubicBezTo>
                  <a:cubicBezTo>
                    <a:pt x="105" y="683"/>
                    <a:pt x="92" y="706"/>
                    <a:pt x="96" y="725"/>
                  </a:cubicBezTo>
                  <a:cubicBezTo>
                    <a:pt x="99" y="766"/>
                    <a:pt x="128" y="798"/>
                    <a:pt x="185" y="846"/>
                  </a:cubicBezTo>
                  <a:cubicBezTo>
                    <a:pt x="185" y="849"/>
                    <a:pt x="185" y="849"/>
                    <a:pt x="185" y="849"/>
                  </a:cubicBezTo>
                  <a:cubicBezTo>
                    <a:pt x="185" y="849"/>
                    <a:pt x="185" y="849"/>
                    <a:pt x="185" y="849"/>
                  </a:cubicBezTo>
                  <a:cubicBezTo>
                    <a:pt x="262" y="904"/>
                    <a:pt x="290" y="952"/>
                    <a:pt x="300" y="996"/>
                  </a:cubicBezTo>
                  <a:cubicBezTo>
                    <a:pt x="300" y="996"/>
                    <a:pt x="300" y="996"/>
                    <a:pt x="300" y="999"/>
                  </a:cubicBezTo>
                  <a:cubicBezTo>
                    <a:pt x="271" y="999"/>
                    <a:pt x="242" y="1003"/>
                    <a:pt x="220" y="1009"/>
                  </a:cubicBezTo>
                  <a:cubicBezTo>
                    <a:pt x="204" y="1015"/>
                    <a:pt x="188" y="1019"/>
                    <a:pt x="179" y="1038"/>
                  </a:cubicBezTo>
                  <a:cubicBezTo>
                    <a:pt x="169" y="1054"/>
                    <a:pt x="172" y="1079"/>
                    <a:pt x="182" y="1095"/>
                  </a:cubicBezTo>
                  <a:cubicBezTo>
                    <a:pt x="198" y="1121"/>
                    <a:pt x="230" y="1143"/>
                    <a:pt x="281" y="1172"/>
                  </a:cubicBezTo>
                  <a:cubicBezTo>
                    <a:pt x="281" y="1175"/>
                    <a:pt x="281" y="1175"/>
                    <a:pt x="281" y="1178"/>
                  </a:cubicBezTo>
                  <a:cubicBezTo>
                    <a:pt x="246" y="1175"/>
                    <a:pt x="204" y="1175"/>
                    <a:pt x="169" y="1178"/>
                  </a:cubicBezTo>
                  <a:cubicBezTo>
                    <a:pt x="153" y="1178"/>
                    <a:pt x="137" y="1182"/>
                    <a:pt x="121" y="1188"/>
                  </a:cubicBezTo>
                  <a:cubicBezTo>
                    <a:pt x="105" y="1194"/>
                    <a:pt x="86" y="1210"/>
                    <a:pt x="86" y="1233"/>
                  </a:cubicBezTo>
                  <a:cubicBezTo>
                    <a:pt x="83" y="1249"/>
                    <a:pt x="83" y="1249"/>
                    <a:pt x="83" y="1249"/>
                  </a:cubicBezTo>
                  <a:cubicBezTo>
                    <a:pt x="92" y="1258"/>
                    <a:pt x="92" y="1258"/>
                    <a:pt x="92" y="1258"/>
                  </a:cubicBezTo>
                  <a:cubicBezTo>
                    <a:pt x="166" y="1332"/>
                    <a:pt x="211" y="1373"/>
                    <a:pt x="227" y="1399"/>
                  </a:cubicBezTo>
                  <a:cubicBezTo>
                    <a:pt x="236" y="1408"/>
                    <a:pt x="239" y="1415"/>
                    <a:pt x="236" y="1424"/>
                  </a:cubicBezTo>
                  <a:cubicBezTo>
                    <a:pt x="236" y="1434"/>
                    <a:pt x="230" y="1450"/>
                    <a:pt x="217" y="1475"/>
                  </a:cubicBezTo>
                  <a:cubicBezTo>
                    <a:pt x="201" y="1501"/>
                    <a:pt x="201" y="1501"/>
                    <a:pt x="201" y="1501"/>
                  </a:cubicBezTo>
                  <a:cubicBezTo>
                    <a:pt x="227" y="1517"/>
                    <a:pt x="227" y="1517"/>
                    <a:pt x="227" y="1517"/>
                  </a:cubicBezTo>
                  <a:cubicBezTo>
                    <a:pt x="246" y="1526"/>
                    <a:pt x="258" y="1536"/>
                    <a:pt x="271" y="1549"/>
                  </a:cubicBezTo>
                  <a:cubicBezTo>
                    <a:pt x="262" y="1568"/>
                    <a:pt x="255" y="1590"/>
                    <a:pt x="252" y="1613"/>
                  </a:cubicBezTo>
                  <a:cubicBezTo>
                    <a:pt x="246" y="1641"/>
                    <a:pt x="249" y="1677"/>
                    <a:pt x="255" y="1709"/>
                  </a:cubicBezTo>
                  <a:cubicBezTo>
                    <a:pt x="233" y="1721"/>
                    <a:pt x="207" y="1731"/>
                    <a:pt x="185" y="1737"/>
                  </a:cubicBezTo>
                  <a:cubicBezTo>
                    <a:pt x="134" y="1753"/>
                    <a:pt x="134" y="1753"/>
                    <a:pt x="134" y="1753"/>
                  </a:cubicBezTo>
                  <a:cubicBezTo>
                    <a:pt x="169" y="1792"/>
                    <a:pt x="169" y="1792"/>
                    <a:pt x="169" y="1792"/>
                  </a:cubicBezTo>
                  <a:cubicBezTo>
                    <a:pt x="191" y="1814"/>
                    <a:pt x="201" y="1830"/>
                    <a:pt x="204" y="1839"/>
                  </a:cubicBezTo>
                  <a:cubicBezTo>
                    <a:pt x="207" y="1849"/>
                    <a:pt x="207" y="1849"/>
                    <a:pt x="201" y="1852"/>
                  </a:cubicBezTo>
                  <a:cubicBezTo>
                    <a:pt x="195" y="1862"/>
                    <a:pt x="163" y="1881"/>
                    <a:pt x="124" y="1900"/>
                  </a:cubicBezTo>
                  <a:cubicBezTo>
                    <a:pt x="86" y="1919"/>
                    <a:pt x="41" y="1942"/>
                    <a:pt x="19" y="1986"/>
                  </a:cubicBezTo>
                  <a:cubicBezTo>
                    <a:pt x="0" y="2034"/>
                    <a:pt x="13" y="2095"/>
                    <a:pt x="67" y="2168"/>
                  </a:cubicBezTo>
                  <a:cubicBezTo>
                    <a:pt x="118" y="2130"/>
                    <a:pt x="118" y="2130"/>
                    <a:pt x="118" y="2130"/>
                  </a:cubicBezTo>
                  <a:cubicBezTo>
                    <a:pt x="70" y="2066"/>
                    <a:pt x="70" y="2034"/>
                    <a:pt x="76" y="2012"/>
                  </a:cubicBezTo>
                  <a:cubicBezTo>
                    <a:pt x="86" y="1993"/>
                    <a:pt x="115" y="1974"/>
                    <a:pt x="150" y="1958"/>
                  </a:cubicBezTo>
                  <a:cubicBezTo>
                    <a:pt x="182" y="1942"/>
                    <a:pt x="220" y="1929"/>
                    <a:pt x="246" y="1900"/>
                  </a:cubicBezTo>
                  <a:cubicBezTo>
                    <a:pt x="242" y="1948"/>
                    <a:pt x="249" y="1996"/>
                    <a:pt x="233" y="2028"/>
                  </a:cubicBezTo>
                  <a:cubicBezTo>
                    <a:pt x="281" y="2053"/>
                    <a:pt x="281" y="2053"/>
                    <a:pt x="281" y="2053"/>
                  </a:cubicBezTo>
                  <a:cubicBezTo>
                    <a:pt x="313" y="1993"/>
                    <a:pt x="300" y="1929"/>
                    <a:pt x="303" y="1884"/>
                  </a:cubicBezTo>
                  <a:cubicBezTo>
                    <a:pt x="306" y="1865"/>
                    <a:pt x="310" y="1852"/>
                    <a:pt x="319" y="1843"/>
                  </a:cubicBezTo>
                  <a:cubicBezTo>
                    <a:pt x="326" y="1852"/>
                    <a:pt x="335" y="1862"/>
                    <a:pt x="345" y="1871"/>
                  </a:cubicBezTo>
                  <a:cubicBezTo>
                    <a:pt x="338" y="1913"/>
                    <a:pt x="342" y="1954"/>
                    <a:pt x="342" y="1996"/>
                  </a:cubicBezTo>
                  <a:cubicBezTo>
                    <a:pt x="399" y="1996"/>
                    <a:pt x="399" y="1996"/>
                    <a:pt x="399" y="1996"/>
                  </a:cubicBezTo>
                  <a:cubicBezTo>
                    <a:pt x="399" y="1942"/>
                    <a:pt x="396" y="1897"/>
                    <a:pt x="402" y="1862"/>
                  </a:cubicBezTo>
                  <a:cubicBezTo>
                    <a:pt x="405" y="1843"/>
                    <a:pt x="412" y="1830"/>
                    <a:pt x="428" y="1817"/>
                  </a:cubicBezTo>
                  <a:cubicBezTo>
                    <a:pt x="431" y="1817"/>
                    <a:pt x="431" y="1817"/>
                    <a:pt x="431" y="1817"/>
                  </a:cubicBezTo>
                  <a:cubicBezTo>
                    <a:pt x="431" y="1814"/>
                    <a:pt x="431" y="1814"/>
                    <a:pt x="431" y="1814"/>
                  </a:cubicBezTo>
                  <a:cubicBezTo>
                    <a:pt x="434" y="1811"/>
                    <a:pt x="441" y="1808"/>
                    <a:pt x="447" y="1804"/>
                  </a:cubicBezTo>
                  <a:cubicBezTo>
                    <a:pt x="460" y="1820"/>
                    <a:pt x="476" y="1836"/>
                    <a:pt x="495" y="1855"/>
                  </a:cubicBezTo>
                  <a:cubicBezTo>
                    <a:pt x="495" y="1855"/>
                    <a:pt x="495" y="1855"/>
                    <a:pt x="495" y="1855"/>
                  </a:cubicBezTo>
                  <a:cubicBezTo>
                    <a:pt x="546" y="1830"/>
                    <a:pt x="546" y="1830"/>
                    <a:pt x="546" y="1830"/>
                  </a:cubicBezTo>
                  <a:cubicBezTo>
                    <a:pt x="543" y="1833"/>
                    <a:pt x="543" y="1833"/>
                    <a:pt x="543" y="1833"/>
                  </a:cubicBezTo>
                  <a:cubicBezTo>
                    <a:pt x="552" y="1833"/>
                    <a:pt x="552" y="1833"/>
                    <a:pt x="552" y="1833"/>
                  </a:cubicBezTo>
                  <a:cubicBezTo>
                    <a:pt x="556" y="1833"/>
                    <a:pt x="559" y="1833"/>
                    <a:pt x="565" y="1833"/>
                  </a:cubicBezTo>
                  <a:cubicBezTo>
                    <a:pt x="568" y="1836"/>
                    <a:pt x="575" y="1839"/>
                    <a:pt x="575" y="1839"/>
                  </a:cubicBezTo>
                  <a:cubicBezTo>
                    <a:pt x="581" y="1849"/>
                    <a:pt x="581" y="1849"/>
                    <a:pt x="581" y="1849"/>
                  </a:cubicBezTo>
                  <a:cubicBezTo>
                    <a:pt x="581" y="1849"/>
                    <a:pt x="581" y="1855"/>
                    <a:pt x="581" y="1859"/>
                  </a:cubicBezTo>
                  <a:cubicBezTo>
                    <a:pt x="581" y="1859"/>
                    <a:pt x="581" y="1862"/>
                    <a:pt x="578" y="1862"/>
                  </a:cubicBezTo>
                  <a:cubicBezTo>
                    <a:pt x="578" y="1865"/>
                    <a:pt x="578" y="1865"/>
                    <a:pt x="575" y="1865"/>
                  </a:cubicBezTo>
                  <a:cubicBezTo>
                    <a:pt x="575" y="1868"/>
                    <a:pt x="575" y="1868"/>
                    <a:pt x="575" y="1868"/>
                  </a:cubicBezTo>
                  <a:cubicBezTo>
                    <a:pt x="575" y="1868"/>
                    <a:pt x="575" y="1868"/>
                    <a:pt x="578" y="1865"/>
                  </a:cubicBezTo>
                  <a:cubicBezTo>
                    <a:pt x="584" y="1862"/>
                    <a:pt x="591" y="1859"/>
                    <a:pt x="600" y="1852"/>
                  </a:cubicBezTo>
                  <a:cubicBezTo>
                    <a:pt x="619" y="1843"/>
                    <a:pt x="645" y="1827"/>
                    <a:pt x="664" y="1808"/>
                  </a:cubicBezTo>
                  <a:cubicBezTo>
                    <a:pt x="683" y="1788"/>
                    <a:pt x="699" y="1763"/>
                    <a:pt x="686" y="1737"/>
                  </a:cubicBezTo>
                  <a:cubicBezTo>
                    <a:pt x="680" y="1721"/>
                    <a:pt x="664" y="1709"/>
                    <a:pt x="639" y="1696"/>
                  </a:cubicBezTo>
                  <a:cubicBezTo>
                    <a:pt x="639" y="1689"/>
                    <a:pt x="635" y="1683"/>
                    <a:pt x="635" y="1677"/>
                  </a:cubicBezTo>
                  <a:cubicBezTo>
                    <a:pt x="632" y="1664"/>
                    <a:pt x="626" y="1651"/>
                    <a:pt x="619" y="1638"/>
                  </a:cubicBezTo>
                  <a:cubicBezTo>
                    <a:pt x="642" y="1638"/>
                    <a:pt x="664" y="1635"/>
                    <a:pt x="690" y="1638"/>
                  </a:cubicBezTo>
                  <a:cubicBezTo>
                    <a:pt x="801" y="1645"/>
                    <a:pt x="801" y="1645"/>
                    <a:pt x="801" y="1645"/>
                  </a:cubicBezTo>
                  <a:cubicBezTo>
                    <a:pt x="709" y="1600"/>
                    <a:pt x="709" y="1600"/>
                    <a:pt x="709" y="1600"/>
                  </a:cubicBezTo>
                  <a:cubicBezTo>
                    <a:pt x="664" y="1578"/>
                    <a:pt x="651" y="1565"/>
                    <a:pt x="648" y="1552"/>
                  </a:cubicBezTo>
                  <a:cubicBezTo>
                    <a:pt x="645" y="1546"/>
                    <a:pt x="645" y="1536"/>
                    <a:pt x="645" y="1526"/>
                  </a:cubicBezTo>
                  <a:cubicBezTo>
                    <a:pt x="667" y="1517"/>
                    <a:pt x="680" y="1507"/>
                    <a:pt x="693" y="1495"/>
                  </a:cubicBezTo>
                  <a:cubicBezTo>
                    <a:pt x="712" y="1472"/>
                    <a:pt x="715" y="1447"/>
                    <a:pt x="715" y="1424"/>
                  </a:cubicBezTo>
                  <a:cubicBezTo>
                    <a:pt x="712" y="1402"/>
                    <a:pt x="706" y="1383"/>
                    <a:pt x="693" y="1367"/>
                  </a:cubicBezTo>
                  <a:cubicBezTo>
                    <a:pt x="690" y="1360"/>
                    <a:pt x="683" y="1354"/>
                    <a:pt x="677" y="1348"/>
                  </a:cubicBezTo>
                  <a:cubicBezTo>
                    <a:pt x="670" y="1341"/>
                    <a:pt x="667" y="1335"/>
                    <a:pt x="651" y="1332"/>
                  </a:cubicBezTo>
                  <a:cubicBezTo>
                    <a:pt x="635" y="1373"/>
                    <a:pt x="635" y="1373"/>
                    <a:pt x="635" y="1373"/>
                  </a:cubicBezTo>
                  <a:cubicBezTo>
                    <a:pt x="626" y="1370"/>
                    <a:pt x="629" y="1370"/>
                    <a:pt x="632" y="1373"/>
                  </a:cubicBezTo>
                  <a:cubicBezTo>
                    <a:pt x="635" y="1376"/>
                    <a:pt x="639" y="1380"/>
                    <a:pt x="642" y="1386"/>
                  </a:cubicBezTo>
                  <a:cubicBezTo>
                    <a:pt x="651" y="1396"/>
                    <a:pt x="655" y="1411"/>
                    <a:pt x="658" y="1427"/>
                  </a:cubicBezTo>
                  <a:cubicBezTo>
                    <a:pt x="658" y="1434"/>
                    <a:pt x="658" y="1440"/>
                    <a:pt x="655" y="1447"/>
                  </a:cubicBezTo>
                  <a:cubicBezTo>
                    <a:pt x="655" y="1437"/>
                    <a:pt x="651" y="1431"/>
                    <a:pt x="648" y="1418"/>
                  </a:cubicBezTo>
                  <a:cubicBezTo>
                    <a:pt x="635" y="1392"/>
                    <a:pt x="613" y="1364"/>
                    <a:pt x="571" y="1328"/>
                  </a:cubicBezTo>
                  <a:cubicBezTo>
                    <a:pt x="562" y="1316"/>
                    <a:pt x="556" y="1303"/>
                    <a:pt x="546" y="1293"/>
                  </a:cubicBezTo>
                  <a:cubicBezTo>
                    <a:pt x="527" y="1261"/>
                    <a:pt x="514" y="1233"/>
                    <a:pt x="517" y="1226"/>
                  </a:cubicBezTo>
                  <a:cubicBezTo>
                    <a:pt x="517" y="1223"/>
                    <a:pt x="514" y="1223"/>
                    <a:pt x="524" y="1217"/>
                  </a:cubicBezTo>
                  <a:cubicBezTo>
                    <a:pt x="530" y="1213"/>
                    <a:pt x="549" y="1207"/>
                    <a:pt x="578" y="1204"/>
                  </a:cubicBezTo>
                  <a:cubicBezTo>
                    <a:pt x="607" y="1201"/>
                    <a:pt x="607" y="1201"/>
                    <a:pt x="607" y="1201"/>
                  </a:cubicBezTo>
                  <a:cubicBezTo>
                    <a:pt x="603" y="1172"/>
                    <a:pt x="603" y="1172"/>
                    <a:pt x="603" y="1172"/>
                  </a:cubicBezTo>
                  <a:cubicBezTo>
                    <a:pt x="600" y="1134"/>
                    <a:pt x="587" y="1102"/>
                    <a:pt x="575" y="1076"/>
                  </a:cubicBezTo>
                  <a:cubicBezTo>
                    <a:pt x="565" y="1051"/>
                    <a:pt x="552" y="1031"/>
                    <a:pt x="552" y="1022"/>
                  </a:cubicBezTo>
                  <a:cubicBezTo>
                    <a:pt x="549" y="1015"/>
                    <a:pt x="549" y="1015"/>
                    <a:pt x="549" y="1015"/>
                  </a:cubicBezTo>
                  <a:cubicBezTo>
                    <a:pt x="549" y="1015"/>
                    <a:pt x="549" y="1015"/>
                    <a:pt x="552" y="1012"/>
                  </a:cubicBezTo>
                  <a:cubicBezTo>
                    <a:pt x="562" y="1009"/>
                    <a:pt x="594" y="1003"/>
                    <a:pt x="645" y="999"/>
                  </a:cubicBezTo>
                  <a:cubicBezTo>
                    <a:pt x="696" y="996"/>
                    <a:pt x="696" y="996"/>
                    <a:pt x="696" y="996"/>
                  </a:cubicBezTo>
                  <a:cubicBezTo>
                    <a:pt x="667" y="955"/>
                    <a:pt x="667" y="955"/>
                    <a:pt x="667" y="955"/>
                  </a:cubicBezTo>
                  <a:cubicBezTo>
                    <a:pt x="645" y="920"/>
                    <a:pt x="619" y="878"/>
                    <a:pt x="613" y="843"/>
                  </a:cubicBezTo>
                  <a:cubicBezTo>
                    <a:pt x="610" y="827"/>
                    <a:pt x="613" y="811"/>
                    <a:pt x="623" y="795"/>
                  </a:cubicBezTo>
                  <a:cubicBezTo>
                    <a:pt x="632" y="779"/>
                    <a:pt x="651" y="763"/>
                    <a:pt x="686" y="744"/>
                  </a:cubicBezTo>
                  <a:cubicBezTo>
                    <a:pt x="712" y="731"/>
                    <a:pt x="712" y="731"/>
                    <a:pt x="712" y="731"/>
                  </a:cubicBezTo>
                  <a:cubicBezTo>
                    <a:pt x="696" y="706"/>
                    <a:pt x="696" y="706"/>
                    <a:pt x="696" y="706"/>
                  </a:cubicBezTo>
                  <a:cubicBezTo>
                    <a:pt x="686" y="690"/>
                    <a:pt x="686" y="680"/>
                    <a:pt x="690" y="667"/>
                  </a:cubicBezTo>
                  <a:cubicBezTo>
                    <a:pt x="696" y="655"/>
                    <a:pt x="706" y="642"/>
                    <a:pt x="722" y="629"/>
                  </a:cubicBezTo>
                  <a:cubicBezTo>
                    <a:pt x="754" y="600"/>
                    <a:pt x="805" y="572"/>
                    <a:pt x="853" y="540"/>
                  </a:cubicBezTo>
                  <a:cubicBezTo>
                    <a:pt x="878" y="520"/>
                    <a:pt x="878" y="520"/>
                    <a:pt x="878" y="520"/>
                  </a:cubicBezTo>
                  <a:cubicBezTo>
                    <a:pt x="856" y="498"/>
                    <a:pt x="856" y="498"/>
                    <a:pt x="856" y="498"/>
                  </a:cubicBezTo>
                  <a:cubicBezTo>
                    <a:pt x="849" y="488"/>
                    <a:pt x="849" y="482"/>
                    <a:pt x="849" y="469"/>
                  </a:cubicBezTo>
                  <a:cubicBezTo>
                    <a:pt x="853" y="457"/>
                    <a:pt x="859" y="441"/>
                    <a:pt x="869" y="421"/>
                  </a:cubicBezTo>
                  <a:cubicBezTo>
                    <a:pt x="891" y="389"/>
                    <a:pt x="926" y="358"/>
                    <a:pt x="942" y="348"/>
                  </a:cubicBezTo>
                  <a:cubicBezTo>
                    <a:pt x="920" y="303"/>
                    <a:pt x="920" y="303"/>
                    <a:pt x="920" y="303"/>
                  </a:cubicBezTo>
                  <a:cubicBezTo>
                    <a:pt x="945" y="300"/>
                    <a:pt x="968" y="294"/>
                    <a:pt x="987" y="287"/>
                  </a:cubicBezTo>
                  <a:cubicBezTo>
                    <a:pt x="1012" y="274"/>
                    <a:pt x="1031" y="255"/>
                    <a:pt x="1044" y="233"/>
                  </a:cubicBezTo>
                  <a:cubicBezTo>
                    <a:pt x="1063" y="255"/>
                    <a:pt x="1089" y="278"/>
                    <a:pt x="1114" y="310"/>
                  </a:cubicBezTo>
                  <a:cubicBezTo>
                    <a:pt x="1143" y="338"/>
                    <a:pt x="1185" y="338"/>
                    <a:pt x="1220" y="329"/>
                  </a:cubicBezTo>
                  <a:cubicBezTo>
                    <a:pt x="1239" y="322"/>
                    <a:pt x="1261" y="313"/>
                    <a:pt x="1280" y="303"/>
                  </a:cubicBezTo>
                  <a:cubicBezTo>
                    <a:pt x="1284" y="306"/>
                    <a:pt x="1284" y="306"/>
                    <a:pt x="1284" y="306"/>
                  </a:cubicBezTo>
                  <a:cubicBezTo>
                    <a:pt x="1284" y="306"/>
                    <a:pt x="1296" y="313"/>
                    <a:pt x="1300" y="313"/>
                  </a:cubicBezTo>
                  <a:cubicBezTo>
                    <a:pt x="1303" y="316"/>
                    <a:pt x="1303" y="313"/>
                    <a:pt x="1306" y="313"/>
                  </a:cubicBezTo>
                  <a:cubicBezTo>
                    <a:pt x="1309" y="313"/>
                    <a:pt x="1312" y="313"/>
                    <a:pt x="1312" y="310"/>
                  </a:cubicBezTo>
                  <a:cubicBezTo>
                    <a:pt x="1316" y="310"/>
                    <a:pt x="1316" y="310"/>
                    <a:pt x="1316" y="310"/>
                  </a:cubicBezTo>
                  <a:cubicBezTo>
                    <a:pt x="1319" y="310"/>
                    <a:pt x="1319" y="310"/>
                    <a:pt x="1319" y="310"/>
                  </a:cubicBezTo>
                  <a:cubicBezTo>
                    <a:pt x="1335" y="319"/>
                    <a:pt x="1351" y="322"/>
                    <a:pt x="1367" y="322"/>
                  </a:cubicBezTo>
                  <a:cubicBezTo>
                    <a:pt x="1383" y="319"/>
                    <a:pt x="1399" y="306"/>
                    <a:pt x="1405" y="297"/>
                  </a:cubicBezTo>
                  <a:cubicBezTo>
                    <a:pt x="1411" y="284"/>
                    <a:pt x="1411" y="274"/>
                    <a:pt x="1415" y="268"/>
                  </a:cubicBezTo>
                  <a:cubicBezTo>
                    <a:pt x="1415" y="262"/>
                    <a:pt x="1415" y="259"/>
                    <a:pt x="1418" y="255"/>
                  </a:cubicBezTo>
                  <a:cubicBezTo>
                    <a:pt x="1440" y="246"/>
                    <a:pt x="1463" y="243"/>
                    <a:pt x="1479" y="243"/>
                  </a:cubicBezTo>
                  <a:cubicBezTo>
                    <a:pt x="1488" y="243"/>
                    <a:pt x="1491" y="246"/>
                    <a:pt x="1494" y="252"/>
                  </a:cubicBezTo>
                  <a:cubicBezTo>
                    <a:pt x="1498" y="255"/>
                    <a:pt x="1501" y="265"/>
                    <a:pt x="1501" y="287"/>
                  </a:cubicBezTo>
                  <a:cubicBezTo>
                    <a:pt x="1501" y="287"/>
                    <a:pt x="1501" y="287"/>
                    <a:pt x="1501" y="287"/>
                  </a:cubicBezTo>
                  <a:cubicBezTo>
                    <a:pt x="1533" y="294"/>
                    <a:pt x="1533" y="294"/>
                    <a:pt x="1533" y="294"/>
                  </a:cubicBezTo>
                  <a:cubicBezTo>
                    <a:pt x="1536" y="300"/>
                    <a:pt x="1539" y="310"/>
                    <a:pt x="1542" y="319"/>
                  </a:cubicBezTo>
                  <a:cubicBezTo>
                    <a:pt x="1555" y="345"/>
                    <a:pt x="1571" y="377"/>
                    <a:pt x="1603" y="389"/>
                  </a:cubicBezTo>
                  <a:cubicBezTo>
                    <a:pt x="1619" y="396"/>
                    <a:pt x="1638" y="393"/>
                    <a:pt x="1657" y="386"/>
                  </a:cubicBezTo>
                  <a:cubicBezTo>
                    <a:pt x="1667" y="380"/>
                    <a:pt x="1680" y="367"/>
                    <a:pt x="1689" y="358"/>
                  </a:cubicBezTo>
                  <a:cubicBezTo>
                    <a:pt x="1740" y="409"/>
                    <a:pt x="1792" y="421"/>
                    <a:pt x="1830" y="421"/>
                  </a:cubicBezTo>
                  <a:cubicBezTo>
                    <a:pt x="1839" y="421"/>
                    <a:pt x="1852" y="421"/>
                    <a:pt x="1859" y="421"/>
                  </a:cubicBezTo>
                  <a:cubicBezTo>
                    <a:pt x="1865" y="431"/>
                    <a:pt x="1871" y="437"/>
                    <a:pt x="1875" y="444"/>
                  </a:cubicBezTo>
                  <a:cubicBezTo>
                    <a:pt x="1884" y="457"/>
                    <a:pt x="1897" y="466"/>
                    <a:pt x="1910" y="473"/>
                  </a:cubicBezTo>
                  <a:cubicBezTo>
                    <a:pt x="1910" y="498"/>
                    <a:pt x="1913" y="520"/>
                    <a:pt x="1926" y="536"/>
                  </a:cubicBezTo>
                  <a:cubicBezTo>
                    <a:pt x="1945" y="565"/>
                    <a:pt x="1970" y="572"/>
                    <a:pt x="1993" y="581"/>
                  </a:cubicBezTo>
                  <a:cubicBezTo>
                    <a:pt x="2018" y="587"/>
                    <a:pt x="2037" y="594"/>
                    <a:pt x="2053" y="607"/>
                  </a:cubicBezTo>
                  <a:cubicBezTo>
                    <a:pt x="2066" y="616"/>
                    <a:pt x="2076" y="626"/>
                    <a:pt x="2079" y="655"/>
                  </a:cubicBezTo>
                  <a:cubicBezTo>
                    <a:pt x="2082" y="655"/>
                    <a:pt x="2082" y="655"/>
                    <a:pt x="2082" y="655"/>
                  </a:cubicBezTo>
                  <a:cubicBezTo>
                    <a:pt x="2089" y="744"/>
                    <a:pt x="2089" y="744"/>
                    <a:pt x="2089" y="744"/>
                  </a:cubicBezTo>
                  <a:cubicBezTo>
                    <a:pt x="2120" y="776"/>
                    <a:pt x="2165" y="817"/>
                    <a:pt x="2207" y="862"/>
                  </a:cubicBezTo>
                  <a:cubicBezTo>
                    <a:pt x="2200" y="865"/>
                    <a:pt x="2194" y="872"/>
                    <a:pt x="2188" y="878"/>
                  </a:cubicBezTo>
                  <a:cubicBezTo>
                    <a:pt x="2165" y="901"/>
                    <a:pt x="2165" y="901"/>
                    <a:pt x="2165" y="901"/>
                  </a:cubicBezTo>
                  <a:cubicBezTo>
                    <a:pt x="2191" y="923"/>
                    <a:pt x="2191" y="923"/>
                    <a:pt x="2191" y="923"/>
                  </a:cubicBezTo>
                  <a:cubicBezTo>
                    <a:pt x="2194" y="926"/>
                    <a:pt x="2197" y="929"/>
                    <a:pt x="2200" y="932"/>
                  </a:cubicBezTo>
                  <a:cubicBezTo>
                    <a:pt x="2197" y="936"/>
                    <a:pt x="2194" y="942"/>
                    <a:pt x="2191" y="952"/>
                  </a:cubicBezTo>
                  <a:cubicBezTo>
                    <a:pt x="2175" y="974"/>
                    <a:pt x="2149" y="1009"/>
                    <a:pt x="2127" y="1047"/>
                  </a:cubicBezTo>
                  <a:cubicBezTo>
                    <a:pt x="2105" y="1086"/>
                    <a:pt x="2085" y="1127"/>
                    <a:pt x="2089" y="1175"/>
                  </a:cubicBezTo>
                  <a:cubicBezTo>
                    <a:pt x="2092" y="1204"/>
                    <a:pt x="2105" y="1233"/>
                    <a:pt x="2127" y="1258"/>
                  </a:cubicBezTo>
                  <a:cubicBezTo>
                    <a:pt x="2120" y="1258"/>
                    <a:pt x="2111" y="1261"/>
                    <a:pt x="2105" y="1265"/>
                  </a:cubicBezTo>
                  <a:cubicBezTo>
                    <a:pt x="2105" y="1265"/>
                    <a:pt x="2105" y="1265"/>
                    <a:pt x="2105" y="1265"/>
                  </a:cubicBezTo>
                  <a:cubicBezTo>
                    <a:pt x="2082" y="1223"/>
                    <a:pt x="2063" y="1178"/>
                    <a:pt x="2057" y="1124"/>
                  </a:cubicBezTo>
                  <a:cubicBezTo>
                    <a:pt x="2057" y="1124"/>
                    <a:pt x="2057" y="1124"/>
                    <a:pt x="2057" y="1124"/>
                  </a:cubicBezTo>
                  <a:cubicBezTo>
                    <a:pt x="1999" y="1130"/>
                    <a:pt x="1999" y="1130"/>
                    <a:pt x="1999" y="1130"/>
                  </a:cubicBezTo>
                  <a:cubicBezTo>
                    <a:pt x="2012" y="1252"/>
                    <a:pt x="2085" y="1344"/>
                    <a:pt x="2108" y="1392"/>
                  </a:cubicBezTo>
                  <a:cubicBezTo>
                    <a:pt x="2111" y="1402"/>
                    <a:pt x="2111" y="1411"/>
                    <a:pt x="2111" y="1415"/>
                  </a:cubicBezTo>
                  <a:cubicBezTo>
                    <a:pt x="2111" y="1418"/>
                    <a:pt x="2111" y="1418"/>
                    <a:pt x="2105" y="1424"/>
                  </a:cubicBezTo>
                  <a:cubicBezTo>
                    <a:pt x="2101" y="1427"/>
                    <a:pt x="2095" y="1427"/>
                    <a:pt x="2089" y="1431"/>
                  </a:cubicBezTo>
                  <a:cubicBezTo>
                    <a:pt x="2073" y="1431"/>
                    <a:pt x="2057" y="1431"/>
                    <a:pt x="2037" y="1431"/>
                  </a:cubicBezTo>
                  <a:cubicBezTo>
                    <a:pt x="2021" y="1386"/>
                    <a:pt x="1990" y="1335"/>
                    <a:pt x="1935" y="1271"/>
                  </a:cubicBezTo>
                  <a:cubicBezTo>
                    <a:pt x="1891" y="1316"/>
                    <a:pt x="1891" y="1316"/>
                    <a:pt x="1891" y="1316"/>
                  </a:cubicBezTo>
                  <a:cubicBezTo>
                    <a:pt x="1929" y="1357"/>
                    <a:pt x="1951" y="1392"/>
                    <a:pt x="1967" y="1424"/>
                  </a:cubicBezTo>
                  <a:cubicBezTo>
                    <a:pt x="1961" y="1424"/>
                    <a:pt x="1961" y="1424"/>
                    <a:pt x="1961" y="1424"/>
                  </a:cubicBezTo>
                  <a:cubicBezTo>
                    <a:pt x="1954" y="1447"/>
                    <a:pt x="1954" y="1447"/>
                    <a:pt x="1954" y="1447"/>
                  </a:cubicBezTo>
                  <a:cubicBezTo>
                    <a:pt x="1951" y="1447"/>
                    <a:pt x="1951" y="1450"/>
                    <a:pt x="1951" y="1453"/>
                  </a:cubicBezTo>
                  <a:cubicBezTo>
                    <a:pt x="1951" y="1453"/>
                    <a:pt x="1951" y="1453"/>
                    <a:pt x="1951" y="1453"/>
                  </a:cubicBezTo>
                  <a:cubicBezTo>
                    <a:pt x="1894" y="1456"/>
                    <a:pt x="1894" y="1456"/>
                    <a:pt x="1894" y="1456"/>
                  </a:cubicBezTo>
                  <a:cubicBezTo>
                    <a:pt x="1878" y="1418"/>
                    <a:pt x="1855" y="1380"/>
                    <a:pt x="1823" y="1338"/>
                  </a:cubicBezTo>
                  <a:cubicBezTo>
                    <a:pt x="1823" y="1338"/>
                    <a:pt x="1823" y="1338"/>
                    <a:pt x="1823" y="1338"/>
                  </a:cubicBezTo>
                  <a:cubicBezTo>
                    <a:pt x="1772" y="1376"/>
                    <a:pt x="1772" y="1376"/>
                    <a:pt x="1772" y="1376"/>
                  </a:cubicBezTo>
                  <a:cubicBezTo>
                    <a:pt x="1823" y="1440"/>
                    <a:pt x="1846" y="1495"/>
                    <a:pt x="1852" y="1533"/>
                  </a:cubicBezTo>
                  <a:cubicBezTo>
                    <a:pt x="1859" y="1571"/>
                    <a:pt x="1849" y="1594"/>
                    <a:pt x="1833" y="1616"/>
                  </a:cubicBezTo>
                  <a:cubicBezTo>
                    <a:pt x="1827" y="1619"/>
                    <a:pt x="1823" y="1625"/>
                    <a:pt x="1817" y="1629"/>
                  </a:cubicBezTo>
                  <a:cubicBezTo>
                    <a:pt x="1811" y="1616"/>
                    <a:pt x="1804" y="1603"/>
                    <a:pt x="1795" y="1594"/>
                  </a:cubicBezTo>
                  <a:cubicBezTo>
                    <a:pt x="1766" y="1558"/>
                    <a:pt x="1724" y="1533"/>
                    <a:pt x="1693" y="1434"/>
                  </a:cubicBezTo>
                  <a:cubicBezTo>
                    <a:pt x="1645" y="1447"/>
                    <a:pt x="1645" y="1447"/>
                    <a:pt x="1645" y="1447"/>
                  </a:cubicBezTo>
                  <a:cubicBezTo>
                    <a:pt x="1632" y="1411"/>
                    <a:pt x="1632" y="1411"/>
                    <a:pt x="1632" y="1411"/>
                  </a:cubicBezTo>
                  <a:cubicBezTo>
                    <a:pt x="1619" y="1418"/>
                    <a:pt x="1613" y="1424"/>
                    <a:pt x="1606" y="1431"/>
                  </a:cubicBezTo>
                  <a:cubicBezTo>
                    <a:pt x="1600" y="1440"/>
                    <a:pt x="1597" y="1447"/>
                    <a:pt x="1590" y="1459"/>
                  </a:cubicBezTo>
                  <a:cubicBezTo>
                    <a:pt x="1581" y="1479"/>
                    <a:pt x="1574" y="1507"/>
                    <a:pt x="1571" y="1536"/>
                  </a:cubicBezTo>
                  <a:cubicBezTo>
                    <a:pt x="1571" y="1565"/>
                    <a:pt x="1574" y="1600"/>
                    <a:pt x="1594" y="1629"/>
                  </a:cubicBezTo>
                  <a:cubicBezTo>
                    <a:pt x="1603" y="1641"/>
                    <a:pt x="1613" y="1654"/>
                    <a:pt x="1629" y="1667"/>
                  </a:cubicBezTo>
                  <a:cubicBezTo>
                    <a:pt x="1517" y="1657"/>
                    <a:pt x="1517" y="1657"/>
                    <a:pt x="1517" y="1657"/>
                  </a:cubicBezTo>
                  <a:cubicBezTo>
                    <a:pt x="1526" y="1667"/>
                    <a:pt x="1526" y="1667"/>
                    <a:pt x="1526" y="1667"/>
                  </a:cubicBezTo>
                  <a:cubicBezTo>
                    <a:pt x="1526" y="1667"/>
                    <a:pt x="1523" y="1667"/>
                    <a:pt x="1520" y="1667"/>
                  </a:cubicBezTo>
                  <a:cubicBezTo>
                    <a:pt x="1510" y="1667"/>
                    <a:pt x="1504" y="1664"/>
                    <a:pt x="1504" y="1664"/>
                  </a:cubicBezTo>
                  <a:cubicBezTo>
                    <a:pt x="1504" y="1664"/>
                    <a:pt x="1504" y="1664"/>
                    <a:pt x="1504" y="1664"/>
                  </a:cubicBezTo>
                  <a:cubicBezTo>
                    <a:pt x="1504" y="1648"/>
                    <a:pt x="1514" y="1590"/>
                    <a:pt x="1558" y="1482"/>
                  </a:cubicBezTo>
                  <a:cubicBezTo>
                    <a:pt x="1507" y="1459"/>
                    <a:pt x="1507" y="1459"/>
                    <a:pt x="1507" y="1459"/>
                  </a:cubicBezTo>
                  <a:cubicBezTo>
                    <a:pt x="1463" y="1571"/>
                    <a:pt x="1443" y="1625"/>
                    <a:pt x="1450" y="1670"/>
                  </a:cubicBezTo>
                  <a:cubicBezTo>
                    <a:pt x="1450" y="1689"/>
                    <a:pt x="1463" y="1709"/>
                    <a:pt x="1482" y="1718"/>
                  </a:cubicBezTo>
                  <a:cubicBezTo>
                    <a:pt x="1482" y="1718"/>
                    <a:pt x="1482" y="1718"/>
                    <a:pt x="1485" y="1718"/>
                  </a:cubicBezTo>
                  <a:cubicBezTo>
                    <a:pt x="1434" y="1718"/>
                    <a:pt x="1386" y="1712"/>
                    <a:pt x="1351" y="1702"/>
                  </a:cubicBezTo>
                  <a:cubicBezTo>
                    <a:pt x="1392" y="1686"/>
                    <a:pt x="1418" y="1664"/>
                    <a:pt x="1427" y="1635"/>
                  </a:cubicBezTo>
                  <a:cubicBezTo>
                    <a:pt x="1437" y="1600"/>
                    <a:pt x="1421" y="1565"/>
                    <a:pt x="1405" y="1539"/>
                  </a:cubicBezTo>
                  <a:cubicBezTo>
                    <a:pt x="1386" y="1514"/>
                    <a:pt x="1360" y="1495"/>
                    <a:pt x="1341" y="1479"/>
                  </a:cubicBezTo>
                  <a:cubicBezTo>
                    <a:pt x="1332" y="1472"/>
                    <a:pt x="1322" y="1466"/>
                    <a:pt x="1319" y="1463"/>
                  </a:cubicBezTo>
                  <a:cubicBezTo>
                    <a:pt x="1316" y="1459"/>
                    <a:pt x="1312" y="1459"/>
                    <a:pt x="1312" y="1459"/>
                  </a:cubicBezTo>
                  <a:cubicBezTo>
                    <a:pt x="1312" y="1459"/>
                    <a:pt x="1312" y="1456"/>
                    <a:pt x="1316" y="1463"/>
                  </a:cubicBezTo>
                  <a:cubicBezTo>
                    <a:pt x="1319" y="1463"/>
                    <a:pt x="1319" y="1463"/>
                    <a:pt x="1319" y="1466"/>
                  </a:cubicBezTo>
                  <a:cubicBezTo>
                    <a:pt x="1319" y="1469"/>
                    <a:pt x="1322" y="1469"/>
                    <a:pt x="1322" y="1472"/>
                  </a:cubicBezTo>
                  <a:cubicBezTo>
                    <a:pt x="1322" y="1475"/>
                    <a:pt x="1322" y="1485"/>
                    <a:pt x="1322" y="1485"/>
                  </a:cubicBezTo>
                  <a:cubicBezTo>
                    <a:pt x="1316" y="1498"/>
                    <a:pt x="1316" y="1498"/>
                    <a:pt x="1316" y="1498"/>
                  </a:cubicBezTo>
                  <a:cubicBezTo>
                    <a:pt x="1316" y="1498"/>
                    <a:pt x="1309" y="1504"/>
                    <a:pt x="1306" y="1504"/>
                  </a:cubicBezTo>
                  <a:cubicBezTo>
                    <a:pt x="1300" y="1507"/>
                    <a:pt x="1296" y="1507"/>
                    <a:pt x="1293" y="1507"/>
                  </a:cubicBezTo>
                  <a:cubicBezTo>
                    <a:pt x="1296" y="1450"/>
                    <a:pt x="1296" y="1450"/>
                    <a:pt x="1296" y="1450"/>
                  </a:cubicBezTo>
                  <a:cubicBezTo>
                    <a:pt x="1293" y="1450"/>
                    <a:pt x="1293" y="1450"/>
                    <a:pt x="1293" y="1450"/>
                  </a:cubicBezTo>
                  <a:cubicBezTo>
                    <a:pt x="1293" y="1450"/>
                    <a:pt x="1287" y="1450"/>
                    <a:pt x="1284" y="1453"/>
                  </a:cubicBezTo>
                  <a:cubicBezTo>
                    <a:pt x="1280" y="1453"/>
                    <a:pt x="1271" y="1459"/>
                    <a:pt x="1271" y="1459"/>
                  </a:cubicBezTo>
                  <a:cubicBezTo>
                    <a:pt x="1265" y="1472"/>
                    <a:pt x="1265" y="1472"/>
                    <a:pt x="1265" y="1472"/>
                  </a:cubicBezTo>
                  <a:cubicBezTo>
                    <a:pt x="1265" y="1472"/>
                    <a:pt x="1265" y="1482"/>
                    <a:pt x="1265" y="1485"/>
                  </a:cubicBezTo>
                  <a:cubicBezTo>
                    <a:pt x="1265" y="1488"/>
                    <a:pt x="1268" y="1488"/>
                    <a:pt x="1268" y="1491"/>
                  </a:cubicBezTo>
                  <a:cubicBezTo>
                    <a:pt x="1271" y="1495"/>
                    <a:pt x="1271" y="1495"/>
                    <a:pt x="1271" y="1495"/>
                  </a:cubicBezTo>
                  <a:cubicBezTo>
                    <a:pt x="1274" y="1501"/>
                    <a:pt x="1274" y="1501"/>
                    <a:pt x="1277" y="1501"/>
                  </a:cubicBezTo>
                  <a:cubicBezTo>
                    <a:pt x="1280" y="1504"/>
                    <a:pt x="1280" y="1504"/>
                    <a:pt x="1284" y="1507"/>
                  </a:cubicBezTo>
                  <a:cubicBezTo>
                    <a:pt x="1287" y="1511"/>
                    <a:pt x="1293" y="1514"/>
                    <a:pt x="1296" y="1517"/>
                  </a:cubicBezTo>
                  <a:cubicBezTo>
                    <a:pt x="1258" y="1558"/>
                    <a:pt x="1233" y="1590"/>
                    <a:pt x="1226" y="1622"/>
                  </a:cubicBezTo>
                  <a:cubicBezTo>
                    <a:pt x="1217" y="1654"/>
                    <a:pt x="1229" y="1683"/>
                    <a:pt x="1255" y="1705"/>
                  </a:cubicBezTo>
                  <a:cubicBezTo>
                    <a:pt x="1245" y="1718"/>
                    <a:pt x="1239" y="1731"/>
                    <a:pt x="1233" y="1747"/>
                  </a:cubicBezTo>
                  <a:cubicBezTo>
                    <a:pt x="1220" y="1772"/>
                    <a:pt x="1217" y="1804"/>
                    <a:pt x="1229" y="1839"/>
                  </a:cubicBezTo>
                  <a:cubicBezTo>
                    <a:pt x="1239" y="1875"/>
                    <a:pt x="1268" y="1907"/>
                    <a:pt x="1312" y="1939"/>
                  </a:cubicBezTo>
                  <a:cubicBezTo>
                    <a:pt x="1316" y="1942"/>
                    <a:pt x="1316" y="1942"/>
                    <a:pt x="1316" y="1942"/>
                  </a:cubicBezTo>
                  <a:cubicBezTo>
                    <a:pt x="1319" y="1942"/>
                    <a:pt x="1319" y="1942"/>
                    <a:pt x="1319" y="1942"/>
                  </a:cubicBezTo>
                  <a:cubicBezTo>
                    <a:pt x="1344" y="1951"/>
                    <a:pt x="1360" y="1964"/>
                    <a:pt x="1373" y="1974"/>
                  </a:cubicBezTo>
                  <a:cubicBezTo>
                    <a:pt x="1357" y="1990"/>
                    <a:pt x="1338" y="2009"/>
                    <a:pt x="1312" y="2028"/>
                  </a:cubicBezTo>
                  <a:cubicBezTo>
                    <a:pt x="1360" y="2053"/>
                    <a:pt x="1360" y="2053"/>
                    <a:pt x="1360" y="2053"/>
                  </a:cubicBezTo>
                  <a:cubicBezTo>
                    <a:pt x="1373" y="2044"/>
                    <a:pt x="1386" y="2034"/>
                    <a:pt x="1395" y="2025"/>
                  </a:cubicBezTo>
                  <a:cubicBezTo>
                    <a:pt x="1395" y="2034"/>
                    <a:pt x="1399" y="2041"/>
                    <a:pt x="1399" y="2050"/>
                  </a:cubicBezTo>
                  <a:cubicBezTo>
                    <a:pt x="1395" y="2069"/>
                    <a:pt x="1389" y="2092"/>
                    <a:pt x="1383" y="2105"/>
                  </a:cubicBezTo>
                  <a:cubicBezTo>
                    <a:pt x="1380" y="2114"/>
                    <a:pt x="1376" y="2117"/>
                    <a:pt x="1373" y="2121"/>
                  </a:cubicBezTo>
                  <a:cubicBezTo>
                    <a:pt x="1370" y="2127"/>
                    <a:pt x="1367" y="2124"/>
                    <a:pt x="1376" y="2124"/>
                  </a:cubicBezTo>
                  <a:cubicBezTo>
                    <a:pt x="1392" y="2178"/>
                    <a:pt x="1392" y="2178"/>
                    <a:pt x="1392" y="2178"/>
                  </a:cubicBezTo>
                  <a:cubicBezTo>
                    <a:pt x="1408" y="2172"/>
                    <a:pt x="1411" y="2165"/>
                    <a:pt x="1418" y="2156"/>
                  </a:cubicBezTo>
                  <a:cubicBezTo>
                    <a:pt x="1424" y="2149"/>
                    <a:pt x="1431" y="2140"/>
                    <a:pt x="1434" y="2130"/>
                  </a:cubicBezTo>
                  <a:cubicBezTo>
                    <a:pt x="1443" y="2108"/>
                    <a:pt x="1453" y="2082"/>
                    <a:pt x="1453" y="2053"/>
                  </a:cubicBezTo>
                  <a:cubicBezTo>
                    <a:pt x="1456" y="2028"/>
                    <a:pt x="1453" y="2002"/>
                    <a:pt x="1443" y="1980"/>
                  </a:cubicBezTo>
                  <a:cubicBezTo>
                    <a:pt x="1453" y="1964"/>
                    <a:pt x="1463" y="1948"/>
                    <a:pt x="1469" y="1935"/>
                  </a:cubicBezTo>
                  <a:cubicBezTo>
                    <a:pt x="1485" y="1903"/>
                    <a:pt x="1479" y="1875"/>
                    <a:pt x="1475" y="1852"/>
                  </a:cubicBezTo>
                  <a:cubicBezTo>
                    <a:pt x="1469" y="1830"/>
                    <a:pt x="1463" y="1817"/>
                    <a:pt x="1469" y="1804"/>
                  </a:cubicBezTo>
                  <a:cubicBezTo>
                    <a:pt x="1472" y="1792"/>
                    <a:pt x="1485" y="1779"/>
                    <a:pt x="1533" y="1756"/>
                  </a:cubicBezTo>
                  <a:cubicBezTo>
                    <a:pt x="1565" y="1740"/>
                    <a:pt x="1565" y="1740"/>
                    <a:pt x="1565" y="1740"/>
                  </a:cubicBezTo>
                  <a:cubicBezTo>
                    <a:pt x="1568" y="1760"/>
                    <a:pt x="1568" y="1798"/>
                    <a:pt x="1552" y="1868"/>
                  </a:cubicBezTo>
                  <a:cubicBezTo>
                    <a:pt x="1510" y="1894"/>
                    <a:pt x="1482" y="1919"/>
                    <a:pt x="1469" y="1951"/>
                  </a:cubicBezTo>
                  <a:cubicBezTo>
                    <a:pt x="1453" y="1986"/>
                    <a:pt x="1459" y="2022"/>
                    <a:pt x="1479" y="2047"/>
                  </a:cubicBezTo>
                  <a:cubicBezTo>
                    <a:pt x="1514" y="2085"/>
                    <a:pt x="1578" y="2098"/>
                    <a:pt x="1635" y="2063"/>
                  </a:cubicBezTo>
                  <a:cubicBezTo>
                    <a:pt x="1651" y="2082"/>
                    <a:pt x="1670" y="2098"/>
                    <a:pt x="1686" y="2108"/>
                  </a:cubicBezTo>
                  <a:cubicBezTo>
                    <a:pt x="1696" y="2117"/>
                    <a:pt x="1702" y="2124"/>
                    <a:pt x="1708" y="2127"/>
                  </a:cubicBezTo>
                  <a:cubicBezTo>
                    <a:pt x="1708" y="2130"/>
                    <a:pt x="1712" y="2130"/>
                    <a:pt x="1712" y="2130"/>
                  </a:cubicBezTo>
                  <a:cubicBezTo>
                    <a:pt x="1712" y="2130"/>
                    <a:pt x="1712" y="2130"/>
                    <a:pt x="1708" y="2127"/>
                  </a:cubicBezTo>
                  <a:cubicBezTo>
                    <a:pt x="1708" y="2127"/>
                    <a:pt x="1708" y="2124"/>
                    <a:pt x="1705" y="2121"/>
                  </a:cubicBezTo>
                  <a:cubicBezTo>
                    <a:pt x="1705" y="2121"/>
                    <a:pt x="1705" y="2117"/>
                    <a:pt x="1705" y="2114"/>
                  </a:cubicBezTo>
                  <a:cubicBezTo>
                    <a:pt x="1702" y="2111"/>
                    <a:pt x="1705" y="2105"/>
                    <a:pt x="1705" y="2105"/>
                  </a:cubicBezTo>
                  <a:cubicBezTo>
                    <a:pt x="1712" y="2092"/>
                    <a:pt x="1712" y="2092"/>
                    <a:pt x="1712" y="2092"/>
                  </a:cubicBezTo>
                  <a:cubicBezTo>
                    <a:pt x="1712" y="2092"/>
                    <a:pt x="1712" y="2089"/>
                    <a:pt x="1715" y="2089"/>
                  </a:cubicBezTo>
                  <a:cubicBezTo>
                    <a:pt x="1721" y="2098"/>
                    <a:pt x="1724" y="2105"/>
                    <a:pt x="1731" y="2114"/>
                  </a:cubicBezTo>
                  <a:cubicBezTo>
                    <a:pt x="1731" y="2140"/>
                    <a:pt x="1731" y="2140"/>
                    <a:pt x="1731" y="2140"/>
                  </a:cubicBezTo>
                  <a:cubicBezTo>
                    <a:pt x="1731" y="2140"/>
                    <a:pt x="1731" y="2140"/>
                    <a:pt x="1731" y="2140"/>
                  </a:cubicBezTo>
                  <a:cubicBezTo>
                    <a:pt x="1734" y="2140"/>
                    <a:pt x="1737" y="2140"/>
                    <a:pt x="1744" y="2137"/>
                  </a:cubicBezTo>
                  <a:cubicBezTo>
                    <a:pt x="1744" y="2137"/>
                    <a:pt x="1747" y="2137"/>
                    <a:pt x="1747" y="2133"/>
                  </a:cubicBezTo>
                  <a:cubicBezTo>
                    <a:pt x="1756" y="2149"/>
                    <a:pt x="1769" y="2162"/>
                    <a:pt x="1782" y="2178"/>
                  </a:cubicBezTo>
                  <a:cubicBezTo>
                    <a:pt x="1830" y="2137"/>
                    <a:pt x="1830" y="2137"/>
                    <a:pt x="1830" y="2137"/>
                  </a:cubicBezTo>
                  <a:cubicBezTo>
                    <a:pt x="1830" y="2140"/>
                    <a:pt x="1830" y="2143"/>
                    <a:pt x="1830" y="2146"/>
                  </a:cubicBezTo>
                  <a:cubicBezTo>
                    <a:pt x="1833" y="2168"/>
                    <a:pt x="1843" y="2188"/>
                    <a:pt x="1855" y="2204"/>
                  </a:cubicBezTo>
                  <a:cubicBezTo>
                    <a:pt x="1865" y="2216"/>
                    <a:pt x="1881" y="2229"/>
                    <a:pt x="1900" y="2229"/>
                  </a:cubicBezTo>
                  <a:cubicBezTo>
                    <a:pt x="1900" y="2229"/>
                    <a:pt x="1900" y="2229"/>
                    <a:pt x="1900" y="2232"/>
                  </a:cubicBezTo>
                  <a:cubicBezTo>
                    <a:pt x="1900" y="2296"/>
                    <a:pt x="1951" y="2357"/>
                    <a:pt x="2009" y="2421"/>
                  </a:cubicBezTo>
                  <a:cubicBezTo>
                    <a:pt x="2057" y="2376"/>
                    <a:pt x="2057" y="2376"/>
                    <a:pt x="2057" y="2376"/>
                  </a:cubicBezTo>
                  <a:cubicBezTo>
                    <a:pt x="2018" y="2338"/>
                    <a:pt x="1993" y="2299"/>
                    <a:pt x="1977" y="2267"/>
                  </a:cubicBezTo>
                  <a:cubicBezTo>
                    <a:pt x="1977" y="2267"/>
                    <a:pt x="1977" y="2267"/>
                    <a:pt x="1977" y="2264"/>
                  </a:cubicBezTo>
                  <a:cubicBezTo>
                    <a:pt x="2041" y="2277"/>
                    <a:pt x="2041" y="2277"/>
                    <a:pt x="2041" y="2277"/>
                  </a:cubicBezTo>
                  <a:cubicBezTo>
                    <a:pt x="2044" y="2264"/>
                    <a:pt x="2041" y="2258"/>
                    <a:pt x="2037" y="2251"/>
                  </a:cubicBezTo>
                  <a:cubicBezTo>
                    <a:pt x="2034" y="2245"/>
                    <a:pt x="2031" y="2239"/>
                    <a:pt x="2028" y="2232"/>
                  </a:cubicBezTo>
                  <a:cubicBezTo>
                    <a:pt x="2021" y="2220"/>
                    <a:pt x="2015" y="2207"/>
                    <a:pt x="2002" y="2194"/>
                  </a:cubicBezTo>
                  <a:cubicBezTo>
                    <a:pt x="2002" y="2191"/>
                    <a:pt x="2002" y="2191"/>
                    <a:pt x="2002" y="2191"/>
                  </a:cubicBezTo>
                  <a:cubicBezTo>
                    <a:pt x="2006" y="2191"/>
                    <a:pt x="2012" y="2188"/>
                    <a:pt x="2018" y="2188"/>
                  </a:cubicBezTo>
                  <a:cubicBezTo>
                    <a:pt x="2050" y="2188"/>
                    <a:pt x="2050" y="2188"/>
                    <a:pt x="2050" y="2188"/>
                  </a:cubicBezTo>
                  <a:cubicBezTo>
                    <a:pt x="2050" y="2181"/>
                    <a:pt x="2050" y="2181"/>
                    <a:pt x="2050" y="2181"/>
                  </a:cubicBezTo>
                  <a:cubicBezTo>
                    <a:pt x="2060" y="2178"/>
                    <a:pt x="2073" y="2175"/>
                    <a:pt x="2085" y="2175"/>
                  </a:cubicBezTo>
                  <a:cubicBezTo>
                    <a:pt x="2143" y="2172"/>
                    <a:pt x="2143" y="2172"/>
                    <a:pt x="2143" y="2172"/>
                  </a:cubicBezTo>
                  <a:cubicBezTo>
                    <a:pt x="2111" y="2127"/>
                    <a:pt x="2111" y="2127"/>
                    <a:pt x="2111" y="2127"/>
                  </a:cubicBezTo>
                  <a:cubicBezTo>
                    <a:pt x="2076" y="2076"/>
                    <a:pt x="2073" y="2047"/>
                    <a:pt x="2076" y="2031"/>
                  </a:cubicBezTo>
                  <a:cubicBezTo>
                    <a:pt x="2085" y="2028"/>
                    <a:pt x="2092" y="2028"/>
                    <a:pt x="2101" y="2022"/>
                  </a:cubicBezTo>
                  <a:cubicBezTo>
                    <a:pt x="2117" y="2015"/>
                    <a:pt x="2133" y="1993"/>
                    <a:pt x="2136" y="1977"/>
                  </a:cubicBezTo>
                  <a:cubicBezTo>
                    <a:pt x="2159" y="1964"/>
                    <a:pt x="2184" y="1951"/>
                    <a:pt x="2207" y="1932"/>
                  </a:cubicBezTo>
                  <a:cubicBezTo>
                    <a:pt x="2216" y="1919"/>
                    <a:pt x="2229" y="1903"/>
                    <a:pt x="2232" y="1881"/>
                  </a:cubicBezTo>
                  <a:cubicBezTo>
                    <a:pt x="2232" y="1862"/>
                    <a:pt x="2226" y="1839"/>
                    <a:pt x="2213" y="1820"/>
                  </a:cubicBezTo>
                  <a:cubicBezTo>
                    <a:pt x="2207" y="1814"/>
                    <a:pt x="2207" y="1814"/>
                    <a:pt x="2207" y="1814"/>
                  </a:cubicBezTo>
                  <a:cubicBezTo>
                    <a:pt x="2200" y="1811"/>
                    <a:pt x="2200" y="1811"/>
                    <a:pt x="2200" y="1811"/>
                  </a:cubicBezTo>
                  <a:cubicBezTo>
                    <a:pt x="2188" y="1804"/>
                    <a:pt x="2175" y="1795"/>
                    <a:pt x="2168" y="1788"/>
                  </a:cubicBezTo>
                  <a:cubicBezTo>
                    <a:pt x="2204" y="1792"/>
                    <a:pt x="2204" y="1792"/>
                    <a:pt x="2204" y="1792"/>
                  </a:cubicBezTo>
                  <a:cubicBezTo>
                    <a:pt x="2136" y="1744"/>
                    <a:pt x="2136" y="1744"/>
                    <a:pt x="2136" y="1744"/>
                  </a:cubicBezTo>
                  <a:cubicBezTo>
                    <a:pt x="2136" y="1744"/>
                    <a:pt x="2136" y="1740"/>
                    <a:pt x="2140" y="1740"/>
                  </a:cubicBezTo>
                  <a:cubicBezTo>
                    <a:pt x="2143" y="1734"/>
                    <a:pt x="2149" y="1728"/>
                    <a:pt x="2159" y="1721"/>
                  </a:cubicBezTo>
                  <a:cubicBezTo>
                    <a:pt x="2178" y="1705"/>
                    <a:pt x="2204" y="1693"/>
                    <a:pt x="2226" y="1677"/>
                  </a:cubicBezTo>
                  <a:cubicBezTo>
                    <a:pt x="2235" y="1667"/>
                    <a:pt x="2245" y="1657"/>
                    <a:pt x="2251" y="1638"/>
                  </a:cubicBezTo>
                  <a:cubicBezTo>
                    <a:pt x="2255" y="1629"/>
                    <a:pt x="2251" y="1616"/>
                    <a:pt x="2248" y="1606"/>
                  </a:cubicBezTo>
                  <a:cubicBezTo>
                    <a:pt x="2245" y="1597"/>
                    <a:pt x="2239" y="1590"/>
                    <a:pt x="2232" y="1584"/>
                  </a:cubicBezTo>
                  <a:cubicBezTo>
                    <a:pt x="2229" y="1584"/>
                    <a:pt x="2229" y="1584"/>
                    <a:pt x="2229" y="1584"/>
                  </a:cubicBezTo>
                  <a:cubicBezTo>
                    <a:pt x="2229" y="1584"/>
                    <a:pt x="2229" y="1584"/>
                    <a:pt x="2229" y="1584"/>
                  </a:cubicBezTo>
                  <a:cubicBezTo>
                    <a:pt x="2184" y="1552"/>
                    <a:pt x="2156" y="1523"/>
                    <a:pt x="2143" y="1507"/>
                  </a:cubicBezTo>
                  <a:cubicBezTo>
                    <a:pt x="2136" y="1501"/>
                    <a:pt x="2136" y="1498"/>
                    <a:pt x="2133" y="1495"/>
                  </a:cubicBezTo>
                  <a:cubicBezTo>
                    <a:pt x="2165" y="1491"/>
                    <a:pt x="2191" y="1485"/>
                    <a:pt x="2213" y="1472"/>
                  </a:cubicBezTo>
                  <a:cubicBezTo>
                    <a:pt x="2219" y="1469"/>
                    <a:pt x="2226" y="1463"/>
                    <a:pt x="2232" y="1453"/>
                  </a:cubicBezTo>
                  <a:cubicBezTo>
                    <a:pt x="2258" y="1450"/>
                    <a:pt x="2283" y="1443"/>
                    <a:pt x="2306" y="1437"/>
                  </a:cubicBezTo>
                  <a:cubicBezTo>
                    <a:pt x="2331" y="1431"/>
                    <a:pt x="2354" y="1421"/>
                    <a:pt x="2373" y="1402"/>
                  </a:cubicBezTo>
                  <a:cubicBezTo>
                    <a:pt x="2392" y="1383"/>
                    <a:pt x="2398" y="1348"/>
                    <a:pt x="2386" y="1319"/>
                  </a:cubicBezTo>
                  <a:cubicBezTo>
                    <a:pt x="2376" y="1297"/>
                    <a:pt x="2357" y="1277"/>
                    <a:pt x="2331" y="1252"/>
                  </a:cubicBezTo>
                  <a:cubicBezTo>
                    <a:pt x="2354" y="1226"/>
                    <a:pt x="2370" y="1198"/>
                    <a:pt x="2373" y="1169"/>
                  </a:cubicBezTo>
                  <a:cubicBezTo>
                    <a:pt x="2376" y="1146"/>
                    <a:pt x="2376" y="1121"/>
                    <a:pt x="2370" y="1099"/>
                  </a:cubicBezTo>
                  <a:cubicBezTo>
                    <a:pt x="2379" y="1089"/>
                    <a:pt x="2382" y="1076"/>
                    <a:pt x="2386" y="1063"/>
                  </a:cubicBezTo>
                  <a:cubicBezTo>
                    <a:pt x="2395" y="1015"/>
                    <a:pt x="2373" y="971"/>
                    <a:pt x="2344" y="929"/>
                  </a:cubicBezTo>
                  <a:cubicBezTo>
                    <a:pt x="2331" y="907"/>
                    <a:pt x="2315" y="888"/>
                    <a:pt x="2299" y="869"/>
                  </a:cubicBezTo>
                  <a:cubicBezTo>
                    <a:pt x="2315" y="856"/>
                    <a:pt x="2331" y="843"/>
                    <a:pt x="2344" y="824"/>
                  </a:cubicBezTo>
                  <a:cubicBezTo>
                    <a:pt x="2357" y="798"/>
                    <a:pt x="2363" y="766"/>
                    <a:pt x="2347" y="734"/>
                  </a:cubicBezTo>
                  <a:cubicBezTo>
                    <a:pt x="2331" y="709"/>
                    <a:pt x="2306" y="683"/>
                    <a:pt x="2267" y="655"/>
                  </a:cubicBezTo>
                  <a:cubicBezTo>
                    <a:pt x="2267" y="645"/>
                    <a:pt x="2271" y="632"/>
                    <a:pt x="2274" y="616"/>
                  </a:cubicBezTo>
                  <a:cubicBezTo>
                    <a:pt x="2280" y="578"/>
                    <a:pt x="2290" y="527"/>
                    <a:pt x="2293" y="479"/>
                  </a:cubicBezTo>
                  <a:cubicBezTo>
                    <a:pt x="2293" y="457"/>
                    <a:pt x="2293" y="434"/>
                    <a:pt x="2290" y="412"/>
                  </a:cubicBezTo>
                  <a:cubicBezTo>
                    <a:pt x="2287" y="393"/>
                    <a:pt x="2280" y="370"/>
                    <a:pt x="2264" y="354"/>
                  </a:cubicBezTo>
                  <a:cubicBezTo>
                    <a:pt x="2245" y="338"/>
                    <a:pt x="2216" y="335"/>
                    <a:pt x="2194" y="345"/>
                  </a:cubicBezTo>
                  <a:cubicBezTo>
                    <a:pt x="2184" y="348"/>
                    <a:pt x="2178" y="351"/>
                    <a:pt x="2168" y="358"/>
                  </a:cubicBezTo>
                  <a:cubicBezTo>
                    <a:pt x="2168" y="316"/>
                    <a:pt x="2172" y="268"/>
                    <a:pt x="2165" y="227"/>
                  </a:cubicBezTo>
                  <a:cubicBezTo>
                    <a:pt x="2165" y="211"/>
                    <a:pt x="2162" y="198"/>
                    <a:pt x="2156" y="182"/>
                  </a:cubicBezTo>
                  <a:cubicBezTo>
                    <a:pt x="2149" y="169"/>
                    <a:pt x="2136" y="153"/>
                    <a:pt x="2117" y="147"/>
                  </a:cubicBezTo>
                  <a:cubicBezTo>
                    <a:pt x="2101" y="144"/>
                    <a:pt x="2089" y="150"/>
                    <a:pt x="2076" y="156"/>
                  </a:cubicBezTo>
                  <a:cubicBezTo>
                    <a:pt x="2066" y="108"/>
                    <a:pt x="2047" y="64"/>
                    <a:pt x="2009" y="35"/>
                  </a:cubicBezTo>
                  <a:cubicBezTo>
                    <a:pt x="1980" y="13"/>
                    <a:pt x="1942" y="3"/>
                    <a:pt x="1900" y="16"/>
                  </a:cubicBezTo>
                  <a:cubicBezTo>
                    <a:pt x="1871" y="25"/>
                    <a:pt x="1846" y="48"/>
                    <a:pt x="1817" y="76"/>
                  </a:cubicBezTo>
                  <a:cubicBezTo>
                    <a:pt x="1804" y="54"/>
                    <a:pt x="1795" y="35"/>
                    <a:pt x="1779" y="19"/>
                  </a:cubicBezTo>
                  <a:cubicBezTo>
                    <a:pt x="1766" y="9"/>
                    <a:pt x="1750" y="3"/>
                    <a:pt x="1734" y="3"/>
                  </a:cubicBezTo>
                  <a:cubicBezTo>
                    <a:pt x="1734" y="3"/>
                    <a:pt x="1734" y="3"/>
                    <a:pt x="1734" y="3"/>
                  </a:cubicBezTo>
                  <a:close/>
                  <a:moveTo>
                    <a:pt x="1728" y="64"/>
                  </a:moveTo>
                  <a:cubicBezTo>
                    <a:pt x="1731" y="64"/>
                    <a:pt x="1734" y="64"/>
                    <a:pt x="1737" y="67"/>
                  </a:cubicBezTo>
                  <a:cubicBezTo>
                    <a:pt x="1744" y="73"/>
                    <a:pt x="1756" y="89"/>
                    <a:pt x="1766" y="118"/>
                  </a:cubicBezTo>
                  <a:cubicBezTo>
                    <a:pt x="1763" y="118"/>
                    <a:pt x="1760" y="118"/>
                    <a:pt x="1756" y="121"/>
                  </a:cubicBezTo>
                  <a:cubicBezTo>
                    <a:pt x="1744" y="128"/>
                    <a:pt x="1728" y="140"/>
                    <a:pt x="1712" y="156"/>
                  </a:cubicBezTo>
                  <a:cubicBezTo>
                    <a:pt x="1708" y="150"/>
                    <a:pt x="1708" y="147"/>
                    <a:pt x="1705" y="140"/>
                  </a:cubicBezTo>
                  <a:cubicBezTo>
                    <a:pt x="1696" y="128"/>
                    <a:pt x="1686" y="115"/>
                    <a:pt x="1677" y="102"/>
                  </a:cubicBezTo>
                  <a:cubicBezTo>
                    <a:pt x="1693" y="86"/>
                    <a:pt x="1705" y="70"/>
                    <a:pt x="1718" y="67"/>
                  </a:cubicBezTo>
                  <a:cubicBezTo>
                    <a:pt x="1724" y="64"/>
                    <a:pt x="1724" y="64"/>
                    <a:pt x="1728" y="64"/>
                  </a:cubicBezTo>
                  <a:close/>
                  <a:moveTo>
                    <a:pt x="1935" y="73"/>
                  </a:moveTo>
                  <a:cubicBezTo>
                    <a:pt x="1951" y="70"/>
                    <a:pt x="1961" y="76"/>
                    <a:pt x="1970" y="83"/>
                  </a:cubicBezTo>
                  <a:cubicBezTo>
                    <a:pt x="1999" y="108"/>
                    <a:pt x="2021" y="176"/>
                    <a:pt x="2018" y="227"/>
                  </a:cubicBezTo>
                  <a:cubicBezTo>
                    <a:pt x="2015" y="230"/>
                    <a:pt x="2015" y="230"/>
                    <a:pt x="2015" y="230"/>
                  </a:cubicBezTo>
                  <a:cubicBezTo>
                    <a:pt x="2009" y="227"/>
                    <a:pt x="1999" y="227"/>
                    <a:pt x="1990" y="227"/>
                  </a:cubicBezTo>
                  <a:cubicBezTo>
                    <a:pt x="1967" y="227"/>
                    <a:pt x="1951" y="230"/>
                    <a:pt x="1945" y="230"/>
                  </a:cubicBezTo>
                  <a:cubicBezTo>
                    <a:pt x="1945" y="230"/>
                    <a:pt x="1942" y="230"/>
                    <a:pt x="1938" y="223"/>
                  </a:cubicBezTo>
                  <a:cubicBezTo>
                    <a:pt x="1935" y="217"/>
                    <a:pt x="1932" y="204"/>
                    <a:pt x="1929" y="185"/>
                  </a:cubicBezTo>
                  <a:cubicBezTo>
                    <a:pt x="1926" y="166"/>
                    <a:pt x="1926" y="166"/>
                    <a:pt x="1926" y="166"/>
                  </a:cubicBezTo>
                  <a:cubicBezTo>
                    <a:pt x="1913" y="160"/>
                    <a:pt x="1913" y="160"/>
                    <a:pt x="1913" y="160"/>
                  </a:cubicBezTo>
                  <a:cubicBezTo>
                    <a:pt x="1891" y="150"/>
                    <a:pt x="1868" y="144"/>
                    <a:pt x="1849" y="144"/>
                  </a:cubicBezTo>
                  <a:cubicBezTo>
                    <a:pt x="1846" y="144"/>
                    <a:pt x="1846" y="140"/>
                    <a:pt x="1846" y="140"/>
                  </a:cubicBezTo>
                  <a:cubicBezTo>
                    <a:pt x="1875" y="102"/>
                    <a:pt x="1903" y="83"/>
                    <a:pt x="1922" y="76"/>
                  </a:cubicBezTo>
                  <a:cubicBezTo>
                    <a:pt x="1926" y="73"/>
                    <a:pt x="1932" y="73"/>
                    <a:pt x="1935" y="73"/>
                  </a:cubicBezTo>
                  <a:close/>
                  <a:moveTo>
                    <a:pt x="1121" y="76"/>
                  </a:moveTo>
                  <a:cubicBezTo>
                    <a:pt x="1130" y="76"/>
                    <a:pt x="1137" y="80"/>
                    <a:pt x="1143" y="86"/>
                  </a:cubicBezTo>
                  <a:cubicBezTo>
                    <a:pt x="1156" y="96"/>
                    <a:pt x="1172" y="115"/>
                    <a:pt x="1185" y="137"/>
                  </a:cubicBezTo>
                  <a:cubicBezTo>
                    <a:pt x="1159" y="163"/>
                    <a:pt x="1137" y="191"/>
                    <a:pt x="1118" y="217"/>
                  </a:cubicBezTo>
                  <a:cubicBezTo>
                    <a:pt x="1098" y="198"/>
                    <a:pt x="1082" y="182"/>
                    <a:pt x="1067" y="169"/>
                  </a:cubicBezTo>
                  <a:cubicBezTo>
                    <a:pt x="1070" y="150"/>
                    <a:pt x="1073" y="134"/>
                    <a:pt x="1076" y="118"/>
                  </a:cubicBezTo>
                  <a:cubicBezTo>
                    <a:pt x="1082" y="96"/>
                    <a:pt x="1086" y="89"/>
                    <a:pt x="1092" y="83"/>
                  </a:cubicBezTo>
                  <a:cubicBezTo>
                    <a:pt x="1105" y="80"/>
                    <a:pt x="1114" y="76"/>
                    <a:pt x="1121" y="76"/>
                  </a:cubicBezTo>
                  <a:close/>
                  <a:moveTo>
                    <a:pt x="1453" y="80"/>
                  </a:moveTo>
                  <a:cubicBezTo>
                    <a:pt x="1453" y="80"/>
                    <a:pt x="1450" y="83"/>
                    <a:pt x="1450" y="86"/>
                  </a:cubicBezTo>
                  <a:cubicBezTo>
                    <a:pt x="1443" y="86"/>
                    <a:pt x="1440" y="86"/>
                    <a:pt x="1437" y="86"/>
                  </a:cubicBezTo>
                  <a:cubicBezTo>
                    <a:pt x="1437" y="86"/>
                    <a:pt x="1437" y="86"/>
                    <a:pt x="1437" y="86"/>
                  </a:cubicBezTo>
                  <a:cubicBezTo>
                    <a:pt x="1415" y="89"/>
                    <a:pt x="1395" y="105"/>
                    <a:pt x="1383" y="128"/>
                  </a:cubicBezTo>
                  <a:cubicBezTo>
                    <a:pt x="1370" y="147"/>
                    <a:pt x="1364" y="176"/>
                    <a:pt x="1357" y="207"/>
                  </a:cubicBezTo>
                  <a:cubicBezTo>
                    <a:pt x="1341" y="220"/>
                    <a:pt x="1332" y="227"/>
                    <a:pt x="1322" y="233"/>
                  </a:cubicBezTo>
                  <a:cubicBezTo>
                    <a:pt x="1322" y="233"/>
                    <a:pt x="1322" y="233"/>
                    <a:pt x="1319" y="233"/>
                  </a:cubicBezTo>
                  <a:cubicBezTo>
                    <a:pt x="1319" y="233"/>
                    <a:pt x="1319" y="233"/>
                    <a:pt x="1316" y="230"/>
                  </a:cubicBezTo>
                  <a:cubicBezTo>
                    <a:pt x="1303" y="220"/>
                    <a:pt x="1303" y="220"/>
                    <a:pt x="1303" y="220"/>
                  </a:cubicBezTo>
                  <a:cubicBezTo>
                    <a:pt x="1284" y="182"/>
                    <a:pt x="1284" y="182"/>
                    <a:pt x="1284" y="182"/>
                  </a:cubicBezTo>
                  <a:cubicBezTo>
                    <a:pt x="1284" y="182"/>
                    <a:pt x="1280" y="179"/>
                    <a:pt x="1274" y="172"/>
                  </a:cubicBezTo>
                  <a:cubicBezTo>
                    <a:pt x="1271" y="169"/>
                    <a:pt x="1268" y="163"/>
                    <a:pt x="1265" y="156"/>
                  </a:cubicBezTo>
                  <a:cubicBezTo>
                    <a:pt x="1300" y="131"/>
                    <a:pt x="1341" y="108"/>
                    <a:pt x="1383" y="92"/>
                  </a:cubicBezTo>
                  <a:cubicBezTo>
                    <a:pt x="1408" y="86"/>
                    <a:pt x="1431" y="80"/>
                    <a:pt x="1453" y="80"/>
                  </a:cubicBezTo>
                  <a:close/>
                  <a:moveTo>
                    <a:pt x="1523" y="89"/>
                  </a:moveTo>
                  <a:cubicBezTo>
                    <a:pt x="1546" y="99"/>
                    <a:pt x="1562" y="115"/>
                    <a:pt x="1571" y="147"/>
                  </a:cubicBezTo>
                  <a:cubicBezTo>
                    <a:pt x="1578" y="163"/>
                    <a:pt x="1578" y="163"/>
                    <a:pt x="1578" y="163"/>
                  </a:cubicBezTo>
                  <a:cubicBezTo>
                    <a:pt x="1578" y="169"/>
                    <a:pt x="1578" y="172"/>
                    <a:pt x="1574" y="179"/>
                  </a:cubicBezTo>
                  <a:cubicBezTo>
                    <a:pt x="1574" y="176"/>
                    <a:pt x="1574" y="176"/>
                    <a:pt x="1571" y="172"/>
                  </a:cubicBezTo>
                  <a:cubicBezTo>
                    <a:pt x="1562" y="166"/>
                    <a:pt x="1549" y="150"/>
                    <a:pt x="1536" y="137"/>
                  </a:cubicBezTo>
                  <a:cubicBezTo>
                    <a:pt x="1526" y="131"/>
                    <a:pt x="1517" y="121"/>
                    <a:pt x="1504" y="112"/>
                  </a:cubicBezTo>
                  <a:cubicBezTo>
                    <a:pt x="1510" y="102"/>
                    <a:pt x="1517" y="92"/>
                    <a:pt x="1523" y="89"/>
                  </a:cubicBezTo>
                  <a:close/>
                  <a:moveTo>
                    <a:pt x="926" y="147"/>
                  </a:moveTo>
                  <a:cubicBezTo>
                    <a:pt x="926" y="147"/>
                    <a:pt x="926" y="147"/>
                    <a:pt x="926" y="147"/>
                  </a:cubicBezTo>
                  <a:cubicBezTo>
                    <a:pt x="932" y="147"/>
                    <a:pt x="945" y="153"/>
                    <a:pt x="961" y="163"/>
                  </a:cubicBezTo>
                  <a:cubicBezTo>
                    <a:pt x="971" y="169"/>
                    <a:pt x="987" y="182"/>
                    <a:pt x="999" y="195"/>
                  </a:cubicBezTo>
                  <a:cubicBezTo>
                    <a:pt x="993" y="211"/>
                    <a:pt x="983" y="223"/>
                    <a:pt x="961" y="233"/>
                  </a:cubicBezTo>
                  <a:cubicBezTo>
                    <a:pt x="952" y="239"/>
                    <a:pt x="939" y="243"/>
                    <a:pt x="926" y="243"/>
                  </a:cubicBezTo>
                  <a:cubicBezTo>
                    <a:pt x="926" y="239"/>
                    <a:pt x="926" y="239"/>
                    <a:pt x="926" y="239"/>
                  </a:cubicBezTo>
                  <a:cubicBezTo>
                    <a:pt x="923" y="220"/>
                    <a:pt x="920" y="198"/>
                    <a:pt x="920" y="179"/>
                  </a:cubicBezTo>
                  <a:cubicBezTo>
                    <a:pt x="920" y="156"/>
                    <a:pt x="926" y="147"/>
                    <a:pt x="926" y="147"/>
                  </a:cubicBezTo>
                  <a:close/>
                  <a:moveTo>
                    <a:pt x="1645" y="169"/>
                  </a:moveTo>
                  <a:cubicBezTo>
                    <a:pt x="1648" y="172"/>
                    <a:pt x="1648" y="172"/>
                    <a:pt x="1648" y="176"/>
                  </a:cubicBezTo>
                  <a:cubicBezTo>
                    <a:pt x="1657" y="188"/>
                    <a:pt x="1664" y="198"/>
                    <a:pt x="1667" y="207"/>
                  </a:cubicBezTo>
                  <a:cubicBezTo>
                    <a:pt x="1670" y="211"/>
                    <a:pt x="1670" y="214"/>
                    <a:pt x="1673" y="217"/>
                  </a:cubicBezTo>
                  <a:cubicBezTo>
                    <a:pt x="1670" y="233"/>
                    <a:pt x="1670" y="233"/>
                    <a:pt x="1670" y="233"/>
                  </a:cubicBezTo>
                  <a:cubicBezTo>
                    <a:pt x="1670" y="233"/>
                    <a:pt x="1670" y="233"/>
                    <a:pt x="1670" y="233"/>
                  </a:cubicBezTo>
                  <a:cubicBezTo>
                    <a:pt x="1667" y="233"/>
                    <a:pt x="1657" y="214"/>
                    <a:pt x="1645" y="169"/>
                  </a:cubicBezTo>
                  <a:close/>
                  <a:moveTo>
                    <a:pt x="1479" y="172"/>
                  </a:moveTo>
                  <a:cubicBezTo>
                    <a:pt x="1485" y="176"/>
                    <a:pt x="1485" y="179"/>
                    <a:pt x="1491" y="182"/>
                  </a:cubicBezTo>
                  <a:cubicBezTo>
                    <a:pt x="1488" y="179"/>
                    <a:pt x="1485" y="179"/>
                    <a:pt x="1485" y="179"/>
                  </a:cubicBezTo>
                  <a:cubicBezTo>
                    <a:pt x="1482" y="179"/>
                    <a:pt x="1479" y="179"/>
                    <a:pt x="1479" y="179"/>
                  </a:cubicBezTo>
                  <a:cubicBezTo>
                    <a:pt x="1479" y="172"/>
                    <a:pt x="1479" y="172"/>
                    <a:pt x="1479" y="172"/>
                  </a:cubicBezTo>
                  <a:close/>
                  <a:moveTo>
                    <a:pt x="699" y="185"/>
                  </a:moveTo>
                  <a:cubicBezTo>
                    <a:pt x="706" y="188"/>
                    <a:pt x="706" y="185"/>
                    <a:pt x="712" y="191"/>
                  </a:cubicBezTo>
                  <a:cubicBezTo>
                    <a:pt x="731" y="204"/>
                    <a:pt x="754" y="223"/>
                    <a:pt x="776" y="239"/>
                  </a:cubicBezTo>
                  <a:cubicBezTo>
                    <a:pt x="734" y="246"/>
                    <a:pt x="699" y="265"/>
                    <a:pt x="670" y="290"/>
                  </a:cubicBezTo>
                  <a:cubicBezTo>
                    <a:pt x="639" y="319"/>
                    <a:pt x="616" y="358"/>
                    <a:pt x="597" y="396"/>
                  </a:cubicBezTo>
                  <a:cubicBezTo>
                    <a:pt x="581" y="399"/>
                    <a:pt x="565" y="405"/>
                    <a:pt x="552" y="412"/>
                  </a:cubicBezTo>
                  <a:cubicBezTo>
                    <a:pt x="533" y="421"/>
                    <a:pt x="520" y="434"/>
                    <a:pt x="511" y="453"/>
                  </a:cubicBezTo>
                  <a:cubicBezTo>
                    <a:pt x="482" y="421"/>
                    <a:pt x="482" y="421"/>
                    <a:pt x="482" y="421"/>
                  </a:cubicBezTo>
                  <a:cubicBezTo>
                    <a:pt x="425" y="354"/>
                    <a:pt x="415" y="284"/>
                    <a:pt x="421" y="265"/>
                  </a:cubicBezTo>
                  <a:cubicBezTo>
                    <a:pt x="421" y="262"/>
                    <a:pt x="425" y="259"/>
                    <a:pt x="425" y="259"/>
                  </a:cubicBezTo>
                  <a:cubicBezTo>
                    <a:pt x="425" y="259"/>
                    <a:pt x="425" y="259"/>
                    <a:pt x="428" y="259"/>
                  </a:cubicBezTo>
                  <a:cubicBezTo>
                    <a:pt x="434" y="262"/>
                    <a:pt x="456" y="271"/>
                    <a:pt x="482" y="300"/>
                  </a:cubicBezTo>
                  <a:cubicBezTo>
                    <a:pt x="556" y="383"/>
                    <a:pt x="556" y="383"/>
                    <a:pt x="556" y="383"/>
                  </a:cubicBezTo>
                  <a:cubicBezTo>
                    <a:pt x="540" y="274"/>
                    <a:pt x="540" y="274"/>
                    <a:pt x="540" y="274"/>
                  </a:cubicBezTo>
                  <a:cubicBezTo>
                    <a:pt x="533" y="243"/>
                    <a:pt x="533" y="223"/>
                    <a:pt x="536" y="211"/>
                  </a:cubicBezTo>
                  <a:cubicBezTo>
                    <a:pt x="536" y="211"/>
                    <a:pt x="536" y="211"/>
                    <a:pt x="536" y="211"/>
                  </a:cubicBezTo>
                  <a:cubicBezTo>
                    <a:pt x="546" y="217"/>
                    <a:pt x="559" y="230"/>
                    <a:pt x="571" y="239"/>
                  </a:cubicBezTo>
                  <a:cubicBezTo>
                    <a:pt x="584" y="252"/>
                    <a:pt x="597" y="262"/>
                    <a:pt x="613" y="271"/>
                  </a:cubicBezTo>
                  <a:cubicBezTo>
                    <a:pt x="626" y="281"/>
                    <a:pt x="642" y="290"/>
                    <a:pt x="667" y="284"/>
                  </a:cubicBezTo>
                  <a:cubicBezTo>
                    <a:pt x="680" y="281"/>
                    <a:pt x="693" y="268"/>
                    <a:pt x="696" y="259"/>
                  </a:cubicBezTo>
                  <a:cubicBezTo>
                    <a:pt x="702" y="249"/>
                    <a:pt x="702" y="239"/>
                    <a:pt x="706" y="227"/>
                  </a:cubicBezTo>
                  <a:cubicBezTo>
                    <a:pt x="706" y="217"/>
                    <a:pt x="702" y="198"/>
                    <a:pt x="699" y="185"/>
                  </a:cubicBezTo>
                  <a:close/>
                  <a:moveTo>
                    <a:pt x="1220" y="195"/>
                  </a:moveTo>
                  <a:cubicBezTo>
                    <a:pt x="1223" y="198"/>
                    <a:pt x="1226" y="204"/>
                    <a:pt x="1229" y="207"/>
                  </a:cubicBezTo>
                  <a:cubicBezTo>
                    <a:pt x="1239" y="220"/>
                    <a:pt x="1245" y="230"/>
                    <a:pt x="1261" y="236"/>
                  </a:cubicBezTo>
                  <a:cubicBezTo>
                    <a:pt x="1261" y="236"/>
                    <a:pt x="1265" y="236"/>
                    <a:pt x="1268" y="236"/>
                  </a:cubicBezTo>
                  <a:cubicBezTo>
                    <a:pt x="1245" y="252"/>
                    <a:pt x="1220" y="265"/>
                    <a:pt x="1201" y="268"/>
                  </a:cubicBezTo>
                  <a:cubicBezTo>
                    <a:pt x="1178" y="274"/>
                    <a:pt x="1172" y="274"/>
                    <a:pt x="1162" y="265"/>
                  </a:cubicBezTo>
                  <a:cubicBezTo>
                    <a:pt x="1159" y="262"/>
                    <a:pt x="1159" y="262"/>
                    <a:pt x="1156" y="259"/>
                  </a:cubicBezTo>
                  <a:cubicBezTo>
                    <a:pt x="1166" y="265"/>
                    <a:pt x="1166" y="265"/>
                    <a:pt x="1166" y="265"/>
                  </a:cubicBezTo>
                  <a:cubicBezTo>
                    <a:pt x="1175" y="243"/>
                    <a:pt x="1194" y="217"/>
                    <a:pt x="1220" y="195"/>
                  </a:cubicBezTo>
                  <a:close/>
                  <a:moveTo>
                    <a:pt x="1871" y="214"/>
                  </a:moveTo>
                  <a:cubicBezTo>
                    <a:pt x="1871" y="214"/>
                    <a:pt x="1875" y="214"/>
                    <a:pt x="1878" y="217"/>
                  </a:cubicBezTo>
                  <a:cubicBezTo>
                    <a:pt x="1881" y="230"/>
                    <a:pt x="1884" y="246"/>
                    <a:pt x="1891" y="255"/>
                  </a:cubicBezTo>
                  <a:cubicBezTo>
                    <a:pt x="1900" y="271"/>
                    <a:pt x="1913" y="284"/>
                    <a:pt x="1929" y="290"/>
                  </a:cubicBezTo>
                  <a:cubicBezTo>
                    <a:pt x="1954" y="300"/>
                    <a:pt x="1977" y="290"/>
                    <a:pt x="1993" y="290"/>
                  </a:cubicBezTo>
                  <a:cubicBezTo>
                    <a:pt x="1999" y="290"/>
                    <a:pt x="2006" y="290"/>
                    <a:pt x="2009" y="290"/>
                  </a:cubicBezTo>
                  <a:cubicBezTo>
                    <a:pt x="2006" y="345"/>
                    <a:pt x="2006" y="345"/>
                    <a:pt x="2006" y="345"/>
                  </a:cubicBezTo>
                  <a:cubicBezTo>
                    <a:pt x="2028" y="310"/>
                    <a:pt x="2028" y="310"/>
                    <a:pt x="2028" y="310"/>
                  </a:cubicBezTo>
                  <a:cubicBezTo>
                    <a:pt x="2037" y="322"/>
                    <a:pt x="2050" y="351"/>
                    <a:pt x="2060" y="396"/>
                  </a:cubicBezTo>
                  <a:cubicBezTo>
                    <a:pt x="2041" y="405"/>
                    <a:pt x="2041" y="405"/>
                    <a:pt x="2041" y="405"/>
                  </a:cubicBezTo>
                  <a:cubicBezTo>
                    <a:pt x="2012" y="418"/>
                    <a:pt x="1993" y="425"/>
                    <a:pt x="1977" y="425"/>
                  </a:cubicBezTo>
                  <a:cubicBezTo>
                    <a:pt x="1977" y="421"/>
                    <a:pt x="1977" y="421"/>
                    <a:pt x="1977" y="421"/>
                  </a:cubicBezTo>
                  <a:cubicBezTo>
                    <a:pt x="1967" y="409"/>
                    <a:pt x="1967" y="409"/>
                    <a:pt x="1967" y="409"/>
                  </a:cubicBezTo>
                  <a:cubicBezTo>
                    <a:pt x="1948" y="386"/>
                    <a:pt x="1926" y="374"/>
                    <a:pt x="1907" y="367"/>
                  </a:cubicBezTo>
                  <a:cubicBezTo>
                    <a:pt x="1894" y="338"/>
                    <a:pt x="1887" y="303"/>
                    <a:pt x="1881" y="268"/>
                  </a:cubicBezTo>
                  <a:cubicBezTo>
                    <a:pt x="1878" y="249"/>
                    <a:pt x="1875" y="233"/>
                    <a:pt x="1868" y="214"/>
                  </a:cubicBezTo>
                  <a:lnTo>
                    <a:pt x="1871" y="214"/>
                  </a:lnTo>
                  <a:close/>
                  <a:moveTo>
                    <a:pt x="1804" y="217"/>
                  </a:moveTo>
                  <a:cubicBezTo>
                    <a:pt x="1807" y="236"/>
                    <a:pt x="1814" y="255"/>
                    <a:pt x="1817" y="281"/>
                  </a:cubicBezTo>
                  <a:cubicBezTo>
                    <a:pt x="1823" y="306"/>
                    <a:pt x="1827" y="332"/>
                    <a:pt x="1833" y="358"/>
                  </a:cubicBezTo>
                  <a:cubicBezTo>
                    <a:pt x="1830" y="358"/>
                    <a:pt x="1830" y="358"/>
                    <a:pt x="1830" y="358"/>
                  </a:cubicBezTo>
                  <a:cubicBezTo>
                    <a:pt x="1792" y="354"/>
                    <a:pt x="1760" y="354"/>
                    <a:pt x="1712" y="297"/>
                  </a:cubicBezTo>
                  <a:cubicBezTo>
                    <a:pt x="1702" y="284"/>
                    <a:pt x="1702" y="284"/>
                    <a:pt x="1702" y="284"/>
                  </a:cubicBezTo>
                  <a:cubicBezTo>
                    <a:pt x="1712" y="281"/>
                    <a:pt x="1721" y="278"/>
                    <a:pt x="1728" y="271"/>
                  </a:cubicBezTo>
                  <a:cubicBezTo>
                    <a:pt x="1753" y="252"/>
                    <a:pt x="1776" y="230"/>
                    <a:pt x="1801" y="217"/>
                  </a:cubicBezTo>
                  <a:cubicBezTo>
                    <a:pt x="1804" y="217"/>
                    <a:pt x="1804" y="217"/>
                    <a:pt x="1804" y="217"/>
                  </a:cubicBezTo>
                  <a:close/>
                  <a:moveTo>
                    <a:pt x="2101" y="217"/>
                  </a:moveTo>
                  <a:cubicBezTo>
                    <a:pt x="2101" y="223"/>
                    <a:pt x="2101" y="227"/>
                    <a:pt x="2105" y="233"/>
                  </a:cubicBezTo>
                  <a:cubicBezTo>
                    <a:pt x="2108" y="262"/>
                    <a:pt x="2108" y="300"/>
                    <a:pt x="2105" y="335"/>
                  </a:cubicBezTo>
                  <a:cubicBezTo>
                    <a:pt x="2095" y="306"/>
                    <a:pt x="2085" y="284"/>
                    <a:pt x="2073" y="268"/>
                  </a:cubicBezTo>
                  <a:cubicBezTo>
                    <a:pt x="2069" y="265"/>
                    <a:pt x="2069" y="262"/>
                    <a:pt x="2066" y="259"/>
                  </a:cubicBezTo>
                  <a:cubicBezTo>
                    <a:pt x="2073" y="249"/>
                    <a:pt x="2073" y="249"/>
                    <a:pt x="2073" y="249"/>
                  </a:cubicBezTo>
                  <a:cubicBezTo>
                    <a:pt x="2085" y="233"/>
                    <a:pt x="2095" y="223"/>
                    <a:pt x="2101" y="217"/>
                  </a:cubicBezTo>
                  <a:close/>
                  <a:moveTo>
                    <a:pt x="1606" y="243"/>
                  </a:moveTo>
                  <a:cubicBezTo>
                    <a:pt x="1613" y="262"/>
                    <a:pt x="1622" y="274"/>
                    <a:pt x="1635" y="284"/>
                  </a:cubicBezTo>
                  <a:cubicBezTo>
                    <a:pt x="1645" y="294"/>
                    <a:pt x="1657" y="297"/>
                    <a:pt x="1670" y="297"/>
                  </a:cubicBezTo>
                  <a:cubicBezTo>
                    <a:pt x="1670" y="297"/>
                    <a:pt x="1670" y="297"/>
                    <a:pt x="1670" y="297"/>
                  </a:cubicBezTo>
                  <a:cubicBezTo>
                    <a:pt x="1654" y="313"/>
                    <a:pt x="1645" y="322"/>
                    <a:pt x="1635" y="326"/>
                  </a:cubicBezTo>
                  <a:cubicBezTo>
                    <a:pt x="1629" y="329"/>
                    <a:pt x="1625" y="329"/>
                    <a:pt x="1622" y="329"/>
                  </a:cubicBezTo>
                  <a:cubicBezTo>
                    <a:pt x="1616" y="326"/>
                    <a:pt x="1606" y="310"/>
                    <a:pt x="1597" y="290"/>
                  </a:cubicBezTo>
                  <a:cubicBezTo>
                    <a:pt x="1590" y="281"/>
                    <a:pt x="1587" y="268"/>
                    <a:pt x="1584" y="259"/>
                  </a:cubicBezTo>
                  <a:cubicBezTo>
                    <a:pt x="1581" y="255"/>
                    <a:pt x="1578" y="252"/>
                    <a:pt x="1578" y="249"/>
                  </a:cubicBezTo>
                  <a:cubicBezTo>
                    <a:pt x="1587" y="252"/>
                    <a:pt x="1597" y="249"/>
                    <a:pt x="1606" y="243"/>
                  </a:cubicBezTo>
                  <a:close/>
                  <a:moveTo>
                    <a:pt x="785" y="297"/>
                  </a:moveTo>
                  <a:cubicBezTo>
                    <a:pt x="795" y="294"/>
                    <a:pt x="805" y="294"/>
                    <a:pt x="817" y="297"/>
                  </a:cubicBezTo>
                  <a:cubicBezTo>
                    <a:pt x="853" y="303"/>
                    <a:pt x="881" y="303"/>
                    <a:pt x="910" y="303"/>
                  </a:cubicBezTo>
                  <a:cubicBezTo>
                    <a:pt x="878" y="319"/>
                    <a:pt x="846" y="351"/>
                    <a:pt x="821" y="393"/>
                  </a:cubicBezTo>
                  <a:cubicBezTo>
                    <a:pt x="760" y="389"/>
                    <a:pt x="709" y="386"/>
                    <a:pt x="667" y="389"/>
                  </a:cubicBezTo>
                  <a:cubicBezTo>
                    <a:pt x="680" y="367"/>
                    <a:pt x="693" y="348"/>
                    <a:pt x="709" y="332"/>
                  </a:cubicBezTo>
                  <a:cubicBezTo>
                    <a:pt x="731" y="310"/>
                    <a:pt x="757" y="297"/>
                    <a:pt x="785" y="297"/>
                  </a:cubicBezTo>
                  <a:close/>
                  <a:moveTo>
                    <a:pt x="2223" y="402"/>
                  </a:moveTo>
                  <a:cubicBezTo>
                    <a:pt x="2223" y="402"/>
                    <a:pt x="2223" y="402"/>
                    <a:pt x="2223" y="402"/>
                  </a:cubicBezTo>
                  <a:cubicBezTo>
                    <a:pt x="2223" y="402"/>
                    <a:pt x="2226" y="409"/>
                    <a:pt x="2229" y="421"/>
                  </a:cubicBezTo>
                  <a:cubicBezTo>
                    <a:pt x="2232" y="437"/>
                    <a:pt x="2232" y="457"/>
                    <a:pt x="2229" y="476"/>
                  </a:cubicBezTo>
                  <a:cubicBezTo>
                    <a:pt x="2229" y="511"/>
                    <a:pt x="2223" y="549"/>
                    <a:pt x="2216" y="581"/>
                  </a:cubicBezTo>
                  <a:cubicBezTo>
                    <a:pt x="2194" y="540"/>
                    <a:pt x="2159" y="501"/>
                    <a:pt x="2127" y="466"/>
                  </a:cubicBezTo>
                  <a:cubicBezTo>
                    <a:pt x="2156" y="441"/>
                    <a:pt x="2156" y="441"/>
                    <a:pt x="2156" y="441"/>
                  </a:cubicBezTo>
                  <a:cubicBezTo>
                    <a:pt x="2181" y="418"/>
                    <a:pt x="2204" y="409"/>
                    <a:pt x="2213" y="405"/>
                  </a:cubicBezTo>
                  <a:cubicBezTo>
                    <a:pt x="2219" y="402"/>
                    <a:pt x="2219" y="402"/>
                    <a:pt x="2223" y="402"/>
                  </a:cubicBezTo>
                  <a:close/>
                  <a:moveTo>
                    <a:pt x="738" y="453"/>
                  </a:moveTo>
                  <a:cubicBezTo>
                    <a:pt x="754" y="453"/>
                    <a:pt x="776" y="453"/>
                    <a:pt x="795" y="453"/>
                  </a:cubicBezTo>
                  <a:cubicBezTo>
                    <a:pt x="795" y="457"/>
                    <a:pt x="795" y="460"/>
                    <a:pt x="792" y="463"/>
                  </a:cubicBezTo>
                  <a:cubicBezTo>
                    <a:pt x="792" y="476"/>
                    <a:pt x="792" y="492"/>
                    <a:pt x="798" y="508"/>
                  </a:cubicBezTo>
                  <a:cubicBezTo>
                    <a:pt x="760" y="530"/>
                    <a:pt x="718" y="556"/>
                    <a:pt x="683" y="584"/>
                  </a:cubicBezTo>
                  <a:cubicBezTo>
                    <a:pt x="664" y="603"/>
                    <a:pt x="645" y="623"/>
                    <a:pt x="639" y="648"/>
                  </a:cubicBezTo>
                  <a:cubicBezTo>
                    <a:pt x="632" y="667"/>
                    <a:pt x="632" y="686"/>
                    <a:pt x="639" y="706"/>
                  </a:cubicBezTo>
                  <a:cubicBezTo>
                    <a:pt x="629" y="712"/>
                    <a:pt x="623" y="718"/>
                    <a:pt x="613" y="725"/>
                  </a:cubicBezTo>
                  <a:cubicBezTo>
                    <a:pt x="603" y="690"/>
                    <a:pt x="603" y="690"/>
                    <a:pt x="603" y="690"/>
                  </a:cubicBezTo>
                  <a:cubicBezTo>
                    <a:pt x="600" y="680"/>
                    <a:pt x="600" y="642"/>
                    <a:pt x="603" y="597"/>
                  </a:cubicBezTo>
                  <a:cubicBezTo>
                    <a:pt x="610" y="556"/>
                    <a:pt x="619" y="504"/>
                    <a:pt x="635" y="457"/>
                  </a:cubicBezTo>
                  <a:cubicBezTo>
                    <a:pt x="661" y="453"/>
                    <a:pt x="696" y="453"/>
                    <a:pt x="738" y="453"/>
                  </a:cubicBezTo>
                  <a:close/>
                  <a:moveTo>
                    <a:pt x="501" y="469"/>
                  </a:moveTo>
                  <a:cubicBezTo>
                    <a:pt x="501" y="476"/>
                    <a:pt x="498" y="485"/>
                    <a:pt x="498" y="492"/>
                  </a:cubicBezTo>
                  <a:cubicBezTo>
                    <a:pt x="495" y="514"/>
                    <a:pt x="498" y="540"/>
                    <a:pt x="504" y="565"/>
                  </a:cubicBezTo>
                  <a:cubicBezTo>
                    <a:pt x="450" y="559"/>
                    <a:pt x="399" y="552"/>
                    <a:pt x="357" y="559"/>
                  </a:cubicBezTo>
                  <a:cubicBezTo>
                    <a:pt x="354" y="540"/>
                    <a:pt x="354" y="527"/>
                    <a:pt x="357" y="517"/>
                  </a:cubicBezTo>
                  <a:cubicBezTo>
                    <a:pt x="367" y="498"/>
                    <a:pt x="399" y="482"/>
                    <a:pt x="463" y="473"/>
                  </a:cubicBezTo>
                  <a:cubicBezTo>
                    <a:pt x="501" y="469"/>
                    <a:pt x="501" y="469"/>
                    <a:pt x="501" y="469"/>
                  </a:cubicBezTo>
                  <a:close/>
                  <a:moveTo>
                    <a:pt x="2044" y="469"/>
                  </a:moveTo>
                  <a:cubicBezTo>
                    <a:pt x="2085" y="514"/>
                    <a:pt x="2140" y="575"/>
                    <a:pt x="2165" y="623"/>
                  </a:cubicBezTo>
                  <a:cubicBezTo>
                    <a:pt x="2178" y="648"/>
                    <a:pt x="2178" y="664"/>
                    <a:pt x="2175" y="671"/>
                  </a:cubicBezTo>
                  <a:cubicBezTo>
                    <a:pt x="2172" y="677"/>
                    <a:pt x="2181" y="623"/>
                    <a:pt x="2133" y="626"/>
                  </a:cubicBezTo>
                  <a:cubicBezTo>
                    <a:pt x="2133" y="626"/>
                    <a:pt x="2133" y="626"/>
                    <a:pt x="2133" y="626"/>
                  </a:cubicBezTo>
                  <a:cubicBezTo>
                    <a:pt x="2124" y="591"/>
                    <a:pt x="2108" y="568"/>
                    <a:pt x="2085" y="552"/>
                  </a:cubicBezTo>
                  <a:cubicBezTo>
                    <a:pt x="2060" y="533"/>
                    <a:pt x="2034" y="527"/>
                    <a:pt x="2012" y="520"/>
                  </a:cubicBezTo>
                  <a:cubicBezTo>
                    <a:pt x="1990" y="511"/>
                    <a:pt x="1977" y="504"/>
                    <a:pt x="1974" y="498"/>
                  </a:cubicBezTo>
                  <a:cubicBezTo>
                    <a:pt x="1970" y="495"/>
                    <a:pt x="1970" y="492"/>
                    <a:pt x="1967" y="488"/>
                  </a:cubicBezTo>
                  <a:cubicBezTo>
                    <a:pt x="1993" y="488"/>
                    <a:pt x="2018" y="482"/>
                    <a:pt x="2044" y="469"/>
                  </a:cubicBezTo>
                  <a:close/>
                  <a:moveTo>
                    <a:pt x="568" y="476"/>
                  </a:moveTo>
                  <a:cubicBezTo>
                    <a:pt x="565" y="488"/>
                    <a:pt x="562" y="498"/>
                    <a:pt x="562" y="511"/>
                  </a:cubicBezTo>
                  <a:cubicBezTo>
                    <a:pt x="562" y="504"/>
                    <a:pt x="559" y="501"/>
                    <a:pt x="562" y="498"/>
                  </a:cubicBezTo>
                  <a:cubicBezTo>
                    <a:pt x="562" y="488"/>
                    <a:pt x="565" y="482"/>
                    <a:pt x="568" y="476"/>
                  </a:cubicBezTo>
                  <a:close/>
                  <a:moveTo>
                    <a:pt x="380" y="619"/>
                  </a:moveTo>
                  <a:cubicBezTo>
                    <a:pt x="418" y="619"/>
                    <a:pt x="479" y="626"/>
                    <a:pt x="543" y="632"/>
                  </a:cubicBezTo>
                  <a:cubicBezTo>
                    <a:pt x="543" y="645"/>
                    <a:pt x="543" y="658"/>
                    <a:pt x="546" y="671"/>
                  </a:cubicBezTo>
                  <a:cubicBezTo>
                    <a:pt x="504" y="671"/>
                    <a:pt x="469" y="677"/>
                    <a:pt x="444" y="683"/>
                  </a:cubicBezTo>
                  <a:cubicBezTo>
                    <a:pt x="421" y="693"/>
                    <a:pt x="399" y="706"/>
                    <a:pt x="386" y="722"/>
                  </a:cubicBezTo>
                  <a:cubicBezTo>
                    <a:pt x="361" y="686"/>
                    <a:pt x="361" y="686"/>
                    <a:pt x="361" y="686"/>
                  </a:cubicBezTo>
                  <a:cubicBezTo>
                    <a:pt x="361" y="683"/>
                    <a:pt x="361" y="683"/>
                    <a:pt x="357" y="680"/>
                  </a:cubicBezTo>
                  <a:cubicBezTo>
                    <a:pt x="364" y="677"/>
                    <a:pt x="370" y="674"/>
                    <a:pt x="377" y="671"/>
                  </a:cubicBezTo>
                  <a:cubicBezTo>
                    <a:pt x="399" y="655"/>
                    <a:pt x="399" y="655"/>
                    <a:pt x="399" y="655"/>
                  </a:cubicBezTo>
                  <a:cubicBezTo>
                    <a:pt x="386" y="629"/>
                    <a:pt x="386" y="629"/>
                    <a:pt x="386" y="629"/>
                  </a:cubicBezTo>
                  <a:cubicBezTo>
                    <a:pt x="383" y="626"/>
                    <a:pt x="383" y="623"/>
                    <a:pt x="380" y="619"/>
                  </a:cubicBezTo>
                  <a:close/>
                  <a:moveTo>
                    <a:pt x="2229" y="702"/>
                  </a:moveTo>
                  <a:cubicBezTo>
                    <a:pt x="2264" y="731"/>
                    <a:pt x="2283" y="750"/>
                    <a:pt x="2290" y="763"/>
                  </a:cubicBezTo>
                  <a:cubicBezTo>
                    <a:pt x="2296" y="779"/>
                    <a:pt x="2296" y="779"/>
                    <a:pt x="2290" y="789"/>
                  </a:cubicBezTo>
                  <a:cubicBezTo>
                    <a:pt x="2287" y="798"/>
                    <a:pt x="2274" y="808"/>
                    <a:pt x="2258" y="821"/>
                  </a:cubicBezTo>
                  <a:cubicBezTo>
                    <a:pt x="2229" y="792"/>
                    <a:pt x="2204" y="766"/>
                    <a:pt x="2178" y="741"/>
                  </a:cubicBezTo>
                  <a:cubicBezTo>
                    <a:pt x="2197" y="731"/>
                    <a:pt x="2216" y="722"/>
                    <a:pt x="2229" y="702"/>
                  </a:cubicBezTo>
                  <a:close/>
                  <a:moveTo>
                    <a:pt x="188" y="712"/>
                  </a:moveTo>
                  <a:cubicBezTo>
                    <a:pt x="191" y="731"/>
                    <a:pt x="204" y="747"/>
                    <a:pt x="217" y="763"/>
                  </a:cubicBezTo>
                  <a:cubicBezTo>
                    <a:pt x="233" y="782"/>
                    <a:pt x="252" y="805"/>
                    <a:pt x="271" y="827"/>
                  </a:cubicBezTo>
                  <a:cubicBezTo>
                    <a:pt x="294" y="849"/>
                    <a:pt x="319" y="878"/>
                    <a:pt x="342" y="901"/>
                  </a:cubicBezTo>
                  <a:cubicBezTo>
                    <a:pt x="338" y="904"/>
                    <a:pt x="338" y="910"/>
                    <a:pt x="335" y="913"/>
                  </a:cubicBezTo>
                  <a:cubicBezTo>
                    <a:pt x="313" y="875"/>
                    <a:pt x="278" y="837"/>
                    <a:pt x="227" y="798"/>
                  </a:cubicBezTo>
                  <a:cubicBezTo>
                    <a:pt x="175" y="754"/>
                    <a:pt x="159" y="725"/>
                    <a:pt x="159" y="722"/>
                  </a:cubicBezTo>
                  <a:cubicBezTo>
                    <a:pt x="163" y="718"/>
                    <a:pt x="169" y="715"/>
                    <a:pt x="179" y="712"/>
                  </a:cubicBezTo>
                  <a:cubicBezTo>
                    <a:pt x="182" y="712"/>
                    <a:pt x="188" y="712"/>
                    <a:pt x="188" y="712"/>
                  </a:cubicBezTo>
                  <a:close/>
                  <a:moveTo>
                    <a:pt x="265" y="722"/>
                  </a:moveTo>
                  <a:cubicBezTo>
                    <a:pt x="281" y="722"/>
                    <a:pt x="294" y="725"/>
                    <a:pt x="326" y="734"/>
                  </a:cubicBezTo>
                  <a:cubicBezTo>
                    <a:pt x="370" y="747"/>
                    <a:pt x="370" y="747"/>
                    <a:pt x="370" y="747"/>
                  </a:cubicBezTo>
                  <a:cubicBezTo>
                    <a:pt x="361" y="776"/>
                    <a:pt x="370" y="805"/>
                    <a:pt x="386" y="833"/>
                  </a:cubicBezTo>
                  <a:cubicBezTo>
                    <a:pt x="393" y="849"/>
                    <a:pt x="405" y="862"/>
                    <a:pt x="418" y="878"/>
                  </a:cubicBezTo>
                  <a:cubicBezTo>
                    <a:pt x="415" y="878"/>
                    <a:pt x="412" y="878"/>
                    <a:pt x="405" y="878"/>
                  </a:cubicBezTo>
                  <a:cubicBezTo>
                    <a:pt x="377" y="846"/>
                    <a:pt x="345" y="814"/>
                    <a:pt x="319" y="782"/>
                  </a:cubicBezTo>
                  <a:cubicBezTo>
                    <a:pt x="297" y="760"/>
                    <a:pt x="281" y="741"/>
                    <a:pt x="268" y="725"/>
                  </a:cubicBezTo>
                  <a:cubicBezTo>
                    <a:pt x="265" y="722"/>
                    <a:pt x="268" y="725"/>
                    <a:pt x="265" y="722"/>
                  </a:cubicBezTo>
                  <a:close/>
                  <a:moveTo>
                    <a:pt x="575" y="725"/>
                  </a:moveTo>
                  <a:cubicBezTo>
                    <a:pt x="613" y="725"/>
                    <a:pt x="613" y="725"/>
                    <a:pt x="613" y="725"/>
                  </a:cubicBezTo>
                  <a:cubicBezTo>
                    <a:pt x="597" y="738"/>
                    <a:pt x="584" y="750"/>
                    <a:pt x="575" y="766"/>
                  </a:cubicBezTo>
                  <a:cubicBezTo>
                    <a:pt x="559" y="792"/>
                    <a:pt x="552" y="824"/>
                    <a:pt x="559" y="849"/>
                  </a:cubicBezTo>
                  <a:cubicBezTo>
                    <a:pt x="562" y="888"/>
                    <a:pt x="578" y="920"/>
                    <a:pt x="594" y="945"/>
                  </a:cubicBezTo>
                  <a:cubicBezTo>
                    <a:pt x="568" y="948"/>
                    <a:pt x="546" y="955"/>
                    <a:pt x="527" y="961"/>
                  </a:cubicBezTo>
                  <a:cubicBezTo>
                    <a:pt x="514" y="971"/>
                    <a:pt x="504" y="980"/>
                    <a:pt x="498" y="993"/>
                  </a:cubicBezTo>
                  <a:cubicBezTo>
                    <a:pt x="492" y="1006"/>
                    <a:pt x="492" y="1022"/>
                    <a:pt x="495" y="1031"/>
                  </a:cubicBezTo>
                  <a:cubicBezTo>
                    <a:pt x="501" y="1057"/>
                    <a:pt x="514" y="1076"/>
                    <a:pt x="524" y="1102"/>
                  </a:cubicBezTo>
                  <a:cubicBezTo>
                    <a:pt x="530" y="1118"/>
                    <a:pt x="536" y="1134"/>
                    <a:pt x="540" y="1153"/>
                  </a:cubicBezTo>
                  <a:cubicBezTo>
                    <a:pt x="524" y="1156"/>
                    <a:pt x="508" y="1159"/>
                    <a:pt x="495" y="1169"/>
                  </a:cubicBezTo>
                  <a:cubicBezTo>
                    <a:pt x="476" y="1178"/>
                    <a:pt x="463" y="1201"/>
                    <a:pt x="460" y="1220"/>
                  </a:cubicBezTo>
                  <a:cubicBezTo>
                    <a:pt x="456" y="1261"/>
                    <a:pt x="479" y="1293"/>
                    <a:pt x="501" y="1322"/>
                  </a:cubicBezTo>
                  <a:cubicBezTo>
                    <a:pt x="492" y="1328"/>
                    <a:pt x="492" y="1328"/>
                    <a:pt x="492" y="1328"/>
                  </a:cubicBezTo>
                  <a:cubicBezTo>
                    <a:pt x="501" y="1335"/>
                    <a:pt x="508" y="1344"/>
                    <a:pt x="517" y="1351"/>
                  </a:cubicBezTo>
                  <a:cubicBezTo>
                    <a:pt x="530" y="1370"/>
                    <a:pt x="540" y="1389"/>
                    <a:pt x="543" y="1399"/>
                  </a:cubicBezTo>
                  <a:cubicBezTo>
                    <a:pt x="543" y="1405"/>
                    <a:pt x="543" y="1405"/>
                    <a:pt x="540" y="1408"/>
                  </a:cubicBezTo>
                  <a:cubicBezTo>
                    <a:pt x="536" y="1411"/>
                    <a:pt x="527" y="1418"/>
                    <a:pt x="504" y="1421"/>
                  </a:cubicBezTo>
                  <a:cubicBezTo>
                    <a:pt x="492" y="1424"/>
                    <a:pt x="492" y="1424"/>
                    <a:pt x="492" y="1424"/>
                  </a:cubicBezTo>
                  <a:cubicBezTo>
                    <a:pt x="485" y="1434"/>
                    <a:pt x="485" y="1434"/>
                    <a:pt x="485" y="1434"/>
                  </a:cubicBezTo>
                  <a:cubicBezTo>
                    <a:pt x="482" y="1437"/>
                    <a:pt x="479" y="1443"/>
                    <a:pt x="476" y="1450"/>
                  </a:cubicBezTo>
                  <a:cubicBezTo>
                    <a:pt x="453" y="1431"/>
                    <a:pt x="453" y="1431"/>
                    <a:pt x="453" y="1431"/>
                  </a:cubicBezTo>
                  <a:cubicBezTo>
                    <a:pt x="437" y="1421"/>
                    <a:pt x="425" y="1411"/>
                    <a:pt x="412" y="1402"/>
                  </a:cubicBezTo>
                  <a:cubicBezTo>
                    <a:pt x="425" y="1392"/>
                    <a:pt x="437" y="1380"/>
                    <a:pt x="447" y="1367"/>
                  </a:cubicBezTo>
                  <a:cubicBezTo>
                    <a:pt x="463" y="1341"/>
                    <a:pt x="463" y="1312"/>
                    <a:pt x="456" y="1287"/>
                  </a:cubicBezTo>
                  <a:cubicBezTo>
                    <a:pt x="444" y="1245"/>
                    <a:pt x="418" y="1204"/>
                    <a:pt x="393" y="1153"/>
                  </a:cubicBezTo>
                  <a:cubicBezTo>
                    <a:pt x="405" y="1150"/>
                    <a:pt x="418" y="1146"/>
                    <a:pt x="428" y="1140"/>
                  </a:cubicBezTo>
                  <a:cubicBezTo>
                    <a:pt x="447" y="1127"/>
                    <a:pt x="456" y="1102"/>
                    <a:pt x="456" y="1083"/>
                  </a:cubicBezTo>
                  <a:cubicBezTo>
                    <a:pt x="456" y="1076"/>
                    <a:pt x="453" y="1070"/>
                    <a:pt x="450" y="1063"/>
                  </a:cubicBezTo>
                  <a:cubicBezTo>
                    <a:pt x="456" y="1063"/>
                    <a:pt x="456" y="1063"/>
                    <a:pt x="456" y="1063"/>
                  </a:cubicBezTo>
                  <a:cubicBezTo>
                    <a:pt x="466" y="1057"/>
                    <a:pt x="466" y="1057"/>
                    <a:pt x="466" y="1057"/>
                  </a:cubicBezTo>
                  <a:cubicBezTo>
                    <a:pt x="479" y="1047"/>
                    <a:pt x="485" y="1035"/>
                    <a:pt x="488" y="1019"/>
                  </a:cubicBezTo>
                  <a:cubicBezTo>
                    <a:pt x="488" y="1006"/>
                    <a:pt x="485" y="996"/>
                    <a:pt x="482" y="984"/>
                  </a:cubicBezTo>
                  <a:cubicBezTo>
                    <a:pt x="476" y="964"/>
                    <a:pt x="463" y="948"/>
                    <a:pt x="450" y="932"/>
                  </a:cubicBezTo>
                  <a:cubicBezTo>
                    <a:pt x="460" y="929"/>
                    <a:pt x="472" y="929"/>
                    <a:pt x="485" y="929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04" y="881"/>
                    <a:pt x="504" y="881"/>
                    <a:pt x="504" y="881"/>
                  </a:cubicBezTo>
                  <a:cubicBezTo>
                    <a:pt x="469" y="853"/>
                    <a:pt x="447" y="827"/>
                    <a:pt x="434" y="805"/>
                  </a:cubicBezTo>
                  <a:cubicBezTo>
                    <a:pt x="425" y="786"/>
                    <a:pt x="421" y="773"/>
                    <a:pt x="425" y="763"/>
                  </a:cubicBezTo>
                  <a:cubicBezTo>
                    <a:pt x="428" y="757"/>
                    <a:pt x="437" y="747"/>
                    <a:pt x="463" y="738"/>
                  </a:cubicBezTo>
                  <a:cubicBezTo>
                    <a:pt x="485" y="731"/>
                    <a:pt x="524" y="725"/>
                    <a:pt x="575" y="725"/>
                  </a:cubicBezTo>
                  <a:close/>
                  <a:moveTo>
                    <a:pt x="386" y="952"/>
                  </a:moveTo>
                  <a:cubicBezTo>
                    <a:pt x="389" y="952"/>
                    <a:pt x="389" y="955"/>
                    <a:pt x="393" y="958"/>
                  </a:cubicBezTo>
                  <a:cubicBezTo>
                    <a:pt x="405" y="974"/>
                    <a:pt x="415" y="990"/>
                    <a:pt x="418" y="999"/>
                  </a:cubicBezTo>
                  <a:cubicBezTo>
                    <a:pt x="418" y="999"/>
                    <a:pt x="418" y="999"/>
                    <a:pt x="415" y="999"/>
                  </a:cubicBezTo>
                  <a:cubicBezTo>
                    <a:pt x="412" y="996"/>
                    <a:pt x="412" y="993"/>
                    <a:pt x="409" y="990"/>
                  </a:cubicBezTo>
                  <a:cubicBezTo>
                    <a:pt x="399" y="974"/>
                    <a:pt x="389" y="961"/>
                    <a:pt x="386" y="952"/>
                  </a:cubicBezTo>
                  <a:cubicBezTo>
                    <a:pt x="386" y="952"/>
                    <a:pt x="386" y="952"/>
                    <a:pt x="386" y="952"/>
                  </a:cubicBezTo>
                  <a:close/>
                  <a:moveTo>
                    <a:pt x="2245" y="984"/>
                  </a:moveTo>
                  <a:cubicBezTo>
                    <a:pt x="2267" y="1009"/>
                    <a:pt x="2287" y="1041"/>
                    <a:pt x="2299" y="1073"/>
                  </a:cubicBezTo>
                  <a:cubicBezTo>
                    <a:pt x="2299" y="1076"/>
                    <a:pt x="2299" y="1076"/>
                    <a:pt x="2299" y="1079"/>
                  </a:cubicBezTo>
                  <a:cubicBezTo>
                    <a:pt x="2290" y="1086"/>
                    <a:pt x="2277" y="1092"/>
                    <a:pt x="2255" y="1099"/>
                  </a:cubicBezTo>
                  <a:cubicBezTo>
                    <a:pt x="2210" y="1108"/>
                    <a:pt x="2210" y="1108"/>
                    <a:pt x="2210" y="1108"/>
                  </a:cubicBezTo>
                  <a:cubicBezTo>
                    <a:pt x="2235" y="1146"/>
                    <a:pt x="2235" y="1146"/>
                    <a:pt x="2235" y="1146"/>
                  </a:cubicBezTo>
                  <a:cubicBezTo>
                    <a:pt x="2264" y="1188"/>
                    <a:pt x="2267" y="1213"/>
                    <a:pt x="2267" y="1223"/>
                  </a:cubicBezTo>
                  <a:cubicBezTo>
                    <a:pt x="2264" y="1233"/>
                    <a:pt x="2264" y="1233"/>
                    <a:pt x="2248" y="1239"/>
                  </a:cubicBezTo>
                  <a:cubicBezTo>
                    <a:pt x="2239" y="1242"/>
                    <a:pt x="2223" y="1245"/>
                    <a:pt x="2210" y="1245"/>
                  </a:cubicBezTo>
                  <a:cubicBezTo>
                    <a:pt x="2168" y="1220"/>
                    <a:pt x="2156" y="1194"/>
                    <a:pt x="2152" y="1172"/>
                  </a:cubicBezTo>
                  <a:cubicBezTo>
                    <a:pt x="2149" y="1143"/>
                    <a:pt x="2162" y="1111"/>
                    <a:pt x="2181" y="1079"/>
                  </a:cubicBezTo>
                  <a:cubicBezTo>
                    <a:pt x="2200" y="1047"/>
                    <a:pt x="2226" y="1015"/>
                    <a:pt x="2245" y="984"/>
                  </a:cubicBezTo>
                  <a:close/>
                  <a:moveTo>
                    <a:pt x="367" y="1060"/>
                  </a:moveTo>
                  <a:cubicBezTo>
                    <a:pt x="373" y="1060"/>
                    <a:pt x="380" y="1060"/>
                    <a:pt x="386" y="1060"/>
                  </a:cubicBezTo>
                  <a:cubicBezTo>
                    <a:pt x="393" y="1073"/>
                    <a:pt x="399" y="1083"/>
                    <a:pt x="399" y="1086"/>
                  </a:cubicBezTo>
                  <a:cubicBezTo>
                    <a:pt x="399" y="1092"/>
                    <a:pt x="402" y="1089"/>
                    <a:pt x="396" y="1092"/>
                  </a:cubicBezTo>
                  <a:cubicBezTo>
                    <a:pt x="393" y="1092"/>
                    <a:pt x="380" y="1095"/>
                    <a:pt x="361" y="1099"/>
                  </a:cubicBezTo>
                  <a:cubicBezTo>
                    <a:pt x="364" y="1086"/>
                    <a:pt x="364" y="1073"/>
                    <a:pt x="367" y="1060"/>
                  </a:cubicBezTo>
                  <a:close/>
                  <a:moveTo>
                    <a:pt x="303" y="1060"/>
                  </a:moveTo>
                  <a:cubicBezTo>
                    <a:pt x="300" y="1076"/>
                    <a:pt x="300" y="1092"/>
                    <a:pt x="297" y="1108"/>
                  </a:cubicBezTo>
                  <a:cubicBezTo>
                    <a:pt x="268" y="1089"/>
                    <a:pt x="252" y="1076"/>
                    <a:pt x="242" y="1070"/>
                  </a:cubicBezTo>
                  <a:cubicBezTo>
                    <a:pt x="255" y="1063"/>
                    <a:pt x="278" y="1063"/>
                    <a:pt x="303" y="1060"/>
                  </a:cubicBezTo>
                  <a:close/>
                  <a:moveTo>
                    <a:pt x="2312" y="1143"/>
                  </a:moveTo>
                  <a:cubicBezTo>
                    <a:pt x="2312" y="1150"/>
                    <a:pt x="2312" y="1153"/>
                    <a:pt x="2312" y="1156"/>
                  </a:cubicBezTo>
                  <a:cubicBezTo>
                    <a:pt x="2312" y="1153"/>
                    <a:pt x="2309" y="1150"/>
                    <a:pt x="2309" y="1146"/>
                  </a:cubicBezTo>
                  <a:cubicBezTo>
                    <a:pt x="2309" y="1146"/>
                    <a:pt x="2312" y="1146"/>
                    <a:pt x="2312" y="1143"/>
                  </a:cubicBezTo>
                  <a:close/>
                  <a:moveTo>
                    <a:pt x="367" y="1233"/>
                  </a:moveTo>
                  <a:cubicBezTo>
                    <a:pt x="383" y="1265"/>
                    <a:pt x="396" y="1287"/>
                    <a:pt x="402" y="1303"/>
                  </a:cubicBezTo>
                  <a:cubicBezTo>
                    <a:pt x="405" y="1319"/>
                    <a:pt x="405" y="1325"/>
                    <a:pt x="399" y="1338"/>
                  </a:cubicBezTo>
                  <a:cubicBezTo>
                    <a:pt x="393" y="1344"/>
                    <a:pt x="386" y="1351"/>
                    <a:pt x="370" y="1360"/>
                  </a:cubicBezTo>
                  <a:cubicBezTo>
                    <a:pt x="354" y="1338"/>
                    <a:pt x="342" y="1316"/>
                    <a:pt x="338" y="1293"/>
                  </a:cubicBezTo>
                  <a:cubicBezTo>
                    <a:pt x="335" y="1277"/>
                    <a:pt x="335" y="1258"/>
                    <a:pt x="335" y="1239"/>
                  </a:cubicBezTo>
                  <a:cubicBezTo>
                    <a:pt x="345" y="1239"/>
                    <a:pt x="357" y="1239"/>
                    <a:pt x="367" y="1233"/>
                  </a:cubicBezTo>
                  <a:close/>
                  <a:moveTo>
                    <a:pt x="227" y="1239"/>
                  </a:moveTo>
                  <a:cubicBezTo>
                    <a:pt x="239" y="1239"/>
                    <a:pt x="255" y="1239"/>
                    <a:pt x="271" y="1239"/>
                  </a:cubicBezTo>
                  <a:cubicBezTo>
                    <a:pt x="271" y="1261"/>
                    <a:pt x="271" y="1284"/>
                    <a:pt x="274" y="1306"/>
                  </a:cubicBezTo>
                  <a:cubicBezTo>
                    <a:pt x="281" y="1335"/>
                    <a:pt x="297" y="1364"/>
                    <a:pt x="319" y="1392"/>
                  </a:cubicBezTo>
                  <a:cubicBezTo>
                    <a:pt x="297" y="1405"/>
                    <a:pt x="297" y="1405"/>
                    <a:pt x="297" y="1405"/>
                  </a:cubicBezTo>
                  <a:cubicBezTo>
                    <a:pt x="297" y="1389"/>
                    <a:pt x="290" y="1376"/>
                    <a:pt x="281" y="1364"/>
                  </a:cubicBezTo>
                  <a:cubicBezTo>
                    <a:pt x="258" y="1328"/>
                    <a:pt x="220" y="1293"/>
                    <a:pt x="169" y="1242"/>
                  </a:cubicBezTo>
                  <a:cubicBezTo>
                    <a:pt x="172" y="1242"/>
                    <a:pt x="172" y="1242"/>
                    <a:pt x="175" y="1242"/>
                  </a:cubicBezTo>
                  <a:cubicBezTo>
                    <a:pt x="191" y="1239"/>
                    <a:pt x="207" y="1239"/>
                    <a:pt x="227" y="1239"/>
                  </a:cubicBezTo>
                  <a:close/>
                  <a:moveTo>
                    <a:pt x="2283" y="1293"/>
                  </a:moveTo>
                  <a:cubicBezTo>
                    <a:pt x="2309" y="1316"/>
                    <a:pt x="2322" y="1335"/>
                    <a:pt x="2328" y="1344"/>
                  </a:cubicBezTo>
                  <a:cubicBezTo>
                    <a:pt x="2334" y="1357"/>
                    <a:pt x="2331" y="1354"/>
                    <a:pt x="2328" y="1357"/>
                  </a:cubicBezTo>
                  <a:cubicBezTo>
                    <a:pt x="2325" y="1360"/>
                    <a:pt x="2309" y="1370"/>
                    <a:pt x="2287" y="1376"/>
                  </a:cubicBezTo>
                  <a:cubicBezTo>
                    <a:pt x="2274" y="1380"/>
                    <a:pt x="2258" y="1383"/>
                    <a:pt x="2239" y="1386"/>
                  </a:cubicBezTo>
                  <a:cubicBezTo>
                    <a:pt x="2239" y="1386"/>
                    <a:pt x="2239" y="1383"/>
                    <a:pt x="2239" y="1380"/>
                  </a:cubicBezTo>
                  <a:cubicBezTo>
                    <a:pt x="2229" y="1360"/>
                    <a:pt x="2210" y="1338"/>
                    <a:pt x="2188" y="1312"/>
                  </a:cubicBezTo>
                  <a:cubicBezTo>
                    <a:pt x="2213" y="1309"/>
                    <a:pt x="2242" y="1309"/>
                    <a:pt x="2267" y="1300"/>
                  </a:cubicBezTo>
                  <a:cubicBezTo>
                    <a:pt x="2274" y="1297"/>
                    <a:pt x="2277" y="1297"/>
                    <a:pt x="2283" y="1293"/>
                  </a:cubicBezTo>
                  <a:close/>
                  <a:moveTo>
                    <a:pt x="2165" y="1383"/>
                  </a:moveTo>
                  <a:cubicBezTo>
                    <a:pt x="2172" y="1389"/>
                    <a:pt x="2175" y="1396"/>
                    <a:pt x="2178" y="1402"/>
                  </a:cubicBezTo>
                  <a:cubicBezTo>
                    <a:pt x="2175" y="1402"/>
                    <a:pt x="2172" y="1402"/>
                    <a:pt x="2168" y="1405"/>
                  </a:cubicBezTo>
                  <a:cubicBezTo>
                    <a:pt x="2168" y="1396"/>
                    <a:pt x="2165" y="1389"/>
                    <a:pt x="2165" y="1383"/>
                  </a:cubicBezTo>
                  <a:close/>
                  <a:moveTo>
                    <a:pt x="300" y="1408"/>
                  </a:moveTo>
                  <a:cubicBezTo>
                    <a:pt x="338" y="1434"/>
                    <a:pt x="338" y="1434"/>
                    <a:pt x="338" y="1434"/>
                  </a:cubicBezTo>
                  <a:cubicBezTo>
                    <a:pt x="348" y="1437"/>
                    <a:pt x="354" y="1443"/>
                    <a:pt x="364" y="1450"/>
                  </a:cubicBezTo>
                  <a:cubicBezTo>
                    <a:pt x="342" y="1459"/>
                    <a:pt x="322" y="1475"/>
                    <a:pt x="303" y="1495"/>
                  </a:cubicBezTo>
                  <a:cubicBezTo>
                    <a:pt x="297" y="1491"/>
                    <a:pt x="290" y="1485"/>
                    <a:pt x="284" y="1482"/>
                  </a:cubicBezTo>
                  <a:cubicBezTo>
                    <a:pt x="290" y="1463"/>
                    <a:pt x="297" y="1447"/>
                    <a:pt x="300" y="1431"/>
                  </a:cubicBezTo>
                  <a:cubicBezTo>
                    <a:pt x="300" y="1424"/>
                    <a:pt x="300" y="1418"/>
                    <a:pt x="300" y="1408"/>
                  </a:cubicBezTo>
                  <a:close/>
                  <a:moveTo>
                    <a:pt x="587" y="1437"/>
                  </a:moveTo>
                  <a:cubicBezTo>
                    <a:pt x="597" y="1459"/>
                    <a:pt x="594" y="1479"/>
                    <a:pt x="591" y="1495"/>
                  </a:cubicBezTo>
                  <a:cubicBezTo>
                    <a:pt x="591" y="1498"/>
                    <a:pt x="587" y="1501"/>
                    <a:pt x="587" y="1504"/>
                  </a:cubicBezTo>
                  <a:cubicBezTo>
                    <a:pt x="584" y="1504"/>
                    <a:pt x="584" y="1507"/>
                    <a:pt x="581" y="1507"/>
                  </a:cubicBezTo>
                  <a:cubicBezTo>
                    <a:pt x="575" y="1507"/>
                    <a:pt x="575" y="1507"/>
                    <a:pt x="575" y="1507"/>
                  </a:cubicBezTo>
                  <a:cubicBezTo>
                    <a:pt x="571" y="1511"/>
                    <a:pt x="571" y="1511"/>
                    <a:pt x="571" y="1511"/>
                  </a:cubicBezTo>
                  <a:cubicBezTo>
                    <a:pt x="562" y="1514"/>
                    <a:pt x="552" y="1520"/>
                    <a:pt x="543" y="1526"/>
                  </a:cubicBezTo>
                  <a:cubicBezTo>
                    <a:pt x="536" y="1511"/>
                    <a:pt x="530" y="1498"/>
                    <a:pt x="527" y="1488"/>
                  </a:cubicBezTo>
                  <a:cubicBezTo>
                    <a:pt x="527" y="1482"/>
                    <a:pt x="530" y="1475"/>
                    <a:pt x="530" y="1472"/>
                  </a:cubicBezTo>
                  <a:cubicBezTo>
                    <a:pt x="549" y="1466"/>
                    <a:pt x="568" y="1459"/>
                    <a:pt x="578" y="1450"/>
                  </a:cubicBezTo>
                  <a:cubicBezTo>
                    <a:pt x="584" y="1443"/>
                    <a:pt x="587" y="1440"/>
                    <a:pt x="587" y="1437"/>
                  </a:cubicBezTo>
                  <a:close/>
                  <a:moveTo>
                    <a:pt x="1897" y="1463"/>
                  </a:moveTo>
                  <a:cubicBezTo>
                    <a:pt x="1932" y="1501"/>
                    <a:pt x="1932" y="1501"/>
                    <a:pt x="1932" y="1501"/>
                  </a:cubicBezTo>
                  <a:cubicBezTo>
                    <a:pt x="1967" y="1536"/>
                    <a:pt x="1977" y="1565"/>
                    <a:pt x="1977" y="1594"/>
                  </a:cubicBezTo>
                  <a:cubicBezTo>
                    <a:pt x="1977" y="1613"/>
                    <a:pt x="1970" y="1635"/>
                    <a:pt x="1964" y="1657"/>
                  </a:cubicBezTo>
                  <a:cubicBezTo>
                    <a:pt x="1948" y="1661"/>
                    <a:pt x="1948" y="1661"/>
                    <a:pt x="1948" y="1661"/>
                  </a:cubicBezTo>
                  <a:cubicBezTo>
                    <a:pt x="1951" y="1693"/>
                    <a:pt x="1951" y="1693"/>
                    <a:pt x="1951" y="1693"/>
                  </a:cubicBezTo>
                  <a:cubicBezTo>
                    <a:pt x="1951" y="1693"/>
                    <a:pt x="1951" y="1693"/>
                    <a:pt x="1951" y="1693"/>
                  </a:cubicBezTo>
                  <a:cubicBezTo>
                    <a:pt x="1948" y="1705"/>
                    <a:pt x="1945" y="1718"/>
                    <a:pt x="1945" y="1731"/>
                  </a:cubicBezTo>
                  <a:cubicBezTo>
                    <a:pt x="1903" y="1744"/>
                    <a:pt x="1865" y="1763"/>
                    <a:pt x="1839" y="1792"/>
                  </a:cubicBezTo>
                  <a:cubicBezTo>
                    <a:pt x="1833" y="1801"/>
                    <a:pt x="1827" y="1808"/>
                    <a:pt x="1823" y="1817"/>
                  </a:cubicBezTo>
                  <a:cubicBezTo>
                    <a:pt x="1817" y="1804"/>
                    <a:pt x="1811" y="1792"/>
                    <a:pt x="1804" y="1779"/>
                  </a:cubicBezTo>
                  <a:cubicBezTo>
                    <a:pt x="1804" y="1769"/>
                    <a:pt x="1801" y="1760"/>
                    <a:pt x="1798" y="1750"/>
                  </a:cubicBezTo>
                  <a:cubicBezTo>
                    <a:pt x="1795" y="1744"/>
                    <a:pt x="1792" y="1737"/>
                    <a:pt x="1788" y="1731"/>
                  </a:cubicBezTo>
                  <a:cubicBezTo>
                    <a:pt x="1795" y="1724"/>
                    <a:pt x="1801" y="1715"/>
                    <a:pt x="1804" y="1709"/>
                  </a:cubicBezTo>
                  <a:cubicBezTo>
                    <a:pt x="1833" y="1699"/>
                    <a:pt x="1862" y="1680"/>
                    <a:pt x="1881" y="1657"/>
                  </a:cubicBezTo>
                  <a:cubicBezTo>
                    <a:pt x="1910" y="1622"/>
                    <a:pt x="1926" y="1574"/>
                    <a:pt x="1916" y="1523"/>
                  </a:cubicBezTo>
                  <a:cubicBezTo>
                    <a:pt x="1913" y="1504"/>
                    <a:pt x="1907" y="1485"/>
                    <a:pt x="1897" y="1463"/>
                  </a:cubicBezTo>
                  <a:close/>
                  <a:moveTo>
                    <a:pt x="1648" y="1475"/>
                  </a:moveTo>
                  <a:cubicBezTo>
                    <a:pt x="1683" y="1568"/>
                    <a:pt x="1731" y="1606"/>
                    <a:pt x="1753" y="1632"/>
                  </a:cubicBezTo>
                  <a:cubicBezTo>
                    <a:pt x="1763" y="1641"/>
                    <a:pt x="1766" y="1648"/>
                    <a:pt x="1766" y="1654"/>
                  </a:cubicBezTo>
                  <a:cubicBezTo>
                    <a:pt x="1753" y="1657"/>
                    <a:pt x="1744" y="1661"/>
                    <a:pt x="1731" y="1664"/>
                  </a:cubicBezTo>
                  <a:cubicBezTo>
                    <a:pt x="1724" y="1657"/>
                    <a:pt x="1721" y="1654"/>
                    <a:pt x="1715" y="1648"/>
                  </a:cubicBezTo>
                  <a:cubicBezTo>
                    <a:pt x="1712" y="1645"/>
                    <a:pt x="1712" y="1645"/>
                    <a:pt x="1712" y="1645"/>
                  </a:cubicBezTo>
                  <a:cubicBezTo>
                    <a:pt x="1705" y="1645"/>
                    <a:pt x="1705" y="1645"/>
                    <a:pt x="1705" y="1645"/>
                  </a:cubicBezTo>
                  <a:cubicBezTo>
                    <a:pt x="1673" y="1632"/>
                    <a:pt x="1654" y="1616"/>
                    <a:pt x="1641" y="1600"/>
                  </a:cubicBezTo>
                  <a:cubicBezTo>
                    <a:pt x="1632" y="1581"/>
                    <a:pt x="1629" y="1562"/>
                    <a:pt x="1629" y="1539"/>
                  </a:cubicBezTo>
                  <a:cubicBezTo>
                    <a:pt x="1629" y="1520"/>
                    <a:pt x="1635" y="1498"/>
                    <a:pt x="1645" y="1482"/>
                  </a:cubicBezTo>
                  <a:cubicBezTo>
                    <a:pt x="1645" y="1479"/>
                    <a:pt x="1648" y="1479"/>
                    <a:pt x="1648" y="1475"/>
                  </a:cubicBezTo>
                  <a:close/>
                  <a:moveTo>
                    <a:pt x="415" y="1495"/>
                  </a:moveTo>
                  <a:cubicBezTo>
                    <a:pt x="418" y="1501"/>
                    <a:pt x="421" y="1507"/>
                    <a:pt x="425" y="1511"/>
                  </a:cubicBezTo>
                  <a:cubicBezTo>
                    <a:pt x="431" y="1530"/>
                    <a:pt x="428" y="1542"/>
                    <a:pt x="415" y="1568"/>
                  </a:cubicBezTo>
                  <a:cubicBezTo>
                    <a:pt x="409" y="1581"/>
                    <a:pt x="399" y="1597"/>
                    <a:pt x="389" y="1616"/>
                  </a:cubicBezTo>
                  <a:cubicBezTo>
                    <a:pt x="389" y="1600"/>
                    <a:pt x="383" y="1584"/>
                    <a:pt x="377" y="1571"/>
                  </a:cubicBezTo>
                  <a:cubicBezTo>
                    <a:pt x="370" y="1558"/>
                    <a:pt x="361" y="1549"/>
                    <a:pt x="351" y="1536"/>
                  </a:cubicBezTo>
                  <a:cubicBezTo>
                    <a:pt x="367" y="1517"/>
                    <a:pt x="389" y="1501"/>
                    <a:pt x="415" y="1495"/>
                  </a:cubicBezTo>
                  <a:close/>
                  <a:moveTo>
                    <a:pt x="2073" y="1495"/>
                  </a:moveTo>
                  <a:cubicBezTo>
                    <a:pt x="2073" y="1511"/>
                    <a:pt x="2079" y="1530"/>
                    <a:pt x="2092" y="1546"/>
                  </a:cubicBezTo>
                  <a:cubicBezTo>
                    <a:pt x="2111" y="1568"/>
                    <a:pt x="2140" y="1597"/>
                    <a:pt x="2181" y="1629"/>
                  </a:cubicBezTo>
                  <a:cubicBezTo>
                    <a:pt x="2168" y="1638"/>
                    <a:pt x="2143" y="1651"/>
                    <a:pt x="2120" y="1670"/>
                  </a:cubicBezTo>
                  <a:cubicBezTo>
                    <a:pt x="2108" y="1680"/>
                    <a:pt x="2095" y="1689"/>
                    <a:pt x="2085" y="1705"/>
                  </a:cubicBezTo>
                  <a:cubicBezTo>
                    <a:pt x="2085" y="1705"/>
                    <a:pt x="2085" y="1705"/>
                    <a:pt x="2085" y="1705"/>
                  </a:cubicBezTo>
                  <a:cubicBezTo>
                    <a:pt x="2076" y="1699"/>
                    <a:pt x="2069" y="1693"/>
                    <a:pt x="2066" y="1686"/>
                  </a:cubicBezTo>
                  <a:cubicBezTo>
                    <a:pt x="2073" y="1677"/>
                    <a:pt x="2079" y="1667"/>
                    <a:pt x="2082" y="1657"/>
                  </a:cubicBezTo>
                  <a:cubicBezTo>
                    <a:pt x="2092" y="1625"/>
                    <a:pt x="2079" y="1597"/>
                    <a:pt x="2066" y="1571"/>
                  </a:cubicBezTo>
                  <a:cubicBezTo>
                    <a:pt x="2063" y="1565"/>
                    <a:pt x="2060" y="1558"/>
                    <a:pt x="2057" y="1552"/>
                  </a:cubicBezTo>
                  <a:cubicBezTo>
                    <a:pt x="2057" y="1536"/>
                    <a:pt x="2057" y="1517"/>
                    <a:pt x="2057" y="1498"/>
                  </a:cubicBezTo>
                  <a:cubicBezTo>
                    <a:pt x="2060" y="1498"/>
                    <a:pt x="2066" y="1495"/>
                    <a:pt x="2073" y="1495"/>
                  </a:cubicBezTo>
                  <a:close/>
                  <a:moveTo>
                    <a:pt x="482" y="1533"/>
                  </a:moveTo>
                  <a:cubicBezTo>
                    <a:pt x="485" y="1539"/>
                    <a:pt x="492" y="1549"/>
                    <a:pt x="495" y="1555"/>
                  </a:cubicBezTo>
                  <a:cubicBezTo>
                    <a:pt x="495" y="1558"/>
                    <a:pt x="498" y="1562"/>
                    <a:pt x="501" y="1565"/>
                  </a:cubicBezTo>
                  <a:cubicBezTo>
                    <a:pt x="495" y="1571"/>
                    <a:pt x="492" y="1578"/>
                    <a:pt x="488" y="1584"/>
                  </a:cubicBezTo>
                  <a:cubicBezTo>
                    <a:pt x="482" y="1597"/>
                    <a:pt x="479" y="1610"/>
                    <a:pt x="482" y="1622"/>
                  </a:cubicBezTo>
                  <a:cubicBezTo>
                    <a:pt x="466" y="1629"/>
                    <a:pt x="450" y="1635"/>
                    <a:pt x="437" y="1645"/>
                  </a:cubicBezTo>
                  <a:cubicBezTo>
                    <a:pt x="437" y="1645"/>
                    <a:pt x="437" y="1645"/>
                    <a:pt x="437" y="1645"/>
                  </a:cubicBezTo>
                  <a:cubicBezTo>
                    <a:pt x="447" y="1629"/>
                    <a:pt x="456" y="1613"/>
                    <a:pt x="466" y="1594"/>
                  </a:cubicBezTo>
                  <a:cubicBezTo>
                    <a:pt x="476" y="1578"/>
                    <a:pt x="482" y="1555"/>
                    <a:pt x="482" y="1533"/>
                  </a:cubicBezTo>
                  <a:close/>
                  <a:moveTo>
                    <a:pt x="1338" y="1552"/>
                  </a:moveTo>
                  <a:cubicBezTo>
                    <a:pt x="1348" y="1558"/>
                    <a:pt x="1354" y="1568"/>
                    <a:pt x="1357" y="1574"/>
                  </a:cubicBezTo>
                  <a:cubicBezTo>
                    <a:pt x="1373" y="1594"/>
                    <a:pt x="1376" y="1606"/>
                    <a:pt x="1373" y="1616"/>
                  </a:cubicBezTo>
                  <a:cubicBezTo>
                    <a:pt x="1370" y="1629"/>
                    <a:pt x="1357" y="1645"/>
                    <a:pt x="1309" y="1661"/>
                  </a:cubicBezTo>
                  <a:cubicBezTo>
                    <a:pt x="1306" y="1661"/>
                    <a:pt x="1303" y="1661"/>
                    <a:pt x="1303" y="1661"/>
                  </a:cubicBezTo>
                  <a:cubicBezTo>
                    <a:pt x="1300" y="1664"/>
                    <a:pt x="1300" y="1664"/>
                    <a:pt x="1300" y="1664"/>
                  </a:cubicBezTo>
                  <a:cubicBezTo>
                    <a:pt x="1300" y="1664"/>
                    <a:pt x="1300" y="1664"/>
                    <a:pt x="1296" y="1664"/>
                  </a:cubicBezTo>
                  <a:cubicBezTo>
                    <a:pt x="1296" y="1664"/>
                    <a:pt x="1296" y="1667"/>
                    <a:pt x="1293" y="1667"/>
                  </a:cubicBezTo>
                  <a:cubicBezTo>
                    <a:pt x="1287" y="1657"/>
                    <a:pt x="1287" y="1645"/>
                    <a:pt x="1290" y="1629"/>
                  </a:cubicBezTo>
                  <a:cubicBezTo>
                    <a:pt x="1293" y="1610"/>
                    <a:pt x="1309" y="1584"/>
                    <a:pt x="1338" y="1552"/>
                  </a:cubicBezTo>
                  <a:close/>
                  <a:moveTo>
                    <a:pt x="584" y="1555"/>
                  </a:moveTo>
                  <a:cubicBezTo>
                    <a:pt x="584" y="1558"/>
                    <a:pt x="584" y="1558"/>
                    <a:pt x="584" y="1562"/>
                  </a:cubicBezTo>
                  <a:cubicBezTo>
                    <a:pt x="591" y="1574"/>
                    <a:pt x="597" y="1584"/>
                    <a:pt x="613" y="1597"/>
                  </a:cubicBezTo>
                  <a:cubicBezTo>
                    <a:pt x="607" y="1597"/>
                    <a:pt x="600" y="1597"/>
                    <a:pt x="594" y="1597"/>
                  </a:cubicBezTo>
                  <a:cubicBezTo>
                    <a:pt x="584" y="1587"/>
                    <a:pt x="578" y="1578"/>
                    <a:pt x="571" y="1568"/>
                  </a:cubicBezTo>
                  <a:cubicBezTo>
                    <a:pt x="575" y="1565"/>
                    <a:pt x="578" y="1558"/>
                    <a:pt x="584" y="1555"/>
                  </a:cubicBezTo>
                  <a:close/>
                  <a:moveTo>
                    <a:pt x="319" y="1600"/>
                  </a:moveTo>
                  <a:cubicBezTo>
                    <a:pt x="319" y="1600"/>
                    <a:pt x="319" y="1600"/>
                    <a:pt x="322" y="1600"/>
                  </a:cubicBezTo>
                  <a:cubicBezTo>
                    <a:pt x="332" y="1622"/>
                    <a:pt x="332" y="1635"/>
                    <a:pt x="322" y="1651"/>
                  </a:cubicBezTo>
                  <a:cubicBezTo>
                    <a:pt x="322" y="1657"/>
                    <a:pt x="319" y="1661"/>
                    <a:pt x="313" y="1667"/>
                  </a:cubicBezTo>
                  <a:cubicBezTo>
                    <a:pt x="313" y="1651"/>
                    <a:pt x="313" y="1635"/>
                    <a:pt x="316" y="1622"/>
                  </a:cubicBezTo>
                  <a:cubicBezTo>
                    <a:pt x="316" y="1613"/>
                    <a:pt x="319" y="1606"/>
                    <a:pt x="319" y="1600"/>
                  </a:cubicBezTo>
                  <a:close/>
                  <a:moveTo>
                    <a:pt x="559" y="1648"/>
                  </a:moveTo>
                  <a:cubicBezTo>
                    <a:pt x="559" y="1648"/>
                    <a:pt x="562" y="1651"/>
                    <a:pt x="562" y="1654"/>
                  </a:cubicBezTo>
                  <a:cubicBezTo>
                    <a:pt x="565" y="1657"/>
                    <a:pt x="565" y="1661"/>
                    <a:pt x="568" y="1664"/>
                  </a:cubicBezTo>
                  <a:cubicBezTo>
                    <a:pt x="562" y="1661"/>
                    <a:pt x="559" y="1654"/>
                    <a:pt x="552" y="1648"/>
                  </a:cubicBezTo>
                  <a:cubicBezTo>
                    <a:pt x="556" y="1648"/>
                    <a:pt x="556" y="1648"/>
                    <a:pt x="559" y="1648"/>
                  </a:cubicBezTo>
                  <a:close/>
                  <a:moveTo>
                    <a:pt x="498" y="1664"/>
                  </a:moveTo>
                  <a:cubicBezTo>
                    <a:pt x="508" y="1680"/>
                    <a:pt x="520" y="1689"/>
                    <a:pt x="533" y="1699"/>
                  </a:cubicBezTo>
                  <a:cubicBezTo>
                    <a:pt x="540" y="1705"/>
                    <a:pt x="546" y="1709"/>
                    <a:pt x="549" y="1712"/>
                  </a:cubicBezTo>
                  <a:cubicBezTo>
                    <a:pt x="552" y="1712"/>
                    <a:pt x="556" y="1715"/>
                    <a:pt x="556" y="1715"/>
                  </a:cubicBezTo>
                  <a:cubicBezTo>
                    <a:pt x="559" y="1715"/>
                    <a:pt x="559" y="1715"/>
                    <a:pt x="559" y="1715"/>
                  </a:cubicBezTo>
                  <a:cubicBezTo>
                    <a:pt x="559" y="1715"/>
                    <a:pt x="562" y="1715"/>
                    <a:pt x="562" y="1718"/>
                  </a:cubicBezTo>
                  <a:cubicBezTo>
                    <a:pt x="562" y="1718"/>
                    <a:pt x="562" y="1718"/>
                    <a:pt x="562" y="1718"/>
                  </a:cubicBezTo>
                  <a:cubicBezTo>
                    <a:pt x="546" y="1724"/>
                    <a:pt x="517" y="1734"/>
                    <a:pt x="472" y="1737"/>
                  </a:cubicBezTo>
                  <a:cubicBezTo>
                    <a:pt x="469" y="1734"/>
                    <a:pt x="469" y="1731"/>
                    <a:pt x="469" y="1728"/>
                  </a:cubicBezTo>
                  <a:cubicBezTo>
                    <a:pt x="463" y="1702"/>
                    <a:pt x="469" y="1686"/>
                    <a:pt x="488" y="1673"/>
                  </a:cubicBezTo>
                  <a:cubicBezTo>
                    <a:pt x="492" y="1670"/>
                    <a:pt x="495" y="1667"/>
                    <a:pt x="498" y="1664"/>
                  </a:cubicBezTo>
                  <a:close/>
                  <a:moveTo>
                    <a:pt x="361" y="1709"/>
                  </a:moveTo>
                  <a:cubicBezTo>
                    <a:pt x="361" y="1728"/>
                    <a:pt x="361" y="1747"/>
                    <a:pt x="364" y="1766"/>
                  </a:cubicBezTo>
                  <a:cubicBezTo>
                    <a:pt x="357" y="1769"/>
                    <a:pt x="351" y="1769"/>
                    <a:pt x="345" y="1769"/>
                  </a:cubicBezTo>
                  <a:cubicBezTo>
                    <a:pt x="338" y="1760"/>
                    <a:pt x="335" y="1750"/>
                    <a:pt x="329" y="1740"/>
                  </a:cubicBezTo>
                  <a:cubicBezTo>
                    <a:pt x="342" y="1731"/>
                    <a:pt x="351" y="1721"/>
                    <a:pt x="361" y="1709"/>
                  </a:cubicBezTo>
                  <a:close/>
                  <a:moveTo>
                    <a:pt x="1718" y="1728"/>
                  </a:moveTo>
                  <a:cubicBezTo>
                    <a:pt x="1721" y="1731"/>
                    <a:pt x="1721" y="1731"/>
                    <a:pt x="1721" y="1731"/>
                  </a:cubicBezTo>
                  <a:cubicBezTo>
                    <a:pt x="1715" y="1740"/>
                    <a:pt x="1715" y="1740"/>
                    <a:pt x="1715" y="1740"/>
                  </a:cubicBezTo>
                  <a:cubicBezTo>
                    <a:pt x="1712" y="1737"/>
                    <a:pt x="1712" y="1734"/>
                    <a:pt x="1708" y="1731"/>
                  </a:cubicBezTo>
                  <a:cubicBezTo>
                    <a:pt x="1712" y="1731"/>
                    <a:pt x="1715" y="1728"/>
                    <a:pt x="1718" y="1728"/>
                  </a:cubicBezTo>
                  <a:close/>
                  <a:moveTo>
                    <a:pt x="1622" y="1734"/>
                  </a:moveTo>
                  <a:cubicBezTo>
                    <a:pt x="1657" y="1763"/>
                    <a:pt x="1670" y="1782"/>
                    <a:pt x="1673" y="1798"/>
                  </a:cubicBezTo>
                  <a:cubicBezTo>
                    <a:pt x="1677" y="1817"/>
                    <a:pt x="1673" y="1839"/>
                    <a:pt x="1667" y="1871"/>
                  </a:cubicBezTo>
                  <a:cubicBezTo>
                    <a:pt x="1667" y="1878"/>
                    <a:pt x="1667" y="1884"/>
                    <a:pt x="1664" y="1891"/>
                  </a:cubicBezTo>
                  <a:cubicBezTo>
                    <a:pt x="1632" y="1907"/>
                    <a:pt x="1606" y="1926"/>
                    <a:pt x="1600" y="1954"/>
                  </a:cubicBezTo>
                  <a:cubicBezTo>
                    <a:pt x="1594" y="1977"/>
                    <a:pt x="1597" y="1996"/>
                    <a:pt x="1603" y="2015"/>
                  </a:cubicBezTo>
                  <a:cubicBezTo>
                    <a:pt x="1571" y="2034"/>
                    <a:pt x="1539" y="2025"/>
                    <a:pt x="1526" y="2009"/>
                  </a:cubicBezTo>
                  <a:cubicBezTo>
                    <a:pt x="1517" y="1999"/>
                    <a:pt x="1514" y="1990"/>
                    <a:pt x="1520" y="1974"/>
                  </a:cubicBezTo>
                  <a:cubicBezTo>
                    <a:pt x="1526" y="1954"/>
                    <a:pt x="1549" y="1932"/>
                    <a:pt x="1594" y="1907"/>
                  </a:cubicBezTo>
                  <a:cubicBezTo>
                    <a:pt x="1603" y="1903"/>
                    <a:pt x="1603" y="1903"/>
                    <a:pt x="1603" y="1903"/>
                  </a:cubicBezTo>
                  <a:cubicBezTo>
                    <a:pt x="1606" y="1891"/>
                    <a:pt x="1606" y="1891"/>
                    <a:pt x="1606" y="1891"/>
                  </a:cubicBezTo>
                  <a:cubicBezTo>
                    <a:pt x="1625" y="1817"/>
                    <a:pt x="1629" y="1769"/>
                    <a:pt x="1622" y="1734"/>
                  </a:cubicBezTo>
                  <a:close/>
                  <a:moveTo>
                    <a:pt x="1306" y="1734"/>
                  </a:moveTo>
                  <a:cubicBezTo>
                    <a:pt x="1344" y="1750"/>
                    <a:pt x="1389" y="1756"/>
                    <a:pt x="1434" y="1760"/>
                  </a:cubicBezTo>
                  <a:cubicBezTo>
                    <a:pt x="1421" y="1772"/>
                    <a:pt x="1411" y="1782"/>
                    <a:pt x="1408" y="1795"/>
                  </a:cubicBezTo>
                  <a:cubicBezTo>
                    <a:pt x="1399" y="1820"/>
                    <a:pt x="1408" y="1839"/>
                    <a:pt x="1411" y="1859"/>
                  </a:cubicBezTo>
                  <a:cubicBezTo>
                    <a:pt x="1418" y="1881"/>
                    <a:pt x="1421" y="1900"/>
                    <a:pt x="1408" y="1926"/>
                  </a:cubicBezTo>
                  <a:cubicBezTo>
                    <a:pt x="1408" y="1926"/>
                    <a:pt x="1408" y="1929"/>
                    <a:pt x="1405" y="1929"/>
                  </a:cubicBezTo>
                  <a:cubicBezTo>
                    <a:pt x="1389" y="1916"/>
                    <a:pt x="1370" y="1903"/>
                    <a:pt x="1348" y="1894"/>
                  </a:cubicBezTo>
                  <a:cubicBezTo>
                    <a:pt x="1344" y="1894"/>
                    <a:pt x="1344" y="1894"/>
                    <a:pt x="1344" y="1894"/>
                  </a:cubicBezTo>
                  <a:cubicBezTo>
                    <a:pt x="1306" y="1865"/>
                    <a:pt x="1290" y="1839"/>
                    <a:pt x="1284" y="1820"/>
                  </a:cubicBezTo>
                  <a:cubicBezTo>
                    <a:pt x="1277" y="1801"/>
                    <a:pt x="1277" y="1785"/>
                    <a:pt x="1284" y="1766"/>
                  </a:cubicBezTo>
                  <a:cubicBezTo>
                    <a:pt x="1290" y="1756"/>
                    <a:pt x="1300" y="1744"/>
                    <a:pt x="1306" y="1734"/>
                  </a:cubicBezTo>
                  <a:close/>
                  <a:moveTo>
                    <a:pt x="626" y="1740"/>
                  </a:moveTo>
                  <a:cubicBezTo>
                    <a:pt x="629" y="1744"/>
                    <a:pt x="632" y="1747"/>
                    <a:pt x="632" y="1750"/>
                  </a:cubicBezTo>
                  <a:cubicBezTo>
                    <a:pt x="635" y="1756"/>
                    <a:pt x="632" y="1769"/>
                    <a:pt x="616" y="1782"/>
                  </a:cubicBezTo>
                  <a:cubicBezTo>
                    <a:pt x="603" y="1795"/>
                    <a:pt x="581" y="1811"/>
                    <a:pt x="565" y="1820"/>
                  </a:cubicBezTo>
                  <a:cubicBezTo>
                    <a:pt x="559" y="1824"/>
                    <a:pt x="552" y="1827"/>
                    <a:pt x="546" y="1830"/>
                  </a:cubicBezTo>
                  <a:cubicBezTo>
                    <a:pt x="530" y="1817"/>
                    <a:pt x="517" y="1804"/>
                    <a:pt x="508" y="1792"/>
                  </a:cubicBezTo>
                  <a:cubicBezTo>
                    <a:pt x="565" y="1782"/>
                    <a:pt x="603" y="1769"/>
                    <a:pt x="626" y="1740"/>
                  </a:cubicBezTo>
                  <a:close/>
                  <a:moveTo>
                    <a:pt x="1731" y="1769"/>
                  </a:moveTo>
                  <a:cubicBezTo>
                    <a:pt x="1737" y="1776"/>
                    <a:pt x="1744" y="1785"/>
                    <a:pt x="1747" y="1792"/>
                  </a:cubicBezTo>
                  <a:cubicBezTo>
                    <a:pt x="1747" y="1801"/>
                    <a:pt x="1747" y="1811"/>
                    <a:pt x="1740" y="1820"/>
                  </a:cubicBezTo>
                  <a:cubicBezTo>
                    <a:pt x="1740" y="1824"/>
                    <a:pt x="1740" y="1827"/>
                    <a:pt x="1737" y="1827"/>
                  </a:cubicBezTo>
                  <a:cubicBezTo>
                    <a:pt x="1740" y="1814"/>
                    <a:pt x="1737" y="1798"/>
                    <a:pt x="1734" y="1782"/>
                  </a:cubicBezTo>
                  <a:cubicBezTo>
                    <a:pt x="1734" y="1779"/>
                    <a:pt x="1731" y="1772"/>
                    <a:pt x="1731" y="1769"/>
                  </a:cubicBezTo>
                  <a:close/>
                  <a:moveTo>
                    <a:pt x="274" y="1772"/>
                  </a:moveTo>
                  <a:cubicBezTo>
                    <a:pt x="278" y="1779"/>
                    <a:pt x="284" y="1788"/>
                    <a:pt x="287" y="1795"/>
                  </a:cubicBezTo>
                  <a:cubicBezTo>
                    <a:pt x="284" y="1798"/>
                    <a:pt x="284" y="1798"/>
                    <a:pt x="284" y="1798"/>
                  </a:cubicBezTo>
                  <a:cubicBezTo>
                    <a:pt x="278" y="1804"/>
                    <a:pt x="271" y="1814"/>
                    <a:pt x="265" y="1820"/>
                  </a:cubicBezTo>
                  <a:cubicBezTo>
                    <a:pt x="265" y="1820"/>
                    <a:pt x="265" y="1820"/>
                    <a:pt x="265" y="1820"/>
                  </a:cubicBezTo>
                  <a:cubicBezTo>
                    <a:pt x="262" y="1808"/>
                    <a:pt x="255" y="1795"/>
                    <a:pt x="246" y="1785"/>
                  </a:cubicBezTo>
                  <a:cubicBezTo>
                    <a:pt x="255" y="1782"/>
                    <a:pt x="265" y="1776"/>
                    <a:pt x="274" y="1772"/>
                  </a:cubicBezTo>
                  <a:close/>
                  <a:moveTo>
                    <a:pt x="2057" y="1782"/>
                  </a:moveTo>
                  <a:cubicBezTo>
                    <a:pt x="2066" y="1782"/>
                    <a:pt x="2073" y="1782"/>
                    <a:pt x="2079" y="1782"/>
                  </a:cubicBezTo>
                  <a:cubicBezTo>
                    <a:pt x="2092" y="1808"/>
                    <a:pt x="2120" y="1833"/>
                    <a:pt x="2162" y="1859"/>
                  </a:cubicBezTo>
                  <a:cubicBezTo>
                    <a:pt x="2165" y="1868"/>
                    <a:pt x="2168" y="1875"/>
                    <a:pt x="2168" y="1875"/>
                  </a:cubicBezTo>
                  <a:cubicBezTo>
                    <a:pt x="2168" y="1878"/>
                    <a:pt x="2168" y="1881"/>
                    <a:pt x="2162" y="1884"/>
                  </a:cubicBezTo>
                  <a:cubicBezTo>
                    <a:pt x="2156" y="1891"/>
                    <a:pt x="2140" y="1900"/>
                    <a:pt x="2120" y="1910"/>
                  </a:cubicBezTo>
                  <a:cubicBezTo>
                    <a:pt x="2105" y="1871"/>
                    <a:pt x="2079" y="1827"/>
                    <a:pt x="2053" y="1782"/>
                  </a:cubicBezTo>
                  <a:cubicBezTo>
                    <a:pt x="2057" y="1782"/>
                    <a:pt x="2057" y="1782"/>
                    <a:pt x="2057" y="1782"/>
                  </a:cubicBezTo>
                  <a:close/>
                  <a:moveTo>
                    <a:pt x="1954" y="1795"/>
                  </a:moveTo>
                  <a:cubicBezTo>
                    <a:pt x="1964" y="1817"/>
                    <a:pt x="1983" y="1833"/>
                    <a:pt x="2009" y="1852"/>
                  </a:cubicBezTo>
                  <a:cubicBezTo>
                    <a:pt x="1983" y="1900"/>
                    <a:pt x="1964" y="1929"/>
                    <a:pt x="1951" y="1961"/>
                  </a:cubicBezTo>
                  <a:cubicBezTo>
                    <a:pt x="1948" y="1961"/>
                    <a:pt x="1945" y="1961"/>
                    <a:pt x="1938" y="1961"/>
                  </a:cubicBezTo>
                  <a:cubicBezTo>
                    <a:pt x="1935" y="1961"/>
                    <a:pt x="1935" y="1961"/>
                    <a:pt x="1935" y="1961"/>
                  </a:cubicBezTo>
                  <a:cubicBezTo>
                    <a:pt x="1932" y="1961"/>
                    <a:pt x="1932" y="1961"/>
                    <a:pt x="1932" y="1961"/>
                  </a:cubicBezTo>
                  <a:cubicBezTo>
                    <a:pt x="1913" y="1961"/>
                    <a:pt x="1897" y="1961"/>
                    <a:pt x="1884" y="1970"/>
                  </a:cubicBezTo>
                  <a:cubicBezTo>
                    <a:pt x="1875" y="1951"/>
                    <a:pt x="1871" y="1932"/>
                    <a:pt x="1868" y="1916"/>
                  </a:cubicBezTo>
                  <a:cubicBezTo>
                    <a:pt x="1862" y="1878"/>
                    <a:pt x="1868" y="1855"/>
                    <a:pt x="1887" y="1833"/>
                  </a:cubicBezTo>
                  <a:cubicBezTo>
                    <a:pt x="1900" y="1817"/>
                    <a:pt x="1926" y="1804"/>
                    <a:pt x="1954" y="1795"/>
                  </a:cubicBezTo>
                  <a:close/>
                  <a:moveTo>
                    <a:pt x="1782" y="1868"/>
                  </a:moveTo>
                  <a:cubicBezTo>
                    <a:pt x="1785" y="1884"/>
                    <a:pt x="1788" y="1900"/>
                    <a:pt x="1788" y="1916"/>
                  </a:cubicBezTo>
                  <a:cubicBezTo>
                    <a:pt x="1792" y="1942"/>
                    <a:pt x="1795" y="1967"/>
                    <a:pt x="1807" y="1993"/>
                  </a:cubicBezTo>
                  <a:cubicBezTo>
                    <a:pt x="1814" y="2012"/>
                    <a:pt x="1827" y="2028"/>
                    <a:pt x="1846" y="2044"/>
                  </a:cubicBezTo>
                  <a:cubicBezTo>
                    <a:pt x="1830" y="2073"/>
                    <a:pt x="1827" y="2105"/>
                    <a:pt x="1830" y="2133"/>
                  </a:cubicBezTo>
                  <a:cubicBezTo>
                    <a:pt x="1772" y="2069"/>
                    <a:pt x="1744" y="2018"/>
                    <a:pt x="1734" y="1980"/>
                  </a:cubicBezTo>
                  <a:cubicBezTo>
                    <a:pt x="1728" y="1961"/>
                    <a:pt x="1724" y="1942"/>
                    <a:pt x="1724" y="1926"/>
                  </a:cubicBezTo>
                  <a:cubicBezTo>
                    <a:pt x="1728" y="1926"/>
                    <a:pt x="1728" y="1926"/>
                    <a:pt x="1728" y="1926"/>
                  </a:cubicBezTo>
                  <a:cubicBezTo>
                    <a:pt x="1728" y="1926"/>
                    <a:pt x="1728" y="1926"/>
                    <a:pt x="1731" y="1922"/>
                  </a:cubicBezTo>
                  <a:cubicBezTo>
                    <a:pt x="1731" y="1922"/>
                    <a:pt x="1734" y="1922"/>
                    <a:pt x="1737" y="1919"/>
                  </a:cubicBezTo>
                  <a:cubicBezTo>
                    <a:pt x="1740" y="1916"/>
                    <a:pt x="1747" y="1910"/>
                    <a:pt x="1753" y="1903"/>
                  </a:cubicBezTo>
                  <a:cubicBezTo>
                    <a:pt x="1763" y="1894"/>
                    <a:pt x="1772" y="1881"/>
                    <a:pt x="1782" y="1868"/>
                  </a:cubicBezTo>
                  <a:close/>
                  <a:moveTo>
                    <a:pt x="2047" y="1903"/>
                  </a:moveTo>
                  <a:cubicBezTo>
                    <a:pt x="2053" y="1919"/>
                    <a:pt x="2063" y="1932"/>
                    <a:pt x="2066" y="1942"/>
                  </a:cubicBezTo>
                  <a:cubicBezTo>
                    <a:pt x="2066" y="1942"/>
                    <a:pt x="2066" y="1942"/>
                    <a:pt x="2066" y="1942"/>
                  </a:cubicBezTo>
                  <a:cubicBezTo>
                    <a:pt x="2057" y="1951"/>
                    <a:pt x="2047" y="1961"/>
                    <a:pt x="2037" y="1970"/>
                  </a:cubicBezTo>
                  <a:cubicBezTo>
                    <a:pt x="2031" y="1970"/>
                    <a:pt x="2021" y="1970"/>
                    <a:pt x="2012" y="1967"/>
                  </a:cubicBezTo>
                  <a:cubicBezTo>
                    <a:pt x="2018" y="1954"/>
                    <a:pt x="2031" y="1935"/>
                    <a:pt x="2047" y="1903"/>
                  </a:cubicBezTo>
                  <a:close/>
                  <a:moveTo>
                    <a:pt x="1664" y="1958"/>
                  </a:moveTo>
                  <a:cubicBezTo>
                    <a:pt x="1667" y="1970"/>
                    <a:pt x="1670" y="1983"/>
                    <a:pt x="1673" y="1996"/>
                  </a:cubicBezTo>
                  <a:cubicBezTo>
                    <a:pt x="1677" y="2009"/>
                    <a:pt x="1680" y="2022"/>
                    <a:pt x="1686" y="2031"/>
                  </a:cubicBezTo>
                  <a:cubicBezTo>
                    <a:pt x="1680" y="2025"/>
                    <a:pt x="1673" y="2022"/>
                    <a:pt x="1670" y="2015"/>
                  </a:cubicBezTo>
                  <a:cubicBezTo>
                    <a:pt x="1654" y="1996"/>
                    <a:pt x="1651" y="1980"/>
                    <a:pt x="1654" y="1970"/>
                  </a:cubicBezTo>
                  <a:cubicBezTo>
                    <a:pt x="1654" y="1967"/>
                    <a:pt x="1657" y="1961"/>
                    <a:pt x="1664" y="1958"/>
                  </a:cubicBezTo>
                  <a:close/>
                  <a:moveTo>
                    <a:pt x="1932" y="2022"/>
                  </a:moveTo>
                  <a:cubicBezTo>
                    <a:pt x="1932" y="2022"/>
                    <a:pt x="1932" y="2022"/>
                    <a:pt x="1932" y="2022"/>
                  </a:cubicBezTo>
                  <a:cubicBezTo>
                    <a:pt x="1938" y="2025"/>
                    <a:pt x="1945" y="2025"/>
                    <a:pt x="1951" y="2025"/>
                  </a:cubicBezTo>
                  <a:cubicBezTo>
                    <a:pt x="1951" y="2031"/>
                    <a:pt x="1954" y="2034"/>
                    <a:pt x="1954" y="2041"/>
                  </a:cubicBezTo>
                  <a:cubicBezTo>
                    <a:pt x="1961" y="2063"/>
                    <a:pt x="1974" y="2092"/>
                    <a:pt x="1993" y="2127"/>
                  </a:cubicBezTo>
                  <a:cubicBezTo>
                    <a:pt x="1983" y="2130"/>
                    <a:pt x="1974" y="2133"/>
                    <a:pt x="1967" y="2137"/>
                  </a:cubicBezTo>
                  <a:cubicBezTo>
                    <a:pt x="1958" y="2127"/>
                    <a:pt x="1948" y="2114"/>
                    <a:pt x="1942" y="2101"/>
                  </a:cubicBezTo>
                  <a:cubicBezTo>
                    <a:pt x="1938" y="2095"/>
                    <a:pt x="1935" y="2089"/>
                    <a:pt x="1932" y="2085"/>
                  </a:cubicBezTo>
                  <a:cubicBezTo>
                    <a:pt x="1945" y="2073"/>
                    <a:pt x="1945" y="2073"/>
                    <a:pt x="1945" y="2073"/>
                  </a:cubicBezTo>
                  <a:cubicBezTo>
                    <a:pt x="1938" y="2063"/>
                    <a:pt x="1932" y="2053"/>
                    <a:pt x="1926" y="2044"/>
                  </a:cubicBezTo>
                  <a:cubicBezTo>
                    <a:pt x="1932" y="2037"/>
                    <a:pt x="1932" y="2037"/>
                    <a:pt x="1932" y="2037"/>
                  </a:cubicBezTo>
                  <a:cubicBezTo>
                    <a:pt x="1913" y="2025"/>
                    <a:pt x="1913" y="2025"/>
                    <a:pt x="1913" y="2025"/>
                  </a:cubicBezTo>
                  <a:cubicBezTo>
                    <a:pt x="1916" y="2025"/>
                    <a:pt x="1922" y="2022"/>
                    <a:pt x="1932" y="2022"/>
                  </a:cubicBezTo>
                  <a:close/>
                  <a:moveTo>
                    <a:pt x="1887" y="2133"/>
                  </a:moveTo>
                  <a:cubicBezTo>
                    <a:pt x="1887" y="2133"/>
                    <a:pt x="1887" y="2133"/>
                    <a:pt x="1887" y="2133"/>
                  </a:cubicBezTo>
                  <a:cubicBezTo>
                    <a:pt x="1897" y="2149"/>
                    <a:pt x="1907" y="2165"/>
                    <a:pt x="1916" y="2178"/>
                  </a:cubicBezTo>
                  <a:cubicBezTo>
                    <a:pt x="1913" y="2184"/>
                    <a:pt x="1910" y="2194"/>
                    <a:pt x="1907" y="2200"/>
                  </a:cubicBezTo>
                  <a:cubicBezTo>
                    <a:pt x="1900" y="2172"/>
                    <a:pt x="1900" y="2172"/>
                    <a:pt x="1900" y="2172"/>
                  </a:cubicBezTo>
                  <a:cubicBezTo>
                    <a:pt x="1903" y="2172"/>
                    <a:pt x="1903" y="2175"/>
                    <a:pt x="1900" y="2168"/>
                  </a:cubicBezTo>
                  <a:cubicBezTo>
                    <a:pt x="1894" y="2162"/>
                    <a:pt x="1891" y="2149"/>
                    <a:pt x="1887" y="2137"/>
                  </a:cubicBezTo>
                  <a:cubicBezTo>
                    <a:pt x="1887" y="2133"/>
                    <a:pt x="1887" y="2133"/>
                    <a:pt x="1887" y="213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F27259"/>
          </a:solidFill>
        </p:grpSpPr>
        <p:sp>
          <p:nvSpPr>
            <p:cNvPr id="73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2" name="矩形 101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shutterstock_461926672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462628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" name="组合 387"/>
          <p:cNvGrpSpPr/>
          <p:nvPr/>
        </p:nvGrpSpPr>
        <p:grpSpPr>
          <a:xfrm>
            <a:off x="4976814" y="886053"/>
            <a:ext cx="3060700" cy="1011238"/>
            <a:chOff x="4976814" y="1176338"/>
            <a:chExt cx="3060700" cy="1011238"/>
          </a:xfrm>
        </p:grpSpPr>
        <p:sp>
          <p:nvSpPr>
            <p:cNvPr id="189" name="Freeform 6"/>
            <p:cNvSpPr>
              <a:spLocks/>
            </p:cNvSpPr>
            <p:nvPr/>
          </p:nvSpPr>
          <p:spPr bwMode="auto">
            <a:xfrm>
              <a:off x="7604126" y="1473201"/>
              <a:ext cx="80963" cy="55563"/>
            </a:xfrm>
            <a:custGeom>
              <a:avLst/>
              <a:gdLst>
                <a:gd name="T0" fmla="*/ 17 w 19"/>
                <a:gd name="T1" fmla="*/ 10 h 13"/>
                <a:gd name="T2" fmla="*/ 19 w 19"/>
                <a:gd name="T3" fmla="*/ 6 h 13"/>
                <a:gd name="T4" fmla="*/ 18 w 19"/>
                <a:gd name="T5" fmla="*/ 3 h 13"/>
                <a:gd name="T6" fmla="*/ 14 w 19"/>
                <a:gd name="T7" fmla="*/ 2 h 13"/>
                <a:gd name="T8" fmla="*/ 10 w 19"/>
                <a:gd name="T9" fmla="*/ 0 h 13"/>
                <a:gd name="T10" fmla="*/ 8 w 19"/>
                <a:gd name="T11" fmla="*/ 1 h 13"/>
                <a:gd name="T12" fmla="*/ 4 w 19"/>
                <a:gd name="T13" fmla="*/ 2 h 13"/>
                <a:gd name="T14" fmla="*/ 2 w 19"/>
                <a:gd name="T15" fmla="*/ 4 h 13"/>
                <a:gd name="T16" fmla="*/ 0 w 19"/>
                <a:gd name="T17" fmla="*/ 7 h 13"/>
                <a:gd name="T18" fmla="*/ 10 w 19"/>
                <a:gd name="T19" fmla="*/ 13 h 13"/>
                <a:gd name="T20" fmla="*/ 17 w 19"/>
                <a:gd name="T2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7" y="10"/>
                  </a:moveTo>
                  <a:cubicBezTo>
                    <a:pt x="18" y="9"/>
                    <a:pt x="19" y="7"/>
                    <a:pt x="19" y="6"/>
                  </a:cubicBezTo>
                  <a:cubicBezTo>
                    <a:pt x="19" y="5"/>
                    <a:pt x="18" y="4"/>
                    <a:pt x="18" y="3"/>
                  </a:cubicBezTo>
                  <a:cubicBezTo>
                    <a:pt x="17" y="3"/>
                    <a:pt x="16" y="2"/>
                    <a:pt x="14" y="2"/>
                  </a:cubicBezTo>
                  <a:cubicBezTo>
                    <a:pt x="12" y="2"/>
                    <a:pt x="11" y="1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1"/>
                    <a:pt x="3" y="13"/>
                    <a:pt x="10" y="13"/>
                  </a:cubicBezTo>
                  <a:cubicBezTo>
                    <a:pt x="13" y="13"/>
                    <a:pt x="15" y="12"/>
                    <a:pt x="17" y="1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"/>
            <p:cNvSpPr>
              <a:spLocks/>
            </p:cNvSpPr>
            <p:nvPr/>
          </p:nvSpPr>
          <p:spPr bwMode="auto">
            <a:xfrm>
              <a:off x="7600951" y="1589088"/>
              <a:ext cx="79375" cy="53975"/>
            </a:xfrm>
            <a:custGeom>
              <a:avLst/>
              <a:gdLst>
                <a:gd name="T0" fmla="*/ 18 w 19"/>
                <a:gd name="T1" fmla="*/ 10 h 13"/>
                <a:gd name="T2" fmla="*/ 19 w 19"/>
                <a:gd name="T3" fmla="*/ 6 h 13"/>
                <a:gd name="T4" fmla="*/ 18 w 19"/>
                <a:gd name="T5" fmla="*/ 3 h 13"/>
                <a:gd name="T6" fmla="*/ 16 w 19"/>
                <a:gd name="T7" fmla="*/ 1 h 13"/>
                <a:gd name="T8" fmla="*/ 12 w 19"/>
                <a:gd name="T9" fmla="*/ 1 h 13"/>
                <a:gd name="T10" fmla="*/ 10 w 19"/>
                <a:gd name="T11" fmla="*/ 0 h 13"/>
                <a:gd name="T12" fmla="*/ 8 w 19"/>
                <a:gd name="T13" fmla="*/ 1 h 13"/>
                <a:gd name="T14" fmla="*/ 5 w 19"/>
                <a:gd name="T15" fmla="*/ 1 h 13"/>
                <a:gd name="T16" fmla="*/ 2 w 19"/>
                <a:gd name="T17" fmla="*/ 3 h 13"/>
                <a:gd name="T18" fmla="*/ 0 w 19"/>
                <a:gd name="T19" fmla="*/ 5 h 13"/>
                <a:gd name="T20" fmla="*/ 0 w 19"/>
                <a:gd name="T21" fmla="*/ 8 h 13"/>
                <a:gd name="T22" fmla="*/ 2 w 19"/>
                <a:gd name="T23" fmla="*/ 11 h 13"/>
                <a:gd name="T24" fmla="*/ 3 w 19"/>
                <a:gd name="T25" fmla="*/ 12 h 13"/>
                <a:gd name="T26" fmla="*/ 8 w 19"/>
                <a:gd name="T27" fmla="*/ 13 h 13"/>
                <a:gd name="T28" fmla="*/ 9 w 19"/>
                <a:gd name="T29" fmla="*/ 13 h 13"/>
                <a:gd name="T30" fmla="*/ 11 w 19"/>
                <a:gd name="T31" fmla="*/ 12 h 13"/>
                <a:gd name="T32" fmla="*/ 15 w 19"/>
                <a:gd name="T33" fmla="*/ 12 h 13"/>
                <a:gd name="T34" fmla="*/ 18 w 19"/>
                <a:gd name="T3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3">
                  <a:moveTo>
                    <a:pt x="18" y="10"/>
                  </a:moveTo>
                  <a:cubicBezTo>
                    <a:pt x="19" y="9"/>
                    <a:pt x="19" y="8"/>
                    <a:pt x="19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9"/>
                    <a:pt x="1" y="10"/>
                    <a:pt x="2" y="11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4" y="12"/>
                    <a:pt x="5" y="12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1"/>
                    <a:pt x="18" y="1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8"/>
            <p:cNvSpPr>
              <a:spLocks noEditPoints="1"/>
            </p:cNvSpPr>
            <p:nvPr/>
          </p:nvSpPr>
          <p:spPr bwMode="auto">
            <a:xfrm>
              <a:off x="7439026" y="1176338"/>
              <a:ext cx="598488" cy="874713"/>
            </a:xfrm>
            <a:custGeom>
              <a:avLst/>
              <a:gdLst>
                <a:gd name="T0" fmla="*/ 137 w 141"/>
                <a:gd name="T1" fmla="*/ 106 h 206"/>
                <a:gd name="T2" fmla="*/ 92 w 141"/>
                <a:gd name="T3" fmla="*/ 31 h 206"/>
                <a:gd name="T4" fmla="*/ 105 w 141"/>
                <a:gd name="T5" fmla="*/ 36 h 206"/>
                <a:gd name="T6" fmla="*/ 104 w 141"/>
                <a:gd name="T7" fmla="*/ 62 h 206"/>
                <a:gd name="T8" fmla="*/ 105 w 141"/>
                <a:gd name="T9" fmla="*/ 70 h 206"/>
                <a:gd name="T10" fmla="*/ 110 w 141"/>
                <a:gd name="T11" fmla="*/ 80 h 206"/>
                <a:gd name="T12" fmla="*/ 87 w 141"/>
                <a:gd name="T13" fmla="*/ 68 h 206"/>
                <a:gd name="T14" fmla="*/ 105 w 141"/>
                <a:gd name="T15" fmla="*/ 55 h 206"/>
                <a:gd name="T16" fmla="*/ 87 w 141"/>
                <a:gd name="T17" fmla="*/ 39 h 206"/>
                <a:gd name="T18" fmla="*/ 67 w 141"/>
                <a:gd name="T19" fmla="*/ 142 h 206"/>
                <a:gd name="T20" fmla="*/ 59 w 141"/>
                <a:gd name="T21" fmla="*/ 151 h 206"/>
                <a:gd name="T22" fmla="*/ 59 w 141"/>
                <a:gd name="T23" fmla="*/ 165 h 206"/>
                <a:gd name="T24" fmla="*/ 38 w 141"/>
                <a:gd name="T25" fmla="*/ 164 h 206"/>
                <a:gd name="T26" fmla="*/ 35 w 141"/>
                <a:gd name="T27" fmla="*/ 156 h 206"/>
                <a:gd name="T28" fmla="*/ 35 w 141"/>
                <a:gd name="T29" fmla="*/ 135 h 206"/>
                <a:gd name="T30" fmla="*/ 24 w 141"/>
                <a:gd name="T31" fmla="*/ 143 h 206"/>
                <a:gd name="T32" fmla="*/ 44 w 141"/>
                <a:gd name="T33" fmla="*/ 116 h 206"/>
                <a:gd name="T34" fmla="*/ 46 w 141"/>
                <a:gd name="T35" fmla="*/ 89 h 206"/>
                <a:gd name="T36" fmla="*/ 46 w 141"/>
                <a:gd name="T37" fmla="*/ 65 h 206"/>
                <a:gd name="T38" fmla="*/ 43 w 141"/>
                <a:gd name="T39" fmla="*/ 50 h 206"/>
                <a:gd name="T40" fmla="*/ 35 w 141"/>
                <a:gd name="T41" fmla="*/ 54 h 206"/>
                <a:gd name="T42" fmla="*/ 28 w 141"/>
                <a:gd name="T43" fmla="*/ 55 h 206"/>
                <a:gd name="T44" fmla="*/ 60 w 141"/>
                <a:gd name="T45" fmla="*/ 32 h 206"/>
                <a:gd name="T46" fmla="*/ 61 w 141"/>
                <a:gd name="T47" fmla="*/ 43 h 206"/>
                <a:gd name="T48" fmla="*/ 67 w 141"/>
                <a:gd name="T49" fmla="*/ 59 h 206"/>
                <a:gd name="T50" fmla="*/ 48 w 141"/>
                <a:gd name="T51" fmla="*/ 39 h 206"/>
                <a:gd name="T52" fmla="*/ 56 w 141"/>
                <a:gd name="T53" fmla="*/ 59 h 206"/>
                <a:gd name="T54" fmla="*/ 61 w 141"/>
                <a:gd name="T55" fmla="*/ 70 h 206"/>
                <a:gd name="T56" fmla="*/ 51 w 141"/>
                <a:gd name="T57" fmla="*/ 92 h 206"/>
                <a:gd name="T58" fmla="*/ 52 w 141"/>
                <a:gd name="T59" fmla="*/ 116 h 206"/>
                <a:gd name="T60" fmla="*/ 71 w 141"/>
                <a:gd name="T61" fmla="*/ 136 h 206"/>
                <a:gd name="T62" fmla="*/ 101 w 141"/>
                <a:gd name="T63" fmla="*/ 90 h 206"/>
                <a:gd name="T64" fmla="*/ 101 w 141"/>
                <a:gd name="T65" fmla="*/ 96 h 206"/>
                <a:gd name="T66" fmla="*/ 114 w 141"/>
                <a:gd name="T67" fmla="*/ 128 h 206"/>
                <a:gd name="T68" fmla="*/ 101 w 141"/>
                <a:gd name="T69" fmla="*/ 105 h 206"/>
                <a:gd name="T70" fmla="*/ 82 w 141"/>
                <a:gd name="T71" fmla="*/ 108 h 206"/>
                <a:gd name="T72" fmla="*/ 105 w 141"/>
                <a:gd name="T73" fmla="*/ 120 h 206"/>
                <a:gd name="T74" fmla="*/ 108 w 141"/>
                <a:gd name="T75" fmla="*/ 162 h 206"/>
                <a:gd name="T76" fmla="*/ 99 w 141"/>
                <a:gd name="T77" fmla="*/ 171 h 206"/>
                <a:gd name="T78" fmla="*/ 99 w 141"/>
                <a:gd name="T79" fmla="*/ 124 h 206"/>
                <a:gd name="T80" fmla="*/ 96 w 141"/>
                <a:gd name="T81" fmla="*/ 142 h 206"/>
                <a:gd name="T82" fmla="*/ 87 w 141"/>
                <a:gd name="T83" fmla="*/ 142 h 206"/>
                <a:gd name="T84" fmla="*/ 80 w 141"/>
                <a:gd name="T85" fmla="*/ 143 h 206"/>
                <a:gd name="T86" fmla="*/ 85 w 141"/>
                <a:gd name="T87" fmla="*/ 159 h 206"/>
                <a:gd name="T88" fmla="*/ 87 w 141"/>
                <a:gd name="T89" fmla="*/ 124 h 206"/>
                <a:gd name="T90" fmla="*/ 87 w 141"/>
                <a:gd name="T91" fmla="*/ 117 h 206"/>
                <a:gd name="T92" fmla="*/ 75 w 141"/>
                <a:gd name="T93" fmla="*/ 92 h 206"/>
                <a:gd name="T94" fmla="*/ 73 w 141"/>
                <a:gd name="T95" fmla="*/ 36 h 206"/>
                <a:gd name="T96" fmla="*/ 81 w 141"/>
                <a:gd name="T97" fmla="*/ 41 h 206"/>
                <a:gd name="T98" fmla="*/ 88 w 141"/>
                <a:gd name="T99" fmla="*/ 52 h 206"/>
                <a:gd name="T100" fmla="*/ 98 w 141"/>
                <a:gd name="T101" fmla="*/ 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1" h="206">
                  <a:moveTo>
                    <a:pt x="137" y="106"/>
                  </a:moveTo>
                  <a:cubicBezTo>
                    <a:pt x="132" y="63"/>
                    <a:pt x="103" y="13"/>
                    <a:pt x="71" y="6"/>
                  </a:cubicBezTo>
                  <a:cubicBezTo>
                    <a:pt x="38" y="0"/>
                    <a:pt x="9" y="52"/>
                    <a:pt x="5" y="108"/>
                  </a:cubicBezTo>
                  <a:cubicBezTo>
                    <a:pt x="0" y="164"/>
                    <a:pt x="30" y="206"/>
                    <a:pt x="71" y="199"/>
                  </a:cubicBezTo>
                  <a:cubicBezTo>
                    <a:pt x="112" y="191"/>
                    <a:pt x="141" y="149"/>
                    <a:pt x="137" y="106"/>
                  </a:cubicBezTo>
                  <a:close/>
                  <a:moveTo>
                    <a:pt x="86" y="30"/>
                  </a:moveTo>
                  <a:cubicBezTo>
                    <a:pt x="86" y="28"/>
                    <a:pt x="86" y="27"/>
                    <a:pt x="87" y="26"/>
                  </a:cubicBezTo>
                  <a:cubicBezTo>
                    <a:pt x="88" y="25"/>
                    <a:pt x="89" y="25"/>
                    <a:pt x="90" y="25"/>
                  </a:cubicBezTo>
                  <a:cubicBezTo>
                    <a:pt x="91" y="26"/>
                    <a:pt x="92" y="27"/>
                    <a:pt x="92" y="29"/>
                  </a:cubicBezTo>
                  <a:cubicBezTo>
                    <a:pt x="92" y="29"/>
                    <a:pt x="92" y="30"/>
                    <a:pt x="92" y="31"/>
                  </a:cubicBezTo>
                  <a:cubicBezTo>
                    <a:pt x="91" y="32"/>
                    <a:pt x="92" y="33"/>
                    <a:pt x="92" y="34"/>
                  </a:cubicBezTo>
                  <a:cubicBezTo>
                    <a:pt x="92" y="35"/>
                    <a:pt x="92" y="35"/>
                    <a:pt x="94" y="35"/>
                  </a:cubicBezTo>
                  <a:cubicBezTo>
                    <a:pt x="94" y="35"/>
                    <a:pt x="94" y="35"/>
                    <a:pt x="95" y="35"/>
                  </a:cubicBezTo>
                  <a:cubicBezTo>
                    <a:pt x="96" y="35"/>
                    <a:pt x="97" y="35"/>
                    <a:pt x="100" y="35"/>
                  </a:cubicBezTo>
                  <a:cubicBezTo>
                    <a:pt x="102" y="36"/>
                    <a:pt x="104" y="36"/>
                    <a:pt x="105" y="36"/>
                  </a:cubicBezTo>
                  <a:cubicBezTo>
                    <a:pt x="106" y="37"/>
                    <a:pt x="107" y="37"/>
                    <a:pt x="108" y="39"/>
                  </a:cubicBezTo>
                  <a:cubicBezTo>
                    <a:pt x="110" y="40"/>
                    <a:pt x="111" y="41"/>
                    <a:pt x="111" y="42"/>
                  </a:cubicBezTo>
                  <a:cubicBezTo>
                    <a:pt x="112" y="43"/>
                    <a:pt x="112" y="45"/>
                    <a:pt x="112" y="48"/>
                  </a:cubicBezTo>
                  <a:cubicBezTo>
                    <a:pt x="113" y="51"/>
                    <a:pt x="112" y="53"/>
                    <a:pt x="111" y="56"/>
                  </a:cubicBezTo>
                  <a:cubicBezTo>
                    <a:pt x="110" y="59"/>
                    <a:pt x="108" y="61"/>
                    <a:pt x="104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4"/>
                    <a:pt x="93" y="65"/>
                    <a:pt x="93" y="66"/>
                  </a:cubicBezTo>
                  <a:cubicBezTo>
                    <a:pt x="93" y="67"/>
                    <a:pt x="94" y="68"/>
                    <a:pt x="95" y="68"/>
                  </a:cubicBezTo>
                  <a:cubicBezTo>
                    <a:pt x="96" y="69"/>
                    <a:pt x="97" y="69"/>
                    <a:pt x="99" y="69"/>
                  </a:cubicBezTo>
                  <a:cubicBezTo>
                    <a:pt x="101" y="69"/>
                    <a:pt x="103" y="70"/>
                    <a:pt x="105" y="70"/>
                  </a:cubicBezTo>
                  <a:cubicBezTo>
                    <a:pt x="107" y="71"/>
                    <a:pt x="109" y="72"/>
                    <a:pt x="110" y="72"/>
                  </a:cubicBezTo>
                  <a:cubicBezTo>
                    <a:pt x="111" y="73"/>
                    <a:pt x="113" y="75"/>
                    <a:pt x="115" y="77"/>
                  </a:cubicBezTo>
                  <a:cubicBezTo>
                    <a:pt x="117" y="79"/>
                    <a:pt x="118" y="81"/>
                    <a:pt x="116" y="82"/>
                  </a:cubicBezTo>
                  <a:cubicBezTo>
                    <a:pt x="115" y="83"/>
                    <a:pt x="114" y="83"/>
                    <a:pt x="113" y="83"/>
                  </a:cubicBezTo>
                  <a:cubicBezTo>
                    <a:pt x="112" y="83"/>
                    <a:pt x="111" y="82"/>
                    <a:pt x="110" y="80"/>
                  </a:cubicBezTo>
                  <a:cubicBezTo>
                    <a:pt x="108" y="79"/>
                    <a:pt x="107" y="78"/>
                    <a:pt x="105" y="77"/>
                  </a:cubicBezTo>
                  <a:cubicBezTo>
                    <a:pt x="103" y="76"/>
                    <a:pt x="101" y="76"/>
                    <a:pt x="100" y="75"/>
                  </a:cubicBezTo>
                  <a:cubicBezTo>
                    <a:pt x="99" y="75"/>
                    <a:pt x="97" y="75"/>
                    <a:pt x="94" y="75"/>
                  </a:cubicBezTo>
                  <a:cubicBezTo>
                    <a:pt x="91" y="75"/>
                    <a:pt x="89" y="74"/>
                    <a:pt x="88" y="73"/>
                  </a:cubicBezTo>
                  <a:cubicBezTo>
                    <a:pt x="87" y="71"/>
                    <a:pt x="87" y="69"/>
                    <a:pt x="87" y="68"/>
                  </a:cubicBezTo>
                  <a:cubicBezTo>
                    <a:pt x="87" y="66"/>
                    <a:pt x="87" y="64"/>
                    <a:pt x="87" y="63"/>
                  </a:cubicBezTo>
                  <a:cubicBezTo>
                    <a:pt x="88" y="62"/>
                    <a:pt x="89" y="61"/>
                    <a:pt x="90" y="60"/>
                  </a:cubicBezTo>
                  <a:cubicBezTo>
                    <a:pt x="90" y="59"/>
                    <a:pt x="92" y="58"/>
                    <a:pt x="95" y="58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02" y="57"/>
                    <a:pt x="104" y="56"/>
                    <a:pt x="105" y="55"/>
                  </a:cubicBezTo>
                  <a:cubicBezTo>
                    <a:pt x="106" y="54"/>
                    <a:pt x="107" y="52"/>
                    <a:pt x="106" y="49"/>
                  </a:cubicBezTo>
                  <a:cubicBezTo>
                    <a:pt x="106" y="46"/>
                    <a:pt x="106" y="45"/>
                    <a:pt x="104" y="43"/>
                  </a:cubicBezTo>
                  <a:cubicBezTo>
                    <a:pt x="103" y="42"/>
                    <a:pt x="101" y="41"/>
                    <a:pt x="99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89" y="41"/>
                    <a:pt x="88" y="40"/>
                    <a:pt x="87" y="39"/>
                  </a:cubicBezTo>
                  <a:cubicBezTo>
                    <a:pt x="86" y="38"/>
                    <a:pt x="86" y="37"/>
                    <a:pt x="86" y="35"/>
                  </a:cubicBezTo>
                  <a:cubicBezTo>
                    <a:pt x="85" y="33"/>
                    <a:pt x="85" y="31"/>
                    <a:pt x="86" y="30"/>
                  </a:cubicBezTo>
                  <a:close/>
                  <a:moveTo>
                    <a:pt x="72" y="141"/>
                  </a:moveTo>
                  <a:cubicBezTo>
                    <a:pt x="71" y="142"/>
                    <a:pt x="70" y="143"/>
                    <a:pt x="69" y="142"/>
                  </a:cubicBezTo>
                  <a:cubicBezTo>
                    <a:pt x="68" y="142"/>
                    <a:pt x="68" y="142"/>
                    <a:pt x="67" y="142"/>
                  </a:cubicBezTo>
                  <a:cubicBezTo>
                    <a:pt x="67" y="141"/>
                    <a:pt x="66" y="140"/>
                    <a:pt x="64" y="137"/>
                  </a:cubicBezTo>
                  <a:cubicBezTo>
                    <a:pt x="62" y="135"/>
                    <a:pt x="58" y="131"/>
                    <a:pt x="52" y="128"/>
                  </a:cubicBezTo>
                  <a:cubicBezTo>
                    <a:pt x="52" y="131"/>
                    <a:pt x="52" y="134"/>
                    <a:pt x="53" y="136"/>
                  </a:cubicBezTo>
                  <a:cubicBezTo>
                    <a:pt x="53" y="137"/>
                    <a:pt x="54" y="139"/>
                    <a:pt x="55" y="142"/>
                  </a:cubicBezTo>
                  <a:cubicBezTo>
                    <a:pt x="56" y="145"/>
                    <a:pt x="57" y="148"/>
                    <a:pt x="59" y="151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67" y="166"/>
                    <a:pt x="68" y="167"/>
                    <a:pt x="68" y="168"/>
                  </a:cubicBezTo>
                  <a:cubicBezTo>
                    <a:pt x="68" y="169"/>
                    <a:pt x="67" y="170"/>
                    <a:pt x="66" y="171"/>
                  </a:cubicBezTo>
                  <a:cubicBezTo>
                    <a:pt x="65" y="171"/>
                    <a:pt x="64" y="171"/>
                    <a:pt x="63" y="170"/>
                  </a:cubicBezTo>
                  <a:cubicBezTo>
                    <a:pt x="62" y="169"/>
                    <a:pt x="61" y="168"/>
                    <a:pt x="59" y="165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6"/>
                    <a:pt x="52" y="151"/>
                    <a:pt x="49" y="144"/>
                  </a:cubicBezTo>
                  <a:cubicBezTo>
                    <a:pt x="47" y="147"/>
                    <a:pt x="46" y="149"/>
                    <a:pt x="45" y="152"/>
                  </a:cubicBezTo>
                  <a:cubicBezTo>
                    <a:pt x="43" y="155"/>
                    <a:pt x="43" y="157"/>
                    <a:pt x="42" y="158"/>
                  </a:cubicBezTo>
                  <a:cubicBezTo>
                    <a:pt x="42" y="159"/>
                    <a:pt x="40" y="161"/>
                    <a:pt x="38" y="164"/>
                  </a:cubicBezTo>
                  <a:cubicBezTo>
                    <a:pt x="36" y="168"/>
                    <a:pt x="35" y="170"/>
                    <a:pt x="34" y="171"/>
                  </a:cubicBezTo>
                  <a:cubicBezTo>
                    <a:pt x="33" y="172"/>
                    <a:pt x="32" y="172"/>
                    <a:pt x="31" y="172"/>
                  </a:cubicBezTo>
                  <a:cubicBezTo>
                    <a:pt x="30" y="172"/>
                    <a:pt x="29" y="172"/>
                    <a:pt x="29" y="170"/>
                  </a:cubicBezTo>
                  <a:cubicBezTo>
                    <a:pt x="29" y="169"/>
                    <a:pt x="29" y="167"/>
                    <a:pt x="30" y="165"/>
                  </a:cubicBezTo>
                  <a:cubicBezTo>
                    <a:pt x="32" y="163"/>
                    <a:pt x="33" y="160"/>
                    <a:pt x="35" y="156"/>
                  </a:cubicBezTo>
                  <a:cubicBezTo>
                    <a:pt x="38" y="153"/>
                    <a:pt x="39" y="149"/>
                    <a:pt x="40" y="147"/>
                  </a:cubicBezTo>
                  <a:cubicBezTo>
                    <a:pt x="42" y="144"/>
                    <a:pt x="43" y="142"/>
                    <a:pt x="44" y="139"/>
                  </a:cubicBezTo>
                  <a:cubicBezTo>
                    <a:pt x="44" y="136"/>
                    <a:pt x="45" y="134"/>
                    <a:pt x="45" y="131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0" y="131"/>
                    <a:pt x="37" y="134"/>
                    <a:pt x="35" y="135"/>
                  </a:cubicBezTo>
                  <a:cubicBezTo>
                    <a:pt x="34" y="136"/>
                    <a:pt x="33" y="138"/>
                    <a:pt x="32" y="139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7" y="145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5"/>
                  </a:cubicBezTo>
                  <a:cubicBezTo>
                    <a:pt x="24" y="145"/>
                    <a:pt x="24" y="144"/>
                    <a:pt x="24" y="143"/>
                  </a:cubicBezTo>
                  <a:cubicBezTo>
                    <a:pt x="24" y="142"/>
                    <a:pt x="24" y="141"/>
                    <a:pt x="25" y="139"/>
                  </a:cubicBezTo>
                  <a:cubicBezTo>
                    <a:pt x="26" y="136"/>
                    <a:pt x="27" y="134"/>
                    <a:pt x="29" y="131"/>
                  </a:cubicBezTo>
                  <a:cubicBezTo>
                    <a:pt x="32" y="129"/>
                    <a:pt x="36" y="125"/>
                    <a:pt x="44" y="121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2" y="116"/>
                    <a:pt x="40" y="115"/>
                    <a:pt x="39" y="115"/>
                  </a:cubicBezTo>
                  <a:cubicBezTo>
                    <a:pt x="37" y="114"/>
                    <a:pt x="36" y="113"/>
                    <a:pt x="34" y="112"/>
                  </a:cubicBezTo>
                  <a:cubicBezTo>
                    <a:pt x="33" y="110"/>
                    <a:pt x="32" y="107"/>
                    <a:pt x="32" y="102"/>
                  </a:cubicBezTo>
                  <a:cubicBezTo>
                    <a:pt x="32" y="97"/>
                    <a:pt x="36" y="94"/>
                    <a:pt x="45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4" y="89"/>
                    <a:pt x="42" y="88"/>
                    <a:pt x="40" y="88"/>
                  </a:cubicBezTo>
                  <a:cubicBezTo>
                    <a:pt x="38" y="88"/>
                    <a:pt x="36" y="86"/>
                    <a:pt x="35" y="85"/>
                  </a:cubicBezTo>
                  <a:cubicBezTo>
                    <a:pt x="34" y="83"/>
                    <a:pt x="33" y="81"/>
                    <a:pt x="33" y="77"/>
                  </a:cubicBezTo>
                  <a:cubicBezTo>
                    <a:pt x="33" y="74"/>
                    <a:pt x="34" y="72"/>
                    <a:pt x="36" y="70"/>
                  </a:cubicBezTo>
                  <a:cubicBezTo>
                    <a:pt x="38" y="68"/>
                    <a:pt x="41" y="66"/>
                    <a:pt x="46" y="65"/>
                  </a:cubicBezTo>
                  <a:cubicBezTo>
                    <a:pt x="46" y="64"/>
                    <a:pt x="46" y="63"/>
                    <a:pt x="46" y="62"/>
                  </a:cubicBezTo>
                  <a:cubicBezTo>
                    <a:pt x="46" y="61"/>
                    <a:pt x="46" y="61"/>
                    <a:pt x="47" y="60"/>
                  </a:cubicBezTo>
                  <a:cubicBezTo>
                    <a:pt x="47" y="59"/>
                    <a:pt x="48" y="59"/>
                    <a:pt x="49" y="59"/>
                  </a:cubicBezTo>
                  <a:cubicBezTo>
                    <a:pt x="48" y="57"/>
                    <a:pt x="47" y="56"/>
                    <a:pt x="46" y="55"/>
                  </a:cubicBezTo>
                  <a:cubicBezTo>
                    <a:pt x="45" y="53"/>
                    <a:pt x="44" y="52"/>
                    <a:pt x="43" y="50"/>
                  </a:cubicBezTo>
                  <a:cubicBezTo>
                    <a:pt x="42" y="47"/>
                    <a:pt x="42" y="46"/>
                    <a:pt x="42" y="44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8" y="41"/>
                    <a:pt x="35" y="42"/>
                    <a:pt x="34" y="43"/>
                  </a:cubicBezTo>
                  <a:cubicBezTo>
                    <a:pt x="33" y="44"/>
                    <a:pt x="33" y="46"/>
                    <a:pt x="33" y="48"/>
                  </a:cubicBezTo>
                  <a:cubicBezTo>
                    <a:pt x="33" y="50"/>
                    <a:pt x="34" y="52"/>
                    <a:pt x="35" y="54"/>
                  </a:cubicBezTo>
                  <a:cubicBezTo>
                    <a:pt x="37" y="57"/>
                    <a:pt x="39" y="59"/>
                    <a:pt x="39" y="59"/>
                  </a:cubicBezTo>
                  <a:cubicBezTo>
                    <a:pt x="39" y="59"/>
                    <a:pt x="39" y="60"/>
                    <a:pt x="39" y="60"/>
                  </a:cubicBezTo>
                  <a:cubicBezTo>
                    <a:pt x="39" y="61"/>
                    <a:pt x="38" y="62"/>
                    <a:pt x="37" y="63"/>
                  </a:cubicBezTo>
                  <a:cubicBezTo>
                    <a:pt x="36" y="65"/>
                    <a:pt x="34" y="64"/>
                    <a:pt x="31" y="60"/>
                  </a:cubicBezTo>
                  <a:cubicBezTo>
                    <a:pt x="30" y="59"/>
                    <a:pt x="29" y="57"/>
                    <a:pt x="28" y="55"/>
                  </a:cubicBezTo>
                  <a:cubicBezTo>
                    <a:pt x="27" y="53"/>
                    <a:pt x="26" y="50"/>
                    <a:pt x="26" y="48"/>
                  </a:cubicBezTo>
                  <a:cubicBezTo>
                    <a:pt x="26" y="45"/>
                    <a:pt x="27" y="43"/>
                    <a:pt x="28" y="41"/>
                  </a:cubicBezTo>
                  <a:cubicBezTo>
                    <a:pt x="29" y="39"/>
                    <a:pt x="31" y="38"/>
                    <a:pt x="34" y="36"/>
                  </a:cubicBezTo>
                  <a:cubicBezTo>
                    <a:pt x="36" y="34"/>
                    <a:pt x="40" y="33"/>
                    <a:pt x="45" y="33"/>
                  </a:cubicBezTo>
                  <a:cubicBezTo>
                    <a:pt x="51" y="32"/>
                    <a:pt x="56" y="32"/>
                    <a:pt x="60" y="32"/>
                  </a:cubicBezTo>
                  <a:cubicBezTo>
                    <a:pt x="64" y="32"/>
                    <a:pt x="66" y="32"/>
                    <a:pt x="67" y="33"/>
                  </a:cubicBezTo>
                  <a:cubicBezTo>
                    <a:pt x="67" y="33"/>
                    <a:pt x="68" y="34"/>
                    <a:pt x="68" y="34"/>
                  </a:cubicBezTo>
                  <a:cubicBezTo>
                    <a:pt x="68" y="35"/>
                    <a:pt x="68" y="36"/>
                    <a:pt x="67" y="37"/>
                  </a:cubicBezTo>
                  <a:cubicBezTo>
                    <a:pt x="66" y="38"/>
                    <a:pt x="64" y="38"/>
                    <a:pt x="61" y="38"/>
                  </a:cubicBezTo>
                  <a:cubicBezTo>
                    <a:pt x="61" y="40"/>
                    <a:pt x="61" y="41"/>
                    <a:pt x="61" y="43"/>
                  </a:cubicBezTo>
                  <a:cubicBezTo>
                    <a:pt x="61" y="44"/>
                    <a:pt x="61" y="45"/>
                    <a:pt x="62" y="47"/>
                  </a:cubicBezTo>
                  <a:cubicBezTo>
                    <a:pt x="63" y="48"/>
                    <a:pt x="64" y="50"/>
                    <a:pt x="66" y="52"/>
                  </a:cubicBezTo>
                  <a:cubicBezTo>
                    <a:pt x="67" y="53"/>
                    <a:pt x="68" y="54"/>
                    <a:pt x="69" y="55"/>
                  </a:cubicBezTo>
                  <a:cubicBezTo>
                    <a:pt x="69" y="55"/>
                    <a:pt x="69" y="56"/>
                    <a:pt x="69" y="57"/>
                  </a:cubicBezTo>
                  <a:cubicBezTo>
                    <a:pt x="69" y="58"/>
                    <a:pt x="69" y="59"/>
                    <a:pt x="67" y="59"/>
                  </a:cubicBezTo>
                  <a:cubicBezTo>
                    <a:pt x="66" y="59"/>
                    <a:pt x="64" y="59"/>
                    <a:pt x="63" y="57"/>
                  </a:cubicBezTo>
                  <a:cubicBezTo>
                    <a:pt x="61" y="56"/>
                    <a:pt x="59" y="54"/>
                    <a:pt x="58" y="52"/>
                  </a:cubicBezTo>
                  <a:cubicBezTo>
                    <a:pt x="56" y="49"/>
                    <a:pt x="55" y="47"/>
                    <a:pt x="55" y="44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8" y="41"/>
                    <a:pt x="48" y="42"/>
                    <a:pt x="48" y="43"/>
                  </a:cubicBezTo>
                  <a:cubicBezTo>
                    <a:pt x="48" y="45"/>
                    <a:pt x="48" y="46"/>
                    <a:pt x="49" y="47"/>
                  </a:cubicBezTo>
                  <a:cubicBezTo>
                    <a:pt x="49" y="48"/>
                    <a:pt x="50" y="50"/>
                    <a:pt x="51" y="51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60"/>
                    <a:pt x="55" y="60"/>
                  </a:cubicBezTo>
                  <a:cubicBezTo>
                    <a:pt x="55" y="61"/>
                    <a:pt x="53" y="61"/>
                    <a:pt x="52" y="60"/>
                  </a:cubicBezTo>
                  <a:cubicBezTo>
                    <a:pt x="52" y="62"/>
                    <a:pt x="52" y="63"/>
                    <a:pt x="52" y="63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7" y="66"/>
                    <a:pt x="60" y="68"/>
                    <a:pt x="61" y="70"/>
                  </a:cubicBezTo>
                  <a:cubicBezTo>
                    <a:pt x="63" y="72"/>
                    <a:pt x="63" y="74"/>
                    <a:pt x="63" y="76"/>
                  </a:cubicBezTo>
                  <a:cubicBezTo>
                    <a:pt x="63" y="78"/>
                    <a:pt x="63" y="80"/>
                    <a:pt x="62" y="82"/>
                  </a:cubicBezTo>
                  <a:cubicBezTo>
                    <a:pt x="61" y="84"/>
                    <a:pt x="59" y="86"/>
                    <a:pt x="58" y="86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3" y="92"/>
                    <a:pt x="55" y="93"/>
                    <a:pt x="57" y="94"/>
                  </a:cubicBezTo>
                  <a:cubicBezTo>
                    <a:pt x="59" y="94"/>
                    <a:pt x="60" y="95"/>
                    <a:pt x="62" y="97"/>
                  </a:cubicBezTo>
                  <a:cubicBezTo>
                    <a:pt x="63" y="99"/>
                    <a:pt x="64" y="102"/>
                    <a:pt x="64" y="104"/>
                  </a:cubicBezTo>
                  <a:cubicBezTo>
                    <a:pt x="64" y="107"/>
                    <a:pt x="63" y="109"/>
                    <a:pt x="61" y="111"/>
                  </a:cubicBezTo>
                  <a:cubicBezTo>
                    <a:pt x="59" y="113"/>
                    <a:pt x="56" y="115"/>
                    <a:pt x="52" y="116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4" y="122"/>
                    <a:pt x="55" y="122"/>
                    <a:pt x="56" y="123"/>
                  </a:cubicBezTo>
                  <a:cubicBezTo>
                    <a:pt x="57" y="123"/>
                    <a:pt x="59" y="124"/>
                    <a:pt x="61" y="126"/>
                  </a:cubicBezTo>
                  <a:cubicBezTo>
                    <a:pt x="64" y="128"/>
                    <a:pt x="65" y="129"/>
                    <a:pt x="67" y="130"/>
                  </a:cubicBezTo>
                  <a:cubicBezTo>
                    <a:pt x="68" y="132"/>
                    <a:pt x="69" y="134"/>
                    <a:pt x="71" y="136"/>
                  </a:cubicBezTo>
                  <a:cubicBezTo>
                    <a:pt x="72" y="138"/>
                    <a:pt x="72" y="140"/>
                    <a:pt x="72" y="141"/>
                  </a:cubicBezTo>
                  <a:close/>
                  <a:moveTo>
                    <a:pt x="116" y="104"/>
                  </a:moveTo>
                  <a:cubicBezTo>
                    <a:pt x="115" y="105"/>
                    <a:pt x="114" y="105"/>
                    <a:pt x="113" y="104"/>
                  </a:cubicBezTo>
                  <a:cubicBezTo>
                    <a:pt x="113" y="104"/>
                    <a:pt x="111" y="102"/>
                    <a:pt x="109" y="99"/>
                  </a:cubicBezTo>
                  <a:cubicBezTo>
                    <a:pt x="107" y="95"/>
                    <a:pt x="105" y="92"/>
                    <a:pt x="101" y="90"/>
                  </a:cubicBezTo>
                  <a:cubicBezTo>
                    <a:pt x="98" y="87"/>
                    <a:pt x="91" y="86"/>
                    <a:pt x="81" y="8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3" y="93"/>
                    <a:pt x="85" y="93"/>
                    <a:pt x="86" y="93"/>
                  </a:cubicBezTo>
                  <a:cubicBezTo>
                    <a:pt x="88" y="93"/>
                    <a:pt x="90" y="93"/>
                    <a:pt x="93" y="94"/>
                  </a:cubicBezTo>
                  <a:cubicBezTo>
                    <a:pt x="96" y="94"/>
                    <a:pt x="98" y="95"/>
                    <a:pt x="101" y="96"/>
                  </a:cubicBezTo>
                  <a:cubicBezTo>
                    <a:pt x="104" y="98"/>
                    <a:pt x="106" y="100"/>
                    <a:pt x="109" y="103"/>
                  </a:cubicBezTo>
                  <a:cubicBezTo>
                    <a:pt x="111" y="106"/>
                    <a:pt x="112" y="110"/>
                    <a:pt x="114" y="113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7" y="124"/>
                    <a:pt x="117" y="126"/>
                    <a:pt x="116" y="127"/>
                  </a:cubicBezTo>
                  <a:cubicBezTo>
                    <a:pt x="116" y="128"/>
                    <a:pt x="115" y="128"/>
                    <a:pt x="114" y="128"/>
                  </a:cubicBezTo>
                  <a:cubicBezTo>
                    <a:pt x="113" y="128"/>
                    <a:pt x="112" y="128"/>
                    <a:pt x="112" y="127"/>
                  </a:cubicBezTo>
                  <a:cubicBezTo>
                    <a:pt x="111" y="127"/>
                    <a:pt x="111" y="126"/>
                    <a:pt x="110" y="124"/>
                  </a:cubicBezTo>
                  <a:cubicBezTo>
                    <a:pt x="110" y="122"/>
                    <a:pt x="109" y="120"/>
                    <a:pt x="108" y="118"/>
                  </a:cubicBezTo>
                  <a:cubicBezTo>
                    <a:pt x="108" y="115"/>
                    <a:pt x="107" y="113"/>
                    <a:pt x="106" y="111"/>
                  </a:cubicBezTo>
                  <a:cubicBezTo>
                    <a:pt x="105" y="108"/>
                    <a:pt x="103" y="106"/>
                    <a:pt x="101" y="105"/>
                  </a:cubicBezTo>
                  <a:cubicBezTo>
                    <a:pt x="99" y="103"/>
                    <a:pt x="96" y="101"/>
                    <a:pt x="93" y="100"/>
                  </a:cubicBezTo>
                  <a:cubicBezTo>
                    <a:pt x="90" y="99"/>
                    <a:pt x="88" y="99"/>
                    <a:pt x="87" y="99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1" y="102"/>
                    <a:pt x="81" y="104"/>
                    <a:pt x="81" y="105"/>
                  </a:cubicBezTo>
                  <a:cubicBezTo>
                    <a:pt x="81" y="107"/>
                    <a:pt x="81" y="108"/>
                    <a:pt x="82" y="108"/>
                  </a:cubicBezTo>
                  <a:cubicBezTo>
                    <a:pt x="82" y="109"/>
                    <a:pt x="83" y="109"/>
                    <a:pt x="85" y="109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3" y="109"/>
                    <a:pt x="95" y="110"/>
                    <a:pt x="98" y="112"/>
                  </a:cubicBezTo>
                  <a:cubicBezTo>
                    <a:pt x="100" y="114"/>
                    <a:pt x="101" y="115"/>
                    <a:pt x="102" y="116"/>
                  </a:cubicBezTo>
                  <a:cubicBezTo>
                    <a:pt x="103" y="118"/>
                    <a:pt x="104" y="119"/>
                    <a:pt x="105" y="120"/>
                  </a:cubicBezTo>
                  <a:cubicBezTo>
                    <a:pt x="105" y="122"/>
                    <a:pt x="106" y="123"/>
                    <a:pt x="106" y="125"/>
                  </a:cubicBezTo>
                  <a:cubicBezTo>
                    <a:pt x="107" y="126"/>
                    <a:pt x="107" y="129"/>
                    <a:pt x="108" y="133"/>
                  </a:cubicBezTo>
                  <a:cubicBezTo>
                    <a:pt x="109" y="136"/>
                    <a:pt x="109" y="140"/>
                    <a:pt x="109" y="142"/>
                  </a:cubicBezTo>
                  <a:cubicBezTo>
                    <a:pt x="109" y="145"/>
                    <a:pt x="109" y="148"/>
                    <a:pt x="109" y="152"/>
                  </a:cubicBezTo>
                  <a:cubicBezTo>
                    <a:pt x="108" y="157"/>
                    <a:pt x="108" y="161"/>
                    <a:pt x="108" y="162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6" y="174"/>
                    <a:pt x="105" y="176"/>
                    <a:pt x="104" y="178"/>
                  </a:cubicBezTo>
                  <a:cubicBezTo>
                    <a:pt x="103" y="179"/>
                    <a:pt x="102" y="180"/>
                    <a:pt x="101" y="179"/>
                  </a:cubicBezTo>
                  <a:cubicBezTo>
                    <a:pt x="99" y="179"/>
                    <a:pt x="99" y="178"/>
                    <a:pt x="99" y="177"/>
                  </a:cubicBezTo>
                  <a:cubicBezTo>
                    <a:pt x="98" y="175"/>
                    <a:pt x="99" y="174"/>
                    <a:pt x="99" y="171"/>
                  </a:cubicBezTo>
                  <a:cubicBezTo>
                    <a:pt x="100" y="169"/>
                    <a:pt x="101" y="166"/>
                    <a:pt x="101" y="161"/>
                  </a:cubicBezTo>
                  <a:cubicBezTo>
                    <a:pt x="102" y="157"/>
                    <a:pt x="102" y="153"/>
                    <a:pt x="103" y="150"/>
                  </a:cubicBezTo>
                  <a:cubicBezTo>
                    <a:pt x="103" y="147"/>
                    <a:pt x="103" y="144"/>
                    <a:pt x="103" y="141"/>
                  </a:cubicBezTo>
                  <a:cubicBezTo>
                    <a:pt x="102" y="136"/>
                    <a:pt x="102" y="133"/>
                    <a:pt x="101" y="131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5"/>
                    <a:pt x="99" y="125"/>
                    <a:pt x="99" y="126"/>
                  </a:cubicBezTo>
                  <a:cubicBezTo>
                    <a:pt x="98" y="126"/>
                    <a:pt x="98" y="127"/>
                    <a:pt x="96" y="128"/>
                  </a:cubicBezTo>
                  <a:cubicBezTo>
                    <a:pt x="95" y="129"/>
                    <a:pt x="92" y="130"/>
                    <a:pt x="88" y="130"/>
                  </a:cubicBezTo>
                  <a:cubicBezTo>
                    <a:pt x="89" y="132"/>
                    <a:pt x="90" y="134"/>
                    <a:pt x="91" y="136"/>
                  </a:cubicBezTo>
                  <a:cubicBezTo>
                    <a:pt x="92" y="138"/>
                    <a:pt x="93" y="140"/>
                    <a:pt x="96" y="142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100" y="145"/>
                    <a:pt x="101" y="146"/>
                    <a:pt x="101" y="147"/>
                  </a:cubicBezTo>
                  <a:cubicBezTo>
                    <a:pt x="101" y="148"/>
                    <a:pt x="100" y="149"/>
                    <a:pt x="100" y="150"/>
                  </a:cubicBezTo>
                  <a:cubicBezTo>
                    <a:pt x="99" y="151"/>
                    <a:pt x="97" y="150"/>
                    <a:pt x="94" y="149"/>
                  </a:cubicBezTo>
                  <a:cubicBezTo>
                    <a:pt x="91" y="147"/>
                    <a:pt x="89" y="144"/>
                    <a:pt x="87" y="142"/>
                  </a:cubicBezTo>
                  <a:cubicBezTo>
                    <a:pt x="86" y="140"/>
                    <a:pt x="85" y="138"/>
                    <a:pt x="84" y="137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2" y="132"/>
                    <a:pt x="81" y="133"/>
                    <a:pt x="80" y="134"/>
                  </a:cubicBezTo>
                  <a:cubicBezTo>
                    <a:pt x="79" y="135"/>
                    <a:pt x="79" y="137"/>
                    <a:pt x="79" y="138"/>
                  </a:cubicBezTo>
                  <a:cubicBezTo>
                    <a:pt x="79" y="140"/>
                    <a:pt x="79" y="141"/>
                    <a:pt x="80" y="143"/>
                  </a:cubicBezTo>
                  <a:cubicBezTo>
                    <a:pt x="81" y="144"/>
                    <a:pt x="82" y="146"/>
                    <a:pt x="83" y="148"/>
                  </a:cubicBezTo>
                  <a:cubicBezTo>
                    <a:pt x="84" y="149"/>
                    <a:pt x="85" y="151"/>
                    <a:pt x="87" y="152"/>
                  </a:cubicBezTo>
                  <a:cubicBezTo>
                    <a:pt x="88" y="153"/>
                    <a:pt x="89" y="154"/>
                    <a:pt x="89" y="155"/>
                  </a:cubicBezTo>
                  <a:cubicBezTo>
                    <a:pt x="89" y="156"/>
                    <a:pt x="89" y="157"/>
                    <a:pt x="88" y="158"/>
                  </a:cubicBezTo>
                  <a:cubicBezTo>
                    <a:pt x="88" y="159"/>
                    <a:pt x="87" y="159"/>
                    <a:pt x="85" y="159"/>
                  </a:cubicBezTo>
                  <a:cubicBezTo>
                    <a:pt x="83" y="159"/>
                    <a:pt x="80" y="157"/>
                    <a:pt x="78" y="153"/>
                  </a:cubicBezTo>
                  <a:cubicBezTo>
                    <a:pt x="76" y="149"/>
                    <a:pt x="74" y="146"/>
                    <a:pt x="74" y="145"/>
                  </a:cubicBezTo>
                  <a:cubicBezTo>
                    <a:pt x="73" y="143"/>
                    <a:pt x="73" y="141"/>
                    <a:pt x="73" y="139"/>
                  </a:cubicBezTo>
                  <a:cubicBezTo>
                    <a:pt x="73" y="137"/>
                    <a:pt x="74" y="134"/>
                    <a:pt x="76" y="130"/>
                  </a:cubicBezTo>
                  <a:cubicBezTo>
                    <a:pt x="77" y="127"/>
                    <a:pt x="81" y="125"/>
                    <a:pt x="87" y="124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3" y="123"/>
                    <a:pt x="94" y="123"/>
                    <a:pt x="94" y="122"/>
                  </a:cubicBezTo>
                  <a:cubicBezTo>
                    <a:pt x="94" y="121"/>
                    <a:pt x="94" y="120"/>
                    <a:pt x="94" y="119"/>
                  </a:cubicBezTo>
                  <a:cubicBezTo>
                    <a:pt x="94" y="118"/>
                    <a:pt x="93" y="117"/>
                    <a:pt x="91" y="117"/>
                  </a:cubicBezTo>
                  <a:cubicBezTo>
                    <a:pt x="90" y="116"/>
                    <a:pt x="89" y="116"/>
                    <a:pt x="87" y="117"/>
                  </a:cubicBezTo>
                  <a:cubicBezTo>
                    <a:pt x="85" y="117"/>
                    <a:pt x="83" y="117"/>
                    <a:pt x="82" y="117"/>
                  </a:cubicBezTo>
                  <a:cubicBezTo>
                    <a:pt x="79" y="116"/>
                    <a:pt x="77" y="116"/>
                    <a:pt x="76" y="114"/>
                  </a:cubicBezTo>
                  <a:cubicBezTo>
                    <a:pt x="76" y="113"/>
                    <a:pt x="75" y="111"/>
                    <a:pt x="75" y="109"/>
                  </a:cubicBezTo>
                  <a:cubicBezTo>
                    <a:pt x="75" y="107"/>
                    <a:pt x="74" y="105"/>
                    <a:pt x="74" y="102"/>
                  </a:cubicBezTo>
                  <a:cubicBezTo>
                    <a:pt x="74" y="100"/>
                    <a:pt x="74" y="96"/>
                    <a:pt x="75" y="92"/>
                  </a:cubicBezTo>
                  <a:cubicBezTo>
                    <a:pt x="75" y="85"/>
                    <a:pt x="75" y="78"/>
                    <a:pt x="76" y="73"/>
                  </a:cubicBezTo>
                  <a:cubicBezTo>
                    <a:pt x="76" y="67"/>
                    <a:pt x="76" y="63"/>
                    <a:pt x="77" y="61"/>
                  </a:cubicBezTo>
                  <a:cubicBezTo>
                    <a:pt x="77" y="59"/>
                    <a:pt x="77" y="57"/>
                    <a:pt x="77" y="54"/>
                  </a:cubicBezTo>
                  <a:cubicBezTo>
                    <a:pt x="77" y="50"/>
                    <a:pt x="76" y="46"/>
                    <a:pt x="76" y="44"/>
                  </a:cubicBezTo>
                  <a:cubicBezTo>
                    <a:pt x="75" y="41"/>
                    <a:pt x="74" y="39"/>
                    <a:pt x="73" y="36"/>
                  </a:cubicBezTo>
                  <a:cubicBezTo>
                    <a:pt x="72" y="34"/>
                    <a:pt x="72" y="33"/>
                    <a:pt x="72" y="32"/>
                  </a:cubicBezTo>
                  <a:cubicBezTo>
                    <a:pt x="72" y="31"/>
                    <a:pt x="73" y="30"/>
                    <a:pt x="74" y="29"/>
                  </a:cubicBezTo>
                  <a:cubicBezTo>
                    <a:pt x="74" y="28"/>
                    <a:pt x="76" y="28"/>
                    <a:pt x="77" y="29"/>
                  </a:cubicBezTo>
                  <a:cubicBezTo>
                    <a:pt x="78" y="29"/>
                    <a:pt x="79" y="31"/>
                    <a:pt x="80" y="35"/>
                  </a:cubicBezTo>
                  <a:cubicBezTo>
                    <a:pt x="81" y="38"/>
                    <a:pt x="81" y="40"/>
                    <a:pt x="81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7" y="46"/>
                    <a:pt x="92" y="46"/>
                    <a:pt x="99" y="46"/>
                  </a:cubicBezTo>
                  <a:cubicBezTo>
                    <a:pt x="101" y="46"/>
                    <a:pt x="103" y="47"/>
                    <a:pt x="103" y="49"/>
                  </a:cubicBezTo>
                  <a:cubicBezTo>
                    <a:pt x="104" y="51"/>
                    <a:pt x="103" y="52"/>
                    <a:pt x="100" y="53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6"/>
                    <a:pt x="83" y="59"/>
                    <a:pt x="83" y="61"/>
                  </a:cubicBezTo>
                  <a:cubicBezTo>
                    <a:pt x="83" y="62"/>
                    <a:pt x="82" y="66"/>
                    <a:pt x="82" y="73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90" y="80"/>
                    <a:pt x="96" y="81"/>
                    <a:pt x="98" y="81"/>
                  </a:cubicBezTo>
                  <a:cubicBezTo>
                    <a:pt x="100" y="82"/>
                    <a:pt x="102" y="83"/>
                    <a:pt x="105" y="84"/>
                  </a:cubicBezTo>
                  <a:cubicBezTo>
                    <a:pt x="108" y="86"/>
                    <a:pt x="111" y="89"/>
                    <a:pt x="114" y="93"/>
                  </a:cubicBezTo>
                  <a:cubicBezTo>
                    <a:pt x="116" y="97"/>
                    <a:pt x="118" y="100"/>
                    <a:pt x="118" y="102"/>
                  </a:cubicBezTo>
                  <a:cubicBezTo>
                    <a:pt x="117" y="103"/>
                    <a:pt x="117" y="104"/>
                    <a:pt x="116" y="104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"/>
            <p:cNvSpPr>
              <a:spLocks noEditPoints="1"/>
            </p:cNvSpPr>
            <p:nvPr/>
          </p:nvSpPr>
          <p:spPr bwMode="auto">
            <a:xfrm>
              <a:off x="4976814" y="1223963"/>
              <a:ext cx="347663" cy="398463"/>
            </a:xfrm>
            <a:custGeom>
              <a:avLst/>
              <a:gdLst>
                <a:gd name="T0" fmla="*/ 33 w 82"/>
                <a:gd name="T1" fmla="*/ 19 h 94"/>
                <a:gd name="T2" fmla="*/ 39 w 82"/>
                <a:gd name="T3" fmla="*/ 15 h 94"/>
                <a:gd name="T4" fmla="*/ 32 w 82"/>
                <a:gd name="T5" fmla="*/ 5 h 94"/>
                <a:gd name="T6" fmla="*/ 31 w 82"/>
                <a:gd name="T7" fmla="*/ 0 h 94"/>
                <a:gd name="T8" fmla="*/ 45 w 82"/>
                <a:gd name="T9" fmla="*/ 8 h 94"/>
                <a:gd name="T10" fmla="*/ 53 w 82"/>
                <a:gd name="T11" fmla="*/ 13 h 94"/>
                <a:gd name="T12" fmla="*/ 62 w 82"/>
                <a:gd name="T13" fmla="*/ 17 h 94"/>
                <a:gd name="T14" fmla="*/ 51 w 82"/>
                <a:gd name="T15" fmla="*/ 23 h 94"/>
                <a:gd name="T16" fmla="*/ 50 w 82"/>
                <a:gd name="T17" fmla="*/ 34 h 94"/>
                <a:gd name="T18" fmla="*/ 61 w 82"/>
                <a:gd name="T19" fmla="*/ 64 h 94"/>
                <a:gd name="T20" fmla="*/ 73 w 82"/>
                <a:gd name="T21" fmla="*/ 80 h 94"/>
                <a:gd name="T22" fmla="*/ 76 w 82"/>
                <a:gd name="T23" fmla="*/ 70 h 94"/>
                <a:gd name="T24" fmla="*/ 77 w 82"/>
                <a:gd name="T25" fmla="*/ 78 h 94"/>
                <a:gd name="T26" fmla="*/ 82 w 82"/>
                <a:gd name="T27" fmla="*/ 93 h 94"/>
                <a:gd name="T28" fmla="*/ 61 w 82"/>
                <a:gd name="T29" fmla="*/ 74 h 94"/>
                <a:gd name="T30" fmla="*/ 48 w 82"/>
                <a:gd name="T31" fmla="*/ 44 h 94"/>
                <a:gd name="T32" fmla="*/ 36 w 82"/>
                <a:gd name="T33" fmla="*/ 49 h 94"/>
                <a:gd name="T34" fmla="*/ 44 w 82"/>
                <a:gd name="T35" fmla="*/ 65 h 94"/>
                <a:gd name="T36" fmla="*/ 46 w 82"/>
                <a:gd name="T37" fmla="*/ 82 h 94"/>
                <a:gd name="T38" fmla="*/ 43 w 82"/>
                <a:gd name="T39" fmla="*/ 86 h 94"/>
                <a:gd name="T40" fmla="*/ 31 w 82"/>
                <a:gd name="T41" fmla="*/ 79 h 94"/>
                <a:gd name="T42" fmla="*/ 23 w 82"/>
                <a:gd name="T43" fmla="*/ 87 h 94"/>
                <a:gd name="T44" fmla="*/ 17 w 82"/>
                <a:gd name="T45" fmla="*/ 89 h 94"/>
                <a:gd name="T46" fmla="*/ 18 w 82"/>
                <a:gd name="T47" fmla="*/ 84 h 94"/>
                <a:gd name="T48" fmla="*/ 17 w 82"/>
                <a:gd name="T49" fmla="*/ 75 h 94"/>
                <a:gd name="T50" fmla="*/ 20 w 82"/>
                <a:gd name="T51" fmla="*/ 58 h 94"/>
                <a:gd name="T52" fmla="*/ 21 w 82"/>
                <a:gd name="T53" fmla="*/ 54 h 94"/>
                <a:gd name="T54" fmla="*/ 1 w 82"/>
                <a:gd name="T55" fmla="*/ 63 h 94"/>
                <a:gd name="T56" fmla="*/ 6 w 82"/>
                <a:gd name="T57" fmla="*/ 54 h 94"/>
                <a:gd name="T58" fmla="*/ 15 w 82"/>
                <a:gd name="T59" fmla="*/ 38 h 94"/>
                <a:gd name="T60" fmla="*/ 21 w 82"/>
                <a:gd name="T61" fmla="*/ 36 h 94"/>
                <a:gd name="T62" fmla="*/ 31 w 82"/>
                <a:gd name="T63" fmla="*/ 33 h 94"/>
                <a:gd name="T64" fmla="*/ 44 w 82"/>
                <a:gd name="T65" fmla="*/ 32 h 94"/>
                <a:gd name="T66" fmla="*/ 38 w 82"/>
                <a:gd name="T67" fmla="*/ 27 h 94"/>
                <a:gd name="T68" fmla="*/ 25 w 82"/>
                <a:gd name="T69" fmla="*/ 32 h 94"/>
                <a:gd name="T70" fmla="*/ 15 w 82"/>
                <a:gd name="T71" fmla="*/ 23 h 94"/>
                <a:gd name="T72" fmla="*/ 18 w 82"/>
                <a:gd name="T73" fmla="*/ 50 h 94"/>
                <a:gd name="T74" fmla="*/ 23 w 82"/>
                <a:gd name="T75" fmla="*/ 47 h 94"/>
                <a:gd name="T76" fmla="*/ 26 w 82"/>
                <a:gd name="T77" fmla="*/ 61 h 94"/>
                <a:gd name="T78" fmla="*/ 23 w 82"/>
                <a:gd name="T79" fmla="*/ 64 h 94"/>
                <a:gd name="T80" fmla="*/ 21 w 82"/>
                <a:gd name="T81" fmla="*/ 80 h 94"/>
                <a:gd name="T82" fmla="*/ 27 w 82"/>
                <a:gd name="T83" fmla="*/ 69 h 94"/>
                <a:gd name="T84" fmla="*/ 25 w 82"/>
                <a:gd name="T85" fmla="*/ 55 h 94"/>
                <a:gd name="T86" fmla="*/ 31 w 82"/>
                <a:gd name="T87" fmla="*/ 51 h 94"/>
                <a:gd name="T88" fmla="*/ 46 w 82"/>
                <a:gd name="T89" fmla="*/ 37 h 94"/>
                <a:gd name="T90" fmla="*/ 41 w 82"/>
                <a:gd name="T91" fmla="*/ 37 h 94"/>
                <a:gd name="T92" fmla="*/ 27 w 82"/>
                <a:gd name="T93" fmla="*/ 45 h 94"/>
                <a:gd name="T94" fmla="*/ 41 w 82"/>
                <a:gd name="T95" fmla="*/ 40 h 94"/>
                <a:gd name="T96" fmla="*/ 33 w 82"/>
                <a:gd name="T97" fmla="*/ 69 h 94"/>
                <a:gd name="T98" fmla="*/ 38 w 82"/>
                <a:gd name="T99" fmla="*/ 65 h 94"/>
                <a:gd name="T100" fmla="*/ 33 w 82"/>
                <a:gd name="T101" fmla="*/ 59 h 94"/>
                <a:gd name="T102" fmla="*/ 32 w 82"/>
                <a:gd name="T103" fmla="*/ 75 h 94"/>
                <a:gd name="T104" fmla="*/ 69 w 82"/>
                <a:gd name="T105" fmla="*/ 23 h 94"/>
                <a:gd name="T106" fmla="*/ 64 w 82"/>
                <a:gd name="T107" fmla="*/ 21 h 94"/>
                <a:gd name="T108" fmla="*/ 65 w 82"/>
                <a:gd name="T109" fmla="*/ 18 h 94"/>
                <a:gd name="T110" fmla="*/ 68 w 82"/>
                <a:gd name="T111" fmla="*/ 12 h 94"/>
                <a:gd name="T112" fmla="*/ 74 w 82"/>
                <a:gd name="T113" fmla="*/ 17 h 94"/>
                <a:gd name="T114" fmla="*/ 71 w 82"/>
                <a:gd name="T115" fmla="*/ 2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94">
                  <a:moveTo>
                    <a:pt x="18" y="23"/>
                  </a:moveTo>
                  <a:cubicBezTo>
                    <a:pt x="19" y="23"/>
                    <a:pt x="21" y="22"/>
                    <a:pt x="25" y="22"/>
                  </a:cubicBezTo>
                  <a:cubicBezTo>
                    <a:pt x="27" y="21"/>
                    <a:pt x="29" y="21"/>
                    <a:pt x="29" y="21"/>
                  </a:cubicBezTo>
                  <a:cubicBezTo>
                    <a:pt x="30" y="20"/>
                    <a:pt x="31" y="20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5" y="20"/>
                    <a:pt x="35" y="19"/>
                    <a:pt x="36" y="18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8" y="15"/>
                    <a:pt x="38" y="14"/>
                    <a:pt x="38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7" y="11"/>
                    <a:pt x="37" y="10"/>
                    <a:pt x="36" y="10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3" y="7"/>
                    <a:pt x="32" y="6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8" y="2"/>
                    <a:pt x="40" y="3"/>
                    <a:pt x="41" y="4"/>
                  </a:cubicBezTo>
                  <a:cubicBezTo>
                    <a:pt x="42" y="5"/>
                    <a:pt x="44" y="6"/>
                    <a:pt x="45" y="8"/>
                  </a:cubicBezTo>
                  <a:cubicBezTo>
                    <a:pt x="45" y="8"/>
                    <a:pt x="46" y="10"/>
                    <a:pt x="46" y="14"/>
                  </a:cubicBezTo>
                  <a:cubicBezTo>
                    <a:pt x="46" y="15"/>
                    <a:pt x="47" y="15"/>
                    <a:pt x="47" y="15"/>
                  </a:cubicBezTo>
                  <a:cubicBezTo>
                    <a:pt x="48" y="14"/>
                    <a:pt x="49" y="14"/>
                    <a:pt x="50" y="14"/>
                  </a:cubicBezTo>
                  <a:cubicBezTo>
                    <a:pt x="50" y="14"/>
                    <a:pt x="50" y="14"/>
                    <a:pt x="50" y="13"/>
                  </a:cubicBezTo>
                  <a:cubicBezTo>
                    <a:pt x="52" y="13"/>
                    <a:pt x="52" y="13"/>
                    <a:pt x="53" y="13"/>
                  </a:cubicBezTo>
                  <a:cubicBezTo>
                    <a:pt x="54" y="13"/>
                    <a:pt x="55" y="13"/>
                    <a:pt x="56" y="13"/>
                  </a:cubicBezTo>
                  <a:cubicBezTo>
                    <a:pt x="57" y="14"/>
                    <a:pt x="57" y="14"/>
                    <a:pt x="58" y="14"/>
                  </a:cubicBezTo>
                  <a:cubicBezTo>
                    <a:pt x="60" y="15"/>
                    <a:pt x="60" y="15"/>
                    <a:pt x="61" y="15"/>
                  </a:cubicBezTo>
                  <a:cubicBezTo>
                    <a:pt x="61" y="15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0" y="20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ubicBezTo>
                    <a:pt x="57" y="20"/>
                    <a:pt x="56" y="21"/>
                    <a:pt x="56" y="21"/>
                  </a:cubicBezTo>
                  <a:cubicBezTo>
                    <a:pt x="55" y="21"/>
                    <a:pt x="53" y="22"/>
                    <a:pt x="51" y="23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7"/>
                    <a:pt x="49" y="29"/>
                    <a:pt x="49" y="30"/>
                  </a:cubicBezTo>
                  <a:cubicBezTo>
                    <a:pt x="49" y="30"/>
                    <a:pt x="49" y="30"/>
                    <a:pt x="50" y="30"/>
                  </a:cubicBezTo>
                  <a:cubicBezTo>
                    <a:pt x="50" y="31"/>
                    <a:pt x="50" y="32"/>
                    <a:pt x="50" y="33"/>
                  </a:cubicBezTo>
                  <a:cubicBezTo>
                    <a:pt x="50" y="33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1" y="37"/>
                    <a:pt x="51" y="38"/>
                  </a:cubicBezTo>
                  <a:cubicBezTo>
                    <a:pt x="52" y="39"/>
                    <a:pt x="52" y="41"/>
                    <a:pt x="53" y="44"/>
                  </a:cubicBezTo>
                  <a:cubicBezTo>
                    <a:pt x="53" y="45"/>
                    <a:pt x="53" y="46"/>
                    <a:pt x="54" y="47"/>
                  </a:cubicBezTo>
                  <a:cubicBezTo>
                    <a:pt x="55" y="51"/>
                    <a:pt x="57" y="57"/>
                    <a:pt x="61" y="64"/>
                  </a:cubicBezTo>
                  <a:cubicBezTo>
                    <a:pt x="62" y="67"/>
                    <a:pt x="64" y="69"/>
                    <a:pt x="64" y="69"/>
                  </a:cubicBezTo>
                  <a:cubicBezTo>
                    <a:pt x="65" y="70"/>
                    <a:pt x="65" y="70"/>
                    <a:pt x="66" y="72"/>
                  </a:cubicBezTo>
                  <a:cubicBezTo>
                    <a:pt x="67" y="74"/>
                    <a:pt x="68" y="75"/>
                    <a:pt x="69" y="75"/>
                  </a:cubicBezTo>
                  <a:cubicBezTo>
                    <a:pt x="70" y="77"/>
                    <a:pt x="71" y="78"/>
                    <a:pt x="72" y="78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5" y="76"/>
                    <a:pt x="75" y="74"/>
                    <a:pt x="75" y="74"/>
                  </a:cubicBezTo>
                  <a:cubicBezTo>
                    <a:pt x="75" y="73"/>
                    <a:pt x="75" y="72"/>
                    <a:pt x="75" y="71"/>
                  </a:cubicBezTo>
                  <a:cubicBezTo>
                    <a:pt x="75" y="71"/>
                    <a:pt x="75" y="70"/>
                    <a:pt x="75" y="70"/>
                  </a:cubicBezTo>
                  <a:cubicBezTo>
                    <a:pt x="75" y="70"/>
                    <a:pt x="76" y="70"/>
                    <a:pt x="76" y="70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2"/>
                    <a:pt x="76" y="72"/>
                    <a:pt x="76" y="73"/>
                  </a:cubicBezTo>
                  <a:cubicBezTo>
                    <a:pt x="76" y="73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4"/>
                    <a:pt x="77" y="76"/>
                    <a:pt x="77" y="78"/>
                  </a:cubicBezTo>
                  <a:cubicBezTo>
                    <a:pt x="78" y="80"/>
                    <a:pt x="78" y="81"/>
                    <a:pt x="78" y="81"/>
                  </a:cubicBezTo>
                  <a:cubicBezTo>
                    <a:pt x="78" y="81"/>
                    <a:pt x="79" y="82"/>
                    <a:pt x="79" y="84"/>
                  </a:cubicBezTo>
                  <a:cubicBezTo>
                    <a:pt x="79" y="85"/>
                    <a:pt x="80" y="87"/>
                    <a:pt x="81" y="90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1" y="91"/>
                    <a:pt x="81" y="92"/>
                    <a:pt x="82" y="93"/>
                  </a:cubicBezTo>
                  <a:cubicBezTo>
                    <a:pt x="82" y="94"/>
                    <a:pt x="81" y="94"/>
                    <a:pt x="80" y="94"/>
                  </a:cubicBezTo>
                  <a:cubicBezTo>
                    <a:pt x="80" y="94"/>
                    <a:pt x="79" y="94"/>
                    <a:pt x="78" y="93"/>
                  </a:cubicBezTo>
                  <a:cubicBezTo>
                    <a:pt x="76" y="91"/>
                    <a:pt x="74" y="90"/>
                    <a:pt x="72" y="89"/>
                  </a:cubicBezTo>
                  <a:cubicBezTo>
                    <a:pt x="72" y="88"/>
                    <a:pt x="71" y="87"/>
                    <a:pt x="70" y="86"/>
                  </a:cubicBezTo>
                  <a:cubicBezTo>
                    <a:pt x="64" y="79"/>
                    <a:pt x="62" y="75"/>
                    <a:pt x="61" y="74"/>
                  </a:cubicBezTo>
                  <a:cubicBezTo>
                    <a:pt x="59" y="70"/>
                    <a:pt x="57" y="68"/>
                    <a:pt x="57" y="67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0"/>
                    <a:pt x="50" y="49"/>
                    <a:pt x="49" y="47"/>
                  </a:cubicBezTo>
                  <a:cubicBezTo>
                    <a:pt x="49" y="46"/>
                    <a:pt x="48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7" y="44"/>
                    <a:pt x="46" y="44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8" y="50"/>
                    <a:pt x="39" y="51"/>
                    <a:pt x="41" y="52"/>
                  </a:cubicBezTo>
                  <a:cubicBezTo>
                    <a:pt x="41" y="52"/>
                    <a:pt x="41" y="53"/>
                    <a:pt x="42" y="53"/>
                  </a:cubicBezTo>
                  <a:cubicBezTo>
                    <a:pt x="43" y="56"/>
                    <a:pt x="44" y="58"/>
                    <a:pt x="44" y="58"/>
                  </a:cubicBezTo>
                  <a:cubicBezTo>
                    <a:pt x="44" y="58"/>
                    <a:pt x="44" y="61"/>
                    <a:pt x="44" y="65"/>
                  </a:cubicBezTo>
                  <a:cubicBezTo>
                    <a:pt x="44" y="68"/>
                    <a:pt x="44" y="71"/>
                    <a:pt x="44" y="72"/>
                  </a:cubicBezTo>
                  <a:cubicBezTo>
                    <a:pt x="44" y="73"/>
                    <a:pt x="43" y="74"/>
                    <a:pt x="43" y="75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80"/>
                    <a:pt x="44" y="80"/>
                    <a:pt x="44" y="81"/>
                  </a:cubicBezTo>
                  <a:cubicBezTo>
                    <a:pt x="45" y="81"/>
                    <a:pt x="45" y="81"/>
                    <a:pt x="46" y="82"/>
                  </a:cubicBezTo>
                  <a:cubicBezTo>
                    <a:pt x="46" y="82"/>
                    <a:pt x="46" y="83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7" y="86"/>
                    <a:pt x="47" y="86"/>
                    <a:pt x="47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5" y="87"/>
                    <a:pt x="44" y="87"/>
                    <a:pt x="43" y="86"/>
                  </a:cubicBezTo>
                  <a:cubicBezTo>
                    <a:pt x="42" y="86"/>
                    <a:pt x="42" y="86"/>
                    <a:pt x="41" y="86"/>
                  </a:cubicBezTo>
                  <a:cubicBezTo>
                    <a:pt x="39" y="85"/>
                    <a:pt x="38" y="84"/>
                    <a:pt x="37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6" y="83"/>
                    <a:pt x="35" y="82"/>
                    <a:pt x="32" y="79"/>
                  </a:cubicBezTo>
                  <a:cubicBezTo>
                    <a:pt x="32" y="79"/>
                    <a:pt x="31" y="79"/>
                    <a:pt x="31" y="79"/>
                  </a:cubicBezTo>
                  <a:cubicBezTo>
                    <a:pt x="30" y="79"/>
                    <a:pt x="30" y="79"/>
                    <a:pt x="29" y="80"/>
                  </a:cubicBezTo>
                  <a:cubicBezTo>
                    <a:pt x="29" y="81"/>
                    <a:pt x="28" y="82"/>
                    <a:pt x="27" y="83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6" y="85"/>
                    <a:pt x="26" y="85"/>
                  </a:cubicBezTo>
                  <a:cubicBezTo>
                    <a:pt x="26" y="85"/>
                    <a:pt x="25" y="86"/>
                    <a:pt x="23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1" y="87"/>
                    <a:pt x="21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19" y="89"/>
                  </a:cubicBezTo>
                  <a:cubicBezTo>
                    <a:pt x="19" y="89"/>
                    <a:pt x="18" y="89"/>
                    <a:pt x="17" y="89"/>
                  </a:cubicBezTo>
                  <a:cubicBezTo>
                    <a:pt x="17" y="89"/>
                    <a:pt x="16" y="89"/>
                    <a:pt x="16" y="88"/>
                  </a:cubicBezTo>
                  <a:cubicBezTo>
                    <a:pt x="15" y="88"/>
                    <a:pt x="15" y="87"/>
                    <a:pt x="15" y="86"/>
                  </a:cubicBezTo>
                  <a:cubicBezTo>
                    <a:pt x="15" y="85"/>
                    <a:pt x="15" y="85"/>
                    <a:pt x="16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20" y="83"/>
                    <a:pt x="20" y="82"/>
                    <a:pt x="20" y="82"/>
                  </a:cubicBezTo>
                  <a:cubicBezTo>
                    <a:pt x="20" y="82"/>
                    <a:pt x="20" y="81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1"/>
                    <a:pt x="17" y="70"/>
                    <a:pt x="17" y="68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6"/>
                    <a:pt x="18" y="64"/>
                    <a:pt x="18" y="63"/>
                  </a:cubicBezTo>
                  <a:cubicBezTo>
                    <a:pt x="18" y="61"/>
                    <a:pt x="19" y="59"/>
                    <a:pt x="20" y="58"/>
                  </a:cubicBezTo>
                  <a:cubicBezTo>
                    <a:pt x="21" y="56"/>
                    <a:pt x="23" y="55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3" y="53"/>
                    <a:pt x="21" y="54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2" y="59"/>
                    <a:pt x="9" y="61"/>
                    <a:pt x="7" y="63"/>
                  </a:cubicBezTo>
                  <a:cubicBezTo>
                    <a:pt x="5" y="64"/>
                    <a:pt x="4" y="64"/>
                    <a:pt x="3" y="64"/>
                  </a:cubicBezTo>
                  <a:cubicBezTo>
                    <a:pt x="2" y="64"/>
                    <a:pt x="2" y="63"/>
                    <a:pt x="1" y="63"/>
                  </a:cubicBezTo>
                  <a:cubicBezTo>
                    <a:pt x="1" y="62"/>
                    <a:pt x="0" y="62"/>
                    <a:pt x="1" y="62"/>
                  </a:cubicBezTo>
                  <a:cubicBezTo>
                    <a:pt x="0" y="61"/>
                    <a:pt x="0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6"/>
                    <a:pt x="1" y="56"/>
                    <a:pt x="1" y="55"/>
                  </a:cubicBezTo>
                  <a:cubicBezTo>
                    <a:pt x="1" y="55"/>
                    <a:pt x="3" y="55"/>
                    <a:pt x="6" y="54"/>
                  </a:cubicBezTo>
                  <a:cubicBezTo>
                    <a:pt x="7" y="54"/>
                    <a:pt x="9" y="53"/>
                    <a:pt x="12" y="51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1"/>
                    <a:pt x="15" y="40"/>
                    <a:pt x="15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1" y="36"/>
                  </a:cubicBezTo>
                  <a:cubicBezTo>
                    <a:pt x="23" y="36"/>
                    <a:pt x="24" y="35"/>
                    <a:pt x="25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4"/>
                    <a:pt x="29" y="34"/>
                  </a:cubicBezTo>
                  <a:cubicBezTo>
                    <a:pt x="30" y="33"/>
                    <a:pt x="31" y="33"/>
                    <a:pt x="31" y="33"/>
                  </a:cubicBezTo>
                  <a:cubicBezTo>
                    <a:pt x="32" y="33"/>
                    <a:pt x="32" y="32"/>
                    <a:pt x="33" y="32"/>
                  </a:cubicBezTo>
                  <a:cubicBezTo>
                    <a:pt x="33" y="31"/>
                    <a:pt x="35" y="31"/>
                    <a:pt x="37" y="31"/>
                  </a:cubicBezTo>
                  <a:cubicBezTo>
                    <a:pt x="37" y="31"/>
                    <a:pt x="39" y="31"/>
                    <a:pt x="40" y="3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29"/>
                    <a:pt x="43" y="28"/>
                    <a:pt x="42" y="27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40" y="27"/>
                    <a:pt x="40" y="27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2" y="30"/>
                    <a:pt x="30" y="31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2" y="31"/>
                    <a:pt x="20" y="30"/>
                    <a:pt x="19" y="30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7" y="28"/>
                    <a:pt x="17" y="28"/>
                    <a:pt x="16" y="27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4"/>
                    <a:pt x="14" y="24"/>
                    <a:pt x="15" y="23"/>
                  </a:cubicBezTo>
                  <a:cubicBezTo>
                    <a:pt x="16" y="23"/>
                    <a:pt x="17" y="23"/>
                    <a:pt x="18" y="23"/>
                  </a:cubicBezTo>
                  <a:close/>
                  <a:moveTo>
                    <a:pt x="19" y="48"/>
                  </a:moveTo>
                  <a:cubicBezTo>
                    <a:pt x="18" y="49"/>
                    <a:pt x="18" y="49"/>
                    <a:pt x="18" y="49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7" y="50"/>
                    <a:pt x="17" y="50"/>
                    <a:pt x="18" y="50"/>
                  </a:cubicBezTo>
                  <a:cubicBezTo>
                    <a:pt x="18" y="49"/>
                    <a:pt x="19" y="49"/>
                    <a:pt x="21" y="48"/>
                  </a:cubicBezTo>
                  <a:cubicBezTo>
                    <a:pt x="22" y="48"/>
                    <a:pt x="23" y="48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7"/>
                    <a:pt x="22" y="47"/>
                    <a:pt x="22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19" y="48"/>
                    <a:pt x="19" y="48"/>
                  </a:cubicBezTo>
                  <a:close/>
                  <a:moveTo>
                    <a:pt x="28" y="63"/>
                  </a:moveTo>
                  <a:cubicBezTo>
                    <a:pt x="28" y="62"/>
                    <a:pt x="27" y="62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3" y="65"/>
                    <a:pt x="23" y="64"/>
                    <a:pt x="23" y="64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2" y="73"/>
                    <a:pt x="22" y="73"/>
                    <a:pt x="22" y="74"/>
                  </a:cubicBezTo>
                  <a:cubicBezTo>
                    <a:pt x="22" y="74"/>
                    <a:pt x="22" y="75"/>
                    <a:pt x="22" y="76"/>
                  </a:cubicBezTo>
                  <a:cubicBezTo>
                    <a:pt x="22" y="77"/>
                    <a:pt x="22" y="79"/>
                    <a:pt x="21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0"/>
                    <a:pt x="23" y="79"/>
                    <a:pt x="24" y="77"/>
                  </a:cubicBezTo>
                  <a:cubicBezTo>
                    <a:pt x="25" y="76"/>
                    <a:pt x="25" y="75"/>
                    <a:pt x="25" y="75"/>
                  </a:cubicBezTo>
                  <a:cubicBezTo>
                    <a:pt x="26" y="73"/>
                    <a:pt x="26" y="71"/>
                    <a:pt x="26" y="71"/>
                  </a:cubicBezTo>
                  <a:cubicBezTo>
                    <a:pt x="26" y="70"/>
                    <a:pt x="27" y="70"/>
                    <a:pt x="27" y="69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66"/>
                    <a:pt x="28" y="65"/>
                    <a:pt x="28" y="65"/>
                  </a:cubicBezTo>
                  <a:cubicBezTo>
                    <a:pt x="28" y="64"/>
                    <a:pt x="28" y="64"/>
                    <a:pt x="28" y="63"/>
                  </a:cubicBezTo>
                  <a:close/>
                  <a:moveTo>
                    <a:pt x="27" y="53"/>
                  </a:moveTo>
                  <a:cubicBezTo>
                    <a:pt x="26" y="54"/>
                    <a:pt x="26" y="55"/>
                    <a:pt x="25" y="55"/>
                  </a:cubicBezTo>
                  <a:cubicBezTo>
                    <a:pt x="25" y="55"/>
                    <a:pt x="24" y="56"/>
                    <a:pt x="24" y="56"/>
                  </a:cubicBezTo>
                  <a:cubicBezTo>
                    <a:pt x="24" y="56"/>
                    <a:pt x="25" y="56"/>
                    <a:pt x="25" y="57"/>
                  </a:cubicBezTo>
                  <a:cubicBezTo>
                    <a:pt x="25" y="56"/>
                    <a:pt x="26" y="55"/>
                    <a:pt x="26" y="55"/>
                  </a:cubicBezTo>
                  <a:cubicBezTo>
                    <a:pt x="28" y="54"/>
                    <a:pt x="30" y="53"/>
                    <a:pt x="32" y="51"/>
                  </a:cubicBezTo>
                  <a:cubicBezTo>
                    <a:pt x="32" y="51"/>
                    <a:pt x="32" y="51"/>
                    <a:pt x="31" y="51"/>
                  </a:cubicBezTo>
                  <a:cubicBezTo>
                    <a:pt x="31" y="51"/>
                    <a:pt x="30" y="51"/>
                    <a:pt x="29" y="52"/>
                  </a:cubicBezTo>
                  <a:cubicBezTo>
                    <a:pt x="28" y="53"/>
                    <a:pt x="27" y="53"/>
                    <a:pt x="27" y="53"/>
                  </a:cubicBezTo>
                  <a:close/>
                  <a:moveTo>
                    <a:pt x="46" y="40"/>
                  </a:moveTo>
                  <a:cubicBezTo>
                    <a:pt x="46" y="40"/>
                    <a:pt x="47" y="40"/>
                    <a:pt x="47" y="39"/>
                  </a:cubicBezTo>
                  <a:cubicBezTo>
                    <a:pt x="46" y="38"/>
                    <a:pt x="46" y="38"/>
                    <a:pt x="46" y="37"/>
                  </a:cubicBezTo>
                  <a:cubicBezTo>
                    <a:pt x="46" y="37"/>
                    <a:pt x="46" y="37"/>
                    <a:pt x="45" y="36"/>
                  </a:cubicBezTo>
                  <a:cubicBezTo>
                    <a:pt x="45" y="35"/>
                    <a:pt x="45" y="34"/>
                    <a:pt x="44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3" y="36"/>
                    <a:pt x="43" y="36"/>
                    <a:pt x="42" y="36"/>
                  </a:cubicBezTo>
                  <a:cubicBezTo>
                    <a:pt x="42" y="37"/>
                    <a:pt x="41" y="37"/>
                    <a:pt x="41" y="37"/>
                  </a:cubicBezTo>
                  <a:cubicBezTo>
                    <a:pt x="40" y="37"/>
                    <a:pt x="38" y="38"/>
                    <a:pt x="33" y="41"/>
                  </a:cubicBezTo>
                  <a:cubicBezTo>
                    <a:pt x="33" y="41"/>
                    <a:pt x="32" y="41"/>
                    <a:pt x="31" y="43"/>
                  </a:cubicBezTo>
                  <a:cubicBezTo>
                    <a:pt x="30" y="43"/>
                    <a:pt x="29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31" y="45"/>
                    <a:pt x="34" y="44"/>
                    <a:pt x="37" y="42"/>
                  </a:cubicBezTo>
                  <a:cubicBezTo>
                    <a:pt x="39" y="41"/>
                    <a:pt x="40" y="40"/>
                    <a:pt x="41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6" y="40"/>
                  </a:cubicBezTo>
                  <a:close/>
                  <a:moveTo>
                    <a:pt x="34" y="63"/>
                  </a:moveTo>
                  <a:cubicBezTo>
                    <a:pt x="34" y="63"/>
                    <a:pt x="34" y="65"/>
                    <a:pt x="34" y="67"/>
                  </a:cubicBezTo>
                  <a:cubicBezTo>
                    <a:pt x="33" y="68"/>
                    <a:pt x="33" y="68"/>
                    <a:pt x="33" y="69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5" y="72"/>
                    <a:pt x="37" y="72"/>
                    <a:pt x="37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0"/>
                    <a:pt x="38" y="69"/>
                    <a:pt x="38" y="69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2"/>
                    <a:pt x="37" y="60"/>
                    <a:pt x="37" y="58"/>
                  </a:cubicBezTo>
                  <a:cubicBezTo>
                    <a:pt x="36" y="56"/>
                    <a:pt x="36" y="55"/>
                    <a:pt x="35" y="55"/>
                  </a:cubicBezTo>
                  <a:cubicBezTo>
                    <a:pt x="34" y="55"/>
                    <a:pt x="34" y="56"/>
                    <a:pt x="33" y="56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8"/>
                    <a:pt x="32" y="59"/>
                    <a:pt x="33" y="59"/>
                  </a:cubicBezTo>
                  <a:cubicBezTo>
                    <a:pt x="34" y="60"/>
                    <a:pt x="34" y="61"/>
                    <a:pt x="34" y="62"/>
                  </a:cubicBezTo>
                  <a:cubicBezTo>
                    <a:pt x="34" y="62"/>
                    <a:pt x="34" y="63"/>
                    <a:pt x="34" y="63"/>
                  </a:cubicBezTo>
                  <a:close/>
                  <a:moveTo>
                    <a:pt x="34" y="75"/>
                  </a:moveTo>
                  <a:cubicBezTo>
                    <a:pt x="34" y="74"/>
                    <a:pt x="33" y="73"/>
                    <a:pt x="33" y="73"/>
                  </a:cubicBezTo>
                  <a:cubicBezTo>
                    <a:pt x="32" y="73"/>
                    <a:pt x="32" y="74"/>
                    <a:pt x="32" y="75"/>
                  </a:cubicBezTo>
                  <a:cubicBezTo>
                    <a:pt x="32" y="75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cubicBezTo>
                    <a:pt x="34" y="75"/>
                    <a:pt x="34" y="75"/>
                    <a:pt x="34" y="75"/>
                  </a:cubicBezTo>
                  <a:close/>
                  <a:moveTo>
                    <a:pt x="71" y="23"/>
                  </a:moveTo>
                  <a:cubicBezTo>
                    <a:pt x="70" y="23"/>
                    <a:pt x="70" y="23"/>
                    <a:pt x="69" y="23"/>
                  </a:cubicBezTo>
                  <a:cubicBezTo>
                    <a:pt x="68" y="23"/>
                    <a:pt x="67" y="23"/>
                    <a:pt x="66" y="24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65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2"/>
                    <a:pt x="64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0"/>
                    <a:pt x="62" y="20"/>
                    <a:pt x="63" y="20"/>
                  </a:cubicBezTo>
                  <a:cubicBezTo>
                    <a:pt x="64" y="19"/>
                    <a:pt x="64" y="18"/>
                    <a:pt x="65" y="18"/>
                  </a:cubicBezTo>
                  <a:cubicBezTo>
                    <a:pt x="65" y="17"/>
                    <a:pt x="66" y="17"/>
                    <a:pt x="66" y="17"/>
                  </a:cubicBezTo>
                  <a:cubicBezTo>
                    <a:pt x="66" y="16"/>
                    <a:pt x="66" y="16"/>
                    <a:pt x="66" y="15"/>
                  </a:cubicBezTo>
                  <a:cubicBezTo>
                    <a:pt x="66" y="15"/>
                    <a:pt x="66" y="14"/>
                    <a:pt x="65" y="13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6" y="11"/>
                    <a:pt x="67" y="12"/>
                    <a:pt x="68" y="12"/>
                  </a:cubicBezTo>
                  <a:cubicBezTo>
                    <a:pt x="68" y="12"/>
                    <a:pt x="69" y="12"/>
                    <a:pt x="69" y="12"/>
                  </a:cubicBezTo>
                  <a:cubicBezTo>
                    <a:pt x="70" y="12"/>
                    <a:pt x="70" y="13"/>
                    <a:pt x="71" y="13"/>
                  </a:cubicBezTo>
                  <a:cubicBezTo>
                    <a:pt x="71" y="14"/>
                    <a:pt x="72" y="14"/>
                    <a:pt x="72" y="14"/>
                  </a:cubicBezTo>
                  <a:cubicBezTo>
                    <a:pt x="73" y="14"/>
                    <a:pt x="74" y="15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75" y="18"/>
                    <a:pt x="75" y="18"/>
                  </a:cubicBezTo>
                  <a:cubicBezTo>
                    <a:pt x="75" y="19"/>
                    <a:pt x="75" y="20"/>
                    <a:pt x="75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4" y="21"/>
                    <a:pt x="74" y="22"/>
                    <a:pt x="72" y="23"/>
                  </a:cubicBezTo>
                  <a:cubicBezTo>
                    <a:pt x="72" y="23"/>
                    <a:pt x="71" y="23"/>
                    <a:pt x="7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0"/>
            <p:cNvSpPr>
              <a:spLocks noEditPoints="1"/>
            </p:cNvSpPr>
            <p:nvPr/>
          </p:nvSpPr>
          <p:spPr bwMode="auto">
            <a:xfrm>
              <a:off x="5448301" y="1252538"/>
              <a:ext cx="342900" cy="369888"/>
            </a:xfrm>
            <a:custGeom>
              <a:avLst/>
              <a:gdLst>
                <a:gd name="T0" fmla="*/ 79 w 81"/>
                <a:gd name="T1" fmla="*/ 65 h 87"/>
                <a:gd name="T2" fmla="*/ 57 w 81"/>
                <a:gd name="T3" fmla="*/ 58 h 87"/>
                <a:gd name="T4" fmla="*/ 29 w 81"/>
                <a:gd name="T5" fmla="*/ 46 h 87"/>
                <a:gd name="T6" fmla="*/ 11 w 81"/>
                <a:gd name="T7" fmla="*/ 67 h 87"/>
                <a:gd name="T8" fmla="*/ 1 w 81"/>
                <a:gd name="T9" fmla="*/ 72 h 87"/>
                <a:gd name="T10" fmla="*/ 12 w 81"/>
                <a:gd name="T11" fmla="*/ 61 h 87"/>
                <a:gd name="T12" fmla="*/ 26 w 81"/>
                <a:gd name="T13" fmla="*/ 39 h 87"/>
                <a:gd name="T14" fmla="*/ 28 w 81"/>
                <a:gd name="T15" fmla="*/ 35 h 87"/>
                <a:gd name="T16" fmla="*/ 24 w 81"/>
                <a:gd name="T17" fmla="*/ 40 h 87"/>
                <a:gd name="T18" fmla="*/ 18 w 81"/>
                <a:gd name="T19" fmla="*/ 42 h 87"/>
                <a:gd name="T20" fmla="*/ 18 w 81"/>
                <a:gd name="T21" fmla="*/ 34 h 87"/>
                <a:gd name="T22" fmla="*/ 14 w 81"/>
                <a:gd name="T23" fmla="*/ 31 h 87"/>
                <a:gd name="T24" fmla="*/ 6 w 81"/>
                <a:gd name="T25" fmla="*/ 43 h 87"/>
                <a:gd name="T26" fmla="*/ 7 w 81"/>
                <a:gd name="T27" fmla="*/ 28 h 87"/>
                <a:gd name="T28" fmla="*/ 10 w 81"/>
                <a:gd name="T29" fmla="*/ 21 h 87"/>
                <a:gd name="T30" fmla="*/ 22 w 81"/>
                <a:gd name="T31" fmla="*/ 20 h 87"/>
                <a:gd name="T32" fmla="*/ 31 w 81"/>
                <a:gd name="T33" fmla="*/ 15 h 87"/>
                <a:gd name="T34" fmla="*/ 43 w 81"/>
                <a:gd name="T35" fmla="*/ 15 h 87"/>
                <a:gd name="T36" fmla="*/ 51 w 81"/>
                <a:gd name="T37" fmla="*/ 15 h 87"/>
                <a:gd name="T38" fmla="*/ 71 w 81"/>
                <a:gd name="T39" fmla="*/ 25 h 87"/>
                <a:gd name="T40" fmla="*/ 55 w 81"/>
                <a:gd name="T41" fmla="*/ 27 h 87"/>
                <a:gd name="T42" fmla="*/ 52 w 81"/>
                <a:gd name="T43" fmla="*/ 33 h 87"/>
                <a:gd name="T44" fmla="*/ 39 w 81"/>
                <a:gd name="T45" fmla="*/ 36 h 87"/>
                <a:gd name="T46" fmla="*/ 43 w 81"/>
                <a:gd name="T47" fmla="*/ 32 h 87"/>
                <a:gd name="T48" fmla="*/ 41 w 81"/>
                <a:gd name="T49" fmla="*/ 24 h 87"/>
                <a:gd name="T50" fmla="*/ 38 w 81"/>
                <a:gd name="T51" fmla="*/ 23 h 87"/>
                <a:gd name="T52" fmla="*/ 38 w 81"/>
                <a:gd name="T53" fmla="*/ 38 h 87"/>
                <a:gd name="T54" fmla="*/ 52 w 81"/>
                <a:gd name="T55" fmla="*/ 45 h 87"/>
                <a:gd name="T56" fmla="*/ 26 w 81"/>
                <a:gd name="T57" fmla="*/ 70 h 87"/>
                <a:gd name="T58" fmla="*/ 20 w 81"/>
                <a:gd name="T59" fmla="*/ 66 h 87"/>
                <a:gd name="T60" fmla="*/ 28 w 81"/>
                <a:gd name="T61" fmla="*/ 59 h 87"/>
                <a:gd name="T62" fmla="*/ 29 w 81"/>
                <a:gd name="T63" fmla="*/ 50 h 87"/>
                <a:gd name="T64" fmla="*/ 41 w 81"/>
                <a:gd name="T65" fmla="*/ 50 h 87"/>
                <a:gd name="T66" fmla="*/ 40 w 81"/>
                <a:gd name="T67" fmla="*/ 56 h 87"/>
                <a:gd name="T68" fmla="*/ 30 w 81"/>
                <a:gd name="T69" fmla="*/ 62 h 87"/>
                <a:gd name="T70" fmla="*/ 36 w 81"/>
                <a:gd name="T71" fmla="*/ 62 h 87"/>
                <a:gd name="T72" fmla="*/ 45 w 81"/>
                <a:gd name="T73" fmla="*/ 61 h 87"/>
                <a:gd name="T74" fmla="*/ 45 w 81"/>
                <a:gd name="T75" fmla="*/ 71 h 87"/>
                <a:gd name="T76" fmla="*/ 42 w 81"/>
                <a:gd name="T77" fmla="*/ 82 h 87"/>
                <a:gd name="T78" fmla="*/ 31 w 81"/>
                <a:gd name="T79" fmla="*/ 80 h 87"/>
                <a:gd name="T80" fmla="*/ 33 w 81"/>
                <a:gd name="T81" fmla="*/ 74 h 87"/>
                <a:gd name="T82" fmla="*/ 36 w 81"/>
                <a:gd name="T83" fmla="*/ 67 h 87"/>
                <a:gd name="T84" fmla="*/ 25 w 81"/>
                <a:gd name="T85" fmla="*/ 8 h 87"/>
                <a:gd name="T86" fmla="*/ 26 w 81"/>
                <a:gd name="T87" fmla="*/ 2 h 87"/>
                <a:gd name="T88" fmla="*/ 47 w 81"/>
                <a:gd name="T89" fmla="*/ 3 h 87"/>
                <a:gd name="T90" fmla="*/ 39 w 81"/>
                <a:gd name="T91" fmla="*/ 12 h 87"/>
                <a:gd name="T92" fmla="*/ 25 w 81"/>
                <a:gd name="T93" fmla="*/ 13 h 87"/>
                <a:gd name="T94" fmla="*/ 25 w 81"/>
                <a:gd name="T95" fmla="*/ 25 h 87"/>
                <a:gd name="T96" fmla="*/ 31 w 81"/>
                <a:gd name="T97" fmla="*/ 25 h 87"/>
                <a:gd name="T98" fmla="*/ 31 w 81"/>
                <a:gd name="T99" fmla="*/ 33 h 87"/>
                <a:gd name="T100" fmla="*/ 29 w 81"/>
                <a:gd name="T101" fmla="*/ 34 h 87"/>
                <a:gd name="T102" fmla="*/ 48 w 81"/>
                <a:gd name="T103" fmla="*/ 22 h 87"/>
                <a:gd name="T104" fmla="*/ 52 w 81"/>
                <a:gd name="T105" fmla="*/ 23 h 87"/>
                <a:gd name="T106" fmla="*/ 59 w 81"/>
                <a:gd name="T107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1" h="87">
                  <a:moveTo>
                    <a:pt x="79" y="60"/>
                  </a:moveTo>
                  <a:cubicBezTo>
                    <a:pt x="80" y="60"/>
                    <a:pt x="80" y="61"/>
                    <a:pt x="80" y="62"/>
                  </a:cubicBezTo>
                  <a:cubicBezTo>
                    <a:pt x="81" y="63"/>
                    <a:pt x="81" y="64"/>
                    <a:pt x="81" y="64"/>
                  </a:cubicBezTo>
                  <a:cubicBezTo>
                    <a:pt x="81" y="64"/>
                    <a:pt x="81" y="65"/>
                    <a:pt x="81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5"/>
                    <a:pt x="73" y="65"/>
                    <a:pt x="71" y="65"/>
                  </a:cubicBezTo>
                  <a:cubicBezTo>
                    <a:pt x="69" y="65"/>
                    <a:pt x="67" y="64"/>
                    <a:pt x="67" y="64"/>
                  </a:cubicBezTo>
                  <a:cubicBezTo>
                    <a:pt x="66" y="64"/>
                    <a:pt x="65" y="63"/>
                    <a:pt x="63" y="62"/>
                  </a:cubicBezTo>
                  <a:cubicBezTo>
                    <a:pt x="62" y="62"/>
                    <a:pt x="60" y="60"/>
                    <a:pt x="57" y="58"/>
                  </a:cubicBezTo>
                  <a:cubicBezTo>
                    <a:pt x="56" y="57"/>
                    <a:pt x="53" y="54"/>
                    <a:pt x="49" y="50"/>
                  </a:cubicBezTo>
                  <a:cubicBezTo>
                    <a:pt x="47" y="48"/>
                    <a:pt x="46" y="47"/>
                    <a:pt x="43" y="45"/>
                  </a:cubicBezTo>
                  <a:cubicBezTo>
                    <a:pt x="42" y="45"/>
                    <a:pt x="41" y="44"/>
                    <a:pt x="40" y="44"/>
                  </a:cubicBezTo>
                  <a:cubicBezTo>
                    <a:pt x="40" y="44"/>
                    <a:pt x="37" y="44"/>
                    <a:pt x="32" y="44"/>
                  </a:cubicBezTo>
                  <a:cubicBezTo>
                    <a:pt x="31" y="44"/>
                    <a:pt x="31" y="45"/>
                    <a:pt x="29" y="46"/>
                  </a:cubicBezTo>
                  <a:cubicBezTo>
                    <a:pt x="28" y="47"/>
                    <a:pt x="26" y="50"/>
                    <a:pt x="22" y="56"/>
                  </a:cubicBezTo>
                  <a:cubicBezTo>
                    <a:pt x="20" y="58"/>
                    <a:pt x="18" y="60"/>
                    <a:pt x="17" y="61"/>
                  </a:cubicBezTo>
                  <a:cubicBezTo>
                    <a:pt x="16" y="62"/>
                    <a:pt x="15" y="63"/>
                    <a:pt x="15" y="63"/>
                  </a:cubicBezTo>
                  <a:cubicBezTo>
                    <a:pt x="15" y="64"/>
                    <a:pt x="14" y="64"/>
                    <a:pt x="14" y="65"/>
                  </a:cubicBezTo>
                  <a:cubicBezTo>
                    <a:pt x="13" y="65"/>
                    <a:pt x="12" y="66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8"/>
                    <a:pt x="9" y="68"/>
                  </a:cubicBezTo>
                  <a:cubicBezTo>
                    <a:pt x="9" y="68"/>
                    <a:pt x="8" y="69"/>
                    <a:pt x="6" y="71"/>
                  </a:cubicBezTo>
                  <a:cubicBezTo>
                    <a:pt x="6" y="71"/>
                    <a:pt x="5" y="72"/>
                    <a:pt x="5" y="72"/>
                  </a:cubicBezTo>
                  <a:cubicBezTo>
                    <a:pt x="4" y="72"/>
                    <a:pt x="3" y="72"/>
                    <a:pt x="1" y="72"/>
                  </a:cubicBezTo>
                  <a:cubicBezTo>
                    <a:pt x="1" y="72"/>
                    <a:pt x="0" y="72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0"/>
                    <a:pt x="3" y="69"/>
                    <a:pt x="4" y="68"/>
                  </a:cubicBezTo>
                  <a:cubicBezTo>
                    <a:pt x="5" y="68"/>
                    <a:pt x="6" y="67"/>
                    <a:pt x="7" y="66"/>
                  </a:cubicBezTo>
                  <a:cubicBezTo>
                    <a:pt x="10" y="63"/>
                    <a:pt x="11" y="61"/>
                    <a:pt x="12" y="61"/>
                  </a:cubicBezTo>
                  <a:cubicBezTo>
                    <a:pt x="14" y="59"/>
                    <a:pt x="15" y="57"/>
                    <a:pt x="16" y="56"/>
                  </a:cubicBezTo>
                  <a:cubicBezTo>
                    <a:pt x="17" y="55"/>
                    <a:pt x="20" y="50"/>
                    <a:pt x="26" y="43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30" y="38"/>
                    <a:pt x="30" y="37"/>
                  </a:cubicBezTo>
                  <a:cubicBezTo>
                    <a:pt x="29" y="37"/>
                    <a:pt x="29" y="37"/>
                    <a:pt x="29" y="36"/>
                  </a:cubicBezTo>
                  <a:cubicBezTo>
                    <a:pt x="29" y="36"/>
                    <a:pt x="29" y="36"/>
                    <a:pt x="28" y="35"/>
                  </a:cubicBezTo>
                  <a:cubicBezTo>
                    <a:pt x="28" y="35"/>
                    <a:pt x="27" y="34"/>
                    <a:pt x="27" y="34"/>
                  </a:cubicBezTo>
                  <a:cubicBezTo>
                    <a:pt x="27" y="34"/>
                    <a:pt x="26" y="35"/>
                    <a:pt x="26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4" y="38"/>
                    <a:pt x="24" y="39"/>
                    <a:pt x="24" y="40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3" y="42"/>
                    <a:pt x="23" y="43"/>
                    <a:pt x="23" y="44"/>
                  </a:cubicBezTo>
                  <a:cubicBezTo>
                    <a:pt x="22" y="45"/>
                    <a:pt x="22" y="45"/>
                    <a:pt x="21" y="45"/>
                  </a:cubicBezTo>
                  <a:cubicBezTo>
                    <a:pt x="21" y="45"/>
                    <a:pt x="20" y="45"/>
                    <a:pt x="19" y="43"/>
                  </a:cubicBezTo>
                  <a:cubicBezTo>
                    <a:pt x="19" y="43"/>
                    <a:pt x="19" y="43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1"/>
                    <a:pt x="17" y="40"/>
                  </a:cubicBezTo>
                  <a:cubicBezTo>
                    <a:pt x="17" y="39"/>
                    <a:pt x="17" y="38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8" y="35"/>
                    <a:pt x="18" y="35"/>
                    <a:pt x="18" y="34"/>
                  </a:cubicBezTo>
                  <a:cubicBezTo>
                    <a:pt x="19" y="33"/>
                    <a:pt x="20" y="30"/>
                    <a:pt x="20" y="28"/>
                  </a:cubicBezTo>
                  <a:cubicBezTo>
                    <a:pt x="20" y="27"/>
                    <a:pt x="20" y="26"/>
                    <a:pt x="19" y="26"/>
                  </a:cubicBezTo>
                  <a:cubicBezTo>
                    <a:pt x="19" y="26"/>
                    <a:pt x="17" y="27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2" y="34"/>
                    <a:pt x="11" y="37"/>
                  </a:cubicBezTo>
                  <a:cubicBezTo>
                    <a:pt x="11" y="37"/>
                    <a:pt x="10" y="39"/>
                    <a:pt x="9" y="43"/>
                  </a:cubicBezTo>
                  <a:cubicBezTo>
                    <a:pt x="9" y="44"/>
                    <a:pt x="8" y="44"/>
                    <a:pt x="8" y="44"/>
                  </a:cubicBezTo>
                  <a:cubicBezTo>
                    <a:pt x="8" y="44"/>
                    <a:pt x="7" y="44"/>
                    <a:pt x="6" y="43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0"/>
                    <a:pt x="3" y="39"/>
                    <a:pt x="3" y="37"/>
                  </a:cubicBezTo>
                  <a:cubicBezTo>
                    <a:pt x="3" y="37"/>
                    <a:pt x="3" y="36"/>
                    <a:pt x="4" y="34"/>
                  </a:cubicBezTo>
                  <a:cubicBezTo>
                    <a:pt x="5" y="34"/>
                    <a:pt x="5" y="33"/>
                    <a:pt x="5" y="33"/>
                  </a:cubicBezTo>
                  <a:cubicBezTo>
                    <a:pt x="5" y="32"/>
                    <a:pt x="6" y="31"/>
                    <a:pt x="7" y="28"/>
                  </a:cubicBezTo>
                  <a:cubicBezTo>
                    <a:pt x="7" y="27"/>
                    <a:pt x="7" y="26"/>
                    <a:pt x="8" y="25"/>
                  </a:cubicBezTo>
                  <a:cubicBezTo>
                    <a:pt x="7" y="24"/>
                    <a:pt x="7" y="23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2" y="23"/>
                    <a:pt x="12" y="23"/>
                  </a:cubicBezTo>
                  <a:cubicBezTo>
                    <a:pt x="13" y="24"/>
                    <a:pt x="14" y="25"/>
                    <a:pt x="14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9" y="22"/>
                    <a:pt x="20" y="21"/>
                    <a:pt x="22" y="20"/>
                  </a:cubicBezTo>
                  <a:cubicBezTo>
                    <a:pt x="22" y="20"/>
                    <a:pt x="24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5"/>
                    <a:pt x="27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4" y="15"/>
                    <a:pt x="38" y="17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2" y="16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5" y="15"/>
                  </a:cubicBezTo>
                  <a:cubicBezTo>
                    <a:pt x="46" y="15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5"/>
                    <a:pt x="50" y="15"/>
                    <a:pt x="51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9" y="16"/>
                    <a:pt x="61" y="16"/>
                    <a:pt x="63" y="16"/>
                  </a:cubicBezTo>
                  <a:cubicBezTo>
                    <a:pt x="64" y="17"/>
                    <a:pt x="65" y="17"/>
                    <a:pt x="65" y="17"/>
                  </a:cubicBezTo>
                  <a:cubicBezTo>
                    <a:pt x="66" y="17"/>
                    <a:pt x="67" y="18"/>
                    <a:pt x="69" y="20"/>
                  </a:cubicBezTo>
                  <a:cubicBezTo>
                    <a:pt x="70" y="22"/>
                    <a:pt x="71" y="23"/>
                    <a:pt x="71" y="25"/>
                  </a:cubicBezTo>
                  <a:cubicBezTo>
                    <a:pt x="71" y="27"/>
                    <a:pt x="70" y="29"/>
                    <a:pt x="69" y="29"/>
                  </a:cubicBezTo>
                  <a:cubicBezTo>
                    <a:pt x="68" y="28"/>
                    <a:pt x="67" y="28"/>
                    <a:pt x="67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4" y="27"/>
                    <a:pt x="62" y="27"/>
                    <a:pt x="58" y="27"/>
                  </a:cubicBezTo>
                  <a:cubicBezTo>
                    <a:pt x="57" y="27"/>
                    <a:pt x="56" y="27"/>
                    <a:pt x="55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2" y="27"/>
                    <a:pt x="52" y="27"/>
                    <a:pt x="52" y="28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2" y="31"/>
                    <a:pt x="52" y="32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3"/>
                    <a:pt x="50" y="34"/>
                    <a:pt x="48" y="35"/>
                  </a:cubicBezTo>
                  <a:cubicBezTo>
                    <a:pt x="47" y="35"/>
                    <a:pt x="46" y="36"/>
                    <a:pt x="46" y="36"/>
                  </a:cubicBezTo>
                  <a:cubicBezTo>
                    <a:pt x="44" y="36"/>
                    <a:pt x="42" y="37"/>
                    <a:pt x="42" y="37"/>
                  </a:cubicBezTo>
                  <a:cubicBezTo>
                    <a:pt x="42" y="37"/>
                    <a:pt x="41" y="37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7" y="36"/>
                    <a:pt x="37" y="36"/>
                  </a:cubicBezTo>
                  <a:cubicBezTo>
                    <a:pt x="38" y="35"/>
                    <a:pt x="39" y="35"/>
                    <a:pt x="40" y="34"/>
                  </a:cubicBezTo>
                  <a:cubicBezTo>
                    <a:pt x="41" y="34"/>
                    <a:pt x="42" y="33"/>
                    <a:pt x="43" y="33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30"/>
                    <a:pt x="43" y="29"/>
                    <a:pt x="43" y="29"/>
                  </a:cubicBezTo>
                  <a:cubicBezTo>
                    <a:pt x="41" y="28"/>
                    <a:pt x="41" y="27"/>
                    <a:pt x="41" y="26"/>
                  </a:cubicBezTo>
                  <a:cubicBezTo>
                    <a:pt x="41" y="25"/>
                    <a:pt x="41" y="25"/>
                    <a:pt x="41" y="24"/>
                  </a:cubicBezTo>
                  <a:cubicBezTo>
                    <a:pt x="42" y="23"/>
                    <a:pt x="43" y="21"/>
                    <a:pt x="43" y="21"/>
                  </a:cubicBezTo>
                  <a:cubicBezTo>
                    <a:pt x="43" y="20"/>
                    <a:pt x="43" y="20"/>
                    <a:pt x="42" y="20"/>
                  </a:cubicBezTo>
                  <a:cubicBezTo>
                    <a:pt x="42" y="20"/>
                    <a:pt x="41" y="20"/>
                    <a:pt x="41" y="20"/>
                  </a:cubicBezTo>
                  <a:cubicBezTo>
                    <a:pt x="40" y="20"/>
                    <a:pt x="40" y="20"/>
                    <a:pt x="40" y="21"/>
                  </a:cubicBezTo>
                  <a:cubicBezTo>
                    <a:pt x="39" y="21"/>
                    <a:pt x="38" y="21"/>
                    <a:pt x="38" y="23"/>
                  </a:cubicBezTo>
                  <a:cubicBezTo>
                    <a:pt x="38" y="23"/>
                    <a:pt x="37" y="23"/>
                    <a:pt x="37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6" y="27"/>
                    <a:pt x="36" y="28"/>
                    <a:pt x="36" y="29"/>
                  </a:cubicBezTo>
                  <a:cubicBezTo>
                    <a:pt x="36" y="29"/>
                    <a:pt x="36" y="32"/>
                    <a:pt x="36" y="37"/>
                  </a:cubicBezTo>
                  <a:cubicBezTo>
                    <a:pt x="37" y="37"/>
                    <a:pt x="37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8"/>
                    <a:pt x="39" y="38"/>
                    <a:pt x="40" y="38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7" y="42"/>
                    <a:pt x="48" y="43"/>
                    <a:pt x="50" y="44"/>
                  </a:cubicBezTo>
                  <a:cubicBezTo>
                    <a:pt x="50" y="44"/>
                    <a:pt x="51" y="44"/>
                    <a:pt x="52" y="45"/>
                  </a:cubicBezTo>
                  <a:cubicBezTo>
                    <a:pt x="53" y="46"/>
                    <a:pt x="54" y="47"/>
                    <a:pt x="56" y="48"/>
                  </a:cubicBezTo>
                  <a:cubicBezTo>
                    <a:pt x="58" y="50"/>
                    <a:pt x="59" y="51"/>
                    <a:pt x="60" y="51"/>
                  </a:cubicBezTo>
                  <a:cubicBezTo>
                    <a:pt x="67" y="55"/>
                    <a:pt x="67" y="55"/>
                    <a:pt x="67" y="55"/>
                  </a:cubicBezTo>
                  <a:lnTo>
                    <a:pt x="79" y="60"/>
                  </a:lnTo>
                  <a:close/>
                  <a:moveTo>
                    <a:pt x="26" y="70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4" y="70"/>
                    <a:pt x="24" y="70"/>
                    <a:pt x="23" y="70"/>
                  </a:cubicBezTo>
                  <a:cubicBezTo>
                    <a:pt x="22" y="70"/>
                    <a:pt x="21" y="70"/>
                    <a:pt x="20" y="70"/>
                  </a:cubicBezTo>
                  <a:cubicBezTo>
                    <a:pt x="20" y="69"/>
                    <a:pt x="20" y="69"/>
                    <a:pt x="20" y="68"/>
                  </a:cubicBezTo>
                  <a:cubicBezTo>
                    <a:pt x="20" y="67"/>
                    <a:pt x="20" y="67"/>
                    <a:pt x="20" y="66"/>
                  </a:cubicBezTo>
                  <a:cubicBezTo>
                    <a:pt x="20" y="65"/>
                    <a:pt x="20" y="65"/>
                    <a:pt x="21" y="64"/>
                  </a:cubicBezTo>
                  <a:cubicBezTo>
                    <a:pt x="22" y="63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5" y="61"/>
                    <a:pt x="25" y="61"/>
                  </a:cubicBezTo>
                  <a:cubicBezTo>
                    <a:pt x="25" y="61"/>
                    <a:pt x="26" y="60"/>
                    <a:pt x="28" y="59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9" y="54"/>
                    <a:pt x="29" y="53"/>
                    <a:pt x="29" y="53"/>
                  </a:cubicBezTo>
                  <a:cubicBezTo>
                    <a:pt x="28" y="53"/>
                    <a:pt x="28" y="52"/>
                    <a:pt x="28" y="52"/>
                  </a:cubicBezTo>
                  <a:cubicBezTo>
                    <a:pt x="29" y="51"/>
                    <a:pt x="29" y="50"/>
                    <a:pt x="29" y="50"/>
                  </a:cubicBezTo>
                  <a:cubicBezTo>
                    <a:pt x="30" y="50"/>
                    <a:pt x="31" y="50"/>
                    <a:pt x="32" y="50"/>
                  </a:cubicBezTo>
                  <a:cubicBezTo>
                    <a:pt x="32" y="50"/>
                    <a:pt x="34" y="49"/>
                    <a:pt x="36" y="48"/>
                  </a:cubicBezTo>
                  <a:cubicBezTo>
                    <a:pt x="37" y="48"/>
                    <a:pt x="38" y="49"/>
                    <a:pt x="39" y="49"/>
                  </a:cubicBezTo>
                  <a:cubicBezTo>
                    <a:pt x="39" y="49"/>
                    <a:pt x="40" y="49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3" y="52"/>
                    <a:pt x="43" y="53"/>
                    <a:pt x="43" y="54"/>
                  </a:cubicBezTo>
                  <a:cubicBezTo>
                    <a:pt x="43" y="55"/>
                    <a:pt x="43" y="55"/>
                    <a:pt x="42" y="56"/>
                  </a:cubicBezTo>
                  <a:cubicBezTo>
                    <a:pt x="41" y="56"/>
                    <a:pt x="41" y="56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6" y="58"/>
                    <a:pt x="34" y="58"/>
                    <a:pt x="34" y="59"/>
                  </a:cubicBezTo>
                  <a:cubicBezTo>
                    <a:pt x="33" y="59"/>
                    <a:pt x="33" y="59"/>
                    <a:pt x="32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0" y="61"/>
                    <a:pt x="30" y="61"/>
                    <a:pt x="30" y="62"/>
                  </a:cubicBezTo>
                  <a:cubicBezTo>
                    <a:pt x="30" y="62"/>
                    <a:pt x="30" y="62"/>
                    <a:pt x="31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3" y="62"/>
                    <a:pt x="33" y="62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7" y="62"/>
                    <a:pt x="37" y="62"/>
                    <a:pt x="37" y="61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39" y="61"/>
                    <a:pt x="40" y="60"/>
                    <a:pt x="41" y="60"/>
                  </a:cubicBezTo>
                  <a:cubicBezTo>
                    <a:pt x="41" y="60"/>
                    <a:pt x="42" y="60"/>
                    <a:pt x="42" y="60"/>
                  </a:cubicBezTo>
                  <a:cubicBezTo>
                    <a:pt x="42" y="60"/>
                    <a:pt x="43" y="60"/>
                    <a:pt x="45" y="61"/>
                  </a:cubicBezTo>
                  <a:cubicBezTo>
                    <a:pt x="46" y="61"/>
                    <a:pt x="47" y="62"/>
                    <a:pt x="48" y="63"/>
                  </a:cubicBezTo>
                  <a:cubicBezTo>
                    <a:pt x="49" y="64"/>
                    <a:pt x="50" y="65"/>
                    <a:pt x="50" y="66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68"/>
                    <a:pt x="47" y="69"/>
                    <a:pt x="46" y="70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3" y="75"/>
                    <a:pt x="42" y="75"/>
                    <a:pt x="41" y="76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0" y="78"/>
                    <a:pt x="40" y="79"/>
                    <a:pt x="41" y="79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2" y="83"/>
                    <a:pt x="42" y="84"/>
                    <a:pt x="42" y="85"/>
                  </a:cubicBezTo>
                  <a:cubicBezTo>
                    <a:pt x="41" y="86"/>
                    <a:pt x="41" y="87"/>
                    <a:pt x="40" y="87"/>
                  </a:cubicBezTo>
                  <a:cubicBezTo>
                    <a:pt x="38" y="86"/>
                    <a:pt x="36" y="85"/>
                    <a:pt x="36" y="85"/>
                  </a:cubicBezTo>
                  <a:cubicBezTo>
                    <a:pt x="35" y="84"/>
                    <a:pt x="34" y="83"/>
                    <a:pt x="34" y="83"/>
                  </a:cubicBezTo>
                  <a:cubicBezTo>
                    <a:pt x="33" y="82"/>
                    <a:pt x="32" y="81"/>
                    <a:pt x="31" y="80"/>
                  </a:cubicBezTo>
                  <a:cubicBezTo>
                    <a:pt x="30" y="79"/>
                    <a:pt x="29" y="79"/>
                    <a:pt x="28" y="78"/>
                  </a:cubicBezTo>
                  <a:cubicBezTo>
                    <a:pt x="28" y="78"/>
                    <a:pt x="27" y="77"/>
                    <a:pt x="27" y="77"/>
                  </a:cubicBezTo>
                  <a:cubicBezTo>
                    <a:pt x="27" y="76"/>
                    <a:pt x="26" y="76"/>
                    <a:pt x="26" y="76"/>
                  </a:cubicBezTo>
                  <a:cubicBezTo>
                    <a:pt x="26" y="76"/>
                    <a:pt x="27" y="75"/>
                    <a:pt x="28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5" y="73"/>
                    <a:pt x="36" y="73"/>
                  </a:cubicBezTo>
                  <a:cubicBezTo>
                    <a:pt x="36" y="72"/>
                    <a:pt x="37" y="71"/>
                    <a:pt x="39" y="69"/>
                  </a:cubicBezTo>
                  <a:cubicBezTo>
                    <a:pt x="40" y="68"/>
                    <a:pt x="40" y="67"/>
                    <a:pt x="40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8" y="67"/>
                    <a:pt x="37" y="67"/>
                    <a:pt x="36" y="67"/>
                  </a:cubicBezTo>
                  <a:cubicBezTo>
                    <a:pt x="34" y="68"/>
                    <a:pt x="33" y="68"/>
                    <a:pt x="32" y="68"/>
                  </a:cubicBezTo>
                  <a:cubicBezTo>
                    <a:pt x="30" y="69"/>
                    <a:pt x="28" y="69"/>
                    <a:pt x="26" y="70"/>
                  </a:cubicBezTo>
                  <a:close/>
                  <a:moveTo>
                    <a:pt x="25" y="12"/>
                  </a:moveTo>
                  <a:cubicBezTo>
                    <a:pt x="27" y="11"/>
                    <a:pt x="28" y="10"/>
                    <a:pt x="28" y="10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5" y="7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3" y="3"/>
                    <a:pt x="23" y="3"/>
                    <a:pt x="24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8" y="3"/>
                    <a:pt x="31" y="2"/>
                    <a:pt x="35" y="2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3" y="0"/>
                    <a:pt x="45" y="1"/>
                    <a:pt x="47" y="3"/>
                  </a:cubicBezTo>
                  <a:cubicBezTo>
                    <a:pt x="47" y="3"/>
                    <a:pt x="48" y="4"/>
                    <a:pt x="48" y="6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7" y="10"/>
                    <a:pt x="47" y="10"/>
                    <a:pt x="46" y="10"/>
                  </a:cubicBezTo>
                  <a:cubicBezTo>
                    <a:pt x="45" y="10"/>
                    <a:pt x="43" y="11"/>
                    <a:pt x="39" y="12"/>
                  </a:cubicBezTo>
                  <a:cubicBezTo>
                    <a:pt x="39" y="12"/>
                    <a:pt x="37" y="12"/>
                    <a:pt x="35" y="13"/>
                  </a:cubicBezTo>
                  <a:cubicBezTo>
                    <a:pt x="34" y="13"/>
                    <a:pt x="33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3"/>
                    <a:pt x="29" y="13"/>
                    <a:pt x="28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4" y="13"/>
                    <a:pt x="24" y="12"/>
                    <a:pt x="25" y="12"/>
                  </a:cubicBezTo>
                  <a:close/>
                  <a:moveTo>
                    <a:pt x="29" y="24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30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29" y="24"/>
                    <a:pt x="29" y="24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lose/>
                  <a:moveTo>
                    <a:pt x="53" y="18"/>
                  </a:moveTo>
                  <a:cubicBezTo>
                    <a:pt x="52" y="18"/>
                    <a:pt x="52" y="18"/>
                    <a:pt x="51" y="19"/>
                  </a:cubicBezTo>
                  <a:cubicBezTo>
                    <a:pt x="51" y="19"/>
                    <a:pt x="51" y="20"/>
                    <a:pt x="50" y="21"/>
                  </a:cubicBezTo>
                  <a:cubicBezTo>
                    <a:pt x="49" y="21"/>
                    <a:pt x="48" y="22"/>
                    <a:pt x="48" y="2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8" y="24"/>
                    <a:pt x="49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23"/>
                    <a:pt x="55" y="22"/>
                    <a:pt x="57" y="21"/>
                  </a:cubicBezTo>
                  <a:cubicBezTo>
                    <a:pt x="57" y="21"/>
                    <a:pt x="57" y="21"/>
                    <a:pt x="58" y="21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19"/>
                    <a:pt x="58" y="18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lnTo>
                    <a:pt x="53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"/>
            <p:cNvSpPr>
              <a:spLocks noEditPoints="1"/>
            </p:cNvSpPr>
            <p:nvPr/>
          </p:nvSpPr>
          <p:spPr bwMode="auto">
            <a:xfrm>
              <a:off x="5905501" y="1219201"/>
              <a:ext cx="292100" cy="395288"/>
            </a:xfrm>
            <a:custGeom>
              <a:avLst/>
              <a:gdLst>
                <a:gd name="T0" fmla="*/ 8 w 69"/>
                <a:gd name="T1" fmla="*/ 44 h 93"/>
                <a:gd name="T2" fmla="*/ 20 w 69"/>
                <a:gd name="T3" fmla="*/ 39 h 93"/>
                <a:gd name="T4" fmla="*/ 43 w 69"/>
                <a:gd name="T5" fmla="*/ 36 h 93"/>
                <a:gd name="T6" fmla="*/ 62 w 69"/>
                <a:gd name="T7" fmla="*/ 36 h 93"/>
                <a:gd name="T8" fmla="*/ 69 w 69"/>
                <a:gd name="T9" fmla="*/ 45 h 93"/>
                <a:gd name="T10" fmla="*/ 59 w 69"/>
                <a:gd name="T11" fmla="*/ 47 h 93"/>
                <a:gd name="T12" fmla="*/ 48 w 69"/>
                <a:gd name="T13" fmla="*/ 47 h 93"/>
                <a:gd name="T14" fmla="*/ 41 w 69"/>
                <a:gd name="T15" fmla="*/ 50 h 93"/>
                <a:gd name="T16" fmla="*/ 26 w 69"/>
                <a:gd name="T17" fmla="*/ 55 h 93"/>
                <a:gd name="T18" fmla="*/ 21 w 69"/>
                <a:gd name="T19" fmla="*/ 52 h 93"/>
                <a:gd name="T20" fmla="*/ 24 w 69"/>
                <a:gd name="T21" fmla="*/ 48 h 93"/>
                <a:gd name="T22" fmla="*/ 36 w 69"/>
                <a:gd name="T23" fmla="*/ 45 h 93"/>
                <a:gd name="T24" fmla="*/ 45 w 69"/>
                <a:gd name="T25" fmla="*/ 45 h 93"/>
                <a:gd name="T26" fmla="*/ 55 w 69"/>
                <a:gd name="T27" fmla="*/ 43 h 93"/>
                <a:gd name="T28" fmla="*/ 58 w 69"/>
                <a:gd name="T29" fmla="*/ 40 h 93"/>
                <a:gd name="T30" fmla="*/ 56 w 69"/>
                <a:gd name="T31" fmla="*/ 37 h 93"/>
                <a:gd name="T32" fmla="*/ 31 w 69"/>
                <a:gd name="T33" fmla="*/ 42 h 93"/>
                <a:gd name="T34" fmla="*/ 11 w 69"/>
                <a:gd name="T35" fmla="*/ 46 h 93"/>
                <a:gd name="T36" fmla="*/ 8 w 69"/>
                <a:gd name="T37" fmla="*/ 54 h 93"/>
                <a:gd name="T38" fmla="*/ 1 w 69"/>
                <a:gd name="T39" fmla="*/ 61 h 93"/>
                <a:gd name="T40" fmla="*/ 4 w 69"/>
                <a:gd name="T41" fmla="*/ 48 h 93"/>
                <a:gd name="T42" fmla="*/ 24 w 69"/>
                <a:gd name="T43" fmla="*/ 75 h 93"/>
                <a:gd name="T44" fmla="*/ 20 w 69"/>
                <a:gd name="T45" fmla="*/ 68 h 93"/>
                <a:gd name="T46" fmla="*/ 22 w 69"/>
                <a:gd name="T47" fmla="*/ 57 h 93"/>
                <a:gd name="T48" fmla="*/ 25 w 69"/>
                <a:gd name="T49" fmla="*/ 58 h 93"/>
                <a:gd name="T50" fmla="*/ 36 w 69"/>
                <a:gd name="T51" fmla="*/ 55 h 93"/>
                <a:gd name="T52" fmla="*/ 41 w 69"/>
                <a:gd name="T53" fmla="*/ 53 h 93"/>
                <a:gd name="T54" fmla="*/ 49 w 69"/>
                <a:gd name="T55" fmla="*/ 58 h 93"/>
                <a:gd name="T56" fmla="*/ 45 w 69"/>
                <a:gd name="T57" fmla="*/ 65 h 93"/>
                <a:gd name="T58" fmla="*/ 45 w 69"/>
                <a:gd name="T59" fmla="*/ 71 h 93"/>
                <a:gd name="T60" fmla="*/ 43 w 69"/>
                <a:gd name="T61" fmla="*/ 81 h 93"/>
                <a:gd name="T62" fmla="*/ 56 w 69"/>
                <a:gd name="T63" fmla="*/ 80 h 93"/>
                <a:gd name="T64" fmla="*/ 61 w 69"/>
                <a:gd name="T65" fmla="*/ 82 h 93"/>
                <a:gd name="T66" fmla="*/ 64 w 69"/>
                <a:gd name="T67" fmla="*/ 88 h 93"/>
                <a:gd name="T68" fmla="*/ 56 w 69"/>
                <a:gd name="T69" fmla="*/ 89 h 93"/>
                <a:gd name="T70" fmla="*/ 48 w 69"/>
                <a:gd name="T71" fmla="*/ 87 h 93"/>
                <a:gd name="T72" fmla="*/ 33 w 69"/>
                <a:gd name="T73" fmla="*/ 87 h 93"/>
                <a:gd name="T74" fmla="*/ 8 w 69"/>
                <a:gd name="T75" fmla="*/ 87 h 93"/>
                <a:gd name="T76" fmla="*/ 17 w 69"/>
                <a:gd name="T77" fmla="*/ 84 h 93"/>
                <a:gd name="T78" fmla="*/ 25 w 69"/>
                <a:gd name="T79" fmla="*/ 83 h 93"/>
                <a:gd name="T80" fmla="*/ 26 w 69"/>
                <a:gd name="T81" fmla="*/ 36 h 93"/>
                <a:gd name="T82" fmla="*/ 16 w 69"/>
                <a:gd name="T83" fmla="*/ 32 h 93"/>
                <a:gd name="T84" fmla="*/ 29 w 69"/>
                <a:gd name="T85" fmla="*/ 29 h 93"/>
                <a:gd name="T86" fmla="*/ 25 w 69"/>
                <a:gd name="T87" fmla="*/ 27 h 93"/>
                <a:gd name="T88" fmla="*/ 15 w 69"/>
                <a:gd name="T89" fmla="*/ 19 h 93"/>
                <a:gd name="T90" fmla="*/ 26 w 69"/>
                <a:gd name="T91" fmla="*/ 18 h 93"/>
                <a:gd name="T92" fmla="*/ 31 w 69"/>
                <a:gd name="T93" fmla="*/ 9 h 93"/>
                <a:gd name="T94" fmla="*/ 27 w 69"/>
                <a:gd name="T95" fmla="*/ 4 h 93"/>
                <a:gd name="T96" fmla="*/ 34 w 69"/>
                <a:gd name="T97" fmla="*/ 1 h 93"/>
                <a:gd name="T98" fmla="*/ 40 w 69"/>
                <a:gd name="T99" fmla="*/ 7 h 93"/>
                <a:gd name="T100" fmla="*/ 43 w 69"/>
                <a:gd name="T101" fmla="*/ 12 h 93"/>
                <a:gd name="T102" fmla="*/ 49 w 69"/>
                <a:gd name="T103" fmla="*/ 16 h 93"/>
                <a:gd name="T104" fmla="*/ 46 w 69"/>
                <a:gd name="T105" fmla="*/ 19 h 93"/>
                <a:gd name="T106" fmla="*/ 40 w 69"/>
                <a:gd name="T107" fmla="*/ 25 h 93"/>
                <a:gd name="T108" fmla="*/ 44 w 69"/>
                <a:gd name="T109" fmla="*/ 29 h 93"/>
                <a:gd name="T110" fmla="*/ 42 w 69"/>
                <a:gd name="T111" fmla="*/ 31 h 93"/>
                <a:gd name="T112" fmla="*/ 31 w 69"/>
                <a:gd name="T113" fmla="*/ 62 h 93"/>
                <a:gd name="T114" fmla="*/ 27 w 69"/>
                <a:gd name="T115" fmla="*/ 67 h 93"/>
                <a:gd name="T116" fmla="*/ 38 w 69"/>
                <a:gd name="T117" fmla="*/ 63 h 93"/>
                <a:gd name="T118" fmla="*/ 30 w 69"/>
                <a:gd name="T119" fmla="*/ 75 h 93"/>
                <a:gd name="T120" fmla="*/ 34 w 69"/>
                <a:gd name="T121" fmla="*/ 81 h 93"/>
                <a:gd name="T122" fmla="*/ 38 w 69"/>
                <a:gd name="T12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3">
                  <a:moveTo>
                    <a:pt x="5" y="41"/>
                  </a:moveTo>
                  <a:cubicBezTo>
                    <a:pt x="5" y="41"/>
                    <a:pt x="5" y="40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8" y="42"/>
                    <a:pt x="8" y="43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2" y="43"/>
                    <a:pt x="13" y="42"/>
                    <a:pt x="15" y="41"/>
                  </a:cubicBezTo>
                  <a:cubicBezTo>
                    <a:pt x="17" y="40"/>
                    <a:pt x="18" y="40"/>
                    <a:pt x="20" y="39"/>
                  </a:cubicBezTo>
                  <a:cubicBezTo>
                    <a:pt x="29" y="38"/>
                    <a:pt x="34" y="37"/>
                    <a:pt x="36" y="37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6"/>
                    <a:pt x="39" y="36"/>
                    <a:pt x="40" y="37"/>
                  </a:cubicBezTo>
                  <a:cubicBezTo>
                    <a:pt x="41" y="36"/>
                    <a:pt x="42" y="36"/>
                    <a:pt x="43" y="36"/>
                  </a:cubicBezTo>
                  <a:cubicBezTo>
                    <a:pt x="45" y="35"/>
                    <a:pt x="48" y="35"/>
                    <a:pt x="49" y="35"/>
                  </a:cubicBezTo>
                  <a:cubicBezTo>
                    <a:pt x="51" y="35"/>
                    <a:pt x="54" y="35"/>
                    <a:pt x="59" y="35"/>
                  </a:cubicBezTo>
                  <a:cubicBezTo>
                    <a:pt x="60" y="35"/>
                    <a:pt x="61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8"/>
                    <a:pt x="66" y="39"/>
                    <a:pt x="67" y="40"/>
                  </a:cubicBezTo>
                  <a:cubicBezTo>
                    <a:pt x="68" y="41"/>
                    <a:pt x="68" y="41"/>
                    <a:pt x="69" y="43"/>
                  </a:cubicBezTo>
                  <a:cubicBezTo>
                    <a:pt x="69" y="43"/>
                    <a:pt x="69" y="44"/>
                    <a:pt x="69" y="45"/>
                  </a:cubicBezTo>
                  <a:cubicBezTo>
                    <a:pt x="69" y="45"/>
                    <a:pt x="69" y="46"/>
                    <a:pt x="68" y="46"/>
                  </a:cubicBezTo>
                  <a:cubicBezTo>
                    <a:pt x="68" y="47"/>
                    <a:pt x="67" y="47"/>
                    <a:pt x="67" y="47"/>
                  </a:cubicBezTo>
                  <a:cubicBezTo>
                    <a:pt x="67" y="47"/>
                    <a:pt x="66" y="47"/>
                    <a:pt x="65" y="47"/>
                  </a:cubicBezTo>
                  <a:cubicBezTo>
                    <a:pt x="64" y="47"/>
                    <a:pt x="62" y="47"/>
                    <a:pt x="59" y="47"/>
                  </a:cubicBezTo>
                  <a:cubicBezTo>
                    <a:pt x="56" y="47"/>
                    <a:pt x="54" y="47"/>
                    <a:pt x="54" y="48"/>
                  </a:cubicBezTo>
                  <a:cubicBezTo>
                    <a:pt x="53" y="47"/>
                    <a:pt x="52" y="47"/>
                    <a:pt x="52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5" y="50"/>
                    <a:pt x="44" y="50"/>
                  </a:cubicBezTo>
                  <a:cubicBezTo>
                    <a:pt x="42" y="50"/>
                    <a:pt x="41" y="50"/>
                    <a:pt x="41" y="50"/>
                  </a:cubicBezTo>
                  <a:cubicBezTo>
                    <a:pt x="38" y="51"/>
                    <a:pt x="35" y="52"/>
                    <a:pt x="34" y="52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4" y="54"/>
                    <a:pt x="23" y="53"/>
                  </a:cubicBezTo>
                  <a:cubicBezTo>
                    <a:pt x="23" y="53"/>
                    <a:pt x="23" y="53"/>
                    <a:pt x="22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51"/>
                    <a:pt x="19" y="51"/>
                    <a:pt x="19" y="51"/>
                  </a:cubicBezTo>
                  <a:cubicBezTo>
                    <a:pt x="19" y="50"/>
                    <a:pt x="18" y="50"/>
                    <a:pt x="18" y="50"/>
                  </a:cubicBezTo>
                  <a:cubicBezTo>
                    <a:pt x="19" y="49"/>
                    <a:pt x="19" y="48"/>
                    <a:pt x="20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7"/>
                    <a:pt x="26" y="47"/>
                    <a:pt x="27" y="47"/>
                  </a:cubicBezTo>
                  <a:cubicBezTo>
                    <a:pt x="28" y="47"/>
                    <a:pt x="29" y="46"/>
                    <a:pt x="29" y="46"/>
                  </a:cubicBezTo>
                  <a:cubicBezTo>
                    <a:pt x="31" y="46"/>
                    <a:pt x="32" y="46"/>
                    <a:pt x="33" y="46"/>
                  </a:cubicBezTo>
                  <a:cubicBezTo>
                    <a:pt x="34" y="45"/>
                    <a:pt x="35" y="45"/>
                    <a:pt x="36" y="45"/>
                  </a:cubicBezTo>
                  <a:cubicBezTo>
                    <a:pt x="37" y="45"/>
                    <a:pt x="37" y="45"/>
                    <a:pt x="38" y="45"/>
                  </a:cubicBezTo>
                  <a:cubicBezTo>
                    <a:pt x="38" y="45"/>
                    <a:pt x="39" y="44"/>
                    <a:pt x="39" y="44"/>
                  </a:cubicBezTo>
                  <a:cubicBezTo>
                    <a:pt x="40" y="44"/>
                    <a:pt x="41" y="44"/>
                    <a:pt x="42" y="44"/>
                  </a:cubicBezTo>
                  <a:cubicBezTo>
                    <a:pt x="43" y="44"/>
                    <a:pt x="44" y="45"/>
                    <a:pt x="45" y="45"/>
                  </a:cubicBezTo>
                  <a:cubicBezTo>
                    <a:pt x="45" y="45"/>
                    <a:pt x="45" y="46"/>
                    <a:pt x="45" y="46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9" y="46"/>
                    <a:pt x="53" y="45"/>
                  </a:cubicBezTo>
                  <a:cubicBezTo>
                    <a:pt x="54" y="44"/>
                    <a:pt x="54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8" y="41"/>
                    <a:pt x="58" y="40"/>
                    <a:pt x="58" y="40"/>
                  </a:cubicBezTo>
                  <a:cubicBezTo>
                    <a:pt x="59" y="40"/>
                    <a:pt x="59" y="39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4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1"/>
                    <a:pt x="34" y="41"/>
                    <a:pt x="31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3" y="44"/>
                    <a:pt x="22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3" y="45"/>
                    <a:pt x="11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9" y="47"/>
                    <a:pt x="9" y="48"/>
                    <a:pt x="9" y="49"/>
                  </a:cubicBezTo>
                  <a:cubicBezTo>
                    <a:pt x="9" y="49"/>
                    <a:pt x="8" y="49"/>
                    <a:pt x="8" y="50"/>
                  </a:cubicBezTo>
                  <a:cubicBezTo>
                    <a:pt x="8" y="51"/>
                    <a:pt x="8" y="52"/>
                    <a:pt x="8" y="54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3"/>
                    <a:pt x="5" y="65"/>
                    <a:pt x="4" y="65"/>
                  </a:cubicBezTo>
                  <a:cubicBezTo>
                    <a:pt x="3" y="65"/>
                    <a:pt x="2" y="64"/>
                    <a:pt x="2" y="64"/>
                  </a:cubicBezTo>
                  <a:cubicBezTo>
                    <a:pt x="1" y="63"/>
                    <a:pt x="1" y="62"/>
                    <a:pt x="1" y="61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1" y="53"/>
                    <a:pt x="2" y="52"/>
                  </a:cubicBezTo>
                  <a:cubicBezTo>
                    <a:pt x="3" y="51"/>
                    <a:pt x="3" y="50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6" y="44"/>
                    <a:pt x="6" y="43"/>
                    <a:pt x="5" y="41"/>
                  </a:cubicBezTo>
                  <a:close/>
                  <a:moveTo>
                    <a:pt x="24" y="81"/>
                  </a:move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3" y="75"/>
                    <a:pt x="23" y="74"/>
                  </a:cubicBezTo>
                  <a:cubicBezTo>
                    <a:pt x="22" y="74"/>
                    <a:pt x="22" y="73"/>
                    <a:pt x="22" y="72"/>
                  </a:cubicBezTo>
                  <a:cubicBezTo>
                    <a:pt x="22" y="72"/>
                    <a:pt x="21" y="72"/>
                    <a:pt x="21" y="71"/>
                  </a:cubicBezTo>
                  <a:cubicBezTo>
                    <a:pt x="21" y="70"/>
                    <a:pt x="20" y="69"/>
                    <a:pt x="20" y="68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9"/>
                    <a:pt x="23" y="59"/>
                  </a:cubicBezTo>
                  <a:cubicBezTo>
                    <a:pt x="23" y="59"/>
                    <a:pt x="24" y="58"/>
                    <a:pt x="25" y="58"/>
                  </a:cubicBezTo>
                  <a:cubicBezTo>
                    <a:pt x="26" y="58"/>
                    <a:pt x="28" y="57"/>
                    <a:pt x="29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2" y="56"/>
                    <a:pt x="33" y="56"/>
                    <a:pt x="33" y="56"/>
                  </a:cubicBezTo>
                  <a:cubicBezTo>
                    <a:pt x="33" y="56"/>
                    <a:pt x="34" y="55"/>
                    <a:pt x="36" y="55"/>
                  </a:cubicBezTo>
                  <a:cubicBezTo>
                    <a:pt x="36" y="55"/>
                    <a:pt x="37" y="55"/>
                    <a:pt x="37" y="55"/>
                  </a:cubicBezTo>
                  <a:cubicBezTo>
                    <a:pt x="37" y="55"/>
                    <a:pt x="38" y="54"/>
                    <a:pt x="38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4"/>
                    <a:pt x="41" y="53"/>
                    <a:pt x="41" y="53"/>
                  </a:cubicBezTo>
                  <a:cubicBezTo>
                    <a:pt x="43" y="54"/>
                    <a:pt x="44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5"/>
                    <a:pt x="48" y="56"/>
                    <a:pt x="48" y="57"/>
                  </a:cubicBezTo>
                  <a:cubicBezTo>
                    <a:pt x="48" y="58"/>
                    <a:pt x="48" y="58"/>
                    <a:pt x="49" y="58"/>
                  </a:cubicBezTo>
                  <a:cubicBezTo>
                    <a:pt x="49" y="59"/>
                    <a:pt x="49" y="60"/>
                    <a:pt x="49" y="60"/>
                  </a:cubicBezTo>
                  <a:cubicBezTo>
                    <a:pt x="49" y="61"/>
                    <a:pt x="49" y="61"/>
                    <a:pt x="48" y="61"/>
                  </a:cubicBezTo>
                  <a:cubicBezTo>
                    <a:pt x="48" y="62"/>
                    <a:pt x="47" y="62"/>
                    <a:pt x="47" y="62"/>
                  </a:cubicBezTo>
                  <a:cubicBezTo>
                    <a:pt x="46" y="63"/>
                    <a:pt x="46" y="63"/>
                    <a:pt x="45" y="65"/>
                  </a:cubicBezTo>
                  <a:cubicBezTo>
                    <a:pt x="44" y="65"/>
                    <a:pt x="44" y="66"/>
                    <a:pt x="44" y="67"/>
                  </a:cubicBezTo>
                  <a:cubicBezTo>
                    <a:pt x="45" y="68"/>
                    <a:pt x="45" y="68"/>
                    <a:pt x="45" y="69"/>
                  </a:cubicBezTo>
                  <a:cubicBezTo>
                    <a:pt x="45" y="69"/>
                    <a:pt x="45" y="69"/>
                    <a:pt x="46" y="70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3"/>
                    <a:pt x="45" y="74"/>
                    <a:pt x="45" y="76"/>
                  </a:cubicBezTo>
                  <a:cubicBezTo>
                    <a:pt x="45" y="76"/>
                    <a:pt x="44" y="77"/>
                    <a:pt x="44" y="77"/>
                  </a:cubicBezTo>
                  <a:cubicBezTo>
                    <a:pt x="43" y="78"/>
                    <a:pt x="42" y="79"/>
                    <a:pt x="42" y="80"/>
                  </a:cubicBezTo>
                  <a:cubicBezTo>
                    <a:pt x="42" y="80"/>
                    <a:pt x="43" y="81"/>
                    <a:pt x="43" y="81"/>
                  </a:cubicBezTo>
                  <a:cubicBezTo>
                    <a:pt x="44" y="80"/>
                    <a:pt x="45" y="80"/>
                    <a:pt x="45" y="80"/>
                  </a:cubicBezTo>
                  <a:cubicBezTo>
                    <a:pt x="47" y="80"/>
                    <a:pt x="48" y="80"/>
                    <a:pt x="48" y="80"/>
                  </a:cubicBezTo>
                  <a:cubicBezTo>
                    <a:pt x="48" y="80"/>
                    <a:pt x="50" y="80"/>
                    <a:pt x="52" y="80"/>
                  </a:cubicBezTo>
                  <a:cubicBezTo>
                    <a:pt x="54" y="80"/>
                    <a:pt x="56" y="80"/>
                    <a:pt x="56" y="80"/>
                  </a:cubicBezTo>
                  <a:cubicBezTo>
                    <a:pt x="57" y="80"/>
                    <a:pt x="58" y="81"/>
                    <a:pt x="59" y="81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1"/>
                    <a:pt x="60" y="81"/>
                    <a:pt x="60" y="81"/>
                  </a:cubicBezTo>
                  <a:cubicBezTo>
                    <a:pt x="60" y="82"/>
                    <a:pt x="60" y="82"/>
                    <a:pt x="61" y="82"/>
                  </a:cubicBezTo>
                  <a:cubicBezTo>
                    <a:pt x="61" y="82"/>
                    <a:pt x="61" y="82"/>
                    <a:pt x="61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2" y="84"/>
                    <a:pt x="63" y="85"/>
                    <a:pt x="63" y="85"/>
                  </a:cubicBezTo>
                  <a:cubicBezTo>
                    <a:pt x="64" y="86"/>
                    <a:pt x="64" y="87"/>
                    <a:pt x="64" y="88"/>
                  </a:cubicBezTo>
                  <a:cubicBezTo>
                    <a:pt x="64" y="89"/>
                    <a:pt x="64" y="90"/>
                    <a:pt x="64" y="90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1" y="90"/>
                    <a:pt x="61" y="90"/>
                    <a:pt x="60" y="90"/>
                  </a:cubicBezTo>
                  <a:cubicBezTo>
                    <a:pt x="59" y="90"/>
                    <a:pt x="58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5" y="88"/>
                    <a:pt x="54" y="88"/>
                    <a:pt x="53" y="88"/>
                  </a:cubicBezTo>
                  <a:cubicBezTo>
                    <a:pt x="52" y="88"/>
                    <a:pt x="51" y="87"/>
                    <a:pt x="51" y="87"/>
                  </a:cubicBezTo>
                  <a:cubicBezTo>
                    <a:pt x="50" y="87"/>
                    <a:pt x="49" y="87"/>
                    <a:pt x="48" y="87"/>
                  </a:cubicBezTo>
                  <a:cubicBezTo>
                    <a:pt x="47" y="86"/>
                    <a:pt x="46" y="86"/>
                    <a:pt x="44" y="86"/>
                  </a:cubicBezTo>
                  <a:cubicBezTo>
                    <a:pt x="43" y="86"/>
                    <a:pt x="42" y="86"/>
                    <a:pt x="41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0" y="86"/>
                    <a:pt x="37" y="86"/>
                    <a:pt x="33" y="87"/>
                  </a:cubicBezTo>
                  <a:cubicBezTo>
                    <a:pt x="25" y="88"/>
                    <a:pt x="21" y="89"/>
                    <a:pt x="21" y="89"/>
                  </a:cubicBezTo>
                  <a:cubicBezTo>
                    <a:pt x="20" y="89"/>
                    <a:pt x="17" y="90"/>
                    <a:pt x="11" y="93"/>
                  </a:cubicBezTo>
                  <a:cubicBezTo>
                    <a:pt x="11" y="93"/>
                    <a:pt x="10" y="93"/>
                    <a:pt x="10" y="92"/>
                  </a:cubicBezTo>
                  <a:cubicBezTo>
                    <a:pt x="9" y="89"/>
                    <a:pt x="8" y="87"/>
                    <a:pt x="8" y="87"/>
                  </a:cubicBezTo>
                  <a:cubicBezTo>
                    <a:pt x="8" y="86"/>
                    <a:pt x="8" y="86"/>
                    <a:pt x="9" y="86"/>
                  </a:cubicBezTo>
                  <a:cubicBezTo>
                    <a:pt x="10" y="85"/>
                    <a:pt x="10" y="85"/>
                    <a:pt x="11" y="85"/>
                  </a:cubicBezTo>
                  <a:cubicBezTo>
                    <a:pt x="11" y="85"/>
                    <a:pt x="12" y="86"/>
                    <a:pt x="12" y="8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4"/>
                  </a:cubicBezTo>
                  <a:cubicBezTo>
                    <a:pt x="20" y="84"/>
                    <a:pt x="21" y="84"/>
                    <a:pt x="22" y="84"/>
                  </a:cubicBezTo>
                  <a:cubicBezTo>
                    <a:pt x="23" y="84"/>
                    <a:pt x="24" y="84"/>
                    <a:pt x="25" y="83"/>
                  </a:cubicBezTo>
                  <a:cubicBezTo>
                    <a:pt x="24" y="82"/>
                    <a:pt x="24" y="82"/>
                    <a:pt x="24" y="81"/>
                  </a:cubicBezTo>
                  <a:close/>
                  <a:moveTo>
                    <a:pt x="30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5"/>
                    <a:pt x="20" y="35"/>
                    <a:pt x="19" y="35"/>
                  </a:cubicBezTo>
                  <a:cubicBezTo>
                    <a:pt x="18" y="34"/>
                    <a:pt x="17" y="33"/>
                    <a:pt x="16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2" y="30"/>
                    <a:pt x="23" y="30"/>
                  </a:cubicBezTo>
                  <a:cubicBezTo>
                    <a:pt x="23" y="30"/>
                    <a:pt x="23" y="29"/>
                    <a:pt x="24" y="29"/>
                  </a:cubicBezTo>
                  <a:cubicBezTo>
                    <a:pt x="25" y="29"/>
                    <a:pt x="27" y="29"/>
                    <a:pt x="29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7" y="26"/>
                    <a:pt x="25" y="27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1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8" y="19"/>
                    <a:pt x="19" y="19"/>
                  </a:cubicBezTo>
                  <a:cubicBezTo>
                    <a:pt x="21" y="19"/>
                    <a:pt x="24" y="19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9" y="18"/>
                  </a:cubicBezTo>
                  <a:cubicBezTo>
                    <a:pt x="30" y="18"/>
                    <a:pt x="30" y="18"/>
                    <a:pt x="31" y="17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2" y="0"/>
                    <a:pt x="33" y="1"/>
                    <a:pt x="34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6" y="2"/>
                    <a:pt x="36" y="3"/>
                    <a:pt x="37" y="4"/>
                  </a:cubicBezTo>
                  <a:cubicBezTo>
                    <a:pt x="37" y="4"/>
                    <a:pt x="38" y="5"/>
                    <a:pt x="38" y="5"/>
                  </a:cubicBezTo>
                  <a:cubicBezTo>
                    <a:pt x="39" y="6"/>
                    <a:pt x="39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9"/>
                    <a:pt x="40" y="10"/>
                    <a:pt x="40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2" y="12"/>
                    <a:pt x="43" y="12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6" y="14"/>
                    <a:pt x="47" y="14"/>
                  </a:cubicBezTo>
                  <a:cubicBezTo>
                    <a:pt x="47" y="14"/>
                    <a:pt x="47" y="14"/>
                    <a:pt x="48" y="15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49" y="16"/>
                    <a:pt x="49" y="16"/>
                    <a:pt x="50" y="17"/>
                  </a:cubicBezTo>
                  <a:cubicBezTo>
                    <a:pt x="50" y="17"/>
                    <a:pt x="50" y="18"/>
                    <a:pt x="50" y="18"/>
                  </a:cubicBezTo>
                  <a:cubicBezTo>
                    <a:pt x="50" y="19"/>
                    <a:pt x="50" y="19"/>
                    <a:pt x="49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4" y="20"/>
                    <a:pt x="43" y="20"/>
                  </a:cubicBezTo>
                  <a:cubicBezTo>
                    <a:pt x="41" y="20"/>
                    <a:pt x="40" y="21"/>
                    <a:pt x="40" y="21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5"/>
                    <a:pt x="39" y="25"/>
                    <a:pt x="40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3" y="26"/>
                    <a:pt x="43" y="26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4" y="28"/>
                    <a:pt x="44" y="29"/>
                  </a:cubicBezTo>
                  <a:cubicBezTo>
                    <a:pt x="45" y="29"/>
                    <a:pt x="45" y="30"/>
                    <a:pt x="45" y="30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3" y="31"/>
                    <a:pt x="42" y="31"/>
                  </a:cubicBezTo>
                  <a:cubicBezTo>
                    <a:pt x="42" y="32"/>
                    <a:pt x="40" y="32"/>
                    <a:pt x="36" y="33"/>
                  </a:cubicBezTo>
                  <a:lnTo>
                    <a:pt x="30" y="35"/>
                  </a:lnTo>
                  <a:close/>
                  <a:moveTo>
                    <a:pt x="36" y="61"/>
                  </a:moveTo>
                  <a:cubicBezTo>
                    <a:pt x="34" y="61"/>
                    <a:pt x="33" y="61"/>
                    <a:pt x="31" y="62"/>
                  </a:cubicBezTo>
                  <a:cubicBezTo>
                    <a:pt x="29" y="62"/>
                    <a:pt x="27" y="62"/>
                    <a:pt x="25" y="62"/>
                  </a:cubicBezTo>
                  <a:cubicBezTo>
                    <a:pt x="24" y="62"/>
                    <a:pt x="24" y="62"/>
                    <a:pt x="24" y="63"/>
                  </a:cubicBezTo>
                  <a:cubicBezTo>
                    <a:pt x="24" y="64"/>
                    <a:pt x="25" y="65"/>
                    <a:pt x="26" y="66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9" y="67"/>
                    <a:pt x="31" y="66"/>
                    <a:pt x="34" y="66"/>
                  </a:cubicBezTo>
                  <a:cubicBezTo>
                    <a:pt x="34" y="66"/>
                    <a:pt x="34" y="66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7" y="64"/>
                    <a:pt x="38" y="64"/>
                    <a:pt x="38" y="63"/>
                  </a:cubicBezTo>
                  <a:cubicBezTo>
                    <a:pt x="38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0"/>
                    <a:pt x="37" y="60"/>
                    <a:pt x="36" y="61"/>
                  </a:cubicBezTo>
                  <a:close/>
                  <a:moveTo>
                    <a:pt x="30" y="75"/>
                  </a:moveTo>
                  <a:cubicBezTo>
                    <a:pt x="29" y="77"/>
                    <a:pt x="29" y="79"/>
                    <a:pt x="29" y="81"/>
                  </a:cubicBezTo>
                  <a:cubicBezTo>
                    <a:pt x="29" y="82"/>
                    <a:pt x="29" y="82"/>
                    <a:pt x="30" y="83"/>
                  </a:cubicBezTo>
                  <a:cubicBezTo>
                    <a:pt x="31" y="82"/>
                    <a:pt x="31" y="82"/>
                    <a:pt x="32" y="82"/>
                  </a:cubicBezTo>
                  <a:cubicBezTo>
                    <a:pt x="32" y="82"/>
                    <a:pt x="33" y="82"/>
                    <a:pt x="34" y="81"/>
                  </a:cubicBezTo>
                  <a:cubicBezTo>
                    <a:pt x="35" y="81"/>
                    <a:pt x="36" y="80"/>
                    <a:pt x="38" y="78"/>
                  </a:cubicBezTo>
                  <a:cubicBezTo>
                    <a:pt x="39" y="76"/>
                    <a:pt x="40" y="75"/>
                    <a:pt x="40" y="73"/>
                  </a:cubicBezTo>
                  <a:cubicBezTo>
                    <a:pt x="40" y="72"/>
                    <a:pt x="40" y="72"/>
                    <a:pt x="39" y="71"/>
                  </a:cubicBezTo>
                  <a:cubicBezTo>
                    <a:pt x="39" y="71"/>
                    <a:pt x="39" y="71"/>
                    <a:pt x="38" y="71"/>
                  </a:cubicBezTo>
                  <a:cubicBezTo>
                    <a:pt x="37" y="71"/>
                    <a:pt x="35" y="72"/>
                    <a:pt x="32" y="73"/>
                  </a:cubicBezTo>
                  <a:cubicBezTo>
                    <a:pt x="31" y="73"/>
                    <a:pt x="30" y="74"/>
                    <a:pt x="30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2"/>
            <p:cNvSpPr>
              <a:spLocks noEditPoints="1"/>
            </p:cNvSpPr>
            <p:nvPr/>
          </p:nvSpPr>
          <p:spPr bwMode="auto">
            <a:xfrm>
              <a:off x="6329364" y="1252538"/>
              <a:ext cx="334963" cy="365125"/>
            </a:xfrm>
            <a:custGeom>
              <a:avLst/>
              <a:gdLst>
                <a:gd name="T0" fmla="*/ 59 w 79"/>
                <a:gd name="T1" fmla="*/ 67 h 86"/>
                <a:gd name="T2" fmla="*/ 51 w 79"/>
                <a:gd name="T3" fmla="*/ 62 h 86"/>
                <a:gd name="T4" fmla="*/ 48 w 79"/>
                <a:gd name="T5" fmla="*/ 67 h 86"/>
                <a:gd name="T6" fmla="*/ 46 w 79"/>
                <a:gd name="T7" fmla="*/ 80 h 86"/>
                <a:gd name="T8" fmla="*/ 40 w 79"/>
                <a:gd name="T9" fmla="*/ 82 h 86"/>
                <a:gd name="T10" fmla="*/ 33 w 79"/>
                <a:gd name="T11" fmla="*/ 75 h 86"/>
                <a:gd name="T12" fmla="*/ 27 w 79"/>
                <a:gd name="T13" fmla="*/ 76 h 86"/>
                <a:gd name="T14" fmla="*/ 20 w 79"/>
                <a:gd name="T15" fmla="*/ 82 h 86"/>
                <a:gd name="T16" fmla="*/ 17 w 79"/>
                <a:gd name="T17" fmla="*/ 76 h 86"/>
                <a:gd name="T18" fmla="*/ 18 w 79"/>
                <a:gd name="T19" fmla="*/ 69 h 86"/>
                <a:gd name="T20" fmla="*/ 11 w 79"/>
                <a:gd name="T21" fmla="*/ 66 h 86"/>
                <a:gd name="T22" fmla="*/ 1 w 79"/>
                <a:gd name="T23" fmla="*/ 67 h 86"/>
                <a:gd name="T24" fmla="*/ 3 w 79"/>
                <a:gd name="T25" fmla="*/ 62 h 86"/>
                <a:gd name="T26" fmla="*/ 17 w 79"/>
                <a:gd name="T27" fmla="*/ 58 h 86"/>
                <a:gd name="T28" fmla="*/ 39 w 79"/>
                <a:gd name="T29" fmla="*/ 52 h 86"/>
                <a:gd name="T30" fmla="*/ 35 w 79"/>
                <a:gd name="T31" fmla="*/ 50 h 86"/>
                <a:gd name="T32" fmla="*/ 35 w 79"/>
                <a:gd name="T33" fmla="*/ 44 h 86"/>
                <a:gd name="T34" fmla="*/ 45 w 79"/>
                <a:gd name="T35" fmla="*/ 42 h 86"/>
                <a:gd name="T36" fmla="*/ 50 w 79"/>
                <a:gd name="T37" fmla="*/ 36 h 86"/>
                <a:gd name="T38" fmla="*/ 40 w 79"/>
                <a:gd name="T39" fmla="*/ 37 h 86"/>
                <a:gd name="T40" fmla="*/ 31 w 79"/>
                <a:gd name="T41" fmla="*/ 36 h 86"/>
                <a:gd name="T42" fmla="*/ 25 w 79"/>
                <a:gd name="T43" fmla="*/ 51 h 86"/>
                <a:gd name="T44" fmla="*/ 14 w 79"/>
                <a:gd name="T45" fmla="*/ 43 h 86"/>
                <a:gd name="T46" fmla="*/ 14 w 79"/>
                <a:gd name="T47" fmla="*/ 23 h 86"/>
                <a:gd name="T48" fmla="*/ 23 w 79"/>
                <a:gd name="T49" fmla="*/ 13 h 86"/>
                <a:gd name="T50" fmla="*/ 19 w 79"/>
                <a:gd name="T51" fmla="*/ 1 h 86"/>
                <a:gd name="T52" fmla="*/ 34 w 79"/>
                <a:gd name="T53" fmla="*/ 10 h 86"/>
                <a:gd name="T54" fmla="*/ 31 w 79"/>
                <a:gd name="T55" fmla="*/ 16 h 86"/>
                <a:gd name="T56" fmla="*/ 19 w 79"/>
                <a:gd name="T57" fmla="*/ 19 h 86"/>
                <a:gd name="T58" fmla="*/ 20 w 79"/>
                <a:gd name="T59" fmla="*/ 29 h 86"/>
                <a:gd name="T60" fmla="*/ 18 w 79"/>
                <a:gd name="T61" fmla="*/ 41 h 86"/>
                <a:gd name="T62" fmla="*/ 26 w 79"/>
                <a:gd name="T63" fmla="*/ 36 h 86"/>
                <a:gd name="T64" fmla="*/ 33 w 79"/>
                <a:gd name="T65" fmla="*/ 30 h 86"/>
                <a:gd name="T66" fmla="*/ 44 w 79"/>
                <a:gd name="T67" fmla="*/ 23 h 86"/>
                <a:gd name="T68" fmla="*/ 44 w 79"/>
                <a:gd name="T69" fmla="*/ 8 h 86"/>
                <a:gd name="T70" fmla="*/ 51 w 79"/>
                <a:gd name="T71" fmla="*/ 4 h 86"/>
                <a:gd name="T72" fmla="*/ 58 w 79"/>
                <a:gd name="T73" fmla="*/ 13 h 86"/>
                <a:gd name="T74" fmla="*/ 66 w 79"/>
                <a:gd name="T75" fmla="*/ 13 h 86"/>
                <a:gd name="T76" fmla="*/ 67 w 79"/>
                <a:gd name="T77" fmla="*/ 20 h 86"/>
                <a:gd name="T78" fmla="*/ 55 w 79"/>
                <a:gd name="T79" fmla="*/ 27 h 86"/>
                <a:gd name="T80" fmla="*/ 58 w 79"/>
                <a:gd name="T81" fmla="*/ 30 h 86"/>
                <a:gd name="T82" fmla="*/ 67 w 79"/>
                <a:gd name="T83" fmla="*/ 35 h 86"/>
                <a:gd name="T84" fmla="*/ 55 w 79"/>
                <a:gd name="T85" fmla="*/ 42 h 86"/>
                <a:gd name="T86" fmla="*/ 49 w 79"/>
                <a:gd name="T87" fmla="*/ 47 h 86"/>
                <a:gd name="T88" fmla="*/ 56 w 79"/>
                <a:gd name="T89" fmla="*/ 48 h 86"/>
                <a:gd name="T90" fmla="*/ 63 w 79"/>
                <a:gd name="T91" fmla="*/ 47 h 86"/>
                <a:gd name="T92" fmla="*/ 78 w 79"/>
                <a:gd name="T93" fmla="*/ 50 h 86"/>
                <a:gd name="T94" fmla="*/ 72 w 79"/>
                <a:gd name="T95" fmla="*/ 55 h 86"/>
                <a:gd name="T96" fmla="*/ 47 w 79"/>
                <a:gd name="T97" fmla="*/ 58 h 86"/>
                <a:gd name="T98" fmla="*/ 56 w 79"/>
                <a:gd name="T99" fmla="*/ 60 h 86"/>
                <a:gd name="T100" fmla="*/ 66 w 79"/>
                <a:gd name="T101" fmla="*/ 64 h 86"/>
                <a:gd name="T102" fmla="*/ 68 w 79"/>
                <a:gd name="T103" fmla="*/ 76 h 86"/>
                <a:gd name="T104" fmla="*/ 61 w 79"/>
                <a:gd name="T105" fmla="*/ 75 h 86"/>
                <a:gd name="T106" fmla="*/ 53 w 79"/>
                <a:gd name="T107" fmla="*/ 70 h 86"/>
                <a:gd name="T108" fmla="*/ 39 w 79"/>
                <a:gd name="T109" fmla="*/ 63 h 86"/>
                <a:gd name="T110" fmla="*/ 25 w 79"/>
                <a:gd name="T111" fmla="*/ 61 h 86"/>
                <a:gd name="T112" fmla="*/ 20 w 79"/>
                <a:gd name="T113" fmla="*/ 64 h 86"/>
                <a:gd name="T114" fmla="*/ 28 w 79"/>
                <a:gd name="T115" fmla="*/ 67 h 86"/>
                <a:gd name="T116" fmla="*/ 33 w 79"/>
                <a:gd name="T117" fmla="*/ 70 h 86"/>
                <a:gd name="T118" fmla="*/ 40 w 79"/>
                <a:gd name="T119" fmla="*/ 73 h 86"/>
                <a:gd name="T120" fmla="*/ 40 w 79"/>
                <a:gd name="T121" fmla="*/ 6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86">
                  <a:moveTo>
                    <a:pt x="52" y="68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8" y="69"/>
                    <a:pt x="59" y="68"/>
                    <a:pt x="59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6"/>
                    <a:pt x="58" y="66"/>
                    <a:pt x="58" y="66"/>
                  </a:cubicBezTo>
                  <a:cubicBezTo>
                    <a:pt x="58" y="65"/>
                    <a:pt x="57" y="65"/>
                    <a:pt x="57" y="64"/>
                  </a:cubicBezTo>
                  <a:cubicBezTo>
                    <a:pt x="57" y="63"/>
                    <a:pt x="56" y="62"/>
                    <a:pt x="53" y="62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50" y="62"/>
                    <a:pt x="49" y="62"/>
                    <a:pt x="48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7" y="64"/>
                    <a:pt x="47" y="65"/>
                    <a:pt x="47" y="65"/>
                  </a:cubicBezTo>
                  <a:cubicBezTo>
                    <a:pt x="47" y="66"/>
                    <a:pt x="47" y="66"/>
                    <a:pt x="48" y="67"/>
                  </a:cubicBezTo>
                  <a:cubicBezTo>
                    <a:pt x="48" y="68"/>
                    <a:pt x="48" y="69"/>
                    <a:pt x="48" y="70"/>
                  </a:cubicBezTo>
                  <a:cubicBezTo>
                    <a:pt x="48" y="72"/>
                    <a:pt x="48" y="74"/>
                    <a:pt x="48" y="75"/>
                  </a:cubicBezTo>
                  <a:cubicBezTo>
                    <a:pt x="47" y="76"/>
                    <a:pt x="47" y="77"/>
                    <a:pt x="47" y="76"/>
                  </a:cubicBezTo>
                  <a:cubicBezTo>
                    <a:pt x="47" y="78"/>
                    <a:pt x="47" y="80"/>
                    <a:pt x="46" y="80"/>
                  </a:cubicBezTo>
                  <a:cubicBezTo>
                    <a:pt x="46" y="82"/>
                    <a:pt x="46" y="83"/>
                    <a:pt x="45" y="84"/>
                  </a:cubicBezTo>
                  <a:cubicBezTo>
                    <a:pt x="45" y="85"/>
                    <a:pt x="44" y="86"/>
                    <a:pt x="44" y="86"/>
                  </a:cubicBezTo>
                  <a:cubicBezTo>
                    <a:pt x="43" y="85"/>
                    <a:pt x="42" y="85"/>
                    <a:pt x="40" y="83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2"/>
                    <a:pt x="39" y="81"/>
                    <a:pt x="39" y="81"/>
                  </a:cubicBezTo>
                  <a:cubicBezTo>
                    <a:pt x="38" y="80"/>
                    <a:pt x="37" y="79"/>
                    <a:pt x="37" y="79"/>
                  </a:cubicBezTo>
                  <a:cubicBezTo>
                    <a:pt x="36" y="79"/>
                    <a:pt x="35" y="78"/>
                    <a:pt x="34" y="77"/>
                  </a:cubicBezTo>
                  <a:cubicBezTo>
                    <a:pt x="34" y="76"/>
                    <a:pt x="33" y="76"/>
                    <a:pt x="33" y="75"/>
                  </a:cubicBezTo>
                  <a:cubicBezTo>
                    <a:pt x="32" y="75"/>
                    <a:pt x="32" y="75"/>
                    <a:pt x="32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7"/>
                    <a:pt x="27" y="76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2"/>
                    <a:pt x="24" y="83"/>
                    <a:pt x="23" y="83"/>
                  </a:cubicBezTo>
                  <a:cubicBezTo>
                    <a:pt x="22" y="83"/>
                    <a:pt x="22" y="82"/>
                    <a:pt x="21" y="82"/>
                  </a:cubicBezTo>
                  <a:cubicBezTo>
                    <a:pt x="21" y="82"/>
                    <a:pt x="21" y="82"/>
                    <a:pt x="20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19" y="80"/>
                    <a:pt x="19" y="79"/>
                  </a:cubicBezTo>
                  <a:cubicBezTo>
                    <a:pt x="18" y="79"/>
                    <a:pt x="18" y="78"/>
                    <a:pt x="17" y="77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5"/>
                    <a:pt x="17" y="75"/>
                  </a:cubicBezTo>
                  <a:cubicBezTo>
                    <a:pt x="16" y="75"/>
                    <a:pt x="16" y="74"/>
                    <a:pt x="16" y="74"/>
                  </a:cubicBezTo>
                  <a:cubicBezTo>
                    <a:pt x="16" y="73"/>
                    <a:pt x="17" y="72"/>
                    <a:pt x="18" y="70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8"/>
                    <a:pt x="18" y="67"/>
                    <a:pt x="18" y="65"/>
                  </a:cubicBezTo>
                  <a:cubicBezTo>
                    <a:pt x="18" y="65"/>
                    <a:pt x="18" y="64"/>
                    <a:pt x="18" y="64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1" y="66"/>
                    <a:pt x="11" y="66"/>
                  </a:cubicBezTo>
                  <a:cubicBezTo>
                    <a:pt x="10" y="67"/>
                    <a:pt x="9" y="67"/>
                    <a:pt x="8" y="67"/>
                  </a:cubicBezTo>
                  <a:cubicBezTo>
                    <a:pt x="8" y="67"/>
                    <a:pt x="8" y="68"/>
                    <a:pt x="7" y="68"/>
                  </a:cubicBezTo>
                  <a:cubicBezTo>
                    <a:pt x="6" y="69"/>
                    <a:pt x="6" y="69"/>
                    <a:pt x="5" y="69"/>
                  </a:cubicBezTo>
                  <a:cubicBezTo>
                    <a:pt x="4" y="69"/>
                    <a:pt x="3" y="69"/>
                    <a:pt x="1" y="67"/>
                  </a:cubicBezTo>
                  <a:cubicBezTo>
                    <a:pt x="0" y="66"/>
                    <a:pt x="0" y="65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2" y="62"/>
                    <a:pt x="3" y="62"/>
                    <a:pt x="3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2"/>
                    <a:pt x="5" y="62"/>
                    <a:pt x="6" y="62"/>
                  </a:cubicBezTo>
                  <a:cubicBezTo>
                    <a:pt x="7" y="61"/>
                    <a:pt x="10" y="60"/>
                    <a:pt x="12" y="59"/>
                  </a:cubicBezTo>
                  <a:cubicBezTo>
                    <a:pt x="15" y="58"/>
                    <a:pt x="16" y="58"/>
                    <a:pt x="17" y="58"/>
                  </a:cubicBezTo>
                  <a:cubicBezTo>
                    <a:pt x="17" y="58"/>
                    <a:pt x="18" y="58"/>
                    <a:pt x="18" y="58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7"/>
                    <a:pt x="22" y="56"/>
                    <a:pt x="27" y="55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8" y="49"/>
                    <a:pt x="38" y="49"/>
                    <a:pt x="37" y="49"/>
                  </a:cubicBezTo>
                  <a:cubicBezTo>
                    <a:pt x="36" y="49"/>
                    <a:pt x="35" y="49"/>
                    <a:pt x="35" y="50"/>
                  </a:cubicBezTo>
                  <a:cubicBezTo>
                    <a:pt x="35" y="49"/>
                    <a:pt x="35" y="49"/>
                    <a:pt x="34" y="49"/>
                  </a:cubicBezTo>
                  <a:cubicBezTo>
                    <a:pt x="34" y="49"/>
                    <a:pt x="35" y="48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4" y="43"/>
                    <a:pt x="34" y="43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7" y="41"/>
                    <a:pt x="39" y="41"/>
                    <a:pt x="40" y="41"/>
                  </a:cubicBezTo>
                  <a:cubicBezTo>
                    <a:pt x="42" y="41"/>
                    <a:pt x="43" y="42"/>
                    <a:pt x="45" y="42"/>
                  </a:cubicBezTo>
                  <a:cubicBezTo>
                    <a:pt x="45" y="42"/>
                    <a:pt x="47" y="41"/>
                    <a:pt x="48" y="40"/>
                  </a:cubicBezTo>
                  <a:cubicBezTo>
                    <a:pt x="50" y="39"/>
                    <a:pt x="51" y="38"/>
                    <a:pt x="51" y="37"/>
                  </a:cubicBezTo>
                  <a:cubicBezTo>
                    <a:pt x="51" y="37"/>
                    <a:pt x="50" y="37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6"/>
                    <a:pt x="48" y="35"/>
                    <a:pt x="47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3" y="36"/>
                    <a:pt x="41" y="37"/>
                    <a:pt x="40" y="37"/>
                  </a:cubicBezTo>
                  <a:cubicBezTo>
                    <a:pt x="40" y="37"/>
                    <a:pt x="38" y="37"/>
                    <a:pt x="35" y="36"/>
                  </a:cubicBezTo>
                  <a:cubicBezTo>
                    <a:pt x="34" y="36"/>
                    <a:pt x="33" y="36"/>
                    <a:pt x="32" y="37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9"/>
                    <a:pt x="29" y="41"/>
                    <a:pt x="28" y="44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5" y="51"/>
                    <a:pt x="25" y="51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2" y="52"/>
                    <a:pt x="21" y="51"/>
                    <a:pt x="19" y="50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47"/>
                    <a:pt x="15" y="45"/>
                    <a:pt x="14" y="43"/>
                  </a:cubicBezTo>
                  <a:cubicBezTo>
                    <a:pt x="14" y="42"/>
                    <a:pt x="13" y="40"/>
                    <a:pt x="13" y="40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19"/>
                    <a:pt x="16" y="18"/>
                    <a:pt x="17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6"/>
                    <a:pt x="19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3"/>
                    <a:pt x="29" y="4"/>
                    <a:pt x="31" y="5"/>
                  </a:cubicBezTo>
                  <a:cubicBezTo>
                    <a:pt x="33" y="6"/>
                    <a:pt x="34" y="8"/>
                    <a:pt x="34" y="10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30" y="16"/>
                    <a:pt x="28" y="17"/>
                    <a:pt x="24" y="17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2" y="17"/>
                    <a:pt x="22" y="17"/>
                    <a:pt x="21" y="17"/>
                  </a:cubicBezTo>
                  <a:cubicBezTo>
                    <a:pt x="20" y="18"/>
                    <a:pt x="19" y="18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8" y="19"/>
                    <a:pt x="18" y="20"/>
                    <a:pt x="19" y="21"/>
                  </a:cubicBezTo>
                  <a:cubicBezTo>
                    <a:pt x="19" y="23"/>
                    <a:pt x="20" y="24"/>
                    <a:pt x="20" y="25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0" y="31"/>
                    <a:pt x="19" y="33"/>
                    <a:pt x="19" y="34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8"/>
                    <a:pt x="18" y="40"/>
                    <a:pt x="18" y="41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1" y="43"/>
                    <a:pt x="21" y="42"/>
                  </a:cubicBezTo>
                  <a:cubicBezTo>
                    <a:pt x="22" y="42"/>
                    <a:pt x="23" y="41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6" y="34"/>
                    <a:pt x="27" y="33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1"/>
                    <a:pt x="30" y="31"/>
                  </a:cubicBezTo>
                  <a:cubicBezTo>
                    <a:pt x="30" y="31"/>
                    <a:pt x="31" y="30"/>
                    <a:pt x="33" y="30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7"/>
                    <a:pt x="38" y="27"/>
                    <a:pt x="39" y="27"/>
                  </a:cubicBezTo>
                  <a:cubicBezTo>
                    <a:pt x="39" y="27"/>
                    <a:pt x="40" y="26"/>
                    <a:pt x="42" y="25"/>
                  </a:cubicBezTo>
                  <a:cubicBezTo>
                    <a:pt x="43" y="24"/>
                    <a:pt x="43" y="23"/>
                    <a:pt x="44" y="23"/>
                  </a:cubicBezTo>
                  <a:cubicBezTo>
                    <a:pt x="44" y="23"/>
                    <a:pt x="44" y="22"/>
                    <a:pt x="44" y="21"/>
                  </a:cubicBezTo>
                  <a:cubicBezTo>
                    <a:pt x="44" y="20"/>
                    <a:pt x="44" y="19"/>
                    <a:pt x="45" y="16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7" y="1"/>
                    <a:pt x="49" y="2"/>
                    <a:pt x="51" y="4"/>
                  </a:cubicBezTo>
                  <a:cubicBezTo>
                    <a:pt x="51" y="4"/>
                    <a:pt x="52" y="5"/>
                    <a:pt x="54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7" y="13"/>
                    <a:pt x="58" y="13"/>
                  </a:cubicBezTo>
                  <a:cubicBezTo>
                    <a:pt x="58" y="13"/>
                    <a:pt x="59" y="12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11"/>
                    <a:pt x="64" y="11"/>
                    <a:pt x="64" y="12"/>
                  </a:cubicBezTo>
                  <a:cubicBezTo>
                    <a:pt x="65" y="12"/>
                    <a:pt x="65" y="12"/>
                    <a:pt x="66" y="13"/>
                  </a:cubicBezTo>
                  <a:cubicBezTo>
                    <a:pt x="66" y="13"/>
                    <a:pt x="67" y="13"/>
                    <a:pt x="68" y="14"/>
                  </a:cubicBezTo>
                  <a:cubicBezTo>
                    <a:pt x="68" y="14"/>
                    <a:pt x="69" y="15"/>
                    <a:pt x="69" y="16"/>
                  </a:cubicBezTo>
                  <a:cubicBezTo>
                    <a:pt x="69" y="17"/>
                    <a:pt x="69" y="17"/>
                    <a:pt x="69" y="18"/>
                  </a:cubicBezTo>
                  <a:cubicBezTo>
                    <a:pt x="68" y="19"/>
                    <a:pt x="68" y="20"/>
                    <a:pt x="67" y="20"/>
                  </a:cubicBezTo>
                  <a:cubicBezTo>
                    <a:pt x="67" y="20"/>
                    <a:pt x="66" y="21"/>
                    <a:pt x="65" y="21"/>
                  </a:cubicBezTo>
                  <a:cubicBezTo>
                    <a:pt x="65" y="21"/>
                    <a:pt x="64" y="22"/>
                    <a:pt x="63" y="22"/>
                  </a:cubicBezTo>
                  <a:cubicBezTo>
                    <a:pt x="61" y="23"/>
                    <a:pt x="59" y="24"/>
                    <a:pt x="59" y="24"/>
                  </a:cubicBezTo>
                  <a:cubicBezTo>
                    <a:pt x="57" y="25"/>
                    <a:pt x="56" y="26"/>
                    <a:pt x="55" y="27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6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9" y="30"/>
                    <a:pt x="61" y="30"/>
                    <a:pt x="62" y="30"/>
                  </a:cubicBezTo>
                  <a:cubicBezTo>
                    <a:pt x="63" y="31"/>
                    <a:pt x="64" y="32"/>
                    <a:pt x="65" y="32"/>
                  </a:cubicBezTo>
                  <a:cubicBezTo>
                    <a:pt x="66" y="33"/>
                    <a:pt x="67" y="33"/>
                    <a:pt x="67" y="33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7" y="36"/>
                    <a:pt x="67" y="36"/>
                    <a:pt x="66" y="37"/>
                  </a:cubicBezTo>
                  <a:cubicBezTo>
                    <a:pt x="64" y="37"/>
                    <a:pt x="63" y="38"/>
                    <a:pt x="63" y="39"/>
                  </a:cubicBezTo>
                  <a:cubicBezTo>
                    <a:pt x="61" y="39"/>
                    <a:pt x="59" y="40"/>
                    <a:pt x="57" y="41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4" y="42"/>
                    <a:pt x="53" y="43"/>
                    <a:pt x="52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5"/>
                    <a:pt x="49" y="46"/>
                    <a:pt x="49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50" y="49"/>
                    <a:pt x="52" y="48"/>
                  </a:cubicBezTo>
                  <a:cubicBezTo>
                    <a:pt x="52" y="48"/>
                    <a:pt x="54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48"/>
                    <a:pt x="59" y="48"/>
                    <a:pt x="60" y="48"/>
                  </a:cubicBezTo>
                  <a:cubicBezTo>
                    <a:pt x="60" y="48"/>
                    <a:pt x="61" y="47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5" y="46"/>
                    <a:pt x="67" y="46"/>
                    <a:pt x="69" y="47"/>
                  </a:cubicBezTo>
                  <a:cubicBezTo>
                    <a:pt x="70" y="46"/>
                    <a:pt x="71" y="46"/>
                    <a:pt x="71" y="46"/>
                  </a:cubicBezTo>
                  <a:cubicBezTo>
                    <a:pt x="73" y="46"/>
                    <a:pt x="75" y="47"/>
                    <a:pt x="76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2"/>
                    <a:pt x="79" y="53"/>
                    <a:pt x="79" y="53"/>
                  </a:cubicBezTo>
                  <a:cubicBezTo>
                    <a:pt x="79" y="53"/>
                    <a:pt x="79" y="54"/>
                    <a:pt x="78" y="55"/>
                  </a:cubicBezTo>
                  <a:cubicBezTo>
                    <a:pt x="78" y="55"/>
                    <a:pt x="77" y="55"/>
                    <a:pt x="77" y="55"/>
                  </a:cubicBezTo>
                  <a:cubicBezTo>
                    <a:pt x="74" y="55"/>
                    <a:pt x="72" y="55"/>
                    <a:pt x="72" y="55"/>
                  </a:cubicBezTo>
                  <a:cubicBezTo>
                    <a:pt x="71" y="55"/>
                    <a:pt x="68" y="54"/>
                    <a:pt x="62" y="53"/>
                  </a:cubicBezTo>
                  <a:cubicBezTo>
                    <a:pt x="60" y="53"/>
                    <a:pt x="57" y="54"/>
                    <a:pt x="53" y="54"/>
                  </a:cubicBezTo>
                  <a:cubicBezTo>
                    <a:pt x="50" y="54"/>
                    <a:pt x="49" y="54"/>
                    <a:pt x="48" y="55"/>
                  </a:cubicBezTo>
                  <a:cubicBezTo>
                    <a:pt x="48" y="56"/>
                    <a:pt x="47" y="57"/>
                    <a:pt x="47" y="58"/>
                  </a:cubicBezTo>
                  <a:cubicBezTo>
                    <a:pt x="47" y="59"/>
                    <a:pt x="47" y="59"/>
                    <a:pt x="47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1"/>
                    <a:pt x="48" y="61"/>
                    <a:pt x="49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7" y="61"/>
                    <a:pt x="58" y="61"/>
                    <a:pt x="60" y="61"/>
                  </a:cubicBezTo>
                  <a:cubicBezTo>
                    <a:pt x="60" y="61"/>
                    <a:pt x="61" y="61"/>
                    <a:pt x="63" y="62"/>
                  </a:cubicBezTo>
                  <a:cubicBezTo>
                    <a:pt x="63" y="62"/>
                    <a:pt x="64" y="62"/>
                    <a:pt x="64" y="62"/>
                  </a:cubicBezTo>
                  <a:cubicBezTo>
                    <a:pt x="65" y="63"/>
                    <a:pt x="65" y="64"/>
                    <a:pt x="66" y="64"/>
                  </a:cubicBezTo>
                  <a:cubicBezTo>
                    <a:pt x="66" y="65"/>
                    <a:pt x="67" y="66"/>
                    <a:pt x="68" y="67"/>
                  </a:cubicBezTo>
                  <a:cubicBezTo>
                    <a:pt x="68" y="68"/>
                    <a:pt x="69" y="69"/>
                    <a:pt x="69" y="70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4"/>
                    <a:pt x="68" y="75"/>
                    <a:pt x="68" y="76"/>
                  </a:cubicBezTo>
                  <a:cubicBezTo>
                    <a:pt x="67" y="76"/>
                    <a:pt x="67" y="77"/>
                    <a:pt x="67" y="77"/>
                  </a:cubicBezTo>
                  <a:cubicBezTo>
                    <a:pt x="67" y="78"/>
                    <a:pt x="66" y="78"/>
                    <a:pt x="65" y="78"/>
                  </a:cubicBezTo>
                  <a:cubicBezTo>
                    <a:pt x="65" y="78"/>
                    <a:pt x="64" y="77"/>
                    <a:pt x="63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1" y="74"/>
                    <a:pt x="60" y="74"/>
                    <a:pt x="59" y="73"/>
                  </a:cubicBezTo>
                  <a:cubicBezTo>
                    <a:pt x="57" y="73"/>
                    <a:pt x="56" y="72"/>
                    <a:pt x="56" y="72"/>
                  </a:cubicBezTo>
                  <a:cubicBezTo>
                    <a:pt x="55" y="71"/>
                    <a:pt x="55" y="71"/>
                    <a:pt x="55" y="70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52" y="69"/>
                    <a:pt x="52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lose/>
                  <a:moveTo>
                    <a:pt x="37" y="63"/>
                  </a:moveTo>
                  <a:cubicBezTo>
                    <a:pt x="38" y="63"/>
                    <a:pt x="39" y="63"/>
                    <a:pt x="39" y="63"/>
                  </a:cubicBezTo>
                  <a:cubicBezTo>
                    <a:pt x="40" y="62"/>
                    <a:pt x="40" y="62"/>
                    <a:pt x="40" y="61"/>
                  </a:cubicBezTo>
                  <a:cubicBezTo>
                    <a:pt x="40" y="58"/>
                    <a:pt x="39" y="57"/>
                    <a:pt x="39" y="57"/>
                  </a:cubicBezTo>
                  <a:cubicBezTo>
                    <a:pt x="38" y="57"/>
                    <a:pt x="35" y="59"/>
                    <a:pt x="27" y="61"/>
                  </a:cubicBezTo>
                  <a:cubicBezTo>
                    <a:pt x="27" y="61"/>
                    <a:pt x="26" y="61"/>
                    <a:pt x="25" y="61"/>
                  </a:cubicBezTo>
                  <a:cubicBezTo>
                    <a:pt x="25" y="62"/>
                    <a:pt x="24" y="62"/>
                    <a:pt x="24" y="62"/>
                  </a:cubicBezTo>
                  <a:cubicBezTo>
                    <a:pt x="23" y="62"/>
                    <a:pt x="22" y="62"/>
                    <a:pt x="22" y="63"/>
                  </a:cubicBezTo>
                  <a:cubicBezTo>
                    <a:pt x="21" y="63"/>
                    <a:pt x="20" y="63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1" y="65"/>
                    <a:pt x="21" y="65"/>
                    <a:pt x="22" y="66"/>
                  </a:cubicBezTo>
                  <a:cubicBezTo>
                    <a:pt x="22" y="67"/>
                    <a:pt x="22" y="68"/>
                    <a:pt x="22" y="69"/>
                  </a:cubicBezTo>
                  <a:cubicBezTo>
                    <a:pt x="23" y="69"/>
                    <a:pt x="23" y="70"/>
                    <a:pt x="23" y="70"/>
                  </a:cubicBezTo>
                  <a:cubicBezTo>
                    <a:pt x="25" y="69"/>
                    <a:pt x="27" y="68"/>
                    <a:pt x="28" y="67"/>
                  </a:cubicBezTo>
                  <a:cubicBezTo>
                    <a:pt x="30" y="66"/>
                    <a:pt x="33" y="65"/>
                    <a:pt x="37" y="63"/>
                  </a:cubicBezTo>
                  <a:close/>
                  <a:moveTo>
                    <a:pt x="34" y="68"/>
                  </a:moveTo>
                  <a:cubicBezTo>
                    <a:pt x="34" y="68"/>
                    <a:pt x="33" y="69"/>
                    <a:pt x="33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3"/>
                    <a:pt x="33" y="73"/>
                    <a:pt x="37" y="73"/>
                  </a:cubicBezTo>
                  <a:cubicBezTo>
                    <a:pt x="38" y="73"/>
                    <a:pt x="39" y="73"/>
                    <a:pt x="40" y="73"/>
                  </a:cubicBezTo>
                  <a:cubicBezTo>
                    <a:pt x="40" y="72"/>
                    <a:pt x="40" y="71"/>
                    <a:pt x="40" y="71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5"/>
                    <a:pt x="39" y="65"/>
                    <a:pt x="38" y="65"/>
                  </a:cubicBezTo>
                  <a:cubicBezTo>
                    <a:pt x="38" y="66"/>
                    <a:pt x="37" y="66"/>
                    <a:pt x="34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3"/>
            <p:cNvSpPr>
              <a:spLocks noEditPoints="1"/>
            </p:cNvSpPr>
            <p:nvPr/>
          </p:nvSpPr>
          <p:spPr bwMode="auto">
            <a:xfrm>
              <a:off x="6781801" y="1249363"/>
              <a:ext cx="314325" cy="403225"/>
            </a:xfrm>
            <a:custGeom>
              <a:avLst/>
              <a:gdLst>
                <a:gd name="T0" fmla="*/ 31 w 74"/>
                <a:gd name="T1" fmla="*/ 31 h 95"/>
                <a:gd name="T2" fmla="*/ 38 w 74"/>
                <a:gd name="T3" fmla="*/ 27 h 95"/>
                <a:gd name="T4" fmla="*/ 38 w 74"/>
                <a:gd name="T5" fmla="*/ 25 h 95"/>
                <a:gd name="T6" fmla="*/ 24 w 74"/>
                <a:gd name="T7" fmla="*/ 30 h 95"/>
                <a:gd name="T8" fmla="*/ 29 w 74"/>
                <a:gd name="T9" fmla="*/ 27 h 95"/>
                <a:gd name="T10" fmla="*/ 36 w 74"/>
                <a:gd name="T11" fmla="*/ 23 h 95"/>
                <a:gd name="T12" fmla="*/ 29 w 74"/>
                <a:gd name="T13" fmla="*/ 22 h 95"/>
                <a:gd name="T14" fmla="*/ 26 w 74"/>
                <a:gd name="T15" fmla="*/ 22 h 95"/>
                <a:gd name="T16" fmla="*/ 24 w 74"/>
                <a:gd name="T17" fmla="*/ 20 h 95"/>
                <a:gd name="T18" fmla="*/ 22 w 74"/>
                <a:gd name="T19" fmla="*/ 18 h 95"/>
                <a:gd name="T20" fmla="*/ 29 w 74"/>
                <a:gd name="T21" fmla="*/ 5 h 95"/>
                <a:gd name="T22" fmla="*/ 33 w 74"/>
                <a:gd name="T23" fmla="*/ 3 h 95"/>
                <a:gd name="T24" fmla="*/ 38 w 74"/>
                <a:gd name="T25" fmla="*/ 12 h 95"/>
                <a:gd name="T26" fmla="*/ 45 w 74"/>
                <a:gd name="T27" fmla="*/ 11 h 95"/>
                <a:gd name="T28" fmla="*/ 46 w 74"/>
                <a:gd name="T29" fmla="*/ 10 h 95"/>
                <a:gd name="T30" fmla="*/ 54 w 74"/>
                <a:gd name="T31" fmla="*/ 8 h 95"/>
                <a:gd name="T32" fmla="*/ 55 w 74"/>
                <a:gd name="T33" fmla="*/ 16 h 95"/>
                <a:gd name="T34" fmla="*/ 48 w 74"/>
                <a:gd name="T35" fmla="*/ 21 h 95"/>
                <a:gd name="T36" fmla="*/ 54 w 74"/>
                <a:gd name="T37" fmla="*/ 25 h 95"/>
                <a:gd name="T38" fmla="*/ 54 w 74"/>
                <a:gd name="T39" fmla="*/ 30 h 95"/>
                <a:gd name="T40" fmla="*/ 49 w 74"/>
                <a:gd name="T41" fmla="*/ 33 h 95"/>
                <a:gd name="T42" fmla="*/ 59 w 74"/>
                <a:gd name="T43" fmla="*/ 48 h 95"/>
                <a:gd name="T44" fmla="*/ 70 w 74"/>
                <a:gd name="T45" fmla="*/ 49 h 95"/>
                <a:gd name="T46" fmla="*/ 74 w 74"/>
                <a:gd name="T47" fmla="*/ 56 h 95"/>
                <a:gd name="T48" fmla="*/ 63 w 74"/>
                <a:gd name="T49" fmla="*/ 55 h 95"/>
                <a:gd name="T50" fmla="*/ 56 w 74"/>
                <a:gd name="T51" fmla="*/ 53 h 95"/>
                <a:gd name="T52" fmla="*/ 49 w 74"/>
                <a:gd name="T53" fmla="*/ 54 h 95"/>
                <a:gd name="T54" fmla="*/ 49 w 74"/>
                <a:gd name="T55" fmla="*/ 71 h 95"/>
                <a:gd name="T56" fmla="*/ 47 w 74"/>
                <a:gd name="T57" fmla="*/ 86 h 95"/>
                <a:gd name="T58" fmla="*/ 44 w 74"/>
                <a:gd name="T59" fmla="*/ 95 h 95"/>
                <a:gd name="T60" fmla="*/ 42 w 74"/>
                <a:gd name="T61" fmla="*/ 85 h 95"/>
                <a:gd name="T62" fmla="*/ 41 w 74"/>
                <a:gd name="T63" fmla="*/ 76 h 95"/>
                <a:gd name="T64" fmla="*/ 40 w 74"/>
                <a:gd name="T65" fmla="*/ 56 h 95"/>
                <a:gd name="T66" fmla="*/ 30 w 74"/>
                <a:gd name="T67" fmla="*/ 59 h 95"/>
                <a:gd name="T68" fmla="*/ 9 w 74"/>
                <a:gd name="T69" fmla="*/ 69 h 95"/>
                <a:gd name="T70" fmla="*/ 0 w 74"/>
                <a:gd name="T71" fmla="*/ 63 h 95"/>
                <a:gd name="T72" fmla="*/ 19 w 74"/>
                <a:gd name="T73" fmla="*/ 56 h 95"/>
                <a:gd name="T74" fmla="*/ 23 w 74"/>
                <a:gd name="T75" fmla="*/ 48 h 95"/>
                <a:gd name="T76" fmla="*/ 22 w 74"/>
                <a:gd name="T77" fmla="*/ 43 h 95"/>
                <a:gd name="T78" fmla="*/ 23 w 74"/>
                <a:gd name="T79" fmla="*/ 38 h 95"/>
                <a:gd name="T80" fmla="*/ 18 w 74"/>
                <a:gd name="T81" fmla="*/ 34 h 95"/>
                <a:gd name="T82" fmla="*/ 24 w 74"/>
                <a:gd name="T83" fmla="*/ 31 h 95"/>
                <a:gd name="T84" fmla="*/ 29 w 74"/>
                <a:gd name="T85" fmla="*/ 30 h 95"/>
                <a:gd name="T86" fmla="*/ 6 w 74"/>
                <a:gd name="T87" fmla="*/ 62 h 95"/>
                <a:gd name="T88" fmla="*/ 6 w 74"/>
                <a:gd name="T89" fmla="*/ 61 h 95"/>
                <a:gd name="T90" fmla="*/ 32 w 74"/>
                <a:gd name="T91" fmla="*/ 39 h 95"/>
                <a:gd name="T92" fmla="*/ 39 w 74"/>
                <a:gd name="T93" fmla="*/ 44 h 95"/>
                <a:gd name="T94" fmla="*/ 41 w 74"/>
                <a:gd name="T95" fmla="*/ 37 h 95"/>
                <a:gd name="T96" fmla="*/ 33 w 74"/>
                <a:gd name="T97" fmla="*/ 37 h 95"/>
                <a:gd name="T98" fmla="*/ 32 w 74"/>
                <a:gd name="T99" fmla="*/ 53 h 95"/>
                <a:gd name="T100" fmla="*/ 39 w 74"/>
                <a:gd name="T101" fmla="*/ 51 h 95"/>
                <a:gd name="T102" fmla="*/ 39 w 74"/>
                <a:gd name="T103" fmla="*/ 47 h 95"/>
                <a:gd name="T104" fmla="*/ 53 w 74"/>
                <a:gd name="T105" fmla="*/ 48 h 95"/>
                <a:gd name="T106" fmla="*/ 49 w 74"/>
                <a:gd name="T107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95">
                  <a:moveTo>
                    <a:pt x="29" y="30"/>
                  </a:move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3" y="29"/>
                    <a:pt x="34" y="29"/>
                    <a:pt x="35" y="29"/>
                  </a:cubicBezTo>
                  <a:cubicBezTo>
                    <a:pt x="36" y="28"/>
                    <a:pt x="37" y="28"/>
                    <a:pt x="38" y="28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5"/>
                    <a:pt x="39" y="25"/>
                    <a:pt x="38" y="25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5" y="26"/>
                    <a:pt x="33" y="27"/>
                    <a:pt x="32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9"/>
                    <a:pt x="26" y="29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5" y="29"/>
                    <a:pt x="25" y="29"/>
                  </a:cubicBezTo>
                  <a:cubicBezTo>
                    <a:pt x="26" y="29"/>
                    <a:pt x="27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4"/>
                    <a:pt x="34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3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3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4" y="21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8"/>
                  </a:cubicBezTo>
                  <a:cubicBezTo>
                    <a:pt x="21" y="18"/>
                    <a:pt x="21" y="17"/>
                    <a:pt x="21" y="15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7" y="7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3"/>
                    <a:pt x="30" y="3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2" y="1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3" y="4"/>
                    <a:pt x="34" y="6"/>
                    <a:pt x="36" y="9"/>
                  </a:cubicBezTo>
                  <a:cubicBezTo>
                    <a:pt x="36" y="11"/>
                    <a:pt x="37" y="11"/>
                    <a:pt x="37" y="12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1" y="12"/>
                    <a:pt x="42" y="11"/>
                    <a:pt x="42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9"/>
                    <a:pt x="55" y="10"/>
                    <a:pt x="56" y="10"/>
                  </a:cubicBezTo>
                  <a:cubicBezTo>
                    <a:pt x="56" y="11"/>
                    <a:pt x="57" y="12"/>
                    <a:pt x="58" y="14"/>
                  </a:cubicBezTo>
                  <a:cubicBezTo>
                    <a:pt x="58" y="15"/>
                    <a:pt x="57" y="15"/>
                    <a:pt x="57" y="16"/>
                  </a:cubicBezTo>
                  <a:cubicBezTo>
                    <a:pt x="56" y="16"/>
                    <a:pt x="56" y="16"/>
                    <a:pt x="55" y="16"/>
                  </a:cubicBezTo>
                  <a:cubicBezTo>
                    <a:pt x="54" y="17"/>
                    <a:pt x="53" y="17"/>
                    <a:pt x="53" y="18"/>
                  </a:cubicBezTo>
                  <a:cubicBezTo>
                    <a:pt x="51" y="18"/>
                    <a:pt x="50" y="19"/>
                    <a:pt x="49" y="19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8" y="21"/>
                    <a:pt x="48" y="21"/>
                  </a:cubicBezTo>
                  <a:cubicBezTo>
                    <a:pt x="48" y="22"/>
                    <a:pt x="48" y="23"/>
                    <a:pt x="49" y="23"/>
                  </a:cubicBezTo>
                  <a:cubicBezTo>
                    <a:pt x="49" y="23"/>
                    <a:pt x="49" y="24"/>
                    <a:pt x="49" y="24"/>
                  </a:cubicBezTo>
                  <a:cubicBezTo>
                    <a:pt x="50" y="23"/>
                    <a:pt x="51" y="23"/>
                    <a:pt x="52" y="23"/>
                  </a:cubicBezTo>
                  <a:cubicBezTo>
                    <a:pt x="53" y="24"/>
                    <a:pt x="53" y="24"/>
                    <a:pt x="54" y="25"/>
                  </a:cubicBezTo>
                  <a:cubicBezTo>
                    <a:pt x="55" y="25"/>
                    <a:pt x="55" y="26"/>
                    <a:pt x="56" y="27"/>
                  </a:cubicBezTo>
                  <a:cubicBezTo>
                    <a:pt x="57" y="28"/>
                    <a:pt x="58" y="29"/>
                    <a:pt x="58" y="29"/>
                  </a:cubicBezTo>
                  <a:cubicBezTo>
                    <a:pt x="58" y="30"/>
                    <a:pt x="57" y="30"/>
                    <a:pt x="56" y="30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3" y="30"/>
                    <a:pt x="52" y="31"/>
                    <a:pt x="51" y="31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5"/>
                    <a:pt x="49" y="38"/>
                    <a:pt x="49" y="40"/>
                  </a:cubicBezTo>
                  <a:cubicBezTo>
                    <a:pt x="49" y="42"/>
                    <a:pt x="49" y="43"/>
                    <a:pt x="50" y="43"/>
                  </a:cubicBezTo>
                  <a:cubicBezTo>
                    <a:pt x="50" y="44"/>
                    <a:pt x="51" y="44"/>
                    <a:pt x="52" y="45"/>
                  </a:cubicBezTo>
                  <a:cubicBezTo>
                    <a:pt x="53" y="45"/>
                    <a:pt x="55" y="46"/>
                    <a:pt x="59" y="48"/>
                  </a:cubicBezTo>
                  <a:cubicBezTo>
                    <a:pt x="60" y="48"/>
                    <a:pt x="61" y="48"/>
                    <a:pt x="62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8"/>
                    <a:pt x="65" y="48"/>
                    <a:pt x="67" y="48"/>
                  </a:cubicBezTo>
                  <a:cubicBezTo>
                    <a:pt x="68" y="48"/>
                    <a:pt x="69" y="49"/>
                    <a:pt x="70" y="49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3" y="52"/>
                  </a:cubicBezTo>
                  <a:cubicBezTo>
                    <a:pt x="73" y="53"/>
                    <a:pt x="73" y="53"/>
                    <a:pt x="74" y="54"/>
                  </a:cubicBezTo>
                  <a:cubicBezTo>
                    <a:pt x="74" y="55"/>
                    <a:pt x="74" y="55"/>
                    <a:pt x="74" y="56"/>
                  </a:cubicBezTo>
                  <a:cubicBezTo>
                    <a:pt x="73" y="56"/>
                    <a:pt x="72" y="56"/>
                    <a:pt x="69" y="57"/>
                  </a:cubicBezTo>
                  <a:cubicBezTo>
                    <a:pt x="69" y="57"/>
                    <a:pt x="68" y="56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7" y="55"/>
                    <a:pt x="65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2" y="54"/>
                    <a:pt x="61" y="54"/>
                    <a:pt x="61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7" y="54"/>
                    <a:pt x="56" y="53"/>
                    <a:pt x="56" y="53"/>
                  </a:cubicBezTo>
                  <a:cubicBezTo>
                    <a:pt x="55" y="53"/>
                    <a:pt x="55" y="53"/>
                    <a:pt x="54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2" y="53"/>
                    <a:pt x="51" y="53"/>
                    <a:pt x="51" y="54"/>
                  </a:cubicBezTo>
                  <a:cubicBezTo>
                    <a:pt x="50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5"/>
                  </a:cubicBezTo>
                  <a:cubicBezTo>
                    <a:pt x="49" y="57"/>
                    <a:pt x="49" y="58"/>
                    <a:pt x="49" y="6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8"/>
                    <a:pt x="49" y="69"/>
                    <a:pt x="49" y="71"/>
                  </a:cubicBezTo>
                  <a:cubicBezTo>
                    <a:pt x="49" y="71"/>
                    <a:pt x="49" y="72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8" y="78"/>
                    <a:pt x="48" y="81"/>
                    <a:pt x="48" y="82"/>
                  </a:cubicBezTo>
                  <a:cubicBezTo>
                    <a:pt x="48" y="84"/>
                    <a:pt x="47" y="85"/>
                    <a:pt x="47" y="86"/>
                  </a:cubicBezTo>
                  <a:cubicBezTo>
                    <a:pt x="47" y="86"/>
                    <a:pt x="47" y="87"/>
                    <a:pt x="47" y="86"/>
                  </a:cubicBezTo>
                  <a:cubicBezTo>
                    <a:pt x="47" y="88"/>
                    <a:pt x="47" y="89"/>
                    <a:pt x="47" y="90"/>
                  </a:cubicBezTo>
                  <a:cubicBezTo>
                    <a:pt x="46" y="91"/>
                    <a:pt x="46" y="92"/>
                    <a:pt x="46" y="93"/>
                  </a:cubicBezTo>
                  <a:cubicBezTo>
                    <a:pt x="45" y="94"/>
                    <a:pt x="45" y="94"/>
                    <a:pt x="44" y="95"/>
                  </a:cubicBezTo>
                  <a:cubicBezTo>
                    <a:pt x="44" y="94"/>
                    <a:pt x="44" y="93"/>
                    <a:pt x="44" y="92"/>
                  </a:cubicBezTo>
                  <a:cubicBezTo>
                    <a:pt x="43" y="91"/>
                    <a:pt x="43" y="90"/>
                    <a:pt x="43" y="89"/>
                  </a:cubicBezTo>
                  <a:cubicBezTo>
                    <a:pt x="43" y="88"/>
                    <a:pt x="42" y="87"/>
                    <a:pt x="42" y="87"/>
                  </a:cubicBezTo>
                  <a:cubicBezTo>
                    <a:pt x="42" y="86"/>
                    <a:pt x="42" y="86"/>
                    <a:pt x="42" y="85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3"/>
                    <a:pt x="42" y="82"/>
                    <a:pt x="42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79"/>
                    <a:pt x="41" y="77"/>
                    <a:pt x="41" y="76"/>
                  </a:cubicBezTo>
                  <a:cubicBezTo>
                    <a:pt x="41" y="72"/>
                    <a:pt x="41" y="69"/>
                    <a:pt x="41" y="6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7"/>
                    <a:pt x="40" y="56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6"/>
                    <a:pt x="38" y="56"/>
                    <a:pt x="36" y="57"/>
                  </a:cubicBezTo>
                  <a:cubicBezTo>
                    <a:pt x="34" y="57"/>
                    <a:pt x="33" y="58"/>
                    <a:pt x="32" y="58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8" y="60"/>
                    <a:pt x="28" y="60"/>
                  </a:cubicBezTo>
                  <a:cubicBezTo>
                    <a:pt x="27" y="60"/>
                    <a:pt x="26" y="61"/>
                    <a:pt x="25" y="61"/>
                  </a:cubicBezTo>
                  <a:cubicBezTo>
                    <a:pt x="25" y="61"/>
                    <a:pt x="22" y="62"/>
                    <a:pt x="17" y="65"/>
                  </a:cubicBezTo>
                  <a:cubicBezTo>
                    <a:pt x="15" y="66"/>
                    <a:pt x="13" y="67"/>
                    <a:pt x="9" y="69"/>
                  </a:cubicBezTo>
                  <a:cubicBezTo>
                    <a:pt x="8" y="70"/>
                    <a:pt x="5" y="70"/>
                    <a:pt x="2" y="70"/>
                  </a:cubicBezTo>
                  <a:cubicBezTo>
                    <a:pt x="1" y="70"/>
                    <a:pt x="1" y="70"/>
                    <a:pt x="0" y="70"/>
                  </a:cubicBezTo>
                  <a:cubicBezTo>
                    <a:pt x="0" y="69"/>
                    <a:pt x="0" y="68"/>
                    <a:pt x="0" y="66"/>
                  </a:cubicBezTo>
                  <a:cubicBezTo>
                    <a:pt x="0" y="64"/>
                    <a:pt x="0" y="64"/>
                    <a:pt x="0" y="63"/>
                  </a:cubicBezTo>
                  <a:cubicBezTo>
                    <a:pt x="1" y="62"/>
                    <a:pt x="2" y="61"/>
                    <a:pt x="4" y="61"/>
                  </a:cubicBezTo>
                  <a:cubicBezTo>
                    <a:pt x="9" y="60"/>
                    <a:pt x="12" y="59"/>
                    <a:pt x="12" y="59"/>
                  </a:cubicBezTo>
                  <a:cubicBezTo>
                    <a:pt x="13" y="58"/>
                    <a:pt x="14" y="58"/>
                    <a:pt x="15" y="58"/>
                  </a:cubicBezTo>
                  <a:cubicBezTo>
                    <a:pt x="17" y="57"/>
                    <a:pt x="19" y="57"/>
                    <a:pt x="19" y="56"/>
                  </a:cubicBezTo>
                  <a:cubicBezTo>
                    <a:pt x="21" y="56"/>
                    <a:pt x="22" y="54"/>
                    <a:pt x="24" y="53"/>
                  </a:cubicBezTo>
                  <a:cubicBezTo>
                    <a:pt x="25" y="52"/>
                    <a:pt x="26" y="52"/>
                    <a:pt x="26" y="51"/>
                  </a:cubicBezTo>
                  <a:cubicBezTo>
                    <a:pt x="26" y="50"/>
                    <a:pt x="25" y="50"/>
                    <a:pt x="25" y="49"/>
                  </a:cubicBezTo>
                  <a:cubicBezTo>
                    <a:pt x="25" y="49"/>
                    <a:pt x="24" y="49"/>
                    <a:pt x="23" y="48"/>
                  </a:cubicBezTo>
                  <a:cubicBezTo>
                    <a:pt x="22" y="48"/>
                    <a:pt x="22" y="47"/>
                    <a:pt x="22" y="47"/>
                  </a:cubicBezTo>
                  <a:cubicBezTo>
                    <a:pt x="22" y="47"/>
                    <a:pt x="22" y="46"/>
                    <a:pt x="22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4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2" y="42"/>
                    <a:pt x="22" y="42"/>
                    <a:pt x="23" y="41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19" y="35"/>
                    <a:pt x="19" y="35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3"/>
                    <a:pt x="19" y="33"/>
                    <a:pt x="19" y="32"/>
                  </a:cubicBezTo>
                  <a:cubicBezTo>
                    <a:pt x="19" y="32"/>
                    <a:pt x="19" y="31"/>
                    <a:pt x="20" y="31"/>
                  </a:cubicBezTo>
                  <a:cubicBezTo>
                    <a:pt x="21" y="31"/>
                    <a:pt x="22" y="31"/>
                    <a:pt x="23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lose/>
                  <a:moveTo>
                    <a:pt x="4" y="62"/>
                  </a:move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2"/>
                    <a:pt x="5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1"/>
                    <a:pt x="7" y="61"/>
                    <a:pt x="6" y="61"/>
                  </a:cubicBezTo>
                  <a:cubicBezTo>
                    <a:pt x="5" y="61"/>
                    <a:pt x="5" y="61"/>
                    <a:pt x="4" y="62"/>
                  </a:cubicBezTo>
                  <a:close/>
                  <a:moveTo>
                    <a:pt x="33" y="37"/>
                  </a:move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5" y="40"/>
                    <a:pt x="35" y="40"/>
                    <a:pt x="36" y="41"/>
                  </a:cubicBezTo>
                  <a:cubicBezTo>
                    <a:pt x="37" y="41"/>
                    <a:pt x="37" y="41"/>
                    <a:pt x="38" y="42"/>
                  </a:cubicBezTo>
                  <a:cubicBezTo>
                    <a:pt x="38" y="42"/>
                    <a:pt x="39" y="43"/>
                    <a:pt x="39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1" y="42"/>
                    <a:pt x="41" y="41"/>
                  </a:cubicBezTo>
                  <a:cubicBezTo>
                    <a:pt x="41" y="40"/>
                    <a:pt x="41" y="39"/>
                    <a:pt x="41" y="37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0" y="35"/>
                    <a:pt x="40" y="35"/>
                    <a:pt x="39" y="35"/>
                  </a:cubicBezTo>
                  <a:cubicBezTo>
                    <a:pt x="38" y="35"/>
                    <a:pt x="37" y="36"/>
                    <a:pt x="37" y="36"/>
                  </a:cubicBezTo>
                  <a:cubicBezTo>
                    <a:pt x="35" y="36"/>
                    <a:pt x="34" y="37"/>
                    <a:pt x="33" y="37"/>
                  </a:cubicBezTo>
                  <a:close/>
                  <a:moveTo>
                    <a:pt x="39" y="47"/>
                  </a:moveTo>
                  <a:cubicBezTo>
                    <a:pt x="39" y="47"/>
                    <a:pt x="38" y="48"/>
                    <a:pt x="37" y="50"/>
                  </a:cubicBezTo>
                  <a:cubicBezTo>
                    <a:pt x="36" y="50"/>
                    <a:pt x="35" y="51"/>
                    <a:pt x="35" y="51"/>
                  </a:cubicBezTo>
                  <a:cubicBezTo>
                    <a:pt x="33" y="52"/>
                    <a:pt x="32" y="52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5" y="52"/>
                    <a:pt x="35" y="52"/>
                  </a:cubicBezTo>
                  <a:cubicBezTo>
                    <a:pt x="35" y="52"/>
                    <a:pt x="36" y="52"/>
                    <a:pt x="36" y="52"/>
                  </a:cubicBezTo>
                  <a:cubicBezTo>
                    <a:pt x="36" y="52"/>
                    <a:pt x="37" y="52"/>
                    <a:pt x="39" y="51"/>
                  </a:cubicBezTo>
                  <a:cubicBezTo>
                    <a:pt x="39" y="51"/>
                    <a:pt x="40" y="51"/>
                    <a:pt x="40" y="50"/>
                  </a:cubicBezTo>
                  <a:cubicBezTo>
                    <a:pt x="41" y="49"/>
                    <a:pt x="41" y="48"/>
                    <a:pt x="41" y="47"/>
                  </a:cubicBez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7"/>
                    <a:pt x="39" y="47"/>
                  </a:cubicBezTo>
                  <a:close/>
                  <a:moveTo>
                    <a:pt x="49" y="47"/>
                  </a:moveTo>
                  <a:cubicBezTo>
                    <a:pt x="49" y="47"/>
                    <a:pt x="50" y="48"/>
                    <a:pt x="50" y="48"/>
                  </a:cubicBezTo>
                  <a:cubicBezTo>
                    <a:pt x="50" y="48"/>
                    <a:pt x="50" y="48"/>
                    <a:pt x="51" y="48"/>
                  </a:cubicBezTo>
                  <a:cubicBezTo>
                    <a:pt x="51" y="48"/>
                    <a:pt x="52" y="48"/>
                    <a:pt x="53" y="48"/>
                  </a:cubicBezTo>
                  <a:cubicBezTo>
                    <a:pt x="54" y="48"/>
                    <a:pt x="54" y="48"/>
                    <a:pt x="54" y="47"/>
                  </a:cubicBezTo>
                  <a:cubicBezTo>
                    <a:pt x="52" y="46"/>
                    <a:pt x="51" y="46"/>
                    <a:pt x="51" y="46"/>
                  </a:cubicBezTo>
                  <a:cubicBezTo>
                    <a:pt x="51" y="45"/>
                    <a:pt x="50" y="45"/>
                    <a:pt x="50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9" y="46"/>
                    <a:pt x="49" y="46"/>
                    <a:pt x="49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4"/>
            <p:cNvSpPr>
              <a:spLocks/>
            </p:cNvSpPr>
            <p:nvPr/>
          </p:nvSpPr>
          <p:spPr bwMode="auto">
            <a:xfrm>
              <a:off x="6718301" y="1954213"/>
              <a:ext cx="25400" cy="20638"/>
            </a:xfrm>
            <a:custGeom>
              <a:avLst/>
              <a:gdLst>
                <a:gd name="T0" fmla="*/ 0 w 6"/>
                <a:gd name="T1" fmla="*/ 4 h 5"/>
                <a:gd name="T2" fmla="*/ 1 w 6"/>
                <a:gd name="T3" fmla="*/ 5 h 5"/>
                <a:gd name="T4" fmla="*/ 4 w 6"/>
                <a:gd name="T5" fmla="*/ 5 h 5"/>
                <a:gd name="T6" fmla="*/ 5 w 6"/>
                <a:gd name="T7" fmla="*/ 5 h 5"/>
                <a:gd name="T8" fmla="*/ 6 w 6"/>
                <a:gd name="T9" fmla="*/ 0 h 5"/>
                <a:gd name="T10" fmla="*/ 5 w 6"/>
                <a:gd name="T11" fmla="*/ 0 h 5"/>
                <a:gd name="T12" fmla="*/ 0 w 6"/>
                <a:gd name="T13" fmla="*/ 0 h 5"/>
                <a:gd name="T14" fmla="*/ 0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2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"/>
            <p:cNvSpPr>
              <a:spLocks/>
            </p:cNvSpPr>
            <p:nvPr/>
          </p:nvSpPr>
          <p:spPr bwMode="auto">
            <a:xfrm>
              <a:off x="6659564" y="1954213"/>
              <a:ext cx="20638" cy="20638"/>
            </a:xfrm>
            <a:custGeom>
              <a:avLst/>
              <a:gdLst>
                <a:gd name="T0" fmla="*/ 4 w 5"/>
                <a:gd name="T1" fmla="*/ 2 h 5"/>
                <a:gd name="T2" fmla="*/ 5 w 5"/>
                <a:gd name="T3" fmla="*/ 0 h 5"/>
                <a:gd name="T4" fmla="*/ 1 w 5"/>
                <a:gd name="T5" fmla="*/ 0 h 5"/>
                <a:gd name="T6" fmla="*/ 0 w 5"/>
                <a:gd name="T7" fmla="*/ 0 h 5"/>
                <a:gd name="T8" fmla="*/ 0 w 5"/>
                <a:gd name="T9" fmla="*/ 5 h 5"/>
                <a:gd name="T10" fmla="*/ 0 w 5"/>
                <a:gd name="T11" fmla="*/ 5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1"/>
                    <a:pt x="4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4" y="2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"/>
            <p:cNvSpPr>
              <a:spLocks noEditPoints="1"/>
            </p:cNvSpPr>
            <p:nvPr/>
          </p:nvSpPr>
          <p:spPr bwMode="auto">
            <a:xfrm>
              <a:off x="6654801" y="1954213"/>
              <a:ext cx="85725" cy="66675"/>
            </a:xfrm>
            <a:custGeom>
              <a:avLst/>
              <a:gdLst>
                <a:gd name="T0" fmla="*/ 17 w 20"/>
                <a:gd name="T1" fmla="*/ 7 h 16"/>
                <a:gd name="T2" fmla="*/ 13 w 20"/>
                <a:gd name="T3" fmla="*/ 8 h 16"/>
                <a:gd name="T4" fmla="*/ 12 w 20"/>
                <a:gd name="T5" fmla="*/ 7 h 16"/>
                <a:gd name="T6" fmla="*/ 12 w 20"/>
                <a:gd name="T7" fmla="*/ 1 h 16"/>
                <a:gd name="T8" fmla="*/ 12 w 20"/>
                <a:gd name="T9" fmla="*/ 0 h 16"/>
                <a:gd name="T10" fmla="*/ 9 w 20"/>
                <a:gd name="T11" fmla="*/ 0 h 16"/>
                <a:gd name="T12" fmla="*/ 7 w 20"/>
                <a:gd name="T13" fmla="*/ 5 h 16"/>
                <a:gd name="T14" fmla="*/ 5 w 20"/>
                <a:gd name="T15" fmla="*/ 8 h 16"/>
                <a:gd name="T16" fmla="*/ 4 w 20"/>
                <a:gd name="T17" fmla="*/ 9 h 16"/>
                <a:gd name="T18" fmla="*/ 2 w 20"/>
                <a:gd name="T19" fmla="*/ 8 h 16"/>
                <a:gd name="T20" fmla="*/ 1 w 20"/>
                <a:gd name="T21" fmla="*/ 7 h 16"/>
                <a:gd name="T22" fmla="*/ 0 w 20"/>
                <a:gd name="T23" fmla="*/ 15 h 16"/>
                <a:gd name="T24" fmla="*/ 1 w 20"/>
                <a:gd name="T25" fmla="*/ 16 h 16"/>
                <a:gd name="T26" fmla="*/ 11 w 20"/>
                <a:gd name="T27" fmla="*/ 16 h 16"/>
                <a:gd name="T28" fmla="*/ 20 w 20"/>
                <a:gd name="T29" fmla="*/ 16 h 16"/>
                <a:gd name="T30" fmla="*/ 20 w 20"/>
                <a:gd name="T31" fmla="*/ 15 h 16"/>
                <a:gd name="T32" fmla="*/ 20 w 20"/>
                <a:gd name="T33" fmla="*/ 8 h 16"/>
                <a:gd name="T34" fmla="*/ 19 w 20"/>
                <a:gd name="T35" fmla="*/ 8 h 16"/>
                <a:gd name="T36" fmla="*/ 17 w 20"/>
                <a:gd name="T37" fmla="*/ 7 h 16"/>
                <a:gd name="T38" fmla="*/ 15 w 20"/>
                <a:gd name="T39" fmla="*/ 13 h 16"/>
                <a:gd name="T40" fmla="*/ 10 w 20"/>
                <a:gd name="T41" fmla="*/ 12 h 16"/>
                <a:gd name="T42" fmla="*/ 5 w 20"/>
                <a:gd name="T43" fmla="*/ 13 h 16"/>
                <a:gd name="T44" fmla="*/ 4 w 20"/>
                <a:gd name="T45" fmla="*/ 12 h 16"/>
                <a:gd name="T46" fmla="*/ 4 w 20"/>
                <a:gd name="T47" fmla="*/ 10 h 16"/>
                <a:gd name="T48" fmla="*/ 5 w 20"/>
                <a:gd name="T49" fmla="*/ 10 h 16"/>
                <a:gd name="T50" fmla="*/ 7 w 20"/>
                <a:gd name="T51" fmla="*/ 10 h 16"/>
                <a:gd name="T52" fmla="*/ 15 w 20"/>
                <a:gd name="T53" fmla="*/ 10 h 16"/>
                <a:gd name="T54" fmla="*/ 17 w 20"/>
                <a:gd name="T55" fmla="*/ 11 h 16"/>
                <a:gd name="T56" fmla="*/ 15 w 20"/>
                <a:gd name="T5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6">
                  <a:moveTo>
                    <a:pt x="17" y="7"/>
                  </a:moveTo>
                  <a:cubicBezTo>
                    <a:pt x="16" y="7"/>
                    <a:pt x="14" y="8"/>
                    <a:pt x="13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4"/>
                    <a:pt x="12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2"/>
                    <a:pt x="8" y="4"/>
                    <a:pt x="7" y="5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4" y="16"/>
                    <a:pt x="7" y="16"/>
                    <a:pt x="11" y="16"/>
                  </a:cubicBezTo>
                  <a:cubicBezTo>
                    <a:pt x="13" y="16"/>
                    <a:pt x="16" y="16"/>
                    <a:pt x="20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2"/>
                    <a:pt x="20" y="10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lnTo>
                    <a:pt x="17" y="7"/>
                  </a:lnTo>
                  <a:close/>
                  <a:moveTo>
                    <a:pt x="15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6" y="13"/>
                    <a:pt x="5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2"/>
                    <a:pt x="16" y="13"/>
                    <a:pt x="15" y="13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7"/>
            <p:cNvSpPr>
              <a:spLocks noEditPoints="1"/>
            </p:cNvSpPr>
            <p:nvPr/>
          </p:nvSpPr>
          <p:spPr bwMode="auto">
            <a:xfrm>
              <a:off x="6202364" y="1758951"/>
              <a:ext cx="995363" cy="423863"/>
            </a:xfrm>
            <a:custGeom>
              <a:avLst/>
              <a:gdLst>
                <a:gd name="T0" fmla="*/ 204 w 235"/>
                <a:gd name="T1" fmla="*/ 25 h 100"/>
                <a:gd name="T2" fmla="*/ 202 w 235"/>
                <a:gd name="T3" fmla="*/ 21 h 100"/>
                <a:gd name="T4" fmla="*/ 189 w 235"/>
                <a:gd name="T5" fmla="*/ 5 h 100"/>
                <a:gd name="T6" fmla="*/ 169 w 235"/>
                <a:gd name="T7" fmla="*/ 11 h 100"/>
                <a:gd name="T8" fmla="*/ 51 w 235"/>
                <a:gd name="T9" fmla="*/ 1 h 100"/>
                <a:gd name="T10" fmla="*/ 40 w 235"/>
                <a:gd name="T11" fmla="*/ 10 h 100"/>
                <a:gd name="T12" fmla="*/ 32 w 235"/>
                <a:gd name="T13" fmla="*/ 26 h 100"/>
                <a:gd name="T14" fmla="*/ 10 w 235"/>
                <a:gd name="T15" fmla="*/ 41 h 100"/>
                <a:gd name="T16" fmla="*/ 34 w 235"/>
                <a:gd name="T17" fmla="*/ 68 h 100"/>
                <a:gd name="T18" fmla="*/ 24 w 235"/>
                <a:gd name="T19" fmla="*/ 76 h 100"/>
                <a:gd name="T20" fmla="*/ 49 w 235"/>
                <a:gd name="T21" fmla="*/ 91 h 100"/>
                <a:gd name="T22" fmla="*/ 53 w 235"/>
                <a:gd name="T23" fmla="*/ 83 h 100"/>
                <a:gd name="T24" fmla="*/ 178 w 235"/>
                <a:gd name="T25" fmla="*/ 94 h 100"/>
                <a:gd name="T26" fmla="*/ 187 w 235"/>
                <a:gd name="T27" fmla="*/ 90 h 100"/>
                <a:gd name="T28" fmla="*/ 208 w 235"/>
                <a:gd name="T29" fmla="*/ 69 h 100"/>
                <a:gd name="T30" fmla="*/ 217 w 235"/>
                <a:gd name="T31" fmla="*/ 67 h 100"/>
                <a:gd name="T32" fmla="*/ 42 w 235"/>
                <a:gd name="T33" fmla="*/ 79 h 100"/>
                <a:gd name="T34" fmla="*/ 40 w 235"/>
                <a:gd name="T35" fmla="*/ 69 h 100"/>
                <a:gd name="T36" fmla="*/ 18 w 235"/>
                <a:gd name="T37" fmla="*/ 55 h 100"/>
                <a:gd name="T38" fmla="*/ 6 w 235"/>
                <a:gd name="T39" fmla="*/ 51 h 100"/>
                <a:gd name="T40" fmla="*/ 25 w 235"/>
                <a:gd name="T41" fmla="*/ 43 h 100"/>
                <a:gd name="T42" fmla="*/ 29 w 235"/>
                <a:gd name="T43" fmla="*/ 39 h 100"/>
                <a:gd name="T44" fmla="*/ 48 w 235"/>
                <a:gd name="T45" fmla="*/ 18 h 100"/>
                <a:gd name="T46" fmla="*/ 45 w 235"/>
                <a:gd name="T47" fmla="*/ 50 h 100"/>
                <a:gd name="T48" fmla="*/ 85 w 235"/>
                <a:gd name="T49" fmla="*/ 41 h 100"/>
                <a:gd name="T50" fmla="*/ 71 w 235"/>
                <a:gd name="T51" fmla="*/ 65 h 100"/>
                <a:gd name="T52" fmla="*/ 65 w 235"/>
                <a:gd name="T53" fmla="*/ 62 h 100"/>
                <a:gd name="T54" fmla="*/ 60 w 235"/>
                <a:gd name="T55" fmla="*/ 39 h 100"/>
                <a:gd name="T56" fmla="*/ 69 w 235"/>
                <a:gd name="T57" fmla="*/ 36 h 100"/>
                <a:gd name="T58" fmla="*/ 90 w 235"/>
                <a:gd name="T59" fmla="*/ 41 h 100"/>
                <a:gd name="T60" fmla="*/ 122 w 235"/>
                <a:gd name="T61" fmla="*/ 38 h 100"/>
                <a:gd name="T62" fmla="*/ 132 w 235"/>
                <a:gd name="T63" fmla="*/ 45 h 100"/>
                <a:gd name="T64" fmla="*/ 118 w 235"/>
                <a:gd name="T65" fmla="*/ 65 h 100"/>
                <a:gd name="T66" fmla="*/ 103 w 235"/>
                <a:gd name="T67" fmla="*/ 44 h 100"/>
                <a:gd name="T68" fmla="*/ 113 w 235"/>
                <a:gd name="T69" fmla="*/ 39 h 100"/>
                <a:gd name="T70" fmla="*/ 97 w 235"/>
                <a:gd name="T71" fmla="*/ 36 h 100"/>
                <a:gd name="T72" fmla="*/ 138 w 235"/>
                <a:gd name="T73" fmla="*/ 35 h 100"/>
                <a:gd name="T74" fmla="*/ 177 w 235"/>
                <a:gd name="T75" fmla="*/ 58 h 100"/>
                <a:gd name="T76" fmla="*/ 164 w 235"/>
                <a:gd name="T77" fmla="*/ 63 h 100"/>
                <a:gd name="T78" fmla="*/ 143 w 235"/>
                <a:gd name="T79" fmla="*/ 57 h 100"/>
                <a:gd name="T80" fmla="*/ 152 w 235"/>
                <a:gd name="T81" fmla="*/ 46 h 100"/>
                <a:gd name="T82" fmla="*/ 164 w 235"/>
                <a:gd name="T83" fmla="*/ 44 h 100"/>
                <a:gd name="T84" fmla="*/ 155 w 235"/>
                <a:gd name="T85" fmla="*/ 40 h 100"/>
                <a:gd name="T86" fmla="*/ 147 w 235"/>
                <a:gd name="T87" fmla="*/ 40 h 100"/>
                <a:gd name="T88" fmla="*/ 158 w 235"/>
                <a:gd name="T89" fmla="*/ 35 h 100"/>
                <a:gd name="T90" fmla="*/ 177 w 235"/>
                <a:gd name="T91" fmla="*/ 36 h 100"/>
                <a:gd name="T92" fmla="*/ 168 w 235"/>
                <a:gd name="T93" fmla="*/ 40 h 100"/>
                <a:gd name="T94" fmla="*/ 177 w 235"/>
                <a:gd name="T95" fmla="*/ 47 h 100"/>
                <a:gd name="T96" fmla="*/ 172 w 235"/>
                <a:gd name="T97" fmla="*/ 53 h 100"/>
                <a:gd name="T98" fmla="*/ 229 w 235"/>
                <a:gd name="T99" fmla="*/ 51 h 100"/>
                <a:gd name="T100" fmla="*/ 217 w 235"/>
                <a:gd name="T101" fmla="*/ 55 h 100"/>
                <a:gd name="T102" fmla="*/ 195 w 235"/>
                <a:gd name="T103" fmla="*/ 69 h 100"/>
                <a:gd name="T104" fmla="*/ 193 w 235"/>
                <a:gd name="T105" fmla="*/ 79 h 100"/>
                <a:gd name="T106" fmla="*/ 190 w 235"/>
                <a:gd name="T107" fmla="*/ 24 h 100"/>
                <a:gd name="T108" fmla="*/ 197 w 235"/>
                <a:gd name="T109" fmla="*/ 24 h 100"/>
                <a:gd name="T110" fmla="*/ 214 w 235"/>
                <a:gd name="T111" fmla="*/ 49 h 100"/>
                <a:gd name="T112" fmla="*/ 221 w 235"/>
                <a:gd name="T113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100">
                  <a:moveTo>
                    <a:pt x="225" y="41"/>
                  </a:moveTo>
                  <a:cubicBezTo>
                    <a:pt x="225" y="41"/>
                    <a:pt x="225" y="34"/>
                    <a:pt x="217" y="32"/>
                  </a:cubicBezTo>
                  <a:cubicBezTo>
                    <a:pt x="217" y="32"/>
                    <a:pt x="214" y="31"/>
                    <a:pt x="209" y="34"/>
                  </a:cubicBezTo>
                  <a:cubicBezTo>
                    <a:pt x="209" y="34"/>
                    <a:pt x="205" y="36"/>
                    <a:pt x="201" y="32"/>
                  </a:cubicBezTo>
                  <a:cubicBezTo>
                    <a:pt x="199" y="28"/>
                    <a:pt x="201" y="25"/>
                    <a:pt x="204" y="25"/>
                  </a:cubicBezTo>
                  <a:cubicBezTo>
                    <a:pt x="203" y="25"/>
                    <a:pt x="203" y="26"/>
                    <a:pt x="203" y="26"/>
                  </a:cubicBezTo>
                  <a:cubicBezTo>
                    <a:pt x="203" y="29"/>
                    <a:pt x="205" y="30"/>
                    <a:pt x="208" y="30"/>
                  </a:cubicBezTo>
                  <a:cubicBezTo>
                    <a:pt x="210" y="30"/>
                    <a:pt x="212" y="28"/>
                    <a:pt x="211" y="26"/>
                  </a:cubicBezTo>
                  <a:cubicBezTo>
                    <a:pt x="211" y="25"/>
                    <a:pt x="211" y="25"/>
                    <a:pt x="211" y="24"/>
                  </a:cubicBezTo>
                  <a:cubicBezTo>
                    <a:pt x="209" y="21"/>
                    <a:pt x="204" y="19"/>
                    <a:pt x="202" y="21"/>
                  </a:cubicBezTo>
                  <a:cubicBezTo>
                    <a:pt x="202" y="21"/>
                    <a:pt x="204" y="14"/>
                    <a:pt x="194" y="10"/>
                  </a:cubicBezTo>
                  <a:cubicBezTo>
                    <a:pt x="194" y="10"/>
                    <a:pt x="190" y="9"/>
                    <a:pt x="187" y="10"/>
                  </a:cubicBezTo>
                  <a:cubicBezTo>
                    <a:pt x="186" y="10"/>
                    <a:pt x="183" y="9"/>
                    <a:pt x="183" y="7"/>
                  </a:cubicBezTo>
                  <a:cubicBezTo>
                    <a:pt x="184" y="8"/>
                    <a:pt x="185" y="9"/>
                    <a:pt x="186" y="9"/>
                  </a:cubicBezTo>
                  <a:cubicBezTo>
                    <a:pt x="188" y="9"/>
                    <a:pt x="189" y="7"/>
                    <a:pt x="189" y="5"/>
                  </a:cubicBezTo>
                  <a:cubicBezTo>
                    <a:pt x="189" y="2"/>
                    <a:pt x="185" y="1"/>
                    <a:pt x="184" y="1"/>
                  </a:cubicBezTo>
                  <a:cubicBezTo>
                    <a:pt x="184" y="1"/>
                    <a:pt x="179" y="0"/>
                    <a:pt x="178" y="5"/>
                  </a:cubicBezTo>
                  <a:cubicBezTo>
                    <a:pt x="177" y="10"/>
                    <a:pt x="183" y="13"/>
                    <a:pt x="183" y="13"/>
                  </a:cubicBezTo>
                  <a:cubicBezTo>
                    <a:pt x="183" y="13"/>
                    <a:pt x="182" y="14"/>
                    <a:pt x="182" y="16"/>
                  </a:cubicBezTo>
                  <a:cubicBezTo>
                    <a:pt x="178" y="12"/>
                    <a:pt x="173" y="10"/>
                    <a:pt x="169" y="11"/>
                  </a:cubicBezTo>
                  <a:cubicBezTo>
                    <a:pt x="135" y="16"/>
                    <a:pt x="100" y="16"/>
                    <a:pt x="66" y="11"/>
                  </a:cubicBezTo>
                  <a:cubicBezTo>
                    <a:pt x="62" y="10"/>
                    <a:pt x="57" y="12"/>
                    <a:pt x="53" y="16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8" y="10"/>
                    <a:pt x="57" y="5"/>
                  </a:cubicBezTo>
                  <a:cubicBezTo>
                    <a:pt x="56" y="0"/>
                    <a:pt x="51" y="1"/>
                    <a:pt x="51" y="1"/>
                  </a:cubicBezTo>
                  <a:cubicBezTo>
                    <a:pt x="50" y="1"/>
                    <a:pt x="46" y="2"/>
                    <a:pt x="46" y="5"/>
                  </a:cubicBezTo>
                  <a:cubicBezTo>
                    <a:pt x="46" y="7"/>
                    <a:pt x="47" y="9"/>
                    <a:pt x="49" y="9"/>
                  </a:cubicBezTo>
                  <a:cubicBezTo>
                    <a:pt x="50" y="9"/>
                    <a:pt x="51" y="8"/>
                    <a:pt x="52" y="7"/>
                  </a:cubicBezTo>
                  <a:cubicBezTo>
                    <a:pt x="52" y="9"/>
                    <a:pt x="49" y="10"/>
                    <a:pt x="48" y="10"/>
                  </a:cubicBezTo>
                  <a:cubicBezTo>
                    <a:pt x="45" y="9"/>
                    <a:pt x="40" y="10"/>
                    <a:pt x="40" y="10"/>
                  </a:cubicBezTo>
                  <a:cubicBezTo>
                    <a:pt x="31" y="14"/>
                    <a:pt x="33" y="21"/>
                    <a:pt x="33" y="21"/>
                  </a:cubicBezTo>
                  <a:cubicBezTo>
                    <a:pt x="31" y="19"/>
                    <a:pt x="26" y="21"/>
                    <a:pt x="24" y="24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3" y="28"/>
                    <a:pt x="25" y="30"/>
                    <a:pt x="27" y="30"/>
                  </a:cubicBezTo>
                  <a:cubicBezTo>
                    <a:pt x="30" y="30"/>
                    <a:pt x="32" y="29"/>
                    <a:pt x="32" y="26"/>
                  </a:cubicBezTo>
                  <a:cubicBezTo>
                    <a:pt x="32" y="26"/>
                    <a:pt x="32" y="25"/>
                    <a:pt x="31" y="25"/>
                  </a:cubicBezTo>
                  <a:cubicBezTo>
                    <a:pt x="34" y="25"/>
                    <a:pt x="36" y="28"/>
                    <a:pt x="34" y="32"/>
                  </a:cubicBezTo>
                  <a:cubicBezTo>
                    <a:pt x="30" y="36"/>
                    <a:pt x="26" y="34"/>
                    <a:pt x="26" y="34"/>
                  </a:cubicBezTo>
                  <a:cubicBezTo>
                    <a:pt x="21" y="31"/>
                    <a:pt x="18" y="32"/>
                    <a:pt x="18" y="32"/>
                  </a:cubicBezTo>
                  <a:cubicBezTo>
                    <a:pt x="10" y="34"/>
                    <a:pt x="10" y="41"/>
                    <a:pt x="10" y="41"/>
                  </a:cubicBezTo>
                  <a:cubicBezTo>
                    <a:pt x="10" y="41"/>
                    <a:pt x="1" y="41"/>
                    <a:pt x="0" y="50"/>
                  </a:cubicBezTo>
                  <a:cubicBezTo>
                    <a:pt x="1" y="58"/>
                    <a:pt x="10" y="59"/>
                    <a:pt x="10" y="59"/>
                  </a:cubicBezTo>
                  <a:cubicBezTo>
                    <a:pt x="10" y="59"/>
                    <a:pt x="10" y="65"/>
                    <a:pt x="18" y="67"/>
                  </a:cubicBezTo>
                  <a:cubicBezTo>
                    <a:pt x="18" y="67"/>
                    <a:pt x="21" y="68"/>
                    <a:pt x="26" y="66"/>
                  </a:cubicBezTo>
                  <a:cubicBezTo>
                    <a:pt x="26" y="66"/>
                    <a:pt x="30" y="64"/>
                    <a:pt x="34" y="68"/>
                  </a:cubicBezTo>
                  <a:cubicBezTo>
                    <a:pt x="36" y="71"/>
                    <a:pt x="34" y="75"/>
                    <a:pt x="31" y="75"/>
                  </a:cubicBezTo>
                  <a:cubicBezTo>
                    <a:pt x="32" y="74"/>
                    <a:pt x="32" y="74"/>
                    <a:pt x="32" y="73"/>
                  </a:cubicBezTo>
                  <a:cubicBezTo>
                    <a:pt x="32" y="71"/>
                    <a:pt x="30" y="69"/>
                    <a:pt x="27" y="69"/>
                  </a:cubicBezTo>
                  <a:cubicBezTo>
                    <a:pt x="25" y="69"/>
                    <a:pt x="23" y="71"/>
                    <a:pt x="24" y="73"/>
                  </a:cubicBezTo>
                  <a:cubicBezTo>
                    <a:pt x="24" y="74"/>
                    <a:pt x="24" y="75"/>
                    <a:pt x="24" y="76"/>
                  </a:cubicBezTo>
                  <a:cubicBezTo>
                    <a:pt x="26" y="78"/>
                    <a:pt x="31" y="80"/>
                    <a:pt x="33" y="79"/>
                  </a:cubicBezTo>
                  <a:cubicBezTo>
                    <a:pt x="33" y="79"/>
                    <a:pt x="31" y="86"/>
                    <a:pt x="41" y="90"/>
                  </a:cubicBezTo>
                  <a:cubicBezTo>
                    <a:pt x="41" y="90"/>
                    <a:pt x="45" y="91"/>
                    <a:pt x="48" y="90"/>
                  </a:cubicBezTo>
                  <a:cubicBezTo>
                    <a:pt x="49" y="90"/>
                    <a:pt x="52" y="90"/>
                    <a:pt x="52" y="93"/>
                  </a:cubicBezTo>
                  <a:cubicBezTo>
                    <a:pt x="51" y="92"/>
                    <a:pt x="50" y="91"/>
                    <a:pt x="49" y="91"/>
                  </a:cubicBezTo>
                  <a:cubicBezTo>
                    <a:pt x="47" y="91"/>
                    <a:pt x="46" y="93"/>
                    <a:pt x="46" y="94"/>
                  </a:cubicBezTo>
                  <a:cubicBezTo>
                    <a:pt x="46" y="97"/>
                    <a:pt x="50" y="99"/>
                    <a:pt x="51" y="99"/>
                  </a:cubicBezTo>
                  <a:cubicBezTo>
                    <a:pt x="51" y="99"/>
                    <a:pt x="56" y="100"/>
                    <a:pt x="57" y="94"/>
                  </a:cubicBezTo>
                  <a:cubicBezTo>
                    <a:pt x="58" y="89"/>
                    <a:pt x="52" y="86"/>
                    <a:pt x="52" y="86"/>
                  </a:cubicBezTo>
                  <a:cubicBezTo>
                    <a:pt x="52" y="86"/>
                    <a:pt x="53" y="85"/>
                    <a:pt x="53" y="83"/>
                  </a:cubicBezTo>
                  <a:cubicBezTo>
                    <a:pt x="57" y="87"/>
                    <a:pt x="62" y="89"/>
                    <a:pt x="66" y="88"/>
                  </a:cubicBezTo>
                  <a:cubicBezTo>
                    <a:pt x="100" y="83"/>
                    <a:pt x="135" y="83"/>
                    <a:pt x="169" y="88"/>
                  </a:cubicBezTo>
                  <a:cubicBezTo>
                    <a:pt x="173" y="89"/>
                    <a:pt x="178" y="87"/>
                    <a:pt x="182" y="83"/>
                  </a:cubicBezTo>
                  <a:cubicBezTo>
                    <a:pt x="182" y="85"/>
                    <a:pt x="183" y="86"/>
                    <a:pt x="183" y="86"/>
                  </a:cubicBezTo>
                  <a:cubicBezTo>
                    <a:pt x="183" y="86"/>
                    <a:pt x="177" y="89"/>
                    <a:pt x="178" y="94"/>
                  </a:cubicBezTo>
                  <a:cubicBezTo>
                    <a:pt x="179" y="100"/>
                    <a:pt x="184" y="99"/>
                    <a:pt x="184" y="99"/>
                  </a:cubicBezTo>
                  <a:cubicBezTo>
                    <a:pt x="185" y="99"/>
                    <a:pt x="189" y="97"/>
                    <a:pt x="189" y="94"/>
                  </a:cubicBezTo>
                  <a:cubicBezTo>
                    <a:pt x="189" y="93"/>
                    <a:pt x="188" y="91"/>
                    <a:pt x="186" y="91"/>
                  </a:cubicBezTo>
                  <a:cubicBezTo>
                    <a:pt x="185" y="91"/>
                    <a:pt x="184" y="92"/>
                    <a:pt x="183" y="93"/>
                  </a:cubicBezTo>
                  <a:cubicBezTo>
                    <a:pt x="182" y="90"/>
                    <a:pt x="186" y="90"/>
                    <a:pt x="187" y="90"/>
                  </a:cubicBezTo>
                  <a:cubicBezTo>
                    <a:pt x="190" y="91"/>
                    <a:pt x="194" y="90"/>
                    <a:pt x="194" y="90"/>
                  </a:cubicBezTo>
                  <a:cubicBezTo>
                    <a:pt x="203" y="86"/>
                    <a:pt x="202" y="79"/>
                    <a:pt x="202" y="79"/>
                  </a:cubicBezTo>
                  <a:cubicBezTo>
                    <a:pt x="204" y="80"/>
                    <a:pt x="209" y="78"/>
                    <a:pt x="211" y="76"/>
                  </a:cubicBezTo>
                  <a:cubicBezTo>
                    <a:pt x="211" y="75"/>
                    <a:pt x="211" y="74"/>
                    <a:pt x="211" y="73"/>
                  </a:cubicBezTo>
                  <a:cubicBezTo>
                    <a:pt x="212" y="71"/>
                    <a:pt x="210" y="69"/>
                    <a:pt x="208" y="69"/>
                  </a:cubicBezTo>
                  <a:cubicBezTo>
                    <a:pt x="205" y="69"/>
                    <a:pt x="203" y="71"/>
                    <a:pt x="203" y="73"/>
                  </a:cubicBezTo>
                  <a:cubicBezTo>
                    <a:pt x="203" y="74"/>
                    <a:pt x="203" y="74"/>
                    <a:pt x="204" y="75"/>
                  </a:cubicBezTo>
                  <a:cubicBezTo>
                    <a:pt x="201" y="75"/>
                    <a:pt x="199" y="71"/>
                    <a:pt x="201" y="68"/>
                  </a:cubicBezTo>
                  <a:cubicBezTo>
                    <a:pt x="205" y="64"/>
                    <a:pt x="208" y="66"/>
                    <a:pt x="209" y="66"/>
                  </a:cubicBezTo>
                  <a:cubicBezTo>
                    <a:pt x="214" y="68"/>
                    <a:pt x="217" y="67"/>
                    <a:pt x="217" y="67"/>
                  </a:cubicBezTo>
                  <a:cubicBezTo>
                    <a:pt x="225" y="65"/>
                    <a:pt x="225" y="59"/>
                    <a:pt x="225" y="59"/>
                  </a:cubicBezTo>
                  <a:cubicBezTo>
                    <a:pt x="225" y="59"/>
                    <a:pt x="234" y="58"/>
                    <a:pt x="235" y="50"/>
                  </a:cubicBezTo>
                  <a:cubicBezTo>
                    <a:pt x="234" y="41"/>
                    <a:pt x="225" y="41"/>
                    <a:pt x="225" y="41"/>
                  </a:cubicBezTo>
                  <a:close/>
                  <a:moveTo>
                    <a:pt x="45" y="75"/>
                  </a:moveTo>
                  <a:cubicBezTo>
                    <a:pt x="42" y="76"/>
                    <a:pt x="42" y="77"/>
                    <a:pt x="42" y="79"/>
                  </a:cubicBezTo>
                  <a:cubicBezTo>
                    <a:pt x="42" y="81"/>
                    <a:pt x="44" y="83"/>
                    <a:pt x="46" y="83"/>
                  </a:cubicBezTo>
                  <a:cubicBezTo>
                    <a:pt x="47" y="83"/>
                    <a:pt x="47" y="82"/>
                    <a:pt x="48" y="82"/>
                  </a:cubicBezTo>
                  <a:cubicBezTo>
                    <a:pt x="48" y="83"/>
                    <a:pt x="47" y="86"/>
                    <a:pt x="42" y="85"/>
                  </a:cubicBezTo>
                  <a:cubicBezTo>
                    <a:pt x="36" y="82"/>
                    <a:pt x="38" y="75"/>
                    <a:pt x="38" y="75"/>
                  </a:cubicBezTo>
                  <a:cubicBezTo>
                    <a:pt x="38" y="75"/>
                    <a:pt x="40" y="71"/>
                    <a:pt x="40" y="69"/>
                  </a:cubicBezTo>
                  <a:cubicBezTo>
                    <a:pt x="40" y="68"/>
                    <a:pt x="39" y="63"/>
                    <a:pt x="33" y="61"/>
                  </a:cubicBezTo>
                  <a:cubicBezTo>
                    <a:pt x="32" y="60"/>
                    <a:pt x="31" y="60"/>
                    <a:pt x="29" y="61"/>
                  </a:cubicBezTo>
                  <a:cubicBezTo>
                    <a:pt x="29" y="61"/>
                    <a:pt x="31" y="55"/>
                    <a:pt x="27" y="52"/>
                  </a:cubicBezTo>
                  <a:cubicBezTo>
                    <a:pt x="25" y="50"/>
                    <a:pt x="23" y="50"/>
                    <a:pt x="21" y="51"/>
                  </a:cubicBezTo>
                  <a:cubicBezTo>
                    <a:pt x="19" y="51"/>
                    <a:pt x="18" y="53"/>
                    <a:pt x="18" y="55"/>
                  </a:cubicBezTo>
                  <a:cubicBezTo>
                    <a:pt x="18" y="57"/>
                    <a:pt x="20" y="58"/>
                    <a:pt x="22" y="58"/>
                  </a:cubicBezTo>
                  <a:cubicBezTo>
                    <a:pt x="23" y="58"/>
                    <a:pt x="24" y="58"/>
                    <a:pt x="25" y="56"/>
                  </a:cubicBezTo>
                  <a:cubicBezTo>
                    <a:pt x="26" y="57"/>
                    <a:pt x="26" y="60"/>
                    <a:pt x="23" y="62"/>
                  </a:cubicBezTo>
                  <a:cubicBezTo>
                    <a:pt x="18" y="64"/>
                    <a:pt x="14" y="59"/>
                    <a:pt x="14" y="55"/>
                  </a:cubicBezTo>
                  <a:cubicBezTo>
                    <a:pt x="14" y="55"/>
                    <a:pt x="7" y="55"/>
                    <a:pt x="6" y="51"/>
                  </a:cubicBezTo>
                  <a:cubicBezTo>
                    <a:pt x="6" y="51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4"/>
                    <a:pt x="14" y="45"/>
                    <a:pt x="14" y="45"/>
                  </a:cubicBezTo>
                  <a:cubicBezTo>
                    <a:pt x="14" y="40"/>
                    <a:pt x="18" y="36"/>
                    <a:pt x="22" y="38"/>
                  </a:cubicBezTo>
                  <a:cubicBezTo>
                    <a:pt x="26" y="40"/>
                    <a:pt x="26" y="42"/>
                    <a:pt x="25" y="43"/>
                  </a:cubicBezTo>
                  <a:cubicBezTo>
                    <a:pt x="24" y="42"/>
                    <a:pt x="23" y="41"/>
                    <a:pt x="22" y="41"/>
                  </a:cubicBezTo>
                  <a:cubicBezTo>
                    <a:pt x="20" y="41"/>
                    <a:pt x="18" y="43"/>
                    <a:pt x="18" y="45"/>
                  </a:cubicBezTo>
                  <a:cubicBezTo>
                    <a:pt x="18" y="47"/>
                    <a:pt x="19" y="48"/>
                    <a:pt x="21" y="49"/>
                  </a:cubicBezTo>
                  <a:cubicBezTo>
                    <a:pt x="23" y="50"/>
                    <a:pt x="25" y="50"/>
                    <a:pt x="27" y="48"/>
                  </a:cubicBezTo>
                  <a:cubicBezTo>
                    <a:pt x="31" y="44"/>
                    <a:pt x="29" y="39"/>
                    <a:pt x="29" y="39"/>
                  </a:cubicBezTo>
                  <a:cubicBezTo>
                    <a:pt x="30" y="39"/>
                    <a:pt x="32" y="39"/>
                    <a:pt x="33" y="39"/>
                  </a:cubicBezTo>
                  <a:cubicBezTo>
                    <a:pt x="39" y="37"/>
                    <a:pt x="40" y="32"/>
                    <a:pt x="40" y="30"/>
                  </a:cubicBezTo>
                  <a:cubicBezTo>
                    <a:pt x="40" y="29"/>
                    <a:pt x="38" y="24"/>
                    <a:pt x="38" y="24"/>
                  </a:cubicBezTo>
                  <a:cubicBezTo>
                    <a:pt x="38" y="24"/>
                    <a:pt x="36" y="18"/>
                    <a:pt x="42" y="15"/>
                  </a:cubicBezTo>
                  <a:cubicBezTo>
                    <a:pt x="47" y="13"/>
                    <a:pt x="48" y="16"/>
                    <a:pt x="48" y="18"/>
                  </a:cubicBezTo>
                  <a:cubicBezTo>
                    <a:pt x="47" y="17"/>
                    <a:pt x="47" y="17"/>
                    <a:pt x="46" y="17"/>
                  </a:cubicBezTo>
                  <a:cubicBezTo>
                    <a:pt x="44" y="17"/>
                    <a:pt x="42" y="18"/>
                    <a:pt x="42" y="20"/>
                  </a:cubicBezTo>
                  <a:cubicBezTo>
                    <a:pt x="42" y="22"/>
                    <a:pt x="42" y="24"/>
                    <a:pt x="45" y="24"/>
                  </a:cubicBezTo>
                  <a:cubicBezTo>
                    <a:pt x="46" y="25"/>
                    <a:pt x="47" y="25"/>
                    <a:pt x="49" y="24"/>
                  </a:cubicBezTo>
                  <a:cubicBezTo>
                    <a:pt x="46" y="33"/>
                    <a:pt x="45" y="41"/>
                    <a:pt x="45" y="50"/>
                  </a:cubicBezTo>
                  <a:cubicBezTo>
                    <a:pt x="45" y="58"/>
                    <a:pt x="46" y="67"/>
                    <a:pt x="49" y="75"/>
                  </a:cubicBezTo>
                  <a:cubicBezTo>
                    <a:pt x="47" y="75"/>
                    <a:pt x="46" y="75"/>
                    <a:pt x="45" y="75"/>
                  </a:cubicBezTo>
                  <a:close/>
                  <a:moveTo>
                    <a:pt x="90" y="41"/>
                  </a:moveTo>
                  <a:cubicBezTo>
                    <a:pt x="90" y="42"/>
                    <a:pt x="89" y="42"/>
                    <a:pt x="88" y="42"/>
                  </a:cubicBezTo>
                  <a:cubicBezTo>
                    <a:pt x="87" y="42"/>
                    <a:pt x="86" y="42"/>
                    <a:pt x="85" y="41"/>
                  </a:cubicBezTo>
                  <a:cubicBezTo>
                    <a:pt x="83" y="40"/>
                    <a:pt x="81" y="40"/>
                    <a:pt x="78" y="40"/>
                  </a:cubicBezTo>
                  <a:cubicBezTo>
                    <a:pt x="76" y="39"/>
                    <a:pt x="74" y="39"/>
                    <a:pt x="73" y="39"/>
                  </a:cubicBezTo>
                  <a:cubicBezTo>
                    <a:pt x="72" y="41"/>
                    <a:pt x="72" y="45"/>
                    <a:pt x="72" y="48"/>
                  </a:cubicBezTo>
                  <a:cubicBezTo>
                    <a:pt x="72" y="51"/>
                    <a:pt x="72" y="55"/>
                    <a:pt x="73" y="61"/>
                  </a:cubicBezTo>
                  <a:cubicBezTo>
                    <a:pt x="73" y="63"/>
                    <a:pt x="72" y="65"/>
                    <a:pt x="71" y="65"/>
                  </a:cubicBezTo>
                  <a:cubicBezTo>
                    <a:pt x="70" y="66"/>
                    <a:pt x="68" y="67"/>
                    <a:pt x="67" y="67"/>
                  </a:cubicBezTo>
                  <a:cubicBezTo>
                    <a:pt x="66" y="67"/>
                    <a:pt x="65" y="66"/>
                    <a:pt x="65" y="66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2"/>
                    <a:pt x="64" y="62"/>
                    <a:pt x="65" y="62"/>
                  </a:cubicBezTo>
                  <a:cubicBezTo>
                    <a:pt x="66" y="62"/>
                    <a:pt x="68" y="62"/>
                    <a:pt x="68" y="61"/>
                  </a:cubicBezTo>
                  <a:cubicBezTo>
                    <a:pt x="68" y="61"/>
                    <a:pt x="69" y="60"/>
                    <a:pt x="69" y="59"/>
                  </a:cubicBezTo>
                  <a:cubicBezTo>
                    <a:pt x="68" y="55"/>
                    <a:pt x="68" y="52"/>
                    <a:pt x="68" y="48"/>
                  </a:cubicBezTo>
                  <a:cubicBezTo>
                    <a:pt x="68" y="45"/>
                    <a:pt x="68" y="42"/>
                    <a:pt x="69" y="39"/>
                  </a:cubicBezTo>
                  <a:cubicBezTo>
                    <a:pt x="66" y="39"/>
                    <a:pt x="63" y="39"/>
                    <a:pt x="60" y="39"/>
                  </a:cubicBezTo>
                  <a:cubicBezTo>
                    <a:pt x="58" y="40"/>
                    <a:pt x="56" y="40"/>
                    <a:pt x="52" y="41"/>
                  </a:cubicBezTo>
                  <a:cubicBezTo>
                    <a:pt x="50" y="41"/>
                    <a:pt x="50" y="41"/>
                    <a:pt x="50" y="39"/>
                  </a:cubicBezTo>
                  <a:cubicBezTo>
                    <a:pt x="50" y="39"/>
                    <a:pt x="50" y="38"/>
                    <a:pt x="51" y="38"/>
                  </a:cubicBezTo>
                  <a:cubicBezTo>
                    <a:pt x="51" y="37"/>
                    <a:pt x="53" y="36"/>
                    <a:pt x="54" y="36"/>
                  </a:cubicBezTo>
                  <a:cubicBezTo>
                    <a:pt x="60" y="36"/>
                    <a:pt x="66" y="36"/>
                    <a:pt x="69" y="36"/>
                  </a:cubicBezTo>
                  <a:cubicBezTo>
                    <a:pt x="72" y="36"/>
                    <a:pt x="75" y="36"/>
                    <a:pt x="79" y="36"/>
                  </a:cubicBezTo>
                  <a:cubicBezTo>
                    <a:pt x="82" y="36"/>
                    <a:pt x="84" y="37"/>
                    <a:pt x="86" y="37"/>
                  </a:cubicBezTo>
                  <a:cubicBezTo>
                    <a:pt x="88" y="37"/>
                    <a:pt x="89" y="36"/>
                    <a:pt x="91" y="36"/>
                  </a:cubicBezTo>
                  <a:cubicBezTo>
                    <a:pt x="92" y="36"/>
                    <a:pt x="92" y="36"/>
                    <a:pt x="92" y="38"/>
                  </a:cubicBezTo>
                  <a:cubicBezTo>
                    <a:pt x="92" y="39"/>
                    <a:pt x="92" y="40"/>
                    <a:pt x="90" y="41"/>
                  </a:cubicBezTo>
                  <a:close/>
                  <a:moveTo>
                    <a:pt x="137" y="39"/>
                  </a:moveTo>
                  <a:cubicBezTo>
                    <a:pt x="136" y="40"/>
                    <a:pt x="136" y="40"/>
                    <a:pt x="135" y="40"/>
                  </a:cubicBezTo>
                  <a:cubicBezTo>
                    <a:pt x="134" y="40"/>
                    <a:pt x="133" y="40"/>
                    <a:pt x="132" y="40"/>
                  </a:cubicBezTo>
                  <a:cubicBezTo>
                    <a:pt x="129" y="39"/>
                    <a:pt x="127" y="38"/>
                    <a:pt x="124" y="38"/>
                  </a:cubicBezTo>
                  <a:cubicBezTo>
                    <a:pt x="124" y="38"/>
                    <a:pt x="123" y="38"/>
                    <a:pt x="122" y="38"/>
                  </a:cubicBezTo>
                  <a:cubicBezTo>
                    <a:pt x="122" y="39"/>
                    <a:pt x="122" y="41"/>
                    <a:pt x="122" y="43"/>
                  </a:cubicBezTo>
                  <a:cubicBezTo>
                    <a:pt x="124" y="43"/>
                    <a:pt x="125" y="43"/>
                    <a:pt x="127" y="43"/>
                  </a:cubicBezTo>
                  <a:cubicBezTo>
                    <a:pt x="128" y="43"/>
                    <a:pt x="129" y="43"/>
                    <a:pt x="130" y="43"/>
                  </a:cubicBezTo>
                  <a:cubicBezTo>
                    <a:pt x="131" y="43"/>
                    <a:pt x="132" y="43"/>
                    <a:pt x="132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1" y="46"/>
                    <a:pt x="131" y="47"/>
                    <a:pt x="131" y="49"/>
                  </a:cubicBezTo>
                  <a:cubicBezTo>
                    <a:pt x="131" y="51"/>
                    <a:pt x="131" y="53"/>
                    <a:pt x="131" y="56"/>
                  </a:cubicBezTo>
                  <a:cubicBezTo>
                    <a:pt x="131" y="58"/>
                    <a:pt x="131" y="60"/>
                    <a:pt x="131" y="63"/>
                  </a:cubicBezTo>
                  <a:cubicBezTo>
                    <a:pt x="131" y="64"/>
                    <a:pt x="130" y="65"/>
                    <a:pt x="129" y="65"/>
                  </a:cubicBezTo>
                  <a:cubicBezTo>
                    <a:pt x="125" y="65"/>
                    <a:pt x="121" y="65"/>
                    <a:pt x="118" y="65"/>
                  </a:cubicBezTo>
                  <a:cubicBezTo>
                    <a:pt x="113" y="65"/>
                    <a:pt x="110" y="65"/>
                    <a:pt x="109" y="65"/>
                  </a:cubicBezTo>
                  <a:cubicBezTo>
                    <a:pt x="108" y="65"/>
                    <a:pt x="107" y="65"/>
                    <a:pt x="105" y="65"/>
                  </a:cubicBezTo>
                  <a:cubicBezTo>
                    <a:pt x="104" y="65"/>
                    <a:pt x="103" y="65"/>
                    <a:pt x="103" y="63"/>
                  </a:cubicBezTo>
                  <a:cubicBezTo>
                    <a:pt x="104" y="60"/>
                    <a:pt x="104" y="57"/>
                    <a:pt x="104" y="54"/>
                  </a:cubicBezTo>
                  <a:cubicBezTo>
                    <a:pt x="104" y="51"/>
                    <a:pt x="104" y="48"/>
                    <a:pt x="103" y="44"/>
                  </a:cubicBezTo>
                  <a:cubicBezTo>
                    <a:pt x="103" y="43"/>
                    <a:pt x="104" y="42"/>
                    <a:pt x="105" y="42"/>
                  </a:cubicBezTo>
                  <a:cubicBezTo>
                    <a:pt x="106" y="42"/>
                    <a:pt x="106" y="42"/>
                    <a:pt x="107" y="42"/>
                  </a:cubicBezTo>
                  <a:cubicBezTo>
                    <a:pt x="107" y="43"/>
                    <a:pt x="108" y="43"/>
                    <a:pt x="108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2"/>
                    <a:pt x="113" y="40"/>
                    <a:pt x="113" y="39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1" y="38"/>
                    <a:pt x="108" y="38"/>
                    <a:pt x="106" y="38"/>
                  </a:cubicBezTo>
                  <a:cubicBezTo>
                    <a:pt x="105" y="38"/>
                    <a:pt x="102" y="39"/>
                    <a:pt x="99" y="40"/>
                  </a:cubicBezTo>
                  <a:cubicBezTo>
                    <a:pt x="97" y="40"/>
                    <a:pt x="96" y="39"/>
                    <a:pt x="96" y="38"/>
                  </a:cubicBezTo>
                  <a:cubicBezTo>
                    <a:pt x="96" y="37"/>
                    <a:pt x="97" y="37"/>
                    <a:pt x="97" y="36"/>
                  </a:cubicBezTo>
                  <a:cubicBezTo>
                    <a:pt x="98" y="36"/>
                    <a:pt x="99" y="35"/>
                    <a:pt x="100" y="35"/>
                  </a:cubicBezTo>
                  <a:cubicBezTo>
                    <a:pt x="107" y="35"/>
                    <a:pt x="112" y="34"/>
                    <a:pt x="115" y="34"/>
                  </a:cubicBezTo>
                  <a:cubicBezTo>
                    <a:pt x="118" y="34"/>
                    <a:pt x="122" y="35"/>
                    <a:pt x="125" y="35"/>
                  </a:cubicBezTo>
                  <a:cubicBezTo>
                    <a:pt x="129" y="35"/>
                    <a:pt x="131" y="35"/>
                    <a:pt x="133" y="35"/>
                  </a:cubicBezTo>
                  <a:cubicBezTo>
                    <a:pt x="134" y="35"/>
                    <a:pt x="136" y="35"/>
                    <a:pt x="138" y="35"/>
                  </a:cubicBezTo>
                  <a:cubicBezTo>
                    <a:pt x="138" y="35"/>
                    <a:pt x="138" y="35"/>
                    <a:pt x="138" y="36"/>
                  </a:cubicBezTo>
                  <a:cubicBezTo>
                    <a:pt x="138" y="37"/>
                    <a:pt x="138" y="38"/>
                    <a:pt x="137" y="39"/>
                  </a:cubicBezTo>
                  <a:close/>
                  <a:moveTo>
                    <a:pt x="183" y="57"/>
                  </a:moveTo>
                  <a:cubicBezTo>
                    <a:pt x="182" y="58"/>
                    <a:pt x="181" y="58"/>
                    <a:pt x="180" y="58"/>
                  </a:cubicBezTo>
                  <a:cubicBezTo>
                    <a:pt x="180" y="58"/>
                    <a:pt x="179" y="58"/>
                    <a:pt x="177" y="58"/>
                  </a:cubicBezTo>
                  <a:cubicBezTo>
                    <a:pt x="176" y="57"/>
                    <a:pt x="174" y="57"/>
                    <a:pt x="171" y="56"/>
                  </a:cubicBezTo>
                  <a:cubicBezTo>
                    <a:pt x="170" y="56"/>
                    <a:pt x="169" y="56"/>
                    <a:pt x="168" y="56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5"/>
                    <a:pt x="167" y="66"/>
                    <a:pt x="166" y="66"/>
                  </a:cubicBezTo>
                  <a:cubicBezTo>
                    <a:pt x="164" y="66"/>
                    <a:pt x="164" y="65"/>
                    <a:pt x="164" y="63"/>
                  </a:cubicBezTo>
                  <a:cubicBezTo>
                    <a:pt x="164" y="60"/>
                    <a:pt x="164" y="58"/>
                    <a:pt x="164" y="56"/>
                  </a:cubicBezTo>
                  <a:cubicBezTo>
                    <a:pt x="164" y="56"/>
                    <a:pt x="164" y="56"/>
                    <a:pt x="163" y="56"/>
                  </a:cubicBezTo>
                  <a:cubicBezTo>
                    <a:pt x="160" y="56"/>
                    <a:pt x="157" y="56"/>
                    <a:pt x="154" y="56"/>
                  </a:cubicBezTo>
                  <a:cubicBezTo>
                    <a:pt x="152" y="56"/>
                    <a:pt x="149" y="57"/>
                    <a:pt x="145" y="58"/>
                  </a:cubicBezTo>
                  <a:cubicBezTo>
                    <a:pt x="144" y="58"/>
                    <a:pt x="143" y="58"/>
                    <a:pt x="143" y="57"/>
                  </a:cubicBezTo>
                  <a:cubicBezTo>
                    <a:pt x="143" y="56"/>
                    <a:pt x="143" y="55"/>
                    <a:pt x="144" y="55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9" y="54"/>
                    <a:pt x="151" y="53"/>
                    <a:pt x="152" y="53"/>
                  </a:cubicBezTo>
                  <a:cubicBezTo>
                    <a:pt x="153" y="52"/>
                    <a:pt x="153" y="51"/>
                    <a:pt x="153" y="50"/>
                  </a:cubicBezTo>
                  <a:cubicBezTo>
                    <a:pt x="153" y="49"/>
                    <a:pt x="153" y="48"/>
                    <a:pt x="152" y="46"/>
                  </a:cubicBezTo>
                  <a:cubicBezTo>
                    <a:pt x="152" y="45"/>
                    <a:pt x="153" y="44"/>
                    <a:pt x="154" y="44"/>
                  </a:cubicBezTo>
                  <a:cubicBezTo>
                    <a:pt x="155" y="44"/>
                    <a:pt x="155" y="44"/>
                    <a:pt x="156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7" y="44"/>
                    <a:pt x="158" y="44"/>
                    <a:pt x="159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3"/>
                    <a:pt x="164" y="42"/>
                    <a:pt x="164" y="40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3" y="40"/>
                    <a:pt x="162" y="40"/>
                    <a:pt x="161" y="40"/>
                  </a:cubicBezTo>
                  <a:cubicBezTo>
                    <a:pt x="159" y="40"/>
                    <a:pt x="158" y="40"/>
                    <a:pt x="156" y="40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54" y="41"/>
                    <a:pt x="153" y="42"/>
                    <a:pt x="153" y="43"/>
                  </a:cubicBezTo>
                  <a:cubicBezTo>
                    <a:pt x="152" y="44"/>
                    <a:pt x="151" y="44"/>
                    <a:pt x="151" y="44"/>
                  </a:cubicBezTo>
                  <a:cubicBezTo>
                    <a:pt x="150" y="44"/>
                    <a:pt x="148" y="44"/>
                    <a:pt x="147" y="42"/>
                  </a:cubicBezTo>
                  <a:cubicBezTo>
                    <a:pt x="146" y="42"/>
                    <a:pt x="146" y="41"/>
                    <a:pt x="146" y="41"/>
                  </a:cubicBezTo>
                  <a:cubicBezTo>
                    <a:pt x="146" y="40"/>
                    <a:pt x="146" y="40"/>
                    <a:pt x="147" y="40"/>
                  </a:cubicBezTo>
                  <a:cubicBezTo>
                    <a:pt x="149" y="40"/>
                    <a:pt x="150" y="39"/>
                    <a:pt x="152" y="38"/>
                  </a:cubicBezTo>
                  <a:cubicBezTo>
                    <a:pt x="153" y="37"/>
                    <a:pt x="155" y="35"/>
                    <a:pt x="157" y="33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3"/>
                    <a:pt x="158" y="33"/>
                    <a:pt x="158" y="34"/>
                  </a:cubicBezTo>
                  <a:cubicBezTo>
                    <a:pt x="158" y="34"/>
                    <a:pt x="158" y="35"/>
                    <a:pt x="158" y="35"/>
                  </a:cubicBezTo>
                  <a:cubicBezTo>
                    <a:pt x="158" y="36"/>
                    <a:pt x="157" y="36"/>
                    <a:pt x="157" y="36"/>
                  </a:cubicBezTo>
                  <a:cubicBezTo>
                    <a:pt x="158" y="37"/>
                    <a:pt x="158" y="37"/>
                    <a:pt x="159" y="37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8" y="36"/>
                    <a:pt x="179" y="37"/>
                    <a:pt x="179" y="38"/>
                  </a:cubicBezTo>
                  <a:cubicBezTo>
                    <a:pt x="179" y="38"/>
                    <a:pt x="178" y="39"/>
                    <a:pt x="178" y="39"/>
                  </a:cubicBezTo>
                  <a:cubicBezTo>
                    <a:pt x="177" y="40"/>
                    <a:pt x="177" y="40"/>
                    <a:pt x="176" y="40"/>
                  </a:cubicBezTo>
                  <a:cubicBezTo>
                    <a:pt x="174" y="40"/>
                    <a:pt x="171" y="40"/>
                    <a:pt x="168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42"/>
                    <a:pt x="168" y="43"/>
                    <a:pt x="168" y="4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8" y="44"/>
                    <a:pt x="178" y="45"/>
                    <a:pt x="178" y="46"/>
                  </a:cubicBezTo>
                  <a:cubicBezTo>
                    <a:pt x="178" y="46"/>
                    <a:pt x="178" y="47"/>
                    <a:pt x="177" y="47"/>
                  </a:cubicBezTo>
                  <a:cubicBezTo>
                    <a:pt x="177" y="48"/>
                    <a:pt x="176" y="48"/>
                    <a:pt x="176" y="48"/>
                  </a:cubicBezTo>
                  <a:cubicBezTo>
                    <a:pt x="173" y="48"/>
                    <a:pt x="171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71" y="53"/>
                    <a:pt x="172" y="53"/>
                  </a:cubicBezTo>
                  <a:cubicBezTo>
                    <a:pt x="175" y="53"/>
                    <a:pt x="177" y="53"/>
                    <a:pt x="179" y="53"/>
                  </a:cubicBezTo>
                  <a:cubicBezTo>
                    <a:pt x="180" y="53"/>
                    <a:pt x="182" y="53"/>
                    <a:pt x="185" y="52"/>
                  </a:cubicBezTo>
                  <a:cubicBezTo>
                    <a:pt x="185" y="52"/>
                    <a:pt x="185" y="53"/>
                    <a:pt x="185" y="54"/>
                  </a:cubicBezTo>
                  <a:cubicBezTo>
                    <a:pt x="185" y="55"/>
                    <a:pt x="185" y="56"/>
                    <a:pt x="183" y="57"/>
                  </a:cubicBezTo>
                  <a:close/>
                  <a:moveTo>
                    <a:pt x="229" y="51"/>
                  </a:moveTo>
                  <a:cubicBezTo>
                    <a:pt x="228" y="55"/>
                    <a:pt x="221" y="55"/>
                    <a:pt x="221" y="55"/>
                  </a:cubicBezTo>
                  <a:cubicBezTo>
                    <a:pt x="221" y="59"/>
                    <a:pt x="217" y="64"/>
                    <a:pt x="212" y="62"/>
                  </a:cubicBezTo>
                  <a:cubicBezTo>
                    <a:pt x="209" y="60"/>
                    <a:pt x="209" y="57"/>
                    <a:pt x="210" y="56"/>
                  </a:cubicBezTo>
                  <a:cubicBezTo>
                    <a:pt x="211" y="58"/>
                    <a:pt x="212" y="58"/>
                    <a:pt x="213" y="58"/>
                  </a:cubicBezTo>
                  <a:cubicBezTo>
                    <a:pt x="215" y="58"/>
                    <a:pt x="217" y="57"/>
                    <a:pt x="217" y="55"/>
                  </a:cubicBezTo>
                  <a:cubicBezTo>
                    <a:pt x="217" y="53"/>
                    <a:pt x="216" y="51"/>
                    <a:pt x="214" y="51"/>
                  </a:cubicBezTo>
                  <a:cubicBezTo>
                    <a:pt x="212" y="50"/>
                    <a:pt x="210" y="50"/>
                    <a:pt x="208" y="52"/>
                  </a:cubicBezTo>
                  <a:cubicBezTo>
                    <a:pt x="203" y="55"/>
                    <a:pt x="206" y="61"/>
                    <a:pt x="206" y="61"/>
                  </a:cubicBezTo>
                  <a:cubicBezTo>
                    <a:pt x="204" y="60"/>
                    <a:pt x="203" y="60"/>
                    <a:pt x="202" y="61"/>
                  </a:cubicBezTo>
                  <a:cubicBezTo>
                    <a:pt x="196" y="63"/>
                    <a:pt x="195" y="68"/>
                    <a:pt x="195" y="69"/>
                  </a:cubicBezTo>
                  <a:cubicBezTo>
                    <a:pt x="195" y="71"/>
                    <a:pt x="197" y="75"/>
                    <a:pt x="197" y="75"/>
                  </a:cubicBezTo>
                  <a:cubicBezTo>
                    <a:pt x="197" y="75"/>
                    <a:pt x="199" y="82"/>
                    <a:pt x="193" y="85"/>
                  </a:cubicBezTo>
                  <a:cubicBezTo>
                    <a:pt x="188" y="86"/>
                    <a:pt x="187" y="83"/>
                    <a:pt x="187" y="82"/>
                  </a:cubicBezTo>
                  <a:cubicBezTo>
                    <a:pt x="188" y="82"/>
                    <a:pt x="188" y="83"/>
                    <a:pt x="189" y="83"/>
                  </a:cubicBezTo>
                  <a:cubicBezTo>
                    <a:pt x="191" y="83"/>
                    <a:pt x="193" y="81"/>
                    <a:pt x="193" y="79"/>
                  </a:cubicBezTo>
                  <a:cubicBezTo>
                    <a:pt x="193" y="77"/>
                    <a:pt x="193" y="76"/>
                    <a:pt x="190" y="75"/>
                  </a:cubicBezTo>
                  <a:cubicBezTo>
                    <a:pt x="189" y="75"/>
                    <a:pt x="187" y="75"/>
                    <a:pt x="186" y="75"/>
                  </a:cubicBezTo>
                  <a:cubicBezTo>
                    <a:pt x="189" y="67"/>
                    <a:pt x="190" y="58"/>
                    <a:pt x="190" y="50"/>
                  </a:cubicBezTo>
                  <a:cubicBezTo>
                    <a:pt x="190" y="41"/>
                    <a:pt x="189" y="33"/>
                    <a:pt x="186" y="24"/>
                  </a:cubicBezTo>
                  <a:cubicBezTo>
                    <a:pt x="188" y="25"/>
                    <a:pt x="189" y="25"/>
                    <a:pt x="190" y="24"/>
                  </a:cubicBezTo>
                  <a:cubicBezTo>
                    <a:pt x="193" y="24"/>
                    <a:pt x="193" y="22"/>
                    <a:pt x="193" y="20"/>
                  </a:cubicBezTo>
                  <a:cubicBezTo>
                    <a:pt x="193" y="18"/>
                    <a:pt x="191" y="17"/>
                    <a:pt x="189" y="17"/>
                  </a:cubicBezTo>
                  <a:cubicBezTo>
                    <a:pt x="188" y="17"/>
                    <a:pt x="188" y="17"/>
                    <a:pt x="187" y="18"/>
                  </a:cubicBezTo>
                  <a:cubicBezTo>
                    <a:pt x="187" y="16"/>
                    <a:pt x="188" y="13"/>
                    <a:pt x="193" y="15"/>
                  </a:cubicBezTo>
                  <a:cubicBezTo>
                    <a:pt x="199" y="18"/>
                    <a:pt x="197" y="24"/>
                    <a:pt x="197" y="24"/>
                  </a:cubicBezTo>
                  <a:cubicBezTo>
                    <a:pt x="197" y="24"/>
                    <a:pt x="195" y="29"/>
                    <a:pt x="195" y="30"/>
                  </a:cubicBezTo>
                  <a:cubicBezTo>
                    <a:pt x="195" y="32"/>
                    <a:pt x="196" y="37"/>
                    <a:pt x="202" y="39"/>
                  </a:cubicBezTo>
                  <a:cubicBezTo>
                    <a:pt x="203" y="39"/>
                    <a:pt x="204" y="39"/>
                    <a:pt x="206" y="39"/>
                  </a:cubicBezTo>
                  <a:cubicBezTo>
                    <a:pt x="206" y="39"/>
                    <a:pt x="203" y="44"/>
                    <a:pt x="208" y="48"/>
                  </a:cubicBezTo>
                  <a:cubicBezTo>
                    <a:pt x="210" y="50"/>
                    <a:pt x="212" y="50"/>
                    <a:pt x="214" y="49"/>
                  </a:cubicBezTo>
                  <a:cubicBezTo>
                    <a:pt x="216" y="48"/>
                    <a:pt x="217" y="47"/>
                    <a:pt x="217" y="45"/>
                  </a:cubicBezTo>
                  <a:cubicBezTo>
                    <a:pt x="217" y="43"/>
                    <a:pt x="215" y="41"/>
                    <a:pt x="213" y="41"/>
                  </a:cubicBezTo>
                  <a:cubicBezTo>
                    <a:pt x="212" y="41"/>
                    <a:pt x="211" y="42"/>
                    <a:pt x="210" y="43"/>
                  </a:cubicBezTo>
                  <a:cubicBezTo>
                    <a:pt x="209" y="42"/>
                    <a:pt x="209" y="40"/>
                    <a:pt x="212" y="38"/>
                  </a:cubicBezTo>
                  <a:cubicBezTo>
                    <a:pt x="217" y="36"/>
                    <a:pt x="221" y="40"/>
                    <a:pt x="221" y="45"/>
                  </a:cubicBezTo>
                  <a:cubicBezTo>
                    <a:pt x="221" y="45"/>
                    <a:pt x="228" y="44"/>
                    <a:pt x="229" y="49"/>
                  </a:cubicBezTo>
                  <a:cubicBezTo>
                    <a:pt x="229" y="49"/>
                    <a:pt x="229" y="49"/>
                    <a:pt x="229" y="50"/>
                  </a:cubicBezTo>
                  <a:cubicBezTo>
                    <a:pt x="229" y="50"/>
                    <a:pt x="229" y="51"/>
                    <a:pt x="229" y="5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8"/>
            <p:cNvSpPr>
              <a:spLocks/>
            </p:cNvSpPr>
            <p:nvPr/>
          </p:nvSpPr>
          <p:spPr bwMode="auto">
            <a:xfrm>
              <a:off x="6862764" y="1962151"/>
              <a:ext cx="34925" cy="20638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5 h 5"/>
                <a:gd name="T4" fmla="*/ 8 w 8"/>
                <a:gd name="T5" fmla="*/ 5 h 5"/>
                <a:gd name="T6" fmla="*/ 8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5 w 8"/>
                <a:gd name="T13" fmla="*/ 0 h 5"/>
                <a:gd name="T14" fmla="*/ 0 w 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3" y="5"/>
                    <a:pt x="6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9"/>
            <p:cNvSpPr>
              <a:spLocks/>
            </p:cNvSpPr>
            <p:nvPr/>
          </p:nvSpPr>
          <p:spPr bwMode="auto">
            <a:xfrm>
              <a:off x="6692901" y="1919288"/>
              <a:ext cx="12700" cy="22225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5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3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"/>
            <p:cNvSpPr>
              <a:spLocks/>
            </p:cNvSpPr>
            <p:nvPr/>
          </p:nvSpPr>
          <p:spPr bwMode="auto">
            <a:xfrm>
              <a:off x="6438901" y="2119313"/>
              <a:ext cx="522288" cy="68263"/>
            </a:xfrm>
            <a:custGeom>
              <a:avLst/>
              <a:gdLst>
                <a:gd name="T0" fmla="*/ 119 w 123"/>
                <a:gd name="T1" fmla="*/ 5 h 16"/>
                <a:gd name="T2" fmla="*/ 117 w 123"/>
                <a:gd name="T3" fmla="*/ 4 h 16"/>
                <a:gd name="T4" fmla="*/ 113 w 123"/>
                <a:gd name="T5" fmla="*/ 8 h 16"/>
                <a:gd name="T6" fmla="*/ 113 w 123"/>
                <a:gd name="T7" fmla="*/ 10 h 16"/>
                <a:gd name="T8" fmla="*/ 110 w 123"/>
                <a:gd name="T9" fmla="*/ 7 h 16"/>
                <a:gd name="T10" fmla="*/ 101 w 123"/>
                <a:gd name="T11" fmla="*/ 5 h 16"/>
                <a:gd name="T12" fmla="*/ 96 w 123"/>
                <a:gd name="T13" fmla="*/ 10 h 16"/>
                <a:gd name="T14" fmla="*/ 97 w 123"/>
                <a:gd name="T15" fmla="*/ 8 h 16"/>
                <a:gd name="T16" fmla="*/ 96 w 123"/>
                <a:gd name="T17" fmla="*/ 6 h 16"/>
                <a:gd name="T18" fmla="*/ 96 w 123"/>
                <a:gd name="T19" fmla="*/ 6 h 16"/>
                <a:gd name="T20" fmla="*/ 95 w 123"/>
                <a:gd name="T21" fmla="*/ 6 h 16"/>
                <a:gd name="T22" fmla="*/ 93 w 123"/>
                <a:gd name="T23" fmla="*/ 5 h 16"/>
                <a:gd name="T24" fmla="*/ 89 w 123"/>
                <a:gd name="T25" fmla="*/ 6 h 16"/>
                <a:gd name="T26" fmla="*/ 89 w 123"/>
                <a:gd name="T27" fmla="*/ 6 h 16"/>
                <a:gd name="T28" fmla="*/ 34 w 123"/>
                <a:gd name="T29" fmla="*/ 6 h 16"/>
                <a:gd name="T30" fmla="*/ 33 w 123"/>
                <a:gd name="T31" fmla="*/ 6 h 16"/>
                <a:gd name="T32" fmla="*/ 30 w 123"/>
                <a:gd name="T33" fmla="*/ 5 h 16"/>
                <a:gd name="T34" fmla="*/ 28 w 123"/>
                <a:gd name="T35" fmla="*/ 6 h 16"/>
                <a:gd name="T36" fmla="*/ 27 w 123"/>
                <a:gd name="T37" fmla="*/ 6 h 16"/>
                <a:gd name="T38" fmla="*/ 27 w 123"/>
                <a:gd name="T39" fmla="*/ 6 h 16"/>
                <a:gd name="T40" fmla="*/ 26 w 123"/>
                <a:gd name="T41" fmla="*/ 8 h 16"/>
                <a:gd name="T42" fmla="*/ 27 w 123"/>
                <a:gd name="T43" fmla="*/ 10 h 16"/>
                <a:gd name="T44" fmla="*/ 22 w 123"/>
                <a:gd name="T45" fmla="*/ 5 h 16"/>
                <a:gd name="T46" fmla="*/ 13 w 123"/>
                <a:gd name="T47" fmla="*/ 7 h 16"/>
                <a:gd name="T48" fmla="*/ 10 w 123"/>
                <a:gd name="T49" fmla="*/ 10 h 16"/>
                <a:gd name="T50" fmla="*/ 10 w 123"/>
                <a:gd name="T51" fmla="*/ 8 h 16"/>
                <a:gd name="T52" fmla="*/ 6 w 123"/>
                <a:gd name="T53" fmla="*/ 4 h 16"/>
                <a:gd name="T54" fmla="*/ 4 w 123"/>
                <a:gd name="T55" fmla="*/ 5 h 16"/>
                <a:gd name="T56" fmla="*/ 2 w 123"/>
                <a:gd name="T57" fmla="*/ 7 h 16"/>
                <a:gd name="T58" fmla="*/ 6 w 123"/>
                <a:gd name="T59" fmla="*/ 15 h 16"/>
                <a:gd name="T60" fmla="*/ 12 w 123"/>
                <a:gd name="T61" fmla="*/ 12 h 16"/>
                <a:gd name="T62" fmla="*/ 17 w 123"/>
                <a:gd name="T63" fmla="*/ 15 h 16"/>
                <a:gd name="T64" fmla="*/ 20 w 123"/>
                <a:gd name="T65" fmla="*/ 13 h 16"/>
                <a:gd name="T66" fmla="*/ 16 w 123"/>
                <a:gd name="T67" fmla="*/ 8 h 16"/>
                <a:gd name="T68" fmla="*/ 31 w 123"/>
                <a:gd name="T69" fmla="*/ 14 h 16"/>
                <a:gd name="T70" fmla="*/ 34 w 123"/>
                <a:gd name="T71" fmla="*/ 11 h 16"/>
                <a:gd name="T72" fmla="*/ 36 w 123"/>
                <a:gd name="T73" fmla="*/ 11 h 16"/>
                <a:gd name="T74" fmla="*/ 87 w 123"/>
                <a:gd name="T75" fmla="*/ 11 h 16"/>
                <a:gd name="T76" fmla="*/ 89 w 123"/>
                <a:gd name="T77" fmla="*/ 11 h 16"/>
                <a:gd name="T78" fmla="*/ 92 w 123"/>
                <a:gd name="T79" fmla="*/ 14 h 16"/>
                <a:gd name="T80" fmla="*/ 107 w 123"/>
                <a:gd name="T81" fmla="*/ 8 h 16"/>
                <a:gd name="T82" fmla="*/ 103 w 123"/>
                <a:gd name="T83" fmla="*/ 13 h 16"/>
                <a:gd name="T84" fmla="*/ 106 w 123"/>
                <a:gd name="T85" fmla="*/ 15 h 16"/>
                <a:gd name="T86" fmla="*/ 111 w 123"/>
                <a:gd name="T87" fmla="*/ 12 h 16"/>
                <a:gd name="T88" fmla="*/ 117 w 123"/>
                <a:gd name="T89" fmla="*/ 15 h 16"/>
                <a:gd name="T90" fmla="*/ 121 w 123"/>
                <a:gd name="T91" fmla="*/ 7 h 16"/>
                <a:gd name="T92" fmla="*/ 119 w 123"/>
                <a:gd name="T9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6">
                  <a:moveTo>
                    <a:pt x="119" y="5"/>
                  </a:moveTo>
                  <a:cubicBezTo>
                    <a:pt x="119" y="5"/>
                    <a:pt x="118" y="4"/>
                    <a:pt x="117" y="4"/>
                  </a:cubicBezTo>
                  <a:cubicBezTo>
                    <a:pt x="115" y="4"/>
                    <a:pt x="113" y="6"/>
                    <a:pt x="113" y="8"/>
                  </a:cubicBezTo>
                  <a:cubicBezTo>
                    <a:pt x="113" y="9"/>
                    <a:pt x="113" y="9"/>
                    <a:pt x="113" y="10"/>
                  </a:cubicBezTo>
                  <a:cubicBezTo>
                    <a:pt x="113" y="10"/>
                    <a:pt x="111" y="8"/>
                    <a:pt x="110" y="7"/>
                  </a:cubicBezTo>
                  <a:cubicBezTo>
                    <a:pt x="109" y="4"/>
                    <a:pt x="105" y="2"/>
                    <a:pt x="101" y="5"/>
                  </a:cubicBezTo>
                  <a:cubicBezTo>
                    <a:pt x="101" y="5"/>
                    <a:pt x="99" y="8"/>
                    <a:pt x="96" y="10"/>
                  </a:cubicBezTo>
                  <a:cubicBezTo>
                    <a:pt x="96" y="9"/>
                    <a:pt x="97" y="9"/>
                    <a:pt x="97" y="8"/>
                  </a:cubicBezTo>
                  <a:cubicBezTo>
                    <a:pt x="97" y="8"/>
                    <a:pt x="96" y="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6" y="6"/>
                    <a:pt x="95" y="6"/>
                  </a:cubicBezTo>
                  <a:cubicBezTo>
                    <a:pt x="95" y="5"/>
                    <a:pt x="94" y="5"/>
                    <a:pt x="93" y="5"/>
                  </a:cubicBezTo>
                  <a:cubicBezTo>
                    <a:pt x="91" y="5"/>
                    <a:pt x="90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71" y="0"/>
                    <a:pt x="52" y="0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5"/>
                    <a:pt x="32" y="5"/>
                    <a:pt x="30" y="5"/>
                  </a:cubicBezTo>
                  <a:cubicBezTo>
                    <a:pt x="29" y="5"/>
                    <a:pt x="28" y="5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6" y="8"/>
                    <a:pt x="26" y="8"/>
                  </a:cubicBezTo>
                  <a:cubicBezTo>
                    <a:pt x="26" y="9"/>
                    <a:pt x="27" y="9"/>
                    <a:pt x="27" y="10"/>
                  </a:cubicBezTo>
                  <a:cubicBezTo>
                    <a:pt x="24" y="8"/>
                    <a:pt x="22" y="5"/>
                    <a:pt x="22" y="5"/>
                  </a:cubicBezTo>
                  <a:cubicBezTo>
                    <a:pt x="18" y="2"/>
                    <a:pt x="14" y="4"/>
                    <a:pt x="13" y="7"/>
                  </a:cubicBezTo>
                  <a:cubicBezTo>
                    <a:pt x="12" y="8"/>
                    <a:pt x="10" y="10"/>
                    <a:pt x="10" y="10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6"/>
                    <a:pt x="8" y="4"/>
                    <a:pt x="6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9"/>
                    <a:pt x="0" y="13"/>
                    <a:pt x="6" y="15"/>
                  </a:cubicBezTo>
                  <a:cubicBezTo>
                    <a:pt x="11" y="16"/>
                    <a:pt x="12" y="12"/>
                    <a:pt x="12" y="12"/>
                  </a:cubicBezTo>
                  <a:cubicBezTo>
                    <a:pt x="14" y="16"/>
                    <a:pt x="17" y="15"/>
                    <a:pt x="17" y="15"/>
                  </a:cubicBezTo>
                  <a:cubicBezTo>
                    <a:pt x="17" y="15"/>
                    <a:pt x="20" y="16"/>
                    <a:pt x="20" y="13"/>
                  </a:cubicBezTo>
                  <a:cubicBezTo>
                    <a:pt x="21" y="10"/>
                    <a:pt x="16" y="8"/>
                    <a:pt x="16" y="8"/>
                  </a:cubicBezTo>
                  <a:cubicBezTo>
                    <a:pt x="20" y="8"/>
                    <a:pt x="27" y="16"/>
                    <a:pt x="31" y="14"/>
                  </a:cubicBezTo>
                  <a:cubicBezTo>
                    <a:pt x="33" y="13"/>
                    <a:pt x="33" y="12"/>
                    <a:pt x="34" y="11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53" y="5"/>
                    <a:pt x="70" y="5"/>
                    <a:pt x="87" y="11"/>
                  </a:cubicBezTo>
                  <a:cubicBezTo>
                    <a:pt x="88" y="11"/>
                    <a:pt x="89" y="11"/>
                    <a:pt x="89" y="11"/>
                  </a:cubicBezTo>
                  <a:cubicBezTo>
                    <a:pt x="90" y="12"/>
                    <a:pt x="90" y="13"/>
                    <a:pt x="92" y="14"/>
                  </a:cubicBezTo>
                  <a:cubicBezTo>
                    <a:pt x="96" y="16"/>
                    <a:pt x="103" y="8"/>
                    <a:pt x="107" y="8"/>
                  </a:cubicBezTo>
                  <a:cubicBezTo>
                    <a:pt x="107" y="8"/>
                    <a:pt x="102" y="10"/>
                    <a:pt x="103" y="13"/>
                  </a:cubicBezTo>
                  <a:cubicBezTo>
                    <a:pt x="103" y="16"/>
                    <a:pt x="106" y="15"/>
                    <a:pt x="106" y="15"/>
                  </a:cubicBezTo>
                  <a:cubicBezTo>
                    <a:pt x="106" y="15"/>
                    <a:pt x="109" y="16"/>
                    <a:pt x="111" y="12"/>
                  </a:cubicBezTo>
                  <a:cubicBezTo>
                    <a:pt x="111" y="12"/>
                    <a:pt x="112" y="16"/>
                    <a:pt x="117" y="15"/>
                  </a:cubicBezTo>
                  <a:cubicBezTo>
                    <a:pt x="123" y="13"/>
                    <a:pt x="122" y="9"/>
                    <a:pt x="121" y="7"/>
                  </a:cubicBezTo>
                  <a:cubicBezTo>
                    <a:pt x="121" y="6"/>
                    <a:pt x="120" y="6"/>
                    <a:pt x="119" y="5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1"/>
            <p:cNvSpPr>
              <a:spLocks/>
            </p:cNvSpPr>
            <p:nvPr/>
          </p:nvSpPr>
          <p:spPr bwMode="auto">
            <a:xfrm>
              <a:off x="6438901" y="1749426"/>
              <a:ext cx="522288" cy="73025"/>
            </a:xfrm>
            <a:custGeom>
              <a:avLst/>
              <a:gdLst>
                <a:gd name="T0" fmla="*/ 4 w 123"/>
                <a:gd name="T1" fmla="*/ 11 h 17"/>
                <a:gd name="T2" fmla="*/ 6 w 123"/>
                <a:gd name="T3" fmla="*/ 12 h 17"/>
                <a:gd name="T4" fmla="*/ 10 w 123"/>
                <a:gd name="T5" fmla="*/ 8 h 17"/>
                <a:gd name="T6" fmla="*/ 10 w 123"/>
                <a:gd name="T7" fmla="*/ 6 h 17"/>
                <a:gd name="T8" fmla="*/ 13 w 123"/>
                <a:gd name="T9" fmla="*/ 10 h 17"/>
                <a:gd name="T10" fmla="*/ 22 w 123"/>
                <a:gd name="T11" fmla="*/ 11 h 17"/>
                <a:gd name="T12" fmla="*/ 27 w 123"/>
                <a:gd name="T13" fmla="*/ 7 h 17"/>
                <a:gd name="T14" fmla="*/ 26 w 123"/>
                <a:gd name="T15" fmla="*/ 8 h 17"/>
                <a:gd name="T16" fmla="*/ 27 w 123"/>
                <a:gd name="T17" fmla="*/ 10 h 17"/>
                <a:gd name="T18" fmla="*/ 27 w 123"/>
                <a:gd name="T19" fmla="*/ 10 h 17"/>
                <a:gd name="T20" fmla="*/ 28 w 123"/>
                <a:gd name="T21" fmla="*/ 11 h 17"/>
                <a:gd name="T22" fmla="*/ 30 w 123"/>
                <a:gd name="T23" fmla="*/ 12 h 17"/>
                <a:gd name="T24" fmla="*/ 33 w 123"/>
                <a:gd name="T25" fmla="*/ 10 h 17"/>
                <a:gd name="T26" fmla="*/ 34 w 123"/>
                <a:gd name="T27" fmla="*/ 10 h 17"/>
                <a:gd name="T28" fmla="*/ 89 w 123"/>
                <a:gd name="T29" fmla="*/ 10 h 17"/>
                <a:gd name="T30" fmla="*/ 89 w 123"/>
                <a:gd name="T31" fmla="*/ 10 h 17"/>
                <a:gd name="T32" fmla="*/ 93 w 123"/>
                <a:gd name="T33" fmla="*/ 12 h 17"/>
                <a:gd name="T34" fmla="*/ 95 w 123"/>
                <a:gd name="T35" fmla="*/ 11 h 17"/>
                <a:gd name="T36" fmla="*/ 96 w 123"/>
                <a:gd name="T37" fmla="*/ 10 h 17"/>
                <a:gd name="T38" fmla="*/ 96 w 123"/>
                <a:gd name="T39" fmla="*/ 10 h 17"/>
                <a:gd name="T40" fmla="*/ 97 w 123"/>
                <a:gd name="T41" fmla="*/ 8 h 17"/>
                <a:gd name="T42" fmla="*/ 96 w 123"/>
                <a:gd name="T43" fmla="*/ 7 h 17"/>
                <a:gd name="T44" fmla="*/ 101 w 123"/>
                <a:gd name="T45" fmla="*/ 11 h 17"/>
                <a:gd name="T46" fmla="*/ 110 w 123"/>
                <a:gd name="T47" fmla="*/ 10 h 17"/>
                <a:gd name="T48" fmla="*/ 113 w 123"/>
                <a:gd name="T49" fmla="*/ 6 h 17"/>
                <a:gd name="T50" fmla="*/ 113 w 123"/>
                <a:gd name="T51" fmla="*/ 8 h 17"/>
                <a:gd name="T52" fmla="*/ 117 w 123"/>
                <a:gd name="T53" fmla="*/ 12 h 17"/>
                <a:gd name="T54" fmla="*/ 119 w 123"/>
                <a:gd name="T55" fmla="*/ 11 h 17"/>
                <a:gd name="T56" fmla="*/ 121 w 123"/>
                <a:gd name="T57" fmla="*/ 9 h 17"/>
                <a:gd name="T58" fmla="*/ 117 w 123"/>
                <a:gd name="T59" fmla="*/ 1 h 17"/>
                <a:gd name="T60" fmla="*/ 111 w 123"/>
                <a:gd name="T61" fmla="*/ 4 h 17"/>
                <a:gd name="T62" fmla="*/ 106 w 123"/>
                <a:gd name="T63" fmla="*/ 1 h 17"/>
                <a:gd name="T64" fmla="*/ 103 w 123"/>
                <a:gd name="T65" fmla="*/ 4 h 17"/>
                <a:gd name="T66" fmla="*/ 107 w 123"/>
                <a:gd name="T67" fmla="*/ 8 h 17"/>
                <a:gd name="T68" fmla="*/ 92 w 123"/>
                <a:gd name="T69" fmla="*/ 2 h 17"/>
                <a:gd name="T70" fmla="*/ 89 w 123"/>
                <a:gd name="T71" fmla="*/ 5 h 17"/>
                <a:gd name="T72" fmla="*/ 87 w 123"/>
                <a:gd name="T73" fmla="*/ 5 h 17"/>
                <a:gd name="T74" fmla="*/ 36 w 123"/>
                <a:gd name="T75" fmla="*/ 5 h 17"/>
                <a:gd name="T76" fmla="*/ 34 w 123"/>
                <a:gd name="T77" fmla="*/ 5 h 17"/>
                <a:gd name="T78" fmla="*/ 31 w 123"/>
                <a:gd name="T79" fmla="*/ 2 h 17"/>
                <a:gd name="T80" fmla="*/ 16 w 123"/>
                <a:gd name="T81" fmla="*/ 8 h 17"/>
                <a:gd name="T82" fmla="*/ 20 w 123"/>
                <a:gd name="T83" fmla="*/ 4 h 17"/>
                <a:gd name="T84" fmla="*/ 17 w 123"/>
                <a:gd name="T85" fmla="*/ 1 h 17"/>
                <a:gd name="T86" fmla="*/ 12 w 123"/>
                <a:gd name="T87" fmla="*/ 4 h 17"/>
                <a:gd name="T88" fmla="*/ 6 w 123"/>
                <a:gd name="T89" fmla="*/ 1 h 17"/>
                <a:gd name="T90" fmla="*/ 2 w 123"/>
                <a:gd name="T91" fmla="*/ 9 h 17"/>
                <a:gd name="T92" fmla="*/ 4 w 123"/>
                <a:gd name="T93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7">
                  <a:moveTo>
                    <a:pt x="4" y="11"/>
                  </a:moveTo>
                  <a:cubicBezTo>
                    <a:pt x="4" y="12"/>
                    <a:pt x="5" y="12"/>
                    <a:pt x="6" y="12"/>
                  </a:cubicBezTo>
                  <a:cubicBezTo>
                    <a:pt x="8" y="12"/>
                    <a:pt x="10" y="10"/>
                    <a:pt x="10" y="8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10" y="7"/>
                    <a:pt x="12" y="8"/>
                    <a:pt x="13" y="10"/>
                  </a:cubicBezTo>
                  <a:cubicBezTo>
                    <a:pt x="14" y="12"/>
                    <a:pt x="18" y="15"/>
                    <a:pt x="22" y="11"/>
                  </a:cubicBezTo>
                  <a:cubicBezTo>
                    <a:pt x="22" y="11"/>
                    <a:pt x="24" y="8"/>
                    <a:pt x="27" y="7"/>
                  </a:cubicBezTo>
                  <a:cubicBezTo>
                    <a:pt x="27" y="7"/>
                    <a:pt x="26" y="7"/>
                    <a:pt x="26" y="8"/>
                  </a:cubicBezTo>
                  <a:cubicBezTo>
                    <a:pt x="26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8" y="11"/>
                  </a:cubicBezTo>
                  <a:cubicBezTo>
                    <a:pt x="28" y="11"/>
                    <a:pt x="29" y="12"/>
                    <a:pt x="30" y="12"/>
                  </a:cubicBezTo>
                  <a:cubicBezTo>
                    <a:pt x="32" y="12"/>
                    <a:pt x="33" y="11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52" y="17"/>
                    <a:pt x="71" y="17"/>
                    <a:pt x="89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0" y="11"/>
                    <a:pt x="91" y="12"/>
                    <a:pt x="93" y="12"/>
                  </a:cubicBezTo>
                  <a:cubicBezTo>
                    <a:pt x="94" y="12"/>
                    <a:pt x="95" y="11"/>
                    <a:pt x="95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6" y="10"/>
                    <a:pt x="97" y="9"/>
                    <a:pt x="97" y="8"/>
                  </a:cubicBezTo>
                  <a:cubicBezTo>
                    <a:pt x="97" y="7"/>
                    <a:pt x="96" y="7"/>
                    <a:pt x="96" y="7"/>
                  </a:cubicBezTo>
                  <a:cubicBezTo>
                    <a:pt x="99" y="8"/>
                    <a:pt x="101" y="11"/>
                    <a:pt x="101" y="11"/>
                  </a:cubicBezTo>
                  <a:cubicBezTo>
                    <a:pt x="105" y="15"/>
                    <a:pt x="109" y="12"/>
                    <a:pt x="110" y="10"/>
                  </a:cubicBezTo>
                  <a:cubicBezTo>
                    <a:pt x="111" y="8"/>
                    <a:pt x="113" y="7"/>
                    <a:pt x="113" y="6"/>
                  </a:cubicBezTo>
                  <a:cubicBezTo>
                    <a:pt x="113" y="7"/>
                    <a:pt x="113" y="8"/>
                    <a:pt x="113" y="8"/>
                  </a:cubicBezTo>
                  <a:cubicBezTo>
                    <a:pt x="113" y="10"/>
                    <a:pt x="115" y="12"/>
                    <a:pt x="117" y="12"/>
                  </a:cubicBezTo>
                  <a:cubicBezTo>
                    <a:pt x="118" y="12"/>
                    <a:pt x="119" y="12"/>
                    <a:pt x="119" y="11"/>
                  </a:cubicBezTo>
                  <a:cubicBezTo>
                    <a:pt x="120" y="11"/>
                    <a:pt x="121" y="10"/>
                    <a:pt x="121" y="9"/>
                  </a:cubicBezTo>
                  <a:cubicBezTo>
                    <a:pt x="122" y="7"/>
                    <a:pt x="123" y="3"/>
                    <a:pt x="117" y="1"/>
                  </a:cubicBezTo>
                  <a:cubicBezTo>
                    <a:pt x="112" y="0"/>
                    <a:pt x="111" y="4"/>
                    <a:pt x="111" y="4"/>
                  </a:cubicBezTo>
                  <a:cubicBezTo>
                    <a:pt x="109" y="0"/>
                    <a:pt x="106" y="1"/>
                    <a:pt x="106" y="1"/>
                  </a:cubicBezTo>
                  <a:cubicBezTo>
                    <a:pt x="106" y="1"/>
                    <a:pt x="103" y="0"/>
                    <a:pt x="103" y="4"/>
                  </a:cubicBezTo>
                  <a:cubicBezTo>
                    <a:pt x="102" y="6"/>
                    <a:pt x="107" y="8"/>
                    <a:pt x="107" y="8"/>
                  </a:cubicBezTo>
                  <a:cubicBezTo>
                    <a:pt x="103" y="9"/>
                    <a:pt x="96" y="0"/>
                    <a:pt x="92" y="2"/>
                  </a:cubicBezTo>
                  <a:cubicBezTo>
                    <a:pt x="90" y="3"/>
                    <a:pt x="90" y="4"/>
                    <a:pt x="89" y="5"/>
                  </a:cubicBezTo>
                  <a:cubicBezTo>
                    <a:pt x="89" y="5"/>
                    <a:pt x="88" y="5"/>
                    <a:pt x="87" y="5"/>
                  </a:cubicBezTo>
                  <a:cubicBezTo>
                    <a:pt x="70" y="11"/>
                    <a:pt x="53" y="11"/>
                    <a:pt x="36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3" y="4"/>
                    <a:pt x="33" y="3"/>
                    <a:pt x="31" y="2"/>
                  </a:cubicBezTo>
                  <a:cubicBezTo>
                    <a:pt x="27" y="0"/>
                    <a:pt x="20" y="9"/>
                    <a:pt x="16" y="8"/>
                  </a:cubicBezTo>
                  <a:cubicBezTo>
                    <a:pt x="16" y="8"/>
                    <a:pt x="21" y="6"/>
                    <a:pt x="20" y="4"/>
                  </a:cubicBezTo>
                  <a:cubicBezTo>
                    <a:pt x="20" y="0"/>
                    <a:pt x="17" y="1"/>
                    <a:pt x="17" y="1"/>
                  </a:cubicBezTo>
                  <a:cubicBezTo>
                    <a:pt x="17" y="1"/>
                    <a:pt x="14" y="0"/>
                    <a:pt x="12" y="4"/>
                  </a:cubicBezTo>
                  <a:cubicBezTo>
                    <a:pt x="12" y="4"/>
                    <a:pt x="11" y="0"/>
                    <a:pt x="6" y="1"/>
                  </a:cubicBezTo>
                  <a:cubicBezTo>
                    <a:pt x="0" y="3"/>
                    <a:pt x="1" y="7"/>
                    <a:pt x="2" y="9"/>
                  </a:cubicBezTo>
                  <a:cubicBezTo>
                    <a:pt x="2" y="10"/>
                    <a:pt x="3" y="11"/>
                    <a:pt x="4" y="1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1892301" y="2003653"/>
            <a:ext cx="8407401" cy="3376613"/>
            <a:chOff x="1892301" y="2293938"/>
            <a:chExt cx="8407401" cy="3376613"/>
          </a:xfrm>
        </p:grpSpPr>
        <p:sp>
          <p:nvSpPr>
            <p:cNvPr id="188" name="Freeform 5"/>
            <p:cNvSpPr>
              <a:spLocks noEditPoints="1"/>
            </p:cNvSpPr>
            <p:nvPr/>
          </p:nvSpPr>
          <p:spPr bwMode="auto">
            <a:xfrm>
              <a:off x="9070976" y="4530726"/>
              <a:ext cx="941388" cy="930275"/>
            </a:xfrm>
            <a:custGeom>
              <a:avLst/>
              <a:gdLst>
                <a:gd name="T0" fmla="*/ 55 w 222"/>
                <a:gd name="T1" fmla="*/ 22 h 219"/>
                <a:gd name="T2" fmla="*/ 23 w 222"/>
                <a:gd name="T3" fmla="*/ 27 h 219"/>
                <a:gd name="T4" fmla="*/ 92 w 222"/>
                <a:gd name="T5" fmla="*/ 93 h 219"/>
                <a:gd name="T6" fmla="*/ 92 w 222"/>
                <a:gd name="T7" fmla="*/ 32 h 219"/>
                <a:gd name="T8" fmla="*/ 144 w 222"/>
                <a:gd name="T9" fmla="*/ 45 h 219"/>
                <a:gd name="T10" fmla="*/ 155 w 222"/>
                <a:gd name="T11" fmla="*/ 45 h 219"/>
                <a:gd name="T12" fmla="*/ 186 w 222"/>
                <a:gd name="T13" fmla="*/ 45 h 219"/>
                <a:gd name="T14" fmla="*/ 131 w 222"/>
                <a:gd name="T15" fmla="*/ 53 h 219"/>
                <a:gd name="T16" fmla="*/ 141 w 222"/>
                <a:gd name="T17" fmla="*/ 57 h 219"/>
                <a:gd name="T18" fmla="*/ 173 w 222"/>
                <a:gd name="T19" fmla="*/ 54 h 219"/>
                <a:gd name="T20" fmla="*/ 172 w 222"/>
                <a:gd name="T21" fmla="*/ 54 h 219"/>
                <a:gd name="T22" fmla="*/ 159 w 222"/>
                <a:gd name="T23" fmla="*/ 95 h 219"/>
                <a:gd name="T24" fmla="*/ 16 w 222"/>
                <a:gd name="T25" fmla="*/ 97 h 219"/>
                <a:gd name="T26" fmla="*/ 104 w 222"/>
                <a:gd name="T27" fmla="*/ 135 h 219"/>
                <a:gd name="T28" fmla="*/ 64 w 222"/>
                <a:gd name="T29" fmla="*/ 139 h 219"/>
                <a:gd name="T30" fmla="*/ 133 w 222"/>
                <a:gd name="T31" fmla="*/ 149 h 219"/>
                <a:gd name="T32" fmla="*/ 137 w 222"/>
                <a:gd name="T33" fmla="*/ 148 h 219"/>
                <a:gd name="T34" fmla="*/ 192 w 222"/>
                <a:gd name="T35" fmla="*/ 149 h 219"/>
                <a:gd name="T36" fmla="*/ 59 w 222"/>
                <a:gd name="T37" fmla="*/ 155 h 219"/>
                <a:gd name="T38" fmla="*/ 56 w 222"/>
                <a:gd name="T39" fmla="*/ 150 h 219"/>
                <a:gd name="T40" fmla="*/ 96 w 222"/>
                <a:gd name="T41" fmla="*/ 155 h 219"/>
                <a:gd name="T42" fmla="*/ 32 w 222"/>
                <a:gd name="T43" fmla="*/ 165 h 219"/>
                <a:gd name="T44" fmla="*/ 84 w 222"/>
                <a:gd name="T45" fmla="*/ 169 h 219"/>
                <a:gd name="T46" fmla="*/ 198 w 222"/>
                <a:gd name="T47" fmla="*/ 179 h 219"/>
                <a:gd name="T48" fmla="*/ 97 w 222"/>
                <a:gd name="T49" fmla="*/ 186 h 219"/>
                <a:gd name="T50" fmla="*/ 182 w 222"/>
                <a:gd name="T51" fmla="*/ 189 h 219"/>
                <a:gd name="T52" fmla="*/ 72 w 222"/>
                <a:gd name="T53" fmla="*/ 198 h 219"/>
                <a:gd name="T54" fmla="*/ 134 w 222"/>
                <a:gd name="T55" fmla="*/ 20 h 219"/>
                <a:gd name="T56" fmla="*/ 28 w 222"/>
                <a:gd name="T57" fmla="*/ 23 h 219"/>
                <a:gd name="T58" fmla="*/ 120 w 222"/>
                <a:gd name="T59" fmla="*/ 103 h 219"/>
                <a:gd name="T60" fmla="*/ 106 w 222"/>
                <a:gd name="T61" fmla="*/ 2 h 219"/>
                <a:gd name="T62" fmla="*/ 2 w 222"/>
                <a:gd name="T63" fmla="*/ 132 h 219"/>
                <a:gd name="T64" fmla="*/ 216 w 222"/>
                <a:gd name="T65" fmla="*/ 155 h 219"/>
                <a:gd name="T66" fmla="*/ 36 w 222"/>
                <a:gd name="T67" fmla="*/ 12 h 219"/>
                <a:gd name="T68" fmla="*/ 82 w 222"/>
                <a:gd name="T69" fmla="*/ 22 h 219"/>
                <a:gd name="T70" fmla="*/ 105 w 222"/>
                <a:gd name="T71" fmla="*/ 73 h 219"/>
                <a:gd name="T72" fmla="*/ 69 w 222"/>
                <a:gd name="T73" fmla="*/ 18 h 219"/>
                <a:gd name="T74" fmla="*/ 60 w 222"/>
                <a:gd name="T75" fmla="*/ 103 h 219"/>
                <a:gd name="T76" fmla="*/ 28 w 222"/>
                <a:gd name="T77" fmla="*/ 55 h 219"/>
                <a:gd name="T78" fmla="*/ 33 w 222"/>
                <a:gd name="T79" fmla="*/ 178 h 219"/>
                <a:gd name="T80" fmla="*/ 30 w 222"/>
                <a:gd name="T81" fmla="*/ 138 h 219"/>
                <a:gd name="T82" fmla="*/ 81 w 222"/>
                <a:gd name="T83" fmla="*/ 142 h 219"/>
                <a:gd name="T84" fmla="*/ 102 w 222"/>
                <a:gd name="T85" fmla="*/ 121 h 219"/>
                <a:gd name="T86" fmla="*/ 21 w 222"/>
                <a:gd name="T87" fmla="*/ 123 h 219"/>
                <a:gd name="T88" fmla="*/ 105 w 222"/>
                <a:gd name="T89" fmla="*/ 185 h 219"/>
                <a:gd name="T90" fmla="*/ 42 w 222"/>
                <a:gd name="T91" fmla="*/ 210 h 219"/>
                <a:gd name="T92" fmla="*/ 44 w 222"/>
                <a:gd name="T93" fmla="*/ 185 h 219"/>
                <a:gd name="T94" fmla="*/ 100 w 222"/>
                <a:gd name="T95" fmla="*/ 178 h 219"/>
                <a:gd name="T96" fmla="*/ 207 w 222"/>
                <a:gd name="T97" fmla="*/ 192 h 219"/>
                <a:gd name="T98" fmla="*/ 158 w 222"/>
                <a:gd name="T99" fmla="*/ 200 h 219"/>
                <a:gd name="T100" fmla="*/ 155 w 222"/>
                <a:gd name="T101" fmla="*/ 173 h 219"/>
                <a:gd name="T102" fmla="*/ 151 w 222"/>
                <a:gd name="T103" fmla="*/ 140 h 219"/>
                <a:gd name="T104" fmla="*/ 160 w 222"/>
                <a:gd name="T105" fmla="*/ 116 h 219"/>
                <a:gd name="T106" fmla="*/ 166 w 222"/>
                <a:gd name="T107" fmla="*/ 139 h 219"/>
                <a:gd name="T108" fmla="*/ 123 w 222"/>
                <a:gd name="T109" fmla="*/ 135 h 219"/>
                <a:gd name="T110" fmla="*/ 167 w 222"/>
                <a:gd name="T111" fmla="*/ 69 h 219"/>
                <a:gd name="T112" fmla="*/ 188 w 222"/>
                <a:gd name="T113" fmla="*/ 103 h 219"/>
                <a:gd name="T114" fmla="*/ 120 w 222"/>
                <a:gd name="T115" fmla="*/ 104 h 219"/>
                <a:gd name="T116" fmla="*/ 135 w 222"/>
                <a:gd name="T117" fmla="*/ 30 h 219"/>
                <a:gd name="T118" fmla="*/ 160 w 222"/>
                <a:gd name="T119" fmla="*/ 22 h 219"/>
                <a:gd name="T120" fmla="*/ 190 w 222"/>
                <a:gd name="T121" fmla="*/ 20 h 219"/>
                <a:gd name="T122" fmla="*/ 215 w 222"/>
                <a:gd name="T123" fmla="*/ 91 h 219"/>
                <a:gd name="T124" fmla="*/ 91 w 222"/>
                <a:gd name="T125" fmla="*/ 16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" h="219">
                  <a:moveTo>
                    <a:pt x="70" y="15"/>
                  </a:moveTo>
                  <a:cubicBezTo>
                    <a:pt x="70" y="14"/>
                    <a:pt x="71" y="13"/>
                    <a:pt x="71" y="12"/>
                  </a:cubicBezTo>
                  <a:cubicBezTo>
                    <a:pt x="70" y="13"/>
                    <a:pt x="70" y="14"/>
                    <a:pt x="70" y="15"/>
                  </a:cubicBezTo>
                  <a:close/>
                  <a:moveTo>
                    <a:pt x="135" y="14"/>
                  </a:moveTo>
                  <a:cubicBezTo>
                    <a:pt x="135" y="14"/>
                    <a:pt x="135" y="14"/>
                    <a:pt x="135" y="14"/>
                  </a:cubicBezTo>
                  <a:close/>
                  <a:moveTo>
                    <a:pt x="145" y="20"/>
                  </a:moveTo>
                  <a:cubicBezTo>
                    <a:pt x="145" y="20"/>
                    <a:pt x="144" y="20"/>
                    <a:pt x="143" y="19"/>
                  </a:cubicBezTo>
                  <a:cubicBezTo>
                    <a:pt x="143" y="19"/>
                    <a:pt x="143" y="19"/>
                    <a:pt x="142" y="19"/>
                  </a:cubicBezTo>
                  <a:cubicBezTo>
                    <a:pt x="142" y="19"/>
                    <a:pt x="142" y="20"/>
                    <a:pt x="143" y="20"/>
                  </a:cubicBezTo>
                  <a:cubicBezTo>
                    <a:pt x="143" y="20"/>
                    <a:pt x="144" y="20"/>
                    <a:pt x="145" y="20"/>
                  </a:cubicBezTo>
                  <a:close/>
                  <a:moveTo>
                    <a:pt x="44" y="26"/>
                  </a:move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7" y="30"/>
                    <a:pt x="48" y="30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0"/>
                    <a:pt x="50" y="30"/>
                    <a:pt x="50" y="29"/>
                  </a:cubicBezTo>
                  <a:cubicBezTo>
                    <a:pt x="51" y="29"/>
                    <a:pt x="52" y="30"/>
                    <a:pt x="52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4" y="29"/>
                    <a:pt x="54" y="29"/>
                    <a:pt x="55" y="28"/>
                  </a:cubicBezTo>
                  <a:cubicBezTo>
                    <a:pt x="55" y="27"/>
                    <a:pt x="56" y="26"/>
                    <a:pt x="56" y="26"/>
                  </a:cubicBezTo>
                  <a:cubicBezTo>
                    <a:pt x="56" y="24"/>
                    <a:pt x="55" y="24"/>
                    <a:pt x="55" y="23"/>
                  </a:cubicBezTo>
                  <a:cubicBezTo>
                    <a:pt x="55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4" y="22"/>
                    <a:pt x="54" y="22"/>
                    <a:pt x="53" y="22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3"/>
                    <a:pt x="47" y="23"/>
                    <a:pt x="46" y="23"/>
                  </a:cubicBezTo>
                  <a:cubicBezTo>
                    <a:pt x="45" y="23"/>
                    <a:pt x="44" y="23"/>
                    <a:pt x="44" y="22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4" y="22"/>
                    <a:pt x="44" y="22"/>
                  </a:cubicBezTo>
                  <a:cubicBezTo>
                    <a:pt x="44" y="22"/>
                    <a:pt x="43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3"/>
                    <a:pt x="44" y="24"/>
                    <a:pt x="44" y="25"/>
                  </a:cubicBezTo>
                  <a:cubicBezTo>
                    <a:pt x="44" y="25"/>
                    <a:pt x="43" y="25"/>
                    <a:pt x="43" y="26"/>
                  </a:cubicBezTo>
                  <a:cubicBezTo>
                    <a:pt x="43" y="26"/>
                    <a:pt x="44" y="26"/>
                    <a:pt x="44" y="26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50" y="23"/>
                    <a:pt x="50" y="23"/>
                  </a:cubicBezTo>
                  <a:close/>
                  <a:moveTo>
                    <a:pt x="47" y="22"/>
                  </a:move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lose/>
                  <a:moveTo>
                    <a:pt x="83" y="22"/>
                  </a:moveTo>
                  <a:cubicBezTo>
                    <a:pt x="82" y="22"/>
                    <a:pt x="83" y="22"/>
                    <a:pt x="83" y="22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0"/>
                    <a:pt x="16" y="29"/>
                    <a:pt x="16" y="28"/>
                  </a:cubicBezTo>
                  <a:cubicBezTo>
                    <a:pt x="16" y="27"/>
                    <a:pt x="17" y="25"/>
                    <a:pt x="17" y="24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lose/>
                  <a:moveTo>
                    <a:pt x="78" y="39"/>
                  </a:moveTo>
                  <a:cubicBezTo>
                    <a:pt x="78" y="40"/>
                    <a:pt x="78" y="42"/>
                    <a:pt x="78" y="43"/>
                  </a:cubicBezTo>
                  <a:cubicBezTo>
                    <a:pt x="78" y="44"/>
                    <a:pt x="78" y="44"/>
                    <a:pt x="78" y="45"/>
                  </a:cubicBezTo>
                  <a:cubicBezTo>
                    <a:pt x="77" y="46"/>
                    <a:pt x="78" y="48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2"/>
                    <a:pt x="77" y="53"/>
                  </a:cubicBezTo>
                  <a:cubicBezTo>
                    <a:pt x="77" y="53"/>
                    <a:pt x="78" y="53"/>
                    <a:pt x="78" y="53"/>
                  </a:cubicBezTo>
                  <a:cubicBezTo>
                    <a:pt x="78" y="54"/>
                    <a:pt x="78" y="55"/>
                    <a:pt x="78" y="55"/>
                  </a:cubicBezTo>
                  <a:cubicBezTo>
                    <a:pt x="78" y="58"/>
                    <a:pt x="78" y="60"/>
                    <a:pt x="78" y="63"/>
                  </a:cubicBezTo>
                  <a:cubicBezTo>
                    <a:pt x="78" y="65"/>
                    <a:pt x="77" y="67"/>
                    <a:pt x="77" y="69"/>
                  </a:cubicBezTo>
                  <a:cubicBezTo>
                    <a:pt x="77" y="70"/>
                    <a:pt x="77" y="71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3"/>
                    <a:pt x="77" y="74"/>
                    <a:pt x="77" y="74"/>
                  </a:cubicBezTo>
                  <a:cubicBezTo>
                    <a:pt x="77" y="75"/>
                    <a:pt x="77" y="74"/>
                    <a:pt x="77" y="74"/>
                  </a:cubicBezTo>
                  <a:cubicBezTo>
                    <a:pt x="77" y="76"/>
                    <a:pt x="77" y="77"/>
                    <a:pt x="77" y="79"/>
                  </a:cubicBezTo>
                  <a:cubicBezTo>
                    <a:pt x="77" y="80"/>
                    <a:pt x="77" y="81"/>
                    <a:pt x="77" y="82"/>
                  </a:cubicBezTo>
                  <a:cubicBezTo>
                    <a:pt x="77" y="83"/>
                    <a:pt x="77" y="84"/>
                    <a:pt x="77" y="85"/>
                  </a:cubicBezTo>
                  <a:cubicBezTo>
                    <a:pt x="78" y="87"/>
                    <a:pt x="78" y="89"/>
                    <a:pt x="79" y="90"/>
                  </a:cubicBezTo>
                  <a:cubicBezTo>
                    <a:pt x="79" y="90"/>
                    <a:pt x="79" y="91"/>
                    <a:pt x="79" y="91"/>
                  </a:cubicBezTo>
                  <a:cubicBezTo>
                    <a:pt x="80" y="92"/>
                    <a:pt x="81" y="93"/>
                    <a:pt x="82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5" y="94"/>
                    <a:pt x="86" y="93"/>
                    <a:pt x="87" y="93"/>
                  </a:cubicBezTo>
                  <a:cubicBezTo>
                    <a:pt x="88" y="93"/>
                    <a:pt x="89" y="94"/>
                    <a:pt x="90" y="93"/>
                  </a:cubicBezTo>
                  <a:cubicBezTo>
                    <a:pt x="89" y="93"/>
                    <a:pt x="89" y="93"/>
                    <a:pt x="88" y="93"/>
                  </a:cubicBezTo>
                  <a:cubicBezTo>
                    <a:pt x="87" y="93"/>
                    <a:pt x="86" y="93"/>
                    <a:pt x="85" y="93"/>
                  </a:cubicBezTo>
                  <a:cubicBezTo>
                    <a:pt x="87" y="92"/>
                    <a:pt x="89" y="93"/>
                    <a:pt x="90" y="93"/>
                  </a:cubicBezTo>
                  <a:cubicBezTo>
                    <a:pt x="91" y="93"/>
                    <a:pt x="92" y="93"/>
                    <a:pt x="92" y="93"/>
                  </a:cubicBezTo>
                  <a:cubicBezTo>
                    <a:pt x="92" y="93"/>
                    <a:pt x="92" y="93"/>
                    <a:pt x="93" y="93"/>
                  </a:cubicBezTo>
                  <a:cubicBezTo>
                    <a:pt x="93" y="93"/>
                    <a:pt x="94" y="92"/>
                    <a:pt x="94" y="92"/>
                  </a:cubicBezTo>
                  <a:cubicBezTo>
                    <a:pt x="95" y="92"/>
                    <a:pt x="95" y="92"/>
                    <a:pt x="95" y="91"/>
                  </a:cubicBezTo>
                  <a:cubicBezTo>
                    <a:pt x="95" y="91"/>
                    <a:pt x="95" y="91"/>
                    <a:pt x="96" y="91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96" y="90"/>
                    <a:pt x="96" y="89"/>
                    <a:pt x="96" y="89"/>
                  </a:cubicBezTo>
                  <a:cubicBezTo>
                    <a:pt x="96" y="88"/>
                    <a:pt x="96" y="88"/>
                    <a:pt x="96" y="87"/>
                  </a:cubicBezTo>
                  <a:cubicBezTo>
                    <a:pt x="97" y="82"/>
                    <a:pt x="97" y="77"/>
                    <a:pt x="97" y="72"/>
                  </a:cubicBezTo>
                  <a:cubicBezTo>
                    <a:pt x="97" y="68"/>
                    <a:pt x="97" y="63"/>
                    <a:pt x="97" y="59"/>
                  </a:cubicBezTo>
                  <a:cubicBezTo>
                    <a:pt x="97" y="58"/>
                    <a:pt x="96" y="56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2"/>
                    <a:pt x="97" y="47"/>
                    <a:pt x="97" y="44"/>
                  </a:cubicBezTo>
                  <a:cubicBezTo>
                    <a:pt x="97" y="43"/>
                    <a:pt x="97" y="43"/>
                    <a:pt x="97" y="42"/>
                  </a:cubicBezTo>
                  <a:cubicBezTo>
                    <a:pt x="97" y="43"/>
                    <a:pt x="97" y="45"/>
                    <a:pt x="97" y="46"/>
                  </a:cubicBezTo>
                  <a:cubicBezTo>
                    <a:pt x="97" y="47"/>
                    <a:pt x="97" y="47"/>
                    <a:pt x="97" y="48"/>
                  </a:cubicBezTo>
                  <a:cubicBezTo>
                    <a:pt x="96" y="47"/>
                    <a:pt x="96" y="45"/>
                    <a:pt x="96" y="44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7" y="38"/>
                    <a:pt x="97" y="36"/>
                    <a:pt x="96" y="34"/>
                  </a:cubicBezTo>
                  <a:cubicBezTo>
                    <a:pt x="96" y="34"/>
                    <a:pt x="97" y="34"/>
                    <a:pt x="97" y="34"/>
                  </a:cubicBezTo>
                  <a:cubicBezTo>
                    <a:pt x="96" y="31"/>
                    <a:pt x="94" y="31"/>
                    <a:pt x="91" y="31"/>
                  </a:cubicBezTo>
                  <a:cubicBezTo>
                    <a:pt x="92" y="31"/>
                    <a:pt x="93" y="31"/>
                    <a:pt x="94" y="32"/>
                  </a:cubicBezTo>
                  <a:cubicBezTo>
                    <a:pt x="91" y="32"/>
                    <a:pt x="88" y="32"/>
                    <a:pt x="86" y="32"/>
                  </a:cubicBezTo>
                  <a:cubicBezTo>
                    <a:pt x="83" y="32"/>
                    <a:pt x="81" y="32"/>
                    <a:pt x="78" y="33"/>
                  </a:cubicBezTo>
                  <a:cubicBezTo>
                    <a:pt x="78" y="33"/>
                    <a:pt x="78" y="34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7" y="36"/>
                    <a:pt x="78" y="36"/>
                    <a:pt x="78" y="37"/>
                  </a:cubicBezTo>
                  <a:cubicBezTo>
                    <a:pt x="78" y="37"/>
                    <a:pt x="78" y="38"/>
                    <a:pt x="78" y="39"/>
                  </a:cubicBezTo>
                  <a:close/>
                  <a:moveTo>
                    <a:pt x="90" y="32"/>
                  </a:moveTo>
                  <a:cubicBezTo>
                    <a:pt x="91" y="32"/>
                    <a:pt x="92" y="31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lose/>
                  <a:moveTo>
                    <a:pt x="83" y="32"/>
                  </a:moveTo>
                  <a:cubicBezTo>
                    <a:pt x="82" y="31"/>
                    <a:pt x="81" y="32"/>
                    <a:pt x="80" y="32"/>
                  </a:cubicBezTo>
                  <a:cubicBezTo>
                    <a:pt x="81" y="32"/>
                    <a:pt x="82" y="32"/>
                    <a:pt x="83" y="32"/>
                  </a:cubicBezTo>
                  <a:close/>
                  <a:moveTo>
                    <a:pt x="145" y="33"/>
                  </a:moveTo>
                  <a:cubicBezTo>
                    <a:pt x="144" y="33"/>
                    <a:pt x="143" y="32"/>
                    <a:pt x="142" y="32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4" y="33"/>
                    <a:pt x="145" y="33"/>
                  </a:cubicBezTo>
                  <a:close/>
                  <a:moveTo>
                    <a:pt x="77" y="39"/>
                  </a:moveTo>
                  <a:cubicBezTo>
                    <a:pt x="77" y="37"/>
                    <a:pt x="77" y="35"/>
                    <a:pt x="77" y="34"/>
                  </a:cubicBezTo>
                  <a:cubicBezTo>
                    <a:pt x="77" y="36"/>
                    <a:pt x="77" y="38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25" y="40"/>
                  </a:move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lose/>
                  <a:moveTo>
                    <a:pt x="158" y="41"/>
                  </a:moveTo>
                  <a:cubicBezTo>
                    <a:pt x="158" y="41"/>
                    <a:pt x="157" y="40"/>
                    <a:pt x="156" y="40"/>
                  </a:cubicBezTo>
                  <a:cubicBezTo>
                    <a:pt x="157" y="40"/>
                    <a:pt x="157" y="41"/>
                    <a:pt x="158" y="41"/>
                  </a:cubicBezTo>
                  <a:close/>
                  <a:moveTo>
                    <a:pt x="167" y="40"/>
                  </a:moveTo>
                  <a:cubicBezTo>
                    <a:pt x="166" y="40"/>
                    <a:pt x="166" y="40"/>
                    <a:pt x="166" y="41"/>
                  </a:cubicBezTo>
                  <a:cubicBezTo>
                    <a:pt x="167" y="41"/>
                    <a:pt x="167" y="40"/>
                    <a:pt x="167" y="40"/>
                  </a:cubicBezTo>
                  <a:close/>
                  <a:moveTo>
                    <a:pt x="137" y="45"/>
                  </a:moveTo>
                  <a:cubicBezTo>
                    <a:pt x="138" y="45"/>
                    <a:pt x="140" y="45"/>
                    <a:pt x="141" y="45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2" y="46"/>
                    <a:pt x="145" y="46"/>
                    <a:pt x="146" y="46"/>
                  </a:cubicBezTo>
                  <a:cubicBezTo>
                    <a:pt x="147" y="46"/>
                    <a:pt x="147" y="46"/>
                    <a:pt x="147" y="45"/>
                  </a:cubicBezTo>
                  <a:cubicBezTo>
                    <a:pt x="146" y="45"/>
                    <a:pt x="145" y="46"/>
                    <a:pt x="144" y="45"/>
                  </a:cubicBezTo>
                  <a:cubicBezTo>
                    <a:pt x="145" y="45"/>
                    <a:pt x="146" y="45"/>
                    <a:pt x="147" y="45"/>
                  </a:cubicBezTo>
                  <a:cubicBezTo>
                    <a:pt x="148" y="45"/>
                    <a:pt x="149" y="45"/>
                    <a:pt x="151" y="45"/>
                  </a:cubicBezTo>
                  <a:cubicBezTo>
                    <a:pt x="151" y="45"/>
                    <a:pt x="151" y="45"/>
                    <a:pt x="151" y="45"/>
                  </a:cubicBezTo>
                  <a:cubicBezTo>
                    <a:pt x="152" y="45"/>
                    <a:pt x="153" y="46"/>
                    <a:pt x="154" y="45"/>
                  </a:cubicBezTo>
                  <a:cubicBezTo>
                    <a:pt x="154" y="45"/>
                    <a:pt x="153" y="45"/>
                    <a:pt x="153" y="45"/>
                  </a:cubicBezTo>
                  <a:cubicBezTo>
                    <a:pt x="154" y="45"/>
                    <a:pt x="156" y="45"/>
                    <a:pt x="157" y="44"/>
                  </a:cubicBezTo>
                  <a:cubicBezTo>
                    <a:pt x="157" y="43"/>
                    <a:pt x="157" y="42"/>
                    <a:pt x="157" y="41"/>
                  </a:cubicBezTo>
                  <a:cubicBezTo>
                    <a:pt x="157" y="41"/>
                    <a:pt x="156" y="41"/>
                    <a:pt x="156" y="41"/>
                  </a:cubicBezTo>
                  <a:cubicBezTo>
                    <a:pt x="155" y="42"/>
                    <a:pt x="153" y="41"/>
                    <a:pt x="152" y="41"/>
                  </a:cubicBezTo>
                  <a:cubicBezTo>
                    <a:pt x="151" y="41"/>
                    <a:pt x="151" y="41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48" y="41"/>
                    <a:pt x="147" y="42"/>
                    <a:pt x="145" y="41"/>
                  </a:cubicBezTo>
                  <a:cubicBezTo>
                    <a:pt x="144" y="41"/>
                    <a:pt x="143" y="41"/>
                    <a:pt x="141" y="41"/>
                  </a:cubicBezTo>
                  <a:cubicBezTo>
                    <a:pt x="141" y="40"/>
                    <a:pt x="140" y="40"/>
                    <a:pt x="140" y="40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39" y="41"/>
                    <a:pt x="138" y="41"/>
                    <a:pt x="137" y="41"/>
                  </a:cubicBezTo>
                  <a:cubicBezTo>
                    <a:pt x="137" y="41"/>
                    <a:pt x="137" y="41"/>
                    <a:pt x="136" y="41"/>
                  </a:cubicBezTo>
                  <a:cubicBezTo>
                    <a:pt x="136" y="41"/>
                    <a:pt x="135" y="41"/>
                    <a:pt x="135" y="41"/>
                  </a:cubicBezTo>
                  <a:cubicBezTo>
                    <a:pt x="134" y="41"/>
                    <a:pt x="133" y="41"/>
                    <a:pt x="132" y="41"/>
                  </a:cubicBezTo>
                  <a:cubicBezTo>
                    <a:pt x="131" y="41"/>
                    <a:pt x="131" y="41"/>
                    <a:pt x="130" y="41"/>
                  </a:cubicBezTo>
                  <a:cubicBezTo>
                    <a:pt x="130" y="41"/>
                    <a:pt x="129" y="41"/>
                    <a:pt x="129" y="41"/>
                  </a:cubicBezTo>
                  <a:cubicBezTo>
                    <a:pt x="128" y="41"/>
                    <a:pt x="127" y="41"/>
                    <a:pt x="127" y="42"/>
                  </a:cubicBezTo>
                  <a:cubicBezTo>
                    <a:pt x="127" y="42"/>
                    <a:pt x="128" y="41"/>
                    <a:pt x="129" y="42"/>
                  </a:cubicBezTo>
                  <a:cubicBezTo>
                    <a:pt x="128" y="42"/>
                    <a:pt x="127" y="42"/>
                    <a:pt x="127" y="42"/>
                  </a:cubicBezTo>
                  <a:cubicBezTo>
                    <a:pt x="126" y="42"/>
                    <a:pt x="126" y="43"/>
                    <a:pt x="126" y="43"/>
                  </a:cubicBezTo>
                  <a:cubicBezTo>
                    <a:pt x="126" y="43"/>
                    <a:pt x="125" y="44"/>
                    <a:pt x="125" y="45"/>
                  </a:cubicBezTo>
                  <a:cubicBezTo>
                    <a:pt x="128" y="45"/>
                    <a:pt x="131" y="45"/>
                    <a:pt x="134" y="45"/>
                  </a:cubicBezTo>
                  <a:cubicBezTo>
                    <a:pt x="135" y="45"/>
                    <a:pt x="136" y="45"/>
                    <a:pt x="137" y="45"/>
                  </a:cubicBezTo>
                  <a:close/>
                  <a:moveTo>
                    <a:pt x="155" y="45"/>
                  </a:moveTo>
                  <a:cubicBezTo>
                    <a:pt x="155" y="45"/>
                    <a:pt x="154" y="45"/>
                    <a:pt x="154" y="45"/>
                  </a:cubicBezTo>
                  <a:cubicBezTo>
                    <a:pt x="154" y="44"/>
                    <a:pt x="154" y="45"/>
                    <a:pt x="155" y="45"/>
                  </a:cubicBezTo>
                  <a:close/>
                  <a:moveTo>
                    <a:pt x="189" y="41"/>
                  </a:moveTo>
                  <a:cubicBezTo>
                    <a:pt x="187" y="41"/>
                    <a:pt x="185" y="41"/>
                    <a:pt x="184" y="41"/>
                  </a:cubicBezTo>
                  <a:cubicBezTo>
                    <a:pt x="184" y="41"/>
                    <a:pt x="185" y="41"/>
                    <a:pt x="185" y="41"/>
                  </a:cubicBezTo>
                  <a:cubicBezTo>
                    <a:pt x="183" y="40"/>
                    <a:pt x="181" y="40"/>
                    <a:pt x="180" y="40"/>
                  </a:cubicBezTo>
                  <a:cubicBezTo>
                    <a:pt x="179" y="41"/>
                    <a:pt x="179" y="41"/>
                    <a:pt x="178" y="41"/>
                  </a:cubicBezTo>
                  <a:cubicBezTo>
                    <a:pt x="179" y="41"/>
                    <a:pt x="180" y="41"/>
                    <a:pt x="181" y="41"/>
                  </a:cubicBezTo>
                  <a:cubicBezTo>
                    <a:pt x="180" y="42"/>
                    <a:pt x="179" y="41"/>
                    <a:pt x="179" y="41"/>
                  </a:cubicBezTo>
                  <a:cubicBezTo>
                    <a:pt x="177" y="41"/>
                    <a:pt x="176" y="41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3" y="41"/>
                    <a:pt x="172" y="40"/>
                    <a:pt x="171" y="41"/>
                  </a:cubicBezTo>
                  <a:cubicBezTo>
                    <a:pt x="171" y="41"/>
                    <a:pt x="172" y="41"/>
                    <a:pt x="172" y="41"/>
                  </a:cubicBezTo>
                  <a:cubicBezTo>
                    <a:pt x="171" y="41"/>
                    <a:pt x="168" y="41"/>
                    <a:pt x="167" y="41"/>
                  </a:cubicBezTo>
                  <a:cubicBezTo>
                    <a:pt x="166" y="42"/>
                    <a:pt x="167" y="42"/>
                    <a:pt x="167" y="43"/>
                  </a:cubicBezTo>
                  <a:cubicBezTo>
                    <a:pt x="167" y="43"/>
                    <a:pt x="166" y="43"/>
                    <a:pt x="166" y="44"/>
                  </a:cubicBezTo>
                  <a:cubicBezTo>
                    <a:pt x="166" y="44"/>
                    <a:pt x="167" y="45"/>
                    <a:pt x="166" y="45"/>
                  </a:cubicBezTo>
                  <a:cubicBezTo>
                    <a:pt x="166" y="45"/>
                    <a:pt x="166" y="44"/>
                    <a:pt x="165" y="43"/>
                  </a:cubicBezTo>
                  <a:cubicBezTo>
                    <a:pt x="165" y="44"/>
                    <a:pt x="166" y="45"/>
                    <a:pt x="166" y="46"/>
                  </a:cubicBezTo>
                  <a:cubicBezTo>
                    <a:pt x="166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8" y="44"/>
                    <a:pt x="170" y="45"/>
                    <a:pt x="171" y="45"/>
                  </a:cubicBezTo>
                  <a:cubicBezTo>
                    <a:pt x="172" y="45"/>
                    <a:pt x="172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5" y="45"/>
                    <a:pt x="177" y="45"/>
                    <a:pt x="178" y="45"/>
                  </a:cubicBezTo>
                  <a:cubicBezTo>
                    <a:pt x="179" y="45"/>
                    <a:pt x="180" y="45"/>
                    <a:pt x="181" y="45"/>
                  </a:cubicBezTo>
                  <a:cubicBezTo>
                    <a:pt x="182" y="45"/>
                    <a:pt x="182" y="46"/>
                    <a:pt x="183" y="45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4" y="45"/>
                    <a:pt x="185" y="45"/>
                    <a:pt x="186" y="45"/>
                  </a:cubicBezTo>
                  <a:cubicBezTo>
                    <a:pt x="186" y="45"/>
                    <a:pt x="187" y="45"/>
                    <a:pt x="187" y="45"/>
                  </a:cubicBezTo>
                  <a:cubicBezTo>
                    <a:pt x="187" y="45"/>
                    <a:pt x="188" y="45"/>
                    <a:pt x="188" y="45"/>
                  </a:cubicBezTo>
                  <a:cubicBezTo>
                    <a:pt x="189" y="45"/>
                    <a:pt x="191" y="45"/>
                    <a:pt x="192" y="45"/>
                  </a:cubicBezTo>
                  <a:cubicBezTo>
                    <a:pt x="192" y="45"/>
                    <a:pt x="193" y="45"/>
                    <a:pt x="193" y="45"/>
                  </a:cubicBezTo>
                  <a:cubicBezTo>
                    <a:pt x="194" y="45"/>
                    <a:pt x="194" y="46"/>
                    <a:pt x="194" y="46"/>
                  </a:cubicBezTo>
                  <a:cubicBezTo>
                    <a:pt x="195" y="46"/>
                    <a:pt x="196" y="46"/>
                    <a:pt x="197" y="46"/>
                  </a:cubicBezTo>
                  <a:cubicBezTo>
                    <a:pt x="196" y="45"/>
                    <a:pt x="195" y="46"/>
                    <a:pt x="195" y="45"/>
                  </a:cubicBezTo>
                  <a:cubicBezTo>
                    <a:pt x="196" y="45"/>
                    <a:pt x="197" y="45"/>
                    <a:pt x="198" y="45"/>
                  </a:cubicBezTo>
                  <a:cubicBezTo>
                    <a:pt x="199" y="45"/>
                    <a:pt x="199" y="45"/>
                    <a:pt x="199" y="45"/>
                  </a:cubicBezTo>
                  <a:cubicBezTo>
                    <a:pt x="199" y="44"/>
                    <a:pt x="199" y="44"/>
                    <a:pt x="199" y="44"/>
                  </a:cubicBezTo>
                  <a:cubicBezTo>
                    <a:pt x="199" y="43"/>
                    <a:pt x="199" y="43"/>
                    <a:pt x="198" y="42"/>
                  </a:cubicBezTo>
                  <a:cubicBezTo>
                    <a:pt x="197" y="42"/>
                    <a:pt x="196" y="41"/>
                    <a:pt x="194" y="41"/>
                  </a:cubicBezTo>
                  <a:cubicBezTo>
                    <a:pt x="192" y="41"/>
                    <a:pt x="191" y="41"/>
                    <a:pt x="189" y="41"/>
                  </a:cubicBezTo>
                  <a:close/>
                  <a:moveTo>
                    <a:pt x="171" y="41"/>
                  </a:moveTo>
                  <a:cubicBezTo>
                    <a:pt x="171" y="41"/>
                    <a:pt x="171" y="41"/>
                    <a:pt x="171" y="41"/>
                  </a:cubicBezTo>
                  <a:cubicBezTo>
                    <a:pt x="171" y="42"/>
                    <a:pt x="171" y="41"/>
                    <a:pt x="171" y="41"/>
                  </a:cubicBezTo>
                  <a:close/>
                  <a:moveTo>
                    <a:pt x="158" y="45"/>
                  </a:moveTo>
                  <a:cubicBezTo>
                    <a:pt x="158" y="45"/>
                    <a:pt x="158" y="44"/>
                    <a:pt x="158" y="44"/>
                  </a:cubicBezTo>
                  <a:cubicBezTo>
                    <a:pt x="158" y="44"/>
                    <a:pt x="158" y="44"/>
                    <a:pt x="158" y="45"/>
                  </a:cubicBezTo>
                  <a:close/>
                  <a:moveTo>
                    <a:pt x="70" y="47"/>
                  </a:move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7"/>
                    <a:pt x="70" y="47"/>
                  </a:cubicBezTo>
                  <a:close/>
                  <a:moveTo>
                    <a:pt x="23" y="51"/>
                  </a:move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126" y="54"/>
                  </a:moveTo>
                  <a:cubicBezTo>
                    <a:pt x="127" y="53"/>
                    <a:pt x="128" y="54"/>
                    <a:pt x="129" y="53"/>
                  </a:cubicBezTo>
                  <a:cubicBezTo>
                    <a:pt x="128" y="53"/>
                    <a:pt x="126" y="53"/>
                    <a:pt x="126" y="54"/>
                  </a:cubicBezTo>
                  <a:close/>
                  <a:moveTo>
                    <a:pt x="131" y="53"/>
                  </a:moveTo>
                  <a:cubicBezTo>
                    <a:pt x="132" y="54"/>
                    <a:pt x="132" y="54"/>
                    <a:pt x="132" y="53"/>
                  </a:cubicBezTo>
                  <a:cubicBezTo>
                    <a:pt x="132" y="53"/>
                    <a:pt x="132" y="53"/>
                    <a:pt x="131" y="53"/>
                  </a:cubicBezTo>
                  <a:close/>
                  <a:moveTo>
                    <a:pt x="153" y="54"/>
                  </a:moveTo>
                  <a:cubicBezTo>
                    <a:pt x="151" y="54"/>
                    <a:pt x="150" y="55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8" y="54"/>
                    <a:pt x="148" y="54"/>
                    <a:pt x="147" y="54"/>
                  </a:cubicBezTo>
                  <a:cubicBezTo>
                    <a:pt x="145" y="54"/>
                    <a:pt x="144" y="53"/>
                    <a:pt x="143" y="54"/>
                  </a:cubicBezTo>
                  <a:cubicBezTo>
                    <a:pt x="144" y="54"/>
                    <a:pt x="145" y="54"/>
                    <a:pt x="146" y="54"/>
                  </a:cubicBezTo>
                  <a:cubicBezTo>
                    <a:pt x="145" y="55"/>
                    <a:pt x="144" y="54"/>
                    <a:pt x="144" y="54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1" y="54"/>
                    <a:pt x="140" y="55"/>
                    <a:pt x="140" y="54"/>
                  </a:cubicBezTo>
                  <a:cubicBezTo>
                    <a:pt x="139" y="54"/>
                    <a:pt x="140" y="54"/>
                    <a:pt x="139" y="54"/>
                  </a:cubicBezTo>
                  <a:cubicBezTo>
                    <a:pt x="138" y="54"/>
                    <a:pt x="137" y="53"/>
                    <a:pt x="136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36" y="54"/>
                    <a:pt x="134" y="54"/>
                    <a:pt x="133" y="54"/>
                  </a:cubicBezTo>
                  <a:cubicBezTo>
                    <a:pt x="131" y="54"/>
                    <a:pt x="130" y="54"/>
                    <a:pt x="129" y="54"/>
                  </a:cubicBezTo>
                  <a:cubicBezTo>
                    <a:pt x="129" y="54"/>
                    <a:pt x="129" y="54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6" y="55"/>
                    <a:pt x="126" y="55"/>
                  </a:cubicBezTo>
                  <a:cubicBezTo>
                    <a:pt x="126" y="56"/>
                    <a:pt x="127" y="56"/>
                    <a:pt x="127" y="56"/>
                  </a:cubicBezTo>
                  <a:cubicBezTo>
                    <a:pt x="127" y="56"/>
                    <a:pt x="128" y="57"/>
                    <a:pt x="128" y="57"/>
                  </a:cubicBezTo>
                  <a:cubicBezTo>
                    <a:pt x="128" y="57"/>
                    <a:pt x="128" y="56"/>
                    <a:pt x="128" y="56"/>
                  </a:cubicBezTo>
                  <a:cubicBezTo>
                    <a:pt x="130" y="56"/>
                    <a:pt x="131" y="56"/>
                    <a:pt x="133" y="57"/>
                  </a:cubicBezTo>
                  <a:cubicBezTo>
                    <a:pt x="134" y="57"/>
                    <a:pt x="135" y="57"/>
                    <a:pt x="136" y="57"/>
                  </a:cubicBezTo>
                  <a:cubicBezTo>
                    <a:pt x="137" y="58"/>
                    <a:pt x="137" y="58"/>
                    <a:pt x="138" y="58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9" y="57"/>
                    <a:pt x="140" y="57"/>
                    <a:pt x="141" y="57"/>
                  </a:cubicBezTo>
                  <a:cubicBezTo>
                    <a:pt x="142" y="57"/>
                    <a:pt x="144" y="57"/>
                    <a:pt x="145" y="57"/>
                  </a:cubicBezTo>
                  <a:cubicBezTo>
                    <a:pt x="146" y="57"/>
                    <a:pt x="147" y="57"/>
                    <a:pt x="147" y="57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9" y="58"/>
                    <a:pt x="150" y="57"/>
                    <a:pt x="151" y="57"/>
                  </a:cubicBezTo>
                  <a:cubicBezTo>
                    <a:pt x="150" y="57"/>
                    <a:pt x="149" y="57"/>
                    <a:pt x="149" y="57"/>
                  </a:cubicBezTo>
                  <a:cubicBezTo>
                    <a:pt x="150" y="56"/>
                    <a:pt x="151" y="57"/>
                    <a:pt x="152" y="57"/>
                  </a:cubicBezTo>
                  <a:cubicBezTo>
                    <a:pt x="152" y="57"/>
                    <a:pt x="152" y="57"/>
                    <a:pt x="153" y="57"/>
                  </a:cubicBezTo>
                  <a:cubicBezTo>
                    <a:pt x="153" y="57"/>
                    <a:pt x="154" y="57"/>
                    <a:pt x="154" y="57"/>
                  </a:cubicBezTo>
                  <a:cubicBezTo>
                    <a:pt x="155" y="57"/>
                    <a:pt x="157" y="57"/>
                    <a:pt x="158" y="56"/>
                  </a:cubicBezTo>
                  <a:cubicBezTo>
                    <a:pt x="158" y="56"/>
                    <a:pt x="158" y="55"/>
                    <a:pt x="157" y="54"/>
                  </a:cubicBezTo>
                  <a:cubicBezTo>
                    <a:pt x="156" y="54"/>
                    <a:pt x="154" y="54"/>
                    <a:pt x="153" y="54"/>
                  </a:cubicBezTo>
                  <a:close/>
                  <a:moveTo>
                    <a:pt x="137" y="54"/>
                  </a:moveTo>
                  <a:cubicBezTo>
                    <a:pt x="136" y="55"/>
                    <a:pt x="136" y="54"/>
                    <a:pt x="136" y="54"/>
                  </a:cubicBezTo>
                  <a:cubicBezTo>
                    <a:pt x="136" y="54"/>
                    <a:pt x="137" y="54"/>
                    <a:pt x="137" y="54"/>
                  </a:cubicBezTo>
                  <a:close/>
                  <a:moveTo>
                    <a:pt x="168" y="54"/>
                  </a:moveTo>
                  <a:cubicBezTo>
                    <a:pt x="168" y="53"/>
                    <a:pt x="167" y="53"/>
                    <a:pt x="167" y="53"/>
                  </a:cubicBezTo>
                  <a:cubicBezTo>
                    <a:pt x="167" y="54"/>
                    <a:pt x="167" y="54"/>
                    <a:pt x="168" y="54"/>
                  </a:cubicBezTo>
                  <a:close/>
                  <a:moveTo>
                    <a:pt x="194" y="54"/>
                  </a:moveTo>
                  <a:cubicBezTo>
                    <a:pt x="193" y="54"/>
                    <a:pt x="192" y="54"/>
                    <a:pt x="191" y="54"/>
                  </a:cubicBezTo>
                  <a:cubicBezTo>
                    <a:pt x="190" y="54"/>
                    <a:pt x="190" y="54"/>
                    <a:pt x="189" y="54"/>
                  </a:cubicBezTo>
                  <a:cubicBezTo>
                    <a:pt x="187" y="54"/>
                    <a:pt x="186" y="54"/>
                    <a:pt x="185" y="54"/>
                  </a:cubicBezTo>
                  <a:cubicBezTo>
                    <a:pt x="185" y="54"/>
                    <a:pt x="185" y="54"/>
                    <a:pt x="185" y="54"/>
                  </a:cubicBezTo>
                  <a:cubicBezTo>
                    <a:pt x="183" y="54"/>
                    <a:pt x="180" y="53"/>
                    <a:pt x="179" y="54"/>
                  </a:cubicBezTo>
                  <a:cubicBezTo>
                    <a:pt x="179" y="54"/>
                    <a:pt x="181" y="54"/>
                    <a:pt x="181" y="54"/>
                  </a:cubicBezTo>
                  <a:cubicBezTo>
                    <a:pt x="181" y="55"/>
                    <a:pt x="180" y="54"/>
                    <a:pt x="179" y="54"/>
                  </a:cubicBezTo>
                  <a:cubicBezTo>
                    <a:pt x="178" y="54"/>
                    <a:pt x="176" y="54"/>
                    <a:pt x="175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4" y="54"/>
                    <a:pt x="173" y="53"/>
                    <a:pt x="172" y="54"/>
                  </a:cubicBezTo>
                  <a:cubicBezTo>
                    <a:pt x="172" y="54"/>
                    <a:pt x="172" y="54"/>
                    <a:pt x="173" y="54"/>
                  </a:cubicBezTo>
                  <a:cubicBezTo>
                    <a:pt x="171" y="54"/>
                    <a:pt x="169" y="54"/>
                    <a:pt x="167" y="54"/>
                  </a:cubicBezTo>
                  <a:cubicBezTo>
                    <a:pt x="167" y="55"/>
                    <a:pt x="167" y="55"/>
                    <a:pt x="166" y="56"/>
                  </a:cubicBezTo>
                  <a:cubicBezTo>
                    <a:pt x="166" y="56"/>
                    <a:pt x="167" y="57"/>
                    <a:pt x="166" y="57"/>
                  </a:cubicBezTo>
                  <a:cubicBezTo>
                    <a:pt x="166" y="57"/>
                    <a:pt x="166" y="56"/>
                    <a:pt x="165" y="55"/>
                  </a:cubicBezTo>
                  <a:cubicBezTo>
                    <a:pt x="165" y="56"/>
                    <a:pt x="166" y="57"/>
                    <a:pt x="166" y="58"/>
                  </a:cubicBezTo>
                  <a:cubicBezTo>
                    <a:pt x="167" y="58"/>
                    <a:pt x="167" y="58"/>
                    <a:pt x="167" y="57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8" y="56"/>
                    <a:pt x="170" y="57"/>
                    <a:pt x="172" y="57"/>
                  </a:cubicBezTo>
                  <a:cubicBezTo>
                    <a:pt x="172" y="57"/>
                    <a:pt x="172" y="57"/>
                    <a:pt x="173" y="57"/>
                  </a:cubicBezTo>
                  <a:cubicBezTo>
                    <a:pt x="173" y="57"/>
                    <a:pt x="173" y="57"/>
                    <a:pt x="174" y="57"/>
                  </a:cubicBezTo>
                  <a:cubicBezTo>
                    <a:pt x="175" y="57"/>
                    <a:pt x="177" y="57"/>
                    <a:pt x="178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2" y="58"/>
                    <a:pt x="183" y="58"/>
                    <a:pt x="183" y="57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4" y="57"/>
                    <a:pt x="184" y="57"/>
                    <a:pt x="185" y="57"/>
                  </a:cubicBezTo>
                  <a:cubicBezTo>
                    <a:pt x="186" y="57"/>
                    <a:pt x="186" y="57"/>
                    <a:pt x="187" y="57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88" y="57"/>
                    <a:pt x="189" y="57"/>
                    <a:pt x="190" y="57"/>
                  </a:cubicBezTo>
                  <a:cubicBezTo>
                    <a:pt x="191" y="57"/>
                    <a:pt x="192" y="57"/>
                    <a:pt x="193" y="57"/>
                  </a:cubicBezTo>
                  <a:cubicBezTo>
                    <a:pt x="193" y="57"/>
                    <a:pt x="193" y="57"/>
                    <a:pt x="194" y="57"/>
                  </a:cubicBezTo>
                  <a:cubicBezTo>
                    <a:pt x="194" y="57"/>
                    <a:pt x="195" y="57"/>
                    <a:pt x="196" y="57"/>
                  </a:cubicBezTo>
                  <a:cubicBezTo>
                    <a:pt x="196" y="56"/>
                    <a:pt x="194" y="57"/>
                    <a:pt x="194" y="56"/>
                  </a:cubicBezTo>
                  <a:cubicBezTo>
                    <a:pt x="194" y="56"/>
                    <a:pt x="195" y="56"/>
                    <a:pt x="196" y="56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6"/>
                    <a:pt x="198" y="56"/>
                    <a:pt x="199" y="56"/>
                  </a:cubicBezTo>
                  <a:cubicBezTo>
                    <a:pt x="199" y="56"/>
                    <a:pt x="199" y="55"/>
                    <a:pt x="199" y="55"/>
                  </a:cubicBezTo>
                  <a:cubicBezTo>
                    <a:pt x="198" y="54"/>
                    <a:pt x="196" y="54"/>
                    <a:pt x="194" y="54"/>
                  </a:cubicBezTo>
                  <a:close/>
                  <a:moveTo>
                    <a:pt x="171" y="54"/>
                  </a:moveTo>
                  <a:cubicBezTo>
                    <a:pt x="171" y="54"/>
                    <a:pt x="172" y="54"/>
                    <a:pt x="172" y="54"/>
                  </a:cubicBezTo>
                  <a:cubicBezTo>
                    <a:pt x="172" y="55"/>
                    <a:pt x="171" y="54"/>
                    <a:pt x="171" y="54"/>
                  </a:cubicBezTo>
                  <a:close/>
                  <a:moveTo>
                    <a:pt x="16" y="59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lose/>
                  <a:moveTo>
                    <a:pt x="157" y="90"/>
                  </a:moveTo>
                  <a:cubicBezTo>
                    <a:pt x="157" y="90"/>
                    <a:pt x="156" y="90"/>
                    <a:pt x="156" y="90"/>
                  </a:cubicBezTo>
                  <a:cubicBezTo>
                    <a:pt x="157" y="90"/>
                    <a:pt x="157" y="90"/>
                    <a:pt x="157" y="90"/>
                  </a:cubicBezTo>
                  <a:close/>
                  <a:moveTo>
                    <a:pt x="161" y="90"/>
                  </a:moveTo>
                  <a:cubicBezTo>
                    <a:pt x="161" y="90"/>
                    <a:pt x="160" y="90"/>
                    <a:pt x="160" y="90"/>
                  </a:cubicBezTo>
                  <a:cubicBezTo>
                    <a:pt x="161" y="91"/>
                    <a:pt x="163" y="90"/>
                    <a:pt x="163" y="91"/>
                  </a:cubicBezTo>
                  <a:cubicBezTo>
                    <a:pt x="163" y="91"/>
                    <a:pt x="162" y="91"/>
                    <a:pt x="162" y="91"/>
                  </a:cubicBezTo>
                  <a:cubicBezTo>
                    <a:pt x="161" y="91"/>
                    <a:pt x="159" y="91"/>
                    <a:pt x="158" y="91"/>
                  </a:cubicBezTo>
                  <a:cubicBezTo>
                    <a:pt x="157" y="91"/>
                    <a:pt x="156" y="91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2" y="90"/>
                    <a:pt x="151" y="90"/>
                    <a:pt x="149" y="90"/>
                  </a:cubicBezTo>
                  <a:cubicBezTo>
                    <a:pt x="150" y="90"/>
                    <a:pt x="151" y="90"/>
                    <a:pt x="151" y="90"/>
                  </a:cubicBezTo>
                  <a:cubicBezTo>
                    <a:pt x="149" y="91"/>
                    <a:pt x="146" y="91"/>
                    <a:pt x="143" y="91"/>
                  </a:cubicBezTo>
                  <a:cubicBezTo>
                    <a:pt x="141" y="91"/>
                    <a:pt x="140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40" y="94"/>
                    <a:pt x="140" y="94"/>
                  </a:cubicBezTo>
                  <a:cubicBezTo>
                    <a:pt x="141" y="94"/>
                    <a:pt x="141" y="94"/>
                    <a:pt x="142" y="95"/>
                  </a:cubicBezTo>
                  <a:cubicBezTo>
                    <a:pt x="142" y="95"/>
                    <a:pt x="143" y="95"/>
                    <a:pt x="144" y="95"/>
                  </a:cubicBezTo>
                  <a:cubicBezTo>
                    <a:pt x="144" y="95"/>
                    <a:pt x="146" y="95"/>
                    <a:pt x="146" y="95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4"/>
                    <a:pt x="148" y="95"/>
                    <a:pt x="149" y="95"/>
                  </a:cubicBezTo>
                  <a:cubicBezTo>
                    <a:pt x="150" y="95"/>
                    <a:pt x="152" y="94"/>
                    <a:pt x="154" y="95"/>
                  </a:cubicBezTo>
                  <a:cubicBezTo>
                    <a:pt x="155" y="95"/>
                    <a:pt x="156" y="95"/>
                    <a:pt x="156" y="95"/>
                  </a:cubicBezTo>
                  <a:cubicBezTo>
                    <a:pt x="157" y="95"/>
                    <a:pt x="158" y="95"/>
                    <a:pt x="159" y="95"/>
                  </a:cubicBezTo>
                  <a:cubicBezTo>
                    <a:pt x="159" y="95"/>
                    <a:pt x="159" y="95"/>
                    <a:pt x="160" y="95"/>
                  </a:cubicBezTo>
                  <a:cubicBezTo>
                    <a:pt x="160" y="95"/>
                    <a:pt x="161" y="95"/>
                    <a:pt x="161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2" y="95"/>
                    <a:pt x="163" y="95"/>
                    <a:pt x="164" y="95"/>
                  </a:cubicBezTo>
                  <a:cubicBezTo>
                    <a:pt x="165" y="95"/>
                    <a:pt x="166" y="95"/>
                    <a:pt x="166" y="95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8" y="95"/>
                    <a:pt x="169" y="95"/>
                    <a:pt x="170" y="95"/>
                  </a:cubicBezTo>
                  <a:cubicBezTo>
                    <a:pt x="172" y="95"/>
                    <a:pt x="173" y="95"/>
                    <a:pt x="175" y="95"/>
                  </a:cubicBezTo>
                  <a:cubicBezTo>
                    <a:pt x="175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8" y="96"/>
                    <a:pt x="179" y="95"/>
                    <a:pt x="180" y="95"/>
                  </a:cubicBezTo>
                  <a:cubicBezTo>
                    <a:pt x="179" y="95"/>
                    <a:pt x="178" y="95"/>
                    <a:pt x="177" y="95"/>
                  </a:cubicBezTo>
                  <a:cubicBezTo>
                    <a:pt x="179" y="94"/>
                    <a:pt x="180" y="95"/>
                    <a:pt x="182" y="95"/>
                  </a:cubicBezTo>
                  <a:cubicBezTo>
                    <a:pt x="182" y="95"/>
                    <a:pt x="184" y="95"/>
                    <a:pt x="184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5"/>
                    <a:pt x="185" y="94"/>
                    <a:pt x="186" y="94"/>
                  </a:cubicBezTo>
                  <a:cubicBezTo>
                    <a:pt x="186" y="94"/>
                    <a:pt x="187" y="94"/>
                    <a:pt x="187" y="92"/>
                  </a:cubicBezTo>
                  <a:cubicBezTo>
                    <a:pt x="186" y="91"/>
                    <a:pt x="183" y="91"/>
                    <a:pt x="181" y="91"/>
                  </a:cubicBezTo>
                  <a:cubicBezTo>
                    <a:pt x="178" y="91"/>
                    <a:pt x="176" y="90"/>
                    <a:pt x="174" y="90"/>
                  </a:cubicBezTo>
                  <a:cubicBezTo>
                    <a:pt x="172" y="91"/>
                    <a:pt x="170" y="91"/>
                    <a:pt x="168" y="91"/>
                  </a:cubicBezTo>
                  <a:cubicBezTo>
                    <a:pt x="168" y="90"/>
                    <a:pt x="169" y="90"/>
                    <a:pt x="168" y="90"/>
                  </a:cubicBezTo>
                  <a:cubicBezTo>
                    <a:pt x="166" y="90"/>
                    <a:pt x="163" y="90"/>
                    <a:pt x="161" y="90"/>
                  </a:cubicBezTo>
                  <a:close/>
                  <a:moveTo>
                    <a:pt x="149" y="91"/>
                  </a:moveTo>
                  <a:cubicBezTo>
                    <a:pt x="149" y="91"/>
                    <a:pt x="150" y="91"/>
                    <a:pt x="150" y="91"/>
                  </a:cubicBezTo>
                  <a:cubicBezTo>
                    <a:pt x="150" y="91"/>
                    <a:pt x="149" y="91"/>
                    <a:pt x="149" y="91"/>
                  </a:cubicBezTo>
                  <a:close/>
                  <a:moveTo>
                    <a:pt x="144" y="90"/>
                  </a:moveTo>
                  <a:cubicBezTo>
                    <a:pt x="143" y="90"/>
                    <a:pt x="143" y="90"/>
                    <a:pt x="142" y="90"/>
                  </a:cubicBezTo>
                  <a:cubicBezTo>
                    <a:pt x="143" y="91"/>
                    <a:pt x="143" y="91"/>
                    <a:pt x="144" y="90"/>
                  </a:cubicBezTo>
                  <a:close/>
                  <a:moveTo>
                    <a:pt x="16" y="97"/>
                  </a:moveTo>
                  <a:cubicBezTo>
                    <a:pt x="16" y="96"/>
                    <a:pt x="16" y="95"/>
                    <a:pt x="16" y="94"/>
                  </a:cubicBezTo>
                  <a:cubicBezTo>
                    <a:pt x="16" y="95"/>
                    <a:pt x="16" y="96"/>
                    <a:pt x="16" y="97"/>
                  </a:cubicBezTo>
                  <a:close/>
                  <a:moveTo>
                    <a:pt x="94" y="115"/>
                  </a:moveTo>
                  <a:cubicBezTo>
                    <a:pt x="93" y="115"/>
                    <a:pt x="92" y="115"/>
                    <a:pt x="91" y="115"/>
                  </a:cubicBezTo>
                  <a:cubicBezTo>
                    <a:pt x="92" y="115"/>
                    <a:pt x="93" y="115"/>
                    <a:pt x="94" y="115"/>
                  </a:cubicBezTo>
                  <a:close/>
                  <a:moveTo>
                    <a:pt x="69" y="115"/>
                  </a:moveTo>
                  <a:cubicBezTo>
                    <a:pt x="69" y="115"/>
                    <a:pt x="68" y="115"/>
                    <a:pt x="68" y="115"/>
                  </a:cubicBezTo>
                  <a:cubicBezTo>
                    <a:pt x="69" y="115"/>
                    <a:pt x="69" y="115"/>
                    <a:pt x="69" y="115"/>
                  </a:cubicBezTo>
                  <a:close/>
                  <a:moveTo>
                    <a:pt x="159" y="118"/>
                  </a:moveTo>
                  <a:cubicBezTo>
                    <a:pt x="157" y="121"/>
                    <a:pt x="160" y="128"/>
                    <a:pt x="156" y="129"/>
                  </a:cubicBezTo>
                  <a:cubicBezTo>
                    <a:pt x="154" y="129"/>
                    <a:pt x="150" y="128"/>
                    <a:pt x="148" y="129"/>
                  </a:cubicBezTo>
                  <a:cubicBezTo>
                    <a:pt x="150" y="129"/>
                    <a:pt x="151" y="129"/>
                    <a:pt x="153" y="129"/>
                  </a:cubicBezTo>
                  <a:cubicBezTo>
                    <a:pt x="154" y="129"/>
                    <a:pt x="156" y="129"/>
                    <a:pt x="157" y="129"/>
                  </a:cubicBezTo>
                  <a:cubicBezTo>
                    <a:pt x="158" y="128"/>
                    <a:pt x="158" y="127"/>
                    <a:pt x="159" y="127"/>
                  </a:cubicBezTo>
                  <a:cubicBezTo>
                    <a:pt x="159" y="124"/>
                    <a:pt x="158" y="120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lose/>
                  <a:moveTo>
                    <a:pt x="150" y="122"/>
                  </a:moveTo>
                  <a:cubicBezTo>
                    <a:pt x="150" y="122"/>
                    <a:pt x="150" y="122"/>
                    <a:pt x="150" y="122"/>
                  </a:cubicBezTo>
                  <a:cubicBezTo>
                    <a:pt x="149" y="122"/>
                    <a:pt x="148" y="123"/>
                    <a:pt x="147" y="123"/>
                  </a:cubicBezTo>
                  <a:cubicBezTo>
                    <a:pt x="144" y="124"/>
                    <a:pt x="140" y="123"/>
                    <a:pt x="136" y="124"/>
                  </a:cubicBezTo>
                  <a:cubicBezTo>
                    <a:pt x="141" y="124"/>
                    <a:pt x="148" y="124"/>
                    <a:pt x="150" y="122"/>
                  </a:cubicBezTo>
                  <a:close/>
                  <a:moveTo>
                    <a:pt x="174" y="129"/>
                  </a:moveTo>
                  <a:cubicBezTo>
                    <a:pt x="173" y="129"/>
                    <a:pt x="172" y="129"/>
                    <a:pt x="172" y="129"/>
                  </a:cubicBezTo>
                  <a:cubicBezTo>
                    <a:pt x="173" y="129"/>
                    <a:pt x="174" y="129"/>
                    <a:pt x="174" y="129"/>
                  </a:cubicBezTo>
                  <a:close/>
                  <a:moveTo>
                    <a:pt x="104" y="133"/>
                  </a:moveTo>
                  <a:cubicBezTo>
                    <a:pt x="104" y="133"/>
                    <a:pt x="104" y="134"/>
                    <a:pt x="104" y="134"/>
                  </a:cubicBezTo>
                  <a:cubicBezTo>
                    <a:pt x="104" y="134"/>
                    <a:pt x="104" y="133"/>
                    <a:pt x="104" y="133"/>
                  </a:cubicBezTo>
                  <a:close/>
                  <a:moveTo>
                    <a:pt x="102" y="137"/>
                  </a:moveTo>
                  <a:cubicBezTo>
                    <a:pt x="103" y="136"/>
                    <a:pt x="103" y="136"/>
                    <a:pt x="104" y="135"/>
                  </a:cubicBezTo>
                  <a:cubicBezTo>
                    <a:pt x="104" y="135"/>
                    <a:pt x="104" y="135"/>
                    <a:pt x="103" y="135"/>
                  </a:cubicBezTo>
                  <a:cubicBezTo>
                    <a:pt x="103" y="136"/>
                    <a:pt x="101" y="137"/>
                    <a:pt x="99" y="137"/>
                  </a:cubicBezTo>
                  <a:cubicBezTo>
                    <a:pt x="100" y="137"/>
                    <a:pt x="101" y="137"/>
                    <a:pt x="102" y="137"/>
                  </a:cubicBezTo>
                  <a:close/>
                  <a:moveTo>
                    <a:pt x="68" y="138"/>
                  </a:moveTo>
                  <a:cubicBezTo>
                    <a:pt x="68" y="138"/>
                    <a:pt x="69" y="138"/>
                    <a:pt x="69" y="138"/>
                  </a:cubicBezTo>
                  <a:cubicBezTo>
                    <a:pt x="69" y="137"/>
                    <a:pt x="68" y="137"/>
                    <a:pt x="68" y="138"/>
                  </a:cubicBezTo>
                  <a:close/>
                  <a:moveTo>
                    <a:pt x="79" y="138"/>
                  </a:moveTo>
                  <a:cubicBezTo>
                    <a:pt x="78" y="138"/>
                    <a:pt x="78" y="138"/>
                    <a:pt x="77" y="138"/>
                  </a:cubicBezTo>
                  <a:cubicBezTo>
                    <a:pt x="80" y="138"/>
                    <a:pt x="83" y="138"/>
                    <a:pt x="86" y="138"/>
                  </a:cubicBezTo>
                  <a:cubicBezTo>
                    <a:pt x="84" y="138"/>
                    <a:pt x="81" y="138"/>
                    <a:pt x="79" y="138"/>
                  </a:cubicBezTo>
                  <a:close/>
                  <a:moveTo>
                    <a:pt x="51" y="139"/>
                  </a:moveTo>
                  <a:cubicBezTo>
                    <a:pt x="52" y="139"/>
                    <a:pt x="51" y="140"/>
                    <a:pt x="51" y="140"/>
                  </a:cubicBezTo>
                  <a:cubicBezTo>
                    <a:pt x="51" y="141"/>
                    <a:pt x="51" y="141"/>
                    <a:pt x="51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3" y="142"/>
                    <a:pt x="56" y="143"/>
                    <a:pt x="59" y="143"/>
                  </a:cubicBezTo>
                  <a:cubicBezTo>
                    <a:pt x="59" y="143"/>
                    <a:pt x="60" y="142"/>
                    <a:pt x="61" y="142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2" y="143"/>
                    <a:pt x="64" y="143"/>
                    <a:pt x="65" y="143"/>
                  </a:cubicBezTo>
                  <a:cubicBezTo>
                    <a:pt x="64" y="142"/>
                    <a:pt x="64" y="143"/>
                    <a:pt x="63" y="142"/>
                  </a:cubicBezTo>
                  <a:cubicBezTo>
                    <a:pt x="64" y="142"/>
                    <a:pt x="64" y="142"/>
                    <a:pt x="65" y="142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8" y="142"/>
                    <a:pt x="68" y="143"/>
                    <a:pt x="69" y="143"/>
                  </a:cubicBezTo>
                  <a:cubicBezTo>
                    <a:pt x="69" y="142"/>
                    <a:pt x="69" y="141"/>
                    <a:pt x="69" y="139"/>
                  </a:cubicBezTo>
                  <a:cubicBezTo>
                    <a:pt x="69" y="139"/>
                    <a:pt x="68" y="139"/>
                    <a:pt x="68" y="138"/>
                  </a:cubicBezTo>
                  <a:cubicBezTo>
                    <a:pt x="68" y="138"/>
                    <a:pt x="67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8"/>
                    <a:pt x="65" y="139"/>
                    <a:pt x="65" y="139"/>
                  </a:cubicBezTo>
                  <a:cubicBezTo>
                    <a:pt x="65" y="138"/>
                    <a:pt x="64" y="138"/>
                    <a:pt x="64" y="138"/>
                  </a:cubicBezTo>
                  <a:cubicBezTo>
                    <a:pt x="64" y="138"/>
                    <a:pt x="64" y="139"/>
                    <a:pt x="64" y="139"/>
                  </a:cubicBezTo>
                  <a:cubicBezTo>
                    <a:pt x="62" y="139"/>
                    <a:pt x="61" y="139"/>
                    <a:pt x="60" y="139"/>
                  </a:cubicBezTo>
                  <a:cubicBezTo>
                    <a:pt x="60" y="139"/>
                    <a:pt x="60" y="138"/>
                    <a:pt x="59" y="138"/>
                  </a:cubicBezTo>
                  <a:cubicBezTo>
                    <a:pt x="59" y="138"/>
                    <a:pt x="59" y="138"/>
                    <a:pt x="58" y="138"/>
                  </a:cubicBezTo>
                  <a:cubicBezTo>
                    <a:pt x="58" y="138"/>
                    <a:pt x="58" y="138"/>
                    <a:pt x="57" y="138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8"/>
                    <a:pt x="56" y="138"/>
                    <a:pt x="56" y="13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5" y="138"/>
                    <a:pt x="55" y="138"/>
                    <a:pt x="54" y="138"/>
                  </a:cubicBezTo>
                  <a:cubicBezTo>
                    <a:pt x="54" y="138"/>
                    <a:pt x="52" y="138"/>
                    <a:pt x="52" y="138"/>
                  </a:cubicBezTo>
                  <a:cubicBezTo>
                    <a:pt x="51" y="138"/>
                    <a:pt x="51" y="139"/>
                    <a:pt x="51" y="139"/>
                  </a:cubicBezTo>
                  <a:cubicBezTo>
                    <a:pt x="51" y="139"/>
                    <a:pt x="50" y="139"/>
                    <a:pt x="50" y="140"/>
                  </a:cubicBezTo>
                  <a:cubicBezTo>
                    <a:pt x="51" y="140"/>
                    <a:pt x="51" y="139"/>
                    <a:pt x="51" y="139"/>
                  </a:cubicBezTo>
                  <a:close/>
                  <a:moveTo>
                    <a:pt x="69" y="142"/>
                  </a:moveTo>
                  <a:cubicBezTo>
                    <a:pt x="69" y="142"/>
                    <a:pt x="69" y="142"/>
                    <a:pt x="68" y="142"/>
                  </a:cubicBezTo>
                  <a:cubicBezTo>
                    <a:pt x="68" y="142"/>
                    <a:pt x="68" y="142"/>
                    <a:pt x="69" y="142"/>
                  </a:cubicBezTo>
                  <a:close/>
                  <a:moveTo>
                    <a:pt x="157" y="150"/>
                  </a:moveTo>
                  <a:cubicBezTo>
                    <a:pt x="157" y="149"/>
                    <a:pt x="158" y="149"/>
                    <a:pt x="158" y="149"/>
                  </a:cubicBezTo>
                  <a:cubicBezTo>
                    <a:pt x="157" y="149"/>
                    <a:pt x="156" y="149"/>
                    <a:pt x="155" y="149"/>
                  </a:cubicBezTo>
                  <a:cubicBezTo>
                    <a:pt x="154" y="148"/>
                    <a:pt x="152" y="148"/>
                    <a:pt x="152" y="149"/>
                  </a:cubicBezTo>
                  <a:cubicBezTo>
                    <a:pt x="152" y="149"/>
                    <a:pt x="154" y="149"/>
                    <a:pt x="154" y="149"/>
                  </a:cubicBezTo>
                  <a:cubicBezTo>
                    <a:pt x="152" y="149"/>
                    <a:pt x="150" y="149"/>
                    <a:pt x="148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7" y="149"/>
                    <a:pt x="146" y="148"/>
                    <a:pt x="145" y="148"/>
                  </a:cubicBezTo>
                  <a:cubicBezTo>
                    <a:pt x="145" y="149"/>
                    <a:pt x="145" y="148"/>
                    <a:pt x="146" y="149"/>
                  </a:cubicBezTo>
                  <a:cubicBezTo>
                    <a:pt x="143" y="149"/>
                    <a:pt x="140" y="149"/>
                    <a:pt x="137" y="149"/>
                  </a:cubicBezTo>
                  <a:cubicBezTo>
                    <a:pt x="137" y="149"/>
                    <a:pt x="136" y="149"/>
                    <a:pt x="136" y="149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34" y="149"/>
                    <a:pt x="133" y="149"/>
                    <a:pt x="133" y="149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1" y="149"/>
                    <a:pt x="131" y="149"/>
                    <a:pt x="130" y="149"/>
                  </a:cubicBezTo>
                  <a:cubicBezTo>
                    <a:pt x="130" y="148"/>
                    <a:pt x="129" y="149"/>
                    <a:pt x="129" y="149"/>
                  </a:cubicBezTo>
                  <a:cubicBezTo>
                    <a:pt x="128" y="150"/>
                    <a:pt x="126" y="149"/>
                    <a:pt x="126" y="150"/>
                  </a:cubicBezTo>
                  <a:cubicBezTo>
                    <a:pt x="126" y="151"/>
                    <a:pt x="126" y="151"/>
                    <a:pt x="126" y="152"/>
                  </a:cubicBezTo>
                  <a:cubicBezTo>
                    <a:pt x="126" y="152"/>
                    <a:pt x="127" y="152"/>
                    <a:pt x="128" y="153"/>
                  </a:cubicBezTo>
                  <a:cubicBezTo>
                    <a:pt x="128" y="153"/>
                    <a:pt x="128" y="153"/>
                    <a:pt x="129" y="153"/>
                  </a:cubicBezTo>
                  <a:cubicBezTo>
                    <a:pt x="129" y="153"/>
                    <a:pt x="129" y="152"/>
                    <a:pt x="129" y="152"/>
                  </a:cubicBezTo>
                  <a:cubicBezTo>
                    <a:pt x="130" y="152"/>
                    <a:pt x="130" y="152"/>
                    <a:pt x="131" y="152"/>
                  </a:cubicBezTo>
                  <a:cubicBezTo>
                    <a:pt x="132" y="152"/>
                    <a:pt x="132" y="153"/>
                    <a:pt x="133" y="153"/>
                  </a:cubicBezTo>
                  <a:cubicBezTo>
                    <a:pt x="133" y="153"/>
                    <a:pt x="133" y="153"/>
                    <a:pt x="133" y="152"/>
                  </a:cubicBezTo>
                  <a:cubicBezTo>
                    <a:pt x="134" y="152"/>
                    <a:pt x="136" y="153"/>
                    <a:pt x="137" y="153"/>
                  </a:cubicBezTo>
                  <a:cubicBezTo>
                    <a:pt x="138" y="153"/>
                    <a:pt x="138" y="153"/>
                    <a:pt x="139" y="153"/>
                  </a:cubicBezTo>
                  <a:cubicBezTo>
                    <a:pt x="139" y="153"/>
                    <a:pt x="139" y="153"/>
                    <a:pt x="140" y="153"/>
                  </a:cubicBezTo>
                  <a:cubicBezTo>
                    <a:pt x="141" y="153"/>
                    <a:pt x="141" y="153"/>
                    <a:pt x="142" y="153"/>
                  </a:cubicBezTo>
                  <a:cubicBezTo>
                    <a:pt x="142" y="153"/>
                    <a:pt x="141" y="153"/>
                    <a:pt x="140" y="152"/>
                  </a:cubicBezTo>
                  <a:cubicBezTo>
                    <a:pt x="141" y="152"/>
                    <a:pt x="142" y="153"/>
                    <a:pt x="143" y="153"/>
                  </a:cubicBezTo>
                  <a:cubicBezTo>
                    <a:pt x="144" y="153"/>
                    <a:pt x="144" y="153"/>
                    <a:pt x="145" y="153"/>
                  </a:cubicBezTo>
                  <a:cubicBezTo>
                    <a:pt x="145" y="153"/>
                    <a:pt x="145" y="153"/>
                    <a:pt x="146" y="153"/>
                  </a:cubicBezTo>
                  <a:cubicBezTo>
                    <a:pt x="146" y="153"/>
                    <a:pt x="147" y="153"/>
                    <a:pt x="147" y="153"/>
                  </a:cubicBezTo>
                  <a:cubicBezTo>
                    <a:pt x="151" y="153"/>
                    <a:pt x="155" y="153"/>
                    <a:pt x="157" y="152"/>
                  </a:cubicBezTo>
                  <a:cubicBezTo>
                    <a:pt x="158" y="151"/>
                    <a:pt x="157" y="150"/>
                    <a:pt x="157" y="150"/>
                  </a:cubicBezTo>
                  <a:close/>
                  <a:moveTo>
                    <a:pt x="144" y="149"/>
                  </a:moveTo>
                  <a:cubicBezTo>
                    <a:pt x="144" y="149"/>
                    <a:pt x="145" y="149"/>
                    <a:pt x="145" y="149"/>
                  </a:cubicBezTo>
                  <a:cubicBezTo>
                    <a:pt x="145" y="150"/>
                    <a:pt x="144" y="149"/>
                    <a:pt x="144" y="149"/>
                  </a:cubicBezTo>
                  <a:close/>
                  <a:moveTo>
                    <a:pt x="137" y="148"/>
                  </a:moveTo>
                  <a:cubicBezTo>
                    <a:pt x="136" y="148"/>
                    <a:pt x="135" y="148"/>
                    <a:pt x="134" y="148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35" y="149"/>
                    <a:pt x="136" y="149"/>
                    <a:pt x="137" y="148"/>
                  </a:cubicBezTo>
                  <a:close/>
                  <a:moveTo>
                    <a:pt x="140" y="148"/>
                  </a:moveTo>
                  <a:cubicBezTo>
                    <a:pt x="140" y="149"/>
                    <a:pt x="140" y="149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9"/>
                    <a:pt x="140" y="148"/>
                  </a:cubicBezTo>
                  <a:close/>
                  <a:moveTo>
                    <a:pt x="167" y="153"/>
                  </a:moveTo>
                  <a:cubicBezTo>
                    <a:pt x="168" y="153"/>
                    <a:pt x="168" y="152"/>
                    <a:pt x="169" y="152"/>
                  </a:cubicBezTo>
                  <a:cubicBezTo>
                    <a:pt x="169" y="153"/>
                    <a:pt x="169" y="153"/>
                    <a:pt x="169" y="153"/>
                  </a:cubicBezTo>
                  <a:cubicBezTo>
                    <a:pt x="170" y="153"/>
                    <a:pt x="171" y="153"/>
                    <a:pt x="173" y="153"/>
                  </a:cubicBezTo>
                  <a:cubicBezTo>
                    <a:pt x="174" y="153"/>
                    <a:pt x="174" y="153"/>
                    <a:pt x="175" y="153"/>
                  </a:cubicBezTo>
                  <a:cubicBezTo>
                    <a:pt x="174" y="153"/>
                    <a:pt x="173" y="153"/>
                    <a:pt x="172" y="153"/>
                  </a:cubicBezTo>
                  <a:cubicBezTo>
                    <a:pt x="173" y="152"/>
                    <a:pt x="174" y="152"/>
                    <a:pt x="175" y="152"/>
                  </a:cubicBezTo>
                  <a:cubicBezTo>
                    <a:pt x="176" y="152"/>
                    <a:pt x="178" y="152"/>
                    <a:pt x="179" y="152"/>
                  </a:cubicBezTo>
                  <a:cubicBezTo>
                    <a:pt x="179" y="152"/>
                    <a:pt x="179" y="153"/>
                    <a:pt x="179" y="153"/>
                  </a:cubicBezTo>
                  <a:cubicBezTo>
                    <a:pt x="180" y="153"/>
                    <a:pt x="181" y="153"/>
                    <a:pt x="182" y="153"/>
                  </a:cubicBezTo>
                  <a:cubicBezTo>
                    <a:pt x="182" y="153"/>
                    <a:pt x="181" y="153"/>
                    <a:pt x="181" y="153"/>
                  </a:cubicBezTo>
                  <a:cubicBezTo>
                    <a:pt x="184" y="152"/>
                    <a:pt x="187" y="152"/>
                    <a:pt x="190" y="152"/>
                  </a:cubicBezTo>
                  <a:cubicBezTo>
                    <a:pt x="190" y="153"/>
                    <a:pt x="191" y="152"/>
                    <a:pt x="191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3" y="153"/>
                    <a:pt x="193" y="152"/>
                    <a:pt x="194" y="152"/>
                  </a:cubicBezTo>
                  <a:cubicBezTo>
                    <a:pt x="194" y="152"/>
                    <a:pt x="195" y="152"/>
                    <a:pt x="195" y="152"/>
                  </a:cubicBezTo>
                  <a:cubicBezTo>
                    <a:pt x="196" y="152"/>
                    <a:pt x="196" y="152"/>
                    <a:pt x="197" y="152"/>
                  </a:cubicBezTo>
                  <a:cubicBezTo>
                    <a:pt x="197" y="153"/>
                    <a:pt x="198" y="152"/>
                    <a:pt x="198" y="152"/>
                  </a:cubicBezTo>
                  <a:cubicBezTo>
                    <a:pt x="198" y="152"/>
                    <a:pt x="198" y="151"/>
                    <a:pt x="198" y="151"/>
                  </a:cubicBezTo>
                  <a:cubicBezTo>
                    <a:pt x="198" y="150"/>
                    <a:pt x="197" y="150"/>
                    <a:pt x="197" y="150"/>
                  </a:cubicBezTo>
                  <a:cubicBezTo>
                    <a:pt x="196" y="149"/>
                    <a:pt x="196" y="149"/>
                    <a:pt x="195" y="149"/>
                  </a:cubicBezTo>
                  <a:cubicBezTo>
                    <a:pt x="195" y="149"/>
                    <a:pt x="194" y="149"/>
                    <a:pt x="194" y="149"/>
                  </a:cubicBezTo>
                  <a:cubicBezTo>
                    <a:pt x="193" y="149"/>
                    <a:pt x="193" y="148"/>
                    <a:pt x="193" y="148"/>
                  </a:cubicBezTo>
                  <a:cubicBezTo>
                    <a:pt x="193" y="148"/>
                    <a:pt x="192" y="148"/>
                    <a:pt x="192" y="148"/>
                  </a:cubicBezTo>
                  <a:cubicBezTo>
                    <a:pt x="192" y="149"/>
                    <a:pt x="192" y="149"/>
                    <a:pt x="192" y="149"/>
                  </a:cubicBezTo>
                  <a:cubicBezTo>
                    <a:pt x="192" y="149"/>
                    <a:pt x="191" y="149"/>
                    <a:pt x="190" y="149"/>
                  </a:cubicBezTo>
                  <a:cubicBezTo>
                    <a:pt x="190" y="149"/>
                    <a:pt x="189" y="149"/>
                    <a:pt x="188" y="149"/>
                  </a:cubicBezTo>
                  <a:cubicBezTo>
                    <a:pt x="188" y="149"/>
                    <a:pt x="188" y="149"/>
                    <a:pt x="187" y="149"/>
                  </a:cubicBezTo>
                  <a:cubicBezTo>
                    <a:pt x="187" y="149"/>
                    <a:pt x="186" y="149"/>
                    <a:pt x="186" y="149"/>
                  </a:cubicBezTo>
                  <a:cubicBezTo>
                    <a:pt x="184" y="149"/>
                    <a:pt x="182" y="149"/>
                    <a:pt x="181" y="148"/>
                  </a:cubicBezTo>
                  <a:cubicBezTo>
                    <a:pt x="180" y="148"/>
                    <a:pt x="180" y="148"/>
                    <a:pt x="179" y="148"/>
                  </a:cubicBezTo>
                  <a:cubicBezTo>
                    <a:pt x="179" y="149"/>
                    <a:pt x="180" y="149"/>
                    <a:pt x="181" y="149"/>
                  </a:cubicBezTo>
                  <a:cubicBezTo>
                    <a:pt x="181" y="149"/>
                    <a:pt x="180" y="149"/>
                    <a:pt x="180" y="149"/>
                  </a:cubicBezTo>
                  <a:cubicBezTo>
                    <a:pt x="179" y="149"/>
                    <a:pt x="178" y="149"/>
                    <a:pt x="177" y="149"/>
                  </a:cubicBezTo>
                  <a:cubicBezTo>
                    <a:pt x="177" y="149"/>
                    <a:pt x="177" y="149"/>
                    <a:pt x="176" y="149"/>
                  </a:cubicBezTo>
                  <a:cubicBezTo>
                    <a:pt x="176" y="149"/>
                    <a:pt x="176" y="148"/>
                    <a:pt x="176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5" y="149"/>
                    <a:pt x="174" y="149"/>
                    <a:pt x="174" y="149"/>
                  </a:cubicBezTo>
                  <a:cubicBezTo>
                    <a:pt x="172" y="149"/>
                    <a:pt x="169" y="149"/>
                    <a:pt x="168" y="149"/>
                  </a:cubicBezTo>
                  <a:cubicBezTo>
                    <a:pt x="166" y="149"/>
                    <a:pt x="166" y="150"/>
                    <a:pt x="166" y="151"/>
                  </a:cubicBezTo>
                  <a:cubicBezTo>
                    <a:pt x="166" y="152"/>
                    <a:pt x="166" y="152"/>
                    <a:pt x="167" y="153"/>
                  </a:cubicBezTo>
                  <a:close/>
                  <a:moveTo>
                    <a:pt x="183" y="152"/>
                  </a:moveTo>
                  <a:cubicBezTo>
                    <a:pt x="182" y="153"/>
                    <a:pt x="182" y="153"/>
                    <a:pt x="182" y="152"/>
                  </a:cubicBezTo>
                  <a:cubicBezTo>
                    <a:pt x="182" y="152"/>
                    <a:pt x="183" y="152"/>
                    <a:pt x="183" y="152"/>
                  </a:cubicBezTo>
                  <a:close/>
                  <a:moveTo>
                    <a:pt x="92" y="151"/>
                  </a:moveTo>
                  <a:cubicBezTo>
                    <a:pt x="91" y="150"/>
                    <a:pt x="89" y="150"/>
                    <a:pt x="87" y="150"/>
                  </a:cubicBezTo>
                  <a:cubicBezTo>
                    <a:pt x="89" y="151"/>
                    <a:pt x="91" y="151"/>
                    <a:pt x="92" y="151"/>
                  </a:cubicBezTo>
                  <a:close/>
                  <a:moveTo>
                    <a:pt x="24" y="155"/>
                  </a:moveTo>
                  <a:cubicBezTo>
                    <a:pt x="24" y="155"/>
                    <a:pt x="26" y="156"/>
                    <a:pt x="26" y="156"/>
                  </a:cubicBezTo>
                  <a:cubicBezTo>
                    <a:pt x="27" y="156"/>
                    <a:pt x="27" y="155"/>
                    <a:pt x="27" y="155"/>
                  </a:cubicBezTo>
                  <a:cubicBezTo>
                    <a:pt x="28" y="155"/>
                    <a:pt x="28" y="155"/>
                    <a:pt x="29" y="155"/>
                  </a:cubicBezTo>
                  <a:cubicBezTo>
                    <a:pt x="34" y="155"/>
                    <a:pt x="38" y="155"/>
                    <a:pt x="43" y="155"/>
                  </a:cubicBezTo>
                  <a:cubicBezTo>
                    <a:pt x="46" y="155"/>
                    <a:pt x="49" y="155"/>
                    <a:pt x="51" y="155"/>
                  </a:cubicBezTo>
                  <a:cubicBezTo>
                    <a:pt x="54" y="155"/>
                    <a:pt x="56" y="155"/>
                    <a:pt x="59" y="155"/>
                  </a:cubicBezTo>
                  <a:cubicBezTo>
                    <a:pt x="59" y="155"/>
                    <a:pt x="60" y="155"/>
                    <a:pt x="60" y="155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2" y="155"/>
                    <a:pt x="65" y="155"/>
                    <a:pt x="67" y="155"/>
                  </a:cubicBezTo>
                  <a:cubicBezTo>
                    <a:pt x="69" y="155"/>
                    <a:pt x="71" y="156"/>
                    <a:pt x="73" y="155"/>
                  </a:cubicBezTo>
                  <a:cubicBezTo>
                    <a:pt x="72" y="155"/>
                    <a:pt x="71" y="155"/>
                    <a:pt x="70" y="155"/>
                  </a:cubicBezTo>
                  <a:cubicBezTo>
                    <a:pt x="69" y="155"/>
                    <a:pt x="68" y="155"/>
                    <a:pt x="68" y="155"/>
                  </a:cubicBezTo>
                  <a:cubicBezTo>
                    <a:pt x="68" y="155"/>
                    <a:pt x="70" y="155"/>
                    <a:pt x="71" y="155"/>
                  </a:cubicBezTo>
                  <a:cubicBezTo>
                    <a:pt x="72" y="155"/>
                    <a:pt x="73" y="155"/>
                    <a:pt x="74" y="155"/>
                  </a:cubicBezTo>
                  <a:cubicBezTo>
                    <a:pt x="75" y="155"/>
                    <a:pt x="76" y="155"/>
                    <a:pt x="77" y="155"/>
                  </a:cubicBezTo>
                  <a:cubicBezTo>
                    <a:pt x="78" y="155"/>
                    <a:pt x="80" y="154"/>
                    <a:pt x="81" y="155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4" y="155"/>
                    <a:pt x="86" y="156"/>
                    <a:pt x="88" y="155"/>
                  </a:cubicBezTo>
                  <a:cubicBezTo>
                    <a:pt x="87" y="155"/>
                    <a:pt x="86" y="155"/>
                    <a:pt x="86" y="155"/>
                  </a:cubicBezTo>
                  <a:cubicBezTo>
                    <a:pt x="89" y="155"/>
                    <a:pt x="93" y="155"/>
                    <a:pt x="96" y="154"/>
                  </a:cubicBezTo>
                  <a:cubicBezTo>
                    <a:pt x="96" y="152"/>
                    <a:pt x="94" y="152"/>
                    <a:pt x="92" y="152"/>
                  </a:cubicBezTo>
                  <a:cubicBezTo>
                    <a:pt x="92" y="152"/>
                    <a:pt x="92" y="151"/>
                    <a:pt x="92" y="151"/>
                  </a:cubicBezTo>
                  <a:cubicBezTo>
                    <a:pt x="91" y="151"/>
                    <a:pt x="91" y="151"/>
                    <a:pt x="90" y="151"/>
                  </a:cubicBezTo>
                  <a:cubicBezTo>
                    <a:pt x="89" y="151"/>
                    <a:pt x="89" y="151"/>
                    <a:pt x="88" y="151"/>
                  </a:cubicBezTo>
                  <a:cubicBezTo>
                    <a:pt x="87" y="151"/>
                    <a:pt x="85" y="151"/>
                    <a:pt x="84" y="151"/>
                  </a:cubicBezTo>
                  <a:cubicBezTo>
                    <a:pt x="83" y="151"/>
                    <a:pt x="83" y="151"/>
                    <a:pt x="82" y="151"/>
                  </a:cubicBezTo>
                  <a:cubicBezTo>
                    <a:pt x="81" y="151"/>
                    <a:pt x="79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7" y="151"/>
                    <a:pt x="76" y="150"/>
                    <a:pt x="75" y="151"/>
                  </a:cubicBezTo>
                  <a:cubicBezTo>
                    <a:pt x="75" y="151"/>
                    <a:pt x="74" y="151"/>
                    <a:pt x="74" y="151"/>
                  </a:cubicBezTo>
                  <a:cubicBezTo>
                    <a:pt x="74" y="151"/>
                    <a:pt x="73" y="151"/>
                    <a:pt x="72" y="151"/>
                  </a:cubicBezTo>
                  <a:cubicBezTo>
                    <a:pt x="70" y="151"/>
                    <a:pt x="68" y="151"/>
                    <a:pt x="65" y="151"/>
                  </a:cubicBezTo>
                  <a:cubicBezTo>
                    <a:pt x="63" y="151"/>
                    <a:pt x="61" y="151"/>
                    <a:pt x="59" y="151"/>
                  </a:cubicBezTo>
                  <a:cubicBezTo>
                    <a:pt x="58" y="151"/>
                    <a:pt x="57" y="151"/>
                    <a:pt x="57" y="151"/>
                  </a:cubicBezTo>
                  <a:cubicBezTo>
                    <a:pt x="56" y="151"/>
                    <a:pt x="56" y="151"/>
                    <a:pt x="56" y="150"/>
                  </a:cubicBezTo>
                  <a:cubicBezTo>
                    <a:pt x="55" y="150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0" y="151"/>
                    <a:pt x="48" y="151"/>
                  </a:cubicBezTo>
                  <a:cubicBezTo>
                    <a:pt x="48" y="151"/>
                    <a:pt x="47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51"/>
                    <a:pt x="41" y="151"/>
                    <a:pt x="39" y="151"/>
                  </a:cubicBezTo>
                  <a:cubicBezTo>
                    <a:pt x="37" y="151"/>
                    <a:pt x="35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1" y="151"/>
                    <a:pt x="31" y="150"/>
                    <a:pt x="31" y="150"/>
                  </a:cubicBezTo>
                  <a:cubicBezTo>
                    <a:pt x="31" y="150"/>
                    <a:pt x="30" y="150"/>
                    <a:pt x="30" y="150"/>
                  </a:cubicBezTo>
                  <a:cubicBezTo>
                    <a:pt x="28" y="150"/>
                    <a:pt x="27" y="151"/>
                    <a:pt x="26" y="151"/>
                  </a:cubicBezTo>
                  <a:cubicBezTo>
                    <a:pt x="26" y="151"/>
                    <a:pt x="27" y="151"/>
                    <a:pt x="27" y="151"/>
                  </a:cubicBezTo>
                  <a:cubicBezTo>
                    <a:pt x="28" y="151"/>
                    <a:pt x="29" y="151"/>
                    <a:pt x="30" y="151"/>
                  </a:cubicBezTo>
                  <a:cubicBezTo>
                    <a:pt x="29" y="152"/>
                    <a:pt x="27" y="151"/>
                    <a:pt x="26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4" y="154"/>
                    <a:pt x="23" y="154"/>
                    <a:pt x="24" y="155"/>
                  </a:cubicBezTo>
                  <a:close/>
                  <a:moveTo>
                    <a:pt x="89" y="155"/>
                  </a:moveTo>
                  <a:cubicBezTo>
                    <a:pt x="88" y="155"/>
                    <a:pt x="88" y="155"/>
                    <a:pt x="87" y="155"/>
                  </a:cubicBezTo>
                  <a:cubicBezTo>
                    <a:pt x="88" y="154"/>
                    <a:pt x="89" y="154"/>
                    <a:pt x="89" y="155"/>
                  </a:cubicBezTo>
                  <a:close/>
                  <a:moveTo>
                    <a:pt x="158" y="152"/>
                  </a:moveTo>
                  <a:cubicBezTo>
                    <a:pt x="158" y="152"/>
                    <a:pt x="157" y="152"/>
                    <a:pt x="157" y="153"/>
                  </a:cubicBezTo>
                  <a:cubicBezTo>
                    <a:pt x="158" y="153"/>
                    <a:pt x="158" y="152"/>
                    <a:pt x="158" y="152"/>
                  </a:cubicBezTo>
                  <a:close/>
                  <a:moveTo>
                    <a:pt x="190" y="153"/>
                  </a:moveTo>
                  <a:cubicBezTo>
                    <a:pt x="191" y="153"/>
                    <a:pt x="192" y="153"/>
                    <a:pt x="193" y="153"/>
                  </a:cubicBezTo>
                  <a:cubicBezTo>
                    <a:pt x="192" y="153"/>
                    <a:pt x="191" y="153"/>
                    <a:pt x="190" y="153"/>
                  </a:cubicBezTo>
                  <a:close/>
                  <a:moveTo>
                    <a:pt x="186" y="153"/>
                  </a:moveTo>
                  <a:cubicBezTo>
                    <a:pt x="187" y="153"/>
                    <a:pt x="187" y="153"/>
                    <a:pt x="187" y="153"/>
                  </a:cubicBezTo>
                  <a:cubicBezTo>
                    <a:pt x="187" y="153"/>
                    <a:pt x="186" y="153"/>
                    <a:pt x="186" y="153"/>
                  </a:cubicBezTo>
                  <a:close/>
                  <a:moveTo>
                    <a:pt x="96" y="155"/>
                  </a:moveTo>
                  <a:cubicBezTo>
                    <a:pt x="97" y="155"/>
                    <a:pt x="97" y="155"/>
                    <a:pt x="97" y="154"/>
                  </a:cubicBezTo>
                  <a:cubicBezTo>
                    <a:pt x="97" y="154"/>
                    <a:pt x="97" y="154"/>
                    <a:pt x="97" y="153"/>
                  </a:cubicBezTo>
                  <a:cubicBezTo>
                    <a:pt x="97" y="154"/>
                    <a:pt x="97" y="154"/>
                    <a:pt x="97" y="154"/>
                  </a:cubicBezTo>
                  <a:cubicBezTo>
                    <a:pt x="97" y="155"/>
                    <a:pt x="96" y="154"/>
                    <a:pt x="96" y="155"/>
                  </a:cubicBezTo>
                  <a:close/>
                  <a:moveTo>
                    <a:pt x="96" y="166"/>
                  </a:moveTo>
                  <a:cubicBezTo>
                    <a:pt x="96" y="166"/>
                    <a:pt x="95" y="165"/>
                    <a:pt x="95" y="165"/>
                  </a:cubicBezTo>
                  <a:cubicBezTo>
                    <a:pt x="95" y="165"/>
                    <a:pt x="94" y="165"/>
                    <a:pt x="94" y="165"/>
                  </a:cubicBezTo>
                  <a:cubicBezTo>
                    <a:pt x="93" y="165"/>
                    <a:pt x="93" y="165"/>
                    <a:pt x="92" y="165"/>
                  </a:cubicBezTo>
                  <a:cubicBezTo>
                    <a:pt x="91" y="165"/>
                    <a:pt x="90" y="165"/>
                    <a:pt x="89" y="165"/>
                  </a:cubicBezTo>
                  <a:cubicBezTo>
                    <a:pt x="88" y="166"/>
                    <a:pt x="87" y="165"/>
                    <a:pt x="86" y="165"/>
                  </a:cubicBezTo>
                  <a:cubicBezTo>
                    <a:pt x="84" y="165"/>
                    <a:pt x="83" y="165"/>
                    <a:pt x="82" y="165"/>
                  </a:cubicBezTo>
                  <a:cubicBezTo>
                    <a:pt x="81" y="165"/>
                    <a:pt x="82" y="165"/>
                    <a:pt x="81" y="165"/>
                  </a:cubicBezTo>
                  <a:cubicBezTo>
                    <a:pt x="81" y="165"/>
                    <a:pt x="79" y="165"/>
                    <a:pt x="79" y="165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6"/>
                    <a:pt x="76" y="165"/>
                    <a:pt x="75" y="165"/>
                  </a:cubicBezTo>
                  <a:cubicBezTo>
                    <a:pt x="73" y="166"/>
                    <a:pt x="70" y="166"/>
                    <a:pt x="68" y="166"/>
                  </a:cubicBezTo>
                  <a:cubicBezTo>
                    <a:pt x="66" y="166"/>
                    <a:pt x="64" y="165"/>
                    <a:pt x="62" y="165"/>
                  </a:cubicBezTo>
                  <a:cubicBezTo>
                    <a:pt x="61" y="165"/>
                    <a:pt x="61" y="165"/>
                    <a:pt x="60" y="165"/>
                  </a:cubicBezTo>
                  <a:cubicBezTo>
                    <a:pt x="60" y="165"/>
                    <a:pt x="60" y="165"/>
                    <a:pt x="59" y="165"/>
                  </a:cubicBezTo>
                  <a:cubicBezTo>
                    <a:pt x="59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2" y="165"/>
                    <a:pt x="51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7" y="165"/>
                    <a:pt x="46" y="165"/>
                    <a:pt x="45" y="165"/>
                  </a:cubicBezTo>
                  <a:cubicBezTo>
                    <a:pt x="44" y="165"/>
                    <a:pt x="42" y="165"/>
                    <a:pt x="40" y="165"/>
                  </a:cubicBezTo>
                  <a:cubicBezTo>
                    <a:pt x="39" y="165"/>
                    <a:pt x="37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4" y="165"/>
                    <a:pt x="33" y="165"/>
                    <a:pt x="32" y="165"/>
                  </a:cubicBezTo>
                  <a:cubicBezTo>
                    <a:pt x="31" y="165"/>
                    <a:pt x="30" y="165"/>
                    <a:pt x="29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30" y="165"/>
                    <a:pt x="31" y="165"/>
                    <a:pt x="31" y="165"/>
                  </a:cubicBezTo>
                  <a:cubicBezTo>
                    <a:pt x="32" y="165"/>
                    <a:pt x="33" y="165"/>
                    <a:pt x="33" y="165"/>
                  </a:cubicBezTo>
                  <a:cubicBezTo>
                    <a:pt x="33" y="166"/>
                    <a:pt x="32" y="166"/>
                    <a:pt x="31" y="166"/>
                  </a:cubicBezTo>
                  <a:cubicBezTo>
                    <a:pt x="30" y="165"/>
                    <a:pt x="29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6" y="165"/>
                  </a:cubicBezTo>
                  <a:cubicBezTo>
                    <a:pt x="26" y="165"/>
                    <a:pt x="25" y="165"/>
                    <a:pt x="24" y="165"/>
                  </a:cubicBezTo>
                  <a:cubicBezTo>
                    <a:pt x="24" y="166"/>
                    <a:pt x="24" y="165"/>
                    <a:pt x="23" y="166"/>
                  </a:cubicBezTo>
                  <a:cubicBezTo>
                    <a:pt x="23" y="166"/>
                    <a:pt x="24" y="167"/>
                    <a:pt x="24" y="167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8" y="171"/>
                    <a:pt x="35" y="169"/>
                    <a:pt x="41" y="169"/>
                  </a:cubicBezTo>
                  <a:cubicBezTo>
                    <a:pt x="45" y="169"/>
                    <a:pt x="49" y="169"/>
                    <a:pt x="53" y="169"/>
                  </a:cubicBezTo>
                  <a:cubicBezTo>
                    <a:pt x="54" y="169"/>
                    <a:pt x="55" y="169"/>
                    <a:pt x="57" y="169"/>
                  </a:cubicBezTo>
                  <a:cubicBezTo>
                    <a:pt x="57" y="169"/>
                    <a:pt x="56" y="169"/>
                    <a:pt x="57" y="169"/>
                  </a:cubicBezTo>
                  <a:cubicBezTo>
                    <a:pt x="60" y="169"/>
                    <a:pt x="64" y="170"/>
                    <a:pt x="68" y="170"/>
                  </a:cubicBezTo>
                  <a:cubicBezTo>
                    <a:pt x="68" y="170"/>
                    <a:pt x="69" y="169"/>
                    <a:pt x="69" y="169"/>
                  </a:cubicBezTo>
                  <a:cubicBezTo>
                    <a:pt x="68" y="169"/>
                    <a:pt x="67" y="169"/>
                    <a:pt x="65" y="169"/>
                  </a:cubicBezTo>
                  <a:cubicBezTo>
                    <a:pt x="65" y="169"/>
                    <a:pt x="64" y="169"/>
                    <a:pt x="64" y="169"/>
                  </a:cubicBezTo>
                  <a:cubicBezTo>
                    <a:pt x="65" y="169"/>
                    <a:pt x="66" y="169"/>
                    <a:pt x="67" y="169"/>
                  </a:cubicBezTo>
                  <a:cubicBezTo>
                    <a:pt x="68" y="169"/>
                    <a:pt x="70" y="169"/>
                    <a:pt x="71" y="169"/>
                  </a:cubicBezTo>
                  <a:cubicBezTo>
                    <a:pt x="73" y="169"/>
                    <a:pt x="75" y="169"/>
                    <a:pt x="78" y="169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80" y="169"/>
                    <a:pt x="82" y="170"/>
                    <a:pt x="84" y="169"/>
                  </a:cubicBezTo>
                  <a:cubicBezTo>
                    <a:pt x="84" y="169"/>
                    <a:pt x="83" y="169"/>
                    <a:pt x="82" y="169"/>
                  </a:cubicBezTo>
                  <a:cubicBezTo>
                    <a:pt x="85" y="169"/>
                    <a:pt x="88" y="169"/>
                    <a:pt x="90" y="169"/>
                  </a:cubicBezTo>
                  <a:cubicBezTo>
                    <a:pt x="93" y="168"/>
                    <a:pt x="95" y="168"/>
                    <a:pt x="96" y="166"/>
                  </a:cubicBezTo>
                  <a:close/>
                  <a:moveTo>
                    <a:pt x="84" y="169"/>
                  </a:moveTo>
                  <a:cubicBezTo>
                    <a:pt x="84" y="168"/>
                    <a:pt x="85" y="169"/>
                    <a:pt x="86" y="169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5" y="168"/>
                  </a:moveTo>
                  <a:cubicBezTo>
                    <a:pt x="94" y="169"/>
                    <a:pt x="94" y="169"/>
                    <a:pt x="93" y="169"/>
                  </a:cubicBezTo>
                  <a:cubicBezTo>
                    <a:pt x="94" y="169"/>
                    <a:pt x="94" y="169"/>
                    <a:pt x="95" y="168"/>
                  </a:cubicBezTo>
                  <a:close/>
                  <a:moveTo>
                    <a:pt x="166" y="175"/>
                  </a:moveTo>
                  <a:cubicBezTo>
                    <a:pt x="166" y="176"/>
                    <a:pt x="166" y="177"/>
                    <a:pt x="166" y="178"/>
                  </a:cubicBezTo>
                  <a:cubicBezTo>
                    <a:pt x="166" y="178"/>
                    <a:pt x="167" y="178"/>
                    <a:pt x="168" y="178"/>
                  </a:cubicBezTo>
                  <a:cubicBezTo>
                    <a:pt x="167" y="178"/>
                    <a:pt x="167" y="178"/>
                    <a:pt x="167" y="177"/>
                  </a:cubicBezTo>
                  <a:cubicBezTo>
                    <a:pt x="167" y="177"/>
                    <a:pt x="168" y="177"/>
                    <a:pt x="169" y="177"/>
                  </a:cubicBezTo>
                  <a:cubicBezTo>
                    <a:pt x="169" y="177"/>
                    <a:pt x="170" y="177"/>
                    <a:pt x="170" y="177"/>
                  </a:cubicBezTo>
                  <a:cubicBezTo>
                    <a:pt x="170" y="177"/>
                    <a:pt x="171" y="177"/>
                    <a:pt x="172" y="177"/>
                  </a:cubicBezTo>
                  <a:cubicBezTo>
                    <a:pt x="172" y="178"/>
                    <a:pt x="173" y="178"/>
                    <a:pt x="173" y="178"/>
                  </a:cubicBezTo>
                  <a:cubicBezTo>
                    <a:pt x="173" y="177"/>
                    <a:pt x="174" y="177"/>
                    <a:pt x="175" y="177"/>
                  </a:cubicBezTo>
                  <a:cubicBezTo>
                    <a:pt x="176" y="177"/>
                    <a:pt x="177" y="177"/>
                    <a:pt x="178" y="177"/>
                  </a:cubicBezTo>
                  <a:cubicBezTo>
                    <a:pt x="180" y="177"/>
                    <a:pt x="180" y="177"/>
                    <a:pt x="181" y="178"/>
                  </a:cubicBezTo>
                  <a:cubicBezTo>
                    <a:pt x="182" y="178"/>
                    <a:pt x="182" y="177"/>
                    <a:pt x="182" y="178"/>
                  </a:cubicBezTo>
                  <a:cubicBezTo>
                    <a:pt x="182" y="178"/>
                    <a:pt x="182" y="178"/>
                    <a:pt x="183" y="178"/>
                  </a:cubicBezTo>
                  <a:cubicBezTo>
                    <a:pt x="183" y="178"/>
                    <a:pt x="183" y="178"/>
                    <a:pt x="183" y="178"/>
                  </a:cubicBezTo>
                  <a:cubicBezTo>
                    <a:pt x="184" y="178"/>
                    <a:pt x="183" y="177"/>
                    <a:pt x="183" y="177"/>
                  </a:cubicBezTo>
                  <a:cubicBezTo>
                    <a:pt x="184" y="177"/>
                    <a:pt x="185" y="177"/>
                    <a:pt x="186" y="177"/>
                  </a:cubicBezTo>
                  <a:cubicBezTo>
                    <a:pt x="186" y="177"/>
                    <a:pt x="187" y="178"/>
                    <a:pt x="187" y="178"/>
                  </a:cubicBezTo>
                  <a:cubicBezTo>
                    <a:pt x="187" y="178"/>
                    <a:pt x="188" y="177"/>
                    <a:pt x="188" y="177"/>
                  </a:cubicBezTo>
                  <a:cubicBezTo>
                    <a:pt x="189" y="177"/>
                    <a:pt x="189" y="178"/>
                    <a:pt x="190" y="178"/>
                  </a:cubicBezTo>
                  <a:cubicBezTo>
                    <a:pt x="192" y="178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5" y="178"/>
                    <a:pt x="195" y="178"/>
                  </a:cubicBezTo>
                  <a:cubicBezTo>
                    <a:pt x="196" y="177"/>
                    <a:pt x="196" y="178"/>
                    <a:pt x="197" y="178"/>
                  </a:cubicBezTo>
                  <a:cubicBezTo>
                    <a:pt x="197" y="178"/>
                    <a:pt x="198" y="178"/>
                    <a:pt x="198" y="179"/>
                  </a:cubicBezTo>
                  <a:cubicBezTo>
                    <a:pt x="199" y="178"/>
                    <a:pt x="199" y="178"/>
                    <a:pt x="199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7" y="175"/>
                    <a:pt x="196" y="174"/>
                    <a:pt x="195" y="174"/>
                  </a:cubicBezTo>
                  <a:cubicBezTo>
                    <a:pt x="193" y="174"/>
                    <a:pt x="191" y="173"/>
                    <a:pt x="190" y="173"/>
                  </a:cubicBezTo>
                  <a:cubicBezTo>
                    <a:pt x="188" y="173"/>
                    <a:pt x="186" y="173"/>
                    <a:pt x="185" y="173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3" y="173"/>
                    <a:pt x="181" y="172"/>
                    <a:pt x="180" y="173"/>
                  </a:cubicBezTo>
                  <a:cubicBezTo>
                    <a:pt x="179" y="173"/>
                    <a:pt x="179" y="173"/>
                    <a:pt x="179" y="173"/>
                  </a:cubicBezTo>
                  <a:cubicBezTo>
                    <a:pt x="179" y="173"/>
                    <a:pt x="180" y="173"/>
                    <a:pt x="180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80" y="174"/>
                    <a:pt x="178" y="173"/>
                    <a:pt x="177" y="173"/>
                  </a:cubicBezTo>
                  <a:cubicBezTo>
                    <a:pt x="176" y="173"/>
                    <a:pt x="176" y="174"/>
                    <a:pt x="175" y="174"/>
                  </a:cubicBezTo>
                  <a:cubicBezTo>
                    <a:pt x="175" y="174"/>
                    <a:pt x="175" y="173"/>
                    <a:pt x="175" y="173"/>
                  </a:cubicBezTo>
                  <a:cubicBezTo>
                    <a:pt x="174" y="173"/>
                    <a:pt x="173" y="173"/>
                    <a:pt x="171" y="173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1" y="173"/>
                    <a:pt x="169" y="174"/>
                    <a:pt x="167" y="174"/>
                  </a:cubicBezTo>
                  <a:cubicBezTo>
                    <a:pt x="167" y="174"/>
                    <a:pt x="167" y="175"/>
                    <a:pt x="166" y="175"/>
                  </a:cubicBezTo>
                  <a:cubicBezTo>
                    <a:pt x="167" y="176"/>
                    <a:pt x="167" y="177"/>
                    <a:pt x="166" y="177"/>
                  </a:cubicBezTo>
                  <a:cubicBezTo>
                    <a:pt x="166" y="177"/>
                    <a:pt x="166" y="175"/>
                    <a:pt x="166" y="175"/>
                  </a:cubicBezTo>
                  <a:close/>
                  <a:moveTo>
                    <a:pt x="172" y="174"/>
                  </a:moveTo>
                  <a:cubicBezTo>
                    <a:pt x="172" y="174"/>
                    <a:pt x="172" y="174"/>
                    <a:pt x="172" y="174"/>
                  </a:cubicBezTo>
                  <a:cubicBezTo>
                    <a:pt x="172" y="174"/>
                    <a:pt x="171" y="174"/>
                    <a:pt x="171" y="174"/>
                  </a:cubicBezTo>
                  <a:cubicBezTo>
                    <a:pt x="171" y="173"/>
                    <a:pt x="172" y="173"/>
                    <a:pt x="172" y="174"/>
                  </a:cubicBezTo>
                  <a:close/>
                  <a:moveTo>
                    <a:pt x="167" y="173"/>
                  </a:moveTo>
                  <a:cubicBezTo>
                    <a:pt x="167" y="173"/>
                    <a:pt x="167" y="172"/>
                    <a:pt x="166" y="173"/>
                  </a:cubicBezTo>
                  <a:cubicBezTo>
                    <a:pt x="167" y="173"/>
                    <a:pt x="167" y="173"/>
                    <a:pt x="167" y="173"/>
                  </a:cubicBezTo>
                  <a:close/>
                  <a:moveTo>
                    <a:pt x="97" y="186"/>
                  </a:moveTo>
                  <a:cubicBezTo>
                    <a:pt x="97" y="186"/>
                    <a:pt x="97" y="187"/>
                    <a:pt x="97" y="187"/>
                  </a:cubicBezTo>
                  <a:cubicBezTo>
                    <a:pt x="97" y="187"/>
                    <a:pt x="98" y="186"/>
                    <a:pt x="97" y="186"/>
                  </a:cubicBezTo>
                  <a:close/>
                  <a:moveTo>
                    <a:pt x="195" y="187"/>
                  </a:moveTo>
                  <a:cubicBezTo>
                    <a:pt x="194" y="187"/>
                    <a:pt x="192" y="187"/>
                    <a:pt x="191" y="187"/>
                  </a:cubicBezTo>
                  <a:cubicBezTo>
                    <a:pt x="190" y="187"/>
                    <a:pt x="188" y="187"/>
                    <a:pt x="187" y="187"/>
                  </a:cubicBezTo>
                  <a:cubicBezTo>
                    <a:pt x="186" y="187"/>
                    <a:pt x="184" y="187"/>
                    <a:pt x="183" y="187"/>
                  </a:cubicBezTo>
                  <a:cubicBezTo>
                    <a:pt x="183" y="187"/>
                    <a:pt x="184" y="187"/>
                    <a:pt x="183" y="186"/>
                  </a:cubicBezTo>
                  <a:cubicBezTo>
                    <a:pt x="182" y="186"/>
                    <a:pt x="180" y="186"/>
                    <a:pt x="179" y="186"/>
                  </a:cubicBezTo>
                  <a:cubicBezTo>
                    <a:pt x="179" y="186"/>
                    <a:pt x="178" y="187"/>
                    <a:pt x="178" y="187"/>
                  </a:cubicBezTo>
                  <a:cubicBezTo>
                    <a:pt x="179" y="187"/>
                    <a:pt x="180" y="186"/>
                    <a:pt x="180" y="187"/>
                  </a:cubicBezTo>
                  <a:cubicBezTo>
                    <a:pt x="180" y="187"/>
                    <a:pt x="179" y="187"/>
                    <a:pt x="178" y="187"/>
                  </a:cubicBezTo>
                  <a:cubicBezTo>
                    <a:pt x="177" y="187"/>
                    <a:pt x="176" y="187"/>
                    <a:pt x="175" y="187"/>
                  </a:cubicBezTo>
                  <a:cubicBezTo>
                    <a:pt x="174" y="187"/>
                    <a:pt x="175" y="187"/>
                    <a:pt x="174" y="187"/>
                  </a:cubicBezTo>
                  <a:cubicBezTo>
                    <a:pt x="173" y="187"/>
                    <a:pt x="173" y="186"/>
                    <a:pt x="171" y="187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1" y="187"/>
                    <a:pt x="169" y="187"/>
                    <a:pt x="168" y="187"/>
                  </a:cubicBezTo>
                  <a:cubicBezTo>
                    <a:pt x="168" y="187"/>
                    <a:pt x="167" y="187"/>
                    <a:pt x="167" y="187"/>
                  </a:cubicBezTo>
                  <a:cubicBezTo>
                    <a:pt x="167" y="188"/>
                    <a:pt x="167" y="188"/>
                    <a:pt x="166" y="188"/>
                  </a:cubicBezTo>
                  <a:cubicBezTo>
                    <a:pt x="166" y="189"/>
                    <a:pt x="167" y="189"/>
                    <a:pt x="166" y="189"/>
                  </a:cubicBezTo>
                  <a:cubicBezTo>
                    <a:pt x="166" y="189"/>
                    <a:pt x="166" y="188"/>
                    <a:pt x="166" y="188"/>
                  </a:cubicBezTo>
                  <a:cubicBezTo>
                    <a:pt x="165" y="189"/>
                    <a:pt x="166" y="189"/>
                    <a:pt x="166" y="190"/>
                  </a:cubicBezTo>
                  <a:cubicBezTo>
                    <a:pt x="166" y="190"/>
                    <a:pt x="167" y="190"/>
                    <a:pt x="167" y="190"/>
                  </a:cubicBezTo>
                  <a:cubicBezTo>
                    <a:pt x="167" y="190"/>
                    <a:pt x="167" y="190"/>
                    <a:pt x="167" y="189"/>
                  </a:cubicBezTo>
                  <a:cubicBezTo>
                    <a:pt x="168" y="189"/>
                    <a:pt x="169" y="189"/>
                    <a:pt x="171" y="189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172" y="189"/>
                    <a:pt x="172" y="189"/>
                    <a:pt x="173" y="18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4" y="189"/>
                    <a:pt x="176" y="189"/>
                    <a:pt x="177" y="189"/>
                  </a:cubicBezTo>
                  <a:cubicBezTo>
                    <a:pt x="178" y="189"/>
                    <a:pt x="179" y="190"/>
                    <a:pt x="180" y="190"/>
                  </a:cubicBezTo>
                  <a:cubicBezTo>
                    <a:pt x="181" y="190"/>
                    <a:pt x="181" y="190"/>
                    <a:pt x="182" y="190"/>
                  </a:cubicBezTo>
                  <a:cubicBezTo>
                    <a:pt x="182" y="190"/>
                    <a:pt x="181" y="189"/>
                    <a:pt x="182" y="189"/>
                  </a:cubicBezTo>
                  <a:cubicBezTo>
                    <a:pt x="182" y="189"/>
                    <a:pt x="183" y="189"/>
                    <a:pt x="184" y="189"/>
                  </a:cubicBezTo>
                  <a:cubicBezTo>
                    <a:pt x="184" y="189"/>
                    <a:pt x="185" y="190"/>
                    <a:pt x="185" y="190"/>
                  </a:cubicBezTo>
                  <a:cubicBezTo>
                    <a:pt x="185" y="190"/>
                    <a:pt x="185" y="189"/>
                    <a:pt x="186" y="189"/>
                  </a:cubicBezTo>
                  <a:cubicBezTo>
                    <a:pt x="187" y="189"/>
                    <a:pt x="188" y="190"/>
                    <a:pt x="189" y="190"/>
                  </a:cubicBezTo>
                  <a:cubicBezTo>
                    <a:pt x="190" y="190"/>
                    <a:pt x="191" y="189"/>
                    <a:pt x="191" y="190"/>
                  </a:cubicBezTo>
                  <a:cubicBezTo>
                    <a:pt x="191" y="190"/>
                    <a:pt x="191" y="190"/>
                    <a:pt x="192" y="190"/>
                  </a:cubicBezTo>
                  <a:cubicBezTo>
                    <a:pt x="192" y="190"/>
                    <a:pt x="193" y="190"/>
                    <a:pt x="194" y="190"/>
                  </a:cubicBezTo>
                  <a:cubicBezTo>
                    <a:pt x="193" y="189"/>
                    <a:pt x="192" y="189"/>
                    <a:pt x="192" y="189"/>
                  </a:cubicBezTo>
                  <a:cubicBezTo>
                    <a:pt x="192" y="189"/>
                    <a:pt x="193" y="189"/>
                    <a:pt x="194" y="189"/>
                  </a:cubicBezTo>
                  <a:cubicBezTo>
                    <a:pt x="194" y="189"/>
                    <a:pt x="194" y="189"/>
                    <a:pt x="195" y="189"/>
                  </a:cubicBezTo>
                  <a:cubicBezTo>
                    <a:pt x="195" y="189"/>
                    <a:pt x="195" y="189"/>
                    <a:pt x="195" y="189"/>
                  </a:cubicBezTo>
                  <a:cubicBezTo>
                    <a:pt x="195" y="189"/>
                    <a:pt x="196" y="189"/>
                    <a:pt x="196" y="189"/>
                  </a:cubicBezTo>
                  <a:cubicBezTo>
                    <a:pt x="197" y="188"/>
                    <a:pt x="196" y="187"/>
                    <a:pt x="195" y="187"/>
                  </a:cubicBezTo>
                  <a:close/>
                  <a:moveTo>
                    <a:pt x="172" y="187"/>
                  </a:moveTo>
                  <a:cubicBezTo>
                    <a:pt x="172" y="188"/>
                    <a:pt x="171" y="187"/>
                    <a:pt x="171" y="187"/>
                  </a:cubicBezTo>
                  <a:cubicBezTo>
                    <a:pt x="171" y="187"/>
                    <a:pt x="172" y="187"/>
                    <a:pt x="172" y="187"/>
                  </a:cubicBezTo>
                  <a:close/>
                  <a:moveTo>
                    <a:pt x="168" y="187"/>
                  </a:moveTo>
                  <a:cubicBezTo>
                    <a:pt x="168" y="186"/>
                    <a:pt x="167" y="186"/>
                    <a:pt x="167" y="187"/>
                  </a:cubicBezTo>
                  <a:cubicBezTo>
                    <a:pt x="167" y="187"/>
                    <a:pt x="168" y="187"/>
                    <a:pt x="168" y="187"/>
                  </a:cubicBezTo>
                  <a:close/>
                  <a:moveTo>
                    <a:pt x="87" y="190"/>
                  </a:moveTo>
                  <a:cubicBezTo>
                    <a:pt x="87" y="190"/>
                    <a:pt x="88" y="190"/>
                    <a:pt x="88" y="190"/>
                  </a:cubicBezTo>
                  <a:cubicBezTo>
                    <a:pt x="87" y="190"/>
                    <a:pt x="87" y="190"/>
                    <a:pt x="87" y="190"/>
                  </a:cubicBezTo>
                  <a:close/>
                  <a:moveTo>
                    <a:pt x="92" y="198"/>
                  </a:moveTo>
                  <a:cubicBezTo>
                    <a:pt x="92" y="198"/>
                    <a:pt x="93" y="198"/>
                    <a:pt x="94" y="198"/>
                  </a:cubicBezTo>
                  <a:cubicBezTo>
                    <a:pt x="92" y="198"/>
                    <a:pt x="90" y="198"/>
                    <a:pt x="89" y="198"/>
                  </a:cubicBezTo>
                  <a:cubicBezTo>
                    <a:pt x="90" y="199"/>
                    <a:pt x="91" y="198"/>
                    <a:pt x="92" y="198"/>
                  </a:cubicBezTo>
                  <a:close/>
                  <a:moveTo>
                    <a:pt x="64" y="198"/>
                  </a:moveTo>
                  <a:cubicBezTo>
                    <a:pt x="64" y="198"/>
                    <a:pt x="64" y="198"/>
                    <a:pt x="64" y="198"/>
                  </a:cubicBezTo>
                  <a:cubicBezTo>
                    <a:pt x="66" y="198"/>
                    <a:pt x="69" y="198"/>
                    <a:pt x="72" y="198"/>
                  </a:cubicBezTo>
                  <a:cubicBezTo>
                    <a:pt x="72" y="198"/>
                    <a:pt x="74" y="199"/>
                    <a:pt x="74" y="198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1" y="198"/>
                    <a:pt x="68" y="198"/>
                    <a:pt x="64" y="198"/>
                  </a:cubicBezTo>
                  <a:close/>
                  <a:moveTo>
                    <a:pt x="64" y="199"/>
                  </a:moveTo>
                  <a:cubicBezTo>
                    <a:pt x="63" y="199"/>
                    <a:pt x="63" y="201"/>
                    <a:pt x="64" y="202"/>
                  </a:cubicBezTo>
                  <a:cubicBezTo>
                    <a:pt x="64" y="201"/>
                    <a:pt x="64" y="199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lose/>
                  <a:moveTo>
                    <a:pt x="48" y="203"/>
                  </a:moveTo>
                  <a:cubicBezTo>
                    <a:pt x="48" y="203"/>
                    <a:pt x="47" y="203"/>
                    <a:pt x="46" y="202"/>
                  </a:cubicBezTo>
                  <a:cubicBezTo>
                    <a:pt x="47" y="203"/>
                    <a:pt x="47" y="203"/>
                    <a:pt x="48" y="203"/>
                  </a:cubicBezTo>
                  <a:close/>
                  <a:moveTo>
                    <a:pt x="67" y="203"/>
                  </a:moveTo>
                  <a:cubicBezTo>
                    <a:pt x="66" y="203"/>
                    <a:pt x="65" y="203"/>
                    <a:pt x="64" y="203"/>
                  </a:cubicBezTo>
                  <a:cubicBezTo>
                    <a:pt x="65" y="203"/>
                    <a:pt x="66" y="203"/>
                    <a:pt x="67" y="203"/>
                  </a:cubicBezTo>
                  <a:close/>
                  <a:moveTo>
                    <a:pt x="159" y="209"/>
                  </a:moveTo>
                  <a:cubicBezTo>
                    <a:pt x="157" y="210"/>
                    <a:pt x="154" y="210"/>
                    <a:pt x="152" y="211"/>
                  </a:cubicBezTo>
                  <a:cubicBezTo>
                    <a:pt x="154" y="211"/>
                    <a:pt x="157" y="210"/>
                    <a:pt x="159" y="209"/>
                  </a:cubicBezTo>
                  <a:close/>
                  <a:moveTo>
                    <a:pt x="120" y="9"/>
                  </a:moveTo>
                  <a:cubicBezTo>
                    <a:pt x="121" y="8"/>
                    <a:pt x="121" y="8"/>
                    <a:pt x="122" y="8"/>
                  </a:cubicBezTo>
                  <a:cubicBezTo>
                    <a:pt x="121" y="8"/>
                    <a:pt x="120" y="8"/>
                    <a:pt x="120" y="9"/>
                  </a:cubicBezTo>
                  <a:close/>
                  <a:moveTo>
                    <a:pt x="120" y="9"/>
                  </a:moveTo>
                  <a:cubicBezTo>
                    <a:pt x="120" y="9"/>
                    <a:pt x="119" y="9"/>
                    <a:pt x="119" y="9"/>
                  </a:cubicBezTo>
                  <a:cubicBezTo>
                    <a:pt x="119" y="9"/>
                    <a:pt x="120" y="9"/>
                    <a:pt x="120" y="9"/>
                  </a:cubicBezTo>
                  <a:close/>
                  <a:moveTo>
                    <a:pt x="133" y="20"/>
                  </a:moveTo>
                  <a:cubicBezTo>
                    <a:pt x="130" y="20"/>
                    <a:pt x="127" y="20"/>
                    <a:pt x="126" y="18"/>
                  </a:cubicBezTo>
                  <a:cubicBezTo>
                    <a:pt x="125" y="17"/>
                    <a:pt x="125" y="16"/>
                    <a:pt x="125" y="14"/>
                  </a:cubicBezTo>
                  <a:cubicBezTo>
                    <a:pt x="125" y="12"/>
                    <a:pt x="125" y="10"/>
                    <a:pt x="124" y="9"/>
                  </a:cubicBezTo>
                  <a:cubicBezTo>
                    <a:pt x="126" y="11"/>
                    <a:pt x="124" y="16"/>
                    <a:pt x="126" y="18"/>
                  </a:cubicBezTo>
                  <a:cubicBezTo>
                    <a:pt x="127" y="20"/>
                    <a:pt x="129" y="20"/>
                    <a:pt x="132" y="20"/>
                  </a:cubicBezTo>
                  <a:cubicBezTo>
                    <a:pt x="133" y="20"/>
                    <a:pt x="134" y="20"/>
                    <a:pt x="134" y="20"/>
                  </a:cubicBezTo>
                  <a:cubicBezTo>
                    <a:pt x="134" y="20"/>
                    <a:pt x="134" y="20"/>
                    <a:pt x="133" y="20"/>
                  </a:cubicBezTo>
                  <a:close/>
                  <a:moveTo>
                    <a:pt x="136" y="11"/>
                  </a:moveTo>
                  <a:cubicBezTo>
                    <a:pt x="136" y="11"/>
                    <a:pt x="136" y="11"/>
                    <a:pt x="136" y="11"/>
                  </a:cubicBezTo>
                  <a:cubicBezTo>
                    <a:pt x="136" y="12"/>
                    <a:pt x="135" y="13"/>
                    <a:pt x="135" y="14"/>
                  </a:cubicBezTo>
                  <a:cubicBezTo>
                    <a:pt x="135" y="13"/>
                    <a:pt x="136" y="11"/>
                    <a:pt x="136" y="11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29"/>
                  </a:cubicBezTo>
                  <a:cubicBezTo>
                    <a:pt x="25" y="29"/>
                    <a:pt x="25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30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6" y="26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6" y="23"/>
                    <a:pt x="35" y="23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4" y="22"/>
                    <a:pt x="33" y="22"/>
                    <a:pt x="33" y="22"/>
                  </a:cubicBezTo>
                  <a:cubicBezTo>
                    <a:pt x="32" y="22"/>
                    <a:pt x="31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8" y="23"/>
                    <a:pt x="28" y="22"/>
                    <a:pt x="28" y="23"/>
                  </a:cubicBezTo>
                  <a:cubicBezTo>
                    <a:pt x="28" y="23"/>
                    <a:pt x="27" y="23"/>
                    <a:pt x="26" y="23"/>
                  </a:cubicBezTo>
                  <a:cubicBezTo>
                    <a:pt x="26" y="23"/>
                    <a:pt x="26" y="24"/>
                    <a:pt x="26" y="24"/>
                  </a:cubicBezTo>
                  <a:cubicBezTo>
                    <a:pt x="25" y="24"/>
                    <a:pt x="24" y="24"/>
                    <a:pt x="24" y="25"/>
                  </a:cubicBezTo>
                  <a:cubicBezTo>
                    <a:pt x="24" y="25"/>
                    <a:pt x="24" y="24"/>
                    <a:pt x="25" y="24"/>
                  </a:cubicBezTo>
                  <a:cubicBezTo>
                    <a:pt x="24" y="26"/>
                    <a:pt x="24" y="27"/>
                    <a:pt x="24" y="28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3" y="30"/>
                    <a:pt x="24" y="30"/>
                    <a:pt x="24" y="30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5" y="25"/>
                    <a:pt x="25" y="25"/>
                  </a:cubicBezTo>
                  <a:close/>
                  <a:moveTo>
                    <a:pt x="77" y="32"/>
                  </a:move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lose/>
                  <a:moveTo>
                    <a:pt x="124" y="35"/>
                  </a:moveTo>
                  <a:cubicBezTo>
                    <a:pt x="123" y="35"/>
                    <a:pt x="124" y="35"/>
                    <a:pt x="124" y="35"/>
                  </a:cubicBezTo>
                  <a:close/>
                  <a:moveTo>
                    <a:pt x="121" y="75"/>
                  </a:moveTo>
                  <a:cubicBezTo>
                    <a:pt x="121" y="76"/>
                    <a:pt x="120" y="77"/>
                    <a:pt x="119" y="78"/>
                  </a:cubicBezTo>
                  <a:cubicBezTo>
                    <a:pt x="120" y="77"/>
                    <a:pt x="121" y="76"/>
                    <a:pt x="121" y="75"/>
                  </a:cubicBezTo>
                  <a:close/>
                  <a:moveTo>
                    <a:pt x="139" y="91"/>
                  </a:moveTo>
                  <a:cubicBezTo>
                    <a:pt x="137" y="91"/>
                    <a:pt x="138" y="94"/>
                    <a:pt x="139" y="94"/>
                  </a:cubicBezTo>
                  <a:cubicBezTo>
                    <a:pt x="138" y="94"/>
                    <a:pt x="138" y="92"/>
                    <a:pt x="139" y="91"/>
                  </a:cubicBezTo>
                  <a:close/>
                  <a:moveTo>
                    <a:pt x="132" y="101"/>
                  </a:moveTo>
                  <a:cubicBezTo>
                    <a:pt x="132" y="101"/>
                    <a:pt x="132" y="101"/>
                    <a:pt x="132" y="101"/>
                  </a:cubicBezTo>
                  <a:cubicBezTo>
                    <a:pt x="132" y="101"/>
                    <a:pt x="132" y="101"/>
                    <a:pt x="132" y="101"/>
                  </a:cubicBezTo>
                  <a:close/>
                  <a:moveTo>
                    <a:pt x="120" y="103"/>
                  </a:move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lose/>
                  <a:moveTo>
                    <a:pt x="122" y="103"/>
                  </a:move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22" y="103"/>
                    <a:pt x="122" y="103"/>
                  </a:cubicBezTo>
                  <a:close/>
                  <a:moveTo>
                    <a:pt x="222" y="178"/>
                  </a:moveTo>
                  <a:cubicBezTo>
                    <a:pt x="221" y="174"/>
                    <a:pt x="221" y="170"/>
                    <a:pt x="221" y="166"/>
                  </a:cubicBezTo>
                  <a:cubicBezTo>
                    <a:pt x="221" y="164"/>
                    <a:pt x="221" y="162"/>
                    <a:pt x="221" y="160"/>
                  </a:cubicBezTo>
                  <a:cubicBezTo>
                    <a:pt x="221" y="158"/>
                    <a:pt x="221" y="156"/>
                    <a:pt x="221" y="154"/>
                  </a:cubicBezTo>
                  <a:cubicBezTo>
                    <a:pt x="221" y="150"/>
                    <a:pt x="221" y="146"/>
                    <a:pt x="221" y="142"/>
                  </a:cubicBezTo>
                  <a:cubicBezTo>
                    <a:pt x="221" y="138"/>
                    <a:pt x="221" y="134"/>
                    <a:pt x="221" y="130"/>
                  </a:cubicBezTo>
                  <a:cubicBezTo>
                    <a:pt x="220" y="122"/>
                    <a:pt x="220" y="114"/>
                    <a:pt x="220" y="106"/>
                  </a:cubicBezTo>
                  <a:cubicBezTo>
                    <a:pt x="219" y="98"/>
                    <a:pt x="219" y="89"/>
                    <a:pt x="219" y="81"/>
                  </a:cubicBezTo>
                  <a:cubicBezTo>
                    <a:pt x="219" y="64"/>
                    <a:pt x="219" y="48"/>
                    <a:pt x="219" y="31"/>
                  </a:cubicBezTo>
                  <a:cubicBezTo>
                    <a:pt x="219" y="27"/>
                    <a:pt x="219" y="23"/>
                    <a:pt x="219" y="19"/>
                  </a:cubicBezTo>
                  <a:cubicBezTo>
                    <a:pt x="219" y="18"/>
                    <a:pt x="218" y="16"/>
                    <a:pt x="218" y="14"/>
                  </a:cubicBezTo>
                  <a:cubicBezTo>
                    <a:pt x="217" y="13"/>
                    <a:pt x="216" y="11"/>
                    <a:pt x="216" y="10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9"/>
                    <a:pt x="214" y="9"/>
                    <a:pt x="213" y="8"/>
                  </a:cubicBezTo>
                  <a:cubicBezTo>
                    <a:pt x="211" y="6"/>
                    <a:pt x="208" y="4"/>
                    <a:pt x="205" y="3"/>
                  </a:cubicBezTo>
                  <a:cubicBezTo>
                    <a:pt x="201" y="1"/>
                    <a:pt x="196" y="1"/>
                    <a:pt x="190" y="1"/>
                  </a:cubicBezTo>
                  <a:cubicBezTo>
                    <a:pt x="184" y="1"/>
                    <a:pt x="178" y="1"/>
                    <a:pt x="173" y="1"/>
                  </a:cubicBezTo>
                  <a:cubicBezTo>
                    <a:pt x="167" y="0"/>
                    <a:pt x="161" y="0"/>
                    <a:pt x="155" y="1"/>
                  </a:cubicBezTo>
                  <a:cubicBezTo>
                    <a:pt x="153" y="1"/>
                    <a:pt x="151" y="1"/>
                    <a:pt x="148" y="1"/>
                  </a:cubicBezTo>
                  <a:cubicBezTo>
                    <a:pt x="146" y="1"/>
                    <a:pt x="144" y="1"/>
                    <a:pt x="142" y="1"/>
                  </a:cubicBezTo>
                  <a:cubicBezTo>
                    <a:pt x="138" y="1"/>
                    <a:pt x="135" y="1"/>
                    <a:pt x="132" y="2"/>
                  </a:cubicBezTo>
                  <a:cubicBezTo>
                    <a:pt x="131" y="2"/>
                    <a:pt x="130" y="2"/>
                    <a:pt x="129" y="3"/>
                  </a:cubicBezTo>
                  <a:cubicBezTo>
                    <a:pt x="130" y="3"/>
                    <a:pt x="132" y="3"/>
                    <a:pt x="132" y="3"/>
                  </a:cubicBezTo>
                  <a:cubicBezTo>
                    <a:pt x="126" y="4"/>
                    <a:pt x="119" y="3"/>
                    <a:pt x="112" y="2"/>
                  </a:cubicBezTo>
                  <a:cubicBezTo>
                    <a:pt x="110" y="2"/>
                    <a:pt x="108" y="3"/>
                    <a:pt x="106" y="2"/>
                  </a:cubicBezTo>
                  <a:cubicBezTo>
                    <a:pt x="107" y="2"/>
                    <a:pt x="108" y="2"/>
                    <a:pt x="109" y="1"/>
                  </a:cubicBezTo>
                  <a:cubicBezTo>
                    <a:pt x="107" y="1"/>
                    <a:pt x="104" y="1"/>
                    <a:pt x="101" y="1"/>
                  </a:cubicBezTo>
                  <a:cubicBezTo>
                    <a:pt x="98" y="1"/>
                    <a:pt x="96" y="1"/>
                    <a:pt x="93" y="1"/>
                  </a:cubicBezTo>
                  <a:cubicBezTo>
                    <a:pt x="92" y="1"/>
                    <a:pt x="90" y="1"/>
                    <a:pt x="89" y="1"/>
                  </a:cubicBezTo>
                  <a:cubicBezTo>
                    <a:pt x="88" y="2"/>
                    <a:pt x="86" y="2"/>
                    <a:pt x="85" y="2"/>
                  </a:cubicBezTo>
                  <a:cubicBezTo>
                    <a:pt x="71" y="1"/>
                    <a:pt x="57" y="3"/>
                    <a:pt x="43" y="2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8" y="3"/>
                    <a:pt x="36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32" y="4"/>
                    <a:pt x="31" y="3"/>
                    <a:pt x="31" y="3"/>
                  </a:cubicBezTo>
                  <a:cubicBezTo>
                    <a:pt x="28" y="3"/>
                    <a:pt x="26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0" y="2"/>
                    <a:pt x="18" y="3"/>
                    <a:pt x="16" y="3"/>
                  </a:cubicBezTo>
                  <a:cubicBezTo>
                    <a:pt x="15" y="4"/>
                    <a:pt x="13" y="4"/>
                    <a:pt x="12" y="5"/>
                  </a:cubicBezTo>
                  <a:cubicBezTo>
                    <a:pt x="6" y="8"/>
                    <a:pt x="3" y="12"/>
                    <a:pt x="2" y="19"/>
                  </a:cubicBezTo>
                  <a:cubicBezTo>
                    <a:pt x="1" y="23"/>
                    <a:pt x="1" y="27"/>
                    <a:pt x="1" y="31"/>
                  </a:cubicBezTo>
                  <a:cubicBezTo>
                    <a:pt x="1" y="31"/>
                    <a:pt x="1" y="32"/>
                    <a:pt x="0" y="32"/>
                  </a:cubicBezTo>
                  <a:cubicBezTo>
                    <a:pt x="0" y="33"/>
                    <a:pt x="1" y="33"/>
                    <a:pt x="1" y="34"/>
                  </a:cubicBezTo>
                  <a:cubicBezTo>
                    <a:pt x="1" y="35"/>
                    <a:pt x="1" y="35"/>
                    <a:pt x="1" y="37"/>
                  </a:cubicBezTo>
                  <a:cubicBezTo>
                    <a:pt x="1" y="45"/>
                    <a:pt x="1" y="55"/>
                    <a:pt x="1" y="63"/>
                  </a:cubicBezTo>
                  <a:cubicBezTo>
                    <a:pt x="1" y="64"/>
                    <a:pt x="0" y="66"/>
                    <a:pt x="1" y="66"/>
                  </a:cubicBezTo>
                  <a:cubicBezTo>
                    <a:pt x="1" y="67"/>
                    <a:pt x="1" y="67"/>
                    <a:pt x="1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1" y="74"/>
                    <a:pt x="1" y="78"/>
                    <a:pt x="1" y="81"/>
                  </a:cubicBezTo>
                  <a:cubicBezTo>
                    <a:pt x="1" y="85"/>
                    <a:pt x="1" y="89"/>
                    <a:pt x="1" y="94"/>
                  </a:cubicBezTo>
                  <a:cubicBezTo>
                    <a:pt x="1" y="98"/>
                    <a:pt x="1" y="102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4"/>
                    <a:pt x="2" y="128"/>
                    <a:pt x="2" y="132"/>
                  </a:cubicBezTo>
                  <a:cubicBezTo>
                    <a:pt x="2" y="137"/>
                    <a:pt x="2" y="141"/>
                    <a:pt x="2" y="146"/>
                  </a:cubicBezTo>
                  <a:cubicBezTo>
                    <a:pt x="2" y="154"/>
                    <a:pt x="2" y="163"/>
                    <a:pt x="2" y="172"/>
                  </a:cubicBezTo>
                  <a:cubicBezTo>
                    <a:pt x="1" y="168"/>
                    <a:pt x="2" y="163"/>
                    <a:pt x="1" y="159"/>
                  </a:cubicBezTo>
                  <a:cubicBezTo>
                    <a:pt x="1" y="159"/>
                    <a:pt x="1" y="160"/>
                    <a:pt x="1" y="161"/>
                  </a:cubicBezTo>
                  <a:cubicBezTo>
                    <a:pt x="1" y="161"/>
                    <a:pt x="1" y="162"/>
                    <a:pt x="1" y="163"/>
                  </a:cubicBezTo>
                  <a:cubicBezTo>
                    <a:pt x="2" y="172"/>
                    <a:pt x="1" y="184"/>
                    <a:pt x="2" y="193"/>
                  </a:cubicBezTo>
                  <a:cubicBezTo>
                    <a:pt x="2" y="197"/>
                    <a:pt x="2" y="202"/>
                    <a:pt x="3" y="205"/>
                  </a:cubicBezTo>
                  <a:cubicBezTo>
                    <a:pt x="3" y="206"/>
                    <a:pt x="4" y="207"/>
                    <a:pt x="5" y="208"/>
                  </a:cubicBezTo>
                  <a:cubicBezTo>
                    <a:pt x="7" y="212"/>
                    <a:pt x="12" y="216"/>
                    <a:pt x="18" y="217"/>
                  </a:cubicBezTo>
                  <a:cubicBezTo>
                    <a:pt x="19" y="217"/>
                    <a:pt x="21" y="217"/>
                    <a:pt x="22" y="217"/>
                  </a:cubicBezTo>
                  <a:cubicBezTo>
                    <a:pt x="28" y="217"/>
                    <a:pt x="34" y="217"/>
                    <a:pt x="40" y="217"/>
                  </a:cubicBezTo>
                  <a:cubicBezTo>
                    <a:pt x="41" y="217"/>
                    <a:pt x="42" y="217"/>
                    <a:pt x="44" y="217"/>
                  </a:cubicBezTo>
                  <a:cubicBezTo>
                    <a:pt x="45" y="217"/>
                    <a:pt x="47" y="217"/>
                    <a:pt x="48" y="218"/>
                  </a:cubicBezTo>
                  <a:cubicBezTo>
                    <a:pt x="58" y="218"/>
                    <a:pt x="69" y="217"/>
                    <a:pt x="79" y="217"/>
                  </a:cubicBezTo>
                  <a:cubicBezTo>
                    <a:pt x="80" y="217"/>
                    <a:pt x="82" y="217"/>
                    <a:pt x="83" y="217"/>
                  </a:cubicBezTo>
                  <a:cubicBezTo>
                    <a:pt x="84" y="217"/>
                    <a:pt x="84" y="218"/>
                    <a:pt x="84" y="218"/>
                  </a:cubicBezTo>
                  <a:cubicBezTo>
                    <a:pt x="85" y="218"/>
                    <a:pt x="86" y="218"/>
                    <a:pt x="87" y="218"/>
                  </a:cubicBezTo>
                  <a:cubicBezTo>
                    <a:pt x="95" y="218"/>
                    <a:pt x="103" y="218"/>
                    <a:pt x="110" y="218"/>
                  </a:cubicBezTo>
                  <a:cubicBezTo>
                    <a:pt x="119" y="217"/>
                    <a:pt x="128" y="217"/>
                    <a:pt x="136" y="217"/>
                  </a:cubicBezTo>
                  <a:cubicBezTo>
                    <a:pt x="145" y="217"/>
                    <a:pt x="154" y="218"/>
                    <a:pt x="162" y="218"/>
                  </a:cubicBezTo>
                  <a:cubicBezTo>
                    <a:pt x="174" y="218"/>
                    <a:pt x="188" y="219"/>
                    <a:pt x="200" y="218"/>
                  </a:cubicBezTo>
                  <a:cubicBezTo>
                    <a:pt x="203" y="217"/>
                    <a:pt x="206" y="215"/>
                    <a:pt x="208" y="213"/>
                  </a:cubicBezTo>
                  <a:cubicBezTo>
                    <a:pt x="211" y="211"/>
                    <a:pt x="212" y="208"/>
                    <a:pt x="213" y="205"/>
                  </a:cubicBezTo>
                  <a:cubicBezTo>
                    <a:pt x="214" y="203"/>
                    <a:pt x="214" y="202"/>
                    <a:pt x="215" y="200"/>
                  </a:cubicBezTo>
                  <a:cubicBezTo>
                    <a:pt x="215" y="198"/>
                    <a:pt x="215" y="196"/>
                    <a:pt x="215" y="193"/>
                  </a:cubicBezTo>
                  <a:cubicBezTo>
                    <a:pt x="215" y="176"/>
                    <a:pt x="215" y="158"/>
                    <a:pt x="215" y="141"/>
                  </a:cubicBezTo>
                  <a:cubicBezTo>
                    <a:pt x="215" y="141"/>
                    <a:pt x="215" y="142"/>
                    <a:pt x="215" y="142"/>
                  </a:cubicBezTo>
                  <a:cubicBezTo>
                    <a:pt x="215" y="142"/>
                    <a:pt x="215" y="141"/>
                    <a:pt x="215" y="141"/>
                  </a:cubicBezTo>
                  <a:cubicBezTo>
                    <a:pt x="216" y="146"/>
                    <a:pt x="216" y="150"/>
                    <a:pt x="216" y="155"/>
                  </a:cubicBezTo>
                  <a:cubicBezTo>
                    <a:pt x="216" y="160"/>
                    <a:pt x="217" y="164"/>
                    <a:pt x="217" y="169"/>
                  </a:cubicBezTo>
                  <a:cubicBezTo>
                    <a:pt x="217" y="170"/>
                    <a:pt x="217" y="171"/>
                    <a:pt x="216" y="173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6" y="174"/>
                    <a:pt x="216" y="175"/>
                    <a:pt x="216" y="176"/>
                  </a:cubicBezTo>
                  <a:cubicBezTo>
                    <a:pt x="216" y="182"/>
                    <a:pt x="216" y="189"/>
                    <a:pt x="216" y="194"/>
                  </a:cubicBezTo>
                  <a:cubicBezTo>
                    <a:pt x="216" y="195"/>
                    <a:pt x="217" y="197"/>
                    <a:pt x="217" y="198"/>
                  </a:cubicBezTo>
                  <a:cubicBezTo>
                    <a:pt x="217" y="197"/>
                    <a:pt x="217" y="197"/>
                    <a:pt x="217" y="197"/>
                  </a:cubicBezTo>
                  <a:cubicBezTo>
                    <a:pt x="217" y="196"/>
                    <a:pt x="217" y="196"/>
                    <a:pt x="218" y="196"/>
                  </a:cubicBezTo>
                  <a:cubicBezTo>
                    <a:pt x="219" y="192"/>
                    <a:pt x="220" y="188"/>
                    <a:pt x="221" y="183"/>
                  </a:cubicBezTo>
                  <a:cubicBezTo>
                    <a:pt x="221" y="181"/>
                    <a:pt x="222" y="180"/>
                    <a:pt x="222" y="178"/>
                  </a:cubicBezTo>
                  <a:close/>
                  <a:moveTo>
                    <a:pt x="44" y="12"/>
                  </a:moveTo>
                  <a:cubicBezTo>
                    <a:pt x="44" y="13"/>
                    <a:pt x="44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lose/>
                  <a:moveTo>
                    <a:pt x="15" y="30"/>
                  </a:moveTo>
                  <a:cubicBezTo>
                    <a:pt x="15" y="29"/>
                    <a:pt x="15" y="27"/>
                    <a:pt x="16" y="25"/>
                  </a:cubicBezTo>
                  <a:cubicBezTo>
                    <a:pt x="16" y="23"/>
                    <a:pt x="17" y="21"/>
                    <a:pt x="18" y="20"/>
                  </a:cubicBezTo>
                  <a:cubicBezTo>
                    <a:pt x="20" y="15"/>
                    <a:pt x="24" y="13"/>
                    <a:pt x="30" y="13"/>
                  </a:cubicBezTo>
                  <a:cubicBezTo>
                    <a:pt x="31" y="12"/>
                    <a:pt x="32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6" y="12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7" y="9"/>
                  </a:cubicBezTo>
                  <a:cubicBezTo>
                    <a:pt x="38" y="8"/>
                    <a:pt x="40" y="7"/>
                    <a:pt x="41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2" y="9"/>
                    <a:pt x="42" y="8"/>
                  </a:cubicBezTo>
                  <a:cubicBezTo>
                    <a:pt x="41" y="8"/>
                    <a:pt x="39" y="8"/>
                    <a:pt x="37" y="9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3"/>
                    <a:pt x="34" y="13"/>
                    <a:pt x="34" y="13"/>
                  </a:cubicBezTo>
                  <a:cubicBezTo>
                    <a:pt x="34" y="13"/>
                    <a:pt x="35" y="13"/>
                    <a:pt x="36" y="13"/>
                  </a:cubicBezTo>
                  <a:cubicBezTo>
                    <a:pt x="37" y="13"/>
                    <a:pt x="36" y="10"/>
                    <a:pt x="38" y="9"/>
                  </a:cubicBezTo>
                  <a:cubicBezTo>
                    <a:pt x="39" y="8"/>
                    <a:pt x="41" y="8"/>
                    <a:pt x="42" y="9"/>
                  </a:cubicBezTo>
                  <a:cubicBezTo>
                    <a:pt x="43" y="9"/>
                    <a:pt x="43" y="10"/>
                    <a:pt x="43" y="10"/>
                  </a:cubicBezTo>
                  <a:cubicBezTo>
                    <a:pt x="43" y="10"/>
                    <a:pt x="43" y="10"/>
                    <a:pt x="43" y="9"/>
                  </a:cubicBezTo>
                  <a:cubicBezTo>
                    <a:pt x="43" y="10"/>
                    <a:pt x="44" y="11"/>
                    <a:pt x="44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2"/>
                    <a:pt x="43" y="13"/>
                    <a:pt x="44" y="13"/>
                  </a:cubicBezTo>
                  <a:cubicBezTo>
                    <a:pt x="44" y="13"/>
                    <a:pt x="45" y="13"/>
                    <a:pt x="45" y="13"/>
                  </a:cubicBezTo>
                  <a:cubicBezTo>
                    <a:pt x="45" y="13"/>
                    <a:pt x="44" y="13"/>
                    <a:pt x="45" y="12"/>
                  </a:cubicBezTo>
                  <a:cubicBezTo>
                    <a:pt x="47" y="12"/>
                    <a:pt x="50" y="13"/>
                    <a:pt x="53" y="12"/>
                  </a:cubicBezTo>
                  <a:cubicBezTo>
                    <a:pt x="54" y="12"/>
                    <a:pt x="55" y="12"/>
                    <a:pt x="56" y="12"/>
                  </a:cubicBezTo>
                  <a:cubicBezTo>
                    <a:pt x="56" y="11"/>
                    <a:pt x="56" y="10"/>
                    <a:pt x="56" y="10"/>
                  </a:cubicBezTo>
                  <a:cubicBezTo>
                    <a:pt x="57" y="9"/>
                    <a:pt x="57" y="9"/>
                    <a:pt x="58" y="9"/>
                  </a:cubicBezTo>
                  <a:cubicBezTo>
                    <a:pt x="59" y="8"/>
                    <a:pt x="61" y="8"/>
                    <a:pt x="62" y="9"/>
                  </a:cubicBezTo>
                  <a:cubicBezTo>
                    <a:pt x="63" y="9"/>
                    <a:pt x="64" y="10"/>
                    <a:pt x="64" y="11"/>
                  </a:cubicBezTo>
                  <a:cubicBezTo>
                    <a:pt x="64" y="12"/>
                    <a:pt x="66" y="13"/>
                    <a:pt x="66" y="13"/>
                  </a:cubicBezTo>
                  <a:cubicBezTo>
                    <a:pt x="68" y="14"/>
                    <a:pt x="68" y="15"/>
                    <a:pt x="69" y="16"/>
                  </a:cubicBezTo>
                  <a:cubicBezTo>
                    <a:pt x="70" y="14"/>
                    <a:pt x="70" y="11"/>
                    <a:pt x="72" y="9"/>
                  </a:cubicBezTo>
                  <a:cubicBezTo>
                    <a:pt x="72" y="9"/>
                    <a:pt x="73" y="8"/>
                    <a:pt x="75" y="9"/>
                  </a:cubicBezTo>
                  <a:cubicBezTo>
                    <a:pt x="76" y="9"/>
                    <a:pt x="77" y="11"/>
                    <a:pt x="77" y="13"/>
                  </a:cubicBezTo>
                  <a:cubicBezTo>
                    <a:pt x="77" y="13"/>
                    <a:pt x="77" y="14"/>
                    <a:pt x="77" y="15"/>
                  </a:cubicBezTo>
                  <a:cubicBezTo>
                    <a:pt x="77" y="15"/>
                    <a:pt x="77" y="15"/>
                    <a:pt x="77" y="16"/>
                  </a:cubicBezTo>
                  <a:cubicBezTo>
                    <a:pt x="77" y="17"/>
                    <a:pt x="78" y="20"/>
                    <a:pt x="77" y="22"/>
                  </a:cubicBezTo>
                  <a:cubicBezTo>
                    <a:pt x="77" y="21"/>
                    <a:pt x="77" y="21"/>
                    <a:pt x="77" y="20"/>
                  </a:cubicBezTo>
                  <a:cubicBezTo>
                    <a:pt x="77" y="18"/>
                    <a:pt x="77" y="16"/>
                    <a:pt x="76" y="15"/>
                  </a:cubicBezTo>
                  <a:cubicBezTo>
                    <a:pt x="77" y="17"/>
                    <a:pt x="77" y="20"/>
                    <a:pt x="77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79" y="22"/>
                    <a:pt x="78" y="22"/>
                    <a:pt x="78" y="21"/>
                  </a:cubicBezTo>
                  <a:cubicBezTo>
                    <a:pt x="81" y="21"/>
                    <a:pt x="84" y="21"/>
                    <a:pt x="87" y="21"/>
                  </a:cubicBezTo>
                  <a:cubicBezTo>
                    <a:pt x="89" y="22"/>
                    <a:pt x="91" y="22"/>
                    <a:pt x="93" y="21"/>
                  </a:cubicBezTo>
                  <a:cubicBezTo>
                    <a:pt x="94" y="21"/>
                    <a:pt x="95" y="21"/>
                    <a:pt x="95" y="21"/>
                  </a:cubicBezTo>
                  <a:cubicBezTo>
                    <a:pt x="95" y="21"/>
                    <a:pt x="95" y="21"/>
                    <a:pt x="96" y="22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97" y="20"/>
                    <a:pt x="97" y="19"/>
                    <a:pt x="97" y="18"/>
                  </a:cubicBezTo>
                  <a:cubicBezTo>
                    <a:pt x="97" y="18"/>
                    <a:pt x="97" y="17"/>
                    <a:pt x="97" y="17"/>
                  </a:cubicBezTo>
                  <a:cubicBezTo>
                    <a:pt x="96" y="15"/>
                    <a:pt x="97" y="11"/>
                    <a:pt x="98" y="10"/>
                  </a:cubicBezTo>
                  <a:cubicBezTo>
                    <a:pt x="98" y="9"/>
                    <a:pt x="99" y="8"/>
                    <a:pt x="100" y="8"/>
                  </a:cubicBezTo>
                  <a:cubicBezTo>
                    <a:pt x="104" y="8"/>
                    <a:pt x="105" y="12"/>
                    <a:pt x="105" y="15"/>
                  </a:cubicBezTo>
                  <a:cubicBezTo>
                    <a:pt x="106" y="19"/>
                    <a:pt x="105" y="22"/>
                    <a:pt x="105" y="25"/>
                  </a:cubicBezTo>
                  <a:cubicBezTo>
                    <a:pt x="105" y="26"/>
                    <a:pt x="105" y="28"/>
                    <a:pt x="105" y="29"/>
                  </a:cubicBezTo>
                  <a:cubicBezTo>
                    <a:pt x="105" y="29"/>
                    <a:pt x="105" y="29"/>
                    <a:pt x="104" y="30"/>
                  </a:cubicBezTo>
                  <a:cubicBezTo>
                    <a:pt x="104" y="31"/>
                    <a:pt x="105" y="32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6"/>
                    <a:pt x="105" y="40"/>
                    <a:pt x="105" y="43"/>
                  </a:cubicBezTo>
                  <a:cubicBezTo>
                    <a:pt x="105" y="44"/>
                    <a:pt x="105" y="45"/>
                    <a:pt x="105" y="46"/>
                  </a:cubicBezTo>
                  <a:cubicBezTo>
                    <a:pt x="105" y="47"/>
                    <a:pt x="105" y="48"/>
                    <a:pt x="105" y="50"/>
                  </a:cubicBezTo>
                  <a:cubicBezTo>
                    <a:pt x="105" y="51"/>
                    <a:pt x="105" y="52"/>
                    <a:pt x="105" y="53"/>
                  </a:cubicBezTo>
                  <a:cubicBezTo>
                    <a:pt x="105" y="56"/>
                    <a:pt x="105" y="58"/>
                    <a:pt x="105" y="60"/>
                  </a:cubicBezTo>
                  <a:cubicBezTo>
                    <a:pt x="105" y="62"/>
                    <a:pt x="105" y="64"/>
                    <a:pt x="105" y="65"/>
                  </a:cubicBezTo>
                  <a:cubicBezTo>
                    <a:pt x="105" y="66"/>
                    <a:pt x="105" y="67"/>
                    <a:pt x="105" y="68"/>
                  </a:cubicBezTo>
                  <a:cubicBezTo>
                    <a:pt x="105" y="69"/>
                    <a:pt x="105" y="70"/>
                    <a:pt x="105" y="71"/>
                  </a:cubicBezTo>
                  <a:cubicBezTo>
                    <a:pt x="105" y="71"/>
                    <a:pt x="104" y="71"/>
                    <a:pt x="104" y="71"/>
                  </a:cubicBezTo>
                  <a:cubicBezTo>
                    <a:pt x="104" y="72"/>
                    <a:pt x="104" y="73"/>
                    <a:pt x="104" y="73"/>
                  </a:cubicBezTo>
                  <a:cubicBezTo>
                    <a:pt x="104" y="76"/>
                    <a:pt x="104" y="78"/>
                    <a:pt x="105" y="80"/>
                  </a:cubicBezTo>
                  <a:cubicBezTo>
                    <a:pt x="105" y="78"/>
                    <a:pt x="105" y="75"/>
                    <a:pt x="105" y="73"/>
                  </a:cubicBezTo>
                  <a:cubicBezTo>
                    <a:pt x="106" y="74"/>
                    <a:pt x="105" y="74"/>
                    <a:pt x="105" y="75"/>
                  </a:cubicBezTo>
                  <a:cubicBezTo>
                    <a:pt x="105" y="77"/>
                    <a:pt x="105" y="80"/>
                    <a:pt x="105" y="82"/>
                  </a:cubicBezTo>
                  <a:cubicBezTo>
                    <a:pt x="105" y="83"/>
                    <a:pt x="105" y="84"/>
                    <a:pt x="105" y="85"/>
                  </a:cubicBezTo>
                  <a:cubicBezTo>
                    <a:pt x="105" y="86"/>
                    <a:pt x="105" y="86"/>
                    <a:pt x="104" y="87"/>
                  </a:cubicBezTo>
                  <a:cubicBezTo>
                    <a:pt x="104" y="88"/>
                    <a:pt x="104" y="89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1"/>
                    <a:pt x="104" y="92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ubicBezTo>
                    <a:pt x="103" y="94"/>
                    <a:pt x="103" y="94"/>
                    <a:pt x="103" y="95"/>
                  </a:cubicBezTo>
                  <a:cubicBezTo>
                    <a:pt x="103" y="96"/>
                    <a:pt x="102" y="97"/>
                    <a:pt x="102" y="98"/>
                  </a:cubicBezTo>
                  <a:cubicBezTo>
                    <a:pt x="100" y="100"/>
                    <a:pt x="97" y="102"/>
                    <a:pt x="94" y="103"/>
                  </a:cubicBezTo>
                  <a:cubicBezTo>
                    <a:pt x="89" y="104"/>
                    <a:pt x="82" y="104"/>
                    <a:pt x="78" y="102"/>
                  </a:cubicBezTo>
                  <a:cubicBezTo>
                    <a:pt x="76" y="101"/>
                    <a:pt x="74" y="100"/>
                    <a:pt x="73" y="98"/>
                  </a:cubicBezTo>
                  <a:cubicBezTo>
                    <a:pt x="71" y="95"/>
                    <a:pt x="70" y="90"/>
                    <a:pt x="69" y="85"/>
                  </a:cubicBezTo>
                  <a:cubicBezTo>
                    <a:pt x="69" y="82"/>
                    <a:pt x="69" y="79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0" y="70"/>
                    <a:pt x="70" y="62"/>
                    <a:pt x="69" y="55"/>
                  </a:cubicBezTo>
                  <a:cubicBezTo>
                    <a:pt x="69" y="57"/>
                    <a:pt x="69" y="58"/>
                    <a:pt x="69" y="60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3"/>
                    <a:pt x="70" y="64"/>
                    <a:pt x="69" y="64"/>
                  </a:cubicBezTo>
                  <a:cubicBezTo>
                    <a:pt x="69" y="63"/>
                    <a:pt x="69" y="61"/>
                    <a:pt x="69" y="59"/>
                  </a:cubicBezTo>
                  <a:cubicBezTo>
                    <a:pt x="69" y="57"/>
                    <a:pt x="69" y="55"/>
                    <a:pt x="69" y="54"/>
                  </a:cubicBezTo>
                  <a:cubicBezTo>
                    <a:pt x="69" y="52"/>
                    <a:pt x="69" y="49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37"/>
                    <a:pt x="70" y="33"/>
                    <a:pt x="69" y="29"/>
                  </a:cubicBezTo>
                  <a:cubicBezTo>
                    <a:pt x="69" y="30"/>
                    <a:pt x="69" y="31"/>
                    <a:pt x="69" y="32"/>
                  </a:cubicBezTo>
                  <a:cubicBezTo>
                    <a:pt x="69" y="29"/>
                    <a:pt x="68" y="25"/>
                    <a:pt x="69" y="21"/>
                  </a:cubicBezTo>
                  <a:cubicBezTo>
                    <a:pt x="69" y="20"/>
                    <a:pt x="69" y="19"/>
                    <a:pt x="69" y="18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66" y="22"/>
                    <a:pt x="65" y="22"/>
                    <a:pt x="65" y="22"/>
                  </a:cubicBezTo>
                  <a:cubicBezTo>
                    <a:pt x="65" y="22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4" y="27"/>
                    <a:pt x="64" y="28"/>
                  </a:cubicBezTo>
                  <a:cubicBezTo>
                    <a:pt x="63" y="32"/>
                    <a:pt x="61" y="36"/>
                    <a:pt x="58" y="38"/>
                  </a:cubicBezTo>
                  <a:cubicBezTo>
                    <a:pt x="54" y="40"/>
                    <a:pt x="50" y="40"/>
                    <a:pt x="44" y="41"/>
                  </a:cubicBezTo>
                  <a:cubicBezTo>
                    <a:pt x="44" y="42"/>
                    <a:pt x="44" y="43"/>
                    <a:pt x="44" y="44"/>
                  </a:cubicBezTo>
                  <a:cubicBezTo>
                    <a:pt x="45" y="45"/>
                    <a:pt x="45" y="47"/>
                    <a:pt x="46" y="47"/>
                  </a:cubicBezTo>
                  <a:cubicBezTo>
                    <a:pt x="48" y="48"/>
                    <a:pt x="51" y="48"/>
                    <a:pt x="53" y="48"/>
                  </a:cubicBezTo>
                  <a:cubicBezTo>
                    <a:pt x="55" y="48"/>
                    <a:pt x="58" y="48"/>
                    <a:pt x="59" y="49"/>
                  </a:cubicBezTo>
                  <a:cubicBezTo>
                    <a:pt x="61" y="50"/>
                    <a:pt x="62" y="52"/>
                    <a:pt x="63" y="54"/>
                  </a:cubicBezTo>
                  <a:cubicBezTo>
                    <a:pt x="64" y="56"/>
                    <a:pt x="64" y="58"/>
                    <a:pt x="64" y="61"/>
                  </a:cubicBezTo>
                  <a:cubicBezTo>
                    <a:pt x="63" y="65"/>
                    <a:pt x="63" y="68"/>
                    <a:pt x="61" y="71"/>
                  </a:cubicBezTo>
                  <a:cubicBezTo>
                    <a:pt x="61" y="71"/>
                    <a:pt x="61" y="70"/>
                    <a:pt x="62" y="70"/>
                  </a:cubicBezTo>
                  <a:cubicBezTo>
                    <a:pt x="60" y="74"/>
                    <a:pt x="56" y="75"/>
                    <a:pt x="50" y="75"/>
                  </a:cubicBezTo>
                  <a:cubicBezTo>
                    <a:pt x="49" y="75"/>
                    <a:pt x="47" y="75"/>
                    <a:pt x="46" y="75"/>
                  </a:cubicBezTo>
                  <a:cubicBezTo>
                    <a:pt x="45" y="75"/>
                    <a:pt x="43" y="75"/>
                    <a:pt x="42" y="75"/>
                  </a:cubicBezTo>
                  <a:cubicBezTo>
                    <a:pt x="41" y="75"/>
                    <a:pt x="39" y="76"/>
                    <a:pt x="38" y="77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9"/>
                    <a:pt x="38" y="80"/>
                    <a:pt x="38" y="81"/>
                  </a:cubicBezTo>
                  <a:cubicBezTo>
                    <a:pt x="38" y="84"/>
                    <a:pt x="38" y="87"/>
                    <a:pt x="38" y="90"/>
                  </a:cubicBezTo>
                  <a:cubicBezTo>
                    <a:pt x="38" y="91"/>
                    <a:pt x="39" y="92"/>
                    <a:pt x="40" y="93"/>
                  </a:cubicBezTo>
                  <a:cubicBezTo>
                    <a:pt x="42" y="94"/>
                    <a:pt x="43" y="94"/>
                    <a:pt x="45" y="94"/>
                  </a:cubicBezTo>
                  <a:cubicBezTo>
                    <a:pt x="49" y="94"/>
                    <a:pt x="53" y="94"/>
                    <a:pt x="57" y="94"/>
                  </a:cubicBezTo>
                  <a:cubicBezTo>
                    <a:pt x="58" y="94"/>
                    <a:pt x="60" y="95"/>
                    <a:pt x="61" y="95"/>
                  </a:cubicBezTo>
                  <a:cubicBezTo>
                    <a:pt x="63" y="96"/>
                    <a:pt x="66" y="96"/>
                    <a:pt x="66" y="99"/>
                  </a:cubicBezTo>
                  <a:cubicBezTo>
                    <a:pt x="65" y="100"/>
                    <a:pt x="64" y="101"/>
                    <a:pt x="63" y="102"/>
                  </a:cubicBezTo>
                  <a:cubicBezTo>
                    <a:pt x="62" y="102"/>
                    <a:pt x="61" y="103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3"/>
                    <a:pt x="58" y="103"/>
                    <a:pt x="58" y="103"/>
                  </a:cubicBezTo>
                  <a:cubicBezTo>
                    <a:pt x="53" y="103"/>
                    <a:pt x="47" y="103"/>
                    <a:pt x="41" y="103"/>
                  </a:cubicBezTo>
                  <a:cubicBezTo>
                    <a:pt x="45" y="104"/>
                    <a:pt x="51" y="103"/>
                    <a:pt x="55" y="104"/>
                  </a:cubicBezTo>
                  <a:cubicBezTo>
                    <a:pt x="54" y="104"/>
                    <a:pt x="53" y="104"/>
                    <a:pt x="52" y="104"/>
                  </a:cubicBezTo>
                  <a:cubicBezTo>
                    <a:pt x="49" y="104"/>
                    <a:pt x="45" y="104"/>
                    <a:pt x="42" y="104"/>
                  </a:cubicBezTo>
                  <a:cubicBezTo>
                    <a:pt x="39" y="103"/>
                    <a:pt x="37" y="102"/>
                    <a:pt x="35" y="100"/>
                  </a:cubicBezTo>
                  <a:cubicBezTo>
                    <a:pt x="34" y="100"/>
                    <a:pt x="33" y="99"/>
                    <a:pt x="33" y="98"/>
                  </a:cubicBezTo>
                  <a:cubicBezTo>
                    <a:pt x="32" y="97"/>
                    <a:pt x="31" y="96"/>
                    <a:pt x="30" y="94"/>
                  </a:cubicBezTo>
                  <a:cubicBezTo>
                    <a:pt x="30" y="94"/>
                    <a:pt x="30" y="93"/>
                    <a:pt x="30" y="92"/>
                  </a:cubicBezTo>
                  <a:cubicBezTo>
                    <a:pt x="29" y="90"/>
                    <a:pt x="29" y="89"/>
                    <a:pt x="29" y="88"/>
                  </a:cubicBezTo>
                  <a:cubicBezTo>
                    <a:pt x="29" y="86"/>
                    <a:pt x="30" y="83"/>
                    <a:pt x="30" y="81"/>
                  </a:cubicBezTo>
                  <a:cubicBezTo>
                    <a:pt x="30" y="80"/>
                    <a:pt x="29" y="79"/>
                    <a:pt x="29" y="79"/>
                  </a:cubicBezTo>
                  <a:cubicBezTo>
                    <a:pt x="30" y="73"/>
                    <a:pt x="32" y="69"/>
                    <a:pt x="36" y="67"/>
                  </a:cubicBezTo>
                  <a:cubicBezTo>
                    <a:pt x="38" y="65"/>
                    <a:pt x="42" y="65"/>
                    <a:pt x="45" y="65"/>
                  </a:cubicBezTo>
                  <a:cubicBezTo>
                    <a:pt x="48" y="66"/>
                    <a:pt x="52" y="66"/>
                    <a:pt x="55" y="65"/>
                  </a:cubicBezTo>
                  <a:cubicBezTo>
                    <a:pt x="55" y="64"/>
                    <a:pt x="55" y="64"/>
                    <a:pt x="56" y="64"/>
                  </a:cubicBezTo>
                  <a:cubicBezTo>
                    <a:pt x="56" y="62"/>
                    <a:pt x="56" y="60"/>
                    <a:pt x="56" y="59"/>
                  </a:cubicBezTo>
                  <a:cubicBezTo>
                    <a:pt x="55" y="57"/>
                    <a:pt x="50" y="58"/>
                    <a:pt x="48" y="58"/>
                  </a:cubicBezTo>
                  <a:cubicBezTo>
                    <a:pt x="44" y="58"/>
                    <a:pt x="42" y="57"/>
                    <a:pt x="40" y="55"/>
                  </a:cubicBezTo>
                  <a:cubicBezTo>
                    <a:pt x="39" y="54"/>
                    <a:pt x="37" y="52"/>
                    <a:pt x="37" y="49"/>
                  </a:cubicBezTo>
                  <a:cubicBezTo>
                    <a:pt x="36" y="47"/>
                    <a:pt x="36" y="44"/>
                    <a:pt x="36" y="40"/>
                  </a:cubicBezTo>
                  <a:cubicBezTo>
                    <a:pt x="34" y="40"/>
                    <a:pt x="33" y="40"/>
                    <a:pt x="31" y="40"/>
                  </a:cubicBezTo>
                  <a:cubicBezTo>
                    <a:pt x="29" y="40"/>
                    <a:pt x="27" y="40"/>
                    <a:pt x="25" y="40"/>
                  </a:cubicBezTo>
                  <a:cubicBezTo>
                    <a:pt x="25" y="41"/>
                    <a:pt x="26" y="41"/>
                    <a:pt x="26" y="42"/>
                  </a:cubicBezTo>
                  <a:cubicBezTo>
                    <a:pt x="28" y="44"/>
                    <a:pt x="31" y="46"/>
                    <a:pt x="32" y="49"/>
                  </a:cubicBezTo>
                  <a:cubicBezTo>
                    <a:pt x="33" y="50"/>
                    <a:pt x="33" y="51"/>
                    <a:pt x="33" y="51"/>
                  </a:cubicBezTo>
                  <a:cubicBezTo>
                    <a:pt x="33" y="53"/>
                    <a:pt x="32" y="55"/>
                    <a:pt x="30" y="55"/>
                  </a:cubicBezTo>
                  <a:cubicBezTo>
                    <a:pt x="30" y="55"/>
                    <a:pt x="29" y="55"/>
                    <a:pt x="28" y="55"/>
                  </a:cubicBezTo>
                  <a:cubicBezTo>
                    <a:pt x="26" y="54"/>
                    <a:pt x="25" y="52"/>
                    <a:pt x="24" y="51"/>
                  </a:cubicBezTo>
                  <a:cubicBezTo>
                    <a:pt x="24" y="51"/>
                    <a:pt x="24" y="52"/>
                    <a:pt x="24" y="52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62"/>
                    <a:pt x="23" y="68"/>
                    <a:pt x="23" y="74"/>
                  </a:cubicBezTo>
                  <a:cubicBezTo>
                    <a:pt x="23" y="81"/>
                    <a:pt x="23" y="89"/>
                    <a:pt x="23" y="96"/>
                  </a:cubicBezTo>
                  <a:cubicBezTo>
                    <a:pt x="23" y="94"/>
                    <a:pt x="23" y="93"/>
                    <a:pt x="23" y="91"/>
                  </a:cubicBezTo>
                  <a:cubicBezTo>
                    <a:pt x="24" y="87"/>
                    <a:pt x="23" y="82"/>
                    <a:pt x="24" y="77"/>
                  </a:cubicBezTo>
                  <a:cubicBezTo>
                    <a:pt x="24" y="78"/>
                    <a:pt x="24" y="79"/>
                    <a:pt x="24" y="80"/>
                  </a:cubicBezTo>
                  <a:cubicBezTo>
                    <a:pt x="24" y="83"/>
                    <a:pt x="24" y="86"/>
                    <a:pt x="24" y="89"/>
                  </a:cubicBezTo>
                  <a:cubicBezTo>
                    <a:pt x="24" y="93"/>
                    <a:pt x="24" y="96"/>
                    <a:pt x="23" y="100"/>
                  </a:cubicBezTo>
                  <a:cubicBezTo>
                    <a:pt x="23" y="100"/>
                    <a:pt x="22" y="101"/>
                    <a:pt x="22" y="102"/>
                  </a:cubicBezTo>
                  <a:cubicBezTo>
                    <a:pt x="21" y="102"/>
                    <a:pt x="21" y="103"/>
                    <a:pt x="20" y="103"/>
                  </a:cubicBezTo>
                  <a:cubicBezTo>
                    <a:pt x="19" y="103"/>
                    <a:pt x="18" y="102"/>
                    <a:pt x="17" y="102"/>
                  </a:cubicBezTo>
                  <a:cubicBezTo>
                    <a:pt x="17" y="101"/>
                    <a:pt x="17" y="101"/>
                    <a:pt x="17" y="100"/>
                  </a:cubicBezTo>
                  <a:cubicBezTo>
                    <a:pt x="17" y="100"/>
                    <a:pt x="16" y="99"/>
                    <a:pt x="16" y="98"/>
                  </a:cubicBezTo>
                  <a:cubicBezTo>
                    <a:pt x="16" y="97"/>
                    <a:pt x="16" y="96"/>
                    <a:pt x="15" y="95"/>
                  </a:cubicBezTo>
                  <a:cubicBezTo>
                    <a:pt x="15" y="91"/>
                    <a:pt x="15" y="87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6" y="76"/>
                    <a:pt x="16" y="68"/>
                    <a:pt x="16" y="60"/>
                  </a:cubicBezTo>
                  <a:cubicBezTo>
                    <a:pt x="16" y="62"/>
                    <a:pt x="16" y="65"/>
                    <a:pt x="16" y="67"/>
                  </a:cubicBezTo>
                  <a:cubicBezTo>
                    <a:pt x="15" y="55"/>
                    <a:pt x="15" y="42"/>
                    <a:pt x="15" y="30"/>
                  </a:cubicBezTo>
                  <a:close/>
                  <a:moveTo>
                    <a:pt x="80" y="178"/>
                  </a:moveTo>
                  <a:cubicBezTo>
                    <a:pt x="79" y="178"/>
                    <a:pt x="78" y="178"/>
                    <a:pt x="78" y="178"/>
                  </a:cubicBezTo>
                  <a:cubicBezTo>
                    <a:pt x="74" y="179"/>
                    <a:pt x="70" y="178"/>
                    <a:pt x="66" y="178"/>
                  </a:cubicBezTo>
                  <a:cubicBezTo>
                    <a:pt x="65" y="178"/>
                    <a:pt x="63" y="178"/>
                    <a:pt x="62" y="178"/>
                  </a:cubicBezTo>
                  <a:cubicBezTo>
                    <a:pt x="61" y="178"/>
                    <a:pt x="59" y="178"/>
                    <a:pt x="58" y="178"/>
                  </a:cubicBezTo>
                  <a:cubicBezTo>
                    <a:pt x="54" y="178"/>
                    <a:pt x="50" y="178"/>
                    <a:pt x="46" y="178"/>
                  </a:cubicBezTo>
                  <a:cubicBezTo>
                    <a:pt x="42" y="178"/>
                    <a:pt x="37" y="179"/>
                    <a:pt x="33" y="178"/>
                  </a:cubicBezTo>
                  <a:cubicBezTo>
                    <a:pt x="32" y="178"/>
                    <a:pt x="31" y="178"/>
                    <a:pt x="30" y="178"/>
                  </a:cubicBezTo>
                  <a:cubicBezTo>
                    <a:pt x="30" y="177"/>
                    <a:pt x="29" y="177"/>
                    <a:pt x="29" y="177"/>
                  </a:cubicBezTo>
                  <a:cubicBezTo>
                    <a:pt x="29" y="177"/>
                    <a:pt x="28" y="177"/>
                    <a:pt x="27" y="177"/>
                  </a:cubicBezTo>
                  <a:cubicBezTo>
                    <a:pt x="24" y="176"/>
                    <a:pt x="21" y="175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3"/>
                    <a:pt x="19" y="173"/>
                  </a:cubicBezTo>
                  <a:cubicBezTo>
                    <a:pt x="21" y="175"/>
                    <a:pt x="22" y="176"/>
                    <a:pt x="24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4" y="177"/>
                    <a:pt x="23" y="177"/>
                    <a:pt x="22" y="176"/>
                  </a:cubicBezTo>
                  <a:cubicBezTo>
                    <a:pt x="20" y="175"/>
                    <a:pt x="18" y="173"/>
                    <a:pt x="17" y="170"/>
                  </a:cubicBezTo>
                  <a:cubicBezTo>
                    <a:pt x="17" y="169"/>
                    <a:pt x="17" y="169"/>
                    <a:pt x="16" y="168"/>
                  </a:cubicBezTo>
                  <a:cubicBezTo>
                    <a:pt x="16" y="167"/>
                    <a:pt x="16" y="167"/>
                    <a:pt x="16" y="166"/>
                  </a:cubicBezTo>
                  <a:cubicBezTo>
                    <a:pt x="16" y="165"/>
                    <a:pt x="16" y="164"/>
                    <a:pt x="16" y="163"/>
                  </a:cubicBezTo>
                  <a:cubicBezTo>
                    <a:pt x="16" y="162"/>
                    <a:pt x="16" y="162"/>
                    <a:pt x="16" y="161"/>
                  </a:cubicBezTo>
                  <a:cubicBezTo>
                    <a:pt x="16" y="161"/>
                    <a:pt x="16" y="160"/>
                    <a:pt x="1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6" y="158"/>
                    <a:pt x="16" y="157"/>
                    <a:pt x="16" y="156"/>
                  </a:cubicBezTo>
                  <a:cubicBezTo>
                    <a:pt x="16" y="155"/>
                    <a:pt x="17" y="155"/>
                    <a:pt x="17" y="154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2"/>
                    <a:pt x="17" y="150"/>
                    <a:pt x="18" y="149"/>
                  </a:cubicBezTo>
                  <a:cubicBezTo>
                    <a:pt x="19" y="146"/>
                    <a:pt x="22" y="144"/>
                    <a:pt x="25" y="143"/>
                  </a:cubicBezTo>
                  <a:cubicBezTo>
                    <a:pt x="27" y="143"/>
                    <a:pt x="28" y="143"/>
                    <a:pt x="29" y="142"/>
                  </a:cubicBezTo>
                  <a:cubicBezTo>
                    <a:pt x="31" y="142"/>
                    <a:pt x="32" y="143"/>
                    <a:pt x="34" y="143"/>
                  </a:cubicBezTo>
                  <a:cubicBezTo>
                    <a:pt x="36" y="143"/>
                    <a:pt x="39" y="143"/>
                    <a:pt x="41" y="142"/>
                  </a:cubicBezTo>
                  <a:cubicBezTo>
                    <a:pt x="41" y="142"/>
                    <a:pt x="42" y="142"/>
                    <a:pt x="43" y="142"/>
                  </a:cubicBezTo>
                  <a:cubicBezTo>
                    <a:pt x="43" y="141"/>
                    <a:pt x="43" y="140"/>
                    <a:pt x="43" y="139"/>
                  </a:cubicBezTo>
                  <a:cubicBezTo>
                    <a:pt x="42" y="138"/>
                    <a:pt x="39" y="138"/>
                    <a:pt x="37" y="138"/>
                  </a:cubicBezTo>
                  <a:cubicBezTo>
                    <a:pt x="35" y="138"/>
                    <a:pt x="32" y="138"/>
                    <a:pt x="30" y="138"/>
                  </a:cubicBezTo>
                  <a:cubicBezTo>
                    <a:pt x="25" y="138"/>
                    <a:pt x="19" y="138"/>
                    <a:pt x="17" y="136"/>
                  </a:cubicBezTo>
                  <a:cubicBezTo>
                    <a:pt x="16" y="135"/>
                    <a:pt x="15" y="134"/>
                    <a:pt x="16" y="133"/>
                  </a:cubicBezTo>
                  <a:cubicBezTo>
                    <a:pt x="16" y="131"/>
                    <a:pt x="18" y="130"/>
                    <a:pt x="20" y="129"/>
                  </a:cubicBezTo>
                  <a:cubicBezTo>
                    <a:pt x="22" y="129"/>
                    <a:pt x="23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34" y="129"/>
                    <a:pt x="44" y="130"/>
                    <a:pt x="54" y="129"/>
                  </a:cubicBezTo>
                  <a:cubicBezTo>
                    <a:pt x="50" y="129"/>
                    <a:pt x="46" y="129"/>
                    <a:pt x="42" y="129"/>
                  </a:cubicBezTo>
                  <a:cubicBezTo>
                    <a:pt x="42" y="128"/>
                    <a:pt x="43" y="128"/>
                    <a:pt x="43" y="128"/>
                  </a:cubicBezTo>
                  <a:cubicBezTo>
                    <a:pt x="45" y="128"/>
                    <a:pt x="47" y="128"/>
                    <a:pt x="49" y="128"/>
                  </a:cubicBezTo>
                  <a:cubicBezTo>
                    <a:pt x="51" y="128"/>
                    <a:pt x="54" y="128"/>
                    <a:pt x="56" y="128"/>
                  </a:cubicBezTo>
                  <a:cubicBezTo>
                    <a:pt x="58" y="128"/>
                    <a:pt x="60" y="128"/>
                    <a:pt x="62" y="128"/>
                  </a:cubicBezTo>
                  <a:cubicBezTo>
                    <a:pt x="66" y="128"/>
                    <a:pt x="69" y="128"/>
                    <a:pt x="72" y="128"/>
                  </a:cubicBezTo>
                  <a:cubicBezTo>
                    <a:pt x="72" y="128"/>
                    <a:pt x="72" y="129"/>
                    <a:pt x="72" y="129"/>
                  </a:cubicBezTo>
                  <a:cubicBezTo>
                    <a:pt x="78" y="129"/>
                    <a:pt x="83" y="129"/>
                    <a:pt x="89" y="129"/>
                  </a:cubicBezTo>
                  <a:cubicBezTo>
                    <a:pt x="87" y="129"/>
                    <a:pt x="85" y="129"/>
                    <a:pt x="83" y="129"/>
                  </a:cubicBezTo>
                  <a:cubicBezTo>
                    <a:pt x="89" y="128"/>
                    <a:pt x="96" y="128"/>
                    <a:pt x="101" y="130"/>
                  </a:cubicBezTo>
                  <a:cubicBezTo>
                    <a:pt x="102" y="130"/>
                    <a:pt x="103" y="130"/>
                    <a:pt x="103" y="131"/>
                  </a:cubicBezTo>
                  <a:cubicBezTo>
                    <a:pt x="106" y="132"/>
                    <a:pt x="105" y="137"/>
                    <a:pt x="102" y="137"/>
                  </a:cubicBezTo>
                  <a:cubicBezTo>
                    <a:pt x="101" y="138"/>
                    <a:pt x="101" y="138"/>
                    <a:pt x="100" y="138"/>
                  </a:cubicBezTo>
                  <a:cubicBezTo>
                    <a:pt x="97" y="138"/>
                    <a:pt x="94" y="138"/>
                    <a:pt x="90" y="139"/>
                  </a:cubicBezTo>
                  <a:cubicBezTo>
                    <a:pt x="90" y="139"/>
                    <a:pt x="89" y="139"/>
                    <a:pt x="88" y="139"/>
                  </a:cubicBezTo>
                  <a:cubicBezTo>
                    <a:pt x="88" y="139"/>
                    <a:pt x="87" y="139"/>
                    <a:pt x="86" y="139"/>
                  </a:cubicBezTo>
                  <a:cubicBezTo>
                    <a:pt x="86" y="139"/>
                    <a:pt x="86" y="138"/>
                    <a:pt x="85" y="138"/>
                  </a:cubicBezTo>
                  <a:cubicBezTo>
                    <a:pt x="84" y="138"/>
                    <a:pt x="83" y="139"/>
                    <a:pt x="82" y="139"/>
                  </a:cubicBezTo>
                  <a:cubicBezTo>
                    <a:pt x="80" y="139"/>
                    <a:pt x="79" y="139"/>
                    <a:pt x="77" y="139"/>
                  </a:cubicBezTo>
                  <a:cubicBezTo>
                    <a:pt x="77" y="139"/>
                    <a:pt x="77" y="140"/>
                    <a:pt x="77" y="141"/>
                  </a:cubicBezTo>
                  <a:cubicBezTo>
                    <a:pt x="77" y="140"/>
                    <a:pt x="77" y="139"/>
                    <a:pt x="78" y="139"/>
                  </a:cubicBezTo>
                  <a:cubicBezTo>
                    <a:pt x="78" y="140"/>
                    <a:pt x="77" y="141"/>
                    <a:pt x="78" y="142"/>
                  </a:cubicBezTo>
                  <a:cubicBezTo>
                    <a:pt x="79" y="142"/>
                    <a:pt x="80" y="142"/>
                    <a:pt x="81" y="142"/>
                  </a:cubicBezTo>
                  <a:cubicBezTo>
                    <a:pt x="87" y="142"/>
                    <a:pt x="93" y="142"/>
                    <a:pt x="97" y="144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8" y="145"/>
                    <a:pt x="99" y="145"/>
                    <a:pt x="100" y="146"/>
                  </a:cubicBezTo>
                  <a:cubicBezTo>
                    <a:pt x="100" y="146"/>
                    <a:pt x="101" y="147"/>
                    <a:pt x="101" y="147"/>
                  </a:cubicBezTo>
                  <a:cubicBezTo>
                    <a:pt x="101" y="148"/>
                    <a:pt x="102" y="148"/>
                    <a:pt x="102" y="149"/>
                  </a:cubicBezTo>
                  <a:cubicBezTo>
                    <a:pt x="102" y="149"/>
                    <a:pt x="103" y="149"/>
                    <a:pt x="103" y="149"/>
                  </a:cubicBezTo>
                  <a:cubicBezTo>
                    <a:pt x="104" y="150"/>
                    <a:pt x="104" y="151"/>
                    <a:pt x="104" y="152"/>
                  </a:cubicBezTo>
                  <a:cubicBezTo>
                    <a:pt x="106" y="156"/>
                    <a:pt x="106" y="163"/>
                    <a:pt x="104" y="168"/>
                  </a:cubicBezTo>
                  <a:cubicBezTo>
                    <a:pt x="104" y="170"/>
                    <a:pt x="103" y="171"/>
                    <a:pt x="102" y="173"/>
                  </a:cubicBezTo>
                  <a:cubicBezTo>
                    <a:pt x="100" y="175"/>
                    <a:pt x="97" y="177"/>
                    <a:pt x="93" y="177"/>
                  </a:cubicBezTo>
                  <a:cubicBezTo>
                    <a:pt x="89" y="178"/>
                    <a:pt x="84" y="178"/>
                    <a:pt x="79" y="178"/>
                  </a:cubicBezTo>
                  <a:cubicBezTo>
                    <a:pt x="80" y="178"/>
                    <a:pt x="80" y="178"/>
                    <a:pt x="80" y="178"/>
                  </a:cubicBezTo>
                  <a:close/>
                  <a:moveTo>
                    <a:pt x="63" y="115"/>
                  </a:moveTo>
                  <a:cubicBezTo>
                    <a:pt x="61" y="114"/>
                    <a:pt x="59" y="115"/>
                    <a:pt x="57" y="115"/>
                  </a:cubicBezTo>
                  <a:cubicBezTo>
                    <a:pt x="57" y="114"/>
                    <a:pt x="58" y="114"/>
                    <a:pt x="58" y="114"/>
                  </a:cubicBezTo>
                  <a:cubicBezTo>
                    <a:pt x="59" y="114"/>
                    <a:pt x="61" y="114"/>
                    <a:pt x="62" y="114"/>
                  </a:cubicBezTo>
                  <a:cubicBezTo>
                    <a:pt x="63" y="114"/>
                    <a:pt x="64" y="114"/>
                    <a:pt x="65" y="114"/>
                  </a:cubicBezTo>
                  <a:cubicBezTo>
                    <a:pt x="67" y="115"/>
                    <a:pt x="69" y="114"/>
                    <a:pt x="71" y="114"/>
                  </a:cubicBezTo>
                  <a:cubicBezTo>
                    <a:pt x="72" y="114"/>
                    <a:pt x="73" y="114"/>
                    <a:pt x="73" y="115"/>
                  </a:cubicBezTo>
                  <a:cubicBezTo>
                    <a:pt x="76" y="115"/>
                    <a:pt x="78" y="115"/>
                    <a:pt x="81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83" y="115"/>
                    <a:pt x="88" y="114"/>
                    <a:pt x="92" y="114"/>
                  </a:cubicBezTo>
                  <a:cubicBezTo>
                    <a:pt x="96" y="114"/>
                    <a:pt x="98" y="114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2" y="116"/>
                    <a:pt x="103" y="116"/>
                    <a:pt x="103" y="116"/>
                  </a:cubicBezTo>
                  <a:cubicBezTo>
                    <a:pt x="104" y="117"/>
                    <a:pt x="104" y="118"/>
                    <a:pt x="104" y="119"/>
                  </a:cubicBezTo>
                  <a:cubicBezTo>
                    <a:pt x="104" y="119"/>
                    <a:pt x="104" y="118"/>
                    <a:pt x="103" y="118"/>
                  </a:cubicBezTo>
                  <a:cubicBezTo>
                    <a:pt x="103" y="119"/>
                    <a:pt x="104" y="119"/>
                    <a:pt x="104" y="119"/>
                  </a:cubicBezTo>
                  <a:cubicBezTo>
                    <a:pt x="104" y="120"/>
                    <a:pt x="103" y="120"/>
                    <a:pt x="102" y="121"/>
                  </a:cubicBezTo>
                  <a:cubicBezTo>
                    <a:pt x="103" y="121"/>
                    <a:pt x="103" y="120"/>
                    <a:pt x="104" y="120"/>
                  </a:cubicBezTo>
                  <a:cubicBezTo>
                    <a:pt x="104" y="121"/>
                    <a:pt x="103" y="121"/>
                    <a:pt x="103" y="121"/>
                  </a:cubicBezTo>
                  <a:cubicBezTo>
                    <a:pt x="102" y="123"/>
                    <a:pt x="100" y="124"/>
                    <a:pt x="98" y="124"/>
                  </a:cubicBezTo>
                  <a:cubicBezTo>
                    <a:pt x="96" y="124"/>
                    <a:pt x="94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0" y="124"/>
                    <a:pt x="88" y="123"/>
                    <a:pt x="88" y="124"/>
                  </a:cubicBezTo>
                  <a:cubicBezTo>
                    <a:pt x="82" y="124"/>
                    <a:pt x="77" y="124"/>
                    <a:pt x="72" y="124"/>
                  </a:cubicBezTo>
                  <a:cubicBezTo>
                    <a:pt x="71" y="124"/>
                    <a:pt x="70" y="124"/>
                    <a:pt x="69" y="124"/>
                  </a:cubicBezTo>
                  <a:cubicBezTo>
                    <a:pt x="68" y="124"/>
                    <a:pt x="67" y="124"/>
                    <a:pt x="66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5" y="123"/>
                    <a:pt x="64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1" y="124"/>
                    <a:pt x="59" y="124"/>
                    <a:pt x="57" y="124"/>
                  </a:cubicBezTo>
                  <a:cubicBezTo>
                    <a:pt x="56" y="124"/>
                    <a:pt x="55" y="124"/>
                    <a:pt x="54" y="124"/>
                  </a:cubicBezTo>
                  <a:cubicBezTo>
                    <a:pt x="53" y="124"/>
                    <a:pt x="52" y="124"/>
                    <a:pt x="52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47" y="124"/>
                    <a:pt x="45" y="124"/>
                    <a:pt x="43" y="124"/>
                  </a:cubicBezTo>
                  <a:cubicBezTo>
                    <a:pt x="41" y="124"/>
                    <a:pt x="38" y="124"/>
                    <a:pt x="37" y="123"/>
                  </a:cubicBezTo>
                  <a:cubicBezTo>
                    <a:pt x="35" y="123"/>
                    <a:pt x="32" y="123"/>
                    <a:pt x="30" y="123"/>
                  </a:cubicBezTo>
                  <a:cubicBezTo>
                    <a:pt x="31" y="124"/>
                    <a:pt x="33" y="124"/>
                    <a:pt x="34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4"/>
                    <a:pt x="34" y="124"/>
                    <a:pt x="33" y="124"/>
                  </a:cubicBezTo>
                  <a:cubicBezTo>
                    <a:pt x="32" y="124"/>
                    <a:pt x="31" y="124"/>
                    <a:pt x="29" y="124"/>
                  </a:cubicBezTo>
                  <a:cubicBezTo>
                    <a:pt x="29" y="124"/>
                    <a:pt x="28" y="124"/>
                    <a:pt x="27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6" y="123"/>
                    <a:pt x="25" y="124"/>
                    <a:pt x="24" y="123"/>
                  </a:cubicBezTo>
                  <a:cubicBezTo>
                    <a:pt x="24" y="123"/>
                    <a:pt x="24" y="123"/>
                    <a:pt x="23" y="123"/>
                  </a:cubicBezTo>
                  <a:cubicBezTo>
                    <a:pt x="23" y="123"/>
                    <a:pt x="22" y="123"/>
                    <a:pt x="21" y="123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23"/>
                    <a:pt x="20" y="123"/>
                    <a:pt x="20" y="123"/>
                  </a:cubicBezTo>
                  <a:cubicBezTo>
                    <a:pt x="20" y="123"/>
                    <a:pt x="20" y="122"/>
                    <a:pt x="19" y="122"/>
                  </a:cubicBezTo>
                  <a:cubicBezTo>
                    <a:pt x="18" y="122"/>
                    <a:pt x="16" y="121"/>
                    <a:pt x="16" y="119"/>
                  </a:cubicBezTo>
                  <a:cubicBezTo>
                    <a:pt x="16" y="116"/>
                    <a:pt x="20" y="115"/>
                    <a:pt x="23" y="115"/>
                  </a:cubicBezTo>
                  <a:cubicBezTo>
                    <a:pt x="25" y="114"/>
                    <a:pt x="28" y="114"/>
                    <a:pt x="31" y="114"/>
                  </a:cubicBezTo>
                  <a:cubicBezTo>
                    <a:pt x="34" y="115"/>
                    <a:pt x="37" y="115"/>
                    <a:pt x="40" y="115"/>
                  </a:cubicBezTo>
                  <a:cubicBezTo>
                    <a:pt x="43" y="115"/>
                    <a:pt x="46" y="114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53" y="115"/>
                    <a:pt x="59" y="115"/>
                    <a:pt x="63" y="115"/>
                  </a:cubicBezTo>
                  <a:close/>
                  <a:moveTo>
                    <a:pt x="69" y="30"/>
                  </a:moveTo>
                  <a:cubicBezTo>
                    <a:pt x="69" y="30"/>
                    <a:pt x="69" y="31"/>
                    <a:pt x="69" y="31"/>
                  </a:cubicBezTo>
                  <a:cubicBezTo>
                    <a:pt x="68" y="31"/>
                    <a:pt x="68" y="30"/>
                    <a:pt x="68" y="30"/>
                  </a:cubicBezTo>
                  <a:cubicBezTo>
                    <a:pt x="68" y="29"/>
                    <a:pt x="68" y="28"/>
                    <a:pt x="69" y="28"/>
                  </a:cubicBezTo>
                  <a:cubicBezTo>
                    <a:pt x="69" y="28"/>
                    <a:pt x="69" y="29"/>
                    <a:pt x="69" y="30"/>
                  </a:cubicBezTo>
                  <a:close/>
                  <a:moveTo>
                    <a:pt x="80" y="114"/>
                  </a:moveTo>
                  <a:cubicBezTo>
                    <a:pt x="81" y="114"/>
                    <a:pt x="82" y="114"/>
                    <a:pt x="82" y="114"/>
                  </a:cubicBezTo>
                  <a:cubicBezTo>
                    <a:pt x="82" y="114"/>
                    <a:pt x="81" y="114"/>
                    <a:pt x="80" y="114"/>
                  </a:cubicBezTo>
                  <a:cubicBezTo>
                    <a:pt x="80" y="114"/>
                    <a:pt x="80" y="114"/>
                    <a:pt x="80" y="114"/>
                  </a:cubicBezTo>
                  <a:close/>
                  <a:moveTo>
                    <a:pt x="90" y="128"/>
                  </a:moveTo>
                  <a:cubicBezTo>
                    <a:pt x="89" y="128"/>
                    <a:pt x="88" y="128"/>
                    <a:pt x="87" y="128"/>
                  </a:cubicBezTo>
                  <a:cubicBezTo>
                    <a:pt x="87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7" y="128"/>
                    <a:pt x="89" y="128"/>
                    <a:pt x="90" y="128"/>
                  </a:cubicBezTo>
                  <a:close/>
                  <a:moveTo>
                    <a:pt x="15" y="60"/>
                  </a:moveTo>
                  <a:cubicBezTo>
                    <a:pt x="15" y="59"/>
                    <a:pt x="15" y="58"/>
                    <a:pt x="15" y="56"/>
                  </a:cubicBezTo>
                  <a:cubicBezTo>
                    <a:pt x="15" y="57"/>
                    <a:pt x="15" y="59"/>
                    <a:pt x="15" y="60"/>
                  </a:cubicBezTo>
                  <a:cubicBezTo>
                    <a:pt x="15" y="61"/>
                    <a:pt x="15" y="62"/>
                    <a:pt x="15" y="62"/>
                  </a:cubicBezTo>
                  <a:cubicBezTo>
                    <a:pt x="15" y="62"/>
                    <a:pt x="15" y="61"/>
                    <a:pt x="15" y="60"/>
                  </a:cubicBezTo>
                  <a:close/>
                  <a:moveTo>
                    <a:pt x="105" y="185"/>
                  </a:moveTo>
                  <a:cubicBezTo>
                    <a:pt x="105" y="188"/>
                    <a:pt x="105" y="191"/>
                    <a:pt x="104" y="193"/>
                  </a:cubicBezTo>
                  <a:cubicBezTo>
                    <a:pt x="101" y="199"/>
                    <a:pt x="93" y="199"/>
                    <a:pt x="85" y="199"/>
                  </a:cubicBezTo>
                  <a:cubicBezTo>
                    <a:pt x="83" y="199"/>
                    <a:pt x="79" y="200"/>
                    <a:pt x="76" y="199"/>
                  </a:cubicBezTo>
                  <a:cubicBezTo>
                    <a:pt x="75" y="199"/>
                    <a:pt x="74" y="199"/>
                    <a:pt x="74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1" y="199"/>
                    <a:pt x="70" y="199"/>
                    <a:pt x="69" y="199"/>
                  </a:cubicBezTo>
                  <a:cubicBezTo>
                    <a:pt x="67" y="199"/>
                    <a:pt x="66" y="199"/>
                    <a:pt x="65" y="199"/>
                  </a:cubicBezTo>
                  <a:cubicBezTo>
                    <a:pt x="64" y="199"/>
                    <a:pt x="64" y="201"/>
                    <a:pt x="65" y="202"/>
                  </a:cubicBezTo>
                  <a:cubicBezTo>
                    <a:pt x="65" y="202"/>
                    <a:pt x="67" y="202"/>
                    <a:pt x="69" y="202"/>
                  </a:cubicBezTo>
                  <a:cubicBezTo>
                    <a:pt x="70" y="202"/>
                    <a:pt x="71" y="202"/>
                    <a:pt x="72" y="202"/>
                  </a:cubicBezTo>
                  <a:cubicBezTo>
                    <a:pt x="76" y="203"/>
                    <a:pt x="80" y="203"/>
                    <a:pt x="84" y="202"/>
                  </a:cubicBezTo>
                  <a:cubicBezTo>
                    <a:pt x="85" y="202"/>
                    <a:pt x="85" y="202"/>
                    <a:pt x="86" y="202"/>
                  </a:cubicBezTo>
                  <a:cubicBezTo>
                    <a:pt x="86" y="202"/>
                    <a:pt x="86" y="203"/>
                    <a:pt x="86" y="203"/>
                  </a:cubicBezTo>
                  <a:cubicBezTo>
                    <a:pt x="88" y="203"/>
                    <a:pt x="91" y="203"/>
                    <a:pt x="94" y="203"/>
                  </a:cubicBezTo>
                  <a:cubicBezTo>
                    <a:pt x="94" y="203"/>
                    <a:pt x="94" y="203"/>
                    <a:pt x="95" y="203"/>
                  </a:cubicBezTo>
                  <a:cubicBezTo>
                    <a:pt x="99" y="202"/>
                    <a:pt x="102" y="203"/>
                    <a:pt x="104" y="205"/>
                  </a:cubicBezTo>
                  <a:cubicBezTo>
                    <a:pt x="105" y="205"/>
                    <a:pt x="105" y="206"/>
                    <a:pt x="105" y="206"/>
                  </a:cubicBezTo>
                  <a:cubicBezTo>
                    <a:pt x="106" y="207"/>
                    <a:pt x="105" y="209"/>
                    <a:pt x="104" y="209"/>
                  </a:cubicBezTo>
                  <a:cubicBezTo>
                    <a:pt x="104" y="210"/>
                    <a:pt x="102" y="210"/>
                    <a:pt x="100" y="211"/>
                  </a:cubicBezTo>
                  <a:cubicBezTo>
                    <a:pt x="100" y="211"/>
                    <a:pt x="99" y="211"/>
                    <a:pt x="99" y="211"/>
                  </a:cubicBezTo>
                  <a:cubicBezTo>
                    <a:pt x="97" y="212"/>
                    <a:pt x="95" y="212"/>
                    <a:pt x="92" y="212"/>
                  </a:cubicBezTo>
                  <a:cubicBezTo>
                    <a:pt x="90" y="212"/>
                    <a:pt x="88" y="212"/>
                    <a:pt x="86" y="212"/>
                  </a:cubicBezTo>
                  <a:cubicBezTo>
                    <a:pt x="83" y="212"/>
                    <a:pt x="81" y="212"/>
                    <a:pt x="79" y="211"/>
                  </a:cubicBezTo>
                  <a:cubicBezTo>
                    <a:pt x="76" y="211"/>
                    <a:pt x="74" y="212"/>
                    <a:pt x="72" y="211"/>
                  </a:cubicBezTo>
                  <a:cubicBezTo>
                    <a:pt x="71" y="211"/>
                    <a:pt x="70" y="211"/>
                    <a:pt x="68" y="211"/>
                  </a:cubicBezTo>
                  <a:cubicBezTo>
                    <a:pt x="67" y="211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2"/>
                  </a:cubicBezTo>
                  <a:cubicBezTo>
                    <a:pt x="59" y="212"/>
                    <a:pt x="52" y="212"/>
                    <a:pt x="46" y="211"/>
                  </a:cubicBezTo>
                  <a:cubicBezTo>
                    <a:pt x="45" y="211"/>
                    <a:pt x="43" y="211"/>
                    <a:pt x="42" y="210"/>
                  </a:cubicBezTo>
                  <a:cubicBezTo>
                    <a:pt x="41" y="210"/>
                    <a:pt x="40" y="210"/>
                    <a:pt x="39" y="209"/>
                  </a:cubicBezTo>
                  <a:cubicBezTo>
                    <a:pt x="38" y="209"/>
                    <a:pt x="37" y="208"/>
                    <a:pt x="37" y="208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6" y="205"/>
                    <a:pt x="33" y="205"/>
                    <a:pt x="31" y="206"/>
                  </a:cubicBezTo>
                  <a:cubicBezTo>
                    <a:pt x="29" y="206"/>
                    <a:pt x="28" y="205"/>
                    <a:pt x="26" y="205"/>
                  </a:cubicBezTo>
                  <a:cubicBezTo>
                    <a:pt x="26" y="205"/>
                    <a:pt x="26" y="204"/>
                    <a:pt x="25" y="204"/>
                  </a:cubicBezTo>
                  <a:cubicBezTo>
                    <a:pt x="23" y="203"/>
                    <a:pt x="21" y="203"/>
                    <a:pt x="20" y="202"/>
                  </a:cubicBezTo>
                  <a:cubicBezTo>
                    <a:pt x="19" y="202"/>
                    <a:pt x="18" y="200"/>
                    <a:pt x="17" y="199"/>
                  </a:cubicBezTo>
                  <a:cubicBezTo>
                    <a:pt x="17" y="199"/>
                    <a:pt x="16" y="198"/>
                    <a:pt x="16" y="197"/>
                  </a:cubicBezTo>
                  <a:cubicBezTo>
                    <a:pt x="16" y="196"/>
                    <a:pt x="16" y="195"/>
                    <a:pt x="16" y="195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3"/>
                    <a:pt x="16" y="192"/>
                    <a:pt x="16" y="190"/>
                  </a:cubicBezTo>
                  <a:cubicBezTo>
                    <a:pt x="16" y="187"/>
                    <a:pt x="16" y="183"/>
                    <a:pt x="17" y="181"/>
                  </a:cubicBezTo>
                  <a:cubicBezTo>
                    <a:pt x="15" y="183"/>
                    <a:pt x="16" y="187"/>
                    <a:pt x="15" y="191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5" y="187"/>
                    <a:pt x="15" y="184"/>
                    <a:pt x="16" y="182"/>
                  </a:cubicBezTo>
                  <a:cubicBezTo>
                    <a:pt x="16" y="181"/>
                    <a:pt x="16" y="181"/>
                    <a:pt x="16" y="180"/>
                  </a:cubicBezTo>
                  <a:cubicBezTo>
                    <a:pt x="17" y="178"/>
                    <a:pt x="21" y="178"/>
                    <a:pt x="22" y="179"/>
                  </a:cubicBezTo>
                  <a:cubicBezTo>
                    <a:pt x="23" y="180"/>
                    <a:pt x="23" y="181"/>
                    <a:pt x="23" y="181"/>
                  </a:cubicBezTo>
                  <a:cubicBezTo>
                    <a:pt x="23" y="182"/>
                    <a:pt x="23" y="184"/>
                    <a:pt x="23" y="185"/>
                  </a:cubicBezTo>
                  <a:cubicBezTo>
                    <a:pt x="23" y="187"/>
                    <a:pt x="23" y="188"/>
                    <a:pt x="23" y="189"/>
                  </a:cubicBezTo>
                  <a:cubicBezTo>
                    <a:pt x="23" y="192"/>
                    <a:pt x="23" y="194"/>
                    <a:pt x="25" y="195"/>
                  </a:cubicBezTo>
                  <a:cubicBezTo>
                    <a:pt x="25" y="195"/>
                    <a:pt x="26" y="195"/>
                    <a:pt x="26" y="195"/>
                  </a:cubicBezTo>
                  <a:cubicBezTo>
                    <a:pt x="28" y="196"/>
                    <a:pt x="32" y="196"/>
                    <a:pt x="35" y="196"/>
                  </a:cubicBezTo>
                  <a:cubicBezTo>
                    <a:pt x="36" y="195"/>
                    <a:pt x="36" y="194"/>
                    <a:pt x="36" y="192"/>
                  </a:cubicBezTo>
                  <a:cubicBezTo>
                    <a:pt x="36" y="191"/>
                    <a:pt x="36" y="189"/>
                    <a:pt x="36" y="187"/>
                  </a:cubicBezTo>
                  <a:cubicBezTo>
                    <a:pt x="36" y="184"/>
                    <a:pt x="36" y="181"/>
                    <a:pt x="38" y="180"/>
                  </a:cubicBezTo>
                  <a:cubicBezTo>
                    <a:pt x="38" y="179"/>
                    <a:pt x="40" y="178"/>
                    <a:pt x="41" y="179"/>
                  </a:cubicBezTo>
                  <a:cubicBezTo>
                    <a:pt x="43" y="180"/>
                    <a:pt x="43" y="182"/>
                    <a:pt x="44" y="185"/>
                  </a:cubicBezTo>
                  <a:cubicBezTo>
                    <a:pt x="44" y="188"/>
                    <a:pt x="43" y="190"/>
                    <a:pt x="43" y="193"/>
                  </a:cubicBezTo>
                  <a:cubicBezTo>
                    <a:pt x="43" y="195"/>
                    <a:pt x="43" y="196"/>
                    <a:pt x="43" y="197"/>
                  </a:cubicBezTo>
                  <a:cubicBezTo>
                    <a:pt x="44" y="201"/>
                    <a:pt x="47" y="203"/>
                    <a:pt x="52" y="203"/>
                  </a:cubicBezTo>
                  <a:cubicBezTo>
                    <a:pt x="52" y="203"/>
                    <a:pt x="53" y="203"/>
                    <a:pt x="53" y="203"/>
                  </a:cubicBezTo>
                  <a:cubicBezTo>
                    <a:pt x="54" y="203"/>
                    <a:pt x="55" y="203"/>
                    <a:pt x="55" y="203"/>
                  </a:cubicBezTo>
                  <a:cubicBezTo>
                    <a:pt x="56" y="202"/>
                    <a:pt x="56" y="199"/>
                    <a:pt x="56" y="197"/>
                  </a:cubicBezTo>
                  <a:cubicBezTo>
                    <a:pt x="56" y="194"/>
                    <a:pt x="56" y="190"/>
                    <a:pt x="56" y="186"/>
                  </a:cubicBezTo>
                  <a:cubicBezTo>
                    <a:pt x="56" y="186"/>
                    <a:pt x="56" y="187"/>
                    <a:pt x="56" y="187"/>
                  </a:cubicBezTo>
                  <a:cubicBezTo>
                    <a:pt x="56" y="185"/>
                    <a:pt x="56" y="183"/>
                    <a:pt x="57" y="182"/>
                  </a:cubicBezTo>
                  <a:cubicBezTo>
                    <a:pt x="57" y="181"/>
                    <a:pt x="59" y="180"/>
                    <a:pt x="60" y="180"/>
                  </a:cubicBezTo>
                  <a:cubicBezTo>
                    <a:pt x="60" y="180"/>
                    <a:pt x="61" y="180"/>
                    <a:pt x="61" y="180"/>
                  </a:cubicBezTo>
                  <a:cubicBezTo>
                    <a:pt x="64" y="181"/>
                    <a:pt x="63" y="186"/>
                    <a:pt x="64" y="189"/>
                  </a:cubicBezTo>
                  <a:cubicBezTo>
                    <a:pt x="64" y="190"/>
                    <a:pt x="66" y="190"/>
                    <a:pt x="67" y="190"/>
                  </a:cubicBezTo>
                  <a:cubicBezTo>
                    <a:pt x="70" y="190"/>
                    <a:pt x="73" y="190"/>
                    <a:pt x="76" y="190"/>
                  </a:cubicBezTo>
                  <a:cubicBezTo>
                    <a:pt x="75" y="190"/>
                    <a:pt x="74" y="190"/>
                    <a:pt x="73" y="190"/>
                  </a:cubicBezTo>
                  <a:cubicBezTo>
                    <a:pt x="70" y="189"/>
                    <a:pt x="67" y="189"/>
                    <a:pt x="64" y="189"/>
                  </a:cubicBezTo>
                  <a:cubicBezTo>
                    <a:pt x="64" y="188"/>
                    <a:pt x="64" y="188"/>
                    <a:pt x="64" y="188"/>
                  </a:cubicBezTo>
                  <a:cubicBezTo>
                    <a:pt x="64" y="188"/>
                    <a:pt x="64" y="189"/>
                    <a:pt x="64" y="189"/>
                  </a:cubicBezTo>
                  <a:cubicBezTo>
                    <a:pt x="70" y="189"/>
                    <a:pt x="75" y="189"/>
                    <a:pt x="81" y="189"/>
                  </a:cubicBezTo>
                  <a:cubicBezTo>
                    <a:pt x="83" y="189"/>
                    <a:pt x="84" y="190"/>
                    <a:pt x="86" y="189"/>
                  </a:cubicBezTo>
                  <a:cubicBezTo>
                    <a:pt x="87" y="189"/>
                    <a:pt x="88" y="189"/>
                    <a:pt x="90" y="189"/>
                  </a:cubicBezTo>
                  <a:cubicBezTo>
                    <a:pt x="92" y="189"/>
                    <a:pt x="94" y="188"/>
                    <a:pt x="96" y="187"/>
                  </a:cubicBezTo>
                  <a:cubicBezTo>
                    <a:pt x="96" y="187"/>
                    <a:pt x="96" y="187"/>
                    <a:pt x="96" y="187"/>
                  </a:cubicBezTo>
                  <a:cubicBezTo>
                    <a:pt x="97" y="187"/>
                    <a:pt x="97" y="186"/>
                    <a:pt x="97" y="184"/>
                  </a:cubicBezTo>
                  <a:cubicBezTo>
                    <a:pt x="97" y="184"/>
                    <a:pt x="97" y="183"/>
                    <a:pt x="97" y="182"/>
                  </a:cubicBezTo>
                  <a:cubicBezTo>
                    <a:pt x="97" y="182"/>
                    <a:pt x="97" y="180"/>
                    <a:pt x="98" y="180"/>
                  </a:cubicBezTo>
                  <a:cubicBezTo>
                    <a:pt x="98" y="180"/>
                    <a:pt x="99" y="179"/>
                    <a:pt x="99" y="179"/>
                  </a:cubicBezTo>
                  <a:cubicBezTo>
                    <a:pt x="99" y="179"/>
                    <a:pt x="100" y="178"/>
                    <a:pt x="101" y="179"/>
                  </a:cubicBezTo>
                  <a:cubicBezTo>
                    <a:pt x="101" y="178"/>
                    <a:pt x="100" y="178"/>
                    <a:pt x="100" y="178"/>
                  </a:cubicBezTo>
                  <a:cubicBezTo>
                    <a:pt x="103" y="178"/>
                    <a:pt x="104" y="180"/>
                    <a:pt x="104" y="181"/>
                  </a:cubicBezTo>
                  <a:cubicBezTo>
                    <a:pt x="105" y="181"/>
                    <a:pt x="105" y="181"/>
                    <a:pt x="105" y="181"/>
                  </a:cubicBezTo>
                  <a:cubicBezTo>
                    <a:pt x="105" y="182"/>
                    <a:pt x="106" y="184"/>
                    <a:pt x="105" y="186"/>
                  </a:cubicBezTo>
                  <a:cubicBezTo>
                    <a:pt x="105" y="185"/>
                    <a:pt x="105" y="183"/>
                    <a:pt x="105" y="183"/>
                  </a:cubicBezTo>
                  <a:cubicBezTo>
                    <a:pt x="105" y="183"/>
                    <a:pt x="105" y="184"/>
                    <a:pt x="105" y="185"/>
                  </a:cubicBezTo>
                  <a:close/>
                  <a:moveTo>
                    <a:pt x="166" y="139"/>
                  </a:moveTo>
                  <a:cubicBezTo>
                    <a:pt x="169" y="140"/>
                    <a:pt x="173" y="140"/>
                    <a:pt x="177" y="140"/>
                  </a:cubicBezTo>
                  <a:cubicBezTo>
                    <a:pt x="180" y="140"/>
                    <a:pt x="184" y="140"/>
                    <a:pt x="188" y="140"/>
                  </a:cubicBezTo>
                  <a:cubicBezTo>
                    <a:pt x="191" y="140"/>
                    <a:pt x="195" y="140"/>
                    <a:pt x="198" y="141"/>
                  </a:cubicBezTo>
                  <a:cubicBezTo>
                    <a:pt x="199" y="141"/>
                    <a:pt x="201" y="142"/>
                    <a:pt x="202" y="142"/>
                  </a:cubicBezTo>
                  <a:cubicBezTo>
                    <a:pt x="203" y="144"/>
                    <a:pt x="205" y="145"/>
                    <a:pt x="206" y="146"/>
                  </a:cubicBezTo>
                  <a:cubicBezTo>
                    <a:pt x="206" y="147"/>
                    <a:pt x="207" y="148"/>
                    <a:pt x="207" y="150"/>
                  </a:cubicBezTo>
                  <a:cubicBezTo>
                    <a:pt x="207" y="151"/>
                    <a:pt x="206" y="153"/>
                    <a:pt x="206" y="154"/>
                  </a:cubicBezTo>
                  <a:cubicBezTo>
                    <a:pt x="205" y="155"/>
                    <a:pt x="205" y="156"/>
                    <a:pt x="204" y="157"/>
                  </a:cubicBezTo>
                  <a:cubicBezTo>
                    <a:pt x="203" y="158"/>
                    <a:pt x="202" y="159"/>
                    <a:pt x="201" y="160"/>
                  </a:cubicBezTo>
                  <a:cubicBezTo>
                    <a:pt x="199" y="160"/>
                    <a:pt x="198" y="160"/>
                    <a:pt x="197" y="161"/>
                  </a:cubicBezTo>
                  <a:cubicBezTo>
                    <a:pt x="198" y="161"/>
                    <a:pt x="198" y="160"/>
                    <a:pt x="199" y="160"/>
                  </a:cubicBezTo>
                  <a:cubicBezTo>
                    <a:pt x="191" y="164"/>
                    <a:pt x="176" y="160"/>
                    <a:pt x="166" y="163"/>
                  </a:cubicBezTo>
                  <a:cubicBezTo>
                    <a:pt x="166" y="163"/>
                    <a:pt x="166" y="164"/>
                    <a:pt x="166" y="164"/>
                  </a:cubicBezTo>
                  <a:cubicBezTo>
                    <a:pt x="170" y="165"/>
                    <a:pt x="174" y="165"/>
                    <a:pt x="179" y="165"/>
                  </a:cubicBezTo>
                  <a:cubicBezTo>
                    <a:pt x="181" y="165"/>
                    <a:pt x="183" y="165"/>
                    <a:pt x="185" y="165"/>
                  </a:cubicBezTo>
                  <a:cubicBezTo>
                    <a:pt x="187" y="165"/>
                    <a:pt x="189" y="165"/>
                    <a:pt x="191" y="165"/>
                  </a:cubicBezTo>
                  <a:cubicBezTo>
                    <a:pt x="196" y="165"/>
                    <a:pt x="199" y="166"/>
                    <a:pt x="201" y="168"/>
                  </a:cubicBezTo>
                  <a:cubicBezTo>
                    <a:pt x="203" y="169"/>
                    <a:pt x="205" y="171"/>
                    <a:pt x="206" y="173"/>
                  </a:cubicBezTo>
                  <a:cubicBezTo>
                    <a:pt x="206" y="174"/>
                    <a:pt x="206" y="175"/>
                    <a:pt x="206" y="176"/>
                  </a:cubicBezTo>
                  <a:cubicBezTo>
                    <a:pt x="206" y="177"/>
                    <a:pt x="207" y="177"/>
                    <a:pt x="207" y="178"/>
                  </a:cubicBezTo>
                  <a:cubicBezTo>
                    <a:pt x="207" y="180"/>
                    <a:pt x="207" y="182"/>
                    <a:pt x="206" y="183"/>
                  </a:cubicBezTo>
                  <a:cubicBezTo>
                    <a:pt x="206" y="184"/>
                    <a:pt x="205" y="185"/>
                    <a:pt x="205" y="185"/>
                  </a:cubicBezTo>
                  <a:cubicBezTo>
                    <a:pt x="205" y="188"/>
                    <a:pt x="206" y="190"/>
                    <a:pt x="207" y="192"/>
                  </a:cubicBezTo>
                  <a:cubicBezTo>
                    <a:pt x="207" y="194"/>
                    <a:pt x="207" y="197"/>
                    <a:pt x="207" y="199"/>
                  </a:cubicBezTo>
                  <a:cubicBezTo>
                    <a:pt x="207" y="203"/>
                    <a:pt x="206" y="206"/>
                    <a:pt x="205" y="209"/>
                  </a:cubicBezTo>
                  <a:cubicBezTo>
                    <a:pt x="205" y="210"/>
                    <a:pt x="204" y="211"/>
                    <a:pt x="202" y="211"/>
                  </a:cubicBezTo>
                  <a:cubicBezTo>
                    <a:pt x="200" y="210"/>
                    <a:pt x="200" y="207"/>
                    <a:pt x="199" y="205"/>
                  </a:cubicBezTo>
                  <a:cubicBezTo>
                    <a:pt x="199" y="202"/>
                    <a:pt x="199" y="200"/>
                    <a:pt x="199" y="197"/>
                  </a:cubicBezTo>
                  <a:cubicBezTo>
                    <a:pt x="197" y="197"/>
                    <a:pt x="196" y="198"/>
                    <a:pt x="194" y="198"/>
                  </a:cubicBezTo>
                  <a:cubicBezTo>
                    <a:pt x="192" y="199"/>
                    <a:pt x="188" y="199"/>
                    <a:pt x="185" y="199"/>
                  </a:cubicBezTo>
                  <a:cubicBezTo>
                    <a:pt x="185" y="199"/>
                    <a:pt x="184" y="198"/>
                    <a:pt x="183" y="198"/>
                  </a:cubicBezTo>
                  <a:cubicBezTo>
                    <a:pt x="178" y="198"/>
                    <a:pt x="172" y="199"/>
                    <a:pt x="166" y="198"/>
                  </a:cubicBezTo>
                  <a:cubicBezTo>
                    <a:pt x="165" y="200"/>
                    <a:pt x="164" y="203"/>
                    <a:pt x="164" y="206"/>
                  </a:cubicBezTo>
                  <a:cubicBezTo>
                    <a:pt x="165" y="205"/>
                    <a:pt x="165" y="204"/>
                    <a:pt x="165" y="202"/>
                  </a:cubicBezTo>
                  <a:cubicBezTo>
                    <a:pt x="166" y="201"/>
                    <a:pt x="166" y="200"/>
                    <a:pt x="167" y="199"/>
                  </a:cubicBezTo>
                  <a:cubicBezTo>
                    <a:pt x="169" y="199"/>
                    <a:pt x="172" y="199"/>
                    <a:pt x="175" y="199"/>
                  </a:cubicBezTo>
                  <a:cubicBezTo>
                    <a:pt x="172" y="199"/>
                    <a:pt x="170" y="199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65" y="205"/>
                    <a:pt x="165" y="205"/>
                    <a:pt x="165" y="206"/>
                  </a:cubicBezTo>
                  <a:cubicBezTo>
                    <a:pt x="164" y="207"/>
                    <a:pt x="163" y="207"/>
                    <a:pt x="162" y="208"/>
                  </a:cubicBezTo>
                  <a:cubicBezTo>
                    <a:pt x="158" y="212"/>
                    <a:pt x="149" y="212"/>
                    <a:pt x="140" y="212"/>
                  </a:cubicBezTo>
                  <a:cubicBezTo>
                    <a:pt x="139" y="212"/>
                    <a:pt x="138" y="212"/>
                    <a:pt x="136" y="212"/>
                  </a:cubicBezTo>
                  <a:cubicBezTo>
                    <a:pt x="136" y="212"/>
                    <a:pt x="135" y="211"/>
                    <a:pt x="134" y="211"/>
                  </a:cubicBezTo>
                  <a:cubicBezTo>
                    <a:pt x="132" y="211"/>
                    <a:pt x="129" y="211"/>
                    <a:pt x="127" y="211"/>
                  </a:cubicBezTo>
                  <a:cubicBezTo>
                    <a:pt x="125" y="211"/>
                    <a:pt x="122" y="210"/>
                    <a:pt x="120" y="209"/>
                  </a:cubicBezTo>
                  <a:cubicBezTo>
                    <a:pt x="120" y="208"/>
                    <a:pt x="120" y="208"/>
                    <a:pt x="119" y="208"/>
                  </a:cubicBezTo>
                  <a:cubicBezTo>
                    <a:pt x="119" y="205"/>
                    <a:pt x="121" y="205"/>
                    <a:pt x="122" y="204"/>
                  </a:cubicBezTo>
                  <a:cubicBezTo>
                    <a:pt x="125" y="203"/>
                    <a:pt x="130" y="203"/>
                    <a:pt x="134" y="203"/>
                  </a:cubicBezTo>
                  <a:cubicBezTo>
                    <a:pt x="136" y="203"/>
                    <a:pt x="138" y="203"/>
                    <a:pt x="140" y="203"/>
                  </a:cubicBezTo>
                  <a:cubicBezTo>
                    <a:pt x="143" y="203"/>
                    <a:pt x="147" y="203"/>
                    <a:pt x="150" y="203"/>
                  </a:cubicBezTo>
                  <a:cubicBezTo>
                    <a:pt x="152" y="203"/>
                    <a:pt x="154" y="203"/>
                    <a:pt x="155" y="202"/>
                  </a:cubicBezTo>
                  <a:cubicBezTo>
                    <a:pt x="156" y="202"/>
                    <a:pt x="158" y="201"/>
                    <a:pt x="158" y="200"/>
                  </a:cubicBezTo>
                  <a:cubicBezTo>
                    <a:pt x="158" y="199"/>
                    <a:pt x="155" y="199"/>
                    <a:pt x="154" y="198"/>
                  </a:cubicBezTo>
                  <a:cubicBezTo>
                    <a:pt x="152" y="198"/>
                    <a:pt x="150" y="198"/>
                    <a:pt x="148" y="199"/>
                  </a:cubicBezTo>
                  <a:cubicBezTo>
                    <a:pt x="142" y="199"/>
                    <a:pt x="137" y="199"/>
                    <a:pt x="131" y="199"/>
                  </a:cubicBezTo>
                  <a:cubicBezTo>
                    <a:pt x="127" y="198"/>
                    <a:pt x="124" y="199"/>
                    <a:pt x="122" y="197"/>
                  </a:cubicBezTo>
                  <a:cubicBezTo>
                    <a:pt x="121" y="196"/>
                    <a:pt x="120" y="196"/>
                    <a:pt x="120" y="195"/>
                  </a:cubicBezTo>
                  <a:cubicBezTo>
                    <a:pt x="119" y="195"/>
                    <a:pt x="119" y="194"/>
                    <a:pt x="119" y="194"/>
                  </a:cubicBezTo>
                  <a:cubicBezTo>
                    <a:pt x="119" y="193"/>
                    <a:pt x="120" y="193"/>
                    <a:pt x="120" y="192"/>
                  </a:cubicBezTo>
                  <a:cubicBezTo>
                    <a:pt x="122" y="190"/>
                    <a:pt x="126" y="190"/>
                    <a:pt x="131" y="190"/>
                  </a:cubicBezTo>
                  <a:cubicBezTo>
                    <a:pt x="133" y="190"/>
                    <a:pt x="134" y="189"/>
                    <a:pt x="136" y="189"/>
                  </a:cubicBezTo>
                  <a:cubicBezTo>
                    <a:pt x="139" y="189"/>
                    <a:pt x="143" y="189"/>
                    <a:pt x="147" y="189"/>
                  </a:cubicBezTo>
                  <a:cubicBezTo>
                    <a:pt x="149" y="189"/>
                    <a:pt x="152" y="189"/>
                    <a:pt x="154" y="189"/>
                  </a:cubicBezTo>
                  <a:cubicBezTo>
                    <a:pt x="156" y="189"/>
                    <a:pt x="158" y="190"/>
                    <a:pt x="158" y="189"/>
                  </a:cubicBezTo>
                  <a:cubicBezTo>
                    <a:pt x="158" y="187"/>
                    <a:pt x="155" y="187"/>
                    <a:pt x="154" y="187"/>
                  </a:cubicBezTo>
                  <a:cubicBezTo>
                    <a:pt x="150" y="187"/>
                    <a:pt x="147" y="187"/>
                    <a:pt x="144" y="187"/>
                  </a:cubicBezTo>
                  <a:cubicBezTo>
                    <a:pt x="142" y="187"/>
                    <a:pt x="140" y="187"/>
                    <a:pt x="138" y="187"/>
                  </a:cubicBezTo>
                  <a:cubicBezTo>
                    <a:pt x="135" y="187"/>
                    <a:pt x="131" y="187"/>
                    <a:pt x="128" y="187"/>
                  </a:cubicBezTo>
                  <a:cubicBezTo>
                    <a:pt x="124" y="187"/>
                    <a:pt x="121" y="186"/>
                    <a:pt x="120" y="184"/>
                  </a:cubicBezTo>
                  <a:cubicBezTo>
                    <a:pt x="119" y="183"/>
                    <a:pt x="119" y="182"/>
                    <a:pt x="119" y="181"/>
                  </a:cubicBezTo>
                  <a:cubicBezTo>
                    <a:pt x="120" y="180"/>
                    <a:pt x="120" y="180"/>
                    <a:pt x="120" y="180"/>
                  </a:cubicBezTo>
                  <a:cubicBezTo>
                    <a:pt x="121" y="180"/>
                    <a:pt x="121" y="180"/>
                    <a:pt x="121" y="179"/>
                  </a:cubicBezTo>
                  <a:cubicBezTo>
                    <a:pt x="121" y="179"/>
                    <a:pt x="122" y="179"/>
                    <a:pt x="123" y="179"/>
                  </a:cubicBezTo>
                  <a:cubicBezTo>
                    <a:pt x="127" y="177"/>
                    <a:pt x="132" y="177"/>
                    <a:pt x="137" y="177"/>
                  </a:cubicBezTo>
                  <a:cubicBezTo>
                    <a:pt x="140" y="178"/>
                    <a:pt x="144" y="177"/>
                    <a:pt x="147" y="178"/>
                  </a:cubicBezTo>
                  <a:cubicBezTo>
                    <a:pt x="150" y="178"/>
                    <a:pt x="153" y="177"/>
                    <a:pt x="156" y="177"/>
                  </a:cubicBezTo>
                  <a:cubicBezTo>
                    <a:pt x="156" y="178"/>
                    <a:pt x="155" y="178"/>
                    <a:pt x="155" y="178"/>
                  </a:cubicBezTo>
                  <a:cubicBezTo>
                    <a:pt x="156" y="178"/>
                    <a:pt x="158" y="178"/>
                    <a:pt x="158" y="177"/>
                  </a:cubicBezTo>
                  <a:cubicBezTo>
                    <a:pt x="158" y="176"/>
                    <a:pt x="158" y="176"/>
                    <a:pt x="158" y="176"/>
                  </a:cubicBezTo>
                  <a:cubicBezTo>
                    <a:pt x="158" y="176"/>
                    <a:pt x="158" y="175"/>
                    <a:pt x="158" y="174"/>
                  </a:cubicBezTo>
                  <a:cubicBezTo>
                    <a:pt x="157" y="174"/>
                    <a:pt x="156" y="173"/>
                    <a:pt x="155" y="173"/>
                  </a:cubicBezTo>
                  <a:cubicBezTo>
                    <a:pt x="151" y="173"/>
                    <a:pt x="147" y="173"/>
                    <a:pt x="143" y="174"/>
                  </a:cubicBezTo>
                  <a:cubicBezTo>
                    <a:pt x="138" y="174"/>
                    <a:pt x="133" y="174"/>
                    <a:pt x="128" y="173"/>
                  </a:cubicBezTo>
                  <a:cubicBezTo>
                    <a:pt x="129" y="173"/>
                    <a:pt x="129" y="173"/>
                    <a:pt x="130" y="173"/>
                  </a:cubicBezTo>
                  <a:cubicBezTo>
                    <a:pt x="127" y="172"/>
                    <a:pt x="123" y="172"/>
                    <a:pt x="121" y="171"/>
                  </a:cubicBezTo>
                  <a:cubicBezTo>
                    <a:pt x="120" y="171"/>
                    <a:pt x="120" y="170"/>
                    <a:pt x="119" y="169"/>
                  </a:cubicBezTo>
                  <a:cubicBezTo>
                    <a:pt x="119" y="168"/>
                    <a:pt x="119" y="168"/>
                    <a:pt x="120" y="167"/>
                  </a:cubicBezTo>
                  <a:cubicBezTo>
                    <a:pt x="121" y="167"/>
                    <a:pt x="122" y="166"/>
                    <a:pt x="123" y="166"/>
                  </a:cubicBezTo>
                  <a:cubicBezTo>
                    <a:pt x="124" y="166"/>
                    <a:pt x="125" y="165"/>
                    <a:pt x="125" y="165"/>
                  </a:cubicBezTo>
                  <a:cubicBezTo>
                    <a:pt x="126" y="165"/>
                    <a:pt x="127" y="165"/>
                    <a:pt x="127" y="165"/>
                  </a:cubicBezTo>
                  <a:cubicBezTo>
                    <a:pt x="127" y="165"/>
                    <a:pt x="127" y="166"/>
                    <a:pt x="128" y="166"/>
                  </a:cubicBezTo>
                  <a:cubicBezTo>
                    <a:pt x="128" y="166"/>
                    <a:pt x="128" y="166"/>
                    <a:pt x="129" y="166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0" y="165"/>
                    <a:pt x="131" y="165"/>
                    <a:pt x="132" y="165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9" y="165"/>
                    <a:pt x="146" y="165"/>
                    <a:pt x="153" y="165"/>
                  </a:cubicBezTo>
                  <a:cubicBezTo>
                    <a:pt x="155" y="165"/>
                    <a:pt x="157" y="166"/>
                    <a:pt x="158" y="165"/>
                  </a:cubicBezTo>
                  <a:cubicBezTo>
                    <a:pt x="158" y="164"/>
                    <a:pt x="159" y="163"/>
                    <a:pt x="158" y="163"/>
                  </a:cubicBezTo>
                  <a:cubicBezTo>
                    <a:pt x="158" y="162"/>
                    <a:pt x="157" y="162"/>
                    <a:pt x="156" y="161"/>
                  </a:cubicBezTo>
                  <a:cubicBezTo>
                    <a:pt x="152" y="161"/>
                    <a:pt x="148" y="161"/>
                    <a:pt x="144" y="161"/>
                  </a:cubicBezTo>
                  <a:cubicBezTo>
                    <a:pt x="139" y="161"/>
                    <a:pt x="133" y="162"/>
                    <a:pt x="129" y="161"/>
                  </a:cubicBezTo>
                  <a:cubicBezTo>
                    <a:pt x="131" y="162"/>
                    <a:pt x="135" y="161"/>
                    <a:pt x="138" y="162"/>
                  </a:cubicBezTo>
                  <a:cubicBezTo>
                    <a:pt x="133" y="162"/>
                    <a:pt x="128" y="162"/>
                    <a:pt x="124" y="160"/>
                  </a:cubicBezTo>
                  <a:cubicBezTo>
                    <a:pt x="124" y="160"/>
                    <a:pt x="123" y="160"/>
                    <a:pt x="122" y="159"/>
                  </a:cubicBezTo>
                  <a:cubicBezTo>
                    <a:pt x="122" y="159"/>
                    <a:pt x="121" y="159"/>
                    <a:pt x="121" y="159"/>
                  </a:cubicBezTo>
                  <a:cubicBezTo>
                    <a:pt x="119" y="158"/>
                    <a:pt x="118" y="156"/>
                    <a:pt x="118" y="154"/>
                  </a:cubicBezTo>
                  <a:cubicBezTo>
                    <a:pt x="116" y="150"/>
                    <a:pt x="118" y="145"/>
                    <a:pt x="120" y="143"/>
                  </a:cubicBezTo>
                  <a:cubicBezTo>
                    <a:pt x="121" y="143"/>
                    <a:pt x="123" y="142"/>
                    <a:pt x="125" y="141"/>
                  </a:cubicBezTo>
                  <a:cubicBezTo>
                    <a:pt x="129" y="140"/>
                    <a:pt x="133" y="140"/>
                    <a:pt x="137" y="140"/>
                  </a:cubicBezTo>
                  <a:cubicBezTo>
                    <a:pt x="142" y="140"/>
                    <a:pt x="147" y="140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0"/>
                    <a:pt x="155" y="140"/>
                    <a:pt x="157" y="140"/>
                  </a:cubicBezTo>
                  <a:cubicBezTo>
                    <a:pt x="157" y="140"/>
                    <a:pt x="158" y="140"/>
                    <a:pt x="158" y="139"/>
                  </a:cubicBezTo>
                  <a:cubicBezTo>
                    <a:pt x="158" y="139"/>
                    <a:pt x="158" y="138"/>
                    <a:pt x="157" y="138"/>
                  </a:cubicBezTo>
                  <a:cubicBezTo>
                    <a:pt x="157" y="138"/>
                    <a:pt x="157" y="137"/>
                    <a:pt x="156" y="137"/>
                  </a:cubicBezTo>
                  <a:cubicBezTo>
                    <a:pt x="155" y="136"/>
                    <a:pt x="154" y="137"/>
                    <a:pt x="152" y="137"/>
                  </a:cubicBezTo>
                  <a:cubicBezTo>
                    <a:pt x="150" y="137"/>
                    <a:pt x="147" y="137"/>
                    <a:pt x="145" y="137"/>
                  </a:cubicBezTo>
                  <a:cubicBezTo>
                    <a:pt x="144" y="137"/>
                    <a:pt x="143" y="137"/>
                    <a:pt x="143" y="137"/>
                  </a:cubicBezTo>
                  <a:cubicBezTo>
                    <a:pt x="141" y="136"/>
                    <a:pt x="140" y="137"/>
                    <a:pt x="138" y="137"/>
                  </a:cubicBezTo>
                  <a:cubicBezTo>
                    <a:pt x="131" y="137"/>
                    <a:pt x="125" y="136"/>
                    <a:pt x="121" y="134"/>
                  </a:cubicBezTo>
                  <a:cubicBezTo>
                    <a:pt x="121" y="134"/>
                    <a:pt x="122" y="134"/>
                    <a:pt x="122" y="134"/>
                  </a:cubicBezTo>
                  <a:cubicBezTo>
                    <a:pt x="118" y="133"/>
                    <a:pt x="116" y="128"/>
                    <a:pt x="117" y="122"/>
                  </a:cubicBezTo>
                  <a:cubicBezTo>
                    <a:pt x="118" y="120"/>
                    <a:pt x="119" y="118"/>
                    <a:pt x="121" y="117"/>
                  </a:cubicBezTo>
                  <a:cubicBezTo>
                    <a:pt x="122" y="116"/>
                    <a:pt x="125" y="115"/>
                    <a:pt x="127" y="115"/>
                  </a:cubicBezTo>
                  <a:cubicBezTo>
                    <a:pt x="132" y="114"/>
                    <a:pt x="138" y="114"/>
                    <a:pt x="143" y="114"/>
                  </a:cubicBezTo>
                  <a:cubicBezTo>
                    <a:pt x="146" y="114"/>
                    <a:pt x="148" y="115"/>
                    <a:pt x="151" y="115"/>
                  </a:cubicBezTo>
                  <a:cubicBezTo>
                    <a:pt x="152" y="116"/>
                    <a:pt x="154" y="118"/>
                    <a:pt x="153" y="120"/>
                  </a:cubicBezTo>
                  <a:cubicBezTo>
                    <a:pt x="152" y="122"/>
                    <a:pt x="150" y="123"/>
                    <a:pt x="148" y="124"/>
                  </a:cubicBezTo>
                  <a:cubicBezTo>
                    <a:pt x="146" y="124"/>
                    <a:pt x="143" y="124"/>
                    <a:pt x="141" y="124"/>
                  </a:cubicBezTo>
                  <a:cubicBezTo>
                    <a:pt x="138" y="124"/>
                    <a:pt x="135" y="124"/>
                    <a:pt x="132" y="124"/>
                  </a:cubicBezTo>
                  <a:cubicBezTo>
                    <a:pt x="131" y="124"/>
                    <a:pt x="128" y="124"/>
                    <a:pt x="127" y="125"/>
                  </a:cubicBezTo>
                  <a:cubicBezTo>
                    <a:pt x="127" y="125"/>
                    <a:pt x="126" y="125"/>
                    <a:pt x="126" y="126"/>
                  </a:cubicBezTo>
                  <a:cubicBezTo>
                    <a:pt x="126" y="127"/>
                    <a:pt x="128" y="127"/>
                    <a:pt x="129" y="127"/>
                  </a:cubicBezTo>
                  <a:cubicBezTo>
                    <a:pt x="135" y="128"/>
                    <a:pt x="143" y="127"/>
                    <a:pt x="149" y="128"/>
                  </a:cubicBezTo>
                  <a:cubicBezTo>
                    <a:pt x="152" y="128"/>
                    <a:pt x="157" y="129"/>
                    <a:pt x="158" y="126"/>
                  </a:cubicBezTo>
                  <a:cubicBezTo>
                    <a:pt x="158" y="126"/>
                    <a:pt x="158" y="126"/>
                    <a:pt x="158" y="125"/>
                  </a:cubicBezTo>
                  <a:cubicBezTo>
                    <a:pt x="158" y="125"/>
                    <a:pt x="158" y="124"/>
                    <a:pt x="158" y="124"/>
                  </a:cubicBezTo>
                  <a:cubicBezTo>
                    <a:pt x="158" y="121"/>
                    <a:pt x="158" y="119"/>
                    <a:pt x="159" y="117"/>
                  </a:cubicBezTo>
                  <a:cubicBezTo>
                    <a:pt x="159" y="117"/>
                    <a:pt x="159" y="116"/>
                    <a:pt x="160" y="116"/>
                  </a:cubicBezTo>
                  <a:cubicBezTo>
                    <a:pt x="160" y="115"/>
                    <a:pt x="161" y="115"/>
                    <a:pt x="161" y="115"/>
                  </a:cubicBezTo>
                  <a:cubicBezTo>
                    <a:pt x="162" y="114"/>
                    <a:pt x="163" y="115"/>
                    <a:pt x="163" y="115"/>
                  </a:cubicBezTo>
                  <a:cubicBezTo>
                    <a:pt x="164" y="115"/>
                    <a:pt x="165" y="115"/>
                    <a:pt x="165" y="115"/>
                  </a:cubicBezTo>
                  <a:cubicBezTo>
                    <a:pt x="165" y="115"/>
                    <a:pt x="164" y="115"/>
                    <a:pt x="164" y="115"/>
                  </a:cubicBezTo>
                  <a:cubicBezTo>
                    <a:pt x="164" y="116"/>
                    <a:pt x="165" y="117"/>
                    <a:pt x="165" y="117"/>
                  </a:cubicBezTo>
                  <a:cubicBezTo>
                    <a:pt x="165" y="118"/>
                    <a:pt x="166" y="119"/>
                    <a:pt x="166" y="121"/>
                  </a:cubicBezTo>
                  <a:cubicBezTo>
                    <a:pt x="166" y="123"/>
                    <a:pt x="166" y="125"/>
                    <a:pt x="167" y="128"/>
                  </a:cubicBezTo>
                  <a:cubicBezTo>
                    <a:pt x="169" y="128"/>
                    <a:pt x="172" y="128"/>
                    <a:pt x="175" y="128"/>
                  </a:cubicBezTo>
                  <a:cubicBezTo>
                    <a:pt x="180" y="128"/>
                    <a:pt x="186" y="128"/>
                    <a:pt x="192" y="128"/>
                  </a:cubicBezTo>
                  <a:cubicBezTo>
                    <a:pt x="193" y="128"/>
                    <a:pt x="194" y="128"/>
                    <a:pt x="196" y="128"/>
                  </a:cubicBezTo>
                  <a:cubicBezTo>
                    <a:pt x="197" y="127"/>
                    <a:pt x="198" y="127"/>
                    <a:pt x="199" y="126"/>
                  </a:cubicBezTo>
                  <a:cubicBezTo>
                    <a:pt x="199" y="125"/>
                    <a:pt x="196" y="125"/>
                    <a:pt x="195" y="124"/>
                  </a:cubicBezTo>
                  <a:cubicBezTo>
                    <a:pt x="190" y="124"/>
                    <a:pt x="186" y="124"/>
                    <a:pt x="181" y="124"/>
                  </a:cubicBezTo>
                  <a:cubicBezTo>
                    <a:pt x="180" y="124"/>
                    <a:pt x="179" y="124"/>
                    <a:pt x="178" y="124"/>
                  </a:cubicBezTo>
                  <a:cubicBezTo>
                    <a:pt x="178" y="124"/>
                    <a:pt x="178" y="124"/>
                    <a:pt x="178" y="124"/>
                  </a:cubicBezTo>
                  <a:cubicBezTo>
                    <a:pt x="176" y="123"/>
                    <a:pt x="174" y="123"/>
                    <a:pt x="173" y="122"/>
                  </a:cubicBezTo>
                  <a:cubicBezTo>
                    <a:pt x="171" y="121"/>
                    <a:pt x="170" y="120"/>
                    <a:pt x="171" y="118"/>
                  </a:cubicBezTo>
                  <a:cubicBezTo>
                    <a:pt x="172" y="117"/>
                    <a:pt x="174" y="116"/>
                    <a:pt x="175" y="115"/>
                  </a:cubicBezTo>
                  <a:cubicBezTo>
                    <a:pt x="176" y="115"/>
                    <a:pt x="177" y="115"/>
                    <a:pt x="178" y="115"/>
                  </a:cubicBezTo>
                  <a:cubicBezTo>
                    <a:pt x="179" y="115"/>
                    <a:pt x="181" y="115"/>
                    <a:pt x="183" y="114"/>
                  </a:cubicBezTo>
                  <a:cubicBezTo>
                    <a:pt x="183" y="114"/>
                    <a:pt x="182" y="114"/>
                    <a:pt x="182" y="114"/>
                  </a:cubicBezTo>
                  <a:cubicBezTo>
                    <a:pt x="186" y="114"/>
                    <a:pt x="191" y="114"/>
                    <a:pt x="196" y="114"/>
                  </a:cubicBezTo>
                  <a:cubicBezTo>
                    <a:pt x="199" y="115"/>
                    <a:pt x="202" y="116"/>
                    <a:pt x="203" y="117"/>
                  </a:cubicBezTo>
                  <a:cubicBezTo>
                    <a:pt x="206" y="119"/>
                    <a:pt x="208" y="124"/>
                    <a:pt x="207" y="129"/>
                  </a:cubicBezTo>
                  <a:cubicBezTo>
                    <a:pt x="206" y="130"/>
                    <a:pt x="206" y="132"/>
                    <a:pt x="205" y="133"/>
                  </a:cubicBezTo>
                  <a:cubicBezTo>
                    <a:pt x="202" y="137"/>
                    <a:pt x="196" y="137"/>
                    <a:pt x="189" y="137"/>
                  </a:cubicBezTo>
                  <a:cubicBezTo>
                    <a:pt x="183" y="138"/>
                    <a:pt x="178" y="137"/>
                    <a:pt x="173" y="137"/>
                  </a:cubicBezTo>
                  <a:cubicBezTo>
                    <a:pt x="171" y="137"/>
                    <a:pt x="169" y="137"/>
                    <a:pt x="167" y="137"/>
                  </a:cubicBezTo>
                  <a:cubicBezTo>
                    <a:pt x="166" y="138"/>
                    <a:pt x="166" y="138"/>
                    <a:pt x="166" y="139"/>
                  </a:cubicBezTo>
                  <a:close/>
                  <a:moveTo>
                    <a:pt x="157" y="177"/>
                  </a:moveTo>
                  <a:cubicBezTo>
                    <a:pt x="157" y="177"/>
                    <a:pt x="157" y="177"/>
                    <a:pt x="158" y="176"/>
                  </a:cubicBezTo>
                  <a:cubicBezTo>
                    <a:pt x="158" y="177"/>
                    <a:pt x="157" y="177"/>
                    <a:pt x="157" y="177"/>
                  </a:cubicBezTo>
                  <a:close/>
                  <a:moveTo>
                    <a:pt x="157" y="162"/>
                  </a:moveTo>
                  <a:cubicBezTo>
                    <a:pt x="155" y="162"/>
                    <a:pt x="153" y="162"/>
                    <a:pt x="150" y="162"/>
                  </a:cubicBezTo>
                  <a:cubicBezTo>
                    <a:pt x="147" y="162"/>
                    <a:pt x="145" y="162"/>
                    <a:pt x="143" y="162"/>
                  </a:cubicBezTo>
                  <a:cubicBezTo>
                    <a:pt x="146" y="161"/>
                    <a:pt x="150" y="161"/>
                    <a:pt x="154" y="162"/>
                  </a:cubicBezTo>
                  <a:cubicBezTo>
                    <a:pt x="155" y="162"/>
                    <a:pt x="156" y="162"/>
                    <a:pt x="156" y="162"/>
                  </a:cubicBezTo>
                  <a:cubicBezTo>
                    <a:pt x="157" y="162"/>
                    <a:pt x="158" y="162"/>
                    <a:pt x="158" y="163"/>
                  </a:cubicBezTo>
                  <a:cubicBezTo>
                    <a:pt x="158" y="163"/>
                    <a:pt x="157" y="163"/>
                    <a:pt x="157" y="162"/>
                  </a:cubicBezTo>
                  <a:close/>
                  <a:moveTo>
                    <a:pt x="158" y="164"/>
                  </a:moveTo>
                  <a:cubicBezTo>
                    <a:pt x="158" y="164"/>
                    <a:pt x="158" y="165"/>
                    <a:pt x="158" y="165"/>
                  </a:cubicBezTo>
                  <a:cubicBezTo>
                    <a:pt x="158" y="165"/>
                    <a:pt x="157" y="165"/>
                    <a:pt x="157" y="165"/>
                  </a:cubicBezTo>
                  <a:cubicBezTo>
                    <a:pt x="157" y="164"/>
                    <a:pt x="157" y="164"/>
                    <a:pt x="158" y="164"/>
                  </a:cubicBezTo>
                  <a:cubicBezTo>
                    <a:pt x="158" y="164"/>
                    <a:pt x="158" y="164"/>
                    <a:pt x="158" y="164"/>
                  </a:cubicBezTo>
                  <a:close/>
                  <a:moveTo>
                    <a:pt x="144" y="165"/>
                  </a:moveTo>
                  <a:cubicBezTo>
                    <a:pt x="144" y="165"/>
                    <a:pt x="143" y="165"/>
                    <a:pt x="142" y="165"/>
                  </a:cubicBezTo>
                  <a:cubicBezTo>
                    <a:pt x="141" y="165"/>
                    <a:pt x="140" y="165"/>
                    <a:pt x="140" y="165"/>
                  </a:cubicBezTo>
                  <a:cubicBezTo>
                    <a:pt x="140" y="165"/>
                    <a:pt x="140" y="165"/>
                    <a:pt x="140" y="165"/>
                  </a:cubicBezTo>
                  <a:cubicBezTo>
                    <a:pt x="141" y="165"/>
                    <a:pt x="143" y="165"/>
                    <a:pt x="144" y="165"/>
                  </a:cubicBezTo>
                  <a:close/>
                  <a:moveTo>
                    <a:pt x="117" y="127"/>
                  </a:moveTo>
                  <a:cubicBezTo>
                    <a:pt x="117" y="129"/>
                    <a:pt x="118" y="130"/>
                    <a:pt x="118" y="132"/>
                  </a:cubicBezTo>
                  <a:cubicBezTo>
                    <a:pt x="118" y="132"/>
                    <a:pt x="118" y="131"/>
                    <a:pt x="118" y="131"/>
                  </a:cubicBezTo>
                  <a:cubicBezTo>
                    <a:pt x="117" y="130"/>
                    <a:pt x="117" y="129"/>
                    <a:pt x="117" y="127"/>
                  </a:cubicBezTo>
                  <a:close/>
                  <a:moveTo>
                    <a:pt x="126" y="136"/>
                  </a:moveTo>
                  <a:cubicBezTo>
                    <a:pt x="126" y="136"/>
                    <a:pt x="127" y="136"/>
                    <a:pt x="127" y="137"/>
                  </a:cubicBezTo>
                  <a:cubicBezTo>
                    <a:pt x="125" y="137"/>
                    <a:pt x="122" y="136"/>
                    <a:pt x="121" y="134"/>
                  </a:cubicBezTo>
                  <a:cubicBezTo>
                    <a:pt x="122" y="135"/>
                    <a:pt x="124" y="136"/>
                    <a:pt x="126" y="136"/>
                  </a:cubicBezTo>
                  <a:close/>
                  <a:moveTo>
                    <a:pt x="123" y="135"/>
                  </a:moveTo>
                  <a:cubicBezTo>
                    <a:pt x="124" y="135"/>
                    <a:pt x="124" y="135"/>
                    <a:pt x="125" y="135"/>
                  </a:cubicBezTo>
                  <a:cubicBezTo>
                    <a:pt x="124" y="135"/>
                    <a:pt x="123" y="135"/>
                    <a:pt x="123" y="135"/>
                  </a:cubicBezTo>
                  <a:close/>
                  <a:moveTo>
                    <a:pt x="126" y="136"/>
                  </a:moveTo>
                  <a:cubicBezTo>
                    <a:pt x="129" y="136"/>
                    <a:pt x="132" y="137"/>
                    <a:pt x="135" y="137"/>
                  </a:cubicBezTo>
                  <a:cubicBezTo>
                    <a:pt x="132" y="137"/>
                    <a:pt x="129" y="137"/>
                    <a:pt x="126" y="136"/>
                  </a:cubicBezTo>
                  <a:close/>
                  <a:moveTo>
                    <a:pt x="127" y="81"/>
                  </a:moveTo>
                  <a:cubicBezTo>
                    <a:pt x="128" y="79"/>
                    <a:pt x="130" y="79"/>
                    <a:pt x="132" y="79"/>
                  </a:cubicBezTo>
                  <a:cubicBezTo>
                    <a:pt x="131" y="79"/>
                    <a:pt x="130" y="79"/>
                    <a:pt x="129" y="80"/>
                  </a:cubicBezTo>
                  <a:cubicBezTo>
                    <a:pt x="128" y="80"/>
                    <a:pt x="128" y="81"/>
                    <a:pt x="127" y="81"/>
                  </a:cubicBezTo>
                  <a:close/>
                  <a:moveTo>
                    <a:pt x="207" y="18"/>
                  </a:moveTo>
                  <a:cubicBezTo>
                    <a:pt x="207" y="25"/>
                    <a:pt x="201" y="28"/>
                    <a:pt x="194" y="29"/>
                  </a:cubicBezTo>
                  <a:cubicBezTo>
                    <a:pt x="194" y="29"/>
                    <a:pt x="193" y="29"/>
                    <a:pt x="193" y="29"/>
                  </a:cubicBezTo>
                  <a:cubicBezTo>
                    <a:pt x="192" y="29"/>
                    <a:pt x="191" y="29"/>
                    <a:pt x="190" y="30"/>
                  </a:cubicBezTo>
                  <a:cubicBezTo>
                    <a:pt x="190" y="30"/>
                    <a:pt x="189" y="32"/>
                    <a:pt x="190" y="32"/>
                  </a:cubicBezTo>
                  <a:cubicBezTo>
                    <a:pt x="196" y="33"/>
                    <a:pt x="202" y="34"/>
                    <a:pt x="204" y="39"/>
                  </a:cubicBezTo>
                  <a:cubicBezTo>
                    <a:pt x="206" y="41"/>
                    <a:pt x="206" y="44"/>
                    <a:pt x="207" y="47"/>
                  </a:cubicBezTo>
                  <a:cubicBezTo>
                    <a:pt x="207" y="50"/>
                    <a:pt x="207" y="54"/>
                    <a:pt x="206" y="56"/>
                  </a:cubicBezTo>
                  <a:cubicBezTo>
                    <a:pt x="205" y="60"/>
                    <a:pt x="202" y="63"/>
                    <a:pt x="199" y="65"/>
                  </a:cubicBezTo>
                  <a:cubicBezTo>
                    <a:pt x="197" y="65"/>
                    <a:pt x="196" y="65"/>
                    <a:pt x="194" y="66"/>
                  </a:cubicBezTo>
                  <a:cubicBezTo>
                    <a:pt x="190" y="67"/>
                    <a:pt x="183" y="67"/>
                    <a:pt x="177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6" y="66"/>
                    <a:pt x="176" y="66"/>
                    <a:pt x="175" y="66"/>
                  </a:cubicBezTo>
                  <a:cubicBezTo>
                    <a:pt x="175" y="66"/>
                    <a:pt x="174" y="66"/>
                    <a:pt x="173" y="66"/>
                  </a:cubicBezTo>
                  <a:cubicBezTo>
                    <a:pt x="171" y="66"/>
                    <a:pt x="169" y="66"/>
                    <a:pt x="166" y="66"/>
                  </a:cubicBezTo>
                  <a:cubicBezTo>
                    <a:pt x="165" y="66"/>
                    <a:pt x="165" y="69"/>
                    <a:pt x="166" y="70"/>
                  </a:cubicBezTo>
                  <a:cubicBezTo>
                    <a:pt x="172" y="70"/>
                    <a:pt x="179" y="70"/>
                    <a:pt x="185" y="70"/>
                  </a:cubicBezTo>
                  <a:cubicBezTo>
                    <a:pt x="179" y="69"/>
                    <a:pt x="172" y="70"/>
                    <a:pt x="166" y="69"/>
                  </a:cubicBezTo>
                  <a:cubicBezTo>
                    <a:pt x="166" y="68"/>
                    <a:pt x="166" y="68"/>
                    <a:pt x="166" y="67"/>
                  </a:cubicBezTo>
                  <a:cubicBezTo>
                    <a:pt x="167" y="67"/>
                    <a:pt x="166" y="68"/>
                    <a:pt x="167" y="69"/>
                  </a:cubicBezTo>
                  <a:cubicBezTo>
                    <a:pt x="170" y="69"/>
                    <a:pt x="173" y="69"/>
                    <a:pt x="176" y="69"/>
                  </a:cubicBezTo>
                  <a:cubicBezTo>
                    <a:pt x="179" y="69"/>
                    <a:pt x="182" y="69"/>
                    <a:pt x="185" y="69"/>
                  </a:cubicBezTo>
                  <a:cubicBezTo>
                    <a:pt x="188" y="69"/>
                    <a:pt x="191" y="69"/>
                    <a:pt x="194" y="70"/>
                  </a:cubicBezTo>
                  <a:cubicBezTo>
                    <a:pt x="196" y="70"/>
                    <a:pt x="198" y="71"/>
                    <a:pt x="199" y="71"/>
                  </a:cubicBezTo>
                  <a:cubicBezTo>
                    <a:pt x="200" y="72"/>
                    <a:pt x="201" y="72"/>
                    <a:pt x="201" y="72"/>
                  </a:cubicBezTo>
                  <a:cubicBezTo>
                    <a:pt x="201" y="72"/>
                    <a:pt x="202" y="73"/>
                    <a:pt x="202" y="74"/>
                  </a:cubicBezTo>
                  <a:cubicBezTo>
                    <a:pt x="204" y="76"/>
                    <a:pt x="206" y="78"/>
                    <a:pt x="206" y="81"/>
                  </a:cubicBezTo>
                  <a:cubicBezTo>
                    <a:pt x="206" y="82"/>
                    <a:pt x="206" y="83"/>
                    <a:pt x="206" y="84"/>
                  </a:cubicBezTo>
                  <a:cubicBezTo>
                    <a:pt x="206" y="85"/>
                    <a:pt x="207" y="85"/>
                    <a:pt x="207" y="86"/>
                  </a:cubicBezTo>
                  <a:cubicBezTo>
                    <a:pt x="207" y="87"/>
                    <a:pt x="207" y="88"/>
                    <a:pt x="207" y="89"/>
                  </a:cubicBezTo>
                  <a:cubicBezTo>
                    <a:pt x="207" y="89"/>
                    <a:pt x="207" y="89"/>
                    <a:pt x="207" y="90"/>
                  </a:cubicBezTo>
                  <a:cubicBezTo>
                    <a:pt x="206" y="91"/>
                    <a:pt x="207" y="92"/>
                    <a:pt x="207" y="93"/>
                  </a:cubicBezTo>
                  <a:cubicBezTo>
                    <a:pt x="207" y="96"/>
                    <a:pt x="206" y="99"/>
                    <a:pt x="205" y="102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4" y="103"/>
                    <a:pt x="204" y="103"/>
                    <a:pt x="203" y="103"/>
                  </a:cubicBezTo>
                  <a:cubicBezTo>
                    <a:pt x="202" y="103"/>
                    <a:pt x="201" y="103"/>
                    <a:pt x="200" y="102"/>
                  </a:cubicBezTo>
                  <a:cubicBezTo>
                    <a:pt x="200" y="101"/>
                    <a:pt x="200" y="101"/>
                    <a:pt x="200" y="100"/>
                  </a:cubicBezTo>
                  <a:cubicBezTo>
                    <a:pt x="200" y="99"/>
                    <a:pt x="199" y="99"/>
                    <a:pt x="199" y="98"/>
                  </a:cubicBezTo>
                  <a:cubicBezTo>
                    <a:pt x="198" y="93"/>
                    <a:pt x="200" y="85"/>
                    <a:pt x="197" y="82"/>
                  </a:cubicBezTo>
                  <a:cubicBezTo>
                    <a:pt x="196" y="79"/>
                    <a:pt x="191" y="78"/>
                    <a:pt x="187" y="78"/>
                  </a:cubicBezTo>
                  <a:cubicBezTo>
                    <a:pt x="181" y="78"/>
                    <a:pt x="175" y="79"/>
                    <a:pt x="168" y="78"/>
                  </a:cubicBezTo>
                  <a:cubicBezTo>
                    <a:pt x="168" y="78"/>
                    <a:pt x="167" y="78"/>
                    <a:pt x="167" y="78"/>
                  </a:cubicBezTo>
                  <a:cubicBezTo>
                    <a:pt x="166" y="78"/>
                    <a:pt x="166" y="79"/>
                    <a:pt x="166" y="80"/>
                  </a:cubicBezTo>
                  <a:cubicBezTo>
                    <a:pt x="166" y="81"/>
                    <a:pt x="167" y="81"/>
                    <a:pt x="168" y="81"/>
                  </a:cubicBezTo>
                  <a:cubicBezTo>
                    <a:pt x="170" y="81"/>
                    <a:pt x="171" y="81"/>
                    <a:pt x="172" y="81"/>
                  </a:cubicBezTo>
                  <a:cubicBezTo>
                    <a:pt x="178" y="81"/>
                    <a:pt x="183" y="81"/>
                    <a:pt x="188" y="83"/>
                  </a:cubicBezTo>
                  <a:cubicBezTo>
                    <a:pt x="189" y="83"/>
                    <a:pt x="190" y="83"/>
                    <a:pt x="191" y="84"/>
                  </a:cubicBezTo>
                  <a:cubicBezTo>
                    <a:pt x="194" y="85"/>
                    <a:pt x="196" y="89"/>
                    <a:pt x="196" y="93"/>
                  </a:cubicBezTo>
                  <a:cubicBezTo>
                    <a:pt x="195" y="98"/>
                    <a:pt x="193" y="102"/>
                    <a:pt x="188" y="103"/>
                  </a:cubicBezTo>
                  <a:cubicBezTo>
                    <a:pt x="187" y="103"/>
                    <a:pt x="186" y="103"/>
                    <a:pt x="185" y="103"/>
                  </a:cubicBezTo>
                  <a:cubicBezTo>
                    <a:pt x="179" y="104"/>
                    <a:pt x="171" y="104"/>
                    <a:pt x="165" y="104"/>
                  </a:cubicBezTo>
                  <a:cubicBezTo>
                    <a:pt x="160" y="104"/>
                    <a:pt x="155" y="104"/>
                    <a:pt x="151" y="104"/>
                  </a:cubicBezTo>
                  <a:cubicBezTo>
                    <a:pt x="147" y="105"/>
                    <a:pt x="144" y="105"/>
                    <a:pt x="141" y="104"/>
                  </a:cubicBezTo>
                  <a:cubicBezTo>
                    <a:pt x="140" y="104"/>
                    <a:pt x="139" y="104"/>
                    <a:pt x="138" y="103"/>
                  </a:cubicBezTo>
                  <a:cubicBezTo>
                    <a:pt x="137" y="103"/>
                    <a:pt x="136" y="103"/>
                    <a:pt x="135" y="103"/>
                  </a:cubicBezTo>
                  <a:cubicBezTo>
                    <a:pt x="132" y="102"/>
                    <a:pt x="130" y="100"/>
                    <a:pt x="129" y="97"/>
                  </a:cubicBezTo>
                  <a:cubicBezTo>
                    <a:pt x="127" y="91"/>
                    <a:pt x="129" y="84"/>
                    <a:pt x="135" y="83"/>
                  </a:cubicBezTo>
                  <a:cubicBezTo>
                    <a:pt x="136" y="83"/>
                    <a:pt x="137" y="82"/>
                    <a:pt x="138" y="82"/>
                  </a:cubicBezTo>
                  <a:cubicBezTo>
                    <a:pt x="139" y="82"/>
                    <a:pt x="140" y="82"/>
                    <a:pt x="141" y="82"/>
                  </a:cubicBezTo>
                  <a:cubicBezTo>
                    <a:pt x="146" y="81"/>
                    <a:pt x="150" y="82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5" y="82"/>
                    <a:pt x="155" y="81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2"/>
                    <a:pt x="158" y="81"/>
                    <a:pt x="158" y="81"/>
                  </a:cubicBezTo>
                  <a:cubicBezTo>
                    <a:pt x="158" y="80"/>
                    <a:pt x="159" y="79"/>
                    <a:pt x="158" y="78"/>
                  </a:cubicBezTo>
                  <a:cubicBezTo>
                    <a:pt x="158" y="78"/>
                    <a:pt x="157" y="78"/>
                    <a:pt x="156" y="78"/>
                  </a:cubicBezTo>
                  <a:cubicBezTo>
                    <a:pt x="154" y="78"/>
                    <a:pt x="152" y="78"/>
                    <a:pt x="150" y="78"/>
                  </a:cubicBezTo>
                  <a:cubicBezTo>
                    <a:pt x="144" y="78"/>
                    <a:pt x="138" y="77"/>
                    <a:pt x="132" y="78"/>
                  </a:cubicBezTo>
                  <a:cubicBezTo>
                    <a:pt x="131" y="78"/>
                    <a:pt x="130" y="79"/>
                    <a:pt x="129" y="79"/>
                  </a:cubicBezTo>
                  <a:cubicBezTo>
                    <a:pt x="128" y="80"/>
                    <a:pt x="127" y="80"/>
                    <a:pt x="126" y="81"/>
                  </a:cubicBezTo>
                  <a:cubicBezTo>
                    <a:pt x="126" y="81"/>
                    <a:pt x="126" y="83"/>
                    <a:pt x="125" y="83"/>
                  </a:cubicBezTo>
                  <a:cubicBezTo>
                    <a:pt x="125" y="86"/>
                    <a:pt x="125" y="89"/>
                    <a:pt x="125" y="92"/>
                  </a:cubicBezTo>
                  <a:cubicBezTo>
                    <a:pt x="125" y="96"/>
                    <a:pt x="125" y="100"/>
                    <a:pt x="123" y="102"/>
                  </a:cubicBezTo>
                  <a:cubicBezTo>
                    <a:pt x="127" y="99"/>
                    <a:pt x="125" y="90"/>
                    <a:pt x="126" y="84"/>
                  </a:cubicBezTo>
                  <a:cubicBezTo>
                    <a:pt x="126" y="83"/>
                    <a:pt x="126" y="83"/>
                    <a:pt x="126" y="82"/>
                  </a:cubicBezTo>
                  <a:cubicBezTo>
                    <a:pt x="125" y="87"/>
                    <a:pt x="126" y="94"/>
                    <a:pt x="125" y="99"/>
                  </a:cubicBezTo>
                  <a:cubicBezTo>
                    <a:pt x="125" y="101"/>
                    <a:pt x="124" y="103"/>
                    <a:pt x="122" y="104"/>
                  </a:cubicBezTo>
                  <a:cubicBezTo>
                    <a:pt x="122" y="104"/>
                    <a:pt x="121" y="104"/>
                    <a:pt x="120" y="104"/>
                  </a:cubicBezTo>
                  <a:cubicBezTo>
                    <a:pt x="118" y="102"/>
                    <a:pt x="117" y="99"/>
                    <a:pt x="117" y="96"/>
                  </a:cubicBezTo>
                  <a:cubicBezTo>
                    <a:pt x="117" y="92"/>
                    <a:pt x="117" y="88"/>
                    <a:pt x="117" y="85"/>
                  </a:cubicBezTo>
                  <a:cubicBezTo>
                    <a:pt x="117" y="83"/>
                    <a:pt x="117" y="82"/>
                    <a:pt x="118" y="80"/>
                  </a:cubicBezTo>
                  <a:cubicBezTo>
                    <a:pt x="119" y="77"/>
                    <a:pt x="120" y="74"/>
                    <a:pt x="123" y="72"/>
                  </a:cubicBezTo>
                  <a:cubicBezTo>
                    <a:pt x="124" y="71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0"/>
                  </a:cubicBezTo>
                  <a:cubicBezTo>
                    <a:pt x="130" y="70"/>
                    <a:pt x="135" y="68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42" y="69"/>
                    <a:pt x="145" y="69"/>
                    <a:pt x="148" y="69"/>
                  </a:cubicBezTo>
                  <a:cubicBezTo>
                    <a:pt x="150" y="70"/>
                    <a:pt x="151" y="70"/>
                    <a:pt x="153" y="70"/>
                  </a:cubicBezTo>
                  <a:cubicBezTo>
                    <a:pt x="155" y="70"/>
                    <a:pt x="158" y="70"/>
                    <a:pt x="158" y="68"/>
                  </a:cubicBezTo>
                  <a:cubicBezTo>
                    <a:pt x="159" y="67"/>
                    <a:pt x="158" y="67"/>
                    <a:pt x="157" y="67"/>
                  </a:cubicBezTo>
                  <a:cubicBezTo>
                    <a:pt x="156" y="67"/>
                    <a:pt x="156" y="66"/>
                    <a:pt x="155" y="66"/>
                  </a:cubicBezTo>
                  <a:cubicBezTo>
                    <a:pt x="154" y="66"/>
                    <a:pt x="153" y="66"/>
                    <a:pt x="152" y="66"/>
                  </a:cubicBezTo>
                  <a:cubicBezTo>
                    <a:pt x="148" y="66"/>
                    <a:pt x="144" y="66"/>
                    <a:pt x="141" y="66"/>
                  </a:cubicBezTo>
                  <a:cubicBezTo>
                    <a:pt x="145" y="66"/>
                    <a:pt x="148" y="66"/>
                    <a:pt x="152" y="66"/>
                  </a:cubicBezTo>
                  <a:cubicBezTo>
                    <a:pt x="149" y="67"/>
                    <a:pt x="145" y="67"/>
                    <a:pt x="141" y="67"/>
                  </a:cubicBezTo>
                  <a:cubicBezTo>
                    <a:pt x="138" y="67"/>
                    <a:pt x="134" y="67"/>
                    <a:pt x="131" y="66"/>
                  </a:cubicBezTo>
                  <a:cubicBezTo>
                    <a:pt x="128" y="66"/>
                    <a:pt x="125" y="65"/>
                    <a:pt x="123" y="63"/>
                  </a:cubicBezTo>
                  <a:cubicBezTo>
                    <a:pt x="121" y="62"/>
                    <a:pt x="119" y="60"/>
                    <a:pt x="118" y="57"/>
                  </a:cubicBezTo>
                  <a:cubicBezTo>
                    <a:pt x="117" y="54"/>
                    <a:pt x="117" y="51"/>
                    <a:pt x="117" y="48"/>
                  </a:cubicBezTo>
                  <a:cubicBezTo>
                    <a:pt x="117" y="46"/>
                    <a:pt x="117" y="44"/>
                    <a:pt x="117" y="43"/>
                  </a:cubicBezTo>
                  <a:cubicBezTo>
                    <a:pt x="119" y="39"/>
                    <a:pt x="121" y="35"/>
                    <a:pt x="125" y="34"/>
                  </a:cubicBezTo>
                  <a:cubicBezTo>
                    <a:pt x="127" y="33"/>
                    <a:pt x="130" y="32"/>
                    <a:pt x="133" y="32"/>
                  </a:cubicBezTo>
                  <a:cubicBezTo>
                    <a:pt x="133" y="32"/>
                    <a:pt x="133" y="32"/>
                    <a:pt x="134" y="32"/>
                  </a:cubicBezTo>
                  <a:cubicBezTo>
                    <a:pt x="133" y="33"/>
                    <a:pt x="132" y="33"/>
                    <a:pt x="132" y="33"/>
                  </a:cubicBezTo>
                  <a:cubicBezTo>
                    <a:pt x="130" y="33"/>
                    <a:pt x="127" y="33"/>
                    <a:pt x="125" y="34"/>
                  </a:cubicBezTo>
                  <a:cubicBezTo>
                    <a:pt x="128" y="33"/>
                    <a:pt x="131" y="33"/>
                    <a:pt x="135" y="33"/>
                  </a:cubicBezTo>
                  <a:cubicBezTo>
                    <a:pt x="135" y="32"/>
                    <a:pt x="135" y="31"/>
                    <a:pt x="135" y="30"/>
                  </a:cubicBezTo>
                  <a:cubicBezTo>
                    <a:pt x="135" y="30"/>
                    <a:pt x="135" y="32"/>
                    <a:pt x="134" y="32"/>
                  </a:cubicBezTo>
                  <a:cubicBezTo>
                    <a:pt x="134" y="31"/>
                    <a:pt x="134" y="31"/>
                    <a:pt x="134" y="30"/>
                  </a:cubicBezTo>
                  <a:cubicBezTo>
                    <a:pt x="126" y="29"/>
                    <a:pt x="118" y="28"/>
                    <a:pt x="117" y="20"/>
                  </a:cubicBezTo>
                  <a:cubicBezTo>
                    <a:pt x="116" y="18"/>
                    <a:pt x="117" y="17"/>
                    <a:pt x="117" y="15"/>
                  </a:cubicBezTo>
                  <a:cubicBezTo>
                    <a:pt x="117" y="13"/>
                    <a:pt x="117" y="12"/>
                    <a:pt x="118" y="10"/>
                  </a:cubicBezTo>
                  <a:cubicBezTo>
                    <a:pt x="118" y="9"/>
                    <a:pt x="119" y="8"/>
                    <a:pt x="120" y="8"/>
                  </a:cubicBezTo>
                  <a:cubicBezTo>
                    <a:pt x="121" y="8"/>
                    <a:pt x="121" y="7"/>
                    <a:pt x="122" y="7"/>
                  </a:cubicBezTo>
                  <a:cubicBezTo>
                    <a:pt x="123" y="7"/>
                    <a:pt x="122" y="7"/>
                    <a:pt x="122" y="7"/>
                  </a:cubicBezTo>
                  <a:cubicBezTo>
                    <a:pt x="124" y="8"/>
                    <a:pt x="124" y="8"/>
                    <a:pt x="125" y="9"/>
                  </a:cubicBezTo>
                  <a:cubicBezTo>
                    <a:pt x="126" y="11"/>
                    <a:pt x="125" y="13"/>
                    <a:pt x="126" y="15"/>
                  </a:cubicBezTo>
                  <a:cubicBezTo>
                    <a:pt x="126" y="15"/>
                    <a:pt x="126" y="15"/>
                    <a:pt x="126" y="16"/>
                  </a:cubicBezTo>
                  <a:cubicBezTo>
                    <a:pt x="126" y="16"/>
                    <a:pt x="126" y="16"/>
                    <a:pt x="126" y="17"/>
                  </a:cubicBezTo>
                  <a:cubicBezTo>
                    <a:pt x="126" y="17"/>
                    <a:pt x="126" y="18"/>
                    <a:pt x="127" y="18"/>
                  </a:cubicBezTo>
                  <a:cubicBezTo>
                    <a:pt x="128" y="19"/>
                    <a:pt x="132" y="19"/>
                    <a:pt x="134" y="19"/>
                  </a:cubicBezTo>
                  <a:cubicBezTo>
                    <a:pt x="135" y="18"/>
                    <a:pt x="135" y="16"/>
                    <a:pt x="135" y="14"/>
                  </a:cubicBezTo>
                  <a:cubicBezTo>
                    <a:pt x="135" y="15"/>
                    <a:pt x="135" y="16"/>
                    <a:pt x="135" y="17"/>
                  </a:cubicBezTo>
                  <a:cubicBezTo>
                    <a:pt x="135" y="18"/>
                    <a:pt x="135" y="18"/>
                    <a:pt x="134" y="19"/>
                  </a:cubicBezTo>
                  <a:cubicBezTo>
                    <a:pt x="135" y="17"/>
                    <a:pt x="134" y="14"/>
                    <a:pt x="135" y="12"/>
                  </a:cubicBezTo>
                  <a:cubicBezTo>
                    <a:pt x="135" y="11"/>
                    <a:pt x="135" y="11"/>
                    <a:pt x="135" y="10"/>
                  </a:cubicBezTo>
                  <a:cubicBezTo>
                    <a:pt x="136" y="8"/>
                    <a:pt x="140" y="8"/>
                    <a:pt x="141" y="9"/>
                  </a:cubicBezTo>
                  <a:cubicBezTo>
                    <a:pt x="143" y="12"/>
                    <a:pt x="142" y="16"/>
                    <a:pt x="143" y="19"/>
                  </a:cubicBezTo>
                  <a:cubicBezTo>
                    <a:pt x="146" y="19"/>
                    <a:pt x="149" y="19"/>
                    <a:pt x="151" y="18"/>
                  </a:cubicBezTo>
                  <a:cubicBezTo>
                    <a:pt x="152" y="16"/>
                    <a:pt x="152" y="14"/>
                    <a:pt x="152" y="12"/>
                  </a:cubicBezTo>
                  <a:cubicBezTo>
                    <a:pt x="152" y="10"/>
                    <a:pt x="153" y="8"/>
                    <a:pt x="154" y="8"/>
                  </a:cubicBezTo>
                  <a:cubicBezTo>
                    <a:pt x="155" y="7"/>
                    <a:pt x="156" y="7"/>
                    <a:pt x="157" y="7"/>
                  </a:cubicBezTo>
                  <a:cubicBezTo>
                    <a:pt x="158" y="8"/>
                    <a:pt x="159" y="9"/>
                    <a:pt x="160" y="10"/>
                  </a:cubicBezTo>
                  <a:cubicBezTo>
                    <a:pt x="161" y="12"/>
                    <a:pt x="161" y="15"/>
                    <a:pt x="161" y="18"/>
                  </a:cubicBezTo>
                  <a:cubicBezTo>
                    <a:pt x="161" y="20"/>
                    <a:pt x="160" y="21"/>
                    <a:pt x="160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9" y="23"/>
                    <a:pt x="159" y="24"/>
                    <a:pt x="158" y="25"/>
                  </a:cubicBezTo>
                  <a:cubicBezTo>
                    <a:pt x="158" y="25"/>
                    <a:pt x="157" y="26"/>
                    <a:pt x="157" y="26"/>
                  </a:cubicBezTo>
                  <a:cubicBezTo>
                    <a:pt x="156" y="26"/>
                    <a:pt x="156" y="27"/>
                    <a:pt x="155" y="27"/>
                  </a:cubicBezTo>
                  <a:cubicBezTo>
                    <a:pt x="155" y="27"/>
                    <a:pt x="154" y="27"/>
                    <a:pt x="154" y="27"/>
                  </a:cubicBezTo>
                  <a:cubicBezTo>
                    <a:pt x="153" y="27"/>
                    <a:pt x="152" y="28"/>
                    <a:pt x="151" y="28"/>
                  </a:cubicBezTo>
                  <a:cubicBezTo>
                    <a:pt x="150" y="28"/>
                    <a:pt x="150" y="28"/>
                    <a:pt x="149" y="29"/>
                  </a:cubicBezTo>
                  <a:cubicBezTo>
                    <a:pt x="149" y="29"/>
                    <a:pt x="148" y="29"/>
                    <a:pt x="147" y="29"/>
                  </a:cubicBezTo>
                  <a:cubicBezTo>
                    <a:pt x="146" y="29"/>
                    <a:pt x="144" y="29"/>
                    <a:pt x="142" y="29"/>
                  </a:cubicBezTo>
                  <a:cubicBezTo>
                    <a:pt x="143" y="30"/>
                    <a:pt x="142" y="31"/>
                    <a:pt x="143" y="32"/>
                  </a:cubicBezTo>
                  <a:cubicBezTo>
                    <a:pt x="146" y="32"/>
                    <a:pt x="149" y="32"/>
                    <a:pt x="152" y="32"/>
                  </a:cubicBezTo>
                  <a:cubicBezTo>
                    <a:pt x="159" y="32"/>
                    <a:pt x="165" y="32"/>
                    <a:pt x="172" y="32"/>
                  </a:cubicBezTo>
                  <a:cubicBezTo>
                    <a:pt x="175" y="32"/>
                    <a:pt x="178" y="32"/>
                    <a:pt x="181" y="32"/>
                  </a:cubicBezTo>
                  <a:cubicBezTo>
                    <a:pt x="182" y="30"/>
                    <a:pt x="179" y="30"/>
                    <a:pt x="177" y="29"/>
                  </a:cubicBezTo>
                  <a:cubicBezTo>
                    <a:pt x="175" y="29"/>
                    <a:pt x="174" y="29"/>
                    <a:pt x="172" y="29"/>
                  </a:cubicBezTo>
                  <a:cubicBezTo>
                    <a:pt x="171" y="28"/>
                    <a:pt x="169" y="28"/>
                    <a:pt x="168" y="27"/>
                  </a:cubicBezTo>
                  <a:cubicBezTo>
                    <a:pt x="164" y="25"/>
                    <a:pt x="163" y="21"/>
                    <a:pt x="163" y="15"/>
                  </a:cubicBezTo>
                  <a:cubicBezTo>
                    <a:pt x="163" y="13"/>
                    <a:pt x="163" y="12"/>
                    <a:pt x="164" y="11"/>
                  </a:cubicBezTo>
                  <a:cubicBezTo>
                    <a:pt x="165" y="10"/>
                    <a:pt x="166" y="9"/>
                    <a:pt x="168" y="9"/>
                  </a:cubicBezTo>
                  <a:cubicBezTo>
                    <a:pt x="170" y="8"/>
                    <a:pt x="171" y="11"/>
                    <a:pt x="171" y="14"/>
                  </a:cubicBezTo>
                  <a:cubicBezTo>
                    <a:pt x="171" y="16"/>
                    <a:pt x="171" y="18"/>
                    <a:pt x="172" y="18"/>
                  </a:cubicBezTo>
                  <a:cubicBezTo>
                    <a:pt x="173" y="19"/>
                    <a:pt x="175" y="19"/>
                    <a:pt x="176" y="20"/>
                  </a:cubicBezTo>
                  <a:cubicBezTo>
                    <a:pt x="178" y="20"/>
                    <a:pt x="181" y="20"/>
                    <a:pt x="182" y="19"/>
                  </a:cubicBezTo>
                  <a:cubicBezTo>
                    <a:pt x="182" y="18"/>
                    <a:pt x="182" y="17"/>
                    <a:pt x="182" y="16"/>
                  </a:cubicBezTo>
                  <a:cubicBezTo>
                    <a:pt x="182" y="14"/>
                    <a:pt x="182" y="13"/>
                    <a:pt x="183" y="11"/>
                  </a:cubicBezTo>
                  <a:cubicBezTo>
                    <a:pt x="183" y="11"/>
                    <a:pt x="184" y="10"/>
                    <a:pt x="184" y="10"/>
                  </a:cubicBezTo>
                  <a:cubicBezTo>
                    <a:pt x="184" y="9"/>
                    <a:pt x="185" y="9"/>
                    <a:pt x="186" y="9"/>
                  </a:cubicBezTo>
                  <a:cubicBezTo>
                    <a:pt x="188" y="9"/>
                    <a:pt x="189" y="13"/>
                    <a:pt x="189" y="15"/>
                  </a:cubicBezTo>
                  <a:cubicBezTo>
                    <a:pt x="189" y="15"/>
                    <a:pt x="189" y="14"/>
                    <a:pt x="189" y="14"/>
                  </a:cubicBezTo>
                  <a:cubicBezTo>
                    <a:pt x="190" y="15"/>
                    <a:pt x="189" y="18"/>
                    <a:pt x="190" y="20"/>
                  </a:cubicBezTo>
                  <a:cubicBezTo>
                    <a:pt x="192" y="19"/>
                    <a:pt x="193" y="19"/>
                    <a:pt x="195" y="19"/>
                  </a:cubicBezTo>
                  <a:cubicBezTo>
                    <a:pt x="195" y="19"/>
                    <a:pt x="196" y="19"/>
                    <a:pt x="196" y="19"/>
                  </a:cubicBezTo>
                  <a:cubicBezTo>
                    <a:pt x="197" y="18"/>
                    <a:pt x="198" y="18"/>
                    <a:pt x="198" y="18"/>
                  </a:cubicBezTo>
                  <a:cubicBezTo>
                    <a:pt x="198" y="17"/>
                    <a:pt x="198" y="15"/>
                    <a:pt x="198" y="14"/>
                  </a:cubicBezTo>
                  <a:cubicBezTo>
                    <a:pt x="198" y="14"/>
                    <a:pt x="198" y="13"/>
                    <a:pt x="199" y="12"/>
                  </a:cubicBezTo>
                  <a:cubicBezTo>
                    <a:pt x="199" y="11"/>
                    <a:pt x="199" y="10"/>
                    <a:pt x="200" y="10"/>
                  </a:cubicBezTo>
                  <a:cubicBezTo>
                    <a:pt x="200" y="9"/>
                    <a:pt x="202" y="8"/>
                    <a:pt x="203" y="9"/>
                  </a:cubicBezTo>
                  <a:cubicBezTo>
                    <a:pt x="205" y="9"/>
                    <a:pt x="206" y="10"/>
                    <a:pt x="206" y="11"/>
                  </a:cubicBezTo>
                  <a:cubicBezTo>
                    <a:pt x="207" y="13"/>
                    <a:pt x="208" y="16"/>
                    <a:pt x="207" y="18"/>
                  </a:cubicBezTo>
                  <a:close/>
                  <a:moveTo>
                    <a:pt x="167" y="67"/>
                  </a:moveTo>
                  <a:cubicBezTo>
                    <a:pt x="167" y="67"/>
                    <a:pt x="167" y="67"/>
                    <a:pt x="167" y="67"/>
                  </a:cubicBezTo>
                  <a:cubicBezTo>
                    <a:pt x="167" y="66"/>
                    <a:pt x="167" y="66"/>
                    <a:pt x="167" y="67"/>
                  </a:cubicBezTo>
                  <a:close/>
                  <a:moveTo>
                    <a:pt x="154" y="78"/>
                  </a:moveTo>
                  <a:cubicBezTo>
                    <a:pt x="154" y="78"/>
                    <a:pt x="155" y="78"/>
                    <a:pt x="156" y="78"/>
                  </a:cubicBezTo>
                  <a:cubicBezTo>
                    <a:pt x="155" y="78"/>
                    <a:pt x="154" y="78"/>
                    <a:pt x="154" y="78"/>
                  </a:cubicBezTo>
                  <a:close/>
                  <a:moveTo>
                    <a:pt x="157" y="78"/>
                  </a:moveTo>
                  <a:cubicBezTo>
                    <a:pt x="157" y="78"/>
                    <a:pt x="158" y="78"/>
                    <a:pt x="158" y="79"/>
                  </a:cubicBezTo>
                  <a:cubicBezTo>
                    <a:pt x="157" y="78"/>
                    <a:pt x="157" y="78"/>
                    <a:pt x="157" y="78"/>
                  </a:cubicBezTo>
                  <a:close/>
                  <a:moveTo>
                    <a:pt x="134" y="67"/>
                  </a:moveTo>
                  <a:cubicBezTo>
                    <a:pt x="137" y="67"/>
                    <a:pt x="140" y="67"/>
                    <a:pt x="143" y="67"/>
                  </a:cubicBezTo>
                  <a:cubicBezTo>
                    <a:pt x="143" y="67"/>
                    <a:pt x="144" y="67"/>
                    <a:pt x="144" y="67"/>
                  </a:cubicBezTo>
                  <a:cubicBezTo>
                    <a:pt x="141" y="67"/>
                    <a:pt x="137" y="67"/>
                    <a:pt x="134" y="67"/>
                  </a:cubicBezTo>
                  <a:close/>
                  <a:moveTo>
                    <a:pt x="153" y="66"/>
                  </a:moveTo>
                  <a:cubicBezTo>
                    <a:pt x="153" y="66"/>
                    <a:pt x="153" y="66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lose/>
                  <a:moveTo>
                    <a:pt x="215" y="124"/>
                  </a:moveTo>
                  <a:cubicBezTo>
                    <a:pt x="215" y="125"/>
                    <a:pt x="215" y="126"/>
                    <a:pt x="215" y="126"/>
                  </a:cubicBezTo>
                  <a:cubicBezTo>
                    <a:pt x="215" y="115"/>
                    <a:pt x="215" y="103"/>
                    <a:pt x="215" y="91"/>
                  </a:cubicBezTo>
                  <a:cubicBezTo>
                    <a:pt x="215" y="91"/>
                    <a:pt x="215" y="91"/>
                    <a:pt x="215" y="91"/>
                  </a:cubicBezTo>
                  <a:cubicBezTo>
                    <a:pt x="215" y="97"/>
                    <a:pt x="215" y="103"/>
                    <a:pt x="215" y="109"/>
                  </a:cubicBezTo>
                  <a:cubicBezTo>
                    <a:pt x="215" y="113"/>
                    <a:pt x="215" y="118"/>
                    <a:pt x="215" y="122"/>
                  </a:cubicBezTo>
                  <a:cubicBezTo>
                    <a:pt x="215" y="123"/>
                    <a:pt x="215" y="124"/>
                    <a:pt x="215" y="124"/>
                  </a:cubicBezTo>
                  <a:close/>
                  <a:moveTo>
                    <a:pt x="163" y="115"/>
                  </a:moveTo>
                  <a:cubicBezTo>
                    <a:pt x="165" y="116"/>
                    <a:pt x="165" y="121"/>
                    <a:pt x="165" y="124"/>
                  </a:cubicBezTo>
                  <a:cubicBezTo>
                    <a:pt x="165" y="120"/>
                    <a:pt x="165" y="117"/>
                    <a:pt x="163" y="115"/>
                  </a:cubicBezTo>
                  <a:cubicBezTo>
                    <a:pt x="163" y="115"/>
                    <a:pt x="163" y="115"/>
                    <a:pt x="163" y="115"/>
                  </a:cubicBezTo>
                  <a:close/>
                  <a:moveTo>
                    <a:pt x="103" y="117"/>
                  </a:moveTo>
                  <a:cubicBezTo>
                    <a:pt x="102" y="117"/>
                    <a:pt x="101" y="116"/>
                    <a:pt x="99" y="116"/>
                  </a:cubicBezTo>
                  <a:cubicBezTo>
                    <a:pt x="100" y="116"/>
                    <a:pt x="101" y="116"/>
                    <a:pt x="101" y="116"/>
                  </a:cubicBezTo>
                  <a:cubicBezTo>
                    <a:pt x="102" y="117"/>
                    <a:pt x="102" y="117"/>
                    <a:pt x="103" y="117"/>
                  </a:cubicBezTo>
                  <a:close/>
                  <a:moveTo>
                    <a:pt x="152" y="121"/>
                  </a:moveTo>
                  <a:cubicBezTo>
                    <a:pt x="152" y="121"/>
                    <a:pt x="152" y="121"/>
                    <a:pt x="152" y="121"/>
                  </a:cubicBezTo>
                  <a:cubicBezTo>
                    <a:pt x="152" y="121"/>
                    <a:pt x="152" y="121"/>
                    <a:pt x="152" y="121"/>
                  </a:cubicBezTo>
                  <a:close/>
                  <a:moveTo>
                    <a:pt x="166" y="128"/>
                  </a:moveTo>
                  <a:cubicBezTo>
                    <a:pt x="166" y="128"/>
                    <a:pt x="166" y="126"/>
                    <a:pt x="166" y="125"/>
                  </a:cubicBezTo>
                  <a:cubicBezTo>
                    <a:pt x="166" y="126"/>
                    <a:pt x="166" y="127"/>
                    <a:pt x="166" y="128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7" y="128"/>
                    <a:pt x="167" y="128"/>
                    <a:pt x="166" y="128"/>
                  </a:cubicBezTo>
                  <a:close/>
                  <a:moveTo>
                    <a:pt x="78" y="143"/>
                  </a:moveTo>
                  <a:cubicBezTo>
                    <a:pt x="78" y="142"/>
                    <a:pt x="77" y="142"/>
                    <a:pt x="77" y="141"/>
                  </a:cubicBezTo>
                  <a:cubicBezTo>
                    <a:pt x="77" y="142"/>
                    <a:pt x="78" y="143"/>
                    <a:pt x="78" y="143"/>
                  </a:cubicBezTo>
                  <a:close/>
                  <a:moveTo>
                    <a:pt x="124" y="142"/>
                  </a:moveTo>
                  <a:cubicBezTo>
                    <a:pt x="125" y="142"/>
                    <a:pt x="127" y="141"/>
                    <a:pt x="129" y="141"/>
                  </a:cubicBezTo>
                  <a:cubicBezTo>
                    <a:pt x="127" y="141"/>
                    <a:pt x="125" y="142"/>
                    <a:pt x="124" y="142"/>
                  </a:cubicBezTo>
                  <a:close/>
                  <a:moveTo>
                    <a:pt x="69" y="143"/>
                  </a:moveTo>
                  <a:cubicBezTo>
                    <a:pt x="69" y="143"/>
                    <a:pt x="69" y="143"/>
                    <a:pt x="69" y="142"/>
                  </a:cubicBezTo>
                  <a:cubicBezTo>
                    <a:pt x="69" y="143"/>
                    <a:pt x="69" y="143"/>
                    <a:pt x="69" y="143"/>
                  </a:cubicBezTo>
                  <a:close/>
                  <a:moveTo>
                    <a:pt x="91" y="165"/>
                  </a:moveTo>
                  <a:cubicBezTo>
                    <a:pt x="93" y="165"/>
                    <a:pt x="95" y="165"/>
                    <a:pt x="97" y="165"/>
                  </a:cubicBezTo>
                  <a:cubicBezTo>
                    <a:pt x="96" y="164"/>
                    <a:pt x="93" y="164"/>
                    <a:pt x="91" y="165"/>
                  </a:cubicBezTo>
                  <a:close/>
                  <a:moveTo>
                    <a:pt x="97" y="166"/>
                  </a:move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5"/>
                    <a:pt x="97" y="166"/>
                  </a:cubicBezTo>
                  <a:close/>
                  <a:moveTo>
                    <a:pt x="104" y="181"/>
                  </a:moveTo>
                  <a:cubicBezTo>
                    <a:pt x="104" y="180"/>
                    <a:pt x="104" y="180"/>
                    <a:pt x="103" y="180"/>
                  </a:cubicBezTo>
                  <a:cubicBezTo>
                    <a:pt x="103" y="180"/>
                    <a:pt x="104" y="181"/>
                    <a:pt x="104" y="181"/>
                  </a:cubicBezTo>
                  <a:close/>
                  <a:moveTo>
                    <a:pt x="162" y="207"/>
                  </a:moveTo>
                  <a:cubicBezTo>
                    <a:pt x="162" y="207"/>
                    <a:pt x="163" y="206"/>
                    <a:pt x="163" y="206"/>
                  </a:cubicBezTo>
                  <a:cubicBezTo>
                    <a:pt x="163" y="206"/>
                    <a:pt x="162" y="207"/>
                    <a:pt x="162" y="207"/>
                  </a:cubicBezTo>
                  <a:close/>
                </a:path>
              </a:pathLst>
            </a:custGeom>
            <a:solidFill>
              <a:srgbClr val="EC2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2"/>
            <p:cNvSpPr>
              <a:spLocks noEditPoints="1"/>
            </p:cNvSpPr>
            <p:nvPr/>
          </p:nvSpPr>
          <p:spPr bwMode="auto">
            <a:xfrm>
              <a:off x="1892301" y="3024188"/>
              <a:ext cx="2401888" cy="2351088"/>
            </a:xfrm>
            <a:custGeom>
              <a:avLst/>
              <a:gdLst>
                <a:gd name="T0" fmla="*/ 328 w 567"/>
                <a:gd name="T1" fmla="*/ 504 h 554"/>
                <a:gd name="T2" fmla="*/ 449 w 567"/>
                <a:gd name="T3" fmla="*/ 385 h 554"/>
                <a:gd name="T4" fmla="*/ 458 w 567"/>
                <a:gd name="T5" fmla="*/ 389 h 554"/>
                <a:gd name="T6" fmla="*/ 417 w 567"/>
                <a:gd name="T7" fmla="*/ 475 h 554"/>
                <a:gd name="T8" fmla="*/ 22 w 567"/>
                <a:gd name="T9" fmla="*/ 545 h 554"/>
                <a:gd name="T10" fmla="*/ 51 w 567"/>
                <a:gd name="T11" fmla="*/ 468 h 554"/>
                <a:gd name="T12" fmla="*/ 359 w 567"/>
                <a:gd name="T13" fmla="*/ 53 h 554"/>
                <a:gd name="T14" fmla="*/ 252 w 567"/>
                <a:gd name="T15" fmla="*/ 111 h 554"/>
                <a:gd name="T16" fmla="*/ 368 w 567"/>
                <a:gd name="T17" fmla="*/ 38 h 554"/>
                <a:gd name="T18" fmla="*/ 140 w 567"/>
                <a:gd name="T19" fmla="*/ 266 h 554"/>
                <a:gd name="T20" fmla="*/ 303 w 567"/>
                <a:gd name="T21" fmla="*/ 272 h 554"/>
                <a:gd name="T22" fmla="*/ 262 w 567"/>
                <a:gd name="T23" fmla="*/ 302 h 554"/>
                <a:gd name="T24" fmla="*/ 406 w 567"/>
                <a:gd name="T25" fmla="*/ 181 h 554"/>
                <a:gd name="T26" fmla="*/ 361 w 567"/>
                <a:gd name="T27" fmla="*/ 253 h 554"/>
                <a:gd name="T28" fmla="*/ 325 w 567"/>
                <a:gd name="T29" fmla="*/ 19 h 554"/>
                <a:gd name="T30" fmla="*/ 416 w 567"/>
                <a:gd name="T31" fmla="*/ 316 h 554"/>
                <a:gd name="T32" fmla="*/ 537 w 567"/>
                <a:gd name="T33" fmla="*/ 197 h 554"/>
                <a:gd name="T34" fmla="*/ 472 w 567"/>
                <a:gd name="T35" fmla="*/ 17 h 554"/>
                <a:gd name="T36" fmla="*/ 495 w 567"/>
                <a:gd name="T37" fmla="*/ 32 h 554"/>
                <a:gd name="T38" fmla="*/ 540 w 567"/>
                <a:gd name="T39" fmla="*/ 80 h 554"/>
                <a:gd name="T40" fmla="*/ 304 w 567"/>
                <a:gd name="T41" fmla="*/ 349 h 554"/>
                <a:gd name="T42" fmla="*/ 83 w 567"/>
                <a:gd name="T43" fmla="*/ 477 h 554"/>
                <a:gd name="T44" fmla="*/ 254 w 567"/>
                <a:gd name="T45" fmla="*/ 480 h 554"/>
                <a:gd name="T46" fmla="*/ 380 w 567"/>
                <a:gd name="T47" fmla="*/ 474 h 554"/>
                <a:gd name="T48" fmla="*/ 284 w 567"/>
                <a:gd name="T49" fmla="*/ 493 h 554"/>
                <a:gd name="T50" fmla="*/ 550 w 567"/>
                <a:gd name="T51" fmla="*/ 73 h 554"/>
                <a:gd name="T52" fmla="*/ 495 w 567"/>
                <a:gd name="T53" fmla="*/ 65 h 554"/>
                <a:gd name="T54" fmla="*/ 484 w 567"/>
                <a:gd name="T55" fmla="*/ 50 h 554"/>
                <a:gd name="T56" fmla="*/ 483 w 567"/>
                <a:gd name="T57" fmla="*/ 141 h 554"/>
                <a:gd name="T58" fmla="*/ 478 w 567"/>
                <a:gd name="T59" fmla="*/ 152 h 554"/>
                <a:gd name="T60" fmla="*/ 393 w 567"/>
                <a:gd name="T61" fmla="*/ 259 h 554"/>
                <a:gd name="T62" fmla="*/ 414 w 567"/>
                <a:gd name="T63" fmla="*/ 246 h 554"/>
                <a:gd name="T64" fmla="*/ 345 w 567"/>
                <a:gd name="T65" fmla="*/ 53 h 554"/>
                <a:gd name="T66" fmla="*/ 357 w 567"/>
                <a:gd name="T67" fmla="*/ 48 h 554"/>
                <a:gd name="T68" fmla="*/ 288 w 567"/>
                <a:gd name="T69" fmla="*/ 49 h 554"/>
                <a:gd name="T70" fmla="*/ 402 w 567"/>
                <a:gd name="T71" fmla="*/ 15 h 554"/>
                <a:gd name="T72" fmla="*/ 280 w 567"/>
                <a:gd name="T73" fmla="*/ 54 h 554"/>
                <a:gd name="T74" fmla="*/ 495 w 567"/>
                <a:gd name="T75" fmla="*/ 16 h 554"/>
                <a:gd name="T76" fmla="*/ 248 w 567"/>
                <a:gd name="T77" fmla="*/ 358 h 554"/>
                <a:gd name="T78" fmla="*/ 268 w 567"/>
                <a:gd name="T79" fmla="*/ 348 h 554"/>
                <a:gd name="T80" fmla="*/ 380 w 567"/>
                <a:gd name="T81" fmla="*/ 278 h 554"/>
                <a:gd name="T82" fmla="*/ 261 w 567"/>
                <a:gd name="T83" fmla="*/ 351 h 554"/>
                <a:gd name="T84" fmla="*/ 241 w 567"/>
                <a:gd name="T85" fmla="*/ 362 h 554"/>
                <a:gd name="T86" fmla="*/ 522 w 567"/>
                <a:gd name="T87" fmla="*/ 229 h 554"/>
                <a:gd name="T88" fmla="*/ 476 w 567"/>
                <a:gd name="T89" fmla="*/ 140 h 554"/>
                <a:gd name="T90" fmla="*/ 478 w 567"/>
                <a:gd name="T91" fmla="*/ 134 h 554"/>
                <a:gd name="T92" fmla="*/ 210 w 567"/>
                <a:gd name="T93" fmla="*/ 376 h 554"/>
                <a:gd name="T94" fmla="*/ 91 w 567"/>
                <a:gd name="T95" fmla="*/ 441 h 554"/>
                <a:gd name="T96" fmla="*/ 287 w 567"/>
                <a:gd name="T97" fmla="*/ 500 h 554"/>
                <a:gd name="T98" fmla="*/ 450 w 567"/>
                <a:gd name="T99" fmla="*/ 15 h 554"/>
                <a:gd name="T100" fmla="*/ 409 w 567"/>
                <a:gd name="T101" fmla="*/ 11 h 554"/>
                <a:gd name="T102" fmla="*/ 202 w 567"/>
                <a:gd name="T103" fmla="*/ 106 h 554"/>
                <a:gd name="T104" fmla="*/ 135 w 567"/>
                <a:gd name="T105" fmla="*/ 187 h 554"/>
                <a:gd name="T106" fmla="*/ 328 w 567"/>
                <a:gd name="T107" fmla="*/ 493 h 554"/>
                <a:gd name="T108" fmla="*/ 308 w 567"/>
                <a:gd name="T109" fmla="*/ 490 h 554"/>
                <a:gd name="T110" fmla="*/ 519 w 567"/>
                <a:gd name="T111" fmla="*/ 234 h 554"/>
                <a:gd name="T112" fmla="*/ 398 w 567"/>
                <a:gd name="T113" fmla="*/ 264 h 554"/>
                <a:gd name="T114" fmla="*/ 474 w 567"/>
                <a:gd name="T115" fmla="*/ 275 h 554"/>
                <a:gd name="T116" fmla="*/ 379 w 567"/>
                <a:gd name="T117" fmla="*/ 271 h 554"/>
                <a:gd name="T118" fmla="*/ 376 w 567"/>
                <a:gd name="T119" fmla="*/ 1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7" h="554">
                  <a:moveTo>
                    <a:pt x="286" y="496"/>
                  </a:moveTo>
                  <a:cubicBezTo>
                    <a:pt x="289" y="497"/>
                    <a:pt x="292" y="498"/>
                    <a:pt x="296" y="499"/>
                  </a:cubicBezTo>
                  <a:cubicBezTo>
                    <a:pt x="296" y="499"/>
                    <a:pt x="296" y="499"/>
                    <a:pt x="297" y="499"/>
                  </a:cubicBezTo>
                  <a:cubicBezTo>
                    <a:pt x="294" y="499"/>
                    <a:pt x="291" y="499"/>
                    <a:pt x="288" y="498"/>
                  </a:cubicBezTo>
                  <a:cubicBezTo>
                    <a:pt x="289" y="500"/>
                    <a:pt x="290" y="500"/>
                    <a:pt x="291" y="500"/>
                  </a:cubicBezTo>
                  <a:cubicBezTo>
                    <a:pt x="294" y="501"/>
                    <a:pt x="298" y="501"/>
                    <a:pt x="302" y="502"/>
                  </a:cubicBezTo>
                  <a:cubicBezTo>
                    <a:pt x="304" y="502"/>
                    <a:pt x="305" y="503"/>
                    <a:pt x="307" y="503"/>
                  </a:cubicBezTo>
                  <a:cubicBezTo>
                    <a:pt x="308" y="505"/>
                    <a:pt x="311" y="504"/>
                    <a:pt x="312" y="505"/>
                  </a:cubicBezTo>
                  <a:cubicBezTo>
                    <a:pt x="314" y="505"/>
                    <a:pt x="317" y="505"/>
                    <a:pt x="319" y="505"/>
                  </a:cubicBezTo>
                  <a:cubicBezTo>
                    <a:pt x="321" y="505"/>
                    <a:pt x="323" y="506"/>
                    <a:pt x="325" y="506"/>
                  </a:cubicBezTo>
                  <a:cubicBezTo>
                    <a:pt x="327" y="506"/>
                    <a:pt x="329" y="506"/>
                    <a:pt x="331" y="505"/>
                  </a:cubicBezTo>
                  <a:cubicBezTo>
                    <a:pt x="329" y="505"/>
                    <a:pt x="327" y="505"/>
                    <a:pt x="324" y="505"/>
                  </a:cubicBezTo>
                  <a:cubicBezTo>
                    <a:pt x="325" y="504"/>
                    <a:pt x="326" y="504"/>
                    <a:pt x="326" y="504"/>
                  </a:cubicBezTo>
                  <a:cubicBezTo>
                    <a:pt x="327" y="504"/>
                    <a:pt x="328" y="504"/>
                    <a:pt x="328" y="504"/>
                  </a:cubicBezTo>
                  <a:cubicBezTo>
                    <a:pt x="336" y="503"/>
                    <a:pt x="343" y="502"/>
                    <a:pt x="350" y="499"/>
                  </a:cubicBezTo>
                  <a:cubicBezTo>
                    <a:pt x="357" y="497"/>
                    <a:pt x="363" y="495"/>
                    <a:pt x="369" y="492"/>
                  </a:cubicBezTo>
                  <a:cubicBezTo>
                    <a:pt x="370" y="491"/>
                    <a:pt x="371" y="491"/>
                    <a:pt x="373" y="490"/>
                  </a:cubicBezTo>
                  <a:cubicBezTo>
                    <a:pt x="372" y="492"/>
                    <a:pt x="371" y="492"/>
                    <a:pt x="370" y="494"/>
                  </a:cubicBezTo>
                  <a:cubicBezTo>
                    <a:pt x="371" y="494"/>
                    <a:pt x="371" y="494"/>
                    <a:pt x="371" y="494"/>
                  </a:cubicBezTo>
                  <a:cubicBezTo>
                    <a:pt x="373" y="493"/>
                    <a:pt x="375" y="492"/>
                    <a:pt x="377" y="490"/>
                  </a:cubicBezTo>
                  <a:cubicBezTo>
                    <a:pt x="381" y="487"/>
                    <a:pt x="386" y="484"/>
                    <a:pt x="390" y="481"/>
                  </a:cubicBezTo>
                  <a:cubicBezTo>
                    <a:pt x="393" y="478"/>
                    <a:pt x="395" y="475"/>
                    <a:pt x="398" y="472"/>
                  </a:cubicBezTo>
                  <a:cubicBezTo>
                    <a:pt x="403" y="465"/>
                    <a:pt x="409" y="459"/>
                    <a:pt x="414" y="451"/>
                  </a:cubicBezTo>
                  <a:cubicBezTo>
                    <a:pt x="420" y="444"/>
                    <a:pt x="425" y="436"/>
                    <a:pt x="429" y="428"/>
                  </a:cubicBezTo>
                  <a:cubicBezTo>
                    <a:pt x="431" y="425"/>
                    <a:pt x="432" y="422"/>
                    <a:pt x="434" y="419"/>
                  </a:cubicBezTo>
                  <a:cubicBezTo>
                    <a:pt x="439" y="411"/>
                    <a:pt x="441" y="402"/>
                    <a:pt x="444" y="393"/>
                  </a:cubicBezTo>
                  <a:cubicBezTo>
                    <a:pt x="444" y="392"/>
                    <a:pt x="444" y="390"/>
                    <a:pt x="445" y="389"/>
                  </a:cubicBezTo>
                  <a:cubicBezTo>
                    <a:pt x="445" y="387"/>
                    <a:pt x="446" y="385"/>
                    <a:pt x="449" y="385"/>
                  </a:cubicBezTo>
                  <a:cubicBezTo>
                    <a:pt x="449" y="385"/>
                    <a:pt x="449" y="385"/>
                    <a:pt x="450" y="384"/>
                  </a:cubicBezTo>
                  <a:cubicBezTo>
                    <a:pt x="452" y="378"/>
                    <a:pt x="453" y="370"/>
                    <a:pt x="456" y="363"/>
                  </a:cubicBezTo>
                  <a:cubicBezTo>
                    <a:pt x="456" y="364"/>
                    <a:pt x="456" y="364"/>
                    <a:pt x="456" y="365"/>
                  </a:cubicBezTo>
                  <a:cubicBezTo>
                    <a:pt x="456" y="373"/>
                    <a:pt x="453" y="381"/>
                    <a:pt x="451" y="389"/>
                  </a:cubicBezTo>
                  <a:cubicBezTo>
                    <a:pt x="449" y="397"/>
                    <a:pt x="446" y="405"/>
                    <a:pt x="443" y="412"/>
                  </a:cubicBezTo>
                  <a:cubicBezTo>
                    <a:pt x="443" y="412"/>
                    <a:pt x="443" y="413"/>
                    <a:pt x="443" y="413"/>
                  </a:cubicBezTo>
                  <a:cubicBezTo>
                    <a:pt x="443" y="413"/>
                    <a:pt x="443" y="413"/>
                    <a:pt x="443" y="413"/>
                  </a:cubicBezTo>
                  <a:cubicBezTo>
                    <a:pt x="443" y="413"/>
                    <a:pt x="443" y="412"/>
                    <a:pt x="443" y="412"/>
                  </a:cubicBezTo>
                  <a:cubicBezTo>
                    <a:pt x="444" y="412"/>
                    <a:pt x="444" y="412"/>
                    <a:pt x="444" y="411"/>
                  </a:cubicBezTo>
                  <a:cubicBezTo>
                    <a:pt x="445" y="410"/>
                    <a:pt x="446" y="408"/>
                    <a:pt x="447" y="406"/>
                  </a:cubicBezTo>
                  <a:cubicBezTo>
                    <a:pt x="450" y="400"/>
                    <a:pt x="453" y="393"/>
                    <a:pt x="457" y="387"/>
                  </a:cubicBezTo>
                  <a:cubicBezTo>
                    <a:pt x="457" y="385"/>
                    <a:pt x="458" y="384"/>
                    <a:pt x="459" y="383"/>
                  </a:cubicBezTo>
                  <a:cubicBezTo>
                    <a:pt x="460" y="383"/>
                    <a:pt x="460" y="383"/>
                    <a:pt x="460" y="384"/>
                  </a:cubicBezTo>
                  <a:cubicBezTo>
                    <a:pt x="459" y="386"/>
                    <a:pt x="459" y="388"/>
                    <a:pt x="458" y="389"/>
                  </a:cubicBezTo>
                  <a:cubicBezTo>
                    <a:pt x="456" y="398"/>
                    <a:pt x="452" y="406"/>
                    <a:pt x="449" y="413"/>
                  </a:cubicBezTo>
                  <a:cubicBezTo>
                    <a:pt x="441" y="429"/>
                    <a:pt x="433" y="444"/>
                    <a:pt x="423" y="458"/>
                  </a:cubicBezTo>
                  <a:cubicBezTo>
                    <a:pt x="413" y="472"/>
                    <a:pt x="402" y="485"/>
                    <a:pt x="389" y="497"/>
                  </a:cubicBezTo>
                  <a:cubicBezTo>
                    <a:pt x="388" y="498"/>
                    <a:pt x="387" y="499"/>
                    <a:pt x="385" y="501"/>
                  </a:cubicBezTo>
                  <a:cubicBezTo>
                    <a:pt x="386" y="501"/>
                    <a:pt x="386" y="501"/>
                    <a:pt x="387" y="500"/>
                  </a:cubicBezTo>
                  <a:cubicBezTo>
                    <a:pt x="391" y="496"/>
                    <a:pt x="396" y="492"/>
                    <a:pt x="401" y="488"/>
                  </a:cubicBezTo>
                  <a:cubicBezTo>
                    <a:pt x="404" y="485"/>
                    <a:pt x="406" y="482"/>
                    <a:pt x="409" y="480"/>
                  </a:cubicBezTo>
                  <a:cubicBezTo>
                    <a:pt x="410" y="479"/>
                    <a:pt x="410" y="479"/>
                    <a:pt x="411" y="478"/>
                  </a:cubicBezTo>
                  <a:cubicBezTo>
                    <a:pt x="411" y="480"/>
                    <a:pt x="409" y="480"/>
                    <a:pt x="410" y="482"/>
                  </a:cubicBezTo>
                  <a:cubicBezTo>
                    <a:pt x="410" y="481"/>
                    <a:pt x="411" y="481"/>
                    <a:pt x="411" y="480"/>
                  </a:cubicBezTo>
                  <a:cubicBezTo>
                    <a:pt x="414" y="478"/>
                    <a:pt x="416" y="475"/>
                    <a:pt x="418" y="472"/>
                  </a:cubicBezTo>
                  <a:cubicBezTo>
                    <a:pt x="419" y="472"/>
                    <a:pt x="419" y="471"/>
                    <a:pt x="420" y="471"/>
                  </a:cubicBezTo>
                  <a:cubicBezTo>
                    <a:pt x="420" y="471"/>
                    <a:pt x="420" y="471"/>
                    <a:pt x="420" y="471"/>
                  </a:cubicBezTo>
                  <a:cubicBezTo>
                    <a:pt x="420" y="473"/>
                    <a:pt x="418" y="474"/>
                    <a:pt x="417" y="475"/>
                  </a:cubicBezTo>
                  <a:cubicBezTo>
                    <a:pt x="410" y="485"/>
                    <a:pt x="401" y="493"/>
                    <a:pt x="392" y="502"/>
                  </a:cubicBezTo>
                  <a:cubicBezTo>
                    <a:pt x="375" y="517"/>
                    <a:pt x="356" y="529"/>
                    <a:pt x="334" y="538"/>
                  </a:cubicBezTo>
                  <a:cubicBezTo>
                    <a:pt x="322" y="542"/>
                    <a:pt x="309" y="545"/>
                    <a:pt x="296" y="547"/>
                  </a:cubicBezTo>
                  <a:cubicBezTo>
                    <a:pt x="284" y="549"/>
                    <a:pt x="273" y="549"/>
                    <a:pt x="262" y="549"/>
                  </a:cubicBezTo>
                  <a:cubicBezTo>
                    <a:pt x="255" y="548"/>
                    <a:pt x="248" y="547"/>
                    <a:pt x="241" y="546"/>
                  </a:cubicBezTo>
                  <a:cubicBezTo>
                    <a:pt x="219" y="543"/>
                    <a:pt x="197" y="537"/>
                    <a:pt x="175" y="530"/>
                  </a:cubicBezTo>
                  <a:cubicBezTo>
                    <a:pt x="155" y="525"/>
                    <a:pt x="135" y="519"/>
                    <a:pt x="115" y="514"/>
                  </a:cubicBezTo>
                  <a:cubicBezTo>
                    <a:pt x="106" y="512"/>
                    <a:pt x="97" y="510"/>
                    <a:pt x="87" y="508"/>
                  </a:cubicBezTo>
                  <a:cubicBezTo>
                    <a:pt x="83" y="507"/>
                    <a:pt x="78" y="507"/>
                    <a:pt x="74" y="507"/>
                  </a:cubicBezTo>
                  <a:cubicBezTo>
                    <a:pt x="70" y="507"/>
                    <a:pt x="66" y="508"/>
                    <a:pt x="63" y="509"/>
                  </a:cubicBezTo>
                  <a:cubicBezTo>
                    <a:pt x="58" y="511"/>
                    <a:pt x="54" y="513"/>
                    <a:pt x="51" y="515"/>
                  </a:cubicBezTo>
                  <a:cubicBezTo>
                    <a:pt x="45" y="519"/>
                    <a:pt x="40" y="524"/>
                    <a:pt x="35" y="528"/>
                  </a:cubicBezTo>
                  <a:cubicBezTo>
                    <a:pt x="31" y="532"/>
                    <a:pt x="28" y="535"/>
                    <a:pt x="25" y="539"/>
                  </a:cubicBezTo>
                  <a:cubicBezTo>
                    <a:pt x="23" y="541"/>
                    <a:pt x="22" y="543"/>
                    <a:pt x="22" y="545"/>
                  </a:cubicBezTo>
                  <a:cubicBezTo>
                    <a:pt x="22" y="546"/>
                    <a:pt x="22" y="546"/>
                    <a:pt x="22" y="546"/>
                  </a:cubicBezTo>
                  <a:cubicBezTo>
                    <a:pt x="21" y="547"/>
                    <a:pt x="21" y="547"/>
                    <a:pt x="20" y="547"/>
                  </a:cubicBezTo>
                  <a:cubicBezTo>
                    <a:pt x="20" y="547"/>
                    <a:pt x="19" y="547"/>
                    <a:pt x="19" y="547"/>
                  </a:cubicBezTo>
                  <a:cubicBezTo>
                    <a:pt x="18" y="547"/>
                    <a:pt x="18" y="547"/>
                    <a:pt x="18" y="548"/>
                  </a:cubicBezTo>
                  <a:cubicBezTo>
                    <a:pt x="17" y="549"/>
                    <a:pt x="16" y="550"/>
                    <a:pt x="15" y="551"/>
                  </a:cubicBezTo>
                  <a:cubicBezTo>
                    <a:pt x="13" y="553"/>
                    <a:pt x="11" y="554"/>
                    <a:pt x="9" y="554"/>
                  </a:cubicBezTo>
                  <a:cubicBezTo>
                    <a:pt x="4" y="554"/>
                    <a:pt x="1" y="551"/>
                    <a:pt x="1" y="547"/>
                  </a:cubicBezTo>
                  <a:cubicBezTo>
                    <a:pt x="1" y="544"/>
                    <a:pt x="1" y="542"/>
                    <a:pt x="1" y="538"/>
                  </a:cubicBezTo>
                  <a:cubicBezTo>
                    <a:pt x="1" y="538"/>
                    <a:pt x="0" y="537"/>
                    <a:pt x="0" y="537"/>
                  </a:cubicBezTo>
                  <a:cubicBezTo>
                    <a:pt x="0" y="536"/>
                    <a:pt x="0" y="536"/>
                    <a:pt x="0" y="536"/>
                  </a:cubicBezTo>
                  <a:cubicBezTo>
                    <a:pt x="2" y="534"/>
                    <a:pt x="4" y="530"/>
                    <a:pt x="5" y="527"/>
                  </a:cubicBezTo>
                  <a:cubicBezTo>
                    <a:pt x="7" y="522"/>
                    <a:pt x="10" y="517"/>
                    <a:pt x="13" y="513"/>
                  </a:cubicBezTo>
                  <a:cubicBezTo>
                    <a:pt x="17" y="507"/>
                    <a:pt x="21" y="501"/>
                    <a:pt x="26" y="496"/>
                  </a:cubicBezTo>
                  <a:cubicBezTo>
                    <a:pt x="34" y="486"/>
                    <a:pt x="43" y="477"/>
                    <a:pt x="51" y="468"/>
                  </a:cubicBezTo>
                  <a:cubicBezTo>
                    <a:pt x="64" y="456"/>
                    <a:pt x="77" y="444"/>
                    <a:pt x="91" y="433"/>
                  </a:cubicBezTo>
                  <a:cubicBezTo>
                    <a:pt x="99" y="427"/>
                    <a:pt x="107" y="422"/>
                    <a:pt x="116" y="417"/>
                  </a:cubicBezTo>
                  <a:cubicBezTo>
                    <a:pt x="138" y="403"/>
                    <a:pt x="161" y="391"/>
                    <a:pt x="184" y="379"/>
                  </a:cubicBezTo>
                  <a:cubicBezTo>
                    <a:pt x="199" y="371"/>
                    <a:pt x="215" y="362"/>
                    <a:pt x="230" y="355"/>
                  </a:cubicBezTo>
                  <a:cubicBezTo>
                    <a:pt x="259" y="340"/>
                    <a:pt x="287" y="324"/>
                    <a:pt x="314" y="307"/>
                  </a:cubicBezTo>
                  <a:cubicBezTo>
                    <a:pt x="332" y="295"/>
                    <a:pt x="350" y="283"/>
                    <a:pt x="367" y="271"/>
                  </a:cubicBezTo>
                  <a:cubicBezTo>
                    <a:pt x="394" y="250"/>
                    <a:pt x="417" y="227"/>
                    <a:pt x="438" y="200"/>
                  </a:cubicBezTo>
                  <a:cubicBezTo>
                    <a:pt x="447" y="189"/>
                    <a:pt x="455" y="177"/>
                    <a:pt x="461" y="164"/>
                  </a:cubicBezTo>
                  <a:cubicBezTo>
                    <a:pt x="470" y="148"/>
                    <a:pt x="476" y="131"/>
                    <a:pt x="479" y="112"/>
                  </a:cubicBezTo>
                  <a:cubicBezTo>
                    <a:pt x="481" y="103"/>
                    <a:pt x="482" y="93"/>
                    <a:pt x="481" y="84"/>
                  </a:cubicBezTo>
                  <a:cubicBezTo>
                    <a:pt x="480" y="72"/>
                    <a:pt x="475" y="62"/>
                    <a:pt x="465" y="55"/>
                  </a:cubicBezTo>
                  <a:cubicBezTo>
                    <a:pt x="459" y="50"/>
                    <a:pt x="452" y="47"/>
                    <a:pt x="444" y="45"/>
                  </a:cubicBezTo>
                  <a:cubicBezTo>
                    <a:pt x="436" y="43"/>
                    <a:pt x="426" y="42"/>
                    <a:pt x="417" y="42"/>
                  </a:cubicBezTo>
                  <a:cubicBezTo>
                    <a:pt x="397" y="42"/>
                    <a:pt x="378" y="46"/>
                    <a:pt x="359" y="53"/>
                  </a:cubicBezTo>
                  <a:cubicBezTo>
                    <a:pt x="341" y="60"/>
                    <a:pt x="324" y="69"/>
                    <a:pt x="307" y="79"/>
                  </a:cubicBezTo>
                  <a:cubicBezTo>
                    <a:pt x="288" y="91"/>
                    <a:pt x="270" y="105"/>
                    <a:pt x="252" y="121"/>
                  </a:cubicBezTo>
                  <a:cubicBezTo>
                    <a:pt x="246" y="126"/>
                    <a:pt x="241" y="131"/>
                    <a:pt x="235" y="136"/>
                  </a:cubicBezTo>
                  <a:cubicBezTo>
                    <a:pt x="229" y="142"/>
                    <a:pt x="223" y="147"/>
                    <a:pt x="216" y="153"/>
                  </a:cubicBezTo>
                  <a:cubicBezTo>
                    <a:pt x="215" y="154"/>
                    <a:pt x="214" y="155"/>
                    <a:pt x="213" y="155"/>
                  </a:cubicBezTo>
                  <a:cubicBezTo>
                    <a:pt x="213" y="155"/>
                    <a:pt x="213" y="154"/>
                    <a:pt x="213" y="154"/>
                  </a:cubicBezTo>
                  <a:cubicBezTo>
                    <a:pt x="215" y="152"/>
                    <a:pt x="216" y="150"/>
                    <a:pt x="218" y="148"/>
                  </a:cubicBezTo>
                  <a:cubicBezTo>
                    <a:pt x="224" y="141"/>
                    <a:pt x="230" y="134"/>
                    <a:pt x="237" y="128"/>
                  </a:cubicBezTo>
                  <a:cubicBezTo>
                    <a:pt x="249" y="116"/>
                    <a:pt x="262" y="105"/>
                    <a:pt x="275" y="94"/>
                  </a:cubicBezTo>
                  <a:cubicBezTo>
                    <a:pt x="276" y="94"/>
                    <a:pt x="277" y="94"/>
                    <a:pt x="277" y="92"/>
                  </a:cubicBezTo>
                  <a:cubicBezTo>
                    <a:pt x="278" y="92"/>
                    <a:pt x="279" y="92"/>
                    <a:pt x="279" y="91"/>
                  </a:cubicBezTo>
                  <a:cubicBezTo>
                    <a:pt x="278" y="92"/>
                    <a:pt x="278" y="92"/>
                    <a:pt x="277" y="92"/>
                  </a:cubicBezTo>
                  <a:cubicBezTo>
                    <a:pt x="276" y="92"/>
                    <a:pt x="275" y="94"/>
                    <a:pt x="274" y="94"/>
                  </a:cubicBezTo>
                  <a:cubicBezTo>
                    <a:pt x="266" y="100"/>
                    <a:pt x="259" y="105"/>
                    <a:pt x="252" y="111"/>
                  </a:cubicBezTo>
                  <a:cubicBezTo>
                    <a:pt x="237" y="124"/>
                    <a:pt x="223" y="137"/>
                    <a:pt x="209" y="151"/>
                  </a:cubicBezTo>
                  <a:cubicBezTo>
                    <a:pt x="202" y="159"/>
                    <a:pt x="195" y="167"/>
                    <a:pt x="188" y="176"/>
                  </a:cubicBezTo>
                  <a:cubicBezTo>
                    <a:pt x="187" y="177"/>
                    <a:pt x="187" y="178"/>
                    <a:pt x="186" y="178"/>
                  </a:cubicBezTo>
                  <a:cubicBezTo>
                    <a:pt x="186" y="178"/>
                    <a:pt x="186" y="178"/>
                    <a:pt x="186" y="178"/>
                  </a:cubicBezTo>
                  <a:cubicBezTo>
                    <a:pt x="187" y="176"/>
                    <a:pt x="188" y="174"/>
                    <a:pt x="190" y="172"/>
                  </a:cubicBezTo>
                  <a:cubicBezTo>
                    <a:pt x="201" y="157"/>
                    <a:pt x="213" y="144"/>
                    <a:pt x="227" y="131"/>
                  </a:cubicBezTo>
                  <a:cubicBezTo>
                    <a:pt x="248" y="110"/>
                    <a:pt x="271" y="91"/>
                    <a:pt x="296" y="74"/>
                  </a:cubicBezTo>
                  <a:cubicBezTo>
                    <a:pt x="314" y="62"/>
                    <a:pt x="333" y="52"/>
                    <a:pt x="353" y="44"/>
                  </a:cubicBezTo>
                  <a:cubicBezTo>
                    <a:pt x="357" y="43"/>
                    <a:pt x="361" y="41"/>
                    <a:pt x="365" y="40"/>
                  </a:cubicBezTo>
                  <a:cubicBezTo>
                    <a:pt x="366" y="40"/>
                    <a:pt x="367" y="40"/>
                    <a:pt x="368" y="38"/>
                  </a:cubicBezTo>
                  <a:cubicBezTo>
                    <a:pt x="368" y="38"/>
                    <a:pt x="368" y="38"/>
                    <a:pt x="369" y="38"/>
                  </a:cubicBezTo>
                  <a:cubicBezTo>
                    <a:pt x="369" y="38"/>
                    <a:pt x="369" y="38"/>
                    <a:pt x="369" y="38"/>
                  </a:cubicBezTo>
                  <a:cubicBezTo>
                    <a:pt x="369" y="38"/>
                    <a:pt x="369" y="38"/>
                    <a:pt x="369" y="38"/>
                  </a:cubicBezTo>
                  <a:cubicBezTo>
                    <a:pt x="368" y="38"/>
                    <a:pt x="368" y="38"/>
                    <a:pt x="368" y="38"/>
                  </a:cubicBezTo>
                  <a:cubicBezTo>
                    <a:pt x="363" y="39"/>
                    <a:pt x="359" y="40"/>
                    <a:pt x="354" y="41"/>
                  </a:cubicBezTo>
                  <a:cubicBezTo>
                    <a:pt x="351" y="42"/>
                    <a:pt x="348" y="43"/>
                    <a:pt x="344" y="44"/>
                  </a:cubicBezTo>
                  <a:cubicBezTo>
                    <a:pt x="343" y="44"/>
                    <a:pt x="342" y="45"/>
                    <a:pt x="341" y="46"/>
                  </a:cubicBezTo>
                  <a:cubicBezTo>
                    <a:pt x="340" y="46"/>
                    <a:pt x="339" y="47"/>
                    <a:pt x="338" y="47"/>
                  </a:cubicBezTo>
                  <a:cubicBezTo>
                    <a:pt x="329" y="50"/>
                    <a:pt x="320" y="54"/>
                    <a:pt x="312" y="58"/>
                  </a:cubicBezTo>
                  <a:cubicBezTo>
                    <a:pt x="308" y="59"/>
                    <a:pt x="304" y="62"/>
                    <a:pt x="301" y="64"/>
                  </a:cubicBezTo>
                  <a:cubicBezTo>
                    <a:pt x="299" y="65"/>
                    <a:pt x="297" y="66"/>
                    <a:pt x="295" y="66"/>
                  </a:cubicBezTo>
                  <a:cubicBezTo>
                    <a:pt x="295" y="66"/>
                    <a:pt x="294" y="66"/>
                    <a:pt x="294" y="66"/>
                  </a:cubicBezTo>
                  <a:cubicBezTo>
                    <a:pt x="290" y="68"/>
                    <a:pt x="286" y="70"/>
                    <a:pt x="282" y="73"/>
                  </a:cubicBezTo>
                  <a:cubicBezTo>
                    <a:pt x="248" y="97"/>
                    <a:pt x="218" y="124"/>
                    <a:pt x="191" y="155"/>
                  </a:cubicBezTo>
                  <a:cubicBezTo>
                    <a:pt x="179" y="168"/>
                    <a:pt x="168" y="183"/>
                    <a:pt x="160" y="198"/>
                  </a:cubicBezTo>
                  <a:cubicBezTo>
                    <a:pt x="152" y="211"/>
                    <a:pt x="146" y="225"/>
                    <a:pt x="143" y="240"/>
                  </a:cubicBezTo>
                  <a:cubicBezTo>
                    <a:pt x="141" y="247"/>
                    <a:pt x="140" y="255"/>
                    <a:pt x="139" y="262"/>
                  </a:cubicBezTo>
                  <a:cubicBezTo>
                    <a:pt x="139" y="264"/>
                    <a:pt x="139" y="265"/>
                    <a:pt x="140" y="266"/>
                  </a:cubicBezTo>
                  <a:cubicBezTo>
                    <a:pt x="142" y="278"/>
                    <a:pt x="148" y="288"/>
                    <a:pt x="157" y="297"/>
                  </a:cubicBezTo>
                  <a:cubicBezTo>
                    <a:pt x="157" y="297"/>
                    <a:pt x="158" y="298"/>
                    <a:pt x="158" y="298"/>
                  </a:cubicBezTo>
                  <a:cubicBezTo>
                    <a:pt x="159" y="299"/>
                    <a:pt x="159" y="298"/>
                    <a:pt x="159" y="298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6" y="304"/>
                    <a:pt x="173" y="307"/>
                    <a:pt x="181" y="308"/>
                  </a:cubicBezTo>
                  <a:cubicBezTo>
                    <a:pt x="189" y="310"/>
                    <a:pt x="197" y="311"/>
                    <a:pt x="205" y="311"/>
                  </a:cubicBezTo>
                  <a:cubicBezTo>
                    <a:pt x="218" y="310"/>
                    <a:pt x="231" y="308"/>
                    <a:pt x="243" y="303"/>
                  </a:cubicBezTo>
                  <a:cubicBezTo>
                    <a:pt x="254" y="299"/>
                    <a:pt x="263" y="294"/>
                    <a:pt x="273" y="289"/>
                  </a:cubicBezTo>
                  <a:cubicBezTo>
                    <a:pt x="288" y="280"/>
                    <a:pt x="303" y="270"/>
                    <a:pt x="316" y="259"/>
                  </a:cubicBezTo>
                  <a:cubicBezTo>
                    <a:pt x="317" y="259"/>
                    <a:pt x="318" y="258"/>
                    <a:pt x="319" y="257"/>
                  </a:cubicBezTo>
                  <a:cubicBezTo>
                    <a:pt x="320" y="258"/>
                    <a:pt x="320" y="258"/>
                    <a:pt x="320" y="258"/>
                  </a:cubicBezTo>
                  <a:cubicBezTo>
                    <a:pt x="319" y="258"/>
                    <a:pt x="319" y="259"/>
                    <a:pt x="318" y="259"/>
                  </a:cubicBezTo>
                  <a:cubicBezTo>
                    <a:pt x="313" y="264"/>
                    <a:pt x="308" y="268"/>
                    <a:pt x="303" y="272"/>
                  </a:cubicBezTo>
                  <a:cubicBezTo>
                    <a:pt x="301" y="273"/>
                    <a:pt x="299" y="275"/>
                    <a:pt x="298" y="276"/>
                  </a:cubicBezTo>
                  <a:cubicBezTo>
                    <a:pt x="284" y="286"/>
                    <a:pt x="270" y="294"/>
                    <a:pt x="254" y="301"/>
                  </a:cubicBezTo>
                  <a:cubicBezTo>
                    <a:pt x="244" y="306"/>
                    <a:pt x="233" y="309"/>
                    <a:pt x="222" y="311"/>
                  </a:cubicBezTo>
                  <a:cubicBezTo>
                    <a:pt x="211" y="313"/>
                    <a:pt x="201" y="313"/>
                    <a:pt x="191" y="312"/>
                  </a:cubicBezTo>
                  <a:cubicBezTo>
                    <a:pt x="187" y="311"/>
                    <a:pt x="182" y="310"/>
                    <a:pt x="178" y="309"/>
                  </a:cubicBezTo>
                  <a:cubicBezTo>
                    <a:pt x="177" y="309"/>
                    <a:pt x="177" y="308"/>
                    <a:pt x="176" y="308"/>
                  </a:cubicBezTo>
                  <a:cubicBezTo>
                    <a:pt x="176" y="308"/>
                    <a:pt x="175" y="308"/>
                    <a:pt x="175" y="308"/>
                  </a:cubicBezTo>
                  <a:cubicBezTo>
                    <a:pt x="175" y="308"/>
                    <a:pt x="176" y="308"/>
                    <a:pt x="176" y="308"/>
                  </a:cubicBezTo>
                  <a:cubicBezTo>
                    <a:pt x="176" y="309"/>
                    <a:pt x="176" y="309"/>
                    <a:pt x="177" y="310"/>
                  </a:cubicBezTo>
                  <a:cubicBezTo>
                    <a:pt x="179" y="310"/>
                    <a:pt x="182" y="311"/>
                    <a:pt x="185" y="312"/>
                  </a:cubicBezTo>
                  <a:cubicBezTo>
                    <a:pt x="196" y="315"/>
                    <a:pt x="208" y="315"/>
                    <a:pt x="220" y="314"/>
                  </a:cubicBezTo>
                  <a:cubicBezTo>
                    <a:pt x="232" y="312"/>
                    <a:pt x="244" y="309"/>
                    <a:pt x="255" y="304"/>
                  </a:cubicBezTo>
                  <a:cubicBezTo>
                    <a:pt x="256" y="304"/>
                    <a:pt x="258" y="302"/>
                    <a:pt x="260" y="303"/>
                  </a:cubicBezTo>
                  <a:cubicBezTo>
                    <a:pt x="261" y="303"/>
                    <a:pt x="261" y="303"/>
                    <a:pt x="262" y="302"/>
                  </a:cubicBezTo>
                  <a:cubicBezTo>
                    <a:pt x="266" y="300"/>
                    <a:pt x="270" y="298"/>
                    <a:pt x="274" y="296"/>
                  </a:cubicBezTo>
                  <a:cubicBezTo>
                    <a:pt x="283" y="291"/>
                    <a:pt x="292" y="286"/>
                    <a:pt x="302" y="281"/>
                  </a:cubicBezTo>
                  <a:cubicBezTo>
                    <a:pt x="304" y="279"/>
                    <a:pt x="307" y="277"/>
                    <a:pt x="309" y="275"/>
                  </a:cubicBezTo>
                  <a:cubicBezTo>
                    <a:pt x="312" y="273"/>
                    <a:pt x="314" y="271"/>
                    <a:pt x="316" y="270"/>
                  </a:cubicBezTo>
                  <a:cubicBezTo>
                    <a:pt x="326" y="263"/>
                    <a:pt x="335" y="256"/>
                    <a:pt x="344" y="248"/>
                  </a:cubicBezTo>
                  <a:cubicBezTo>
                    <a:pt x="358" y="233"/>
                    <a:pt x="372" y="218"/>
                    <a:pt x="385" y="202"/>
                  </a:cubicBezTo>
                  <a:cubicBezTo>
                    <a:pt x="390" y="194"/>
                    <a:pt x="396" y="186"/>
                    <a:pt x="401" y="178"/>
                  </a:cubicBezTo>
                  <a:cubicBezTo>
                    <a:pt x="404" y="173"/>
                    <a:pt x="406" y="168"/>
                    <a:pt x="408" y="163"/>
                  </a:cubicBezTo>
                  <a:cubicBezTo>
                    <a:pt x="408" y="162"/>
                    <a:pt x="409" y="161"/>
                    <a:pt x="409" y="160"/>
                  </a:cubicBezTo>
                  <a:cubicBezTo>
                    <a:pt x="410" y="159"/>
                    <a:pt x="410" y="158"/>
                    <a:pt x="411" y="159"/>
                  </a:cubicBezTo>
                  <a:cubicBezTo>
                    <a:pt x="412" y="159"/>
                    <a:pt x="412" y="160"/>
                    <a:pt x="412" y="160"/>
                  </a:cubicBezTo>
                  <a:cubicBezTo>
                    <a:pt x="412" y="162"/>
                    <a:pt x="412" y="164"/>
                    <a:pt x="412" y="166"/>
                  </a:cubicBezTo>
                  <a:cubicBezTo>
                    <a:pt x="411" y="170"/>
                    <a:pt x="410" y="174"/>
                    <a:pt x="408" y="177"/>
                  </a:cubicBezTo>
                  <a:cubicBezTo>
                    <a:pt x="408" y="178"/>
                    <a:pt x="407" y="179"/>
                    <a:pt x="406" y="181"/>
                  </a:cubicBezTo>
                  <a:cubicBezTo>
                    <a:pt x="408" y="180"/>
                    <a:pt x="408" y="179"/>
                    <a:pt x="409" y="179"/>
                  </a:cubicBezTo>
                  <a:cubicBezTo>
                    <a:pt x="410" y="179"/>
                    <a:pt x="410" y="180"/>
                    <a:pt x="410" y="180"/>
                  </a:cubicBezTo>
                  <a:cubicBezTo>
                    <a:pt x="409" y="182"/>
                    <a:pt x="408" y="184"/>
                    <a:pt x="407" y="186"/>
                  </a:cubicBezTo>
                  <a:cubicBezTo>
                    <a:pt x="405" y="192"/>
                    <a:pt x="401" y="197"/>
                    <a:pt x="397" y="202"/>
                  </a:cubicBezTo>
                  <a:cubicBezTo>
                    <a:pt x="389" y="214"/>
                    <a:pt x="379" y="226"/>
                    <a:pt x="369" y="237"/>
                  </a:cubicBezTo>
                  <a:cubicBezTo>
                    <a:pt x="362" y="245"/>
                    <a:pt x="355" y="252"/>
                    <a:pt x="347" y="259"/>
                  </a:cubicBezTo>
                  <a:cubicBezTo>
                    <a:pt x="346" y="260"/>
                    <a:pt x="345" y="261"/>
                    <a:pt x="344" y="262"/>
                  </a:cubicBezTo>
                  <a:cubicBezTo>
                    <a:pt x="344" y="262"/>
                    <a:pt x="344" y="263"/>
                    <a:pt x="344" y="263"/>
                  </a:cubicBezTo>
                  <a:cubicBezTo>
                    <a:pt x="351" y="257"/>
                    <a:pt x="358" y="251"/>
                    <a:pt x="364" y="246"/>
                  </a:cubicBezTo>
                  <a:cubicBezTo>
                    <a:pt x="365" y="247"/>
                    <a:pt x="363" y="247"/>
                    <a:pt x="364" y="248"/>
                  </a:cubicBezTo>
                  <a:cubicBezTo>
                    <a:pt x="364" y="248"/>
                    <a:pt x="364" y="248"/>
                    <a:pt x="364" y="248"/>
                  </a:cubicBezTo>
                  <a:cubicBezTo>
                    <a:pt x="366" y="246"/>
                    <a:pt x="369" y="244"/>
                    <a:pt x="371" y="242"/>
                  </a:cubicBezTo>
                  <a:cubicBezTo>
                    <a:pt x="371" y="243"/>
                    <a:pt x="371" y="243"/>
                    <a:pt x="371" y="244"/>
                  </a:cubicBezTo>
                  <a:cubicBezTo>
                    <a:pt x="368" y="247"/>
                    <a:pt x="365" y="250"/>
                    <a:pt x="361" y="253"/>
                  </a:cubicBezTo>
                  <a:cubicBezTo>
                    <a:pt x="335" y="279"/>
                    <a:pt x="305" y="301"/>
                    <a:pt x="271" y="317"/>
                  </a:cubicBezTo>
                  <a:cubicBezTo>
                    <a:pt x="259" y="322"/>
                    <a:pt x="247" y="327"/>
                    <a:pt x="234" y="330"/>
                  </a:cubicBezTo>
                  <a:cubicBezTo>
                    <a:pt x="221" y="333"/>
                    <a:pt x="208" y="335"/>
                    <a:pt x="194" y="333"/>
                  </a:cubicBezTo>
                  <a:cubicBezTo>
                    <a:pt x="177" y="332"/>
                    <a:pt x="162" y="327"/>
                    <a:pt x="149" y="317"/>
                  </a:cubicBezTo>
                  <a:cubicBezTo>
                    <a:pt x="137" y="308"/>
                    <a:pt x="128" y="296"/>
                    <a:pt x="123" y="283"/>
                  </a:cubicBezTo>
                  <a:cubicBezTo>
                    <a:pt x="122" y="281"/>
                    <a:pt x="121" y="279"/>
                    <a:pt x="120" y="278"/>
                  </a:cubicBezTo>
                  <a:cubicBezTo>
                    <a:pt x="120" y="278"/>
                    <a:pt x="120" y="278"/>
                    <a:pt x="120" y="278"/>
                  </a:cubicBezTo>
                  <a:cubicBezTo>
                    <a:pt x="120" y="273"/>
                    <a:pt x="119" y="269"/>
                    <a:pt x="118" y="265"/>
                  </a:cubicBezTo>
                  <a:cubicBezTo>
                    <a:pt x="117" y="258"/>
                    <a:pt x="116" y="252"/>
                    <a:pt x="116" y="245"/>
                  </a:cubicBezTo>
                  <a:cubicBezTo>
                    <a:pt x="116" y="228"/>
                    <a:pt x="120" y="211"/>
                    <a:pt x="126" y="194"/>
                  </a:cubicBezTo>
                  <a:cubicBezTo>
                    <a:pt x="132" y="179"/>
                    <a:pt x="140" y="165"/>
                    <a:pt x="149" y="152"/>
                  </a:cubicBezTo>
                  <a:cubicBezTo>
                    <a:pt x="164" y="132"/>
                    <a:pt x="181" y="114"/>
                    <a:pt x="199" y="98"/>
                  </a:cubicBezTo>
                  <a:cubicBezTo>
                    <a:pt x="230" y="72"/>
                    <a:pt x="263" y="50"/>
                    <a:pt x="298" y="31"/>
                  </a:cubicBezTo>
                  <a:cubicBezTo>
                    <a:pt x="307" y="27"/>
                    <a:pt x="316" y="22"/>
                    <a:pt x="325" y="19"/>
                  </a:cubicBezTo>
                  <a:cubicBezTo>
                    <a:pt x="336" y="14"/>
                    <a:pt x="347" y="11"/>
                    <a:pt x="359" y="8"/>
                  </a:cubicBezTo>
                  <a:cubicBezTo>
                    <a:pt x="371" y="5"/>
                    <a:pt x="383" y="3"/>
                    <a:pt x="396" y="2"/>
                  </a:cubicBezTo>
                  <a:cubicBezTo>
                    <a:pt x="407" y="1"/>
                    <a:pt x="417" y="0"/>
                    <a:pt x="428" y="0"/>
                  </a:cubicBezTo>
                  <a:cubicBezTo>
                    <a:pt x="448" y="1"/>
                    <a:pt x="467" y="4"/>
                    <a:pt x="486" y="11"/>
                  </a:cubicBezTo>
                  <a:cubicBezTo>
                    <a:pt x="504" y="18"/>
                    <a:pt x="521" y="28"/>
                    <a:pt x="534" y="42"/>
                  </a:cubicBezTo>
                  <a:cubicBezTo>
                    <a:pt x="549" y="57"/>
                    <a:pt x="559" y="75"/>
                    <a:pt x="563" y="96"/>
                  </a:cubicBezTo>
                  <a:cubicBezTo>
                    <a:pt x="566" y="110"/>
                    <a:pt x="567" y="123"/>
                    <a:pt x="566" y="137"/>
                  </a:cubicBezTo>
                  <a:cubicBezTo>
                    <a:pt x="563" y="174"/>
                    <a:pt x="548" y="207"/>
                    <a:pt x="524" y="236"/>
                  </a:cubicBezTo>
                  <a:cubicBezTo>
                    <a:pt x="515" y="246"/>
                    <a:pt x="505" y="255"/>
                    <a:pt x="495" y="264"/>
                  </a:cubicBezTo>
                  <a:cubicBezTo>
                    <a:pt x="479" y="279"/>
                    <a:pt x="462" y="292"/>
                    <a:pt x="444" y="303"/>
                  </a:cubicBezTo>
                  <a:cubicBezTo>
                    <a:pt x="437" y="308"/>
                    <a:pt x="430" y="312"/>
                    <a:pt x="423" y="315"/>
                  </a:cubicBezTo>
                  <a:cubicBezTo>
                    <a:pt x="420" y="316"/>
                    <a:pt x="418" y="317"/>
                    <a:pt x="415" y="318"/>
                  </a:cubicBezTo>
                  <a:cubicBezTo>
                    <a:pt x="414" y="318"/>
                    <a:pt x="414" y="318"/>
                    <a:pt x="413" y="318"/>
                  </a:cubicBezTo>
                  <a:cubicBezTo>
                    <a:pt x="413" y="317"/>
                    <a:pt x="415" y="316"/>
                    <a:pt x="416" y="316"/>
                  </a:cubicBezTo>
                  <a:cubicBezTo>
                    <a:pt x="420" y="313"/>
                    <a:pt x="423" y="311"/>
                    <a:pt x="427" y="308"/>
                  </a:cubicBezTo>
                  <a:cubicBezTo>
                    <a:pt x="442" y="299"/>
                    <a:pt x="456" y="289"/>
                    <a:pt x="469" y="279"/>
                  </a:cubicBezTo>
                  <a:cubicBezTo>
                    <a:pt x="470" y="278"/>
                    <a:pt x="471" y="277"/>
                    <a:pt x="471" y="277"/>
                  </a:cubicBezTo>
                  <a:cubicBezTo>
                    <a:pt x="470" y="276"/>
                    <a:pt x="470" y="277"/>
                    <a:pt x="469" y="277"/>
                  </a:cubicBezTo>
                  <a:cubicBezTo>
                    <a:pt x="463" y="281"/>
                    <a:pt x="458" y="285"/>
                    <a:pt x="452" y="289"/>
                  </a:cubicBezTo>
                  <a:cubicBezTo>
                    <a:pt x="438" y="298"/>
                    <a:pt x="425" y="307"/>
                    <a:pt x="410" y="313"/>
                  </a:cubicBezTo>
                  <a:cubicBezTo>
                    <a:pt x="404" y="317"/>
                    <a:pt x="397" y="320"/>
                    <a:pt x="391" y="323"/>
                  </a:cubicBezTo>
                  <a:cubicBezTo>
                    <a:pt x="389" y="324"/>
                    <a:pt x="388" y="324"/>
                    <a:pt x="387" y="324"/>
                  </a:cubicBezTo>
                  <a:cubicBezTo>
                    <a:pt x="387" y="324"/>
                    <a:pt x="387" y="324"/>
                    <a:pt x="387" y="324"/>
                  </a:cubicBezTo>
                  <a:cubicBezTo>
                    <a:pt x="387" y="324"/>
                    <a:pt x="388" y="323"/>
                    <a:pt x="389" y="323"/>
                  </a:cubicBezTo>
                  <a:cubicBezTo>
                    <a:pt x="396" y="319"/>
                    <a:pt x="403" y="316"/>
                    <a:pt x="410" y="312"/>
                  </a:cubicBezTo>
                  <a:cubicBezTo>
                    <a:pt x="428" y="303"/>
                    <a:pt x="444" y="292"/>
                    <a:pt x="460" y="280"/>
                  </a:cubicBezTo>
                  <a:cubicBezTo>
                    <a:pt x="475" y="268"/>
                    <a:pt x="490" y="256"/>
                    <a:pt x="504" y="242"/>
                  </a:cubicBezTo>
                  <a:cubicBezTo>
                    <a:pt x="517" y="228"/>
                    <a:pt x="529" y="214"/>
                    <a:pt x="537" y="197"/>
                  </a:cubicBezTo>
                  <a:cubicBezTo>
                    <a:pt x="546" y="181"/>
                    <a:pt x="551" y="164"/>
                    <a:pt x="554" y="145"/>
                  </a:cubicBezTo>
                  <a:cubicBezTo>
                    <a:pt x="555" y="134"/>
                    <a:pt x="556" y="122"/>
                    <a:pt x="555" y="111"/>
                  </a:cubicBezTo>
                  <a:cubicBezTo>
                    <a:pt x="553" y="94"/>
                    <a:pt x="548" y="79"/>
                    <a:pt x="539" y="65"/>
                  </a:cubicBezTo>
                  <a:cubicBezTo>
                    <a:pt x="538" y="64"/>
                    <a:pt x="538" y="63"/>
                    <a:pt x="537" y="62"/>
                  </a:cubicBezTo>
                  <a:cubicBezTo>
                    <a:pt x="537" y="62"/>
                    <a:pt x="536" y="61"/>
                    <a:pt x="536" y="60"/>
                  </a:cubicBezTo>
                  <a:cubicBezTo>
                    <a:pt x="532" y="54"/>
                    <a:pt x="527" y="48"/>
                    <a:pt x="521" y="43"/>
                  </a:cubicBezTo>
                  <a:cubicBezTo>
                    <a:pt x="520" y="43"/>
                    <a:pt x="519" y="42"/>
                    <a:pt x="519" y="42"/>
                  </a:cubicBezTo>
                  <a:cubicBezTo>
                    <a:pt x="518" y="41"/>
                    <a:pt x="517" y="41"/>
                    <a:pt x="517" y="40"/>
                  </a:cubicBezTo>
                  <a:cubicBezTo>
                    <a:pt x="516" y="39"/>
                    <a:pt x="515" y="38"/>
                    <a:pt x="514" y="38"/>
                  </a:cubicBezTo>
                  <a:cubicBezTo>
                    <a:pt x="513" y="37"/>
                    <a:pt x="513" y="37"/>
                    <a:pt x="512" y="36"/>
                  </a:cubicBezTo>
                  <a:cubicBezTo>
                    <a:pt x="512" y="36"/>
                    <a:pt x="511" y="36"/>
                    <a:pt x="511" y="36"/>
                  </a:cubicBezTo>
                  <a:cubicBezTo>
                    <a:pt x="511" y="36"/>
                    <a:pt x="511" y="36"/>
                    <a:pt x="511" y="36"/>
                  </a:cubicBezTo>
                  <a:cubicBezTo>
                    <a:pt x="510" y="36"/>
                    <a:pt x="510" y="36"/>
                    <a:pt x="509" y="36"/>
                  </a:cubicBezTo>
                  <a:cubicBezTo>
                    <a:pt x="498" y="27"/>
                    <a:pt x="486" y="21"/>
                    <a:pt x="472" y="17"/>
                  </a:cubicBezTo>
                  <a:cubicBezTo>
                    <a:pt x="472" y="17"/>
                    <a:pt x="471" y="16"/>
                    <a:pt x="471" y="16"/>
                  </a:cubicBezTo>
                  <a:cubicBezTo>
                    <a:pt x="470" y="16"/>
                    <a:pt x="470" y="16"/>
                    <a:pt x="470" y="16"/>
                  </a:cubicBezTo>
                  <a:cubicBezTo>
                    <a:pt x="470" y="16"/>
                    <a:pt x="470" y="16"/>
                    <a:pt x="470" y="16"/>
                  </a:cubicBezTo>
                  <a:cubicBezTo>
                    <a:pt x="470" y="16"/>
                    <a:pt x="470" y="16"/>
                    <a:pt x="470" y="16"/>
                  </a:cubicBezTo>
                  <a:cubicBezTo>
                    <a:pt x="470" y="16"/>
                    <a:pt x="471" y="16"/>
                    <a:pt x="471" y="16"/>
                  </a:cubicBezTo>
                  <a:cubicBezTo>
                    <a:pt x="471" y="16"/>
                    <a:pt x="471" y="17"/>
                    <a:pt x="471" y="17"/>
                  </a:cubicBezTo>
                  <a:cubicBezTo>
                    <a:pt x="472" y="18"/>
                    <a:pt x="473" y="18"/>
                    <a:pt x="474" y="19"/>
                  </a:cubicBezTo>
                  <a:cubicBezTo>
                    <a:pt x="477" y="21"/>
                    <a:pt x="480" y="22"/>
                    <a:pt x="483" y="24"/>
                  </a:cubicBezTo>
                  <a:cubicBezTo>
                    <a:pt x="486" y="26"/>
                    <a:pt x="488" y="27"/>
                    <a:pt x="490" y="29"/>
                  </a:cubicBezTo>
                  <a:cubicBezTo>
                    <a:pt x="491" y="29"/>
                    <a:pt x="492" y="30"/>
                    <a:pt x="492" y="30"/>
                  </a:cubicBezTo>
                  <a:cubicBezTo>
                    <a:pt x="492" y="30"/>
                    <a:pt x="492" y="30"/>
                    <a:pt x="492" y="30"/>
                  </a:cubicBezTo>
                  <a:cubicBezTo>
                    <a:pt x="493" y="31"/>
                    <a:pt x="493" y="31"/>
                    <a:pt x="494" y="31"/>
                  </a:cubicBezTo>
                  <a:cubicBezTo>
                    <a:pt x="494" y="31"/>
                    <a:pt x="494" y="31"/>
                    <a:pt x="494" y="31"/>
                  </a:cubicBezTo>
                  <a:cubicBezTo>
                    <a:pt x="494" y="32"/>
                    <a:pt x="495" y="32"/>
                    <a:pt x="495" y="32"/>
                  </a:cubicBezTo>
                  <a:cubicBezTo>
                    <a:pt x="496" y="32"/>
                    <a:pt x="496" y="33"/>
                    <a:pt x="496" y="33"/>
                  </a:cubicBezTo>
                  <a:cubicBezTo>
                    <a:pt x="504" y="38"/>
                    <a:pt x="512" y="44"/>
                    <a:pt x="519" y="51"/>
                  </a:cubicBezTo>
                  <a:cubicBezTo>
                    <a:pt x="530" y="62"/>
                    <a:pt x="538" y="75"/>
                    <a:pt x="543" y="90"/>
                  </a:cubicBezTo>
                  <a:cubicBezTo>
                    <a:pt x="543" y="91"/>
                    <a:pt x="543" y="91"/>
                    <a:pt x="543" y="92"/>
                  </a:cubicBezTo>
                  <a:cubicBezTo>
                    <a:pt x="544" y="92"/>
                    <a:pt x="544" y="92"/>
                    <a:pt x="545" y="93"/>
                  </a:cubicBezTo>
                  <a:cubicBezTo>
                    <a:pt x="544" y="94"/>
                    <a:pt x="544" y="95"/>
                    <a:pt x="545" y="96"/>
                  </a:cubicBezTo>
                  <a:cubicBezTo>
                    <a:pt x="545" y="98"/>
                    <a:pt x="545" y="99"/>
                    <a:pt x="545" y="100"/>
                  </a:cubicBezTo>
                  <a:cubicBezTo>
                    <a:pt x="545" y="101"/>
                    <a:pt x="546" y="101"/>
                    <a:pt x="546" y="102"/>
                  </a:cubicBezTo>
                  <a:cubicBezTo>
                    <a:pt x="546" y="101"/>
                    <a:pt x="546" y="101"/>
                    <a:pt x="545" y="100"/>
                  </a:cubicBezTo>
                  <a:cubicBezTo>
                    <a:pt x="545" y="99"/>
                    <a:pt x="545" y="99"/>
                    <a:pt x="545" y="98"/>
                  </a:cubicBezTo>
                  <a:cubicBezTo>
                    <a:pt x="545" y="97"/>
                    <a:pt x="545" y="97"/>
                    <a:pt x="544" y="96"/>
                  </a:cubicBezTo>
                  <a:cubicBezTo>
                    <a:pt x="545" y="95"/>
                    <a:pt x="545" y="94"/>
                    <a:pt x="545" y="93"/>
                  </a:cubicBezTo>
                  <a:cubicBezTo>
                    <a:pt x="545" y="92"/>
                    <a:pt x="544" y="92"/>
                    <a:pt x="544" y="92"/>
                  </a:cubicBezTo>
                  <a:cubicBezTo>
                    <a:pt x="543" y="88"/>
                    <a:pt x="542" y="84"/>
                    <a:pt x="540" y="80"/>
                  </a:cubicBezTo>
                  <a:cubicBezTo>
                    <a:pt x="540" y="80"/>
                    <a:pt x="540" y="80"/>
                    <a:pt x="540" y="80"/>
                  </a:cubicBezTo>
                  <a:cubicBezTo>
                    <a:pt x="541" y="80"/>
                    <a:pt x="541" y="81"/>
                    <a:pt x="542" y="82"/>
                  </a:cubicBezTo>
                  <a:cubicBezTo>
                    <a:pt x="543" y="86"/>
                    <a:pt x="545" y="91"/>
                    <a:pt x="546" y="95"/>
                  </a:cubicBezTo>
                  <a:cubicBezTo>
                    <a:pt x="549" y="108"/>
                    <a:pt x="550" y="121"/>
                    <a:pt x="549" y="134"/>
                  </a:cubicBezTo>
                  <a:cubicBezTo>
                    <a:pt x="549" y="145"/>
                    <a:pt x="547" y="156"/>
                    <a:pt x="544" y="167"/>
                  </a:cubicBezTo>
                  <a:cubicBezTo>
                    <a:pt x="539" y="182"/>
                    <a:pt x="532" y="196"/>
                    <a:pt x="524" y="209"/>
                  </a:cubicBezTo>
                  <a:cubicBezTo>
                    <a:pt x="513" y="224"/>
                    <a:pt x="501" y="238"/>
                    <a:pt x="486" y="250"/>
                  </a:cubicBezTo>
                  <a:cubicBezTo>
                    <a:pt x="486" y="250"/>
                    <a:pt x="486" y="250"/>
                    <a:pt x="485" y="250"/>
                  </a:cubicBezTo>
                  <a:cubicBezTo>
                    <a:pt x="487" y="247"/>
                    <a:pt x="490" y="245"/>
                    <a:pt x="493" y="242"/>
                  </a:cubicBezTo>
                  <a:cubicBezTo>
                    <a:pt x="491" y="242"/>
                    <a:pt x="491" y="243"/>
                    <a:pt x="490" y="243"/>
                  </a:cubicBezTo>
                  <a:cubicBezTo>
                    <a:pt x="483" y="249"/>
                    <a:pt x="476" y="256"/>
                    <a:pt x="469" y="262"/>
                  </a:cubicBezTo>
                  <a:cubicBezTo>
                    <a:pt x="445" y="281"/>
                    <a:pt x="419" y="298"/>
                    <a:pt x="391" y="311"/>
                  </a:cubicBezTo>
                  <a:cubicBezTo>
                    <a:pt x="365" y="322"/>
                    <a:pt x="340" y="333"/>
                    <a:pt x="314" y="344"/>
                  </a:cubicBezTo>
                  <a:cubicBezTo>
                    <a:pt x="310" y="346"/>
                    <a:pt x="307" y="347"/>
                    <a:pt x="304" y="349"/>
                  </a:cubicBezTo>
                  <a:cubicBezTo>
                    <a:pt x="300" y="352"/>
                    <a:pt x="296" y="354"/>
                    <a:pt x="292" y="356"/>
                  </a:cubicBezTo>
                  <a:cubicBezTo>
                    <a:pt x="280" y="361"/>
                    <a:pt x="269" y="367"/>
                    <a:pt x="257" y="373"/>
                  </a:cubicBezTo>
                  <a:cubicBezTo>
                    <a:pt x="247" y="378"/>
                    <a:pt x="236" y="382"/>
                    <a:pt x="225" y="386"/>
                  </a:cubicBezTo>
                  <a:cubicBezTo>
                    <a:pt x="223" y="387"/>
                    <a:pt x="221" y="388"/>
                    <a:pt x="219" y="389"/>
                  </a:cubicBezTo>
                  <a:cubicBezTo>
                    <a:pt x="218" y="390"/>
                    <a:pt x="218" y="391"/>
                    <a:pt x="219" y="391"/>
                  </a:cubicBezTo>
                  <a:cubicBezTo>
                    <a:pt x="218" y="392"/>
                    <a:pt x="217" y="392"/>
                    <a:pt x="216" y="392"/>
                  </a:cubicBezTo>
                  <a:cubicBezTo>
                    <a:pt x="194" y="402"/>
                    <a:pt x="173" y="414"/>
                    <a:pt x="151" y="425"/>
                  </a:cubicBezTo>
                  <a:cubicBezTo>
                    <a:pt x="141" y="430"/>
                    <a:pt x="132" y="435"/>
                    <a:pt x="122" y="441"/>
                  </a:cubicBezTo>
                  <a:cubicBezTo>
                    <a:pt x="115" y="445"/>
                    <a:pt x="109" y="449"/>
                    <a:pt x="103" y="454"/>
                  </a:cubicBezTo>
                  <a:cubicBezTo>
                    <a:pt x="98" y="458"/>
                    <a:pt x="94" y="461"/>
                    <a:pt x="89" y="465"/>
                  </a:cubicBezTo>
                  <a:cubicBezTo>
                    <a:pt x="85" y="469"/>
                    <a:pt x="80" y="472"/>
                    <a:pt x="76" y="476"/>
                  </a:cubicBezTo>
                  <a:cubicBezTo>
                    <a:pt x="76" y="476"/>
                    <a:pt x="76" y="477"/>
                    <a:pt x="75" y="477"/>
                  </a:cubicBezTo>
                  <a:cubicBezTo>
                    <a:pt x="76" y="478"/>
                    <a:pt x="77" y="479"/>
                    <a:pt x="79" y="478"/>
                  </a:cubicBezTo>
                  <a:cubicBezTo>
                    <a:pt x="80" y="478"/>
                    <a:pt x="81" y="477"/>
                    <a:pt x="83" y="477"/>
                  </a:cubicBezTo>
                  <a:cubicBezTo>
                    <a:pt x="82" y="476"/>
                    <a:pt x="82" y="476"/>
                    <a:pt x="81" y="475"/>
                  </a:cubicBezTo>
                  <a:cubicBezTo>
                    <a:pt x="82" y="474"/>
                    <a:pt x="83" y="473"/>
                    <a:pt x="85" y="473"/>
                  </a:cubicBezTo>
                  <a:cubicBezTo>
                    <a:pt x="89" y="471"/>
                    <a:pt x="93" y="470"/>
                    <a:pt x="97" y="470"/>
                  </a:cubicBezTo>
                  <a:cubicBezTo>
                    <a:pt x="101" y="469"/>
                    <a:pt x="104" y="469"/>
                    <a:pt x="107" y="468"/>
                  </a:cubicBezTo>
                  <a:cubicBezTo>
                    <a:pt x="108" y="468"/>
                    <a:pt x="108" y="468"/>
                    <a:pt x="109" y="468"/>
                  </a:cubicBezTo>
                  <a:cubicBezTo>
                    <a:pt x="108" y="467"/>
                    <a:pt x="106" y="467"/>
                    <a:pt x="105" y="467"/>
                  </a:cubicBezTo>
                  <a:cubicBezTo>
                    <a:pt x="104" y="467"/>
                    <a:pt x="103" y="467"/>
                    <a:pt x="102" y="467"/>
                  </a:cubicBezTo>
                  <a:cubicBezTo>
                    <a:pt x="102" y="466"/>
                    <a:pt x="102" y="466"/>
                    <a:pt x="102" y="465"/>
                  </a:cubicBezTo>
                  <a:cubicBezTo>
                    <a:pt x="99" y="465"/>
                    <a:pt x="97" y="465"/>
                    <a:pt x="94" y="465"/>
                  </a:cubicBezTo>
                  <a:cubicBezTo>
                    <a:pt x="101" y="463"/>
                    <a:pt x="106" y="463"/>
                    <a:pt x="112" y="463"/>
                  </a:cubicBezTo>
                  <a:cubicBezTo>
                    <a:pt x="122" y="462"/>
                    <a:pt x="132" y="462"/>
                    <a:pt x="142" y="463"/>
                  </a:cubicBezTo>
                  <a:cubicBezTo>
                    <a:pt x="152" y="463"/>
                    <a:pt x="162" y="464"/>
                    <a:pt x="172" y="466"/>
                  </a:cubicBezTo>
                  <a:cubicBezTo>
                    <a:pt x="185" y="468"/>
                    <a:pt x="198" y="471"/>
                    <a:pt x="210" y="473"/>
                  </a:cubicBezTo>
                  <a:cubicBezTo>
                    <a:pt x="225" y="476"/>
                    <a:pt x="239" y="479"/>
                    <a:pt x="254" y="480"/>
                  </a:cubicBezTo>
                  <a:cubicBezTo>
                    <a:pt x="258" y="481"/>
                    <a:pt x="263" y="481"/>
                    <a:pt x="268" y="482"/>
                  </a:cubicBezTo>
                  <a:cubicBezTo>
                    <a:pt x="270" y="482"/>
                    <a:pt x="273" y="483"/>
                    <a:pt x="275" y="483"/>
                  </a:cubicBezTo>
                  <a:cubicBezTo>
                    <a:pt x="280" y="484"/>
                    <a:pt x="285" y="486"/>
                    <a:pt x="290" y="487"/>
                  </a:cubicBezTo>
                  <a:cubicBezTo>
                    <a:pt x="298" y="488"/>
                    <a:pt x="305" y="489"/>
                    <a:pt x="313" y="488"/>
                  </a:cubicBezTo>
                  <a:cubicBezTo>
                    <a:pt x="322" y="488"/>
                    <a:pt x="332" y="487"/>
                    <a:pt x="342" y="485"/>
                  </a:cubicBezTo>
                  <a:cubicBezTo>
                    <a:pt x="354" y="482"/>
                    <a:pt x="366" y="476"/>
                    <a:pt x="376" y="468"/>
                  </a:cubicBezTo>
                  <a:cubicBezTo>
                    <a:pt x="377" y="466"/>
                    <a:pt x="378" y="465"/>
                    <a:pt x="380" y="465"/>
                  </a:cubicBezTo>
                  <a:cubicBezTo>
                    <a:pt x="381" y="464"/>
                    <a:pt x="381" y="464"/>
                    <a:pt x="382" y="464"/>
                  </a:cubicBezTo>
                  <a:cubicBezTo>
                    <a:pt x="383" y="464"/>
                    <a:pt x="383" y="465"/>
                    <a:pt x="383" y="466"/>
                  </a:cubicBezTo>
                  <a:cubicBezTo>
                    <a:pt x="382" y="467"/>
                    <a:pt x="382" y="468"/>
                    <a:pt x="381" y="469"/>
                  </a:cubicBezTo>
                  <a:cubicBezTo>
                    <a:pt x="378" y="472"/>
                    <a:pt x="376" y="474"/>
                    <a:pt x="373" y="476"/>
                  </a:cubicBezTo>
                  <a:cubicBezTo>
                    <a:pt x="373" y="477"/>
                    <a:pt x="372" y="477"/>
                    <a:pt x="371" y="478"/>
                  </a:cubicBezTo>
                  <a:cubicBezTo>
                    <a:pt x="373" y="478"/>
                    <a:pt x="375" y="477"/>
                    <a:pt x="376" y="476"/>
                  </a:cubicBezTo>
                  <a:cubicBezTo>
                    <a:pt x="377" y="475"/>
                    <a:pt x="379" y="475"/>
                    <a:pt x="380" y="474"/>
                  </a:cubicBezTo>
                  <a:cubicBezTo>
                    <a:pt x="381" y="473"/>
                    <a:pt x="382" y="472"/>
                    <a:pt x="384" y="471"/>
                  </a:cubicBezTo>
                  <a:cubicBezTo>
                    <a:pt x="385" y="470"/>
                    <a:pt x="386" y="469"/>
                    <a:pt x="387" y="468"/>
                  </a:cubicBezTo>
                  <a:cubicBezTo>
                    <a:pt x="388" y="467"/>
                    <a:pt x="389" y="466"/>
                    <a:pt x="391" y="465"/>
                  </a:cubicBezTo>
                  <a:cubicBezTo>
                    <a:pt x="391" y="466"/>
                    <a:pt x="391" y="466"/>
                    <a:pt x="391" y="466"/>
                  </a:cubicBezTo>
                  <a:cubicBezTo>
                    <a:pt x="386" y="471"/>
                    <a:pt x="382" y="475"/>
                    <a:pt x="377" y="479"/>
                  </a:cubicBezTo>
                  <a:cubicBezTo>
                    <a:pt x="365" y="488"/>
                    <a:pt x="352" y="494"/>
                    <a:pt x="337" y="497"/>
                  </a:cubicBezTo>
                  <a:cubicBezTo>
                    <a:pt x="331" y="498"/>
                    <a:pt x="325" y="498"/>
                    <a:pt x="319" y="498"/>
                  </a:cubicBezTo>
                  <a:cubicBezTo>
                    <a:pt x="318" y="498"/>
                    <a:pt x="317" y="498"/>
                    <a:pt x="315" y="499"/>
                  </a:cubicBezTo>
                  <a:cubicBezTo>
                    <a:pt x="322" y="500"/>
                    <a:pt x="329" y="498"/>
                    <a:pt x="336" y="499"/>
                  </a:cubicBezTo>
                  <a:cubicBezTo>
                    <a:pt x="333" y="500"/>
                    <a:pt x="331" y="500"/>
                    <a:pt x="328" y="500"/>
                  </a:cubicBezTo>
                  <a:cubicBezTo>
                    <a:pt x="318" y="500"/>
                    <a:pt x="309" y="499"/>
                    <a:pt x="299" y="498"/>
                  </a:cubicBezTo>
                  <a:cubicBezTo>
                    <a:pt x="299" y="497"/>
                    <a:pt x="298" y="497"/>
                    <a:pt x="297" y="497"/>
                  </a:cubicBezTo>
                  <a:cubicBezTo>
                    <a:pt x="293" y="495"/>
                    <a:pt x="289" y="494"/>
                    <a:pt x="285" y="493"/>
                  </a:cubicBezTo>
                  <a:cubicBezTo>
                    <a:pt x="285" y="493"/>
                    <a:pt x="284" y="493"/>
                    <a:pt x="284" y="493"/>
                  </a:cubicBezTo>
                  <a:cubicBezTo>
                    <a:pt x="283" y="493"/>
                    <a:pt x="283" y="493"/>
                    <a:pt x="282" y="493"/>
                  </a:cubicBezTo>
                  <a:cubicBezTo>
                    <a:pt x="282" y="493"/>
                    <a:pt x="282" y="493"/>
                    <a:pt x="282" y="493"/>
                  </a:cubicBezTo>
                  <a:cubicBezTo>
                    <a:pt x="283" y="493"/>
                    <a:pt x="283" y="493"/>
                    <a:pt x="284" y="493"/>
                  </a:cubicBezTo>
                  <a:cubicBezTo>
                    <a:pt x="284" y="493"/>
                    <a:pt x="284" y="494"/>
                    <a:pt x="285" y="494"/>
                  </a:cubicBezTo>
                  <a:cubicBezTo>
                    <a:pt x="286" y="495"/>
                    <a:pt x="287" y="495"/>
                    <a:pt x="288" y="495"/>
                  </a:cubicBezTo>
                  <a:cubicBezTo>
                    <a:pt x="287" y="496"/>
                    <a:pt x="286" y="496"/>
                    <a:pt x="286" y="496"/>
                  </a:cubicBezTo>
                  <a:cubicBezTo>
                    <a:pt x="285" y="496"/>
                    <a:pt x="285" y="495"/>
                    <a:pt x="285" y="495"/>
                  </a:cubicBezTo>
                  <a:cubicBezTo>
                    <a:pt x="285" y="495"/>
                    <a:pt x="286" y="496"/>
                    <a:pt x="286" y="496"/>
                  </a:cubicBezTo>
                  <a:close/>
                  <a:moveTo>
                    <a:pt x="549" y="70"/>
                  </a:moveTo>
                  <a:cubicBezTo>
                    <a:pt x="549" y="71"/>
                    <a:pt x="549" y="72"/>
                    <a:pt x="549" y="73"/>
                  </a:cubicBezTo>
                  <a:cubicBezTo>
                    <a:pt x="550" y="73"/>
                    <a:pt x="550" y="73"/>
                    <a:pt x="551" y="73"/>
                  </a:cubicBezTo>
                  <a:cubicBezTo>
                    <a:pt x="551" y="73"/>
                    <a:pt x="551" y="74"/>
                    <a:pt x="551" y="74"/>
                  </a:cubicBezTo>
                  <a:cubicBezTo>
                    <a:pt x="551" y="74"/>
                    <a:pt x="551" y="73"/>
                    <a:pt x="551" y="73"/>
                  </a:cubicBezTo>
                  <a:cubicBezTo>
                    <a:pt x="550" y="73"/>
                    <a:pt x="550" y="73"/>
                    <a:pt x="550" y="73"/>
                  </a:cubicBezTo>
                  <a:cubicBezTo>
                    <a:pt x="549" y="72"/>
                    <a:pt x="549" y="71"/>
                    <a:pt x="549" y="70"/>
                  </a:cubicBezTo>
                  <a:cubicBezTo>
                    <a:pt x="549" y="70"/>
                    <a:pt x="549" y="70"/>
                    <a:pt x="549" y="70"/>
                  </a:cubicBezTo>
                  <a:cubicBezTo>
                    <a:pt x="549" y="70"/>
                    <a:pt x="549" y="70"/>
                    <a:pt x="549" y="70"/>
                  </a:cubicBezTo>
                  <a:cubicBezTo>
                    <a:pt x="549" y="70"/>
                    <a:pt x="549" y="70"/>
                    <a:pt x="549" y="70"/>
                  </a:cubicBezTo>
                  <a:close/>
                  <a:moveTo>
                    <a:pt x="472" y="177"/>
                  </a:moveTo>
                  <a:cubicBezTo>
                    <a:pt x="472" y="177"/>
                    <a:pt x="473" y="177"/>
                    <a:pt x="473" y="176"/>
                  </a:cubicBezTo>
                  <a:cubicBezTo>
                    <a:pt x="474" y="175"/>
                    <a:pt x="474" y="174"/>
                    <a:pt x="474" y="174"/>
                  </a:cubicBezTo>
                  <a:cubicBezTo>
                    <a:pt x="489" y="149"/>
                    <a:pt x="498" y="123"/>
                    <a:pt x="499" y="95"/>
                  </a:cubicBezTo>
                  <a:cubicBezTo>
                    <a:pt x="500" y="89"/>
                    <a:pt x="500" y="83"/>
                    <a:pt x="499" y="77"/>
                  </a:cubicBezTo>
                  <a:cubicBezTo>
                    <a:pt x="499" y="76"/>
                    <a:pt x="498" y="76"/>
                    <a:pt x="498" y="75"/>
                  </a:cubicBezTo>
                  <a:cubicBezTo>
                    <a:pt x="498" y="74"/>
                    <a:pt x="499" y="73"/>
                    <a:pt x="497" y="72"/>
                  </a:cubicBezTo>
                  <a:cubicBezTo>
                    <a:pt x="497" y="71"/>
                    <a:pt x="498" y="70"/>
                    <a:pt x="497" y="69"/>
                  </a:cubicBezTo>
                  <a:cubicBezTo>
                    <a:pt x="497" y="68"/>
                    <a:pt x="497" y="68"/>
                    <a:pt x="496" y="67"/>
                  </a:cubicBezTo>
                  <a:cubicBezTo>
                    <a:pt x="496" y="66"/>
                    <a:pt x="496" y="65"/>
                    <a:pt x="495" y="65"/>
                  </a:cubicBezTo>
                  <a:cubicBezTo>
                    <a:pt x="495" y="65"/>
                    <a:pt x="495" y="65"/>
                    <a:pt x="495" y="64"/>
                  </a:cubicBezTo>
                  <a:cubicBezTo>
                    <a:pt x="495" y="65"/>
                    <a:pt x="495" y="65"/>
                    <a:pt x="495" y="65"/>
                  </a:cubicBezTo>
                  <a:cubicBezTo>
                    <a:pt x="495" y="66"/>
                    <a:pt x="495" y="66"/>
                    <a:pt x="496" y="67"/>
                  </a:cubicBezTo>
                  <a:cubicBezTo>
                    <a:pt x="496" y="68"/>
                    <a:pt x="496" y="68"/>
                    <a:pt x="497" y="69"/>
                  </a:cubicBezTo>
                  <a:cubicBezTo>
                    <a:pt x="497" y="70"/>
                    <a:pt x="497" y="71"/>
                    <a:pt x="497" y="72"/>
                  </a:cubicBezTo>
                  <a:cubicBezTo>
                    <a:pt x="497" y="73"/>
                    <a:pt x="498" y="74"/>
                    <a:pt x="498" y="75"/>
                  </a:cubicBezTo>
                  <a:cubicBezTo>
                    <a:pt x="498" y="79"/>
                    <a:pt x="499" y="82"/>
                    <a:pt x="499" y="86"/>
                  </a:cubicBezTo>
                  <a:cubicBezTo>
                    <a:pt x="499" y="90"/>
                    <a:pt x="498" y="95"/>
                    <a:pt x="498" y="99"/>
                  </a:cubicBezTo>
                  <a:cubicBezTo>
                    <a:pt x="498" y="100"/>
                    <a:pt x="497" y="100"/>
                    <a:pt x="497" y="100"/>
                  </a:cubicBezTo>
                  <a:cubicBezTo>
                    <a:pt x="497" y="100"/>
                    <a:pt x="497" y="100"/>
                    <a:pt x="497" y="100"/>
                  </a:cubicBezTo>
                  <a:cubicBezTo>
                    <a:pt x="497" y="100"/>
                    <a:pt x="497" y="99"/>
                    <a:pt x="497" y="98"/>
                  </a:cubicBezTo>
                  <a:cubicBezTo>
                    <a:pt x="498" y="95"/>
                    <a:pt x="498" y="91"/>
                    <a:pt x="498" y="87"/>
                  </a:cubicBezTo>
                  <a:cubicBezTo>
                    <a:pt x="498" y="84"/>
                    <a:pt x="497" y="80"/>
                    <a:pt x="497" y="77"/>
                  </a:cubicBezTo>
                  <a:cubicBezTo>
                    <a:pt x="495" y="66"/>
                    <a:pt x="491" y="57"/>
                    <a:pt x="484" y="50"/>
                  </a:cubicBezTo>
                  <a:cubicBezTo>
                    <a:pt x="483" y="48"/>
                    <a:pt x="482" y="47"/>
                    <a:pt x="481" y="46"/>
                  </a:cubicBezTo>
                  <a:cubicBezTo>
                    <a:pt x="480" y="46"/>
                    <a:pt x="480" y="45"/>
                    <a:pt x="479" y="45"/>
                  </a:cubicBezTo>
                  <a:cubicBezTo>
                    <a:pt x="476" y="45"/>
                    <a:pt x="474" y="43"/>
                    <a:pt x="471" y="43"/>
                  </a:cubicBezTo>
                  <a:cubicBezTo>
                    <a:pt x="471" y="43"/>
                    <a:pt x="470" y="43"/>
                    <a:pt x="470" y="42"/>
                  </a:cubicBezTo>
                  <a:cubicBezTo>
                    <a:pt x="468" y="40"/>
                    <a:pt x="466" y="40"/>
                    <a:pt x="464" y="39"/>
                  </a:cubicBezTo>
                  <a:cubicBezTo>
                    <a:pt x="463" y="39"/>
                    <a:pt x="461" y="38"/>
                    <a:pt x="460" y="38"/>
                  </a:cubicBezTo>
                  <a:cubicBezTo>
                    <a:pt x="462" y="40"/>
                    <a:pt x="464" y="41"/>
                    <a:pt x="466" y="42"/>
                  </a:cubicBezTo>
                  <a:cubicBezTo>
                    <a:pt x="469" y="44"/>
                    <a:pt x="473" y="46"/>
                    <a:pt x="475" y="49"/>
                  </a:cubicBezTo>
                  <a:cubicBezTo>
                    <a:pt x="485" y="57"/>
                    <a:pt x="490" y="68"/>
                    <a:pt x="492" y="81"/>
                  </a:cubicBezTo>
                  <a:cubicBezTo>
                    <a:pt x="492" y="89"/>
                    <a:pt x="492" y="98"/>
                    <a:pt x="491" y="107"/>
                  </a:cubicBezTo>
                  <a:cubicBezTo>
                    <a:pt x="490" y="116"/>
                    <a:pt x="488" y="125"/>
                    <a:pt x="485" y="133"/>
                  </a:cubicBezTo>
                  <a:cubicBezTo>
                    <a:pt x="485" y="134"/>
                    <a:pt x="485" y="135"/>
                    <a:pt x="485" y="136"/>
                  </a:cubicBezTo>
                  <a:cubicBezTo>
                    <a:pt x="484" y="137"/>
                    <a:pt x="484" y="138"/>
                    <a:pt x="484" y="138"/>
                  </a:cubicBezTo>
                  <a:cubicBezTo>
                    <a:pt x="483" y="139"/>
                    <a:pt x="483" y="140"/>
                    <a:pt x="483" y="141"/>
                  </a:cubicBezTo>
                  <a:cubicBezTo>
                    <a:pt x="482" y="141"/>
                    <a:pt x="482" y="143"/>
                    <a:pt x="482" y="144"/>
                  </a:cubicBezTo>
                  <a:cubicBezTo>
                    <a:pt x="481" y="145"/>
                    <a:pt x="481" y="146"/>
                    <a:pt x="481" y="146"/>
                  </a:cubicBezTo>
                  <a:cubicBezTo>
                    <a:pt x="481" y="147"/>
                    <a:pt x="480" y="147"/>
                    <a:pt x="480" y="147"/>
                  </a:cubicBezTo>
                  <a:cubicBezTo>
                    <a:pt x="480" y="148"/>
                    <a:pt x="480" y="148"/>
                    <a:pt x="480" y="148"/>
                  </a:cubicBezTo>
                  <a:cubicBezTo>
                    <a:pt x="480" y="148"/>
                    <a:pt x="480" y="148"/>
                    <a:pt x="480" y="148"/>
                  </a:cubicBezTo>
                  <a:cubicBezTo>
                    <a:pt x="480" y="148"/>
                    <a:pt x="480" y="147"/>
                    <a:pt x="480" y="147"/>
                  </a:cubicBezTo>
                  <a:cubicBezTo>
                    <a:pt x="480" y="147"/>
                    <a:pt x="481" y="147"/>
                    <a:pt x="481" y="146"/>
                  </a:cubicBezTo>
                  <a:cubicBezTo>
                    <a:pt x="481" y="146"/>
                    <a:pt x="481" y="146"/>
                    <a:pt x="481" y="146"/>
                  </a:cubicBezTo>
                  <a:cubicBezTo>
                    <a:pt x="482" y="146"/>
                    <a:pt x="482" y="146"/>
                    <a:pt x="482" y="146"/>
                  </a:cubicBezTo>
                  <a:cubicBezTo>
                    <a:pt x="481" y="148"/>
                    <a:pt x="481" y="150"/>
                    <a:pt x="479" y="152"/>
                  </a:cubicBezTo>
                  <a:cubicBezTo>
                    <a:pt x="479" y="151"/>
                    <a:pt x="479" y="151"/>
                    <a:pt x="479" y="151"/>
                  </a:cubicBezTo>
                  <a:cubicBezTo>
                    <a:pt x="479" y="151"/>
                    <a:pt x="479" y="151"/>
                    <a:pt x="479" y="151"/>
                  </a:cubicBezTo>
                  <a:cubicBezTo>
                    <a:pt x="478" y="152"/>
                    <a:pt x="478" y="152"/>
                    <a:pt x="478" y="152"/>
                  </a:cubicBezTo>
                  <a:cubicBezTo>
                    <a:pt x="478" y="152"/>
                    <a:pt x="478" y="152"/>
                    <a:pt x="478" y="152"/>
                  </a:cubicBezTo>
                  <a:cubicBezTo>
                    <a:pt x="478" y="153"/>
                    <a:pt x="478" y="153"/>
                    <a:pt x="478" y="153"/>
                  </a:cubicBezTo>
                  <a:cubicBezTo>
                    <a:pt x="478" y="153"/>
                    <a:pt x="478" y="152"/>
                    <a:pt x="478" y="152"/>
                  </a:cubicBezTo>
                  <a:cubicBezTo>
                    <a:pt x="478" y="152"/>
                    <a:pt x="478" y="151"/>
                    <a:pt x="479" y="151"/>
                  </a:cubicBezTo>
                  <a:cubicBezTo>
                    <a:pt x="479" y="151"/>
                    <a:pt x="479" y="151"/>
                    <a:pt x="479" y="151"/>
                  </a:cubicBezTo>
                  <a:cubicBezTo>
                    <a:pt x="479" y="152"/>
                    <a:pt x="479" y="154"/>
                    <a:pt x="478" y="154"/>
                  </a:cubicBezTo>
                  <a:cubicBezTo>
                    <a:pt x="476" y="159"/>
                    <a:pt x="474" y="165"/>
                    <a:pt x="471" y="169"/>
                  </a:cubicBezTo>
                  <a:cubicBezTo>
                    <a:pt x="460" y="189"/>
                    <a:pt x="447" y="206"/>
                    <a:pt x="432" y="222"/>
                  </a:cubicBezTo>
                  <a:cubicBezTo>
                    <a:pt x="431" y="223"/>
                    <a:pt x="431" y="224"/>
                    <a:pt x="430" y="225"/>
                  </a:cubicBezTo>
                  <a:cubicBezTo>
                    <a:pt x="426" y="228"/>
                    <a:pt x="422" y="232"/>
                    <a:pt x="419" y="235"/>
                  </a:cubicBezTo>
                  <a:cubicBezTo>
                    <a:pt x="413" y="241"/>
                    <a:pt x="407" y="246"/>
                    <a:pt x="401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399" y="254"/>
                    <a:pt x="397" y="255"/>
                    <a:pt x="395" y="258"/>
                  </a:cubicBezTo>
                  <a:cubicBezTo>
                    <a:pt x="395" y="258"/>
                    <a:pt x="395" y="258"/>
                    <a:pt x="395" y="258"/>
                  </a:cubicBezTo>
                  <a:cubicBezTo>
                    <a:pt x="395" y="258"/>
                    <a:pt x="394" y="258"/>
                    <a:pt x="393" y="259"/>
                  </a:cubicBezTo>
                  <a:cubicBezTo>
                    <a:pt x="392" y="259"/>
                    <a:pt x="392" y="260"/>
                    <a:pt x="391" y="261"/>
                  </a:cubicBezTo>
                  <a:cubicBezTo>
                    <a:pt x="391" y="262"/>
                    <a:pt x="390" y="262"/>
                    <a:pt x="390" y="262"/>
                  </a:cubicBezTo>
                  <a:cubicBezTo>
                    <a:pt x="389" y="262"/>
                    <a:pt x="388" y="263"/>
                    <a:pt x="387" y="265"/>
                  </a:cubicBezTo>
                  <a:cubicBezTo>
                    <a:pt x="388" y="264"/>
                    <a:pt x="388" y="264"/>
                    <a:pt x="389" y="264"/>
                  </a:cubicBezTo>
                  <a:cubicBezTo>
                    <a:pt x="389" y="265"/>
                    <a:pt x="389" y="265"/>
                    <a:pt x="389" y="265"/>
                  </a:cubicBezTo>
                  <a:cubicBezTo>
                    <a:pt x="390" y="265"/>
                    <a:pt x="390" y="264"/>
                    <a:pt x="391" y="264"/>
                  </a:cubicBezTo>
                  <a:cubicBezTo>
                    <a:pt x="391" y="263"/>
                    <a:pt x="391" y="263"/>
                    <a:pt x="392" y="263"/>
                  </a:cubicBezTo>
                  <a:cubicBezTo>
                    <a:pt x="394" y="262"/>
                    <a:pt x="395" y="261"/>
                    <a:pt x="396" y="260"/>
                  </a:cubicBezTo>
                  <a:cubicBezTo>
                    <a:pt x="396" y="260"/>
                    <a:pt x="396" y="260"/>
                    <a:pt x="396" y="260"/>
                  </a:cubicBezTo>
                  <a:cubicBezTo>
                    <a:pt x="401" y="255"/>
                    <a:pt x="406" y="251"/>
                    <a:pt x="411" y="247"/>
                  </a:cubicBezTo>
                  <a:cubicBezTo>
                    <a:pt x="415" y="243"/>
                    <a:pt x="420" y="238"/>
                    <a:pt x="424" y="234"/>
                  </a:cubicBezTo>
                  <a:cubicBezTo>
                    <a:pt x="424" y="235"/>
                    <a:pt x="422" y="236"/>
                    <a:pt x="421" y="238"/>
                  </a:cubicBezTo>
                  <a:cubicBezTo>
                    <a:pt x="420" y="239"/>
                    <a:pt x="419" y="240"/>
                    <a:pt x="417" y="242"/>
                  </a:cubicBezTo>
                  <a:cubicBezTo>
                    <a:pt x="416" y="243"/>
                    <a:pt x="415" y="244"/>
                    <a:pt x="414" y="246"/>
                  </a:cubicBezTo>
                  <a:cubicBezTo>
                    <a:pt x="412" y="247"/>
                    <a:pt x="411" y="248"/>
                    <a:pt x="409" y="250"/>
                  </a:cubicBezTo>
                  <a:cubicBezTo>
                    <a:pt x="408" y="251"/>
                    <a:pt x="407" y="252"/>
                    <a:pt x="406" y="254"/>
                  </a:cubicBezTo>
                  <a:cubicBezTo>
                    <a:pt x="407" y="253"/>
                    <a:pt x="408" y="252"/>
                    <a:pt x="409" y="252"/>
                  </a:cubicBezTo>
                  <a:cubicBezTo>
                    <a:pt x="419" y="243"/>
                    <a:pt x="428" y="233"/>
                    <a:pt x="437" y="223"/>
                  </a:cubicBezTo>
                  <a:cubicBezTo>
                    <a:pt x="443" y="217"/>
                    <a:pt x="449" y="210"/>
                    <a:pt x="454" y="203"/>
                  </a:cubicBezTo>
                  <a:cubicBezTo>
                    <a:pt x="460" y="195"/>
                    <a:pt x="464" y="188"/>
                    <a:pt x="470" y="181"/>
                  </a:cubicBezTo>
                  <a:cubicBezTo>
                    <a:pt x="470" y="181"/>
                    <a:pt x="470" y="181"/>
                    <a:pt x="470" y="181"/>
                  </a:cubicBezTo>
                  <a:cubicBezTo>
                    <a:pt x="470" y="180"/>
                    <a:pt x="471" y="180"/>
                    <a:pt x="470" y="179"/>
                  </a:cubicBezTo>
                  <a:cubicBezTo>
                    <a:pt x="472" y="179"/>
                    <a:pt x="471" y="178"/>
                    <a:pt x="472" y="177"/>
                  </a:cubicBezTo>
                  <a:close/>
                  <a:moveTo>
                    <a:pt x="339" y="56"/>
                  </a:moveTo>
                  <a:cubicBezTo>
                    <a:pt x="340" y="56"/>
                    <a:pt x="340" y="55"/>
                    <a:pt x="340" y="55"/>
                  </a:cubicBezTo>
                  <a:cubicBezTo>
                    <a:pt x="341" y="55"/>
                    <a:pt x="342" y="55"/>
                    <a:pt x="342" y="54"/>
                  </a:cubicBezTo>
                  <a:cubicBezTo>
                    <a:pt x="342" y="54"/>
                    <a:pt x="343" y="54"/>
                    <a:pt x="344" y="54"/>
                  </a:cubicBezTo>
                  <a:cubicBezTo>
                    <a:pt x="344" y="54"/>
                    <a:pt x="345" y="53"/>
                    <a:pt x="345" y="53"/>
                  </a:cubicBezTo>
                  <a:cubicBezTo>
                    <a:pt x="347" y="53"/>
                    <a:pt x="348" y="52"/>
                    <a:pt x="349" y="52"/>
                  </a:cubicBezTo>
                  <a:cubicBezTo>
                    <a:pt x="369" y="44"/>
                    <a:pt x="389" y="39"/>
                    <a:pt x="410" y="38"/>
                  </a:cubicBezTo>
                  <a:cubicBezTo>
                    <a:pt x="422" y="37"/>
                    <a:pt x="435" y="38"/>
                    <a:pt x="447" y="41"/>
                  </a:cubicBezTo>
                  <a:cubicBezTo>
                    <a:pt x="456" y="43"/>
                    <a:pt x="464" y="47"/>
                    <a:pt x="471" y="53"/>
                  </a:cubicBezTo>
                  <a:cubicBezTo>
                    <a:pt x="477" y="58"/>
                    <a:pt x="481" y="64"/>
                    <a:pt x="484" y="72"/>
                  </a:cubicBezTo>
                  <a:cubicBezTo>
                    <a:pt x="485" y="76"/>
                    <a:pt x="486" y="81"/>
                    <a:pt x="486" y="86"/>
                  </a:cubicBezTo>
                  <a:cubicBezTo>
                    <a:pt x="486" y="89"/>
                    <a:pt x="486" y="92"/>
                    <a:pt x="486" y="95"/>
                  </a:cubicBezTo>
                  <a:cubicBezTo>
                    <a:pt x="486" y="92"/>
                    <a:pt x="487" y="89"/>
                    <a:pt x="487" y="86"/>
                  </a:cubicBezTo>
                  <a:cubicBezTo>
                    <a:pt x="487" y="83"/>
                    <a:pt x="486" y="80"/>
                    <a:pt x="486" y="78"/>
                  </a:cubicBezTo>
                  <a:cubicBezTo>
                    <a:pt x="485" y="68"/>
                    <a:pt x="480" y="60"/>
                    <a:pt x="473" y="53"/>
                  </a:cubicBezTo>
                  <a:cubicBezTo>
                    <a:pt x="467" y="47"/>
                    <a:pt x="459" y="43"/>
                    <a:pt x="451" y="40"/>
                  </a:cubicBezTo>
                  <a:cubicBezTo>
                    <a:pt x="440" y="36"/>
                    <a:pt x="429" y="35"/>
                    <a:pt x="419" y="35"/>
                  </a:cubicBezTo>
                  <a:cubicBezTo>
                    <a:pt x="408" y="35"/>
                    <a:pt x="398" y="36"/>
                    <a:pt x="388" y="38"/>
                  </a:cubicBezTo>
                  <a:cubicBezTo>
                    <a:pt x="377" y="40"/>
                    <a:pt x="367" y="43"/>
                    <a:pt x="357" y="48"/>
                  </a:cubicBezTo>
                  <a:cubicBezTo>
                    <a:pt x="354" y="49"/>
                    <a:pt x="351" y="50"/>
                    <a:pt x="347" y="52"/>
                  </a:cubicBezTo>
                  <a:cubicBezTo>
                    <a:pt x="347" y="52"/>
                    <a:pt x="345" y="52"/>
                    <a:pt x="346" y="53"/>
                  </a:cubicBezTo>
                  <a:cubicBezTo>
                    <a:pt x="345" y="53"/>
                    <a:pt x="344" y="53"/>
                    <a:pt x="344" y="54"/>
                  </a:cubicBezTo>
                  <a:cubicBezTo>
                    <a:pt x="343" y="54"/>
                    <a:pt x="342" y="54"/>
                    <a:pt x="342" y="54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40" y="56"/>
                    <a:pt x="340" y="56"/>
                    <a:pt x="339" y="56"/>
                  </a:cubicBezTo>
                  <a:cubicBezTo>
                    <a:pt x="339" y="56"/>
                    <a:pt x="339" y="56"/>
                    <a:pt x="339" y="56"/>
                  </a:cubicBezTo>
                  <a:cubicBezTo>
                    <a:pt x="339" y="56"/>
                    <a:pt x="339" y="56"/>
                    <a:pt x="339" y="56"/>
                  </a:cubicBezTo>
                  <a:close/>
                  <a:moveTo>
                    <a:pt x="280" y="54"/>
                  </a:moveTo>
                  <a:cubicBezTo>
                    <a:pt x="281" y="54"/>
                    <a:pt x="281" y="53"/>
                    <a:pt x="282" y="53"/>
                  </a:cubicBezTo>
                  <a:cubicBezTo>
                    <a:pt x="282" y="53"/>
                    <a:pt x="283" y="53"/>
                    <a:pt x="283" y="53"/>
                  </a:cubicBezTo>
                  <a:cubicBezTo>
                    <a:pt x="284" y="52"/>
                    <a:pt x="284" y="52"/>
                    <a:pt x="285" y="51"/>
                  </a:cubicBezTo>
                  <a:cubicBezTo>
                    <a:pt x="286" y="51"/>
                    <a:pt x="287" y="51"/>
                    <a:pt x="287" y="50"/>
                  </a:cubicBezTo>
                  <a:cubicBezTo>
                    <a:pt x="288" y="50"/>
                    <a:pt x="287" y="49"/>
                    <a:pt x="288" y="49"/>
                  </a:cubicBezTo>
                  <a:cubicBezTo>
                    <a:pt x="289" y="50"/>
                    <a:pt x="289" y="50"/>
                    <a:pt x="289" y="49"/>
                  </a:cubicBezTo>
                  <a:cubicBezTo>
                    <a:pt x="290" y="49"/>
                    <a:pt x="291" y="49"/>
                    <a:pt x="291" y="48"/>
                  </a:cubicBezTo>
                  <a:cubicBezTo>
                    <a:pt x="291" y="48"/>
                    <a:pt x="292" y="48"/>
                    <a:pt x="292" y="47"/>
                  </a:cubicBezTo>
                  <a:cubicBezTo>
                    <a:pt x="293" y="47"/>
                    <a:pt x="293" y="47"/>
                    <a:pt x="294" y="47"/>
                  </a:cubicBezTo>
                  <a:cubicBezTo>
                    <a:pt x="294" y="47"/>
                    <a:pt x="295" y="47"/>
                    <a:pt x="295" y="46"/>
                  </a:cubicBezTo>
                  <a:cubicBezTo>
                    <a:pt x="296" y="46"/>
                    <a:pt x="296" y="46"/>
                    <a:pt x="296" y="45"/>
                  </a:cubicBezTo>
                  <a:cubicBezTo>
                    <a:pt x="298" y="46"/>
                    <a:pt x="299" y="45"/>
                    <a:pt x="300" y="45"/>
                  </a:cubicBezTo>
                  <a:cubicBezTo>
                    <a:pt x="301" y="44"/>
                    <a:pt x="302" y="44"/>
                    <a:pt x="303" y="43"/>
                  </a:cubicBezTo>
                  <a:cubicBezTo>
                    <a:pt x="312" y="39"/>
                    <a:pt x="322" y="35"/>
                    <a:pt x="331" y="32"/>
                  </a:cubicBezTo>
                  <a:cubicBezTo>
                    <a:pt x="347" y="26"/>
                    <a:pt x="362" y="22"/>
                    <a:pt x="378" y="19"/>
                  </a:cubicBezTo>
                  <a:cubicBezTo>
                    <a:pt x="385" y="17"/>
                    <a:pt x="393" y="16"/>
                    <a:pt x="400" y="16"/>
                  </a:cubicBezTo>
                  <a:cubicBezTo>
                    <a:pt x="401" y="15"/>
                    <a:pt x="402" y="15"/>
                    <a:pt x="402" y="15"/>
                  </a:cubicBezTo>
                  <a:cubicBezTo>
                    <a:pt x="406" y="15"/>
                    <a:pt x="410" y="15"/>
                    <a:pt x="413" y="15"/>
                  </a:cubicBezTo>
                  <a:cubicBezTo>
                    <a:pt x="410" y="14"/>
                    <a:pt x="406" y="14"/>
                    <a:pt x="402" y="15"/>
                  </a:cubicBezTo>
                  <a:cubicBezTo>
                    <a:pt x="399" y="15"/>
                    <a:pt x="396" y="15"/>
                    <a:pt x="393" y="16"/>
                  </a:cubicBezTo>
                  <a:cubicBezTo>
                    <a:pt x="384" y="16"/>
                    <a:pt x="376" y="18"/>
                    <a:pt x="368" y="20"/>
                  </a:cubicBezTo>
                  <a:cubicBezTo>
                    <a:pt x="344" y="25"/>
                    <a:pt x="320" y="33"/>
                    <a:pt x="298" y="44"/>
                  </a:cubicBezTo>
                  <a:cubicBezTo>
                    <a:pt x="298" y="44"/>
                    <a:pt x="297" y="45"/>
                    <a:pt x="297" y="45"/>
                  </a:cubicBezTo>
                  <a:cubicBezTo>
                    <a:pt x="296" y="45"/>
                    <a:pt x="295" y="45"/>
                    <a:pt x="295" y="46"/>
                  </a:cubicBezTo>
                  <a:cubicBezTo>
                    <a:pt x="295" y="46"/>
                    <a:pt x="294" y="46"/>
                    <a:pt x="294" y="47"/>
                  </a:cubicBezTo>
                  <a:cubicBezTo>
                    <a:pt x="293" y="47"/>
                    <a:pt x="292" y="46"/>
                    <a:pt x="292" y="47"/>
                  </a:cubicBezTo>
                  <a:cubicBezTo>
                    <a:pt x="292" y="47"/>
                    <a:pt x="291" y="47"/>
                    <a:pt x="291" y="48"/>
                  </a:cubicBezTo>
                  <a:cubicBezTo>
                    <a:pt x="290" y="48"/>
                    <a:pt x="290" y="48"/>
                    <a:pt x="289" y="49"/>
                  </a:cubicBezTo>
                  <a:cubicBezTo>
                    <a:pt x="289" y="49"/>
                    <a:pt x="288" y="49"/>
                    <a:pt x="287" y="49"/>
                  </a:cubicBezTo>
                  <a:cubicBezTo>
                    <a:pt x="286" y="50"/>
                    <a:pt x="285" y="51"/>
                    <a:pt x="283" y="52"/>
                  </a:cubicBezTo>
                  <a:cubicBezTo>
                    <a:pt x="283" y="52"/>
                    <a:pt x="283" y="52"/>
                    <a:pt x="283" y="53"/>
                  </a:cubicBezTo>
                  <a:cubicBezTo>
                    <a:pt x="282" y="52"/>
                    <a:pt x="282" y="52"/>
                    <a:pt x="282" y="53"/>
                  </a:cubicBezTo>
                  <a:cubicBezTo>
                    <a:pt x="281" y="53"/>
                    <a:pt x="280" y="53"/>
                    <a:pt x="280" y="54"/>
                  </a:cubicBezTo>
                  <a:cubicBezTo>
                    <a:pt x="279" y="54"/>
                    <a:pt x="279" y="54"/>
                    <a:pt x="278" y="54"/>
                  </a:cubicBezTo>
                  <a:cubicBezTo>
                    <a:pt x="278" y="55"/>
                    <a:pt x="277" y="55"/>
                    <a:pt x="277" y="56"/>
                  </a:cubicBezTo>
                  <a:cubicBezTo>
                    <a:pt x="277" y="56"/>
                    <a:pt x="276" y="56"/>
                    <a:pt x="276" y="56"/>
                  </a:cubicBezTo>
                  <a:cubicBezTo>
                    <a:pt x="276" y="56"/>
                    <a:pt x="277" y="56"/>
                    <a:pt x="277" y="56"/>
                  </a:cubicBezTo>
                  <a:cubicBezTo>
                    <a:pt x="277" y="56"/>
                    <a:pt x="277" y="56"/>
                    <a:pt x="278" y="55"/>
                  </a:cubicBezTo>
                  <a:cubicBezTo>
                    <a:pt x="278" y="55"/>
                    <a:pt x="278" y="55"/>
                    <a:pt x="278" y="54"/>
                  </a:cubicBezTo>
                  <a:cubicBezTo>
                    <a:pt x="279" y="54"/>
                    <a:pt x="279" y="55"/>
                    <a:pt x="280" y="54"/>
                  </a:cubicBezTo>
                  <a:close/>
                  <a:moveTo>
                    <a:pt x="491" y="15"/>
                  </a:moveTo>
                  <a:cubicBezTo>
                    <a:pt x="491" y="15"/>
                    <a:pt x="492" y="15"/>
                    <a:pt x="493" y="16"/>
                  </a:cubicBezTo>
                  <a:cubicBezTo>
                    <a:pt x="493" y="16"/>
                    <a:pt x="493" y="16"/>
                    <a:pt x="494" y="17"/>
                  </a:cubicBezTo>
                  <a:cubicBezTo>
                    <a:pt x="504" y="22"/>
                    <a:pt x="513" y="28"/>
                    <a:pt x="522" y="36"/>
                  </a:cubicBezTo>
                  <a:cubicBezTo>
                    <a:pt x="522" y="36"/>
                    <a:pt x="523" y="36"/>
                    <a:pt x="523" y="36"/>
                  </a:cubicBezTo>
                  <a:cubicBezTo>
                    <a:pt x="523" y="36"/>
                    <a:pt x="523" y="35"/>
                    <a:pt x="522" y="35"/>
                  </a:cubicBezTo>
                  <a:cubicBezTo>
                    <a:pt x="514" y="27"/>
                    <a:pt x="505" y="21"/>
                    <a:pt x="495" y="16"/>
                  </a:cubicBezTo>
                  <a:cubicBezTo>
                    <a:pt x="494" y="16"/>
                    <a:pt x="493" y="16"/>
                    <a:pt x="492" y="16"/>
                  </a:cubicBezTo>
                  <a:cubicBezTo>
                    <a:pt x="492" y="15"/>
                    <a:pt x="491" y="15"/>
                    <a:pt x="491" y="15"/>
                  </a:cubicBezTo>
                  <a:cubicBezTo>
                    <a:pt x="491" y="15"/>
                    <a:pt x="491" y="15"/>
                    <a:pt x="490" y="15"/>
                  </a:cubicBezTo>
                  <a:cubicBezTo>
                    <a:pt x="490" y="15"/>
                    <a:pt x="491" y="15"/>
                    <a:pt x="491" y="15"/>
                  </a:cubicBezTo>
                  <a:cubicBezTo>
                    <a:pt x="491" y="15"/>
                    <a:pt x="491" y="15"/>
                    <a:pt x="491" y="15"/>
                  </a:cubicBezTo>
                  <a:close/>
                  <a:moveTo>
                    <a:pt x="236" y="364"/>
                  </a:moveTo>
                  <a:cubicBezTo>
                    <a:pt x="237" y="363"/>
                    <a:pt x="237" y="363"/>
                    <a:pt x="238" y="363"/>
                  </a:cubicBezTo>
                  <a:cubicBezTo>
                    <a:pt x="239" y="363"/>
                    <a:pt x="239" y="363"/>
                    <a:pt x="240" y="362"/>
                  </a:cubicBezTo>
                  <a:cubicBezTo>
                    <a:pt x="240" y="362"/>
                    <a:pt x="241" y="362"/>
                    <a:pt x="241" y="362"/>
                  </a:cubicBezTo>
                  <a:cubicBezTo>
                    <a:pt x="241" y="362"/>
                    <a:pt x="242" y="361"/>
                    <a:pt x="242" y="361"/>
                  </a:cubicBezTo>
                  <a:cubicBezTo>
                    <a:pt x="243" y="361"/>
                    <a:pt x="243" y="360"/>
                    <a:pt x="244" y="360"/>
                  </a:cubicBezTo>
                  <a:cubicBezTo>
                    <a:pt x="244" y="360"/>
                    <a:pt x="245" y="360"/>
                    <a:pt x="245" y="360"/>
                  </a:cubicBezTo>
                  <a:cubicBezTo>
                    <a:pt x="246" y="359"/>
                    <a:pt x="246" y="359"/>
                    <a:pt x="246" y="359"/>
                  </a:cubicBezTo>
                  <a:cubicBezTo>
                    <a:pt x="247" y="358"/>
                    <a:pt x="247" y="358"/>
                    <a:pt x="248" y="358"/>
                  </a:cubicBezTo>
                  <a:cubicBezTo>
                    <a:pt x="248" y="358"/>
                    <a:pt x="249" y="357"/>
                    <a:pt x="249" y="357"/>
                  </a:cubicBezTo>
                  <a:cubicBezTo>
                    <a:pt x="250" y="357"/>
                    <a:pt x="250" y="357"/>
                    <a:pt x="251" y="357"/>
                  </a:cubicBezTo>
                  <a:cubicBezTo>
                    <a:pt x="251" y="356"/>
                    <a:pt x="252" y="357"/>
                    <a:pt x="252" y="356"/>
                  </a:cubicBezTo>
                  <a:cubicBezTo>
                    <a:pt x="253" y="356"/>
                    <a:pt x="253" y="356"/>
                    <a:pt x="253" y="355"/>
                  </a:cubicBezTo>
                  <a:cubicBezTo>
                    <a:pt x="254" y="355"/>
                    <a:pt x="255" y="355"/>
                    <a:pt x="255" y="354"/>
                  </a:cubicBezTo>
                  <a:cubicBezTo>
                    <a:pt x="255" y="354"/>
                    <a:pt x="256" y="354"/>
                    <a:pt x="256" y="354"/>
                  </a:cubicBezTo>
                  <a:cubicBezTo>
                    <a:pt x="257" y="354"/>
                    <a:pt x="258" y="354"/>
                    <a:pt x="258" y="353"/>
                  </a:cubicBezTo>
                  <a:cubicBezTo>
                    <a:pt x="258" y="353"/>
                    <a:pt x="259" y="353"/>
                    <a:pt x="259" y="352"/>
                  </a:cubicBezTo>
                  <a:cubicBezTo>
                    <a:pt x="260" y="352"/>
                    <a:pt x="260" y="352"/>
                    <a:pt x="261" y="351"/>
                  </a:cubicBezTo>
                  <a:cubicBezTo>
                    <a:pt x="261" y="351"/>
                    <a:pt x="262" y="352"/>
                    <a:pt x="262" y="351"/>
                  </a:cubicBezTo>
                  <a:cubicBezTo>
                    <a:pt x="263" y="351"/>
                    <a:pt x="263" y="351"/>
                    <a:pt x="264" y="350"/>
                  </a:cubicBezTo>
                  <a:cubicBezTo>
                    <a:pt x="264" y="350"/>
                    <a:pt x="265" y="350"/>
                    <a:pt x="265" y="349"/>
                  </a:cubicBezTo>
                  <a:cubicBezTo>
                    <a:pt x="266" y="349"/>
                    <a:pt x="266" y="349"/>
                    <a:pt x="266" y="349"/>
                  </a:cubicBezTo>
                  <a:cubicBezTo>
                    <a:pt x="267" y="348"/>
                    <a:pt x="267" y="348"/>
                    <a:pt x="268" y="348"/>
                  </a:cubicBezTo>
                  <a:cubicBezTo>
                    <a:pt x="268" y="348"/>
                    <a:pt x="269" y="347"/>
                    <a:pt x="269" y="347"/>
                  </a:cubicBezTo>
                  <a:cubicBezTo>
                    <a:pt x="270" y="347"/>
                    <a:pt x="270" y="347"/>
                    <a:pt x="271" y="347"/>
                  </a:cubicBezTo>
                  <a:cubicBezTo>
                    <a:pt x="271" y="346"/>
                    <a:pt x="272" y="346"/>
                    <a:pt x="272" y="346"/>
                  </a:cubicBezTo>
                  <a:cubicBezTo>
                    <a:pt x="273" y="346"/>
                    <a:pt x="273" y="346"/>
                    <a:pt x="274" y="345"/>
                  </a:cubicBezTo>
                  <a:cubicBezTo>
                    <a:pt x="274" y="345"/>
                    <a:pt x="275" y="345"/>
                    <a:pt x="275" y="345"/>
                  </a:cubicBezTo>
                  <a:cubicBezTo>
                    <a:pt x="277" y="345"/>
                    <a:pt x="278" y="344"/>
                    <a:pt x="279" y="343"/>
                  </a:cubicBezTo>
                  <a:cubicBezTo>
                    <a:pt x="285" y="340"/>
                    <a:pt x="290" y="337"/>
                    <a:pt x="296" y="334"/>
                  </a:cubicBezTo>
                  <a:cubicBezTo>
                    <a:pt x="322" y="320"/>
                    <a:pt x="347" y="304"/>
                    <a:pt x="371" y="286"/>
                  </a:cubicBezTo>
                  <a:cubicBezTo>
                    <a:pt x="372" y="285"/>
                    <a:pt x="372" y="284"/>
                    <a:pt x="373" y="283"/>
                  </a:cubicBezTo>
                  <a:cubicBezTo>
                    <a:pt x="376" y="282"/>
                    <a:pt x="378" y="281"/>
                    <a:pt x="380" y="278"/>
                  </a:cubicBezTo>
                  <a:cubicBezTo>
                    <a:pt x="381" y="278"/>
                    <a:pt x="383" y="277"/>
                    <a:pt x="383" y="275"/>
                  </a:cubicBezTo>
                  <a:cubicBezTo>
                    <a:pt x="385" y="275"/>
                    <a:pt x="385" y="275"/>
                    <a:pt x="387" y="272"/>
                  </a:cubicBezTo>
                  <a:cubicBezTo>
                    <a:pt x="385" y="273"/>
                    <a:pt x="384" y="274"/>
                    <a:pt x="383" y="275"/>
                  </a:cubicBezTo>
                  <a:cubicBezTo>
                    <a:pt x="382" y="276"/>
                    <a:pt x="380" y="277"/>
                    <a:pt x="380" y="278"/>
                  </a:cubicBezTo>
                  <a:cubicBezTo>
                    <a:pt x="377" y="279"/>
                    <a:pt x="375" y="281"/>
                    <a:pt x="373" y="283"/>
                  </a:cubicBezTo>
                  <a:cubicBezTo>
                    <a:pt x="372" y="284"/>
                    <a:pt x="371" y="284"/>
                    <a:pt x="370" y="285"/>
                  </a:cubicBezTo>
                  <a:cubicBezTo>
                    <a:pt x="347" y="302"/>
                    <a:pt x="323" y="317"/>
                    <a:pt x="298" y="331"/>
                  </a:cubicBezTo>
                  <a:cubicBezTo>
                    <a:pt x="291" y="335"/>
                    <a:pt x="283" y="339"/>
                    <a:pt x="276" y="343"/>
                  </a:cubicBezTo>
                  <a:cubicBezTo>
                    <a:pt x="275" y="344"/>
                    <a:pt x="274" y="344"/>
                    <a:pt x="274" y="345"/>
                  </a:cubicBezTo>
                  <a:cubicBezTo>
                    <a:pt x="273" y="345"/>
                    <a:pt x="272" y="345"/>
                    <a:pt x="272" y="346"/>
                  </a:cubicBezTo>
                  <a:cubicBezTo>
                    <a:pt x="272" y="346"/>
                    <a:pt x="271" y="345"/>
                    <a:pt x="271" y="347"/>
                  </a:cubicBezTo>
                  <a:cubicBezTo>
                    <a:pt x="270" y="346"/>
                    <a:pt x="269" y="346"/>
                    <a:pt x="269" y="347"/>
                  </a:cubicBezTo>
                  <a:cubicBezTo>
                    <a:pt x="269" y="347"/>
                    <a:pt x="268" y="347"/>
                    <a:pt x="268" y="348"/>
                  </a:cubicBezTo>
                  <a:cubicBezTo>
                    <a:pt x="267" y="348"/>
                    <a:pt x="267" y="348"/>
                    <a:pt x="266" y="349"/>
                  </a:cubicBezTo>
                  <a:cubicBezTo>
                    <a:pt x="266" y="349"/>
                    <a:pt x="265" y="348"/>
                    <a:pt x="265" y="349"/>
                  </a:cubicBezTo>
                  <a:cubicBezTo>
                    <a:pt x="264" y="349"/>
                    <a:pt x="264" y="349"/>
                    <a:pt x="264" y="350"/>
                  </a:cubicBezTo>
                  <a:cubicBezTo>
                    <a:pt x="263" y="350"/>
                    <a:pt x="262" y="350"/>
                    <a:pt x="262" y="351"/>
                  </a:cubicBezTo>
                  <a:cubicBezTo>
                    <a:pt x="261" y="351"/>
                    <a:pt x="261" y="351"/>
                    <a:pt x="261" y="351"/>
                  </a:cubicBezTo>
                  <a:cubicBezTo>
                    <a:pt x="260" y="351"/>
                    <a:pt x="259" y="351"/>
                    <a:pt x="259" y="352"/>
                  </a:cubicBezTo>
                  <a:cubicBezTo>
                    <a:pt x="259" y="352"/>
                    <a:pt x="258" y="352"/>
                    <a:pt x="258" y="353"/>
                  </a:cubicBezTo>
                  <a:cubicBezTo>
                    <a:pt x="257" y="353"/>
                    <a:pt x="257" y="353"/>
                    <a:pt x="256" y="354"/>
                  </a:cubicBezTo>
                  <a:cubicBezTo>
                    <a:pt x="256" y="354"/>
                    <a:pt x="255" y="354"/>
                    <a:pt x="255" y="354"/>
                  </a:cubicBezTo>
                  <a:cubicBezTo>
                    <a:pt x="254" y="354"/>
                    <a:pt x="254" y="354"/>
                    <a:pt x="254" y="355"/>
                  </a:cubicBezTo>
                  <a:cubicBezTo>
                    <a:pt x="253" y="355"/>
                    <a:pt x="252" y="355"/>
                    <a:pt x="252" y="356"/>
                  </a:cubicBezTo>
                  <a:cubicBezTo>
                    <a:pt x="251" y="356"/>
                    <a:pt x="251" y="356"/>
                    <a:pt x="251" y="357"/>
                  </a:cubicBezTo>
                  <a:cubicBezTo>
                    <a:pt x="250" y="357"/>
                    <a:pt x="249" y="356"/>
                    <a:pt x="249" y="357"/>
                  </a:cubicBezTo>
                  <a:cubicBezTo>
                    <a:pt x="249" y="357"/>
                    <a:pt x="248" y="357"/>
                    <a:pt x="248" y="358"/>
                  </a:cubicBezTo>
                  <a:cubicBezTo>
                    <a:pt x="247" y="358"/>
                    <a:pt x="247" y="358"/>
                    <a:pt x="246" y="359"/>
                  </a:cubicBezTo>
                  <a:cubicBezTo>
                    <a:pt x="246" y="359"/>
                    <a:pt x="245" y="359"/>
                    <a:pt x="245" y="360"/>
                  </a:cubicBezTo>
                  <a:cubicBezTo>
                    <a:pt x="245" y="359"/>
                    <a:pt x="244" y="359"/>
                    <a:pt x="244" y="360"/>
                  </a:cubicBezTo>
                  <a:cubicBezTo>
                    <a:pt x="243" y="360"/>
                    <a:pt x="242" y="360"/>
                    <a:pt x="242" y="361"/>
                  </a:cubicBezTo>
                  <a:cubicBezTo>
                    <a:pt x="242" y="361"/>
                    <a:pt x="241" y="361"/>
                    <a:pt x="241" y="362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39" y="363"/>
                    <a:pt x="239" y="363"/>
                    <a:pt x="238" y="363"/>
                  </a:cubicBezTo>
                  <a:cubicBezTo>
                    <a:pt x="238" y="363"/>
                    <a:pt x="237" y="364"/>
                    <a:pt x="237" y="364"/>
                  </a:cubicBezTo>
                  <a:cubicBezTo>
                    <a:pt x="236" y="364"/>
                    <a:pt x="236" y="364"/>
                    <a:pt x="236" y="364"/>
                  </a:cubicBezTo>
                  <a:cubicBezTo>
                    <a:pt x="236" y="364"/>
                    <a:pt x="236" y="364"/>
                    <a:pt x="236" y="364"/>
                  </a:cubicBezTo>
                  <a:cubicBezTo>
                    <a:pt x="236" y="364"/>
                    <a:pt x="236" y="364"/>
                    <a:pt x="236" y="364"/>
                  </a:cubicBezTo>
                  <a:close/>
                  <a:moveTo>
                    <a:pt x="552" y="77"/>
                  </a:moveTo>
                  <a:cubicBezTo>
                    <a:pt x="552" y="78"/>
                    <a:pt x="552" y="78"/>
                    <a:pt x="553" y="79"/>
                  </a:cubicBezTo>
                  <a:cubicBezTo>
                    <a:pt x="553" y="80"/>
                    <a:pt x="553" y="81"/>
                    <a:pt x="553" y="82"/>
                  </a:cubicBezTo>
                  <a:cubicBezTo>
                    <a:pt x="553" y="82"/>
                    <a:pt x="554" y="83"/>
                    <a:pt x="554" y="84"/>
                  </a:cubicBezTo>
                  <a:cubicBezTo>
                    <a:pt x="558" y="95"/>
                    <a:pt x="560" y="106"/>
                    <a:pt x="560" y="118"/>
                  </a:cubicBezTo>
                  <a:cubicBezTo>
                    <a:pt x="560" y="127"/>
                    <a:pt x="560" y="135"/>
                    <a:pt x="559" y="144"/>
                  </a:cubicBezTo>
                  <a:cubicBezTo>
                    <a:pt x="557" y="159"/>
                    <a:pt x="553" y="173"/>
                    <a:pt x="547" y="187"/>
                  </a:cubicBezTo>
                  <a:cubicBezTo>
                    <a:pt x="540" y="202"/>
                    <a:pt x="531" y="216"/>
                    <a:pt x="522" y="229"/>
                  </a:cubicBezTo>
                  <a:cubicBezTo>
                    <a:pt x="521" y="230"/>
                    <a:pt x="520" y="230"/>
                    <a:pt x="521" y="232"/>
                  </a:cubicBezTo>
                  <a:cubicBezTo>
                    <a:pt x="521" y="231"/>
                    <a:pt x="522" y="231"/>
                    <a:pt x="522" y="230"/>
                  </a:cubicBezTo>
                  <a:cubicBezTo>
                    <a:pt x="534" y="216"/>
                    <a:pt x="544" y="201"/>
                    <a:pt x="550" y="183"/>
                  </a:cubicBezTo>
                  <a:cubicBezTo>
                    <a:pt x="560" y="160"/>
                    <a:pt x="563" y="135"/>
                    <a:pt x="561" y="109"/>
                  </a:cubicBezTo>
                  <a:cubicBezTo>
                    <a:pt x="560" y="101"/>
                    <a:pt x="558" y="92"/>
                    <a:pt x="555" y="84"/>
                  </a:cubicBezTo>
                  <a:cubicBezTo>
                    <a:pt x="555" y="84"/>
                    <a:pt x="554" y="83"/>
                    <a:pt x="554" y="82"/>
                  </a:cubicBezTo>
                  <a:cubicBezTo>
                    <a:pt x="554" y="82"/>
                    <a:pt x="553" y="82"/>
                    <a:pt x="553" y="81"/>
                  </a:cubicBezTo>
                  <a:cubicBezTo>
                    <a:pt x="553" y="81"/>
                    <a:pt x="554" y="80"/>
                    <a:pt x="553" y="79"/>
                  </a:cubicBezTo>
                  <a:cubicBezTo>
                    <a:pt x="552" y="78"/>
                    <a:pt x="552" y="78"/>
                    <a:pt x="552" y="77"/>
                  </a:cubicBezTo>
                  <a:cubicBezTo>
                    <a:pt x="552" y="77"/>
                    <a:pt x="552" y="77"/>
                    <a:pt x="552" y="77"/>
                  </a:cubicBezTo>
                  <a:cubicBezTo>
                    <a:pt x="552" y="77"/>
                    <a:pt x="552" y="77"/>
                    <a:pt x="552" y="77"/>
                  </a:cubicBezTo>
                  <a:cubicBezTo>
                    <a:pt x="552" y="77"/>
                    <a:pt x="552" y="77"/>
                    <a:pt x="552" y="77"/>
                  </a:cubicBezTo>
                  <a:close/>
                  <a:moveTo>
                    <a:pt x="477" y="138"/>
                  </a:moveTo>
                  <a:cubicBezTo>
                    <a:pt x="476" y="139"/>
                    <a:pt x="476" y="139"/>
                    <a:pt x="476" y="140"/>
                  </a:cubicBezTo>
                  <a:cubicBezTo>
                    <a:pt x="475" y="140"/>
                    <a:pt x="475" y="141"/>
                    <a:pt x="475" y="142"/>
                  </a:cubicBezTo>
                  <a:cubicBezTo>
                    <a:pt x="470" y="152"/>
                    <a:pt x="465" y="161"/>
                    <a:pt x="459" y="171"/>
                  </a:cubicBezTo>
                  <a:cubicBezTo>
                    <a:pt x="459" y="172"/>
                    <a:pt x="459" y="173"/>
                    <a:pt x="459" y="173"/>
                  </a:cubicBezTo>
                  <a:cubicBezTo>
                    <a:pt x="457" y="174"/>
                    <a:pt x="457" y="176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8"/>
                    <a:pt x="456" y="178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8" y="176"/>
                    <a:pt x="459" y="175"/>
                    <a:pt x="459" y="174"/>
                  </a:cubicBezTo>
                  <a:cubicBezTo>
                    <a:pt x="460" y="173"/>
                    <a:pt x="460" y="172"/>
                    <a:pt x="460" y="171"/>
                  </a:cubicBezTo>
                  <a:cubicBezTo>
                    <a:pt x="466" y="163"/>
                    <a:pt x="471" y="153"/>
                    <a:pt x="475" y="144"/>
                  </a:cubicBezTo>
                  <a:cubicBezTo>
                    <a:pt x="475" y="143"/>
                    <a:pt x="476" y="141"/>
                    <a:pt x="476" y="140"/>
                  </a:cubicBezTo>
                  <a:cubicBezTo>
                    <a:pt x="476" y="139"/>
                    <a:pt x="476" y="138"/>
                    <a:pt x="477" y="138"/>
                  </a:cubicBezTo>
                  <a:cubicBezTo>
                    <a:pt x="477" y="137"/>
                    <a:pt x="477" y="137"/>
                    <a:pt x="477" y="136"/>
                  </a:cubicBezTo>
                  <a:cubicBezTo>
                    <a:pt x="478" y="135"/>
                    <a:pt x="478" y="135"/>
                    <a:pt x="478" y="134"/>
                  </a:cubicBezTo>
                  <a:cubicBezTo>
                    <a:pt x="478" y="134"/>
                    <a:pt x="478" y="134"/>
                    <a:pt x="478" y="134"/>
                  </a:cubicBezTo>
                  <a:cubicBezTo>
                    <a:pt x="478" y="134"/>
                    <a:pt x="478" y="134"/>
                    <a:pt x="478" y="134"/>
                  </a:cubicBezTo>
                  <a:cubicBezTo>
                    <a:pt x="478" y="135"/>
                    <a:pt x="477" y="135"/>
                    <a:pt x="477" y="136"/>
                  </a:cubicBezTo>
                  <a:cubicBezTo>
                    <a:pt x="477" y="137"/>
                    <a:pt x="477" y="137"/>
                    <a:pt x="477" y="138"/>
                  </a:cubicBezTo>
                  <a:close/>
                  <a:moveTo>
                    <a:pt x="106" y="430"/>
                  </a:moveTo>
                  <a:cubicBezTo>
                    <a:pt x="107" y="430"/>
                    <a:pt x="108" y="430"/>
                    <a:pt x="109" y="429"/>
                  </a:cubicBezTo>
                  <a:cubicBezTo>
                    <a:pt x="109" y="429"/>
                    <a:pt x="109" y="429"/>
                    <a:pt x="110" y="429"/>
                  </a:cubicBezTo>
                  <a:cubicBezTo>
                    <a:pt x="113" y="427"/>
                    <a:pt x="116" y="425"/>
                    <a:pt x="119" y="423"/>
                  </a:cubicBezTo>
                  <a:cubicBezTo>
                    <a:pt x="119" y="423"/>
                    <a:pt x="119" y="423"/>
                    <a:pt x="119" y="422"/>
                  </a:cubicBezTo>
                  <a:cubicBezTo>
                    <a:pt x="121" y="423"/>
                    <a:pt x="121" y="422"/>
                    <a:pt x="122" y="421"/>
                  </a:cubicBezTo>
                  <a:cubicBezTo>
                    <a:pt x="132" y="416"/>
                    <a:pt x="141" y="411"/>
                    <a:pt x="150" y="406"/>
                  </a:cubicBezTo>
                  <a:cubicBezTo>
                    <a:pt x="169" y="396"/>
                    <a:pt x="188" y="387"/>
                    <a:pt x="207" y="378"/>
                  </a:cubicBezTo>
                  <a:cubicBezTo>
                    <a:pt x="208" y="378"/>
                    <a:pt x="209" y="377"/>
                    <a:pt x="210" y="377"/>
                  </a:cubicBezTo>
                  <a:cubicBezTo>
                    <a:pt x="210" y="377"/>
                    <a:pt x="210" y="376"/>
                    <a:pt x="210" y="376"/>
                  </a:cubicBezTo>
                  <a:cubicBezTo>
                    <a:pt x="210" y="376"/>
                    <a:pt x="210" y="376"/>
                    <a:pt x="211" y="376"/>
                  </a:cubicBezTo>
                  <a:cubicBezTo>
                    <a:pt x="210" y="376"/>
                    <a:pt x="210" y="376"/>
                    <a:pt x="210" y="375"/>
                  </a:cubicBezTo>
                  <a:cubicBezTo>
                    <a:pt x="209" y="376"/>
                    <a:pt x="209" y="376"/>
                    <a:pt x="208" y="377"/>
                  </a:cubicBezTo>
                  <a:cubicBezTo>
                    <a:pt x="194" y="383"/>
                    <a:pt x="180" y="390"/>
                    <a:pt x="166" y="397"/>
                  </a:cubicBezTo>
                  <a:cubicBezTo>
                    <a:pt x="151" y="404"/>
                    <a:pt x="136" y="412"/>
                    <a:pt x="122" y="420"/>
                  </a:cubicBezTo>
                  <a:cubicBezTo>
                    <a:pt x="121" y="421"/>
                    <a:pt x="120" y="421"/>
                    <a:pt x="119" y="423"/>
                  </a:cubicBezTo>
                  <a:cubicBezTo>
                    <a:pt x="119" y="423"/>
                    <a:pt x="119" y="422"/>
                    <a:pt x="119" y="423"/>
                  </a:cubicBezTo>
                  <a:cubicBezTo>
                    <a:pt x="115" y="424"/>
                    <a:pt x="112" y="426"/>
                    <a:pt x="109" y="428"/>
                  </a:cubicBezTo>
                  <a:cubicBezTo>
                    <a:pt x="109" y="428"/>
                    <a:pt x="109" y="429"/>
                    <a:pt x="109" y="429"/>
                  </a:cubicBezTo>
                  <a:cubicBezTo>
                    <a:pt x="108" y="429"/>
                    <a:pt x="107" y="429"/>
                    <a:pt x="106" y="430"/>
                  </a:cubicBezTo>
                  <a:cubicBezTo>
                    <a:pt x="105" y="430"/>
                    <a:pt x="105" y="431"/>
                    <a:pt x="104" y="432"/>
                  </a:cubicBezTo>
                  <a:cubicBezTo>
                    <a:pt x="102" y="433"/>
                    <a:pt x="100" y="435"/>
                    <a:pt x="97" y="436"/>
                  </a:cubicBezTo>
                  <a:cubicBezTo>
                    <a:pt x="96" y="437"/>
                    <a:pt x="96" y="437"/>
                    <a:pt x="95" y="438"/>
                  </a:cubicBezTo>
                  <a:cubicBezTo>
                    <a:pt x="93" y="439"/>
                    <a:pt x="92" y="440"/>
                    <a:pt x="91" y="441"/>
                  </a:cubicBezTo>
                  <a:cubicBezTo>
                    <a:pt x="87" y="443"/>
                    <a:pt x="83" y="446"/>
                    <a:pt x="80" y="449"/>
                  </a:cubicBezTo>
                  <a:cubicBezTo>
                    <a:pt x="72" y="455"/>
                    <a:pt x="64" y="462"/>
                    <a:pt x="57" y="469"/>
                  </a:cubicBezTo>
                  <a:cubicBezTo>
                    <a:pt x="48" y="477"/>
                    <a:pt x="39" y="486"/>
                    <a:pt x="31" y="495"/>
                  </a:cubicBezTo>
                  <a:cubicBezTo>
                    <a:pt x="30" y="497"/>
                    <a:pt x="28" y="499"/>
                    <a:pt x="27" y="501"/>
                  </a:cubicBezTo>
                  <a:cubicBezTo>
                    <a:pt x="26" y="501"/>
                    <a:pt x="26" y="502"/>
                    <a:pt x="27" y="502"/>
                  </a:cubicBezTo>
                  <a:cubicBezTo>
                    <a:pt x="27" y="502"/>
                    <a:pt x="28" y="501"/>
                    <a:pt x="29" y="500"/>
                  </a:cubicBezTo>
                  <a:cubicBezTo>
                    <a:pt x="39" y="487"/>
                    <a:pt x="51" y="476"/>
                    <a:pt x="63" y="465"/>
                  </a:cubicBezTo>
                  <a:cubicBezTo>
                    <a:pt x="73" y="456"/>
                    <a:pt x="83" y="448"/>
                    <a:pt x="93" y="440"/>
                  </a:cubicBezTo>
                  <a:cubicBezTo>
                    <a:pt x="94" y="440"/>
                    <a:pt x="94" y="439"/>
                    <a:pt x="95" y="438"/>
                  </a:cubicBezTo>
                  <a:cubicBezTo>
                    <a:pt x="98" y="437"/>
                    <a:pt x="101" y="434"/>
                    <a:pt x="104" y="432"/>
                  </a:cubicBezTo>
                  <a:cubicBezTo>
                    <a:pt x="104" y="432"/>
                    <a:pt x="104" y="432"/>
                    <a:pt x="104" y="432"/>
                  </a:cubicBezTo>
                  <a:cubicBezTo>
                    <a:pt x="105" y="432"/>
                    <a:pt x="106" y="431"/>
                    <a:pt x="106" y="430"/>
                  </a:cubicBezTo>
                  <a:close/>
                  <a:moveTo>
                    <a:pt x="285" y="500"/>
                  </a:moveTo>
                  <a:cubicBezTo>
                    <a:pt x="285" y="500"/>
                    <a:pt x="286" y="500"/>
                    <a:pt x="287" y="500"/>
                  </a:cubicBezTo>
                  <a:cubicBezTo>
                    <a:pt x="287" y="500"/>
                    <a:pt x="287" y="500"/>
                    <a:pt x="287" y="500"/>
                  </a:cubicBezTo>
                  <a:cubicBezTo>
                    <a:pt x="286" y="500"/>
                    <a:pt x="285" y="500"/>
                    <a:pt x="285" y="500"/>
                  </a:cubicBezTo>
                  <a:cubicBezTo>
                    <a:pt x="284" y="499"/>
                    <a:pt x="284" y="499"/>
                    <a:pt x="283" y="499"/>
                  </a:cubicBezTo>
                  <a:cubicBezTo>
                    <a:pt x="277" y="498"/>
                    <a:pt x="271" y="496"/>
                    <a:pt x="265" y="494"/>
                  </a:cubicBezTo>
                  <a:cubicBezTo>
                    <a:pt x="262" y="493"/>
                    <a:pt x="260" y="493"/>
                    <a:pt x="257" y="492"/>
                  </a:cubicBezTo>
                  <a:cubicBezTo>
                    <a:pt x="256" y="491"/>
                    <a:pt x="254" y="491"/>
                    <a:pt x="253" y="491"/>
                  </a:cubicBezTo>
                  <a:cubicBezTo>
                    <a:pt x="253" y="491"/>
                    <a:pt x="252" y="491"/>
                    <a:pt x="251" y="491"/>
                  </a:cubicBezTo>
                  <a:cubicBezTo>
                    <a:pt x="252" y="491"/>
                    <a:pt x="253" y="492"/>
                    <a:pt x="254" y="492"/>
                  </a:cubicBezTo>
                  <a:cubicBezTo>
                    <a:pt x="255" y="492"/>
                    <a:pt x="256" y="492"/>
                    <a:pt x="257" y="492"/>
                  </a:cubicBezTo>
                  <a:cubicBezTo>
                    <a:pt x="257" y="492"/>
                    <a:pt x="257" y="493"/>
                    <a:pt x="257" y="493"/>
                  </a:cubicBezTo>
                  <a:cubicBezTo>
                    <a:pt x="259" y="494"/>
                    <a:pt x="260" y="494"/>
                    <a:pt x="261" y="495"/>
                  </a:cubicBezTo>
                  <a:cubicBezTo>
                    <a:pt x="269" y="497"/>
                    <a:pt x="277" y="498"/>
                    <a:pt x="285" y="500"/>
                  </a:cubicBezTo>
                  <a:close/>
                  <a:moveTo>
                    <a:pt x="449" y="15"/>
                  </a:moveTo>
                  <a:cubicBezTo>
                    <a:pt x="450" y="15"/>
                    <a:pt x="450" y="15"/>
                    <a:pt x="450" y="15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450" y="15"/>
                    <a:pt x="450" y="15"/>
                    <a:pt x="449" y="15"/>
                  </a:cubicBezTo>
                  <a:cubicBezTo>
                    <a:pt x="449" y="14"/>
                    <a:pt x="449" y="14"/>
                    <a:pt x="448" y="14"/>
                  </a:cubicBezTo>
                  <a:cubicBezTo>
                    <a:pt x="444" y="13"/>
                    <a:pt x="440" y="12"/>
                    <a:pt x="436" y="12"/>
                  </a:cubicBezTo>
                  <a:cubicBezTo>
                    <a:pt x="429" y="12"/>
                    <a:pt x="422" y="12"/>
                    <a:pt x="415" y="12"/>
                  </a:cubicBezTo>
                  <a:cubicBezTo>
                    <a:pt x="414" y="12"/>
                    <a:pt x="413" y="12"/>
                    <a:pt x="412" y="12"/>
                  </a:cubicBezTo>
                  <a:cubicBezTo>
                    <a:pt x="414" y="13"/>
                    <a:pt x="416" y="13"/>
                    <a:pt x="418" y="13"/>
                  </a:cubicBezTo>
                  <a:cubicBezTo>
                    <a:pt x="425" y="13"/>
                    <a:pt x="432" y="13"/>
                    <a:pt x="439" y="14"/>
                  </a:cubicBezTo>
                  <a:cubicBezTo>
                    <a:pt x="443" y="14"/>
                    <a:pt x="446" y="15"/>
                    <a:pt x="449" y="15"/>
                  </a:cubicBezTo>
                  <a:close/>
                  <a:moveTo>
                    <a:pt x="400" y="10"/>
                  </a:moveTo>
                  <a:cubicBezTo>
                    <a:pt x="400" y="10"/>
                    <a:pt x="400" y="10"/>
                    <a:pt x="400" y="10"/>
                  </a:cubicBezTo>
                  <a:cubicBezTo>
                    <a:pt x="401" y="10"/>
                    <a:pt x="402" y="11"/>
                    <a:pt x="404" y="11"/>
                  </a:cubicBezTo>
                  <a:cubicBezTo>
                    <a:pt x="406" y="11"/>
                    <a:pt x="408" y="11"/>
                    <a:pt x="409" y="11"/>
                  </a:cubicBezTo>
                  <a:cubicBezTo>
                    <a:pt x="417" y="11"/>
                    <a:pt x="425" y="11"/>
                    <a:pt x="433" y="11"/>
                  </a:cubicBezTo>
                  <a:cubicBezTo>
                    <a:pt x="432" y="11"/>
                    <a:pt x="431" y="10"/>
                    <a:pt x="431" y="10"/>
                  </a:cubicBezTo>
                  <a:cubicBezTo>
                    <a:pt x="428" y="10"/>
                    <a:pt x="426" y="10"/>
                    <a:pt x="424" y="9"/>
                  </a:cubicBezTo>
                  <a:cubicBezTo>
                    <a:pt x="423" y="9"/>
                    <a:pt x="422" y="9"/>
                    <a:pt x="421" y="9"/>
                  </a:cubicBezTo>
                  <a:cubicBezTo>
                    <a:pt x="419" y="8"/>
                    <a:pt x="418" y="8"/>
                    <a:pt x="417" y="8"/>
                  </a:cubicBezTo>
                  <a:cubicBezTo>
                    <a:pt x="409" y="8"/>
                    <a:pt x="402" y="9"/>
                    <a:pt x="395" y="9"/>
                  </a:cubicBezTo>
                  <a:cubicBezTo>
                    <a:pt x="394" y="9"/>
                    <a:pt x="394" y="10"/>
                    <a:pt x="393" y="10"/>
                  </a:cubicBezTo>
                  <a:cubicBezTo>
                    <a:pt x="392" y="10"/>
                    <a:pt x="392" y="10"/>
                    <a:pt x="391" y="10"/>
                  </a:cubicBezTo>
                  <a:cubicBezTo>
                    <a:pt x="390" y="10"/>
                    <a:pt x="389" y="10"/>
                    <a:pt x="389" y="10"/>
                  </a:cubicBezTo>
                  <a:cubicBezTo>
                    <a:pt x="390" y="11"/>
                    <a:pt x="392" y="11"/>
                    <a:pt x="393" y="10"/>
                  </a:cubicBezTo>
                  <a:cubicBezTo>
                    <a:pt x="394" y="10"/>
                    <a:pt x="395" y="10"/>
                    <a:pt x="397" y="10"/>
                  </a:cubicBezTo>
                  <a:cubicBezTo>
                    <a:pt x="398" y="10"/>
                    <a:pt x="399" y="10"/>
                    <a:pt x="400" y="10"/>
                  </a:cubicBezTo>
                  <a:close/>
                  <a:moveTo>
                    <a:pt x="200" y="108"/>
                  </a:moveTo>
                  <a:cubicBezTo>
                    <a:pt x="201" y="107"/>
                    <a:pt x="202" y="107"/>
                    <a:pt x="202" y="106"/>
                  </a:cubicBezTo>
                  <a:cubicBezTo>
                    <a:pt x="214" y="97"/>
                    <a:pt x="226" y="88"/>
                    <a:pt x="238" y="80"/>
                  </a:cubicBezTo>
                  <a:cubicBezTo>
                    <a:pt x="242" y="77"/>
                    <a:pt x="245" y="75"/>
                    <a:pt x="249" y="73"/>
                  </a:cubicBezTo>
                  <a:cubicBezTo>
                    <a:pt x="250" y="72"/>
                    <a:pt x="251" y="72"/>
                    <a:pt x="251" y="70"/>
                  </a:cubicBezTo>
                  <a:cubicBezTo>
                    <a:pt x="250" y="71"/>
                    <a:pt x="250" y="71"/>
                    <a:pt x="249" y="71"/>
                  </a:cubicBezTo>
                  <a:cubicBezTo>
                    <a:pt x="232" y="81"/>
                    <a:pt x="216" y="93"/>
                    <a:pt x="201" y="106"/>
                  </a:cubicBezTo>
                  <a:cubicBezTo>
                    <a:pt x="201" y="106"/>
                    <a:pt x="200" y="107"/>
                    <a:pt x="200" y="107"/>
                  </a:cubicBezTo>
                  <a:cubicBezTo>
                    <a:pt x="199" y="108"/>
                    <a:pt x="198" y="108"/>
                    <a:pt x="198" y="108"/>
                  </a:cubicBezTo>
                  <a:cubicBezTo>
                    <a:pt x="195" y="111"/>
                    <a:pt x="192" y="114"/>
                    <a:pt x="189" y="116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89" y="116"/>
                    <a:pt x="189" y="117"/>
                    <a:pt x="190" y="117"/>
                  </a:cubicBezTo>
                  <a:cubicBezTo>
                    <a:pt x="192" y="114"/>
                    <a:pt x="195" y="112"/>
                    <a:pt x="198" y="110"/>
                  </a:cubicBezTo>
                  <a:cubicBezTo>
                    <a:pt x="199" y="109"/>
                    <a:pt x="199" y="108"/>
                    <a:pt x="200" y="108"/>
                  </a:cubicBezTo>
                  <a:close/>
                  <a:moveTo>
                    <a:pt x="133" y="190"/>
                  </a:moveTo>
                  <a:cubicBezTo>
                    <a:pt x="134" y="189"/>
                    <a:pt x="134" y="188"/>
                    <a:pt x="135" y="187"/>
                  </a:cubicBezTo>
                  <a:cubicBezTo>
                    <a:pt x="140" y="176"/>
                    <a:pt x="146" y="167"/>
                    <a:pt x="153" y="157"/>
                  </a:cubicBezTo>
                  <a:cubicBezTo>
                    <a:pt x="159" y="148"/>
                    <a:pt x="166" y="140"/>
                    <a:pt x="174" y="132"/>
                  </a:cubicBezTo>
                  <a:cubicBezTo>
                    <a:pt x="178" y="128"/>
                    <a:pt x="182" y="124"/>
                    <a:pt x="186" y="120"/>
                  </a:cubicBezTo>
                  <a:cubicBezTo>
                    <a:pt x="187" y="119"/>
                    <a:pt x="187" y="119"/>
                    <a:pt x="187" y="118"/>
                  </a:cubicBezTo>
                  <a:cubicBezTo>
                    <a:pt x="186" y="119"/>
                    <a:pt x="185" y="120"/>
                    <a:pt x="185" y="120"/>
                  </a:cubicBezTo>
                  <a:cubicBezTo>
                    <a:pt x="177" y="128"/>
                    <a:pt x="169" y="135"/>
                    <a:pt x="162" y="143"/>
                  </a:cubicBezTo>
                  <a:cubicBezTo>
                    <a:pt x="158" y="148"/>
                    <a:pt x="154" y="153"/>
                    <a:pt x="150" y="158"/>
                  </a:cubicBezTo>
                  <a:cubicBezTo>
                    <a:pt x="144" y="167"/>
                    <a:pt x="139" y="176"/>
                    <a:pt x="134" y="185"/>
                  </a:cubicBezTo>
                  <a:cubicBezTo>
                    <a:pt x="134" y="187"/>
                    <a:pt x="133" y="188"/>
                    <a:pt x="133" y="190"/>
                  </a:cubicBezTo>
                  <a:cubicBezTo>
                    <a:pt x="132" y="190"/>
                    <a:pt x="132" y="190"/>
                    <a:pt x="133" y="191"/>
                  </a:cubicBezTo>
                  <a:cubicBezTo>
                    <a:pt x="133" y="191"/>
                    <a:pt x="133" y="190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lose/>
                  <a:moveTo>
                    <a:pt x="326" y="493"/>
                  </a:moveTo>
                  <a:cubicBezTo>
                    <a:pt x="327" y="493"/>
                    <a:pt x="327" y="493"/>
                    <a:pt x="328" y="493"/>
                  </a:cubicBezTo>
                  <a:cubicBezTo>
                    <a:pt x="337" y="493"/>
                    <a:pt x="345" y="491"/>
                    <a:pt x="354" y="488"/>
                  </a:cubicBezTo>
                  <a:cubicBezTo>
                    <a:pt x="356" y="487"/>
                    <a:pt x="358" y="485"/>
                    <a:pt x="360" y="484"/>
                  </a:cubicBezTo>
                  <a:cubicBezTo>
                    <a:pt x="349" y="488"/>
                    <a:pt x="338" y="491"/>
                    <a:pt x="326" y="493"/>
                  </a:cubicBezTo>
                  <a:close/>
                  <a:moveTo>
                    <a:pt x="200" y="476"/>
                  </a:moveTo>
                  <a:cubicBezTo>
                    <a:pt x="201" y="476"/>
                    <a:pt x="201" y="476"/>
                    <a:pt x="201" y="477"/>
                  </a:cubicBezTo>
                  <a:cubicBezTo>
                    <a:pt x="215" y="481"/>
                    <a:pt x="229" y="485"/>
                    <a:pt x="243" y="489"/>
                  </a:cubicBezTo>
                  <a:cubicBezTo>
                    <a:pt x="243" y="489"/>
                    <a:pt x="243" y="489"/>
                    <a:pt x="243" y="489"/>
                  </a:cubicBezTo>
                  <a:cubicBezTo>
                    <a:pt x="243" y="488"/>
                    <a:pt x="242" y="488"/>
                    <a:pt x="241" y="487"/>
                  </a:cubicBezTo>
                  <a:cubicBezTo>
                    <a:pt x="238" y="486"/>
                    <a:pt x="234" y="485"/>
                    <a:pt x="231" y="484"/>
                  </a:cubicBezTo>
                  <a:cubicBezTo>
                    <a:pt x="226" y="483"/>
                    <a:pt x="221" y="481"/>
                    <a:pt x="215" y="479"/>
                  </a:cubicBezTo>
                  <a:cubicBezTo>
                    <a:pt x="211" y="478"/>
                    <a:pt x="206" y="477"/>
                    <a:pt x="202" y="476"/>
                  </a:cubicBezTo>
                  <a:cubicBezTo>
                    <a:pt x="201" y="476"/>
                    <a:pt x="201" y="476"/>
                    <a:pt x="200" y="476"/>
                  </a:cubicBezTo>
                  <a:close/>
                  <a:moveTo>
                    <a:pt x="316" y="492"/>
                  </a:moveTo>
                  <a:cubicBezTo>
                    <a:pt x="314" y="490"/>
                    <a:pt x="311" y="490"/>
                    <a:pt x="308" y="490"/>
                  </a:cubicBezTo>
                  <a:cubicBezTo>
                    <a:pt x="310" y="491"/>
                    <a:pt x="313" y="492"/>
                    <a:pt x="316" y="492"/>
                  </a:cubicBezTo>
                  <a:close/>
                  <a:moveTo>
                    <a:pt x="385" y="266"/>
                  </a:moveTo>
                  <a:cubicBezTo>
                    <a:pt x="384" y="267"/>
                    <a:pt x="384" y="267"/>
                    <a:pt x="383" y="268"/>
                  </a:cubicBezTo>
                  <a:cubicBezTo>
                    <a:pt x="384" y="268"/>
                    <a:pt x="385" y="267"/>
                    <a:pt x="385" y="266"/>
                  </a:cubicBezTo>
                  <a:close/>
                  <a:moveTo>
                    <a:pt x="394" y="267"/>
                  </a:moveTo>
                  <a:cubicBezTo>
                    <a:pt x="393" y="267"/>
                    <a:pt x="393" y="267"/>
                    <a:pt x="392" y="268"/>
                  </a:cubicBezTo>
                  <a:cubicBezTo>
                    <a:pt x="393" y="268"/>
                    <a:pt x="394" y="267"/>
                    <a:pt x="394" y="267"/>
                  </a:cubicBezTo>
                  <a:close/>
                  <a:moveTo>
                    <a:pt x="387" y="272"/>
                  </a:moveTo>
                  <a:cubicBezTo>
                    <a:pt x="389" y="271"/>
                    <a:pt x="389" y="271"/>
                    <a:pt x="390" y="269"/>
                  </a:cubicBezTo>
                  <a:cubicBezTo>
                    <a:pt x="389" y="270"/>
                    <a:pt x="389" y="271"/>
                    <a:pt x="387" y="272"/>
                  </a:cubicBezTo>
                  <a:close/>
                  <a:moveTo>
                    <a:pt x="517" y="235"/>
                  </a:moveTo>
                  <a:cubicBezTo>
                    <a:pt x="517" y="235"/>
                    <a:pt x="518" y="235"/>
                    <a:pt x="518" y="235"/>
                  </a:cubicBezTo>
                  <a:cubicBezTo>
                    <a:pt x="518" y="235"/>
                    <a:pt x="518" y="235"/>
                    <a:pt x="518" y="234"/>
                  </a:cubicBezTo>
                  <a:cubicBezTo>
                    <a:pt x="518" y="234"/>
                    <a:pt x="518" y="234"/>
                    <a:pt x="519" y="234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8" y="234"/>
                    <a:pt x="518" y="234"/>
                    <a:pt x="517" y="235"/>
                  </a:cubicBezTo>
                  <a:close/>
                  <a:moveTo>
                    <a:pt x="398" y="11"/>
                  </a:moveTo>
                  <a:cubicBezTo>
                    <a:pt x="398" y="11"/>
                    <a:pt x="398" y="11"/>
                    <a:pt x="398" y="11"/>
                  </a:cubicBezTo>
                  <a:cubicBezTo>
                    <a:pt x="397" y="11"/>
                    <a:pt x="397" y="11"/>
                    <a:pt x="396" y="11"/>
                  </a:cubicBezTo>
                  <a:cubicBezTo>
                    <a:pt x="396" y="11"/>
                    <a:pt x="396" y="11"/>
                    <a:pt x="396" y="11"/>
                  </a:cubicBezTo>
                  <a:cubicBezTo>
                    <a:pt x="397" y="11"/>
                    <a:pt x="397" y="11"/>
                    <a:pt x="398" y="11"/>
                  </a:cubicBezTo>
                  <a:close/>
                  <a:moveTo>
                    <a:pt x="400" y="259"/>
                  </a:moveTo>
                  <a:cubicBezTo>
                    <a:pt x="400" y="259"/>
                    <a:pt x="400" y="259"/>
                    <a:pt x="400" y="259"/>
                  </a:cubicBezTo>
                  <a:cubicBezTo>
                    <a:pt x="401" y="259"/>
                    <a:pt x="401" y="258"/>
                    <a:pt x="401" y="258"/>
                  </a:cubicBezTo>
                  <a:cubicBezTo>
                    <a:pt x="401" y="258"/>
                    <a:pt x="401" y="258"/>
                    <a:pt x="401" y="258"/>
                  </a:cubicBezTo>
                  <a:cubicBezTo>
                    <a:pt x="401" y="258"/>
                    <a:pt x="400" y="258"/>
                    <a:pt x="400" y="259"/>
                  </a:cubicBezTo>
                  <a:close/>
                  <a:moveTo>
                    <a:pt x="398" y="263"/>
                  </a:moveTo>
                  <a:cubicBezTo>
                    <a:pt x="398" y="263"/>
                    <a:pt x="398" y="263"/>
                    <a:pt x="398" y="264"/>
                  </a:cubicBezTo>
                  <a:cubicBezTo>
                    <a:pt x="398" y="263"/>
                    <a:pt x="398" y="263"/>
                    <a:pt x="399" y="263"/>
                  </a:cubicBezTo>
                  <a:cubicBezTo>
                    <a:pt x="399" y="263"/>
                    <a:pt x="399" y="263"/>
                    <a:pt x="399" y="262"/>
                  </a:cubicBezTo>
                  <a:cubicBezTo>
                    <a:pt x="399" y="262"/>
                    <a:pt x="398" y="262"/>
                    <a:pt x="398" y="263"/>
                  </a:cubicBezTo>
                  <a:cubicBezTo>
                    <a:pt x="398" y="263"/>
                    <a:pt x="398" y="263"/>
                    <a:pt x="398" y="263"/>
                  </a:cubicBezTo>
                  <a:close/>
                  <a:moveTo>
                    <a:pt x="384" y="11"/>
                  </a:moveTo>
                  <a:cubicBezTo>
                    <a:pt x="384" y="11"/>
                    <a:pt x="384" y="11"/>
                    <a:pt x="384" y="11"/>
                  </a:cubicBezTo>
                  <a:cubicBezTo>
                    <a:pt x="385" y="11"/>
                    <a:pt x="385" y="11"/>
                    <a:pt x="386" y="11"/>
                  </a:cubicBezTo>
                  <a:cubicBezTo>
                    <a:pt x="386" y="11"/>
                    <a:pt x="386" y="11"/>
                    <a:pt x="386" y="11"/>
                  </a:cubicBezTo>
                  <a:cubicBezTo>
                    <a:pt x="385" y="11"/>
                    <a:pt x="385" y="11"/>
                    <a:pt x="384" y="11"/>
                  </a:cubicBezTo>
                  <a:close/>
                  <a:moveTo>
                    <a:pt x="474" y="275"/>
                  </a:moveTo>
                  <a:cubicBezTo>
                    <a:pt x="474" y="274"/>
                    <a:pt x="474" y="274"/>
                    <a:pt x="474" y="274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73" y="275"/>
                    <a:pt x="474" y="275"/>
                    <a:pt x="474" y="275"/>
                  </a:cubicBezTo>
                  <a:close/>
                  <a:moveTo>
                    <a:pt x="380" y="12"/>
                  </a:moveTo>
                  <a:cubicBezTo>
                    <a:pt x="380" y="12"/>
                    <a:pt x="380" y="12"/>
                    <a:pt x="380" y="12"/>
                  </a:cubicBezTo>
                  <a:cubicBezTo>
                    <a:pt x="380" y="12"/>
                    <a:pt x="381" y="12"/>
                    <a:pt x="381" y="12"/>
                  </a:cubicBezTo>
                  <a:cubicBezTo>
                    <a:pt x="381" y="12"/>
                    <a:pt x="380" y="12"/>
                    <a:pt x="380" y="12"/>
                  </a:cubicBezTo>
                  <a:close/>
                  <a:moveTo>
                    <a:pt x="281" y="89"/>
                  </a:moveTo>
                  <a:cubicBezTo>
                    <a:pt x="281" y="89"/>
                    <a:pt x="281" y="90"/>
                    <a:pt x="281" y="90"/>
                  </a:cubicBezTo>
                  <a:cubicBezTo>
                    <a:pt x="281" y="90"/>
                    <a:pt x="281" y="90"/>
                    <a:pt x="281" y="90"/>
                  </a:cubicBezTo>
                  <a:cubicBezTo>
                    <a:pt x="281" y="90"/>
                    <a:pt x="281" y="90"/>
                    <a:pt x="281" y="89"/>
                  </a:cubicBezTo>
                  <a:cubicBezTo>
                    <a:pt x="281" y="89"/>
                    <a:pt x="281" y="89"/>
                    <a:pt x="281" y="89"/>
                  </a:cubicBezTo>
                  <a:close/>
                  <a:moveTo>
                    <a:pt x="379" y="271"/>
                  </a:moveTo>
                  <a:cubicBezTo>
                    <a:pt x="380" y="271"/>
                    <a:pt x="380" y="271"/>
                    <a:pt x="380" y="270"/>
                  </a:cubicBezTo>
                  <a:cubicBezTo>
                    <a:pt x="381" y="270"/>
                    <a:pt x="381" y="270"/>
                    <a:pt x="381" y="270"/>
                  </a:cubicBezTo>
                  <a:cubicBezTo>
                    <a:pt x="380" y="270"/>
                    <a:pt x="380" y="270"/>
                    <a:pt x="380" y="270"/>
                  </a:cubicBezTo>
                  <a:cubicBezTo>
                    <a:pt x="380" y="270"/>
                    <a:pt x="380" y="270"/>
                    <a:pt x="379" y="271"/>
                  </a:cubicBezTo>
                  <a:close/>
                  <a:moveTo>
                    <a:pt x="547" y="106"/>
                  </a:moveTo>
                  <a:cubicBezTo>
                    <a:pt x="547" y="106"/>
                    <a:pt x="546" y="106"/>
                    <a:pt x="546" y="106"/>
                  </a:cubicBezTo>
                  <a:cubicBezTo>
                    <a:pt x="546" y="106"/>
                    <a:pt x="546" y="106"/>
                    <a:pt x="547" y="106"/>
                  </a:cubicBezTo>
                  <a:cubicBezTo>
                    <a:pt x="547" y="106"/>
                    <a:pt x="547" y="106"/>
                    <a:pt x="547" y="106"/>
                  </a:cubicBezTo>
                  <a:cubicBezTo>
                    <a:pt x="547" y="106"/>
                    <a:pt x="547" y="106"/>
                    <a:pt x="547" y="106"/>
                  </a:cubicBezTo>
                  <a:close/>
                  <a:moveTo>
                    <a:pt x="377" y="273"/>
                  </a:moveTo>
                  <a:cubicBezTo>
                    <a:pt x="377" y="273"/>
                    <a:pt x="377" y="273"/>
                    <a:pt x="377" y="273"/>
                  </a:cubicBezTo>
                  <a:cubicBezTo>
                    <a:pt x="377" y="273"/>
                    <a:pt x="376" y="273"/>
                    <a:pt x="376" y="273"/>
                  </a:cubicBezTo>
                  <a:cubicBezTo>
                    <a:pt x="376" y="273"/>
                    <a:pt x="376" y="273"/>
                    <a:pt x="376" y="274"/>
                  </a:cubicBezTo>
                  <a:cubicBezTo>
                    <a:pt x="377" y="273"/>
                    <a:pt x="377" y="273"/>
                    <a:pt x="377" y="273"/>
                  </a:cubicBezTo>
                  <a:close/>
                  <a:moveTo>
                    <a:pt x="377" y="12"/>
                  </a:moveTo>
                  <a:cubicBezTo>
                    <a:pt x="377" y="12"/>
                    <a:pt x="377" y="12"/>
                    <a:pt x="377" y="12"/>
                  </a:cubicBezTo>
                  <a:cubicBezTo>
                    <a:pt x="376" y="12"/>
                    <a:pt x="376" y="12"/>
                    <a:pt x="376" y="12"/>
                  </a:cubicBezTo>
                  <a:cubicBezTo>
                    <a:pt x="376" y="12"/>
                    <a:pt x="376" y="13"/>
                    <a:pt x="376" y="13"/>
                  </a:cubicBezTo>
                  <a:cubicBezTo>
                    <a:pt x="377" y="13"/>
                    <a:pt x="377" y="12"/>
                    <a:pt x="377" y="12"/>
                  </a:cubicBezTo>
                  <a:close/>
                  <a:moveTo>
                    <a:pt x="283" y="88"/>
                  </a:moveTo>
                  <a:cubicBezTo>
                    <a:pt x="284" y="88"/>
                    <a:pt x="284" y="88"/>
                    <a:pt x="284" y="88"/>
                  </a:cubicBezTo>
                  <a:cubicBezTo>
                    <a:pt x="284" y="88"/>
                    <a:pt x="284" y="88"/>
                    <a:pt x="284" y="88"/>
                  </a:cubicBezTo>
                  <a:lnTo>
                    <a:pt x="283" y="88"/>
                  </a:lnTo>
                  <a:close/>
                  <a:moveTo>
                    <a:pt x="373" y="276"/>
                  </a:moveTo>
                  <a:cubicBezTo>
                    <a:pt x="373" y="276"/>
                    <a:pt x="373" y="276"/>
                    <a:pt x="373" y="276"/>
                  </a:cubicBezTo>
                  <a:cubicBezTo>
                    <a:pt x="373" y="276"/>
                    <a:pt x="373" y="276"/>
                    <a:pt x="373" y="276"/>
                  </a:cubicBezTo>
                  <a:close/>
                  <a:moveTo>
                    <a:pt x="458" y="38"/>
                  </a:moveTo>
                  <a:cubicBezTo>
                    <a:pt x="458" y="38"/>
                    <a:pt x="458" y="38"/>
                    <a:pt x="458" y="38"/>
                  </a:cubicBezTo>
                  <a:cubicBezTo>
                    <a:pt x="458" y="37"/>
                    <a:pt x="458" y="37"/>
                    <a:pt x="458" y="37"/>
                  </a:cubicBezTo>
                  <a:lnTo>
                    <a:pt x="45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3"/>
            <p:cNvSpPr>
              <a:spLocks noEditPoints="1"/>
            </p:cNvSpPr>
            <p:nvPr/>
          </p:nvSpPr>
          <p:spPr bwMode="auto">
            <a:xfrm>
              <a:off x="8024814" y="2747963"/>
              <a:ext cx="2274888" cy="2886075"/>
            </a:xfrm>
            <a:custGeom>
              <a:avLst/>
              <a:gdLst>
                <a:gd name="T0" fmla="*/ 335 w 537"/>
                <a:gd name="T1" fmla="*/ 301 h 680"/>
                <a:gd name="T2" fmla="*/ 126 w 537"/>
                <a:gd name="T3" fmla="*/ 622 h 680"/>
                <a:gd name="T4" fmla="*/ 170 w 537"/>
                <a:gd name="T5" fmla="*/ 482 h 680"/>
                <a:gd name="T6" fmla="*/ 112 w 537"/>
                <a:gd name="T7" fmla="*/ 626 h 680"/>
                <a:gd name="T8" fmla="*/ 65 w 537"/>
                <a:gd name="T9" fmla="*/ 608 h 680"/>
                <a:gd name="T10" fmla="*/ 21 w 537"/>
                <a:gd name="T11" fmla="*/ 657 h 680"/>
                <a:gd name="T12" fmla="*/ 6 w 537"/>
                <a:gd name="T13" fmla="*/ 665 h 680"/>
                <a:gd name="T14" fmla="*/ 17 w 537"/>
                <a:gd name="T15" fmla="*/ 617 h 680"/>
                <a:gd name="T16" fmla="*/ 40 w 537"/>
                <a:gd name="T17" fmla="*/ 521 h 680"/>
                <a:gd name="T18" fmla="*/ 231 w 537"/>
                <a:gd name="T19" fmla="*/ 302 h 680"/>
                <a:gd name="T20" fmla="*/ 303 w 537"/>
                <a:gd name="T21" fmla="*/ 122 h 680"/>
                <a:gd name="T22" fmla="*/ 159 w 537"/>
                <a:gd name="T23" fmla="*/ 99 h 680"/>
                <a:gd name="T24" fmla="*/ 89 w 537"/>
                <a:gd name="T25" fmla="*/ 142 h 680"/>
                <a:gd name="T26" fmla="*/ 70 w 537"/>
                <a:gd name="T27" fmla="*/ 158 h 680"/>
                <a:gd name="T28" fmla="*/ 182 w 537"/>
                <a:gd name="T29" fmla="*/ 35 h 680"/>
                <a:gd name="T30" fmla="*/ 331 w 537"/>
                <a:gd name="T31" fmla="*/ 51 h 680"/>
                <a:gd name="T32" fmla="*/ 400 w 537"/>
                <a:gd name="T33" fmla="*/ 72 h 680"/>
                <a:gd name="T34" fmla="*/ 484 w 537"/>
                <a:gd name="T35" fmla="*/ 68 h 680"/>
                <a:gd name="T36" fmla="*/ 515 w 537"/>
                <a:gd name="T37" fmla="*/ 46 h 680"/>
                <a:gd name="T38" fmla="*/ 537 w 537"/>
                <a:gd name="T39" fmla="*/ 28 h 680"/>
                <a:gd name="T40" fmla="*/ 500 w 537"/>
                <a:gd name="T41" fmla="*/ 112 h 680"/>
                <a:gd name="T42" fmla="*/ 463 w 537"/>
                <a:gd name="T43" fmla="*/ 175 h 680"/>
                <a:gd name="T44" fmla="*/ 489 w 537"/>
                <a:gd name="T45" fmla="*/ 154 h 680"/>
                <a:gd name="T46" fmla="*/ 442 w 537"/>
                <a:gd name="T47" fmla="*/ 208 h 680"/>
                <a:gd name="T48" fmla="*/ 23 w 537"/>
                <a:gd name="T49" fmla="*/ 636 h 680"/>
                <a:gd name="T50" fmla="*/ 22 w 537"/>
                <a:gd name="T51" fmla="*/ 643 h 680"/>
                <a:gd name="T52" fmla="*/ 50 w 537"/>
                <a:gd name="T53" fmla="*/ 592 h 680"/>
                <a:gd name="T54" fmla="*/ 37 w 537"/>
                <a:gd name="T55" fmla="*/ 544 h 680"/>
                <a:gd name="T56" fmla="*/ 48 w 537"/>
                <a:gd name="T57" fmla="*/ 522 h 680"/>
                <a:gd name="T58" fmla="*/ 37 w 537"/>
                <a:gd name="T59" fmla="*/ 531 h 680"/>
                <a:gd name="T60" fmla="*/ 50 w 537"/>
                <a:gd name="T61" fmla="*/ 508 h 680"/>
                <a:gd name="T62" fmla="*/ 39 w 537"/>
                <a:gd name="T63" fmla="*/ 528 h 680"/>
                <a:gd name="T64" fmla="*/ 52 w 537"/>
                <a:gd name="T65" fmla="*/ 503 h 680"/>
                <a:gd name="T66" fmla="*/ 146 w 537"/>
                <a:gd name="T67" fmla="*/ 489 h 680"/>
                <a:gd name="T68" fmla="*/ 509 w 537"/>
                <a:gd name="T69" fmla="*/ 81 h 680"/>
                <a:gd name="T70" fmla="*/ 18 w 537"/>
                <a:gd name="T71" fmla="*/ 597 h 680"/>
                <a:gd name="T72" fmla="*/ 27 w 537"/>
                <a:gd name="T73" fmla="*/ 567 h 680"/>
                <a:gd name="T74" fmla="*/ 233 w 537"/>
                <a:gd name="T75" fmla="*/ 95 h 680"/>
                <a:gd name="T76" fmla="*/ 231 w 537"/>
                <a:gd name="T77" fmla="*/ 87 h 680"/>
                <a:gd name="T78" fmla="*/ 359 w 537"/>
                <a:gd name="T79" fmla="*/ 62 h 680"/>
                <a:gd name="T80" fmla="*/ 524 w 537"/>
                <a:gd name="T81" fmla="*/ 47 h 680"/>
                <a:gd name="T82" fmla="*/ 487 w 537"/>
                <a:gd name="T83" fmla="*/ 111 h 680"/>
                <a:gd name="T84" fmla="*/ 499 w 537"/>
                <a:gd name="T85" fmla="*/ 106 h 680"/>
                <a:gd name="T86" fmla="*/ 101 w 537"/>
                <a:gd name="T87" fmla="*/ 117 h 680"/>
                <a:gd name="T88" fmla="*/ 83 w 537"/>
                <a:gd name="T89" fmla="*/ 143 h 680"/>
                <a:gd name="T90" fmla="*/ 327 w 537"/>
                <a:gd name="T91" fmla="*/ 225 h 680"/>
                <a:gd name="T92" fmla="*/ 410 w 537"/>
                <a:gd name="T93" fmla="*/ 224 h 680"/>
                <a:gd name="T94" fmla="*/ 420 w 537"/>
                <a:gd name="T95" fmla="*/ 152 h 680"/>
                <a:gd name="T96" fmla="*/ 396 w 537"/>
                <a:gd name="T97" fmla="*/ 78 h 680"/>
                <a:gd name="T98" fmla="*/ 186 w 537"/>
                <a:gd name="T99" fmla="*/ 399 h 680"/>
                <a:gd name="T100" fmla="*/ 378 w 537"/>
                <a:gd name="T101" fmla="*/ 194 h 680"/>
                <a:gd name="T102" fmla="*/ 132 w 537"/>
                <a:gd name="T103" fmla="*/ 81 h 680"/>
                <a:gd name="T104" fmla="*/ 378 w 537"/>
                <a:gd name="T105" fmla="*/ 186 h 680"/>
                <a:gd name="T106" fmla="*/ 394 w 537"/>
                <a:gd name="T107" fmla="*/ 230 h 680"/>
                <a:gd name="T108" fmla="*/ 336 w 537"/>
                <a:gd name="T109" fmla="*/ 219 h 680"/>
                <a:gd name="T110" fmla="*/ 384 w 537"/>
                <a:gd name="T111" fmla="*/ 256 h 680"/>
                <a:gd name="T112" fmla="*/ 489 w 537"/>
                <a:gd name="T113" fmla="*/ 119 h 680"/>
                <a:gd name="T114" fmla="*/ 202 w 537"/>
                <a:gd name="T115" fmla="*/ 429 h 680"/>
                <a:gd name="T116" fmla="*/ 259 w 537"/>
                <a:gd name="T117" fmla="*/ 103 h 680"/>
                <a:gd name="T118" fmla="*/ 19 w 537"/>
                <a:gd name="T119" fmla="*/ 59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7" h="680">
                  <a:moveTo>
                    <a:pt x="442" y="208"/>
                  </a:moveTo>
                  <a:cubicBezTo>
                    <a:pt x="443" y="208"/>
                    <a:pt x="444" y="207"/>
                    <a:pt x="444" y="207"/>
                  </a:cubicBezTo>
                  <a:cubicBezTo>
                    <a:pt x="450" y="201"/>
                    <a:pt x="455" y="196"/>
                    <a:pt x="460" y="191"/>
                  </a:cubicBezTo>
                  <a:cubicBezTo>
                    <a:pt x="461" y="190"/>
                    <a:pt x="462" y="190"/>
                    <a:pt x="462" y="189"/>
                  </a:cubicBezTo>
                  <a:cubicBezTo>
                    <a:pt x="463" y="189"/>
                    <a:pt x="462" y="190"/>
                    <a:pt x="462" y="190"/>
                  </a:cubicBezTo>
                  <a:cubicBezTo>
                    <a:pt x="462" y="190"/>
                    <a:pt x="462" y="191"/>
                    <a:pt x="462" y="191"/>
                  </a:cubicBezTo>
                  <a:cubicBezTo>
                    <a:pt x="454" y="199"/>
                    <a:pt x="445" y="207"/>
                    <a:pt x="437" y="215"/>
                  </a:cubicBezTo>
                  <a:cubicBezTo>
                    <a:pt x="424" y="227"/>
                    <a:pt x="410" y="238"/>
                    <a:pt x="396" y="249"/>
                  </a:cubicBezTo>
                  <a:cubicBezTo>
                    <a:pt x="395" y="251"/>
                    <a:pt x="393" y="252"/>
                    <a:pt x="392" y="253"/>
                  </a:cubicBezTo>
                  <a:cubicBezTo>
                    <a:pt x="388" y="256"/>
                    <a:pt x="385" y="259"/>
                    <a:pt x="382" y="262"/>
                  </a:cubicBezTo>
                  <a:cubicBezTo>
                    <a:pt x="370" y="270"/>
                    <a:pt x="359" y="279"/>
                    <a:pt x="348" y="287"/>
                  </a:cubicBezTo>
                  <a:cubicBezTo>
                    <a:pt x="344" y="290"/>
                    <a:pt x="340" y="294"/>
                    <a:pt x="336" y="297"/>
                  </a:cubicBezTo>
                  <a:cubicBezTo>
                    <a:pt x="327" y="304"/>
                    <a:pt x="318" y="312"/>
                    <a:pt x="309" y="320"/>
                  </a:cubicBezTo>
                  <a:cubicBezTo>
                    <a:pt x="308" y="321"/>
                    <a:pt x="307" y="321"/>
                    <a:pt x="307" y="322"/>
                  </a:cubicBezTo>
                  <a:cubicBezTo>
                    <a:pt x="308" y="323"/>
                    <a:pt x="309" y="322"/>
                    <a:pt x="309" y="322"/>
                  </a:cubicBezTo>
                  <a:cubicBezTo>
                    <a:pt x="318" y="315"/>
                    <a:pt x="326" y="308"/>
                    <a:pt x="335" y="301"/>
                  </a:cubicBezTo>
                  <a:cubicBezTo>
                    <a:pt x="358" y="282"/>
                    <a:pt x="381" y="263"/>
                    <a:pt x="405" y="244"/>
                  </a:cubicBezTo>
                  <a:cubicBezTo>
                    <a:pt x="410" y="240"/>
                    <a:pt x="416" y="235"/>
                    <a:pt x="422" y="230"/>
                  </a:cubicBezTo>
                  <a:cubicBezTo>
                    <a:pt x="422" y="230"/>
                    <a:pt x="423" y="229"/>
                    <a:pt x="424" y="228"/>
                  </a:cubicBezTo>
                  <a:cubicBezTo>
                    <a:pt x="424" y="228"/>
                    <a:pt x="424" y="228"/>
                    <a:pt x="424" y="228"/>
                  </a:cubicBezTo>
                  <a:cubicBezTo>
                    <a:pt x="424" y="230"/>
                    <a:pt x="423" y="230"/>
                    <a:pt x="423" y="231"/>
                  </a:cubicBezTo>
                  <a:cubicBezTo>
                    <a:pt x="418" y="235"/>
                    <a:pt x="412" y="240"/>
                    <a:pt x="407" y="245"/>
                  </a:cubicBezTo>
                  <a:cubicBezTo>
                    <a:pt x="391" y="258"/>
                    <a:pt x="375" y="272"/>
                    <a:pt x="359" y="285"/>
                  </a:cubicBezTo>
                  <a:cubicBezTo>
                    <a:pt x="323" y="315"/>
                    <a:pt x="288" y="346"/>
                    <a:pt x="253" y="377"/>
                  </a:cubicBezTo>
                  <a:cubicBezTo>
                    <a:pt x="246" y="384"/>
                    <a:pt x="238" y="390"/>
                    <a:pt x="231" y="397"/>
                  </a:cubicBezTo>
                  <a:cubicBezTo>
                    <a:pt x="230" y="398"/>
                    <a:pt x="230" y="399"/>
                    <a:pt x="229" y="400"/>
                  </a:cubicBezTo>
                  <a:cubicBezTo>
                    <a:pt x="228" y="401"/>
                    <a:pt x="227" y="402"/>
                    <a:pt x="226" y="402"/>
                  </a:cubicBezTo>
                  <a:cubicBezTo>
                    <a:pt x="222" y="405"/>
                    <a:pt x="219" y="408"/>
                    <a:pt x="216" y="412"/>
                  </a:cubicBezTo>
                  <a:cubicBezTo>
                    <a:pt x="197" y="438"/>
                    <a:pt x="180" y="465"/>
                    <a:pt x="166" y="494"/>
                  </a:cubicBezTo>
                  <a:cubicBezTo>
                    <a:pt x="154" y="517"/>
                    <a:pt x="145" y="540"/>
                    <a:pt x="138" y="564"/>
                  </a:cubicBezTo>
                  <a:cubicBezTo>
                    <a:pt x="134" y="577"/>
                    <a:pt x="131" y="590"/>
                    <a:pt x="128" y="604"/>
                  </a:cubicBezTo>
                  <a:cubicBezTo>
                    <a:pt x="127" y="610"/>
                    <a:pt x="127" y="616"/>
                    <a:pt x="126" y="622"/>
                  </a:cubicBezTo>
                  <a:cubicBezTo>
                    <a:pt x="126" y="623"/>
                    <a:pt x="126" y="623"/>
                    <a:pt x="125" y="624"/>
                  </a:cubicBezTo>
                  <a:cubicBezTo>
                    <a:pt x="125" y="624"/>
                    <a:pt x="125" y="623"/>
                    <a:pt x="125" y="623"/>
                  </a:cubicBezTo>
                  <a:cubicBezTo>
                    <a:pt x="125" y="622"/>
                    <a:pt x="125" y="620"/>
                    <a:pt x="125" y="619"/>
                  </a:cubicBezTo>
                  <a:cubicBezTo>
                    <a:pt x="127" y="591"/>
                    <a:pt x="134" y="564"/>
                    <a:pt x="144" y="538"/>
                  </a:cubicBezTo>
                  <a:cubicBezTo>
                    <a:pt x="151" y="520"/>
                    <a:pt x="159" y="503"/>
                    <a:pt x="168" y="487"/>
                  </a:cubicBezTo>
                  <a:cubicBezTo>
                    <a:pt x="168" y="486"/>
                    <a:pt x="169" y="485"/>
                    <a:pt x="169" y="483"/>
                  </a:cubicBezTo>
                  <a:cubicBezTo>
                    <a:pt x="170" y="483"/>
                    <a:pt x="170" y="482"/>
                    <a:pt x="169" y="482"/>
                  </a:cubicBezTo>
                  <a:cubicBezTo>
                    <a:pt x="170" y="482"/>
                    <a:pt x="170" y="481"/>
                    <a:pt x="171" y="481"/>
                  </a:cubicBezTo>
                  <a:cubicBezTo>
                    <a:pt x="171" y="480"/>
                    <a:pt x="172" y="479"/>
                    <a:pt x="172" y="478"/>
                  </a:cubicBezTo>
                  <a:cubicBezTo>
                    <a:pt x="172" y="478"/>
                    <a:pt x="173" y="477"/>
                    <a:pt x="172" y="476"/>
                  </a:cubicBezTo>
                  <a:cubicBezTo>
                    <a:pt x="172" y="476"/>
                    <a:pt x="173" y="476"/>
                    <a:pt x="173" y="476"/>
                  </a:cubicBezTo>
                  <a:cubicBezTo>
                    <a:pt x="173" y="476"/>
                    <a:pt x="173" y="476"/>
                    <a:pt x="173" y="476"/>
                  </a:cubicBezTo>
                  <a:cubicBezTo>
                    <a:pt x="173" y="476"/>
                    <a:pt x="173" y="476"/>
                    <a:pt x="172" y="476"/>
                  </a:cubicBezTo>
                  <a:cubicBezTo>
                    <a:pt x="172" y="477"/>
                    <a:pt x="172" y="478"/>
                    <a:pt x="172" y="479"/>
                  </a:cubicBezTo>
                  <a:cubicBezTo>
                    <a:pt x="172" y="479"/>
                    <a:pt x="171" y="479"/>
                    <a:pt x="171" y="479"/>
                  </a:cubicBezTo>
                  <a:cubicBezTo>
                    <a:pt x="171" y="480"/>
                    <a:pt x="170" y="481"/>
                    <a:pt x="170" y="482"/>
                  </a:cubicBezTo>
                  <a:cubicBezTo>
                    <a:pt x="169" y="482"/>
                    <a:pt x="169" y="483"/>
                    <a:pt x="169" y="483"/>
                  </a:cubicBezTo>
                  <a:cubicBezTo>
                    <a:pt x="168" y="484"/>
                    <a:pt x="167" y="485"/>
                    <a:pt x="167" y="486"/>
                  </a:cubicBezTo>
                  <a:cubicBezTo>
                    <a:pt x="162" y="495"/>
                    <a:pt x="157" y="504"/>
                    <a:pt x="153" y="513"/>
                  </a:cubicBezTo>
                  <a:cubicBezTo>
                    <a:pt x="142" y="532"/>
                    <a:pt x="135" y="553"/>
                    <a:pt x="129" y="574"/>
                  </a:cubicBezTo>
                  <a:cubicBezTo>
                    <a:pt x="129" y="575"/>
                    <a:pt x="129" y="577"/>
                    <a:pt x="128" y="578"/>
                  </a:cubicBezTo>
                  <a:cubicBezTo>
                    <a:pt x="128" y="578"/>
                    <a:pt x="128" y="578"/>
                    <a:pt x="128" y="578"/>
                  </a:cubicBezTo>
                  <a:cubicBezTo>
                    <a:pt x="128" y="576"/>
                    <a:pt x="129" y="574"/>
                    <a:pt x="129" y="572"/>
                  </a:cubicBezTo>
                  <a:cubicBezTo>
                    <a:pt x="129" y="572"/>
                    <a:pt x="129" y="572"/>
                    <a:pt x="129" y="572"/>
                  </a:cubicBezTo>
                  <a:cubicBezTo>
                    <a:pt x="129" y="572"/>
                    <a:pt x="129" y="572"/>
                    <a:pt x="129" y="572"/>
                  </a:cubicBezTo>
                  <a:cubicBezTo>
                    <a:pt x="129" y="572"/>
                    <a:pt x="129" y="572"/>
                    <a:pt x="129" y="572"/>
                  </a:cubicBezTo>
                  <a:cubicBezTo>
                    <a:pt x="128" y="573"/>
                    <a:pt x="128" y="574"/>
                    <a:pt x="127" y="575"/>
                  </a:cubicBezTo>
                  <a:cubicBezTo>
                    <a:pt x="125" y="582"/>
                    <a:pt x="123" y="589"/>
                    <a:pt x="120" y="596"/>
                  </a:cubicBezTo>
                  <a:cubicBezTo>
                    <a:pt x="120" y="597"/>
                    <a:pt x="120" y="599"/>
                    <a:pt x="119" y="600"/>
                  </a:cubicBezTo>
                  <a:cubicBezTo>
                    <a:pt x="119" y="601"/>
                    <a:pt x="119" y="602"/>
                    <a:pt x="119" y="603"/>
                  </a:cubicBezTo>
                  <a:cubicBezTo>
                    <a:pt x="116" y="610"/>
                    <a:pt x="114" y="617"/>
                    <a:pt x="113" y="624"/>
                  </a:cubicBezTo>
                  <a:cubicBezTo>
                    <a:pt x="113" y="624"/>
                    <a:pt x="113" y="625"/>
                    <a:pt x="112" y="626"/>
                  </a:cubicBezTo>
                  <a:cubicBezTo>
                    <a:pt x="112" y="626"/>
                    <a:pt x="112" y="626"/>
                    <a:pt x="112" y="626"/>
                  </a:cubicBezTo>
                  <a:cubicBezTo>
                    <a:pt x="111" y="623"/>
                    <a:pt x="111" y="620"/>
                    <a:pt x="111" y="617"/>
                  </a:cubicBezTo>
                  <a:cubicBezTo>
                    <a:pt x="110" y="595"/>
                    <a:pt x="113" y="574"/>
                    <a:pt x="119" y="553"/>
                  </a:cubicBezTo>
                  <a:cubicBezTo>
                    <a:pt x="124" y="538"/>
                    <a:pt x="130" y="523"/>
                    <a:pt x="137" y="508"/>
                  </a:cubicBezTo>
                  <a:cubicBezTo>
                    <a:pt x="139" y="505"/>
                    <a:pt x="140" y="501"/>
                    <a:pt x="142" y="497"/>
                  </a:cubicBezTo>
                  <a:cubicBezTo>
                    <a:pt x="142" y="496"/>
                    <a:pt x="142" y="495"/>
                    <a:pt x="142" y="495"/>
                  </a:cubicBezTo>
                  <a:cubicBezTo>
                    <a:pt x="143" y="495"/>
                    <a:pt x="143" y="494"/>
                    <a:pt x="143" y="494"/>
                  </a:cubicBezTo>
                  <a:cubicBezTo>
                    <a:pt x="143" y="494"/>
                    <a:pt x="143" y="494"/>
                    <a:pt x="143" y="494"/>
                  </a:cubicBezTo>
                  <a:cubicBezTo>
                    <a:pt x="143" y="494"/>
                    <a:pt x="143" y="494"/>
                    <a:pt x="142" y="495"/>
                  </a:cubicBezTo>
                  <a:cubicBezTo>
                    <a:pt x="141" y="496"/>
                    <a:pt x="140" y="497"/>
                    <a:pt x="140" y="498"/>
                  </a:cubicBezTo>
                  <a:cubicBezTo>
                    <a:pt x="124" y="521"/>
                    <a:pt x="108" y="545"/>
                    <a:pt x="94" y="569"/>
                  </a:cubicBezTo>
                  <a:cubicBezTo>
                    <a:pt x="88" y="578"/>
                    <a:pt x="83" y="587"/>
                    <a:pt x="77" y="596"/>
                  </a:cubicBezTo>
                  <a:cubicBezTo>
                    <a:pt x="74" y="601"/>
                    <a:pt x="70" y="606"/>
                    <a:pt x="67" y="611"/>
                  </a:cubicBezTo>
                  <a:cubicBezTo>
                    <a:pt x="66" y="612"/>
                    <a:pt x="65" y="614"/>
                    <a:pt x="64" y="614"/>
                  </a:cubicBezTo>
                  <a:cubicBezTo>
                    <a:pt x="63" y="614"/>
                    <a:pt x="63" y="614"/>
                    <a:pt x="63" y="613"/>
                  </a:cubicBezTo>
                  <a:cubicBezTo>
                    <a:pt x="63" y="611"/>
                    <a:pt x="64" y="610"/>
                    <a:pt x="65" y="608"/>
                  </a:cubicBezTo>
                  <a:cubicBezTo>
                    <a:pt x="65" y="608"/>
                    <a:pt x="65" y="608"/>
                    <a:pt x="65" y="608"/>
                  </a:cubicBezTo>
                  <a:cubicBezTo>
                    <a:pt x="65" y="608"/>
                    <a:pt x="65" y="608"/>
                    <a:pt x="65" y="608"/>
                  </a:cubicBezTo>
                  <a:cubicBezTo>
                    <a:pt x="65" y="608"/>
                    <a:pt x="64" y="608"/>
                    <a:pt x="64" y="608"/>
                  </a:cubicBezTo>
                  <a:cubicBezTo>
                    <a:pt x="64" y="608"/>
                    <a:pt x="65" y="608"/>
                    <a:pt x="65" y="609"/>
                  </a:cubicBezTo>
                  <a:cubicBezTo>
                    <a:pt x="64" y="608"/>
                    <a:pt x="64" y="608"/>
                    <a:pt x="64" y="608"/>
                  </a:cubicBezTo>
                  <a:cubicBezTo>
                    <a:pt x="63" y="610"/>
                    <a:pt x="62" y="612"/>
                    <a:pt x="61" y="613"/>
                  </a:cubicBezTo>
                  <a:cubicBezTo>
                    <a:pt x="56" y="622"/>
                    <a:pt x="50" y="630"/>
                    <a:pt x="44" y="638"/>
                  </a:cubicBezTo>
                  <a:cubicBezTo>
                    <a:pt x="41" y="643"/>
                    <a:pt x="37" y="648"/>
                    <a:pt x="34" y="653"/>
                  </a:cubicBezTo>
                  <a:cubicBezTo>
                    <a:pt x="33" y="654"/>
                    <a:pt x="32" y="656"/>
                    <a:pt x="30" y="657"/>
                  </a:cubicBezTo>
                  <a:cubicBezTo>
                    <a:pt x="29" y="657"/>
                    <a:pt x="29" y="658"/>
                    <a:pt x="28" y="659"/>
                  </a:cubicBezTo>
                  <a:cubicBezTo>
                    <a:pt x="27" y="661"/>
                    <a:pt x="26" y="663"/>
                    <a:pt x="25" y="664"/>
                  </a:cubicBezTo>
                  <a:cubicBezTo>
                    <a:pt x="24" y="664"/>
                    <a:pt x="24" y="664"/>
                    <a:pt x="24" y="663"/>
                  </a:cubicBezTo>
                  <a:cubicBezTo>
                    <a:pt x="24" y="661"/>
                    <a:pt x="24" y="660"/>
                    <a:pt x="24" y="658"/>
                  </a:cubicBezTo>
                  <a:cubicBezTo>
                    <a:pt x="24" y="657"/>
                    <a:pt x="25" y="657"/>
                    <a:pt x="25" y="656"/>
                  </a:cubicBezTo>
                  <a:cubicBezTo>
                    <a:pt x="24" y="656"/>
                    <a:pt x="23" y="657"/>
                    <a:pt x="22" y="657"/>
                  </a:cubicBezTo>
                  <a:cubicBezTo>
                    <a:pt x="22" y="657"/>
                    <a:pt x="21" y="657"/>
                    <a:pt x="21" y="657"/>
                  </a:cubicBezTo>
                  <a:cubicBezTo>
                    <a:pt x="21" y="656"/>
                    <a:pt x="21" y="656"/>
                    <a:pt x="20" y="655"/>
                  </a:cubicBezTo>
                  <a:cubicBezTo>
                    <a:pt x="21" y="655"/>
                    <a:pt x="21" y="655"/>
                    <a:pt x="21" y="655"/>
                  </a:cubicBezTo>
                  <a:cubicBezTo>
                    <a:pt x="21" y="655"/>
                    <a:pt x="21" y="655"/>
                    <a:pt x="21" y="656"/>
                  </a:cubicBezTo>
                  <a:cubicBezTo>
                    <a:pt x="20" y="656"/>
                    <a:pt x="19" y="657"/>
                    <a:pt x="19" y="657"/>
                  </a:cubicBezTo>
                  <a:cubicBezTo>
                    <a:pt x="18" y="660"/>
                    <a:pt x="16" y="663"/>
                    <a:pt x="15" y="665"/>
                  </a:cubicBezTo>
                  <a:cubicBezTo>
                    <a:pt x="14" y="667"/>
                    <a:pt x="13" y="669"/>
                    <a:pt x="12" y="671"/>
                  </a:cubicBezTo>
                  <a:cubicBezTo>
                    <a:pt x="11" y="673"/>
                    <a:pt x="10" y="674"/>
                    <a:pt x="9" y="675"/>
                  </a:cubicBezTo>
                  <a:cubicBezTo>
                    <a:pt x="7" y="676"/>
                    <a:pt x="6" y="678"/>
                    <a:pt x="5" y="680"/>
                  </a:cubicBezTo>
                  <a:cubicBezTo>
                    <a:pt x="5" y="680"/>
                    <a:pt x="5" y="680"/>
                    <a:pt x="5" y="680"/>
                  </a:cubicBezTo>
                  <a:cubicBezTo>
                    <a:pt x="4" y="678"/>
                    <a:pt x="6" y="676"/>
                    <a:pt x="6" y="674"/>
                  </a:cubicBezTo>
                  <a:cubicBezTo>
                    <a:pt x="5" y="674"/>
                    <a:pt x="5" y="675"/>
                    <a:pt x="4" y="675"/>
                  </a:cubicBezTo>
                  <a:cubicBezTo>
                    <a:pt x="4" y="676"/>
                    <a:pt x="3" y="676"/>
                    <a:pt x="3" y="676"/>
                  </a:cubicBezTo>
                  <a:cubicBezTo>
                    <a:pt x="3" y="675"/>
                    <a:pt x="3" y="675"/>
                    <a:pt x="3" y="674"/>
                  </a:cubicBezTo>
                  <a:cubicBezTo>
                    <a:pt x="4" y="672"/>
                    <a:pt x="4" y="670"/>
                    <a:pt x="5" y="668"/>
                  </a:cubicBezTo>
                  <a:cubicBezTo>
                    <a:pt x="5" y="667"/>
                    <a:pt x="5" y="666"/>
                    <a:pt x="5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6" y="665"/>
                    <a:pt x="5" y="665"/>
                    <a:pt x="5" y="665"/>
                  </a:cubicBezTo>
                  <a:cubicBezTo>
                    <a:pt x="4" y="667"/>
                    <a:pt x="4" y="668"/>
                    <a:pt x="3" y="670"/>
                  </a:cubicBezTo>
                  <a:cubicBezTo>
                    <a:pt x="2" y="670"/>
                    <a:pt x="1" y="672"/>
                    <a:pt x="0" y="672"/>
                  </a:cubicBezTo>
                  <a:cubicBezTo>
                    <a:pt x="0" y="671"/>
                    <a:pt x="0" y="670"/>
                    <a:pt x="0" y="670"/>
                  </a:cubicBezTo>
                  <a:cubicBezTo>
                    <a:pt x="2" y="665"/>
                    <a:pt x="3" y="660"/>
                    <a:pt x="5" y="656"/>
                  </a:cubicBezTo>
                  <a:cubicBezTo>
                    <a:pt x="8" y="647"/>
                    <a:pt x="12" y="639"/>
                    <a:pt x="17" y="631"/>
                  </a:cubicBezTo>
                  <a:cubicBezTo>
                    <a:pt x="19" y="628"/>
                    <a:pt x="20" y="625"/>
                    <a:pt x="21" y="622"/>
                  </a:cubicBezTo>
                  <a:cubicBezTo>
                    <a:pt x="22" y="621"/>
                    <a:pt x="22" y="620"/>
                    <a:pt x="22" y="619"/>
                  </a:cubicBezTo>
                  <a:cubicBezTo>
                    <a:pt x="23" y="614"/>
                    <a:pt x="25" y="608"/>
                    <a:pt x="26" y="602"/>
                  </a:cubicBezTo>
                  <a:cubicBezTo>
                    <a:pt x="26" y="602"/>
                    <a:pt x="26" y="601"/>
                    <a:pt x="26" y="600"/>
                  </a:cubicBezTo>
                  <a:cubicBezTo>
                    <a:pt x="25" y="601"/>
                    <a:pt x="25" y="602"/>
                    <a:pt x="24" y="602"/>
                  </a:cubicBezTo>
                  <a:cubicBezTo>
                    <a:pt x="23" y="602"/>
                    <a:pt x="23" y="601"/>
                    <a:pt x="22" y="601"/>
                  </a:cubicBezTo>
                  <a:cubicBezTo>
                    <a:pt x="22" y="601"/>
                    <a:pt x="22" y="601"/>
                    <a:pt x="22" y="601"/>
                  </a:cubicBezTo>
                  <a:cubicBezTo>
                    <a:pt x="21" y="604"/>
                    <a:pt x="20" y="606"/>
                    <a:pt x="20" y="608"/>
                  </a:cubicBezTo>
                  <a:cubicBezTo>
                    <a:pt x="19" y="611"/>
                    <a:pt x="18" y="614"/>
                    <a:pt x="17" y="617"/>
                  </a:cubicBezTo>
                  <a:cubicBezTo>
                    <a:pt x="17" y="619"/>
                    <a:pt x="16" y="620"/>
                    <a:pt x="16" y="621"/>
                  </a:cubicBezTo>
                  <a:cubicBezTo>
                    <a:pt x="14" y="623"/>
                    <a:pt x="13" y="625"/>
                    <a:pt x="13" y="627"/>
                  </a:cubicBezTo>
                  <a:cubicBezTo>
                    <a:pt x="12" y="627"/>
                    <a:pt x="12" y="626"/>
                    <a:pt x="12" y="626"/>
                  </a:cubicBezTo>
                  <a:cubicBezTo>
                    <a:pt x="12" y="624"/>
                    <a:pt x="12" y="623"/>
                    <a:pt x="12" y="621"/>
                  </a:cubicBezTo>
                  <a:cubicBezTo>
                    <a:pt x="11" y="621"/>
                    <a:pt x="11" y="624"/>
                    <a:pt x="10" y="624"/>
                  </a:cubicBezTo>
                  <a:cubicBezTo>
                    <a:pt x="9" y="623"/>
                    <a:pt x="9" y="622"/>
                    <a:pt x="9" y="621"/>
                  </a:cubicBezTo>
                  <a:cubicBezTo>
                    <a:pt x="9" y="621"/>
                    <a:pt x="9" y="620"/>
                    <a:pt x="9" y="619"/>
                  </a:cubicBezTo>
                  <a:cubicBezTo>
                    <a:pt x="9" y="618"/>
                    <a:pt x="10" y="617"/>
                    <a:pt x="10" y="616"/>
                  </a:cubicBezTo>
                  <a:cubicBezTo>
                    <a:pt x="10" y="615"/>
                    <a:pt x="10" y="615"/>
                    <a:pt x="10" y="613"/>
                  </a:cubicBezTo>
                  <a:cubicBezTo>
                    <a:pt x="8" y="616"/>
                    <a:pt x="8" y="619"/>
                    <a:pt x="6" y="621"/>
                  </a:cubicBezTo>
                  <a:cubicBezTo>
                    <a:pt x="5" y="620"/>
                    <a:pt x="5" y="619"/>
                    <a:pt x="5" y="619"/>
                  </a:cubicBezTo>
                  <a:cubicBezTo>
                    <a:pt x="5" y="615"/>
                    <a:pt x="6" y="611"/>
                    <a:pt x="6" y="608"/>
                  </a:cubicBezTo>
                  <a:cubicBezTo>
                    <a:pt x="8" y="598"/>
                    <a:pt x="11" y="588"/>
                    <a:pt x="14" y="578"/>
                  </a:cubicBezTo>
                  <a:cubicBezTo>
                    <a:pt x="15" y="575"/>
                    <a:pt x="16" y="572"/>
                    <a:pt x="17" y="569"/>
                  </a:cubicBezTo>
                  <a:cubicBezTo>
                    <a:pt x="20" y="559"/>
                    <a:pt x="25" y="550"/>
                    <a:pt x="29" y="541"/>
                  </a:cubicBezTo>
                  <a:cubicBezTo>
                    <a:pt x="33" y="534"/>
                    <a:pt x="36" y="528"/>
                    <a:pt x="40" y="521"/>
                  </a:cubicBezTo>
                  <a:cubicBezTo>
                    <a:pt x="46" y="509"/>
                    <a:pt x="53" y="497"/>
                    <a:pt x="61" y="486"/>
                  </a:cubicBezTo>
                  <a:cubicBezTo>
                    <a:pt x="64" y="481"/>
                    <a:pt x="66" y="477"/>
                    <a:pt x="69" y="473"/>
                  </a:cubicBezTo>
                  <a:cubicBezTo>
                    <a:pt x="69" y="473"/>
                    <a:pt x="69" y="472"/>
                    <a:pt x="69" y="472"/>
                  </a:cubicBezTo>
                  <a:cubicBezTo>
                    <a:pt x="74" y="466"/>
                    <a:pt x="78" y="459"/>
                    <a:pt x="82" y="453"/>
                  </a:cubicBezTo>
                  <a:cubicBezTo>
                    <a:pt x="87" y="447"/>
                    <a:pt x="92" y="441"/>
                    <a:pt x="97" y="434"/>
                  </a:cubicBezTo>
                  <a:cubicBezTo>
                    <a:pt x="102" y="428"/>
                    <a:pt x="107" y="423"/>
                    <a:pt x="112" y="417"/>
                  </a:cubicBezTo>
                  <a:cubicBezTo>
                    <a:pt x="116" y="411"/>
                    <a:pt x="121" y="406"/>
                    <a:pt x="125" y="401"/>
                  </a:cubicBezTo>
                  <a:cubicBezTo>
                    <a:pt x="127" y="399"/>
                    <a:pt x="128" y="397"/>
                    <a:pt x="129" y="395"/>
                  </a:cubicBezTo>
                  <a:cubicBezTo>
                    <a:pt x="143" y="380"/>
                    <a:pt x="157" y="366"/>
                    <a:pt x="172" y="353"/>
                  </a:cubicBezTo>
                  <a:cubicBezTo>
                    <a:pt x="178" y="348"/>
                    <a:pt x="184" y="343"/>
                    <a:pt x="190" y="338"/>
                  </a:cubicBezTo>
                  <a:cubicBezTo>
                    <a:pt x="208" y="321"/>
                    <a:pt x="226" y="304"/>
                    <a:pt x="245" y="288"/>
                  </a:cubicBezTo>
                  <a:cubicBezTo>
                    <a:pt x="246" y="287"/>
                    <a:pt x="246" y="287"/>
                    <a:pt x="247" y="286"/>
                  </a:cubicBezTo>
                  <a:cubicBezTo>
                    <a:pt x="248" y="287"/>
                    <a:pt x="247" y="287"/>
                    <a:pt x="247" y="287"/>
                  </a:cubicBezTo>
                  <a:cubicBezTo>
                    <a:pt x="244" y="290"/>
                    <a:pt x="241" y="292"/>
                    <a:pt x="238" y="295"/>
                  </a:cubicBezTo>
                  <a:cubicBezTo>
                    <a:pt x="238" y="296"/>
                    <a:pt x="237" y="297"/>
                    <a:pt x="236" y="297"/>
                  </a:cubicBezTo>
                  <a:cubicBezTo>
                    <a:pt x="234" y="298"/>
                    <a:pt x="233" y="300"/>
                    <a:pt x="231" y="302"/>
                  </a:cubicBezTo>
                  <a:cubicBezTo>
                    <a:pt x="234" y="300"/>
                    <a:pt x="235" y="300"/>
                    <a:pt x="237" y="297"/>
                  </a:cubicBezTo>
                  <a:cubicBezTo>
                    <a:pt x="237" y="297"/>
                    <a:pt x="238" y="296"/>
                    <a:pt x="239" y="296"/>
                  </a:cubicBezTo>
                  <a:cubicBezTo>
                    <a:pt x="273" y="267"/>
                    <a:pt x="309" y="238"/>
                    <a:pt x="344" y="210"/>
                  </a:cubicBezTo>
                  <a:cubicBezTo>
                    <a:pt x="359" y="199"/>
                    <a:pt x="373" y="188"/>
                    <a:pt x="387" y="176"/>
                  </a:cubicBezTo>
                  <a:cubicBezTo>
                    <a:pt x="403" y="163"/>
                    <a:pt x="418" y="149"/>
                    <a:pt x="432" y="134"/>
                  </a:cubicBezTo>
                  <a:cubicBezTo>
                    <a:pt x="433" y="133"/>
                    <a:pt x="434" y="132"/>
                    <a:pt x="435" y="131"/>
                  </a:cubicBezTo>
                  <a:cubicBezTo>
                    <a:pt x="435" y="130"/>
                    <a:pt x="434" y="130"/>
                    <a:pt x="433" y="130"/>
                  </a:cubicBezTo>
                  <a:cubicBezTo>
                    <a:pt x="428" y="132"/>
                    <a:pt x="423" y="133"/>
                    <a:pt x="417" y="134"/>
                  </a:cubicBezTo>
                  <a:cubicBezTo>
                    <a:pt x="415" y="134"/>
                    <a:pt x="413" y="135"/>
                    <a:pt x="410" y="135"/>
                  </a:cubicBezTo>
                  <a:cubicBezTo>
                    <a:pt x="404" y="135"/>
                    <a:pt x="398" y="136"/>
                    <a:pt x="391" y="138"/>
                  </a:cubicBezTo>
                  <a:cubicBezTo>
                    <a:pt x="391" y="138"/>
                    <a:pt x="390" y="138"/>
                    <a:pt x="389" y="138"/>
                  </a:cubicBezTo>
                  <a:cubicBezTo>
                    <a:pt x="378" y="139"/>
                    <a:pt x="367" y="138"/>
                    <a:pt x="355" y="134"/>
                  </a:cubicBezTo>
                  <a:cubicBezTo>
                    <a:pt x="354" y="134"/>
                    <a:pt x="352" y="133"/>
                    <a:pt x="350" y="133"/>
                  </a:cubicBezTo>
                  <a:cubicBezTo>
                    <a:pt x="335" y="131"/>
                    <a:pt x="321" y="127"/>
                    <a:pt x="306" y="123"/>
                  </a:cubicBezTo>
                  <a:cubicBezTo>
                    <a:pt x="305" y="123"/>
                    <a:pt x="304" y="123"/>
                    <a:pt x="304" y="122"/>
                  </a:cubicBezTo>
                  <a:cubicBezTo>
                    <a:pt x="303" y="122"/>
                    <a:pt x="303" y="122"/>
                    <a:pt x="303" y="122"/>
                  </a:cubicBezTo>
                  <a:cubicBezTo>
                    <a:pt x="308" y="123"/>
                    <a:pt x="313" y="124"/>
                    <a:pt x="317" y="125"/>
                  </a:cubicBezTo>
                  <a:cubicBezTo>
                    <a:pt x="319" y="126"/>
                    <a:pt x="320" y="126"/>
                    <a:pt x="321" y="126"/>
                  </a:cubicBezTo>
                  <a:cubicBezTo>
                    <a:pt x="322" y="126"/>
                    <a:pt x="323" y="127"/>
                    <a:pt x="323" y="127"/>
                  </a:cubicBezTo>
                  <a:cubicBezTo>
                    <a:pt x="324" y="127"/>
                    <a:pt x="324" y="127"/>
                    <a:pt x="325" y="127"/>
                  </a:cubicBezTo>
                  <a:cubicBezTo>
                    <a:pt x="325" y="127"/>
                    <a:pt x="325" y="127"/>
                    <a:pt x="325" y="127"/>
                  </a:cubicBezTo>
                  <a:cubicBezTo>
                    <a:pt x="324" y="127"/>
                    <a:pt x="324" y="127"/>
                    <a:pt x="323" y="127"/>
                  </a:cubicBezTo>
                  <a:cubicBezTo>
                    <a:pt x="323" y="126"/>
                    <a:pt x="323" y="126"/>
                    <a:pt x="321" y="126"/>
                  </a:cubicBezTo>
                  <a:cubicBezTo>
                    <a:pt x="321" y="125"/>
                    <a:pt x="320" y="125"/>
                    <a:pt x="320" y="125"/>
                  </a:cubicBezTo>
                  <a:cubicBezTo>
                    <a:pt x="315" y="124"/>
                    <a:pt x="311" y="122"/>
                    <a:pt x="307" y="121"/>
                  </a:cubicBezTo>
                  <a:cubicBezTo>
                    <a:pt x="294" y="117"/>
                    <a:pt x="281" y="113"/>
                    <a:pt x="268" y="108"/>
                  </a:cubicBezTo>
                  <a:cubicBezTo>
                    <a:pt x="251" y="102"/>
                    <a:pt x="234" y="97"/>
                    <a:pt x="217" y="93"/>
                  </a:cubicBezTo>
                  <a:cubicBezTo>
                    <a:pt x="209" y="91"/>
                    <a:pt x="200" y="89"/>
                    <a:pt x="192" y="88"/>
                  </a:cubicBezTo>
                  <a:cubicBezTo>
                    <a:pt x="187" y="87"/>
                    <a:pt x="181" y="88"/>
                    <a:pt x="176" y="90"/>
                  </a:cubicBezTo>
                  <a:cubicBezTo>
                    <a:pt x="172" y="91"/>
                    <a:pt x="168" y="92"/>
                    <a:pt x="164" y="94"/>
                  </a:cubicBezTo>
                  <a:cubicBezTo>
                    <a:pt x="164" y="94"/>
                    <a:pt x="163" y="94"/>
                    <a:pt x="163" y="95"/>
                  </a:cubicBezTo>
                  <a:cubicBezTo>
                    <a:pt x="162" y="96"/>
                    <a:pt x="160" y="98"/>
                    <a:pt x="159" y="99"/>
                  </a:cubicBezTo>
                  <a:cubicBezTo>
                    <a:pt x="154" y="104"/>
                    <a:pt x="148" y="108"/>
                    <a:pt x="143" y="113"/>
                  </a:cubicBezTo>
                  <a:cubicBezTo>
                    <a:pt x="141" y="114"/>
                    <a:pt x="139" y="116"/>
                    <a:pt x="137" y="117"/>
                  </a:cubicBezTo>
                  <a:cubicBezTo>
                    <a:pt x="136" y="118"/>
                    <a:pt x="135" y="118"/>
                    <a:pt x="135" y="118"/>
                  </a:cubicBezTo>
                  <a:cubicBezTo>
                    <a:pt x="132" y="119"/>
                    <a:pt x="131" y="120"/>
                    <a:pt x="129" y="121"/>
                  </a:cubicBezTo>
                  <a:cubicBezTo>
                    <a:pt x="125" y="125"/>
                    <a:pt x="120" y="129"/>
                    <a:pt x="116" y="132"/>
                  </a:cubicBezTo>
                  <a:cubicBezTo>
                    <a:pt x="115" y="132"/>
                    <a:pt x="115" y="132"/>
                    <a:pt x="114" y="132"/>
                  </a:cubicBezTo>
                  <a:cubicBezTo>
                    <a:pt x="113" y="133"/>
                    <a:pt x="111" y="134"/>
                    <a:pt x="110" y="135"/>
                  </a:cubicBezTo>
                  <a:cubicBezTo>
                    <a:pt x="107" y="138"/>
                    <a:pt x="104" y="140"/>
                    <a:pt x="101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7" y="146"/>
                    <a:pt x="96" y="147"/>
                    <a:pt x="96" y="148"/>
                  </a:cubicBezTo>
                  <a:cubicBezTo>
                    <a:pt x="95" y="149"/>
                    <a:pt x="94" y="150"/>
                    <a:pt x="92" y="151"/>
                  </a:cubicBezTo>
                  <a:cubicBezTo>
                    <a:pt x="92" y="151"/>
                    <a:pt x="92" y="150"/>
                    <a:pt x="92" y="149"/>
                  </a:cubicBezTo>
                  <a:cubicBezTo>
                    <a:pt x="92" y="148"/>
                    <a:pt x="92" y="147"/>
                    <a:pt x="92" y="146"/>
                  </a:cubicBezTo>
                  <a:cubicBezTo>
                    <a:pt x="92" y="146"/>
                    <a:pt x="92" y="145"/>
                    <a:pt x="93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0" y="144"/>
                    <a:pt x="90" y="144"/>
                    <a:pt x="89" y="142"/>
                  </a:cubicBezTo>
                  <a:cubicBezTo>
                    <a:pt x="87" y="145"/>
                    <a:pt x="85" y="147"/>
                    <a:pt x="84" y="150"/>
                  </a:cubicBezTo>
                  <a:cubicBezTo>
                    <a:pt x="83" y="152"/>
                    <a:pt x="82" y="154"/>
                    <a:pt x="81" y="157"/>
                  </a:cubicBezTo>
                  <a:cubicBezTo>
                    <a:pt x="80" y="158"/>
                    <a:pt x="80" y="159"/>
                    <a:pt x="79" y="160"/>
                  </a:cubicBezTo>
                  <a:cubicBezTo>
                    <a:pt x="77" y="162"/>
                    <a:pt x="76" y="164"/>
                    <a:pt x="76" y="166"/>
                  </a:cubicBezTo>
                  <a:cubicBezTo>
                    <a:pt x="76" y="166"/>
                    <a:pt x="76" y="167"/>
                    <a:pt x="76" y="167"/>
                  </a:cubicBezTo>
                  <a:cubicBezTo>
                    <a:pt x="75" y="165"/>
                    <a:pt x="75" y="165"/>
                    <a:pt x="75" y="164"/>
                  </a:cubicBezTo>
                  <a:cubicBezTo>
                    <a:pt x="75" y="163"/>
                    <a:pt x="75" y="161"/>
                    <a:pt x="75" y="160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6" y="160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60"/>
                  </a:cubicBezTo>
                  <a:cubicBezTo>
                    <a:pt x="74" y="161"/>
                    <a:pt x="74" y="163"/>
                    <a:pt x="73" y="163"/>
                  </a:cubicBezTo>
                  <a:cubicBezTo>
                    <a:pt x="72" y="160"/>
                    <a:pt x="73" y="155"/>
                    <a:pt x="75" y="151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1"/>
                  </a:cubicBezTo>
                  <a:cubicBezTo>
                    <a:pt x="74" y="151"/>
                    <a:pt x="73" y="152"/>
                    <a:pt x="73" y="152"/>
                  </a:cubicBezTo>
                  <a:cubicBezTo>
                    <a:pt x="72" y="154"/>
                    <a:pt x="71" y="156"/>
                    <a:pt x="70" y="158"/>
                  </a:cubicBezTo>
                  <a:cubicBezTo>
                    <a:pt x="70" y="158"/>
                    <a:pt x="70" y="159"/>
                    <a:pt x="69" y="160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5"/>
                    <a:pt x="69" y="152"/>
                    <a:pt x="70" y="149"/>
                  </a:cubicBezTo>
                  <a:cubicBezTo>
                    <a:pt x="72" y="145"/>
                    <a:pt x="74" y="140"/>
                    <a:pt x="76" y="136"/>
                  </a:cubicBezTo>
                  <a:cubicBezTo>
                    <a:pt x="78" y="133"/>
                    <a:pt x="80" y="130"/>
                    <a:pt x="82" y="127"/>
                  </a:cubicBezTo>
                  <a:cubicBezTo>
                    <a:pt x="91" y="115"/>
                    <a:pt x="101" y="104"/>
                    <a:pt x="113" y="94"/>
                  </a:cubicBezTo>
                  <a:cubicBezTo>
                    <a:pt x="120" y="88"/>
                    <a:pt x="127" y="82"/>
                    <a:pt x="134" y="76"/>
                  </a:cubicBezTo>
                  <a:cubicBezTo>
                    <a:pt x="135" y="75"/>
                    <a:pt x="135" y="74"/>
                    <a:pt x="136" y="73"/>
                  </a:cubicBezTo>
                  <a:cubicBezTo>
                    <a:pt x="139" y="67"/>
                    <a:pt x="143" y="60"/>
                    <a:pt x="144" y="53"/>
                  </a:cubicBezTo>
                  <a:cubicBezTo>
                    <a:pt x="145" y="50"/>
                    <a:pt x="146" y="48"/>
                    <a:pt x="146" y="46"/>
                  </a:cubicBezTo>
                  <a:cubicBezTo>
                    <a:pt x="146" y="42"/>
                    <a:pt x="145" y="39"/>
                    <a:pt x="145" y="36"/>
                  </a:cubicBezTo>
                  <a:cubicBezTo>
                    <a:pt x="145" y="33"/>
                    <a:pt x="144" y="30"/>
                    <a:pt x="143" y="27"/>
                  </a:cubicBezTo>
                  <a:cubicBezTo>
                    <a:pt x="140" y="16"/>
                    <a:pt x="147" y="5"/>
                    <a:pt x="158" y="2"/>
                  </a:cubicBezTo>
                  <a:cubicBezTo>
                    <a:pt x="169" y="0"/>
                    <a:pt x="179" y="6"/>
                    <a:pt x="182" y="17"/>
                  </a:cubicBezTo>
                  <a:cubicBezTo>
                    <a:pt x="183" y="22"/>
                    <a:pt x="183" y="27"/>
                    <a:pt x="182" y="31"/>
                  </a:cubicBezTo>
                  <a:cubicBezTo>
                    <a:pt x="182" y="32"/>
                    <a:pt x="182" y="34"/>
                    <a:pt x="182" y="35"/>
                  </a:cubicBezTo>
                  <a:cubicBezTo>
                    <a:pt x="182" y="38"/>
                    <a:pt x="182" y="41"/>
                    <a:pt x="181" y="44"/>
                  </a:cubicBezTo>
                  <a:cubicBezTo>
                    <a:pt x="184" y="44"/>
                    <a:pt x="187" y="43"/>
                    <a:pt x="189" y="42"/>
                  </a:cubicBezTo>
                  <a:cubicBezTo>
                    <a:pt x="200" y="37"/>
                    <a:pt x="212" y="33"/>
                    <a:pt x="224" y="31"/>
                  </a:cubicBezTo>
                  <a:cubicBezTo>
                    <a:pt x="233" y="29"/>
                    <a:pt x="242" y="29"/>
                    <a:pt x="251" y="29"/>
                  </a:cubicBezTo>
                  <a:cubicBezTo>
                    <a:pt x="258" y="30"/>
                    <a:pt x="265" y="31"/>
                    <a:pt x="272" y="32"/>
                  </a:cubicBezTo>
                  <a:cubicBezTo>
                    <a:pt x="274" y="33"/>
                    <a:pt x="276" y="33"/>
                    <a:pt x="278" y="33"/>
                  </a:cubicBezTo>
                  <a:cubicBezTo>
                    <a:pt x="278" y="34"/>
                    <a:pt x="278" y="34"/>
                    <a:pt x="278" y="35"/>
                  </a:cubicBezTo>
                  <a:cubicBezTo>
                    <a:pt x="278" y="35"/>
                    <a:pt x="278" y="35"/>
                    <a:pt x="278" y="35"/>
                  </a:cubicBezTo>
                  <a:cubicBezTo>
                    <a:pt x="276" y="33"/>
                    <a:pt x="273" y="33"/>
                    <a:pt x="270" y="33"/>
                  </a:cubicBezTo>
                  <a:cubicBezTo>
                    <a:pt x="263" y="31"/>
                    <a:pt x="257" y="30"/>
                    <a:pt x="250" y="30"/>
                  </a:cubicBezTo>
                  <a:cubicBezTo>
                    <a:pt x="247" y="30"/>
                    <a:pt x="244" y="30"/>
                    <a:pt x="241" y="30"/>
                  </a:cubicBezTo>
                  <a:cubicBezTo>
                    <a:pt x="239" y="30"/>
                    <a:pt x="236" y="31"/>
                    <a:pt x="234" y="31"/>
                  </a:cubicBezTo>
                  <a:cubicBezTo>
                    <a:pt x="235" y="31"/>
                    <a:pt x="237" y="31"/>
                    <a:pt x="238" y="31"/>
                  </a:cubicBezTo>
                  <a:cubicBezTo>
                    <a:pt x="241" y="31"/>
                    <a:pt x="244" y="31"/>
                    <a:pt x="247" y="31"/>
                  </a:cubicBezTo>
                  <a:cubicBezTo>
                    <a:pt x="255" y="31"/>
                    <a:pt x="263" y="33"/>
                    <a:pt x="271" y="34"/>
                  </a:cubicBezTo>
                  <a:cubicBezTo>
                    <a:pt x="292" y="39"/>
                    <a:pt x="312" y="45"/>
                    <a:pt x="331" y="51"/>
                  </a:cubicBezTo>
                  <a:cubicBezTo>
                    <a:pt x="344" y="55"/>
                    <a:pt x="357" y="59"/>
                    <a:pt x="370" y="63"/>
                  </a:cubicBezTo>
                  <a:cubicBezTo>
                    <a:pt x="382" y="67"/>
                    <a:pt x="393" y="69"/>
                    <a:pt x="405" y="71"/>
                  </a:cubicBezTo>
                  <a:cubicBezTo>
                    <a:pt x="418" y="73"/>
                    <a:pt x="430" y="74"/>
                    <a:pt x="443" y="72"/>
                  </a:cubicBezTo>
                  <a:cubicBezTo>
                    <a:pt x="451" y="72"/>
                    <a:pt x="459" y="70"/>
                    <a:pt x="466" y="68"/>
                  </a:cubicBezTo>
                  <a:cubicBezTo>
                    <a:pt x="470" y="66"/>
                    <a:pt x="474" y="64"/>
                    <a:pt x="478" y="62"/>
                  </a:cubicBezTo>
                  <a:cubicBezTo>
                    <a:pt x="487" y="57"/>
                    <a:pt x="491" y="49"/>
                    <a:pt x="493" y="39"/>
                  </a:cubicBezTo>
                  <a:cubicBezTo>
                    <a:pt x="493" y="36"/>
                    <a:pt x="493" y="33"/>
                    <a:pt x="493" y="30"/>
                  </a:cubicBezTo>
                  <a:cubicBezTo>
                    <a:pt x="493" y="28"/>
                    <a:pt x="493" y="27"/>
                    <a:pt x="494" y="25"/>
                  </a:cubicBezTo>
                  <a:cubicBezTo>
                    <a:pt x="494" y="25"/>
                    <a:pt x="494" y="26"/>
                    <a:pt x="495" y="26"/>
                  </a:cubicBezTo>
                  <a:cubicBezTo>
                    <a:pt x="495" y="34"/>
                    <a:pt x="495" y="41"/>
                    <a:pt x="493" y="48"/>
                  </a:cubicBezTo>
                  <a:cubicBezTo>
                    <a:pt x="490" y="55"/>
                    <a:pt x="485" y="60"/>
                    <a:pt x="479" y="64"/>
                  </a:cubicBezTo>
                  <a:cubicBezTo>
                    <a:pt x="475" y="67"/>
                    <a:pt x="470" y="69"/>
                    <a:pt x="465" y="70"/>
                  </a:cubicBezTo>
                  <a:cubicBezTo>
                    <a:pt x="458" y="72"/>
                    <a:pt x="451" y="74"/>
                    <a:pt x="444" y="74"/>
                  </a:cubicBezTo>
                  <a:cubicBezTo>
                    <a:pt x="437" y="75"/>
                    <a:pt x="430" y="75"/>
                    <a:pt x="423" y="75"/>
                  </a:cubicBezTo>
                  <a:cubicBezTo>
                    <a:pt x="416" y="75"/>
                    <a:pt x="409" y="74"/>
                    <a:pt x="403" y="72"/>
                  </a:cubicBezTo>
                  <a:cubicBezTo>
                    <a:pt x="402" y="72"/>
                    <a:pt x="401" y="72"/>
                    <a:pt x="400" y="72"/>
                  </a:cubicBezTo>
                  <a:cubicBezTo>
                    <a:pt x="400" y="72"/>
                    <a:pt x="400" y="73"/>
                    <a:pt x="400" y="73"/>
                  </a:cubicBezTo>
                  <a:cubicBezTo>
                    <a:pt x="401" y="73"/>
                    <a:pt x="402" y="72"/>
                    <a:pt x="403" y="72"/>
                  </a:cubicBezTo>
                  <a:cubicBezTo>
                    <a:pt x="403" y="73"/>
                    <a:pt x="403" y="73"/>
                    <a:pt x="404" y="73"/>
                  </a:cubicBezTo>
                  <a:cubicBezTo>
                    <a:pt x="411" y="75"/>
                    <a:pt x="418" y="76"/>
                    <a:pt x="425" y="76"/>
                  </a:cubicBezTo>
                  <a:cubicBezTo>
                    <a:pt x="433" y="77"/>
                    <a:pt x="441" y="77"/>
                    <a:pt x="449" y="76"/>
                  </a:cubicBezTo>
                  <a:cubicBezTo>
                    <a:pt x="459" y="75"/>
                    <a:pt x="470" y="73"/>
                    <a:pt x="479" y="67"/>
                  </a:cubicBezTo>
                  <a:cubicBezTo>
                    <a:pt x="480" y="67"/>
                    <a:pt x="481" y="67"/>
                    <a:pt x="482" y="66"/>
                  </a:cubicBezTo>
                  <a:cubicBezTo>
                    <a:pt x="482" y="66"/>
                    <a:pt x="482" y="66"/>
                    <a:pt x="482" y="66"/>
                  </a:cubicBezTo>
                  <a:cubicBezTo>
                    <a:pt x="481" y="67"/>
                    <a:pt x="481" y="67"/>
                    <a:pt x="481" y="68"/>
                  </a:cubicBezTo>
                  <a:cubicBezTo>
                    <a:pt x="479" y="69"/>
                    <a:pt x="477" y="70"/>
                    <a:pt x="475" y="71"/>
                  </a:cubicBezTo>
                  <a:cubicBezTo>
                    <a:pt x="475" y="71"/>
                    <a:pt x="474" y="71"/>
                    <a:pt x="474" y="72"/>
                  </a:cubicBezTo>
                  <a:cubicBezTo>
                    <a:pt x="474" y="72"/>
                    <a:pt x="474" y="73"/>
                    <a:pt x="475" y="73"/>
                  </a:cubicBezTo>
                  <a:cubicBezTo>
                    <a:pt x="476" y="73"/>
                    <a:pt x="477" y="72"/>
                    <a:pt x="479" y="72"/>
                  </a:cubicBezTo>
                  <a:cubicBezTo>
                    <a:pt x="481" y="71"/>
                    <a:pt x="483" y="69"/>
                    <a:pt x="483" y="66"/>
                  </a:cubicBezTo>
                  <a:cubicBezTo>
                    <a:pt x="483" y="66"/>
                    <a:pt x="483" y="66"/>
                    <a:pt x="483" y="66"/>
                  </a:cubicBezTo>
                  <a:cubicBezTo>
                    <a:pt x="483" y="67"/>
                    <a:pt x="484" y="67"/>
                    <a:pt x="484" y="68"/>
                  </a:cubicBezTo>
                  <a:cubicBezTo>
                    <a:pt x="484" y="69"/>
                    <a:pt x="483" y="70"/>
                    <a:pt x="483" y="71"/>
                  </a:cubicBezTo>
                  <a:cubicBezTo>
                    <a:pt x="483" y="72"/>
                    <a:pt x="484" y="71"/>
                    <a:pt x="484" y="71"/>
                  </a:cubicBezTo>
                  <a:cubicBezTo>
                    <a:pt x="486" y="69"/>
                    <a:pt x="488" y="68"/>
                    <a:pt x="490" y="67"/>
                  </a:cubicBezTo>
                  <a:cubicBezTo>
                    <a:pt x="492" y="65"/>
                    <a:pt x="493" y="63"/>
                    <a:pt x="495" y="61"/>
                  </a:cubicBezTo>
                  <a:cubicBezTo>
                    <a:pt x="495" y="61"/>
                    <a:pt x="495" y="60"/>
                    <a:pt x="496" y="60"/>
                  </a:cubicBezTo>
                  <a:cubicBezTo>
                    <a:pt x="498" y="59"/>
                    <a:pt x="498" y="56"/>
                    <a:pt x="501" y="56"/>
                  </a:cubicBezTo>
                  <a:cubicBezTo>
                    <a:pt x="501" y="56"/>
                    <a:pt x="501" y="54"/>
                    <a:pt x="502" y="54"/>
                  </a:cubicBezTo>
                  <a:cubicBezTo>
                    <a:pt x="504" y="48"/>
                    <a:pt x="506" y="43"/>
                    <a:pt x="506" y="37"/>
                  </a:cubicBezTo>
                  <a:cubicBezTo>
                    <a:pt x="507" y="32"/>
                    <a:pt x="506" y="28"/>
                    <a:pt x="506" y="23"/>
                  </a:cubicBezTo>
                  <a:cubicBezTo>
                    <a:pt x="505" y="20"/>
                    <a:pt x="505" y="18"/>
                    <a:pt x="506" y="15"/>
                  </a:cubicBezTo>
                  <a:cubicBezTo>
                    <a:pt x="506" y="12"/>
                    <a:pt x="507" y="10"/>
                    <a:pt x="510" y="9"/>
                  </a:cubicBezTo>
                  <a:cubicBezTo>
                    <a:pt x="513" y="8"/>
                    <a:pt x="516" y="8"/>
                    <a:pt x="518" y="10"/>
                  </a:cubicBezTo>
                  <a:cubicBezTo>
                    <a:pt x="520" y="11"/>
                    <a:pt x="520" y="12"/>
                    <a:pt x="521" y="14"/>
                  </a:cubicBezTo>
                  <a:cubicBezTo>
                    <a:pt x="521" y="16"/>
                    <a:pt x="521" y="19"/>
                    <a:pt x="521" y="21"/>
                  </a:cubicBezTo>
                  <a:cubicBezTo>
                    <a:pt x="520" y="28"/>
                    <a:pt x="519" y="35"/>
                    <a:pt x="517" y="41"/>
                  </a:cubicBezTo>
                  <a:cubicBezTo>
                    <a:pt x="516" y="43"/>
                    <a:pt x="516" y="44"/>
                    <a:pt x="515" y="46"/>
                  </a:cubicBezTo>
                  <a:cubicBezTo>
                    <a:pt x="515" y="46"/>
                    <a:pt x="515" y="47"/>
                    <a:pt x="515" y="47"/>
                  </a:cubicBezTo>
                  <a:cubicBezTo>
                    <a:pt x="516" y="47"/>
                    <a:pt x="517" y="46"/>
                    <a:pt x="517" y="46"/>
                  </a:cubicBezTo>
                  <a:cubicBezTo>
                    <a:pt x="518" y="46"/>
                    <a:pt x="518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20" y="44"/>
                    <a:pt x="522" y="41"/>
                    <a:pt x="523" y="38"/>
                  </a:cubicBezTo>
                  <a:cubicBezTo>
                    <a:pt x="523" y="36"/>
                    <a:pt x="524" y="33"/>
                    <a:pt x="525" y="30"/>
                  </a:cubicBezTo>
                  <a:cubicBezTo>
                    <a:pt x="526" y="28"/>
                    <a:pt x="526" y="26"/>
                    <a:pt x="528" y="24"/>
                  </a:cubicBezTo>
                  <a:cubicBezTo>
                    <a:pt x="528" y="24"/>
                    <a:pt x="528" y="23"/>
                    <a:pt x="529" y="22"/>
                  </a:cubicBezTo>
                  <a:cubicBezTo>
                    <a:pt x="529" y="21"/>
                    <a:pt x="529" y="20"/>
                    <a:pt x="530" y="19"/>
                  </a:cubicBezTo>
                  <a:cubicBezTo>
                    <a:pt x="530" y="21"/>
                    <a:pt x="530" y="24"/>
                    <a:pt x="530" y="26"/>
                  </a:cubicBezTo>
                  <a:cubicBezTo>
                    <a:pt x="531" y="25"/>
                    <a:pt x="531" y="24"/>
                    <a:pt x="532" y="23"/>
                  </a:cubicBezTo>
                  <a:cubicBezTo>
                    <a:pt x="533" y="23"/>
                    <a:pt x="533" y="24"/>
                    <a:pt x="533" y="24"/>
                  </a:cubicBezTo>
                  <a:cubicBezTo>
                    <a:pt x="533" y="27"/>
                    <a:pt x="533" y="30"/>
                    <a:pt x="532" y="33"/>
                  </a:cubicBezTo>
                  <a:cubicBezTo>
                    <a:pt x="532" y="34"/>
                    <a:pt x="532" y="34"/>
                    <a:pt x="532" y="36"/>
                  </a:cubicBezTo>
                  <a:cubicBezTo>
                    <a:pt x="534" y="32"/>
                    <a:pt x="534" y="29"/>
                    <a:pt x="536" y="26"/>
                  </a:cubicBezTo>
                  <a:cubicBezTo>
                    <a:pt x="537" y="27"/>
                    <a:pt x="537" y="28"/>
                    <a:pt x="537" y="28"/>
                  </a:cubicBezTo>
                  <a:cubicBezTo>
                    <a:pt x="537" y="33"/>
                    <a:pt x="536" y="37"/>
                    <a:pt x="535" y="42"/>
                  </a:cubicBezTo>
                  <a:cubicBezTo>
                    <a:pt x="533" y="50"/>
                    <a:pt x="530" y="58"/>
                    <a:pt x="526" y="66"/>
                  </a:cubicBezTo>
                  <a:cubicBezTo>
                    <a:pt x="524" y="70"/>
                    <a:pt x="523" y="73"/>
                    <a:pt x="521" y="77"/>
                  </a:cubicBezTo>
                  <a:cubicBezTo>
                    <a:pt x="517" y="85"/>
                    <a:pt x="513" y="91"/>
                    <a:pt x="508" y="98"/>
                  </a:cubicBezTo>
                  <a:cubicBezTo>
                    <a:pt x="502" y="106"/>
                    <a:pt x="496" y="113"/>
                    <a:pt x="491" y="121"/>
                  </a:cubicBezTo>
                  <a:cubicBezTo>
                    <a:pt x="487" y="125"/>
                    <a:pt x="484" y="130"/>
                    <a:pt x="480" y="135"/>
                  </a:cubicBezTo>
                  <a:cubicBezTo>
                    <a:pt x="474" y="142"/>
                    <a:pt x="468" y="148"/>
                    <a:pt x="462" y="155"/>
                  </a:cubicBezTo>
                  <a:cubicBezTo>
                    <a:pt x="458" y="158"/>
                    <a:pt x="455" y="162"/>
                    <a:pt x="452" y="166"/>
                  </a:cubicBezTo>
                  <a:cubicBezTo>
                    <a:pt x="448" y="169"/>
                    <a:pt x="445" y="173"/>
                    <a:pt x="441" y="177"/>
                  </a:cubicBezTo>
                  <a:cubicBezTo>
                    <a:pt x="428" y="190"/>
                    <a:pt x="415" y="203"/>
                    <a:pt x="402" y="215"/>
                  </a:cubicBezTo>
                  <a:cubicBezTo>
                    <a:pt x="396" y="221"/>
                    <a:pt x="391" y="227"/>
                    <a:pt x="385" y="234"/>
                  </a:cubicBezTo>
                  <a:cubicBezTo>
                    <a:pt x="386" y="234"/>
                    <a:pt x="387" y="233"/>
                    <a:pt x="387" y="233"/>
                  </a:cubicBezTo>
                  <a:cubicBezTo>
                    <a:pt x="395" y="227"/>
                    <a:pt x="402" y="221"/>
                    <a:pt x="409" y="215"/>
                  </a:cubicBezTo>
                  <a:cubicBezTo>
                    <a:pt x="429" y="198"/>
                    <a:pt x="448" y="180"/>
                    <a:pt x="465" y="160"/>
                  </a:cubicBezTo>
                  <a:cubicBezTo>
                    <a:pt x="476" y="147"/>
                    <a:pt x="486" y="134"/>
                    <a:pt x="495" y="120"/>
                  </a:cubicBezTo>
                  <a:cubicBezTo>
                    <a:pt x="497" y="117"/>
                    <a:pt x="498" y="114"/>
                    <a:pt x="500" y="112"/>
                  </a:cubicBezTo>
                  <a:cubicBezTo>
                    <a:pt x="500" y="111"/>
                    <a:pt x="501" y="110"/>
                    <a:pt x="501" y="110"/>
                  </a:cubicBezTo>
                  <a:cubicBezTo>
                    <a:pt x="502" y="111"/>
                    <a:pt x="501" y="111"/>
                    <a:pt x="501" y="112"/>
                  </a:cubicBezTo>
                  <a:cubicBezTo>
                    <a:pt x="500" y="114"/>
                    <a:pt x="499" y="116"/>
                    <a:pt x="498" y="118"/>
                  </a:cubicBezTo>
                  <a:cubicBezTo>
                    <a:pt x="490" y="133"/>
                    <a:pt x="479" y="147"/>
                    <a:pt x="468" y="160"/>
                  </a:cubicBezTo>
                  <a:cubicBezTo>
                    <a:pt x="454" y="176"/>
                    <a:pt x="439" y="192"/>
                    <a:pt x="422" y="206"/>
                  </a:cubicBezTo>
                  <a:cubicBezTo>
                    <a:pt x="416" y="212"/>
                    <a:pt x="409" y="218"/>
                    <a:pt x="402" y="223"/>
                  </a:cubicBezTo>
                  <a:cubicBezTo>
                    <a:pt x="402" y="224"/>
                    <a:pt x="401" y="225"/>
                    <a:pt x="401" y="226"/>
                  </a:cubicBezTo>
                  <a:cubicBezTo>
                    <a:pt x="401" y="225"/>
                    <a:pt x="402" y="225"/>
                    <a:pt x="402" y="225"/>
                  </a:cubicBezTo>
                  <a:cubicBezTo>
                    <a:pt x="416" y="214"/>
                    <a:pt x="429" y="203"/>
                    <a:pt x="442" y="192"/>
                  </a:cubicBezTo>
                  <a:cubicBezTo>
                    <a:pt x="450" y="185"/>
                    <a:pt x="457" y="177"/>
                    <a:pt x="464" y="169"/>
                  </a:cubicBezTo>
                  <a:cubicBezTo>
                    <a:pt x="465" y="168"/>
                    <a:pt x="465" y="167"/>
                    <a:pt x="467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6" y="167"/>
                    <a:pt x="466" y="168"/>
                    <a:pt x="466" y="169"/>
                  </a:cubicBezTo>
                  <a:cubicBezTo>
                    <a:pt x="464" y="170"/>
                    <a:pt x="463" y="172"/>
                    <a:pt x="461" y="174"/>
                  </a:cubicBezTo>
                  <a:cubicBezTo>
                    <a:pt x="461" y="174"/>
                    <a:pt x="462" y="174"/>
                    <a:pt x="462" y="175"/>
                  </a:cubicBezTo>
                  <a:cubicBezTo>
                    <a:pt x="462" y="175"/>
                    <a:pt x="462" y="175"/>
                    <a:pt x="463" y="175"/>
                  </a:cubicBezTo>
                  <a:cubicBezTo>
                    <a:pt x="465" y="173"/>
                    <a:pt x="467" y="171"/>
                    <a:pt x="470" y="168"/>
                  </a:cubicBezTo>
                  <a:cubicBezTo>
                    <a:pt x="470" y="169"/>
                    <a:pt x="470" y="169"/>
                    <a:pt x="470" y="170"/>
                  </a:cubicBezTo>
                  <a:cubicBezTo>
                    <a:pt x="468" y="172"/>
                    <a:pt x="465" y="174"/>
                    <a:pt x="463" y="177"/>
                  </a:cubicBezTo>
                  <a:cubicBezTo>
                    <a:pt x="463" y="177"/>
                    <a:pt x="462" y="178"/>
                    <a:pt x="462" y="178"/>
                  </a:cubicBezTo>
                  <a:cubicBezTo>
                    <a:pt x="463" y="179"/>
                    <a:pt x="463" y="178"/>
                    <a:pt x="464" y="177"/>
                  </a:cubicBezTo>
                  <a:cubicBezTo>
                    <a:pt x="469" y="172"/>
                    <a:pt x="474" y="167"/>
                    <a:pt x="478" y="161"/>
                  </a:cubicBezTo>
                  <a:cubicBezTo>
                    <a:pt x="480" y="159"/>
                    <a:pt x="482" y="157"/>
                    <a:pt x="484" y="154"/>
                  </a:cubicBezTo>
                  <a:cubicBezTo>
                    <a:pt x="484" y="154"/>
                    <a:pt x="484" y="154"/>
                    <a:pt x="484" y="154"/>
                  </a:cubicBezTo>
                  <a:cubicBezTo>
                    <a:pt x="486" y="152"/>
                    <a:pt x="488" y="151"/>
                    <a:pt x="490" y="149"/>
                  </a:cubicBezTo>
                  <a:cubicBezTo>
                    <a:pt x="490" y="149"/>
                    <a:pt x="490" y="150"/>
                    <a:pt x="489" y="150"/>
                  </a:cubicBezTo>
                  <a:cubicBezTo>
                    <a:pt x="486" y="154"/>
                    <a:pt x="483" y="158"/>
                    <a:pt x="480" y="162"/>
                  </a:cubicBezTo>
                  <a:cubicBezTo>
                    <a:pt x="479" y="163"/>
                    <a:pt x="478" y="164"/>
                    <a:pt x="478" y="165"/>
                  </a:cubicBezTo>
                  <a:cubicBezTo>
                    <a:pt x="479" y="166"/>
                    <a:pt x="479" y="165"/>
                    <a:pt x="479" y="165"/>
                  </a:cubicBezTo>
                  <a:cubicBezTo>
                    <a:pt x="482" y="162"/>
                    <a:pt x="484" y="159"/>
                    <a:pt x="487" y="156"/>
                  </a:cubicBezTo>
                  <a:cubicBezTo>
                    <a:pt x="488" y="155"/>
                    <a:pt x="488" y="154"/>
                    <a:pt x="489" y="154"/>
                  </a:cubicBezTo>
                  <a:cubicBezTo>
                    <a:pt x="489" y="154"/>
                    <a:pt x="489" y="154"/>
                    <a:pt x="489" y="154"/>
                  </a:cubicBezTo>
                  <a:cubicBezTo>
                    <a:pt x="489" y="155"/>
                    <a:pt x="488" y="156"/>
                    <a:pt x="487" y="157"/>
                  </a:cubicBezTo>
                  <a:cubicBezTo>
                    <a:pt x="482" y="164"/>
                    <a:pt x="476" y="171"/>
                    <a:pt x="469" y="178"/>
                  </a:cubicBezTo>
                  <a:cubicBezTo>
                    <a:pt x="467" y="181"/>
                    <a:pt x="465" y="183"/>
                    <a:pt x="463" y="185"/>
                  </a:cubicBezTo>
                  <a:cubicBezTo>
                    <a:pt x="459" y="189"/>
                    <a:pt x="456" y="192"/>
                    <a:pt x="453" y="196"/>
                  </a:cubicBezTo>
                  <a:cubicBezTo>
                    <a:pt x="453" y="196"/>
                    <a:pt x="453" y="196"/>
                    <a:pt x="452" y="197"/>
                  </a:cubicBezTo>
                  <a:cubicBezTo>
                    <a:pt x="452" y="197"/>
                    <a:pt x="451" y="197"/>
                    <a:pt x="451" y="197"/>
                  </a:cubicBezTo>
                  <a:cubicBezTo>
                    <a:pt x="450" y="198"/>
                    <a:pt x="449" y="198"/>
                    <a:pt x="449" y="199"/>
                  </a:cubicBezTo>
                  <a:cubicBezTo>
                    <a:pt x="438" y="209"/>
                    <a:pt x="427" y="219"/>
                    <a:pt x="416" y="228"/>
                  </a:cubicBezTo>
                  <a:cubicBezTo>
                    <a:pt x="406" y="236"/>
                    <a:pt x="397" y="244"/>
                    <a:pt x="388" y="252"/>
                  </a:cubicBezTo>
                  <a:cubicBezTo>
                    <a:pt x="387" y="252"/>
                    <a:pt x="386" y="253"/>
                    <a:pt x="386" y="255"/>
                  </a:cubicBezTo>
                  <a:cubicBezTo>
                    <a:pt x="387" y="253"/>
                    <a:pt x="388" y="253"/>
                    <a:pt x="389" y="252"/>
                  </a:cubicBezTo>
                  <a:cubicBezTo>
                    <a:pt x="396" y="247"/>
                    <a:pt x="404" y="241"/>
                    <a:pt x="411" y="235"/>
                  </a:cubicBezTo>
                  <a:cubicBezTo>
                    <a:pt x="414" y="233"/>
                    <a:pt x="418" y="230"/>
                    <a:pt x="421" y="227"/>
                  </a:cubicBezTo>
                  <a:cubicBezTo>
                    <a:pt x="425" y="224"/>
                    <a:pt x="429" y="221"/>
                    <a:pt x="432" y="218"/>
                  </a:cubicBezTo>
                  <a:cubicBezTo>
                    <a:pt x="432" y="217"/>
                    <a:pt x="432" y="217"/>
                    <a:pt x="432" y="217"/>
                  </a:cubicBezTo>
                  <a:cubicBezTo>
                    <a:pt x="436" y="215"/>
                    <a:pt x="439" y="212"/>
                    <a:pt x="442" y="208"/>
                  </a:cubicBezTo>
                  <a:close/>
                  <a:moveTo>
                    <a:pt x="15" y="653"/>
                  </a:moveTo>
                  <a:cubicBezTo>
                    <a:pt x="15" y="653"/>
                    <a:pt x="15" y="653"/>
                    <a:pt x="15" y="653"/>
                  </a:cubicBezTo>
                  <a:cubicBezTo>
                    <a:pt x="15" y="653"/>
                    <a:pt x="16" y="653"/>
                    <a:pt x="16" y="653"/>
                  </a:cubicBezTo>
                  <a:cubicBezTo>
                    <a:pt x="15" y="653"/>
                    <a:pt x="15" y="653"/>
                    <a:pt x="15" y="653"/>
                  </a:cubicBezTo>
                  <a:cubicBezTo>
                    <a:pt x="15" y="654"/>
                    <a:pt x="15" y="655"/>
                    <a:pt x="15" y="656"/>
                  </a:cubicBezTo>
                  <a:cubicBezTo>
                    <a:pt x="13" y="657"/>
                    <a:pt x="12" y="659"/>
                    <a:pt x="12" y="662"/>
                  </a:cubicBezTo>
                  <a:cubicBezTo>
                    <a:pt x="10" y="664"/>
                    <a:pt x="10" y="665"/>
                    <a:pt x="9" y="668"/>
                  </a:cubicBezTo>
                  <a:cubicBezTo>
                    <a:pt x="10" y="666"/>
                    <a:pt x="12" y="664"/>
                    <a:pt x="12" y="662"/>
                  </a:cubicBezTo>
                  <a:cubicBezTo>
                    <a:pt x="14" y="660"/>
                    <a:pt x="14" y="658"/>
                    <a:pt x="15" y="655"/>
                  </a:cubicBezTo>
                  <a:cubicBezTo>
                    <a:pt x="15" y="655"/>
                    <a:pt x="15" y="654"/>
                    <a:pt x="15" y="653"/>
                  </a:cubicBezTo>
                  <a:close/>
                  <a:moveTo>
                    <a:pt x="18" y="645"/>
                  </a:moveTo>
                  <a:cubicBezTo>
                    <a:pt x="19" y="645"/>
                    <a:pt x="19" y="644"/>
                    <a:pt x="19" y="644"/>
                  </a:cubicBezTo>
                  <a:cubicBezTo>
                    <a:pt x="20" y="643"/>
                    <a:pt x="20" y="643"/>
                    <a:pt x="19" y="642"/>
                  </a:cubicBezTo>
                  <a:cubicBezTo>
                    <a:pt x="20" y="642"/>
                    <a:pt x="21" y="642"/>
                    <a:pt x="20" y="641"/>
                  </a:cubicBezTo>
                  <a:cubicBezTo>
                    <a:pt x="20" y="641"/>
                    <a:pt x="21" y="641"/>
                    <a:pt x="21" y="641"/>
                  </a:cubicBezTo>
                  <a:cubicBezTo>
                    <a:pt x="22" y="639"/>
                    <a:pt x="23" y="638"/>
                    <a:pt x="23" y="636"/>
                  </a:cubicBezTo>
                  <a:cubicBezTo>
                    <a:pt x="24" y="636"/>
                    <a:pt x="24" y="636"/>
                    <a:pt x="24" y="636"/>
                  </a:cubicBezTo>
                  <a:cubicBezTo>
                    <a:pt x="27" y="632"/>
                    <a:pt x="28" y="629"/>
                    <a:pt x="30" y="625"/>
                  </a:cubicBezTo>
                  <a:cubicBezTo>
                    <a:pt x="30" y="625"/>
                    <a:pt x="30" y="624"/>
                    <a:pt x="30" y="624"/>
                  </a:cubicBezTo>
                  <a:cubicBezTo>
                    <a:pt x="27" y="628"/>
                    <a:pt x="25" y="631"/>
                    <a:pt x="23" y="635"/>
                  </a:cubicBezTo>
                  <a:cubicBezTo>
                    <a:pt x="23" y="635"/>
                    <a:pt x="23" y="636"/>
                    <a:pt x="23" y="636"/>
                  </a:cubicBezTo>
                  <a:cubicBezTo>
                    <a:pt x="23" y="636"/>
                    <a:pt x="22" y="637"/>
                    <a:pt x="22" y="637"/>
                  </a:cubicBezTo>
                  <a:cubicBezTo>
                    <a:pt x="21" y="638"/>
                    <a:pt x="21" y="640"/>
                    <a:pt x="20" y="641"/>
                  </a:cubicBezTo>
                  <a:cubicBezTo>
                    <a:pt x="20" y="641"/>
                    <a:pt x="20" y="642"/>
                    <a:pt x="20" y="642"/>
                  </a:cubicBezTo>
                  <a:cubicBezTo>
                    <a:pt x="19" y="643"/>
                    <a:pt x="19" y="643"/>
                    <a:pt x="19" y="644"/>
                  </a:cubicBezTo>
                  <a:cubicBezTo>
                    <a:pt x="19" y="644"/>
                    <a:pt x="18" y="645"/>
                    <a:pt x="18" y="645"/>
                  </a:cubicBezTo>
                  <a:cubicBezTo>
                    <a:pt x="18" y="645"/>
                    <a:pt x="18" y="645"/>
                    <a:pt x="18" y="645"/>
                  </a:cubicBezTo>
                  <a:cubicBezTo>
                    <a:pt x="18" y="645"/>
                    <a:pt x="18" y="646"/>
                    <a:pt x="18" y="646"/>
                  </a:cubicBezTo>
                  <a:cubicBezTo>
                    <a:pt x="18" y="645"/>
                    <a:pt x="18" y="645"/>
                    <a:pt x="18" y="645"/>
                  </a:cubicBezTo>
                  <a:close/>
                  <a:moveTo>
                    <a:pt x="21" y="643"/>
                  </a:moveTo>
                  <a:cubicBezTo>
                    <a:pt x="21" y="643"/>
                    <a:pt x="21" y="643"/>
                    <a:pt x="21" y="643"/>
                  </a:cubicBezTo>
                  <a:cubicBezTo>
                    <a:pt x="21" y="643"/>
                    <a:pt x="21" y="643"/>
                    <a:pt x="22" y="643"/>
                  </a:cubicBezTo>
                  <a:cubicBezTo>
                    <a:pt x="21" y="643"/>
                    <a:pt x="21" y="643"/>
                    <a:pt x="21" y="643"/>
                  </a:cubicBezTo>
                  <a:cubicBezTo>
                    <a:pt x="21" y="643"/>
                    <a:pt x="21" y="643"/>
                    <a:pt x="21" y="643"/>
                  </a:cubicBezTo>
                  <a:cubicBezTo>
                    <a:pt x="21" y="643"/>
                    <a:pt x="21" y="644"/>
                    <a:pt x="21" y="644"/>
                  </a:cubicBezTo>
                  <a:cubicBezTo>
                    <a:pt x="21" y="643"/>
                    <a:pt x="21" y="643"/>
                    <a:pt x="21" y="643"/>
                  </a:cubicBezTo>
                  <a:close/>
                  <a:moveTo>
                    <a:pt x="51" y="588"/>
                  </a:moveTo>
                  <a:cubicBezTo>
                    <a:pt x="51" y="588"/>
                    <a:pt x="52" y="588"/>
                    <a:pt x="52" y="588"/>
                  </a:cubicBezTo>
                  <a:cubicBezTo>
                    <a:pt x="52" y="588"/>
                    <a:pt x="52" y="588"/>
                    <a:pt x="52" y="588"/>
                  </a:cubicBezTo>
                  <a:cubicBezTo>
                    <a:pt x="51" y="588"/>
                    <a:pt x="51" y="588"/>
                    <a:pt x="51" y="588"/>
                  </a:cubicBezTo>
                  <a:cubicBezTo>
                    <a:pt x="51" y="589"/>
                    <a:pt x="51" y="590"/>
                    <a:pt x="51" y="591"/>
                  </a:cubicBezTo>
                  <a:cubicBezTo>
                    <a:pt x="51" y="591"/>
                    <a:pt x="50" y="590"/>
                    <a:pt x="50" y="591"/>
                  </a:cubicBezTo>
                  <a:cubicBezTo>
                    <a:pt x="49" y="591"/>
                    <a:pt x="48" y="592"/>
                    <a:pt x="49" y="594"/>
                  </a:cubicBezTo>
                  <a:cubicBezTo>
                    <a:pt x="47" y="594"/>
                    <a:pt x="47" y="595"/>
                    <a:pt x="47" y="596"/>
                  </a:cubicBezTo>
                  <a:cubicBezTo>
                    <a:pt x="46" y="596"/>
                    <a:pt x="46" y="597"/>
                    <a:pt x="45" y="598"/>
                  </a:cubicBezTo>
                  <a:cubicBezTo>
                    <a:pt x="45" y="599"/>
                    <a:pt x="44" y="599"/>
                    <a:pt x="45" y="601"/>
                  </a:cubicBezTo>
                  <a:cubicBezTo>
                    <a:pt x="47" y="598"/>
                    <a:pt x="48" y="596"/>
                    <a:pt x="48" y="594"/>
                  </a:cubicBezTo>
                  <a:cubicBezTo>
                    <a:pt x="49" y="593"/>
                    <a:pt x="49" y="593"/>
                    <a:pt x="50" y="592"/>
                  </a:cubicBezTo>
                  <a:cubicBezTo>
                    <a:pt x="50" y="592"/>
                    <a:pt x="51" y="591"/>
                    <a:pt x="51" y="590"/>
                  </a:cubicBezTo>
                  <a:cubicBezTo>
                    <a:pt x="51" y="590"/>
                    <a:pt x="51" y="589"/>
                    <a:pt x="51" y="588"/>
                  </a:cubicBezTo>
                  <a:close/>
                  <a:moveTo>
                    <a:pt x="53" y="585"/>
                  </a:moveTo>
                  <a:cubicBezTo>
                    <a:pt x="53" y="585"/>
                    <a:pt x="54" y="585"/>
                    <a:pt x="54" y="585"/>
                  </a:cubicBezTo>
                  <a:cubicBezTo>
                    <a:pt x="54" y="585"/>
                    <a:pt x="54" y="584"/>
                    <a:pt x="54" y="584"/>
                  </a:cubicBezTo>
                  <a:cubicBezTo>
                    <a:pt x="54" y="585"/>
                    <a:pt x="53" y="585"/>
                    <a:pt x="53" y="585"/>
                  </a:cubicBezTo>
                  <a:cubicBezTo>
                    <a:pt x="53" y="585"/>
                    <a:pt x="53" y="585"/>
                    <a:pt x="53" y="585"/>
                  </a:cubicBezTo>
                  <a:cubicBezTo>
                    <a:pt x="53" y="585"/>
                    <a:pt x="53" y="586"/>
                    <a:pt x="53" y="586"/>
                  </a:cubicBezTo>
                  <a:cubicBezTo>
                    <a:pt x="53" y="585"/>
                    <a:pt x="53" y="585"/>
                    <a:pt x="53" y="585"/>
                  </a:cubicBezTo>
                  <a:close/>
                  <a:moveTo>
                    <a:pt x="55" y="581"/>
                  </a:moveTo>
                  <a:cubicBezTo>
                    <a:pt x="55" y="581"/>
                    <a:pt x="56" y="581"/>
                    <a:pt x="56" y="581"/>
                  </a:cubicBezTo>
                  <a:cubicBezTo>
                    <a:pt x="55" y="581"/>
                    <a:pt x="55" y="581"/>
                    <a:pt x="55" y="581"/>
                  </a:cubicBezTo>
                  <a:cubicBezTo>
                    <a:pt x="55" y="581"/>
                    <a:pt x="55" y="582"/>
                    <a:pt x="55" y="582"/>
                  </a:cubicBezTo>
                  <a:cubicBezTo>
                    <a:pt x="55" y="582"/>
                    <a:pt x="55" y="582"/>
                    <a:pt x="55" y="582"/>
                  </a:cubicBezTo>
                  <a:cubicBezTo>
                    <a:pt x="55" y="582"/>
                    <a:pt x="55" y="581"/>
                    <a:pt x="55" y="581"/>
                  </a:cubicBezTo>
                  <a:close/>
                  <a:moveTo>
                    <a:pt x="37" y="544"/>
                  </a:moveTo>
                  <a:cubicBezTo>
                    <a:pt x="38" y="544"/>
                    <a:pt x="38" y="544"/>
                    <a:pt x="37" y="543"/>
                  </a:cubicBezTo>
                  <a:cubicBezTo>
                    <a:pt x="38" y="544"/>
                    <a:pt x="39" y="543"/>
                    <a:pt x="39" y="542"/>
                  </a:cubicBezTo>
                  <a:cubicBezTo>
                    <a:pt x="40" y="539"/>
                    <a:pt x="41" y="536"/>
                    <a:pt x="43" y="533"/>
                  </a:cubicBezTo>
                  <a:cubicBezTo>
                    <a:pt x="43" y="533"/>
                    <a:pt x="43" y="533"/>
                    <a:pt x="43" y="533"/>
                  </a:cubicBezTo>
                  <a:cubicBezTo>
                    <a:pt x="44" y="532"/>
                    <a:pt x="43" y="531"/>
                    <a:pt x="43" y="531"/>
                  </a:cubicBezTo>
                  <a:cubicBezTo>
                    <a:pt x="44" y="531"/>
                    <a:pt x="44" y="531"/>
                    <a:pt x="44" y="530"/>
                  </a:cubicBezTo>
                  <a:cubicBezTo>
                    <a:pt x="45" y="529"/>
                    <a:pt x="45" y="529"/>
                    <a:pt x="45" y="528"/>
                  </a:cubicBezTo>
                  <a:cubicBezTo>
                    <a:pt x="45" y="528"/>
                    <a:pt x="46" y="527"/>
                    <a:pt x="45" y="527"/>
                  </a:cubicBezTo>
                  <a:cubicBezTo>
                    <a:pt x="46" y="526"/>
                    <a:pt x="46" y="526"/>
                    <a:pt x="46" y="525"/>
                  </a:cubicBezTo>
                  <a:cubicBezTo>
                    <a:pt x="47" y="525"/>
                    <a:pt x="47" y="524"/>
                    <a:pt x="47" y="524"/>
                  </a:cubicBezTo>
                  <a:cubicBezTo>
                    <a:pt x="47" y="523"/>
                    <a:pt x="48" y="523"/>
                    <a:pt x="48" y="522"/>
                  </a:cubicBezTo>
                  <a:cubicBezTo>
                    <a:pt x="48" y="522"/>
                    <a:pt x="48" y="521"/>
                    <a:pt x="48" y="521"/>
                  </a:cubicBezTo>
                  <a:cubicBezTo>
                    <a:pt x="48" y="521"/>
                    <a:pt x="48" y="521"/>
                    <a:pt x="48" y="520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1"/>
                    <a:pt x="48" y="522"/>
                    <a:pt x="48" y="522"/>
                  </a:cubicBezTo>
                  <a:cubicBezTo>
                    <a:pt x="47" y="523"/>
                    <a:pt x="47" y="523"/>
                    <a:pt x="47" y="524"/>
                  </a:cubicBezTo>
                  <a:cubicBezTo>
                    <a:pt x="47" y="524"/>
                    <a:pt x="46" y="525"/>
                    <a:pt x="46" y="525"/>
                  </a:cubicBezTo>
                  <a:cubicBezTo>
                    <a:pt x="46" y="526"/>
                    <a:pt x="46" y="526"/>
                    <a:pt x="46" y="527"/>
                  </a:cubicBezTo>
                  <a:cubicBezTo>
                    <a:pt x="45" y="527"/>
                    <a:pt x="45" y="528"/>
                    <a:pt x="45" y="528"/>
                  </a:cubicBezTo>
                  <a:cubicBezTo>
                    <a:pt x="44" y="529"/>
                    <a:pt x="44" y="529"/>
                    <a:pt x="44" y="530"/>
                  </a:cubicBezTo>
                  <a:cubicBezTo>
                    <a:pt x="44" y="530"/>
                    <a:pt x="43" y="530"/>
                    <a:pt x="43" y="531"/>
                  </a:cubicBezTo>
                  <a:cubicBezTo>
                    <a:pt x="43" y="531"/>
                    <a:pt x="43" y="532"/>
                    <a:pt x="43" y="533"/>
                  </a:cubicBezTo>
                  <a:cubicBezTo>
                    <a:pt x="42" y="533"/>
                    <a:pt x="42" y="534"/>
                    <a:pt x="41" y="535"/>
                  </a:cubicBezTo>
                  <a:cubicBezTo>
                    <a:pt x="40" y="538"/>
                    <a:pt x="39" y="540"/>
                    <a:pt x="37" y="543"/>
                  </a:cubicBezTo>
                  <a:cubicBezTo>
                    <a:pt x="37" y="544"/>
                    <a:pt x="37" y="544"/>
                    <a:pt x="37" y="544"/>
                  </a:cubicBezTo>
                  <a:cubicBezTo>
                    <a:pt x="37" y="544"/>
                    <a:pt x="37" y="545"/>
                    <a:pt x="37" y="545"/>
                  </a:cubicBezTo>
                  <a:cubicBezTo>
                    <a:pt x="37" y="545"/>
                    <a:pt x="37" y="545"/>
                    <a:pt x="37" y="545"/>
                  </a:cubicBezTo>
                  <a:cubicBezTo>
                    <a:pt x="37" y="545"/>
                    <a:pt x="37" y="545"/>
                    <a:pt x="37" y="544"/>
                  </a:cubicBezTo>
                  <a:close/>
                  <a:moveTo>
                    <a:pt x="36" y="534"/>
                  </a:moveTo>
                  <a:cubicBezTo>
                    <a:pt x="37" y="534"/>
                    <a:pt x="37" y="533"/>
                    <a:pt x="37" y="532"/>
                  </a:cubicBezTo>
                  <a:cubicBezTo>
                    <a:pt x="38" y="532"/>
                    <a:pt x="38" y="532"/>
                    <a:pt x="37" y="531"/>
                  </a:cubicBezTo>
                  <a:cubicBezTo>
                    <a:pt x="38" y="531"/>
                    <a:pt x="38" y="530"/>
                    <a:pt x="38" y="530"/>
                  </a:cubicBezTo>
                  <a:cubicBezTo>
                    <a:pt x="39" y="529"/>
                    <a:pt x="39" y="529"/>
                    <a:pt x="39" y="528"/>
                  </a:cubicBezTo>
                  <a:cubicBezTo>
                    <a:pt x="40" y="528"/>
                    <a:pt x="40" y="527"/>
                    <a:pt x="40" y="527"/>
                  </a:cubicBezTo>
                  <a:cubicBezTo>
                    <a:pt x="41" y="526"/>
                    <a:pt x="41" y="526"/>
                    <a:pt x="40" y="525"/>
                  </a:cubicBezTo>
                  <a:cubicBezTo>
                    <a:pt x="41" y="525"/>
                    <a:pt x="41" y="524"/>
                    <a:pt x="41" y="524"/>
                  </a:cubicBezTo>
                  <a:cubicBezTo>
                    <a:pt x="42" y="523"/>
                    <a:pt x="42" y="523"/>
                    <a:pt x="42" y="522"/>
                  </a:cubicBezTo>
                  <a:cubicBezTo>
                    <a:pt x="42" y="522"/>
                    <a:pt x="42" y="521"/>
                    <a:pt x="42" y="521"/>
                  </a:cubicBezTo>
                  <a:cubicBezTo>
                    <a:pt x="43" y="521"/>
                    <a:pt x="44" y="520"/>
                    <a:pt x="45" y="520"/>
                  </a:cubicBezTo>
                  <a:cubicBezTo>
                    <a:pt x="45" y="519"/>
                    <a:pt x="45" y="518"/>
                    <a:pt x="45" y="517"/>
                  </a:cubicBezTo>
                  <a:cubicBezTo>
                    <a:pt x="46" y="517"/>
                    <a:pt x="46" y="517"/>
                    <a:pt x="45" y="516"/>
                  </a:cubicBezTo>
                  <a:cubicBezTo>
                    <a:pt x="47" y="516"/>
                    <a:pt x="46" y="515"/>
                    <a:pt x="46" y="514"/>
                  </a:cubicBezTo>
                  <a:cubicBezTo>
                    <a:pt x="47" y="514"/>
                    <a:pt x="47" y="514"/>
                    <a:pt x="47" y="513"/>
                  </a:cubicBezTo>
                  <a:cubicBezTo>
                    <a:pt x="47" y="513"/>
                    <a:pt x="48" y="513"/>
                    <a:pt x="48" y="512"/>
                  </a:cubicBezTo>
                  <a:cubicBezTo>
                    <a:pt x="48" y="512"/>
                    <a:pt x="49" y="512"/>
                    <a:pt x="49" y="512"/>
                  </a:cubicBezTo>
                  <a:cubicBezTo>
                    <a:pt x="49" y="511"/>
                    <a:pt x="49" y="510"/>
                    <a:pt x="49" y="510"/>
                  </a:cubicBezTo>
                  <a:cubicBezTo>
                    <a:pt x="50" y="509"/>
                    <a:pt x="50" y="509"/>
                    <a:pt x="50" y="508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50" y="509"/>
                    <a:pt x="49" y="509"/>
                    <a:pt x="49" y="510"/>
                  </a:cubicBezTo>
                  <a:cubicBezTo>
                    <a:pt x="48" y="510"/>
                    <a:pt x="49" y="511"/>
                    <a:pt x="49" y="512"/>
                  </a:cubicBezTo>
                  <a:cubicBezTo>
                    <a:pt x="48" y="511"/>
                    <a:pt x="47" y="513"/>
                    <a:pt x="47" y="513"/>
                  </a:cubicBezTo>
                  <a:cubicBezTo>
                    <a:pt x="46" y="513"/>
                    <a:pt x="46" y="514"/>
                    <a:pt x="46" y="515"/>
                  </a:cubicBezTo>
                  <a:cubicBezTo>
                    <a:pt x="46" y="515"/>
                    <a:pt x="46" y="516"/>
                    <a:pt x="46" y="516"/>
                  </a:cubicBezTo>
                  <a:cubicBezTo>
                    <a:pt x="45" y="517"/>
                    <a:pt x="45" y="517"/>
                    <a:pt x="45" y="518"/>
                  </a:cubicBezTo>
                  <a:cubicBezTo>
                    <a:pt x="44" y="518"/>
                    <a:pt x="45" y="519"/>
                    <a:pt x="45" y="520"/>
                  </a:cubicBezTo>
                  <a:cubicBezTo>
                    <a:pt x="44" y="520"/>
                    <a:pt x="44" y="519"/>
                    <a:pt x="43" y="520"/>
                  </a:cubicBezTo>
                  <a:cubicBezTo>
                    <a:pt x="43" y="520"/>
                    <a:pt x="43" y="520"/>
                    <a:pt x="42" y="521"/>
                  </a:cubicBezTo>
                  <a:cubicBezTo>
                    <a:pt x="42" y="521"/>
                    <a:pt x="42" y="522"/>
                    <a:pt x="42" y="522"/>
                  </a:cubicBezTo>
                  <a:cubicBezTo>
                    <a:pt x="41" y="523"/>
                    <a:pt x="41" y="523"/>
                    <a:pt x="41" y="524"/>
                  </a:cubicBezTo>
                  <a:cubicBezTo>
                    <a:pt x="41" y="524"/>
                    <a:pt x="41" y="525"/>
                    <a:pt x="40" y="525"/>
                  </a:cubicBezTo>
                  <a:cubicBezTo>
                    <a:pt x="40" y="526"/>
                    <a:pt x="40" y="526"/>
                    <a:pt x="40" y="527"/>
                  </a:cubicBezTo>
                  <a:cubicBezTo>
                    <a:pt x="39" y="527"/>
                    <a:pt x="39" y="528"/>
                    <a:pt x="39" y="528"/>
                  </a:cubicBezTo>
                  <a:cubicBezTo>
                    <a:pt x="39" y="529"/>
                    <a:pt x="39" y="529"/>
                    <a:pt x="38" y="530"/>
                  </a:cubicBezTo>
                  <a:cubicBezTo>
                    <a:pt x="38" y="530"/>
                    <a:pt x="38" y="531"/>
                    <a:pt x="38" y="531"/>
                  </a:cubicBezTo>
                  <a:cubicBezTo>
                    <a:pt x="37" y="532"/>
                    <a:pt x="37" y="532"/>
                    <a:pt x="37" y="533"/>
                  </a:cubicBezTo>
                  <a:cubicBezTo>
                    <a:pt x="37" y="533"/>
                    <a:pt x="36" y="533"/>
                    <a:pt x="36" y="534"/>
                  </a:cubicBezTo>
                  <a:cubicBezTo>
                    <a:pt x="36" y="534"/>
                    <a:pt x="36" y="535"/>
                    <a:pt x="36" y="536"/>
                  </a:cubicBezTo>
                  <a:cubicBezTo>
                    <a:pt x="35" y="537"/>
                    <a:pt x="34" y="538"/>
                    <a:pt x="34" y="539"/>
                  </a:cubicBezTo>
                  <a:cubicBezTo>
                    <a:pt x="34" y="539"/>
                    <a:pt x="34" y="539"/>
                    <a:pt x="34" y="539"/>
                  </a:cubicBezTo>
                  <a:cubicBezTo>
                    <a:pt x="34" y="539"/>
                    <a:pt x="34" y="540"/>
                    <a:pt x="34" y="540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8"/>
                    <a:pt x="36" y="537"/>
                    <a:pt x="35" y="536"/>
                  </a:cubicBezTo>
                  <a:cubicBezTo>
                    <a:pt x="37" y="535"/>
                    <a:pt x="36" y="534"/>
                    <a:pt x="36" y="534"/>
                  </a:cubicBezTo>
                  <a:close/>
                  <a:moveTo>
                    <a:pt x="52" y="503"/>
                  </a:moveTo>
                  <a:cubicBezTo>
                    <a:pt x="53" y="503"/>
                    <a:pt x="53" y="503"/>
                    <a:pt x="53" y="503"/>
                  </a:cubicBezTo>
                  <a:cubicBezTo>
                    <a:pt x="53" y="503"/>
                    <a:pt x="53" y="503"/>
                    <a:pt x="53" y="503"/>
                  </a:cubicBezTo>
                  <a:cubicBezTo>
                    <a:pt x="53" y="503"/>
                    <a:pt x="53" y="503"/>
                    <a:pt x="52" y="503"/>
                  </a:cubicBezTo>
                  <a:cubicBezTo>
                    <a:pt x="52" y="503"/>
                    <a:pt x="52" y="503"/>
                    <a:pt x="52" y="503"/>
                  </a:cubicBezTo>
                  <a:cubicBezTo>
                    <a:pt x="53" y="503"/>
                    <a:pt x="52" y="503"/>
                    <a:pt x="52" y="503"/>
                  </a:cubicBezTo>
                  <a:close/>
                  <a:moveTo>
                    <a:pt x="55" y="498"/>
                  </a:moveTo>
                  <a:cubicBezTo>
                    <a:pt x="55" y="498"/>
                    <a:pt x="55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5" y="498"/>
                    <a:pt x="55" y="498"/>
                  </a:cubicBezTo>
                  <a:cubicBezTo>
                    <a:pt x="55" y="498"/>
                    <a:pt x="55" y="498"/>
                    <a:pt x="55" y="498"/>
                  </a:cubicBezTo>
                  <a:cubicBezTo>
                    <a:pt x="55" y="498"/>
                    <a:pt x="55" y="498"/>
                    <a:pt x="55" y="498"/>
                  </a:cubicBezTo>
                  <a:cubicBezTo>
                    <a:pt x="55" y="498"/>
                    <a:pt x="55" y="498"/>
                    <a:pt x="55" y="498"/>
                  </a:cubicBezTo>
                  <a:close/>
                  <a:moveTo>
                    <a:pt x="146" y="489"/>
                  </a:moveTo>
                  <a:cubicBezTo>
                    <a:pt x="147" y="488"/>
                    <a:pt x="147" y="488"/>
                    <a:pt x="147" y="487"/>
                  </a:cubicBezTo>
                  <a:cubicBezTo>
                    <a:pt x="147" y="487"/>
                    <a:pt x="148" y="487"/>
                    <a:pt x="148" y="487"/>
                  </a:cubicBezTo>
                  <a:cubicBezTo>
                    <a:pt x="148" y="487"/>
                    <a:pt x="148" y="487"/>
                    <a:pt x="148" y="487"/>
                  </a:cubicBezTo>
                  <a:cubicBezTo>
                    <a:pt x="148" y="487"/>
                    <a:pt x="147" y="487"/>
                    <a:pt x="147" y="487"/>
                  </a:cubicBezTo>
                  <a:cubicBezTo>
                    <a:pt x="147" y="488"/>
                    <a:pt x="147" y="488"/>
                    <a:pt x="146" y="489"/>
                  </a:cubicBezTo>
                  <a:cubicBezTo>
                    <a:pt x="146" y="489"/>
                    <a:pt x="146" y="489"/>
                    <a:pt x="146" y="489"/>
                  </a:cubicBezTo>
                  <a:cubicBezTo>
                    <a:pt x="146" y="489"/>
                    <a:pt x="146" y="489"/>
                    <a:pt x="146" y="489"/>
                  </a:cubicBezTo>
                  <a:close/>
                  <a:moveTo>
                    <a:pt x="509" y="80"/>
                  </a:moveTo>
                  <a:cubicBezTo>
                    <a:pt x="509" y="80"/>
                    <a:pt x="509" y="79"/>
                    <a:pt x="510" y="79"/>
                  </a:cubicBezTo>
                  <a:cubicBezTo>
                    <a:pt x="511" y="79"/>
                    <a:pt x="511" y="78"/>
                    <a:pt x="511" y="78"/>
                  </a:cubicBezTo>
                  <a:cubicBezTo>
                    <a:pt x="515" y="72"/>
                    <a:pt x="518" y="66"/>
                    <a:pt x="521" y="60"/>
                  </a:cubicBezTo>
                  <a:cubicBezTo>
                    <a:pt x="521" y="59"/>
                    <a:pt x="521" y="58"/>
                    <a:pt x="521" y="58"/>
                  </a:cubicBezTo>
                  <a:cubicBezTo>
                    <a:pt x="522" y="57"/>
                    <a:pt x="521" y="57"/>
                    <a:pt x="521" y="56"/>
                  </a:cubicBezTo>
                  <a:cubicBezTo>
                    <a:pt x="521" y="56"/>
                    <a:pt x="521" y="56"/>
                    <a:pt x="521" y="56"/>
                  </a:cubicBezTo>
                  <a:cubicBezTo>
                    <a:pt x="520" y="57"/>
                    <a:pt x="520" y="57"/>
                    <a:pt x="520" y="58"/>
                  </a:cubicBezTo>
                  <a:cubicBezTo>
                    <a:pt x="520" y="58"/>
                    <a:pt x="519" y="59"/>
                    <a:pt x="519" y="59"/>
                  </a:cubicBezTo>
                  <a:cubicBezTo>
                    <a:pt x="518" y="59"/>
                    <a:pt x="519" y="60"/>
                    <a:pt x="518" y="61"/>
                  </a:cubicBezTo>
                  <a:cubicBezTo>
                    <a:pt x="518" y="61"/>
                    <a:pt x="518" y="62"/>
                    <a:pt x="518" y="62"/>
                  </a:cubicBezTo>
                  <a:cubicBezTo>
                    <a:pt x="517" y="64"/>
                    <a:pt x="516" y="67"/>
                    <a:pt x="515" y="69"/>
                  </a:cubicBezTo>
                  <a:cubicBezTo>
                    <a:pt x="513" y="71"/>
                    <a:pt x="512" y="73"/>
                    <a:pt x="511" y="76"/>
                  </a:cubicBezTo>
                  <a:cubicBezTo>
                    <a:pt x="511" y="77"/>
                    <a:pt x="510" y="78"/>
                    <a:pt x="510" y="79"/>
                  </a:cubicBezTo>
                  <a:cubicBezTo>
                    <a:pt x="510" y="79"/>
                    <a:pt x="509" y="80"/>
                    <a:pt x="509" y="80"/>
                  </a:cubicBezTo>
                  <a:cubicBezTo>
                    <a:pt x="509" y="80"/>
                    <a:pt x="509" y="81"/>
                    <a:pt x="509" y="81"/>
                  </a:cubicBezTo>
                  <a:cubicBezTo>
                    <a:pt x="509" y="81"/>
                    <a:pt x="509" y="80"/>
                    <a:pt x="509" y="80"/>
                  </a:cubicBezTo>
                  <a:close/>
                  <a:moveTo>
                    <a:pt x="175" y="473"/>
                  </a:moveTo>
                  <a:cubicBezTo>
                    <a:pt x="175" y="473"/>
                    <a:pt x="175" y="473"/>
                    <a:pt x="175" y="472"/>
                  </a:cubicBezTo>
                  <a:cubicBezTo>
                    <a:pt x="175" y="473"/>
                    <a:pt x="175" y="473"/>
                    <a:pt x="175" y="473"/>
                  </a:cubicBezTo>
                  <a:cubicBezTo>
                    <a:pt x="175" y="473"/>
                    <a:pt x="174" y="473"/>
                    <a:pt x="174" y="473"/>
                  </a:cubicBezTo>
                  <a:cubicBezTo>
                    <a:pt x="174" y="473"/>
                    <a:pt x="174" y="474"/>
                    <a:pt x="174" y="474"/>
                  </a:cubicBezTo>
                  <a:cubicBezTo>
                    <a:pt x="174" y="473"/>
                    <a:pt x="175" y="473"/>
                    <a:pt x="175" y="473"/>
                  </a:cubicBezTo>
                  <a:close/>
                  <a:moveTo>
                    <a:pt x="522" y="51"/>
                  </a:moveTo>
                  <a:cubicBezTo>
                    <a:pt x="523" y="51"/>
                    <a:pt x="523" y="51"/>
                    <a:pt x="523" y="51"/>
                  </a:cubicBezTo>
                  <a:cubicBezTo>
                    <a:pt x="523" y="51"/>
                    <a:pt x="523" y="51"/>
                    <a:pt x="523" y="51"/>
                  </a:cubicBezTo>
                  <a:cubicBezTo>
                    <a:pt x="523" y="51"/>
                    <a:pt x="523" y="51"/>
                    <a:pt x="522" y="51"/>
                  </a:cubicBezTo>
                  <a:cubicBezTo>
                    <a:pt x="522" y="51"/>
                    <a:pt x="522" y="51"/>
                    <a:pt x="523" y="51"/>
                  </a:cubicBezTo>
                  <a:cubicBezTo>
                    <a:pt x="523" y="51"/>
                    <a:pt x="523" y="51"/>
                    <a:pt x="522" y="51"/>
                  </a:cubicBezTo>
                  <a:close/>
                  <a:moveTo>
                    <a:pt x="17" y="598"/>
                  </a:moveTo>
                  <a:cubicBezTo>
                    <a:pt x="18" y="598"/>
                    <a:pt x="18" y="598"/>
                    <a:pt x="18" y="598"/>
                  </a:cubicBezTo>
                  <a:cubicBezTo>
                    <a:pt x="18" y="598"/>
                    <a:pt x="18" y="598"/>
                    <a:pt x="18" y="597"/>
                  </a:cubicBezTo>
                  <a:cubicBezTo>
                    <a:pt x="18" y="598"/>
                    <a:pt x="18" y="598"/>
                    <a:pt x="18" y="598"/>
                  </a:cubicBezTo>
                  <a:cubicBezTo>
                    <a:pt x="18" y="598"/>
                    <a:pt x="17" y="598"/>
                    <a:pt x="17" y="598"/>
                  </a:cubicBezTo>
                  <a:cubicBezTo>
                    <a:pt x="17" y="599"/>
                    <a:pt x="17" y="599"/>
                    <a:pt x="17" y="600"/>
                  </a:cubicBezTo>
                  <a:cubicBezTo>
                    <a:pt x="17" y="600"/>
                    <a:pt x="17" y="600"/>
                    <a:pt x="17" y="600"/>
                  </a:cubicBezTo>
                  <a:cubicBezTo>
                    <a:pt x="17" y="599"/>
                    <a:pt x="17" y="599"/>
                    <a:pt x="17" y="598"/>
                  </a:cubicBezTo>
                  <a:close/>
                  <a:moveTo>
                    <a:pt x="20" y="589"/>
                  </a:moveTo>
                  <a:cubicBezTo>
                    <a:pt x="21" y="589"/>
                    <a:pt x="21" y="589"/>
                    <a:pt x="21" y="588"/>
                  </a:cubicBezTo>
                  <a:cubicBezTo>
                    <a:pt x="21" y="588"/>
                    <a:pt x="21" y="587"/>
                    <a:pt x="21" y="587"/>
                  </a:cubicBezTo>
                  <a:cubicBezTo>
                    <a:pt x="20" y="586"/>
                    <a:pt x="21" y="585"/>
                    <a:pt x="21" y="585"/>
                  </a:cubicBezTo>
                  <a:cubicBezTo>
                    <a:pt x="21" y="585"/>
                    <a:pt x="22" y="585"/>
                    <a:pt x="21" y="585"/>
                  </a:cubicBezTo>
                  <a:cubicBezTo>
                    <a:pt x="21" y="585"/>
                    <a:pt x="21" y="585"/>
                    <a:pt x="21" y="585"/>
                  </a:cubicBezTo>
                  <a:cubicBezTo>
                    <a:pt x="21" y="585"/>
                    <a:pt x="21" y="585"/>
                    <a:pt x="21" y="585"/>
                  </a:cubicBezTo>
                  <a:cubicBezTo>
                    <a:pt x="21" y="584"/>
                    <a:pt x="21" y="584"/>
                    <a:pt x="21" y="584"/>
                  </a:cubicBezTo>
                  <a:cubicBezTo>
                    <a:pt x="22" y="582"/>
                    <a:pt x="23" y="580"/>
                    <a:pt x="24" y="577"/>
                  </a:cubicBezTo>
                  <a:cubicBezTo>
                    <a:pt x="25" y="575"/>
                    <a:pt x="26" y="572"/>
                    <a:pt x="26" y="569"/>
                  </a:cubicBezTo>
                  <a:cubicBezTo>
                    <a:pt x="27" y="568"/>
                    <a:pt x="27" y="567"/>
                    <a:pt x="27" y="567"/>
                  </a:cubicBezTo>
                  <a:cubicBezTo>
                    <a:pt x="27" y="567"/>
                    <a:pt x="27" y="566"/>
                    <a:pt x="27" y="566"/>
                  </a:cubicBezTo>
                  <a:cubicBezTo>
                    <a:pt x="27" y="566"/>
                    <a:pt x="27" y="566"/>
                    <a:pt x="27" y="566"/>
                  </a:cubicBezTo>
                  <a:cubicBezTo>
                    <a:pt x="27" y="566"/>
                    <a:pt x="27" y="567"/>
                    <a:pt x="27" y="567"/>
                  </a:cubicBezTo>
                  <a:cubicBezTo>
                    <a:pt x="26" y="567"/>
                    <a:pt x="26" y="568"/>
                    <a:pt x="26" y="569"/>
                  </a:cubicBezTo>
                  <a:cubicBezTo>
                    <a:pt x="25" y="569"/>
                    <a:pt x="25" y="570"/>
                    <a:pt x="25" y="571"/>
                  </a:cubicBezTo>
                  <a:cubicBezTo>
                    <a:pt x="23" y="576"/>
                    <a:pt x="21" y="581"/>
                    <a:pt x="20" y="586"/>
                  </a:cubicBezTo>
                  <a:cubicBezTo>
                    <a:pt x="20" y="587"/>
                    <a:pt x="19" y="587"/>
                    <a:pt x="19" y="588"/>
                  </a:cubicBezTo>
                  <a:cubicBezTo>
                    <a:pt x="20" y="587"/>
                    <a:pt x="20" y="587"/>
                    <a:pt x="21" y="587"/>
                  </a:cubicBezTo>
                  <a:cubicBezTo>
                    <a:pt x="21" y="587"/>
                    <a:pt x="20" y="588"/>
                    <a:pt x="20" y="589"/>
                  </a:cubicBezTo>
                  <a:cubicBezTo>
                    <a:pt x="20" y="589"/>
                    <a:pt x="20" y="589"/>
                    <a:pt x="20" y="590"/>
                  </a:cubicBezTo>
                  <a:cubicBezTo>
                    <a:pt x="20" y="590"/>
                    <a:pt x="20" y="590"/>
                    <a:pt x="20" y="590"/>
                  </a:cubicBezTo>
                  <a:cubicBezTo>
                    <a:pt x="20" y="589"/>
                    <a:pt x="20" y="589"/>
                    <a:pt x="20" y="589"/>
                  </a:cubicBezTo>
                  <a:close/>
                  <a:moveTo>
                    <a:pt x="233" y="95"/>
                  </a:moveTo>
                  <a:cubicBezTo>
                    <a:pt x="234" y="95"/>
                    <a:pt x="234" y="95"/>
                    <a:pt x="234" y="95"/>
                  </a:cubicBezTo>
                  <a:cubicBezTo>
                    <a:pt x="234" y="95"/>
                    <a:pt x="234" y="95"/>
                    <a:pt x="234" y="95"/>
                  </a:cubicBezTo>
                  <a:cubicBezTo>
                    <a:pt x="234" y="95"/>
                    <a:pt x="233" y="95"/>
                    <a:pt x="233" y="95"/>
                  </a:cubicBezTo>
                  <a:cubicBezTo>
                    <a:pt x="233" y="94"/>
                    <a:pt x="232" y="94"/>
                    <a:pt x="231" y="95"/>
                  </a:cubicBezTo>
                  <a:cubicBezTo>
                    <a:pt x="231" y="93"/>
                    <a:pt x="230" y="94"/>
                    <a:pt x="229" y="94"/>
                  </a:cubicBezTo>
                  <a:cubicBezTo>
                    <a:pt x="229" y="93"/>
                    <a:pt x="228" y="93"/>
                    <a:pt x="227" y="92"/>
                  </a:cubicBezTo>
                  <a:cubicBezTo>
                    <a:pt x="221" y="90"/>
                    <a:pt x="215" y="88"/>
                    <a:pt x="209" y="86"/>
                  </a:cubicBezTo>
                  <a:cubicBezTo>
                    <a:pt x="201" y="84"/>
                    <a:pt x="194" y="83"/>
                    <a:pt x="186" y="83"/>
                  </a:cubicBezTo>
                  <a:cubicBezTo>
                    <a:pt x="185" y="83"/>
                    <a:pt x="184" y="83"/>
                    <a:pt x="183" y="83"/>
                  </a:cubicBezTo>
                  <a:cubicBezTo>
                    <a:pt x="186" y="82"/>
                    <a:pt x="190" y="82"/>
                    <a:pt x="193" y="82"/>
                  </a:cubicBezTo>
                  <a:cubicBezTo>
                    <a:pt x="193" y="81"/>
                    <a:pt x="194" y="81"/>
                    <a:pt x="194" y="80"/>
                  </a:cubicBezTo>
                  <a:cubicBezTo>
                    <a:pt x="193" y="79"/>
                    <a:pt x="191" y="80"/>
                    <a:pt x="189" y="78"/>
                  </a:cubicBezTo>
                  <a:cubicBezTo>
                    <a:pt x="191" y="78"/>
                    <a:pt x="192" y="78"/>
                    <a:pt x="193" y="79"/>
                  </a:cubicBezTo>
                  <a:cubicBezTo>
                    <a:pt x="196" y="79"/>
                    <a:pt x="198" y="79"/>
                    <a:pt x="201" y="80"/>
                  </a:cubicBezTo>
                  <a:cubicBezTo>
                    <a:pt x="206" y="81"/>
                    <a:pt x="212" y="83"/>
                    <a:pt x="218" y="85"/>
                  </a:cubicBezTo>
                  <a:cubicBezTo>
                    <a:pt x="224" y="86"/>
                    <a:pt x="230" y="88"/>
                    <a:pt x="236" y="90"/>
                  </a:cubicBezTo>
                  <a:cubicBezTo>
                    <a:pt x="236" y="90"/>
                    <a:pt x="237" y="90"/>
                    <a:pt x="238" y="90"/>
                  </a:cubicBezTo>
                  <a:cubicBezTo>
                    <a:pt x="237" y="89"/>
                    <a:pt x="237" y="89"/>
                    <a:pt x="236" y="89"/>
                  </a:cubicBezTo>
                  <a:cubicBezTo>
                    <a:pt x="234" y="88"/>
                    <a:pt x="233" y="88"/>
                    <a:pt x="231" y="87"/>
                  </a:cubicBezTo>
                  <a:cubicBezTo>
                    <a:pt x="223" y="85"/>
                    <a:pt x="216" y="83"/>
                    <a:pt x="209" y="81"/>
                  </a:cubicBezTo>
                  <a:cubicBezTo>
                    <a:pt x="202" y="79"/>
                    <a:pt x="196" y="78"/>
                    <a:pt x="189" y="77"/>
                  </a:cubicBezTo>
                  <a:cubicBezTo>
                    <a:pt x="187" y="77"/>
                    <a:pt x="185" y="77"/>
                    <a:pt x="183" y="78"/>
                  </a:cubicBezTo>
                  <a:cubicBezTo>
                    <a:pt x="181" y="80"/>
                    <a:pt x="178" y="81"/>
                    <a:pt x="177" y="84"/>
                  </a:cubicBezTo>
                  <a:cubicBezTo>
                    <a:pt x="177" y="84"/>
                    <a:pt x="176" y="84"/>
                    <a:pt x="176" y="84"/>
                  </a:cubicBezTo>
                  <a:cubicBezTo>
                    <a:pt x="173" y="85"/>
                    <a:pt x="172" y="87"/>
                    <a:pt x="170" y="88"/>
                  </a:cubicBezTo>
                  <a:cubicBezTo>
                    <a:pt x="169" y="89"/>
                    <a:pt x="169" y="89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80" y="85"/>
                    <a:pt x="190" y="85"/>
                    <a:pt x="200" y="87"/>
                  </a:cubicBezTo>
                  <a:cubicBezTo>
                    <a:pt x="209" y="89"/>
                    <a:pt x="217" y="91"/>
                    <a:pt x="226" y="93"/>
                  </a:cubicBezTo>
                  <a:cubicBezTo>
                    <a:pt x="227" y="93"/>
                    <a:pt x="228" y="93"/>
                    <a:pt x="229" y="94"/>
                  </a:cubicBezTo>
                  <a:cubicBezTo>
                    <a:pt x="230" y="94"/>
                    <a:pt x="231" y="94"/>
                    <a:pt x="231" y="95"/>
                  </a:cubicBezTo>
                  <a:cubicBezTo>
                    <a:pt x="232" y="95"/>
                    <a:pt x="232" y="95"/>
                    <a:pt x="233" y="95"/>
                  </a:cubicBezTo>
                  <a:close/>
                  <a:moveTo>
                    <a:pt x="358" y="62"/>
                  </a:moveTo>
                  <a:cubicBezTo>
                    <a:pt x="358" y="62"/>
                    <a:pt x="359" y="62"/>
                    <a:pt x="359" y="62"/>
                  </a:cubicBezTo>
                  <a:cubicBezTo>
                    <a:pt x="359" y="62"/>
                    <a:pt x="359" y="62"/>
                    <a:pt x="359" y="61"/>
                  </a:cubicBezTo>
                  <a:cubicBezTo>
                    <a:pt x="359" y="62"/>
                    <a:pt x="358" y="62"/>
                    <a:pt x="358" y="62"/>
                  </a:cubicBezTo>
                  <a:cubicBezTo>
                    <a:pt x="357" y="60"/>
                    <a:pt x="357" y="61"/>
                    <a:pt x="356" y="61"/>
                  </a:cubicBezTo>
                  <a:cubicBezTo>
                    <a:pt x="355" y="60"/>
                    <a:pt x="355" y="60"/>
                    <a:pt x="354" y="60"/>
                  </a:cubicBezTo>
                  <a:cubicBezTo>
                    <a:pt x="353" y="59"/>
                    <a:pt x="353" y="59"/>
                    <a:pt x="352" y="59"/>
                  </a:cubicBezTo>
                  <a:cubicBezTo>
                    <a:pt x="352" y="59"/>
                    <a:pt x="351" y="59"/>
                    <a:pt x="351" y="59"/>
                  </a:cubicBezTo>
                  <a:cubicBezTo>
                    <a:pt x="338" y="54"/>
                    <a:pt x="326" y="50"/>
                    <a:pt x="313" y="46"/>
                  </a:cubicBezTo>
                  <a:cubicBezTo>
                    <a:pt x="313" y="46"/>
                    <a:pt x="312" y="46"/>
                    <a:pt x="311" y="47"/>
                  </a:cubicBezTo>
                  <a:cubicBezTo>
                    <a:pt x="312" y="47"/>
                    <a:pt x="313" y="47"/>
                    <a:pt x="313" y="48"/>
                  </a:cubicBezTo>
                  <a:cubicBezTo>
                    <a:pt x="315" y="48"/>
                    <a:pt x="316" y="48"/>
                    <a:pt x="317" y="49"/>
                  </a:cubicBezTo>
                  <a:cubicBezTo>
                    <a:pt x="328" y="52"/>
                    <a:pt x="338" y="55"/>
                    <a:pt x="348" y="58"/>
                  </a:cubicBezTo>
                  <a:cubicBezTo>
                    <a:pt x="350" y="59"/>
                    <a:pt x="351" y="59"/>
                    <a:pt x="352" y="59"/>
                  </a:cubicBezTo>
                  <a:cubicBezTo>
                    <a:pt x="352" y="60"/>
                    <a:pt x="353" y="60"/>
                    <a:pt x="354" y="60"/>
                  </a:cubicBezTo>
                  <a:cubicBezTo>
                    <a:pt x="355" y="60"/>
                    <a:pt x="355" y="61"/>
                    <a:pt x="356" y="61"/>
                  </a:cubicBezTo>
                  <a:cubicBezTo>
                    <a:pt x="357" y="61"/>
                    <a:pt x="357" y="61"/>
                    <a:pt x="358" y="62"/>
                  </a:cubicBezTo>
                  <a:close/>
                  <a:moveTo>
                    <a:pt x="524" y="47"/>
                  </a:moveTo>
                  <a:cubicBezTo>
                    <a:pt x="525" y="47"/>
                    <a:pt x="525" y="46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7" y="42"/>
                    <a:pt x="528" y="38"/>
                    <a:pt x="528" y="35"/>
                  </a:cubicBezTo>
                  <a:cubicBezTo>
                    <a:pt x="528" y="34"/>
                    <a:pt x="528" y="34"/>
                    <a:pt x="528" y="34"/>
                  </a:cubicBezTo>
                  <a:cubicBezTo>
                    <a:pt x="527" y="37"/>
                    <a:pt x="526" y="41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4" y="47"/>
                    <a:pt x="524" y="47"/>
                  </a:cubicBezTo>
                  <a:cubicBezTo>
                    <a:pt x="524" y="47"/>
                    <a:pt x="524" y="48"/>
                    <a:pt x="524" y="48"/>
                  </a:cubicBezTo>
                  <a:cubicBezTo>
                    <a:pt x="524" y="48"/>
                    <a:pt x="524" y="48"/>
                    <a:pt x="524" y="48"/>
                  </a:cubicBezTo>
                  <a:cubicBezTo>
                    <a:pt x="524" y="48"/>
                    <a:pt x="524" y="47"/>
                    <a:pt x="524" y="47"/>
                  </a:cubicBezTo>
                  <a:close/>
                  <a:moveTo>
                    <a:pt x="208" y="421"/>
                  </a:moveTo>
                  <a:cubicBezTo>
                    <a:pt x="209" y="421"/>
                    <a:pt x="209" y="421"/>
                    <a:pt x="209" y="419"/>
                  </a:cubicBezTo>
                  <a:cubicBezTo>
                    <a:pt x="208" y="420"/>
                    <a:pt x="208" y="421"/>
                    <a:pt x="208" y="421"/>
                  </a:cubicBezTo>
                  <a:cubicBezTo>
                    <a:pt x="207" y="422"/>
                    <a:pt x="207" y="422"/>
                    <a:pt x="207" y="423"/>
                  </a:cubicBezTo>
                  <a:cubicBezTo>
                    <a:pt x="208" y="423"/>
                    <a:pt x="208" y="422"/>
                    <a:pt x="208" y="421"/>
                  </a:cubicBezTo>
                  <a:close/>
                  <a:moveTo>
                    <a:pt x="487" y="111"/>
                  </a:moveTo>
                  <a:cubicBezTo>
                    <a:pt x="489" y="111"/>
                    <a:pt x="489" y="110"/>
                    <a:pt x="489" y="109"/>
                  </a:cubicBezTo>
                  <a:cubicBezTo>
                    <a:pt x="489" y="109"/>
                    <a:pt x="490" y="109"/>
                    <a:pt x="490" y="108"/>
                  </a:cubicBezTo>
                  <a:cubicBezTo>
                    <a:pt x="492" y="106"/>
                    <a:pt x="493" y="104"/>
                    <a:pt x="495" y="102"/>
                  </a:cubicBezTo>
                  <a:cubicBezTo>
                    <a:pt x="495" y="102"/>
                    <a:pt x="495" y="101"/>
                    <a:pt x="495" y="101"/>
                  </a:cubicBezTo>
                  <a:cubicBezTo>
                    <a:pt x="494" y="102"/>
                    <a:pt x="493" y="103"/>
                    <a:pt x="492" y="104"/>
                  </a:cubicBezTo>
                  <a:cubicBezTo>
                    <a:pt x="491" y="106"/>
                    <a:pt x="490" y="107"/>
                    <a:pt x="489" y="109"/>
                  </a:cubicBezTo>
                  <a:cubicBezTo>
                    <a:pt x="488" y="110"/>
                    <a:pt x="488" y="111"/>
                    <a:pt x="488" y="111"/>
                  </a:cubicBezTo>
                  <a:cubicBezTo>
                    <a:pt x="487" y="112"/>
                    <a:pt x="486" y="112"/>
                    <a:pt x="487" y="113"/>
                  </a:cubicBezTo>
                  <a:cubicBezTo>
                    <a:pt x="487" y="113"/>
                    <a:pt x="488" y="112"/>
                    <a:pt x="487" y="111"/>
                  </a:cubicBezTo>
                  <a:close/>
                  <a:moveTo>
                    <a:pt x="495" y="109"/>
                  </a:moveTo>
                  <a:cubicBezTo>
                    <a:pt x="497" y="109"/>
                    <a:pt x="497" y="109"/>
                    <a:pt x="497" y="107"/>
                  </a:cubicBezTo>
                  <a:cubicBezTo>
                    <a:pt x="497" y="107"/>
                    <a:pt x="497" y="107"/>
                    <a:pt x="498" y="107"/>
                  </a:cubicBezTo>
                  <a:cubicBezTo>
                    <a:pt x="498" y="106"/>
                    <a:pt x="498" y="106"/>
                    <a:pt x="499" y="106"/>
                  </a:cubicBezTo>
                  <a:cubicBezTo>
                    <a:pt x="499" y="105"/>
                    <a:pt x="499" y="105"/>
                    <a:pt x="499" y="105"/>
                  </a:cubicBezTo>
                  <a:cubicBezTo>
                    <a:pt x="498" y="105"/>
                    <a:pt x="499" y="105"/>
                    <a:pt x="499" y="105"/>
                  </a:cubicBezTo>
                  <a:cubicBezTo>
                    <a:pt x="499" y="105"/>
                    <a:pt x="499" y="105"/>
                    <a:pt x="499" y="106"/>
                  </a:cubicBezTo>
                  <a:cubicBezTo>
                    <a:pt x="498" y="105"/>
                    <a:pt x="497" y="106"/>
                    <a:pt x="497" y="107"/>
                  </a:cubicBezTo>
                  <a:cubicBezTo>
                    <a:pt x="496" y="108"/>
                    <a:pt x="496" y="109"/>
                    <a:pt x="495" y="109"/>
                  </a:cubicBezTo>
                  <a:cubicBezTo>
                    <a:pt x="495" y="110"/>
                    <a:pt x="494" y="110"/>
                    <a:pt x="494" y="112"/>
                  </a:cubicBezTo>
                  <a:cubicBezTo>
                    <a:pt x="493" y="112"/>
                    <a:pt x="492" y="113"/>
                    <a:pt x="492" y="114"/>
                  </a:cubicBezTo>
                  <a:cubicBezTo>
                    <a:pt x="491" y="115"/>
                    <a:pt x="491" y="115"/>
                    <a:pt x="491" y="116"/>
                  </a:cubicBezTo>
                  <a:cubicBezTo>
                    <a:pt x="491" y="116"/>
                    <a:pt x="491" y="116"/>
                    <a:pt x="491" y="116"/>
                  </a:cubicBezTo>
                  <a:cubicBezTo>
                    <a:pt x="491" y="115"/>
                    <a:pt x="492" y="115"/>
                    <a:pt x="492" y="114"/>
                  </a:cubicBezTo>
                  <a:cubicBezTo>
                    <a:pt x="493" y="114"/>
                    <a:pt x="494" y="113"/>
                    <a:pt x="494" y="112"/>
                  </a:cubicBezTo>
                  <a:cubicBezTo>
                    <a:pt x="495" y="111"/>
                    <a:pt x="496" y="110"/>
                    <a:pt x="495" y="109"/>
                  </a:cubicBezTo>
                  <a:close/>
                  <a:moveTo>
                    <a:pt x="90" y="130"/>
                  </a:moveTo>
                  <a:cubicBezTo>
                    <a:pt x="90" y="130"/>
                    <a:pt x="91" y="129"/>
                    <a:pt x="91" y="129"/>
                  </a:cubicBezTo>
                  <a:cubicBezTo>
                    <a:pt x="91" y="128"/>
                    <a:pt x="92" y="128"/>
                    <a:pt x="92" y="128"/>
                  </a:cubicBezTo>
                  <a:cubicBezTo>
                    <a:pt x="94" y="126"/>
                    <a:pt x="96" y="124"/>
                    <a:pt x="97" y="123"/>
                  </a:cubicBezTo>
                  <a:cubicBezTo>
                    <a:pt x="98" y="121"/>
                    <a:pt x="100" y="120"/>
                    <a:pt x="100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1" y="117"/>
                    <a:pt x="101" y="117"/>
                  </a:cubicBezTo>
                  <a:cubicBezTo>
                    <a:pt x="100" y="117"/>
                    <a:pt x="100" y="118"/>
                    <a:pt x="100" y="118"/>
                  </a:cubicBezTo>
                  <a:cubicBezTo>
                    <a:pt x="100" y="118"/>
                    <a:pt x="99" y="118"/>
                    <a:pt x="99" y="119"/>
                  </a:cubicBezTo>
                  <a:cubicBezTo>
                    <a:pt x="96" y="121"/>
                    <a:pt x="94" y="124"/>
                    <a:pt x="91" y="127"/>
                  </a:cubicBezTo>
                  <a:cubicBezTo>
                    <a:pt x="91" y="128"/>
                    <a:pt x="91" y="128"/>
                    <a:pt x="91" y="129"/>
                  </a:cubicBezTo>
                  <a:cubicBezTo>
                    <a:pt x="90" y="129"/>
                    <a:pt x="89" y="130"/>
                    <a:pt x="89" y="131"/>
                  </a:cubicBezTo>
                  <a:cubicBezTo>
                    <a:pt x="90" y="131"/>
                    <a:pt x="90" y="130"/>
                    <a:pt x="90" y="130"/>
                  </a:cubicBezTo>
                  <a:cubicBezTo>
                    <a:pt x="90" y="130"/>
                    <a:pt x="90" y="131"/>
                    <a:pt x="90" y="131"/>
                  </a:cubicBezTo>
                  <a:cubicBezTo>
                    <a:pt x="90" y="131"/>
                    <a:pt x="91" y="131"/>
                    <a:pt x="91" y="131"/>
                  </a:cubicBezTo>
                  <a:cubicBezTo>
                    <a:pt x="90" y="131"/>
                    <a:pt x="90" y="130"/>
                    <a:pt x="90" y="130"/>
                  </a:cubicBezTo>
                  <a:close/>
                  <a:moveTo>
                    <a:pt x="79" y="150"/>
                  </a:moveTo>
                  <a:cubicBezTo>
                    <a:pt x="78" y="150"/>
                    <a:pt x="78" y="152"/>
                    <a:pt x="77" y="154"/>
                  </a:cubicBezTo>
                  <a:cubicBezTo>
                    <a:pt x="79" y="152"/>
                    <a:pt x="79" y="152"/>
                    <a:pt x="79" y="150"/>
                  </a:cubicBezTo>
                  <a:cubicBezTo>
                    <a:pt x="80" y="149"/>
                    <a:pt x="80" y="149"/>
                    <a:pt x="80" y="148"/>
                  </a:cubicBezTo>
                  <a:cubicBezTo>
                    <a:pt x="81" y="147"/>
                    <a:pt x="82" y="145"/>
                    <a:pt x="82" y="144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3" y="143"/>
                    <a:pt x="83" y="143"/>
                    <a:pt x="83" y="143"/>
                  </a:cubicBezTo>
                  <a:cubicBezTo>
                    <a:pt x="82" y="143"/>
                    <a:pt x="82" y="143"/>
                    <a:pt x="82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81" y="145"/>
                    <a:pt x="80" y="146"/>
                    <a:pt x="80" y="148"/>
                  </a:cubicBezTo>
                  <a:cubicBezTo>
                    <a:pt x="79" y="148"/>
                    <a:pt x="79" y="149"/>
                    <a:pt x="79" y="150"/>
                  </a:cubicBezTo>
                  <a:close/>
                  <a:moveTo>
                    <a:pt x="328" y="226"/>
                  </a:moveTo>
                  <a:cubicBezTo>
                    <a:pt x="326" y="226"/>
                    <a:pt x="325" y="227"/>
                    <a:pt x="324" y="229"/>
                  </a:cubicBezTo>
                  <a:cubicBezTo>
                    <a:pt x="322" y="229"/>
                    <a:pt x="321" y="230"/>
                    <a:pt x="320" y="231"/>
                  </a:cubicBezTo>
                  <a:cubicBezTo>
                    <a:pt x="320" y="232"/>
                    <a:pt x="319" y="232"/>
                    <a:pt x="319" y="232"/>
                  </a:cubicBezTo>
                  <a:cubicBezTo>
                    <a:pt x="310" y="239"/>
                    <a:pt x="302" y="245"/>
                    <a:pt x="294" y="252"/>
                  </a:cubicBezTo>
                  <a:cubicBezTo>
                    <a:pt x="293" y="252"/>
                    <a:pt x="293" y="253"/>
                    <a:pt x="293" y="253"/>
                  </a:cubicBezTo>
                  <a:cubicBezTo>
                    <a:pt x="294" y="254"/>
                    <a:pt x="294" y="253"/>
                    <a:pt x="295" y="252"/>
                  </a:cubicBezTo>
                  <a:cubicBezTo>
                    <a:pt x="301" y="247"/>
                    <a:pt x="307" y="243"/>
                    <a:pt x="313" y="238"/>
                  </a:cubicBezTo>
                  <a:cubicBezTo>
                    <a:pt x="315" y="236"/>
                    <a:pt x="317" y="234"/>
                    <a:pt x="319" y="233"/>
                  </a:cubicBezTo>
                  <a:cubicBezTo>
                    <a:pt x="320" y="232"/>
                    <a:pt x="320" y="232"/>
                    <a:pt x="320" y="231"/>
                  </a:cubicBezTo>
                  <a:cubicBezTo>
                    <a:pt x="322" y="231"/>
                    <a:pt x="323" y="230"/>
                    <a:pt x="324" y="228"/>
                  </a:cubicBezTo>
                  <a:cubicBezTo>
                    <a:pt x="326" y="228"/>
                    <a:pt x="327" y="227"/>
                    <a:pt x="327" y="225"/>
                  </a:cubicBezTo>
                  <a:cubicBezTo>
                    <a:pt x="329" y="225"/>
                    <a:pt x="329" y="225"/>
                    <a:pt x="330" y="223"/>
                  </a:cubicBezTo>
                  <a:cubicBezTo>
                    <a:pt x="329" y="224"/>
                    <a:pt x="328" y="225"/>
                    <a:pt x="328" y="226"/>
                  </a:cubicBezTo>
                  <a:close/>
                  <a:moveTo>
                    <a:pt x="421" y="216"/>
                  </a:moveTo>
                  <a:cubicBezTo>
                    <a:pt x="423" y="215"/>
                    <a:pt x="425" y="213"/>
                    <a:pt x="427" y="212"/>
                  </a:cubicBezTo>
                  <a:cubicBezTo>
                    <a:pt x="427" y="211"/>
                    <a:pt x="427" y="211"/>
                    <a:pt x="427" y="211"/>
                  </a:cubicBezTo>
                  <a:cubicBezTo>
                    <a:pt x="427" y="211"/>
                    <a:pt x="428" y="211"/>
                    <a:pt x="428" y="211"/>
                  </a:cubicBezTo>
                  <a:cubicBezTo>
                    <a:pt x="435" y="205"/>
                    <a:pt x="442" y="199"/>
                    <a:pt x="448" y="193"/>
                  </a:cubicBezTo>
                  <a:cubicBezTo>
                    <a:pt x="449" y="192"/>
                    <a:pt x="449" y="192"/>
                    <a:pt x="449" y="191"/>
                  </a:cubicBezTo>
                  <a:cubicBezTo>
                    <a:pt x="448" y="192"/>
                    <a:pt x="447" y="192"/>
                    <a:pt x="447" y="193"/>
                  </a:cubicBezTo>
                  <a:cubicBezTo>
                    <a:pt x="440" y="198"/>
                    <a:pt x="434" y="204"/>
                    <a:pt x="428" y="210"/>
                  </a:cubicBezTo>
                  <a:cubicBezTo>
                    <a:pt x="427" y="210"/>
                    <a:pt x="427" y="211"/>
                    <a:pt x="427" y="211"/>
                  </a:cubicBezTo>
                  <a:cubicBezTo>
                    <a:pt x="424" y="212"/>
                    <a:pt x="422" y="214"/>
                    <a:pt x="421" y="216"/>
                  </a:cubicBezTo>
                  <a:cubicBezTo>
                    <a:pt x="419" y="217"/>
                    <a:pt x="418" y="218"/>
                    <a:pt x="416" y="220"/>
                  </a:cubicBezTo>
                  <a:cubicBezTo>
                    <a:pt x="419" y="219"/>
                    <a:pt x="419" y="218"/>
                    <a:pt x="421" y="216"/>
                  </a:cubicBezTo>
                  <a:close/>
                  <a:moveTo>
                    <a:pt x="411" y="224"/>
                  </a:moveTo>
                  <a:cubicBezTo>
                    <a:pt x="411" y="224"/>
                    <a:pt x="411" y="224"/>
                    <a:pt x="410" y="224"/>
                  </a:cubicBezTo>
                  <a:cubicBezTo>
                    <a:pt x="404" y="229"/>
                    <a:pt x="398" y="234"/>
                    <a:pt x="392" y="239"/>
                  </a:cubicBezTo>
                  <a:cubicBezTo>
                    <a:pt x="392" y="239"/>
                    <a:pt x="392" y="239"/>
                    <a:pt x="392" y="240"/>
                  </a:cubicBezTo>
                  <a:cubicBezTo>
                    <a:pt x="393" y="240"/>
                    <a:pt x="394" y="239"/>
                    <a:pt x="394" y="239"/>
                  </a:cubicBezTo>
                  <a:cubicBezTo>
                    <a:pt x="400" y="234"/>
                    <a:pt x="405" y="230"/>
                    <a:pt x="411" y="226"/>
                  </a:cubicBezTo>
                  <a:cubicBezTo>
                    <a:pt x="411" y="225"/>
                    <a:pt x="411" y="225"/>
                    <a:pt x="412" y="224"/>
                  </a:cubicBezTo>
                  <a:cubicBezTo>
                    <a:pt x="414" y="223"/>
                    <a:pt x="414" y="223"/>
                    <a:pt x="415" y="221"/>
                  </a:cubicBezTo>
                  <a:cubicBezTo>
                    <a:pt x="414" y="222"/>
                    <a:pt x="412" y="222"/>
                    <a:pt x="411" y="224"/>
                  </a:cubicBezTo>
                  <a:close/>
                  <a:moveTo>
                    <a:pt x="439" y="132"/>
                  </a:moveTo>
                  <a:cubicBezTo>
                    <a:pt x="439" y="131"/>
                    <a:pt x="438" y="131"/>
                    <a:pt x="438" y="131"/>
                  </a:cubicBezTo>
                  <a:cubicBezTo>
                    <a:pt x="437" y="132"/>
                    <a:pt x="437" y="133"/>
                    <a:pt x="436" y="134"/>
                  </a:cubicBezTo>
                  <a:cubicBezTo>
                    <a:pt x="426" y="144"/>
                    <a:pt x="416" y="154"/>
                    <a:pt x="405" y="163"/>
                  </a:cubicBezTo>
                  <a:cubicBezTo>
                    <a:pt x="400" y="168"/>
                    <a:pt x="394" y="172"/>
                    <a:pt x="389" y="177"/>
                  </a:cubicBezTo>
                  <a:cubicBezTo>
                    <a:pt x="388" y="178"/>
                    <a:pt x="387" y="178"/>
                    <a:pt x="388" y="179"/>
                  </a:cubicBezTo>
                  <a:cubicBezTo>
                    <a:pt x="389" y="178"/>
                    <a:pt x="389" y="178"/>
                    <a:pt x="390" y="177"/>
                  </a:cubicBezTo>
                  <a:cubicBezTo>
                    <a:pt x="398" y="171"/>
                    <a:pt x="407" y="164"/>
                    <a:pt x="415" y="157"/>
                  </a:cubicBezTo>
                  <a:cubicBezTo>
                    <a:pt x="417" y="156"/>
                    <a:pt x="418" y="154"/>
                    <a:pt x="420" y="152"/>
                  </a:cubicBezTo>
                  <a:cubicBezTo>
                    <a:pt x="426" y="146"/>
                    <a:pt x="431" y="140"/>
                    <a:pt x="437" y="133"/>
                  </a:cubicBezTo>
                  <a:cubicBezTo>
                    <a:pt x="438" y="133"/>
                    <a:pt x="438" y="132"/>
                    <a:pt x="439" y="132"/>
                  </a:cubicBezTo>
                  <a:close/>
                  <a:moveTo>
                    <a:pt x="396" y="78"/>
                  </a:moveTo>
                  <a:cubicBezTo>
                    <a:pt x="397" y="78"/>
                    <a:pt x="397" y="79"/>
                    <a:pt x="397" y="79"/>
                  </a:cubicBezTo>
                  <a:cubicBezTo>
                    <a:pt x="398" y="79"/>
                    <a:pt x="398" y="79"/>
                    <a:pt x="399" y="79"/>
                  </a:cubicBezTo>
                  <a:cubicBezTo>
                    <a:pt x="407" y="81"/>
                    <a:pt x="416" y="82"/>
                    <a:pt x="424" y="82"/>
                  </a:cubicBezTo>
                  <a:cubicBezTo>
                    <a:pt x="432" y="82"/>
                    <a:pt x="440" y="82"/>
                    <a:pt x="449" y="81"/>
                  </a:cubicBezTo>
                  <a:cubicBezTo>
                    <a:pt x="455" y="81"/>
                    <a:pt x="460" y="80"/>
                    <a:pt x="466" y="78"/>
                  </a:cubicBezTo>
                  <a:cubicBezTo>
                    <a:pt x="470" y="77"/>
                    <a:pt x="474" y="76"/>
                    <a:pt x="478" y="74"/>
                  </a:cubicBezTo>
                  <a:cubicBezTo>
                    <a:pt x="479" y="74"/>
                    <a:pt x="479" y="74"/>
                    <a:pt x="479" y="73"/>
                  </a:cubicBezTo>
                  <a:cubicBezTo>
                    <a:pt x="474" y="75"/>
                    <a:pt x="469" y="77"/>
                    <a:pt x="464" y="78"/>
                  </a:cubicBezTo>
                  <a:cubicBezTo>
                    <a:pt x="457" y="79"/>
                    <a:pt x="449" y="80"/>
                    <a:pt x="441" y="81"/>
                  </a:cubicBezTo>
                  <a:cubicBezTo>
                    <a:pt x="439" y="81"/>
                    <a:pt x="437" y="81"/>
                    <a:pt x="435" y="81"/>
                  </a:cubicBezTo>
                  <a:cubicBezTo>
                    <a:pt x="428" y="82"/>
                    <a:pt x="422" y="81"/>
                    <a:pt x="415" y="80"/>
                  </a:cubicBezTo>
                  <a:cubicBezTo>
                    <a:pt x="409" y="80"/>
                    <a:pt x="404" y="79"/>
                    <a:pt x="399" y="78"/>
                  </a:cubicBezTo>
                  <a:cubicBezTo>
                    <a:pt x="398" y="78"/>
                    <a:pt x="397" y="78"/>
                    <a:pt x="396" y="78"/>
                  </a:cubicBezTo>
                  <a:close/>
                  <a:moveTo>
                    <a:pt x="172" y="467"/>
                  </a:moveTo>
                  <a:cubicBezTo>
                    <a:pt x="172" y="467"/>
                    <a:pt x="171" y="466"/>
                    <a:pt x="171" y="466"/>
                  </a:cubicBezTo>
                  <a:cubicBezTo>
                    <a:pt x="169" y="468"/>
                    <a:pt x="168" y="471"/>
                    <a:pt x="167" y="473"/>
                  </a:cubicBezTo>
                  <a:cubicBezTo>
                    <a:pt x="166" y="475"/>
                    <a:pt x="164" y="478"/>
                    <a:pt x="163" y="480"/>
                  </a:cubicBezTo>
                  <a:cubicBezTo>
                    <a:pt x="162" y="482"/>
                    <a:pt x="160" y="485"/>
                    <a:pt x="160" y="487"/>
                  </a:cubicBezTo>
                  <a:cubicBezTo>
                    <a:pt x="164" y="480"/>
                    <a:pt x="168" y="474"/>
                    <a:pt x="172" y="467"/>
                  </a:cubicBezTo>
                  <a:close/>
                  <a:moveTo>
                    <a:pt x="261" y="104"/>
                  </a:moveTo>
                  <a:cubicBezTo>
                    <a:pt x="268" y="107"/>
                    <a:pt x="276" y="110"/>
                    <a:pt x="283" y="112"/>
                  </a:cubicBezTo>
                  <a:cubicBezTo>
                    <a:pt x="283" y="112"/>
                    <a:pt x="283" y="112"/>
                    <a:pt x="284" y="112"/>
                  </a:cubicBezTo>
                  <a:cubicBezTo>
                    <a:pt x="280" y="110"/>
                    <a:pt x="268" y="106"/>
                    <a:pt x="261" y="104"/>
                  </a:cubicBezTo>
                  <a:close/>
                  <a:moveTo>
                    <a:pt x="179" y="405"/>
                  </a:moveTo>
                  <a:cubicBezTo>
                    <a:pt x="179" y="405"/>
                    <a:pt x="180" y="405"/>
                    <a:pt x="180" y="406"/>
                  </a:cubicBezTo>
                  <a:cubicBezTo>
                    <a:pt x="181" y="404"/>
                    <a:pt x="183" y="403"/>
                    <a:pt x="184" y="402"/>
                  </a:cubicBezTo>
                  <a:cubicBezTo>
                    <a:pt x="185" y="401"/>
                    <a:pt x="186" y="400"/>
                    <a:pt x="187" y="400"/>
                  </a:cubicBezTo>
                  <a:cubicBezTo>
                    <a:pt x="187" y="400"/>
                    <a:pt x="187" y="399"/>
                    <a:pt x="187" y="399"/>
                  </a:cubicBezTo>
                  <a:cubicBezTo>
                    <a:pt x="187" y="399"/>
                    <a:pt x="186" y="399"/>
                    <a:pt x="186" y="399"/>
                  </a:cubicBezTo>
                  <a:cubicBezTo>
                    <a:pt x="186" y="399"/>
                    <a:pt x="185" y="399"/>
                    <a:pt x="185" y="399"/>
                  </a:cubicBezTo>
                  <a:cubicBezTo>
                    <a:pt x="183" y="401"/>
                    <a:pt x="181" y="403"/>
                    <a:pt x="179" y="405"/>
                  </a:cubicBezTo>
                  <a:close/>
                  <a:moveTo>
                    <a:pt x="17" y="602"/>
                  </a:moveTo>
                  <a:cubicBezTo>
                    <a:pt x="15" y="606"/>
                    <a:pt x="14" y="610"/>
                    <a:pt x="13" y="615"/>
                  </a:cubicBezTo>
                  <a:cubicBezTo>
                    <a:pt x="15" y="612"/>
                    <a:pt x="17" y="606"/>
                    <a:pt x="17" y="602"/>
                  </a:cubicBezTo>
                  <a:close/>
                  <a:moveTo>
                    <a:pt x="124" y="95"/>
                  </a:moveTo>
                  <a:cubicBezTo>
                    <a:pt x="121" y="97"/>
                    <a:pt x="120" y="99"/>
                    <a:pt x="119" y="100"/>
                  </a:cubicBezTo>
                  <a:cubicBezTo>
                    <a:pt x="121" y="99"/>
                    <a:pt x="122" y="98"/>
                    <a:pt x="124" y="95"/>
                  </a:cubicBezTo>
                  <a:close/>
                  <a:moveTo>
                    <a:pt x="118" y="94"/>
                  </a:moveTo>
                  <a:cubicBezTo>
                    <a:pt x="120" y="93"/>
                    <a:pt x="121" y="92"/>
                    <a:pt x="122" y="90"/>
                  </a:cubicBezTo>
                  <a:cubicBezTo>
                    <a:pt x="122" y="90"/>
                    <a:pt x="122" y="90"/>
                    <a:pt x="122" y="89"/>
                  </a:cubicBezTo>
                  <a:cubicBezTo>
                    <a:pt x="121" y="91"/>
                    <a:pt x="119" y="92"/>
                    <a:pt x="118" y="94"/>
                  </a:cubicBezTo>
                  <a:close/>
                  <a:moveTo>
                    <a:pt x="477" y="167"/>
                  </a:moveTo>
                  <a:cubicBezTo>
                    <a:pt x="475" y="168"/>
                    <a:pt x="474" y="169"/>
                    <a:pt x="473" y="171"/>
                  </a:cubicBezTo>
                  <a:cubicBezTo>
                    <a:pt x="474" y="170"/>
                    <a:pt x="476" y="169"/>
                    <a:pt x="477" y="167"/>
                  </a:cubicBezTo>
                  <a:close/>
                  <a:moveTo>
                    <a:pt x="378" y="194"/>
                  </a:moveTo>
                  <a:cubicBezTo>
                    <a:pt x="379" y="194"/>
                    <a:pt x="380" y="193"/>
                    <a:pt x="381" y="192"/>
                  </a:cubicBezTo>
                  <a:cubicBezTo>
                    <a:pt x="380" y="192"/>
                    <a:pt x="379" y="193"/>
                    <a:pt x="378" y="194"/>
                  </a:cubicBezTo>
                  <a:close/>
                  <a:moveTo>
                    <a:pt x="464" y="181"/>
                  </a:moveTo>
                  <a:cubicBezTo>
                    <a:pt x="465" y="180"/>
                    <a:pt x="465" y="180"/>
                    <a:pt x="465" y="179"/>
                  </a:cubicBezTo>
                  <a:cubicBezTo>
                    <a:pt x="465" y="180"/>
                    <a:pt x="464" y="180"/>
                    <a:pt x="464" y="181"/>
                  </a:cubicBezTo>
                  <a:close/>
                  <a:moveTo>
                    <a:pt x="227" y="305"/>
                  </a:moveTo>
                  <a:cubicBezTo>
                    <a:pt x="229" y="305"/>
                    <a:pt x="229" y="305"/>
                    <a:pt x="230" y="303"/>
                  </a:cubicBezTo>
                  <a:cubicBezTo>
                    <a:pt x="229" y="304"/>
                    <a:pt x="228" y="305"/>
                    <a:pt x="227" y="305"/>
                  </a:cubicBezTo>
                  <a:close/>
                  <a:moveTo>
                    <a:pt x="128" y="85"/>
                  </a:moveTo>
                  <a:cubicBezTo>
                    <a:pt x="128" y="85"/>
                    <a:pt x="127" y="85"/>
                    <a:pt x="127" y="86"/>
                  </a:cubicBezTo>
                  <a:cubicBezTo>
                    <a:pt x="127" y="86"/>
                    <a:pt x="128" y="85"/>
                    <a:pt x="128" y="85"/>
                  </a:cubicBezTo>
                  <a:close/>
                  <a:moveTo>
                    <a:pt x="384" y="181"/>
                  </a:moveTo>
                  <a:cubicBezTo>
                    <a:pt x="385" y="182"/>
                    <a:pt x="385" y="181"/>
                    <a:pt x="385" y="181"/>
                  </a:cubicBezTo>
                  <a:cubicBezTo>
                    <a:pt x="386" y="181"/>
                    <a:pt x="386" y="181"/>
                    <a:pt x="386" y="180"/>
                  </a:cubicBezTo>
                  <a:cubicBezTo>
                    <a:pt x="385" y="180"/>
                    <a:pt x="385" y="181"/>
                    <a:pt x="384" y="181"/>
                  </a:cubicBezTo>
                  <a:close/>
                  <a:moveTo>
                    <a:pt x="132" y="81"/>
                  </a:moveTo>
                  <a:cubicBezTo>
                    <a:pt x="132" y="81"/>
                    <a:pt x="132" y="82"/>
                    <a:pt x="132" y="82"/>
                  </a:cubicBezTo>
                  <a:cubicBezTo>
                    <a:pt x="132" y="82"/>
                    <a:pt x="132" y="81"/>
                    <a:pt x="133" y="81"/>
                  </a:cubicBezTo>
                  <a:cubicBezTo>
                    <a:pt x="133" y="81"/>
                    <a:pt x="133" y="81"/>
                    <a:pt x="133" y="80"/>
                  </a:cubicBezTo>
                  <a:cubicBezTo>
                    <a:pt x="132" y="81"/>
                    <a:pt x="132" y="81"/>
                    <a:pt x="132" y="81"/>
                  </a:cubicBezTo>
                  <a:close/>
                  <a:moveTo>
                    <a:pt x="229" y="31"/>
                  </a:moveTo>
                  <a:cubicBezTo>
                    <a:pt x="229" y="31"/>
                    <a:pt x="229" y="32"/>
                    <a:pt x="229" y="32"/>
                  </a:cubicBezTo>
                  <a:cubicBezTo>
                    <a:pt x="229" y="32"/>
                    <a:pt x="229" y="32"/>
                    <a:pt x="229" y="32"/>
                  </a:cubicBezTo>
                  <a:cubicBezTo>
                    <a:pt x="229" y="32"/>
                    <a:pt x="229" y="31"/>
                    <a:pt x="229" y="31"/>
                  </a:cubicBezTo>
                  <a:cubicBezTo>
                    <a:pt x="229" y="31"/>
                    <a:pt x="229" y="31"/>
                    <a:pt x="229" y="31"/>
                  </a:cubicBezTo>
                  <a:close/>
                  <a:moveTo>
                    <a:pt x="382" y="183"/>
                  </a:moveTo>
                  <a:cubicBezTo>
                    <a:pt x="382" y="183"/>
                    <a:pt x="382" y="183"/>
                    <a:pt x="382" y="183"/>
                  </a:cubicBezTo>
                  <a:cubicBezTo>
                    <a:pt x="382" y="183"/>
                    <a:pt x="382" y="183"/>
                    <a:pt x="382" y="183"/>
                  </a:cubicBezTo>
                  <a:cubicBezTo>
                    <a:pt x="382" y="183"/>
                    <a:pt x="381" y="183"/>
                    <a:pt x="381" y="184"/>
                  </a:cubicBezTo>
                  <a:cubicBezTo>
                    <a:pt x="381" y="184"/>
                    <a:pt x="382" y="184"/>
                    <a:pt x="382" y="184"/>
                  </a:cubicBezTo>
                  <a:cubicBezTo>
                    <a:pt x="382" y="184"/>
                    <a:pt x="382" y="183"/>
                    <a:pt x="382" y="183"/>
                  </a:cubicBezTo>
                  <a:close/>
                  <a:moveTo>
                    <a:pt x="378" y="186"/>
                  </a:moveTo>
                  <a:cubicBezTo>
                    <a:pt x="378" y="186"/>
                    <a:pt x="378" y="186"/>
                    <a:pt x="378" y="186"/>
                  </a:cubicBezTo>
                  <a:cubicBezTo>
                    <a:pt x="378" y="186"/>
                    <a:pt x="378" y="186"/>
                    <a:pt x="378" y="186"/>
                  </a:cubicBezTo>
                  <a:cubicBezTo>
                    <a:pt x="378" y="186"/>
                    <a:pt x="378" y="186"/>
                    <a:pt x="378" y="186"/>
                  </a:cubicBezTo>
                  <a:cubicBezTo>
                    <a:pt x="378" y="186"/>
                    <a:pt x="378" y="186"/>
                    <a:pt x="378" y="186"/>
                  </a:cubicBezTo>
                  <a:close/>
                  <a:moveTo>
                    <a:pt x="131" y="89"/>
                  </a:moveTo>
                  <a:cubicBezTo>
                    <a:pt x="131" y="89"/>
                    <a:pt x="131" y="89"/>
                    <a:pt x="131" y="89"/>
                  </a:cubicBezTo>
                  <a:cubicBezTo>
                    <a:pt x="131" y="89"/>
                    <a:pt x="131" y="89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cubicBezTo>
                    <a:pt x="130" y="89"/>
                    <a:pt x="131" y="89"/>
                    <a:pt x="131" y="89"/>
                  </a:cubicBezTo>
                  <a:close/>
                  <a:moveTo>
                    <a:pt x="392" y="232"/>
                  </a:moveTo>
                  <a:cubicBezTo>
                    <a:pt x="392" y="232"/>
                    <a:pt x="392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lose/>
                  <a:moveTo>
                    <a:pt x="395" y="229"/>
                  </a:moveTo>
                  <a:cubicBezTo>
                    <a:pt x="395" y="230"/>
                    <a:pt x="394" y="230"/>
                    <a:pt x="394" y="230"/>
                  </a:cubicBezTo>
                  <a:cubicBezTo>
                    <a:pt x="394" y="230"/>
                    <a:pt x="394" y="230"/>
                    <a:pt x="394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5" y="230"/>
                    <a:pt x="395" y="230"/>
                    <a:pt x="395" y="229"/>
                  </a:cubicBezTo>
                  <a:close/>
                  <a:moveTo>
                    <a:pt x="398" y="227"/>
                  </a:moveTo>
                  <a:cubicBezTo>
                    <a:pt x="399" y="228"/>
                    <a:pt x="399" y="227"/>
                    <a:pt x="399" y="226"/>
                  </a:cubicBezTo>
                  <a:cubicBezTo>
                    <a:pt x="398" y="227"/>
                    <a:pt x="398" y="227"/>
                    <a:pt x="398" y="227"/>
                  </a:cubicBezTo>
                  <a:close/>
                  <a:moveTo>
                    <a:pt x="332" y="222"/>
                  </a:moveTo>
                  <a:cubicBezTo>
                    <a:pt x="332" y="222"/>
                    <a:pt x="332" y="222"/>
                    <a:pt x="332" y="222"/>
                  </a:cubicBezTo>
                  <a:cubicBezTo>
                    <a:pt x="332" y="222"/>
                    <a:pt x="332" y="222"/>
                    <a:pt x="333" y="222"/>
                  </a:cubicBezTo>
                  <a:cubicBezTo>
                    <a:pt x="333" y="222"/>
                    <a:pt x="332" y="222"/>
                    <a:pt x="332" y="222"/>
                  </a:cubicBezTo>
                  <a:cubicBezTo>
                    <a:pt x="332" y="222"/>
                    <a:pt x="332" y="222"/>
                    <a:pt x="332" y="222"/>
                  </a:cubicBezTo>
                  <a:close/>
                  <a:moveTo>
                    <a:pt x="336" y="219"/>
                  </a:moveTo>
                  <a:cubicBezTo>
                    <a:pt x="336" y="219"/>
                    <a:pt x="336" y="219"/>
                    <a:pt x="336" y="219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6" y="219"/>
                    <a:pt x="336" y="219"/>
                    <a:pt x="336" y="219"/>
                  </a:cubicBezTo>
                  <a:close/>
                  <a:moveTo>
                    <a:pt x="485" y="115"/>
                  </a:moveTo>
                  <a:cubicBezTo>
                    <a:pt x="485" y="115"/>
                    <a:pt x="485" y="115"/>
                    <a:pt x="485" y="115"/>
                  </a:cubicBezTo>
                  <a:cubicBezTo>
                    <a:pt x="485" y="115"/>
                    <a:pt x="485" y="115"/>
                    <a:pt x="484" y="115"/>
                  </a:cubicBezTo>
                  <a:cubicBezTo>
                    <a:pt x="484" y="115"/>
                    <a:pt x="485" y="116"/>
                    <a:pt x="485" y="116"/>
                  </a:cubicBezTo>
                  <a:cubicBezTo>
                    <a:pt x="485" y="116"/>
                    <a:pt x="485" y="116"/>
                    <a:pt x="485" y="115"/>
                  </a:cubicBezTo>
                  <a:close/>
                  <a:moveTo>
                    <a:pt x="482" y="128"/>
                  </a:moveTo>
                  <a:cubicBezTo>
                    <a:pt x="482" y="128"/>
                    <a:pt x="482" y="128"/>
                    <a:pt x="482" y="127"/>
                  </a:cubicBezTo>
                  <a:cubicBezTo>
                    <a:pt x="482" y="127"/>
                    <a:pt x="482" y="127"/>
                    <a:pt x="482" y="127"/>
                  </a:cubicBezTo>
                  <a:cubicBezTo>
                    <a:pt x="482" y="127"/>
                    <a:pt x="482" y="128"/>
                    <a:pt x="481" y="128"/>
                  </a:cubicBezTo>
                  <a:cubicBezTo>
                    <a:pt x="481" y="128"/>
                    <a:pt x="482" y="128"/>
                    <a:pt x="482" y="128"/>
                  </a:cubicBezTo>
                  <a:close/>
                  <a:moveTo>
                    <a:pt x="479" y="132"/>
                  </a:moveTo>
                  <a:cubicBezTo>
                    <a:pt x="479" y="131"/>
                    <a:pt x="479" y="131"/>
                    <a:pt x="479" y="131"/>
                  </a:cubicBezTo>
                  <a:cubicBezTo>
                    <a:pt x="479" y="131"/>
                    <a:pt x="479" y="131"/>
                    <a:pt x="479" y="131"/>
                  </a:cubicBezTo>
                  <a:cubicBezTo>
                    <a:pt x="479" y="131"/>
                    <a:pt x="479" y="131"/>
                    <a:pt x="479" y="131"/>
                  </a:cubicBezTo>
                  <a:cubicBezTo>
                    <a:pt x="479" y="132"/>
                    <a:pt x="479" y="132"/>
                    <a:pt x="479" y="132"/>
                  </a:cubicBezTo>
                  <a:close/>
                  <a:moveTo>
                    <a:pt x="384" y="256"/>
                  </a:moveTo>
                  <a:cubicBezTo>
                    <a:pt x="384" y="256"/>
                    <a:pt x="384" y="255"/>
                    <a:pt x="384" y="255"/>
                  </a:cubicBezTo>
                  <a:cubicBezTo>
                    <a:pt x="384" y="255"/>
                    <a:pt x="384" y="255"/>
                    <a:pt x="384" y="255"/>
                  </a:cubicBezTo>
                  <a:cubicBezTo>
                    <a:pt x="384" y="256"/>
                    <a:pt x="384" y="256"/>
                    <a:pt x="384" y="256"/>
                  </a:cubicBezTo>
                  <a:cubicBezTo>
                    <a:pt x="384" y="256"/>
                    <a:pt x="384" y="256"/>
                    <a:pt x="384" y="256"/>
                  </a:cubicBezTo>
                  <a:close/>
                  <a:moveTo>
                    <a:pt x="393" y="71"/>
                  </a:moveTo>
                  <a:cubicBezTo>
                    <a:pt x="393" y="71"/>
                    <a:pt x="393" y="71"/>
                    <a:pt x="393" y="71"/>
                  </a:cubicBezTo>
                  <a:cubicBezTo>
                    <a:pt x="393" y="71"/>
                    <a:pt x="393" y="71"/>
                    <a:pt x="393" y="71"/>
                  </a:cubicBezTo>
                  <a:close/>
                  <a:moveTo>
                    <a:pt x="397" y="72"/>
                  </a:moveTo>
                  <a:cubicBezTo>
                    <a:pt x="397" y="72"/>
                    <a:pt x="397" y="72"/>
                    <a:pt x="397" y="72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7" y="72"/>
                    <a:pt x="397" y="72"/>
                    <a:pt x="397" y="72"/>
                  </a:cubicBezTo>
                  <a:close/>
                  <a:moveTo>
                    <a:pt x="85" y="140"/>
                  </a:moveTo>
                  <a:cubicBezTo>
                    <a:pt x="85" y="139"/>
                    <a:pt x="85" y="139"/>
                    <a:pt x="85" y="139"/>
                  </a:cubicBezTo>
                  <a:cubicBezTo>
                    <a:pt x="85" y="140"/>
                    <a:pt x="85" y="140"/>
                    <a:pt x="85" y="140"/>
                  </a:cubicBezTo>
                  <a:close/>
                  <a:moveTo>
                    <a:pt x="489" y="119"/>
                  </a:moveTo>
                  <a:cubicBezTo>
                    <a:pt x="489" y="119"/>
                    <a:pt x="489" y="118"/>
                    <a:pt x="489" y="118"/>
                  </a:cubicBezTo>
                  <a:cubicBezTo>
                    <a:pt x="489" y="118"/>
                    <a:pt x="489" y="119"/>
                    <a:pt x="489" y="119"/>
                  </a:cubicBezTo>
                  <a:cubicBezTo>
                    <a:pt x="489" y="119"/>
                    <a:pt x="489" y="119"/>
                    <a:pt x="489" y="119"/>
                  </a:cubicBezTo>
                  <a:cubicBezTo>
                    <a:pt x="489" y="119"/>
                    <a:pt x="489" y="119"/>
                    <a:pt x="489" y="119"/>
                  </a:cubicBezTo>
                  <a:close/>
                  <a:moveTo>
                    <a:pt x="205" y="425"/>
                  </a:moveTo>
                  <a:cubicBezTo>
                    <a:pt x="205" y="425"/>
                    <a:pt x="205" y="425"/>
                    <a:pt x="205" y="425"/>
                  </a:cubicBezTo>
                  <a:cubicBezTo>
                    <a:pt x="205" y="425"/>
                    <a:pt x="205" y="425"/>
                    <a:pt x="205" y="425"/>
                  </a:cubicBezTo>
                  <a:cubicBezTo>
                    <a:pt x="205" y="425"/>
                    <a:pt x="205" y="425"/>
                    <a:pt x="205" y="425"/>
                  </a:cubicBezTo>
                  <a:cubicBezTo>
                    <a:pt x="205" y="425"/>
                    <a:pt x="205" y="425"/>
                    <a:pt x="205" y="425"/>
                  </a:cubicBezTo>
                  <a:close/>
                  <a:moveTo>
                    <a:pt x="204" y="427"/>
                  </a:moveTo>
                  <a:cubicBezTo>
                    <a:pt x="204" y="427"/>
                    <a:pt x="204" y="427"/>
                    <a:pt x="204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27"/>
                    <a:pt x="204" y="427"/>
                    <a:pt x="204" y="427"/>
                  </a:cubicBezTo>
                  <a:close/>
                  <a:moveTo>
                    <a:pt x="202" y="429"/>
                  </a:moveTo>
                  <a:cubicBezTo>
                    <a:pt x="202" y="429"/>
                    <a:pt x="202" y="429"/>
                    <a:pt x="202" y="429"/>
                  </a:cubicBezTo>
                  <a:cubicBezTo>
                    <a:pt x="202" y="429"/>
                    <a:pt x="202" y="429"/>
                    <a:pt x="202" y="429"/>
                  </a:cubicBezTo>
                  <a:close/>
                  <a:moveTo>
                    <a:pt x="362" y="62"/>
                  </a:moveTo>
                  <a:cubicBezTo>
                    <a:pt x="362" y="62"/>
                    <a:pt x="362" y="62"/>
                    <a:pt x="362" y="62"/>
                  </a:cubicBezTo>
                  <a:cubicBezTo>
                    <a:pt x="362" y="62"/>
                    <a:pt x="362" y="62"/>
                    <a:pt x="362" y="62"/>
                  </a:cubicBezTo>
                  <a:close/>
                  <a:moveTo>
                    <a:pt x="57" y="495"/>
                  </a:moveTo>
                  <a:cubicBezTo>
                    <a:pt x="57" y="495"/>
                    <a:pt x="57" y="495"/>
                    <a:pt x="57" y="495"/>
                  </a:cubicBezTo>
                  <a:cubicBezTo>
                    <a:pt x="58" y="495"/>
                    <a:pt x="58" y="495"/>
                    <a:pt x="58" y="495"/>
                  </a:cubicBezTo>
                  <a:lnTo>
                    <a:pt x="57" y="495"/>
                  </a:lnTo>
                  <a:close/>
                  <a:moveTo>
                    <a:pt x="256" y="102"/>
                  </a:moveTo>
                  <a:cubicBezTo>
                    <a:pt x="257" y="103"/>
                    <a:pt x="257" y="103"/>
                    <a:pt x="257" y="103"/>
                  </a:cubicBezTo>
                  <a:cubicBezTo>
                    <a:pt x="257" y="102"/>
                    <a:pt x="257" y="102"/>
                    <a:pt x="257" y="102"/>
                  </a:cubicBezTo>
                  <a:lnTo>
                    <a:pt x="256" y="102"/>
                  </a:lnTo>
                  <a:close/>
                  <a:moveTo>
                    <a:pt x="259" y="103"/>
                  </a:moveTo>
                  <a:cubicBezTo>
                    <a:pt x="259" y="103"/>
                    <a:pt x="259" y="103"/>
                    <a:pt x="259" y="103"/>
                  </a:cubicBezTo>
                  <a:cubicBezTo>
                    <a:pt x="259" y="103"/>
                    <a:pt x="259" y="103"/>
                    <a:pt x="258" y="103"/>
                  </a:cubicBezTo>
                  <a:cubicBezTo>
                    <a:pt x="259" y="103"/>
                    <a:pt x="259" y="103"/>
                    <a:pt x="259" y="103"/>
                  </a:cubicBezTo>
                  <a:close/>
                  <a:moveTo>
                    <a:pt x="483" y="118"/>
                  </a:moveTo>
                  <a:cubicBezTo>
                    <a:pt x="483" y="118"/>
                    <a:pt x="483" y="118"/>
                    <a:pt x="483" y="118"/>
                  </a:cubicBezTo>
                  <a:cubicBezTo>
                    <a:pt x="483" y="118"/>
                    <a:pt x="483" y="118"/>
                    <a:pt x="483" y="118"/>
                  </a:cubicBezTo>
                  <a:close/>
                  <a:moveTo>
                    <a:pt x="487" y="121"/>
                  </a:moveTo>
                  <a:cubicBezTo>
                    <a:pt x="486" y="121"/>
                    <a:pt x="486" y="121"/>
                    <a:pt x="486" y="122"/>
                  </a:cubicBezTo>
                  <a:cubicBezTo>
                    <a:pt x="486" y="122"/>
                    <a:pt x="487" y="122"/>
                    <a:pt x="487" y="122"/>
                  </a:cubicBezTo>
                  <a:cubicBezTo>
                    <a:pt x="487" y="121"/>
                    <a:pt x="487" y="121"/>
                    <a:pt x="487" y="121"/>
                  </a:cubicBezTo>
                  <a:close/>
                  <a:moveTo>
                    <a:pt x="484" y="125"/>
                  </a:moveTo>
                  <a:cubicBezTo>
                    <a:pt x="484" y="125"/>
                    <a:pt x="484" y="124"/>
                    <a:pt x="484" y="124"/>
                  </a:cubicBezTo>
                  <a:cubicBezTo>
                    <a:pt x="484" y="124"/>
                    <a:pt x="484" y="124"/>
                    <a:pt x="484" y="124"/>
                  </a:cubicBezTo>
                  <a:cubicBezTo>
                    <a:pt x="484" y="124"/>
                    <a:pt x="484" y="125"/>
                    <a:pt x="484" y="125"/>
                  </a:cubicBezTo>
                  <a:close/>
                  <a:moveTo>
                    <a:pt x="19" y="590"/>
                  </a:moveTo>
                  <a:cubicBezTo>
                    <a:pt x="19" y="590"/>
                    <a:pt x="19" y="590"/>
                    <a:pt x="19" y="590"/>
                  </a:cubicBezTo>
                  <a:cubicBezTo>
                    <a:pt x="19" y="590"/>
                    <a:pt x="19" y="590"/>
                    <a:pt x="19" y="590"/>
                  </a:cubicBezTo>
                  <a:cubicBezTo>
                    <a:pt x="19" y="590"/>
                    <a:pt x="19" y="590"/>
                    <a:pt x="19" y="590"/>
                  </a:cubicBezTo>
                  <a:cubicBezTo>
                    <a:pt x="19" y="590"/>
                    <a:pt x="19" y="590"/>
                    <a:pt x="19" y="590"/>
                  </a:cubicBezTo>
                  <a:close/>
                  <a:moveTo>
                    <a:pt x="18" y="592"/>
                  </a:moveTo>
                  <a:cubicBezTo>
                    <a:pt x="18" y="592"/>
                    <a:pt x="18" y="592"/>
                    <a:pt x="18" y="592"/>
                  </a:cubicBezTo>
                  <a:cubicBezTo>
                    <a:pt x="18" y="592"/>
                    <a:pt x="18" y="592"/>
                    <a:pt x="18" y="592"/>
                  </a:cubicBezTo>
                  <a:close/>
                  <a:moveTo>
                    <a:pt x="19" y="593"/>
                  </a:moveTo>
                  <a:cubicBezTo>
                    <a:pt x="19" y="593"/>
                    <a:pt x="19" y="593"/>
                    <a:pt x="19" y="593"/>
                  </a:cubicBezTo>
                  <a:cubicBezTo>
                    <a:pt x="19" y="593"/>
                    <a:pt x="19" y="593"/>
                    <a:pt x="19" y="593"/>
                  </a:cubicBezTo>
                  <a:close/>
                  <a:moveTo>
                    <a:pt x="19" y="595"/>
                  </a:moveTo>
                  <a:cubicBezTo>
                    <a:pt x="19" y="595"/>
                    <a:pt x="19" y="595"/>
                    <a:pt x="19" y="595"/>
                  </a:cubicBezTo>
                  <a:cubicBezTo>
                    <a:pt x="19" y="595"/>
                    <a:pt x="19" y="595"/>
                    <a:pt x="19" y="595"/>
                  </a:cubicBezTo>
                  <a:close/>
                  <a:moveTo>
                    <a:pt x="476" y="135"/>
                  </a:moveTo>
                  <a:cubicBezTo>
                    <a:pt x="476" y="135"/>
                    <a:pt x="476" y="135"/>
                    <a:pt x="476" y="135"/>
                  </a:cubicBezTo>
                  <a:cubicBezTo>
                    <a:pt x="476" y="135"/>
                    <a:pt x="476" y="135"/>
                    <a:pt x="476" y="135"/>
                  </a:cubicBezTo>
                  <a:close/>
                  <a:moveTo>
                    <a:pt x="10" y="612"/>
                  </a:moveTo>
                  <a:cubicBezTo>
                    <a:pt x="10" y="612"/>
                    <a:pt x="10" y="612"/>
                    <a:pt x="10" y="612"/>
                  </a:cubicBezTo>
                  <a:cubicBezTo>
                    <a:pt x="10" y="612"/>
                    <a:pt x="10" y="612"/>
                    <a:pt x="10" y="6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4"/>
            <p:cNvSpPr>
              <a:spLocks noEditPoints="1"/>
            </p:cNvSpPr>
            <p:nvPr/>
          </p:nvSpPr>
          <p:spPr bwMode="auto">
            <a:xfrm>
              <a:off x="6977064" y="2293938"/>
              <a:ext cx="1870075" cy="3175000"/>
            </a:xfrm>
            <a:custGeom>
              <a:avLst/>
              <a:gdLst>
                <a:gd name="T0" fmla="*/ 48 w 441"/>
                <a:gd name="T1" fmla="*/ 620 h 748"/>
                <a:gd name="T2" fmla="*/ 25 w 441"/>
                <a:gd name="T3" fmla="*/ 657 h 748"/>
                <a:gd name="T4" fmla="*/ 218 w 441"/>
                <a:gd name="T5" fmla="*/ 261 h 748"/>
                <a:gd name="T6" fmla="*/ 120 w 441"/>
                <a:gd name="T7" fmla="*/ 280 h 748"/>
                <a:gd name="T8" fmla="*/ 70 w 441"/>
                <a:gd name="T9" fmla="*/ 320 h 748"/>
                <a:gd name="T10" fmla="*/ 151 w 441"/>
                <a:gd name="T11" fmla="*/ 269 h 748"/>
                <a:gd name="T12" fmla="*/ 278 w 441"/>
                <a:gd name="T13" fmla="*/ 160 h 748"/>
                <a:gd name="T14" fmla="*/ 369 w 441"/>
                <a:gd name="T15" fmla="*/ 62 h 748"/>
                <a:gd name="T16" fmla="*/ 439 w 441"/>
                <a:gd name="T17" fmla="*/ 6 h 748"/>
                <a:gd name="T18" fmla="*/ 409 w 441"/>
                <a:gd name="T19" fmla="*/ 59 h 748"/>
                <a:gd name="T20" fmla="*/ 250 w 441"/>
                <a:gd name="T21" fmla="*/ 327 h 748"/>
                <a:gd name="T22" fmla="*/ 70 w 441"/>
                <a:gd name="T23" fmla="*/ 698 h 748"/>
                <a:gd name="T24" fmla="*/ 55 w 441"/>
                <a:gd name="T25" fmla="*/ 715 h 748"/>
                <a:gd name="T26" fmla="*/ 79 w 441"/>
                <a:gd name="T27" fmla="*/ 654 h 748"/>
                <a:gd name="T28" fmla="*/ 84 w 441"/>
                <a:gd name="T29" fmla="*/ 640 h 748"/>
                <a:gd name="T30" fmla="*/ 97 w 441"/>
                <a:gd name="T31" fmla="*/ 612 h 748"/>
                <a:gd name="T32" fmla="*/ 94 w 441"/>
                <a:gd name="T33" fmla="*/ 615 h 748"/>
                <a:gd name="T34" fmla="*/ 58 w 441"/>
                <a:gd name="T35" fmla="*/ 665 h 748"/>
                <a:gd name="T36" fmla="*/ 30 w 441"/>
                <a:gd name="T37" fmla="*/ 684 h 748"/>
                <a:gd name="T38" fmla="*/ 14 w 441"/>
                <a:gd name="T39" fmla="*/ 711 h 748"/>
                <a:gd name="T40" fmla="*/ 85 w 441"/>
                <a:gd name="T41" fmla="*/ 656 h 748"/>
                <a:gd name="T42" fmla="*/ 66 w 441"/>
                <a:gd name="T43" fmla="*/ 692 h 748"/>
                <a:gd name="T44" fmla="*/ 76 w 441"/>
                <a:gd name="T45" fmla="*/ 357 h 748"/>
                <a:gd name="T46" fmla="*/ 138 w 441"/>
                <a:gd name="T47" fmla="*/ 314 h 748"/>
                <a:gd name="T48" fmla="*/ 82 w 441"/>
                <a:gd name="T49" fmla="*/ 632 h 748"/>
                <a:gd name="T50" fmla="*/ 71 w 441"/>
                <a:gd name="T51" fmla="*/ 653 h 748"/>
                <a:gd name="T52" fmla="*/ 198 w 441"/>
                <a:gd name="T53" fmla="*/ 424 h 748"/>
                <a:gd name="T54" fmla="*/ 190 w 441"/>
                <a:gd name="T55" fmla="*/ 439 h 748"/>
                <a:gd name="T56" fmla="*/ 210 w 441"/>
                <a:gd name="T57" fmla="*/ 387 h 748"/>
                <a:gd name="T58" fmla="*/ 179 w 441"/>
                <a:gd name="T59" fmla="*/ 439 h 748"/>
                <a:gd name="T60" fmla="*/ 126 w 441"/>
                <a:gd name="T61" fmla="*/ 560 h 748"/>
                <a:gd name="T62" fmla="*/ 171 w 441"/>
                <a:gd name="T63" fmla="*/ 466 h 748"/>
                <a:gd name="T64" fmla="*/ 180 w 441"/>
                <a:gd name="T65" fmla="*/ 448 h 748"/>
                <a:gd name="T66" fmla="*/ 94 w 441"/>
                <a:gd name="T67" fmla="*/ 609 h 748"/>
                <a:gd name="T68" fmla="*/ 105 w 441"/>
                <a:gd name="T69" fmla="*/ 585 h 748"/>
                <a:gd name="T70" fmla="*/ 91 w 441"/>
                <a:gd name="T71" fmla="*/ 613 h 748"/>
                <a:gd name="T72" fmla="*/ 212 w 441"/>
                <a:gd name="T73" fmla="*/ 384 h 748"/>
                <a:gd name="T74" fmla="*/ 146 w 441"/>
                <a:gd name="T75" fmla="*/ 529 h 748"/>
                <a:gd name="T76" fmla="*/ 177 w 441"/>
                <a:gd name="T77" fmla="*/ 464 h 748"/>
                <a:gd name="T78" fmla="*/ 169 w 441"/>
                <a:gd name="T79" fmla="*/ 479 h 748"/>
                <a:gd name="T80" fmla="*/ 220 w 441"/>
                <a:gd name="T81" fmla="*/ 285 h 748"/>
                <a:gd name="T82" fmla="*/ 218 w 441"/>
                <a:gd name="T83" fmla="*/ 288 h 748"/>
                <a:gd name="T84" fmla="*/ 214 w 441"/>
                <a:gd name="T85" fmla="*/ 241 h 748"/>
                <a:gd name="T86" fmla="*/ 61 w 441"/>
                <a:gd name="T87" fmla="*/ 352 h 748"/>
                <a:gd name="T88" fmla="*/ 47 w 441"/>
                <a:gd name="T89" fmla="*/ 352 h 748"/>
                <a:gd name="T90" fmla="*/ 153 w 441"/>
                <a:gd name="T91" fmla="*/ 276 h 748"/>
                <a:gd name="T92" fmla="*/ 123 w 441"/>
                <a:gd name="T93" fmla="*/ 293 h 748"/>
                <a:gd name="T94" fmla="*/ 108 w 441"/>
                <a:gd name="T95" fmla="*/ 301 h 748"/>
                <a:gd name="T96" fmla="*/ 102 w 441"/>
                <a:gd name="T97" fmla="*/ 335 h 748"/>
                <a:gd name="T98" fmla="*/ 224 w 441"/>
                <a:gd name="T99" fmla="*/ 243 h 748"/>
                <a:gd name="T100" fmla="*/ 252 w 441"/>
                <a:gd name="T101" fmla="*/ 217 h 748"/>
                <a:gd name="T102" fmla="*/ 262 w 441"/>
                <a:gd name="T103" fmla="*/ 201 h 748"/>
                <a:gd name="T104" fmla="*/ 198 w 441"/>
                <a:gd name="T105" fmla="*/ 254 h 748"/>
                <a:gd name="T106" fmla="*/ 90 w 441"/>
                <a:gd name="T107" fmla="*/ 645 h 748"/>
                <a:gd name="T108" fmla="*/ 123 w 441"/>
                <a:gd name="T109" fmla="*/ 551 h 748"/>
                <a:gd name="T110" fmla="*/ 125 w 441"/>
                <a:gd name="T111" fmla="*/ 569 h 748"/>
                <a:gd name="T112" fmla="*/ 322 w 441"/>
                <a:gd name="T113" fmla="*/ 151 h 748"/>
                <a:gd name="T114" fmla="*/ 194 w 441"/>
                <a:gd name="T115" fmla="*/ 257 h 748"/>
                <a:gd name="T116" fmla="*/ 145 w 441"/>
                <a:gd name="T117" fmla="*/ 273 h 748"/>
                <a:gd name="T118" fmla="*/ 138 w 441"/>
                <a:gd name="T119" fmla="*/ 278 h 748"/>
                <a:gd name="T120" fmla="*/ 244 w 441"/>
                <a:gd name="T121" fmla="*/ 234 h 748"/>
                <a:gd name="T122" fmla="*/ 187 w 441"/>
                <a:gd name="T123" fmla="*/ 26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1" h="748">
                  <a:moveTo>
                    <a:pt x="1" y="733"/>
                  </a:moveTo>
                  <a:cubicBezTo>
                    <a:pt x="0" y="732"/>
                    <a:pt x="1" y="731"/>
                    <a:pt x="1" y="731"/>
                  </a:cubicBezTo>
                  <a:cubicBezTo>
                    <a:pt x="2" y="729"/>
                    <a:pt x="3" y="727"/>
                    <a:pt x="4" y="724"/>
                  </a:cubicBezTo>
                  <a:cubicBezTo>
                    <a:pt x="4" y="723"/>
                    <a:pt x="5" y="722"/>
                    <a:pt x="6" y="720"/>
                  </a:cubicBezTo>
                  <a:cubicBezTo>
                    <a:pt x="4" y="721"/>
                    <a:pt x="4" y="723"/>
                    <a:pt x="2" y="723"/>
                  </a:cubicBezTo>
                  <a:cubicBezTo>
                    <a:pt x="2" y="723"/>
                    <a:pt x="2" y="722"/>
                    <a:pt x="2" y="722"/>
                  </a:cubicBezTo>
                  <a:cubicBezTo>
                    <a:pt x="3" y="719"/>
                    <a:pt x="4" y="717"/>
                    <a:pt x="5" y="715"/>
                  </a:cubicBezTo>
                  <a:cubicBezTo>
                    <a:pt x="10" y="702"/>
                    <a:pt x="16" y="689"/>
                    <a:pt x="22" y="677"/>
                  </a:cubicBezTo>
                  <a:cubicBezTo>
                    <a:pt x="30" y="659"/>
                    <a:pt x="38" y="642"/>
                    <a:pt x="46" y="624"/>
                  </a:cubicBezTo>
                  <a:cubicBezTo>
                    <a:pt x="47" y="623"/>
                    <a:pt x="48" y="621"/>
                    <a:pt x="48" y="620"/>
                  </a:cubicBezTo>
                  <a:cubicBezTo>
                    <a:pt x="49" y="619"/>
                    <a:pt x="49" y="618"/>
                    <a:pt x="48" y="617"/>
                  </a:cubicBezTo>
                  <a:cubicBezTo>
                    <a:pt x="49" y="617"/>
                    <a:pt x="49" y="617"/>
                    <a:pt x="49" y="617"/>
                  </a:cubicBezTo>
                  <a:cubicBezTo>
                    <a:pt x="49" y="617"/>
                    <a:pt x="49" y="617"/>
                    <a:pt x="49" y="617"/>
                  </a:cubicBezTo>
                  <a:cubicBezTo>
                    <a:pt x="49" y="617"/>
                    <a:pt x="49" y="617"/>
                    <a:pt x="48" y="617"/>
                  </a:cubicBezTo>
                  <a:cubicBezTo>
                    <a:pt x="48" y="617"/>
                    <a:pt x="48" y="618"/>
                    <a:pt x="48" y="618"/>
                  </a:cubicBezTo>
                  <a:cubicBezTo>
                    <a:pt x="44" y="626"/>
                    <a:pt x="40" y="633"/>
                    <a:pt x="36" y="641"/>
                  </a:cubicBezTo>
                  <a:cubicBezTo>
                    <a:pt x="35" y="642"/>
                    <a:pt x="35" y="642"/>
                    <a:pt x="34" y="643"/>
                  </a:cubicBezTo>
                  <a:cubicBezTo>
                    <a:pt x="35" y="642"/>
                    <a:pt x="35" y="641"/>
                    <a:pt x="35" y="640"/>
                  </a:cubicBezTo>
                  <a:cubicBezTo>
                    <a:pt x="35" y="640"/>
                    <a:pt x="34" y="640"/>
                    <a:pt x="34" y="640"/>
                  </a:cubicBezTo>
                  <a:cubicBezTo>
                    <a:pt x="31" y="646"/>
                    <a:pt x="28" y="651"/>
                    <a:pt x="25" y="657"/>
                  </a:cubicBezTo>
                  <a:cubicBezTo>
                    <a:pt x="25" y="657"/>
                    <a:pt x="25" y="657"/>
                    <a:pt x="25" y="657"/>
                  </a:cubicBezTo>
                  <a:cubicBezTo>
                    <a:pt x="25" y="656"/>
                    <a:pt x="25" y="655"/>
                    <a:pt x="26" y="654"/>
                  </a:cubicBezTo>
                  <a:cubicBezTo>
                    <a:pt x="27" y="651"/>
                    <a:pt x="29" y="647"/>
                    <a:pt x="31" y="644"/>
                  </a:cubicBezTo>
                  <a:cubicBezTo>
                    <a:pt x="54" y="595"/>
                    <a:pt x="78" y="545"/>
                    <a:pt x="102" y="496"/>
                  </a:cubicBezTo>
                  <a:cubicBezTo>
                    <a:pt x="123" y="453"/>
                    <a:pt x="144" y="410"/>
                    <a:pt x="167" y="368"/>
                  </a:cubicBezTo>
                  <a:cubicBezTo>
                    <a:pt x="188" y="329"/>
                    <a:pt x="210" y="291"/>
                    <a:pt x="234" y="255"/>
                  </a:cubicBezTo>
                  <a:cubicBezTo>
                    <a:pt x="236" y="251"/>
                    <a:pt x="238" y="248"/>
                    <a:pt x="241" y="244"/>
                  </a:cubicBezTo>
                  <a:cubicBezTo>
                    <a:pt x="241" y="243"/>
                    <a:pt x="242" y="242"/>
                    <a:pt x="242" y="241"/>
                  </a:cubicBezTo>
                  <a:cubicBezTo>
                    <a:pt x="241" y="242"/>
                    <a:pt x="241" y="242"/>
                    <a:pt x="240" y="242"/>
                  </a:cubicBezTo>
                  <a:cubicBezTo>
                    <a:pt x="233" y="249"/>
                    <a:pt x="226" y="255"/>
                    <a:pt x="218" y="261"/>
                  </a:cubicBezTo>
                  <a:cubicBezTo>
                    <a:pt x="186" y="287"/>
                    <a:pt x="153" y="313"/>
                    <a:pt x="119" y="337"/>
                  </a:cubicBezTo>
                  <a:cubicBezTo>
                    <a:pt x="108" y="344"/>
                    <a:pt x="97" y="351"/>
                    <a:pt x="86" y="358"/>
                  </a:cubicBezTo>
                  <a:cubicBezTo>
                    <a:pt x="80" y="361"/>
                    <a:pt x="75" y="364"/>
                    <a:pt x="69" y="367"/>
                  </a:cubicBezTo>
                  <a:cubicBezTo>
                    <a:pt x="65" y="369"/>
                    <a:pt x="60" y="370"/>
                    <a:pt x="55" y="371"/>
                  </a:cubicBezTo>
                  <a:cubicBezTo>
                    <a:pt x="51" y="372"/>
                    <a:pt x="47" y="371"/>
                    <a:pt x="44" y="370"/>
                  </a:cubicBezTo>
                  <a:cubicBezTo>
                    <a:pt x="30" y="366"/>
                    <a:pt x="24" y="352"/>
                    <a:pt x="30" y="339"/>
                  </a:cubicBezTo>
                  <a:cubicBezTo>
                    <a:pt x="32" y="335"/>
                    <a:pt x="34" y="332"/>
                    <a:pt x="38" y="329"/>
                  </a:cubicBezTo>
                  <a:cubicBezTo>
                    <a:pt x="40" y="328"/>
                    <a:pt x="42" y="327"/>
                    <a:pt x="44" y="326"/>
                  </a:cubicBezTo>
                  <a:cubicBezTo>
                    <a:pt x="63" y="317"/>
                    <a:pt x="82" y="306"/>
                    <a:pt x="99" y="294"/>
                  </a:cubicBezTo>
                  <a:cubicBezTo>
                    <a:pt x="106" y="290"/>
                    <a:pt x="113" y="285"/>
                    <a:pt x="120" y="280"/>
                  </a:cubicBezTo>
                  <a:cubicBezTo>
                    <a:pt x="124" y="278"/>
                    <a:pt x="127" y="276"/>
                    <a:pt x="131" y="273"/>
                  </a:cubicBezTo>
                  <a:cubicBezTo>
                    <a:pt x="132" y="273"/>
                    <a:pt x="133" y="272"/>
                    <a:pt x="135" y="272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2" y="276"/>
                    <a:pt x="130" y="278"/>
                    <a:pt x="127" y="280"/>
                  </a:cubicBezTo>
                  <a:cubicBezTo>
                    <a:pt x="116" y="289"/>
                    <a:pt x="105" y="297"/>
                    <a:pt x="93" y="305"/>
                  </a:cubicBezTo>
                  <a:cubicBezTo>
                    <a:pt x="86" y="309"/>
                    <a:pt x="80" y="313"/>
                    <a:pt x="74" y="317"/>
                  </a:cubicBezTo>
                  <a:cubicBezTo>
                    <a:pt x="73" y="318"/>
                    <a:pt x="72" y="318"/>
                    <a:pt x="72" y="319"/>
                  </a:cubicBezTo>
                  <a:cubicBezTo>
                    <a:pt x="72" y="319"/>
                    <a:pt x="71" y="319"/>
                    <a:pt x="71" y="320"/>
                  </a:cubicBezTo>
                  <a:cubicBezTo>
                    <a:pt x="70" y="320"/>
                    <a:pt x="70" y="320"/>
                    <a:pt x="70" y="320"/>
                  </a:cubicBezTo>
                  <a:cubicBezTo>
                    <a:pt x="70" y="320"/>
                    <a:pt x="70" y="320"/>
                    <a:pt x="70" y="320"/>
                  </a:cubicBezTo>
                  <a:cubicBezTo>
                    <a:pt x="70" y="320"/>
                    <a:pt x="70" y="320"/>
                    <a:pt x="71" y="320"/>
                  </a:cubicBezTo>
                  <a:cubicBezTo>
                    <a:pt x="71" y="320"/>
                    <a:pt x="72" y="320"/>
                    <a:pt x="72" y="319"/>
                  </a:cubicBezTo>
                  <a:cubicBezTo>
                    <a:pt x="73" y="319"/>
                    <a:pt x="73" y="318"/>
                    <a:pt x="74" y="318"/>
                  </a:cubicBezTo>
                  <a:cubicBezTo>
                    <a:pt x="92" y="309"/>
                    <a:pt x="109" y="297"/>
                    <a:pt x="125" y="285"/>
                  </a:cubicBezTo>
                  <a:cubicBezTo>
                    <a:pt x="136" y="278"/>
                    <a:pt x="147" y="269"/>
                    <a:pt x="157" y="261"/>
                  </a:cubicBezTo>
                  <a:cubicBezTo>
                    <a:pt x="158" y="261"/>
                    <a:pt x="159" y="260"/>
                    <a:pt x="160" y="260"/>
                  </a:cubicBezTo>
                  <a:cubicBezTo>
                    <a:pt x="160" y="260"/>
                    <a:pt x="159" y="261"/>
                    <a:pt x="158" y="262"/>
                  </a:cubicBezTo>
                  <a:cubicBezTo>
                    <a:pt x="158" y="262"/>
                    <a:pt x="157" y="263"/>
                    <a:pt x="156" y="263"/>
                  </a:cubicBezTo>
                  <a:cubicBezTo>
                    <a:pt x="156" y="264"/>
                    <a:pt x="154" y="265"/>
                    <a:pt x="154" y="266"/>
                  </a:cubicBezTo>
                  <a:cubicBezTo>
                    <a:pt x="152" y="267"/>
                    <a:pt x="152" y="267"/>
                    <a:pt x="151" y="269"/>
                  </a:cubicBezTo>
                  <a:cubicBezTo>
                    <a:pt x="152" y="268"/>
                    <a:pt x="154" y="267"/>
                    <a:pt x="154" y="266"/>
                  </a:cubicBezTo>
                  <a:cubicBezTo>
                    <a:pt x="155" y="266"/>
                    <a:pt x="156" y="265"/>
                    <a:pt x="157" y="265"/>
                  </a:cubicBezTo>
                  <a:cubicBezTo>
                    <a:pt x="161" y="261"/>
                    <a:pt x="165" y="258"/>
                    <a:pt x="170" y="254"/>
                  </a:cubicBezTo>
                  <a:cubicBezTo>
                    <a:pt x="177" y="249"/>
                    <a:pt x="184" y="243"/>
                    <a:pt x="191" y="237"/>
                  </a:cubicBezTo>
                  <a:cubicBezTo>
                    <a:pt x="201" y="230"/>
                    <a:pt x="211" y="221"/>
                    <a:pt x="220" y="213"/>
                  </a:cubicBezTo>
                  <a:cubicBezTo>
                    <a:pt x="230" y="205"/>
                    <a:pt x="239" y="197"/>
                    <a:pt x="248" y="188"/>
                  </a:cubicBezTo>
                  <a:cubicBezTo>
                    <a:pt x="250" y="187"/>
                    <a:pt x="252" y="185"/>
                    <a:pt x="253" y="183"/>
                  </a:cubicBezTo>
                  <a:cubicBezTo>
                    <a:pt x="256" y="180"/>
                    <a:pt x="258" y="178"/>
                    <a:pt x="261" y="176"/>
                  </a:cubicBezTo>
                  <a:cubicBezTo>
                    <a:pt x="263" y="174"/>
                    <a:pt x="265" y="173"/>
                    <a:pt x="266" y="172"/>
                  </a:cubicBezTo>
                  <a:cubicBezTo>
                    <a:pt x="270" y="168"/>
                    <a:pt x="274" y="164"/>
                    <a:pt x="278" y="160"/>
                  </a:cubicBezTo>
                  <a:cubicBezTo>
                    <a:pt x="284" y="153"/>
                    <a:pt x="292" y="146"/>
                    <a:pt x="298" y="139"/>
                  </a:cubicBezTo>
                  <a:cubicBezTo>
                    <a:pt x="299" y="139"/>
                    <a:pt x="300" y="138"/>
                    <a:pt x="301" y="137"/>
                  </a:cubicBezTo>
                  <a:cubicBezTo>
                    <a:pt x="301" y="138"/>
                    <a:pt x="300" y="139"/>
                    <a:pt x="300" y="139"/>
                  </a:cubicBezTo>
                  <a:cubicBezTo>
                    <a:pt x="300" y="140"/>
                    <a:pt x="299" y="140"/>
                    <a:pt x="299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0"/>
                    <a:pt x="301" y="140"/>
                    <a:pt x="301" y="140"/>
                  </a:cubicBezTo>
                  <a:cubicBezTo>
                    <a:pt x="309" y="129"/>
                    <a:pt x="319" y="120"/>
                    <a:pt x="328" y="110"/>
                  </a:cubicBezTo>
                  <a:cubicBezTo>
                    <a:pt x="339" y="98"/>
                    <a:pt x="350" y="86"/>
                    <a:pt x="362" y="74"/>
                  </a:cubicBezTo>
                  <a:cubicBezTo>
                    <a:pt x="364" y="72"/>
                    <a:pt x="365" y="70"/>
                    <a:pt x="367" y="67"/>
                  </a:cubicBezTo>
                  <a:cubicBezTo>
                    <a:pt x="367" y="66"/>
                    <a:pt x="368" y="64"/>
                    <a:pt x="369" y="62"/>
                  </a:cubicBezTo>
                  <a:cubicBezTo>
                    <a:pt x="371" y="62"/>
                    <a:pt x="372" y="62"/>
                    <a:pt x="373" y="61"/>
                  </a:cubicBezTo>
                  <a:cubicBezTo>
                    <a:pt x="374" y="62"/>
                    <a:pt x="376" y="63"/>
                    <a:pt x="378" y="65"/>
                  </a:cubicBezTo>
                  <a:cubicBezTo>
                    <a:pt x="379" y="64"/>
                    <a:pt x="380" y="63"/>
                    <a:pt x="381" y="62"/>
                  </a:cubicBezTo>
                  <a:cubicBezTo>
                    <a:pt x="394" y="47"/>
                    <a:pt x="407" y="33"/>
                    <a:pt x="420" y="18"/>
                  </a:cubicBezTo>
                  <a:cubicBezTo>
                    <a:pt x="425" y="14"/>
                    <a:pt x="429" y="9"/>
                    <a:pt x="433" y="5"/>
                  </a:cubicBezTo>
                  <a:cubicBezTo>
                    <a:pt x="435" y="3"/>
                    <a:pt x="436" y="2"/>
                    <a:pt x="437" y="1"/>
                  </a:cubicBezTo>
                  <a:cubicBezTo>
                    <a:pt x="438" y="1"/>
                    <a:pt x="439" y="0"/>
                    <a:pt x="439" y="0"/>
                  </a:cubicBezTo>
                  <a:cubicBezTo>
                    <a:pt x="440" y="0"/>
                    <a:pt x="440" y="0"/>
                    <a:pt x="441" y="1"/>
                  </a:cubicBezTo>
                  <a:cubicBezTo>
                    <a:pt x="441" y="1"/>
                    <a:pt x="441" y="2"/>
                    <a:pt x="441" y="2"/>
                  </a:cubicBezTo>
                  <a:cubicBezTo>
                    <a:pt x="440" y="3"/>
                    <a:pt x="439" y="5"/>
                    <a:pt x="439" y="6"/>
                  </a:cubicBezTo>
                  <a:cubicBezTo>
                    <a:pt x="437" y="8"/>
                    <a:pt x="436" y="10"/>
                    <a:pt x="435" y="13"/>
                  </a:cubicBezTo>
                  <a:cubicBezTo>
                    <a:pt x="436" y="13"/>
                    <a:pt x="437" y="11"/>
                    <a:pt x="438" y="11"/>
                  </a:cubicBezTo>
                  <a:cubicBezTo>
                    <a:pt x="438" y="12"/>
                    <a:pt x="438" y="12"/>
                    <a:pt x="438" y="12"/>
                  </a:cubicBezTo>
                  <a:cubicBezTo>
                    <a:pt x="437" y="15"/>
                    <a:pt x="436" y="17"/>
                    <a:pt x="434" y="20"/>
                  </a:cubicBezTo>
                  <a:cubicBezTo>
                    <a:pt x="429" y="27"/>
                    <a:pt x="424" y="35"/>
                    <a:pt x="419" y="43"/>
                  </a:cubicBezTo>
                  <a:cubicBezTo>
                    <a:pt x="416" y="47"/>
                    <a:pt x="413" y="51"/>
                    <a:pt x="411" y="56"/>
                  </a:cubicBezTo>
                  <a:cubicBezTo>
                    <a:pt x="410" y="57"/>
                    <a:pt x="409" y="58"/>
                    <a:pt x="409" y="59"/>
                  </a:cubicBezTo>
                  <a:cubicBezTo>
                    <a:pt x="409" y="59"/>
                    <a:pt x="408" y="59"/>
                    <a:pt x="408" y="60"/>
                  </a:cubicBezTo>
                  <a:cubicBezTo>
                    <a:pt x="408" y="60"/>
                    <a:pt x="408" y="60"/>
                    <a:pt x="409" y="60"/>
                  </a:cubicBezTo>
                  <a:cubicBezTo>
                    <a:pt x="409" y="60"/>
                    <a:pt x="409" y="59"/>
                    <a:pt x="409" y="59"/>
                  </a:cubicBezTo>
                  <a:cubicBezTo>
                    <a:pt x="410" y="59"/>
                    <a:pt x="410" y="58"/>
                    <a:pt x="410" y="58"/>
                  </a:cubicBezTo>
                  <a:cubicBezTo>
                    <a:pt x="412" y="55"/>
                    <a:pt x="414" y="53"/>
                    <a:pt x="416" y="51"/>
                  </a:cubicBezTo>
                  <a:cubicBezTo>
                    <a:pt x="417" y="50"/>
                    <a:pt x="417" y="52"/>
                    <a:pt x="418" y="51"/>
                  </a:cubicBezTo>
                  <a:cubicBezTo>
                    <a:pt x="418" y="50"/>
                    <a:pt x="419" y="49"/>
                    <a:pt x="420" y="49"/>
                  </a:cubicBezTo>
                  <a:cubicBezTo>
                    <a:pt x="420" y="49"/>
                    <a:pt x="420" y="49"/>
                    <a:pt x="420" y="49"/>
                  </a:cubicBezTo>
                  <a:cubicBezTo>
                    <a:pt x="419" y="50"/>
                    <a:pt x="419" y="51"/>
                    <a:pt x="418" y="52"/>
                  </a:cubicBezTo>
                  <a:cubicBezTo>
                    <a:pt x="400" y="79"/>
                    <a:pt x="382" y="106"/>
                    <a:pt x="365" y="134"/>
                  </a:cubicBezTo>
                  <a:cubicBezTo>
                    <a:pt x="345" y="164"/>
                    <a:pt x="326" y="195"/>
                    <a:pt x="307" y="226"/>
                  </a:cubicBezTo>
                  <a:cubicBezTo>
                    <a:pt x="293" y="248"/>
                    <a:pt x="280" y="271"/>
                    <a:pt x="267" y="295"/>
                  </a:cubicBezTo>
                  <a:cubicBezTo>
                    <a:pt x="261" y="305"/>
                    <a:pt x="256" y="316"/>
                    <a:pt x="250" y="327"/>
                  </a:cubicBezTo>
                  <a:cubicBezTo>
                    <a:pt x="243" y="340"/>
                    <a:pt x="236" y="354"/>
                    <a:pt x="229" y="367"/>
                  </a:cubicBezTo>
                  <a:cubicBezTo>
                    <a:pt x="218" y="384"/>
                    <a:pt x="209" y="402"/>
                    <a:pt x="201" y="421"/>
                  </a:cubicBezTo>
                  <a:cubicBezTo>
                    <a:pt x="181" y="467"/>
                    <a:pt x="158" y="513"/>
                    <a:pt x="136" y="559"/>
                  </a:cubicBezTo>
                  <a:cubicBezTo>
                    <a:pt x="131" y="569"/>
                    <a:pt x="126" y="580"/>
                    <a:pt x="121" y="590"/>
                  </a:cubicBezTo>
                  <a:cubicBezTo>
                    <a:pt x="119" y="593"/>
                    <a:pt x="118" y="596"/>
                    <a:pt x="116" y="600"/>
                  </a:cubicBezTo>
                  <a:cubicBezTo>
                    <a:pt x="115" y="601"/>
                    <a:pt x="114" y="602"/>
                    <a:pt x="113" y="603"/>
                  </a:cubicBezTo>
                  <a:cubicBezTo>
                    <a:pt x="112" y="604"/>
                    <a:pt x="112" y="604"/>
                    <a:pt x="111" y="605"/>
                  </a:cubicBezTo>
                  <a:cubicBezTo>
                    <a:pt x="105" y="618"/>
                    <a:pt x="99" y="631"/>
                    <a:pt x="95" y="644"/>
                  </a:cubicBezTo>
                  <a:cubicBezTo>
                    <a:pt x="91" y="654"/>
                    <a:pt x="88" y="663"/>
                    <a:pt x="83" y="671"/>
                  </a:cubicBezTo>
                  <a:cubicBezTo>
                    <a:pt x="79" y="680"/>
                    <a:pt x="74" y="689"/>
                    <a:pt x="70" y="698"/>
                  </a:cubicBezTo>
                  <a:cubicBezTo>
                    <a:pt x="66" y="706"/>
                    <a:pt x="63" y="713"/>
                    <a:pt x="59" y="720"/>
                  </a:cubicBezTo>
                  <a:cubicBezTo>
                    <a:pt x="59" y="721"/>
                    <a:pt x="58" y="723"/>
                    <a:pt x="57" y="724"/>
                  </a:cubicBezTo>
                  <a:cubicBezTo>
                    <a:pt x="56" y="725"/>
                    <a:pt x="55" y="726"/>
                    <a:pt x="54" y="726"/>
                  </a:cubicBezTo>
                  <a:cubicBezTo>
                    <a:pt x="54" y="726"/>
                    <a:pt x="53" y="725"/>
                    <a:pt x="53" y="725"/>
                  </a:cubicBezTo>
                  <a:cubicBezTo>
                    <a:pt x="53" y="723"/>
                    <a:pt x="54" y="722"/>
                    <a:pt x="54" y="721"/>
                  </a:cubicBezTo>
                  <a:cubicBezTo>
                    <a:pt x="55" y="718"/>
                    <a:pt x="56" y="716"/>
                    <a:pt x="57" y="713"/>
                  </a:cubicBezTo>
                  <a:cubicBezTo>
                    <a:pt x="57" y="713"/>
                    <a:pt x="57" y="713"/>
                    <a:pt x="57" y="713"/>
                  </a:cubicBezTo>
                  <a:cubicBezTo>
                    <a:pt x="57" y="713"/>
                    <a:pt x="57" y="713"/>
                    <a:pt x="57" y="713"/>
                  </a:cubicBezTo>
                  <a:cubicBezTo>
                    <a:pt x="57" y="713"/>
                    <a:pt x="57" y="713"/>
                    <a:pt x="57" y="713"/>
                  </a:cubicBezTo>
                  <a:cubicBezTo>
                    <a:pt x="56" y="714"/>
                    <a:pt x="56" y="715"/>
                    <a:pt x="55" y="715"/>
                  </a:cubicBezTo>
                  <a:cubicBezTo>
                    <a:pt x="51" y="723"/>
                    <a:pt x="47" y="731"/>
                    <a:pt x="44" y="739"/>
                  </a:cubicBezTo>
                  <a:cubicBezTo>
                    <a:pt x="42" y="741"/>
                    <a:pt x="41" y="744"/>
                    <a:pt x="39" y="747"/>
                  </a:cubicBezTo>
                  <a:cubicBezTo>
                    <a:pt x="39" y="747"/>
                    <a:pt x="38" y="748"/>
                    <a:pt x="38" y="748"/>
                  </a:cubicBezTo>
                  <a:cubicBezTo>
                    <a:pt x="37" y="748"/>
                    <a:pt x="38" y="747"/>
                    <a:pt x="38" y="747"/>
                  </a:cubicBezTo>
                  <a:cubicBezTo>
                    <a:pt x="39" y="745"/>
                    <a:pt x="40" y="742"/>
                    <a:pt x="42" y="740"/>
                  </a:cubicBezTo>
                  <a:cubicBezTo>
                    <a:pt x="43" y="738"/>
                    <a:pt x="44" y="736"/>
                    <a:pt x="44" y="733"/>
                  </a:cubicBezTo>
                  <a:cubicBezTo>
                    <a:pt x="44" y="732"/>
                    <a:pt x="45" y="730"/>
                    <a:pt x="46" y="728"/>
                  </a:cubicBezTo>
                  <a:cubicBezTo>
                    <a:pt x="50" y="717"/>
                    <a:pt x="55" y="706"/>
                    <a:pt x="60" y="695"/>
                  </a:cubicBezTo>
                  <a:cubicBezTo>
                    <a:pt x="66" y="683"/>
                    <a:pt x="72" y="670"/>
                    <a:pt x="78" y="658"/>
                  </a:cubicBezTo>
                  <a:cubicBezTo>
                    <a:pt x="78" y="656"/>
                    <a:pt x="78" y="655"/>
                    <a:pt x="79" y="654"/>
                  </a:cubicBezTo>
                  <a:cubicBezTo>
                    <a:pt x="79" y="654"/>
                    <a:pt x="79" y="654"/>
                    <a:pt x="79" y="654"/>
                  </a:cubicBezTo>
                  <a:cubicBezTo>
                    <a:pt x="79" y="654"/>
                    <a:pt x="80" y="653"/>
                    <a:pt x="80" y="653"/>
                  </a:cubicBezTo>
                  <a:cubicBezTo>
                    <a:pt x="81" y="650"/>
                    <a:pt x="82" y="647"/>
                    <a:pt x="84" y="644"/>
                  </a:cubicBezTo>
                  <a:cubicBezTo>
                    <a:pt x="84" y="644"/>
                    <a:pt x="85" y="643"/>
                    <a:pt x="85" y="642"/>
                  </a:cubicBezTo>
                  <a:cubicBezTo>
                    <a:pt x="85" y="642"/>
                    <a:pt x="85" y="642"/>
                    <a:pt x="85" y="641"/>
                  </a:cubicBezTo>
                  <a:cubicBezTo>
                    <a:pt x="85" y="641"/>
                    <a:pt x="85" y="641"/>
                    <a:pt x="85" y="641"/>
                  </a:cubicBezTo>
                  <a:cubicBezTo>
                    <a:pt x="85" y="642"/>
                    <a:pt x="85" y="642"/>
                    <a:pt x="85" y="642"/>
                  </a:cubicBezTo>
                  <a:cubicBezTo>
                    <a:pt x="84" y="642"/>
                    <a:pt x="84" y="642"/>
                    <a:pt x="83" y="643"/>
                  </a:cubicBezTo>
                  <a:cubicBezTo>
                    <a:pt x="83" y="643"/>
                    <a:pt x="83" y="643"/>
                    <a:pt x="83" y="643"/>
                  </a:cubicBezTo>
                  <a:cubicBezTo>
                    <a:pt x="83" y="642"/>
                    <a:pt x="84" y="641"/>
                    <a:pt x="84" y="640"/>
                  </a:cubicBezTo>
                  <a:cubicBezTo>
                    <a:pt x="86" y="635"/>
                    <a:pt x="89" y="630"/>
                    <a:pt x="91" y="626"/>
                  </a:cubicBezTo>
                  <a:cubicBezTo>
                    <a:pt x="92" y="625"/>
                    <a:pt x="92" y="624"/>
                    <a:pt x="92" y="624"/>
                  </a:cubicBezTo>
                  <a:cubicBezTo>
                    <a:pt x="95" y="621"/>
                    <a:pt x="97" y="617"/>
                    <a:pt x="99" y="614"/>
                  </a:cubicBezTo>
                  <a:cubicBezTo>
                    <a:pt x="99" y="613"/>
                    <a:pt x="100" y="612"/>
                    <a:pt x="100" y="611"/>
                  </a:cubicBezTo>
                  <a:cubicBezTo>
                    <a:pt x="100" y="611"/>
                    <a:pt x="100" y="611"/>
                    <a:pt x="100" y="611"/>
                  </a:cubicBezTo>
                  <a:cubicBezTo>
                    <a:pt x="100" y="611"/>
                    <a:pt x="100" y="611"/>
                    <a:pt x="100" y="611"/>
                  </a:cubicBezTo>
                  <a:cubicBezTo>
                    <a:pt x="100" y="611"/>
                    <a:pt x="100" y="611"/>
                    <a:pt x="100" y="611"/>
                  </a:cubicBezTo>
                  <a:cubicBezTo>
                    <a:pt x="100" y="611"/>
                    <a:pt x="100" y="611"/>
                    <a:pt x="100" y="611"/>
                  </a:cubicBezTo>
                  <a:cubicBezTo>
                    <a:pt x="99" y="612"/>
                    <a:pt x="99" y="612"/>
                    <a:pt x="98" y="612"/>
                  </a:cubicBezTo>
                  <a:cubicBezTo>
                    <a:pt x="98" y="611"/>
                    <a:pt x="98" y="611"/>
                    <a:pt x="97" y="612"/>
                  </a:cubicBezTo>
                  <a:cubicBezTo>
                    <a:pt x="97" y="612"/>
                    <a:pt x="97" y="613"/>
                    <a:pt x="97" y="613"/>
                  </a:cubicBezTo>
                  <a:cubicBezTo>
                    <a:pt x="97" y="613"/>
                    <a:pt x="97" y="613"/>
                    <a:pt x="97" y="613"/>
                  </a:cubicBezTo>
                  <a:cubicBezTo>
                    <a:pt x="95" y="615"/>
                    <a:pt x="94" y="617"/>
                    <a:pt x="93" y="619"/>
                  </a:cubicBezTo>
                  <a:cubicBezTo>
                    <a:pt x="92" y="620"/>
                    <a:pt x="92" y="620"/>
                    <a:pt x="91" y="620"/>
                  </a:cubicBezTo>
                  <a:cubicBezTo>
                    <a:pt x="91" y="620"/>
                    <a:pt x="91" y="620"/>
                    <a:pt x="91" y="620"/>
                  </a:cubicBezTo>
                  <a:cubicBezTo>
                    <a:pt x="92" y="618"/>
                    <a:pt x="93" y="617"/>
                    <a:pt x="94" y="615"/>
                  </a:cubicBezTo>
                  <a:cubicBezTo>
                    <a:pt x="94" y="615"/>
                    <a:pt x="94" y="615"/>
                    <a:pt x="94" y="614"/>
                  </a:cubicBezTo>
                  <a:cubicBezTo>
                    <a:pt x="94" y="614"/>
                    <a:pt x="94" y="614"/>
                    <a:pt x="94" y="614"/>
                  </a:cubicBezTo>
                  <a:cubicBezTo>
                    <a:pt x="93" y="614"/>
                    <a:pt x="93" y="614"/>
                    <a:pt x="93" y="614"/>
                  </a:cubicBezTo>
                  <a:cubicBezTo>
                    <a:pt x="93" y="615"/>
                    <a:pt x="93" y="615"/>
                    <a:pt x="94" y="615"/>
                  </a:cubicBezTo>
                  <a:cubicBezTo>
                    <a:pt x="93" y="615"/>
                    <a:pt x="93" y="615"/>
                    <a:pt x="92" y="615"/>
                  </a:cubicBezTo>
                  <a:cubicBezTo>
                    <a:pt x="92" y="616"/>
                    <a:pt x="91" y="617"/>
                    <a:pt x="91" y="618"/>
                  </a:cubicBezTo>
                  <a:cubicBezTo>
                    <a:pt x="87" y="627"/>
                    <a:pt x="82" y="637"/>
                    <a:pt x="78" y="646"/>
                  </a:cubicBezTo>
                  <a:cubicBezTo>
                    <a:pt x="70" y="661"/>
                    <a:pt x="62" y="677"/>
                    <a:pt x="54" y="693"/>
                  </a:cubicBezTo>
                  <a:cubicBezTo>
                    <a:pt x="54" y="694"/>
                    <a:pt x="53" y="695"/>
                    <a:pt x="52" y="697"/>
                  </a:cubicBezTo>
                  <a:cubicBezTo>
                    <a:pt x="52" y="693"/>
                    <a:pt x="52" y="690"/>
                    <a:pt x="53" y="686"/>
                  </a:cubicBezTo>
                  <a:cubicBezTo>
                    <a:pt x="52" y="687"/>
                    <a:pt x="51" y="688"/>
                    <a:pt x="50" y="688"/>
                  </a:cubicBezTo>
                  <a:cubicBezTo>
                    <a:pt x="50" y="687"/>
                    <a:pt x="50" y="686"/>
                    <a:pt x="50" y="686"/>
                  </a:cubicBezTo>
                  <a:cubicBezTo>
                    <a:pt x="52" y="682"/>
                    <a:pt x="53" y="678"/>
                    <a:pt x="55" y="674"/>
                  </a:cubicBezTo>
                  <a:cubicBezTo>
                    <a:pt x="56" y="671"/>
                    <a:pt x="57" y="668"/>
                    <a:pt x="58" y="665"/>
                  </a:cubicBezTo>
                  <a:cubicBezTo>
                    <a:pt x="59" y="662"/>
                    <a:pt x="59" y="661"/>
                    <a:pt x="58" y="658"/>
                  </a:cubicBezTo>
                  <a:cubicBezTo>
                    <a:pt x="56" y="659"/>
                    <a:pt x="55" y="661"/>
                    <a:pt x="53" y="662"/>
                  </a:cubicBezTo>
                  <a:cubicBezTo>
                    <a:pt x="52" y="663"/>
                    <a:pt x="51" y="665"/>
                    <a:pt x="48" y="665"/>
                  </a:cubicBezTo>
                  <a:cubicBezTo>
                    <a:pt x="48" y="664"/>
                    <a:pt x="49" y="663"/>
                    <a:pt x="49" y="662"/>
                  </a:cubicBezTo>
                  <a:cubicBezTo>
                    <a:pt x="52" y="655"/>
                    <a:pt x="55" y="647"/>
                    <a:pt x="58" y="640"/>
                  </a:cubicBezTo>
                  <a:cubicBezTo>
                    <a:pt x="59" y="639"/>
                    <a:pt x="59" y="638"/>
                    <a:pt x="60" y="637"/>
                  </a:cubicBezTo>
                  <a:cubicBezTo>
                    <a:pt x="60" y="637"/>
                    <a:pt x="60" y="636"/>
                    <a:pt x="60" y="636"/>
                  </a:cubicBezTo>
                  <a:cubicBezTo>
                    <a:pt x="59" y="637"/>
                    <a:pt x="58" y="638"/>
                    <a:pt x="57" y="639"/>
                  </a:cubicBezTo>
                  <a:cubicBezTo>
                    <a:pt x="56" y="642"/>
                    <a:pt x="54" y="645"/>
                    <a:pt x="53" y="647"/>
                  </a:cubicBezTo>
                  <a:cubicBezTo>
                    <a:pt x="45" y="660"/>
                    <a:pt x="38" y="672"/>
                    <a:pt x="30" y="684"/>
                  </a:cubicBezTo>
                  <a:cubicBezTo>
                    <a:pt x="29" y="686"/>
                    <a:pt x="29" y="687"/>
                    <a:pt x="28" y="689"/>
                  </a:cubicBezTo>
                  <a:cubicBezTo>
                    <a:pt x="24" y="697"/>
                    <a:pt x="21" y="704"/>
                    <a:pt x="17" y="712"/>
                  </a:cubicBezTo>
                  <a:cubicBezTo>
                    <a:pt x="14" y="718"/>
                    <a:pt x="11" y="723"/>
                    <a:pt x="8" y="729"/>
                  </a:cubicBezTo>
                  <a:cubicBezTo>
                    <a:pt x="8" y="729"/>
                    <a:pt x="7" y="730"/>
                    <a:pt x="7" y="730"/>
                  </a:cubicBezTo>
                  <a:cubicBezTo>
                    <a:pt x="7" y="730"/>
                    <a:pt x="7" y="729"/>
                    <a:pt x="7" y="728"/>
                  </a:cubicBezTo>
                  <a:cubicBezTo>
                    <a:pt x="9" y="724"/>
                    <a:pt x="11" y="719"/>
                    <a:pt x="13" y="715"/>
                  </a:cubicBezTo>
                  <a:cubicBezTo>
                    <a:pt x="14" y="714"/>
                    <a:pt x="15" y="713"/>
                    <a:pt x="14" y="711"/>
                  </a:cubicBezTo>
                  <a:cubicBezTo>
                    <a:pt x="14" y="711"/>
                    <a:pt x="14" y="711"/>
                    <a:pt x="15" y="711"/>
                  </a:cubicBezTo>
                  <a:cubicBezTo>
                    <a:pt x="15" y="711"/>
                    <a:pt x="15" y="711"/>
                    <a:pt x="14" y="711"/>
                  </a:cubicBezTo>
                  <a:cubicBezTo>
                    <a:pt x="14" y="711"/>
                    <a:pt x="14" y="711"/>
                    <a:pt x="14" y="711"/>
                  </a:cubicBezTo>
                  <a:cubicBezTo>
                    <a:pt x="12" y="714"/>
                    <a:pt x="11" y="717"/>
                    <a:pt x="9" y="719"/>
                  </a:cubicBezTo>
                  <a:cubicBezTo>
                    <a:pt x="6" y="724"/>
                    <a:pt x="3" y="728"/>
                    <a:pt x="1" y="733"/>
                  </a:cubicBezTo>
                  <a:close/>
                  <a:moveTo>
                    <a:pt x="66" y="692"/>
                  </a:moveTo>
                  <a:cubicBezTo>
                    <a:pt x="67" y="693"/>
                    <a:pt x="67" y="692"/>
                    <a:pt x="67" y="691"/>
                  </a:cubicBezTo>
                  <a:cubicBezTo>
                    <a:pt x="68" y="691"/>
                    <a:pt x="68" y="691"/>
                    <a:pt x="68" y="690"/>
                  </a:cubicBezTo>
                  <a:cubicBezTo>
                    <a:pt x="69" y="689"/>
                    <a:pt x="70" y="688"/>
                    <a:pt x="70" y="687"/>
                  </a:cubicBezTo>
                  <a:cubicBezTo>
                    <a:pt x="75" y="678"/>
                    <a:pt x="79" y="669"/>
                    <a:pt x="83" y="660"/>
                  </a:cubicBezTo>
                  <a:cubicBezTo>
                    <a:pt x="84" y="659"/>
                    <a:pt x="84" y="658"/>
                    <a:pt x="85" y="657"/>
                  </a:cubicBezTo>
                  <a:cubicBezTo>
                    <a:pt x="85" y="656"/>
                    <a:pt x="85" y="656"/>
                    <a:pt x="85" y="656"/>
                  </a:cubicBezTo>
                  <a:cubicBezTo>
                    <a:pt x="85" y="656"/>
                    <a:pt x="85" y="656"/>
                    <a:pt x="85" y="656"/>
                  </a:cubicBezTo>
                  <a:cubicBezTo>
                    <a:pt x="85" y="656"/>
                    <a:pt x="85" y="656"/>
                    <a:pt x="85" y="656"/>
                  </a:cubicBezTo>
                  <a:cubicBezTo>
                    <a:pt x="85" y="656"/>
                    <a:pt x="85" y="657"/>
                    <a:pt x="85" y="657"/>
                  </a:cubicBezTo>
                  <a:cubicBezTo>
                    <a:pt x="85" y="657"/>
                    <a:pt x="84" y="657"/>
                    <a:pt x="84" y="657"/>
                  </a:cubicBezTo>
                  <a:cubicBezTo>
                    <a:pt x="84" y="657"/>
                    <a:pt x="83" y="658"/>
                    <a:pt x="83" y="658"/>
                  </a:cubicBezTo>
                  <a:cubicBezTo>
                    <a:pt x="77" y="668"/>
                    <a:pt x="73" y="678"/>
                    <a:pt x="68" y="688"/>
                  </a:cubicBezTo>
                  <a:cubicBezTo>
                    <a:pt x="68" y="689"/>
                    <a:pt x="67" y="690"/>
                    <a:pt x="67" y="691"/>
                  </a:cubicBezTo>
                  <a:cubicBezTo>
                    <a:pt x="67" y="692"/>
                    <a:pt x="67" y="692"/>
                    <a:pt x="66" y="693"/>
                  </a:cubicBezTo>
                  <a:cubicBezTo>
                    <a:pt x="66" y="693"/>
                    <a:pt x="66" y="693"/>
                    <a:pt x="66" y="693"/>
                  </a:cubicBezTo>
                  <a:cubicBezTo>
                    <a:pt x="66" y="693"/>
                    <a:pt x="66" y="693"/>
                    <a:pt x="66" y="693"/>
                  </a:cubicBezTo>
                  <a:cubicBezTo>
                    <a:pt x="66" y="693"/>
                    <a:pt x="66" y="693"/>
                    <a:pt x="66" y="692"/>
                  </a:cubicBezTo>
                  <a:close/>
                  <a:moveTo>
                    <a:pt x="76" y="357"/>
                  </a:moveTo>
                  <a:cubicBezTo>
                    <a:pt x="76" y="357"/>
                    <a:pt x="75" y="357"/>
                    <a:pt x="75" y="357"/>
                  </a:cubicBezTo>
                  <a:cubicBezTo>
                    <a:pt x="74" y="358"/>
                    <a:pt x="74" y="358"/>
                    <a:pt x="73" y="358"/>
                  </a:cubicBezTo>
                  <a:cubicBezTo>
                    <a:pt x="73" y="359"/>
                    <a:pt x="73" y="359"/>
                    <a:pt x="72" y="359"/>
                  </a:cubicBezTo>
                  <a:cubicBezTo>
                    <a:pt x="72" y="359"/>
                    <a:pt x="72" y="359"/>
                    <a:pt x="72" y="359"/>
                  </a:cubicBezTo>
                  <a:cubicBezTo>
                    <a:pt x="72" y="359"/>
                    <a:pt x="72" y="359"/>
                    <a:pt x="72" y="360"/>
                  </a:cubicBezTo>
                  <a:cubicBezTo>
                    <a:pt x="72" y="359"/>
                    <a:pt x="72" y="359"/>
                    <a:pt x="72" y="359"/>
                  </a:cubicBezTo>
                  <a:cubicBezTo>
                    <a:pt x="72" y="359"/>
                    <a:pt x="73" y="359"/>
                    <a:pt x="73" y="358"/>
                  </a:cubicBezTo>
                  <a:cubicBezTo>
                    <a:pt x="74" y="358"/>
                    <a:pt x="75" y="358"/>
                    <a:pt x="75" y="357"/>
                  </a:cubicBezTo>
                  <a:cubicBezTo>
                    <a:pt x="76" y="358"/>
                    <a:pt x="76" y="358"/>
                    <a:pt x="76" y="357"/>
                  </a:cubicBezTo>
                  <a:cubicBezTo>
                    <a:pt x="77" y="357"/>
                    <a:pt x="78" y="357"/>
                    <a:pt x="78" y="356"/>
                  </a:cubicBezTo>
                  <a:cubicBezTo>
                    <a:pt x="79" y="356"/>
                    <a:pt x="80" y="355"/>
                    <a:pt x="81" y="355"/>
                  </a:cubicBezTo>
                  <a:cubicBezTo>
                    <a:pt x="90" y="350"/>
                    <a:pt x="98" y="345"/>
                    <a:pt x="105" y="340"/>
                  </a:cubicBezTo>
                  <a:cubicBezTo>
                    <a:pt x="125" y="327"/>
                    <a:pt x="143" y="313"/>
                    <a:pt x="162" y="299"/>
                  </a:cubicBezTo>
                  <a:cubicBezTo>
                    <a:pt x="175" y="289"/>
                    <a:pt x="188" y="279"/>
                    <a:pt x="200" y="269"/>
                  </a:cubicBezTo>
                  <a:cubicBezTo>
                    <a:pt x="201" y="268"/>
                    <a:pt x="203" y="268"/>
                    <a:pt x="203" y="267"/>
                  </a:cubicBezTo>
                  <a:cubicBezTo>
                    <a:pt x="204" y="266"/>
                    <a:pt x="205" y="265"/>
                    <a:pt x="206" y="264"/>
                  </a:cubicBezTo>
                  <a:cubicBezTo>
                    <a:pt x="205" y="265"/>
                    <a:pt x="203" y="265"/>
                    <a:pt x="203" y="267"/>
                  </a:cubicBezTo>
                  <a:cubicBezTo>
                    <a:pt x="201" y="267"/>
                    <a:pt x="201" y="268"/>
                    <a:pt x="200" y="269"/>
                  </a:cubicBezTo>
                  <a:cubicBezTo>
                    <a:pt x="179" y="284"/>
                    <a:pt x="159" y="299"/>
                    <a:pt x="138" y="314"/>
                  </a:cubicBezTo>
                  <a:cubicBezTo>
                    <a:pt x="119" y="329"/>
                    <a:pt x="99" y="342"/>
                    <a:pt x="79" y="355"/>
                  </a:cubicBezTo>
                  <a:cubicBezTo>
                    <a:pt x="79" y="356"/>
                    <a:pt x="78" y="356"/>
                    <a:pt x="78" y="356"/>
                  </a:cubicBezTo>
                  <a:cubicBezTo>
                    <a:pt x="78" y="356"/>
                    <a:pt x="77" y="357"/>
                    <a:pt x="76" y="357"/>
                  </a:cubicBezTo>
                  <a:close/>
                  <a:moveTo>
                    <a:pt x="71" y="653"/>
                  </a:moveTo>
                  <a:cubicBezTo>
                    <a:pt x="72" y="653"/>
                    <a:pt x="72" y="652"/>
                    <a:pt x="72" y="652"/>
                  </a:cubicBezTo>
                  <a:cubicBezTo>
                    <a:pt x="73" y="652"/>
                    <a:pt x="73" y="651"/>
                    <a:pt x="73" y="651"/>
                  </a:cubicBezTo>
                  <a:cubicBezTo>
                    <a:pt x="75" y="648"/>
                    <a:pt x="77" y="645"/>
                    <a:pt x="79" y="642"/>
                  </a:cubicBezTo>
                  <a:cubicBezTo>
                    <a:pt x="80" y="640"/>
                    <a:pt x="81" y="638"/>
                    <a:pt x="81" y="636"/>
                  </a:cubicBezTo>
                  <a:cubicBezTo>
                    <a:pt x="82" y="635"/>
                    <a:pt x="82" y="635"/>
                    <a:pt x="82" y="634"/>
                  </a:cubicBezTo>
                  <a:cubicBezTo>
                    <a:pt x="83" y="633"/>
                    <a:pt x="82" y="633"/>
                    <a:pt x="82" y="632"/>
                  </a:cubicBezTo>
                  <a:cubicBezTo>
                    <a:pt x="82" y="632"/>
                    <a:pt x="82" y="632"/>
                    <a:pt x="82" y="632"/>
                  </a:cubicBezTo>
                  <a:cubicBezTo>
                    <a:pt x="82" y="632"/>
                    <a:pt x="82" y="632"/>
                    <a:pt x="82" y="632"/>
                  </a:cubicBezTo>
                  <a:cubicBezTo>
                    <a:pt x="82" y="632"/>
                    <a:pt x="82" y="632"/>
                    <a:pt x="82" y="632"/>
                  </a:cubicBezTo>
                  <a:cubicBezTo>
                    <a:pt x="82" y="633"/>
                    <a:pt x="82" y="633"/>
                    <a:pt x="82" y="634"/>
                  </a:cubicBezTo>
                  <a:cubicBezTo>
                    <a:pt x="81" y="635"/>
                    <a:pt x="80" y="636"/>
                    <a:pt x="80" y="637"/>
                  </a:cubicBezTo>
                  <a:cubicBezTo>
                    <a:pt x="77" y="642"/>
                    <a:pt x="75" y="647"/>
                    <a:pt x="72" y="652"/>
                  </a:cubicBezTo>
                  <a:cubicBezTo>
                    <a:pt x="72" y="652"/>
                    <a:pt x="72" y="653"/>
                    <a:pt x="72" y="653"/>
                  </a:cubicBezTo>
                  <a:cubicBezTo>
                    <a:pt x="71" y="653"/>
                    <a:pt x="71" y="654"/>
                    <a:pt x="71" y="654"/>
                  </a:cubicBezTo>
                  <a:cubicBezTo>
                    <a:pt x="71" y="654"/>
                    <a:pt x="71" y="654"/>
                    <a:pt x="71" y="654"/>
                  </a:cubicBezTo>
                  <a:cubicBezTo>
                    <a:pt x="71" y="654"/>
                    <a:pt x="71" y="653"/>
                    <a:pt x="71" y="653"/>
                  </a:cubicBezTo>
                  <a:close/>
                  <a:moveTo>
                    <a:pt x="190" y="439"/>
                  </a:moveTo>
                  <a:cubicBezTo>
                    <a:pt x="191" y="439"/>
                    <a:pt x="190" y="438"/>
                    <a:pt x="190" y="438"/>
                  </a:cubicBezTo>
                  <a:cubicBezTo>
                    <a:pt x="191" y="437"/>
                    <a:pt x="191" y="438"/>
                    <a:pt x="191" y="437"/>
                  </a:cubicBezTo>
                  <a:cubicBezTo>
                    <a:pt x="193" y="436"/>
                    <a:pt x="194" y="434"/>
                    <a:pt x="194" y="432"/>
                  </a:cubicBezTo>
                  <a:cubicBezTo>
                    <a:pt x="195" y="431"/>
                    <a:pt x="195" y="431"/>
                    <a:pt x="195" y="430"/>
                  </a:cubicBezTo>
                  <a:cubicBezTo>
                    <a:pt x="196" y="430"/>
                    <a:pt x="196" y="429"/>
                    <a:pt x="196" y="429"/>
                  </a:cubicBezTo>
                  <a:cubicBezTo>
                    <a:pt x="197" y="429"/>
                    <a:pt x="196" y="428"/>
                    <a:pt x="196" y="427"/>
                  </a:cubicBezTo>
                  <a:cubicBezTo>
                    <a:pt x="197" y="427"/>
                    <a:pt x="197" y="426"/>
                    <a:pt x="197" y="426"/>
                  </a:cubicBezTo>
                  <a:cubicBezTo>
                    <a:pt x="198" y="426"/>
                    <a:pt x="198" y="425"/>
                    <a:pt x="198" y="425"/>
                  </a:cubicBezTo>
                  <a:cubicBezTo>
                    <a:pt x="198" y="425"/>
                    <a:pt x="198" y="425"/>
                    <a:pt x="198" y="424"/>
                  </a:cubicBezTo>
                  <a:cubicBezTo>
                    <a:pt x="198" y="425"/>
                    <a:pt x="198" y="425"/>
                    <a:pt x="198" y="425"/>
                  </a:cubicBezTo>
                  <a:cubicBezTo>
                    <a:pt x="198" y="425"/>
                    <a:pt x="197" y="425"/>
                    <a:pt x="197" y="426"/>
                  </a:cubicBezTo>
                  <a:cubicBezTo>
                    <a:pt x="196" y="426"/>
                    <a:pt x="196" y="427"/>
                    <a:pt x="197" y="427"/>
                  </a:cubicBezTo>
                  <a:cubicBezTo>
                    <a:pt x="196" y="427"/>
                    <a:pt x="196" y="428"/>
                    <a:pt x="196" y="429"/>
                  </a:cubicBezTo>
                  <a:cubicBezTo>
                    <a:pt x="195" y="429"/>
                    <a:pt x="195" y="430"/>
                    <a:pt x="195" y="430"/>
                  </a:cubicBezTo>
                  <a:cubicBezTo>
                    <a:pt x="194" y="430"/>
                    <a:pt x="194" y="431"/>
                    <a:pt x="194" y="432"/>
                  </a:cubicBezTo>
                  <a:cubicBezTo>
                    <a:pt x="193" y="432"/>
                    <a:pt x="193" y="433"/>
                    <a:pt x="193" y="434"/>
                  </a:cubicBezTo>
                  <a:cubicBezTo>
                    <a:pt x="192" y="435"/>
                    <a:pt x="192" y="437"/>
                    <a:pt x="190" y="438"/>
                  </a:cubicBezTo>
                  <a:cubicBezTo>
                    <a:pt x="190" y="438"/>
                    <a:pt x="190" y="439"/>
                    <a:pt x="190" y="439"/>
                  </a:cubicBezTo>
                  <a:cubicBezTo>
                    <a:pt x="190" y="439"/>
                    <a:pt x="190" y="439"/>
                    <a:pt x="190" y="439"/>
                  </a:cubicBezTo>
                  <a:cubicBezTo>
                    <a:pt x="190" y="439"/>
                    <a:pt x="190" y="439"/>
                    <a:pt x="190" y="439"/>
                  </a:cubicBezTo>
                  <a:cubicBezTo>
                    <a:pt x="190" y="439"/>
                    <a:pt x="190" y="439"/>
                    <a:pt x="190" y="439"/>
                  </a:cubicBezTo>
                  <a:close/>
                  <a:moveTo>
                    <a:pt x="184" y="439"/>
                  </a:moveTo>
                  <a:cubicBezTo>
                    <a:pt x="185" y="439"/>
                    <a:pt x="185" y="439"/>
                    <a:pt x="184" y="438"/>
                  </a:cubicBezTo>
                  <a:cubicBezTo>
                    <a:pt x="184" y="438"/>
                    <a:pt x="184" y="437"/>
                    <a:pt x="184" y="437"/>
                  </a:cubicBezTo>
                  <a:cubicBezTo>
                    <a:pt x="185" y="435"/>
                    <a:pt x="185" y="434"/>
                    <a:pt x="186" y="433"/>
                  </a:cubicBezTo>
                  <a:cubicBezTo>
                    <a:pt x="187" y="431"/>
                    <a:pt x="188" y="429"/>
                    <a:pt x="189" y="427"/>
                  </a:cubicBezTo>
                  <a:cubicBezTo>
                    <a:pt x="195" y="415"/>
                    <a:pt x="201" y="403"/>
                    <a:pt x="208" y="392"/>
                  </a:cubicBezTo>
                  <a:cubicBezTo>
                    <a:pt x="209" y="391"/>
                    <a:pt x="209" y="390"/>
                    <a:pt x="210" y="389"/>
                  </a:cubicBezTo>
                  <a:cubicBezTo>
                    <a:pt x="210" y="388"/>
                    <a:pt x="210" y="388"/>
                    <a:pt x="210" y="387"/>
                  </a:cubicBezTo>
                  <a:cubicBezTo>
                    <a:pt x="210" y="387"/>
                    <a:pt x="210" y="387"/>
                    <a:pt x="211" y="387"/>
                  </a:cubicBezTo>
                  <a:cubicBezTo>
                    <a:pt x="211" y="387"/>
                    <a:pt x="210" y="387"/>
                    <a:pt x="210" y="386"/>
                  </a:cubicBezTo>
                  <a:cubicBezTo>
                    <a:pt x="210" y="387"/>
                    <a:pt x="210" y="387"/>
                    <a:pt x="210" y="387"/>
                  </a:cubicBezTo>
                  <a:cubicBezTo>
                    <a:pt x="209" y="388"/>
                    <a:pt x="209" y="388"/>
                    <a:pt x="210" y="389"/>
                  </a:cubicBezTo>
                  <a:cubicBezTo>
                    <a:pt x="210" y="389"/>
                    <a:pt x="209" y="389"/>
                    <a:pt x="209" y="389"/>
                  </a:cubicBezTo>
                  <a:cubicBezTo>
                    <a:pt x="206" y="392"/>
                    <a:pt x="204" y="396"/>
                    <a:pt x="201" y="400"/>
                  </a:cubicBezTo>
                  <a:cubicBezTo>
                    <a:pt x="201" y="402"/>
                    <a:pt x="200" y="404"/>
                    <a:pt x="199" y="405"/>
                  </a:cubicBezTo>
                  <a:cubicBezTo>
                    <a:pt x="195" y="411"/>
                    <a:pt x="191" y="416"/>
                    <a:pt x="188" y="422"/>
                  </a:cubicBezTo>
                  <a:cubicBezTo>
                    <a:pt x="188" y="424"/>
                    <a:pt x="187" y="425"/>
                    <a:pt x="186" y="427"/>
                  </a:cubicBezTo>
                  <a:cubicBezTo>
                    <a:pt x="183" y="431"/>
                    <a:pt x="181" y="435"/>
                    <a:pt x="179" y="439"/>
                  </a:cubicBezTo>
                  <a:cubicBezTo>
                    <a:pt x="179" y="440"/>
                    <a:pt x="178" y="441"/>
                    <a:pt x="179" y="441"/>
                  </a:cubicBezTo>
                  <a:cubicBezTo>
                    <a:pt x="180" y="440"/>
                    <a:pt x="181" y="439"/>
                    <a:pt x="182" y="438"/>
                  </a:cubicBezTo>
                  <a:cubicBezTo>
                    <a:pt x="182" y="439"/>
                    <a:pt x="181" y="440"/>
                    <a:pt x="181" y="442"/>
                  </a:cubicBezTo>
                  <a:cubicBezTo>
                    <a:pt x="175" y="451"/>
                    <a:pt x="170" y="460"/>
                    <a:pt x="165" y="469"/>
                  </a:cubicBezTo>
                  <a:cubicBezTo>
                    <a:pt x="158" y="485"/>
                    <a:pt x="151" y="501"/>
                    <a:pt x="143" y="517"/>
                  </a:cubicBezTo>
                  <a:cubicBezTo>
                    <a:pt x="137" y="531"/>
                    <a:pt x="131" y="545"/>
                    <a:pt x="126" y="560"/>
                  </a:cubicBezTo>
                  <a:cubicBezTo>
                    <a:pt x="126" y="560"/>
                    <a:pt x="126" y="560"/>
                    <a:pt x="126" y="561"/>
                  </a:cubicBezTo>
                  <a:cubicBezTo>
                    <a:pt x="126" y="561"/>
                    <a:pt x="126" y="561"/>
                    <a:pt x="126" y="561"/>
                  </a:cubicBezTo>
                  <a:cubicBezTo>
                    <a:pt x="126" y="561"/>
                    <a:pt x="126" y="561"/>
                    <a:pt x="126" y="561"/>
                  </a:cubicBezTo>
                  <a:cubicBezTo>
                    <a:pt x="126" y="561"/>
                    <a:pt x="126" y="561"/>
                    <a:pt x="126" y="560"/>
                  </a:cubicBezTo>
                  <a:cubicBezTo>
                    <a:pt x="127" y="560"/>
                    <a:pt x="128" y="558"/>
                    <a:pt x="128" y="557"/>
                  </a:cubicBezTo>
                  <a:cubicBezTo>
                    <a:pt x="136" y="541"/>
                    <a:pt x="144" y="525"/>
                    <a:pt x="151" y="509"/>
                  </a:cubicBezTo>
                  <a:cubicBezTo>
                    <a:pt x="156" y="499"/>
                    <a:pt x="161" y="488"/>
                    <a:pt x="166" y="478"/>
                  </a:cubicBezTo>
                  <a:cubicBezTo>
                    <a:pt x="166" y="477"/>
                    <a:pt x="167" y="476"/>
                    <a:pt x="167" y="475"/>
                  </a:cubicBezTo>
                  <a:cubicBezTo>
                    <a:pt x="168" y="474"/>
                    <a:pt x="168" y="474"/>
                    <a:pt x="168" y="473"/>
                  </a:cubicBezTo>
                  <a:cubicBezTo>
                    <a:pt x="169" y="473"/>
                    <a:pt x="168" y="472"/>
                    <a:pt x="168" y="472"/>
                  </a:cubicBezTo>
                  <a:cubicBezTo>
                    <a:pt x="169" y="472"/>
                    <a:pt x="169" y="471"/>
                    <a:pt x="169" y="470"/>
                  </a:cubicBezTo>
                  <a:cubicBezTo>
                    <a:pt x="170" y="470"/>
                    <a:pt x="170" y="469"/>
                    <a:pt x="170" y="469"/>
                  </a:cubicBezTo>
                  <a:cubicBezTo>
                    <a:pt x="171" y="469"/>
                    <a:pt x="171" y="468"/>
                    <a:pt x="171" y="467"/>
                  </a:cubicBezTo>
                  <a:cubicBezTo>
                    <a:pt x="171" y="467"/>
                    <a:pt x="171" y="467"/>
                    <a:pt x="171" y="466"/>
                  </a:cubicBezTo>
                  <a:cubicBezTo>
                    <a:pt x="172" y="466"/>
                    <a:pt x="172" y="465"/>
                    <a:pt x="172" y="465"/>
                  </a:cubicBezTo>
                  <a:cubicBezTo>
                    <a:pt x="173" y="464"/>
                    <a:pt x="173" y="464"/>
                    <a:pt x="173" y="463"/>
                  </a:cubicBezTo>
                  <a:cubicBezTo>
                    <a:pt x="173" y="463"/>
                    <a:pt x="173" y="462"/>
                    <a:pt x="173" y="462"/>
                  </a:cubicBezTo>
                  <a:cubicBezTo>
                    <a:pt x="174" y="461"/>
                    <a:pt x="174" y="461"/>
                    <a:pt x="174" y="460"/>
                  </a:cubicBezTo>
                  <a:cubicBezTo>
                    <a:pt x="174" y="460"/>
                    <a:pt x="175" y="459"/>
                    <a:pt x="175" y="459"/>
                  </a:cubicBezTo>
                  <a:cubicBezTo>
                    <a:pt x="176" y="457"/>
                    <a:pt x="177" y="456"/>
                    <a:pt x="177" y="454"/>
                  </a:cubicBezTo>
                  <a:cubicBezTo>
                    <a:pt x="178" y="454"/>
                    <a:pt x="178" y="453"/>
                    <a:pt x="178" y="452"/>
                  </a:cubicBezTo>
                  <a:cubicBezTo>
                    <a:pt x="179" y="452"/>
                    <a:pt x="178" y="452"/>
                    <a:pt x="178" y="451"/>
                  </a:cubicBezTo>
                  <a:cubicBezTo>
                    <a:pt x="179" y="451"/>
                    <a:pt x="179" y="450"/>
                    <a:pt x="179" y="450"/>
                  </a:cubicBezTo>
                  <a:cubicBezTo>
                    <a:pt x="180" y="449"/>
                    <a:pt x="180" y="449"/>
                    <a:pt x="180" y="448"/>
                  </a:cubicBezTo>
                  <a:cubicBezTo>
                    <a:pt x="181" y="448"/>
                    <a:pt x="181" y="447"/>
                    <a:pt x="181" y="447"/>
                  </a:cubicBezTo>
                  <a:cubicBezTo>
                    <a:pt x="181" y="446"/>
                    <a:pt x="181" y="446"/>
                    <a:pt x="181" y="445"/>
                  </a:cubicBezTo>
                  <a:cubicBezTo>
                    <a:pt x="182" y="445"/>
                    <a:pt x="182" y="444"/>
                    <a:pt x="182" y="444"/>
                  </a:cubicBezTo>
                  <a:cubicBezTo>
                    <a:pt x="182" y="443"/>
                    <a:pt x="183" y="443"/>
                    <a:pt x="183" y="442"/>
                  </a:cubicBezTo>
                  <a:cubicBezTo>
                    <a:pt x="183" y="442"/>
                    <a:pt x="183" y="441"/>
                    <a:pt x="184" y="441"/>
                  </a:cubicBezTo>
                  <a:cubicBezTo>
                    <a:pt x="184" y="440"/>
                    <a:pt x="184" y="440"/>
                    <a:pt x="184" y="439"/>
                  </a:cubicBezTo>
                  <a:close/>
                  <a:moveTo>
                    <a:pt x="91" y="613"/>
                  </a:moveTo>
                  <a:cubicBezTo>
                    <a:pt x="92" y="612"/>
                    <a:pt x="92" y="612"/>
                    <a:pt x="92" y="611"/>
                  </a:cubicBezTo>
                  <a:cubicBezTo>
                    <a:pt x="93" y="611"/>
                    <a:pt x="93" y="611"/>
                    <a:pt x="93" y="610"/>
                  </a:cubicBezTo>
                  <a:cubicBezTo>
                    <a:pt x="94" y="610"/>
                    <a:pt x="94" y="609"/>
                    <a:pt x="94" y="609"/>
                  </a:cubicBezTo>
                  <a:cubicBezTo>
                    <a:pt x="95" y="609"/>
                    <a:pt x="95" y="608"/>
                    <a:pt x="95" y="607"/>
                  </a:cubicBezTo>
                  <a:cubicBezTo>
                    <a:pt x="95" y="607"/>
                    <a:pt x="95" y="607"/>
                    <a:pt x="96" y="606"/>
                  </a:cubicBezTo>
                  <a:cubicBezTo>
                    <a:pt x="100" y="598"/>
                    <a:pt x="104" y="591"/>
                    <a:pt x="107" y="583"/>
                  </a:cubicBezTo>
                  <a:cubicBezTo>
                    <a:pt x="108" y="582"/>
                    <a:pt x="108" y="581"/>
                    <a:pt x="108" y="580"/>
                  </a:cubicBezTo>
                  <a:cubicBezTo>
                    <a:pt x="109" y="580"/>
                    <a:pt x="109" y="579"/>
                    <a:pt x="109" y="579"/>
                  </a:cubicBezTo>
                  <a:cubicBezTo>
                    <a:pt x="109" y="578"/>
                    <a:pt x="109" y="578"/>
                    <a:pt x="109" y="578"/>
                  </a:cubicBezTo>
                  <a:cubicBezTo>
                    <a:pt x="109" y="578"/>
                    <a:pt x="109" y="578"/>
                    <a:pt x="109" y="579"/>
                  </a:cubicBezTo>
                  <a:cubicBezTo>
                    <a:pt x="108" y="579"/>
                    <a:pt x="108" y="580"/>
                    <a:pt x="108" y="580"/>
                  </a:cubicBezTo>
                  <a:cubicBezTo>
                    <a:pt x="108" y="580"/>
                    <a:pt x="108" y="581"/>
                    <a:pt x="108" y="581"/>
                  </a:cubicBezTo>
                  <a:cubicBezTo>
                    <a:pt x="107" y="582"/>
                    <a:pt x="106" y="584"/>
                    <a:pt x="105" y="585"/>
                  </a:cubicBezTo>
                  <a:cubicBezTo>
                    <a:pt x="105" y="585"/>
                    <a:pt x="104" y="586"/>
                    <a:pt x="104" y="586"/>
                  </a:cubicBezTo>
                  <a:cubicBezTo>
                    <a:pt x="101" y="593"/>
                    <a:pt x="98" y="599"/>
                    <a:pt x="95" y="606"/>
                  </a:cubicBezTo>
                  <a:cubicBezTo>
                    <a:pt x="95" y="606"/>
                    <a:pt x="95" y="607"/>
                    <a:pt x="95" y="607"/>
                  </a:cubicBezTo>
                  <a:cubicBezTo>
                    <a:pt x="94" y="608"/>
                    <a:pt x="94" y="608"/>
                    <a:pt x="94" y="609"/>
                  </a:cubicBezTo>
                  <a:cubicBezTo>
                    <a:pt x="94" y="609"/>
                    <a:pt x="93" y="610"/>
                    <a:pt x="93" y="610"/>
                  </a:cubicBezTo>
                  <a:cubicBezTo>
                    <a:pt x="93" y="610"/>
                    <a:pt x="92" y="611"/>
                    <a:pt x="92" y="611"/>
                  </a:cubicBezTo>
                  <a:cubicBezTo>
                    <a:pt x="92" y="612"/>
                    <a:pt x="92" y="612"/>
                    <a:pt x="91" y="613"/>
                  </a:cubicBezTo>
                  <a:cubicBezTo>
                    <a:pt x="91" y="613"/>
                    <a:pt x="91" y="613"/>
                    <a:pt x="92" y="613"/>
                  </a:cubicBezTo>
                  <a:cubicBezTo>
                    <a:pt x="92" y="613"/>
                    <a:pt x="91" y="613"/>
                    <a:pt x="91" y="613"/>
                  </a:cubicBezTo>
                  <a:cubicBezTo>
                    <a:pt x="91" y="613"/>
                    <a:pt x="91" y="613"/>
                    <a:pt x="91" y="613"/>
                  </a:cubicBezTo>
                  <a:close/>
                  <a:moveTo>
                    <a:pt x="216" y="378"/>
                  </a:moveTo>
                  <a:cubicBezTo>
                    <a:pt x="216" y="378"/>
                    <a:pt x="216" y="378"/>
                    <a:pt x="216" y="378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216" y="377"/>
                    <a:pt x="216" y="377"/>
                    <a:pt x="216" y="377"/>
                  </a:cubicBezTo>
                  <a:cubicBezTo>
                    <a:pt x="216" y="377"/>
                    <a:pt x="216" y="377"/>
                    <a:pt x="216" y="378"/>
                  </a:cubicBezTo>
                  <a:close/>
                  <a:moveTo>
                    <a:pt x="213" y="382"/>
                  </a:moveTo>
                  <a:cubicBezTo>
                    <a:pt x="212" y="383"/>
                    <a:pt x="213" y="383"/>
                    <a:pt x="213" y="384"/>
                  </a:cubicBezTo>
                  <a:cubicBezTo>
                    <a:pt x="212" y="384"/>
                    <a:pt x="212" y="384"/>
                    <a:pt x="212" y="384"/>
                  </a:cubicBezTo>
                  <a:cubicBezTo>
                    <a:pt x="212" y="384"/>
                    <a:pt x="212" y="384"/>
                    <a:pt x="212" y="384"/>
                  </a:cubicBezTo>
                  <a:cubicBezTo>
                    <a:pt x="212" y="384"/>
                    <a:pt x="212" y="384"/>
                    <a:pt x="213" y="384"/>
                  </a:cubicBezTo>
                  <a:cubicBezTo>
                    <a:pt x="213" y="383"/>
                    <a:pt x="213" y="383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lose/>
                  <a:moveTo>
                    <a:pt x="142" y="535"/>
                  </a:moveTo>
                  <a:cubicBezTo>
                    <a:pt x="143" y="535"/>
                    <a:pt x="143" y="535"/>
                    <a:pt x="143" y="534"/>
                  </a:cubicBezTo>
                  <a:cubicBezTo>
                    <a:pt x="144" y="534"/>
                    <a:pt x="144" y="533"/>
                    <a:pt x="144" y="533"/>
                  </a:cubicBezTo>
                  <a:cubicBezTo>
                    <a:pt x="145" y="533"/>
                    <a:pt x="145" y="532"/>
                    <a:pt x="145" y="531"/>
                  </a:cubicBezTo>
                  <a:cubicBezTo>
                    <a:pt x="145" y="531"/>
                    <a:pt x="146" y="530"/>
                    <a:pt x="146" y="529"/>
                  </a:cubicBezTo>
                  <a:cubicBezTo>
                    <a:pt x="155" y="512"/>
                    <a:pt x="163" y="494"/>
                    <a:pt x="172" y="477"/>
                  </a:cubicBezTo>
                  <a:cubicBezTo>
                    <a:pt x="172" y="476"/>
                    <a:pt x="172" y="475"/>
                    <a:pt x="172" y="475"/>
                  </a:cubicBezTo>
                  <a:cubicBezTo>
                    <a:pt x="173" y="474"/>
                    <a:pt x="173" y="474"/>
                    <a:pt x="173" y="473"/>
                  </a:cubicBezTo>
                  <a:cubicBezTo>
                    <a:pt x="174" y="473"/>
                    <a:pt x="174" y="472"/>
                    <a:pt x="173" y="472"/>
                  </a:cubicBezTo>
                  <a:cubicBezTo>
                    <a:pt x="174" y="472"/>
                    <a:pt x="174" y="471"/>
                    <a:pt x="174" y="470"/>
                  </a:cubicBezTo>
                  <a:cubicBezTo>
                    <a:pt x="175" y="470"/>
                    <a:pt x="175" y="469"/>
                    <a:pt x="175" y="469"/>
                  </a:cubicBezTo>
                  <a:cubicBezTo>
                    <a:pt x="176" y="469"/>
                    <a:pt x="176" y="468"/>
                    <a:pt x="176" y="467"/>
                  </a:cubicBezTo>
                  <a:cubicBezTo>
                    <a:pt x="176" y="467"/>
                    <a:pt x="176" y="466"/>
                    <a:pt x="176" y="466"/>
                  </a:cubicBezTo>
                  <a:cubicBezTo>
                    <a:pt x="177" y="465"/>
                    <a:pt x="177" y="465"/>
                    <a:pt x="177" y="464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7" y="465"/>
                    <a:pt x="177" y="466"/>
                    <a:pt x="176" y="466"/>
                  </a:cubicBezTo>
                  <a:cubicBezTo>
                    <a:pt x="176" y="466"/>
                    <a:pt x="176" y="467"/>
                    <a:pt x="176" y="467"/>
                  </a:cubicBezTo>
                  <a:cubicBezTo>
                    <a:pt x="175" y="468"/>
                    <a:pt x="175" y="468"/>
                    <a:pt x="175" y="469"/>
                  </a:cubicBezTo>
                  <a:cubicBezTo>
                    <a:pt x="174" y="469"/>
                    <a:pt x="174" y="470"/>
                    <a:pt x="174" y="470"/>
                  </a:cubicBezTo>
                  <a:cubicBezTo>
                    <a:pt x="173" y="471"/>
                    <a:pt x="173" y="471"/>
                    <a:pt x="173" y="472"/>
                  </a:cubicBezTo>
                  <a:cubicBezTo>
                    <a:pt x="173" y="472"/>
                    <a:pt x="173" y="473"/>
                    <a:pt x="173" y="473"/>
                  </a:cubicBezTo>
                  <a:cubicBezTo>
                    <a:pt x="172" y="473"/>
                    <a:pt x="172" y="474"/>
                    <a:pt x="172" y="475"/>
                  </a:cubicBezTo>
                  <a:cubicBezTo>
                    <a:pt x="172" y="475"/>
                    <a:pt x="171" y="475"/>
                    <a:pt x="171" y="476"/>
                  </a:cubicBezTo>
                  <a:cubicBezTo>
                    <a:pt x="171" y="477"/>
                    <a:pt x="170" y="478"/>
                    <a:pt x="169" y="479"/>
                  </a:cubicBezTo>
                  <a:cubicBezTo>
                    <a:pt x="162" y="494"/>
                    <a:pt x="155" y="509"/>
                    <a:pt x="147" y="524"/>
                  </a:cubicBezTo>
                  <a:cubicBezTo>
                    <a:pt x="146" y="526"/>
                    <a:pt x="145" y="529"/>
                    <a:pt x="145" y="531"/>
                  </a:cubicBezTo>
                  <a:cubicBezTo>
                    <a:pt x="144" y="531"/>
                    <a:pt x="144" y="532"/>
                    <a:pt x="144" y="533"/>
                  </a:cubicBezTo>
                  <a:cubicBezTo>
                    <a:pt x="144" y="533"/>
                    <a:pt x="143" y="534"/>
                    <a:pt x="143" y="534"/>
                  </a:cubicBezTo>
                  <a:cubicBezTo>
                    <a:pt x="143" y="534"/>
                    <a:pt x="143" y="535"/>
                    <a:pt x="142" y="535"/>
                  </a:cubicBezTo>
                  <a:cubicBezTo>
                    <a:pt x="142" y="535"/>
                    <a:pt x="142" y="536"/>
                    <a:pt x="142" y="536"/>
                  </a:cubicBezTo>
                  <a:cubicBezTo>
                    <a:pt x="142" y="535"/>
                    <a:pt x="142" y="535"/>
                    <a:pt x="142" y="535"/>
                  </a:cubicBezTo>
                  <a:close/>
                  <a:moveTo>
                    <a:pt x="217" y="290"/>
                  </a:moveTo>
                  <a:cubicBezTo>
                    <a:pt x="218" y="289"/>
                    <a:pt x="218" y="289"/>
                    <a:pt x="218" y="288"/>
                  </a:cubicBezTo>
                  <a:cubicBezTo>
                    <a:pt x="219" y="288"/>
                    <a:pt x="220" y="286"/>
                    <a:pt x="220" y="285"/>
                  </a:cubicBezTo>
                  <a:cubicBezTo>
                    <a:pt x="233" y="265"/>
                    <a:pt x="247" y="245"/>
                    <a:pt x="261" y="226"/>
                  </a:cubicBezTo>
                  <a:cubicBezTo>
                    <a:pt x="262" y="226"/>
                    <a:pt x="262" y="225"/>
                    <a:pt x="263" y="224"/>
                  </a:cubicBezTo>
                  <a:cubicBezTo>
                    <a:pt x="264" y="223"/>
                    <a:pt x="265" y="222"/>
                    <a:pt x="265" y="221"/>
                  </a:cubicBezTo>
                  <a:cubicBezTo>
                    <a:pt x="267" y="220"/>
                    <a:pt x="267" y="219"/>
                    <a:pt x="268" y="217"/>
                  </a:cubicBezTo>
                  <a:cubicBezTo>
                    <a:pt x="267" y="218"/>
                    <a:pt x="266" y="219"/>
                    <a:pt x="265" y="221"/>
                  </a:cubicBezTo>
                  <a:cubicBezTo>
                    <a:pt x="264" y="221"/>
                    <a:pt x="263" y="223"/>
                    <a:pt x="262" y="224"/>
                  </a:cubicBezTo>
                  <a:cubicBezTo>
                    <a:pt x="262" y="225"/>
                    <a:pt x="261" y="225"/>
                    <a:pt x="260" y="226"/>
                  </a:cubicBezTo>
                  <a:cubicBezTo>
                    <a:pt x="247" y="243"/>
                    <a:pt x="234" y="260"/>
                    <a:pt x="223" y="279"/>
                  </a:cubicBezTo>
                  <a:cubicBezTo>
                    <a:pt x="222" y="281"/>
                    <a:pt x="220" y="283"/>
                    <a:pt x="219" y="285"/>
                  </a:cubicBezTo>
                  <a:cubicBezTo>
                    <a:pt x="219" y="286"/>
                    <a:pt x="218" y="287"/>
                    <a:pt x="218" y="288"/>
                  </a:cubicBezTo>
                  <a:cubicBezTo>
                    <a:pt x="217" y="288"/>
                    <a:pt x="217" y="289"/>
                    <a:pt x="218" y="290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17" y="290"/>
                    <a:pt x="217" y="290"/>
                    <a:pt x="217" y="290"/>
                  </a:cubicBezTo>
                  <a:close/>
                  <a:moveTo>
                    <a:pt x="262" y="201"/>
                  </a:moveTo>
                  <a:cubicBezTo>
                    <a:pt x="262" y="201"/>
                    <a:pt x="262" y="201"/>
                    <a:pt x="262" y="201"/>
                  </a:cubicBezTo>
                  <a:cubicBezTo>
                    <a:pt x="261" y="203"/>
                    <a:pt x="260" y="203"/>
                    <a:pt x="259" y="204"/>
                  </a:cubicBezTo>
                  <a:cubicBezTo>
                    <a:pt x="257" y="205"/>
                    <a:pt x="256" y="206"/>
                    <a:pt x="255" y="207"/>
                  </a:cubicBezTo>
                  <a:cubicBezTo>
                    <a:pt x="242" y="218"/>
                    <a:pt x="229" y="229"/>
                    <a:pt x="217" y="239"/>
                  </a:cubicBezTo>
                  <a:cubicBezTo>
                    <a:pt x="216" y="240"/>
                    <a:pt x="215" y="241"/>
                    <a:pt x="214" y="241"/>
                  </a:cubicBezTo>
                  <a:cubicBezTo>
                    <a:pt x="211" y="244"/>
                    <a:pt x="208" y="246"/>
                    <a:pt x="204" y="249"/>
                  </a:cubicBezTo>
                  <a:cubicBezTo>
                    <a:pt x="204" y="249"/>
                    <a:pt x="204" y="249"/>
                    <a:pt x="204" y="249"/>
                  </a:cubicBezTo>
                  <a:cubicBezTo>
                    <a:pt x="203" y="249"/>
                    <a:pt x="203" y="250"/>
                    <a:pt x="202" y="251"/>
                  </a:cubicBezTo>
                  <a:cubicBezTo>
                    <a:pt x="203" y="251"/>
                    <a:pt x="204" y="251"/>
                    <a:pt x="204" y="249"/>
                  </a:cubicBezTo>
                  <a:cubicBezTo>
                    <a:pt x="205" y="249"/>
                    <a:pt x="205" y="249"/>
                    <a:pt x="206" y="249"/>
                  </a:cubicBezTo>
                  <a:cubicBezTo>
                    <a:pt x="206" y="250"/>
                    <a:pt x="204" y="251"/>
                    <a:pt x="203" y="252"/>
                  </a:cubicBezTo>
                  <a:cubicBezTo>
                    <a:pt x="193" y="260"/>
                    <a:pt x="184" y="267"/>
                    <a:pt x="174" y="275"/>
                  </a:cubicBezTo>
                  <a:cubicBezTo>
                    <a:pt x="153" y="292"/>
                    <a:pt x="131" y="308"/>
                    <a:pt x="109" y="323"/>
                  </a:cubicBezTo>
                  <a:cubicBezTo>
                    <a:pt x="98" y="331"/>
                    <a:pt x="87" y="338"/>
                    <a:pt x="75" y="345"/>
                  </a:cubicBezTo>
                  <a:cubicBezTo>
                    <a:pt x="71" y="348"/>
                    <a:pt x="66" y="350"/>
                    <a:pt x="61" y="352"/>
                  </a:cubicBezTo>
                  <a:cubicBezTo>
                    <a:pt x="58" y="353"/>
                    <a:pt x="56" y="354"/>
                    <a:pt x="53" y="355"/>
                  </a:cubicBezTo>
                  <a:cubicBezTo>
                    <a:pt x="51" y="355"/>
                    <a:pt x="49" y="355"/>
                    <a:pt x="47" y="354"/>
                  </a:cubicBezTo>
                  <a:cubicBezTo>
                    <a:pt x="46" y="353"/>
                    <a:pt x="44" y="352"/>
                    <a:pt x="44" y="350"/>
                  </a:cubicBezTo>
                  <a:cubicBezTo>
                    <a:pt x="44" y="347"/>
                    <a:pt x="45" y="345"/>
                    <a:pt x="47" y="344"/>
                  </a:cubicBezTo>
                  <a:cubicBezTo>
                    <a:pt x="49" y="342"/>
                    <a:pt x="53" y="340"/>
                    <a:pt x="57" y="339"/>
                  </a:cubicBezTo>
                  <a:cubicBezTo>
                    <a:pt x="56" y="339"/>
                    <a:pt x="56" y="339"/>
                    <a:pt x="56" y="340"/>
                  </a:cubicBezTo>
                  <a:cubicBezTo>
                    <a:pt x="55" y="340"/>
                    <a:pt x="54" y="341"/>
                    <a:pt x="53" y="341"/>
                  </a:cubicBezTo>
                  <a:cubicBezTo>
                    <a:pt x="52" y="342"/>
                    <a:pt x="51" y="342"/>
                    <a:pt x="50" y="343"/>
                  </a:cubicBezTo>
                  <a:cubicBezTo>
                    <a:pt x="46" y="345"/>
                    <a:pt x="46" y="347"/>
                    <a:pt x="47" y="351"/>
                  </a:cubicBezTo>
                  <a:cubicBezTo>
                    <a:pt x="47" y="351"/>
                    <a:pt x="47" y="352"/>
                    <a:pt x="47" y="352"/>
                  </a:cubicBezTo>
                  <a:cubicBezTo>
                    <a:pt x="47" y="352"/>
                    <a:pt x="47" y="351"/>
                    <a:pt x="47" y="351"/>
                  </a:cubicBezTo>
                  <a:cubicBezTo>
                    <a:pt x="47" y="351"/>
                    <a:pt x="47" y="351"/>
                    <a:pt x="47" y="352"/>
                  </a:cubicBezTo>
                  <a:cubicBezTo>
                    <a:pt x="47" y="352"/>
                    <a:pt x="47" y="352"/>
                    <a:pt x="47" y="352"/>
                  </a:cubicBezTo>
                  <a:cubicBezTo>
                    <a:pt x="47" y="351"/>
                    <a:pt x="47" y="350"/>
                    <a:pt x="47" y="350"/>
                  </a:cubicBezTo>
                  <a:cubicBezTo>
                    <a:pt x="47" y="347"/>
                    <a:pt x="48" y="346"/>
                    <a:pt x="50" y="344"/>
                  </a:cubicBezTo>
                  <a:cubicBezTo>
                    <a:pt x="51" y="344"/>
                    <a:pt x="52" y="343"/>
                    <a:pt x="54" y="343"/>
                  </a:cubicBezTo>
                  <a:cubicBezTo>
                    <a:pt x="65" y="338"/>
                    <a:pt x="75" y="332"/>
                    <a:pt x="85" y="326"/>
                  </a:cubicBezTo>
                  <a:cubicBezTo>
                    <a:pt x="105" y="315"/>
                    <a:pt x="123" y="302"/>
                    <a:pt x="141" y="289"/>
                  </a:cubicBezTo>
                  <a:cubicBezTo>
                    <a:pt x="145" y="285"/>
                    <a:pt x="149" y="282"/>
                    <a:pt x="153" y="278"/>
                  </a:cubicBezTo>
                  <a:cubicBezTo>
                    <a:pt x="153" y="277"/>
                    <a:pt x="153" y="277"/>
                    <a:pt x="153" y="276"/>
                  </a:cubicBezTo>
                  <a:cubicBezTo>
                    <a:pt x="148" y="279"/>
                    <a:pt x="143" y="282"/>
                    <a:pt x="138" y="285"/>
                  </a:cubicBezTo>
                  <a:cubicBezTo>
                    <a:pt x="132" y="290"/>
                    <a:pt x="126" y="294"/>
                    <a:pt x="120" y="298"/>
                  </a:cubicBezTo>
                  <a:cubicBezTo>
                    <a:pt x="119" y="299"/>
                    <a:pt x="118" y="300"/>
                    <a:pt x="117" y="300"/>
                  </a:cubicBezTo>
                  <a:cubicBezTo>
                    <a:pt x="117" y="300"/>
                    <a:pt x="117" y="300"/>
                    <a:pt x="117" y="300"/>
                  </a:cubicBezTo>
                  <a:cubicBezTo>
                    <a:pt x="117" y="299"/>
                    <a:pt x="118" y="298"/>
                    <a:pt x="119" y="298"/>
                  </a:cubicBezTo>
                  <a:cubicBezTo>
                    <a:pt x="120" y="297"/>
                    <a:pt x="122" y="295"/>
                    <a:pt x="123" y="294"/>
                  </a:cubicBezTo>
                  <a:cubicBezTo>
                    <a:pt x="123" y="294"/>
                    <a:pt x="123" y="294"/>
                    <a:pt x="123" y="293"/>
                  </a:cubicBezTo>
                  <a:cubicBezTo>
                    <a:pt x="123" y="293"/>
                    <a:pt x="123" y="294"/>
                    <a:pt x="123" y="294"/>
                  </a:cubicBezTo>
                  <a:cubicBezTo>
                    <a:pt x="123" y="294"/>
                    <a:pt x="124" y="294"/>
                    <a:pt x="124" y="294"/>
                  </a:cubicBezTo>
                  <a:cubicBezTo>
                    <a:pt x="124" y="294"/>
                    <a:pt x="124" y="293"/>
                    <a:pt x="123" y="293"/>
                  </a:cubicBezTo>
                  <a:cubicBezTo>
                    <a:pt x="123" y="293"/>
                    <a:pt x="123" y="293"/>
                    <a:pt x="123" y="293"/>
                  </a:cubicBezTo>
                  <a:cubicBezTo>
                    <a:pt x="120" y="295"/>
                    <a:pt x="119" y="296"/>
                    <a:pt x="116" y="296"/>
                  </a:cubicBezTo>
                  <a:cubicBezTo>
                    <a:pt x="118" y="295"/>
                    <a:pt x="119" y="294"/>
                    <a:pt x="120" y="293"/>
                  </a:cubicBezTo>
                  <a:cubicBezTo>
                    <a:pt x="120" y="293"/>
                    <a:pt x="121" y="293"/>
                    <a:pt x="121" y="292"/>
                  </a:cubicBezTo>
                  <a:cubicBezTo>
                    <a:pt x="122" y="292"/>
                    <a:pt x="123" y="291"/>
                    <a:pt x="124" y="290"/>
                  </a:cubicBezTo>
                  <a:cubicBezTo>
                    <a:pt x="125" y="289"/>
                    <a:pt x="126" y="289"/>
                    <a:pt x="127" y="287"/>
                  </a:cubicBezTo>
                  <a:cubicBezTo>
                    <a:pt x="125" y="288"/>
                    <a:pt x="124" y="288"/>
                    <a:pt x="124" y="290"/>
                  </a:cubicBezTo>
                  <a:cubicBezTo>
                    <a:pt x="123" y="290"/>
                    <a:pt x="122" y="290"/>
                    <a:pt x="121" y="292"/>
                  </a:cubicBezTo>
                  <a:cubicBezTo>
                    <a:pt x="120" y="292"/>
                    <a:pt x="120" y="292"/>
                    <a:pt x="119" y="293"/>
                  </a:cubicBezTo>
                  <a:cubicBezTo>
                    <a:pt x="115" y="295"/>
                    <a:pt x="112" y="298"/>
                    <a:pt x="108" y="301"/>
                  </a:cubicBezTo>
                  <a:cubicBezTo>
                    <a:pt x="89" y="314"/>
                    <a:pt x="69" y="326"/>
                    <a:pt x="49" y="335"/>
                  </a:cubicBezTo>
                  <a:cubicBezTo>
                    <a:pt x="47" y="336"/>
                    <a:pt x="45" y="337"/>
                    <a:pt x="44" y="338"/>
                  </a:cubicBezTo>
                  <a:cubicBezTo>
                    <a:pt x="41" y="340"/>
                    <a:pt x="40" y="342"/>
                    <a:pt x="39" y="344"/>
                  </a:cubicBezTo>
                  <a:cubicBezTo>
                    <a:pt x="36" y="351"/>
                    <a:pt x="40" y="358"/>
                    <a:pt x="47" y="360"/>
                  </a:cubicBezTo>
                  <a:cubicBezTo>
                    <a:pt x="48" y="361"/>
                    <a:pt x="49" y="361"/>
                    <a:pt x="50" y="361"/>
                  </a:cubicBezTo>
                  <a:cubicBezTo>
                    <a:pt x="54" y="361"/>
                    <a:pt x="57" y="360"/>
                    <a:pt x="61" y="359"/>
                  </a:cubicBezTo>
                  <a:cubicBezTo>
                    <a:pt x="62" y="358"/>
                    <a:pt x="64" y="357"/>
                    <a:pt x="65" y="357"/>
                  </a:cubicBezTo>
                  <a:cubicBezTo>
                    <a:pt x="66" y="356"/>
                    <a:pt x="67" y="355"/>
                    <a:pt x="68" y="355"/>
                  </a:cubicBezTo>
                  <a:cubicBezTo>
                    <a:pt x="75" y="352"/>
                    <a:pt x="81" y="348"/>
                    <a:pt x="88" y="344"/>
                  </a:cubicBezTo>
                  <a:cubicBezTo>
                    <a:pt x="93" y="341"/>
                    <a:pt x="98" y="338"/>
                    <a:pt x="102" y="335"/>
                  </a:cubicBezTo>
                  <a:cubicBezTo>
                    <a:pt x="133" y="314"/>
                    <a:pt x="161" y="292"/>
                    <a:pt x="190" y="270"/>
                  </a:cubicBezTo>
                  <a:cubicBezTo>
                    <a:pt x="191" y="269"/>
                    <a:pt x="191" y="269"/>
                    <a:pt x="191" y="268"/>
                  </a:cubicBezTo>
                  <a:cubicBezTo>
                    <a:pt x="193" y="268"/>
                    <a:pt x="194" y="267"/>
                    <a:pt x="195" y="265"/>
                  </a:cubicBezTo>
                  <a:cubicBezTo>
                    <a:pt x="197" y="265"/>
                    <a:pt x="198" y="264"/>
                    <a:pt x="199" y="262"/>
                  </a:cubicBezTo>
                  <a:cubicBezTo>
                    <a:pt x="199" y="262"/>
                    <a:pt x="200" y="262"/>
                    <a:pt x="200" y="261"/>
                  </a:cubicBezTo>
                  <a:cubicBezTo>
                    <a:pt x="203" y="259"/>
                    <a:pt x="206" y="257"/>
                    <a:pt x="208" y="255"/>
                  </a:cubicBezTo>
                  <a:cubicBezTo>
                    <a:pt x="209" y="255"/>
                    <a:pt x="209" y="254"/>
                    <a:pt x="209" y="254"/>
                  </a:cubicBezTo>
                  <a:cubicBezTo>
                    <a:pt x="211" y="253"/>
                    <a:pt x="212" y="252"/>
                    <a:pt x="213" y="251"/>
                  </a:cubicBezTo>
                  <a:cubicBezTo>
                    <a:pt x="214" y="251"/>
                    <a:pt x="214" y="250"/>
                    <a:pt x="215" y="250"/>
                  </a:cubicBezTo>
                  <a:cubicBezTo>
                    <a:pt x="218" y="247"/>
                    <a:pt x="221" y="245"/>
                    <a:pt x="224" y="243"/>
                  </a:cubicBezTo>
                  <a:cubicBezTo>
                    <a:pt x="224" y="242"/>
                    <a:pt x="225" y="241"/>
                    <a:pt x="225" y="241"/>
                  </a:cubicBezTo>
                  <a:cubicBezTo>
                    <a:pt x="227" y="240"/>
                    <a:pt x="228" y="239"/>
                    <a:pt x="230" y="237"/>
                  </a:cubicBezTo>
                  <a:cubicBezTo>
                    <a:pt x="231" y="236"/>
                    <a:pt x="233" y="235"/>
                    <a:pt x="234" y="234"/>
                  </a:cubicBezTo>
                  <a:cubicBezTo>
                    <a:pt x="236" y="233"/>
                    <a:pt x="238" y="232"/>
                    <a:pt x="238" y="229"/>
                  </a:cubicBezTo>
                  <a:cubicBezTo>
                    <a:pt x="238" y="229"/>
                    <a:pt x="238" y="229"/>
                    <a:pt x="238" y="229"/>
                  </a:cubicBezTo>
                  <a:cubicBezTo>
                    <a:pt x="240" y="229"/>
                    <a:pt x="241" y="228"/>
                    <a:pt x="243" y="226"/>
                  </a:cubicBezTo>
                  <a:cubicBezTo>
                    <a:pt x="243" y="226"/>
                    <a:pt x="243" y="225"/>
                    <a:pt x="243" y="225"/>
                  </a:cubicBezTo>
                  <a:cubicBezTo>
                    <a:pt x="245" y="225"/>
                    <a:pt x="246" y="223"/>
                    <a:pt x="247" y="223"/>
                  </a:cubicBezTo>
                  <a:cubicBezTo>
                    <a:pt x="248" y="222"/>
                    <a:pt x="248" y="221"/>
                    <a:pt x="249" y="220"/>
                  </a:cubicBezTo>
                  <a:cubicBezTo>
                    <a:pt x="249" y="219"/>
                    <a:pt x="251" y="218"/>
                    <a:pt x="252" y="217"/>
                  </a:cubicBezTo>
                  <a:cubicBezTo>
                    <a:pt x="259" y="210"/>
                    <a:pt x="267" y="203"/>
                    <a:pt x="275" y="196"/>
                  </a:cubicBezTo>
                  <a:cubicBezTo>
                    <a:pt x="278" y="193"/>
                    <a:pt x="281" y="190"/>
                    <a:pt x="284" y="186"/>
                  </a:cubicBezTo>
                  <a:cubicBezTo>
                    <a:pt x="284" y="186"/>
                    <a:pt x="285" y="185"/>
                    <a:pt x="285" y="184"/>
                  </a:cubicBezTo>
                  <a:cubicBezTo>
                    <a:pt x="287" y="182"/>
                    <a:pt x="289" y="180"/>
                    <a:pt x="291" y="177"/>
                  </a:cubicBezTo>
                  <a:cubicBezTo>
                    <a:pt x="291" y="177"/>
                    <a:pt x="291" y="177"/>
                    <a:pt x="291" y="176"/>
                  </a:cubicBezTo>
                  <a:cubicBezTo>
                    <a:pt x="290" y="177"/>
                    <a:pt x="289" y="178"/>
                    <a:pt x="288" y="178"/>
                  </a:cubicBezTo>
                  <a:cubicBezTo>
                    <a:pt x="282" y="184"/>
                    <a:pt x="277" y="189"/>
                    <a:pt x="271" y="194"/>
                  </a:cubicBezTo>
                  <a:cubicBezTo>
                    <a:pt x="270" y="195"/>
                    <a:pt x="269" y="196"/>
                    <a:pt x="268" y="197"/>
                  </a:cubicBezTo>
                  <a:cubicBezTo>
                    <a:pt x="267" y="198"/>
                    <a:pt x="265" y="198"/>
                    <a:pt x="265" y="200"/>
                  </a:cubicBezTo>
                  <a:cubicBezTo>
                    <a:pt x="264" y="200"/>
                    <a:pt x="263" y="201"/>
                    <a:pt x="262" y="201"/>
                  </a:cubicBezTo>
                  <a:close/>
                  <a:moveTo>
                    <a:pt x="356" y="107"/>
                  </a:moveTo>
                  <a:cubicBezTo>
                    <a:pt x="357" y="106"/>
                    <a:pt x="357" y="106"/>
                    <a:pt x="357" y="104"/>
                  </a:cubicBezTo>
                  <a:cubicBezTo>
                    <a:pt x="356" y="105"/>
                    <a:pt x="356" y="106"/>
                    <a:pt x="356" y="107"/>
                  </a:cubicBezTo>
                  <a:cubicBezTo>
                    <a:pt x="355" y="107"/>
                    <a:pt x="355" y="107"/>
                    <a:pt x="355" y="108"/>
                  </a:cubicBezTo>
                  <a:cubicBezTo>
                    <a:pt x="356" y="108"/>
                    <a:pt x="356" y="107"/>
                    <a:pt x="356" y="107"/>
                  </a:cubicBezTo>
                  <a:close/>
                  <a:moveTo>
                    <a:pt x="198" y="254"/>
                  </a:moveTo>
                  <a:cubicBezTo>
                    <a:pt x="197" y="255"/>
                    <a:pt x="196" y="255"/>
                    <a:pt x="196" y="257"/>
                  </a:cubicBezTo>
                  <a:cubicBezTo>
                    <a:pt x="196" y="256"/>
                    <a:pt x="198" y="256"/>
                    <a:pt x="198" y="254"/>
                  </a:cubicBezTo>
                  <a:cubicBezTo>
                    <a:pt x="199" y="254"/>
                    <a:pt x="200" y="253"/>
                    <a:pt x="200" y="253"/>
                  </a:cubicBezTo>
                  <a:cubicBezTo>
                    <a:pt x="199" y="253"/>
                    <a:pt x="198" y="253"/>
                    <a:pt x="198" y="254"/>
                  </a:cubicBezTo>
                  <a:close/>
                  <a:moveTo>
                    <a:pt x="248" y="231"/>
                  </a:moveTo>
                  <a:cubicBezTo>
                    <a:pt x="251" y="229"/>
                    <a:pt x="251" y="229"/>
                    <a:pt x="252" y="227"/>
                  </a:cubicBezTo>
                  <a:cubicBezTo>
                    <a:pt x="250" y="229"/>
                    <a:pt x="249" y="229"/>
                    <a:pt x="248" y="231"/>
                  </a:cubicBezTo>
                  <a:cubicBezTo>
                    <a:pt x="247" y="231"/>
                    <a:pt x="246" y="231"/>
                    <a:pt x="245" y="233"/>
                  </a:cubicBezTo>
                  <a:cubicBezTo>
                    <a:pt x="247" y="232"/>
                    <a:pt x="248" y="232"/>
                    <a:pt x="248" y="231"/>
                  </a:cubicBezTo>
                  <a:close/>
                  <a:moveTo>
                    <a:pt x="90" y="645"/>
                  </a:moveTo>
                  <a:cubicBezTo>
                    <a:pt x="90" y="645"/>
                    <a:pt x="90" y="645"/>
                    <a:pt x="91" y="645"/>
                  </a:cubicBezTo>
                  <a:cubicBezTo>
                    <a:pt x="93" y="643"/>
                    <a:pt x="95" y="641"/>
                    <a:pt x="95" y="637"/>
                  </a:cubicBezTo>
                  <a:cubicBezTo>
                    <a:pt x="93" y="639"/>
                    <a:pt x="93" y="641"/>
                    <a:pt x="92" y="642"/>
                  </a:cubicBezTo>
                  <a:cubicBezTo>
                    <a:pt x="91" y="643"/>
                    <a:pt x="91" y="645"/>
                    <a:pt x="90" y="645"/>
                  </a:cubicBezTo>
                  <a:cubicBezTo>
                    <a:pt x="90" y="645"/>
                    <a:pt x="90" y="645"/>
                    <a:pt x="90" y="646"/>
                  </a:cubicBezTo>
                  <a:cubicBezTo>
                    <a:pt x="90" y="646"/>
                    <a:pt x="90" y="646"/>
                    <a:pt x="90" y="646"/>
                  </a:cubicBezTo>
                  <a:cubicBezTo>
                    <a:pt x="90" y="646"/>
                    <a:pt x="90" y="646"/>
                    <a:pt x="90" y="645"/>
                  </a:cubicBezTo>
                  <a:cubicBezTo>
                    <a:pt x="90" y="645"/>
                    <a:pt x="90" y="645"/>
                    <a:pt x="90" y="645"/>
                  </a:cubicBezTo>
                  <a:close/>
                  <a:moveTo>
                    <a:pt x="123" y="550"/>
                  </a:moveTo>
                  <a:cubicBezTo>
                    <a:pt x="122" y="550"/>
                    <a:pt x="121" y="551"/>
                    <a:pt x="121" y="552"/>
                  </a:cubicBezTo>
                  <a:cubicBezTo>
                    <a:pt x="118" y="558"/>
                    <a:pt x="115" y="564"/>
                    <a:pt x="112" y="570"/>
                  </a:cubicBezTo>
                  <a:cubicBezTo>
                    <a:pt x="112" y="570"/>
                    <a:pt x="112" y="571"/>
                    <a:pt x="112" y="571"/>
                  </a:cubicBezTo>
                  <a:cubicBezTo>
                    <a:pt x="113" y="570"/>
                    <a:pt x="114" y="569"/>
                    <a:pt x="114" y="569"/>
                  </a:cubicBezTo>
                  <a:cubicBezTo>
                    <a:pt x="117" y="563"/>
                    <a:pt x="120" y="557"/>
                    <a:pt x="123" y="551"/>
                  </a:cubicBezTo>
                  <a:cubicBezTo>
                    <a:pt x="123" y="551"/>
                    <a:pt x="123" y="550"/>
                    <a:pt x="123" y="550"/>
                  </a:cubicBezTo>
                  <a:cubicBezTo>
                    <a:pt x="123" y="550"/>
                    <a:pt x="123" y="550"/>
                    <a:pt x="123" y="550"/>
                  </a:cubicBezTo>
                  <a:cubicBezTo>
                    <a:pt x="125" y="547"/>
                    <a:pt x="127" y="544"/>
                    <a:pt x="128" y="541"/>
                  </a:cubicBezTo>
                  <a:cubicBezTo>
                    <a:pt x="129" y="539"/>
                    <a:pt x="130" y="537"/>
                    <a:pt x="131" y="535"/>
                  </a:cubicBezTo>
                  <a:cubicBezTo>
                    <a:pt x="131" y="534"/>
                    <a:pt x="131" y="534"/>
                    <a:pt x="131" y="533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28" y="539"/>
                    <a:pt x="125" y="544"/>
                    <a:pt x="123" y="549"/>
                  </a:cubicBezTo>
                  <a:cubicBezTo>
                    <a:pt x="123" y="549"/>
                    <a:pt x="123" y="550"/>
                    <a:pt x="123" y="550"/>
                  </a:cubicBezTo>
                  <a:close/>
                  <a:moveTo>
                    <a:pt x="127" y="568"/>
                  </a:moveTo>
                  <a:cubicBezTo>
                    <a:pt x="126" y="568"/>
                    <a:pt x="126" y="568"/>
                    <a:pt x="125" y="569"/>
                  </a:cubicBezTo>
                  <a:cubicBezTo>
                    <a:pt x="124" y="573"/>
                    <a:pt x="122" y="576"/>
                    <a:pt x="120" y="580"/>
                  </a:cubicBezTo>
                  <a:cubicBezTo>
                    <a:pt x="119" y="582"/>
                    <a:pt x="118" y="585"/>
                    <a:pt x="118" y="587"/>
                  </a:cubicBezTo>
                  <a:cubicBezTo>
                    <a:pt x="119" y="586"/>
                    <a:pt x="119" y="585"/>
                    <a:pt x="120" y="584"/>
                  </a:cubicBezTo>
                  <a:cubicBezTo>
                    <a:pt x="122" y="580"/>
                    <a:pt x="124" y="575"/>
                    <a:pt x="126" y="570"/>
                  </a:cubicBezTo>
                  <a:cubicBezTo>
                    <a:pt x="126" y="569"/>
                    <a:pt x="127" y="568"/>
                    <a:pt x="127" y="568"/>
                  </a:cubicBezTo>
                  <a:cubicBezTo>
                    <a:pt x="127" y="568"/>
                    <a:pt x="127" y="567"/>
                    <a:pt x="127" y="567"/>
                  </a:cubicBezTo>
                  <a:cubicBezTo>
                    <a:pt x="127" y="567"/>
                    <a:pt x="127" y="568"/>
                    <a:pt x="127" y="568"/>
                  </a:cubicBezTo>
                  <a:close/>
                  <a:moveTo>
                    <a:pt x="322" y="151"/>
                  </a:moveTo>
                  <a:cubicBezTo>
                    <a:pt x="321" y="152"/>
                    <a:pt x="320" y="153"/>
                    <a:pt x="319" y="155"/>
                  </a:cubicBezTo>
                  <a:cubicBezTo>
                    <a:pt x="321" y="153"/>
                    <a:pt x="322" y="153"/>
                    <a:pt x="322" y="151"/>
                  </a:cubicBezTo>
                  <a:close/>
                  <a:moveTo>
                    <a:pt x="147" y="272"/>
                  </a:moveTo>
                  <a:cubicBezTo>
                    <a:pt x="148" y="271"/>
                    <a:pt x="149" y="271"/>
                    <a:pt x="150" y="269"/>
                  </a:cubicBezTo>
                  <a:cubicBezTo>
                    <a:pt x="149" y="270"/>
                    <a:pt x="148" y="270"/>
                    <a:pt x="147" y="272"/>
                  </a:cubicBezTo>
                  <a:close/>
                  <a:moveTo>
                    <a:pt x="209" y="262"/>
                  </a:moveTo>
                  <a:cubicBezTo>
                    <a:pt x="208" y="262"/>
                    <a:pt x="208" y="262"/>
                    <a:pt x="208" y="262"/>
                  </a:cubicBezTo>
                  <a:cubicBezTo>
                    <a:pt x="208" y="262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9" y="262"/>
                    <a:pt x="209" y="262"/>
                  </a:cubicBezTo>
                  <a:close/>
                  <a:moveTo>
                    <a:pt x="193" y="258"/>
                  </a:moveTo>
                  <a:cubicBezTo>
                    <a:pt x="193" y="258"/>
                    <a:pt x="194" y="258"/>
                    <a:pt x="194" y="257"/>
                  </a:cubicBezTo>
                  <a:cubicBezTo>
                    <a:pt x="193" y="258"/>
                    <a:pt x="193" y="258"/>
                    <a:pt x="193" y="258"/>
                  </a:cubicBezTo>
                  <a:close/>
                  <a:moveTo>
                    <a:pt x="190" y="260"/>
                  </a:moveTo>
                  <a:cubicBezTo>
                    <a:pt x="190" y="260"/>
                    <a:pt x="190" y="260"/>
                    <a:pt x="190" y="261"/>
                  </a:cubicBezTo>
                  <a:cubicBezTo>
                    <a:pt x="190" y="260"/>
                    <a:pt x="191" y="260"/>
                    <a:pt x="191" y="26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90" y="260"/>
                    <a:pt x="190" y="260"/>
                    <a:pt x="190" y="260"/>
                  </a:cubicBezTo>
                  <a:close/>
                  <a:moveTo>
                    <a:pt x="144" y="274"/>
                  </a:moveTo>
                  <a:cubicBezTo>
                    <a:pt x="145" y="273"/>
                    <a:pt x="145" y="273"/>
                    <a:pt x="146" y="273"/>
                  </a:cubicBezTo>
                  <a:cubicBezTo>
                    <a:pt x="146" y="273"/>
                    <a:pt x="146" y="273"/>
                    <a:pt x="146" y="273"/>
                  </a:cubicBezTo>
                  <a:cubicBezTo>
                    <a:pt x="146" y="273"/>
                    <a:pt x="145" y="273"/>
                    <a:pt x="145" y="273"/>
                  </a:cubicBezTo>
                  <a:cubicBezTo>
                    <a:pt x="145" y="273"/>
                    <a:pt x="145" y="273"/>
                    <a:pt x="144" y="274"/>
                  </a:cubicBezTo>
                  <a:close/>
                  <a:moveTo>
                    <a:pt x="142" y="276"/>
                  </a:moveTo>
                  <a:cubicBezTo>
                    <a:pt x="142" y="276"/>
                    <a:pt x="142" y="276"/>
                    <a:pt x="142" y="276"/>
                  </a:cubicBezTo>
                  <a:cubicBezTo>
                    <a:pt x="142" y="276"/>
                    <a:pt x="142" y="276"/>
                    <a:pt x="142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6"/>
                    <a:pt x="141" y="276"/>
                    <a:pt x="142" y="276"/>
                  </a:cubicBezTo>
                  <a:close/>
                  <a:moveTo>
                    <a:pt x="138" y="279"/>
                  </a:moveTo>
                  <a:cubicBezTo>
                    <a:pt x="138" y="279"/>
                    <a:pt x="138" y="279"/>
                    <a:pt x="138" y="279"/>
                  </a:cubicBezTo>
                  <a:cubicBezTo>
                    <a:pt x="138" y="279"/>
                    <a:pt x="138" y="279"/>
                    <a:pt x="138" y="279"/>
                  </a:cubicBezTo>
                  <a:cubicBezTo>
                    <a:pt x="138" y="279"/>
                    <a:pt x="138" y="279"/>
                    <a:pt x="138" y="278"/>
                  </a:cubicBezTo>
                  <a:cubicBezTo>
                    <a:pt x="138" y="279"/>
                    <a:pt x="138" y="279"/>
                    <a:pt x="138" y="279"/>
                  </a:cubicBezTo>
                  <a:close/>
                  <a:moveTo>
                    <a:pt x="132" y="284"/>
                  </a:moveTo>
                  <a:cubicBezTo>
                    <a:pt x="132" y="284"/>
                    <a:pt x="132" y="283"/>
                    <a:pt x="132" y="283"/>
                  </a:cubicBezTo>
                  <a:cubicBezTo>
                    <a:pt x="131" y="284"/>
                    <a:pt x="131" y="284"/>
                    <a:pt x="131" y="284"/>
                  </a:cubicBezTo>
                  <a:cubicBezTo>
                    <a:pt x="131" y="284"/>
                    <a:pt x="132" y="284"/>
                    <a:pt x="132" y="284"/>
                  </a:cubicBezTo>
                  <a:close/>
                  <a:moveTo>
                    <a:pt x="244" y="234"/>
                  </a:moveTo>
                  <a:cubicBezTo>
                    <a:pt x="244" y="234"/>
                    <a:pt x="243" y="234"/>
                    <a:pt x="243" y="234"/>
                  </a:cubicBezTo>
                  <a:cubicBezTo>
                    <a:pt x="243" y="234"/>
                    <a:pt x="243" y="234"/>
                    <a:pt x="244" y="234"/>
                  </a:cubicBezTo>
                  <a:cubicBezTo>
                    <a:pt x="244" y="234"/>
                    <a:pt x="244" y="234"/>
                    <a:pt x="244" y="234"/>
                  </a:cubicBezTo>
                  <a:cubicBezTo>
                    <a:pt x="244" y="234"/>
                    <a:pt x="244" y="234"/>
                    <a:pt x="244" y="234"/>
                  </a:cubicBezTo>
                  <a:close/>
                  <a:moveTo>
                    <a:pt x="130" y="285"/>
                  </a:moveTo>
                  <a:cubicBezTo>
                    <a:pt x="129" y="286"/>
                    <a:pt x="129" y="286"/>
                    <a:pt x="128" y="286"/>
                  </a:cubicBezTo>
                  <a:cubicBezTo>
                    <a:pt x="128" y="286"/>
                    <a:pt x="128" y="286"/>
                    <a:pt x="128" y="286"/>
                  </a:cubicBezTo>
                  <a:cubicBezTo>
                    <a:pt x="128" y="286"/>
                    <a:pt x="129" y="286"/>
                    <a:pt x="129" y="286"/>
                  </a:cubicBezTo>
                  <a:cubicBezTo>
                    <a:pt x="129" y="286"/>
                    <a:pt x="129" y="286"/>
                    <a:pt x="130" y="285"/>
                  </a:cubicBezTo>
                  <a:close/>
                  <a:moveTo>
                    <a:pt x="212" y="260"/>
                  </a:moveTo>
                  <a:cubicBezTo>
                    <a:pt x="211" y="260"/>
                    <a:pt x="211" y="260"/>
                    <a:pt x="211" y="260"/>
                  </a:cubicBezTo>
                  <a:cubicBezTo>
                    <a:pt x="211" y="260"/>
                    <a:pt x="211" y="260"/>
                    <a:pt x="211" y="260"/>
                  </a:cubicBezTo>
                  <a:lnTo>
                    <a:pt x="212" y="260"/>
                  </a:lnTo>
                  <a:close/>
                  <a:moveTo>
                    <a:pt x="187" y="263"/>
                  </a:moveTo>
                  <a:cubicBezTo>
                    <a:pt x="187" y="263"/>
                    <a:pt x="187" y="263"/>
                    <a:pt x="187" y="263"/>
                  </a:cubicBezTo>
                  <a:cubicBezTo>
                    <a:pt x="187" y="263"/>
                    <a:pt x="187" y="263"/>
                    <a:pt x="187" y="263"/>
                  </a:cubicBezTo>
                  <a:close/>
                  <a:moveTo>
                    <a:pt x="135" y="281"/>
                  </a:moveTo>
                  <a:cubicBezTo>
                    <a:pt x="135" y="281"/>
                    <a:pt x="135" y="281"/>
                    <a:pt x="135" y="281"/>
                  </a:cubicBezTo>
                  <a:cubicBezTo>
                    <a:pt x="135" y="281"/>
                    <a:pt x="135" y="281"/>
                    <a:pt x="135" y="281"/>
                  </a:cubicBezTo>
                  <a:cubicBezTo>
                    <a:pt x="135" y="281"/>
                    <a:pt x="135" y="281"/>
                    <a:pt x="135" y="2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5"/>
            <p:cNvSpPr>
              <a:spLocks/>
            </p:cNvSpPr>
            <p:nvPr/>
          </p:nvSpPr>
          <p:spPr bwMode="auto">
            <a:xfrm>
              <a:off x="8020051" y="2565401"/>
              <a:ext cx="504825" cy="504825"/>
            </a:xfrm>
            <a:custGeom>
              <a:avLst/>
              <a:gdLst>
                <a:gd name="T0" fmla="*/ 0 w 119"/>
                <a:gd name="T1" fmla="*/ 119 h 119"/>
                <a:gd name="T2" fmla="*/ 2 w 119"/>
                <a:gd name="T3" fmla="*/ 117 h 119"/>
                <a:gd name="T4" fmla="*/ 118 w 119"/>
                <a:gd name="T5" fmla="*/ 0 h 119"/>
                <a:gd name="T6" fmla="*/ 119 w 119"/>
                <a:gd name="T7" fmla="*/ 0 h 119"/>
                <a:gd name="T8" fmla="*/ 116 w 119"/>
                <a:gd name="T9" fmla="*/ 2 h 119"/>
                <a:gd name="T10" fmla="*/ 108 w 119"/>
                <a:gd name="T11" fmla="*/ 12 h 119"/>
                <a:gd name="T12" fmla="*/ 76 w 119"/>
                <a:gd name="T13" fmla="*/ 46 h 119"/>
                <a:gd name="T14" fmla="*/ 6 w 119"/>
                <a:gd name="T15" fmla="*/ 115 h 119"/>
                <a:gd name="T16" fmla="*/ 1 w 119"/>
                <a:gd name="T17" fmla="*/ 119 h 119"/>
                <a:gd name="T18" fmla="*/ 0 w 119"/>
                <a:gd name="T1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9">
                  <a:moveTo>
                    <a:pt x="0" y="119"/>
                  </a:moveTo>
                  <a:cubicBezTo>
                    <a:pt x="1" y="118"/>
                    <a:pt x="1" y="118"/>
                    <a:pt x="2" y="117"/>
                  </a:cubicBezTo>
                  <a:cubicBezTo>
                    <a:pt x="41" y="79"/>
                    <a:pt x="79" y="39"/>
                    <a:pt x="118" y="0"/>
                  </a:cubicBezTo>
                  <a:cubicBezTo>
                    <a:pt x="118" y="0"/>
                    <a:pt x="118" y="0"/>
                    <a:pt x="119" y="0"/>
                  </a:cubicBezTo>
                  <a:cubicBezTo>
                    <a:pt x="118" y="1"/>
                    <a:pt x="117" y="1"/>
                    <a:pt x="116" y="2"/>
                  </a:cubicBezTo>
                  <a:cubicBezTo>
                    <a:pt x="114" y="6"/>
                    <a:pt x="110" y="9"/>
                    <a:pt x="108" y="12"/>
                  </a:cubicBezTo>
                  <a:cubicBezTo>
                    <a:pt x="98" y="24"/>
                    <a:pt x="86" y="35"/>
                    <a:pt x="76" y="46"/>
                  </a:cubicBezTo>
                  <a:cubicBezTo>
                    <a:pt x="53" y="70"/>
                    <a:pt x="30" y="92"/>
                    <a:pt x="6" y="115"/>
                  </a:cubicBezTo>
                  <a:cubicBezTo>
                    <a:pt x="4" y="116"/>
                    <a:pt x="2" y="118"/>
                    <a:pt x="1" y="119"/>
                  </a:cubicBezTo>
                  <a:cubicBezTo>
                    <a:pt x="1" y="119"/>
                    <a:pt x="1" y="119"/>
                    <a:pt x="0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6"/>
            <p:cNvSpPr>
              <a:spLocks/>
            </p:cNvSpPr>
            <p:nvPr/>
          </p:nvSpPr>
          <p:spPr bwMode="auto">
            <a:xfrm>
              <a:off x="2509839" y="4576763"/>
              <a:ext cx="606425" cy="280988"/>
            </a:xfrm>
            <a:custGeom>
              <a:avLst/>
              <a:gdLst>
                <a:gd name="T0" fmla="*/ 142 w 143"/>
                <a:gd name="T1" fmla="*/ 0 h 66"/>
                <a:gd name="T2" fmla="*/ 139 w 143"/>
                <a:gd name="T3" fmla="*/ 2 h 66"/>
                <a:gd name="T4" fmla="*/ 95 w 143"/>
                <a:gd name="T5" fmla="*/ 21 h 66"/>
                <a:gd name="T6" fmla="*/ 4 w 143"/>
                <a:gd name="T7" fmla="*/ 63 h 66"/>
                <a:gd name="T8" fmla="*/ 0 w 143"/>
                <a:gd name="T9" fmla="*/ 65 h 66"/>
                <a:gd name="T10" fmla="*/ 0 w 143"/>
                <a:gd name="T11" fmla="*/ 66 h 66"/>
                <a:gd name="T12" fmla="*/ 0 w 143"/>
                <a:gd name="T13" fmla="*/ 65 h 66"/>
                <a:gd name="T14" fmla="*/ 2 w 143"/>
                <a:gd name="T15" fmla="*/ 63 h 66"/>
                <a:gd name="T16" fmla="*/ 12 w 143"/>
                <a:gd name="T17" fmla="*/ 58 h 66"/>
                <a:gd name="T18" fmla="*/ 63 w 143"/>
                <a:gd name="T19" fmla="*/ 32 h 66"/>
                <a:gd name="T20" fmla="*/ 134 w 143"/>
                <a:gd name="T21" fmla="*/ 3 h 66"/>
                <a:gd name="T22" fmla="*/ 140 w 143"/>
                <a:gd name="T23" fmla="*/ 1 h 66"/>
                <a:gd name="T24" fmla="*/ 143 w 143"/>
                <a:gd name="T25" fmla="*/ 1 h 66"/>
                <a:gd name="T26" fmla="*/ 142 w 143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" h="66">
                  <a:moveTo>
                    <a:pt x="142" y="0"/>
                  </a:moveTo>
                  <a:cubicBezTo>
                    <a:pt x="142" y="2"/>
                    <a:pt x="141" y="2"/>
                    <a:pt x="139" y="2"/>
                  </a:cubicBezTo>
                  <a:cubicBezTo>
                    <a:pt x="125" y="8"/>
                    <a:pt x="110" y="14"/>
                    <a:pt x="95" y="21"/>
                  </a:cubicBezTo>
                  <a:cubicBezTo>
                    <a:pt x="64" y="34"/>
                    <a:pt x="33" y="48"/>
                    <a:pt x="4" y="63"/>
                  </a:cubicBezTo>
                  <a:cubicBezTo>
                    <a:pt x="2" y="64"/>
                    <a:pt x="1" y="65"/>
                    <a:pt x="0" y="65"/>
                  </a:cubicBezTo>
                  <a:cubicBezTo>
                    <a:pt x="0" y="65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4"/>
                    <a:pt x="2" y="64"/>
                    <a:pt x="2" y="63"/>
                  </a:cubicBezTo>
                  <a:cubicBezTo>
                    <a:pt x="5" y="61"/>
                    <a:pt x="9" y="60"/>
                    <a:pt x="12" y="58"/>
                  </a:cubicBezTo>
                  <a:cubicBezTo>
                    <a:pt x="28" y="48"/>
                    <a:pt x="45" y="40"/>
                    <a:pt x="63" y="32"/>
                  </a:cubicBezTo>
                  <a:cubicBezTo>
                    <a:pt x="86" y="22"/>
                    <a:pt x="110" y="13"/>
                    <a:pt x="134" y="3"/>
                  </a:cubicBezTo>
                  <a:cubicBezTo>
                    <a:pt x="136" y="3"/>
                    <a:pt x="138" y="2"/>
                    <a:pt x="140" y="1"/>
                  </a:cubicBezTo>
                  <a:cubicBezTo>
                    <a:pt x="141" y="1"/>
                    <a:pt x="142" y="1"/>
                    <a:pt x="143" y="1"/>
                  </a:cubicBezTo>
                  <a:cubicBezTo>
                    <a:pt x="143" y="1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7"/>
            <p:cNvSpPr>
              <a:spLocks/>
            </p:cNvSpPr>
            <p:nvPr/>
          </p:nvSpPr>
          <p:spPr bwMode="auto">
            <a:xfrm>
              <a:off x="7037389" y="5507038"/>
              <a:ext cx="79375" cy="161925"/>
            </a:xfrm>
            <a:custGeom>
              <a:avLst/>
              <a:gdLst>
                <a:gd name="T0" fmla="*/ 19 w 19"/>
                <a:gd name="T1" fmla="*/ 0 h 38"/>
                <a:gd name="T2" fmla="*/ 18 w 19"/>
                <a:gd name="T3" fmla="*/ 2 h 38"/>
                <a:gd name="T4" fmla="*/ 4 w 19"/>
                <a:gd name="T5" fmla="*/ 32 h 38"/>
                <a:gd name="T6" fmla="*/ 1 w 19"/>
                <a:gd name="T7" fmla="*/ 37 h 38"/>
                <a:gd name="T8" fmla="*/ 0 w 19"/>
                <a:gd name="T9" fmla="*/ 38 h 38"/>
                <a:gd name="T10" fmla="*/ 0 w 19"/>
                <a:gd name="T11" fmla="*/ 38 h 38"/>
                <a:gd name="T12" fmla="*/ 3 w 19"/>
                <a:gd name="T13" fmla="*/ 28 h 38"/>
                <a:gd name="T14" fmla="*/ 17 w 19"/>
                <a:gd name="T15" fmla="*/ 3 h 38"/>
                <a:gd name="T16" fmla="*/ 19 w 19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cubicBezTo>
                    <a:pt x="19" y="0"/>
                    <a:pt x="19" y="1"/>
                    <a:pt x="18" y="2"/>
                  </a:cubicBezTo>
                  <a:cubicBezTo>
                    <a:pt x="14" y="12"/>
                    <a:pt x="9" y="22"/>
                    <a:pt x="4" y="32"/>
                  </a:cubicBezTo>
                  <a:cubicBezTo>
                    <a:pt x="3" y="34"/>
                    <a:pt x="2" y="35"/>
                    <a:pt x="1" y="37"/>
                  </a:cubicBezTo>
                  <a:cubicBezTo>
                    <a:pt x="1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4"/>
                    <a:pt x="2" y="31"/>
                    <a:pt x="3" y="28"/>
                  </a:cubicBezTo>
                  <a:cubicBezTo>
                    <a:pt x="8" y="20"/>
                    <a:pt x="12" y="11"/>
                    <a:pt x="17" y="3"/>
                  </a:cubicBezTo>
                  <a:cubicBezTo>
                    <a:pt x="17" y="2"/>
                    <a:pt x="18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8"/>
            <p:cNvSpPr>
              <a:spLocks/>
            </p:cNvSpPr>
            <p:nvPr/>
          </p:nvSpPr>
          <p:spPr bwMode="auto">
            <a:xfrm>
              <a:off x="3621089" y="4764088"/>
              <a:ext cx="80963" cy="149225"/>
            </a:xfrm>
            <a:custGeom>
              <a:avLst/>
              <a:gdLst>
                <a:gd name="T0" fmla="*/ 19 w 19"/>
                <a:gd name="T1" fmla="*/ 0 h 35"/>
                <a:gd name="T2" fmla="*/ 15 w 19"/>
                <a:gd name="T3" fmla="*/ 13 h 35"/>
                <a:gd name="T4" fmla="*/ 1 w 19"/>
                <a:gd name="T5" fmla="*/ 34 h 35"/>
                <a:gd name="T6" fmla="*/ 0 w 19"/>
                <a:gd name="T7" fmla="*/ 35 h 35"/>
                <a:gd name="T8" fmla="*/ 6 w 19"/>
                <a:gd name="T9" fmla="*/ 24 h 35"/>
                <a:gd name="T10" fmla="*/ 13 w 19"/>
                <a:gd name="T11" fmla="*/ 12 h 35"/>
                <a:gd name="T12" fmla="*/ 19 w 19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5">
                  <a:moveTo>
                    <a:pt x="19" y="0"/>
                  </a:moveTo>
                  <a:cubicBezTo>
                    <a:pt x="18" y="5"/>
                    <a:pt x="17" y="9"/>
                    <a:pt x="15" y="13"/>
                  </a:cubicBezTo>
                  <a:cubicBezTo>
                    <a:pt x="11" y="20"/>
                    <a:pt x="7" y="27"/>
                    <a:pt x="1" y="34"/>
                  </a:cubicBezTo>
                  <a:cubicBezTo>
                    <a:pt x="1" y="34"/>
                    <a:pt x="0" y="35"/>
                    <a:pt x="0" y="35"/>
                  </a:cubicBezTo>
                  <a:cubicBezTo>
                    <a:pt x="2" y="31"/>
                    <a:pt x="4" y="28"/>
                    <a:pt x="6" y="24"/>
                  </a:cubicBezTo>
                  <a:cubicBezTo>
                    <a:pt x="8" y="20"/>
                    <a:pt x="11" y="16"/>
                    <a:pt x="13" y="12"/>
                  </a:cubicBezTo>
                  <a:cubicBezTo>
                    <a:pt x="15" y="8"/>
                    <a:pt x="16" y="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9"/>
            <p:cNvSpPr>
              <a:spLocks/>
            </p:cNvSpPr>
            <p:nvPr/>
          </p:nvSpPr>
          <p:spPr bwMode="auto">
            <a:xfrm>
              <a:off x="2532064" y="3914776"/>
              <a:ext cx="66675" cy="190500"/>
            </a:xfrm>
            <a:custGeom>
              <a:avLst/>
              <a:gdLst>
                <a:gd name="T0" fmla="*/ 16 w 16"/>
                <a:gd name="T1" fmla="*/ 0 h 45"/>
                <a:gd name="T2" fmla="*/ 15 w 16"/>
                <a:gd name="T3" fmla="*/ 4 h 45"/>
                <a:gd name="T4" fmla="*/ 5 w 16"/>
                <a:gd name="T5" fmla="*/ 31 h 45"/>
                <a:gd name="T6" fmla="*/ 1 w 16"/>
                <a:gd name="T7" fmla="*/ 45 h 45"/>
                <a:gd name="T8" fmla="*/ 2 w 16"/>
                <a:gd name="T9" fmla="*/ 39 h 45"/>
                <a:gd name="T10" fmla="*/ 15 w 16"/>
                <a:gd name="T11" fmla="*/ 1 h 45"/>
                <a:gd name="T12" fmla="*/ 16 w 16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1" y="13"/>
                    <a:pt x="7" y="22"/>
                    <a:pt x="5" y="31"/>
                  </a:cubicBezTo>
                  <a:cubicBezTo>
                    <a:pt x="3" y="35"/>
                    <a:pt x="2" y="40"/>
                    <a:pt x="1" y="45"/>
                  </a:cubicBezTo>
                  <a:cubicBezTo>
                    <a:pt x="0" y="43"/>
                    <a:pt x="1" y="41"/>
                    <a:pt x="2" y="39"/>
                  </a:cubicBezTo>
                  <a:cubicBezTo>
                    <a:pt x="4" y="26"/>
                    <a:pt x="9" y="13"/>
                    <a:pt x="15" y="1"/>
                  </a:cubicBezTo>
                  <a:cubicBezTo>
                    <a:pt x="16" y="1"/>
                    <a:pt x="16" y="1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30"/>
            <p:cNvSpPr>
              <a:spLocks/>
            </p:cNvSpPr>
            <p:nvPr/>
          </p:nvSpPr>
          <p:spPr bwMode="auto">
            <a:xfrm>
              <a:off x="7753351" y="3189288"/>
              <a:ext cx="134938" cy="114300"/>
            </a:xfrm>
            <a:custGeom>
              <a:avLst/>
              <a:gdLst>
                <a:gd name="T0" fmla="*/ 32 w 32"/>
                <a:gd name="T1" fmla="*/ 1 h 27"/>
                <a:gd name="T2" fmla="*/ 1 w 32"/>
                <a:gd name="T3" fmla="*/ 27 h 27"/>
                <a:gd name="T4" fmla="*/ 2 w 32"/>
                <a:gd name="T5" fmla="*/ 26 h 27"/>
                <a:gd name="T6" fmla="*/ 19 w 32"/>
                <a:gd name="T7" fmla="*/ 10 h 27"/>
                <a:gd name="T8" fmla="*/ 29 w 32"/>
                <a:gd name="T9" fmla="*/ 2 h 27"/>
                <a:gd name="T10" fmla="*/ 31 w 32"/>
                <a:gd name="T11" fmla="*/ 0 h 27"/>
                <a:gd name="T12" fmla="*/ 32 w 32"/>
                <a:gd name="T1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7">
                  <a:moveTo>
                    <a:pt x="32" y="1"/>
                  </a:moveTo>
                  <a:cubicBezTo>
                    <a:pt x="22" y="10"/>
                    <a:pt x="11" y="19"/>
                    <a:pt x="1" y="27"/>
                  </a:cubicBezTo>
                  <a:cubicBezTo>
                    <a:pt x="0" y="26"/>
                    <a:pt x="1" y="26"/>
                    <a:pt x="2" y="26"/>
                  </a:cubicBezTo>
                  <a:cubicBezTo>
                    <a:pt x="7" y="20"/>
                    <a:pt x="13" y="15"/>
                    <a:pt x="19" y="10"/>
                  </a:cubicBezTo>
                  <a:cubicBezTo>
                    <a:pt x="22" y="7"/>
                    <a:pt x="26" y="5"/>
                    <a:pt x="29" y="2"/>
                  </a:cubicBezTo>
                  <a:cubicBezTo>
                    <a:pt x="30" y="1"/>
                    <a:pt x="31" y="1"/>
                    <a:pt x="31" y="0"/>
                  </a:cubicBezTo>
                  <a:cubicBezTo>
                    <a:pt x="32" y="1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31"/>
            <p:cNvSpPr>
              <a:spLocks/>
            </p:cNvSpPr>
            <p:nvPr/>
          </p:nvSpPr>
          <p:spPr bwMode="auto">
            <a:xfrm>
              <a:off x="4192589" y="3341688"/>
              <a:ext cx="47625" cy="207963"/>
            </a:xfrm>
            <a:custGeom>
              <a:avLst/>
              <a:gdLst>
                <a:gd name="T0" fmla="*/ 0 w 11"/>
                <a:gd name="T1" fmla="*/ 0 h 49"/>
                <a:gd name="T2" fmla="*/ 2 w 11"/>
                <a:gd name="T3" fmla="*/ 2 h 49"/>
                <a:gd name="T4" fmla="*/ 9 w 11"/>
                <a:gd name="T5" fmla="*/ 23 h 49"/>
                <a:gd name="T6" fmla="*/ 11 w 11"/>
                <a:gd name="T7" fmla="*/ 49 h 49"/>
                <a:gd name="T8" fmla="*/ 10 w 11"/>
                <a:gd name="T9" fmla="*/ 47 h 49"/>
                <a:gd name="T10" fmla="*/ 10 w 11"/>
                <a:gd name="T11" fmla="*/ 45 h 49"/>
                <a:gd name="T12" fmla="*/ 1 w 11"/>
                <a:gd name="T13" fmla="*/ 3 h 49"/>
                <a:gd name="T14" fmla="*/ 0 w 11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9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5" y="9"/>
                    <a:pt x="7" y="16"/>
                    <a:pt x="9" y="23"/>
                  </a:cubicBezTo>
                  <a:cubicBezTo>
                    <a:pt x="11" y="31"/>
                    <a:pt x="11" y="40"/>
                    <a:pt x="11" y="49"/>
                  </a:cubicBezTo>
                  <a:cubicBezTo>
                    <a:pt x="11" y="48"/>
                    <a:pt x="11" y="48"/>
                    <a:pt x="10" y="47"/>
                  </a:cubicBezTo>
                  <a:cubicBezTo>
                    <a:pt x="10" y="46"/>
                    <a:pt x="10" y="46"/>
                    <a:pt x="10" y="45"/>
                  </a:cubicBezTo>
                  <a:cubicBezTo>
                    <a:pt x="10" y="30"/>
                    <a:pt x="7" y="16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32"/>
            <p:cNvSpPr>
              <a:spLocks/>
            </p:cNvSpPr>
            <p:nvPr/>
          </p:nvSpPr>
          <p:spPr bwMode="auto">
            <a:xfrm>
              <a:off x="2730501" y="3541713"/>
              <a:ext cx="136525" cy="131763"/>
            </a:xfrm>
            <a:custGeom>
              <a:avLst/>
              <a:gdLst>
                <a:gd name="T0" fmla="*/ 32 w 32"/>
                <a:gd name="T1" fmla="*/ 0 h 31"/>
                <a:gd name="T2" fmla="*/ 31 w 32"/>
                <a:gd name="T3" fmla="*/ 2 h 31"/>
                <a:gd name="T4" fmla="*/ 2 w 32"/>
                <a:gd name="T5" fmla="*/ 30 h 31"/>
                <a:gd name="T6" fmla="*/ 0 w 32"/>
                <a:gd name="T7" fmla="*/ 31 h 31"/>
                <a:gd name="T8" fmla="*/ 0 w 32"/>
                <a:gd name="T9" fmla="*/ 31 h 31"/>
                <a:gd name="T10" fmla="*/ 1 w 32"/>
                <a:gd name="T11" fmla="*/ 30 h 31"/>
                <a:gd name="T12" fmla="*/ 30 w 32"/>
                <a:gd name="T13" fmla="*/ 1 h 31"/>
                <a:gd name="T14" fmla="*/ 32 w 32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1">
                  <a:moveTo>
                    <a:pt x="32" y="0"/>
                  </a:moveTo>
                  <a:cubicBezTo>
                    <a:pt x="31" y="0"/>
                    <a:pt x="31" y="1"/>
                    <a:pt x="31" y="2"/>
                  </a:cubicBezTo>
                  <a:cubicBezTo>
                    <a:pt x="21" y="11"/>
                    <a:pt x="11" y="20"/>
                    <a:pt x="2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10" y="19"/>
                    <a:pt x="20" y="10"/>
                    <a:pt x="30" y="1"/>
                  </a:cubicBezTo>
                  <a:cubicBezTo>
                    <a:pt x="31" y="0"/>
                    <a:pt x="31" y="0"/>
                    <a:pt x="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3"/>
            <p:cNvSpPr>
              <a:spLocks/>
            </p:cNvSpPr>
            <p:nvPr/>
          </p:nvSpPr>
          <p:spPr bwMode="auto">
            <a:xfrm>
              <a:off x="3268664" y="4457701"/>
              <a:ext cx="144463" cy="60325"/>
            </a:xfrm>
            <a:custGeom>
              <a:avLst/>
              <a:gdLst>
                <a:gd name="T0" fmla="*/ 0 w 34"/>
                <a:gd name="T1" fmla="*/ 14 h 14"/>
                <a:gd name="T2" fmla="*/ 0 w 34"/>
                <a:gd name="T3" fmla="*/ 14 h 14"/>
                <a:gd name="T4" fmla="*/ 3 w 34"/>
                <a:gd name="T5" fmla="*/ 13 h 14"/>
                <a:gd name="T6" fmla="*/ 31 w 34"/>
                <a:gd name="T7" fmla="*/ 1 h 14"/>
                <a:gd name="T8" fmla="*/ 34 w 34"/>
                <a:gd name="T9" fmla="*/ 1 h 14"/>
                <a:gd name="T10" fmla="*/ 34 w 34"/>
                <a:gd name="T11" fmla="*/ 1 h 14"/>
                <a:gd name="T12" fmla="*/ 30 w 34"/>
                <a:gd name="T13" fmla="*/ 3 h 14"/>
                <a:gd name="T14" fmla="*/ 1 w 34"/>
                <a:gd name="T15" fmla="*/ 14 h 14"/>
                <a:gd name="T16" fmla="*/ 0 w 34"/>
                <a:gd name="T17" fmla="*/ 14 h 14"/>
                <a:gd name="T18" fmla="*/ 0 w 3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2" y="13"/>
                    <a:pt x="3" y="13"/>
                  </a:cubicBezTo>
                  <a:cubicBezTo>
                    <a:pt x="12" y="9"/>
                    <a:pt x="22" y="5"/>
                    <a:pt x="31" y="1"/>
                  </a:cubicBezTo>
                  <a:cubicBezTo>
                    <a:pt x="32" y="1"/>
                    <a:pt x="33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1" y="2"/>
                    <a:pt x="30" y="3"/>
                  </a:cubicBezTo>
                  <a:cubicBezTo>
                    <a:pt x="21" y="7"/>
                    <a:pt x="11" y="11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4"/>
            <p:cNvSpPr>
              <a:spLocks/>
            </p:cNvSpPr>
            <p:nvPr/>
          </p:nvSpPr>
          <p:spPr bwMode="auto">
            <a:xfrm>
              <a:off x="3590926" y="4262438"/>
              <a:ext cx="149225" cy="80963"/>
            </a:xfrm>
            <a:custGeom>
              <a:avLst/>
              <a:gdLst>
                <a:gd name="T0" fmla="*/ 0 w 35"/>
                <a:gd name="T1" fmla="*/ 19 h 19"/>
                <a:gd name="T2" fmla="*/ 2 w 35"/>
                <a:gd name="T3" fmla="*/ 17 h 19"/>
                <a:gd name="T4" fmla="*/ 33 w 35"/>
                <a:gd name="T5" fmla="*/ 0 h 19"/>
                <a:gd name="T6" fmla="*/ 35 w 35"/>
                <a:gd name="T7" fmla="*/ 0 h 19"/>
                <a:gd name="T8" fmla="*/ 35 w 35"/>
                <a:gd name="T9" fmla="*/ 0 h 19"/>
                <a:gd name="T10" fmla="*/ 34 w 35"/>
                <a:gd name="T11" fmla="*/ 1 h 19"/>
                <a:gd name="T12" fmla="*/ 2 w 35"/>
                <a:gd name="T13" fmla="*/ 18 h 19"/>
                <a:gd name="T14" fmla="*/ 0 w 35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9">
                  <a:moveTo>
                    <a:pt x="0" y="19"/>
                  </a:moveTo>
                  <a:cubicBezTo>
                    <a:pt x="1" y="18"/>
                    <a:pt x="1" y="18"/>
                    <a:pt x="2" y="17"/>
                  </a:cubicBezTo>
                  <a:cubicBezTo>
                    <a:pt x="12" y="12"/>
                    <a:pt x="23" y="7"/>
                    <a:pt x="33" y="0"/>
                  </a:cubicBez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24" y="7"/>
                    <a:pt x="13" y="13"/>
                    <a:pt x="2" y="18"/>
                  </a:cubicBezTo>
                  <a:cubicBezTo>
                    <a:pt x="2" y="18"/>
                    <a:pt x="1" y="18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5"/>
            <p:cNvSpPr>
              <a:spLocks/>
            </p:cNvSpPr>
            <p:nvPr/>
          </p:nvSpPr>
          <p:spPr bwMode="auto">
            <a:xfrm>
              <a:off x="7058026" y="5408613"/>
              <a:ext cx="46038" cy="90488"/>
            </a:xfrm>
            <a:custGeom>
              <a:avLst/>
              <a:gdLst>
                <a:gd name="T0" fmla="*/ 0 w 11"/>
                <a:gd name="T1" fmla="*/ 21 h 21"/>
                <a:gd name="T2" fmla="*/ 1 w 11"/>
                <a:gd name="T3" fmla="*/ 18 h 21"/>
                <a:gd name="T4" fmla="*/ 9 w 11"/>
                <a:gd name="T5" fmla="*/ 3 h 21"/>
                <a:gd name="T6" fmla="*/ 11 w 11"/>
                <a:gd name="T7" fmla="*/ 0 h 21"/>
                <a:gd name="T8" fmla="*/ 11 w 11"/>
                <a:gd name="T9" fmla="*/ 1 h 21"/>
                <a:gd name="T10" fmla="*/ 2 w 11"/>
                <a:gd name="T11" fmla="*/ 20 h 21"/>
                <a:gd name="T12" fmla="*/ 0 w 11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1">
                  <a:moveTo>
                    <a:pt x="0" y="21"/>
                  </a:moveTo>
                  <a:cubicBezTo>
                    <a:pt x="0" y="20"/>
                    <a:pt x="1" y="19"/>
                    <a:pt x="1" y="18"/>
                  </a:cubicBezTo>
                  <a:cubicBezTo>
                    <a:pt x="4" y="13"/>
                    <a:pt x="7" y="8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9" y="7"/>
                    <a:pt x="5" y="13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6"/>
            <p:cNvSpPr>
              <a:spLocks/>
            </p:cNvSpPr>
            <p:nvPr/>
          </p:nvSpPr>
          <p:spPr bwMode="auto">
            <a:xfrm>
              <a:off x="7291389" y="5030788"/>
              <a:ext cx="33338" cy="68263"/>
            </a:xfrm>
            <a:custGeom>
              <a:avLst/>
              <a:gdLst>
                <a:gd name="T0" fmla="*/ 1 w 8"/>
                <a:gd name="T1" fmla="*/ 16 h 16"/>
                <a:gd name="T2" fmla="*/ 1 w 8"/>
                <a:gd name="T3" fmla="*/ 14 h 16"/>
                <a:gd name="T4" fmla="*/ 7 w 8"/>
                <a:gd name="T5" fmla="*/ 1 h 16"/>
                <a:gd name="T6" fmla="*/ 8 w 8"/>
                <a:gd name="T7" fmla="*/ 0 h 16"/>
                <a:gd name="T8" fmla="*/ 8 w 8"/>
                <a:gd name="T9" fmla="*/ 0 h 16"/>
                <a:gd name="T10" fmla="*/ 6 w 8"/>
                <a:gd name="T11" fmla="*/ 5 h 16"/>
                <a:gd name="T12" fmla="*/ 5 w 8"/>
                <a:gd name="T13" fmla="*/ 9 h 16"/>
                <a:gd name="T14" fmla="*/ 5 w 8"/>
                <a:gd name="T15" fmla="*/ 9 h 16"/>
                <a:gd name="T16" fmla="*/ 4 w 8"/>
                <a:gd name="T17" fmla="*/ 10 h 16"/>
                <a:gd name="T18" fmla="*/ 1 w 8"/>
                <a:gd name="T19" fmla="*/ 15 h 16"/>
                <a:gd name="T20" fmla="*/ 0 w 8"/>
                <a:gd name="T21" fmla="*/ 15 h 16"/>
                <a:gd name="T22" fmla="*/ 1 w 8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6">
                  <a:moveTo>
                    <a:pt x="1" y="16"/>
                  </a:moveTo>
                  <a:cubicBezTo>
                    <a:pt x="1" y="15"/>
                    <a:pt x="1" y="14"/>
                    <a:pt x="1" y="14"/>
                  </a:cubicBezTo>
                  <a:cubicBezTo>
                    <a:pt x="3" y="10"/>
                    <a:pt x="5" y="5"/>
                    <a:pt x="7" y="1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6" y="4"/>
                    <a:pt x="6" y="5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3" y="12"/>
                    <a:pt x="2" y="13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7"/>
            <p:cNvSpPr>
              <a:spLocks/>
            </p:cNvSpPr>
            <p:nvPr/>
          </p:nvSpPr>
          <p:spPr bwMode="auto">
            <a:xfrm>
              <a:off x="3514726" y="5027613"/>
              <a:ext cx="42863" cy="33338"/>
            </a:xfrm>
            <a:custGeom>
              <a:avLst/>
              <a:gdLst>
                <a:gd name="T0" fmla="*/ 0 w 10"/>
                <a:gd name="T1" fmla="*/ 8 h 8"/>
                <a:gd name="T2" fmla="*/ 0 w 10"/>
                <a:gd name="T3" fmla="*/ 7 h 8"/>
                <a:gd name="T4" fmla="*/ 9 w 10"/>
                <a:gd name="T5" fmla="*/ 0 h 8"/>
                <a:gd name="T6" fmla="*/ 10 w 10"/>
                <a:gd name="T7" fmla="*/ 0 h 8"/>
                <a:gd name="T8" fmla="*/ 0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3" y="5"/>
                    <a:pt x="6" y="2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8" y="2"/>
                    <a:pt x="3" y="6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8"/>
            <p:cNvSpPr>
              <a:spLocks/>
            </p:cNvSpPr>
            <p:nvPr/>
          </p:nvSpPr>
          <p:spPr bwMode="auto">
            <a:xfrm>
              <a:off x="3570289" y="4938713"/>
              <a:ext cx="30163" cy="28575"/>
            </a:xfrm>
            <a:custGeom>
              <a:avLst/>
              <a:gdLst>
                <a:gd name="T0" fmla="*/ 0 w 7"/>
                <a:gd name="T1" fmla="*/ 7 h 7"/>
                <a:gd name="T2" fmla="*/ 1 w 7"/>
                <a:gd name="T3" fmla="*/ 4 h 7"/>
                <a:gd name="T4" fmla="*/ 6 w 7"/>
                <a:gd name="T5" fmla="*/ 0 h 7"/>
                <a:gd name="T6" fmla="*/ 7 w 7"/>
                <a:gd name="T7" fmla="*/ 0 h 7"/>
                <a:gd name="T8" fmla="*/ 6 w 7"/>
                <a:gd name="T9" fmla="*/ 1 h 7"/>
                <a:gd name="T10" fmla="*/ 1 w 7"/>
                <a:gd name="T11" fmla="*/ 6 h 7"/>
                <a:gd name="T12" fmla="*/ 0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6"/>
                    <a:pt x="1" y="5"/>
                    <a:pt x="1" y="4"/>
                  </a:cubicBezTo>
                  <a:cubicBezTo>
                    <a:pt x="3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5" y="2"/>
                    <a:pt x="3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9"/>
            <p:cNvSpPr>
              <a:spLocks/>
            </p:cNvSpPr>
            <p:nvPr/>
          </p:nvSpPr>
          <p:spPr bwMode="auto">
            <a:xfrm>
              <a:off x="7154864" y="5324476"/>
              <a:ext cx="22225" cy="42863"/>
            </a:xfrm>
            <a:custGeom>
              <a:avLst/>
              <a:gdLst>
                <a:gd name="T0" fmla="*/ 4 w 5"/>
                <a:gd name="T1" fmla="*/ 0 h 10"/>
                <a:gd name="T2" fmla="*/ 5 w 5"/>
                <a:gd name="T3" fmla="*/ 1 h 10"/>
                <a:gd name="T4" fmla="*/ 0 w 5"/>
                <a:gd name="T5" fmla="*/ 10 h 10"/>
                <a:gd name="T6" fmla="*/ 0 w 5"/>
                <a:gd name="T7" fmla="*/ 9 h 10"/>
                <a:gd name="T8" fmla="*/ 4 w 5"/>
                <a:gd name="T9" fmla="*/ 1 h 10"/>
                <a:gd name="T10" fmla="*/ 5 w 5"/>
                <a:gd name="T11" fmla="*/ 0 h 10"/>
                <a:gd name="T12" fmla="*/ 4 w 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4" y="1"/>
                  </a:cubicBezTo>
                  <a:cubicBezTo>
                    <a:pt x="4" y="1"/>
                    <a:pt x="4" y="1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40"/>
            <p:cNvSpPr>
              <a:spLocks/>
            </p:cNvSpPr>
            <p:nvPr/>
          </p:nvSpPr>
          <p:spPr bwMode="auto">
            <a:xfrm>
              <a:off x="2867026" y="3511551"/>
              <a:ext cx="28575" cy="3016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7 h 7"/>
                <a:gd name="T6" fmla="*/ 0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4"/>
                    <a:pt x="4" y="3"/>
                    <a:pt x="7" y="0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41"/>
            <p:cNvSpPr>
              <a:spLocks/>
            </p:cNvSpPr>
            <p:nvPr/>
          </p:nvSpPr>
          <p:spPr bwMode="auto">
            <a:xfrm>
              <a:off x="7159626" y="5103813"/>
              <a:ext cx="12700" cy="30163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0 h 7"/>
                <a:gd name="T4" fmla="*/ 0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5"/>
                    <a:pt x="3" y="5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42"/>
            <p:cNvSpPr>
              <a:spLocks/>
            </p:cNvSpPr>
            <p:nvPr/>
          </p:nvSpPr>
          <p:spPr bwMode="auto">
            <a:xfrm>
              <a:off x="4164014" y="3336926"/>
              <a:ext cx="20638" cy="25400"/>
            </a:xfrm>
            <a:custGeom>
              <a:avLst/>
              <a:gdLst>
                <a:gd name="T0" fmla="*/ 4 w 5"/>
                <a:gd name="T1" fmla="*/ 6 h 6"/>
                <a:gd name="T2" fmla="*/ 2 w 5"/>
                <a:gd name="T3" fmla="*/ 1 h 6"/>
                <a:gd name="T4" fmla="*/ 0 w 5"/>
                <a:gd name="T5" fmla="*/ 0 h 6"/>
                <a:gd name="T6" fmla="*/ 0 w 5"/>
                <a:gd name="T7" fmla="*/ 0 h 6"/>
                <a:gd name="T8" fmla="*/ 2 w 5"/>
                <a:gd name="T9" fmla="*/ 0 h 6"/>
                <a:gd name="T10" fmla="*/ 4 w 5"/>
                <a:gd name="T11" fmla="*/ 6 h 6"/>
                <a:gd name="T12" fmla="*/ 4 w 5"/>
                <a:gd name="T13" fmla="*/ 6 h 6"/>
                <a:gd name="T14" fmla="*/ 4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4" y="5"/>
                    <a:pt x="3" y="3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2"/>
                    <a:pt x="4" y="4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43"/>
            <p:cNvSpPr>
              <a:spLocks/>
            </p:cNvSpPr>
            <p:nvPr/>
          </p:nvSpPr>
          <p:spPr bwMode="auto">
            <a:xfrm>
              <a:off x="9821864" y="3698876"/>
              <a:ext cx="20638" cy="15875"/>
            </a:xfrm>
            <a:custGeom>
              <a:avLst/>
              <a:gdLst>
                <a:gd name="T0" fmla="*/ 0 w 5"/>
                <a:gd name="T1" fmla="*/ 4 h 4"/>
                <a:gd name="T2" fmla="*/ 1 w 5"/>
                <a:gd name="T3" fmla="*/ 4 h 4"/>
                <a:gd name="T4" fmla="*/ 5 w 5"/>
                <a:gd name="T5" fmla="*/ 0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4" y="1"/>
                    <a:pt x="5" y="0"/>
                  </a:cubicBezTo>
                  <a:cubicBezTo>
                    <a:pt x="4" y="2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44"/>
            <p:cNvSpPr>
              <a:spLocks/>
            </p:cNvSpPr>
            <p:nvPr/>
          </p:nvSpPr>
          <p:spPr bwMode="auto">
            <a:xfrm>
              <a:off x="4176714" y="3308351"/>
              <a:ext cx="15875" cy="28575"/>
            </a:xfrm>
            <a:custGeom>
              <a:avLst/>
              <a:gdLst>
                <a:gd name="T0" fmla="*/ 0 w 4"/>
                <a:gd name="T1" fmla="*/ 0 h 7"/>
                <a:gd name="T2" fmla="*/ 4 w 4"/>
                <a:gd name="T3" fmla="*/ 7 h 7"/>
                <a:gd name="T4" fmla="*/ 4 w 4"/>
                <a:gd name="T5" fmla="*/ 7 h 7"/>
                <a:gd name="T6" fmla="*/ 3 w 4"/>
                <a:gd name="T7" fmla="*/ 6 h 7"/>
                <a:gd name="T8" fmla="*/ 0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2"/>
                    <a:pt x="3" y="4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5"/>
            <p:cNvSpPr>
              <a:spLocks/>
            </p:cNvSpPr>
            <p:nvPr/>
          </p:nvSpPr>
          <p:spPr bwMode="auto">
            <a:xfrm>
              <a:off x="4075114" y="3189288"/>
              <a:ext cx="20638" cy="20638"/>
            </a:xfrm>
            <a:custGeom>
              <a:avLst/>
              <a:gdLst>
                <a:gd name="T0" fmla="*/ 4 w 5"/>
                <a:gd name="T1" fmla="*/ 3 h 5"/>
                <a:gd name="T2" fmla="*/ 5 w 5"/>
                <a:gd name="T3" fmla="*/ 5 h 5"/>
                <a:gd name="T4" fmla="*/ 0 w 5"/>
                <a:gd name="T5" fmla="*/ 0 h 5"/>
                <a:gd name="T6" fmla="*/ 2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4" y="4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6"/>
            <p:cNvSpPr>
              <a:spLocks/>
            </p:cNvSpPr>
            <p:nvPr/>
          </p:nvSpPr>
          <p:spPr bwMode="auto">
            <a:xfrm>
              <a:off x="10004426" y="3435351"/>
              <a:ext cx="15875" cy="20638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0 h 5"/>
                <a:gd name="T4" fmla="*/ 0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3"/>
                    <a:pt x="2" y="2"/>
                    <a:pt x="4" y="0"/>
                  </a:cubicBezTo>
                  <a:cubicBezTo>
                    <a:pt x="2" y="3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7"/>
            <p:cNvSpPr>
              <a:spLocks/>
            </p:cNvSpPr>
            <p:nvPr/>
          </p:nvSpPr>
          <p:spPr bwMode="auto">
            <a:xfrm>
              <a:off x="3243264" y="4102101"/>
              <a:ext cx="17463" cy="15875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1 h 4"/>
                <a:gd name="T4" fmla="*/ 4 w 4"/>
                <a:gd name="T5" fmla="*/ 0 h 4"/>
                <a:gd name="T6" fmla="*/ 1 w 4"/>
                <a:gd name="T7" fmla="*/ 4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2"/>
                    <a:pt x="2" y="3"/>
                    <a:pt x="1" y="4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8"/>
            <p:cNvSpPr>
              <a:spLocks/>
            </p:cNvSpPr>
            <p:nvPr/>
          </p:nvSpPr>
          <p:spPr bwMode="auto">
            <a:xfrm>
              <a:off x="3489326" y="4016376"/>
              <a:ext cx="7938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9"/>
            <p:cNvSpPr>
              <a:spLocks/>
            </p:cNvSpPr>
            <p:nvPr/>
          </p:nvSpPr>
          <p:spPr bwMode="auto">
            <a:xfrm>
              <a:off x="2900364" y="3498851"/>
              <a:ext cx="17463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1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0"/>
            <p:cNvSpPr>
              <a:spLocks/>
            </p:cNvSpPr>
            <p:nvPr/>
          </p:nvSpPr>
          <p:spPr bwMode="auto">
            <a:xfrm>
              <a:off x="2717801" y="3673476"/>
              <a:ext cx="12700" cy="15875"/>
            </a:xfrm>
            <a:custGeom>
              <a:avLst/>
              <a:gdLst>
                <a:gd name="T0" fmla="*/ 3 w 3"/>
                <a:gd name="T1" fmla="*/ 0 h 4"/>
                <a:gd name="T2" fmla="*/ 2 w 3"/>
                <a:gd name="T3" fmla="*/ 3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1"/>
            <p:cNvSpPr>
              <a:spLocks/>
            </p:cNvSpPr>
            <p:nvPr/>
          </p:nvSpPr>
          <p:spPr bwMode="auto">
            <a:xfrm>
              <a:off x="9080501" y="3944938"/>
              <a:ext cx="12700" cy="12700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3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2"/>
            <p:cNvSpPr>
              <a:spLocks/>
            </p:cNvSpPr>
            <p:nvPr/>
          </p:nvSpPr>
          <p:spPr bwMode="auto">
            <a:xfrm>
              <a:off x="9101139" y="3927476"/>
              <a:ext cx="17463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1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3"/>
            <p:cNvSpPr>
              <a:spLocks/>
            </p:cNvSpPr>
            <p:nvPr/>
          </p:nvSpPr>
          <p:spPr bwMode="auto">
            <a:xfrm>
              <a:off x="10083801" y="3001963"/>
              <a:ext cx="12700" cy="12700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0 h 3"/>
                <a:gd name="T4" fmla="*/ 2 w 3"/>
                <a:gd name="T5" fmla="*/ 2 h 3"/>
                <a:gd name="T6" fmla="*/ 0 w 3"/>
                <a:gd name="T7" fmla="*/ 3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4"/>
            <p:cNvSpPr>
              <a:spLocks/>
            </p:cNvSpPr>
            <p:nvPr/>
          </p:nvSpPr>
          <p:spPr bwMode="auto">
            <a:xfrm>
              <a:off x="4057651" y="3176588"/>
              <a:ext cx="17463" cy="15875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2 h 4"/>
                <a:gd name="T4" fmla="*/ 4 w 4"/>
                <a:gd name="T5" fmla="*/ 4 h 4"/>
                <a:gd name="T6" fmla="*/ 0 w 4"/>
                <a:gd name="T7" fmla="*/ 0 h 4"/>
                <a:gd name="T8" fmla="*/ 0 w 4"/>
                <a:gd name="T9" fmla="*/ 0 h 4"/>
                <a:gd name="T10" fmla="*/ 1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1"/>
                    <a:pt x="2" y="1"/>
                    <a:pt x="3" y="2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5"/>
            <p:cNvSpPr>
              <a:spLocks/>
            </p:cNvSpPr>
            <p:nvPr/>
          </p:nvSpPr>
          <p:spPr bwMode="auto">
            <a:xfrm>
              <a:off x="4159251" y="32829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1 h 4"/>
                <a:gd name="T4" fmla="*/ 2 w 3"/>
                <a:gd name="T5" fmla="*/ 3 h 4"/>
                <a:gd name="T6" fmla="*/ 3 w 3"/>
                <a:gd name="T7" fmla="*/ 4 h 4"/>
                <a:gd name="T8" fmla="*/ 3 w 3"/>
                <a:gd name="T9" fmla="*/ 4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6"/>
            <p:cNvSpPr>
              <a:spLocks/>
            </p:cNvSpPr>
            <p:nvPr/>
          </p:nvSpPr>
          <p:spPr bwMode="auto">
            <a:xfrm>
              <a:off x="10025064" y="3417888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7"/>
            <p:cNvSpPr>
              <a:spLocks/>
            </p:cNvSpPr>
            <p:nvPr/>
          </p:nvSpPr>
          <p:spPr bwMode="auto">
            <a:xfrm>
              <a:off x="3268664" y="4089401"/>
              <a:ext cx="9525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"/>
            <p:cNvSpPr>
              <a:spLocks/>
            </p:cNvSpPr>
            <p:nvPr/>
          </p:nvSpPr>
          <p:spPr bwMode="auto">
            <a:xfrm>
              <a:off x="2552701" y="4271963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1 w 3"/>
                <a:gd name="T3" fmla="*/ 0 h 4"/>
                <a:gd name="T4" fmla="*/ 3 w 3"/>
                <a:gd name="T5" fmla="*/ 4 h 4"/>
                <a:gd name="T6" fmla="*/ 3 w 3"/>
                <a:gd name="T7" fmla="*/ 4 h 4"/>
                <a:gd name="T8" fmla="*/ 2 w 3"/>
                <a:gd name="T9" fmla="*/ 3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9"/>
            <p:cNvSpPr>
              <a:spLocks/>
            </p:cNvSpPr>
            <p:nvPr/>
          </p:nvSpPr>
          <p:spPr bwMode="auto">
            <a:xfrm>
              <a:off x="9121776" y="3910013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60"/>
            <p:cNvSpPr>
              <a:spLocks/>
            </p:cNvSpPr>
            <p:nvPr/>
          </p:nvSpPr>
          <p:spPr bwMode="auto">
            <a:xfrm>
              <a:off x="3671889" y="5010151"/>
              <a:ext cx="12700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61"/>
            <p:cNvSpPr>
              <a:spLocks/>
            </p:cNvSpPr>
            <p:nvPr/>
          </p:nvSpPr>
          <p:spPr bwMode="auto">
            <a:xfrm>
              <a:off x="4524376" y="3783013"/>
              <a:ext cx="7938" cy="127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2 w 2"/>
                <a:gd name="T5" fmla="*/ 0 h 3"/>
                <a:gd name="T6" fmla="*/ 2 w 2"/>
                <a:gd name="T7" fmla="*/ 2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62"/>
            <p:cNvSpPr>
              <a:spLocks/>
            </p:cNvSpPr>
            <p:nvPr/>
          </p:nvSpPr>
          <p:spPr bwMode="auto">
            <a:xfrm>
              <a:off x="3502026" y="4403726"/>
              <a:ext cx="17463" cy="7938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0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3"/>
            <p:cNvSpPr>
              <a:spLocks/>
            </p:cNvSpPr>
            <p:nvPr/>
          </p:nvSpPr>
          <p:spPr bwMode="auto">
            <a:xfrm>
              <a:off x="4138614" y="3257551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4"/>
            <p:cNvSpPr>
              <a:spLocks/>
            </p:cNvSpPr>
            <p:nvPr/>
          </p:nvSpPr>
          <p:spPr bwMode="auto">
            <a:xfrm>
              <a:off x="3684589" y="4997451"/>
              <a:ext cx="4763" cy="12700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5"/>
            <p:cNvSpPr>
              <a:spLocks/>
            </p:cNvSpPr>
            <p:nvPr/>
          </p:nvSpPr>
          <p:spPr bwMode="auto">
            <a:xfrm>
              <a:off x="7664451" y="3379788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6"/>
            <p:cNvSpPr>
              <a:spLocks/>
            </p:cNvSpPr>
            <p:nvPr/>
          </p:nvSpPr>
          <p:spPr bwMode="auto">
            <a:xfrm>
              <a:off x="7113589" y="5213351"/>
              <a:ext cx="7938" cy="952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7"/>
            <p:cNvSpPr>
              <a:spLocks/>
            </p:cNvSpPr>
            <p:nvPr/>
          </p:nvSpPr>
          <p:spPr bwMode="auto">
            <a:xfrm>
              <a:off x="10096501" y="3392488"/>
              <a:ext cx="9525" cy="95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8"/>
            <p:cNvSpPr>
              <a:spLocks/>
            </p:cNvSpPr>
            <p:nvPr/>
          </p:nvSpPr>
          <p:spPr bwMode="auto">
            <a:xfrm>
              <a:off x="10067926" y="3019426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1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9"/>
            <p:cNvSpPr>
              <a:spLocks/>
            </p:cNvSpPr>
            <p:nvPr/>
          </p:nvSpPr>
          <p:spPr bwMode="auto">
            <a:xfrm>
              <a:off x="2930526" y="347821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70"/>
            <p:cNvSpPr>
              <a:spLocks/>
            </p:cNvSpPr>
            <p:nvPr/>
          </p:nvSpPr>
          <p:spPr bwMode="auto">
            <a:xfrm>
              <a:off x="9147176" y="3894138"/>
              <a:ext cx="9525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71"/>
            <p:cNvSpPr>
              <a:spLocks/>
            </p:cNvSpPr>
            <p:nvPr/>
          </p:nvSpPr>
          <p:spPr bwMode="auto">
            <a:xfrm>
              <a:off x="10042526" y="3402013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72"/>
            <p:cNvSpPr>
              <a:spLocks/>
            </p:cNvSpPr>
            <p:nvPr/>
          </p:nvSpPr>
          <p:spPr bwMode="auto">
            <a:xfrm>
              <a:off x="4125914" y="3240088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73"/>
            <p:cNvSpPr>
              <a:spLocks/>
            </p:cNvSpPr>
            <p:nvPr/>
          </p:nvSpPr>
          <p:spPr bwMode="auto">
            <a:xfrm>
              <a:off x="3608389" y="5108576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4"/>
            <p:cNvSpPr>
              <a:spLocks/>
            </p:cNvSpPr>
            <p:nvPr/>
          </p:nvSpPr>
          <p:spPr bwMode="auto">
            <a:xfrm>
              <a:off x="9202739" y="2892426"/>
              <a:ext cx="17463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0 w 4"/>
                <a:gd name="T7" fmla="*/ 1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75"/>
            <p:cNvSpPr>
              <a:spLocks/>
            </p:cNvSpPr>
            <p:nvPr/>
          </p:nvSpPr>
          <p:spPr bwMode="auto">
            <a:xfrm>
              <a:off x="8758239" y="249713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76"/>
            <p:cNvSpPr>
              <a:spLocks/>
            </p:cNvSpPr>
            <p:nvPr/>
          </p:nvSpPr>
          <p:spPr bwMode="auto">
            <a:xfrm>
              <a:off x="3756026" y="424180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2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7"/>
            <p:cNvSpPr>
              <a:spLocks/>
            </p:cNvSpPr>
            <p:nvPr/>
          </p:nvSpPr>
          <p:spPr bwMode="auto">
            <a:xfrm>
              <a:off x="9220201" y="2892426"/>
              <a:ext cx="12700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8"/>
            <p:cNvSpPr>
              <a:spLocks/>
            </p:cNvSpPr>
            <p:nvPr/>
          </p:nvSpPr>
          <p:spPr bwMode="auto">
            <a:xfrm>
              <a:off x="9232901" y="2900363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79"/>
            <p:cNvSpPr>
              <a:spLocks noChangeArrowheads="1"/>
            </p:cNvSpPr>
            <p:nvPr/>
          </p:nvSpPr>
          <p:spPr bwMode="auto">
            <a:xfrm>
              <a:off x="10106026" y="2989263"/>
              <a:ext cx="1588" cy="47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80"/>
            <p:cNvSpPr>
              <a:spLocks/>
            </p:cNvSpPr>
            <p:nvPr/>
          </p:nvSpPr>
          <p:spPr bwMode="auto">
            <a:xfrm>
              <a:off x="2659064" y="38004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81"/>
            <p:cNvSpPr>
              <a:spLocks/>
            </p:cNvSpPr>
            <p:nvPr/>
          </p:nvSpPr>
          <p:spPr bwMode="auto">
            <a:xfrm>
              <a:off x="2676526" y="37798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82"/>
            <p:cNvSpPr>
              <a:spLocks/>
            </p:cNvSpPr>
            <p:nvPr/>
          </p:nvSpPr>
          <p:spPr bwMode="auto">
            <a:xfrm>
              <a:off x="4532314" y="3770313"/>
              <a:ext cx="7938" cy="12700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83"/>
            <p:cNvSpPr>
              <a:spLocks/>
            </p:cNvSpPr>
            <p:nvPr/>
          </p:nvSpPr>
          <p:spPr bwMode="auto">
            <a:xfrm>
              <a:off x="8562976" y="5200651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84"/>
            <p:cNvSpPr>
              <a:spLocks/>
            </p:cNvSpPr>
            <p:nvPr/>
          </p:nvSpPr>
          <p:spPr bwMode="auto">
            <a:xfrm>
              <a:off x="3748089" y="4249738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85"/>
            <p:cNvSpPr>
              <a:spLocks/>
            </p:cNvSpPr>
            <p:nvPr/>
          </p:nvSpPr>
          <p:spPr bwMode="auto">
            <a:xfrm>
              <a:off x="8562976" y="5213351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86"/>
            <p:cNvSpPr>
              <a:spLocks/>
            </p:cNvSpPr>
            <p:nvPr/>
          </p:nvSpPr>
          <p:spPr bwMode="auto">
            <a:xfrm>
              <a:off x="10118726" y="336708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87"/>
            <p:cNvSpPr>
              <a:spLocks/>
            </p:cNvSpPr>
            <p:nvPr/>
          </p:nvSpPr>
          <p:spPr bwMode="auto">
            <a:xfrm>
              <a:off x="7070726" y="5303838"/>
              <a:ext cx="4763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8"/>
            <p:cNvSpPr>
              <a:spLocks/>
            </p:cNvSpPr>
            <p:nvPr/>
          </p:nvSpPr>
          <p:spPr bwMode="auto">
            <a:xfrm>
              <a:off x="10109201" y="3375026"/>
              <a:ext cx="4763" cy="95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1 w 1"/>
                <a:gd name="T9" fmla="*/ 0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89"/>
            <p:cNvSpPr>
              <a:spLocks noChangeArrowheads="1"/>
            </p:cNvSpPr>
            <p:nvPr/>
          </p:nvSpPr>
          <p:spPr bwMode="auto">
            <a:xfrm>
              <a:off x="10055226" y="3392488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90"/>
            <p:cNvSpPr>
              <a:spLocks/>
            </p:cNvSpPr>
            <p:nvPr/>
          </p:nvSpPr>
          <p:spPr bwMode="auto">
            <a:xfrm>
              <a:off x="7897814" y="3179763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91"/>
            <p:cNvSpPr>
              <a:spLocks/>
            </p:cNvSpPr>
            <p:nvPr/>
          </p:nvSpPr>
          <p:spPr bwMode="auto">
            <a:xfrm>
              <a:off x="3798889" y="42211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2"/>
            <p:cNvSpPr>
              <a:spLocks/>
            </p:cNvSpPr>
            <p:nvPr/>
          </p:nvSpPr>
          <p:spPr bwMode="auto">
            <a:xfrm>
              <a:off x="2547939" y="42592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93"/>
            <p:cNvSpPr>
              <a:spLocks/>
            </p:cNvSpPr>
            <p:nvPr/>
          </p:nvSpPr>
          <p:spPr bwMode="auto">
            <a:xfrm>
              <a:off x="2968626" y="3448051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94"/>
            <p:cNvSpPr>
              <a:spLocks/>
            </p:cNvSpPr>
            <p:nvPr/>
          </p:nvSpPr>
          <p:spPr bwMode="auto">
            <a:xfrm>
              <a:off x="9278939" y="3257551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5"/>
            <p:cNvSpPr>
              <a:spLocks/>
            </p:cNvSpPr>
            <p:nvPr/>
          </p:nvSpPr>
          <p:spPr bwMode="auto">
            <a:xfrm>
              <a:off x="3740151" y="4254501"/>
              <a:ext cx="7938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Oval 96"/>
            <p:cNvSpPr>
              <a:spLocks noChangeArrowheads="1"/>
            </p:cNvSpPr>
            <p:nvPr/>
          </p:nvSpPr>
          <p:spPr bwMode="auto">
            <a:xfrm>
              <a:off x="2951164" y="3465513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7"/>
            <p:cNvSpPr>
              <a:spLocks/>
            </p:cNvSpPr>
            <p:nvPr/>
          </p:nvSpPr>
          <p:spPr bwMode="auto">
            <a:xfrm>
              <a:off x="9299576" y="3260726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2 w 3"/>
                <a:gd name="T7" fmla="*/ 1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8"/>
            <p:cNvSpPr>
              <a:spLocks/>
            </p:cNvSpPr>
            <p:nvPr/>
          </p:nvSpPr>
          <p:spPr bwMode="auto">
            <a:xfrm>
              <a:off x="4151314" y="3270251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9"/>
            <p:cNvSpPr>
              <a:spLocks/>
            </p:cNvSpPr>
            <p:nvPr/>
          </p:nvSpPr>
          <p:spPr bwMode="auto">
            <a:xfrm>
              <a:off x="2405064" y="422910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00"/>
            <p:cNvSpPr>
              <a:spLocks/>
            </p:cNvSpPr>
            <p:nvPr/>
          </p:nvSpPr>
          <p:spPr bwMode="auto">
            <a:xfrm>
              <a:off x="2532064" y="4117976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1"/>
            <p:cNvSpPr>
              <a:spLocks/>
            </p:cNvSpPr>
            <p:nvPr/>
          </p:nvSpPr>
          <p:spPr bwMode="auto">
            <a:xfrm>
              <a:off x="4171951" y="3298826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02"/>
            <p:cNvSpPr>
              <a:spLocks/>
            </p:cNvSpPr>
            <p:nvPr/>
          </p:nvSpPr>
          <p:spPr bwMode="auto">
            <a:xfrm>
              <a:off x="3506789" y="5060951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03"/>
            <p:cNvSpPr>
              <a:spLocks/>
            </p:cNvSpPr>
            <p:nvPr/>
          </p:nvSpPr>
          <p:spPr bwMode="auto">
            <a:xfrm>
              <a:off x="9253539" y="2900363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04"/>
            <p:cNvSpPr>
              <a:spLocks/>
            </p:cNvSpPr>
            <p:nvPr/>
          </p:nvSpPr>
          <p:spPr bwMode="auto">
            <a:xfrm>
              <a:off x="3121026" y="457358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05"/>
            <p:cNvSpPr>
              <a:spLocks/>
            </p:cNvSpPr>
            <p:nvPr/>
          </p:nvSpPr>
          <p:spPr bwMode="auto">
            <a:xfrm>
              <a:off x="9286876" y="3260726"/>
              <a:ext cx="12700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3 w 3"/>
                <a:gd name="T4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06"/>
            <p:cNvSpPr>
              <a:spLocks noChangeArrowheads="1"/>
            </p:cNvSpPr>
            <p:nvPr/>
          </p:nvSpPr>
          <p:spPr bwMode="auto">
            <a:xfrm>
              <a:off x="8558214" y="5235576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07"/>
            <p:cNvSpPr>
              <a:spLocks/>
            </p:cNvSpPr>
            <p:nvPr/>
          </p:nvSpPr>
          <p:spPr bwMode="auto">
            <a:xfrm>
              <a:off x="7388226" y="4886326"/>
              <a:ext cx="4763" cy="952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08"/>
            <p:cNvSpPr>
              <a:spLocks/>
            </p:cNvSpPr>
            <p:nvPr/>
          </p:nvSpPr>
          <p:spPr bwMode="auto">
            <a:xfrm>
              <a:off x="2400301" y="4203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09"/>
            <p:cNvSpPr>
              <a:spLocks/>
            </p:cNvSpPr>
            <p:nvPr/>
          </p:nvSpPr>
          <p:spPr bwMode="auto">
            <a:xfrm>
              <a:off x="3260726" y="4518026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10"/>
            <p:cNvSpPr>
              <a:spLocks/>
            </p:cNvSpPr>
            <p:nvPr/>
          </p:nvSpPr>
          <p:spPr bwMode="auto">
            <a:xfrm>
              <a:off x="4189414" y="3336926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11"/>
            <p:cNvSpPr>
              <a:spLocks/>
            </p:cNvSpPr>
            <p:nvPr/>
          </p:nvSpPr>
          <p:spPr bwMode="auto">
            <a:xfrm>
              <a:off x="10075864" y="3397251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Rectangle 112"/>
            <p:cNvSpPr>
              <a:spLocks noChangeArrowheads="1"/>
            </p:cNvSpPr>
            <p:nvPr/>
          </p:nvSpPr>
          <p:spPr bwMode="auto">
            <a:xfrm>
              <a:off x="3806826" y="4216401"/>
              <a:ext cx="1588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13"/>
            <p:cNvSpPr>
              <a:spLocks/>
            </p:cNvSpPr>
            <p:nvPr/>
          </p:nvSpPr>
          <p:spPr bwMode="auto">
            <a:xfrm>
              <a:off x="3786189" y="422910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Oval 114"/>
            <p:cNvSpPr>
              <a:spLocks noChangeArrowheads="1"/>
            </p:cNvSpPr>
            <p:nvPr/>
          </p:nvSpPr>
          <p:spPr bwMode="auto">
            <a:xfrm>
              <a:off x="3778251" y="4237038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15"/>
            <p:cNvSpPr>
              <a:spLocks/>
            </p:cNvSpPr>
            <p:nvPr/>
          </p:nvSpPr>
          <p:spPr bwMode="auto">
            <a:xfrm>
              <a:off x="3765551" y="424180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16"/>
            <p:cNvSpPr>
              <a:spLocks/>
            </p:cNvSpPr>
            <p:nvPr/>
          </p:nvSpPr>
          <p:spPr bwMode="auto">
            <a:xfrm>
              <a:off x="2552701" y="4262438"/>
              <a:ext cx="0" cy="952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17"/>
            <p:cNvSpPr>
              <a:spLocks/>
            </p:cNvSpPr>
            <p:nvPr/>
          </p:nvSpPr>
          <p:spPr bwMode="auto">
            <a:xfrm>
              <a:off x="3587751" y="43402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8"/>
            <p:cNvSpPr>
              <a:spLocks/>
            </p:cNvSpPr>
            <p:nvPr/>
          </p:nvSpPr>
          <p:spPr bwMode="auto">
            <a:xfrm>
              <a:off x="3578226" y="4343401"/>
              <a:ext cx="9525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19"/>
            <p:cNvSpPr>
              <a:spLocks/>
            </p:cNvSpPr>
            <p:nvPr/>
          </p:nvSpPr>
          <p:spPr bwMode="auto">
            <a:xfrm>
              <a:off x="3573464" y="4348163"/>
              <a:ext cx="9525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0"/>
            <p:cNvSpPr>
              <a:spLocks/>
            </p:cNvSpPr>
            <p:nvPr/>
          </p:nvSpPr>
          <p:spPr bwMode="auto">
            <a:xfrm>
              <a:off x="3570289" y="435292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1"/>
            <p:cNvSpPr>
              <a:spLocks/>
            </p:cNvSpPr>
            <p:nvPr/>
          </p:nvSpPr>
          <p:spPr bwMode="auto">
            <a:xfrm>
              <a:off x="3565526" y="4352926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2"/>
            <p:cNvSpPr>
              <a:spLocks/>
            </p:cNvSpPr>
            <p:nvPr/>
          </p:nvSpPr>
          <p:spPr bwMode="auto">
            <a:xfrm>
              <a:off x="3527426" y="4398963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3"/>
            <p:cNvSpPr>
              <a:spLocks/>
            </p:cNvSpPr>
            <p:nvPr/>
          </p:nvSpPr>
          <p:spPr bwMode="auto">
            <a:xfrm>
              <a:off x="3519489" y="4403726"/>
              <a:ext cx="7938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4"/>
            <p:cNvSpPr>
              <a:spLocks/>
            </p:cNvSpPr>
            <p:nvPr/>
          </p:nvSpPr>
          <p:spPr bwMode="auto">
            <a:xfrm>
              <a:off x="3497264" y="4411663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5"/>
            <p:cNvSpPr>
              <a:spLocks/>
            </p:cNvSpPr>
            <p:nvPr/>
          </p:nvSpPr>
          <p:spPr bwMode="auto">
            <a:xfrm>
              <a:off x="3494089" y="441642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6"/>
            <p:cNvSpPr>
              <a:spLocks/>
            </p:cNvSpPr>
            <p:nvPr/>
          </p:nvSpPr>
          <p:spPr bwMode="auto">
            <a:xfrm>
              <a:off x="3489326" y="4416426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Oval 127"/>
            <p:cNvSpPr>
              <a:spLocks noChangeArrowheads="1"/>
            </p:cNvSpPr>
            <p:nvPr/>
          </p:nvSpPr>
          <p:spPr bwMode="auto">
            <a:xfrm>
              <a:off x="3421064" y="4457701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8"/>
            <p:cNvSpPr>
              <a:spLocks/>
            </p:cNvSpPr>
            <p:nvPr/>
          </p:nvSpPr>
          <p:spPr bwMode="auto">
            <a:xfrm>
              <a:off x="3413126" y="4454526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1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9"/>
            <p:cNvSpPr>
              <a:spLocks/>
            </p:cNvSpPr>
            <p:nvPr/>
          </p:nvSpPr>
          <p:spPr bwMode="auto">
            <a:xfrm>
              <a:off x="3255964" y="4522788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30"/>
            <p:cNvSpPr>
              <a:spLocks/>
            </p:cNvSpPr>
            <p:nvPr/>
          </p:nvSpPr>
          <p:spPr bwMode="auto">
            <a:xfrm>
              <a:off x="3248026" y="4525963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31"/>
            <p:cNvSpPr>
              <a:spLocks/>
            </p:cNvSpPr>
            <p:nvPr/>
          </p:nvSpPr>
          <p:spPr bwMode="auto">
            <a:xfrm>
              <a:off x="3243264" y="4525963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32"/>
            <p:cNvSpPr>
              <a:spLocks/>
            </p:cNvSpPr>
            <p:nvPr/>
          </p:nvSpPr>
          <p:spPr bwMode="auto">
            <a:xfrm>
              <a:off x="3138489" y="4568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33"/>
            <p:cNvSpPr>
              <a:spLocks/>
            </p:cNvSpPr>
            <p:nvPr/>
          </p:nvSpPr>
          <p:spPr bwMode="auto">
            <a:xfrm>
              <a:off x="3128964" y="4568826"/>
              <a:ext cx="9525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34"/>
            <p:cNvSpPr>
              <a:spLocks/>
            </p:cNvSpPr>
            <p:nvPr/>
          </p:nvSpPr>
          <p:spPr bwMode="auto">
            <a:xfrm>
              <a:off x="3111501" y="4576763"/>
              <a:ext cx="9525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35"/>
            <p:cNvSpPr>
              <a:spLocks/>
            </p:cNvSpPr>
            <p:nvPr/>
          </p:nvSpPr>
          <p:spPr bwMode="auto">
            <a:xfrm>
              <a:off x="2598739" y="3910013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36"/>
            <p:cNvSpPr>
              <a:spLocks/>
            </p:cNvSpPr>
            <p:nvPr/>
          </p:nvSpPr>
          <p:spPr bwMode="auto">
            <a:xfrm>
              <a:off x="2603501" y="39068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7"/>
            <p:cNvSpPr>
              <a:spLocks/>
            </p:cNvSpPr>
            <p:nvPr/>
          </p:nvSpPr>
          <p:spPr bwMode="auto">
            <a:xfrm>
              <a:off x="2501901" y="4852988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8"/>
            <p:cNvSpPr>
              <a:spLocks/>
            </p:cNvSpPr>
            <p:nvPr/>
          </p:nvSpPr>
          <p:spPr bwMode="auto">
            <a:xfrm>
              <a:off x="2608264" y="3902076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9"/>
            <p:cNvSpPr>
              <a:spLocks/>
            </p:cNvSpPr>
            <p:nvPr/>
          </p:nvSpPr>
          <p:spPr bwMode="auto">
            <a:xfrm>
              <a:off x="2501901" y="4857751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40"/>
            <p:cNvSpPr>
              <a:spLocks/>
            </p:cNvSpPr>
            <p:nvPr/>
          </p:nvSpPr>
          <p:spPr bwMode="auto">
            <a:xfrm>
              <a:off x="3976689" y="3151188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41"/>
            <p:cNvSpPr>
              <a:spLocks/>
            </p:cNvSpPr>
            <p:nvPr/>
          </p:nvSpPr>
          <p:spPr bwMode="auto">
            <a:xfrm>
              <a:off x="7385051" y="4895851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42"/>
            <p:cNvSpPr>
              <a:spLocks/>
            </p:cNvSpPr>
            <p:nvPr/>
          </p:nvSpPr>
          <p:spPr bwMode="auto">
            <a:xfrm>
              <a:off x="7385051" y="49006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43"/>
            <p:cNvSpPr>
              <a:spLocks/>
            </p:cNvSpPr>
            <p:nvPr/>
          </p:nvSpPr>
          <p:spPr bwMode="auto">
            <a:xfrm>
              <a:off x="7385051" y="4908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44"/>
            <p:cNvSpPr>
              <a:spLocks/>
            </p:cNvSpPr>
            <p:nvPr/>
          </p:nvSpPr>
          <p:spPr bwMode="auto">
            <a:xfrm>
              <a:off x="3984626" y="3154363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45"/>
            <p:cNvSpPr>
              <a:spLocks/>
            </p:cNvSpPr>
            <p:nvPr/>
          </p:nvSpPr>
          <p:spPr bwMode="auto">
            <a:xfrm>
              <a:off x="7362826" y="49260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46"/>
            <p:cNvSpPr>
              <a:spLocks/>
            </p:cNvSpPr>
            <p:nvPr/>
          </p:nvSpPr>
          <p:spPr bwMode="auto">
            <a:xfrm>
              <a:off x="7362826" y="49291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Rectangle 147"/>
            <p:cNvSpPr>
              <a:spLocks noChangeArrowheads="1"/>
            </p:cNvSpPr>
            <p:nvPr/>
          </p:nvSpPr>
          <p:spPr bwMode="auto">
            <a:xfrm>
              <a:off x="3709989" y="4972051"/>
              <a:ext cx="1588" cy="47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8"/>
            <p:cNvSpPr>
              <a:spLocks/>
            </p:cNvSpPr>
            <p:nvPr/>
          </p:nvSpPr>
          <p:spPr bwMode="auto">
            <a:xfrm>
              <a:off x="3702051" y="49847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9"/>
            <p:cNvSpPr>
              <a:spLocks/>
            </p:cNvSpPr>
            <p:nvPr/>
          </p:nvSpPr>
          <p:spPr bwMode="auto">
            <a:xfrm>
              <a:off x="7324726" y="5022851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50"/>
            <p:cNvSpPr>
              <a:spLocks/>
            </p:cNvSpPr>
            <p:nvPr/>
          </p:nvSpPr>
          <p:spPr bwMode="auto">
            <a:xfrm>
              <a:off x="7324726" y="50276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51"/>
            <p:cNvSpPr>
              <a:spLocks/>
            </p:cNvSpPr>
            <p:nvPr/>
          </p:nvSpPr>
          <p:spPr bwMode="auto">
            <a:xfrm>
              <a:off x="2654301" y="381317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52"/>
            <p:cNvSpPr>
              <a:spLocks/>
            </p:cNvSpPr>
            <p:nvPr/>
          </p:nvSpPr>
          <p:spPr bwMode="auto">
            <a:xfrm>
              <a:off x="7078664" y="5083176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53"/>
            <p:cNvSpPr>
              <a:spLocks/>
            </p:cNvSpPr>
            <p:nvPr/>
          </p:nvSpPr>
          <p:spPr bwMode="auto">
            <a:xfrm>
              <a:off x="7078664" y="5086351"/>
              <a:ext cx="4763" cy="95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54"/>
            <p:cNvSpPr>
              <a:spLocks/>
            </p:cNvSpPr>
            <p:nvPr/>
          </p:nvSpPr>
          <p:spPr bwMode="auto">
            <a:xfrm>
              <a:off x="7075489" y="50958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55"/>
            <p:cNvSpPr>
              <a:spLocks/>
            </p:cNvSpPr>
            <p:nvPr/>
          </p:nvSpPr>
          <p:spPr bwMode="auto">
            <a:xfrm>
              <a:off x="7291389" y="5095876"/>
              <a:ext cx="4763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56"/>
            <p:cNvSpPr>
              <a:spLocks/>
            </p:cNvSpPr>
            <p:nvPr/>
          </p:nvSpPr>
          <p:spPr bwMode="auto">
            <a:xfrm>
              <a:off x="7075489" y="50990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57"/>
            <p:cNvSpPr>
              <a:spLocks/>
            </p:cNvSpPr>
            <p:nvPr/>
          </p:nvSpPr>
          <p:spPr bwMode="auto">
            <a:xfrm>
              <a:off x="2667001" y="37925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58"/>
            <p:cNvSpPr>
              <a:spLocks/>
            </p:cNvSpPr>
            <p:nvPr/>
          </p:nvSpPr>
          <p:spPr bwMode="auto">
            <a:xfrm>
              <a:off x="7286626" y="51038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Rectangle 159"/>
            <p:cNvSpPr>
              <a:spLocks noChangeArrowheads="1"/>
            </p:cNvSpPr>
            <p:nvPr/>
          </p:nvSpPr>
          <p:spPr bwMode="auto">
            <a:xfrm>
              <a:off x="8766176" y="2489201"/>
              <a:ext cx="1588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60"/>
            <p:cNvSpPr>
              <a:spLocks/>
            </p:cNvSpPr>
            <p:nvPr/>
          </p:nvSpPr>
          <p:spPr bwMode="auto">
            <a:xfrm>
              <a:off x="4540251" y="3260726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61"/>
            <p:cNvSpPr>
              <a:spLocks/>
            </p:cNvSpPr>
            <p:nvPr/>
          </p:nvSpPr>
          <p:spPr bwMode="auto">
            <a:xfrm>
              <a:off x="7113589" y="5222876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62"/>
            <p:cNvSpPr>
              <a:spLocks/>
            </p:cNvSpPr>
            <p:nvPr/>
          </p:nvSpPr>
          <p:spPr bwMode="auto">
            <a:xfrm>
              <a:off x="7185026" y="5299076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63"/>
            <p:cNvSpPr>
              <a:spLocks/>
            </p:cNvSpPr>
            <p:nvPr/>
          </p:nvSpPr>
          <p:spPr bwMode="auto">
            <a:xfrm>
              <a:off x="7185026" y="5299076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64"/>
            <p:cNvSpPr>
              <a:spLocks/>
            </p:cNvSpPr>
            <p:nvPr/>
          </p:nvSpPr>
          <p:spPr bwMode="auto">
            <a:xfrm>
              <a:off x="7180264" y="5307013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65"/>
            <p:cNvSpPr>
              <a:spLocks/>
            </p:cNvSpPr>
            <p:nvPr/>
          </p:nvSpPr>
          <p:spPr bwMode="auto">
            <a:xfrm>
              <a:off x="7177089" y="5311776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66"/>
            <p:cNvSpPr>
              <a:spLocks/>
            </p:cNvSpPr>
            <p:nvPr/>
          </p:nvSpPr>
          <p:spPr bwMode="auto">
            <a:xfrm>
              <a:off x="7172326" y="5319713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7"/>
            <p:cNvSpPr>
              <a:spLocks/>
            </p:cNvSpPr>
            <p:nvPr/>
          </p:nvSpPr>
          <p:spPr bwMode="auto">
            <a:xfrm>
              <a:off x="4164014" y="3324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68"/>
            <p:cNvSpPr>
              <a:spLocks/>
            </p:cNvSpPr>
            <p:nvPr/>
          </p:nvSpPr>
          <p:spPr bwMode="auto">
            <a:xfrm>
              <a:off x="6977064" y="5405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69"/>
            <p:cNvSpPr>
              <a:spLocks/>
            </p:cNvSpPr>
            <p:nvPr/>
          </p:nvSpPr>
          <p:spPr bwMode="auto">
            <a:xfrm>
              <a:off x="7116764" y="5494338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70"/>
            <p:cNvSpPr>
              <a:spLocks/>
            </p:cNvSpPr>
            <p:nvPr/>
          </p:nvSpPr>
          <p:spPr bwMode="auto">
            <a:xfrm>
              <a:off x="7053264" y="54991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71"/>
            <p:cNvSpPr>
              <a:spLocks/>
            </p:cNvSpPr>
            <p:nvPr/>
          </p:nvSpPr>
          <p:spPr bwMode="auto">
            <a:xfrm>
              <a:off x="7116764" y="5499101"/>
              <a:ext cx="4763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72"/>
            <p:cNvSpPr>
              <a:spLocks/>
            </p:cNvSpPr>
            <p:nvPr/>
          </p:nvSpPr>
          <p:spPr bwMode="auto">
            <a:xfrm>
              <a:off x="7053264" y="5502276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73"/>
            <p:cNvSpPr>
              <a:spLocks/>
            </p:cNvSpPr>
            <p:nvPr/>
          </p:nvSpPr>
          <p:spPr bwMode="auto">
            <a:xfrm>
              <a:off x="4164014" y="3324226"/>
              <a:ext cx="3175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Oval 174"/>
            <p:cNvSpPr>
              <a:spLocks noChangeArrowheads="1"/>
            </p:cNvSpPr>
            <p:nvPr/>
          </p:nvSpPr>
          <p:spPr bwMode="auto">
            <a:xfrm>
              <a:off x="7037389" y="5668963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75"/>
            <p:cNvSpPr>
              <a:spLocks/>
            </p:cNvSpPr>
            <p:nvPr/>
          </p:nvSpPr>
          <p:spPr bwMode="auto">
            <a:xfrm>
              <a:off x="3560764" y="4114801"/>
              <a:ext cx="17463" cy="12700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0 h 3"/>
                <a:gd name="T4" fmla="*/ 2 w 4"/>
                <a:gd name="T5" fmla="*/ 3 h 3"/>
                <a:gd name="T6" fmla="*/ 2 w 4"/>
                <a:gd name="T7" fmla="*/ 3 h 3"/>
                <a:gd name="T8" fmla="*/ 0 w 4"/>
                <a:gd name="T9" fmla="*/ 3 h 3"/>
                <a:gd name="T10" fmla="*/ 1 w 4"/>
                <a:gd name="T11" fmla="*/ 1 h 3"/>
                <a:gd name="T12" fmla="*/ 1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76"/>
            <p:cNvSpPr>
              <a:spLocks/>
            </p:cNvSpPr>
            <p:nvPr/>
          </p:nvSpPr>
          <p:spPr bwMode="auto">
            <a:xfrm>
              <a:off x="3540126" y="4130676"/>
              <a:ext cx="17463" cy="14288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3 h 3"/>
                <a:gd name="T4" fmla="*/ 0 w 4"/>
                <a:gd name="T5" fmla="*/ 3 h 3"/>
                <a:gd name="T6" fmla="*/ 1 w 4"/>
                <a:gd name="T7" fmla="*/ 1 h 3"/>
                <a:gd name="T8" fmla="*/ 2 w 4"/>
                <a:gd name="T9" fmla="*/ 0 h 3"/>
                <a:gd name="T10" fmla="*/ 4 w 4"/>
                <a:gd name="T11" fmla="*/ 0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77"/>
            <p:cNvSpPr>
              <a:spLocks/>
            </p:cNvSpPr>
            <p:nvPr/>
          </p:nvSpPr>
          <p:spPr bwMode="auto">
            <a:xfrm>
              <a:off x="3590926" y="4092576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78"/>
            <p:cNvSpPr>
              <a:spLocks/>
            </p:cNvSpPr>
            <p:nvPr/>
          </p:nvSpPr>
          <p:spPr bwMode="auto">
            <a:xfrm>
              <a:off x="3883026" y="3783013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79"/>
            <p:cNvSpPr>
              <a:spLocks/>
            </p:cNvSpPr>
            <p:nvPr/>
          </p:nvSpPr>
          <p:spPr bwMode="auto">
            <a:xfrm>
              <a:off x="3892551" y="3770313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80"/>
            <p:cNvSpPr>
              <a:spLocks/>
            </p:cNvSpPr>
            <p:nvPr/>
          </p:nvSpPr>
          <p:spPr bwMode="auto">
            <a:xfrm>
              <a:off x="8015289" y="3227388"/>
              <a:ext cx="17463" cy="12700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2 w 4"/>
                <a:gd name="T5" fmla="*/ 3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81"/>
            <p:cNvSpPr>
              <a:spLocks/>
            </p:cNvSpPr>
            <p:nvPr/>
          </p:nvSpPr>
          <p:spPr bwMode="auto">
            <a:xfrm>
              <a:off x="7999414" y="3240088"/>
              <a:ext cx="15875" cy="12700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2 w 4"/>
                <a:gd name="T5" fmla="*/ 2 h 3"/>
                <a:gd name="T6" fmla="*/ 2 w 4"/>
                <a:gd name="T7" fmla="*/ 3 h 3"/>
                <a:gd name="T8" fmla="*/ 0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82"/>
            <p:cNvSpPr>
              <a:spLocks/>
            </p:cNvSpPr>
            <p:nvPr/>
          </p:nvSpPr>
          <p:spPr bwMode="auto">
            <a:xfrm>
              <a:off x="7977189" y="3260726"/>
              <a:ext cx="17463" cy="952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1 h 2"/>
                <a:gd name="T4" fmla="*/ 2 w 4"/>
                <a:gd name="T5" fmla="*/ 1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83"/>
            <p:cNvSpPr>
              <a:spLocks/>
            </p:cNvSpPr>
            <p:nvPr/>
          </p:nvSpPr>
          <p:spPr bwMode="auto">
            <a:xfrm>
              <a:off x="8088314" y="3146426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84"/>
            <p:cNvSpPr>
              <a:spLocks/>
            </p:cNvSpPr>
            <p:nvPr/>
          </p:nvSpPr>
          <p:spPr bwMode="auto">
            <a:xfrm>
              <a:off x="3933826" y="3248026"/>
              <a:ext cx="50800" cy="276225"/>
            </a:xfrm>
            <a:custGeom>
              <a:avLst/>
              <a:gdLst>
                <a:gd name="T0" fmla="*/ 8 w 12"/>
                <a:gd name="T1" fmla="*/ 65 h 65"/>
                <a:gd name="T2" fmla="*/ 9 w 12"/>
                <a:gd name="T3" fmla="*/ 61 h 65"/>
                <a:gd name="T4" fmla="*/ 10 w 12"/>
                <a:gd name="T5" fmla="*/ 46 h 65"/>
                <a:gd name="T6" fmla="*/ 11 w 12"/>
                <a:gd name="T7" fmla="*/ 41 h 65"/>
                <a:gd name="T8" fmla="*/ 9 w 12"/>
                <a:gd name="T9" fmla="*/ 19 h 65"/>
                <a:gd name="T10" fmla="*/ 1 w 12"/>
                <a:gd name="T11" fmla="*/ 3 h 65"/>
                <a:gd name="T12" fmla="*/ 0 w 12"/>
                <a:gd name="T13" fmla="*/ 0 h 65"/>
                <a:gd name="T14" fmla="*/ 0 w 12"/>
                <a:gd name="T15" fmla="*/ 0 h 65"/>
                <a:gd name="T16" fmla="*/ 1 w 12"/>
                <a:gd name="T17" fmla="*/ 1 h 65"/>
                <a:gd name="T18" fmla="*/ 11 w 12"/>
                <a:gd name="T19" fmla="*/ 25 h 65"/>
                <a:gd name="T20" fmla="*/ 11 w 12"/>
                <a:gd name="T21" fmla="*/ 46 h 65"/>
                <a:gd name="T22" fmla="*/ 9 w 12"/>
                <a:gd name="T23" fmla="*/ 64 h 65"/>
                <a:gd name="T24" fmla="*/ 8 w 12"/>
                <a:gd name="T25" fmla="*/ 65 h 65"/>
                <a:gd name="T26" fmla="*/ 8 w 12"/>
                <a:gd name="T2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5">
                  <a:moveTo>
                    <a:pt x="8" y="65"/>
                  </a:moveTo>
                  <a:cubicBezTo>
                    <a:pt x="8" y="64"/>
                    <a:pt x="9" y="62"/>
                    <a:pt x="9" y="61"/>
                  </a:cubicBezTo>
                  <a:cubicBezTo>
                    <a:pt x="9" y="56"/>
                    <a:pt x="10" y="51"/>
                    <a:pt x="10" y="46"/>
                  </a:cubicBezTo>
                  <a:cubicBezTo>
                    <a:pt x="11" y="45"/>
                    <a:pt x="11" y="43"/>
                    <a:pt x="11" y="41"/>
                  </a:cubicBezTo>
                  <a:cubicBezTo>
                    <a:pt x="11" y="34"/>
                    <a:pt x="11" y="27"/>
                    <a:pt x="9" y="19"/>
                  </a:cubicBezTo>
                  <a:cubicBezTo>
                    <a:pt x="7" y="13"/>
                    <a:pt x="5" y="8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7" y="8"/>
                    <a:pt x="10" y="16"/>
                    <a:pt x="11" y="25"/>
                  </a:cubicBezTo>
                  <a:cubicBezTo>
                    <a:pt x="12" y="32"/>
                    <a:pt x="12" y="39"/>
                    <a:pt x="11" y="46"/>
                  </a:cubicBezTo>
                  <a:cubicBezTo>
                    <a:pt x="11" y="52"/>
                    <a:pt x="10" y="58"/>
                    <a:pt x="9" y="64"/>
                  </a:cubicBezTo>
                  <a:cubicBezTo>
                    <a:pt x="9" y="64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85"/>
            <p:cNvSpPr>
              <a:spLocks/>
            </p:cNvSpPr>
            <p:nvPr/>
          </p:nvSpPr>
          <p:spPr bwMode="auto">
            <a:xfrm>
              <a:off x="3913189" y="3227388"/>
              <a:ext cx="20638" cy="20638"/>
            </a:xfrm>
            <a:custGeom>
              <a:avLst/>
              <a:gdLst>
                <a:gd name="T0" fmla="*/ 5 w 5"/>
                <a:gd name="T1" fmla="*/ 5 h 5"/>
                <a:gd name="T2" fmla="*/ 4 w 5"/>
                <a:gd name="T3" fmla="*/ 5 h 5"/>
                <a:gd name="T4" fmla="*/ 0 w 5"/>
                <a:gd name="T5" fmla="*/ 0 h 5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86"/>
            <p:cNvSpPr>
              <a:spLocks/>
            </p:cNvSpPr>
            <p:nvPr/>
          </p:nvSpPr>
          <p:spPr bwMode="auto">
            <a:xfrm>
              <a:off x="3959226" y="3524251"/>
              <a:ext cx="9525" cy="33338"/>
            </a:xfrm>
            <a:custGeom>
              <a:avLst/>
              <a:gdLst>
                <a:gd name="T0" fmla="*/ 0 w 2"/>
                <a:gd name="T1" fmla="*/ 8 h 8"/>
                <a:gd name="T2" fmla="*/ 2 w 2"/>
                <a:gd name="T3" fmla="*/ 2 h 8"/>
                <a:gd name="T4" fmla="*/ 2 w 2"/>
                <a:gd name="T5" fmla="*/ 0 h 8"/>
                <a:gd name="T6" fmla="*/ 2 w 2"/>
                <a:gd name="T7" fmla="*/ 0 h 8"/>
                <a:gd name="T8" fmla="*/ 1 w 2"/>
                <a:gd name="T9" fmla="*/ 8 h 8"/>
                <a:gd name="T10" fmla="*/ 0 w 2"/>
                <a:gd name="T11" fmla="*/ 8 h 8"/>
                <a:gd name="T12" fmla="*/ 0 w 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6"/>
                    <a:pt x="1" y="4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87"/>
            <p:cNvSpPr>
              <a:spLocks/>
            </p:cNvSpPr>
            <p:nvPr/>
          </p:nvSpPr>
          <p:spPr bwMode="auto">
            <a:xfrm>
              <a:off x="3997326" y="3448051"/>
              <a:ext cx="0" cy="20638"/>
            </a:xfrm>
            <a:custGeom>
              <a:avLst/>
              <a:gdLst>
                <a:gd name="T0" fmla="*/ 0 h 5"/>
                <a:gd name="T1" fmla="*/ 5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88"/>
            <p:cNvSpPr>
              <a:spLocks/>
            </p:cNvSpPr>
            <p:nvPr/>
          </p:nvSpPr>
          <p:spPr bwMode="auto">
            <a:xfrm>
              <a:off x="3714751" y="3983038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89"/>
            <p:cNvSpPr>
              <a:spLocks/>
            </p:cNvSpPr>
            <p:nvPr/>
          </p:nvSpPr>
          <p:spPr bwMode="auto">
            <a:xfrm>
              <a:off x="3946526" y="3584576"/>
              <a:ext cx="9525" cy="15875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3 h 4"/>
                <a:gd name="T4" fmla="*/ 0 w 2"/>
                <a:gd name="T5" fmla="*/ 4 h 4"/>
                <a:gd name="T6" fmla="*/ 0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90"/>
            <p:cNvSpPr>
              <a:spLocks/>
            </p:cNvSpPr>
            <p:nvPr/>
          </p:nvSpPr>
          <p:spPr bwMode="auto">
            <a:xfrm>
              <a:off x="3956051" y="3557588"/>
              <a:ext cx="3175" cy="17463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0 h 4"/>
                <a:gd name="T4" fmla="*/ 1 w 1"/>
                <a:gd name="T5" fmla="*/ 0 h 4"/>
                <a:gd name="T6" fmla="*/ 1 w 1"/>
                <a:gd name="T7" fmla="*/ 2 h 4"/>
                <a:gd name="T8" fmla="*/ 0 w 1"/>
                <a:gd name="T9" fmla="*/ 3 h 4"/>
                <a:gd name="T10" fmla="*/ 0 w 1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91"/>
            <p:cNvSpPr>
              <a:spLocks/>
            </p:cNvSpPr>
            <p:nvPr/>
          </p:nvSpPr>
          <p:spPr bwMode="auto">
            <a:xfrm>
              <a:off x="3994151" y="3490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92"/>
            <p:cNvSpPr>
              <a:spLocks/>
            </p:cNvSpPr>
            <p:nvPr/>
          </p:nvSpPr>
          <p:spPr bwMode="auto">
            <a:xfrm>
              <a:off x="3933826" y="3635376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93"/>
            <p:cNvSpPr>
              <a:spLocks/>
            </p:cNvSpPr>
            <p:nvPr/>
          </p:nvSpPr>
          <p:spPr bwMode="auto">
            <a:xfrm>
              <a:off x="3943351" y="3600451"/>
              <a:ext cx="3175" cy="952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94"/>
            <p:cNvSpPr>
              <a:spLocks/>
            </p:cNvSpPr>
            <p:nvPr/>
          </p:nvSpPr>
          <p:spPr bwMode="auto">
            <a:xfrm>
              <a:off x="3938589" y="3617913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95"/>
            <p:cNvSpPr>
              <a:spLocks/>
            </p:cNvSpPr>
            <p:nvPr/>
          </p:nvSpPr>
          <p:spPr bwMode="auto">
            <a:xfrm>
              <a:off x="3956051" y="3570288"/>
              <a:ext cx="0" cy="14288"/>
            </a:xfrm>
            <a:custGeom>
              <a:avLst/>
              <a:gdLst>
                <a:gd name="T0" fmla="*/ 3 h 3"/>
                <a:gd name="T1" fmla="*/ 1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96"/>
            <p:cNvSpPr>
              <a:spLocks/>
            </p:cNvSpPr>
            <p:nvPr/>
          </p:nvSpPr>
          <p:spPr bwMode="auto">
            <a:xfrm>
              <a:off x="3943351" y="3609976"/>
              <a:ext cx="3175" cy="12700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0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97"/>
            <p:cNvSpPr>
              <a:spLocks/>
            </p:cNvSpPr>
            <p:nvPr/>
          </p:nvSpPr>
          <p:spPr bwMode="auto">
            <a:xfrm>
              <a:off x="3933826" y="3630613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98"/>
            <p:cNvSpPr>
              <a:spLocks/>
            </p:cNvSpPr>
            <p:nvPr/>
          </p:nvSpPr>
          <p:spPr bwMode="auto">
            <a:xfrm>
              <a:off x="3587751" y="3062288"/>
              <a:ext cx="46038" cy="3175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1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0"/>
                    <a:pt x="7" y="0"/>
                    <a:pt x="11" y="1"/>
                  </a:cubicBezTo>
                  <a:cubicBezTo>
                    <a:pt x="8" y="1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199"/>
            <p:cNvSpPr>
              <a:spLocks noChangeArrowheads="1"/>
            </p:cNvSpPr>
            <p:nvPr/>
          </p:nvSpPr>
          <p:spPr bwMode="auto">
            <a:xfrm>
              <a:off x="8783639" y="3100388"/>
              <a:ext cx="3175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00"/>
            <p:cNvSpPr>
              <a:spLocks/>
            </p:cNvSpPr>
            <p:nvPr/>
          </p:nvSpPr>
          <p:spPr bwMode="auto">
            <a:xfrm>
              <a:off x="10233026" y="2984501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01"/>
            <p:cNvSpPr>
              <a:spLocks/>
            </p:cNvSpPr>
            <p:nvPr/>
          </p:nvSpPr>
          <p:spPr bwMode="auto">
            <a:xfrm>
              <a:off x="10228264" y="2994026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02"/>
            <p:cNvSpPr>
              <a:spLocks/>
            </p:cNvSpPr>
            <p:nvPr/>
          </p:nvSpPr>
          <p:spPr bwMode="auto">
            <a:xfrm>
              <a:off x="10223501" y="2997201"/>
              <a:ext cx="4763" cy="952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03"/>
            <p:cNvSpPr>
              <a:spLocks/>
            </p:cNvSpPr>
            <p:nvPr/>
          </p:nvSpPr>
          <p:spPr bwMode="auto">
            <a:xfrm>
              <a:off x="10220326" y="30067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04"/>
            <p:cNvSpPr>
              <a:spLocks/>
            </p:cNvSpPr>
            <p:nvPr/>
          </p:nvSpPr>
          <p:spPr bwMode="auto">
            <a:xfrm>
              <a:off x="7745414" y="3359151"/>
              <a:ext cx="130175" cy="101600"/>
            </a:xfrm>
            <a:custGeom>
              <a:avLst/>
              <a:gdLst>
                <a:gd name="T0" fmla="*/ 14 w 31"/>
                <a:gd name="T1" fmla="*/ 14 h 24"/>
                <a:gd name="T2" fmla="*/ 10 w 31"/>
                <a:gd name="T3" fmla="*/ 17 h 24"/>
                <a:gd name="T4" fmla="*/ 9 w 31"/>
                <a:gd name="T5" fmla="*/ 18 h 24"/>
                <a:gd name="T6" fmla="*/ 3 w 31"/>
                <a:gd name="T7" fmla="*/ 22 h 24"/>
                <a:gd name="T8" fmla="*/ 1 w 31"/>
                <a:gd name="T9" fmla="*/ 24 h 24"/>
                <a:gd name="T10" fmla="*/ 0 w 31"/>
                <a:gd name="T11" fmla="*/ 23 h 24"/>
                <a:gd name="T12" fmla="*/ 2 w 31"/>
                <a:gd name="T13" fmla="*/ 22 h 24"/>
                <a:gd name="T14" fmla="*/ 28 w 31"/>
                <a:gd name="T15" fmla="*/ 1 h 24"/>
                <a:gd name="T16" fmla="*/ 31 w 31"/>
                <a:gd name="T17" fmla="*/ 0 h 24"/>
                <a:gd name="T18" fmla="*/ 30 w 31"/>
                <a:gd name="T19" fmla="*/ 1 h 24"/>
                <a:gd name="T20" fmla="*/ 28 w 31"/>
                <a:gd name="T21" fmla="*/ 3 h 24"/>
                <a:gd name="T22" fmla="*/ 27 w 31"/>
                <a:gd name="T23" fmla="*/ 3 h 24"/>
                <a:gd name="T24" fmla="*/ 18 w 31"/>
                <a:gd name="T25" fmla="*/ 10 h 24"/>
                <a:gd name="T26" fmla="*/ 18 w 31"/>
                <a:gd name="T27" fmla="*/ 11 h 24"/>
                <a:gd name="T28" fmla="*/ 14 w 31"/>
                <a:gd name="T2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4">
                  <a:moveTo>
                    <a:pt x="14" y="14"/>
                  </a:moveTo>
                  <a:cubicBezTo>
                    <a:pt x="12" y="15"/>
                    <a:pt x="11" y="15"/>
                    <a:pt x="10" y="17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7" y="19"/>
                    <a:pt x="5" y="21"/>
                    <a:pt x="3" y="22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2" y="22"/>
                  </a:cubicBezTo>
                  <a:cubicBezTo>
                    <a:pt x="11" y="15"/>
                    <a:pt x="20" y="8"/>
                    <a:pt x="28" y="1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4" y="5"/>
                    <a:pt x="21" y="8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6" y="12"/>
                    <a:pt x="15" y="12"/>
                    <a:pt x="1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7426326" y="3567113"/>
              <a:ext cx="47625" cy="30163"/>
            </a:xfrm>
            <a:custGeom>
              <a:avLst/>
              <a:gdLst>
                <a:gd name="T0" fmla="*/ 11 w 11"/>
                <a:gd name="T1" fmla="*/ 0 h 7"/>
                <a:gd name="T2" fmla="*/ 11 w 11"/>
                <a:gd name="T3" fmla="*/ 0 h 7"/>
                <a:gd name="T4" fmla="*/ 1 w 11"/>
                <a:gd name="T5" fmla="*/ 6 h 7"/>
                <a:gd name="T6" fmla="*/ 0 w 11"/>
                <a:gd name="T7" fmla="*/ 7 h 7"/>
                <a:gd name="T8" fmla="*/ 0 w 11"/>
                <a:gd name="T9" fmla="*/ 7 h 7"/>
                <a:gd name="T10" fmla="*/ 10 w 11"/>
                <a:gd name="T11" fmla="*/ 0 h 7"/>
                <a:gd name="T12" fmla="*/ 11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4" y="4"/>
                    <a:pt x="1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7872413" y="3341688"/>
              <a:ext cx="20638" cy="17463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4 h 4"/>
                <a:gd name="T4" fmla="*/ 5 w 5"/>
                <a:gd name="T5" fmla="*/ 0 h 4"/>
                <a:gd name="T6" fmla="*/ 4 w 5"/>
                <a:gd name="T7" fmla="*/ 2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893051" y="3328988"/>
              <a:ext cx="12700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2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7923213" y="3303588"/>
              <a:ext cx="15875" cy="1270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1 h 3"/>
                <a:gd name="T4" fmla="*/ 2 w 4"/>
                <a:gd name="T5" fmla="*/ 3 h 3"/>
                <a:gd name="T6" fmla="*/ 0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7961313" y="3273425"/>
              <a:ext cx="12700" cy="12700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3 h 3"/>
                <a:gd name="T4" fmla="*/ 3 w 3"/>
                <a:gd name="T5" fmla="*/ 0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7943851" y="3290888"/>
              <a:ext cx="12700" cy="7938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7732713" y="3455988"/>
              <a:ext cx="15875" cy="12700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3"/>
                    <a:pt x="0" y="3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7723188" y="3468688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/>
            </p:cNvSpPr>
            <p:nvPr/>
          </p:nvSpPr>
          <p:spPr bwMode="auto">
            <a:xfrm>
              <a:off x="7910513" y="3316288"/>
              <a:ext cx="12700" cy="1270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7710488" y="3478213"/>
              <a:ext cx="12700" cy="793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7867651" y="3328988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7850188" y="3341688"/>
              <a:ext cx="12700" cy="793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7418388" y="3597275"/>
              <a:ext cx="7938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7410451" y="3600450"/>
              <a:ext cx="7938" cy="95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7400926" y="3609975"/>
              <a:ext cx="9525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7392988" y="3613150"/>
              <a:ext cx="7938" cy="95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7702551" y="349091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7388226" y="36226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7375526" y="3625850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7885113" y="33210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7689851" y="4233863"/>
              <a:ext cx="30163" cy="63500"/>
            </a:xfrm>
            <a:custGeom>
              <a:avLst/>
              <a:gdLst>
                <a:gd name="T0" fmla="*/ 1 w 7"/>
                <a:gd name="T1" fmla="*/ 15 h 15"/>
                <a:gd name="T2" fmla="*/ 0 w 7"/>
                <a:gd name="T3" fmla="*/ 15 h 15"/>
                <a:gd name="T4" fmla="*/ 0 w 7"/>
                <a:gd name="T5" fmla="*/ 14 h 15"/>
                <a:gd name="T6" fmla="*/ 7 w 7"/>
                <a:gd name="T7" fmla="*/ 0 h 15"/>
                <a:gd name="T8" fmla="*/ 7 w 7"/>
                <a:gd name="T9" fmla="*/ 2 h 15"/>
                <a:gd name="T10" fmla="*/ 6 w 7"/>
                <a:gd name="T11" fmla="*/ 3 h 15"/>
                <a:gd name="T12" fmla="*/ 6 w 7"/>
                <a:gd name="T13" fmla="*/ 5 h 15"/>
                <a:gd name="T14" fmla="*/ 5 w 7"/>
                <a:gd name="T15" fmla="*/ 6 h 15"/>
                <a:gd name="T16" fmla="*/ 4 w 7"/>
                <a:gd name="T17" fmla="*/ 8 h 15"/>
                <a:gd name="T18" fmla="*/ 3 w 7"/>
                <a:gd name="T19" fmla="*/ 9 h 15"/>
                <a:gd name="T20" fmla="*/ 3 w 7"/>
                <a:gd name="T21" fmla="*/ 11 h 15"/>
                <a:gd name="T22" fmla="*/ 2 w 7"/>
                <a:gd name="T23" fmla="*/ 12 h 15"/>
                <a:gd name="T24" fmla="*/ 1 w 7"/>
                <a:gd name="T25" fmla="*/ 13 h 15"/>
                <a:gd name="T26" fmla="*/ 1 w 7"/>
                <a:gd name="T2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5">
                  <a:moveTo>
                    <a:pt x="1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9"/>
                    <a:pt x="5" y="4"/>
                    <a:pt x="7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0" y="14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7748588" y="4165600"/>
              <a:ext cx="4763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7748588" y="4148138"/>
              <a:ext cx="9525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7745413" y="4170363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0"/>
            <p:cNvSpPr>
              <a:spLocks/>
            </p:cNvSpPr>
            <p:nvPr/>
          </p:nvSpPr>
          <p:spPr bwMode="auto">
            <a:xfrm>
              <a:off x="7745413" y="4178300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7740651" y="4183063"/>
              <a:ext cx="4763" cy="79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7735888" y="4191000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7732713" y="4195763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732713" y="419893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7727951" y="42084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7723188" y="4211638"/>
              <a:ext cx="4763" cy="952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7723188" y="42211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7720013" y="4224338"/>
              <a:ext cx="3175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685088" y="42973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680326" y="4300538"/>
              <a:ext cx="4763" cy="952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680326" y="43100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7677151" y="43132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7753351" y="4152900"/>
              <a:ext cx="4763" cy="79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7753351" y="4157663"/>
              <a:ext cx="4763" cy="793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245"/>
            <p:cNvSpPr>
              <a:spLocks noChangeArrowheads="1"/>
            </p:cNvSpPr>
            <p:nvPr/>
          </p:nvSpPr>
          <p:spPr bwMode="auto">
            <a:xfrm>
              <a:off x="6007101" y="3260725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6"/>
            <p:cNvSpPr>
              <a:spLocks noEditPoints="1"/>
            </p:cNvSpPr>
            <p:nvPr/>
          </p:nvSpPr>
          <p:spPr bwMode="auto">
            <a:xfrm>
              <a:off x="4298951" y="3052763"/>
              <a:ext cx="2847975" cy="2454275"/>
            </a:xfrm>
            <a:custGeom>
              <a:avLst/>
              <a:gdLst>
                <a:gd name="T0" fmla="*/ 520 w 672"/>
                <a:gd name="T1" fmla="*/ 55 h 578"/>
                <a:gd name="T2" fmla="*/ 402 w 672"/>
                <a:gd name="T3" fmla="*/ 50 h 578"/>
                <a:gd name="T4" fmla="*/ 648 w 672"/>
                <a:gd name="T5" fmla="*/ 391 h 578"/>
                <a:gd name="T6" fmla="*/ 260 w 672"/>
                <a:gd name="T7" fmla="*/ 223 h 578"/>
                <a:gd name="T8" fmla="*/ 151 w 672"/>
                <a:gd name="T9" fmla="*/ 57 h 578"/>
                <a:gd name="T10" fmla="*/ 62 w 672"/>
                <a:gd name="T11" fmla="*/ 44 h 578"/>
                <a:gd name="T12" fmla="*/ 56 w 672"/>
                <a:gd name="T13" fmla="*/ 54 h 578"/>
                <a:gd name="T14" fmla="*/ 14 w 672"/>
                <a:gd name="T15" fmla="*/ 193 h 578"/>
                <a:gd name="T16" fmla="*/ 62 w 672"/>
                <a:gd name="T17" fmla="*/ 438 h 578"/>
                <a:gd name="T18" fmla="*/ 72 w 672"/>
                <a:gd name="T19" fmla="*/ 442 h 578"/>
                <a:gd name="T20" fmla="*/ 53 w 672"/>
                <a:gd name="T21" fmla="*/ 175 h 578"/>
                <a:gd name="T22" fmla="*/ 372 w 672"/>
                <a:gd name="T23" fmla="*/ 379 h 578"/>
                <a:gd name="T24" fmla="*/ 379 w 672"/>
                <a:gd name="T25" fmla="*/ 378 h 578"/>
                <a:gd name="T26" fmla="*/ 340 w 672"/>
                <a:gd name="T27" fmla="*/ 455 h 578"/>
                <a:gd name="T28" fmla="*/ 436 w 672"/>
                <a:gd name="T29" fmla="*/ 281 h 578"/>
                <a:gd name="T30" fmla="*/ 427 w 672"/>
                <a:gd name="T31" fmla="*/ 235 h 578"/>
                <a:gd name="T32" fmla="*/ 424 w 672"/>
                <a:gd name="T33" fmla="*/ 400 h 578"/>
                <a:gd name="T34" fmla="*/ 387 w 672"/>
                <a:gd name="T35" fmla="*/ 478 h 578"/>
                <a:gd name="T36" fmla="*/ 478 w 672"/>
                <a:gd name="T37" fmla="*/ 212 h 578"/>
                <a:gd name="T38" fmla="*/ 474 w 672"/>
                <a:gd name="T39" fmla="*/ 210 h 578"/>
                <a:gd name="T40" fmla="*/ 235 w 672"/>
                <a:gd name="T41" fmla="*/ 554 h 578"/>
                <a:gd name="T42" fmla="*/ 330 w 672"/>
                <a:gd name="T43" fmla="*/ 548 h 578"/>
                <a:gd name="T44" fmla="*/ 332 w 672"/>
                <a:gd name="T45" fmla="*/ 558 h 578"/>
                <a:gd name="T46" fmla="*/ 519 w 672"/>
                <a:gd name="T47" fmla="*/ 446 h 578"/>
                <a:gd name="T48" fmla="*/ 563 w 672"/>
                <a:gd name="T49" fmla="*/ 300 h 578"/>
                <a:gd name="T50" fmla="*/ 518 w 672"/>
                <a:gd name="T51" fmla="*/ 165 h 578"/>
                <a:gd name="T52" fmla="*/ 566 w 672"/>
                <a:gd name="T53" fmla="*/ 375 h 578"/>
                <a:gd name="T54" fmla="*/ 445 w 672"/>
                <a:gd name="T55" fmla="*/ 526 h 578"/>
                <a:gd name="T56" fmla="*/ 560 w 672"/>
                <a:gd name="T57" fmla="*/ 454 h 578"/>
                <a:gd name="T58" fmla="*/ 549 w 672"/>
                <a:gd name="T59" fmla="*/ 488 h 578"/>
                <a:gd name="T60" fmla="*/ 558 w 672"/>
                <a:gd name="T61" fmla="*/ 479 h 578"/>
                <a:gd name="T62" fmla="*/ 565 w 672"/>
                <a:gd name="T63" fmla="*/ 463 h 578"/>
                <a:gd name="T64" fmla="*/ 560 w 672"/>
                <a:gd name="T65" fmla="*/ 472 h 578"/>
                <a:gd name="T66" fmla="*/ 570 w 672"/>
                <a:gd name="T67" fmla="*/ 462 h 578"/>
                <a:gd name="T68" fmla="*/ 581 w 672"/>
                <a:gd name="T69" fmla="*/ 442 h 578"/>
                <a:gd name="T70" fmla="*/ 587 w 672"/>
                <a:gd name="T71" fmla="*/ 426 h 578"/>
                <a:gd name="T72" fmla="*/ 620 w 672"/>
                <a:gd name="T73" fmla="*/ 297 h 578"/>
                <a:gd name="T74" fmla="*/ 599 w 672"/>
                <a:gd name="T75" fmla="*/ 486 h 578"/>
                <a:gd name="T76" fmla="*/ 602 w 672"/>
                <a:gd name="T77" fmla="*/ 490 h 578"/>
                <a:gd name="T78" fmla="*/ 473 w 672"/>
                <a:gd name="T79" fmla="*/ 48 h 578"/>
                <a:gd name="T80" fmla="*/ 492 w 672"/>
                <a:gd name="T81" fmla="*/ 51 h 578"/>
                <a:gd name="T82" fmla="*/ 508 w 672"/>
                <a:gd name="T83" fmla="*/ 55 h 578"/>
                <a:gd name="T84" fmla="*/ 67 w 672"/>
                <a:gd name="T85" fmla="*/ 431 h 578"/>
                <a:gd name="T86" fmla="*/ 29 w 672"/>
                <a:gd name="T87" fmla="*/ 293 h 578"/>
                <a:gd name="T88" fmla="*/ 220 w 672"/>
                <a:gd name="T89" fmla="*/ 136 h 578"/>
                <a:gd name="T90" fmla="*/ 184 w 672"/>
                <a:gd name="T91" fmla="*/ 101 h 578"/>
                <a:gd name="T92" fmla="*/ 146 w 672"/>
                <a:gd name="T93" fmla="*/ 82 h 578"/>
                <a:gd name="T94" fmla="*/ 142 w 672"/>
                <a:gd name="T95" fmla="*/ 84 h 578"/>
                <a:gd name="T96" fmla="*/ 157 w 672"/>
                <a:gd name="T97" fmla="*/ 93 h 578"/>
                <a:gd name="T98" fmla="*/ 254 w 672"/>
                <a:gd name="T99" fmla="*/ 233 h 578"/>
                <a:gd name="T100" fmla="*/ 365 w 672"/>
                <a:gd name="T101" fmla="*/ 284 h 578"/>
                <a:gd name="T102" fmla="*/ 382 w 672"/>
                <a:gd name="T103" fmla="*/ 301 h 578"/>
                <a:gd name="T104" fmla="*/ 483 w 672"/>
                <a:gd name="T105" fmla="*/ 222 h 578"/>
                <a:gd name="T106" fmla="*/ 481 w 672"/>
                <a:gd name="T107" fmla="*/ 218 h 578"/>
                <a:gd name="T108" fmla="*/ 451 w 672"/>
                <a:gd name="T109" fmla="*/ 325 h 578"/>
                <a:gd name="T110" fmla="*/ 444 w 672"/>
                <a:gd name="T111" fmla="*/ 351 h 578"/>
                <a:gd name="T112" fmla="*/ 465 w 672"/>
                <a:gd name="T113" fmla="*/ 484 h 578"/>
                <a:gd name="T114" fmla="*/ 525 w 672"/>
                <a:gd name="T115" fmla="*/ 412 h 578"/>
                <a:gd name="T116" fmla="*/ 525 w 672"/>
                <a:gd name="T117" fmla="*/ 411 h 578"/>
                <a:gd name="T118" fmla="*/ 551 w 672"/>
                <a:gd name="T119" fmla="*/ 360 h 578"/>
                <a:gd name="T120" fmla="*/ 586 w 672"/>
                <a:gd name="T121" fmla="*/ 504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2" h="578">
                  <a:moveTo>
                    <a:pt x="669" y="246"/>
                  </a:moveTo>
                  <a:cubicBezTo>
                    <a:pt x="667" y="229"/>
                    <a:pt x="664" y="213"/>
                    <a:pt x="659" y="197"/>
                  </a:cubicBezTo>
                  <a:cubicBezTo>
                    <a:pt x="659" y="196"/>
                    <a:pt x="658" y="196"/>
                    <a:pt x="658" y="195"/>
                  </a:cubicBezTo>
                  <a:cubicBezTo>
                    <a:pt x="657" y="193"/>
                    <a:pt x="657" y="192"/>
                    <a:pt x="656" y="190"/>
                  </a:cubicBezTo>
                  <a:cubicBezTo>
                    <a:pt x="655" y="185"/>
                    <a:pt x="653" y="181"/>
                    <a:pt x="651" y="176"/>
                  </a:cubicBezTo>
                  <a:cubicBezTo>
                    <a:pt x="646" y="162"/>
                    <a:pt x="639" y="150"/>
                    <a:pt x="632" y="137"/>
                  </a:cubicBezTo>
                  <a:cubicBezTo>
                    <a:pt x="630" y="134"/>
                    <a:pt x="628" y="132"/>
                    <a:pt x="626" y="129"/>
                  </a:cubicBezTo>
                  <a:cubicBezTo>
                    <a:pt x="620" y="119"/>
                    <a:pt x="612" y="110"/>
                    <a:pt x="604" y="101"/>
                  </a:cubicBezTo>
                  <a:cubicBezTo>
                    <a:pt x="597" y="94"/>
                    <a:pt x="590" y="87"/>
                    <a:pt x="582" y="81"/>
                  </a:cubicBezTo>
                  <a:cubicBezTo>
                    <a:pt x="572" y="74"/>
                    <a:pt x="562" y="68"/>
                    <a:pt x="551" y="62"/>
                  </a:cubicBezTo>
                  <a:cubicBezTo>
                    <a:pt x="541" y="57"/>
                    <a:pt x="531" y="53"/>
                    <a:pt x="520" y="49"/>
                  </a:cubicBezTo>
                  <a:cubicBezTo>
                    <a:pt x="513" y="47"/>
                    <a:pt x="506" y="45"/>
                    <a:pt x="498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4"/>
                    <a:pt x="499" y="44"/>
                    <a:pt x="499" y="45"/>
                  </a:cubicBezTo>
                  <a:cubicBezTo>
                    <a:pt x="502" y="46"/>
                    <a:pt x="505" y="46"/>
                    <a:pt x="508" y="47"/>
                  </a:cubicBezTo>
                  <a:cubicBezTo>
                    <a:pt x="509" y="48"/>
                    <a:pt x="511" y="48"/>
                    <a:pt x="512" y="50"/>
                  </a:cubicBezTo>
                  <a:cubicBezTo>
                    <a:pt x="511" y="49"/>
                    <a:pt x="510" y="49"/>
                    <a:pt x="510" y="49"/>
                  </a:cubicBezTo>
                  <a:cubicBezTo>
                    <a:pt x="504" y="48"/>
                    <a:pt x="499" y="47"/>
                    <a:pt x="494" y="46"/>
                  </a:cubicBezTo>
                  <a:cubicBezTo>
                    <a:pt x="483" y="44"/>
                    <a:pt x="473" y="42"/>
                    <a:pt x="462" y="41"/>
                  </a:cubicBezTo>
                  <a:cubicBezTo>
                    <a:pt x="460" y="41"/>
                    <a:pt x="458" y="41"/>
                    <a:pt x="456" y="41"/>
                  </a:cubicBezTo>
                  <a:cubicBezTo>
                    <a:pt x="454" y="41"/>
                    <a:pt x="452" y="41"/>
                    <a:pt x="450" y="42"/>
                  </a:cubicBezTo>
                  <a:cubicBezTo>
                    <a:pt x="448" y="42"/>
                    <a:pt x="446" y="42"/>
                    <a:pt x="444" y="42"/>
                  </a:cubicBezTo>
                  <a:cubicBezTo>
                    <a:pt x="455" y="42"/>
                    <a:pt x="466" y="43"/>
                    <a:pt x="477" y="45"/>
                  </a:cubicBezTo>
                  <a:cubicBezTo>
                    <a:pt x="492" y="47"/>
                    <a:pt x="506" y="51"/>
                    <a:pt x="520" y="55"/>
                  </a:cubicBezTo>
                  <a:cubicBezTo>
                    <a:pt x="547" y="64"/>
                    <a:pt x="571" y="78"/>
                    <a:pt x="592" y="98"/>
                  </a:cubicBezTo>
                  <a:cubicBezTo>
                    <a:pt x="595" y="101"/>
                    <a:pt x="598" y="104"/>
                    <a:pt x="601" y="107"/>
                  </a:cubicBezTo>
                  <a:cubicBezTo>
                    <a:pt x="601" y="107"/>
                    <a:pt x="602" y="108"/>
                    <a:pt x="601" y="108"/>
                  </a:cubicBezTo>
                  <a:cubicBezTo>
                    <a:pt x="599" y="107"/>
                    <a:pt x="598" y="106"/>
                    <a:pt x="597" y="105"/>
                  </a:cubicBezTo>
                  <a:cubicBezTo>
                    <a:pt x="591" y="98"/>
                    <a:pt x="583" y="92"/>
                    <a:pt x="576" y="86"/>
                  </a:cubicBezTo>
                  <a:cubicBezTo>
                    <a:pt x="567" y="79"/>
                    <a:pt x="558" y="74"/>
                    <a:pt x="548" y="69"/>
                  </a:cubicBezTo>
                  <a:cubicBezTo>
                    <a:pt x="539" y="64"/>
                    <a:pt x="531" y="60"/>
                    <a:pt x="521" y="57"/>
                  </a:cubicBezTo>
                  <a:cubicBezTo>
                    <a:pt x="510" y="54"/>
                    <a:pt x="498" y="51"/>
                    <a:pt x="486" y="48"/>
                  </a:cubicBezTo>
                  <a:cubicBezTo>
                    <a:pt x="477" y="47"/>
                    <a:pt x="467" y="45"/>
                    <a:pt x="458" y="45"/>
                  </a:cubicBezTo>
                  <a:cubicBezTo>
                    <a:pt x="449" y="44"/>
                    <a:pt x="439" y="44"/>
                    <a:pt x="430" y="44"/>
                  </a:cubicBezTo>
                  <a:cubicBezTo>
                    <a:pt x="422" y="45"/>
                    <a:pt x="414" y="46"/>
                    <a:pt x="406" y="48"/>
                  </a:cubicBezTo>
                  <a:cubicBezTo>
                    <a:pt x="405" y="48"/>
                    <a:pt x="404" y="48"/>
                    <a:pt x="403" y="49"/>
                  </a:cubicBezTo>
                  <a:cubicBezTo>
                    <a:pt x="404" y="49"/>
                    <a:pt x="405" y="49"/>
                    <a:pt x="406" y="49"/>
                  </a:cubicBezTo>
                  <a:cubicBezTo>
                    <a:pt x="406" y="49"/>
                    <a:pt x="406" y="49"/>
                    <a:pt x="406" y="49"/>
                  </a:cubicBezTo>
                  <a:cubicBezTo>
                    <a:pt x="406" y="49"/>
                    <a:pt x="407" y="49"/>
                    <a:pt x="407" y="49"/>
                  </a:cubicBezTo>
                  <a:cubicBezTo>
                    <a:pt x="407" y="48"/>
                    <a:pt x="408" y="48"/>
                    <a:pt x="409" y="49"/>
                  </a:cubicBezTo>
                  <a:cubicBezTo>
                    <a:pt x="408" y="49"/>
                    <a:pt x="407" y="49"/>
                    <a:pt x="407" y="49"/>
                  </a:cubicBezTo>
                  <a:cubicBezTo>
                    <a:pt x="407" y="49"/>
                    <a:pt x="407" y="49"/>
                    <a:pt x="406" y="49"/>
                  </a:cubicBezTo>
                  <a:cubicBezTo>
                    <a:pt x="406" y="49"/>
                    <a:pt x="406" y="49"/>
                    <a:pt x="406" y="49"/>
                  </a:cubicBezTo>
                  <a:cubicBezTo>
                    <a:pt x="405" y="50"/>
                    <a:pt x="404" y="49"/>
                    <a:pt x="403" y="50"/>
                  </a:cubicBezTo>
                  <a:cubicBezTo>
                    <a:pt x="403" y="50"/>
                    <a:pt x="403" y="50"/>
                    <a:pt x="403" y="50"/>
                  </a:cubicBezTo>
                  <a:cubicBezTo>
                    <a:pt x="403" y="50"/>
                    <a:pt x="403" y="50"/>
                    <a:pt x="403" y="50"/>
                  </a:cubicBezTo>
                  <a:cubicBezTo>
                    <a:pt x="403" y="50"/>
                    <a:pt x="403" y="50"/>
                    <a:pt x="403" y="50"/>
                  </a:cubicBezTo>
                  <a:cubicBezTo>
                    <a:pt x="403" y="50"/>
                    <a:pt x="402" y="50"/>
                    <a:pt x="402" y="50"/>
                  </a:cubicBezTo>
                  <a:cubicBezTo>
                    <a:pt x="398" y="51"/>
                    <a:pt x="395" y="52"/>
                    <a:pt x="392" y="53"/>
                  </a:cubicBezTo>
                  <a:cubicBezTo>
                    <a:pt x="391" y="53"/>
                    <a:pt x="391" y="54"/>
                    <a:pt x="390" y="54"/>
                  </a:cubicBezTo>
                  <a:cubicBezTo>
                    <a:pt x="393" y="54"/>
                    <a:pt x="395" y="53"/>
                    <a:pt x="398" y="53"/>
                  </a:cubicBezTo>
                  <a:cubicBezTo>
                    <a:pt x="409" y="50"/>
                    <a:pt x="420" y="48"/>
                    <a:pt x="431" y="48"/>
                  </a:cubicBezTo>
                  <a:cubicBezTo>
                    <a:pt x="444" y="47"/>
                    <a:pt x="457" y="47"/>
                    <a:pt x="469" y="49"/>
                  </a:cubicBezTo>
                  <a:cubicBezTo>
                    <a:pt x="483" y="51"/>
                    <a:pt x="497" y="54"/>
                    <a:pt x="510" y="58"/>
                  </a:cubicBezTo>
                  <a:cubicBezTo>
                    <a:pt x="535" y="65"/>
                    <a:pt x="559" y="76"/>
                    <a:pt x="580" y="93"/>
                  </a:cubicBezTo>
                  <a:cubicBezTo>
                    <a:pt x="593" y="103"/>
                    <a:pt x="604" y="115"/>
                    <a:pt x="614" y="128"/>
                  </a:cubicBezTo>
                  <a:cubicBezTo>
                    <a:pt x="623" y="141"/>
                    <a:pt x="632" y="155"/>
                    <a:pt x="638" y="169"/>
                  </a:cubicBezTo>
                  <a:cubicBezTo>
                    <a:pt x="654" y="201"/>
                    <a:pt x="663" y="236"/>
                    <a:pt x="665" y="271"/>
                  </a:cubicBezTo>
                  <a:cubicBezTo>
                    <a:pt x="666" y="289"/>
                    <a:pt x="665" y="307"/>
                    <a:pt x="663" y="325"/>
                  </a:cubicBezTo>
                  <a:cubicBezTo>
                    <a:pt x="662" y="341"/>
                    <a:pt x="659" y="357"/>
                    <a:pt x="654" y="373"/>
                  </a:cubicBezTo>
                  <a:cubicBezTo>
                    <a:pt x="653" y="380"/>
                    <a:pt x="650" y="386"/>
                    <a:pt x="648" y="393"/>
                  </a:cubicBezTo>
                  <a:cubicBezTo>
                    <a:pt x="648" y="394"/>
                    <a:pt x="648" y="395"/>
                    <a:pt x="647" y="396"/>
                  </a:cubicBezTo>
                  <a:cubicBezTo>
                    <a:pt x="647" y="396"/>
                    <a:pt x="647" y="396"/>
                    <a:pt x="647" y="396"/>
                  </a:cubicBezTo>
                  <a:cubicBezTo>
                    <a:pt x="647" y="396"/>
                    <a:pt x="647" y="396"/>
                    <a:pt x="647" y="396"/>
                  </a:cubicBezTo>
                  <a:cubicBezTo>
                    <a:pt x="647" y="397"/>
                    <a:pt x="647" y="398"/>
                    <a:pt x="646" y="398"/>
                  </a:cubicBezTo>
                  <a:cubicBezTo>
                    <a:pt x="646" y="398"/>
                    <a:pt x="646" y="399"/>
                    <a:pt x="646" y="399"/>
                  </a:cubicBezTo>
                  <a:cubicBezTo>
                    <a:pt x="646" y="399"/>
                    <a:pt x="646" y="399"/>
                    <a:pt x="646" y="399"/>
                  </a:cubicBezTo>
                  <a:cubicBezTo>
                    <a:pt x="646" y="399"/>
                    <a:pt x="646" y="398"/>
                    <a:pt x="646" y="398"/>
                  </a:cubicBezTo>
                  <a:cubicBezTo>
                    <a:pt x="646" y="397"/>
                    <a:pt x="647" y="397"/>
                    <a:pt x="647" y="396"/>
                  </a:cubicBezTo>
                  <a:cubicBezTo>
                    <a:pt x="647" y="396"/>
                    <a:pt x="647" y="396"/>
                    <a:pt x="647" y="396"/>
                  </a:cubicBezTo>
                  <a:cubicBezTo>
                    <a:pt x="647" y="396"/>
                    <a:pt x="647" y="396"/>
                    <a:pt x="647" y="396"/>
                  </a:cubicBezTo>
                  <a:cubicBezTo>
                    <a:pt x="647" y="394"/>
                    <a:pt x="647" y="392"/>
                    <a:pt x="648" y="391"/>
                  </a:cubicBezTo>
                  <a:cubicBezTo>
                    <a:pt x="651" y="377"/>
                    <a:pt x="654" y="363"/>
                    <a:pt x="656" y="349"/>
                  </a:cubicBezTo>
                  <a:cubicBezTo>
                    <a:pt x="656" y="345"/>
                    <a:pt x="656" y="342"/>
                    <a:pt x="656" y="338"/>
                  </a:cubicBezTo>
                  <a:cubicBezTo>
                    <a:pt x="658" y="326"/>
                    <a:pt x="658" y="313"/>
                    <a:pt x="658" y="301"/>
                  </a:cubicBezTo>
                  <a:cubicBezTo>
                    <a:pt x="658" y="289"/>
                    <a:pt x="657" y="278"/>
                    <a:pt x="655" y="266"/>
                  </a:cubicBezTo>
                  <a:cubicBezTo>
                    <a:pt x="653" y="255"/>
                    <a:pt x="651" y="243"/>
                    <a:pt x="648" y="232"/>
                  </a:cubicBezTo>
                  <a:cubicBezTo>
                    <a:pt x="645" y="221"/>
                    <a:pt x="641" y="211"/>
                    <a:pt x="637" y="201"/>
                  </a:cubicBezTo>
                  <a:cubicBezTo>
                    <a:pt x="636" y="198"/>
                    <a:pt x="635" y="195"/>
                    <a:pt x="633" y="192"/>
                  </a:cubicBezTo>
                  <a:cubicBezTo>
                    <a:pt x="628" y="181"/>
                    <a:pt x="622" y="170"/>
                    <a:pt x="615" y="159"/>
                  </a:cubicBezTo>
                  <a:cubicBezTo>
                    <a:pt x="606" y="145"/>
                    <a:pt x="594" y="131"/>
                    <a:pt x="581" y="119"/>
                  </a:cubicBezTo>
                  <a:cubicBezTo>
                    <a:pt x="573" y="112"/>
                    <a:pt x="564" y="105"/>
                    <a:pt x="555" y="100"/>
                  </a:cubicBezTo>
                  <a:cubicBezTo>
                    <a:pt x="545" y="94"/>
                    <a:pt x="535" y="88"/>
                    <a:pt x="524" y="84"/>
                  </a:cubicBezTo>
                  <a:cubicBezTo>
                    <a:pt x="512" y="79"/>
                    <a:pt x="500" y="76"/>
                    <a:pt x="488" y="73"/>
                  </a:cubicBezTo>
                  <a:cubicBezTo>
                    <a:pt x="484" y="72"/>
                    <a:pt x="480" y="72"/>
                    <a:pt x="476" y="71"/>
                  </a:cubicBezTo>
                  <a:cubicBezTo>
                    <a:pt x="476" y="71"/>
                    <a:pt x="476" y="72"/>
                    <a:pt x="477" y="72"/>
                  </a:cubicBezTo>
                  <a:cubicBezTo>
                    <a:pt x="480" y="73"/>
                    <a:pt x="483" y="74"/>
                    <a:pt x="487" y="75"/>
                  </a:cubicBezTo>
                  <a:cubicBezTo>
                    <a:pt x="488" y="75"/>
                    <a:pt x="489" y="75"/>
                    <a:pt x="490" y="76"/>
                  </a:cubicBezTo>
                  <a:cubicBezTo>
                    <a:pt x="488" y="76"/>
                    <a:pt x="486" y="75"/>
                    <a:pt x="484" y="75"/>
                  </a:cubicBezTo>
                  <a:cubicBezTo>
                    <a:pt x="473" y="73"/>
                    <a:pt x="461" y="71"/>
                    <a:pt x="450" y="71"/>
                  </a:cubicBezTo>
                  <a:cubicBezTo>
                    <a:pt x="443" y="70"/>
                    <a:pt x="436" y="70"/>
                    <a:pt x="429" y="71"/>
                  </a:cubicBezTo>
                  <a:cubicBezTo>
                    <a:pt x="427" y="72"/>
                    <a:pt x="425" y="72"/>
                    <a:pt x="424" y="72"/>
                  </a:cubicBezTo>
                  <a:cubicBezTo>
                    <a:pt x="415" y="72"/>
                    <a:pt x="406" y="73"/>
                    <a:pt x="397" y="75"/>
                  </a:cubicBezTo>
                  <a:cubicBezTo>
                    <a:pt x="361" y="83"/>
                    <a:pt x="331" y="102"/>
                    <a:pt x="307" y="130"/>
                  </a:cubicBezTo>
                  <a:cubicBezTo>
                    <a:pt x="300" y="139"/>
                    <a:pt x="293" y="149"/>
                    <a:pt x="287" y="159"/>
                  </a:cubicBezTo>
                  <a:cubicBezTo>
                    <a:pt x="275" y="179"/>
                    <a:pt x="266" y="201"/>
                    <a:pt x="260" y="223"/>
                  </a:cubicBezTo>
                  <a:cubicBezTo>
                    <a:pt x="260" y="224"/>
                    <a:pt x="260" y="225"/>
                    <a:pt x="259" y="227"/>
                  </a:cubicBezTo>
                  <a:cubicBezTo>
                    <a:pt x="259" y="225"/>
                    <a:pt x="259" y="225"/>
                    <a:pt x="259" y="224"/>
                  </a:cubicBezTo>
                  <a:cubicBezTo>
                    <a:pt x="258" y="221"/>
                    <a:pt x="258" y="217"/>
                    <a:pt x="258" y="214"/>
                  </a:cubicBezTo>
                  <a:cubicBezTo>
                    <a:pt x="257" y="209"/>
                    <a:pt x="256" y="204"/>
                    <a:pt x="256" y="199"/>
                  </a:cubicBezTo>
                  <a:cubicBezTo>
                    <a:pt x="255" y="195"/>
                    <a:pt x="254" y="191"/>
                    <a:pt x="253" y="186"/>
                  </a:cubicBezTo>
                  <a:cubicBezTo>
                    <a:pt x="252" y="180"/>
                    <a:pt x="250" y="174"/>
                    <a:pt x="247" y="167"/>
                  </a:cubicBezTo>
                  <a:cubicBezTo>
                    <a:pt x="245" y="162"/>
                    <a:pt x="243" y="156"/>
                    <a:pt x="239" y="151"/>
                  </a:cubicBezTo>
                  <a:cubicBezTo>
                    <a:pt x="239" y="151"/>
                    <a:pt x="239" y="150"/>
                    <a:pt x="238" y="149"/>
                  </a:cubicBezTo>
                  <a:cubicBezTo>
                    <a:pt x="237" y="145"/>
                    <a:pt x="234" y="141"/>
                    <a:pt x="231" y="137"/>
                  </a:cubicBezTo>
                  <a:cubicBezTo>
                    <a:pt x="227" y="130"/>
                    <a:pt x="222" y="124"/>
                    <a:pt x="216" y="118"/>
                  </a:cubicBezTo>
                  <a:cubicBezTo>
                    <a:pt x="214" y="115"/>
                    <a:pt x="212" y="112"/>
                    <a:pt x="209" y="111"/>
                  </a:cubicBezTo>
                  <a:cubicBezTo>
                    <a:pt x="208" y="111"/>
                    <a:pt x="208" y="110"/>
                    <a:pt x="208" y="110"/>
                  </a:cubicBezTo>
                  <a:cubicBezTo>
                    <a:pt x="204" y="105"/>
                    <a:pt x="200" y="102"/>
                    <a:pt x="196" y="99"/>
                  </a:cubicBezTo>
                  <a:cubicBezTo>
                    <a:pt x="195" y="98"/>
                    <a:pt x="193" y="97"/>
                    <a:pt x="192" y="96"/>
                  </a:cubicBezTo>
                  <a:cubicBezTo>
                    <a:pt x="188" y="93"/>
                    <a:pt x="184" y="90"/>
                    <a:pt x="179" y="87"/>
                  </a:cubicBezTo>
                  <a:cubicBezTo>
                    <a:pt x="179" y="86"/>
                    <a:pt x="178" y="86"/>
                    <a:pt x="178" y="86"/>
                  </a:cubicBezTo>
                  <a:cubicBezTo>
                    <a:pt x="178" y="84"/>
                    <a:pt x="176" y="84"/>
                    <a:pt x="174" y="83"/>
                  </a:cubicBezTo>
                  <a:cubicBezTo>
                    <a:pt x="171" y="81"/>
                    <a:pt x="167" y="79"/>
                    <a:pt x="163" y="77"/>
                  </a:cubicBezTo>
                  <a:cubicBezTo>
                    <a:pt x="157" y="74"/>
                    <a:pt x="151" y="71"/>
                    <a:pt x="144" y="69"/>
                  </a:cubicBezTo>
                  <a:cubicBezTo>
                    <a:pt x="143" y="69"/>
                    <a:pt x="143" y="68"/>
                    <a:pt x="142" y="68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44" y="65"/>
                    <a:pt x="146" y="63"/>
                    <a:pt x="148" y="61"/>
                  </a:cubicBezTo>
                  <a:cubicBezTo>
                    <a:pt x="149" y="61"/>
                    <a:pt x="149" y="60"/>
                    <a:pt x="149" y="60"/>
                  </a:cubicBezTo>
                  <a:cubicBezTo>
                    <a:pt x="150" y="59"/>
                    <a:pt x="150" y="58"/>
                    <a:pt x="151" y="57"/>
                  </a:cubicBezTo>
                  <a:cubicBezTo>
                    <a:pt x="153" y="53"/>
                    <a:pt x="155" y="49"/>
                    <a:pt x="156" y="45"/>
                  </a:cubicBezTo>
                  <a:cubicBezTo>
                    <a:pt x="157" y="41"/>
                    <a:pt x="158" y="36"/>
                    <a:pt x="159" y="32"/>
                  </a:cubicBezTo>
                  <a:cubicBezTo>
                    <a:pt x="160" y="22"/>
                    <a:pt x="160" y="1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  <a:cubicBezTo>
                    <a:pt x="155" y="10"/>
                    <a:pt x="150" y="18"/>
                    <a:pt x="143" y="26"/>
                  </a:cubicBezTo>
                  <a:cubicBezTo>
                    <a:pt x="141" y="27"/>
                    <a:pt x="140" y="28"/>
                    <a:pt x="138" y="28"/>
                  </a:cubicBezTo>
                  <a:cubicBezTo>
                    <a:pt x="138" y="28"/>
                    <a:pt x="137" y="29"/>
                    <a:pt x="136" y="29"/>
                  </a:cubicBezTo>
                  <a:cubicBezTo>
                    <a:pt x="136" y="28"/>
                    <a:pt x="136" y="27"/>
                    <a:pt x="135" y="27"/>
                  </a:cubicBezTo>
                  <a:cubicBezTo>
                    <a:pt x="134" y="27"/>
                    <a:pt x="133" y="26"/>
                    <a:pt x="132" y="26"/>
                  </a:cubicBezTo>
                  <a:cubicBezTo>
                    <a:pt x="131" y="25"/>
                    <a:pt x="130" y="25"/>
                    <a:pt x="129" y="25"/>
                  </a:cubicBezTo>
                  <a:cubicBezTo>
                    <a:pt x="128" y="24"/>
                    <a:pt x="126" y="24"/>
                    <a:pt x="125" y="23"/>
                  </a:cubicBezTo>
                  <a:cubicBezTo>
                    <a:pt x="125" y="23"/>
                    <a:pt x="124" y="23"/>
                    <a:pt x="124" y="24"/>
                  </a:cubicBezTo>
                  <a:cubicBezTo>
                    <a:pt x="124" y="24"/>
                    <a:pt x="123" y="25"/>
                    <a:pt x="123" y="26"/>
                  </a:cubicBezTo>
                  <a:cubicBezTo>
                    <a:pt x="122" y="26"/>
                    <a:pt x="121" y="25"/>
                    <a:pt x="120" y="25"/>
                  </a:cubicBezTo>
                  <a:cubicBezTo>
                    <a:pt x="116" y="25"/>
                    <a:pt x="113" y="25"/>
                    <a:pt x="109" y="25"/>
                  </a:cubicBezTo>
                  <a:cubicBezTo>
                    <a:pt x="109" y="25"/>
                    <a:pt x="108" y="24"/>
                    <a:pt x="108" y="24"/>
                  </a:cubicBezTo>
                  <a:cubicBezTo>
                    <a:pt x="106" y="22"/>
                    <a:pt x="105" y="22"/>
                    <a:pt x="103" y="24"/>
                  </a:cubicBezTo>
                  <a:cubicBezTo>
                    <a:pt x="101" y="25"/>
                    <a:pt x="99" y="26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3" y="28"/>
                    <a:pt x="93" y="28"/>
                    <a:pt x="92" y="28"/>
                  </a:cubicBezTo>
                  <a:cubicBezTo>
                    <a:pt x="89" y="27"/>
                    <a:pt x="86" y="27"/>
                    <a:pt x="83" y="28"/>
                  </a:cubicBezTo>
                  <a:cubicBezTo>
                    <a:pt x="75" y="29"/>
                    <a:pt x="68" y="33"/>
                    <a:pt x="63" y="41"/>
                  </a:cubicBezTo>
                  <a:cubicBezTo>
                    <a:pt x="63" y="41"/>
                    <a:pt x="62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3" y="43"/>
                    <a:pt x="63" y="43"/>
                    <a:pt x="64" y="42"/>
                  </a:cubicBezTo>
                  <a:cubicBezTo>
                    <a:pt x="65" y="41"/>
                    <a:pt x="67" y="40"/>
                    <a:pt x="68" y="39"/>
                  </a:cubicBezTo>
                  <a:cubicBezTo>
                    <a:pt x="71" y="37"/>
                    <a:pt x="73" y="35"/>
                    <a:pt x="76" y="34"/>
                  </a:cubicBezTo>
                  <a:cubicBezTo>
                    <a:pt x="77" y="34"/>
                    <a:pt x="77" y="34"/>
                    <a:pt x="78" y="34"/>
                  </a:cubicBezTo>
                  <a:cubicBezTo>
                    <a:pt x="78" y="35"/>
                    <a:pt x="78" y="35"/>
                    <a:pt x="77" y="35"/>
                  </a:cubicBezTo>
                  <a:cubicBezTo>
                    <a:pt x="75" y="37"/>
                    <a:pt x="73" y="39"/>
                    <a:pt x="71" y="40"/>
                  </a:cubicBezTo>
                  <a:cubicBezTo>
                    <a:pt x="69" y="41"/>
                    <a:pt x="68" y="41"/>
                    <a:pt x="66" y="42"/>
                  </a:cubicBezTo>
                  <a:cubicBezTo>
                    <a:pt x="65" y="43"/>
                    <a:pt x="64" y="44"/>
                    <a:pt x="63" y="45"/>
                  </a:cubicBezTo>
                  <a:cubicBezTo>
                    <a:pt x="61" y="46"/>
                    <a:pt x="60" y="47"/>
                    <a:pt x="59" y="48"/>
                  </a:cubicBezTo>
                  <a:cubicBezTo>
                    <a:pt x="58" y="48"/>
                    <a:pt x="58" y="48"/>
                    <a:pt x="58" y="49"/>
                  </a:cubicBezTo>
                  <a:cubicBezTo>
                    <a:pt x="61" y="48"/>
                    <a:pt x="63" y="46"/>
                    <a:pt x="66" y="45"/>
                  </a:cubicBezTo>
                  <a:cubicBezTo>
                    <a:pt x="66" y="45"/>
                    <a:pt x="67" y="45"/>
                    <a:pt x="67" y="45"/>
                  </a:cubicBezTo>
                  <a:cubicBezTo>
                    <a:pt x="66" y="47"/>
                    <a:pt x="65" y="49"/>
                    <a:pt x="63" y="49"/>
                  </a:cubicBezTo>
                  <a:cubicBezTo>
                    <a:pt x="61" y="50"/>
                    <a:pt x="59" y="51"/>
                    <a:pt x="57" y="52"/>
                  </a:cubicBezTo>
                  <a:cubicBezTo>
                    <a:pt x="55" y="53"/>
                    <a:pt x="54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5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7" y="54"/>
                    <a:pt x="57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4" y="56"/>
                    <a:pt x="52" y="56"/>
                    <a:pt x="51" y="57"/>
                  </a:cubicBezTo>
                  <a:cubicBezTo>
                    <a:pt x="48" y="57"/>
                    <a:pt x="45" y="58"/>
                    <a:pt x="43" y="58"/>
                  </a:cubicBezTo>
                  <a:cubicBezTo>
                    <a:pt x="39" y="59"/>
                    <a:pt x="36" y="61"/>
                    <a:pt x="34" y="63"/>
                  </a:cubicBezTo>
                  <a:cubicBezTo>
                    <a:pt x="30" y="66"/>
                    <a:pt x="29" y="69"/>
                    <a:pt x="30" y="73"/>
                  </a:cubicBezTo>
                  <a:cubicBezTo>
                    <a:pt x="30" y="77"/>
                    <a:pt x="32" y="80"/>
                    <a:pt x="33" y="83"/>
                  </a:cubicBezTo>
                  <a:cubicBezTo>
                    <a:pt x="35" y="86"/>
                    <a:pt x="38" y="90"/>
                    <a:pt x="41" y="93"/>
                  </a:cubicBezTo>
                  <a:cubicBezTo>
                    <a:pt x="42" y="93"/>
                    <a:pt x="42" y="94"/>
                    <a:pt x="43" y="95"/>
                  </a:cubicBezTo>
                  <a:cubicBezTo>
                    <a:pt x="35" y="98"/>
                    <a:pt x="34" y="99"/>
                    <a:pt x="32" y="102"/>
                  </a:cubicBezTo>
                  <a:cubicBezTo>
                    <a:pt x="29" y="105"/>
                    <a:pt x="28" y="110"/>
                    <a:pt x="29" y="113"/>
                  </a:cubicBezTo>
                  <a:cubicBezTo>
                    <a:pt x="35" y="111"/>
                    <a:pt x="39" y="111"/>
                    <a:pt x="41" y="112"/>
                  </a:cubicBezTo>
                  <a:cubicBezTo>
                    <a:pt x="38" y="114"/>
                    <a:pt x="34" y="116"/>
                    <a:pt x="31" y="118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7" y="119"/>
                    <a:pt x="41" y="119"/>
                    <a:pt x="46" y="118"/>
                  </a:cubicBezTo>
                  <a:cubicBezTo>
                    <a:pt x="46" y="117"/>
                    <a:pt x="47" y="117"/>
                    <a:pt x="48" y="117"/>
                  </a:cubicBezTo>
                  <a:cubicBezTo>
                    <a:pt x="49" y="119"/>
                    <a:pt x="49" y="120"/>
                    <a:pt x="49" y="122"/>
                  </a:cubicBezTo>
                  <a:cubicBezTo>
                    <a:pt x="48" y="122"/>
                    <a:pt x="47" y="122"/>
                    <a:pt x="47" y="123"/>
                  </a:cubicBezTo>
                  <a:cubicBezTo>
                    <a:pt x="47" y="124"/>
                    <a:pt x="46" y="125"/>
                    <a:pt x="46" y="126"/>
                  </a:cubicBezTo>
                  <a:cubicBezTo>
                    <a:pt x="45" y="128"/>
                    <a:pt x="45" y="130"/>
                    <a:pt x="43" y="132"/>
                  </a:cubicBezTo>
                  <a:cubicBezTo>
                    <a:pt x="41" y="130"/>
                    <a:pt x="39" y="131"/>
                    <a:pt x="37" y="132"/>
                  </a:cubicBezTo>
                  <a:cubicBezTo>
                    <a:pt x="34" y="133"/>
                    <a:pt x="32" y="133"/>
                    <a:pt x="30" y="134"/>
                  </a:cubicBezTo>
                  <a:cubicBezTo>
                    <a:pt x="23" y="137"/>
                    <a:pt x="16" y="141"/>
                    <a:pt x="11" y="147"/>
                  </a:cubicBezTo>
                  <a:cubicBezTo>
                    <a:pt x="3" y="156"/>
                    <a:pt x="0" y="167"/>
                    <a:pt x="5" y="180"/>
                  </a:cubicBezTo>
                  <a:cubicBezTo>
                    <a:pt x="7" y="185"/>
                    <a:pt x="10" y="189"/>
                    <a:pt x="14" y="193"/>
                  </a:cubicBezTo>
                  <a:cubicBezTo>
                    <a:pt x="19" y="196"/>
                    <a:pt x="25" y="197"/>
                    <a:pt x="31" y="196"/>
                  </a:cubicBezTo>
                  <a:cubicBezTo>
                    <a:pt x="34" y="195"/>
                    <a:pt x="36" y="194"/>
                    <a:pt x="39" y="192"/>
                  </a:cubicBezTo>
                  <a:cubicBezTo>
                    <a:pt x="39" y="192"/>
                    <a:pt x="40" y="191"/>
                    <a:pt x="41" y="191"/>
                  </a:cubicBezTo>
                  <a:cubicBezTo>
                    <a:pt x="42" y="192"/>
                    <a:pt x="41" y="193"/>
                    <a:pt x="41" y="194"/>
                  </a:cubicBezTo>
                  <a:cubicBezTo>
                    <a:pt x="39" y="200"/>
                    <a:pt x="37" y="205"/>
                    <a:pt x="36" y="211"/>
                  </a:cubicBezTo>
                  <a:cubicBezTo>
                    <a:pt x="34" y="217"/>
                    <a:pt x="32" y="222"/>
                    <a:pt x="31" y="228"/>
                  </a:cubicBezTo>
                  <a:cubicBezTo>
                    <a:pt x="29" y="238"/>
                    <a:pt x="27" y="247"/>
                    <a:pt x="25" y="257"/>
                  </a:cubicBezTo>
                  <a:cubicBezTo>
                    <a:pt x="25" y="259"/>
                    <a:pt x="25" y="262"/>
                    <a:pt x="25" y="264"/>
                  </a:cubicBezTo>
                  <a:cubicBezTo>
                    <a:pt x="24" y="271"/>
                    <a:pt x="23" y="277"/>
                    <a:pt x="22" y="283"/>
                  </a:cubicBezTo>
                  <a:cubicBezTo>
                    <a:pt x="21" y="298"/>
                    <a:pt x="21" y="312"/>
                    <a:pt x="21" y="326"/>
                  </a:cubicBezTo>
                  <a:cubicBezTo>
                    <a:pt x="22" y="327"/>
                    <a:pt x="22" y="329"/>
                    <a:pt x="22" y="331"/>
                  </a:cubicBezTo>
                  <a:cubicBezTo>
                    <a:pt x="23" y="332"/>
                    <a:pt x="23" y="333"/>
                    <a:pt x="23" y="335"/>
                  </a:cubicBezTo>
                  <a:cubicBezTo>
                    <a:pt x="23" y="338"/>
                    <a:pt x="23" y="342"/>
                    <a:pt x="23" y="345"/>
                  </a:cubicBezTo>
                  <a:cubicBezTo>
                    <a:pt x="24" y="351"/>
                    <a:pt x="25" y="356"/>
                    <a:pt x="26" y="362"/>
                  </a:cubicBezTo>
                  <a:cubicBezTo>
                    <a:pt x="27" y="366"/>
                    <a:pt x="28" y="371"/>
                    <a:pt x="29" y="375"/>
                  </a:cubicBezTo>
                  <a:cubicBezTo>
                    <a:pt x="30" y="380"/>
                    <a:pt x="31" y="384"/>
                    <a:pt x="32" y="389"/>
                  </a:cubicBezTo>
                  <a:cubicBezTo>
                    <a:pt x="33" y="393"/>
                    <a:pt x="35" y="398"/>
                    <a:pt x="37" y="403"/>
                  </a:cubicBezTo>
                  <a:cubicBezTo>
                    <a:pt x="41" y="410"/>
                    <a:pt x="45" y="418"/>
                    <a:pt x="49" y="425"/>
                  </a:cubicBezTo>
                  <a:cubicBezTo>
                    <a:pt x="52" y="432"/>
                    <a:pt x="57" y="437"/>
                    <a:pt x="61" y="443"/>
                  </a:cubicBezTo>
                  <a:cubicBezTo>
                    <a:pt x="61" y="444"/>
                    <a:pt x="62" y="444"/>
                    <a:pt x="63" y="445"/>
                  </a:cubicBezTo>
                  <a:cubicBezTo>
                    <a:pt x="63" y="444"/>
                    <a:pt x="62" y="443"/>
                    <a:pt x="62" y="443"/>
                  </a:cubicBezTo>
                  <a:cubicBezTo>
                    <a:pt x="61" y="441"/>
                    <a:pt x="60" y="439"/>
                    <a:pt x="60" y="437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60" y="437"/>
                    <a:pt x="61" y="437"/>
                    <a:pt x="62" y="438"/>
                  </a:cubicBezTo>
                  <a:cubicBezTo>
                    <a:pt x="64" y="441"/>
                    <a:pt x="67" y="444"/>
                    <a:pt x="69" y="447"/>
                  </a:cubicBezTo>
                  <a:cubicBezTo>
                    <a:pt x="72" y="450"/>
                    <a:pt x="75" y="453"/>
                    <a:pt x="78" y="457"/>
                  </a:cubicBezTo>
                  <a:cubicBezTo>
                    <a:pt x="79" y="457"/>
                    <a:pt x="79" y="458"/>
                    <a:pt x="80" y="458"/>
                  </a:cubicBezTo>
                  <a:cubicBezTo>
                    <a:pt x="82" y="459"/>
                    <a:pt x="83" y="460"/>
                    <a:pt x="84" y="461"/>
                  </a:cubicBezTo>
                  <a:cubicBezTo>
                    <a:pt x="85" y="461"/>
                    <a:pt x="85" y="462"/>
                    <a:pt x="86" y="461"/>
                  </a:cubicBezTo>
                  <a:cubicBezTo>
                    <a:pt x="85" y="461"/>
                    <a:pt x="85" y="460"/>
                    <a:pt x="85" y="460"/>
                  </a:cubicBezTo>
                  <a:cubicBezTo>
                    <a:pt x="80" y="455"/>
                    <a:pt x="75" y="449"/>
                    <a:pt x="71" y="444"/>
                  </a:cubicBezTo>
                  <a:cubicBezTo>
                    <a:pt x="64" y="435"/>
                    <a:pt x="58" y="426"/>
                    <a:pt x="52" y="417"/>
                  </a:cubicBezTo>
                  <a:cubicBezTo>
                    <a:pt x="52" y="415"/>
                    <a:pt x="51" y="414"/>
                    <a:pt x="50" y="412"/>
                  </a:cubicBezTo>
                  <a:cubicBezTo>
                    <a:pt x="46" y="405"/>
                    <a:pt x="44" y="397"/>
                    <a:pt x="41" y="389"/>
                  </a:cubicBezTo>
                  <a:cubicBezTo>
                    <a:pt x="40" y="386"/>
                    <a:pt x="39" y="383"/>
                    <a:pt x="40" y="381"/>
                  </a:cubicBezTo>
                  <a:cubicBezTo>
                    <a:pt x="40" y="381"/>
                    <a:pt x="40" y="381"/>
                    <a:pt x="40" y="381"/>
                  </a:cubicBezTo>
                  <a:cubicBezTo>
                    <a:pt x="40" y="381"/>
                    <a:pt x="40" y="381"/>
                    <a:pt x="40" y="380"/>
                  </a:cubicBezTo>
                  <a:cubicBezTo>
                    <a:pt x="40" y="380"/>
                    <a:pt x="40" y="380"/>
                    <a:pt x="40" y="380"/>
                  </a:cubicBezTo>
                  <a:cubicBezTo>
                    <a:pt x="39" y="380"/>
                    <a:pt x="39" y="380"/>
                    <a:pt x="39" y="380"/>
                  </a:cubicBezTo>
                  <a:cubicBezTo>
                    <a:pt x="40" y="380"/>
                    <a:pt x="40" y="380"/>
                    <a:pt x="40" y="380"/>
                  </a:cubicBezTo>
                  <a:cubicBezTo>
                    <a:pt x="40" y="380"/>
                    <a:pt x="40" y="380"/>
                    <a:pt x="40" y="380"/>
                  </a:cubicBezTo>
                  <a:cubicBezTo>
                    <a:pt x="40" y="380"/>
                    <a:pt x="40" y="381"/>
                    <a:pt x="40" y="381"/>
                  </a:cubicBezTo>
                  <a:cubicBezTo>
                    <a:pt x="40" y="381"/>
                    <a:pt x="40" y="381"/>
                    <a:pt x="40" y="381"/>
                  </a:cubicBezTo>
                  <a:cubicBezTo>
                    <a:pt x="41" y="382"/>
                    <a:pt x="41" y="383"/>
                    <a:pt x="41" y="384"/>
                  </a:cubicBezTo>
                  <a:cubicBezTo>
                    <a:pt x="42" y="387"/>
                    <a:pt x="43" y="389"/>
                    <a:pt x="44" y="392"/>
                  </a:cubicBezTo>
                  <a:cubicBezTo>
                    <a:pt x="47" y="402"/>
                    <a:pt x="53" y="412"/>
                    <a:pt x="58" y="422"/>
                  </a:cubicBezTo>
                  <a:cubicBezTo>
                    <a:pt x="58" y="422"/>
                    <a:pt x="58" y="423"/>
                    <a:pt x="59" y="423"/>
                  </a:cubicBezTo>
                  <a:cubicBezTo>
                    <a:pt x="63" y="430"/>
                    <a:pt x="67" y="436"/>
                    <a:pt x="72" y="442"/>
                  </a:cubicBezTo>
                  <a:cubicBezTo>
                    <a:pt x="81" y="454"/>
                    <a:pt x="92" y="464"/>
                    <a:pt x="104" y="473"/>
                  </a:cubicBezTo>
                  <a:cubicBezTo>
                    <a:pt x="105" y="474"/>
                    <a:pt x="105" y="475"/>
                    <a:pt x="107" y="475"/>
                  </a:cubicBezTo>
                  <a:cubicBezTo>
                    <a:pt x="107" y="476"/>
                    <a:pt x="108" y="477"/>
                    <a:pt x="109" y="477"/>
                  </a:cubicBezTo>
                  <a:cubicBezTo>
                    <a:pt x="109" y="476"/>
                    <a:pt x="108" y="475"/>
                    <a:pt x="107" y="475"/>
                  </a:cubicBezTo>
                  <a:cubicBezTo>
                    <a:pt x="106" y="474"/>
                    <a:pt x="105" y="473"/>
                    <a:pt x="104" y="472"/>
                  </a:cubicBezTo>
                  <a:cubicBezTo>
                    <a:pt x="104" y="472"/>
                    <a:pt x="103" y="472"/>
                    <a:pt x="103" y="471"/>
                  </a:cubicBezTo>
                  <a:cubicBezTo>
                    <a:pt x="102" y="471"/>
                    <a:pt x="101" y="470"/>
                    <a:pt x="101" y="469"/>
                  </a:cubicBezTo>
                  <a:cubicBezTo>
                    <a:pt x="102" y="470"/>
                    <a:pt x="103" y="471"/>
                    <a:pt x="104" y="471"/>
                  </a:cubicBezTo>
                  <a:cubicBezTo>
                    <a:pt x="106" y="473"/>
                    <a:pt x="109" y="474"/>
                    <a:pt x="111" y="476"/>
                  </a:cubicBezTo>
                  <a:cubicBezTo>
                    <a:pt x="112" y="476"/>
                    <a:pt x="112" y="477"/>
                    <a:pt x="113" y="476"/>
                  </a:cubicBezTo>
                  <a:cubicBezTo>
                    <a:pt x="112" y="475"/>
                    <a:pt x="112" y="475"/>
                    <a:pt x="112" y="475"/>
                  </a:cubicBezTo>
                  <a:cubicBezTo>
                    <a:pt x="110" y="473"/>
                    <a:pt x="109" y="472"/>
                    <a:pt x="107" y="471"/>
                  </a:cubicBezTo>
                  <a:cubicBezTo>
                    <a:pt x="93" y="460"/>
                    <a:pt x="82" y="448"/>
                    <a:pt x="72" y="434"/>
                  </a:cubicBezTo>
                  <a:cubicBezTo>
                    <a:pt x="66" y="426"/>
                    <a:pt x="61" y="418"/>
                    <a:pt x="56" y="409"/>
                  </a:cubicBezTo>
                  <a:cubicBezTo>
                    <a:pt x="52" y="403"/>
                    <a:pt x="49" y="396"/>
                    <a:pt x="47" y="388"/>
                  </a:cubicBezTo>
                  <a:cubicBezTo>
                    <a:pt x="44" y="382"/>
                    <a:pt x="42" y="376"/>
                    <a:pt x="41" y="369"/>
                  </a:cubicBezTo>
                  <a:cubicBezTo>
                    <a:pt x="39" y="364"/>
                    <a:pt x="38" y="358"/>
                    <a:pt x="37" y="353"/>
                  </a:cubicBezTo>
                  <a:cubicBezTo>
                    <a:pt x="34" y="342"/>
                    <a:pt x="32" y="330"/>
                    <a:pt x="31" y="319"/>
                  </a:cubicBezTo>
                  <a:cubicBezTo>
                    <a:pt x="30" y="302"/>
                    <a:pt x="30" y="285"/>
                    <a:pt x="32" y="268"/>
                  </a:cubicBezTo>
                  <a:cubicBezTo>
                    <a:pt x="34" y="258"/>
                    <a:pt x="35" y="248"/>
                    <a:pt x="37" y="238"/>
                  </a:cubicBezTo>
                  <a:cubicBezTo>
                    <a:pt x="40" y="221"/>
                    <a:pt x="44" y="205"/>
                    <a:pt x="49" y="190"/>
                  </a:cubicBezTo>
                  <a:cubicBezTo>
                    <a:pt x="50" y="186"/>
                    <a:pt x="51" y="183"/>
                    <a:pt x="53" y="180"/>
                  </a:cubicBezTo>
                  <a:cubicBezTo>
                    <a:pt x="53" y="178"/>
                    <a:pt x="54" y="177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2" y="174"/>
                  </a:cubicBezTo>
                  <a:cubicBezTo>
                    <a:pt x="52" y="174"/>
                    <a:pt x="53" y="173"/>
                    <a:pt x="53" y="173"/>
                  </a:cubicBezTo>
                  <a:cubicBezTo>
                    <a:pt x="54" y="172"/>
                    <a:pt x="55" y="170"/>
                    <a:pt x="56" y="169"/>
                  </a:cubicBezTo>
                  <a:cubicBezTo>
                    <a:pt x="58" y="167"/>
                    <a:pt x="59" y="165"/>
                    <a:pt x="60" y="162"/>
                  </a:cubicBezTo>
                  <a:cubicBezTo>
                    <a:pt x="61" y="159"/>
                    <a:pt x="63" y="157"/>
                    <a:pt x="64" y="154"/>
                  </a:cubicBezTo>
                  <a:cubicBezTo>
                    <a:pt x="65" y="154"/>
                    <a:pt x="65" y="154"/>
                    <a:pt x="65" y="153"/>
                  </a:cubicBezTo>
                  <a:cubicBezTo>
                    <a:pt x="65" y="154"/>
                    <a:pt x="65" y="155"/>
                    <a:pt x="65" y="156"/>
                  </a:cubicBezTo>
                  <a:cubicBezTo>
                    <a:pt x="57" y="179"/>
                    <a:pt x="50" y="202"/>
                    <a:pt x="45" y="225"/>
                  </a:cubicBezTo>
                  <a:cubicBezTo>
                    <a:pt x="40" y="244"/>
                    <a:pt x="38" y="264"/>
                    <a:pt x="37" y="284"/>
                  </a:cubicBezTo>
                  <a:cubicBezTo>
                    <a:pt x="36" y="298"/>
                    <a:pt x="36" y="311"/>
                    <a:pt x="38" y="325"/>
                  </a:cubicBezTo>
                  <a:cubicBezTo>
                    <a:pt x="39" y="338"/>
                    <a:pt x="41" y="350"/>
                    <a:pt x="45" y="363"/>
                  </a:cubicBezTo>
                  <a:cubicBezTo>
                    <a:pt x="52" y="387"/>
                    <a:pt x="63" y="409"/>
                    <a:pt x="79" y="428"/>
                  </a:cubicBezTo>
                  <a:cubicBezTo>
                    <a:pt x="99" y="451"/>
                    <a:pt x="123" y="468"/>
                    <a:pt x="152" y="479"/>
                  </a:cubicBezTo>
                  <a:cubicBezTo>
                    <a:pt x="165" y="485"/>
                    <a:pt x="179" y="488"/>
                    <a:pt x="193" y="490"/>
                  </a:cubicBezTo>
                  <a:cubicBezTo>
                    <a:pt x="203" y="491"/>
                    <a:pt x="212" y="491"/>
                    <a:pt x="222" y="490"/>
                  </a:cubicBezTo>
                  <a:cubicBezTo>
                    <a:pt x="235" y="489"/>
                    <a:pt x="248" y="487"/>
                    <a:pt x="261" y="482"/>
                  </a:cubicBezTo>
                  <a:cubicBezTo>
                    <a:pt x="292" y="471"/>
                    <a:pt x="317" y="452"/>
                    <a:pt x="336" y="424"/>
                  </a:cubicBezTo>
                  <a:cubicBezTo>
                    <a:pt x="344" y="413"/>
                    <a:pt x="349" y="401"/>
                    <a:pt x="353" y="388"/>
                  </a:cubicBezTo>
                  <a:cubicBezTo>
                    <a:pt x="354" y="386"/>
                    <a:pt x="355" y="384"/>
                    <a:pt x="356" y="382"/>
                  </a:cubicBezTo>
                  <a:cubicBezTo>
                    <a:pt x="357" y="383"/>
                    <a:pt x="358" y="383"/>
                    <a:pt x="358" y="384"/>
                  </a:cubicBezTo>
                  <a:cubicBezTo>
                    <a:pt x="361" y="384"/>
                    <a:pt x="364" y="383"/>
                    <a:pt x="366" y="382"/>
                  </a:cubicBezTo>
                  <a:cubicBezTo>
                    <a:pt x="368" y="381"/>
                    <a:pt x="370" y="380"/>
                    <a:pt x="371" y="378"/>
                  </a:cubicBezTo>
                  <a:cubicBezTo>
                    <a:pt x="371" y="378"/>
                    <a:pt x="371" y="377"/>
                    <a:pt x="372" y="378"/>
                  </a:cubicBezTo>
                  <a:cubicBezTo>
                    <a:pt x="372" y="378"/>
                    <a:pt x="372" y="378"/>
                    <a:pt x="372" y="379"/>
                  </a:cubicBezTo>
                  <a:cubicBezTo>
                    <a:pt x="370" y="382"/>
                    <a:pt x="368" y="386"/>
                    <a:pt x="366" y="390"/>
                  </a:cubicBezTo>
                  <a:cubicBezTo>
                    <a:pt x="364" y="394"/>
                    <a:pt x="362" y="398"/>
                    <a:pt x="359" y="402"/>
                  </a:cubicBezTo>
                  <a:cubicBezTo>
                    <a:pt x="359" y="402"/>
                    <a:pt x="359" y="403"/>
                    <a:pt x="359" y="403"/>
                  </a:cubicBezTo>
                  <a:cubicBezTo>
                    <a:pt x="360" y="403"/>
                    <a:pt x="360" y="402"/>
                    <a:pt x="361" y="402"/>
                  </a:cubicBezTo>
                  <a:cubicBezTo>
                    <a:pt x="361" y="402"/>
                    <a:pt x="361" y="401"/>
                    <a:pt x="362" y="402"/>
                  </a:cubicBezTo>
                  <a:cubicBezTo>
                    <a:pt x="362" y="403"/>
                    <a:pt x="361" y="404"/>
                    <a:pt x="361" y="405"/>
                  </a:cubicBezTo>
                  <a:cubicBezTo>
                    <a:pt x="359" y="407"/>
                    <a:pt x="357" y="410"/>
                    <a:pt x="355" y="413"/>
                  </a:cubicBezTo>
                  <a:cubicBezTo>
                    <a:pt x="354" y="415"/>
                    <a:pt x="354" y="416"/>
                    <a:pt x="353" y="417"/>
                  </a:cubicBezTo>
                  <a:cubicBezTo>
                    <a:pt x="354" y="418"/>
                    <a:pt x="355" y="417"/>
                    <a:pt x="355" y="416"/>
                  </a:cubicBezTo>
                  <a:cubicBezTo>
                    <a:pt x="361" y="409"/>
                    <a:pt x="366" y="401"/>
                    <a:pt x="370" y="393"/>
                  </a:cubicBezTo>
                  <a:cubicBezTo>
                    <a:pt x="372" y="388"/>
                    <a:pt x="375" y="384"/>
                    <a:pt x="377" y="379"/>
                  </a:cubicBezTo>
                  <a:cubicBezTo>
                    <a:pt x="378" y="378"/>
                    <a:pt x="378" y="378"/>
                    <a:pt x="379" y="378"/>
                  </a:cubicBezTo>
                  <a:cubicBezTo>
                    <a:pt x="379" y="378"/>
                    <a:pt x="379" y="378"/>
                    <a:pt x="379" y="378"/>
                  </a:cubicBezTo>
                  <a:cubicBezTo>
                    <a:pt x="379" y="378"/>
                    <a:pt x="379" y="378"/>
                    <a:pt x="379" y="378"/>
                  </a:cubicBezTo>
                  <a:cubicBezTo>
                    <a:pt x="379" y="377"/>
                    <a:pt x="379" y="376"/>
                    <a:pt x="379" y="376"/>
                  </a:cubicBezTo>
                  <a:cubicBezTo>
                    <a:pt x="379" y="376"/>
                    <a:pt x="379" y="376"/>
                    <a:pt x="379" y="376"/>
                  </a:cubicBezTo>
                  <a:cubicBezTo>
                    <a:pt x="379" y="376"/>
                    <a:pt x="379" y="376"/>
                    <a:pt x="379" y="376"/>
                  </a:cubicBezTo>
                  <a:cubicBezTo>
                    <a:pt x="379" y="375"/>
                    <a:pt x="380" y="374"/>
                    <a:pt x="381" y="372"/>
                  </a:cubicBezTo>
                  <a:cubicBezTo>
                    <a:pt x="381" y="374"/>
                    <a:pt x="380" y="375"/>
                    <a:pt x="379" y="376"/>
                  </a:cubicBezTo>
                  <a:cubicBezTo>
                    <a:pt x="379" y="376"/>
                    <a:pt x="379" y="376"/>
                    <a:pt x="379" y="376"/>
                  </a:cubicBezTo>
                  <a:cubicBezTo>
                    <a:pt x="379" y="376"/>
                    <a:pt x="379" y="376"/>
                    <a:pt x="379" y="376"/>
                  </a:cubicBezTo>
                  <a:cubicBezTo>
                    <a:pt x="379" y="377"/>
                    <a:pt x="379" y="377"/>
                    <a:pt x="379" y="378"/>
                  </a:cubicBezTo>
                  <a:cubicBezTo>
                    <a:pt x="379" y="378"/>
                    <a:pt x="379" y="378"/>
                    <a:pt x="379" y="378"/>
                  </a:cubicBezTo>
                  <a:cubicBezTo>
                    <a:pt x="379" y="378"/>
                    <a:pt x="379" y="378"/>
                    <a:pt x="379" y="378"/>
                  </a:cubicBezTo>
                  <a:cubicBezTo>
                    <a:pt x="379" y="378"/>
                    <a:pt x="378" y="379"/>
                    <a:pt x="378" y="379"/>
                  </a:cubicBezTo>
                  <a:cubicBezTo>
                    <a:pt x="373" y="392"/>
                    <a:pt x="366" y="404"/>
                    <a:pt x="358" y="415"/>
                  </a:cubicBezTo>
                  <a:cubicBezTo>
                    <a:pt x="355" y="419"/>
                    <a:pt x="352" y="422"/>
                    <a:pt x="349" y="426"/>
                  </a:cubicBezTo>
                  <a:cubicBezTo>
                    <a:pt x="348" y="428"/>
                    <a:pt x="346" y="430"/>
                    <a:pt x="346" y="432"/>
                  </a:cubicBezTo>
                  <a:cubicBezTo>
                    <a:pt x="345" y="433"/>
                    <a:pt x="345" y="434"/>
                    <a:pt x="344" y="434"/>
                  </a:cubicBezTo>
                  <a:cubicBezTo>
                    <a:pt x="344" y="435"/>
                    <a:pt x="344" y="435"/>
                    <a:pt x="344" y="435"/>
                  </a:cubicBezTo>
                  <a:cubicBezTo>
                    <a:pt x="344" y="435"/>
                    <a:pt x="345" y="435"/>
                    <a:pt x="345" y="435"/>
                  </a:cubicBezTo>
                  <a:cubicBezTo>
                    <a:pt x="345" y="435"/>
                    <a:pt x="346" y="434"/>
                    <a:pt x="347" y="433"/>
                  </a:cubicBezTo>
                  <a:cubicBezTo>
                    <a:pt x="354" y="425"/>
                    <a:pt x="361" y="416"/>
                    <a:pt x="367" y="406"/>
                  </a:cubicBezTo>
                  <a:cubicBezTo>
                    <a:pt x="371" y="400"/>
                    <a:pt x="374" y="395"/>
                    <a:pt x="377" y="389"/>
                  </a:cubicBezTo>
                  <a:cubicBezTo>
                    <a:pt x="380" y="382"/>
                    <a:pt x="383" y="375"/>
                    <a:pt x="385" y="368"/>
                  </a:cubicBezTo>
                  <a:cubicBezTo>
                    <a:pt x="388" y="359"/>
                    <a:pt x="390" y="350"/>
                    <a:pt x="391" y="341"/>
                  </a:cubicBezTo>
                  <a:cubicBezTo>
                    <a:pt x="391" y="331"/>
                    <a:pt x="391" y="321"/>
                    <a:pt x="389" y="312"/>
                  </a:cubicBezTo>
                  <a:cubicBezTo>
                    <a:pt x="389" y="309"/>
                    <a:pt x="389" y="306"/>
                    <a:pt x="388" y="304"/>
                  </a:cubicBezTo>
                  <a:cubicBezTo>
                    <a:pt x="389" y="304"/>
                    <a:pt x="389" y="305"/>
                    <a:pt x="389" y="306"/>
                  </a:cubicBezTo>
                  <a:cubicBezTo>
                    <a:pt x="392" y="315"/>
                    <a:pt x="394" y="324"/>
                    <a:pt x="395" y="334"/>
                  </a:cubicBezTo>
                  <a:cubicBezTo>
                    <a:pt x="396" y="345"/>
                    <a:pt x="394" y="356"/>
                    <a:pt x="392" y="368"/>
                  </a:cubicBezTo>
                  <a:cubicBezTo>
                    <a:pt x="388" y="384"/>
                    <a:pt x="380" y="398"/>
                    <a:pt x="370" y="412"/>
                  </a:cubicBezTo>
                  <a:cubicBezTo>
                    <a:pt x="359" y="427"/>
                    <a:pt x="345" y="439"/>
                    <a:pt x="330" y="450"/>
                  </a:cubicBezTo>
                  <a:cubicBezTo>
                    <a:pt x="326" y="453"/>
                    <a:pt x="321" y="456"/>
                    <a:pt x="317" y="459"/>
                  </a:cubicBezTo>
                  <a:cubicBezTo>
                    <a:pt x="314" y="461"/>
                    <a:pt x="311" y="462"/>
                    <a:pt x="308" y="464"/>
                  </a:cubicBezTo>
                  <a:cubicBezTo>
                    <a:pt x="307" y="464"/>
                    <a:pt x="307" y="465"/>
                    <a:pt x="307" y="465"/>
                  </a:cubicBezTo>
                  <a:cubicBezTo>
                    <a:pt x="310" y="466"/>
                    <a:pt x="313" y="465"/>
                    <a:pt x="316" y="465"/>
                  </a:cubicBezTo>
                  <a:cubicBezTo>
                    <a:pt x="324" y="463"/>
                    <a:pt x="333" y="460"/>
                    <a:pt x="340" y="455"/>
                  </a:cubicBezTo>
                  <a:cubicBezTo>
                    <a:pt x="344" y="453"/>
                    <a:pt x="347" y="451"/>
                    <a:pt x="350" y="449"/>
                  </a:cubicBezTo>
                  <a:cubicBezTo>
                    <a:pt x="352" y="448"/>
                    <a:pt x="353" y="448"/>
                    <a:pt x="355" y="447"/>
                  </a:cubicBezTo>
                  <a:cubicBezTo>
                    <a:pt x="355" y="447"/>
                    <a:pt x="355" y="447"/>
                    <a:pt x="355" y="447"/>
                  </a:cubicBezTo>
                  <a:cubicBezTo>
                    <a:pt x="355" y="447"/>
                    <a:pt x="355" y="447"/>
                    <a:pt x="355" y="447"/>
                  </a:cubicBezTo>
                  <a:cubicBezTo>
                    <a:pt x="355" y="447"/>
                    <a:pt x="355" y="447"/>
                    <a:pt x="355" y="447"/>
                  </a:cubicBezTo>
                  <a:cubicBezTo>
                    <a:pt x="356" y="446"/>
                    <a:pt x="356" y="446"/>
                    <a:pt x="357" y="445"/>
                  </a:cubicBezTo>
                  <a:cubicBezTo>
                    <a:pt x="357" y="446"/>
                    <a:pt x="357" y="446"/>
                    <a:pt x="356" y="447"/>
                  </a:cubicBezTo>
                  <a:cubicBezTo>
                    <a:pt x="358" y="447"/>
                    <a:pt x="359" y="446"/>
                    <a:pt x="359" y="445"/>
                  </a:cubicBezTo>
                  <a:cubicBezTo>
                    <a:pt x="359" y="445"/>
                    <a:pt x="358" y="445"/>
                    <a:pt x="358" y="445"/>
                  </a:cubicBezTo>
                  <a:cubicBezTo>
                    <a:pt x="358" y="444"/>
                    <a:pt x="359" y="445"/>
                    <a:pt x="359" y="445"/>
                  </a:cubicBezTo>
                  <a:cubicBezTo>
                    <a:pt x="359" y="445"/>
                    <a:pt x="359" y="445"/>
                    <a:pt x="359" y="445"/>
                  </a:cubicBezTo>
                  <a:cubicBezTo>
                    <a:pt x="359" y="445"/>
                    <a:pt x="359" y="445"/>
                    <a:pt x="359" y="445"/>
                  </a:cubicBezTo>
                  <a:cubicBezTo>
                    <a:pt x="359" y="445"/>
                    <a:pt x="359" y="445"/>
                    <a:pt x="359" y="445"/>
                  </a:cubicBezTo>
                  <a:cubicBezTo>
                    <a:pt x="360" y="444"/>
                    <a:pt x="361" y="444"/>
                    <a:pt x="362" y="443"/>
                  </a:cubicBezTo>
                  <a:cubicBezTo>
                    <a:pt x="370" y="437"/>
                    <a:pt x="377" y="431"/>
                    <a:pt x="384" y="424"/>
                  </a:cubicBezTo>
                  <a:cubicBezTo>
                    <a:pt x="394" y="415"/>
                    <a:pt x="402" y="404"/>
                    <a:pt x="409" y="393"/>
                  </a:cubicBezTo>
                  <a:cubicBezTo>
                    <a:pt x="411" y="391"/>
                    <a:pt x="412" y="389"/>
                    <a:pt x="414" y="386"/>
                  </a:cubicBezTo>
                  <a:cubicBezTo>
                    <a:pt x="416" y="381"/>
                    <a:pt x="419" y="376"/>
                    <a:pt x="422" y="371"/>
                  </a:cubicBezTo>
                  <a:cubicBezTo>
                    <a:pt x="424" y="365"/>
                    <a:pt x="427" y="360"/>
                    <a:pt x="429" y="354"/>
                  </a:cubicBezTo>
                  <a:cubicBezTo>
                    <a:pt x="429" y="354"/>
                    <a:pt x="429" y="353"/>
                    <a:pt x="430" y="352"/>
                  </a:cubicBezTo>
                  <a:cubicBezTo>
                    <a:pt x="431" y="348"/>
                    <a:pt x="432" y="344"/>
                    <a:pt x="434" y="339"/>
                  </a:cubicBezTo>
                  <a:cubicBezTo>
                    <a:pt x="436" y="330"/>
                    <a:pt x="439" y="320"/>
                    <a:pt x="439" y="310"/>
                  </a:cubicBezTo>
                  <a:cubicBezTo>
                    <a:pt x="439" y="301"/>
                    <a:pt x="438" y="292"/>
                    <a:pt x="437" y="284"/>
                  </a:cubicBezTo>
                  <a:cubicBezTo>
                    <a:pt x="437" y="283"/>
                    <a:pt x="436" y="282"/>
                    <a:pt x="436" y="281"/>
                  </a:cubicBezTo>
                  <a:cubicBezTo>
                    <a:pt x="435" y="283"/>
                    <a:pt x="436" y="284"/>
                    <a:pt x="435" y="286"/>
                  </a:cubicBezTo>
                  <a:cubicBezTo>
                    <a:pt x="435" y="285"/>
                    <a:pt x="434" y="284"/>
                    <a:pt x="434" y="283"/>
                  </a:cubicBezTo>
                  <a:cubicBezTo>
                    <a:pt x="433" y="280"/>
                    <a:pt x="433" y="277"/>
                    <a:pt x="432" y="274"/>
                  </a:cubicBezTo>
                  <a:cubicBezTo>
                    <a:pt x="431" y="272"/>
                    <a:pt x="430" y="270"/>
                    <a:pt x="429" y="268"/>
                  </a:cubicBezTo>
                  <a:cubicBezTo>
                    <a:pt x="429" y="266"/>
                    <a:pt x="428" y="265"/>
                    <a:pt x="427" y="263"/>
                  </a:cubicBezTo>
                  <a:cubicBezTo>
                    <a:pt x="423" y="254"/>
                    <a:pt x="418" y="246"/>
                    <a:pt x="413" y="238"/>
                  </a:cubicBezTo>
                  <a:cubicBezTo>
                    <a:pt x="409" y="232"/>
                    <a:pt x="404" y="226"/>
                    <a:pt x="399" y="222"/>
                  </a:cubicBezTo>
                  <a:cubicBezTo>
                    <a:pt x="394" y="217"/>
                    <a:pt x="390" y="213"/>
                    <a:pt x="385" y="210"/>
                  </a:cubicBezTo>
                  <a:cubicBezTo>
                    <a:pt x="382" y="208"/>
                    <a:pt x="382" y="205"/>
                    <a:pt x="384" y="204"/>
                  </a:cubicBezTo>
                  <a:cubicBezTo>
                    <a:pt x="385" y="203"/>
                    <a:pt x="386" y="202"/>
                    <a:pt x="387" y="202"/>
                  </a:cubicBezTo>
                  <a:cubicBezTo>
                    <a:pt x="391" y="200"/>
                    <a:pt x="396" y="200"/>
                    <a:pt x="400" y="202"/>
                  </a:cubicBezTo>
                  <a:cubicBezTo>
                    <a:pt x="403" y="204"/>
                    <a:pt x="406" y="206"/>
                    <a:pt x="409" y="207"/>
                  </a:cubicBezTo>
                  <a:cubicBezTo>
                    <a:pt x="409" y="208"/>
                    <a:pt x="410" y="208"/>
                    <a:pt x="411" y="209"/>
                  </a:cubicBezTo>
                  <a:cubicBezTo>
                    <a:pt x="414" y="213"/>
                    <a:pt x="417" y="216"/>
                    <a:pt x="420" y="220"/>
                  </a:cubicBezTo>
                  <a:cubicBezTo>
                    <a:pt x="420" y="220"/>
                    <a:pt x="421" y="221"/>
                    <a:pt x="420" y="222"/>
                  </a:cubicBezTo>
                  <a:cubicBezTo>
                    <a:pt x="419" y="221"/>
                    <a:pt x="418" y="219"/>
                    <a:pt x="417" y="218"/>
                  </a:cubicBezTo>
                  <a:cubicBezTo>
                    <a:pt x="416" y="217"/>
                    <a:pt x="415" y="216"/>
                    <a:pt x="414" y="215"/>
                  </a:cubicBezTo>
                  <a:cubicBezTo>
                    <a:pt x="413" y="214"/>
                    <a:pt x="412" y="212"/>
                    <a:pt x="410" y="211"/>
                  </a:cubicBezTo>
                  <a:cubicBezTo>
                    <a:pt x="409" y="210"/>
                    <a:pt x="408" y="209"/>
                    <a:pt x="406" y="208"/>
                  </a:cubicBezTo>
                  <a:cubicBezTo>
                    <a:pt x="406" y="209"/>
                    <a:pt x="406" y="209"/>
                    <a:pt x="407" y="209"/>
                  </a:cubicBezTo>
                  <a:cubicBezTo>
                    <a:pt x="407" y="210"/>
                    <a:pt x="408" y="211"/>
                    <a:pt x="409" y="212"/>
                  </a:cubicBezTo>
                  <a:cubicBezTo>
                    <a:pt x="414" y="218"/>
                    <a:pt x="420" y="223"/>
                    <a:pt x="424" y="230"/>
                  </a:cubicBezTo>
                  <a:cubicBezTo>
                    <a:pt x="424" y="231"/>
                    <a:pt x="425" y="231"/>
                    <a:pt x="425" y="231"/>
                  </a:cubicBezTo>
                  <a:cubicBezTo>
                    <a:pt x="426" y="232"/>
                    <a:pt x="426" y="234"/>
                    <a:pt x="427" y="235"/>
                  </a:cubicBezTo>
                  <a:cubicBezTo>
                    <a:pt x="430" y="239"/>
                    <a:pt x="432" y="243"/>
                    <a:pt x="434" y="248"/>
                  </a:cubicBezTo>
                  <a:cubicBezTo>
                    <a:pt x="438" y="258"/>
                    <a:pt x="441" y="268"/>
                    <a:pt x="443" y="279"/>
                  </a:cubicBezTo>
                  <a:cubicBezTo>
                    <a:pt x="444" y="282"/>
                    <a:pt x="444" y="285"/>
                    <a:pt x="444" y="287"/>
                  </a:cubicBezTo>
                  <a:cubicBezTo>
                    <a:pt x="444" y="290"/>
                    <a:pt x="444" y="293"/>
                    <a:pt x="444" y="297"/>
                  </a:cubicBezTo>
                  <a:cubicBezTo>
                    <a:pt x="444" y="310"/>
                    <a:pt x="443" y="319"/>
                    <a:pt x="440" y="334"/>
                  </a:cubicBezTo>
                  <a:cubicBezTo>
                    <a:pt x="440" y="334"/>
                    <a:pt x="440" y="335"/>
                    <a:pt x="440" y="335"/>
                  </a:cubicBezTo>
                  <a:cubicBezTo>
                    <a:pt x="439" y="339"/>
                    <a:pt x="438" y="343"/>
                    <a:pt x="436" y="347"/>
                  </a:cubicBezTo>
                  <a:cubicBezTo>
                    <a:pt x="435" y="352"/>
                    <a:pt x="433" y="357"/>
                    <a:pt x="431" y="362"/>
                  </a:cubicBezTo>
                  <a:cubicBezTo>
                    <a:pt x="431" y="363"/>
                    <a:pt x="430" y="363"/>
                    <a:pt x="430" y="363"/>
                  </a:cubicBezTo>
                  <a:cubicBezTo>
                    <a:pt x="429" y="364"/>
                    <a:pt x="428" y="366"/>
                    <a:pt x="428" y="368"/>
                  </a:cubicBezTo>
                  <a:cubicBezTo>
                    <a:pt x="426" y="371"/>
                    <a:pt x="425" y="375"/>
                    <a:pt x="424" y="378"/>
                  </a:cubicBezTo>
                  <a:cubicBezTo>
                    <a:pt x="422" y="383"/>
                    <a:pt x="419" y="388"/>
                    <a:pt x="417" y="392"/>
                  </a:cubicBezTo>
                  <a:cubicBezTo>
                    <a:pt x="415" y="397"/>
                    <a:pt x="413" y="401"/>
                    <a:pt x="411" y="406"/>
                  </a:cubicBezTo>
                  <a:cubicBezTo>
                    <a:pt x="410" y="406"/>
                    <a:pt x="410" y="407"/>
                    <a:pt x="410" y="408"/>
                  </a:cubicBezTo>
                  <a:cubicBezTo>
                    <a:pt x="412" y="406"/>
                    <a:pt x="414" y="405"/>
                    <a:pt x="415" y="403"/>
                  </a:cubicBezTo>
                  <a:cubicBezTo>
                    <a:pt x="415" y="403"/>
                    <a:pt x="416" y="402"/>
                    <a:pt x="417" y="403"/>
                  </a:cubicBezTo>
                  <a:cubicBezTo>
                    <a:pt x="416" y="403"/>
                    <a:pt x="416" y="404"/>
                    <a:pt x="416" y="405"/>
                  </a:cubicBezTo>
                  <a:cubicBezTo>
                    <a:pt x="415" y="407"/>
                    <a:pt x="414" y="409"/>
                    <a:pt x="413" y="411"/>
                  </a:cubicBezTo>
                  <a:cubicBezTo>
                    <a:pt x="412" y="415"/>
                    <a:pt x="410" y="418"/>
                    <a:pt x="408" y="421"/>
                  </a:cubicBezTo>
                  <a:cubicBezTo>
                    <a:pt x="408" y="422"/>
                    <a:pt x="407" y="423"/>
                    <a:pt x="408" y="423"/>
                  </a:cubicBezTo>
                  <a:cubicBezTo>
                    <a:pt x="408" y="424"/>
                    <a:pt x="407" y="426"/>
                    <a:pt x="407" y="427"/>
                  </a:cubicBezTo>
                  <a:cubicBezTo>
                    <a:pt x="407" y="427"/>
                    <a:pt x="407" y="428"/>
                    <a:pt x="407" y="429"/>
                  </a:cubicBezTo>
                  <a:cubicBezTo>
                    <a:pt x="408" y="428"/>
                    <a:pt x="408" y="427"/>
                    <a:pt x="409" y="427"/>
                  </a:cubicBezTo>
                  <a:cubicBezTo>
                    <a:pt x="414" y="418"/>
                    <a:pt x="420" y="409"/>
                    <a:pt x="424" y="400"/>
                  </a:cubicBezTo>
                  <a:cubicBezTo>
                    <a:pt x="425" y="398"/>
                    <a:pt x="426" y="397"/>
                    <a:pt x="426" y="396"/>
                  </a:cubicBezTo>
                  <a:cubicBezTo>
                    <a:pt x="428" y="391"/>
                    <a:pt x="430" y="387"/>
                    <a:pt x="432" y="382"/>
                  </a:cubicBezTo>
                  <a:cubicBezTo>
                    <a:pt x="434" y="378"/>
                    <a:pt x="436" y="375"/>
                    <a:pt x="438" y="371"/>
                  </a:cubicBezTo>
                  <a:cubicBezTo>
                    <a:pt x="439" y="369"/>
                    <a:pt x="440" y="367"/>
                    <a:pt x="442" y="366"/>
                  </a:cubicBezTo>
                  <a:cubicBezTo>
                    <a:pt x="441" y="368"/>
                    <a:pt x="441" y="369"/>
                    <a:pt x="440" y="371"/>
                  </a:cubicBezTo>
                  <a:cubicBezTo>
                    <a:pt x="438" y="376"/>
                    <a:pt x="435" y="382"/>
                    <a:pt x="433" y="388"/>
                  </a:cubicBezTo>
                  <a:cubicBezTo>
                    <a:pt x="432" y="390"/>
                    <a:pt x="431" y="392"/>
                    <a:pt x="430" y="394"/>
                  </a:cubicBezTo>
                  <a:cubicBezTo>
                    <a:pt x="428" y="396"/>
                    <a:pt x="427" y="398"/>
                    <a:pt x="426" y="401"/>
                  </a:cubicBezTo>
                  <a:cubicBezTo>
                    <a:pt x="426" y="403"/>
                    <a:pt x="425" y="405"/>
                    <a:pt x="423" y="407"/>
                  </a:cubicBezTo>
                  <a:cubicBezTo>
                    <a:pt x="421" y="412"/>
                    <a:pt x="418" y="417"/>
                    <a:pt x="415" y="422"/>
                  </a:cubicBezTo>
                  <a:cubicBezTo>
                    <a:pt x="410" y="431"/>
                    <a:pt x="404" y="439"/>
                    <a:pt x="399" y="447"/>
                  </a:cubicBezTo>
                  <a:cubicBezTo>
                    <a:pt x="398" y="448"/>
                    <a:pt x="398" y="450"/>
                    <a:pt x="397" y="451"/>
                  </a:cubicBezTo>
                  <a:cubicBezTo>
                    <a:pt x="397" y="451"/>
                    <a:pt x="397" y="451"/>
                    <a:pt x="397" y="451"/>
                  </a:cubicBezTo>
                  <a:cubicBezTo>
                    <a:pt x="397" y="451"/>
                    <a:pt x="397" y="451"/>
                    <a:pt x="397" y="451"/>
                  </a:cubicBezTo>
                  <a:cubicBezTo>
                    <a:pt x="396" y="451"/>
                    <a:pt x="396" y="452"/>
                    <a:pt x="396" y="453"/>
                  </a:cubicBezTo>
                  <a:cubicBezTo>
                    <a:pt x="396" y="454"/>
                    <a:pt x="395" y="454"/>
                    <a:pt x="395" y="455"/>
                  </a:cubicBezTo>
                  <a:cubicBezTo>
                    <a:pt x="393" y="458"/>
                    <a:pt x="390" y="461"/>
                    <a:pt x="388" y="464"/>
                  </a:cubicBezTo>
                  <a:cubicBezTo>
                    <a:pt x="385" y="466"/>
                    <a:pt x="382" y="469"/>
                    <a:pt x="380" y="472"/>
                  </a:cubicBezTo>
                  <a:cubicBezTo>
                    <a:pt x="379" y="473"/>
                    <a:pt x="377" y="474"/>
                    <a:pt x="377" y="475"/>
                  </a:cubicBezTo>
                  <a:cubicBezTo>
                    <a:pt x="376" y="477"/>
                    <a:pt x="375" y="479"/>
                    <a:pt x="374" y="481"/>
                  </a:cubicBezTo>
                  <a:cubicBezTo>
                    <a:pt x="374" y="481"/>
                    <a:pt x="374" y="481"/>
                    <a:pt x="374" y="481"/>
                  </a:cubicBezTo>
                  <a:cubicBezTo>
                    <a:pt x="375" y="480"/>
                    <a:pt x="376" y="479"/>
                    <a:pt x="377" y="479"/>
                  </a:cubicBezTo>
                  <a:cubicBezTo>
                    <a:pt x="377" y="479"/>
                    <a:pt x="377" y="479"/>
                    <a:pt x="378" y="479"/>
                  </a:cubicBezTo>
                  <a:cubicBezTo>
                    <a:pt x="381" y="480"/>
                    <a:pt x="384" y="480"/>
                    <a:pt x="387" y="478"/>
                  </a:cubicBezTo>
                  <a:cubicBezTo>
                    <a:pt x="387" y="478"/>
                    <a:pt x="387" y="477"/>
                    <a:pt x="388" y="477"/>
                  </a:cubicBezTo>
                  <a:cubicBezTo>
                    <a:pt x="390" y="476"/>
                    <a:pt x="393" y="474"/>
                    <a:pt x="395" y="473"/>
                  </a:cubicBezTo>
                  <a:cubicBezTo>
                    <a:pt x="396" y="473"/>
                    <a:pt x="396" y="474"/>
                    <a:pt x="396" y="474"/>
                  </a:cubicBezTo>
                  <a:cubicBezTo>
                    <a:pt x="407" y="470"/>
                    <a:pt x="417" y="465"/>
                    <a:pt x="427" y="457"/>
                  </a:cubicBezTo>
                  <a:cubicBezTo>
                    <a:pt x="427" y="457"/>
                    <a:pt x="427" y="457"/>
                    <a:pt x="427" y="457"/>
                  </a:cubicBezTo>
                  <a:cubicBezTo>
                    <a:pt x="427" y="457"/>
                    <a:pt x="428" y="457"/>
                    <a:pt x="427" y="457"/>
                  </a:cubicBezTo>
                  <a:cubicBezTo>
                    <a:pt x="428" y="458"/>
                    <a:pt x="427" y="459"/>
                    <a:pt x="428" y="459"/>
                  </a:cubicBezTo>
                  <a:cubicBezTo>
                    <a:pt x="431" y="457"/>
                    <a:pt x="435" y="455"/>
                    <a:pt x="438" y="452"/>
                  </a:cubicBezTo>
                  <a:cubicBezTo>
                    <a:pt x="455" y="438"/>
                    <a:pt x="470" y="422"/>
                    <a:pt x="482" y="403"/>
                  </a:cubicBezTo>
                  <a:cubicBezTo>
                    <a:pt x="500" y="375"/>
                    <a:pt x="509" y="344"/>
                    <a:pt x="508" y="311"/>
                  </a:cubicBezTo>
                  <a:cubicBezTo>
                    <a:pt x="508" y="304"/>
                    <a:pt x="508" y="297"/>
                    <a:pt x="507" y="291"/>
                  </a:cubicBezTo>
                  <a:cubicBezTo>
                    <a:pt x="506" y="279"/>
                    <a:pt x="503" y="268"/>
                    <a:pt x="500" y="257"/>
                  </a:cubicBezTo>
                  <a:cubicBezTo>
                    <a:pt x="495" y="241"/>
                    <a:pt x="488" y="226"/>
                    <a:pt x="479" y="212"/>
                  </a:cubicBezTo>
                  <a:cubicBezTo>
                    <a:pt x="479" y="211"/>
                    <a:pt x="478" y="210"/>
                    <a:pt x="477" y="209"/>
                  </a:cubicBezTo>
                  <a:cubicBezTo>
                    <a:pt x="477" y="207"/>
                    <a:pt x="476" y="206"/>
                    <a:pt x="475" y="205"/>
                  </a:cubicBezTo>
                  <a:cubicBezTo>
                    <a:pt x="474" y="205"/>
                    <a:pt x="474" y="204"/>
                    <a:pt x="473" y="203"/>
                  </a:cubicBezTo>
                  <a:cubicBezTo>
                    <a:pt x="473" y="203"/>
                    <a:pt x="473" y="203"/>
                    <a:pt x="473" y="203"/>
                  </a:cubicBezTo>
                  <a:cubicBezTo>
                    <a:pt x="473" y="202"/>
                    <a:pt x="472" y="201"/>
                    <a:pt x="472" y="201"/>
                  </a:cubicBezTo>
                  <a:cubicBezTo>
                    <a:pt x="472" y="202"/>
                    <a:pt x="472" y="203"/>
                    <a:pt x="473" y="203"/>
                  </a:cubicBezTo>
                  <a:cubicBezTo>
                    <a:pt x="473" y="204"/>
                    <a:pt x="474" y="205"/>
                    <a:pt x="475" y="205"/>
                  </a:cubicBezTo>
                  <a:cubicBezTo>
                    <a:pt x="475" y="207"/>
                    <a:pt x="476" y="208"/>
                    <a:pt x="477" y="209"/>
                  </a:cubicBezTo>
                  <a:cubicBezTo>
                    <a:pt x="477" y="210"/>
                    <a:pt x="477" y="211"/>
                    <a:pt x="478" y="211"/>
                  </a:cubicBezTo>
                  <a:cubicBezTo>
                    <a:pt x="478" y="211"/>
                    <a:pt x="478" y="211"/>
                    <a:pt x="478" y="211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8" y="212"/>
                    <a:pt x="478" y="212"/>
                    <a:pt x="478" y="212"/>
                  </a:cubicBezTo>
                  <a:cubicBezTo>
                    <a:pt x="478" y="212"/>
                    <a:pt x="478" y="211"/>
                    <a:pt x="478" y="211"/>
                  </a:cubicBezTo>
                  <a:cubicBezTo>
                    <a:pt x="477" y="211"/>
                    <a:pt x="477" y="211"/>
                    <a:pt x="477" y="211"/>
                  </a:cubicBezTo>
                  <a:cubicBezTo>
                    <a:pt x="476" y="210"/>
                    <a:pt x="475" y="209"/>
                    <a:pt x="475" y="208"/>
                  </a:cubicBezTo>
                  <a:cubicBezTo>
                    <a:pt x="474" y="207"/>
                    <a:pt x="473" y="206"/>
                    <a:pt x="473" y="205"/>
                  </a:cubicBezTo>
                  <a:cubicBezTo>
                    <a:pt x="472" y="204"/>
                    <a:pt x="472" y="204"/>
                    <a:pt x="471" y="203"/>
                  </a:cubicBezTo>
                  <a:cubicBezTo>
                    <a:pt x="472" y="204"/>
                    <a:pt x="472" y="204"/>
                    <a:pt x="473" y="205"/>
                  </a:cubicBezTo>
                  <a:cubicBezTo>
                    <a:pt x="473" y="205"/>
                    <a:pt x="473" y="205"/>
                    <a:pt x="473" y="205"/>
                  </a:cubicBezTo>
                  <a:cubicBezTo>
                    <a:pt x="473" y="206"/>
                    <a:pt x="473" y="207"/>
                    <a:pt x="474" y="208"/>
                  </a:cubicBezTo>
                  <a:cubicBezTo>
                    <a:pt x="474" y="208"/>
                    <a:pt x="474" y="209"/>
                    <a:pt x="474" y="209"/>
                  </a:cubicBezTo>
                  <a:cubicBezTo>
                    <a:pt x="474" y="209"/>
                    <a:pt x="474" y="210"/>
                    <a:pt x="474" y="210"/>
                  </a:cubicBezTo>
                  <a:cubicBezTo>
                    <a:pt x="474" y="210"/>
                    <a:pt x="474" y="210"/>
                    <a:pt x="474" y="210"/>
                  </a:cubicBezTo>
                  <a:cubicBezTo>
                    <a:pt x="475" y="210"/>
                    <a:pt x="475" y="211"/>
                    <a:pt x="476" y="211"/>
                  </a:cubicBezTo>
                  <a:cubicBezTo>
                    <a:pt x="476" y="211"/>
                    <a:pt x="476" y="211"/>
                    <a:pt x="476" y="211"/>
                  </a:cubicBezTo>
                  <a:cubicBezTo>
                    <a:pt x="476" y="211"/>
                    <a:pt x="476" y="211"/>
                    <a:pt x="476" y="211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6" y="212"/>
                    <a:pt x="476" y="212"/>
                    <a:pt x="476" y="212"/>
                  </a:cubicBezTo>
                  <a:cubicBezTo>
                    <a:pt x="476" y="212"/>
                    <a:pt x="476" y="212"/>
                    <a:pt x="476" y="211"/>
                  </a:cubicBezTo>
                  <a:cubicBezTo>
                    <a:pt x="476" y="211"/>
                    <a:pt x="476" y="211"/>
                    <a:pt x="476" y="211"/>
                  </a:cubicBezTo>
                  <a:cubicBezTo>
                    <a:pt x="476" y="211"/>
                    <a:pt x="476" y="211"/>
                    <a:pt x="476" y="211"/>
                  </a:cubicBezTo>
                  <a:cubicBezTo>
                    <a:pt x="475" y="211"/>
                    <a:pt x="474" y="211"/>
                    <a:pt x="474" y="210"/>
                  </a:cubicBezTo>
                  <a:cubicBezTo>
                    <a:pt x="474" y="210"/>
                    <a:pt x="474" y="210"/>
                    <a:pt x="474" y="210"/>
                  </a:cubicBezTo>
                  <a:cubicBezTo>
                    <a:pt x="474" y="210"/>
                    <a:pt x="474" y="210"/>
                    <a:pt x="474" y="209"/>
                  </a:cubicBezTo>
                  <a:cubicBezTo>
                    <a:pt x="473" y="209"/>
                    <a:pt x="473" y="209"/>
                    <a:pt x="473" y="208"/>
                  </a:cubicBezTo>
                  <a:cubicBezTo>
                    <a:pt x="471" y="206"/>
                    <a:pt x="469" y="203"/>
                    <a:pt x="468" y="201"/>
                  </a:cubicBezTo>
                  <a:cubicBezTo>
                    <a:pt x="463" y="194"/>
                    <a:pt x="458" y="187"/>
                    <a:pt x="453" y="180"/>
                  </a:cubicBezTo>
                  <a:cubicBezTo>
                    <a:pt x="448" y="174"/>
                    <a:pt x="443" y="167"/>
                    <a:pt x="436" y="162"/>
                  </a:cubicBezTo>
                  <a:cubicBezTo>
                    <a:pt x="433" y="160"/>
                    <a:pt x="431" y="157"/>
                    <a:pt x="428" y="155"/>
                  </a:cubicBezTo>
                  <a:cubicBezTo>
                    <a:pt x="425" y="153"/>
                    <a:pt x="423" y="152"/>
                    <a:pt x="420" y="151"/>
                  </a:cubicBezTo>
                  <a:cubicBezTo>
                    <a:pt x="419" y="151"/>
                    <a:pt x="418" y="151"/>
                    <a:pt x="417" y="150"/>
                  </a:cubicBezTo>
                  <a:cubicBezTo>
                    <a:pt x="413" y="148"/>
                    <a:pt x="412" y="145"/>
                    <a:pt x="416" y="142"/>
                  </a:cubicBezTo>
                  <a:cubicBezTo>
                    <a:pt x="417" y="142"/>
                    <a:pt x="418" y="141"/>
                    <a:pt x="418" y="140"/>
                  </a:cubicBezTo>
                  <a:cubicBezTo>
                    <a:pt x="420" y="139"/>
                    <a:pt x="422" y="139"/>
                    <a:pt x="424" y="140"/>
                  </a:cubicBezTo>
                  <a:cubicBezTo>
                    <a:pt x="433" y="143"/>
                    <a:pt x="442" y="146"/>
                    <a:pt x="450" y="151"/>
                  </a:cubicBezTo>
                  <a:cubicBezTo>
                    <a:pt x="475" y="165"/>
                    <a:pt x="495" y="185"/>
                    <a:pt x="510" y="210"/>
                  </a:cubicBezTo>
                  <a:cubicBezTo>
                    <a:pt x="510" y="211"/>
                    <a:pt x="511" y="212"/>
                    <a:pt x="511" y="214"/>
                  </a:cubicBezTo>
                  <a:cubicBezTo>
                    <a:pt x="521" y="237"/>
                    <a:pt x="527" y="262"/>
                    <a:pt x="529" y="288"/>
                  </a:cubicBezTo>
                  <a:cubicBezTo>
                    <a:pt x="530" y="304"/>
                    <a:pt x="529" y="320"/>
                    <a:pt x="525" y="336"/>
                  </a:cubicBezTo>
                  <a:cubicBezTo>
                    <a:pt x="521" y="358"/>
                    <a:pt x="513" y="377"/>
                    <a:pt x="501" y="396"/>
                  </a:cubicBezTo>
                  <a:cubicBezTo>
                    <a:pt x="489" y="415"/>
                    <a:pt x="475" y="432"/>
                    <a:pt x="458" y="447"/>
                  </a:cubicBezTo>
                  <a:cubicBezTo>
                    <a:pt x="440" y="463"/>
                    <a:pt x="420" y="478"/>
                    <a:pt x="398" y="490"/>
                  </a:cubicBezTo>
                  <a:cubicBezTo>
                    <a:pt x="358" y="514"/>
                    <a:pt x="315" y="532"/>
                    <a:pt x="269" y="545"/>
                  </a:cubicBezTo>
                  <a:cubicBezTo>
                    <a:pt x="261" y="547"/>
                    <a:pt x="252" y="549"/>
                    <a:pt x="243" y="550"/>
                  </a:cubicBezTo>
                  <a:cubicBezTo>
                    <a:pt x="241" y="550"/>
                    <a:pt x="239" y="551"/>
                    <a:pt x="237" y="551"/>
                  </a:cubicBezTo>
                  <a:cubicBezTo>
                    <a:pt x="236" y="552"/>
                    <a:pt x="235" y="552"/>
                    <a:pt x="235" y="554"/>
                  </a:cubicBezTo>
                  <a:cubicBezTo>
                    <a:pt x="235" y="555"/>
                    <a:pt x="237" y="556"/>
                    <a:pt x="238" y="556"/>
                  </a:cubicBezTo>
                  <a:cubicBezTo>
                    <a:pt x="242" y="557"/>
                    <a:pt x="245" y="558"/>
                    <a:pt x="249" y="558"/>
                  </a:cubicBezTo>
                  <a:cubicBezTo>
                    <a:pt x="256" y="559"/>
                    <a:pt x="264" y="559"/>
                    <a:pt x="271" y="558"/>
                  </a:cubicBezTo>
                  <a:cubicBezTo>
                    <a:pt x="286" y="557"/>
                    <a:pt x="300" y="554"/>
                    <a:pt x="314" y="550"/>
                  </a:cubicBezTo>
                  <a:cubicBezTo>
                    <a:pt x="323" y="548"/>
                    <a:pt x="332" y="546"/>
                    <a:pt x="341" y="543"/>
                  </a:cubicBezTo>
                  <a:cubicBezTo>
                    <a:pt x="374" y="533"/>
                    <a:pt x="405" y="521"/>
                    <a:pt x="434" y="502"/>
                  </a:cubicBezTo>
                  <a:cubicBezTo>
                    <a:pt x="434" y="502"/>
                    <a:pt x="434" y="502"/>
                    <a:pt x="434" y="502"/>
                  </a:cubicBezTo>
                  <a:cubicBezTo>
                    <a:pt x="434" y="502"/>
                    <a:pt x="434" y="502"/>
                    <a:pt x="434" y="502"/>
                  </a:cubicBezTo>
                  <a:cubicBezTo>
                    <a:pt x="435" y="501"/>
                    <a:pt x="436" y="501"/>
                    <a:pt x="436" y="500"/>
                  </a:cubicBezTo>
                  <a:cubicBezTo>
                    <a:pt x="436" y="500"/>
                    <a:pt x="436" y="500"/>
                    <a:pt x="436" y="500"/>
                  </a:cubicBezTo>
                  <a:cubicBezTo>
                    <a:pt x="436" y="500"/>
                    <a:pt x="436" y="500"/>
                    <a:pt x="436" y="500"/>
                  </a:cubicBezTo>
                  <a:cubicBezTo>
                    <a:pt x="437" y="500"/>
                    <a:pt x="437" y="500"/>
                    <a:pt x="437" y="500"/>
                  </a:cubicBezTo>
                  <a:cubicBezTo>
                    <a:pt x="437" y="500"/>
                    <a:pt x="437" y="501"/>
                    <a:pt x="437" y="501"/>
                  </a:cubicBezTo>
                  <a:cubicBezTo>
                    <a:pt x="437" y="501"/>
                    <a:pt x="437" y="501"/>
                    <a:pt x="437" y="501"/>
                  </a:cubicBezTo>
                  <a:cubicBezTo>
                    <a:pt x="437" y="501"/>
                    <a:pt x="436" y="501"/>
                    <a:pt x="436" y="500"/>
                  </a:cubicBezTo>
                  <a:cubicBezTo>
                    <a:pt x="436" y="500"/>
                    <a:pt x="436" y="500"/>
                    <a:pt x="436" y="500"/>
                  </a:cubicBezTo>
                  <a:cubicBezTo>
                    <a:pt x="436" y="500"/>
                    <a:pt x="436" y="500"/>
                    <a:pt x="436" y="500"/>
                  </a:cubicBezTo>
                  <a:cubicBezTo>
                    <a:pt x="436" y="502"/>
                    <a:pt x="436" y="502"/>
                    <a:pt x="434" y="502"/>
                  </a:cubicBezTo>
                  <a:cubicBezTo>
                    <a:pt x="434" y="502"/>
                    <a:pt x="434" y="502"/>
                    <a:pt x="434" y="502"/>
                  </a:cubicBezTo>
                  <a:cubicBezTo>
                    <a:pt x="434" y="502"/>
                    <a:pt x="434" y="502"/>
                    <a:pt x="434" y="502"/>
                  </a:cubicBezTo>
                  <a:cubicBezTo>
                    <a:pt x="434" y="503"/>
                    <a:pt x="434" y="503"/>
                    <a:pt x="434" y="503"/>
                  </a:cubicBezTo>
                  <a:cubicBezTo>
                    <a:pt x="433" y="504"/>
                    <a:pt x="432" y="505"/>
                    <a:pt x="431" y="505"/>
                  </a:cubicBezTo>
                  <a:cubicBezTo>
                    <a:pt x="404" y="523"/>
                    <a:pt x="374" y="536"/>
                    <a:pt x="343" y="545"/>
                  </a:cubicBezTo>
                  <a:cubicBezTo>
                    <a:pt x="339" y="546"/>
                    <a:pt x="335" y="547"/>
                    <a:pt x="330" y="548"/>
                  </a:cubicBezTo>
                  <a:cubicBezTo>
                    <a:pt x="331" y="548"/>
                    <a:pt x="332" y="548"/>
                    <a:pt x="332" y="548"/>
                  </a:cubicBezTo>
                  <a:cubicBezTo>
                    <a:pt x="333" y="550"/>
                    <a:pt x="334" y="550"/>
                    <a:pt x="335" y="549"/>
                  </a:cubicBezTo>
                  <a:cubicBezTo>
                    <a:pt x="337" y="549"/>
                    <a:pt x="339" y="549"/>
                    <a:pt x="341" y="549"/>
                  </a:cubicBezTo>
                  <a:cubicBezTo>
                    <a:pt x="341" y="549"/>
                    <a:pt x="341" y="549"/>
                    <a:pt x="341" y="549"/>
                  </a:cubicBezTo>
                  <a:cubicBezTo>
                    <a:pt x="341" y="549"/>
                    <a:pt x="341" y="549"/>
                    <a:pt x="341" y="549"/>
                  </a:cubicBezTo>
                  <a:cubicBezTo>
                    <a:pt x="341" y="549"/>
                    <a:pt x="342" y="549"/>
                    <a:pt x="342" y="549"/>
                  </a:cubicBezTo>
                  <a:cubicBezTo>
                    <a:pt x="342" y="549"/>
                    <a:pt x="341" y="549"/>
                    <a:pt x="341" y="549"/>
                  </a:cubicBezTo>
                  <a:cubicBezTo>
                    <a:pt x="341" y="549"/>
                    <a:pt x="341" y="549"/>
                    <a:pt x="341" y="549"/>
                  </a:cubicBezTo>
                  <a:cubicBezTo>
                    <a:pt x="341" y="549"/>
                    <a:pt x="341" y="549"/>
                    <a:pt x="341" y="549"/>
                  </a:cubicBezTo>
                  <a:cubicBezTo>
                    <a:pt x="341" y="549"/>
                    <a:pt x="341" y="549"/>
                    <a:pt x="341" y="549"/>
                  </a:cubicBezTo>
                  <a:cubicBezTo>
                    <a:pt x="340" y="550"/>
                    <a:pt x="339" y="550"/>
                    <a:pt x="338" y="550"/>
                  </a:cubicBezTo>
                  <a:cubicBezTo>
                    <a:pt x="331" y="552"/>
                    <a:pt x="325" y="553"/>
                    <a:pt x="319" y="555"/>
                  </a:cubicBezTo>
                  <a:cubicBezTo>
                    <a:pt x="316" y="555"/>
                    <a:pt x="312" y="556"/>
                    <a:pt x="309" y="557"/>
                  </a:cubicBezTo>
                  <a:cubicBezTo>
                    <a:pt x="308" y="557"/>
                    <a:pt x="306" y="557"/>
                    <a:pt x="306" y="559"/>
                  </a:cubicBezTo>
                  <a:cubicBezTo>
                    <a:pt x="306" y="559"/>
                    <a:pt x="307" y="560"/>
                    <a:pt x="308" y="560"/>
                  </a:cubicBezTo>
                  <a:cubicBezTo>
                    <a:pt x="311" y="559"/>
                    <a:pt x="314" y="559"/>
                    <a:pt x="317" y="559"/>
                  </a:cubicBezTo>
                  <a:cubicBezTo>
                    <a:pt x="327" y="557"/>
                    <a:pt x="337" y="555"/>
                    <a:pt x="347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46" y="554"/>
                    <a:pt x="345" y="554"/>
                    <a:pt x="344" y="554"/>
                  </a:cubicBezTo>
                  <a:cubicBezTo>
                    <a:pt x="340" y="555"/>
                    <a:pt x="336" y="557"/>
                    <a:pt x="332" y="558"/>
                  </a:cubicBezTo>
                  <a:cubicBezTo>
                    <a:pt x="324" y="560"/>
                    <a:pt x="316" y="561"/>
                    <a:pt x="308" y="563"/>
                  </a:cubicBezTo>
                  <a:cubicBezTo>
                    <a:pt x="307" y="564"/>
                    <a:pt x="307" y="564"/>
                    <a:pt x="306" y="564"/>
                  </a:cubicBezTo>
                  <a:cubicBezTo>
                    <a:pt x="309" y="564"/>
                    <a:pt x="311" y="564"/>
                    <a:pt x="313" y="564"/>
                  </a:cubicBezTo>
                  <a:cubicBezTo>
                    <a:pt x="323" y="562"/>
                    <a:pt x="333" y="560"/>
                    <a:pt x="342" y="557"/>
                  </a:cubicBezTo>
                  <a:cubicBezTo>
                    <a:pt x="346" y="556"/>
                    <a:pt x="349" y="556"/>
                    <a:pt x="352" y="555"/>
                  </a:cubicBezTo>
                  <a:cubicBezTo>
                    <a:pt x="354" y="555"/>
                    <a:pt x="355" y="554"/>
                    <a:pt x="356" y="554"/>
                  </a:cubicBezTo>
                  <a:cubicBezTo>
                    <a:pt x="358" y="553"/>
                    <a:pt x="359" y="553"/>
                    <a:pt x="361" y="552"/>
                  </a:cubicBezTo>
                  <a:cubicBezTo>
                    <a:pt x="363" y="552"/>
                    <a:pt x="364" y="552"/>
                    <a:pt x="366" y="551"/>
                  </a:cubicBezTo>
                  <a:cubicBezTo>
                    <a:pt x="370" y="550"/>
                    <a:pt x="374" y="548"/>
                    <a:pt x="379" y="547"/>
                  </a:cubicBezTo>
                  <a:cubicBezTo>
                    <a:pt x="380" y="547"/>
                    <a:pt x="380" y="547"/>
                    <a:pt x="381" y="547"/>
                  </a:cubicBezTo>
                  <a:cubicBezTo>
                    <a:pt x="383" y="546"/>
                    <a:pt x="385" y="545"/>
                    <a:pt x="387" y="545"/>
                  </a:cubicBezTo>
                  <a:cubicBezTo>
                    <a:pt x="403" y="538"/>
                    <a:pt x="419" y="531"/>
                    <a:pt x="434" y="522"/>
                  </a:cubicBezTo>
                  <a:cubicBezTo>
                    <a:pt x="435" y="521"/>
                    <a:pt x="436" y="521"/>
                    <a:pt x="437" y="520"/>
                  </a:cubicBezTo>
                  <a:cubicBezTo>
                    <a:pt x="439" y="518"/>
                    <a:pt x="441" y="517"/>
                    <a:pt x="443" y="516"/>
                  </a:cubicBezTo>
                  <a:cubicBezTo>
                    <a:pt x="447" y="513"/>
                    <a:pt x="452" y="511"/>
                    <a:pt x="455" y="508"/>
                  </a:cubicBezTo>
                  <a:cubicBezTo>
                    <a:pt x="455" y="508"/>
                    <a:pt x="456" y="507"/>
                    <a:pt x="456" y="507"/>
                  </a:cubicBezTo>
                  <a:cubicBezTo>
                    <a:pt x="458" y="506"/>
                    <a:pt x="460" y="505"/>
                    <a:pt x="461" y="504"/>
                  </a:cubicBezTo>
                  <a:cubicBezTo>
                    <a:pt x="476" y="493"/>
                    <a:pt x="489" y="480"/>
                    <a:pt x="502" y="466"/>
                  </a:cubicBezTo>
                  <a:cubicBezTo>
                    <a:pt x="502" y="466"/>
                    <a:pt x="503" y="465"/>
                    <a:pt x="503" y="464"/>
                  </a:cubicBezTo>
                  <a:cubicBezTo>
                    <a:pt x="503" y="463"/>
                    <a:pt x="504" y="462"/>
                    <a:pt x="505" y="461"/>
                  </a:cubicBezTo>
                  <a:cubicBezTo>
                    <a:pt x="508" y="459"/>
                    <a:pt x="510" y="456"/>
                    <a:pt x="513" y="453"/>
                  </a:cubicBezTo>
                  <a:cubicBezTo>
                    <a:pt x="514" y="451"/>
                    <a:pt x="515" y="450"/>
                    <a:pt x="516" y="449"/>
                  </a:cubicBezTo>
                  <a:cubicBezTo>
                    <a:pt x="517" y="448"/>
                    <a:pt x="517" y="448"/>
                    <a:pt x="518" y="448"/>
                  </a:cubicBezTo>
                  <a:cubicBezTo>
                    <a:pt x="518" y="446"/>
                    <a:pt x="518" y="446"/>
                    <a:pt x="519" y="446"/>
                  </a:cubicBezTo>
                  <a:cubicBezTo>
                    <a:pt x="519" y="446"/>
                    <a:pt x="518" y="447"/>
                    <a:pt x="518" y="448"/>
                  </a:cubicBezTo>
                  <a:cubicBezTo>
                    <a:pt x="519" y="446"/>
                    <a:pt x="521" y="446"/>
                    <a:pt x="522" y="443"/>
                  </a:cubicBezTo>
                  <a:cubicBezTo>
                    <a:pt x="521" y="444"/>
                    <a:pt x="520" y="445"/>
                    <a:pt x="519" y="446"/>
                  </a:cubicBezTo>
                  <a:cubicBezTo>
                    <a:pt x="519" y="444"/>
                    <a:pt x="520" y="444"/>
                    <a:pt x="520" y="443"/>
                  </a:cubicBezTo>
                  <a:cubicBezTo>
                    <a:pt x="522" y="440"/>
                    <a:pt x="524" y="439"/>
                    <a:pt x="524" y="436"/>
                  </a:cubicBezTo>
                  <a:cubicBezTo>
                    <a:pt x="524" y="436"/>
                    <a:pt x="525" y="435"/>
                    <a:pt x="525" y="435"/>
                  </a:cubicBezTo>
                  <a:cubicBezTo>
                    <a:pt x="530" y="429"/>
                    <a:pt x="534" y="422"/>
                    <a:pt x="538" y="416"/>
                  </a:cubicBezTo>
                  <a:cubicBezTo>
                    <a:pt x="540" y="414"/>
                    <a:pt x="541" y="411"/>
                    <a:pt x="542" y="409"/>
                  </a:cubicBezTo>
                  <a:cubicBezTo>
                    <a:pt x="542" y="409"/>
                    <a:pt x="542" y="408"/>
                    <a:pt x="542" y="408"/>
                  </a:cubicBezTo>
                  <a:cubicBezTo>
                    <a:pt x="543" y="408"/>
                    <a:pt x="543" y="408"/>
                    <a:pt x="544" y="409"/>
                  </a:cubicBezTo>
                  <a:cubicBezTo>
                    <a:pt x="545" y="406"/>
                    <a:pt x="547" y="403"/>
                    <a:pt x="548" y="400"/>
                  </a:cubicBezTo>
                  <a:cubicBezTo>
                    <a:pt x="549" y="398"/>
                    <a:pt x="549" y="396"/>
                    <a:pt x="550" y="395"/>
                  </a:cubicBezTo>
                  <a:cubicBezTo>
                    <a:pt x="552" y="392"/>
                    <a:pt x="553" y="390"/>
                    <a:pt x="554" y="387"/>
                  </a:cubicBezTo>
                  <a:cubicBezTo>
                    <a:pt x="557" y="381"/>
                    <a:pt x="559" y="375"/>
                    <a:pt x="562" y="368"/>
                  </a:cubicBezTo>
                  <a:cubicBezTo>
                    <a:pt x="566" y="357"/>
                    <a:pt x="569" y="346"/>
                    <a:pt x="571" y="334"/>
                  </a:cubicBezTo>
                  <a:cubicBezTo>
                    <a:pt x="571" y="333"/>
                    <a:pt x="571" y="332"/>
                    <a:pt x="571" y="331"/>
                  </a:cubicBezTo>
                  <a:cubicBezTo>
                    <a:pt x="568" y="334"/>
                    <a:pt x="567" y="339"/>
                    <a:pt x="564" y="343"/>
                  </a:cubicBezTo>
                  <a:cubicBezTo>
                    <a:pt x="564" y="342"/>
                    <a:pt x="563" y="342"/>
                    <a:pt x="563" y="341"/>
                  </a:cubicBezTo>
                  <a:cubicBezTo>
                    <a:pt x="563" y="340"/>
                    <a:pt x="563" y="338"/>
                    <a:pt x="563" y="336"/>
                  </a:cubicBezTo>
                  <a:cubicBezTo>
                    <a:pt x="564" y="332"/>
                    <a:pt x="564" y="328"/>
                    <a:pt x="565" y="324"/>
                  </a:cubicBezTo>
                  <a:cubicBezTo>
                    <a:pt x="566" y="317"/>
                    <a:pt x="566" y="311"/>
                    <a:pt x="566" y="305"/>
                  </a:cubicBezTo>
                  <a:cubicBezTo>
                    <a:pt x="566" y="304"/>
                    <a:pt x="565" y="304"/>
                    <a:pt x="565" y="304"/>
                  </a:cubicBezTo>
                  <a:cubicBezTo>
                    <a:pt x="565" y="304"/>
                    <a:pt x="564" y="305"/>
                    <a:pt x="564" y="305"/>
                  </a:cubicBezTo>
                  <a:cubicBezTo>
                    <a:pt x="563" y="303"/>
                    <a:pt x="563" y="301"/>
                    <a:pt x="563" y="300"/>
                  </a:cubicBezTo>
                  <a:cubicBezTo>
                    <a:pt x="563" y="297"/>
                    <a:pt x="563" y="294"/>
                    <a:pt x="563" y="291"/>
                  </a:cubicBezTo>
                  <a:cubicBezTo>
                    <a:pt x="563" y="283"/>
                    <a:pt x="563" y="275"/>
                    <a:pt x="561" y="266"/>
                  </a:cubicBezTo>
                  <a:cubicBezTo>
                    <a:pt x="559" y="249"/>
                    <a:pt x="554" y="233"/>
                    <a:pt x="546" y="217"/>
                  </a:cubicBezTo>
                  <a:cubicBezTo>
                    <a:pt x="532" y="188"/>
                    <a:pt x="513" y="164"/>
                    <a:pt x="489" y="142"/>
                  </a:cubicBezTo>
                  <a:cubicBezTo>
                    <a:pt x="487" y="141"/>
                    <a:pt x="485" y="139"/>
                    <a:pt x="483" y="137"/>
                  </a:cubicBezTo>
                  <a:cubicBezTo>
                    <a:pt x="482" y="136"/>
                    <a:pt x="481" y="135"/>
                    <a:pt x="480" y="134"/>
                  </a:cubicBezTo>
                  <a:cubicBezTo>
                    <a:pt x="479" y="133"/>
                    <a:pt x="478" y="131"/>
                    <a:pt x="479" y="130"/>
                  </a:cubicBezTo>
                  <a:cubicBezTo>
                    <a:pt x="480" y="129"/>
                    <a:pt x="481" y="128"/>
                    <a:pt x="483" y="129"/>
                  </a:cubicBezTo>
                  <a:cubicBezTo>
                    <a:pt x="485" y="129"/>
                    <a:pt x="488" y="129"/>
                    <a:pt x="490" y="129"/>
                  </a:cubicBezTo>
                  <a:cubicBezTo>
                    <a:pt x="492" y="130"/>
                    <a:pt x="493" y="130"/>
                    <a:pt x="494" y="132"/>
                  </a:cubicBezTo>
                  <a:cubicBezTo>
                    <a:pt x="497" y="135"/>
                    <a:pt x="501" y="139"/>
                    <a:pt x="504" y="142"/>
                  </a:cubicBezTo>
                  <a:cubicBezTo>
                    <a:pt x="505" y="143"/>
                    <a:pt x="506" y="144"/>
                    <a:pt x="507" y="146"/>
                  </a:cubicBezTo>
                  <a:cubicBezTo>
                    <a:pt x="506" y="145"/>
                    <a:pt x="505" y="145"/>
                    <a:pt x="505" y="144"/>
                  </a:cubicBezTo>
                  <a:cubicBezTo>
                    <a:pt x="501" y="141"/>
                    <a:pt x="497" y="137"/>
                    <a:pt x="493" y="134"/>
                  </a:cubicBezTo>
                  <a:cubicBezTo>
                    <a:pt x="492" y="132"/>
                    <a:pt x="490" y="132"/>
                    <a:pt x="488" y="131"/>
                  </a:cubicBezTo>
                  <a:cubicBezTo>
                    <a:pt x="486" y="131"/>
                    <a:pt x="484" y="131"/>
                    <a:pt x="483" y="131"/>
                  </a:cubicBezTo>
                  <a:cubicBezTo>
                    <a:pt x="482" y="132"/>
                    <a:pt x="482" y="132"/>
                    <a:pt x="483" y="133"/>
                  </a:cubicBezTo>
                  <a:cubicBezTo>
                    <a:pt x="484" y="133"/>
                    <a:pt x="485" y="133"/>
                    <a:pt x="486" y="133"/>
                  </a:cubicBezTo>
                  <a:cubicBezTo>
                    <a:pt x="488" y="133"/>
                    <a:pt x="490" y="133"/>
                    <a:pt x="491" y="135"/>
                  </a:cubicBezTo>
                  <a:cubicBezTo>
                    <a:pt x="494" y="138"/>
                    <a:pt x="498" y="141"/>
                    <a:pt x="501" y="144"/>
                  </a:cubicBezTo>
                  <a:cubicBezTo>
                    <a:pt x="503" y="147"/>
                    <a:pt x="505" y="149"/>
                    <a:pt x="507" y="152"/>
                  </a:cubicBezTo>
                  <a:cubicBezTo>
                    <a:pt x="508" y="153"/>
                    <a:pt x="509" y="154"/>
                    <a:pt x="510" y="155"/>
                  </a:cubicBezTo>
                  <a:cubicBezTo>
                    <a:pt x="512" y="157"/>
                    <a:pt x="513" y="158"/>
                    <a:pt x="514" y="160"/>
                  </a:cubicBezTo>
                  <a:cubicBezTo>
                    <a:pt x="516" y="161"/>
                    <a:pt x="517" y="163"/>
                    <a:pt x="518" y="165"/>
                  </a:cubicBezTo>
                  <a:cubicBezTo>
                    <a:pt x="520" y="167"/>
                    <a:pt x="522" y="169"/>
                    <a:pt x="524" y="171"/>
                  </a:cubicBezTo>
                  <a:cubicBezTo>
                    <a:pt x="524" y="171"/>
                    <a:pt x="525" y="172"/>
                    <a:pt x="525" y="172"/>
                  </a:cubicBezTo>
                  <a:cubicBezTo>
                    <a:pt x="525" y="174"/>
                    <a:pt x="526" y="175"/>
                    <a:pt x="527" y="176"/>
                  </a:cubicBezTo>
                  <a:cubicBezTo>
                    <a:pt x="539" y="191"/>
                    <a:pt x="549" y="207"/>
                    <a:pt x="558" y="224"/>
                  </a:cubicBezTo>
                  <a:cubicBezTo>
                    <a:pt x="560" y="226"/>
                    <a:pt x="561" y="228"/>
                    <a:pt x="562" y="230"/>
                  </a:cubicBezTo>
                  <a:cubicBezTo>
                    <a:pt x="563" y="231"/>
                    <a:pt x="563" y="232"/>
                    <a:pt x="564" y="232"/>
                  </a:cubicBezTo>
                  <a:cubicBezTo>
                    <a:pt x="564" y="234"/>
                    <a:pt x="565" y="235"/>
                    <a:pt x="565" y="236"/>
                  </a:cubicBezTo>
                  <a:cubicBezTo>
                    <a:pt x="567" y="240"/>
                    <a:pt x="568" y="244"/>
                    <a:pt x="570" y="248"/>
                  </a:cubicBezTo>
                  <a:cubicBezTo>
                    <a:pt x="570" y="248"/>
                    <a:pt x="570" y="249"/>
                    <a:pt x="570" y="249"/>
                  </a:cubicBezTo>
                  <a:cubicBezTo>
                    <a:pt x="571" y="254"/>
                    <a:pt x="572" y="259"/>
                    <a:pt x="574" y="263"/>
                  </a:cubicBezTo>
                  <a:cubicBezTo>
                    <a:pt x="574" y="263"/>
                    <a:pt x="574" y="263"/>
                    <a:pt x="575" y="263"/>
                  </a:cubicBezTo>
                  <a:cubicBezTo>
                    <a:pt x="579" y="277"/>
                    <a:pt x="581" y="292"/>
                    <a:pt x="581" y="307"/>
                  </a:cubicBezTo>
                  <a:cubicBezTo>
                    <a:pt x="581" y="308"/>
                    <a:pt x="581" y="309"/>
                    <a:pt x="582" y="310"/>
                  </a:cubicBezTo>
                  <a:cubicBezTo>
                    <a:pt x="583" y="311"/>
                    <a:pt x="582" y="312"/>
                    <a:pt x="582" y="314"/>
                  </a:cubicBezTo>
                  <a:cubicBezTo>
                    <a:pt x="582" y="316"/>
                    <a:pt x="581" y="319"/>
                    <a:pt x="581" y="322"/>
                  </a:cubicBezTo>
                  <a:cubicBezTo>
                    <a:pt x="580" y="328"/>
                    <a:pt x="580" y="334"/>
                    <a:pt x="578" y="340"/>
                  </a:cubicBezTo>
                  <a:cubicBezTo>
                    <a:pt x="578" y="341"/>
                    <a:pt x="578" y="342"/>
                    <a:pt x="578" y="342"/>
                  </a:cubicBezTo>
                  <a:cubicBezTo>
                    <a:pt x="578" y="344"/>
                    <a:pt x="578" y="345"/>
                    <a:pt x="577" y="347"/>
                  </a:cubicBezTo>
                  <a:cubicBezTo>
                    <a:pt x="576" y="351"/>
                    <a:pt x="575" y="354"/>
                    <a:pt x="574" y="358"/>
                  </a:cubicBezTo>
                  <a:cubicBezTo>
                    <a:pt x="572" y="363"/>
                    <a:pt x="570" y="368"/>
                    <a:pt x="568" y="374"/>
                  </a:cubicBezTo>
                  <a:cubicBezTo>
                    <a:pt x="568" y="374"/>
                    <a:pt x="567" y="375"/>
                    <a:pt x="567" y="375"/>
                  </a:cubicBezTo>
                  <a:cubicBezTo>
                    <a:pt x="567" y="375"/>
                    <a:pt x="567" y="375"/>
                    <a:pt x="567" y="375"/>
                  </a:cubicBezTo>
                  <a:cubicBezTo>
                    <a:pt x="567" y="375"/>
                    <a:pt x="567" y="375"/>
                    <a:pt x="567" y="375"/>
                  </a:cubicBezTo>
                  <a:cubicBezTo>
                    <a:pt x="566" y="375"/>
                    <a:pt x="566" y="375"/>
                    <a:pt x="566" y="375"/>
                  </a:cubicBezTo>
                  <a:cubicBezTo>
                    <a:pt x="565" y="378"/>
                    <a:pt x="564" y="381"/>
                    <a:pt x="562" y="383"/>
                  </a:cubicBezTo>
                  <a:cubicBezTo>
                    <a:pt x="561" y="386"/>
                    <a:pt x="560" y="388"/>
                    <a:pt x="559" y="391"/>
                  </a:cubicBezTo>
                  <a:cubicBezTo>
                    <a:pt x="558" y="392"/>
                    <a:pt x="558" y="393"/>
                    <a:pt x="557" y="394"/>
                  </a:cubicBezTo>
                  <a:cubicBezTo>
                    <a:pt x="557" y="394"/>
                    <a:pt x="557" y="395"/>
                    <a:pt x="556" y="396"/>
                  </a:cubicBezTo>
                  <a:cubicBezTo>
                    <a:pt x="553" y="402"/>
                    <a:pt x="550" y="408"/>
                    <a:pt x="546" y="414"/>
                  </a:cubicBezTo>
                  <a:cubicBezTo>
                    <a:pt x="540" y="422"/>
                    <a:pt x="534" y="430"/>
                    <a:pt x="528" y="438"/>
                  </a:cubicBezTo>
                  <a:cubicBezTo>
                    <a:pt x="527" y="440"/>
                    <a:pt x="526" y="441"/>
                    <a:pt x="525" y="442"/>
                  </a:cubicBezTo>
                  <a:cubicBezTo>
                    <a:pt x="525" y="443"/>
                    <a:pt x="524" y="443"/>
                    <a:pt x="525" y="444"/>
                  </a:cubicBezTo>
                  <a:cubicBezTo>
                    <a:pt x="529" y="442"/>
                    <a:pt x="532" y="438"/>
                    <a:pt x="537" y="436"/>
                  </a:cubicBezTo>
                  <a:cubicBezTo>
                    <a:pt x="537" y="437"/>
                    <a:pt x="537" y="437"/>
                    <a:pt x="536" y="438"/>
                  </a:cubicBezTo>
                  <a:cubicBezTo>
                    <a:pt x="535" y="440"/>
                    <a:pt x="534" y="442"/>
                    <a:pt x="533" y="444"/>
                  </a:cubicBezTo>
                  <a:cubicBezTo>
                    <a:pt x="531" y="447"/>
                    <a:pt x="528" y="450"/>
                    <a:pt x="526" y="453"/>
                  </a:cubicBezTo>
                  <a:cubicBezTo>
                    <a:pt x="522" y="457"/>
                    <a:pt x="519" y="461"/>
                    <a:pt x="515" y="465"/>
                  </a:cubicBezTo>
                  <a:cubicBezTo>
                    <a:pt x="514" y="466"/>
                    <a:pt x="514" y="467"/>
                    <a:pt x="513" y="468"/>
                  </a:cubicBezTo>
                  <a:cubicBezTo>
                    <a:pt x="513" y="468"/>
                    <a:pt x="514" y="469"/>
                    <a:pt x="514" y="469"/>
                  </a:cubicBezTo>
                  <a:cubicBezTo>
                    <a:pt x="514" y="471"/>
                    <a:pt x="512" y="472"/>
                    <a:pt x="511" y="473"/>
                  </a:cubicBezTo>
                  <a:cubicBezTo>
                    <a:pt x="497" y="487"/>
                    <a:pt x="482" y="500"/>
                    <a:pt x="465" y="512"/>
                  </a:cubicBezTo>
                  <a:cubicBezTo>
                    <a:pt x="464" y="513"/>
                    <a:pt x="463" y="514"/>
                    <a:pt x="461" y="515"/>
                  </a:cubicBezTo>
                  <a:cubicBezTo>
                    <a:pt x="458" y="517"/>
                    <a:pt x="455" y="519"/>
                    <a:pt x="452" y="521"/>
                  </a:cubicBezTo>
                  <a:cubicBezTo>
                    <a:pt x="450" y="523"/>
                    <a:pt x="447" y="524"/>
                    <a:pt x="445" y="526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5" y="526"/>
                    <a:pt x="445" y="526"/>
                    <a:pt x="445" y="527"/>
                  </a:cubicBezTo>
                  <a:cubicBezTo>
                    <a:pt x="445" y="526"/>
                    <a:pt x="445" y="526"/>
                    <a:pt x="445" y="526"/>
                  </a:cubicBezTo>
                  <a:cubicBezTo>
                    <a:pt x="444" y="526"/>
                    <a:pt x="444" y="527"/>
                    <a:pt x="443" y="527"/>
                  </a:cubicBezTo>
                  <a:cubicBezTo>
                    <a:pt x="444" y="527"/>
                    <a:pt x="444" y="527"/>
                    <a:pt x="445" y="527"/>
                  </a:cubicBezTo>
                  <a:cubicBezTo>
                    <a:pt x="444" y="528"/>
                    <a:pt x="444" y="528"/>
                    <a:pt x="443" y="528"/>
                  </a:cubicBezTo>
                  <a:cubicBezTo>
                    <a:pt x="443" y="528"/>
                    <a:pt x="443" y="528"/>
                    <a:pt x="443" y="527"/>
                  </a:cubicBezTo>
                  <a:cubicBezTo>
                    <a:pt x="442" y="528"/>
                    <a:pt x="442" y="528"/>
                    <a:pt x="441" y="529"/>
                  </a:cubicBezTo>
                  <a:cubicBezTo>
                    <a:pt x="442" y="529"/>
                    <a:pt x="442" y="529"/>
                    <a:pt x="443" y="529"/>
                  </a:cubicBezTo>
                  <a:cubicBezTo>
                    <a:pt x="442" y="529"/>
                    <a:pt x="442" y="530"/>
                    <a:pt x="441" y="530"/>
                  </a:cubicBezTo>
                  <a:cubicBezTo>
                    <a:pt x="441" y="529"/>
                    <a:pt x="441" y="529"/>
                    <a:pt x="441" y="529"/>
                  </a:cubicBezTo>
                  <a:cubicBezTo>
                    <a:pt x="440" y="529"/>
                    <a:pt x="439" y="529"/>
                    <a:pt x="439" y="530"/>
                  </a:cubicBezTo>
                  <a:cubicBezTo>
                    <a:pt x="440" y="530"/>
                    <a:pt x="440" y="530"/>
                    <a:pt x="440" y="530"/>
                  </a:cubicBezTo>
                  <a:cubicBezTo>
                    <a:pt x="440" y="530"/>
                    <a:pt x="439" y="531"/>
                    <a:pt x="439" y="532"/>
                  </a:cubicBezTo>
                  <a:cubicBezTo>
                    <a:pt x="437" y="533"/>
                    <a:pt x="435" y="534"/>
                    <a:pt x="433" y="535"/>
                  </a:cubicBezTo>
                  <a:cubicBezTo>
                    <a:pt x="410" y="551"/>
                    <a:pt x="386" y="565"/>
                    <a:pt x="361" y="577"/>
                  </a:cubicBezTo>
                  <a:cubicBezTo>
                    <a:pt x="361" y="577"/>
                    <a:pt x="360" y="577"/>
                    <a:pt x="359" y="578"/>
                  </a:cubicBezTo>
                  <a:cubicBezTo>
                    <a:pt x="363" y="578"/>
                    <a:pt x="378" y="575"/>
                    <a:pt x="393" y="571"/>
                  </a:cubicBezTo>
                  <a:cubicBezTo>
                    <a:pt x="404" y="568"/>
                    <a:pt x="415" y="564"/>
                    <a:pt x="426" y="560"/>
                  </a:cubicBezTo>
                  <a:cubicBezTo>
                    <a:pt x="437" y="556"/>
                    <a:pt x="447" y="551"/>
                    <a:pt x="457" y="545"/>
                  </a:cubicBezTo>
                  <a:cubicBezTo>
                    <a:pt x="467" y="540"/>
                    <a:pt x="477" y="534"/>
                    <a:pt x="487" y="527"/>
                  </a:cubicBezTo>
                  <a:cubicBezTo>
                    <a:pt x="496" y="521"/>
                    <a:pt x="505" y="513"/>
                    <a:pt x="514" y="506"/>
                  </a:cubicBezTo>
                  <a:cubicBezTo>
                    <a:pt x="522" y="498"/>
                    <a:pt x="531" y="490"/>
                    <a:pt x="538" y="482"/>
                  </a:cubicBezTo>
                  <a:cubicBezTo>
                    <a:pt x="546" y="473"/>
                    <a:pt x="553" y="464"/>
                    <a:pt x="560" y="454"/>
                  </a:cubicBezTo>
                  <a:cubicBezTo>
                    <a:pt x="561" y="455"/>
                    <a:pt x="561" y="456"/>
                    <a:pt x="561" y="456"/>
                  </a:cubicBezTo>
                  <a:cubicBezTo>
                    <a:pt x="562" y="454"/>
                    <a:pt x="563" y="452"/>
                    <a:pt x="564" y="450"/>
                  </a:cubicBezTo>
                  <a:cubicBezTo>
                    <a:pt x="565" y="449"/>
                    <a:pt x="565" y="449"/>
                    <a:pt x="566" y="447"/>
                  </a:cubicBezTo>
                  <a:cubicBezTo>
                    <a:pt x="566" y="448"/>
                    <a:pt x="566" y="449"/>
                    <a:pt x="566" y="449"/>
                  </a:cubicBezTo>
                  <a:cubicBezTo>
                    <a:pt x="564" y="453"/>
                    <a:pt x="562" y="458"/>
                    <a:pt x="560" y="462"/>
                  </a:cubicBezTo>
                  <a:cubicBezTo>
                    <a:pt x="559" y="462"/>
                    <a:pt x="559" y="462"/>
                    <a:pt x="559" y="462"/>
                  </a:cubicBezTo>
                  <a:cubicBezTo>
                    <a:pt x="559" y="462"/>
                    <a:pt x="559" y="462"/>
                    <a:pt x="559" y="462"/>
                  </a:cubicBezTo>
                  <a:cubicBezTo>
                    <a:pt x="559" y="462"/>
                    <a:pt x="559" y="462"/>
                    <a:pt x="559" y="462"/>
                  </a:cubicBezTo>
                  <a:cubicBezTo>
                    <a:pt x="560" y="462"/>
                    <a:pt x="561" y="461"/>
                    <a:pt x="561" y="461"/>
                  </a:cubicBezTo>
                  <a:cubicBezTo>
                    <a:pt x="563" y="457"/>
                    <a:pt x="565" y="454"/>
                    <a:pt x="566" y="450"/>
                  </a:cubicBezTo>
                  <a:cubicBezTo>
                    <a:pt x="567" y="449"/>
                    <a:pt x="567" y="448"/>
                    <a:pt x="568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68" y="449"/>
                    <a:pt x="568" y="450"/>
                    <a:pt x="567" y="451"/>
                  </a:cubicBezTo>
                  <a:cubicBezTo>
                    <a:pt x="566" y="455"/>
                    <a:pt x="564" y="459"/>
                    <a:pt x="561" y="464"/>
                  </a:cubicBezTo>
                  <a:cubicBezTo>
                    <a:pt x="558" y="470"/>
                    <a:pt x="554" y="476"/>
                    <a:pt x="551" y="483"/>
                  </a:cubicBezTo>
                  <a:cubicBezTo>
                    <a:pt x="550" y="484"/>
                    <a:pt x="549" y="484"/>
                    <a:pt x="549" y="486"/>
                  </a:cubicBezTo>
                  <a:cubicBezTo>
                    <a:pt x="549" y="486"/>
                    <a:pt x="549" y="486"/>
                    <a:pt x="549" y="486"/>
                  </a:cubicBezTo>
                  <a:cubicBezTo>
                    <a:pt x="549" y="486"/>
                    <a:pt x="549" y="486"/>
                    <a:pt x="549" y="486"/>
                  </a:cubicBezTo>
                  <a:cubicBezTo>
                    <a:pt x="549" y="486"/>
                    <a:pt x="549" y="486"/>
                    <a:pt x="549" y="486"/>
                  </a:cubicBezTo>
                  <a:cubicBezTo>
                    <a:pt x="550" y="486"/>
                    <a:pt x="549" y="487"/>
                    <a:pt x="549" y="488"/>
                  </a:cubicBezTo>
                  <a:cubicBezTo>
                    <a:pt x="549" y="487"/>
                    <a:pt x="549" y="486"/>
                    <a:pt x="549" y="486"/>
                  </a:cubicBezTo>
                  <a:cubicBezTo>
                    <a:pt x="548" y="486"/>
                    <a:pt x="548" y="487"/>
                    <a:pt x="548" y="488"/>
                  </a:cubicBezTo>
                  <a:cubicBezTo>
                    <a:pt x="548" y="488"/>
                    <a:pt x="549" y="488"/>
                    <a:pt x="549" y="488"/>
                  </a:cubicBezTo>
                  <a:cubicBezTo>
                    <a:pt x="549" y="488"/>
                    <a:pt x="548" y="489"/>
                    <a:pt x="548" y="489"/>
                  </a:cubicBezTo>
                  <a:cubicBezTo>
                    <a:pt x="548" y="489"/>
                    <a:pt x="548" y="489"/>
                    <a:pt x="548" y="489"/>
                  </a:cubicBezTo>
                  <a:cubicBezTo>
                    <a:pt x="548" y="489"/>
                    <a:pt x="548" y="489"/>
                    <a:pt x="548" y="489"/>
                  </a:cubicBezTo>
                  <a:cubicBezTo>
                    <a:pt x="548" y="489"/>
                    <a:pt x="548" y="489"/>
                    <a:pt x="548" y="489"/>
                  </a:cubicBezTo>
                  <a:cubicBezTo>
                    <a:pt x="548" y="490"/>
                    <a:pt x="547" y="491"/>
                    <a:pt x="546" y="492"/>
                  </a:cubicBezTo>
                  <a:cubicBezTo>
                    <a:pt x="547" y="492"/>
                    <a:pt x="545" y="493"/>
                    <a:pt x="546" y="494"/>
                  </a:cubicBezTo>
                  <a:cubicBezTo>
                    <a:pt x="547" y="493"/>
                    <a:pt x="548" y="492"/>
                    <a:pt x="548" y="491"/>
                  </a:cubicBezTo>
                  <a:cubicBezTo>
                    <a:pt x="549" y="489"/>
                    <a:pt x="550" y="487"/>
                    <a:pt x="552" y="486"/>
                  </a:cubicBezTo>
                  <a:cubicBezTo>
                    <a:pt x="552" y="486"/>
                    <a:pt x="552" y="486"/>
                    <a:pt x="552" y="486"/>
                  </a:cubicBezTo>
                  <a:cubicBezTo>
                    <a:pt x="553" y="486"/>
                    <a:pt x="553" y="486"/>
                    <a:pt x="553" y="486"/>
                  </a:cubicBezTo>
                  <a:cubicBezTo>
                    <a:pt x="553" y="486"/>
                    <a:pt x="553" y="486"/>
                    <a:pt x="552" y="486"/>
                  </a:cubicBezTo>
                  <a:cubicBezTo>
                    <a:pt x="553" y="484"/>
                    <a:pt x="553" y="484"/>
                    <a:pt x="554" y="484"/>
                  </a:cubicBezTo>
                  <a:cubicBezTo>
                    <a:pt x="554" y="484"/>
                    <a:pt x="554" y="484"/>
                    <a:pt x="554" y="484"/>
                  </a:cubicBezTo>
                  <a:cubicBezTo>
                    <a:pt x="554" y="484"/>
                    <a:pt x="554" y="484"/>
                    <a:pt x="554" y="484"/>
                  </a:cubicBezTo>
                  <a:cubicBezTo>
                    <a:pt x="554" y="483"/>
                    <a:pt x="554" y="482"/>
                    <a:pt x="554" y="482"/>
                  </a:cubicBezTo>
                  <a:cubicBezTo>
                    <a:pt x="554" y="482"/>
                    <a:pt x="554" y="482"/>
                    <a:pt x="554" y="482"/>
                  </a:cubicBezTo>
                  <a:cubicBezTo>
                    <a:pt x="554" y="482"/>
                    <a:pt x="554" y="482"/>
                    <a:pt x="554" y="482"/>
                  </a:cubicBezTo>
                  <a:cubicBezTo>
                    <a:pt x="555" y="481"/>
                    <a:pt x="555" y="481"/>
                    <a:pt x="556" y="480"/>
                  </a:cubicBezTo>
                  <a:cubicBezTo>
                    <a:pt x="556" y="480"/>
                    <a:pt x="556" y="480"/>
                    <a:pt x="556" y="480"/>
                  </a:cubicBezTo>
                  <a:cubicBezTo>
                    <a:pt x="556" y="480"/>
                    <a:pt x="556" y="480"/>
                    <a:pt x="556" y="480"/>
                  </a:cubicBezTo>
                  <a:cubicBezTo>
                    <a:pt x="556" y="479"/>
                    <a:pt x="557" y="478"/>
                    <a:pt x="558" y="479"/>
                  </a:cubicBezTo>
                  <a:cubicBezTo>
                    <a:pt x="558" y="479"/>
                    <a:pt x="558" y="478"/>
                    <a:pt x="558" y="478"/>
                  </a:cubicBezTo>
                  <a:cubicBezTo>
                    <a:pt x="558" y="478"/>
                    <a:pt x="558" y="477"/>
                    <a:pt x="558" y="476"/>
                  </a:cubicBezTo>
                  <a:cubicBezTo>
                    <a:pt x="558" y="476"/>
                    <a:pt x="558" y="476"/>
                    <a:pt x="558" y="476"/>
                  </a:cubicBezTo>
                  <a:cubicBezTo>
                    <a:pt x="558" y="475"/>
                    <a:pt x="559" y="475"/>
                    <a:pt x="560" y="475"/>
                  </a:cubicBezTo>
                  <a:cubicBezTo>
                    <a:pt x="560" y="475"/>
                    <a:pt x="560" y="475"/>
                    <a:pt x="560" y="475"/>
                  </a:cubicBezTo>
                  <a:cubicBezTo>
                    <a:pt x="560" y="474"/>
                    <a:pt x="560" y="473"/>
                    <a:pt x="560" y="472"/>
                  </a:cubicBezTo>
                  <a:cubicBezTo>
                    <a:pt x="560" y="472"/>
                    <a:pt x="560" y="472"/>
                    <a:pt x="560" y="472"/>
                  </a:cubicBezTo>
                  <a:cubicBezTo>
                    <a:pt x="560" y="472"/>
                    <a:pt x="561" y="471"/>
                    <a:pt x="562" y="471"/>
                  </a:cubicBezTo>
                  <a:cubicBezTo>
                    <a:pt x="562" y="471"/>
                    <a:pt x="562" y="471"/>
                    <a:pt x="562" y="471"/>
                  </a:cubicBezTo>
                  <a:cubicBezTo>
                    <a:pt x="562" y="471"/>
                    <a:pt x="562" y="471"/>
                    <a:pt x="562" y="471"/>
                  </a:cubicBezTo>
                  <a:cubicBezTo>
                    <a:pt x="562" y="470"/>
                    <a:pt x="562" y="470"/>
                    <a:pt x="562" y="469"/>
                  </a:cubicBezTo>
                  <a:cubicBezTo>
                    <a:pt x="562" y="469"/>
                    <a:pt x="562" y="469"/>
                    <a:pt x="562" y="469"/>
                  </a:cubicBezTo>
                  <a:cubicBezTo>
                    <a:pt x="562" y="469"/>
                    <a:pt x="562" y="469"/>
                    <a:pt x="562" y="469"/>
                  </a:cubicBezTo>
                  <a:cubicBezTo>
                    <a:pt x="562" y="468"/>
                    <a:pt x="563" y="468"/>
                    <a:pt x="563" y="468"/>
                  </a:cubicBezTo>
                  <a:cubicBezTo>
                    <a:pt x="563" y="468"/>
                    <a:pt x="563" y="467"/>
                    <a:pt x="563" y="467"/>
                  </a:cubicBezTo>
                  <a:cubicBezTo>
                    <a:pt x="563" y="467"/>
                    <a:pt x="563" y="467"/>
                    <a:pt x="563" y="467"/>
                  </a:cubicBezTo>
                  <a:cubicBezTo>
                    <a:pt x="563" y="467"/>
                    <a:pt x="563" y="466"/>
                    <a:pt x="563" y="466"/>
                  </a:cubicBezTo>
                  <a:cubicBezTo>
                    <a:pt x="563" y="466"/>
                    <a:pt x="563" y="466"/>
                    <a:pt x="563" y="466"/>
                  </a:cubicBezTo>
                  <a:cubicBezTo>
                    <a:pt x="563" y="466"/>
                    <a:pt x="563" y="466"/>
                    <a:pt x="564" y="466"/>
                  </a:cubicBezTo>
                  <a:cubicBezTo>
                    <a:pt x="564" y="465"/>
                    <a:pt x="564" y="465"/>
                    <a:pt x="564" y="464"/>
                  </a:cubicBezTo>
                  <a:cubicBezTo>
                    <a:pt x="564" y="464"/>
                    <a:pt x="564" y="464"/>
                    <a:pt x="564" y="464"/>
                  </a:cubicBezTo>
                  <a:cubicBezTo>
                    <a:pt x="564" y="464"/>
                    <a:pt x="564" y="464"/>
                    <a:pt x="564" y="464"/>
                  </a:cubicBezTo>
                  <a:cubicBezTo>
                    <a:pt x="564" y="464"/>
                    <a:pt x="564" y="464"/>
                    <a:pt x="564" y="464"/>
                  </a:cubicBezTo>
                  <a:cubicBezTo>
                    <a:pt x="565" y="464"/>
                    <a:pt x="565" y="464"/>
                    <a:pt x="565" y="463"/>
                  </a:cubicBezTo>
                  <a:cubicBezTo>
                    <a:pt x="565" y="463"/>
                    <a:pt x="565" y="463"/>
                    <a:pt x="565" y="463"/>
                  </a:cubicBezTo>
                  <a:cubicBezTo>
                    <a:pt x="565" y="463"/>
                    <a:pt x="565" y="463"/>
                    <a:pt x="565" y="463"/>
                  </a:cubicBezTo>
                  <a:cubicBezTo>
                    <a:pt x="565" y="463"/>
                    <a:pt x="565" y="463"/>
                    <a:pt x="565" y="463"/>
                  </a:cubicBezTo>
                  <a:cubicBezTo>
                    <a:pt x="566" y="462"/>
                    <a:pt x="566" y="460"/>
                    <a:pt x="567" y="458"/>
                  </a:cubicBezTo>
                  <a:cubicBezTo>
                    <a:pt x="568" y="457"/>
                    <a:pt x="568" y="456"/>
                    <a:pt x="570" y="455"/>
                  </a:cubicBezTo>
                  <a:cubicBezTo>
                    <a:pt x="570" y="456"/>
                    <a:pt x="569" y="457"/>
                    <a:pt x="569" y="458"/>
                  </a:cubicBezTo>
                  <a:cubicBezTo>
                    <a:pt x="568" y="459"/>
                    <a:pt x="567" y="461"/>
                    <a:pt x="566" y="463"/>
                  </a:cubicBezTo>
                  <a:cubicBezTo>
                    <a:pt x="566" y="463"/>
                    <a:pt x="565" y="463"/>
                    <a:pt x="565" y="463"/>
                  </a:cubicBezTo>
                  <a:cubicBezTo>
                    <a:pt x="565" y="463"/>
                    <a:pt x="565" y="463"/>
                    <a:pt x="565" y="463"/>
                  </a:cubicBezTo>
                  <a:cubicBezTo>
                    <a:pt x="565" y="464"/>
                    <a:pt x="565" y="464"/>
                    <a:pt x="564" y="464"/>
                  </a:cubicBezTo>
                  <a:cubicBezTo>
                    <a:pt x="564" y="464"/>
                    <a:pt x="564" y="464"/>
                    <a:pt x="564" y="464"/>
                  </a:cubicBezTo>
                  <a:cubicBezTo>
                    <a:pt x="564" y="465"/>
                    <a:pt x="564" y="465"/>
                    <a:pt x="564" y="466"/>
                  </a:cubicBezTo>
                  <a:cubicBezTo>
                    <a:pt x="563" y="466"/>
                    <a:pt x="563" y="466"/>
                    <a:pt x="563" y="466"/>
                  </a:cubicBezTo>
                  <a:cubicBezTo>
                    <a:pt x="563" y="467"/>
                    <a:pt x="563" y="467"/>
                    <a:pt x="563" y="467"/>
                  </a:cubicBezTo>
                  <a:cubicBezTo>
                    <a:pt x="563" y="467"/>
                    <a:pt x="563" y="467"/>
                    <a:pt x="563" y="468"/>
                  </a:cubicBezTo>
                  <a:cubicBezTo>
                    <a:pt x="563" y="468"/>
                    <a:pt x="563" y="468"/>
                    <a:pt x="563" y="468"/>
                  </a:cubicBezTo>
                  <a:cubicBezTo>
                    <a:pt x="563" y="468"/>
                    <a:pt x="563" y="469"/>
                    <a:pt x="562" y="469"/>
                  </a:cubicBezTo>
                  <a:cubicBezTo>
                    <a:pt x="562" y="469"/>
                    <a:pt x="562" y="469"/>
                    <a:pt x="562" y="469"/>
                  </a:cubicBezTo>
                  <a:cubicBezTo>
                    <a:pt x="562" y="469"/>
                    <a:pt x="562" y="469"/>
                    <a:pt x="562" y="469"/>
                  </a:cubicBezTo>
                  <a:cubicBezTo>
                    <a:pt x="562" y="470"/>
                    <a:pt x="562" y="470"/>
                    <a:pt x="562" y="471"/>
                  </a:cubicBezTo>
                  <a:cubicBezTo>
                    <a:pt x="562" y="471"/>
                    <a:pt x="562" y="471"/>
                    <a:pt x="562" y="471"/>
                  </a:cubicBezTo>
                  <a:cubicBezTo>
                    <a:pt x="562" y="471"/>
                    <a:pt x="562" y="471"/>
                    <a:pt x="562" y="471"/>
                  </a:cubicBezTo>
                  <a:cubicBezTo>
                    <a:pt x="561" y="472"/>
                    <a:pt x="561" y="473"/>
                    <a:pt x="560" y="472"/>
                  </a:cubicBezTo>
                  <a:cubicBezTo>
                    <a:pt x="560" y="472"/>
                    <a:pt x="560" y="472"/>
                    <a:pt x="560" y="472"/>
                  </a:cubicBezTo>
                  <a:cubicBezTo>
                    <a:pt x="560" y="473"/>
                    <a:pt x="560" y="474"/>
                    <a:pt x="560" y="475"/>
                  </a:cubicBezTo>
                  <a:cubicBezTo>
                    <a:pt x="560" y="475"/>
                    <a:pt x="560" y="475"/>
                    <a:pt x="560" y="475"/>
                  </a:cubicBezTo>
                  <a:cubicBezTo>
                    <a:pt x="559" y="475"/>
                    <a:pt x="559" y="476"/>
                    <a:pt x="558" y="476"/>
                  </a:cubicBezTo>
                  <a:cubicBezTo>
                    <a:pt x="558" y="476"/>
                    <a:pt x="558" y="476"/>
                    <a:pt x="558" y="476"/>
                  </a:cubicBezTo>
                  <a:cubicBezTo>
                    <a:pt x="558" y="477"/>
                    <a:pt x="558" y="478"/>
                    <a:pt x="558" y="479"/>
                  </a:cubicBezTo>
                  <a:cubicBezTo>
                    <a:pt x="558" y="479"/>
                    <a:pt x="558" y="479"/>
                    <a:pt x="558" y="479"/>
                  </a:cubicBezTo>
                  <a:cubicBezTo>
                    <a:pt x="557" y="479"/>
                    <a:pt x="556" y="479"/>
                    <a:pt x="556" y="480"/>
                  </a:cubicBezTo>
                  <a:cubicBezTo>
                    <a:pt x="556" y="480"/>
                    <a:pt x="556" y="480"/>
                    <a:pt x="556" y="480"/>
                  </a:cubicBezTo>
                  <a:cubicBezTo>
                    <a:pt x="556" y="480"/>
                    <a:pt x="556" y="480"/>
                    <a:pt x="556" y="480"/>
                  </a:cubicBezTo>
                  <a:cubicBezTo>
                    <a:pt x="555" y="481"/>
                    <a:pt x="555" y="481"/>
                    <a:pt x="554" y="482"/>
                  </a:cubicBezTo>
                  <a:cubicBezTo>
                    <a:pt x="554" y="482"/>
                    <a:pt x="554" y="482"/>
                    <a:pt x="554" y="482"/>
                  </a:cubicBezTo>
                  <a:cubicBezTo>
                    <a:pt x="554" y="482"/>
                    <a:pt x="554" y="482"/>
                    <a:pt x="554" y="482"/>
                  </a:cubicBezTo>
                  <a:cubicBezTo>
                    <a:pt x="554" y="482"/>
                    <a:pt x="554" y="483"/>
                    <a:pt x="554" y="484"/>
                  </a:cubicBezTo>
                  <a:cubicBezTo>
                    <a:pt x="554" y="484"/>
                    <a:pt x="554" y="484"/>
                    <a:pt x="554" y="484"/>
                  </a:cubicBezTo>
                  <a:cubicBezTo>
                    <a:pt x="554" y="484"/>
                    <a:pt x="554" y="484"/>
                    <a:pt x="554" y="484"/>
                  </a:cubicBezTo>
                  <a:cubicBezTo>
                    <a:pt x="554" y="484"/>
                    <a:pt x="553" y="485"/>
                    <a:pt x="553" y="485"/>
                  </a:cubicBezTo>
                  <a:cubicBezTo>
                    <a:pt x="554" y="485"/>
                    <a:pt x="555" y="485"/>
                    <a:pt x="556" y="485"/>
                  </a:cubicBezTo>
                  <a:cubicBezTo>
                    <a:pt x="556" y="484"/>
                    <a:pt x="557" y="484"/>
                    <a:pt x="557" y="483"/>
                  </a:cubicBezTo>
                  <a:cubicBezTo>
                    <a:pt x="560" y="478"/>
                    <a:pt x="564" y="472"/>
                    <a:pt x="567" y="466"/>
                  </a:cubicBezTo>
                  <a:cubicBezTo>
                    <a:pt x="568" y="466"/>
                    <a:pt x="568" y="465"/>
                    <a:pt x="569" y="464"/>
                  </a:cubicBezTo>
                  <a:cubicBezTo>
                    <a:pt x="569" y="464"/>
                    <a:pt x="569" y="464"/>
                    <a:pt x="570" y="464"/>
                  </a:cubicBezTo>
                  <a:cubicBezTo>
                    <a:pt x="570" y="464"/>
                    <a:pt x="570" y="464"/>
                    <a:pt x="570" y="464"/>
                  </a:cubicBezTo>
                  <a:cubicBezTo>
                    <a:pt x="570" y="464"/>
                    <a:pt x="570" y="464"/>
                    <a:pt x="570" y="464"/>
                  </a:cubicBezTo>
                  <a:cubicBezTo>
                    <a:pt x="569" y="463"/>
                    <a:pt x="569" y="463"/>
                    <a:pt x="570" y="462"/>
                  </a:cubicBezTo>
                  <a:cubicBezTo>
                    <a:pt x="570" y="462"/>
                    <a:pt x="570" y="462"/>
                    <a:pt x="570" y="462"/>
                  </a:cubicBezTo>
                  <a:cubicBezTo>
                    <a:pt x="570" y="462"/>
                    <a:pt x="570" y="462"/>
                    <a:pt x="570" y="462"/>
                  </a:cubicBezTo>
                  <a:cubicBezTo>
                    <a:pt x="570" y="461"/>
                    <a:pt x="570" y="461"/>
                    <a:pt x="571" y="460"/>
                  </a:cubicBezTo>
                  <a:cubicBezTo>
                    <a:pt x="571" y="460"/>
                    <a:pt x="571" y="460"/>
                    <a:pt x="571" y="460"/>
                  </a:cubicBezTo>
                  <a:cubicBezTo>
                    <a:pt x="571" y="460"/>
                    <a:pt x="571" y="460"/>
                    <a:pt x="571" y="460"/>
                  </a:cubicBezTo>
                  <a:cubicBezTo>
                    <a:pt x="571" y="460"/>
                    <a:pt x="571" y="459"/>
                    <a:pt x="571" y="459"/>
                  </a:cubicBezTo>
                  <a:cubicBezTo>
                    <a:pt x="571" y="459"/>
                    <a:pt x="571" y="459"/>
                    <a:pt x="571" y="459"/>
                  </a:cubicBezTo>
                  <a:cubicBezTo>
                    <a:pt x="571" y="459"/>
                    <a:pt x="571" y="459"/>
                    <a:pt x="571" y="459"/>
                  </a:cubicBezTo>
                  <a:cubicBezTo>
                    <a:pt x="571" y="459"/>
                    <a:pt x="571" y="459"/>
                    <a:pt x="572" y="459"/>
                  </a:cubicBezTo>
                  <a:cubicBezTo>
                    <a:pt x="571" y="459"/>
                    <a:pt x="571" y="459"/>
                    <a:pt x="571" y="459"/>
                  </a:cubicBezTo>
                  <a:cubicBezTo>
                    <a:pt x="571" y="459"/>
                    <a:pt x="571" y="460"/>
                    <a:pt x="571" y="460"/>
                  </a:cubicBezTo>
                  <a:cubicBezTo>
                    <a:pt x="571" y="460"/>
                    <a:pt x="571" y="460"/>
                    <a:pt x="571" y="460"/>
                  </a:cubicBezTo>
                  <a:cubicBezTo>
                    <a:pt x="571" y="460"/>
                    <a:pt x="571" y="460"/>
                    <a:pt x="571" y="460"/>
                  </a:cubicBezTo>
                  <a:cubicBezTo>
                    <a:pt x="571" y="461"/>
                    <a:pt x="571" y="461"/>
                    <a:pt x="570" y="462"/>
                  </a:cubicBezTo>
                  <a:cubicBezTo>
                    <a:pt x="570" y="462"/>
                    <a:pt x="570" y="462"/>
                    <a:pt x="570" y="462"/>
                  </a:cubicBezTo>
                  <a:cubicBezTo>
                    <a:pt x="570" y="462"/>
                    <a:pt x="570" y="462"/>
                    <a:pt x="570" y="462"/>
                  </a:cubicBezTo>
                  <a:cubicBezTo>
                    <a:pt x="570" y="463"/>
                    <a:pt x="570" y="463"/>
                    <a:pt x="570" y="464"/>
                  </a:cubicBezTo>
                  <a:cubicBezTo>
                    <a:pt x="570" y="464"/>
                    <a:pt x="570" y="464"/>
                    <a:pt x="570" y="464"/>
                  </a:cubicBezTo>
                  <a:cubicBezTo>
                    <a:pt x="570" y="464"/>
                    <a:pt x="570" y="464"/>
                    <a:pt x="570" y="464"/>
                  </a:cubicBezTo>
                  <a:cubicBezTo>
                    <a:pt x="569" y="465"/>
                    <a:pt x="569" y="466"/>
                    <a:pt x="568" y="467"/>
                  </a:cubicBezTo>
                  <a:cubicBezTo>
                    <a:pt x="561" y="482"/>
                    <a:pt x="552" y="496"/>
                    <a:pt x="543" y="509"/>
                  </a:cubicBezTo>
                  <a:cubicBezTo>
                    <a:pt x="544" y="509"/>
                    <a:pt x="545" y="509"/>
                    <a:pt x="545" y="508"/>
                  </a:cubicBezTo>
                  <a:cubicBezTo>
                    <a:pt x="547" y="505"/>
                    <a:pt x="549" y="503"/>
                    <a:pt x="551" y="500"/>
                  </a:cubicBezTo>
                  <a:cubicBezTo>
                    <a:pt x="562" y="481"/>
                    <a:pt x="572" y="462"/>
                    <a:pt x="581" y="442"/>
                  </a:cubicBezTo>
                  <a:cubicBezTo>
                    <a:pt x="581" y="441"/>
                    <a:pt x="581" y="440"/>
                    <a:pt x="582" y="439"/>
                  </a:cubicBezTo>
                  <a:cubicBezTo>
                    <a:pt x="582" y="439"/>
                    <a:pt x="582" y="439"/>
                    <a:pt x="582" y="439"/>
                  </a:cubicBezTo>
                  <a:cubicBezTo>
                    <a:pt x="582" y="439"/>
                    <a:pt x="582" y="439"/>
                    <a:pt x="582" y="439"/>
                  </a:cubicBezTo>
                  <a:cubicBezTo>
                    <a:pt x="582" y="439"/>
                    <a:pt x="582" y="439"/>
                    <a:pt x="582" y="439"/>
                  </a:cubicBezTo>
                  <a:cubicBezTo>
                    <a:pt x="582" y="439"/>
                    <a:pt x="582" y="438"/>
                    <a:pt x="582" y="438"/>
                  </a:cubicBezTo>
                  <a:cubicBezTo>
                    <a:pt x="582" y="438"/>
                    <a:pt x="582" y="439"/>
                    <a:pt x="582" y="439"/>
                  </a:cubicBezTo>
                  <a:cubicBezTo>
                    <a:pt x="582" y="439"/>
                    <a:pt x="582" y="438"/>
                    <a:pt x="582" y="438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2" y="437"/>
                    <a:pt x="582" y="437"/>
                    <a:pt x="582" y="436"/>
                  </a:cubicBezTo>
                  <a:cubicBezTo>
                    <a:pt x="582" y="436"/>
                    <a:pt x="582" y="436"/>
                    <a:pt x="582" y="436"/>
                  </a:cubicBezTo>
                  <a:cubicBezTo>
                    <a:pt x="582" y="436"/>
                    <a:pt x="582" y="436"/>
                    <a:pt x="582" y="436"/>
                  </a:cubicBezTo>
                  <a:cubicBezTo>
                    <a:pt x="582" y="436"/>
                    <a:pt x="582" y="436"/>
                    <a:pt x="582" y="436"/>
                  </a:cubicBezTo>
                  <a:cubicBezTo>
                    <a:pt x="583" y="436"/>
                    <a:pt x="583" y="435"/>
                    <a:pt x="583" y="434"/>
                  </a:cubicBezTo>
                  <a:cubicBezTo>
                    <a:pt x="583" y="434"/>
                    <a:pt x="583" y="434"/>
                    <a:pt x="583" y="434"/>
                  </a:cubicBezTo>
                  <a:cubicBezTo>
                    <a:pt x="583" y="434"/>
                    <a:pt x="583" y="434"/>
                    <a:pt x="583" y="434"/>
                  </a:cubicBezTo>
                  <a:cubicBezTo>
                    <a:pt x="583" y="434"/>
                    <a:pt x="583" y="434"/>
                    <a:pt x="583" y="434"/>
                  </a:cubicBezTo>
                  <a:cubicBezTo>
                    <a:pt x="583" y="434"/>
                    <a:pt x="583" y="433"/>
                    <a:pt x="584" y="433"/>
                  </a:cubicBezTo>
                  <a:cubicBezTo>
                    <a:pt x="584" y="431"/>
                    <a:pt x="584" y="430"/>
                    <a:pt x="585" y="429"/>
                  </a:cubicBezTo>
                  <a:cubicBezTo>
                    <a:pt x="585" y="429"/>
                    <a:pt x="585" y="429"/>
                    <a:pt x="585" y="429"/>
                  </a:cubicBezTo>
                  <a:cubicBezTo>
                    <a:pt x="585" y="429"/>
                    <a:pt x="585" y="429"/>
                    <a:pt x="585" y="429"/>
                  </a:cubicBezTo>
                  <a:cubicBezTo>
                    <a:pt x="585" y="429"/>
                    <a:pt x="585" y="429"/>
                    <a:pt x="585" y="429"/>
                  </a:cubicBezTo>
                  <a:cubicBezTo>
                    <a:pt x="585" y="428"/>
                    <a:pt x="586" y="427"/>
                    <a:pt x="587" y="426"/>
                  </a:cubicBezTo>
                  <a:cubicBezTo>
                    <a:pt x="587" y="426"/>
                    <a:pt x="587" y="426"/>
                    <a:pt x="587" y="426"/>
                  </a:cubicBezTo>
                  <a:cubicBezTo>
                    <a:pt x="587" y="426"/>
                    <a:pt x="587" y="426"/>
                    <a:pt x="587" y="425"/>
                  </a:cubicBezTo>
                  <a:cubicBezTo>
                    <a:pt x="587" y="425"/>
                    <a:pt x="587" y="426"/>
                    <a:pt x="587" y="426"/>
                  </a:cubicBezTo>
                  <a:cubicBezTo>
                    <a:pt x="587" y="424"/>
                    <a:pt x="588" y="423"/>
                    <a:pt x="588" y="422"/>
                  </a:cubicBezTo>
                  <a:cubicBezTo>
                    <a:pt x="588" y="422"/>
                    <a:pt x="588" y="422"/>
                    <a:pt x="588" y="422"/>
                  </a:cubicBezTo>
                  <a:cubicBezTo>
                    <a:pt x="588" y="422"/>
                    <a:pt x="588" y="422"/>
                    <a:pt x="588" y="422"/>
                  </a:cubicBezTo>
                  <a:cubicBezTo>
                    <a:pt x="588" y="422"/>
                    <a:pt x="588" y="422"/>
                    <a:pt x="588" y="422"/>
                  </a:cubicBezTo>
                  <a:cubicBezTo>
                    <a:pt x="588" y="422"/>
                    <a:pt x="588" y="421"/>
                    <a:pt x="588" y="421"/>
                  </a:cubicBezTo>
                  <a:cubicBezTo>
                    <a:pt x="589" y="421"/>
                    <a:pt x="589" y="422"/>
                    <a:pt x="589" y="422"/>
                  </a:cubicBezTo>
                  <a:cubicBezTo>
                    <a:pt x="589" y="420"/>
                    <a:pt x="590" y="419"/>
                    <a:pt x="591" y="417"/>
                  </a:cubicBezTo>
                  <a:cubicBezTo>
                    <a:pt x="593" y="411"/>
                    <a:pt x="595" y="406"/>
                    <a:pt x="597" y="400"/>
                  </a:cubicBezTo>
                  <a:cubicBezTo>
                    <a:pt x="597" y="398"/>
                    <a:pt x="597" y="397"/>
                    <a:pt x="598" y="396"/>
                  </a:cubicBezTo>
                  <a:cubicBezTo>
                    <a:pt x="598" y="396"/>
                    <a:pt x="598" y="396"/>
                    <a:pt x="598" y="397"/>
                  </a:cubicBezTo>
                  <a:cubicBezTo>
                    <a:pt x="598" y="397"/>
                    <a:pt x="598" y="397"/>
                    <a:pt x="598" y="397"/>
                  </a:cubicBezTo>
                  <a:cubicBezTo>
                    <a:pt x="598" y="396"/>
                    <a:pt x="598" y="396"/>
                    <a:pt x="598" y="396"/>
                  </a:cubicBezTo>
                  <a:cubicBezTo>
                    <a:pt x="598" y="395"/>
                    <a:pt x="598" y="394"/>
                    <a:pt x="599" y="394"/>
                  </a:cubicBezTo>
                  <a:cubicBezTo>
                    <a:pt x="599" y="392"/>
                    <a:pt x="600" y="391"/>
                    <a:pt x="601" y="389"/>
                  </a:cubicBezTo>
                  <a:cubicBezTo>
                    <a:pt x="602" y="386"/>
                    <a:pt x="602" y="382"/>
                    <a:pt x="603" y="379"/>
                  </a:cubicBezTo>
                  <a:cubicBezTo>
                    <a:pt x="604" y="375"/>
                    <a:pt x="605" y="372"/>
                    <a:pt x="605" y="368"/>
                  </a:cubicBezTo>
                  <a:cubicBezTo>
                    <a:pt x="607" y="363"/>
                    <a:pt x="608" y="358"/>
                    <a:pt x="609" y="353"/>
                  </a:cubicBezTo>
                  <a:cubicBezTo>
                    <a:pt x="610" y="351"/>
                    <a:pt x="610" y="349"/>
                    <a:pt x="610" y="347"/>
                  </a:cubicBezTo>
                  <a:cubicBezTo>
                    <a:pt x="611" y="334"/>
                    <a:pt x="613" y="321"/>
                    <a:pt x="615" y="308"/>
                  </a:cubicBezTo>
                  <a:cubicBezTo>
                    <a:pt x="616" y="305"/>
                    <a:pt x="617" y="302"/>
                    <a:pt x="618" y="299"/>
                  </a:cubicBezTo>
                  <a:cubicBezTo>
                    <a:pt x="618" y="298"/>
                    <a:pt x="618" y="297"/>
                    <a:pt x="620" y="297"/>
                  </a:cubicBezTo>
                  <a:cubicBezTo>
                    <a:pt x="620" y="298"/>
                    <a:pt x="620" y="298"/>
                    <a:pt x="620" y="299"/>
                  </a:cubicBezTo>
                  <a:cubicBezTo>
                    <a:pt x="621" y="302"/>
                    <a:pt x="621" y="304"/>
                    <a:pt x="621" y="307"/>
                  </a:cubicBezTo>
                  <a:cubicBezTo>
                    <a:pt x="621" y="322"/>
                    <a:pt x="621" y="336"/>
                    <a:pt x="620" y="351"/>
                  </a:cubicBezTo>
                  <a:cubicBezTo>
                    <a:pt x="619" y="362"/>
                    <a:pt x="617" y="372"/>
                    <a:pt x="615" y="383"/>
                  </a:cubicBezTo>
                  <a:cubicBezTo>
                    <a:pt x="610" y="404"/>
                    <a:pt x="603" y="425"/>
                    <a:pt x="594" y="445"/>
                  </a:cubicBezTo>
                  <a:cubicBezTo>
                    <a:pt x="578" y="481"/>
                    <a:pt x="558" y="513"/>
                    <a:pt x="533" y="543"/>
                  </a:cubicBezTo>
                  <a:cubicBezTo>
                    <a:pt x="533" y="544"/>
                    <a:pt x="532" y="544"/>
                    <a:pt x="532" y="546"/>
                  </a:cubicBezTo>
                  <a:cubicBezTo>
                    <a:pt x="532" y="545"/>
                    <a:pt x="533" y="545"/>
                    <a:pt x="533" y="545"/>
                  </a:cubicBezTo>
                  <a:cubicBezTo>
                    <a:pt x="547" y="535"/>
                    <a:pt x="560" y="524"/>
                    <a:pt x="572" y="511"/>
                  </a:cubicBezTo>
                  <a:cubicBezTo>
                    <a:pt x="578" y="505"/>
                    <a:pt x="583" y="499"/>
                    <a:pt x="588" y="493"/>
                  </a:cubicBezTo>
                  <a:cubicBezTo>
                    <a:pt x="613" y="462"/>
                    <a:pt x="630" y="428"/>
                    <a:pt x="640" y="390"/>
                  </a:cubicBezTo>
                  <a:cubicBezTo>
                    <a:pt x="642" y="386"/>
                    <a:pt x="643" y="381"/>
                    <a:pt x="644" y="377"/>
                  </a:cubicBezTo>
                  <a:cubicBezTo>
                    <a:pt x="644" y="376"/>
                    <a:pt x="644" y="376"/>
                    <a:pt x="645" y="376"/>
                  </a:cubicBezTo>
                  <a:cubicBezTo>
                    <a:pt x="645" y="376"/>
                    <a:pt x="645" y="376"/>
                    <a:pt x="645" y="376"/>
                  </a:cubicBezTo>
                  <a:cubicBezTo>
                    <a:pt x="645" y="376"/>
                    <a:pt x="645" y="375"/>
                    <a:pt x="645" y="375"/>
                  </a:cubicBezTo>
                  <a:cubicBezTo>
                    <a:pt x="645" y="375"/>
                    <a:pt x="645" y="374"/>
                    <a:pt x="645" y="373"/>
                  </a:cubicBezTo>
                  <a:cubicBezTo>
                    <a:pt x="646" y="374"/>
                    <a:pt x="645" y="375"/>
                    <a:pt x="645" y="375"/>
                  </a:cubicBezTo>
                  <a:cubicBezTo>
                    <a:pt x="645" y="376"/>
                    <a:pt x="645" y="376"/>
                    <a:pt x="645" y="376"/>
                  </a:cubicBezTo>
                  <a:cubicBezTo>
                    <a:pt x="645" y="376"/>
                    <a:pt x="645" y="376"/>
                    <a:pt x="645" y="376"/>
                  </a:cubicBezTo>
                  <a:cubicBezTo>
                    <a:pt x="645" y="377"/>
                    <a:pt x="645" y="378"/>
                    <a:pt x="645" y="378"/>
                  </a:cubicBezTo>
                  <a:cubicBezTo>
                    <a:pt x="640" y="401"/>
                    <a:pt x="633" y="423"/>
                    <a:pt x="623" y="444"/>
                  </a:cubicBezTo>
                  <a:cubicBezTo>
                    <a:pt x="619" y="453"/>
                    <a:pt x="615" y="461"/>
                    <a:pt x="610" y="469"/>
                  </a:cubicBezTo>
                  <a:cubicBezTo>
                    <a:pt x="608" y="472"/>
                    <a:pt x="606" y="475"/>
                    <a:pt x="604" y="477"/>
                  </a:cubicBezTo>
                  <a:cubicBezTo>
                    <a:pt x="602" y="480"/>
                    <a:pt x="601" y="483"/>
                    <a:pt x="599" y="486"/>
                  </a:cubicBezTo>
                  <a:cubicBezTo>
                    <a:pt x="597" y="488"/>
                    <a:pt x="595" y="491"/>
                    <a:pt x="593" y="493"/>
                  </a:cubicBezTo>
                  <a:cubicBezTo>
                    <a:pt x="588" y="499"/>
                    <a:pt x="583" y="504"/>
                    <a:pt x="578" y="510"/>
                  </a:cubicBezTo>
                  <a:cubicBezTo>
                    <a:pt x="577" y="511"/>
                    <a:pt x="576" y="512"/>
                    <a:pt x="575" y="513"/>
                  </a:cubicBezTo>
                  <a:cubicBezTo>
                    <a:pt x="576" y="512"/>
                    <a:pt x="577" y="511"/>
                    <a:pt x="578" y="511"/>
                  </a:cubicBezTo>
                  <a:cubicBezTo>
                    <a:pt x="579" y="510"/>
                    <a:pt x="580" y="509"/>
                    <a:pt x="582" y="508"/>
                  </a:cubicBezTo>
                  <a:cubicBezTo>
                    <a:pt x="582" y="507"/>
                    <a:pt x="583" y="506"/>
                    <a:pt x="585" y="505"/>
                  </a:cubicBezTo>
                  <a:cubicBezTo>
                    <a:pt x="585" y="506"/>
                    <a:pt x="585" y="506"/>
                    <a:pt x="585" y="506"/>
                  </a:cubicBezTo>
                  <a:cubicBezTo>
                    <a:pt x="584" y="507"/>
                    <a:pt x="583" y="508"/>
                    <a:pt x="582" y="509"/>
                  </a:cubicBezTo>
                  <a:cubicBezTo>
                    <a:pt x="581" y="510"/>
                    <a:pt x="581" y="511"/>
                    <a:pt x="581" y="512"/>
                  </a:cubicBezTo>
                  <a:cubicBezTo>
                    <a:pt x="580" y="513"/>
                    <a:pt x="579" y="514"/>
                    <a:pt x="579" y="514"/>
                  </a:cubicBezTo>
                  <a:cubicBezTo>
                    <a:pt x="574" y="519"/>
                    <a:pt x="570" y="524"/>
                    <a:pt x="565" y="528"/>
                  </a:cubicBezTo>
                  <a:cubicBezTo>
                    <a:pt x="565" y="529"/>
                    <a:pt x="564" y="529"/>
                    <a:pt x="564" y="530"/>
                  </a:cubicBezTo>
                  <a:cubicBezTo>
                    <a:pt x="566" y="529"/>
                    <a:pt x="567" y="528"/>
                    <a:pt x="568" y="527"/>
                  </a:cubicBezTo>
                  <a:cubicBezTo>
                    <a:pt x="571" y="525"/>
                    <a:pt x="573" y="522"/>
                    <a:pt x="576" y="520"/>
                  </a:cubicBezTo>
                  <a:cubicBezTo>
                    <a:pt x="575" y="521"/>
                    <a:pt x="575" y="521"/>
                    <a:pt x="575" y="523"/>
                  </a:cubicBezTo>
                  <a:cubicBezTo>
                    <a:pt x="578" y="520"/>
                    <a:pt x="580" y="518"/>
                    <a:pt x="582" y="515"/>
                  </a:cubicBezTo>
                  <a:cubicBezTo>
                    <a:pt x="582" y="515"/>
                    <a:pt x="582" y="515"/>
                    <a:pt x="582" y="515"/>
                  </a:cubicBezTo>
                  <a:cubicBezTo>
                    <a:pt x="582" y="515"/>
                    <a:pt x="581" y="515"/>
                    <a:pt x="581" y="515"/>
                  </a:cubicBezTo>
                  <a:cubicBezTo>
                    <a:pt x="580" y="516"/>
                    <a:pt x="579" y="517"/>
                    <a:pt x="578" y="519"/>
                  </a:cubicBezTo>
                  <a:cubicBezTo>
                    <a:pt x="578" y="518"/>
                    <a:pt x="578" y="518"/>
                    <a:pt x="578" y="517"/>
                  </a:cubicBezTo>
                  <a:cubicBezTo>
                    <a:pt x="579" y="516"/>
                    <a:pt x="580" y="515"/>
                    <a:pt x="582" y="513"/>
                  </a:cubicBezTo>
                  <a:cubicBezTo>
                    <a:pt x="582" y="514"/>
                    <a:pt x="582" y="514"/>
                    <a:pt x="582" y="514"/>
                  </a:cubicBezTo>
                  <a:cubicBezTo>
                    <a:pt x="584" y="514"/>
                    <a:pt x="584" y="513"/>
                    <a:pt x="585" y="512"/>
                  </a:cubicBezTo>
                  <a:cubicBezTo>
                    <a:pt x="591" y="505"/>
                    <a:pt x="597" y="498"/>
                    <a:pt x="602" y="490"/>
                  </a:cubicBezTo>
                  <a:cubicBezTo>
                    <a:pt x="607" y="483"/>
                    <a:pt x="611" y="477"/>
                    <a:pt x="615" y="471"/>
                  </a:cubicBezTo>
                  <a:cubicBezTo>
                    <a:pt x="621" y="463"/>
                    <a:pt x="626" y="455"/>
                    <a:pt x="630" y="447"/>
                  </a:cubicBezTo>
                  <a:cubicBezTo>
                    <a:pt x="635" y="438"/>
                    <a:pt x="640" y="429"/>
                    <a:pt x="644" y="420"/>
                  </a:cubicBezTo>
                  <a:cubicBezTo>
                    <a:pt x="651" y="404"/>
                    <a:pt x="657" y="387"/>
                    <a:pt x="661" y="370"/>
                  </a:cubicBezTo>
                  <a:cubicBezTo>
                    <a:pt x="666" y="354"/>
                    <a:pt x="669" y="338"/>
                    <a:pt x="670" y="321"/>
                  </a:cubicBezTo>
                  <a:cubicBezTo>
                    <a:pt x="670" y="320"/>
                    <a:pt x="670" y="319"/>
                    <a:pt x="670" y="319"/>
                  </a:cubicBezTo>
                  <a:cubicBezTo>
                    <a:pt x="672" y="307"/>
                    <a:pt x="672" y="296"/>
                    <a:pt x="672" y="285"/>
                  </a:cubicBezTo>
                  <a:cubicBezTo>
                    <a:pt x="672" y="272"/>
                    <a:pt x="671" y="259"/>
                    <a:pt x="669" y="246"/>
                  </a:cubicBezTo>
                  <a:close/>
                  <a:moveTo>
                    <a:pt x="411" y="48"/>
                  </a:moveTo>
                  <a:cubicBezTo>
                    <a:pt x="411" y="48"/>
                    <a:pt x="411" y="48"/>
                    <a:pt x="411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2" y="48"/>
                    <a:pt x="412" y="48"/>
                    <a:pt x="411" y="48"/>
                  </a:cubicBezTo>
                  <a:close/>
                  <a:moveTo>
                    <a:pt x="417" y="47"/>
                  </a:moveTo>
                  <a:cubicBezTo>
                    <a:pt x="416" y="47"/>
                    <a:pt x="416" y="47"/>
                    <a:pt x="416" y="47"/>
                  </a:cubicBezTo>
                  <a:cubicBezTo>
                    <a:pt x="416" y="47"/>
                    <a:pt x="416" y="47"/>
                    <a:pt x="416" y="47"/>
                  </a:cubicBezTo>
                  <a:cubicBezTo>
                    <a:pt x="416" y="47"/>
                    <a:pt x="416" y="47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close/>
                  <a:moveTo>
                    <a:pt x="469" y="47"/>
                  </a:moveTo>
                  <a:cubicBezTo>
                    <a:pt x="468" y="47"/>
                    <a:pt x="468" y="47"/>
                    <a:pt x="468" y="47"/>
                  </a:cubicBezTo>
                  <a:cubicBezTo>
                    <a:pt x="469" y="47"/>
                    <a:pt x="469" y="47"/>
                    <a:pt x="469" y="47"/>
                  </a:cubicBezTo>
                  <a:close/>
                  <a:moveTo>
                    <a:pt x="474" y="48"/>
                  </a:moveTo>
                  <a:cubicBezTo>
                    <a:pt x="474" y="48"/>
                    <a:pt x="473" y="48"/>
                    <a:pt x="473" y="48"/>
                  </a:cubicBezTo>
                  <a:cubicBezTo>
                    <a:pt x="473" y="48"/>
                    <a:pt x="473" y="48"/>
                    <a:pt x="473" y="48"/>
                  </a:cubicBezTo>
                  <a:cubicBezTo>
                    <a:pt x="473" y="48"/>
                    <a:pt x="474" y="48"/>
                    <a:pt x="474" y="48"/>
                  </a:cubicBezTo>
                  <a:cubicBezTo>
                    <a:pt x="474" y="48"/>
                    <a:pt x="474" y="48"/>
                    <a:pt x="474" y="48"/>
                  </a:cubicBezTo>
                  <a:close/>
                  <a:moveTo>
                    <a:pt x="479" y="49"/>
                  </a:moveTo>
                  <a:cubicBezTo>
                    <a:pt x="478" y="49"/>
                    <a:pt x="478" y="49"/>
                    <a:pt x="477" y="49"/>
                  </a:cubicBezTo>
                  <a:cubicBezTo>
                    <a:pt x="477" y="49"/>
                    <a:pt x="477" y="48"/>
                    <a:pt x="477" y="48"/>
                  </a:cubicBezTo>
                  <a:cubicBezTo>
                    <a:pt x="478" y="48"/>
                    <a:pt x="478" y="48"/>
                    <a:pt x="479" y="48"/>
                  </a:cubicBezTo>
                  <a:cubicBezTo>
                    <a:pt x="479" y="48"/>
                    <a:pt x="479" y="49"/>
                    <a:pt x="479" y="49"/>
                  </a:cubicBezTo>
                  <a:close/>
                  <a:moveTo>
                    <a:pt x="481" y="49"/>
                  </a:moveTo>
                  <a:cubicBezTo>
                    <a:pt x="481" y="49"/>
                    <a:pt x="481" y="49"/>
                    <a:pt x="481" y="49"/>
                  </a:cubicBezTo>
                  <a:cubicBezTo>
                    <a:pt x="482" y="49"/>
                    <a:pt x="482" y="49"/>
                    <a:pt x="482" y="49"/>
                  </a:cubicBezTo>
                  <a:cubicBezTo>
                    <a:pt x="482" y="49"/>
                    <a:pt x="482" y="49"/>
                    <a:pt x="482" y="49"/>
                  </a:cubicBezTo>
                  <a:cubicBezTo>
                    <a:pt x="482" y="49"/>
                    <a:pt x="482" y="49"/>
                    <a:pt x="481" y="49"/>
                  </a:cubicBezTo>
                  <a:close/>
                  <a:moveTo>
                    <a:pt x="486" y="50"/>
                  </a:moveTo>
                  <a:cubicBezTo>
                    <a:pt x="486" y="50"/>
                    <a:pt x="486" y="50"/>
                    <a:pt x="485" y="50"/>
                  </a:cubicBezTo>
                  <a:cubicBezTo>
                    <a:pt x="485" y="50"/>
                    <a:pt x="485" y="50"/>
                    <a:pt x="485" y="50"/>
                  </a:cubicBezTo>
                  <a:cubicBezTo>
                    <a:pt x="486" y="50"/>
                    <a:pt x="486" y="50"/>
                    <a:pt x="486" y="50"/>
                  </a:cubicBezTo>
                  <a:cubicBezTo>
                    <a:pt x="486" y="50"/>
                    <a:pt x="486" y="50"/>
                    <a:pt x="486" y="50"/>
                  </a:cubicBezTo>
                  <a:close/>
                  <a:moveTo>
                    <a:pt x="489" y="51"/>
                  </a:moveTo>
                  <a:cubicBezTo>
                    <a:pt x="489" y="51"/>
                    <a:pt x="489" y="51"/>
                    <a:pt x="489" y="50"/>
                  </a:cubicBezTo>
                  <a:cubicBezTo>
                    <a:pt x="489" y="50"/>
                    <a:pt x="489" y="50"/>
                    <a:pt x="490" y="50"/>
                  </a:cubicBezTo>
                  <a:cubicBezTo>
                    <a:pt x="490" y="51"/>
                    <a:pt x="490" y="51"/>
                    <a:pt x="490" y="51"/>
                  </a:cubicBezTo>
                  <a:cubicBezTo>
                    <a:pt x="489" y="51"/>
                    <a:pt x="489" y="51"/>
                    <a:pt x="489" y="51"/>
                  </a:cubicBezTo>
                  <a:close/>
                  <a:moveTo>
                    <a:pt x="493" y="51"/>
                  </a:moveTo>
                  <a:cubicBezTo>
                    <a:pt x="493" y="51"/>
                    <a:pt x="492" y="51"/>
                    <a:pt x="492" y="51"/>
                  </a:cubicBezTo>
                  <a:cubicBezTo>
                    <a:pt x="492" y="51"/>
                    <a:pt x="493" y="51"/>
                    <a:pt x="493" y="51"/>
                  </a:cubicBezTo>
                  <a:cubicBezTo>
                    <a:pt x="493" y="51"/>
                    <a:pt x="493" y="51"/>
                    <a:pt x="493" y="51"/>
                  </a:cubicBezTo>
                  <a:cubicBezTo>
                    <a:pt x="493" y="51"/>
                    <a:pt x="493" y="52"/>
                    <a:pt x="493" y="51"/>
                  </a:cubicBezTo>
                  <a:close/>
                  <a:moveTo>
                    <a:pt x="496" y="52"/>
                  </a:moveTo>
                  <a:cubicBezTo>
                    <a:pt x="496" y="52"/>
                    <a:pt x="496" y="52"/>
                    <a:pt x="496" y="52"/>
                  </a:cubicBezTo>
                  <a:cubicBezTo>
                    <a:pt x="496" y="52"/>
                    <a:pt x="496" y="52"/>
                    <a:pt x="496" y="52"/>
                  </a:cubicBezTo>
                  <a:cubicBezTo>
                    <a:pt x="496" y="52"/>
                    <a:pt x="496" y="52"/>
                    <a:pt x="496" y="52"/>
                  </a:cubicBezTo>
                  <a:cubicBezTo>
                    <a:pt x="496" y="52"/>
                    <a:pt x="496" y="52"/>
                    <a:pt x="496" y="52"/>
                  </a:cubicBezTo>
                  <a:close/>
                  <a:moveTo>
                    <a:pt x="499" y="53"/>
                  </a:moveTo>
                  <a:cubicBezTo>
                    <a:pt x="499" y="53"/>
                    <a:pt x="499" y="53"/>
                    <a:pt x="499" y="53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99" y="53"/>
                    <a:pt x="499" y="53"/>
                    <a:pt x="499" y="53"/>
                  </a:cubicBezTo>
                  <a:close/>
                  <a:moveTo>
                    <a:pt x="502" y="54"/>
                  </a:moveTo>
                  <a:cubicBezTo>
                    <a:pt x="502" y="53"/>
                    <a:pt x="502" y="53"/>
                    <a:pt x="502" y="53"/>
                  </a:cubicBezTo>
                  <a:cubicBezTo>
                    <a:pt x="502" y="53"/>
                    <a:pt x="502" y="53"/>
                    <a:pt x="502" y="53"/>
                  </a:cubicBezTo>
                  <a:lnTo>
                    <a:pt x="502" y="54"/>
                  </a:lnTo>
                  <a:close/>
                  <a:moveTo>
                    <a:pt x="504" y="54"/>
                  </a:moveTo>
                  <a:cubicBezTo>
                    <a:pt x="504" y="54"/>
                    <a:pt x="504" y="54"/>
                    <a:pt x="504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5" y="54"/>
                    <a:pt x="505" y="54"/>
                    <a:pt x="504" y="54"/>
                  </a:cubicBezTo>
                  <a:close/>
                  <a:moveTo>
                    <a:pt x="507" y="55"/>
                  </a:moveTo>
                  <a:cubicBezTo>
                    <a:pt x="507" y="55"/>
                    <a:pt x="507" y="55"/>
                    <a:pt x="507" y="55"/>
                  </a:cubicBezTo>
                  <a:cubicBezTo>
                    <a:pt x="507" y="55"/>
                    <a:pt x="507" y="55"/>
                    <a:pt x="508" y="55"/>
                  </a:cubicBezTo>
                  <a:cubicBezTo>
                    <a:pt x="508" y="55"/>
                    <a:pt x="507" y="55"/>
                    <a:pt x="507" y="55"/>
                  </a:cubicBezTo>
                  <a:close/>
                  <a:moveTo>
                    <a:pt x="76" y="443"/>
                  </a:moveTo>
                  <a:cubicBezTo>
                    <a:pt x="76" y="443"/>
                    <a:pt x="76" y="444"/>
                    <a:pt x="76" y="444"/>
                  </a:cubicBezTo>
                  <a:cubicBezTo>
                    <a:pt x="76" y="444"/>
                    <a:pt x="76" y="444"/>
                    <a:pt x="76" y="444"/>
                  </a:cubicBezTo>
                  <a:cubicBezTo>
                    <a:pt x="77" y="444"/>
                    <a:pt x="77" y="446"/>
                    <a:pt x="78" y="446"/>
                  </a:cubicBezTo>
                  <a:cubicBezTo>
                    <a:pt x="77" y="446"/>
                    <a:pt x="76" y="445"/>
                    <a:pt x="76" y="444"/>
                  </a:cubicBezTo>
                  <a:cubicBezTo>
                    <a:pt x="76" y="444"/>
                    <a:pt x="76" y="444"/>
                    <a:pt x="76" y="444"/>
                  </a:cubicBezTo>
                  <a:cubicBezTo>
                    <a:pt x="76" y="444"/>
                    <a:pt x="76" y="443"/>
                    <a:pt x="76" y="443"/>
                  </a:cubicBezTo>
                  <a:cubicBezTo>
                    <a:pt x="75" y="443"/>
                    <a:pt x="74" y="442"/>
                    <a:pt x="74" y="441"/>
                  </a:cubicBezTo>
                  <a:cubicBezTo>
                    <a:pt x="75" y="442"/>
                    <a:pt x="75" y="442"/>
                    <a:pt x="76" y="443"/>
                  </a:cubicBezTo>
                  <a:close/>
                  <a:moveTo>
                    <a:pt x="73" y="440"/>
                  </a:moveTo>
                  <a:cubicBezTo>
                    <a:pt x="72" y="439"/>
                    <a:pt x="72" y="439"/>
                    <a:pt x="72" y="438"/>
                  </a:cubicBezTo>
                  <a:cubicBezTo>
                    <a:pt x="72" y="438"/>
                    <a:pt x="73" y="439"/>
                    <a:pt x="73" y="440"/>
                  </a:cubicBezTo>
                  <a:close/>
                  <a:moveTo>
                    <a:pt x="69" y="435"/>
                  </a:moveTo>
                  <a:cubicBezTo>
                    <a:pt x="69" y="435"/>
                    <a:pt x="69" y="435"/>
                    <a:pt x="69" y="435"/>
                  </a:cubicBezTo>
                  <a:cubicBezTo>
                    <a:pt x="69" y="435"/>
                    <a:pt x="70" y="435"/>
                    <a:pt x="70" y="435"/>
                  </a:cubicBezTo>
                  <a:cubicBezTo>
                    <a:pt x="70" y="435"/>
                    <a:pt x="70" y="436"/>
                    <a:pt x="71" y="436"/>
                  </a:cubicBezTo>
                  <a:cubicBezTo>
                    <a:pt x="70" y="436"/>
                    <a:pt x="70" y="436"/>
                    <a:pt x="70" y="435"/>
                  </a:cubicBezTo>
                  <a:cubicBezTo>
                    <a:pt x="69" y="435"/>
                    <a:pt x="69" y="435"/>
                    <a:pt x="69" y="435"/>
                  </a:cubicBezTo>
                  <a:cubicBezTo>
                    <a:pt x="69" y="435"/>
                    <a:pt x="69" y="435"/>
                    <a:pt x="69" y="435"/>
                  </a:cubicBezTo>
                  <a:cubicBezTo>
                    <a:pt x="68" y="435"/>
                    <a:pt x="68" y="434"/>
                    <a:pt x="68" y="433"/>
                  </a:cubicBezTo>
                  <a:cubicBezTo>
                    <a:pt x="69" y="434"/>
                    <a:pt x="69" y="434"/>
                    <a:pt x="69" y="435"/>
                  </a:cubicBezTo>
                  <a:close/>
                  <a:moveTo>
                    <a:pt x="67" y="431"/>
                  </a:moveTo>
                  <a:cubicBezTo>
                    <a:pt x="67" y="431"/>
                    <a:pt x="67" y="431"/>
                    <a:pt x="67" y="431"/>
                  </a:cubicBezTo>
                  <a:cubicBezTo>
                    <a:pt x="67" y="431"/>
                    <a:pt x="67" y="431"/>
                    <a:pt x="67" y="431"/>
                  </a:cubicBezTo>
                  <a:close/>
                  <a:moveTo>
                    <a:pt x="33" y="362"/>
                  </a:moveTo>
                  <a:cubicBezTo>
                    <a:pt x="33" y="362"/>
                    <a:pt x="33" y="362"/>
                    <a:pt x="33" y="362"/>
                  </a:cubicBezTo>
                  <a:cubicBezTo>
                    <a:pt x="33" y="362"/>
                    <a:pt x="33" y="362"/>
                    <a:pt x="33" y="362"/>
                  </a:cubicBezTo>
                  <a:close/>
                  <a:moveTo>
                    <a:pt x="32" y="358"/>
                  </a:moveTo>
                  <a:cubicBezTo>
                    <a:pt x="32" y="358"/>
                    <a:pt x="32" y="358"/>
                    <a:pt x="32" y="359"/>
                  </a:cubicBezTo>
                  <a:cubicBezTo>
                    <a:pt x="32" y="358"/>
                    <a:pt x="32" y="358"/>
                    <a:pt x="32" y="358"/>
                  </a:cubicBezTo>
                  <a:cubicBezTo>
                    <a:pt x="32" y="358"/>
                    <a:pt x="32" y="358"/>
                    <a:pt x="32" y="358"/>
                  </a:cubicBezTo>
                  <a:close/>
                  <a:moveTo>
                    <a:pt x="32" y="353"/>
                  </a:moveTo>
                  <a:cubicBezTo>
                    <a:pt x="32" y="354"/>
                    <a:pt x="32" y="354"/>
                    <a:pt x="32" y="354"/>
                  </a:cubicBezTo>
                  <a:cubicBezTo>
                    <a:pt x="32" y="354"/>
                    <a:pt x="32" y="354"/>
                    <a:pt x="32" y="355"/>
                  </a:cubicBezTo>
                  <a:cubicBezTo>
                    <a:pt x="32" y="354"/>
                    <a:pt x="32" y="354"/>
                    <a:pt x="32" y="354"/>
                  </a:cubicBezTo>
                  <a:cubicBezTo>
                    <a:pt x="31" y="354"/>
                    <a:pt x="32" y="354"/>
                    <a:pt x="32" y="353"/>
                  </a:cubicBezTo>
                  <a:close/>
                  <a:moveTo>
                    <a:pt x="31" y="349"/>
                  </a:moveTo>
                  <a:cubicBezTo>
                    <a:pt x="31" y="349"/>
                    <a:pt x="31" y="349"/>
                    <a:pt x="31" y="350"/>
                  </a:cubicBezTo>
                  <a:cubicBezTo>
                    <a:pt x="31" y="350"/>
                    <a:pt x="31" y="350"/>
                    <a:pt x="31" y="350"/>
                  </a:cubicBezTo>
                  <a:cubicBezTo>
                    <a:pt x="31" y="350"/>
                    <a:pt x="31" y="350"/>
                    <a:pt x="31" y="350"/>
                  </a:cubicBezTo>
                  <a:cubicBezTo>
                    <a:pt x="31" y="349"/>
                    <a:pt x="31" y="349"/>
                    <a:pt x="31" y="349"/>
                  </a:cubicBezTo>
                  <a:close/>
                  <a:moveTo>
                    <a:pt x="29" y="293"/>
                  </a:moveTo>
                  <a:cubicBezTo>
                    <a:pt x="29" y="291"/>
                    <a:pt x="29" y="290"/>
                    <a:pt x="29" y="288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89"/>
                    <a:pt x="29" y="290"/>
                    <a:pt x="29" y="290"/>
                  </a:cubicBezTo>
                  <a:cubicBezTo>
                    <a:pt x="29" y="291"/>
                    <a:pt x="29" y="292"/>
                    <a:pt x="29" y="293"/>
                  </a:cubicBezTo>
                  <a:cubicBezTo>
                    <a:pt x="29" y="293"/>
                    <a:pt x="29" y="293"/>
                    <a:pt x="29" y="293"/>
                  </a:cubicBezTo>
                  <a:close/>
                  <a:moveTo>
                    <a:pt x="42" y="188"/>
                  </a:moveTo>
                  <a:cubicBezTo>
                    <a:pt x="40" y="190"/>
                    <a:pt x="37" y="192"/>
                    <a:pt x="33" y="194"/>
                  </a:cubicBezTo>
                  <a:cubicBezTo>
                    <a:pt x="30" y="195"/>
                    <a:pt x="26" y="195"/>
                    <a:pt x="23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30" y="194"/>
                    <a:pt x="35" y="192"/>
                    <a:pt x="40" y="189"/>
                  </a:cubicBezTo>
                  <a:cubicBezTo>
                    <a:pt x="41" y="188"/>
                    <a:pt x="41" y="188"/>
                    <a:pt x="43" y="187"/>
                  </a:cubicBezTo>
                  <a:cubicBezTo>
                    <a:pt x="42" y="188"/>
                    <a:pt x="42" y="188"/>
                    <a:pt x="42" y="188"/>
                  </a:cubicBezTo>
                  <a:close/>
                  <a:moveTo>
                    <a:pt x="47" y="180"/>
                  </a:moveTo>
                  <a:cubicBezTo>
                    <a:pt x="47" y="180"/>
                    <a:pt x="47" y="180"/>
                    <a:pt x="47" y="180"/>
                  </a:cubicBezTo>
                  <a:cubicBezTo>
                    <a:pt x="47" y="180"/>
                    <a:pt x="47" y="179"/>
                    <a:pt x="48" y="179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48" y="180"/>
                    <a:pt x="47" y="180"/>
                    <a:pt x="47" y="180"/>
                  </a:cubicBezTo>
                  <a:close/>
                  <a:moveTo>
                    <a:pt x="51" y="179"/>
                  </a:moveTo>
                  <a:cubicBezTo>
                    <a:pt x="51" y="179"/>
                    <a:pt x="51" y="178"/>
                    <a:pt x="51" y="178"/>
                  </a:cubicBezTo>
                  <a:cubicBezTo>
                    <a:pt x="51" y="178"/>
                    <a:pt x="51" y="179"/>
                    <a:pt x="51" y="179"/>
                  </a:cubicBezTo>
                  <a:cubicBezTo>
                    <a:pt x="51" y="179"/>
                    <a:pt x="51" y="179"/>
                    <a:pt x="51" y="179"/>
                  </a:cubicBezTo>
                  <a:close/>
                  <a:moveTo>
                    <a:pt x="225" y="143"/>
                  </a:moveTo>
                  <a:cubicBezTo>
                    <a:pt x="225" y="143"/>
                    <a:pt x="225" y="143"/>
                    <a:pt x="225" y="143"/>
                  </a:cubicBezTo>
                  <a:cubicBezTo>
                    <a:pt x="225" y="143"/>
                    <a:pt x="225" y="143"/>
                    <a:pt x="225" y="143"/>
                  </a:cubicBezTo>
                  <a:close/>
                  <a:moveTo>
                    <a:pt x="223" y="141"/>
                  </a:moveTo>
                  <a:cubicBezTo>
                    <a:pt x="223" y="141"/>
                    <a:pt x="222" y="140"/>
                    <a:pt x="222" y="139"/>
                  </a:cubicBezTo>
                  <a:cubicBezTo>
                    <a:pt x="223" y="140"/>
                    <a:pt x="223" y="140"/>
                    <a:pt x="223" y="141"/>
                  </a:cubicBezTo>
                  <a:close/>
                  <a:moveTo>
                    <a:pt x="219" y="135"/>
                  </a:moveTo>
                  <a:cubicBezTo>
                    <a:pt x="220" y="135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1" y="137"/>
                    <a:pt x="221" y="137"/>
                    <a:pt x="222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19" y="136"/>
                    <a:pt x="219" y="135"/>
                  </a:cubicBezTo>
                  <a:cubicBezTo>
                    <a:pt x="219" y="135"/>
                    <a:pt x="219" y="135"/>
                    <a:pt x="219" y="135"/>
                  </a:cubicBezTo>
                  <a:close/>
                  <a:moveTo>
                    <a:pt x="208" y="122"/>
                  </a:moveTo>
                  <a:cubicBezTo>
                    <a:pt x="207" y="121"/>
                    <a:pt x="207" y="121"/>
                    <a:pt x="206" y="119"/>
                  </a:cubicBezTo>
                  <a:cubicBezTo>
                    <a:pt x="207" y="120"/>
                    <a:pt x="207" y="121"/>
                    <a:pt x="208" y="122"/>
                  </a:cubicBezTo>
                  <a:close/>
                  <a:moveTo>
                    <a:pt x="195" y="109"/>
                  </a:moveTo>
                  <a:cubicBezTo>
                    <a:pt x="194" y="109"/>
                    <a:pt x="193" y="109"/>
                    <a:pt x="193" y="108"/>
                  </a:cubicBezTo>
                  <a:cubicBezTo>
                    <a:pt x="194" y="108"/>
                    <a:pt x="194" y="108"/>
                    <a:pt x="195" y="109"/>
                  </a:cubicBezTo>
                  <a:close/>
                  <a:moveTo>
                    <a:pt x="190" y="105"/>
                  </a:moveTo>
                  <a:cubicBezTo>
                    <a:pt x="191" y="105"/>
                    <a:pt x="191" y="106"/>
                    <a:pt x="192" y="106"/>
                  </a:cubicBezTo>
                  <a:cubicBezTo>
                    <a:pt x="192" y="107"/>
                    <a:pt x="192" y="107"/>
                    <a:pt x="191" y="107"/>
                  </a:cubicBezTo>
                  <a:cubicBezTo>
                    <a:pt x="191" y="106"/>
                    <a:pt x="190" y="106"/>
                    <a:pt x="189" y="105"/>
                  </a:cubicBezTo>
                  <a:cubicBezTo>
                    <a:pt x="190" y="105"/>
                    <a:pt x="190" y="105"/>
                    <a:pt x="190" y="105"/>
                  </a:cubicBezTo>
                  <a:close/>
                  <a:moveTo>
                    <a:pt x="188" y="104"/>
                  </a:moveTo>
                  <a:cubicBezTo>
                    <a:pt x="187" y="104"/>
                    <a:pt x="187" y="104"/>
                    <a:pt x="187" y="103"/>
                  </a:cubicBezTo>
                  <a:cubicBezTo>
                    <a:pt x="188" y="103"/>
                    <a:pt x="188" y="103"/>
                    <a:pt x="188" y="104"/>
                  </a:cubicBezTo>
                  <a:close/>
                  <a:moveTo>
                    <a:pt x="184" y="101"/>
                  </a:move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4" y="101"/>
                  </a:cubicBezTo>
                  <a:close/>
                  <a:moveTo>
                    <a:pt x="140" y="71"/>
                  </a:moveTo>
                  <a:cubicBezTo>
                    <a:pt x="139" y="71"/>
                    <a:pt x="139" y="71"/>
                    <a:pt x="138" y="71"/>
                  </a:cubicBezTo>
                  <a:cubicBezTo>
                    <a:pt x="138" y="71"/>
                    <a:pt x="138" y="71"/>
                    <a:pt x="137" y="71"/>
                  </a:cubicBezTo>
                  <a:cubicBezTo>
                    <a:pt x="138" y="70"/>
                    <a:pt x="139" y="70"/>
                    <a:pt x="140" y="71"/>
                  </a:cubicBezTo>
                  <a:close/>
                  <a:moveTo>
                    <a:pt x="132" y="74"/>
                  </a:moveTo>
                  <a:cubicBezTo>
                    <a:pt x="135" y="76"/>
                    <a:pt x="138" y="77"/>
                    <a:pt x="141" y="78"/>
                  </a:cubicBezTo>
                  <a:cubicBezTo>
                    <a:pt x="143" y="78"/>
                    <a:pt x="146" y="79"/>
                    <a:pt x="148" y="80"/>
                  </a:cubicBezTo>
                  <a:cubicBezTo>
                    <a:pt x="151" y="81"/>
                    <a:pt x="154" y="83"/>
                    <a:pt x="157" y="84"/>
                  </a:cubicBezTo>
                  <a:cubicBezTo>
                    <a:pt x="162" y="87"/>
                    <a:pt x="167" y="90"/>
                    <a:pt x="172" y="93"/>
                  </a:cubicBezTo>
                  <a:cubicBezTo>
                    <a:pt x="173" y="94"/>
                    <a:pt x="173" y="94"/>
                    <a:pt x="173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4" y="96"/>
                    <a:pt x="175" y="97"/>
                    <a:pt x="176" y="98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3" y="97"/>
                    <a:pt x="171" y="96"/>
                    <a:pt x="169" y="95"/>
                  </a:cubicBezTo>
                  <a:cubicBezTo>
                    <a:pt x="165" y="91"/>
                    <a:pt x="160" y="89"/>
                    <a:pt x="155" y="87"/>
                  </a:cubicBezTo>
                  <a:cubicBezTo>
                    <a:pt x="152" y="85"/>
                    <a:pt x="149" y="84"/>
                    <a:pt x="146" y="82"/>
                  </a:cubicBezTo>
                  <a:cubicBezTo>
                    <a:pt x="145" y="82"/>
                    <a:pt x="145" y="82"/>
                    <a:pt x="144" y="82"/>
                  </a:cubicBezTo>
                  <a:cubicBezTo>
                    <a:pt x="141" y="81"/>
                    <a:pt x="137" y="80"/>
                    <a:pt x="134" y="78"/>
                  </a:cubicBezTo>
                  <a:cubicBezTo>
                    <a:pt x="134" y="78"/>
                    <a:pt x="133" y="78"/>
                    <a:pt x="133" y="78"/>
                  </a:cubicBezTo>
                  <a:cubicBezTo>
                    <a:pt x="131" y="77"/>
                    <a:pt x="129" y="77"/>
                    <a:pt x="127" y="76"/>
                  </a:cubicBezTo>
                  <a:cubicBezTo>
                    <a:pt x="128" y="74"/>
                    <a:pt x="130" y="74"/>
                    <a:pt x="132" y="74"/>
                  </a:cubicBezTo>
                  <a:close/>
                  <a:moveTo>
                    <a:pt x="122" y="77"/>
                  </a:moveTo>
                  <a:cubicBezTo>
                    <a:pt x="128" y="78"/>
                    <a:pt x="133" y="80"/>
                    <a:pt x="138" y="82"/>
                  </a:cubicBezTo>
                  <a:cubicBezTo>
                    <a:pt x="138" y="82"/>
                    <a:pt x="138" y="82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9" y="83"/>
                    <a:pt x="139" y="83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3"/>
                    <a:pt x="141" y="83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2" y="84"/>
                    <a:pt x="142" y="85"/>
                    <a:pt x="143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3" y="85"/>
                    <a:pt x="143" y="84"/>
                    <a:pt x="143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2" y="85"/>
                    <a:pt x="142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1" y="84"/>
                    <a:pt x="140" y="84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39" y="83"/>
                    <a:pt x="138" y="83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8" y="83"/>
                    <a:pt x="137" y="83"/>
                    <a:pt x="137" y="83"/>
                  </a:cubicBezTo>
                  <a:cubicBezTo>
                    <a:pt x="132" y="81"/>
                    <a:pt x="127" y="79"/>
                    <a:pt x="121" y="77"/>
                  </a:cubicBezTo>
                  <a:cubicBezTo>
                    <a:pt x="121" y="76"/>
                    <a:pt x="122" y="77"/>
                    <a:pt x="122" y="77"/>
                  </a:cubicBezTo>
                  <a:close/>
                  <a:moveTo>
                    <a:pt x="255" y="243"/>
                  </a:moveTo>
                  <a:cubicBezTo>
                    <a:pt x="255" y="243"/>
                    <a:pt x="254" y="244"/>
                    <a:pt x="254" y="244"/>
                  </a:cubicBezTo>
                  <a:cubicBezTo>
                    <a:pt x="252" y="247"/>
                    <a:pt x="249" y="248"/>
                    <a:pt x="247" y="246"/>
                  </a:cubicBezTo>
                  <a:cubicBezTo>
                    <a:pt x="246" y="246"/>
                    <a:pt x="245" y="246"/>
                    <a:pt x="245" y="245"/>
                  </a:cubicBezTo>
                  <a:cubicBezTo>
                    <a:pt x="243" y="245"/>
                    <a:pt x="243" y="244"/>
                    <a:pt x="243" y="242"/>
                  </a:cubicBezTo>
                  <a:cubicBezTo>
                    <a:pt x="242" y="237"/>
                    <a:pt x="242" y="232"/>
                    <a:pt x="242" y="228"/>
                  </a:cubicBezTo>
                  <a:cubicBezTo>
                    <a:pt x="236" y="178"/>
                    <a:pt x="213" y="138"/>
                    <a:pt x="173" y="108"/>
                  </a:cubicBezTo>
                  <a:cubicBezTo>
                    <a:pt x="155" y="95"/>
                    <a:pt x="135" y="85"/>
                    <a:pt x="114" y="79"/>
                  </a:cubicBezTo>
                  <a:cubicBezTo>
                    <a:pt x="113" y="79"/>
                    <a:pt x="112" y="78"/>
                    <a:pt x="111" y="78"/>
                  </a:cubicBezTo>
                  <a:cubicBezTo>
                    <a:pt x="112" y="77"/>
                    <a:pt x="113" y="78"/>
                    <a:pt x="114" y="78"/>
                  </a:cubicBezTo>
                  <a:cubicBezTo>
                    <a:pt x="121" y="80"/>
                    <a:pt x="128" y="82"/>
                    <a:pt x="135" y="84"/>
                  </a:cubicBezTo>
                  <a:cubicBezTo>
                    <a:pt x="141" y="87"/>
                    <a:pt x="147" y="89"/>
                    <a:pt x="154" y="92"/>
                  </a:cubicBezTo>
                  <a:cubicBezTo>
                    <a:pt x="155" y="92"/>
                    <a:pt x="156" y="92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6" y="92"/>
                    <a:pt x="156" y="92"/>
                    <a:pt x="156" y="91"/>
                  </a:cubicBezTo>
                  <a:cubicBezTo>
                    <a:pt x="156" y="91"/>
                    <a:pt x="156" y="91"/>
                    <a:pt x="156" y="91"/>
                  </a:cubicBezTo>
                  <a:cubicBezTo>
                    <a:pt x="157" y="91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57" y="92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8" y="93"/>
                    <a:pt x="159" y="94"/>
                    <a:pt x="160" y="94"/>
                  </a:cubicBezTo>
                  <a:cubicBezTo>
                    <a:pt x="167" y="98"/>
                    <a:pt x="175" y="102"/>
                    <a:pt x="181" y="107"/>
                  </a:cubicBezTo>
                  <a:cubicBezTo>
                    <a:pt x="184" y="109"/>
                    <a:pt x="186" y="111"/>
                    <a:pt x="189" y="113"/>
                  </a:cubicBezTo>
                  <a:cubicBezTo>
                    <a:pt x="197" y="118"/>
                    <a:pt x="205" y="124"/>
                    <a:pt x="212" y="131"/>
                  </a:cubicBezTo>
                  <a:cubicBezTo>
                    <a:pt x="221" y="141"/>
                    <a:pt x="229" y="152"/>
                    <a:pt x="235" y="164"/>
                  </a:cubicBezTo>
                  <a:cubicBezTo>
                    <a:pt x="241" y="177"/>
                    <a:pt x="246" y="191"/>
                    <a:pt x="248" y="206"/>
                  </a:cubicBezTo>
                  <a:cubicBezTo>
                    <a:pt x="249" y="209"/>
                    <a:pt x="249" y="212"/>
                    <a:pt x="250" y="216"/>
                  </a:cubicBezTo>
                  <a:cubicBezTo>
                    <a:pt x="251" y="216"/>
                    <a:pt x="251" y="216"/>
                    <a:pt x="251" y="215"/>
                  </a:cubicBezTo>
                  <a:cubicBezTo>
                    <a:pt x="251" y="214"/>
                    <a:pt x="252" y="213"/>
                    <a:pt x="252" y="212"/>
                  </a:cubicBezTo>
                  <a:cubicBezTo>
                    <a:pt x="252" y="214"/>
                    <a:pt x="253" y="217"/>
                    <a:pt x="253" y="219"/>
                  </a:cubicBezTo>
                  <a:cubicBezTo>
                    <a:pt x="253" y="221"/>
                    <a:pt x="253" y="223"/>
                    <a:pt x="253" y="225"/>
                  </a:cubicBezTo>
                  <a:cubicBezTo>
                    <a:pt x="253" y="228"/>
                    <a:pt x="253" y="230"/>
                    <a:pt x="254" y="233"/>
                  </a:cubicBezTo>
                  <a:cubicBezTo>
                    <a:pt x="255" y="232"/>
                    <a:pt x="255" y="231"/>
                    <a:pt x="255" y="231"/>
                  </a:cubicBezTo>
                  <a:cubicBezTo>
                    <a:pt x="255" y="227"/>
                    <a:pt x="256" y="224"/>
                    <a:pt x="255" y="221"/>
                  </a:cubicBezTo>
                  <a:cubicBezTo>
                    <a:pt x="255" y="218"/>
                    <a:pt x="255" y="214"/>
                    <a:pt x="255" y="210"/>
                  </a:cubicBezTo>
                  <a:cubicBezTo>
                    <a:pt x="255" y="210"/>
                    <a:pt x="255" y="210"/>
                    <a:pt x="255" y="209"/>
                  </a:cubicBezTo>
                  <a:cubicBezTo>
                    <a:pt x="256" y="212"/>
                    <a:pt x="256" y="215"/>
                    <a:pt x="257" y="217"/>
                  </a:cubicBezTo>
                  <a:cubicBezTo>
                    <a:pt x="257" y="222"/>
                    <a:pt x="257" y="227"/>
                    <a:pt x="258" y="231"/>
                  </a:cubicBezTo>
                  <a:cubicBezTo>
                    <a:pt x="258" y="235"/>
                    <a:pt x="257" y="239"/>
                    <a:pt x="255" y="243"/>
                  </a:cubicBezTo>
                  <a:close/>
                  <a:moveTo>
                    <a:pt x="384" y="314"/>
                  </a:moveTo>
                  <a:cubicBezTo>
                    <a:pt x="385" y="320"/>
                    <a:pt x="385" y="327"/>
                    <a:pt x="384" y="333"/>
                  </a:cubicBezTo>
                  <a:cubicBezTo>
                    <a:pt x="384" y="334"/>
                    <a:pt x="384" y="334"/>
                    <a:pt x="384" y="335"/>
                  </a:cubicBezTo>
                  <a:cubicBezTo>
                    <a:pt x="383" y="331"/>
                    <a:pt x="383" y="328"/>
                    <a:pt x="383" y="325"/>
                  </a:cubicBezTo>
                  <a:cubicBezTo>
                    <a:pt x="383" y="321"/>
                    <a:pt x="382" y="316"/>
                    <a:pt x="381" y="312"/>
                  </a:cubicBezTo>
                  <a:cubicBezTo>
                    <a:pt x="380" y="309"/>
                    <a:pt x="378" y="305"/>
                    <a:pt x="377" y="301"/>
                  </a:cubicBezTo>
                  <a:cubicBezTo>
                    <a:pt x="376" y="296"/>
                    <a:pt x="373" y="292"/>
                    <a:pt x="370" y="289"/>
                  </a:cubicBezTo>
                  <a:cubicBezTo>
                    <a:pt x="370" y="289"/>
                    <a:pt x="370" y="290"/>
                    <a:pt x="370" y="291"/>
                  </a:cubicBezTo>
                  <a:cubicBezTo>
                    <a:pt x="373" y="296"/>
                    <a:pt x="375" y="303"/>
                    <a:pt x="376" y="309"/>
                  </a:cubicBezTo>
                  <a:cubicBezTo>
                    <a:pt x="376" y="310"/>
                    <a:pt x="376" y="311"/>
                    <a:pt x="376" y="312"/>
                  </a:cubicBezTo>
                  <a:cubicBezTo>
                    <a:pt x="376" y="313"/>
                    <a:pt x="376" y="313"/>
                    <a:pt x="376" y="313"/>
                  </a:cubicBezTo>
                  <a:cubicBezTo>
                    <a:pt x="376" y="313"/>
                    <a:pt x="376" y="313"/>
                    <a:pt x="375" y="313"/>
                  </a:cubicBezTo>
                  <a:cubicBezTo>
                    <a:pt x="375" y="313"/>
                    <a:pt x="375" y="312"/>
                    <a:pt x="375" y="312"/>
                  </a:cubicBezTo>
                  <a:cubicBezTo>
                    <a:pt x="374" y="309"/>
                    <a:pt x="372" y="305"/>
                    <a:pt x="372" y="301"/>
                  </a:cubicBezTo>
                  <a:cubicBezTo>
                    <a:pt x="372" y="299"/>
                    <a:pt x="372" y="297"/>
                    <a:pt x="370" y="295"/>
                  </a:cubicBezTo>
                  <a:cubicBezTo>
                    <a:pt x="370" y="294"/>
                    <a:pt x="370" y="293"/>
                    <a:pt x="369" y="292"/>
                  </a:cubicBezTo>
                  <a:cubicBezTo>
                    <a:pt x="368" y="289"/>
                    <a:pt x="367" y="286"/>
                    <a:pt x="365" y="284"/>
                  </a:cubicBezTo>
                  <a:cubicBezTo>
                    <a:pt x="365" y="283"/>
                    <a:pt x="365" y="282"/>
                    <a:pt x="364" y="283"/>
                  </a:cubicBezTo>
                  <a:cubicBezTo>
                    <a:pt x="366" y="286"/>
                    <a:pt x="367" y="289"/>
                    <a:pt x="368" y="293"/>
                  </a:cubicBezTo>
                  <a:cubicBezTo>
                    <a:pt x="369" y="294"/>
                    <a:pt x="369" y="296"/>
                    <a:pt x="369" y="298"/>
                  </a:cubicBezTo>
                  <a:cubicBezTo>
                    <a:pt x="367" y="296"/>
                    <a:pt x="366" y="294"/>
                    <a:pt x="365" y="292"/>
                  </a:cubicBezTo>
                  <a:cubicBezTo>
                    <a:pt x="364" y="289"/>
                    <a:pt x="363" y="285"/>
                    <a:pt x="361" y="282"/>
                  </a:cubicBezTo>
                  <a:cubicBezTo>
                    <a:pt x="360" y="280"/>
                    <a:pt x="359" y="278"/>
                    <a:pt x="358" y="276"/>
                  </a:cubicBezTo>
                  <a:cubicBezTo>
                    <a:pt x="358" y="278"/>
                    <a:pt x="359" y="280"/>
                    <a:pt x="359" y="282"/>
                  </a:cubicBezTo>
                  <a:cubicBezTo>
                    <a:pt x="359" y="282"/>
                    <a:pt x="359" y="283"/>
                    <a:pt x="359" y="283"/>
                  </a:cubicBezTo>
                  <a:cubicBezTo>
                    <a:pt x="359" y="283"/>
                    <a:pt x="360" y="283"/>
                    <a:pt x="360" y="283"/>
                  </a:cubicBezTo>
                  <a:cubicBezTo>
                    <a:pt x="359" y="283"/>
                    <a:pt x="359" y="283"/>
                    <a:pt x="359" y="283"/>
                  </a:cubicBezTo>
                  <a:cubicBezTo>
                    <a:pt x="359" y="283"/>
                    <a:pt x="359" y="282"/>
                    <a:pt x="359" y="282"/>
                  </a:cubicBezTo>
                  <a:cubicBezTo>
                    <a:pt x="359" y="282"/>
                    <a:pt x="358" y="281"/>
                    <a:pt x="358" y="281"/>
                  </a:cubicBezTo>
                  <a:cubicBezTo>
                    <a:pt x="356" y="276"/>
                    <a:pt x="354" y="272"/>
                    <a:pt x="351" y="268"/>
                  </a:cubicBezTo>
                  <a:cubicBezTo>
                    <a:pt x="350" y="267"/>
                    <a:pt x="350" y="265"/>
                    <a:pt x="350" y="264"/>
                  </a:cubicBezTo>
                  <a:cubicBezTo>
                    <a:pt x="349" y="262"/>
                    <a:pt x="350" y="261"/>
                    <a:pt x="352" y="261"/>
                  </a:cubicBezTo>
                  <a:cubicBezTo>
                    <a:pt x="353" y="261"/>
                    <a:pt x="354" y="261"/>
                    <a:pt x="356" y="261"/>
                  </a:cubicBezTo>
                  <a:cubicBezTo>
                    <a:pt x="355" y="261"/>
                    <a:pt x="354" y="261"/>
                    <a:pt x="353" y="261"/>
                  </a:cubicBezTo>
                  <a:cubicBezTo>
                    <a:pt x="351" y="261"/>
                    <a:pt x="351" y="262"/>
                    <a:pt x="351" y="265"/>
                  </a:cubicBezTo>
                  <a:cubicBezTo>
                    <a:pt x="351" y="264"/>
                    <a:pt x="352" y="263"/>
                    <a:pt x="352" y="262"/>
                  </a:cubicBezTo>
                  <a:cubicBezTo>
                    <a:pt x="353" y="262"/>
                    <a:pt x="354" y="262"/>
                    <a:pt x="355" y="262"/>
                  </a:cubicBezTo>
                  <a:cubicBezTo>
                    <a:pt x="357" y="262"/>
                    <a:pt x="359" y="262"/>
                    <a:pt x="362" y="263"/>
                  </a:cubicBezTo>
                  <a:cubicBezTo>
                    <a:pt x="364" y="263"/>
                    <a:pt x="365" y="264"/>
                    <a:pt x="367" y="265"/>
                  </a:cubicBezTo>
                  <a:cubicBezTo>
                    <a:pt x="371" y="270"/>
                    <a:pt x="373" y="276"/>
                    <a:pt x="376" y="282"/>
                  </a:cubicBezTo>
                  <a:cubicBezTo>
                    <a:pt x="378" y="288"/>
                    <a:pt x="380" y="295"/>
                    <a:pt x="382" y="301"/>
                  </a:cubicBezTo>
                  <a:cubicBezTo>
                    <a:pt x="383" y="305"/>
                    <a:pt x="384" y="310"/>
                    <a:pt x="384" y="314"/>
                  </a:cubicBezTo>
                  <a:close/>
                  <a:moveTo>
                    <a:pt x="400" y="448"/>
                  </a:moveTo>
                  <a:cubicBezTo>
                    <a:pt x="400" y="448"/>
                    <a:pt x="400" y="448"/>
                    <a:pt x="400" y="448"/>
                  </a:cubicBezTo>
                  <a:cubicBezTo>
                    <a:pt x="400" y="448"/>
                    <a:pt x="400" y="448"/>
                    <a:pt x="400" y="448"/>
                  </a:cubicBezTo>
                  <a:close/>
                  <a:moveTo>
                    <a:pt x="443" y="355"/>
                  </a:moveTo>
                  <a:cubicBezTo>
                    <a:pt x="443" y="355"/>
                    <a:pt x="443" y="355"/>
                    <a:pt x="443" y="355"/>
                  </a:cubicBezTo>
                  <a:cubicBezTo>
                    <a:pt x="443" y="355"/>
                    <a:pt x="443" y="355"/>
                    <a:pt x="443" y="355"/>
                  </a:cubicBezTo>
                  <a:close/>
                  <a:moveTo>
                    <a:pt x="443" y="353"/>
                  </a:moveTo>
                  <a:cubicBezTo>
                    <a:pt x="443" y="353"/>
                    <a:pt x="443" y="353"/>
                    <a:pt x="443" y="353"/>
                  </a:cubicBezTo>
                  <a:cubicBezTo>
                    <a:pt x="444" y="353"/>
                    <a:pt x="444" y="353"/>
                    <a:pt x="444" y="353"/>
                  </a:cubicBezTo>
                  <a:cubicBezTo>
                    <a:pt x="444" y="353"/>
                    <a:pt x="443" y="353"/>
                    <a:pt x="443" y="353"/>
                  </a:cubicBezTo>
                  <a:close/>
                  <a:moveTo>
                    <a:pt x="480" y="215"/>
                  </a:moveTo>
                  <a:cubicBezTo>
                    <a:pt x="480" y="216"/>
                    <a:pt x="480" y="216"/>
                    <a:pt x="480" y="216"/>
                  </a:cubicBezTo>
                  <a:cubicBezTo>
                    <a:pt x="480" y="216"/>
                    <a:pt x="480" y="217"/>
                    <a:pt x="480" y="217"/>
                  </a:cubicBezTo>
                  <a:cubicBezTo>
                    <a:pt x="481" y="217"/>
                    <a:pt x="481" y="218"/>
                    <a:pt x="481" y="218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2" y="219"/>
                    <a:pt x="482" y="219"/>
                    <a:pt x="482" y="220"/>
                  </a:cubicBezTo>
                  <a:cubicBezTo>
                    <a:pt x="482" y="220"/>
                    <a:pt x="482" y="220"/>
                    <a:pt x="482" y="220"/>
                  </a:cubicBezTo>
                  <a:cubicBezTo>
                    <a:pt x="482" y="220"/>
                    <a:pt x="482" y="220"/>
                    <a:pt x="482" y="220"/>
                  </a:cubicBezTo>
                  <a:cubicBezTo>
                    <a:pt x="483" y="220"/>
                    <a:pt x="483" y="220"/>
                    <a:pt x="482" y="221"/>
                  </a:cubicBezTo>
                  <a:cubicBezTo>
                    <a:pt x="483" y="221"/>
                    <a:pt x="483" y="221"/>
                    <a:pt x="483" y="221"/>
                  </a:cubicBezTo>
                  <a:cubicBezTo>
                    <a:pt x="483" y="221"/>
                    <a:pt x="483" y="221"/>
                    <a:pt x="483" y="221"/>
                  </a:cubicBezTo>
                  <a:cubicBezTo>
                    <a:pt x="483" y="221"/>
                    <a:pt x="483" y="222"/>
                    <a:pt x="483" y="222"/>
                  </a:cubicBezTo>
                  <a:cubicBezTo>
                    <a:pt x="483" y="222"/>
                    <a:pt x="483" y="223"/>
                    <a:pt x="483" y="223"/>
                  </a:cubicBezTo>
                  <a:cubicBezTo>
                    <a:pt x="483" y="223"/>
                    <a:pt x="483" y="223"/>
                    <a:pt x="483" y="223"/>
                  </a:cubicBezTo>
                  <a:cubicBezTo>
                    <a:pt x="484" y="223"/>
                    <a:pt x="484" y="223"/>
                    <a:pt x="484" y="224"/>
                  </a:cubicBezTo>
                  <a:cubicBezTo>
                    <a:pt x="484" y="224"/>
                    <a:pt x="484" y="224"/>
                    <a:pt x="484" y="224"/>
                  </a:cubicBezTo>
                  <a:cubicBezTo>
                    <a:pt x="484" y="224"/>
                    <a:pt x="484" y="224"/>
                    <a:pt x="484" y="224"/>
                  </a:cubicBezTo>
                  <a:cubicBezTo>
                    <a:pt x="485" y="224"/>
                    <a:pt x="485" y="225"/>
                    <a:pt x="486" y="226"/>
                  </a:cubicBezTo>
                  <a:cubicBezTo>
                    <a:pt x="490" y="234"/>
                    <a:pt x="493" y="242"/>
                    <a:pt x="496" y="250"/>
                  </a:cubicBezTo>
                  <a:cubicBezTo>
                    <a:pt x="497" y="255"/>
                    <a:pt x="499" y="260"/>
                    <a:pt x="500" y="266"/>
                  </a:cubicBezTo>
                  <a:cubicBezTo>
                    <a:pt x="500" y="266"/>
                    <a:pt x="500" y="266"/>
                    <a:pt x="500" y="267"/>
                  </a:cubicBezTo>
                  <a:cubicBezTo>
                    <a:pt x="500" y="266"/>
                    <a:pt x="499" y="266"/>
                    <a:pt x="499" y="265"/>
                  </a:cubicBezTo>
                  <a:cubicBezTo>
                    <a:pt x="495" y="252"/>
                    <a:pt x="490" y="240"/>
                    <a:pt x="485" y="228"/>
                  </a:cubicBezTo>
                  <a:cubicBezTo>
                    <a:pt x="485" y="226"/>
                    <a:pt x="484" y="225"/>
                    <a:pt x="484" y="224"/>
                  </a:cubicBezTo>
                  <a:cubicBezTo>
                    <a:pt x="484" y="224"/>
                    <a:pt x="484" y="224"/>
                    <a:pt x="484" y="224"/>
                  </a:cubicBezTo>
                  <a:cubicBezTo>
                    <a:pt x="484" y="224"/>
                    <a:pt x="484" y="224"/>
                    <a:pt x="484" y="224"/>
                  </a:cubicBezTo>
                  <a:cubicBezTo>
                    <a:pt x="483" y="224"/>
                    <a:pt x="483" y="223"/>
                    <a:pt x="483" y="223"/>
                  </a:cubicBezTo>
                  <a:cubicBezTo>
                    <a:pt x="483" y="223"/>
                    <a:pt x="483" y="223"/>
                    <a:pt x="483" y="223"/>
                  </a:cubicBezTo>
                  <a:cubicBezTo>
                    <a:pt x="483" y="223"/>
                    <a:pt x="483" y="223"/>
                    <a:pt x="483" y="222"/>
                  </a:cubicBezTo>
                  <a:cubicBezTo>
                    <a:pt x="483" y="222"/>
                    <a:pt x="483" y="222"/>
                    <a:pt x="483" y="221"/>
                  </a:cubicBezTo>
                  <a:cubicBezTo>
                    <a:pt x="483" y="221"/>
                    <a:pt x="483" y="221"/>
                    <a:pt x="482" y="221"/>
                  </a:cubicBezTo>
                  <a:cubicBezTo>
                    <a:pt x="482" y="221"/>
                    <a:pt x="482" y="221"/>
                    <a:pt x="482" y="221"/>
                  </a:cubicBezTo>
                  <a:cubicBezTo>
                    <a:pt x="482" y="221"/>
                    <a:pt x="482" y="220"/>
                    <a:pt x="482" y="220"/>
                  </a:cubicBezTo>
                  <a:cubicBezTo>
                    <a:pt x="482" y="220"/>
                    <a:pt x="482" y="220"/>
                    <a:pt x="482" y="220"/>
                  </a:cubicBezTo>
                  <a:cubicBezTo>
                    <a:pt x="482" y="220"/>
                    <a:pt x="482" y="220"/>
                    <a:pt x="482" y="220"/>
                  </a:cubicBezTo>
                  <a:cubicBezTo>
                    <a:pt x="482" y="219"/>
                    <a:pt x="481" y="219"/>
                    <a:pt x="481" y="218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1" y="218"/>
                    <a:pt x="481" y="218"/>
                    <a:pt x="481" y="218"/>
                  </a:cubicBezTo>
                  <a:cubicBezTo>
                    <a:pt x="481" y="218"/>
                    <a:pt x="480" y="218"/>
                    <a:pt x="480" y="217"/>
                  </a:cubicBezTo>
                  <a:cubicBezTo>
                    <a:pt x="480" y="217"/>
                    <a:pt x="480" y="216"/>
                    <a:pt x="480" y="216"/>
                  </a:cubicBezTo>
                  <a:cubicBezTo>
                    <a:pt x="480" y="216"/>
                    <a:pt x="480" y="216"/>
                    <a:pt x="480" y="216"/>
                  </a:cubicBezTo>
                  <a:cubicBezTo>
                    <a:pt x="480" y="215"/>
                    <a:pt x="479" y="215"/>
                    <a:pt x="479" y="215"/>
                  </a:cubicBezTo>
                  <a:cubicBezTo>
                    <a:pt x="479" y="215"/>
                    <a:pt x="480" y="215"/>
                    <a:pt x="480" y="215"/>
                  </a:cubicBezTo>
                  <a:close/>
                  <a:moveTo>
                    <a:pt x="453" y="293"/>
                  </a:moveTo>
                  <a:cubicBezTo>
                    <a:pt x="453" y="297"/>
                    <a:pt x="453" y="300"/>
                    <a:pt x="453" y="304"/>
                  </a:cubicBezTo>
                  <a:cubicBezTo>
                    <a:pt x="453" y="304"/>
                    <a:pt x="453" y="303"/>
                    <a:pt x="453" y="303"/>
                  </a:cubicBezTo>
                  <a:cubicBezTo>
                    <a:pt x="453" y="300"/>
                    <a:pt x="453" y="296"/>
                    <a:pt x="453" y="293"/>
                  </a:cubicBezTo>
                  <a:close/>
                  <a:moveTo>
                    <a:pt x="452" y="312"/>
                  </a:moveTo>
                  <a:cubicBezTo>
                    <a:pt x="452" y="312"/>
                    <a:pt x="452" y="312"/>
                    <a:pt x="452" y="312"/>
                  </a:cubicBezTo>
                  <a:cubicBezTo>
                    <a:pt x="452" y="313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3"/>
                    <a:pt x="452" y="312"/>
                  </a:cubicBezTo>
                  <a:close/>
                  <a:moveTo>
                    <a:pt x="451" y="318"/>
                  </a:moveTo>
                  <a:cubicBezTo>
                    <a:pt x="451" y="318"/>
                    <a:pt x="451" y="318"/>
                    <a:pt x="452" y="318"/>
                  </a:cubicBezTo>
                  <a:cubicBezTo>
                    <a:pt x="452" y="319"/>
                    <a:pt x="452" y="319"/>
                    <a:pt x="452" y="319"/>
                  </a:cubicBezTo>
                  <a:cubicBezTo>
                    <a:pt x="452" y="320"/>
                    <a:pt x="452" y="320"/>
                    <a:pt x="451" y="320"/>
                  </a:cubicBezTo>
                  <a:cubicBezTo>
                    <a:pt x="451" y="320"/>
                    <a:pt x="451" y="319"/>
                    <a:pt x="451" y="318"/>
                  </a:cubicBezTo>
                  <a:close/>
                  <a:moveTo>
                    <a:pt x="451" y="323"/>
                  </a:moveTo>
                  <a:cubicBezTo>
                    <a:pt x="451" y="324"/>
                    <a:pt x="451" y="324"/>
                    <a:pt x="451" y="324"/>
                  </a:cubicBezTo>
                  <a:cubicBezTo>
                    <a:pt x="451" y="324"/>
                    <a:pt x="451" y="324"/>
                    <a:pt x="451" y="325"/>
                  </a:cubicBezTo>
                  <a:cubicBezTo>
                    <a:pt x="451" y="324"/>
                    <a:pt x="451" y="324"/>
                    <a:pt x="451" y="324"/>
                  </a:cubicBezTo>
                  <a:cubicBezTo>
                    <a:pt x="451" y="324"/>
                    <a:pt x="451" y="324"/>
                    <a:pt x="451" y="323"/>
                  </a:cubicBezTo>
                  <a:close/>
                  <a:moveTo>
                    <a:pt x="445" y="350"/>
                  </a:moveTo>
                  <a:cubicBezTo>
                    <a:pt x="445" y="350"/>
                    <a:pt x="445" y="350"/>
                    <a:pt x="445" y="350"/>
                  </a:cubicBezTo>
                  <a:cubicBezTo>
                    <a:pt x="445" y="350"/>
                    <a:pt x="445" y="350"/>
                    <a:pt x="445" y="349"/>
                  </a:cubicBezTo>
                  <a:cubicBezTo>
                    <a:pt x="445" y="349"/>
                    <a:pt x="445" y="348"/>
                    <a:pt x="445" y="347"/>
                  </a:cubicBezTo>
                  <a:cubicBezTo>
                    <a:pt x="445" y="347"/>
                    <a:pt x="445" y="347"/>
                    <a:pt x="445" y="347"/>
                  </a:cubicBezTo>
                  <a:cubicBezTo>
                    <a:pt x="445" y="347"/>
                    <a:pt x="445" y="347"/>
                    <a:pt x="445" y="347"/>
                  </a:cubicBezTo>
                  <a:cubicBezTo>
                    <a:pt x="446" y="346"/>
                    <a:pt x="446" y="344"/>
                    <a:pt x="446" y="343"/>
                  </a:cubicBezTo>
                  <a:cubicBezTo>
                    <a:pt x="447" y="343"/>
                    <a:pt x="447" y="343"/>
                    <a:pt x="447" y="343"/>
                  </a:cubicBezTo>
                  <a:cubicBezTo>
                    <a:pt x="447" y="343"/>
                    <a:pt x="447" y="343"/>
                    <a:pt x="447" y="343"/>
                  </a:cubicBezTo>
                  <a:cubicBezTo>
                    <a:pt x="447" y="343"/>
                    <a:pt x="447" y="343"/>
                    <a:pt x="447" y="343"/>
                  </a:cubicBezTo>
                  <a:cubicBezTo>
                    <a:pt x="447" y="342"/>
                    <a:pt x="446" y="342"/>
                    <a:pt x="447" y="341"/>
                  </a:cubicBezTo>
                  <a:cubicBezTo>
                    <a:pt x="447" y="342"/>
                    <a:pt x="447" y="342"/>
                    <a:pt x="447" y="343"/>
                  </a:cubicBezTo>
                  <a:cubicBezTo>
                    <a:pt x="447" y="343"/>
                    <a:pt x="447" y="343"/>
                    <a:pt x="447" y="343"/>
                  </a:cubicBezTo>
                  <a:cubicBezTo>
                    <a:pt x="447" y="343"/>
                    <a:pt x="447" y="343"/>
                    <a:pt x="447" y="343"/>
                  </a:cubicBezTo>
                  <a:cubicBezTo>
                    <a:pt x="447" y="344"/>
                    <a:pt x="446" y="345"/>
                    <a:pt x="446" y="346"/>
                  </a:cubicBezTo>
                  <a:cubicBezTo>
                    <a:pt x="446" y="346"/>
                    <a:pt x="445" y="347"/>
                    <a:pt x="445" y="347"/>
                  </a:cubicBezTo>
                  <a:cubicBezTo>
                    <a:pt x="445" y="347"/>
                    <a:pt x="445" y="347"/>
                    <a:pt x="445" y="347"/>
                  </a:cubicBezTo>
                  <a:cubicBezTo>
                    <a:pt x="445" y="347"/>
                    <a:pt x="445" y="347"/>
                    <a:pt x="445" y="347"/>
                  </a:cubicBezTo>
                  <a:cubicBezTo>
                    <a:pt x="445" y="348"/>
                    <a:pt x="445" y="349"/>
                    <a:pt x="445" y="349"/>
                  </a:cubicBezTo>
                  <a:cubicBezTo>
                    <a:pt x="445" y="350"/>
                    <a:pt x="445" y="350"/>
                    <a:pt x="445" y="350"/>
                  </a:cubicBezTo>
                  <a:cubicBezTo>
                    <a:pt x="445" y="350"/>
                    <a:pt x="445" y="350"/>
                    <a:pt x="445" y="350"/>
                  </a:cubicBezTo>
                  <a:cubicBezTo>
                    <a:pt x="445" y="350"/>
                    <a:pt x="444" y="351"/>
                    <a:pt x="444" y="351"/>
                  </a:cubicBezTo>
                  <a:cubicBezTo>
                    <a:pt x="444" y="350"/>
                    <a:pt x="444" y="350"/>
                    <a:pt x="445" y="350"/>
                  </a:cubicBezTo>
                  <a:close/>
                  <a:moveTo>
                    <a:pt x="422" y="223"/>
                  </a:moveTo>
                  <a:cubicBezTo>
                    <a:pt x="422" y="223"/>
                    <a:pt x="422" y="223"/>
                    <a:pt x="423" y="223"/>
                  </a:cubicBezTo>
                  <a:cubicBezTo>
                    <a:pt x="422" y="223"/>
                    <a:pt x="422" y="224"/>
                    <a:pt x="422" y="224"/>
                  </a:cubicBezTo>
                  <a:cubicBezTo>
                    <a:pt x="422" y="224"/>
                    <a:pt x="422" y="223"/>
                    <a:pt x="422" y="223"/>
                  </a:cubicBezTo>
                  <a:cubicBezTo>
                    <a:pt x="422" y="223"/>
                    <a:pt x="422" y="223"/>
                    <a:pt x="422" y="223"/>
                  </a:cubicBezTo>
                  <a:close/>
                  <a:moveTo>
                    <a:pt x="439" y="499"/>
                  </a:moveTo>
                  <a:cubicBezTo>
                    <a:pt x="439" y="499"/>
                    <a:pt x="439" y="499"/>
                    <a:pt x="439" y="499"/>
                  </a:cubicBezTo>
                  <a:cubicBezTo>
                    <a:pt x="439" y="499"/>
                    <a:pt x="439" y="499"/>
                    <a:pt x="439" y="499"/>
                  </a:cubicBezTo>
                  <a:cubicBezTo>
                    <a:pt x="440" y="499"/>
                    <a:pt x="440" y="499"/>
                    <a:pt x="440" y="499"/>
                  </a:cubicBezTo>
                  <a:cubicBezTo>
                    <a:pt x="439" y="499"/>
                    <a:pt x="439" y="499"/>
                    <a:pt x="439" y="499"/>
                  </a:cubicBezTo>
                  <a:close/>
                  <a:moveTo>
                    <a:pt x="465" y="484"/>
                  </a:moveTo>
                  <a:cubicBezTo>
                    <a:pt x="465" y="484"/>
                    <a:pt x="465" y="484"/>
                    <a:pt x="465" y="484"/>
                  </a:cubicBezTo>
                  <a:cubicBezTo>
                    <a:pt x="465" y="484"/>
                    <a:pt x="465" y="484"/>
                    <a:pt x="465" y="484"/>
                  </a:cubicBezTo>
                  <a:cubicBezTo>
                    <a:pt x="465" y="484"/>
                    <a:pt x="465" y="485"/>
                    <a:pt x="465" y="485"/>
                  </a:cubicBezTo>
                  <a:cubicBezTo>
                    <a:pt x="461" y="488"/>
                    <a:pt x="457" y="491"/>
                    <a:pt x="452" y="495"/>
                  </a:cubicBezTo>
                  <a:cubicBezTo>
                    <a:pt x="452" y="495"/>
                    <a:pt x="452" y="495"/>
                    <a:pt x="451" y="495"/>
                  </a:cubicBezTo>
                  <a:cubicBezTo>
                    <a:pt x="451" y="495"/>
                    <a:pt x="451" y="496"/>
                    <a:pt x="450" y="496"/>
                  </a:cubicBezTo>
                  <a:cubicBezTo>
                    <a:pt x="450" y="496"/>
                    <a:pt x="450" y="496"/>
                    <a:pt x="450" y="496"/>
                  </a:cubicBezTo>
                  <a:cubicBezTo>
                    <a:pt x="450" y="496"/>
                    <a:pt x="450" y="496"/>
                    <a:pt x="450" y="496"/>
                  </a:cubicBezTo>
                  <a:cubicBezTo>
                    <a:pt x="450" y="495"/>
                    <a:pt x="451" y="495"/>
                    <a:pt x="451" y="495"/>
                  </a:cubicBezTo>
                  <a:cubicBezTo>
                    <a:pt x="451" y="495"/>
                    <a:pt x="451" y="495"/>
                    <a:pt x="451" y="494"/>
                  </a:cubicBezTo>
                  <a:cubicBezTo>
                    <a:pt x="455" y="491"/>
                    <a:pt x="459" y="488"/>
                    <a:pt x="463" y="485"/>
                  </a:cubicBezTo>
                  <a:cubicBezTo>
                    <a:pt x="464" y="484"/>
                    <a:pt x="464" y="484"/>
                    <a:pt x="465" y="484"/>
                  </a:cubicBezTo>
                  <a:cubicBezTo>
                    <a:pt x="465" y="484"/>
                    <a:pt x="465" y="484"/>
                    <a:pt x="465" y="484"/>
                  </a:cubicBezTo>
                  <a:cubicBezTo>
                    <a:pt x="465" y="484"/>
                    <a:pt x="465" y="484"/>
                    <a:pt x="465" y="484"/>
                  </a:cubicBezTo>
                  <a:cubicBezTo>
                    <a:pt x="467" y="482"/>
                    <a:pt x="467" y="482"/>
                    <a:pt x="470" y="480"/>
                  </a:cubicBezTo>
                  <a:cubicBezTo>
                    <a:pt x="468" y="482"/>
                    <a:pt x="467" y="483"/>
                    <a:pt x="465" y="484"/>
                  </a:cubicBezTo>
                  <a:close/>
                  <a:moveTo>
                    <a:pt x="473" y="478"/>
                  </a:moveTo>
                  <a:cubicBezTo>
                    <a:pt x="473" y="477"/>
                    <a:pt x="472" y="477"/>
                    <a:pt x="472" y="477"/>
                  </a:cubicBezTo>
                  <a:cubicBezTo>
                    <a:pt x="472" y="477"/>
                    <a:pt x="473" y="477"/>
                    <a:pt x="473" y="477"/>
                  </a:cubicBezTo>
                  <a:cubicBezTo>
                    <a:pt x="479" y="470"/>
                    <a:pt x="486" y="463"/>
                    <a:pt x="492" y="456"/>
                  </a:cubicBezTo>
                  <a:cubicBezTo>
                    <a:pt x="487" y="464"/>
                    <a:pt x="480" y="471"/>
                    <a:pt x="473" y="478"/>
                  </a:cubicBezTo>
                  <a:close/>
                  <a:moveTo>
                    <a:pt x="501" y="446"/>
                  </a:moveTo>
                  <a:cubicBezTo>
                    <a:pt x="501" y="446"/>
                    <a:pt x="501" y="446"/>
                    <a:pt x="501" y="446"/>
                  </a:cubicBezTo>
                  <a:cubicBezTo>
                    <a:pt x="501" y="446"/>
                    <a:pt x="501" y="446"/>
                    <a:pt x="501" y="446"/>
                  </a:cubicBezTo>
                  <a:cubicBezTo>
                    <a:pt x="501" y="446"/>
                    <a:pt x="501" y="446"/>
                    <a:pt x="501" y="446"/>
                  </a:cubicBezTo>
                  <a:close/>
                  <a:moveTo>
                    <a:pt x="503" y="444"/>
                  </a:moveTo>
                  <a:cubicBezTo>
                    <a:pt x="503" y="444"/>
                    <a:pt x="502" y="444"/>
                    <a:pt x="502" y="444"/>
                  </a:cubicBezTo>
                  <a:cubicBezTo>
                    <a:pt x="502" y="444"/>
                    <a:pt x="502" y="444"/>
                    <a:pt x="502" y="444"/>
                  </a:cubicBezTo>
                  <a:cubicBezTo>
                    <a:pt x="503" y="444"/>
                    <a:pt x="503" y="444"/>
                    <a:pt x="503" y="443"/>
                  </a:cubicBezTo>
                  <a:cubicBezTo>
                    <a:pt x="503" y="444"/>
                    <a:pt x="503" y="444"/>
                    <a:pt x="503" y="444"/>
                  </a:cubicBezTo>
                  <a:close/>
                  <a:moveTo>
                    <a:pt x="526" y="410"/>
                  </a:moveTo>
                  <a:cubicBezTo>
                    <a:pt x="526" y="410"/>
                    <a:pt x="526" y="410"/>
                    <a:pt x="525" y="410"/>
                  </a:cubicBezTo>
                  <a:cubicBezTo>
                    <a:pt x="525" y="410"/>
                    <a:pt x="525" y="410"/>
                    <a:pt x="525" y="411"/>
                  </a:cubicBezTo>
                  <a:cubicBezTo>
                    <a:pt x="525" y="411"/>
                    <a:pt x="525" y="412"/>
                    <a:pt x="525" y="412"/>
                  </a:cubicBezTo>
                  <a:cubicBezTo>
                    <a:pt x="525" y="412"/>
                    <a:pt x="525" y="412"/>
                    <a:pt x="526" y="412"/>
                  </a:cubicBezTo>
                  <a:cubicBezTo>
                    <a:pt x="525" y="412"/>
                    <a:pt x="525" y="412"/>
                    <a:pt x="525" y="412"/>
                  </a:cubicBezTo>
                  <a:cubicBezTo>
                    <a:pt x="525" y="413"/>
                    <a:pt x="525" y="413"/>
                    <a:pt x="524" y="414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4" y="414"/>
                    <a:pt x="524" y="414"/>
                    <a:pt x="523" y="414"/>
                  </a:cubicBezTo>
                  <a:cubicBezTo>
                    <a:pt x="523" y="414"/>
                    <a:pt x="523" y="414"/>
                    <a:pt x="523" y="414"/>
                  </a:cubicBezTo>
                  <a:cubicBezTo>
                    <a:pt x="523" y="416"/>
                    <a:pt x="523" y="417"/>
                    <a:pt x="521" y="418"/>
                  </a:cubicBezTo>
                  <a:cubicBezTo>
                    <a:pt x="521" y="418"/>
                    <a:pt x="521" y="418"/>
                    <a:pt x="521" y="418"/>
                  </a:cubicBezTo>
                  <a:cubicBezTo>
                    <a:pt x="521" y="418"/>
                    <a:pt x="521" y="418"/>
                    <a:pt x="521" y="418"/>
                  </a:cubicBezTo>
                  <a:cubicBezTo>
                    <a:pt x="521" y="418"/>
                    <a:pt x="521" y="419"/>
                    <a:pt x="521" y="419"/>
                  </a:cubicBezTo>
                  <a:cubicBezTo>
                    <a:pt x="517" y="426"/>
                    <a:pt x="512" y="433"/>
                    <a:pt x="507" y="440"/>
                  </a:cubicBezTo>
                  <a:cubicBezTo>
                    <a:pt x="507" y="440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2"/>
                  </a:cubicBezTo>
                  <a:cubicBezTo>
                    <a:pt x="504" y="441"/>
                    <a:pt x="505" y="441"/>
                    <a:pt x="505" y="440"/>
                  </a:cubicBezTo>
                  <a:cubicBezTo>
                    <a:pt x="508" y="436"/>
                    <a:pt x="512" y="431"/>
                    <a:pt x="515" y="426"/>
                  </a:cubicBezTo>
                  <a:cubicBezTo>
                    <a:pt x="517" y="424"/>
                    <a:pt x="518" y="421"/>
                    <a:pt x="520" y="419"/>
                  </a:cubicBezTo>
                  <a:cubicBezTo>
                    <a:pt x="520" y="418"/>
                    <a:pt x="521" y="418"/>
                    <a:pt x="521" y="418"/>
                  </a:cubicBezTo>
                  <a:cubicBezTo>
                    <a:pt x="521" y="418"/>
                    <a:pt x="521" y="418"/>
                    <a:pt x="521" y="418"/>
                  </a:cubicBezTo>
                  <a:cubicBezTo>
                    <a:pt x="521" y="418"/>
                    <a:pt x="521" y="418"/>
                    <a:pt x="521" y="418"/>
                  </a:cubicBezTo>
                  <a:cubicBezTo>
                    <a:pt x="521" y="416"/>
                    <a:pt x="522" y="415"/>
                    <a:pt x="523" y="414"/>
                  </a:cubicBezTo>
                  <a:cubicBezTo>
                    <a:pt x="523" y="414"/>
                    <a:pt x="523" y="414"/>
                    <a:pt x="523" y="414"/>
                  </a:cubicBezTo>
                  <a:cubicBezTo>
                    <a:pt x="523" y="414"/>
                    <a:pt x="524" y="414"/>
                    <a:pt x="524" y="414"/>
                  </a:cubicBezTo>
                  <a:cubicBezTo>
                    <a:pt x="524" y="413"/>
                    <a:pt x="524" y="412"/>
                    <a:pt x="525" y="412"/>
                  </a:cubicBezTo>
                  <a:cubicBezTo>
                    <a:pt x="525" y="412"/>
                    <a:pt x="525" y="412"/>
                    <a:pt x="525" y="412"/>
                  </a:cubicBezTo>
                  <a:cubicBezTo>
                    <a:pt x="525" y="412"/>
                    <a:pt x="525" y="412"/>
                    <a:pt x="525" y="412"/>
                  </a:cubicBezTo>
                  <a:cubicBezTo>
                    <a:pt x="525" y="412"/>
                    <a:pt x="525" y="411"/>
                    <a:pt x="525" y="411"/>
                  </a:cubicBezTo>
                  <a:cubicBezTo>
                    <a:pt x="525" y="410"/>
                    <a:pt x="525" y="410"/>
                    <a:pt x="525" y="410"/>
                  </a:cubicBezTo>
                  <a:cubicBezTo>
                    <a:pt x="525" y="410"/>
                    <a:pt x="526" y="410"/>
                    <a:pt x="526" y="410"/>
                  </a:cubicBezTo>
                  <a:cubicBezTo>
                    <a:pt x="526" y="410"/>
                    <a:pt x="526" y="410"/>
                    <a:pt x="526" y="410"/>
                  </a:cubicBezTo>
                  <a:cubicBezTo>
                    <a:pt x="526" y="410"/>
                    <a:pt x="526" y="410"/>
                    <a:pt x="526" y="410"/>
                  </a:cubicBezTo>
                  <a:cubicBezTo>
                    <a:pt x="526" y="410"/>
                    <a:pt x="526" y="410"/>
                    <a:pt x="526" y="410"/>
                  </a:cubicBezTo>
                  <a:close/>
                  <a:moveTo>
                    <a:pt x="548" y="363"/>
                  </a:moveTo>
                  <a:cubicBezTo>
                    <a:pt x="548" y="362"/>
                    <a:pt x="549" y="361"/>
                    <a:pt x="550" y="360"/>
                  </a:cubicBezTo>
                  <a:cubicBezTo>
                    <a:pt x="550" y="359"/>
                    <a:pt x="550" y="359"/>
                    <a:pt x="551" y="360"/>
                  </a:cubicBezTo>
                  <a:cubicBezTo>
                    <a:pt x="551" y="360"/>
                    <a:pt x="551" y="360"/>
                    <a:pt x="551" y="360"/>
                  </a:cubicBezTo>
                  <a:cubicBezTo>
                    <a:pt x="551" y="360"/>
                    <a:pt x="551" y="360"/>
                    <a:pt x="551" y="360"/>
                  </a:cubicBezTo>
                  <a:cubicBezTo>
                    <a:pt x="551" y="358"/>
                    <a:pt x="551" y="357"/>
                    <a:pt x="553" y="357"/>
                  </a:cubicBezTo>
                  <a:cubicBezTo>
                    <a:pt x="553" y="357"/>
                    <a:pt x="553" y="357"/>
                    <a:pt x="553" y="357"/>
                  </a:cubicBezTo>
                  <a:cubicBezTo>
                    <a:pt x="552" y="356"/>
                    <a:pt x="552" y="355"/>
                    <a:pt x="553" y="354"/>
                  </a:cubicBezTo>
                  <a:cubicBezTo>
                    <a:pt x="553" y="354"/>
                    <a:pt x="553" y="354"/>
                    <a:pt x="553" y="354"/>
                  </a:cubicBezTo>
                  <a:cubicBezTo>
                    <a:pt x="553" y="354"/>
                    <a:pt x="553" y="354"/>
                    <a:pt x="553" y="354"/>
                  </a:cubicBezTo>
                  <a:cubicBezTo>
                    <a:pt x="553" y="354"/>
                    <a:pt x="553" y="354"/>
                    <a:pt x="553" y="354"/>
                  </a:cubicBezTo>
                  <a:cubicBezTo>
                    <a:pt x="553" y="354"/>
                    <a:pt x="553" y="354"/>
                    <a:pt x="553" y="354"/>
                  </a:cubicBezTo>
                  <a:cubicBezTo>
                    <a:pt x="553" y="354"/>
                    <a:pt x="553" y="354"/>
                    <a:pt x="553" y="354"/>
                  </a:cubicBezTo>
                  <a:cubicBezTo>
                    <a:pt x="553" y="355"/>
                    <a:pt x="553" y="356"/>
                    <a:pt x="553" y="357"/>
                  </a:cubicBezTo>
                  <a:cubicBezTo>
                    <a:pt x="553" y="357"/>
                    <a:pt x="553" y="357"/>
                    <a:pt x="553" y="357"/>
                  </a:cubicBezTo>
                  <a:cubicBezTo>
                    <a:pt x="553" y="357"/>
                    <a:pt x="553" y="357"/>
                    <a:pt x="553" y="357"/>
                  </a:cubicBezTo>
                  <a:cubicBezTo>
                    <a:pt x="553" y="357"/>
                    <a:pt x="553" y="357"/>
                    <a:pt x="553" y="357"/>
                  </a:cubicBezTo>
                  <a:cubicBezTo>
                    <a:pt x="552" y="358"/>
                    <a:pt x="552" y="359"/>
                    <a:pt x="551" y="360"/>
                  </a:cubicBezTo>
                  <a:cubicBezTo>
                    <a:pt x="551" y="360"/>
                    <a:pt x="551" y="360"/>
                    <a:pt x="551" y="360"/>
                  </a:cubicBezTo>
                  <a:cubicBezTo>
                    <a:pt x="551" y="360"/>
                    <a:pt x="551" y="360"/>
                    <a:pt x="551" y="360"/>
                  </a:cubicBezTo>
                  <a:cubicBezTo>
                    <a:pt x="548" y="368"/>
                    <a:pt x="544" y="376"/>
                    <a:pt x="539" y="384"/>
                  </a:cubicBezTo>
                  <a:cubicBezTo>
                    <a:pt x="537" y="389"/>
                    <a:pt x="534" y="394"/>
                    <a:pt x="531" y="399"/>
                  </a:cubicBezTo>
                  <a:cubicBezTo>
                    <a:pt x="530" y="400"/>
                    <a:pt x="530" y="402"/>
                    <a:pt x="529" y="403"/>
                  </a:cubicBezTo>
                  <a:cubicBezTo>
                    <a:pt x="529" y="403"/>
                    <a:pt x="528" y="404"/>
                    <a:pt x="528" y="404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8" y="404"/>
                    <a:pt x="528" y="405"/>
                    <a:pt x="527" y="405"/>
                  </a:cubicBezTo>
                  <a:cubicBezTo>
                    <a:pt x="527" y="405"/>
                    <a:pt x="527" y="404"/>
                    <a:pt x="527" y="404"/>
                  </a:cubicBezTo>
                  <a:cubicBezTo>
                    <a:pt x="527" y="404"/>
                    <a:pt x="528" y="404"/>
                    <a:pt x="528" y="404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9" y="402"/>
                    <a:pt x="529" y="400"/>
                    <a:pt x="530" y="398"/>
                  </a:cubicBezTo>
                  <a:cubicBezTo>
                    <a:pt x="537" y="387"/>
                    <a:pt x="543" y="375"/>
                    <a:pt x="548" y="363"/>
                  </a:cubicBezTo>
                  <a:close/>
                  <a:moveTo>
                    <a:pt x="585" y="511"/>
                  </a:moveTo>
                  <a:cubicBezTo>
                    <a:pt x="585" y="509"/>
                    <a:pt x="585" y="509"/>
                    <a:pt x="587" y="509"/>
                  </a:cubicBezTo>
                  <a:cubicBezTo>
                    <a:pt x="586" y="510"/>
                    <a:pt x="586" y="510"/>
                    <a:pt x="585" y="511"/>
                  </a:cubicBezTo>
                  <a:close/>
                  <a:moveTo>
                    <a:pt x="589" y="505"/>
                  </a:moveTo>
                  <a:cubicBezTo>
                    <a:pt x="589" y="505"/>
                    <a:pt x="589" y="505"/>
                    <a:pt x="589" y="505"/>
                  </a:cubicBezTo>
                  <a:cubicBezTo>
                    <a:pt x="589" y="505"/>
                    <a:pt x="590" y="505"/>
                    <a:pt x="590" y="504"/>
                  </a:cubicBezTo>
                  <a:cubicBezTo>
                    <a:pt x="590" y="504"/>
                    <a:pt x="590" y="504"/>
                    <a:pt x="590" y="505"/>
                  </a:cubicBezTo>
                  <a:cubicBezTo>
                    <a:pt x="590" y="505"/>
                    <a:pt x="590" y="505"/>
                    <a:pt x="589" y="505"/>
                  </a:cubicBezTo>
                  <a:close/>
                  <a:moveTo>
                    <a:pt x="586" y="504"/>
                  </a:moveTo>
                  <a:cubicBezTo>
                    <a:pt x="587" y="502"/>
                    <a:pt x="587" y="502"/>
                    <a:pt x="591" y="499"/>
                  </a:cubicBezTo>
                  <a:cubicBezTo>
                    <a:pt x="590" y="501"/>
                    <a:pt x="588" y="503"/>
                    <a:pt x="586" y="504"/>
                  </a:cubicBezTo>
                  <a:close/>
                  <a:moveTo>
                    <a:pt x="592" y="502"/>
                  </a:moveTo>
                  <a:cubicBezTo>
                    <a:pt x="592" y="501"/>
                    <a:pt x="592" y="501"/>
                    <a:pt x="592" y="501"/>
                  </a:cubicBezTo>
                  <a:cubicBezTo>
                    <a:pt x="592" y="501"/>
                    <a:pt x="593" y="501"/>
                    <a:pt x="593" y="501"/>
                  </a:cubicBezTo>
                  <a:cubicBezTo>
                    <a:pt x="593" y="501"/>
                    <a:pt x="592" y="501"/>
                    <a:pt x="592" y="502"/>
                  </a:cubicBezTo>
                  <a:close/>
                  <a:moveTo>
                    <a:pt x="595" y="498"/>
                  </a:moveTo>
                  <a:cubicBezTo>
                    <a:pt x="595" y="498"/>
                    <a:pt x="595" y="498"/>
                    <a:pt x="595" y="498"/>
                  </a:cubicBezTo>
                  <a:cubicBezTo>
                    <a:pt x="595" y="498"/>
                    <a:pt x="595" y="498"/>
                    <a:pt x="595" y="498"/>
                  </a:cubicBezTo>
                  <a:close/>
                  <a:moveTo>
                    <a:pt x="646" y="370"/>
                  </a:moveTo>
                  <a:cubicBezTo>
                    <a:pt x="646" y="370"/>
                    <a:pt x="646" y="370"/>
                    <a:pt x="646" y="370"/>
                  </a:cubicBezTo>
                  <a:cubicBezTo>
                    <a:pt x="646" y="371"/>
                    <a:pt x="646" y="371"/>
                    <a:pt x="646" y="371"/>
                  </a:cubicBezTo>
                  <a:cubicBezTo>
                    <a:pt x="646" y="371"/>
                    <a:pt x="646" y="370"/>
                    <a:pt x="646" y="370"/>
                  </a:cubicBezTo>
                  <a:cubicBezTo>
                    <a:pt x="646" y="370"/>
                    <a:pt x="646" y="370"/>
                    <a:pt x="646" y="37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5794376" y="4822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4545013" y="3260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4968876" y="5184775"/>
              <a:ext cx="101600" cy="33338"/>
            </a:xfrm>
            <a:custGeom>
              <a:avLst/>
              <a:gdLst>
                <a:gd name="T0" fmla="*/ 23 w 24"/>
                <a:gd name="T1" fmla="*/ 7 h 8"/>
                <a:gd name="T2" fmla="*/ 3 w 24"/>
                <a:gd name="T3" fmla="*/ 1 h 8"/>
                <a:gd name="T4" fmla="*/ 0 w 24"/>
                <a:gd name="T5" fmla="*/ 0 h 8"/>
                <a:gd name="T6" fmla="*/ 1 w 24"/>
                <a:gd name="T7" fmla="*/ 1 h 8"/>
                <a:gd name="T8" fmla="*/ 5 w 24"/>
                <a:gd name="T9" fmla="*/ 3 h 8"/>
                <a:gd name="T10" fmla="*/ 24 w 24"/>
                <a:gd name="T11" fmla="*/ 8 h 8"/>
                <a:gd name="T12" fmla="*/ 24 w 24"/>
                <a:gd name="T13" fmla="*/ 8 h 8"/>
                <a:gd name="T14" fmla="*/ 23 w 24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8">
                  <a:moveTo>
                    <a:pt x="23" y="7"/>
                  </a:moveTo>
                  <a:cubicBezTo>
                    <a:pt x="16" y="5"/>
                    <a:pt x="9" y="3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12" y="5"/>
                    <a:pt x="18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3" y="7"/>
                    <a:pt x="23" y="7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5824538" y="5099050"/>
              <a:ext cx="55563" cy="63500"/>
            </a:xfrm>
            <a:custGeom>
              <a:avLst/>
              <a:gdLst>
                <a:gd name="T0" fmla="*/ 13 w 13"/>
                <a:gd name="T1" fmla="*/ 0 h 15"/>
                <a:gd name="T2" fmla="*/ 1 w 13"/>
                <a:gd name="T3" fmla="*/ 13 h 15"/>
                <a:gd name="T4" fmla="*/ 0 w 13"/>
                <a:gd name="T5" fmla="*/ 15 h 15"/>
                <a:gd name="T6" fmla="*/ 1 w 13"/>
                <a:gd name="T7" fmla="*/ 14 h 15"/>
                <a:gd name="T8" fmla="*/ 13 w 13"/>
                <a:gd name="T9" fmla="*/ 1 h 15"/>
                <a:gd name="T10" fmla="*/ 13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1" y="2"/>
                    <a:pt x="4" y="9"/>
                    <a:pt x="1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5" y="10"/>
                    <a:pt x="9" y="5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4994276" y="3108325"/>
              <a:ext cx="12700" cy="71438"/>
            </a:xfrm>
            <a:custGeom>
              <a:avLst/>
              <a:gdLst>
                <a:gd name="T0" fmla="*/ 1 w 3"/>
                <a:gd name="T1" fmla="*/ 16 h 17"/>
                <a:gd name="T2" fmla="*/ 3 w 3"/>
                <a:gd name="T3" fmla="*/ 1 h 17"/>
                <a:gd name="T4" fmla="*/ 3 w 3"/>
                <a:gd name="T5" fmla="*/ 0 h 17"/>
                <a:gd name="T6" fmla="*/ 2 w 3"/>
                <a:gd name="T7" fmla="*/ 2 h 17"/>
                <a:gd name="T8" fmla="*/ 2 w 3"/>
                <a:gd name="T9" fmla="*/ 12 h 17"/>
                <a:gd name="T10" fmla="*/ 0 w 3"/>
                <a:gd name="T11" fmla="*/ 17 h 17"/>
                <a:gd name="T12" fmla="*/ 1 w 3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7">
                  <a:moveTo>
                    <a:pt x="1" y="16"/>
                  </a:moveTo>
                  <a:cubicBezTo>
                    <a:pt x="3" y="11"/>
                    <a:pt x="3" y="6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5"/>
                    <a:pt x="2" y="9"/>
                    <a:pt x="2" y="12"/>
                  </a:cubicBezTo>
                  <a:cubicBezTo>
                    <a:pt x="1" y="14"/>
                    <a:pt x="1" y="16"/>
                    <a:pt x="0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4994276" y="3179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6765926" y="5235575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4"/>
            <p:cNvSpPr>
              <a:spLocks/>
            </p:cNvSpPr>
            <p:nvPr/>
          </p:nvSpPr>
          <p:spPr bwMode="auto">
            <a:xfrm>
              <a:off x="6727826" y="4419600"/>
              <a:ext cx="7938" cy="38100"/>
            </a:xfrm>
            <a:custGeom>
              <a:avLst/>
              <a:gdLst>
                <a:gd name="T0" fmla="*/ 1 w 2"/>
                <a:gd name="T1" fmla="*/ 9 h 9"/>
                <a:gd name="T2" fmla="*/ 2 w 2"/>
                <a:gd name="T3" fmla="*/ 0 h 9"/>
                <a:gd name="T4" fmla="*/ 1 w 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cubicBezTo>
                    <a:pt x="1" y="6"/>
                    <a:pt x="2" y="3"/>
                    <a:pt x="2" y="0"/>
                  </a:cubicBezTo>
                  <a:cubicBezTo>
                    <a:pt x="0" y="3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5532438" y="36433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5514976" y="3663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5514976" y="3643313"/>
              <a:ext cx="17463" cy="20638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1 h 5"/>
                <a:gd name="T4" fmla="*/ 2 w 4"/>
                <a:gd name="T5" fmla="*/ 1 h 5"/>
                <a:gd name="T6" fmla="*/ 0 w 4"/>
                <a:gd name="T7" fmla="*/ 5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5532438" y="36353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5532438" y="3625850"/>
              <a:ext cx="12700" cy="12700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5545138" y="3625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1"/>
            <p:cNvSpPr>
              <a:spLocks/>
            </p:cNvSpPr>
            <p:nvPr/>
          </p:nvSpPr>
          <p:spPr bwMode="auto">
            <a:xfrm>
              <a:off x="6740526" y="4284663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262"/>
            <p:cNvSpPr>
              <a:spLocks noChangeArrowheads="1"/>
            </p:cNvSpPr>
            <p:nvPr/>
          </p:nvSpPr>
          <p:spPr bwMode="auto">
            <a:xfrm>
              <a:off x="6621463" y="51244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4765676" y="507841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4"/>
            <p:cNvSpPr>
              <a:spLocks/>
            </p:cNvSpPr>
            <p:nvPr/>
          </p:nvSpPr>
          <p:spPr bwMode="auto">
            <a:xfrm>
              <a:off x="4768851" y="508635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5"/>
            <p:cNvSpPr>
              <a:spLocks/>
            </p:cNvSpPr>
            <p:nvPr/>
          </p:nvSpPr>
          <p:spPr bwMode="auto">
            <a:xfrm>
              <a:off x="4760913" y="50784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"/>
            <p:cNvSpPr>
              <a:spLocks/>
            </p:cNvSpPr>
            <p:nvPr/>
          </p:nvSpPr>
          <p:spPr bwMode="auto">
            <a:xfrm>
              <a:off x="5595938" y="3536950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7"/>
            <p:cNvSpPr>
              <a:spLocks/>
            </p:cNvSpPr>
            <p:nvPr/>
          </p:nvSpPr>
          <p:spPr bwMode="auto">
            <a:xfrm>
              <a:off x="4773613" y="5086350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8"/>
            <p:cNvSpPr>
              <a:spLocks/>
            </p:cNvSpPr>
            <p:nvPr/>
          </p:nvSpPr>
          <p:spPr bwMode="auto">
            <a:xfrm>
              <a:off x="4773613" y="5086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9"/>
            <p:cNvSpPr>
              <a:spLocks/>
            </p:cNvSpPr>
            <p:nvPr/>
          </p:nvSpPr>
          <p:spPr bwMode="auto">
            <a:xfrm>
              <a:off x="5578476" y="3562350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70"/>
            <p:cNvSpPr>
              <a:spLocks/>
            </p:cNvSpPr>
            <p:nvPr/>
          </p:nvSpPr>
          <p:spPr bwMode="auto">
            <a:xfrm>
              <a:off x="5578476" y="3557588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71"/>
            <p:cNvSpPr>
              <a:spLocks/>
            </p:cNvSpPr>
            <p:nvPr/>
          </p:nvSpPr>
          <p:spPr bwMode="auto">
            <a:xfrm>
              <a:off x="5570538" y="35702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2"/>
            <p:cNvSpPr>
              <a:spLocks/>
            </p:cNvSpPr>
            <p:nvPr/>
          </p:nvSpPr>
          <p:spPr bwMode="auto">
            <a:xfrm>
              <a:off x="5575301" y="35671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273"/>
            <p:cNvSpPr>
              <a:spLocks noChangeArrowheads="1"/>
            </p:cNvSpPr>
            <p:nvPr/>
          </p:nvSpPr>
          <p:spPr bwMode="auto">
            <a:xfrm>
              <a:off x="5565776" y="3584575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4"/>
            <p:cNvSpPr>
              <a:spLocks/>
            </p:cNvSpPr>
            <p:nvPr/>
          </p:nvSpPr>
          <p:spPr bwMode="auto">
            <a:xfrm>
              <a:off x="5565776" y="3575050"/>
              <a:ext cx="4763" cy="95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5"/>
            <p:cNvSpPr>
              <a:spLocks/>
            </p:cNvSpPr>
            <p:nvPr/>
          </p:nvSpPr>
          <p:spPr bwMode="auto">
            <a:xfrm>
              <a:off x="5562601" y="3584575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6"/>
            <p:cNvSpPr>
              <a:spLocks/>
            </p:cNvSpPr>
            <p:nvPr/>
          </p:nvSpPr>
          <p:spPr bwMode="auto">
            <a:xfrm>
              <a:off x="6273801" y="33416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7"/>
            <p:cNvSpPr>
              <a:spLocks/>
            </p:cNvSpPr>
            <p:nvPr/>
          </p:nvSpPr>
          <p:spPr bwMode="auto">
            <a:xfrm>
              <a:off x="6316663" y="3354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8"/>
            <p:cNvSpPr>
              <a:spLocks/>
            </p:cNvSpPr>
            <p:nvPr/>
          </p:nvSpPr>
          <p:spPr bwMode="auto">
            <a:xfrm>
              <a:off x="6307138" y="3349625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9"/>
            <p:cNvSpPr>
              <a:spLocks/>
            </p:cNvSpPr>
            <p:nvPr/>
          </p:nvSpPr>
          <p:spPr bwMode="auto">
            <a:xfrm>
              <a:off x="5553076" y="3592513"/>
              <a:ext cx="4763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80"/>
            <p:cNvSpPr>
              <a:spLocks/>
            </p:cNvSpPr>
            <p:nvPr/>
          </p:nvSpPr>
          <p:spPr bwMode="auto">
            <a:xfrm>
              <a:off x="5557838" y="35925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281"/>
            <p:cNvSpPr>
              <a:spLocks noChangeArrowheads="1"/>
            </p:cNvSpPr>
            <p:nvPr/>
          </p:nvSpPr>
          <p:spPr bwMode="auto">
            <a:xfrm>
              <a:off x="6176963" y="5291138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282"/>
            <p:cNvSpPr>
              <a:spLocks noChangeArrowheads="1"/>
            </p:cNvSpPr>
            <p:nvPr/>
          </p:nvSpPr>
          <p:spPr bwMode="auto">
            <a:xfrm>
              <a:off x="6167438" y="5299075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5684838" y="53800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5553076" y="3609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5"/>
            <p:cNvSpPr>
              <a:spLocks/>
            </p:cNvSpPr>
            <p:nvPr/>
          </p:nvSpPr>
          <p:spPr bwMode="auto">
            <a:xfrm>
              <a:off x="5545138" y="3609975"/>
              <a:ext cx="7938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6"/>
            <p:cNvSpPr>
              <a:spLocks/>
            </p:cNvSpPr>
            <p:nvPr/>
          </p:nvSpPr>
          <p:spPr bwMode="auto">
            <a:xfrm>
              <a:off x="5540376" y="361315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4994276" y="3179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8"/>
            <p:cNvSpPr>
              <a:spLocks/>
            </p:cNvSpPr>
            <p:nvPr/>
          </p:nvSpPr>
          <p:spPr bwMode="auto">
            <a:xfrm>
              <a:off x="4994276" y="3179763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289"/>
            <p:cNvSpPr>
              <a:spLocks noChangeArrowheads="1"/>
            </p:cNvSpPr>
            <p:nvPr/>
          </p:nvSpPr>
          <p:spPr bwMode="auto">
            <a:xfrm>
              <a:off x="4964113" y="32575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90"/>
            <p:cNvSpPr>
              <a:spLocks/>
            </p:cNvSpPr>
            <p:nvPr/>
          </p:nvSpPr>
          <p:spPr bwMode="auto">
            <a:xfrm>
              <a:off x="5999163" y="3260725"/>
              <a:ext cx="7938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1"/>
            <p:cNvSpPr>
              <a:spLocks/>
            </p:cNvSpPr>
            <p:nvPr/>
          </p:nvSpPr>
          <p:spPr bwMode="auto">
            <a:xfrm>
              <a:off x="4570413" y="49593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292"/>
            <p:cNvSpPr>
              <a:spLocks noChangeArrowheads="1"/>
            </p:cNvSpPr>
            <p:nvPr/>
          </p:nvSpPr>
          <p:spPr bwMode="auto">
            <a:xfrm>
              <a:off x="5910263" y="50228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3"/>
            <p:cNvSpPr>
              <a:spLocks/>
            </p:cNvSpPr>
            <p:nvPr/>
          </p:nvSpPr>
          <p:spPr bwMode="auto">
            <a:xfrm>
              <a:off x="4994276" y="3192463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6702426" y="4640263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5"/>
            <p:cNvSpPr>
              <a:spLocks/>
            </p:cNvSpPr>
            <p:nvPr/>
          </p:nvSpPr>
          <p:spPr bwMode="auto">
            <a:xfrm>
              <a:off x="5973763" y="32702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4960938" y="5180013"/>
              <a:ext cx="7938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7"/>
            <p:cNvSpPr>
              <a:spLocks/>
            </p:cNvSpPr>
            <p:nvPr/>
          </p:nvSpPr>
          <p:spPr bwMode="auto">
            <a:xfrm>
              <a:off x="4968876" y="5184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8"/>
            <p:cNvSpPr>
              <a:spLocks/>
            </p:cNvSpPr>
            <p:nvPr/>
          </p:nvSpPr>
          <p:spPr bwMode="auto">
            <a:xfrm>
              <a:off x="5070476" y="521811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5964238" y="3270250"/>
              <a:ext cx="952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5986463" y="32654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01"/>
            <p:cNvSpPr>
              <a:spLocks/>
            </p:cNvSpPr>
            <p:nvPr/>
          </p:nvSpPr>
          <p:spPr bwMode="auto">
            <a:xfrm>
              <a:off x="6405563" y="3235325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302"/>
            <p:cNvSpPr>
              <a:spLocks noChangeArrowheads="1"/>
            </p:cNvSpPr>
            <p:nvPr/>
          </p:nvSpPr>
          <p:spPr bwMode="auto">
            <a:xfrm>
              <a:off x="5588001" y="35496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3"/>
            <p:cNvSpPr>
              <a:spLocks/>
            </p:cNvSpPr>
            <p:nvPr/>
          </p:nvSpPr>
          <p:spPr bwMode="auto">
            <a:xfrm>
              <a:off x="5553076" y="3600450"/>
              <a:ext cx="0" cy="952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4"/>
            <p:cNvSpPr>
              <a:spLocks/>
            </p:cNvSpPr>
            <p:nvPr/>
          </p:nvSpPr>
          <p:spPr bwMode="auto">
            <a:xfrm>
              <a:off x="5553076" y="3609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5553076" y="3600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6"/>
            <p:cNvSpPr>
              <a:spLocks/>
            </p:cNvSpPr>
            <p:nvPr/>
          </p:nvSpPr>
          <p:spPr bwMode="auto">
            <a:xfrm>
              <a:off x="5545138" y="3625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7"/>
            <p:cNvSpPr>
              <a:spLocks/>
            </p:cNvSpPr>
            <p:nvPr/>
          </p:nvSpPr>
          <p:spPr bwMode="auto">
            <a:xfrm>
              <a:off x="5540376" y="36131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8"/>
            <p:cNvSpPr>
              <a:spLocks/>
            </p:cNvSpPr>
            <p:nvPr/>
          </p:nvSpPr>
          <p:spPr bwMode="auto">
            <a:xfrm>
              <a:off x="5540376" y="3613150"/>
              <a:ext cx="4763" cy="12700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9"/>
            <p:cNvSpPr>
              <a:spLocks/>
            </p:cNvSpPr>
            <p:nvPr/>
          </p:nvSpPr>
          <p:spPr bwMode="auto">
            <a:xfrm>
              <a:off x="5532438" y="36433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10"/>
            <p:cNvSpPr>
              <a:spLocks/>
            </p:cNvSpPr>
            <p:nvPr/>
          </p:nvSpPr>
          <p:spPr bwMode="auto">
            <a:xfrm>
              <a:off x="5532438" y="36353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11"/>
            <p:cNvSpPr>
              <a:spLocks/>
            </p:cNvSpPr>
            <p:nvPr/>
          </p:nvSpPr>
          <p:spPr bwMode="auto">
            <a:xfrm>
              <a:off x="5527676" y="3638550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2"/>
            <p:cNvSpPr>
              <a:spLocks/>
            </p:cNvSpPr>
            <p:nvPr/>
          </p:nvSpPr>
          <p:spPr bwMode="auto">
            <a:xfrm>
              <a:off x="5514976" y="3663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3"/>
            <p:cNvSpPr>
              <a:spLocks/>
            </p:cNvSpPr>
            <p:nvPr/>
          </p:nvSpPr>
          <p:spPr bwMode="auto">
            <a:xfrm>
              <a:off x="5511801" y="3663950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4"/>
            <p:cNvSpPr>
              <a:spLocks/>
            </p:cNvSpPr>
            <p:nvPr/>
          </p:nvSpPr>
          <p:spPr bwMode="auto">
            <a:xfrm>
              <a:off x="5511801" y="3668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5"/>
            <p:cNvSpPr>
              <a:spLocks/>
            </p:cNvSpPr>
            <p:nvPr/>
          </p:nvSpPr>
          <p:spPr bwMode="auto">
            <a:xfrm>
              <a:off x="6837363" y="4725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6"/>
            <p:cNvSpPr>
              <a:spLocks/>
            </p:cNvSpPr>
            <p:nvPr/>
          </p:nvSpPr>
          <p:spPr bwMode="auto">
            <a:xfrm>
              <a:off x="6027738" y="4784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7"/>
            <p:cNvSpPr>
              <a:spLocks/>
            </p:cNvSpPr>
            <p:nvPr/>
          </p:nvSpPr>
          <p:spPr bwMode="auto">
            <a:xfrm>
              <a:off x="6024563" y="478472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8"/>
            <p:cNvSpPr>
              <a:spLocks/>
            </p:cNvSpPr>
            <p:nvPr/>
          </p:nvSpPr>
          <p:spPr bwMode="auto">
            <a:xfrm>
              <a:off x="6027738" y="4784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9"/>
            <p:cNvSpPr>
              <a:spLocks/>
            </p:cNvSpPr>
            <p:nvPr/>
          </p:nvSpPr>
          <p:spPr bwMode="auto">
            <a:xfrm>
              <a:off x="5794376" y="4822825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0"/>
            <p:cNvSpPr>
              <a:spLocks/>
            </p:cNvSpPr>
            <p:nvPr/>
          </p:nvSpPr>
          <p:spPr bwMode="auto">
            <a:xfrm>
              <a:off x="5794376" y="4827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21"/>
            <p:cNvSpPr>
              <a:spLocks/>
            </p:cNvSpPr>
            <p:nvPr/>
          </p:nvSpPr>
          <p:spPr bwMode="auto">
            <a:xfrm>
              <a:off x="6281738" y="3889375"/>
              <a:ext cx="17463" cy="20638"/>
            </a:xfrm>
            <a:custGeom>
              <a:avLst/>
              <a:gdLst>
                <a:gd name="T0" fmla="*/ 2 w 4"/>
                <a:gd name="T1" fmla="*/ 2 h 5"/>
                <a:gd name="T2" fmla="*/ 2 w 4"/>
                <a:gd name="T3" fmla="*/ 3 h 5"/>
                <a:gd name="T4" fmla="*/ 1 w 4"/>
                <a:gd name="T5" fmla="*/ 2 h 5"/>
                <a:gd name="T6" fmla="*/ 1 w 4"/>
                <a:gd name="T7" fmla="*/ 1 h 5"/>
                <a:gd name="T8" fmla="*/ 2 w 4"/>
                <a:gd name="T9" fmla="*/ 1 h 5"/>
                <a:gd name="T10" fmla="*/ 1 w 4"/>
                <a:gd name="T11" fmla="*/ 0 h 5"/>
                <a:gd name="T12" fmla="*/ 1 w 4"/>
                <a:gd name="T13" fmla="*/ 1 h 5"/>
                <a:gd name="T14" fmla="*/ 0 w 4"/>
                <a:gd name="T15" fmla="*/ 1 h 5"/>
                <a:gd name="T16" fmla="*/ 1 w 4"/>
                <a:gd name="T17" fmla="*/ 2 h 5"/>
                <a:gd name="T18" fmla="*/ 1 w 4"/>
                <a:gd name="T19" fmla="*/ 2 h 5"/>
                <a:gd name="T20" fmla="*/ 1 w 4"/>
                <a:gd name="T21" fmla="*/ 3 h 5"/>
                <a:gd name="T22" fmla="*/ 1 w 4"/>
                <a:gd name="T23" fmla="*/ 3 h 5"/>
                <a:gd name="T24" fmla="*/ 1 w 4"/>
                <a:gd name="T25" fmla="*/ 3 h 5"/>
                <a:gd name="T26" fmla="*/ 2 w 4"/>
                <a:gd name="T27" fmla="*/ 5 h 5"/>
                <a:gd name="T28" fmla="*/ 2 w 4"/>
                <a:gd name="T29" fmla="*/ 3 h 5"/>
                <a:gd name="T30" fmla="*/ 4 w 4"/>
                <a:gd name="T31" fmla="*/ 3 h 5"/>
                <a:gd name="T32" fmla="*/ 2 w 4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22"/>
            <p:cNvSpPr>
              <a:spLocks/>
            </p:cNvSpPr>
            <p:nvPr/>
          </p:nvSpPr>
          <p:spPr bwMode="auto">
            <a:xfrm>
              <a:off x="6791326" y="48450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323"/>
            <p:cNvSpPr>
              <a:spLocks noChangeArrowheads="1"/>
            </p:cNvSpPr>
            <p:nvPr/>
          </p:nvSpPr>
          <p:spPr bwMode="auto">
            <a:xfrm>
              <a:off x="6796088" y="48450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4"/>
            <p:cNvSpPr>
              <a:spLocks/>
            </p:cNvSpPr>
            <p:nvPr/>
          </p:nvSpPr>
          <p:spPr bwMode="auto">
            <a:xfrm>
              <a:off x="6791326" y="48577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25"/>
            <p:cNvSpPr>
              <a:spLocks/>
            </p:cNvSpPr>
            <p:nvPr/>
          </p:nvSpPr>
          <p:spPr bwMode="auto">
            <a:xfrm>
              <a:off x="6786563" y="486092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6"/>
            <p:cNvSpPr>
              <a:spLocks/>
            </p:cNvSpPr>
            <p:nvPr/>
          </p:nvSpPr>
          <p:spPr bwMode="auto">
            <a:xfrm>
              <a:off x="6781801" y="4873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7"/>
            <p:cNvSpPr>
              <a:spLocks/>
            </p:cNvSpPr>
            <p:nvPr/>
          </p:nvSpPr>
          <p:spPr bwMode="auto">
            <a:xfrm>
              <a:off x="6781801" y="4873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8"/>
            <p:cNvSpPr>
              <a:spLocks/>
            </p:cNvSpPr>
            <p:nvPr/>
          </p:nvSpPr>
          <p:spPr bwMode="auto">
            <a:xfrm>
              <a:off x="6778626" y="487362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329"/>
            <p:cNvSpPr>
              <a:spLocks noChangeArrowheads="1"/>
            </p:cNvSpPr>
            <p:nvPr/>
          </p:nvSpPr>
          <p:spPr bwMode="auto">
            <a:xfrm>
              <a:off x="6778626" y="4891088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330"/>
            <p:cNvSpPr>
              <a:spLocks noChangeArrowheads="1"/>
            </p:cNvSpPr>
            <p:nvPr/>
          </p:nvSpPr>
          <p:spPr bwMode="auto">
            <a:xfrm>
              <a:off x="6773863" y="4891088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31"/>
            <p:cNvSpPr>
              <a:spLocks/>
            </p:cNvSpPr>
            <p:nvPr/>
          </p:nvSpPr>
          <p:spPr bwMode="auto">
            <a:xfrm>
              <a:off x="6778626" y="4891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32"/>
            <p:cNvSpPr>
              <a:spLocks/>
            </p:cNvSpPr>
            <p:nvPr/>
          </p:nvSpPr>
          <p:spPr bwMode="auto">
            <a:xfrm>
              <a:off x="6773863" y="48910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3"/>
            <p:cNvSpPr>
              <a:spLocks/>
            </p:cNvSpPr>
            <p:nvPr/>
          </p:nvSpPr>
          <p:spPr bwMode="auto">
            <a:xfrm>
              <a:off x="6769101" y="4895850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334"/>
            <p:cNvSpPr>
              <a:spLocks noChangeArrowheads="1"/>
            </p:cNvSpPr>
            <p:nvPr/>
          </p:nvSpPr>
          <p:spPr bwMode="auto">
            <a:xfrm>
              <a:off x="6773863" y="48958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5"/>
            <p:cNvSpPr>
              <a:spLocks/>
            </p:cNvSpPr>
            <p:nvPr/>
          </p:nvSpPr>
          <p:spPr bwMode="auto">
            <a:xfrm>
              <a:off x="6765926" y="4903788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336"/>
            <p:cNvSpPr>
              <a:spLocks noChangeArrowheads="1"/>
            </p:cNvSpPr>
            <p:nvPr/>
          </p:nvSpPr>
          <p:spPr bwMode="auto">
            <a:xfrm>
              <a:off x="6765926" y="4913313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7"/>
            <p:cNvSpPr>
              <a:spLocks/>
            </p:cNvSpPr>
            <p:nvPr/>
          </p:nvSpPr>
          <p:spPr bwMode="auto">
            <a:xfrm>
              <a:off x="5803901" y="49514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338"/>
            <p:cNvSpPr>
              <a:spLocks noChangeArrowheads="1"/>
            </p:cNvSpPr>
            <p:nvPr/>
          </p:nvSpPr>
          <p:spPr bwMode="auto">
            <a:xfrm>
              <a:off x="5807076" y="4951413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39"/>
            <p:cNvSpPr>
              <a:spLocks/>
            </p:cNvSpPr>
            <p:nvPr/>
          </p:nvSpPr>
          <p:spPr bwMode="auto">
            <a:xfrm>
              <a:off x="5794376" y="495935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40"/>
            <p:cNvSpPr>
              <a:spLocks/>
            </p:cNvSpPr>
            <p:nvPr/>
          </p:nvSpPr>
          <p:spPr bwMode="auto">
            <a:xfrm>
              <a:off x="6278563" y="3884613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41"/>
            <p:cNvSpPr>
              <a:spLocks/>
            </p:cNvSpPr>
            <p:nvPr/>
          </p:nvSpPr>
          <p:spPr bwMode="auto">
            <a:xfrm>
              <a:off x="6672263" y="4992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42"/>
            <p:cNvSpPr>
              <a:spLocks/>
            </p:cNvSpPr>
            <p:nvPr/>
          </p:nvSpPr>
          <p:spPr bwMode="auto">
            <a:xfrm>
              <a:off x="6672263" y="49926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1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343"/>
            <p:cNvSpPr>
              <a:spLocks noChangeArrowheads="1"/>
            </p:cNvSpPr>
            <p:nvPr/>
          </p:nvSpPr>
          <p:spPr bwMode="auto">
            <a:xfrm>
              <a:off x="6677026" y="4989513"/>
              <a:ext cx="1588" cy="3175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344"/>
            <p:cNvSpPr>
              <a:spLocks noChangeArrowheads="1"/>
            </p:cNvSpPr>
            <p:nvPr/>
          </p:nvSpPr>
          <p:spPr bwMode="auto">
            <a:xfrm>
              <a:off x="5603876" y="50101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45"/>
            <p:cNvSpPr>
              <a:spLocks/>
            </p:cNvSpPr>
            <p:nvPr/>
          </p:nvSpPr>
          <p:spPr bwMode="auto">
            <a:xfrm>
              <a:off x="6664326" y="5014913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6"/>
            <p:cNvSpPr>
              <a:spLocks/>
            </p:cNvSpPr>
            <p:nvPr/>
          </p:nvSpPr>
          <p:spPr bwMode="auto">
            <a:xfrm>
              <a:off x="6664326" y="5022850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347"/>
            <p:cNvSpPr>
              <a:spLocks noChangeArrowheads="1"/>
            </p:cNvSpPr>
            <p:nvPr/>
          </p:nvSpPr>
          <p:spPr bwMode="auto">
            <a:xfrm>
              <a:off x="6664326" y="5022850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8"/>
            <p:cNvSpPr>
              <a:spLocks/>
            </p:cNvSpPr>
            <p:nvPr/>
          </p:nvSpPr>
          <p:spPr bwMode="auto">
            <a:xfrm>
              <a:off x="6654801" y="5027613"/>
              <a:ext cx="9525" cy="12700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2 h 3"/>
                <a:gd name="T4" fmla="*/ 1 w 2"/>
                <a:gd name="T5" fmla="*/ 2 h 3"/>
                <a:gd name="T6" fmla="*/ 0 w 2"/>
                <a:gd name="T7" fmla="*/ 3 h 3"/>
                <a:gd name="T8" fmla="*/ 0 w 2"/>
                <a:gd name="T9" fmla="*/ 3 h 3"/>
                <a:gd name="T10" fmla="*/ 1 w 2"/>
                <a:gd name="T11" fmla="*/ 2 h 3"/>
                <a:gd name="T12" fmla="*/ 2 w 2"/>
                <a:gd name="T13" fmla="*/ 0 h 3"/>
                <a:gd name="T14" fmla="*/ 1 w 2"/>
                <a:gd name="T15" fmla="*/ 2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349"/>
            <p:cNvSpPr>
              <a:spLocks noChangeArrowheads="1"/>
            </p:cNvSpPr>
            <p:nvPr/>
          </p:nvSpPr>
          <p:spPr bwMode="auto">
            <a:xfrm>
              <a:off x="6664326" y="5027613"/>
              <a:ext cx="1588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50"/>
            <p:cNvSpPr>
              <a:spLocks/>
            </p:cNvSpPr>
            <p:nvPr/>
          </p:nvSpPr>
          <p:spPr bwMode="auto">
            <a:xfrm>
              <a:off x="6651626" y="5040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51"/>
            <p:cNvSpPr>
              <a:spLocks/>
            </p:cNvSpPr>
            <p:nvPr/>
          </p:nvSpPr>
          <p:spPr bwMode="auto">
            <a:xfrm>
              <a:off x="6654801" y="5040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352"/>
            <p:cNvSpPr>
              <a:spLocks noChangeArrowheads="1"/>
            </p:cNvSpPr>
            <p:nvPr/>
          </p:nvSpPr>
          <p:spPr bwMode="auto">
            <a:xfrm>
              <a:off x="6651626" y="5043488"/>
              <a:ext cx="1588" cy="4763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53"/>
            <p:cNvSpPr>
              <a:spLocks/>
            </p:cNvSpPr>
            <p:nvPr/>
          </p:nvSpPr>
          <p:spPr bwMode="auto">
            <a:xfrm>
              <a:off x="6651626" y="50482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54"/>
            <p:cNvSpPr>
              <a:spLocks/>
            </p:cNvSpPr>
            <p:nvPr/>
          </p:nvSpPr>
          <p:spPr bwMode="auto">
            <a:xfrm>
              <a:off x="5006976" y="323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5"/>
            <p:cNvSpPr>
              <a:spLocks/>
            </p:cNvSpPr>
            <p:nvPr/>
          </p:nvSpPr>
          <p:spPr bwMode="auto">
            <a:xfrm>
              <a:off x="5002213" y="3235325"/>
              <a:ext cx="4763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56"/>
            <p:cNvSpPr>
              <a:spLocks/>
            </p:cNvSpPr>
            <p:nvPr/>
          </p:nvSpPr>
          <p:spPr bwMode="auto">
            <a:xfrm>
              <a:off x="5002213" y="3244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7"/>
            <p:cNvSpPr>
              <a:spLocks/>
            </p:cNvSpPr>
            <p:nvPr/>
          </p:nvSpPr>
          <p:spPr bwMode="auto">
            <a:xfrm>
              <a:off x="5002213" y="3244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58"/>
            <p:cNvSpPr>
              <a:spLocks/>
            </p:cNvSpPr>
            <p:nvPr/>
          </p:nvSpPr>
          <p:spPr bwMode="auto">
            <a:xfrm>
              <a:off x="5002213" y="3244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59"/>
            <p:cNvSpPr>
              <a:spLocks/>
            </p:cNvSpPr>
            <p:nvPr/>
          </p:nvSpPr>
          <p:spPr bwMode="auto">
            <a:xfrm>
              <a:off x="6616701" y="5124450"/>
              <a:ext cx="4763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60"/>
            <p:cNvSpPr>
              <a:spLocks/>
            </p:cNvSpPr>
            <p:nvPr/>
          </p:nvSpPr>
          <p:spPr bwMode="auto">
            <a:xfrm>
              <a:off x="4845051" y="5129213"/>
              <a:ext cx="476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61"/>
            <p:cNvSpPr>
              <a:spLocks/>
            </p:cNvSpPr>
            <p:nvPr/>
          </p:nvSpPr>
          <p:spPr bwMode="auto">
            <a:xfrm>
              <a:off x="4857751" y="51593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62"/>
            <p:cNvSpPr>
              <a:spLocks/>
            </p:cNvSpPr>
            <p:nvPr/>
          </p:nvSpPr>
          <p:spPr bwMode="auto">
            <a:xfrm>
              <a:off x="4857751" y="51625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63"/>
            <p:cNvSpPr>
              <a:spLocks/>
            </p:cNvSpPr>
            <p:nvPr/>
          </p:nvSpPr>
          <p:spPr bwMode="auto">
            <a:xfrm>
              <a:off x="4938713" y="517525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Oval 364"/>
            <p:cNvSpPr>
              <a:spLocks noChangeArrowheads="1"/>
            </p:cNvSpPr>
            <p:nvPr/>
          </p:nvSpPr>
          <p:spPr bwMode="auto">
            <a:xfrm>
              <a:off x="4956176" y="5180013"/>
              <a:ext cx="4763" cy="1588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65"/>
            <p:cNvSpPr>
              <a:spLocks/>
            </p:cNvSpPr>
            <p:nvPr/>
          </p:nvSpPr>
          <p:spPr bwMode="auto">
            <a:xfrm>
              <a:off x="49609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366"/>
            <p:cNvSpPr>
              <a:spLocks noChangeArrowheads="1"/>
            </p:cNvSpPr>
            <p:nvPr/>
          </p:nvSpPr>
          <p:spPr bwMode="auto">
            <a:xfrm>
              <a:off x="5956301" y="3273425"/>
              <a:ext cx="1588" cy="1588"/>
            </a:xfrm>
            <a:prstGeom prst="rect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67"/>
            <p:cNvSpPr>
              <a:spLocks/>
            </p:cNvSpPr>
            <p:nvPr/>
          </p:nvSpPr>
          <p:spPr bwMode="auto">
            <a:xfrm>
              <a:off x="6600826" y="5213350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68"/>
            <p:cNvSpPr>
              <a:spLocks/>
            </p:cNvSpPr>
            <p:nvPr/>
          </p:nvSpPr>
          <p:spPr bwMode="auto">
            <a:xfrm>
              <a:off x="6600826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Rectangle 369"/>
            <p:cNvSpPr>
              <a:spLocks noChangeArrowheads="1"/>
            </p:cNvSpPr>
            <p:nvPr/>
          </p:nvSpPr>
          <p:spPr bwMode="auto">
            <a:xfrm>
              <a:off x="5948363" y="3278188"/>
              <a:ext cx="1588" cy="1588"/>
            </a:xfrm>
            <a:prstGeom prst="rect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70"/>
            <p:cNvSpPr>
              <a:spLocks/>
            </p:cNvSpPr>
            <p:nvPr/>
          </p:nvSpPr>
          <p:spPr bwMode="auto">
            <a:xfrm>
              <a:off x="6154738" y="53070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71"/>
            <p:cNvSpPr>
              <a:spLocks/>
            </p:cNvSpPr>
            <p:nvPr/>
          </p:nvSpPr>
          <p:spPr bwMode="auto">
            <a:xfrm>
              <a:off x="6159501" y="530383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72"/>
            <p:cNvSpPr>
              <a:spLocks/>
            </p:cNvSpPr>
            <p:nvPr/>
          </p:nvSpPr>
          <p:spPr bwMode="auto">
            <a:xfrm>
              <a:off x="6146801" y="5311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73"/>
            <p:cNvSpPr>
              <a:spLocks/>
            </p:cNvSpPr>
            <p:nvPr/>
          </p:nvSpPr>
          <p:spPr bwMode="auto">
            <a:xfrm>
              <a:off x="5502276" y="36941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74"/>
            <p:cNvSpPr>
              <a:spLocks/>
            </p:cNvSpPr>
            <p:nvPr/>
          </p:nvSpPr>
          <p:spPr bwMode="auto">
            <a:xfrm>
              <a:off x="5502276" y="3698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375"/>
            <p:cNvSpPr>
              <a:spLocks/>
            </p:cNvSpPr>
            <p:nvPr/>
          </p:nvSpPr>
          <p:spPr bwMode="auto">
            <a:xfrm>
              <a:off x="5502276" y="36941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76"/>
            <p:cNvSpPr>
              <a:spLocks/>
            </p:cNvSpPr>
            <p:nvPr/>
          </p:nvSpPr>
          <p:spPr bwMode="auto">
            <a:xfrm>
              <a:off x="5507038" y="3689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377"/>
            <p:cNvSpPr>
              <a:spLocks/>
            </p:cNvSpPr>
            <p:nvPr/>
          </p:nvSpPr>
          <p:spPr bwMode="auto">
            <a:xfrm>
              <a:off x="5502276" y="3689350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78"/>
            <p:cNvSpPr>
              <a:spLocks/>
            </p:cNvSpPr>
            <p:nvPr/>
          </p:nvSpPr>
          <p:spPr bwMode="auto">
            <a:xfrm>
              <a:off x="5507038" y="3686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79"/>
            <p:cNvSpPr>
              <a:spLocks/>
            </p:cNvSpPr>
            <p:nvPr/>
          </p:nvSpPr>
          <p:spPr bwMode="auto">
            <a:xfrm>
              <a:off x="5507038" y="368617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80"/>
            <p:cNvSpPr>
              <a:spLocks/>
            </p:cNvSpPr>
            <p:nvPr/>
          </p:nvSpPr>
          <p:spPr bwMode="auto">
            <a:xfrm>
              <a:off x="5507038" y="3689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81"/>
            <p:cNvSpPr>
              <a:spLocks/>
            </p:cNvSpPr>
            <p:nvPr/>
          </p:nvSpPr>
          <p:spPr bwMode="auto">
            <a:xfrm>
              <a:off x="5511801" y="367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82"/>
            <p:cNvSpPr>
              <a:spLocks/>
            </p:cNvSpPr>
            <p:nvPr/>
          </p:nvSpPr>
          <p:spPr bwMode="auto">
            <a:xfrm>
              <a:off x="5507038" y="3676650"/>
              <a:ext cx="4763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83"/>
            <p:cNvSpPr>
              <a:spLocks/>
            </p:cNvSpPr>
            <p:nvPr/>
          </p:nvSpPr>
          <p:spPr bwMode="auto">
            <a:xfrm>
              <a:off x="5507038" y="3686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84"/>
            <p:cNvSpPr>
              <a:spLocks/>
            </p:cNvSpPr>
            <p:nvPr/>
          </p:nvSpPr>
          <p:spPr bwMode="auto">
            <a:xfrm>
              <a:off x="5511801" y="3668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85"/>
            <p:cNvSpPr>
              <a:spLocks/>
            </p:cNvSpPr>
            <p:nvPr/>
          </p:nvSpPr>
          <p:spPr bwMode="auto">
            <a:xfrm>
              <a:off x="5511801" y="366871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86"/>
            <p:cNvSpPr>
              <a:spLocks/>
            </p:cNvSpPr>
            <p:nvPr/>
          </p:nvSpPr>
          <p:spPr bwMode="auto">
            <a:xfrm>
              <a:off x="5511801" y="367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87"/>
            <p:cNvSpPr>
              <a:spLocks/>
            </p:cNvSpPr>
            <p:nvPr/>
          </p:nvSpPr>
          <p:spPr bwMode="auto">
            <a:xfrm>
              <a:off x="5842001" y="4249738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ED1C24"/>
          </a:solidFill>
        </p:grpSpPr>
        <p:sp>
          <p:nvSpPr>
            <p:cNvPr id="391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0" name="矩形 419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shutterstock_459309697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2812812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1690688" y="1195388"/>
            <a:ext cx="8805863" cy="4457700"/>
            <a:chOff x="1065" y="753"/>
            <a:chExt cx="5547" cy="2808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4554" y="783"/>
              <a:ext cx="2058" cy="2762"/>
            </a:xfrm>
            <a:custGeom>
              <a:avLst/>
              <a:gdLst>
                <a:gd name="T0" fmla="*/ 244 w 771"/>
                <a:gd name="T1" fmla="*/ 388 h 1033"/>
                <a:gd name="T2" fmla="*/ 217 w 771"/>
                <a:gd name="T3" fmla="*/ 388 h 1033"/>
                <a:gd name="T4" fmla="*/ 176 w 771"/>
                <a:gd name="T5" fmla="*/ 421 h 1033"/>
                <a:gd name="T6" fmla="*/ 199 w 771"/>
                <a:gd name="T7" fmla="*/ 453 h 1033"/>
                <a:gd name="T8" fmla="*/ 226 w 771"/>
                <a:gd name="T9" fmla="*/ 453 h 1033"/>
                <a:gd name="T10" fmla="*/ 267 w 771"/>
                <a:gd name="T11" fmla="*/ 421 h 1033"/>
                <a:gd name="T12" fmla="*/ 244 w 771"/>
                <a:gd name="T13" fmla="*/ 388 h 1033"/>
                <a:gd name="T14" fmla="*/ 618 w 771"/>
                <a:gd name="T15" fmla="*/ 824 h 1033"/>
                <a:gd name="T16" fmla="*/ 591 w 771"/>
                <a:gd name="T17" fmla="*/ 824 h 1033"/>
                <a:gd name="T18" fmla="*/ 550 w 771"/>
                <a:gd name="T19" fmla="*/ 857 h 1033"/>
                <a:gd name="T20" fmla="*/ 573 w 771"/>
                <a:gd name="T21" fmla="*/ 889 h 1033"/>
                <a:gd name="T22" fmla="*/ 600 w 771"/>
                <a:gd name="T23" fmla="*/ 889 h 1033"/>
                <a:gd name="T24" fmla="*/ 641 w 771"/>
                <a:gd name="T25" fmla="*/ 857 h 1033"/>
                <a:gd name="T26" fmla="*/ 618 w 771"/>
                <a:gd name="T27" fmla="*/ 824 h 1033"/>
                <a:gd name="T28" fmla="*/ 502 w 771"/>
                <a:gd name="T29" fmla="*/ 564 h 1033"/>
                <a:gd name="T30" fmla="*/ 556 w 771"/>
                <a:gd name="T31" fmla="*/ 564 h 1033"/>
                <a:gd name="T32" fmla="*/ 575 w 771"/>
                <a:gd name="T33" fmla="*/ 597 h 1033"/>
                <a:gd name="T34" fmla="*/ 537 w 771"/>
                <a:gd name="T35" fmla="*/ 629 h 1033"/>
                <a:gd name="T36" fmla="*/ 527 w 771"/>
                <a:gd name="T37" fmla="*/ 630 h 1033"/>
                <a:gd name="T38" fmla="*/ 342 w 771"/>
                <a:gd name="T39" fmla="*/ 630 h 1033"/>
                <a:gd name="T40" fmla="*/ 339 w 771"/>
                <a:gd name="T41" fmla="*/ 630 h 1033"/>
                <a:gd name="T42" fmla="*/ 299 w 771"/>
                <a:gd name="T43" fmla="*/ 662 h 1033"/>
                <a:gd name="T44" fmla="*/ 315 w 771"/>
                <a:gd name="T45" fmla="*/ 695 h 1033"/>
                <a:gd name="T46" fmla="*/ 318 w 771"/>
                <a:gd name="T47" fmla="*/ 694 h 1033"/>
                <a:gd name="T48" fmla="*/ 672 w 771"/>
                <a:gd name="T49" fmla="*/ 694 h 1033"/>
                <a:gd name="T50" fmla="*/ 691 w 771"/>
                <a:gd name="T51" fmla="*/ 727 h 1033"/>
                <a:gd name="T52" fmla="*/ 648 w 771"/>
                <a:gd name="T53" fmla="*/ 759 h 1033"/>
                <a:gd name="T54" fmla="*/ 294 w 771"/>
                <a:gd name="T55" fmla="*/ 759 h 1033"/>
                <a:gd name="T56" fmla="*/ 291 w 771"/>
                <a:gd name="T57" fmla="*/ 759 h 1033"/>
                <a:gd name="T58" fmla="*/ 250 w 771"/>
                <a:gd name="T59" fmla="*/ 792 h 1033"/>
                <a:gd name="T60" fmla="*/ 266 w 771"/>
                <a:gd name="T61" fmla="*/ 824 h 1033"/>
                <a:gd name="T62" fmla="*/ 270 w 771"/>
                <a:gd name="T63" fmla="*/ 824 h 1033"/>
                <a:gd name="T64" fmla="*/ 505 w 771"/>
                <a:gd name="T65" fmla="*/ 824 h 1033"/>
                <a:gd name="T66" fmla="*/ 524 w 771"/>
                <a:gd name="T67" fmla="*/ 856 h 1033"/>
                <a:gd name="T68" fmla="*/ 481 w 771"/>
                <a:gd name="T69" fmla="*/ 889 h 1033"/>
                <a:gd name="T70" fmla="*/ 306 w 771"/>
                <a:gd name="T71" fmla="*/ 889 h 1033"/>
                <a:gd name="T72" fmla="*/ 265 w 771"/>
                <a:gd name="T73" fmla="*/ 889 h 1033"/>
                <a:gd name="T74" fmla="*/ 224 w 771"/>
                <a:gd name="T75" fmla="*/ 921 h 1033"/>
                <a:gd name="T76" fmla="*/ 243 w 771"/>
                <a:gd name="T77" fmla="*/ 953 h 1033"/>
                <a:gd name="T78" fmla="*/ 300 w 771"/>
                <a:gd name="T79" fmla="*/ 953 h 1033"/>
                <a:gd name="T80" fmla="*/ 270 w 771"/>
                <a:gd name="T81" fmla="*/ 1013 h 1033"/>
                <a:gd name="T82" fmla="*/ 256 w 771"/>
                <a:gd name="T83" fmla="*/ 1028 h 1033"/>
                <a:gd name="T84" fmla="*/ 236 w 771"/>
                <a:gd name="T85" fmla="*/ 1033 h 1033"/>
                <a:gd name="T86" fmla="*/ 22 w 771"/>
                <a:gd name="T87" fmla="*/ 1033 h 1033"/>
                <a:gd name="T88" fmla="*/ 0 w 771"/>
                <a:gd name="T89" fmla="*/ 1018 h 1033"/>
                <a:gd name="T90" fmla="*/ 3 w 771"/>
                <a:gd name="T91" fmla="*/ 1007 h 1033"/>
                <a:gd name="T92" fmla="*/ 406 w 771"/>
                <a:gd name="T93" fmla="*/ 213 h 1033"/>
                <a:gd name="T94" fmla="*/ 80 w 771"/>
                <a:gd name="T95" fmla="*/ 213 h 1033"/>
                <a:gd name="T96" fmla="*/ 60 w 771"/>
                <a:gd name="T97" fmla="*/ 207 h 1033"/>
                <a:gd name="T98" fmla="*/ 52 w 771"/>
                <a:gd name="T99" fmla="*/ 185 h 1033"/>
                <a:gd name="T100" fmla="*/ 52 w 771"/>
                <a:gd name="T101" fmla="*/ 28 h 1033"/>
                <a:gd name="T102" fmla="*/ 60 w 771"/>
                <a:gd name="T103" fmla="*/ 8 h 1033"/>
                <a:gd name="T104" fmla="*/ 80 w 771"/>
                <a:gd name="T105" fmla="*/ 0 h 1033"/>
                <a:gd name="T106" fmla="*/ 738 w 771"/>
                <a:gd name="T107" fmla="*/ 0 h 1033"/>
                <a:gd name="T108" fmla="*/ 763 w 771"/>
                <a:gd name="T109" fmla="*/ 10 h 1033"/>
                <a:gd name="T110" fmla="*/ 771 w 771"/>
                <a:gd name="T111" fmla="*/ 34 h 1033"/>
                <a:gd name="T112" fmla="*/ 760 w 771"/>
                <a:gd name="T113" fmla="*/ 64 h 1033"/>
                <a:gd name="T114" fmla="*/ 502 w 771"/>
                <a:gd name="T115" fmla="*/ 564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1" h="1033">
                  <a:moveTo>
                    <a:pt x="244" y="388"/>
                  </a:moveTo>
                  <a:cubicBezTo>
                    <a:pt x="217" y="388"/>
                    <a:pt x="217" y="388"/>
                    <a:pt x="217" y="388"/>
                  </a:cubicBezTo>
                  <a:cubicBezTo>
                    <a:pt x="200" y="388"/>
                    <a:pt x="181" y="403"/>
                    <a:pt x="176" y="421"/>
                  </a:cubicBezTo>
                  <a:cubicBezTo>
                    <a:pt x="171" y="439"/>
                    <a:pt x="182" y="453"/>
                    <a:pt x="199" y="453"/>
                  </a:cubicBezTo>
                  <a:cubicBezTo>
                    <a:pt x="226" y="453"/>
                    <a:pt x="226" y="453"/>
                    <a:pt x="226" y="453"/>
                  </a:cubicBezTo>
                  <a:cubicBezTo>
                    <a:pt x="244" y="453"/>
                    <a:pt x="262" y="439"/>
                    <a:pt x="267" y="421"/>
                  </a:cubicBezTo>
                  <a:cubicBezTo>
                    <a:pt x="272" y="403"/>
                    <a:pt x="261" y="388"/>
                    <a:pt x="244" y="388"/>
                  </a:cubicBezTo>
                  <a:close/>
                  <a:moveTo>
                    <a:pt x="618" y="824"/>
                  </a:moveTo>
                  <a:cubicBezTo>
                    <a:pt x="591" y="824"/>
                    <a:pt x="591" y="824"/>
                    <a:pt x="591" y="824"/>
                  </a:cubicBezTo>
                  <a:cubicBezTo>
                    <a:pt x="574" y="824"/>
                    <a:pt x="555" y="839"/>
                    <a:pt x="550" y="857"/>
                  </a:cubicBezTo>
                  <a:cubicBezTo>
                    <a:pt x="546" y="875"/>
                    <a:pt x="556" y="889"/>
                    <a:pt x="573" y="889"/>
                  </a:cubicBezTo>
                  <a:cubicBezTo>
                    <a:pt x="600" y="889"/>
                    <a:pt x="600" y="889"/>
                    <a:pt x="600" y="889"/>
                  </a:cubicBezTo>
                  <a:cubicBezTo>
                    <a:pt x="618" y="889"/>
                    <a:pt x="636" y="875"/>
                    <a:pt x="641" y="857"/>
                  </a:cubicBezTo>
                  <a:cubicBezTo>
                    <a:pt x="646" y="839"/>
                    <a:pt x="636" y="824"/>
                    <a:pt x="618" y="824"/>
                  </a:cubicBezTo>
                  <a:close/>
                  <a:moveTo>
                    <a:pt x="502" y="564"/>
                  </a:moveTo>
                  <a:cubicBezTo>
                    <a:pt x="556" y="564"/>
                    <a:pt x="556" y="564"/>
                    <a:pt x="556" y="564"/>
                  </a:cubicBezTo>
                  <a:cubicBezTo>
                    <a:pt x="573" y="564"/>
                    <a:pt x="582" y="579"/>
                    <a:pt x="575" y="597"/>
                  </a:cubicBezTo>
                  <a:cubicBezTo>
                    <a:pt x="569" y="612"/>
                    <a:pt x="553" y="626"/>
                    <a:pt x="537" y="629"/>
                  </a:cubicBezTo>
                  <a:cubicBezTo>
                    <a:pt x="534" y="630"/>
                    <a:pt x="530" y="630"/>
                    <a:pt x="527" y="630"/>
                  </a:cubicBezTo>
                  <a:cubicBezTo>
                    <a:pt x="342" y="630"/>
                    <a:pt x="342" y="630"/>
                    <a:pt x="342" y="630"/>
                  </a:cubicBezTo>
                  <a:cubicBezTo>
                    <a:pt x="339" y="630"/>
                    <a:pt x="339" y="630"/>
                    <a:pt x="339" y="630"/>
                  </a:cubicBezTo>
                  <a:cubicBezTo>
                    <a:pt x="323" y="632"/>
                    <a:pt x="305" y="645"/>
                    <a:pt x="299" y="662"/>
                  </a:cubicBezTo>
                  <a:cubicBezTo>
                    <a:pt x="293" y="679"/>
                    <a:pt x="300" y="693"/>
                    <a:pt x="315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672" y="694"/>
                    <a:pt x="672" y="694"/>
                    <a:pt x="672" y="694"/>
                  </a:cubicBezTo>
                  <a:cubicBezTo>
                    <a:pt x="689" y="694"/>
                    <a:pt x="698" y="709"/>
                    <a:pt x="691" y="727"/>
                  </a:cubicBezTo>
                  <a:cubicBezTo>
                    <a:pt x="685" y="745"/>
                    <a:pt x="665" y="759"/>
                    <a:pt x="648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1" y="759"/>
                    <a:pt x="291" y="759"/>
                    <a:pt x="291" y="759"/>
                  </a:cubicBezTo>
                  <a:cubicBezTo>
                    <a:pt x="274" y="761"/>
                    <a:pt x="257" y="775"/>
                    <a:pt x="250" y="792"/>
                  </a:cubicBezTo>
                  <a:cubicBezTo>
                    <a:pt x="244" y="808"/>
                    <a:pt x="251" y="822"/>
                    <a:pt x="266" y="824"/>
                  </a:cubicBezTo>
                  <a:cubicBezTo>
                    <a:pt x="270" y="824"/>
                    <a:pt x="270" y="824"/>
                    <a:pt x="270" y="824"/>
                  </a:cubicBezTo>
                  <a:cubicBezTo>
                    <a:pt x="505" y="824"/>
                    <a:pt x="505" y="824"/>
                    <a:pt x="505" y="824"/>
                  </a:cubicBezTo>
                  <a:cubicBezTo>
                    <a:pt x="523" y="824"/>
                    <a:pt x="531" y="838"/>
                    <a:pt x="524" y="856"/>
                  </a:cubicBezTo>
                  <a:cubicBezTo>
                    <a:pt x="518" y="874"/>
                    <a:pt x="498" y="889"/>
                    <a:pt x="481" y="889"/>
                  </a:cubicBezTo>
                  <a:cubicBezTo>
                    <a:pt x="306" y="889"/>
                    <a:pt x="306" y="889"/>
                    <a:pt x="306" y="889"/>
                  </a:cubicBezTo>
                  <a:cubicBezTo>
                    <a:pt x="265" y="889"/>
                    <a:pt x="265" y="889"/>
                    <a:pt x="265" y="889"/>
                  </a:cubicBezTo>
                  <a:cubicBezTo>
                    <a:pt x="248" y="890"/>
                    <a:pt x="230" y="904"/>
                    <a:pt x="224" y="921"/>
                  </a:cubicBezTo>
                  <a:cubicBezTo>
                    <a:pt x="217" y="939"/>
                    <a:pt x="226" y="953"/>
                    <a:pt x="243" y="953"/>
                  </a:cubicBezTo>
                  <a:cubicBezTo>
                    <a:pt x="300" y="953"/>
                    <a:pt x="300" y="953"/>
                    <a:pt x="300" y="953"/>
                  </a:cubicBezTo>
                  <a:cubicBezTo>
                    <a:pt x="270" y="1013"/>
                    <a:pt x="270" y="1013"/>
                    <a:pt x="270" y="1013"/>
                  </a:cubicBezTo>
                  <a:cubicBezTo>
                    <a:pt x="266" y="1019"/>
                    <a:pt x="262" y="1024"/>
                    <a:pt x="256" y="1028"/>
                  </a:cubicBezTo>
                  <a:cubicBezTo>
                    <a:pt x="250" y="1032"/>
                    <a:pt x="243" y="1033"/>
                    <a:pt x="236" y="1033"/>
                  </a:cubicBezTo>
                  <a:cubicBezTo>
                    <a:pt x="22" y="1033"/>
                    <a:pt x="22" y="1033"/>
                    <a:pt x="22" y="1033"/>
                  </a:cubicBezTo>
                  <a:cubicBezTo>
                    <a:pt x="8" y="1033"/>
                    <a:pt x="0" y="1028"/>
                    <a:pt x="0" y="1018"/>
                  </a:cubicBezTo>
                  <a:cubicBezTo>
                    <a:pt x="0" y="1014"/>
                    <a:pt x="1" y="1010"/>
                    <a:pt x="3" y="1007"/>
                  </a:cubicBezTo>
                  <a:cubicBezTo>
                    <a:pt x="406" y="213"/>
                    <a:pt x="406" y="213"/>
                    <a:pt x="406" y="213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72" y="213"/>
                    <a:pt x="65" y="211"/>
                    <a:pt x="60" y="207"/>
                  </a:cubicBezTo>
                  <a:cubicBezTo>
                    <a:pt x="54" y="202"/>
                    <a:pt x="52" y="195"/>
                    <a:pt x="52" y="185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0"/>
                    <a:pt x="54" y="13"/>
                    <a:pt x="60" y="8"/>
                  </a:cubicBezTo>
                  <a:cubicBezTo>
                    <a:pt x="66" y="3"/>
                    <a:pt x="72" y="0"/>
                    <a:pt x="80" y="0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49" y="0"/>
                    <a:pt x="757" y="3"/>
                    <a:pt x="763" y="10"/>
                  </a:cubicBezTo>
                  <a:cubicBezTo>
                    <a:pt x="768" y="17"/>
                    <a:pt x="771" y="25"/>
                    <a:pt x="771" y="34"/>
                  </a:cubicBezTo>
                  <a:cubicBezTo>
                    <a:pt x="771" y="44"/>
                    <a:pt x="766" y="53"/>
                    <a:pt x="760" y="64"/>
                  </a:cubicBezTo>
                  <a:lnTo>
                    <a:pt x="502" y="564"/>
                  </a:lnTo>
                  <a:close/>
                </a:path>
              </a:pathLst>
            </a:custGeom>
            <a:solidFill>
              <a:srgbClr val="D20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065" y="753"/>
              <a:ext cx="4413" cy="2808"/>
            </a:xfrm>
            <a:custGeom>
              <a:avLst/>
              <a:gdLst>
                <a:gd name="T0" fmla="*/ 955 w 1653"/>
                <a:gd name="T1" fmla="*/ 63 h 1050"/>
                <a:gd name="T2" fmla="*/ 1083 w 1653"/>
                <a:gd name="T3" fmla="*/ 2 h 1050"/>
                <a:gd name="T4" fmla="*/ 1281 w 1653"/>
                <a:gd name="T5" fmla="*/ 0 h 1050"/>
                <a:gd name="T6" fmla="*/ 1314 w 1653"/>
                <a:gd name="T7" fmla="*/ 31 h 1050"/>
                <a:gd name="T8" fmla="*/ 1622 w 1653"/>
                <a:gd name="T9" fmla="*/ 249 h 1050"/>
                <a:gd name="T10" fmla="*/ 1602 w 1653"/>
                <a:gd name="T11" fmla="*/ 322 h 1050"/>
                <a:gd name="T12" fmla="*/ 1463 w 1653"/>
                <a:gd name="T13" fmla="*/ 321 h 1050"/>
                <a:gd name="T14" fmla="*/ 1244 w 1653"/>
                <a:gd name="T15" fmla="*/ 358 h 1050"/>
                <a:gd name="T16" fmla="*/ 1429 w 1653"/>
                <a:gd name="T17" fmla="*/ 394 h 1050"/>
                <a:gd name="T18" fmla="*/ 1454 w 1653"/>
                <a:gd name="T19" fmla="*/ 430 h 1050"/>
                <a:gd name="T20" fmla="*/ 1409 w 1653"/>
                <a:gd name="T21" fmla="*/ 466 h 1050"/>
                <a:gd name="T22" fmla="*/ 1204 w 1653"/>
                <a:gd name="T23" fmla="*/ 503 h 1050"/>
                <a:gd name="T24" fmla="*/ 1433 w 1653"/>
                <a:gd name="T25" fmla="*/ 539 h 1050"/>
                <a:gd name="T26" fmla="*/ 1486 w 1653"/>
                <a:gd name="T27" fmla="*/ 539 h 1050"/>
                <a:gd name="T28" fmla="*/ 1466 w 1653"/>
                <a:gd name="T29" fmla="*/ 612 h 1050"/>
                <a:gd name="T30" fmla="*/ 1413 w 1653"/>
                <a:gd name="T31" fmla="*/ 611 h 1050"/>
                <a:gd name="T32" fmla="*/ 1164 w 1653"/>
                <a:gd name="T33" fmla="*/ 648 h 1050"/>
                <a:gd name="T34" fmla="*/ 1402 w 1653"/>
                <a:gd name="T35" fmla="*/ 684 h 1050"/>
                <a:gd name="T36" fmla="*/ 1381 w 1653"/>
                <a:gd name="T37" fmla="*/ 756 h 1050"/>
                <a:gd name="T38" fmla="*/ 1124 w 1653"/>
                <a:gd name="T39" fmla="*/ 793 h 1050"/>
                <a:gd name="T40" fmla="*/ 1359 w 1653"/>
                <a:gd name="T41" fmla="*/ 829 h 1050"/>
                <a:gd name="T42" fmla="*/ 1343 w 1653"/>
                <a:gd name="T43" fmla="*/ 829 h 1050"/>
                <a:gd name="T44" fmla="*/ 1322 w 1653"/>
                <a:gd name="T45" fmla="*/ 902 h 1050"/>
                <a:gd name="T46" fmla="*/ 1318 w 1653"/>
                <a:gd name="T47" fmla="*/ 901 h 1050"/>
                <a:gd name="T48" fmla="*/ 1084 w 1653"/>
                <a:gd name="T49" fmla="*/ 938 h 1050"/>
                <a:gd name="T50" fmla="*/ 1241 w 1653"/>
                <a:gd name="T51" fmla="*/ 974 h 1050"/>
                <a:gd name="T52" fmla="*/ 1266 w 1653"/>
                <a:gd name="T53" fmla="*/ 1010 h 1050"/>
                <a:gd name="T54" fmla="*/ 1149 w 1653"/>
                <a:gd name="T55" fmla="*/ 1047 h 1050"/>
                <a:gd name="T56" fmla="*/ 1088 w 1653"/>
                <a:gd name="T57" fmla="*/ 1047 h 1050"/>
                <a:gd name="T58" fmla="*/ 1058 w 1653"/>
                <a:gd name="T59" fmla="*/ 1017 h 1050"/>
                <a:gd name="T60" fmla="*/ 1016 w 1653"/>
                <a:gd name="T61" fmla="*/ 943 h 1050"/>
                <a:gd name="T62" fmla="*/ 858 w 1653"/>
                <a:gd name="T63" fmla="*/ 1037 h 1050"/>
                <a:gd name="T64" fmla="*/ 669 w 1653"/>
                <a:gd name="T65" fmla="*/ 1037 h 1050"/>
                <a:gd name="T66" fmla="*/ 512 w 1653"/>
                <a:gd name="T67" fmla="*/ 943 h 1050"/>
                <a:gd name="T68" fmla="*/ 420 w 1653"/>
                <a:gd name="T69" fmla="*/ 781 h 1050"/>
                <a:gd name="T70" fmla="*/ 404 w 1653"/>
                <a:gd name="T71" fmla="*/ 705 h 1050"/>
                <a:gd name="T72" fmla="*/ 453 w 1653"/>
                <a:gd name="T73" fmla="*/ 891 h 1050"/>
                <a:gd name="T74" fmla="*/ 474 w 1653"/>
                <a:gd name="T75" fmla="*/ 913 h 1050"/>
                <a:gd name="T76" fmla="*/ 468 w 1653"/>
                <a:gd name="T77" fmla="*/ 1043 h 1050"/>
                <a:gd name="T78" fmla="*/ 24 w 1653"/>
                <a:gd name="T79" fmla="*/ 1050 h 1050"/>
                <a:gd name="T80" fmla="*/ 0 w 1653"/>
                <a:gd name="T81" fmla="*/ 1026 h 1050"/>
                <a:gd name="T82" fmla="*/ 3 w 1653"/>
                <a:gd name="T83" fmla="*/ 941 h 1050"/>
                <a:gd name="T84" fmla="*/ 302 w 1653"/>
                <a:gd name="T85" fmla="*/ 567 h 1050"/>
                <a:gd name="T86" fmla="*/ 299 w 1653"/>
                <a:gd name="T87" fmla="*/ 514 h 1050"/>
                <a:gd name="T88" fmla="*/ 261 w 1653"/>
                <a:gd name="T89" fmla="*/ 480 h 1050"/>
                <a:gd name="T90" fmla="*/ 210 w 1653"/>
                <a:gd name="T91" fmla="*/ 482 h 1050"/>
                <a:gd name="T92" fmla="*/ 173 w 1653"/>
                <a:gd name="T93" fmla="*/ 520 h 1050"/>
                <a:gd name="T94" fmla="*/ 168 w 1653"/>
                <a:gd name="T95" fmla="*/ 573 h 1050"/>
                <a:gd name="T96" fmla="*/ 145 w 1653"/>
                <a:gd name="T97" fmla="*/ 596 h 1050"/>
                <a:gd name="T98" fmla="*/ 9 w 1653"/>
                <a:gd name="T99" fmla="*/ 589 h 1050"/>
                <a:gd name="T100" fmla="*/ 5 w 1653"/>
                <a:gd name="T101" fmla="*/ 551 h 1050"/>
                <a:gd name="T102" fmla="*/ 72 w 1653"/>
                <a:gd name="T103" fmla="*/ 385 h 1050"/>
                <a:gd name="T104" fmla="*/ 234 w 1653"/>
                <a:gd name="T105" fmla="*/ 321 h 1050"/>
                <a:gd name="T106" fmla="*/ 403 w 1653"/>
                <a:gd name="T107" fmla="*/ 381 h 1050"/>
                <a:gd name="T108" fmla="*/ 467 w 1653"/>
                <a:gd name="T109" fmla="*/ 479 h 1050"/>
                <a:gd name="T110" fmla="*/ 583 w 1653"/>
                <a:gd name="T111" fmla="*/ 364 h 1050"/>
                <a:gd name="T112" fmla="*/ 763 w 1653"/>
                <a:gd name="T113" fmla="*/ 314 h 1050"/>
                <a:gd name="T114" fmla="*/ 943 w 1653"/>
                <a:gd name="T115" fmla="*/ 364 h 1050"/>
                <a:gd name="T116" fmla="*/ 1058 w 1653"/>
                <a:gd name="T117" fmla="*/ 475 h 1050"/>
                <a:gd name="T118" fmla="*/ 964 w 1653"/>
                <a:gd name="T119" fmla="*/ 288 h 1050"/>
                <a:gd name="T120" fmla="*/ 953 w 1653"/>
                <a:gd name="T121" fmla="*/ 292 h 1050"/>
                <a:gd name="T122" fmla="*/ 925 w 1653"/>
                <a:gd name="T123" fmla="*/ 259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3" h="1050">
                  <a:moveTo>
                    <a:pt x="925" y="107"/>
                  </a:moveTo>
                  <a:cubicBezTo>
                    <a:pt x="925" y="89"/>
                    <a:pt x="935" y="75"/>
                    <a:pt x="955" y="63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60" y="8"/>
                    <a:pt x="1072" y="4"/>
                    <a:pt x="1083" y="2"/>
                  </a:cubicBezTo>
                  <a:cubicBezTo>
                    <a:pt x="1094" y="1"/>
                    <a:pt x="1109" y="0"/>
                    <a:pt x="1127" y="0"/>
                  </a:cubicBezTo>
                  <a:cubicBezTo>
                    <a:pt x="1281" y="0"/>
                    <a:pt x="1281" y="0"/>
                    <a:pt x="1281" y="0"/>
                  </a:cubicBezTo>
                  <a:cubicBezTo>
                    <a:pt x="1290" y="0"/>
                    <a:pt x="1298" y="3"/>
                    <a:pt x="1304" y="8"/>
                  </a:cubicBezTo>
                  <a:cubicBezTo>
                    <a:pt x="1311" y="14"/>
                    <a:pt x="1314" y="22"/>
                    <a:pt x="1314" y="31"/>
                  </a:cubicBezTo>
                  <a:cubicBezTo>
                    <a:pt x="1314" y="249"/>
                    <a:pt x="1314" y="249"/>
                    <a:pt x="1314" y="249"/>
                  </a:cubicBezTo>
                  <a:cubicBezTo>
                    <a:pt x="1622" y="249"/>
                    <a:pt x="1622" y="249"/>
                    <a:pt x="1622" y="249"/>
                  </a:cubicBezTo>
                  <a:cubicBezTo>
                    <a:pt x="1642" y="249"/>
                    <a:pt x="1653" y="265"/>
                    <a:pt x="1648" y="285"/>
                  </a:cubicBezTo>
                  <a:cubicBezTo>
                    <a:pt x="1642" y="305"/>
                    <a:pt x="1622" y="322"/>
                    <a:pt x="1602" y="322"/>
                  </a:cubicBezTo>
                  <a:cubicBezTo>
                    <a:pt x="1468" y="322"/>
                    <a:pt x="1468" y="322"/>
                    <a:pt x="1468" y="322"/>
                  </a:cubicBezTo>
                  <a:cubicBezTo>
                    <a:pt x="1463" y="321"/>
                    <a:pt x="1463" y="321"/>
                    <a:pt x="1463" y="321"/>
                  </a:cubicBezTo>
                  <a:cubicBezTo>
                    <a:pt x="1289" y="321"/>
                    <a:pt x="1289" y="321"/>
                    <a:pt x="1289" y="321"/>
                  </a:cubicBezTo>
                  <a:cubicBezTo>
                    <a:pt x="1270" y="321"/>
                    <a:pt x="1250" y="338"/>
                    <a:pt x="1244" y="358"/>
                  </a:cubicBezTo>
                  <a:cubicBezTo>
                    <a:pt x="1238" y="378"/>
                    <a:pt x="1250" y="394"/>
                    <a:pt x="1269" y="394"/>
                  </a:cubicBezTo>
                  <a:cubicBezTo>
                    <a:pt x="1429" y="394"/>
                    <a:pt x="1429" y="394"/>
                    <a:pt x="1429" y="394"/>
                  </a:cubicBezTo>
                  <a:cubicBezTo>
                    <a:pt x="1433" y="394"/>
                    <a:pt x="1433" y="394"/>
                    <a:pt x="1433" y="394"/>
                  </a:cubicBezTo>
                  <a:cubicBezTo>
                    <a:pt x="1450" y="396"/>
                    <a:pt x="1460" y="412"/>
                    <a:pt x="1454" y="430"/>
                  </a:cubicBezTo>
                  <a:cubicBezTo>
                    <a:pt x="1448" y="449"/>
                    <a:pt x="1431" y="465"/>
                    <a:pt x="1413" y="467"/>
                  </a:cubicBezTo>
                  <a:cubicBezTo>
                    <a:pt x="1409" y="466"/>
                    <a:pt x="1409" y="466"/>
                    <a:pt x="1409" y="466"/>
                  </a:cubicBezTo>
                  <a:cubicBezTo>
                    <a:pt x="1249" y="466"/>
                    <a:pt x="1249" y="466"/>
                    <a:pt x="1249" y="466"/>
                  </a:cubicBezTo>
                  <a:cubicBezTo>
                    <a:pt x="1230" y="466"/>
                    <a:pt x="1210" y="483"/>
                    <a:pt x="1204" y="503"/>
                  </a:cubicBezTo>
                  <a:cubicBezTo>
                    <a:pt x="1198" y="523"/>
                    <a:pt x="1210" y="539"/>
                    <a:pt x="1229" y="539"/>
                  </a:cubicBezTo>
                  <a:cubicBezTo>
                    <a:pt x="1433" y="539"/>
                    <a:pt x="1433" y="539"/>
                    <a:pt x="1433" y="539"/>
                  </a:cubicBezTo>
                  <a:cubicBezTo>
                    <a:pt x="1438" y="539"/>
                    <a:pt x="1438" y="539"/>
                    <a:pt x="1438" y="539"/>
                  </a:cubicBezTo>
                  <a:cubicBezTo>
                    <a:pt x="1486" y="539"/>
                    <a:pt x="1486" y="539"/>
                    <a:pt x="1486" y="539"/>
                  </a:cubicBezTo>
                  <a:cubicBezTo>
                    <a:pt x="1505" y="539"/>
                    <a:pt x="1517" y="555"/>
                    <a:pt x="1511" y="575"/>
                  </a:cubicBezTo>
                  <a:cubicBezTo>
                    <a:pt x="1505" y="595"/>
                    <a:pt x="1485" y="612"/>
                    <a:pt x="1466" y="612"/>
                  </a:cubicBezTo>
                  <a:cubicBezTo>
                    <a:pt x="1418" y="612"/>
                    <a:pt x="1418" y="612"/>
                    <a:pt x="1418" y="612"/>
                  </a:cubicBezTo>
                  <a:cubicBezTo>
                    <a:pt x="1413" y="611"/>
                    <a:pt x="1413" y="611"/>
                    <a:pt x="1413" y="611"/>
                  </a:cubicBezTo>
                  <a:cubicBezTo>
                    <a:pt x="1209" y="611"/>
                    <a:pt x="1209" y="611"/>
                    <a:pt x="1209" y="611"/>
                  </a:cubicBezTo>
                  <a:cubicBezTo>
                    <a:pt x="1190" y="611"/>
                    <a:pt x="1169" y="628"/>
                    <a:pt x="1164" y="648"/>
                  </a:cubicBezTo>
                  <a:cubicBezTo>
                    <a:pt x="1158" y="668"/>
                    <a:pt x="1170" y="684"/>
                    <a:pt x="1189" y="684"/>
                  </a:cubicBezTo>
                  <a:cubicBezTo>
                    <a:pt x="1402" y="684"/>
                    <a:pt x="1402" y="684"/>
                    <a:pt x="1402" y="684"/>
                  </a:cubicBezTo>
                  <a:cubicBezTo>
                    <a:pt x="1418" y="687"/>
                    <a:pt x="1426" y="702"/>
                    <a:pt x="1421" y="720"/>
                  </a:cubicBezTo>
                  <a:cubicBezTo>
                    <a:pt x="1416" y="739"/>
                    <a:pt x="1399" y="754"/>
                    <a:pt x="1381" y="756"/>
                  </a:cubicBezTo>
                  <a:cubicBezTo>
                    <a:pt x="1169" y="756"/>
                    <a:pt x="1169" y="756"/>
                    <a:pt x="1169" y="756"/>
                  </a:cubicBezTo>
                  <a:cubicBezTo>
                    <a:pt x="1150" y="756"/>
                    <a:pt x="1129" y="773"/>
                    <a:pt x="1124" y="793"/>
                  </a:cubicBezTo>
                  <a:cubicBezTo>
                    <a:pt x="1118" y="813"/>
                    <a:pt x="1129" y="829"/>
                    <a:pt x="1149" y="829"/>
                  </a:cubicBezTo>
                  <a:cubicBezTo>
                    <a:pt x="1359" y="829"/>
                    <a:pt x="1359" y="829"/>
                    <a:pt x="1359" y="829"/>
                  </a:cubicBezTo>
                  <a:cubicBezTo>
                    <a:pt x="1365" y="829"/>
                    <a:pt x="1365" y="829"/>
                    <a:pt x="1365" y="829"/>
                  </a:cubicBezTo>
                  <a:cubicBezTo>
                    <a:pt x="1343" y="829"/>
                    <a:pt x="1343" y="829"/>
                    <a:pt x="1343" y="829"/>
                  </a:cubicBezTo>
                  <a:cubicBezTo>
                    <a:pt x="1362" y="829"/>
                    <a:pt x="1374" y="845"/>
                    <a:pt x="1368" y="865"/>
                  </a:cubicBezTo>
                  <a:cubicBezTo>
                    <a:pt x="1362" y="885"/>
                    <a:pt x="1342" y="902"/>
                    <a:pt x="1322" y="902"/>
                  </a:cubicBezTo>
                  <a:cubicBezTo>
                    <a:pt x="1322" y="902"/>
                    <a:pt x="1322" y="902"/>
                    <a:pt x="1322" y="902"/>
                  </a:cubicBezTo>
                  <a:cubicBezTo>
                    <a:pt x="1318" y="901"/>
                    <a:pt x="1318" y="901"/>
                    <a:pt x="1318" y="901"/>
                  </a:cubicBezTo>
                  <a:cubicBezTo>
                    <a:pt x="1129" y="901"/>
                    <a:pt x="1129" y="901"/>
                    <a:pt x="1129" y="901"/>
                  </a:cubicBezTo>
                  <a:cubicBezTo>
                    <a:pt x="1110" y="901"/>
                    <a:pt x="1089" y="918"/>
                    <a:pt x="1084" y="938"/>
                  </a:cubicBezTo>
                  <a:cubicBezTo>
                    <a:pt x="1078" y="958"/>
                    <a:pt x="1089" y="974"/>
                    <a:pt x="1109" y="974"/>
                  </a:cubicBezTo>
                  <a:cubicBezTo>
                    <a:pt x="1241" y="974"/>
                    <a:pt x="1241" y="974"/>
                    <a:pt x="1241" y="974"/>
                  </a:cubicBezTo>
                  <a:cubicBezTo>
                    <a:pt x="1244" y="974"/>
                    <a:pt x="1244" y="974"/>
                    <a:pt x="1244" y="974"/>
                  </a:cubicBezTo>
                  <a:cubicBezTo>
                    <a:pt x="1262" y="976"/>
                    <a:pt x="1271" y="992"/>
                    <a:pt x="1266" y="1010"/>
                  </a:cubicBezTo>
                  <a:cubicBezTo>
                    <a:pt x="1260" y="1030"/>
                    <a:pt x="1240" y="1047"/>
                    <a:pt x="1221" y="1047"/>
                  </a:cubicBezTo>
                  <a:cubicBezTo>
                    <a:pt x="1149" y="1047"/>
                    <a:pt x="1149" y="1047"/>
                    <a:pt x="1149" y="1047"/>
                  </a:cubicBezTo>
                  <a:cubicBezTo>
                    <a:pt x="1089" y="1047"/>
                    <a:pt x="1089" y="1047"/>
                    <a:pt x="1089" y="1047"/>
                  </a:cubicBezTo>
                  <a:cubicBezTo>
                    <a:pt x="1088" y="1047"/>
                    <a:pt x="1088" y="1047"/>
                    <a:pt x="1088" y="1047"/>
                  </a:cubicBezTo>
                  <a:cubicBezTo>
                    <a:pt x="1076" y="1047"/>
                    <a:pt x="1069" y="1043"/>
                    <a:pt x="1064" y="1037"/>
                  </a:cubicBezTo>
                  <a:cubicBezTo>
                    <a:pt x="1060" y="1031"/>
                    <a:pt x="1058" y="1024"/>
                    <a:pt x="1058" y="1017"/>
                  </a:cubicBezTo>
                  <a:cubicBezTo>
                    <a:pt x="1058" y="890"/>
                    <a:pt x="1058" y="890"/>
                    <a:pt x="1058" y="890"/>
                  </a:cubicBezTo>
                  <a:cubicBezTo>
                    <a:pt x="1045" y="909"/>
                    <a:pt x="1031" y="926"/>
                    <a:pt x="1016" y="943"/>
                  </a:cubicBezTo>
                  <a:cubicBezTo>
                    <a:pt x="994" y="965"/>
                    <a:pt x="970" y="984"/>
                    <a:pt x="943" y="1000"/>
                  </a:cubicBezTo>
                  <a:cubicBezTo>
                    <a:pt x="917" y="1016"/>
                    <a:pt x="889" y="1029"/>
                    <a:pt x="858" y="1037"/>
                  </a:cubicBezTo>
                  <a:cubicBezTo>
                    <a:pt x="828" y="1046"/>
                    <a:pt x="796" y="1050"/>
                    <a:pt x="763" y="1050"/>
                  </a:cubicBezTo>
                  <a:cubicBezTo>
                    <a:pt x="731" y="1050"/>
                    <a:pt x="699" y="1046"/>
                    <a:pt x="669" y="1037"/>
                  </a:cubicBezTo>
                  <a:cubicBezTo>
                    <a:pt x="638" y="1029"/>
                    <a:pt x="610" y="1016"/>
                    <a:pt x="583" y="1000"/>
                  </a:cubicBezTo>
                  <a:cubicBezTo>
                    <a:pt x="557" y="984"/>
                    <a:pt x="533" y="965"/>
                    <a:pt x="512" y="943"/>
                  </a:cubicBezTo>
                  <a:cubicBezTo>
                    <a:pt x="490" y="920"/>
                    <a:pt x="471" y="896"/>
                    <a:pt x="456" y="868"/>
                  </a:cubicBezTo>
                  <a:cubicBezTo>
                    <a:pt x="440" y="841"/>
                    <a:pt x="428" y="812"/>
                    <a:pt x="420" y="781"/>
                  </a:cubicBezTo>
                  <a:cubicBezTo>
                    <a:pt x="413" y="755"/>
                    <a:pt x="409" y="728"/>
                    <a:pt x="408" y="700"/>
                  </a:cubicBezTo>
                  <a:cubicBezTo>
                    <a:pt x="404" y="705"/>
                    <a:pt x="404" y="705"/>
                    <a:pt x="404" y="705"/>
                  </a:cubicBezTo>
                  <a:cubicBezTo>
                    <a:pt x="244" y="891"/>
                    <a:pt x="244" y="891"/>
                    <a:pt x="244" y="891"/>
                  </a:cubicBezTo>
                  <a:cubicBezTo>
                    <a:pt x="453" y="891"/>
                    <a:pt x="453" y="891"/>
                    <a:pt x="453" y="891"/>
                  </a:cubicBezTo>
                  <a:cubicBezTo>
                    <a:pt x="459" y="891"/>
                    <a:pt x="464" y="893"/>
                    <a:pt x="469" y="897"/>
                  </a:cubicBezTo>
                  <a:cubicBezTo>
                    <a:pt x="473" y="900"/>
                    <a:pt x="474" y="906"/>
                    <a:pt x="474" y="913"/>
                  </a:cubicBezTo>
                  <a:cubicBezTo>
                    <a:pt x="474" y="1026"/>
                    <a:pt x="474" y="1026"/>
                    <a:pt x="474" y="1026"/>
                  </a:cubicBezTo>
                  <a:cubicBezTo>
                    <a:pt x="474" y="1032"/>
                    <a:pt x="473" y="1038"/>
                    <a:pt x="468" y="1043"/>
                  </a:cubicBezTo>
                  <a:cubicBezTo>
                    <a:pt x="464" y="1048"/>
                    <a:pt x="459" y="1050"/>
                    <a:pt x="453" y="1050"/>
                  </a:cubicBezTo>
                  <a:cubicBezTo>
                    <a:pt x="24" y="1050"/>
                    <a:pt x="24" y="1050"/>
                    <a:pt x="24" y="1050"/>
                  </a:cubicBezTo>
                  <a:cubicBezTo>
                    <a:pt x="18" y="1050"/>
                    <a:pt x="12" y="1048"/>
                    <a:pt x="7" y="1043"/>
                  </a:cubicBezTo>
                  <a:cubicBezTo>
                    <a:pt x="3" y="1038"/>
                    <a:pt x="0" y="1032"/>
                    <a:pt x="0" y="1026"/>
                  </a:cubicBezTo>
                  <a:cubicBezTo>
                    <a:pt x="0" y="954"/>
                    <a:pt x="0" y="954"/>
                    <a:pt x="0" y="954"/>
                  </a:cubicBezTo>
                  <a:cubicBezTo>
                    <a:pt x="0" y="950"/>
                    <a:pt x="1" y="945"/>
                    <a:pt x="3" y="941"/>
                  </a:cubicBezTo>
                  <a:cubicBezTo>
                    <a:pt x="286" y="592"/>
                    <a:pt x="286" y="592"/>
                    <a:pt x="286" y="592"/>
                  </a:cubicBezTo>
                  <a:cubicBezTo>
                    <a:pt x="294" y="582"/>
                    <a:pt x="299" y="574"/>
                    <a:pt x="302" y="567"/>
                  </a:cubicBezTo>
                  <a:cubicBezTo>
                    <a:pt x="304" y="560"/>
                    <a:pt x="305" y="552"/>
                    <a:pt x="305" y="543"/>
                  </a:cubicBezTo>
                  <a:cubicBezTo>
                    <a:pt x="305" y="532"/>
                    <a:pt x="303" y="522"/>
                    <a:pt x="299" y="514"/>
                  </a:cubicBezTo>
                  <a:cubicBezTo>
                    <a:pt x="295" y="506"/>
                    <a:pt x="289" y="499"/>
                    <a:pt x="283" y="493"/>
                  </a:cubicBezTo>
                  <a:cubicBezTo>
                    <a:pt x="276" y="487"/>
                    <a:pt x="269" y="483"/>
                    <a:pt x="261" y="480"/>
                  </a:cubicBezTo>
                  <a:cubicBezTo>
                    <a:pt x="253" y="478"/>
                    <a:pt x="245" y="476"/>
                    <a:pt x="236" y="476"/>
                  </a:cubicBezTo>
                  <a:cubicBezTo>
                    <a:pt x="227" y="476"/>
                    <a:pt x="218" y="478"/>
                    <a:pt x="210" y="482"/>
                  </a:cubicBezTo>
                  <a:cubicBezTo>
                    <a:pt x="202" y="486"/>
                    <a:pt x="195" y="491"/>
                    <a:pt x="188" y="497"/>
                  </a:cubicBezTo>
                  <a:cubicBezTo>
                    <a:pt x="182" y="504"/>
                    <a:pt x="177" y="512"/>
                    <a:pt x="173" y="520"/>
                  </a:cubicBezTo>
                  <a:cubicBezTo>
                    <a:pt x="170" y="529"/>
                    <a:pt x="168" y="537"/>
                    <a:pt x="168" y="546"/>
                  </a:cubicBezTo>
                  <a:cubicBezTo>
                    <a:pt x="168" y="573"/>
                    <a:pt x="168" y="573"/>
                    <a:pt x="168" y="573"/>
                  </a:cubicBezTo>
                  <a:cubicBezTo>
                    <a:pt x="168" y="578"/>
                    <a:pt x="166" y="583"/>
                    <a:pt x="162" y="588"/>
                  </a:cubicBezTo>
                  <a:cubicBezTo>
                    <a:pt x="158" y="594"/>
                    <a:pt x="152" y="596"/>
                    <a:pt x="145" y="596"/>
                  </a:cubicBezTo>
                  <a:cubicBezTo>
                    <a:pt x="25" y="596"/>
                    <a:pt x="25" y="596"/>
                    <a:pt x="25" y="596"/>
                  </a:cubicBezTo>
                  <a:cubicBezTo>
                    <a:pt x="17" y="596"/>
                    <a:pt x="12" y="594"/>
                    <a:pt x="9" y="589"/>
                  </a:cubicBezTo>
                  <a:cubicBezTo>
                    <a:pt x="6" y="585"/>
                    <a:pt x="5" y="581"/>
                    <a:pt x="5" y="576"/>
                  </a:cubicBezTo>
                  <a:cubicBezTo>
                    <a:pt x="5" y="551"/>
                    <a:pt x="5" y="551"/>
                    <a:pt x="5" y="551"/>
                  </a:cubicBezTo>
                  <a:cubicBezTo>
                    <a:pt x="5" y="517"/>
                    <a:pt x="11" y="486"/>
                    <a:pt x="23" y="458"/>
                  </a:cubicBezTo>
                  <a:cubicBezTo>
                    <a:pt x="35" y="430"/>
                    <a:pt x="51" y="406"/>
                    <a:pt x="72" y="385"/>
                  </a:cubicBezTo>
                  <a:cubicBezTo>
                    <a:pt x="93" y="365"/>
                    <a:pt x="117" y="349"/>
                    <a:pt x="145" y="338"/>
                  </a:cubicBezTo>
                  <a:cubicBezTo>
                    <a:pt x="173" y="327"/>
                    <a:pt x="202" y="321"/>
                    <a:pt x="234" y="321"/>
                  </a:cubicBezTo>
                  <a:cubicBezTo>
                    <a:pt x="266" y="321"/>
                    <a:pt x="296" y="326"/>
                    <a:pt x="325" y="337"/>
                  </a:cubicBezTo>
                  <a:cubicBezTo>
                    <a:pt x="355" y="347"/>
                    <a:pt x="380" y="362"/>
                    <a:pt x="403" y="381"/>
                  </a:cubicBezTo>
                  <a:cubicBezTo>
                    <a:pt x="425" y="400"/>
                    <a:pt x="443" y="423"/>
                    <a:pt x="456" y="450"/>
                  </a:cubicBezTo>
                  <a:cubicBezTo>
                    <a:pt x="460" y="459"/>
                    <a:pt x="464" y="469"/>
                    <a:pt x="467" y="479"/>
                  </a:cubicBezTo>
                  <a:cubicBezTo>
                    <a:pt x="480" y="458"/>
                    <a:pt x="495" y="440"/>
                    <a:pt x="512" y="422"/>
                  </a:cubicBezTo>
                  <a:cubicBezTo>
                    <a:pt x="533" y="400"/>
                    <a:pt x="557" y="380"/>
                    <a:pt x="583" y="364"/>
                  </a:cubicBezTo>
                  <a:cubicBezTo>
                    <a:pt x="610" y="349"/>
                    <a:pt x="638" y="336"/>
                    <a:pt x="669" y="327"/>
                  </a:cubicBezTo>
                  <a:cubicBezTo>
                    <a:pt x="699" y="319"/>
                    <a:pt x="731" y="314"/>
                    <a:pt x="763" y="314"/>
                  </a:cubicBezTo>
                  <a:cubicBezTo>
                    <a:pt x="796" y="314"/>
                    <a:pt x="828" y="319"/>
                    <a:pt x="858" y="327"/>
                  </a:cubicBezTo>
                  <a:cubicBezTo>
                    <a:pt x="889" y="336"/>
                    <a:pt x="917" y="349"/>
                    <a:pt x="943" y="364"/>
                  </a:cubicBezTo>
                  <a:cubicBezTo>
                    <a:pt x="970" y="380"/>
                    <a:pt x="994" y="400"/>
                    <a:pt x="1016" y="422"/>
                  </a:cubicBezTo>
                  <a:cubicBezTo>
                    <a:pt x="1031" y="438"/>
                    <a:pt x="1045" y="456"/>
                    <a:pt x="1058" y="475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964" y="288"/>
                    <a:pt x="964" y="288"/>
                    <a:pt x="964" y="288"/>
                  </a:cubicBezTo>
                  <a:cubicBezTo>
                    <a:pt x="958" y="289"/>
                    <a:pt x="958" y="289"/>
                    <a:pt x="958" y="289"/>
                  </a:cubicBezTo>
                  <a:cubicBezTo>
                    <a:pt x="953" y="292"/>
                    <a:pt x="953" y="292"/>
                    <a:pt x="953" y="292"/>
                  </a:cubicBezTo>
                  <a:cubicBezTo>
                    <a:pt x="944" y="292"/>
                    <a:pt x="937" y="289"/>
                    <a:pt x="933" y="282"/>
                  </a:cubicBezTo>
                  <a:cubicBezTo>
                    <a:pt x="928" y="275"/>
                    <a:pt x="925" y="268"/>
                    <a:pt x="925" y="259"/>
                  </a:cubicBezTo>
                  <a:lnTo>
                    <a:pt x="925" y="107"/>
                  </a:lnTo>
                  <a:close/>
                </a:path>
              </a:pathLst>
            </a:custGeom>
            <a:solidFill>
              <a:srgbClr val="D20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472" y="2329"/>
              <a:ext cx="1332" cy="446"/>
            </a:xfrm>
            <a:custGeom>
              <a:avLst/>
              <a:gdLst>
                <a:gd name="T0" fmla="*/ 468 w 499"/>
                <a:gd name="T1" fmla="*/ 166 h 167"/>
                <a:gd name="T2" fmla="*/ 478 w 499"/>
                <a:gd name="T3" fmla="*/ 100 h 167"/>
                <a:gd name="T4" fmla="*/ 491 w 499"/>
                <a:gd name="T5" fmla="*/ 139 h 167"/>
                <a:gd name="T6" fmla="*/ 489 w 499"/>
                <a:gd name="T7" fmla="*/ 167 h 167"/>
                <a:gd name="T8" fmla="*/ 468 w 499"/>
                <a:gd name="T9" fmla="*/ 137 h 167"/>
                <a:gd name="T10" fmla="*/ 489 w 499"/>
                <a:gd name="T11" fmla="*/ 123 h 167"/>
                <a:gd name="T12" fmla="*/ 468 w 499"/>
                <a:gd name="T13" fmla="*/ 109 h 167"/>
                <a:gd name="T14" fmla="*/ 425 w 499"/>
                <a:gd name="T15" fmla="*/ 166 h 167"/>
                <a:gd name="T16" fmla="*/ 391 w 499"/>
                <a:gd name="T17" fmla="*/ 166 h 167"/>
                <a:gd name="T18" fmla="*/ 410 w 499"/>
                <a:gd name="T19" fmla="*/ 100 h 167"/>
                <a:gd name="T20" fmla="*/ 402 w 499"/>
                <a:gd name="T21" fmla="*/ 135 h 167"/>
                <a:gd name="T22" fmla="*/ 357 w 499"/>
                <a:gd name="T23" fmla="*/ 109 h 167"/>
                <a:gd name="T24" fmla="*/ 357 w 499"/>
                <a:gd name="T25" fmla="*/ 129 h 167"/>
                <a:gd name="T26" fmla="*/ 331 w 499"/>
                <a:gd name="T27" fmla="*/ 158 h 167"/>
                <a:gd name="T28" fmla="*/ 322 w 499"/>
                <a:gd name="T29" fmla="*/ 166 h 167"/>
                <a:gd name="T30" fmla="*/ 266 w 499"/>
                <a:gd name="T31" fmla="*/ 140 h 167"/>
                <a:gd name="T32" fmla="*/ 270 w 499"/>
                <a:gd name="T33" fmla="*/ 130 h 167"/>
                <a:gd name="T34" fmla="*/ 274 w 499"/>
                <a:gd name="T35" fmla="*/ 140 h 167"/>
                <a:gd name="T36" fmla="*/ 266 w 499"/>
                <a:gd name="T37" fmla="*/ 140 h 167"/>
                <a:gd name="T38" fmla="*/ 168 w 499"/>
                <a:gd name="T39" fmla="*/ 100 h 167"/>
                <a:gd name="T40" fmla="*/ 175 w 499"/>
                <a:gd name="T41" fmla="*/ 158 h 167"/>
                <a:gd name="T42" fmla="*/ 184 w 499"/>
                <a:gd name="T43" fmla="*/ 101 h 167"/>
                <a:gd name="T44" fmla="*/ 187 w 499"/>
                <a:gd name="T45" fmla="*/ 162 h 167"/>
                <a:gd name="T46" fmla="*/ 152 w 499"/>
                <a:gd name="T47" fmla="*/ 167 h 167"/>
                <a:gd name="T48" fmla="*/ 135 w 499"/>
                <a:gd name="T49" fmla="*/ 100 h 167"/>
                <a:gd name="T50" fmla="*/ 146 w 499"/>
                <a:gd name="T51" fmla="*/ 156 h 167"/>
                <a:gd name="T52" fmla="*/ 159 w 499"/>
                <a:gd name="T53" fmla="*/ 154 h 167"/>
                <a:gd name="T54" fmla="*/ 81 w 499"/>
                <a:gd name="T55" fmla="*/ 109 h 167"/>
                <a:gd name="T56" fmla="*/ 107 w 499"/>
                <a:gd name="T57" fmla="*/ 138 h 167"/>
                <a:gd name="T58" fmla="*/ 107 w 499"/>
                <a:gd name="T59" fmla="*/ 158 h 167"/>
                <a:gd name="T60" fmla="*/ 72 w 499"/>
                <a:gd name="T61" fmla="*/ 100 h 167"/>
                <a:gd name="T62" fmla="*/ 7 w 499"/>
                <a:gd name="T63" fmla="*/ 100 h 167"/>
                <a:gd name="T64" fmla="*/ 42 w 499"/>
                <a:gd name="T65" fmla="*/ 100 h 167"/>
                <a:gd name="T66" fmla="*/ 8 w 499"/>
                <a:gd name="T67" fmla="*/ 119 h 167"/>
                <a:gd name="T68" fmla="*/ 0 w 499"/>
                <a:gd name="T69" fmla="*/ 100 h 167"/>
                <a:gd name="T70" fmla="*/ 373 w 499"/>
                <a:gd name="T71" fmla="*/ 0 h 167"/>
                <a:gd name="T72" fmla="*/ 416 w 499"/>
                <a:gd name="T73" fmla="*/ 0 h 167"/>
                <a:gd name="T74" fmla="*/ 385 w 499"/>
                <a:gd name="T75" fmla="*/ 66 h 167"/>
                <a:gd name="T76" fmla="*/ 311 w 499"/>
                <a:gd name="T77" fmla="*/ 37 h 167"/>
                <a:gd name="T78" fmla="*/ 332 w 499"/>
                <a:gd name="T79" fmla="*/ 23 h 167"/>
                <a:gd name="T80" fmla="*/ 311 w 499"/>
                <a:gd name="T81" fmla="*/ 9 h 167"/>
                <a:gd name="T82" fmla="*/ 303 w 499"/>
                <a:gd name="T83" fmla="*/ 66 h 167"/>
                <a:gd name="T84" fmla="*/ 334 w 499"/>
                <a:gd name="T85" fmla="*/ 7 h 167"/>
                <a:gd name="T86" fmla="*/ 319 w 499"/>
                <a:gd name="T87" fmla="*/ 45 h 167"/>
                <a:gd name="T88" fmla="*/ 247 w 499"/>
                <a:gd name="T89" fmla="*/ 37 h 167"/>
                <a:gd name="T90" fmla="*/ 268 w 499"/>
                <a:gd name="T91" fmla="*/ 23 h 167"/>
                <a:gd name="T92" fmla="*/ 247 w 499"/>
                <a:gd name="T93" fmla="*/ 9 h 167"/>
                <a:gd name="T94" fmla="*/ 239 w 499"/>
                <a:gd name="T95" fmla="*/ 66 h 167"/>
                <a:gd name="T96" fmla="*/ 270 w 499"/>
                <a:gd name="T97" fmla="*/ 7 h 167"/>
                <a:gd name="T98" fmla="*/ 255 w 499"/>
                <a:gd name="T99" fmla="*/ 45 h 167"/>
                <a:gd name="T100" fmla="*/ 213 w 499"/>
                <a:gd name="T101" fmla="*/ 66 h 167"/>
                <a:gd name="T102" fmla="*/ 179 w 499"/>
                <a:gd name="T103" fmla="*/ 43 h 167"/>
                <a:gd name="T104" fmla="*/ 185 w 499"/>
                <a:gd name="T105" fmla="*/ 0 h 167"/>
                <a:gd name="T106" fmla="*/ 187 w 499"/>
                <a:gd name="T107" fmla="*/ 19 h 167"/>
                <a:gd name="T108" fmla="*/ 107 w 499"/>
                <a:gd name="T109" fmla="*/ 39 h 167"/>
                <a:gd name="T110" fmla="*/ 99 w 499"/>
                <a:gd name="T111" fmla="*/ 0 h 167"/>
                <a:gd name="T112" fmla="*/ 127 w 499"/>
                <a:gd name="T113" fmla="*/ 30 h 167"/>
                <a:gd name="T114" fmla="*/ 135 w 499"/>
                <a:gd name="T115" fmla="*/ 66 h 167"/>
                <a:gd name="T116" fmla="*/ 107 w 499"/>
                <a:gd name="T117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9" h="167">
                  <a:moveTo>
                    <a:pt x="475" y="145"/>
                  </a:moveTo>
                  <a:cubicBezTo>
                    <a:pt x="468" y="145"/>
                    <a:pt x="468" y="145"/>
                    <a:pt x="468" y="145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59" y="166"/>
                    <a:pt x="459" y="166"/>
                    <a:pt x="459" y="166"/>
                  </a:cubicBezTo>
                  <a:cubicBezTo>
                    <a:pt x="459" y="101"/>
                    <a:pt x="459" y="101"/>
                    <a:pt x="459" y="101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83" y="101"/>
                    <a:pt x="487" y="103"/>
                    <a:pt x="491" y="107"/>
                  </a:cubicBezTo>
                  <a:cubicBezTo>
                    <a:pt x="495" y="112"/>
                    <a:pt x="497" y="117"/>
                    <a:pt x="497" y="123"/>
                  </a:cubicBezTo>
                  <a:cubicBezTo>
                    <a:pt x="497" y="129"/>
                    <a:pt x="495" y="134"/>
                    <a:pt x="491" y="139"/>
                  </a:cubicBezTo>
                  <a:cubicBezTo>
                    <a:pt x="484" y="144"/>
                    <a:pt x="484" y="144"/>
                    <a:pt x="484" y="144"/>
                  </a:cubicBezTo>
                  <a:cubicBezTo>
                    <a:pt x="499" y="167"/>
                    <a:pt x="499" y="167"/>
                    <a:pt x="499" y="167"/>
                  </a:cubicBezTo>
                  <a:cubicBezTo>
                    <a:pt x="489" y="167"/>
                    <a:pt x="489" y="167"/>
                    <a:pt x="489" y="167"/>
                  </a:cubicBezTo>
                  <a:lnTo>
                    <a:pt x="475" y="145"/>
                  </a:lnTo>
                  <a:close/>
                  <a:moveTo>
                    <a:pt x="468" y="109"/>
                  </a:moveTo>
                  <a:cubicBezTo>
                    <a:pt x="468" y="137"/>
                    <a:pt x="468" y="137"/>
                    <a:pt x="468" y="137"/>
                  </a:cubicBezTo>
                  <a:cubicBezTo>
                    <a:pt x="475" y="137"/>
                    <a:pt x="475" y="137"/>
                    <a:pt x="475" y="137"/>
                  </a:cubicBezTo>
                  <a:cubicBezTo>
                    <a:pt x="485" y="133"/>
                    <a:pt x="485" y="133"/>
                    <a:pt x="485" y="133"/>
                  </a:cubicBezTo>
                  <a:cubicBezTo>
                    <a:pt x="489" y="123"/>
                    <a:pt x="489" y="123"/>
                    <a:pt x="489" y="123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75" y="109"/>
                    <a:pt x="475" y="109"/>
                    <a:pt x="475" y="109"/>
                  </a:cubicBezTo>
                  <a:lnTo>
                    <a:pt x="468" y="109"/>
                  </a:lnTo>
                  <a:close/>
                  <a:moveTo>
                    <a:pt x="410" y="100"/>
                  </a:moveTo>
                  <a:cubicBezTo>
                    <a:pt x="433" y="166"/>
                    <a:pt x="433" y="166"/>
                    <a:pt x="433" y="166"/>
                  </a:cubicBezTo>
                  <a:cubicBezTo>
                    <a:pt x="425" y="166"/>
                    <a:pt x="425" y="166"/>
                    <a:pt x="425" y="166"/>
                  </a:cubicBezTo>
                  <a:cubicBezTo>
                    <a:pt x="417" y="143"/>
                    <a:pt x="417" y="143"/>
                    <a:pt x="417" y="143"/>
                  </a:cubicBezTo>
                  <a:cubicBezTo>
                    <a:pt x="399" y="143"/>
                    <a:pt x="399" y="143"/>
                    <a:pt x="399" y="143"/>
                  </a:cubicBezTo>
                  <a:cubicBezTo>
                    <a:pt x="391" y="166"/>
                    <a:pt x="391" y="166"/>
                    <a:pt x="391" y="166"/>
                  </a:cubicBezTo>
                  <a:cubicBezTo>
                    <a:pt x="383" y="166"/>
                    <a:pt x="383" y="166"/>
                    <a:pt x="383" y="166"/>
                  </a:cubicBezTo>
                  <a:cubicBezTo>
                    <a:pt x="406" y="100"/>
                    <a:pt x="406" y="100"/>
                    <a:pt x="406" y="100"/>
                  </a:cubicBezTo>
                  <a:lnTo>
                    <a:pt x="410" y="100"/>
                  </a:lnTo>
                  <a:close/>
                  <a:moveTo>
                    <a:pt x="413" y="135"/>
                  </a:moveTo>
                  <a:cubicBezTo>
                    <a:pt x="408" y="119"/>
                    <a:pt x="408" y="119"/>
                    <a:pt x="408" y="119"/>
                  </a:cubicBezTo>
                  <a:cubicBezTo>
                    <a:pt x="402" y="135"/>
                    <a:pt x="402" y="135"/>
                    <a:pt x="402" y="135"/>
                  </a:cubicBezTo>
                  <a:lnTo>
                    <a:pt x="413" y="135"/>
                  </a:lnTo>
                  <a:close/>
                  <a:moveTo>
                    <a:pt x="357" y="100"/>
                  </a:moveTo>
                  <a:cubicBezTo>
                    <a:pt x="357" y="109"/>
                    <a:pt x="357" y="109"/>
                    <a:pt x="357" y="109"/>
                  </a:cubicBezTo>
                  <a:cubicBezTo>
                    <a:pt x="331" y="109"/>
                    <a:pt x="331" y="109"/>
                    <a:pt x="331" y="109"/>
                  </a:cubicBezTo>
                  <a:cubicBezTo>
                    <a:pt x="331" y="129"/>
                    <a:pt x="331" y="129"/>
                    <a:pt x="331" y="129"/>
                  </a:cubicBezTo>
                  <a:cubicBezTo>
                    <a:pt x="357" y="129"/>
                    <a:pt x="357" y="129"/>
                    <a:pt x="357" y="129"/>
                  </a:cubicBezTo>
                  <a:cubicBezTo>
                    <a:pt x="357" y="138"/>
                    <a:pt x="357" y="138"/>
                    <a:pt x="357" y="138"/>
                  </a:cubicBezTo>
                  <a:cubicBezTo>
                    <a:pt x="331" y="138"/>
                    <a:pt x="331" y="138"/>
                    <a:pt x="331" y="138"/>
                  </a:cubicBezTo>
                  <a:cubicBezTo>
                    <a:pt x="331" y="158"/>
                    <a:pt x="331" y="158"/>
                    <a:pt x="331" y="158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7" y="166"/>
                    <a:pt x="357" y="166"/>
                    <a:pt x="357" y="166"/>
                  </a:cubicBezTo>
                  <a:cubicBezTo>
                    <a:pt x="322" y="166"/>
                    <a:pt x="322" y="166"/>
                    <a:pt x="322" y="166"/>
                  </a:cubicBezTo>
                  <a:cubicBezTo>
                    <a:pt x="322" y="100"/>
                    <a:pt x="322" y="100"/>
                    <a:pt x="322" y="100"/>
                  </a:cubicBezTo>
                  <a:lnTo>
                    <a:pt x="357" y="100"/>
                  </a:lnTo>
                  <a:close/>
                  <a:moveTo>
                    <a:pt x="266" y="140"/>
                  </a:moveTo>
                  <a:cubicBezTo>
                    <a:pt x="244" y="100"/>
                    <a:pt x="244" y="100"/>
                    <a:pt x="244" y="100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87" y="100"/>
                    <a:pt x="287" y="100"/>
                    <a:pt x="287" y="100"/>
                  </a:cubicBezTo>
                  <a:cubicBezTo>
                    <a:pt x="296" y="100"/>
                    <a:pt x="296" y="100"/>
                    <a:pt x="296" y="100"/>
                  </a:cubicBezTo>
                  <a:cubicBezTo>
                    <a:pt x="274" y="140"/>
                    <a:pt x="274" y="140"/>
                    <a:pt x="274" y="140"/>
                  </a:cubicBezTo>
                  <a:cubicBezTo>
                    <a:pt x="274" y="166"/>
                    <a:pt x="274" y="166"/>
                    <a:pt x="274" y="166"/>
                  </a:cubicBezTo>
                  <a:cubicBezTo>
                    <a:pt x="266" y="166"/>
                    <a:pt x="266" y="166"/>
                    <a:pt x="266" y="166"/>
                  </a:cubicBezTo>
                  <a:lnTo>
                    <a:pt x="266" y="140"/>
                  </a:lnTo>
                  <a:close/>
                  <a:moveTo>
                    <a:pt x="159" y="154"/>
                  </a:moveTo>
                  <a:cubicBezTo>
                    <a:pt x="159" y="100"/>
                    <a:pt x="159" y="100"/>
                    <a:pt x="159" y="100"/>
                  </a:cubicBezTo>
                  <a:cubicBezTo>
                    <a:pt x="168" y="100"/>
                    <a:pt x="168" y="100"/>
                    <a:pt x="168" y="100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75" y="158"/>
                    <a:pt x="175" y="158"/>
                    <a:pt x="175" y="158"/>
                  </a:cubicBezTo>
                  <a:cubicBezTo>
                    <a:pt x="182" y="156"/>
                    <a:pt x="182" y="156"/>
                    <a:pt x="182" y="156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54"/>
                    <a:pt x="191" y="158"/>
                    <a:pt x="187" y="162"/>
                  </a:cubicBezTo>
                  <a:cubicBezTo>
                    <a:pt x="184" y="165"/>
                    <a:pt x="180" y="167"/>
                    <a:pt x="175" y="167"/>
                  </a:cubicBezTo>
                  <a:cubicBezTo>
                    <a:pt x="171" y="167"/>
                    <a:pt x="167" y="165"/>
                    <a:pt x="164" y="162"/>
                  </a:cubicBezTo>
                  <a:cubicBezTo>
                    <a:pt x="161" y="165"/>
                    <a:pt x="157" y="167"/>
                    <a:pt x="152" y="167"/>
                  </a:cubicBezTo>
                  <a:cubicBezTo>
                    <a:pt x="148" y="167"/>
                    <a:pt x="144" y="165"/>
                    <a:pt x="140" y="162"/>
                  </a:cubicBezTo>
                  <a:cubicBezTo>
                    <a:pt x="137" y="158"/>
                    <a:pt x="135" y="155"/>
                    <a:pt x="135" y="15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8" y="156"/>
                    <a:pt x="158" y="156"/>
                    <a:pt x="158" y="156"/>
                  </a:cubicBezTo>
                  <a:lnTo>
                    <a:pt x="159" y="154"/>
                  </a:lnTo>
                  <a:close/>
                  <a:moveTo>
                    <a:pt x="107" y="100"/>
                  </a:moveTo>
                  <a:cubicBezTo>
                    <a:pt x="107" y="109"/>
                    <a:pt x="107" y="109"/>
                    <a:pt x="107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07" y="138"/>
                    <a:pt x="107" y="138"/>
                    <a:pt x="107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00"/>
                    <a:pt x="72" y="100"/>
                    <a:pt x="72" y="100"/>
                  </a:cubicBezTo>
                  <a:lnTo>
                    <a:pt x="107" y="100"/>
                  </a:lnTo>
                  <a:close/>
                  <a:moveTo>
                    <a:pt x="0" y="100"/>
                  </a:moveTo>
                  <a:cubicBezTo>
                    <a:pt x="7" y="100"/>
                    <a:pt x="7" y="100"/>
                    <a:pt x="7" y="100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0" y="166"/>
                    <a:pt x="0" y="166"/>
                    <a:pt x="0" y="166"/>
                  </a:cubicBezTo>
                  <a:lnTo>
                    <a:pt x="0" y="100"/>
                  </a:lnTo>
                  <a:close/>
                  <a:moveTo>
                    <a:pt x="385" y="40"/>
                  </a:moveTo>
                  <a:cubicBezTo>
                    <a:pt x="363" y="0"/>
                    <a:pt x="363" y="0"/>
                    <a:pt x="363" y="0"/>
                  </a:cubicBezTo>
                  <a:cubicBezTo>
                    <a:pt x="373" y="0"/>
                    <a:pt x="373" y="0"/>
                    <a:pt x="373" y="0"/>
                  </a:cubicBezTo>
                  <a:cubicBezTo>
                    <a:pt x="389" y="30"/>
                    <a:pt x="389" y="30"/>
                    <a:pt x="389" y="3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394" y="40"/>
                    <a:pt x="394" y="40"/>
                    <a:pt x="394" y="40"/>
                  </a:cubicBezTo>
                  <a:cubicBezTo>
                    <a:pt x="394" y="66"/>
                    <a:pt x="394" y="66"/>
                    <a:pt x="394" y="66"/>
                  </a:cubicBezTo>
                  <a:cubicBezTo>
                    <a:pt x="385" y="66"/>
                    <a:pt x="385" y="66"/>
                    <a:pt x="385" y="66"/>
                  </a:cubicBezTo>
                  <a:lnTo>
                    <a:pt x="385" y="40"/>
                  </a:lnTo>
                  <a:close/>
                  <a:moveTo>
                    <a:pt x="311" y="9"/>
                  </a:moveTo>
                  <a:cubicBezTo>
                    <a:pt x="311" y="37"/>
                    <a:pt x="311" y="37"/>
                    <a:pt x="311" y="37"/>
                  </a:cubicBezTo>
                  <a:cubicBezTo>
                    <a:pt x="319" y="37"/>
                    <a:pt x="319" y="37"/>
                    <a:pt x="319" y="37"/>
                  </a:cubicBezTo>
                  <a:cubicBezTo>
                    <a:pt x="329" y="33"/>
                    <a:pt x="329" y="33"/>
                    <a:pt x="329" y="33"/>
                  </a:cubicBezTo>
                  <a:cubicBezTo>
                    <a:pt x="332" y="23"/>
                    <a:pt x="332" y="23"/>
                    <a:pt x="332" y="23"/>
                  </a:cubicBezTo>
                  <a:cubicBezTo>
                    <a:pt x="329" y="13"/>
                    <a:pt x="329" y="13"/>
                    <a:pt x="329" y="13"/>
                  </a:cubicBezTo>
                  <a:cubicBezTo>
                    <a:pt x="319" y="9"/>
                    <a:pt x="319" y="9"/>
                    <a:pt x="319" y="9"/>
                  </a:cubicBezTo>
                  <a:lnTo>
                    <a:pt x="311" y="9"/>
                  </a:lnTo>
                  <a:close/>
                  <a:moveTo>
                    <a:pt x="311" y="45"/>
                  </a:moveTo>
                  <a:cubicBezTo>
                    <a:pt x="311" y="66"/>
                    <a:pt x="311" y="66"/>
                    <a:pt x="311" y="66"/>
                  </a:cubicBezTo>
                  <a:cubicBezTo>
                    <a:pt x="303" y="66"/>
                    <a:pt x="303" y="66"/>
                    <a:pt x="303" y="66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6" y="1"/>
                    <a:pt x="331" y="3"/>
                    <a:pt x="334" y="7"/>
                  </a:cubicBezTo>
                  <a:cubicBezTo>
                    <a:pt x="338" y="11"/>
                    <a:pt x="341" y="17"/>
                    <a:pt x="341" y="23"/>
                  </a:cubicBezTo>
                  <a:cubicBezTo>
                    <a:pt x="341" y="29"/>
                    <a:pt x="338" y="34"/>
                    <a:pt x="334" y="39"/>
                  </a:cubicBezTo>
                  <a:cubicBezTo>
                    <a:pt x="330" y="43"/>
                    <a:pt x="325" y="45"/>
                    <a:pt x="319" y="45"/>
                  </a:cubicBezTo>
                  <a:cubicBezTo>
                    <a:pt x="311" y="45"/>
                    <a:pt x="311" y="45"/>
                    <a:pt x="311" y="45"/>
                  </a:cubicBezTo>
                  <a:close/>
                  <a:moveTo>
                    <a:pt x="247" y="9"/>
                  </a:moveTo>
                  <a:cubicBezTo>
                    <a:pt x="247" y="37"/>
                    <a:pt x="247" y="37"/>
                    <a:pt x="247" y="37"/>
                  </a:cubicBezTo>
                  <a:cubicBezTo>
                    <a:pt x="255" y="37"/>
                    <a:pt x="255" y="37"/>
                    <a:pt x="255" y="37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68" y="23"/>
                    <a:pt x="268" y="23"/>
                    <a:pt x="268" y="23"/>
                  </a:cubicBezTo>
                  <a:cubicBezTo>
                    <a:pt x="264" y="13"/>
                    <a:pt x="264" y="13"/>
                    <a:pt x="264" y="13"/>
                  </a:cubicBezTo>
                  <a:cubicBezTo>
                    <a:pt x="255" y="9"/>
                    <a:pt x="255" y="9"/>
                    <a:pt x="255" y="9"/>
                  </a:cubicBezTo>
                  <a:lnTo>
                    <a:pt x="247" y="9"/>
                  </a:lnTo>
                  <a:close/>
                  <a:moveTo>
                    <a:pt x="247" y="45"/>
                  </a:moveTo>
                  <a:cubicBezTo>
                    <a:pt x="247" y="66"/>
                    <a:pt x="247" y="66"/>
                    <a:pt x="247" y="66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62" y="1"/>
                    <a:pt x="266" y="3"/>
                    <a:pt x="270" y="7"/>
                  </a:cubicBezTo>
                  <a:cubicBezTo>
                    <a:pt x="274" y="11"/>
                    <a:pt x="276" y="17"/>
                    <a:pt x="276" y="23"/>
                  </a:cubicBezTo>
                  <a:cubicBezTo>
                    <a:pt x="276" y="29"/>
                    <a:pt x="274" y="34"/>
                    <a:pt x="270" y="39"/>
                  </a:cubicBezTo>
                  <a:cubicBezTo>
                    <a:pt x="266" y="43"/>
                    <a:pt x="261" y="45"/>
                    <a:pt x="255" y="45"/>
                  </a:cubicBezTo>
                  <a:cubicBezTo>
                    <a:pt x="247" y="45"/>
                    <a:pt x="247" y="45"/>
                    <a:pt x="247" y="45"/>
                  </a:cubicBezTo>
                  <a:close/>
                  <a:moveTo>
                    <a:pt x="189" y="0"/>
                  </a:moveTo>
                  <a:cubicBezTo>
                    <a:pt x="213" y="66"/>
                    <a:pt x="213" y="66"/>
                    <a:pt x="213" y="66"/>
                  </a:cubicBezTo>
                  <a:cubicBezTo>
                    <a:pt x="204" y="66"/>
                    <a:pt x="204" y="66"/>
                    <a:pt x="204" y="6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189" y="0"/>
                  </a:lnTo>
                  <a:close/>
                  <a:moveTo>
                    <a:pt x="192" y="34"/>
                  </a:moveTo>
                  <a:cubicBezTo>
                    <a:pt x="187" y="19"/>
                    <a:pt x="187" y="19"/>
                    <a:pt x="187" y="19"/>
                  </a:cubicBezTo>
                  <a:cubicBezTo>
                    <a:pt x="182" y="34"/>
                    <a:pt x="182" y="34"/>
                    <a:pt x="182" y="34"/>
                  </a:cubicBezTo>
                  <a:lnTo>
                    <a:pt x="192" y="34"/>
                  </a:lnTo>
                  <a:close/>
                  <a:moveTo>
                    <a:pt x="107" y="39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39"/>
                    <a:pt x="127" y="39"/>
                    <a:pt x="127" y="39"/>
                  </a:cubicBezTo>
                  <a:lnTo>
                    <a:pt x="107" y="39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D20C57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" name="矩形 39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shutterstock_427152250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214952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/>
          <p:nvPr/>
        </p:nvGrpSpPr>
        <p:grpSpPr>
          <a:xfrm>
            <a:off x="1608262" y="1741714"/>
            <a:ext cx="8975478" cy="3374574"/>
            <a:chOff x="3175" y="1138238"/>
            <a:chExt cx="12185651" cy="4581526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222250" y="1138238"/>
              <a:ext cx="3038475" cy="4514850"/>
            </a:xfrm>
            <a:custGeom>
              <a:avLst/>
              <a:gdLst>
                <a:gd name="T0" fmla="*/ 752 w 1175"/>
                <a:gd name="T1" fmla="*/ 504 h 1744"/>
                <a:gd name="T2" fmla="*/ 738 w 1175"/>
                <a:gd name="T3" fmla="*/ 462 h 1744"/>
                <a:gd name="T4" fmla="*/ 699 w 1175"/>
                <a:gd name="T5" fmla="*/ 412 h 1744"/>
                <a:gd name="T6" fmla="*/ 645 w 1175"/>
                <a:gd name="T7" fmla="*/ 381 h 1744"/>
                <a:gd name="T8" fmla="*/ 584 w 1175"/>
                <a:gd name="T9" fmla="*/ 371 h 1744"/>
                <a:gd name="T10" fmla="*/ 519 w 1175"/>
                <a:gd name="T11" fmla="*/ 385 h 1744"/>
                <a:gd name="T12" fmla="*/ 466 w 1175"/>
                <a:gd name="T13" fmla="*/ 422 h 1744"/>
                <a:gd name="T14" fmla="*/ 442 w 1175"/>
                <a:gd name="T15" fmla="*/ 452 h 1744"/>
                <a:gd name="T16" fmla="*/ 36 w 1175"/>
                <a:gd name="T17" fmla="*/ 382 h 1744"/>
                <a:gd name="T18" fmla="*/ 56 w 1175"/>
                <a:gd name="T19" fmla="*/ 328 h 1744"/>
                <a:gd name="T20" fmla="*/ 179 w 1175"/>
                <a:gd name="T21" fmla="*/ 154 h 1744"/>
                <a:gd name="T22" fmla="*/ 358 w 1175"/>
                <a:gd name="T23" fmla="*/ 40 h 1744"/>
                <a:gd name="T24" fmla="*/ 577 w 1175"/>
                <a:gd name="T25" fmla="*/ 0 h 1744"/>
                <a:gd name="T26" fmla="*/ 804 w 1175"/>
                <a:gd name="T27" fmla="*/ 37 h 1744"/>
                <a:gd name="T28" fmla="*/ 995 w 1175"/>
                <a:gd name="T29" fmla="*/ 143 h 1744"/>
                <a:gd name="T30" fmla="*/ 1127 w 1175"/>
                <a:gd name="T31" fmla="*/ 309 h 1744"/>
                <a:gd name="T32" fmla="*/ 1175 w 1175"/>
                <a:gd name="T33" fmla="*/ 528 h 1744"/>
                <a:gd name="T34" fmla="*/ 1173 w 1175"/>
                <a:gd name="T35" fmla="*/ 576 h 1744"/>
                <a:gd name="T36" fmla="*/ 752 w 1175"/>
                <a:gd name="T37" fmla="*/ 504 h 1744"/>
                <a:gd name="T38" fmla="*/ 602 w 1175"/>
                <a:gd name="T39" fmla="*/ 1364 h 1744"/>
                <a:gd name="T40" fmla="*/ 1120 w 1175"/>
                <a:gd name="T41" fmla="*/ 1364 h 1744"/>
                <a:gd name="T42" fmla="*/ 1158 w 1175"/>
                <a:gd name="T43" fmla="*/ 1377 h 1744"/>
                <a:gd name="T44" fmla="*/ 1173 w 1175"/>
                <a:gd name="T45" fmla="*/ 1416 h 1744"/>
                <a:gd name="T46" fmla="*/ 1173 w 1175"/>
                <a:gd name="T47" fmla="*/ 1686 h 1744"/>
                <a:gd name="T48" fmla="*/ 1158 w 1175"/>
                <a:gd name="T49" fmla="*/ 1726 h 1744"/>
                <a:gd name="T50" fmla="*/ 1119 w 1175"/>
                <a:gd name="T51" fmla="*/ 1744 h 1744"/>
                <a:gd name="T52" fmla="*/ 59 w 1175"/>
                <a:gd name="T53" fmla="*/ 1744 h 1744"/>
                <a:gd name="T54" fmla="*/ 18 w 1175"/>
                <a:gd name="T55" fmla="*/ 1727 h 1744"/>
                <a:gd name="T56" fmla="*/ 0 w 1175"/>
                <a:gd name="T57" fmla="*/ 1686 h 1744"/>
                <a:gd name="T58" fmla="*/ 0 w 1175"/>
                <a:gd name="T59" fmla="*/ 1514 h 1744"/>
                <a:gd name="T60" fmla="*/ 7 w 1175"/>
                <a:gd name="T61" fmla="*/ 1483 h 1744"/>
                <a:gd name="T62" fmla="*/ 556 w 1175"/>
                <a:gd name="T63" fmla="*/ 829 h 1744"/>
                <a:gd name="T64" fmla="*/ 1008 w 1175"/>
                <a:gd name="T65" fmla="*/ 906 h 1744"/>
                <a:gd name="T66" fmla="*/ 998 w 1175"/>
                <a:gd name="T67" fmla="*/ 918 h 1744"/>
                <a:gd name="T68" fmla="*/ 602 w 1175"/>
                <a:gd name="T69" fmla="*/ 1364 h 1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75" h="1744">
                  <a:moveTo>
                    <a:pt x="752" y="504"/>
                  </a:moveTo>
                  <a:cubicBezTo>
                    <a:pt x="749" y="489"/>
                    <a:pt x="745" y="475"/>
                    <a:pt x="738" y="462"/>
                  </a:cubicBezTo>
                  <a:cubicBezTo>
                    <a:pt x="729" y="442"/>
                    <a:pt x="715" y="425"/>
                    <a:pt x="699" y="412"/>
                  </a:cubicBezTo>
                  <a:cubicBezTo>
                    <a:pt x="683" y="398"/>
                    <a:pt x="665" y="389"/>
                    <a:pt x="645" y="381"/>
                  </a:cubicBezTo>
                  <a:cubicBezTo>
                    <a:pt x="625" y="374"/>
                    <a:pt x="605" y="371"/>
                    <a:pt x="584" y="371"/>
                  </a:cubicBezTo>
                  <a:cubicBezTo>
                    <a:pt x="561" y="371"/>
                    <a:pt x="540" y="376"/>
                    <a:pt x="519" y="385"/>
                  </a:cubicBezTo>
                  <a:cubicBezTo>
                    <a:pt x="499" y="394"/>
                    <a:pt x="481" y="407"/>
                    <a:pt x="466" y="422"/>
                  </a:cubicBezTo>
                  <a:cubicBezTo>
                    <a:pt x="457" y="432"/>
                    <a:pt x="449" y="441"/>
                    <a:pt x="442" y="452"/>
                  </a:cubicBezTo>
                  <a:cubicBezTo>
                    <a:pt x="36" y="382"/>
                    <a:pt x="36" y="382"/>
                    <a:pt x="36" y="382"/>
                  </a:cubicBezTo>
                  <a:cubicBezTo>
                    <a:pt x="42" y="363"/>
                    <a:pt x="48" y="345"/>
                    <a:pt x="56" y="328"/>
                  </a:cubicBezTo>
                  <a:cubicBezTo>
                    <a:pt x="87" y="261"/>
                    <a:pt x="127" y="203"/>
                    <a:pt x="179" y="154"/>
                  </a:cubicBezTo>
                  <a:cubicBezTo>
                    <a:pt x="230" y="105"/>
                    <a:pt x="290" y="68"/>
                    <a:pt x="358" y="40"/>
                  </a:cubicBezTo>
                  <a:cubicBezTo>
                    <a:pt x="427" y="14"/>
                    <a:pt x="500" y="0"/>
                    <a:pt x="577" y="0"/>
                  </a:cubicBezTo>
                  <a:cubicBezTo>
                    <a:pt x="656" y="0"/>
                    <a:pt x="732" y="12"/>
                    <a:pt x="804" y="37"/>
                  </a:cubicBezTo>
                  <a:cubicBezTo>
                    <a:pt x="877" y="62"/>
                    <a:pt x="940" y="98"/>
                    <a:pt x="995" y="143"/>
                  </a:cubicBezTo>
                  <a:cubicBezTo>
                    <a:pt x="1050" y="189"/>
                    <a:pt x="1094" y="244"/>
                    <a:pt x="1127" y="309"/>
                  </a:cubicBezTo>
                  <a:cubicBezTo>
                    <a:pt x="1159" y="374"/>
                    <a:pt x="1175" y="447"/>
                    <a:pt x="1175" y="528"/>
                  </a:cubicBezTo>
                  <a:cubicBezTo>
                    <a:pt x="1175" y="544"/>
                    <a:pt x="1175" y="560"/>
                    <a:pt x="1173" y="576"/>
                  </a:cubicBezTo>
                  <a:lnTo>
                    <a:pt x="752" y="504"/>
                  </a:lnTo>
                  <a:close/>
                  <a:moveTo>
                    <a:pt x="602" y="1364"/>
                  </a:moveTo>
                  <a:cubicBezTo>
                    <a:pt x="1120" y="1364"/>
                    <a:pt x="1120" y="1364"/>
                    <a:pt x="1120" y="1364"/>
                  </a:cubicBezTo>
                  <a:cubicBezTo>
                    <a:pt x="1135" y="1364"/>
                    <a:pt x="1148" y="1368"/>
                    <a:pt x="1158" y="1377"/>
                  </a:cubicBezTo>
                  <a:cubicBezTo>
                    <a:pt x="1168" y="1385"/>
                    <a:pt x="1173" y="1399"/>
                    <a:pt x="1173" y="1416"/>
                  </a:cubicBezTo>
                  <a:cubicBezTo>
                    <a:pt x="1173" y="1686"/>
                    <a:pt x="1173" y="1686"/>
                    <a:pt x="1173" y="1686"/>
                  </a:cubicBezTo>
                  <a:cubicBezTo>
                    <a:pt x="1173" y="1700"/>
                    <a:pt x="1168" y="1714"/>
                    <a:pt x="1158" y="1726"/>
                  </a:cubicBezTo>
                  <a:cubicBezTo>
                    <a:pt x="1147" y="1738"/>
                    <a:pt x="1134" y="1744"/>
                    <a:pt x="1119" y="1744"/>
                  </a:cubicBezTo>
                  <a:cubicBezTo>
                    <a:pt x="59" y="1744"/>
                    <a:pt x="59" y="1744"/>
                    <a:pt x="59" y="1744"/>
                  </a:cubicBezTo>
                  <a:cubicBezTo>
                    <a:pt x="44" y="1744"/>
                    <a:pt x="31" y="1739"/>
                    <a:pt x="18" y="1727"/>
                  </a:cubicBezTo>
                  <a:cubicBezTo>
                    <a:pt x="6" y="1715"/>
                    <a:pt x="0" y="1701"/>
                    <a:pt x="0" y="1686"/>
                  </a:cubicBezTo>
                  <a:cubicBezTo>
                    <a:pt x="0" y="1514"/>
                    <a:pt x="0" y="1514"/>
                    <a:pt x="0" y="1514"/>
                  </a:cubicBezTo>
                  <a:cubicBezTo>
                    <a:pt x="0" y="1504"/>
                    <a:pt x="2" y="1493"/>
                    <a:pt x="7" y="1483"/>
                  </a:cubicBezTo>
                  <a:cubicBezTo>
                    <a:pt x="556" y="829"/>
                    <a:pt x="556" y="829"/>
                    <a:pt x="556" y="829"/>
                  </a:cubicBezTo>
                  <a:cubicBezTo>
                    <a:pt x="1008" y="906"/>
                    <a:pt x="1008" y="906"/>
                    <a:pt x="1008" y="906"/>
                  </a:cubicBezTo>
                  <a:cubicBezTo>
                    <a:pt x="998" y="918"/>
                    <a:pt x="998" y="918"/>
                    <a:pt x="998" y="918"/>
                  </a:cubicBezTo>
                  <a:lnTo>
                    <a:pt x="602" y="1364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881813" y="1247776"/>
              <a:ext cx="1695450" cy="4433888"/>
            </a:xfrm>
            <a:custGeom>
              <a:avLst/>
              <a:gdLst>
                <a:gd name="T0" fmla="*/ 656 w 656"/>
                <a:gd name="T1" fmla="*/ 1247 h 1713"/>
                <a:gd name="T2" fmla="*/ 656 w 656"/>
                <a:gd name="T3" fmla="*/ 1250 h 1713"/>
                <a:gd name="T4" fmla="*/ 656 w 656"/>
                <a:gd name="T5" fmla="*/ 1662 h 1713"/>
                <a:gd name="T6" fmla="*/ 602 w 656"/>
                <a:gd name="T7" fmla="*/ 1713 h 1713"/>
                <a:gd name="T8" fmla="*/ 274 w 656"/>
                <a:gd name="T9" fmla="*/ 1713 h 1713"/>
                <a:gd name="T10" fmla="*/ 234 w 656"/>
                <a:gd name="T11" fmla="*/ 1697 h 1713"/>
                <a:gd name="T12" fmla="*/ 223 w 656"/>
                <a:gd name="T13" fmla="*/ 1664 h 1713"/>
                <a:gd name="T14" fmla="*/ 223 w 656"/>
                <a:gd name="T15" fmla="*/ 1176 h 1713"/>
                <a:gd name="T16" fmla="*/ 223 w 656"/>
                <a:gd name="T17" fmla="*/ 1173 h 1713"/>
                <a:gd name="T18" fmla="*/ 223 w 656"/>
                <a:gd name="T19" fmla="*/ 394 h 1713"/>
                <a:gd name="T20" fmla="*/ 65 w 656"/>
                <a:gd name="T21" fmla="*/ 472 h 1713"/>
                <a:gd name="T22" fmla="*/ 54 w 656"/>
                <a:gd name="T23" fmla="*/ 473 h 1713"/>
                <a:gd name="T24" fmla="*/ 46 w 656"/>
                <a:gd name="T25" fmla="*/ 478 h 1713"/>
                <a:gd name="T26" fmla="*/ 12 w 656"/>
                <a:gd name="T27" fmla="*/ 462 h 1713"/>
                <a:gd name="T28" fmla="*/ 0 w 656"/>
                <a:gd name="T29" fmla="*/ 423 h 1713"/>
                <a:gd name="T30" fmla="*/ 0 w 656"/>
                <a:gd name="T31" fmla="*/ 175 h 1713"/>
                <a:gd name="T32" fmla="*/ 50 w 656"/>
                <a:gd name="T33" fmla="*/ 104 h 1713"/>
                <a:gd name="T34" fmla="*/ 207 w 656"/>
                <a:gd name="T35" fmla="*/ 27 h 1713"/>
                <a:gd name="T36" fmla="*/ 266 w 656"/>
                <a:gd name="T37" fmla="*/ 4 h 1713"/>
                <a:gd name="T38" fmla="*/ 340 w 656"/>
                <a:gd name="T39" fmla="*/ 0 h 1713"/>
                <a:gd name="T40" fmla="*/ 601 w 656"/>
                <a:gd name="T41" fmla="*/ 0 h 1713"/>
                <a:gd name="T42" fmla="*/ 640 w 656"/>
                <a:gd name="T43" fmla="*/ 14 h 1713"/>
                <a:gd name="T44" fmla="*/ 656 w 656"/>
                <a:gd name="T45" fmla="*/ 51 h 1713"/>
                <a:gd name="T46" fmla="*/ 656 w 656"/>
                <a:gd name="T47" fmla="*/ 1247 h 1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6" h="1713">
                  <a:moveTo>
                    <a:pt x="656" y="1247"/>
                  </a:moveTo>
                  <a:cubicBezTo>
                    <a:pt x="656" y="1250"/>
                    <a:pt x="656" y="1250"/>
                    <a:pt x="656" y="1250"/>
                  </a:cubicBezTo>
                  <a:cubicBezTo>
                    <a:pt x="656" y="1662"/>
                    <a:pt x="656" y="1662"/>
                    <a:pt x="656" y="1662"/>
                  </a:cubicBezTo>
                  <a:cubicBezTo>
                    <a:pt x="656" y="1696"/>
                    <a:pt x="638" y="1713"/>
                    <a:pt x="602" y="1713"/>
                  </a:cubicBezTo>
                  <a:cubicBezTo>
                    <a:pt x="274" y="1713"/>
                    <a:pt x="274" y="1713"/>
                    <a:pt x="274" y="1713"/>
                  </a:cubicBezTo>
                  <a:cubicBezTo>
                    <a:pt x="255" y="1713"/>
                    <a:pt x="242" y="1707"/>
                    <a:pt x="234" y="1697"/>
                  </a:cubicBezTo>
                  <a:cubicBezTo>
                    <a:pt x="227" y="1686"/>
                    <a:pt x="223" y="1676"/>
                    <a:pt x="223" y="1664"/>
                  </a:cubicBezTo>
                  <a:cubicBezTo>
                    <a:pt x="223" y="1176"/>
                    <a:pt x="223" y="1176"/>
                    <a:pt x="223" y="1176"/>
                  </a:cubicBezTo>
                  <a:cubicBezTo>
                    <a:pt x="223" y="1173"/>
                    <a:pt x="223" y="1173"/>
                    <a:pt x="223" y="1173"/>
                  </a:cubicBezTo>
                  <a:cubicBezTo>
                    <a:pt x="223" y="394"/>
                    <a:pt x="223" y="394"/>
                    <a:pt x="223" y="394"/>
                  </a:cubicBezTo>
                  <a:cubicBezTo>
                    <a:pt x="65" y="472"/>
                    <a:pt x="65" y="472"/>
                    <a:pt x="65" y="472"/>
                  </a:cubicBezTo>
                  <a:cubicBezTo>
                    <a:pt x="54" y="473"/>
                    <a:pt x="54" y="473"/>
                    <a:pt x="54" y="473"/>
                  </a:cubicBezTo>
                  <a:cubicBezTo>
                    <a:pt x="46" y="478"/>
                    <a:pt x="46" y="478"/>
                    <a:pt x="46" y="478"/>
                  </a:cubicBezTo>
                  <a:cubicBezTo>
                    <a:pt x="31" y="478"/>
                    <a:pt x="20" y="472"/>
                    <a:pt x="12" y="462"/>
                  </a:cubicBezTo>
                  <a:cubicBezTo>
                    <a:pt x="4" y="451"/>
                    <a:pt x="0" y="438"/>
                    <a:pt x="0" y="42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46"/>
                    <a:pt x="17" y="122"/>
                    <a:pt x="50" y="104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27" y="14"/>
                    <a:pt x="247" y="6"/>
                    <a:pt x="266" y="4"/>
                  </a:cubicBezTo>
                  <a:cubicBezTo>
                    <a:pt x="285" y="1"/>
                    <a:pt x="310" y="0"/>
                    <a:pt x="340" y="0"/>
                  </a:cubicBezTo>
                  <a:cubicBezTo>
                    <a:pt x="601" y="0"/>
                    <a:pt x="601" y="0"/>
                    <a:pt x="601" y="0"/>
                  </a:cubicBezTo>
                  <a:cubicBezTo>
                    <a:pt x="617" y="0"/>
                    <a:pt x="629" y="5"/>
                    <a:pt x="640" y="14"/>
                  </a:cubicBezTo>
                  <a:cubicBezTo>
                    <a:pt x="651" y="23"/>
                    <a:pt x="656" y="36"/>
                    <a:pt x="656" y="51"/>
                  </a:cubicBezTo>
                  <a:lnTo>
                    <a:pt x="656" y="1247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8694738" y="1285876"/>
              <a:ext cx="3494088" cy="4413250"/>
            </a:xfrm>
            <a:custGeom>
              <a:avLst/>
              <a:gdLst>
                <a:gd name="T0" fmla="*/ 1289 w 1352"/>
                <a:gd name="T1" fmla="*/ 0 h 1705"/>
                <a:gd name="T2" fmla="*/ 1337 w 1352"/>
                <a:gd name="T3" fmla="*/ 19 h 1705"/>
                <a:gd name="T4" fmla="*/ 1352 w 1352"/>
                <a:gd name="T5" fmla="*/ 64 h 1705"/>
                <a:gd name="T6" fmla="*/ 1332 w 1352"/>
                <a:gd name="T7" fmla="*/ 123 h 1705"/>
                <a:gd name="T8" fmla="*/ 843 w 1352"/>
                <a:gd name="T9" fmla="*/ 1045 h 1705"/>
                <a:gd name="T10" fmla="*/ 370 w 1352"/>
                <a:gd name="T11" fmla="*/ 955 h 1705"/>
                <a:gd name="T12" fmla="*/ 656 w 1352"/>
                <a:gd name="T13" fmla="*/ 406 h 1705"/>
                <a:gd name="T14" fmla="*/ 93 w 1352"/>
                <a:gd name="T15" fmla="*/ 406 h 1705"/>
                <a:gd name="T16" fmla="*/ 55 w 1352"/>
                <a:gd name="T17" fmla="*/ 394 h 1705"/>
                <a:gd name="T18" fmla="*/ 39 w 1352"/>
                <a:gd name="T19" fmla="*/ 353 h 1705"/>
                <a:gd name="T20" fmla="*/ 39 w 1352"/>
                <a:gd name="T21" fmla="*/ 53 h 1705"/>
                <a:gd name="T22" fmla="*/ 55 w 1352"/>
                <a:gd name="T23" fmla="*/ 15 h 1705"/>
                <a:gd name="T24" fmla="*/ 93 w 1352"/>
                <a:gd name="T25" fmla="*/ 0 h 1705"/>
                <a:gd name="T26" fmla="*/ 1289 w 1352"/>
                <a:gd name="T27" fmla="*/ 0 h 1705"/>
                <a:gd name="T28" fmla="*/ 677 w 1352"/>
                <a:gd name="T29" fmla="*/ 1359 h 1705"/>
                <a:gd name="T30" fmla="*/ 514 w 1352"/>
                <a:gd name="T31" fmla="*/ 1666 h 1705"/>
                <a:gd name="T32" fmla="*/ 488 w 1352"/>
                <a:gd name="T33" fmla="*/ 1695 h 1705"/>
                <a:gd name="T34" fmla="*/ 451 w 1352"/>
                <a:gd name="T35" fmla="*/ 1705 h 1705"/>
                <a:gd name="T36" fmla="*/ 42 w 1352"/>
                <a:gd name="T37" fmla="*/ 1705 h 1705"/>
                <a:gd name="T38" fmla="*/ 0 w 1352"/>
                <a:gd name="T39" fmla="*/ 1676 h 1705"/>
                <a:gd name="T40" fmla="*/ 5 w 1352"/>
                <a:gd name="T41" fmla="*/ 1655 h 1705"/>
                <a:gd name="T42" fmla="*/ 203 w 1352"/>
                <a:gd name="T43" fmla="*/ 1275 h 1705"/>
                <a:gd name="T44" fmla="*/ 677 w 1352"/>
                <a:gd name="T45" fmla="*/ 1359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52" h="1705">
                  <a:moveTo>
                    <a:pt x="1289" y="0"/>
                  </a:moveTo>
                  <a:cubicBezTo>
                    <a:pt x="1311" y="0"/>
                    <a:pt x="1327" y="6"/>
                    <a:pt x="1337" y="19"/>
                  </a:cubicBezTo>
                  <a:cubicBezTo>
                    <a:pt x="1348" y="32"/>
                    <a:pt x="1352" y="47"/>
                    <a:pt x="1352" y="64"/>
                  </a:cubicBezTo>
                  <a:cubicBezTo>
                    <a:pt x="1352" y="84"/>
                    <a:pt x="1346" y="104"/>
                    <a:pt x="1332" y="123"/>
                  </a:cubicBezTo>
                  <a:cubicBezTo>
                    <a:pt x="843" y="1045"/>
                    <a:pt x="843" y="1045"/>
                    <a:pt x="843" y="1045"/>
                  </a:cubicBezTo>
                  <a:cubicBezTo>
                    <a:pt x="370" y="955"/>
                    <a:pt x="370" y="955"/>
                    <a:pt x="370" y="955"/>
                  </a:cubicBezTo>
                  <a:cubicBezTo>
                    <a:pt x="656" y="406"/>
                    <a:pt x="656" y="406"/>
                    <a:pt x="656" y="406"/>
                  </a:cubicBezTo>
                  <a:cubicBezTo>
                    <a:pt x="93" y="406"/>
                    <a:pt x="93" y="406"/>
                    <a:pt x="93" y="406"/>
                  </a:cubicBezTo>
                  <a:cubicBezTo>
                    <a:pt x="78" y="406"/>
                    <a:pt x="65" y="402"/>
                    <a:pt x="55" y="394"/>
                  </a:cubicBezTo>
                  <a:cubicBezTo>
                    <a:pt x="45" y="385"/>
                    <a:pt x="39" y="372"/>
                    <a:pt x="39" y="3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37"/>
                    <a:pt x="45" y="25"/>
                    <a:pt x="55" y="15"/>
                  </a:cubicBezTo>
                  <a:cubicBezTo>
                    <a:pt x="66" y="5"/>
                    <a:pt x="79" y="0"/>
                    <a:pt x="93" y="0"/>
                  </a:cubicBezTo>
                  <a:lnTo>
                    <a:pt x="1289" y="0"/>
                  </a:lnTo>
                  <a:close/>
                  <a:moveTo>
                    <a:pt x="677" y="1359"/>
                  </a:moveTo>
                  <a:cubicBezTo>
                    <a:pt x="514" y="1666"/>
                    <a:pt x="514" y="1666"/>
                    <a:pt x="514" y="1666"/>
                  </a:cubicBezTo>
                  <a:cubicBezTo>
                    <a:pt x="508" y="1679"/>
                    <a:pt x="499" y="1688"/>
                    <a:pt x="488" y="1695"/>
                  </a:cubicBezTo>
                  <a:cubicBezTo>
                    <a:pt x="476" y="1702"/>
                    <a:pt x="464" y="1705"/>
                    <a:pt x="451" y="1705"/>
                  </a:cubicBezTo>
                  <a:cubicBezTo>
                    <a:pt x="42" y="1705"/>
                    <a:pt x="42" y="1705"/>
                    <a:pt x="42" y="1705"/>
                  </a:cubicBezTo>
                  <a:cubicBezTo>
                    <a:pt x="15" y="1705"/>
                    <a:pt x="0" y="1696"/>
                    <a:pt x="0" y="1676"/>
                  </a:cubicBezTo>
                  <a:cubicBezTo>
                    <a:pt x="0" y="1668"/>
                    <a:pt x="2" y="1661"/>
                    <a:pt x="5" y="1655"/>
                  </a:cubicBezTo>
                  <a:cubicBezTo>
                    <a:pt x="203" y="1275"/>
                    <a:pt x="203" y="1275"/>
                    <a:pt x="203" y="1275"/>
                  </a:cubicBezTo>
                  <a:lnTo>
                    <a:pt x="677" y="1359"/>
                  </a:lnTo>
                  <a:close/>
                </a:path>
              </a:pathLst>
            </a:custGeom>
            <a:solidFill>
              <a:srgbClr val="14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520950" y="1162051"/>
              <a:ext cx="4546600" cy="4557713"/>
            </a:xfrm>
            <a:custGeom>
              <a:avLst/>
              <a:gdLst>
                <a:gd name="T0" fmla="*/ 436 w 1759"/>
                <a:gd name="T1" fmla="*/ 880 h 1761"/>
                <a:gd name="T2" fmla="*/ 470 w 1759"/>
                <a:gd name="T3" fmla="*/ 1060 h 1761"/>
                <a:gd name="T4" fmla="*/ 564 w 1759"/>
                <a:gd name="T5" fmla="*/ 1206 h 1761"/>
                <a:gd name="T6" fmla="*/ 705 w 1759"/>
                <a:gd name="T7" fmla="*/ 1304 h 1761"/>
                <a:gd name="T8" fmla="*/ 882 w 1759"/>
                <a:gd name="T9" fmla="*/ 1339 h 1761"/>
                <a:gd name="T10" fmla="*/ 1059 w 1759"/>
                <a:gd name="T11" fmla="*/ 1304 h 1761"/>
                <a:gd name="T12" fmla="*/ 1201 w 1759"/>
                <a:gd name="T13" fmla="*/ 1206 h 1761"/>
                <a:gd name="T14" fmla="*/ 1278 w 1759"/>
                <a:gd name="T15" fmla="*/ 1098 h 1761"/>
                <a:gd name="T16" fmla="*/ 1712 w 1759"/>
                <a:gd name="T17" fmla="*/ 1172 h 1761"/>
                <a:gd name="T18" fmla="*/ 1641 w 1759"/>
                <a:gd name="T19" fmla="*/ 1326 h 1761"/>
                <a:gd name="T20" fmla="*/ 1504 w 1759"/>
                <a:gd name="T21" fmla="*/ 1503 h 1761"/>
                <a:gd name="T22" fmla="*/ 1325 w 1759"/>
                <a:gd name="T23" fmla="*/ 1641 h 1761"/>
                <a:gd name="T24" fmla="*/ 1114 w 1759"/>
                <a:gd name="T25" fmla="*/ 1730 h 1761"/>
                <a:gd name="T26" fmla="*/ 881 w 1759"/>
                <a:gd name="T27" fmla="*/ 1761 h 1761"/>
                <a:gd name="T28" fmla="*/ 646 w 1759"/>
                <a:gd name="T29" fmla="*/ 1730 h 1761"/>
                <a:gd name="T30" fmla="*/ 436 w 1759"/>
                <a:gd name="T31" fmla="*/ 1641 h 1761"/>
                <a:gd name="T32" fmla="*/ 258 w 1759"/>
                <a:gd name="T33" fmla="*/ 1503 h 1761"/>
                <a:gd name="T34" fmla="*/ 120 w 1759"/>
                <a:gd name="T35" fmla="*/ 1326 h 1761"/>
                <a:gd name="T36" fmla="*/ 31 w 1759"/>
                <a:gd name="T37" fmla="*/ 1116 h 1761"/>
                <a:gd name="T38" fmla="*/ 0 w 1759"/>
                <a:gd name="T39" fmla="*/ 882 h 1761"/>
                <a:gd name="T40" fmla="*/ 31 w 1759"/>
                <a:gd name="T41" fmla="*/ 648 h 1761"/>
                <a:gd name="T42" fmla="*/ 120 w 1759"/>
                <a:gd name="T43" fmla="*/ 437 h 1761"/>
                <a:gd name="T44" fmla="*/ 258 w 1759"/>
                <a:gd name="T45" fmla="*/ 258 h 1761"/>
                <a:gd name="T46" fmla="*/ 436 w 1759"/>
                <a:gd name="T47" fmla="*/ 120 h 1761"/>
                <a:gd name="T48" fmla="*/ 646 w 1759"/>
                <a:gd name="T49" fmla="*/ 32 h 1761"/>
                <a:gd name="T50" fmla="*/ 881 w 1759"/>
                <a:gd name="T51" fmla="*/ 0 h 1761"/>
                <a:gd name="T52" fmla="*/ 1114 w 1759"/>
                <a:gd name="T53" fmla="*/ 32 h 1761"/>
                <a:gd name="T54" fmla="*/ 1325 w 1759"/>
                <a:gd name="T55" fmla="*/ 120 h 1761"/>
                <a:gd name="T56" fmla="*/ 1504 w 1759"/>
                <a:gd name="T57" fmla="*/ 258 h 1761"/>
                <a:gd name="T58" fmla="*/ 1641 w 1759"/>
                <a:gd name="T59" fmla="*/ 437 h 1761"/>
                <a:gd name="T60" fmla="*/ 1729 w 1759"/>
                <a:gd name="T61" fmla="*/ 648 h 1761"/>
                <a:gd name="T62" fmla="*/ 1759 w 1759"/>
                <a:gd name="T63" fmla="*/ 822 h 1761"/>
                <a:gd name="T64" fmla="*/ 1311 w 1759"/>
                <a:gd name="T65" fmla="*/ 746 h 1761"/>
                <a:gd name="T66" fmla="*/ 1296 w 1759"/>
                <a:gd name="T67" fmla="*/ 700 h 1761"/>
                <a:gd name="T68" fmla="*/ 1201 w 1759"/>
                <a:gd name="T69" fmla="*/ 553 h 1761"/>
                <a:gd name="T70" fmla="*/ 1059 w 1759"/>
                <a:gd name="T71" fmla="*/ 454 h 1761"/>
                <a:gd name="T72" fmla="*/ 882 w 1759"/>
                <a:gd name="T73" fmla="*/ 418 h 1761"/>
                <a:gd name="T74" fmla="*/ 705 w 1759"/>
                <a:gd name="T75" fmla="*/ 454 h 1761"/>
                <a:gd name="T76" fmla="*/ 564 w 1759"/>
                <a:gd name="T77" fmla="*/ 553 h 1761"/>
                <a:gd name="T78" fmla="*/ 470 w 1759"/>
                <a:gd name="T79" fmla="*/ 700 h 1761"/>
                <a:gd name="T80" fmla="*/ 436 w 1759"/>
                <a:gd name="T81" fmla="*/ 88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9" h="1761">
                  <a:moveTo>
                    <a:pt x="436" y="880"/>
                  </a:moveTo>
                  <a:cubicBezTo>
                    <a:pt x="436" y="944"/>
                    <a:pt x="447" y="1005"/>
                    <a:pt x="470" y="1060"/>
                  </a:cubicBezTo>
                  <a:cubicBezTo>
                    <a:pt x="492" y="1116"/>
                    <a:pt x="524" y="1165"/>
                    <a:pt x="564" y="1206"/>
                  </a:cubicBezTo>
                  <a:cubicBezTo>
                    <a:pt x="604" y="1247"/>
                    <a:pt x="651" y="1280"/>
                    <a:pt x="705" y="1304"/>
                  </a:cubicBezTo>
                  <a:cubicBezTo>
                    <a:pt x="759" y="1327"/>
                    <a:pt x="818" y="1339"/>
                    <a:pt x="882" y="1339"/>
                  </a:cubicBezTo>
                  <a:cubicBezTo>
                    <a:pt x="944" y="1339"/>
                    <a:pt x="1004" y="1327"/>
                    <a:pt x="1059" y="1304"/>
                  </a:cubicBezTo>
                  <a:cubicBezTo>
                    <a:pt x="1114" y="1280"/>
                    <a:pt x="1161" y="1247"/>
                    <a:pt x="1201" y="1206"/>
                  </a:cubicBezTo>
                  <a:cubicBezTo>
                    <a:pt x="1231" y="1174"/>
                    <a:pt x="1257" y="1138"/>
                    <a:pt x="1278" y="1098"/>
                  </a:cubicBezTo>
                  <a:cubicBezTo>
                    <a:pt x="1712" y="1172"/>
                    <a:pt x="1712" y="1172"/>
                    <a:pt x="1712" y="1172"/>
                  </a:cubicBezTo>
                  <a:cubicBezTo>
                    <a:pt x="1693" y="1226"/>
                    <a:pt x="1669" y="1277"/>
                    <a:pt x="1641" y="1326"/>
                  </a:cubicBezTo>
                  <a:cubicBezTo>
                    <a:pt x="1603" y="1391"/>
                    <a:pt x="1557" y="1450"/>
                    <a:pt x="1504" y="1503"/>
                  </a:cubicBezTo>
                  <a:cubicBezTo>
                    <a:pt x="1450" y="1556"/>
                    <a:pt x="1391" y="1603"/>
                    <a:pt x="1325" y="1641"/>
                  </a:cubicBezTo>
                  <a:cubicBezTo>
                    <a:pt x="1260" y="1680"/>
                    <a:pt x="1190" y="1709"/>
                    <a:pt x="1114" y="1730"/>
                  </a:cubicBezTo>
                  <a:cubicBezTo>
                    <a:pt x="1039" y="1751"/>
                    <a:pt x="961" y="1761"/>
                    <a:pt x="881" y="1761"/>
                  </a:cubicBezTo>
                  <a:cubicBezTo>
                    <a:pt x="799" y="1761"/>
                    <a:pt x="721" y="1751"/>
                    <a:pt x="646" y="1730"/>
                  </a:cubicBezTo>
                  <a:cubicBezTo>
                    <a:pt x="571" y="1709"/>
                    <a:pt x="501" y="1680"/>
                    <a:pt x="436" y="1641"/>
                  </a:cubicBezTo>
                  <a:cubicBezTo>
                    <a:pt x="370" y="1603"/>
                    <a:pt x="312" y="1556"/>
                    <a:pt x="258" y="1503"/>
                  </a:cubicBezTo>
                  <a:cubicBezTo>
                    <a:pt x="204" y="1450"/>
                    <a:pt x="159" y="1391"/>
                    <a:pt x="120" y="1326"/>
                  </a:cubicBezTo>
                  <a:cubicBezTo>
                    <a:pt x="82" y="1261"/>
                    <a:pt x="52" y="1191"/>
                    <a:pt x="31" y="1116"/>
                  </a:cubicBezTo>
                  <a:cubicBezTo>
                    <a:pt x="11" y="1041"/>
                    <a:pt x="0" y="963"/>
                    <a:pt x="0" y="882"/>
                  </a:cubicBezTo>
                  <a:cubicBezTo>
                    <a:pt x="0" y="801"/>
                    <a:pt x="11" y="723"/>
                    <a:pt x="31" y="648"/>
                  </a:cubicBezTo>
                  <a:cubicBezTo>
                    <a:pt x="52" y="573"/>
                    <a:pt x="82" y="502"/>
                    <a:pt x="120" y="437"/>
                  </a:cubicBezTo>
                  <a:cubicBezTo>
                    <a:pt x="159" y="372"/>
                    <a:pt x="204" y="312"/>
                    <a:pt x="258" y="258"/>
                  </a:cubicBezTo>
                  <a:cubicBezTo>
                    <a:pt x="312" y="205"/>
                    <a:pt x="370" y="159"/>
                    <a:pt x="436" y="120"/>
                  </a:cubicBezTo>
                  <a:cubicBezTo>
                    <a:pt x="501" y="83"/>
                    <a:pt x="571" y="53"/>
                    <a:pt x="646" y="32"/>
                  </a:cubicBezTo>
                  <a:cubicBezTo>
                    <a:pt x="721" y="11"/>
                    <a:pt x="799" y="0"/>
                    <a:pt x="881" y="0"/>
                  </a:cubicBezTo>
                  <a:cubicBezTo>
                    <a:pt x="961" y="0"/>
                    <a:pt x="1039" y="11"/>
                    <a:pt x="1114" y="32"/>
                  </a:cubicBezTo>
                  <a:cubicBezTo>
                    <a:pt x="1190" y="53"/>
                    <a:pt x="1260" y="83"/>
                    <a:pt x="1325" y="120"/>
                  </a:cubicBezTo>
                  <a:cubicBezTo>
                    <a:pt x="1391" y="159"/>
                    <a:pt x="1450" y="205"/>
                    <a:pt x="1504" y="258"/>
                  </a:cubicBezTo>
                  <a:cubicBezTo>
                    <a:pt x="1557" y="312"/>
                    <a:pt x="1603" y="372"/>
                    <a:pt x="1641" y="437"/>
                  </a:cubicBezTo>
                  <a:cubicBezTo>
                    <a:pt x="1679" y="502"/>
                    <a:pt x="1708" y="573"/>
                    <a:pt x="1729" y="648"/>
                  </a:cubicBezTo>
                  <a:cubicBezTo>
                    <a:pt x="1746" y="705"/>
                    <a:pt x="1755" y="763"/>
                    <a:pt x="1759" y="822"/>
                  </a:cubicBezTo>
                  <a:cubicBezTo>
                    <a:pt x="1311" y="746"/>
                    <a:pt x="1311" y="746"/>
                    <a:pt x="1311" y="746"/>
                  </a:cubicBezTo>
                  <a:cubicBezTo>
                    <a:pt x="1307" y="730"/>
                    <a:pt x="1302" y="715"/>
                    <a:pt x="1296" y="700"/>
                  </a:cubicBezTo>
                  <a:cubicBezTo>
                    <a:pt x="1272" y="644"/>
                    <a:pt x="1241" y="595"/>
                    <a:pt x="1201" y="553"/>
                  </a:cubicBezTo>
                  <a:cubicBezTo>
                    <a:pt x="1161" y="511"/>
                    <a:pt x="1114" y="478"/>
                    <a:pt x="1059" y="454"/>
                  </a:cubicBezTo>
                  <a:cubicBezTo>
                    <a:pt x="1004" y="429"/>
                    <a:pt x="944" y="418"/>
                    <a:pt x="882" y="418"/>
                  </a:cubicBezTo>
                  <a:cubicBezTo>
                    <a:pt x="818" y="418"/>
                    <a:pt x="759" y="429"/>
                    <a:pt x="705" y="454"/>
                  </a:cubicBezTo>
                  <a:cubicBezTo>
                    <a:pt x="651" y="478"/>
                    <a:pt x="604" y="511"/>
                    <a:pt x="564" y="553"/>
                  </a:cubicBezTo>
                  <a:cubicBezTo>
                    <a:pt x="524" y="595"/>
                    <a:pt x="492" y="644"/>
                    <a:pt x="470" y="700"/>
                  </a:cubicBezTo>
                  <a:cubicBezTo>
                    <a:pt x="447" y="756"/>
                    <a:pt x="436" y="817"/>
                    <a:pt x="436" y="880"/>
                  </a:cubicBez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910263" y="3089276"/>
              <a:ext cx="5534025" cy="1009650"/>
            </a:xfrm>
            <a:custGeom>
              <a:avLst/>
              <a:gdLst>
                <a:gd name="T0" fmla="*/ 0 w 3486"/>
                <a:gd name="T1" fmla="*/ 0 h 636"/>
                <a:gd name="T2" fmla="*/ 0 w 3486"/>
                <a:gd name="T3" fmla="*/ 22 h 636"/>
                <a:gd name="T4" fmla="*/ 3486 w 3486"/>
                <a:gd name="T5" fmla="*/ 636 h 636"/>
                <a:gd name="T6" fmla="*/ 3486 w 3486"/>
                <a:gd name="T7" fmla="*/ 615 h 636"/>
                <a:gd name="T8" fmla="*/ 0 w 3486"/>
                <a:gd name="T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6" h="636">
                  <a:moveTo>
                    <a:pt x="0" y="0"/>
                  </a:moveTo>
                  <a:lnTo>
                    <a:pt x="0" y="22"/>
                  </a:lnTo>
                  <a:lnTo>
                    <a:pt x="3486" y="636"/>
                  </a:lnTo>
                  <a:lnTo>
                    <a:pt x="3486" y="6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821363" y="3979863"/>
              <a:ext cx="5194300" cy="923925"/>
            </a:xfrm>
            <a:custGeom>
              <a:avLst/>
              <a:gdLst>
                <a:gd name="T0" fmla="*/ 0 w 3272"/>
                <a:gd name="T1" fmla="*/ 0 h 582"/>
                <a:gd name="T2" fmla="*/ 0 w 3272"/>
                <a:gd name="T3" fmla="*/ 17 h 582"/>
                <a:gd name="T4" fmla="*/ 3272 w 3272"/>
                <a:gd name="T5" fmla="*/ 582 h 582"/>
                <a:gd name="T6" fmla="*/ 3272 w 3272"/>
                <a:gd name="T7" fmla="*/ 568 h 582"/>
                <a:gd name="T8" fmla="*/ 0 w 3272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2" h="582">
                  <a:moveTo>
                    <a:pt x="0" y="0"/>
                  </a:moveTo>
                  <a:lnTo>
                    <a:pt x="0" y="17"/>
                  </a:lnTo>
                  <a:lnTo>
                    <a:pt x="3272" y="582"/>
                  </a:lnTo>
                  <a:lnTo>
                    <a:pt x="3272" y="5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175" y="2070101"/>
              <a:ext cx="2859088" cy="512763"/>
            </a:xfrm>
            <a:custGeom>
              <a:avLst/>
              <a:gdLst>
                <a:gd name="T0" fmla="*/ 0 w 1801"/>
                <a:gd name="T1" fmla="*/ 15 h 323"/>
                <a:gd name="T2" fmla="*/ 1801 w 1801"/>
                <a:gd name="T3" fmla="*/ 323 h 323"/>
                <a:gd name="T4" fmla="*/ 1801 w 1801"/>
                <a:gd name="T5" fmla="*/ 308 h 323"/>
                <a:gd name="T6" fmla="*/ 0 w 1801"/>
                <a:gd name="T7" fmla="*/ 0 h 323"/>
                <a:gd name="T8" fmla="*/ 0 w 1801"/>
                <a:gd name="T9" fmla="*/ 1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1" h="323">
                  <a:moveTo>
                    <a:pt x="0" y="15"/>
                  </a:moveTo>
                  <a:lnTo>
                    <a:pt x="1801" y="323"/>
                  </a:lnTo>
                  <a:lnTo>
                    <a:pt x="1801" y="308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193800" y="3206751"/>
              <a:ext cx="1668463" cy="284163"/>
            </a:xfrm>
            <a:custGeom>
              <a:avLst/>
              <a:gdLst>
                <a:gd name="T0" fmla="*/ 0 w 1051"/>
                <a:gd name="T1" fmla="*/ 16 h 179"/>
                <a:gd name="T2" fmla="*/ 1051 w 1051"/>
                <a:gd name="T3" fmla="*/ 179 h 179"/>
                <a:gd name="T4" fmla="*/ 1051 w 1051"/>
                <a:gd name="T5" fmla="*/ 165 h 179"/>
                <a:gd name="T6" fmla="*/ 0 w 1051"/>
                <a:gd name="T7" fmla="*/ 0 h 179"/>
                <a:gd name="T8" fmla="*/ 0 w 1051"/>
                <a:gd name="T9" fmla="*/ 1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1" h="179">
                  <a:moveTo>
                    <a:pt x="0" y="16"/>
                  </a:moveTo>
                  <a:lnTo>
                    <a:pt x="1051" y="179"/>
                  </a:lnTo>
                  <a:lnTo>
                    <a:pt x="1051" y="165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1F1C1C"/>
          </a:solidFill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" name="矩形 44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shutterstock_427152229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708046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1378858" y="1415025"/>
            <a:ext cx="9434286" cy="4116852"/>
            <a:chOff x="1569" y="1197"/>
            <a:chExt cx="4542" cy="1982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236" y="2943"/>
              <a:ext cx="177" cy="166"/>
            </a:xfrm>
            <a:custGeom>
              <a:avLst/>
              <a:gdLst>
                <a:gd name="T0" fmla="*/ 86 w 177"/>
                <a:gd name="T1" fmla="*/ 0 h 166"/>
                <a:gd name="T2" fmla="*/ 110 w 177"/>
                <a:gd name="T3" fmla="*/ 62 h 166"/>
                <a:gd name="T4" fmla="*/ 177 w 177"/>
                <a:gd name="T5" fmla="*/ 59 h 166"/>
                <a:gd name="T6" fmla="*/ 123 w 177"/>
                <a:gd name="T7" fmla="*/ 102 h 166"/>
                <a:gd name="T8" fmla="*/ 147 w 177"/>
                <a:gd name="T9" fmla="*/ 164 h 166"/>
                <a:gd name="T10" fmla="*/ 91 w 177"/>
                <a:gd name="T11" fmla="*/ 126 h 166"/>
                <a:gd name="T12" fmla="*/ 38 w 177"/>
                <a:gd name="T13" fmla="*/ 166 h 166"/>
                <a:gd name="T14" fmla="*/ 57 w 177"/>
                <a:gd name="T15" fmla="*/ 105 h 166"/>
                <a:gd name="T16" fmla="*/ 0 w 177"/>
                <a:gd name="T17" fmla="*/ 67 h 166"/>
                <a:gd name="T18" fmla="*/ 67 w 177"/>
                <a:gd name="T19" fmla="*/ 65 h 166"/>
                <a:gd name="T20" fmla="*/ 86 w 177"/>
                <a:gd name="T2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166">
                  <a:moveTo>
                    <a:pt x="86" y="0"/>
                  </a:moveTo>
                  <a:lnTo>
                    <a:pt x="110" y="62"/>
                  </a:lnTo>
                  <a:lnTo>
                    <a:pt x="177" y="59"/>
                  </a:lnTo>
                  <a:lnTo>
                    <a:pt x="123" y="102"/>
                  </a:lnTo>
                  <a:lnTo>
                    <a:pt x="147" y="164"/>
                  </a:lnTo>
                  <a:lnTo>
                    <a:pt x="91" y="126"/>
                  </a:lnTo>
                  <a:lnTo>
                    <a:pt x="38" y="166"/>
                  </a:lnTo>
                  <a:lnTo>
                    <a:pt x="57" y="105"/>
                  </a:lnTo>
                  <a:lnTo>
                    <a:pt x="0" y="67"/>
                  </a:lnTo>
                  <a:lnTo>
                    <a:pt x="67" y="65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072" y="2199"/>
              <a:ext cx="142" cy="137"/>
            </a:xfrm>
            <a:custGeom>
              <a:avLst/>
              <a:gdLst>
                <a:gd name="T0" fmla="*/ 70 w 142"/>
                <a:gd name="T1" fmla="*/ 0 h 137"/>
                <a:gd name="T2" fmla="*/ 88 w 142"/>
                <a:gd name="T3" fmla="*/ 51 h 137"/>
                <a:gd name="T4" fmla="*/ 142 w 142"/>
                <a:gd name="T5" fmla="*/ 48 h 137"/>
                <a:gd name="T6" fmla="*/ 99 w 142"/>
                <a:gd name="T7" fmla="*/ 83 h 137"/>
                <a:gd name="T8" fmla="*/ 118 w 142"/>
                <a:gd name="T9" fmla="*/ 134 h 137"/>
                <a:gd name="T10" fmla="*/ 72 w 142"/>
                <a:gd name="T11" fmla="*/ 102 h 137"/>
                <a:gd name="T12" fmla="*/ 30 w 142"/>
                <a:gd name="T13" fmla="*/ 137 h 137"/>
                <a:gd name="T14" fmla="*/ 46 w 142"/>
                <a:gd name="T15" fmla="*/ 83 h 137"/>
                <a:gd name="T16" fmla="*/ 0 w 142"/>
                <a:gd name="T17" fmla="*/ 54 h 137"/>
                <a:gd name="T18" fmla="*/ 54 w 142"/>
                <a:gd name="T19" fmla="*/ 51 h 137"/>
                <a:gd name="T20" fmla="*/ 70 w 142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137">
                  <a:moveTo>
                    <a:pt x="70" y="0"/>
                  </a:moveTo>
                  <a:lnTo>
                    <a:pt x="88" y="51"/>
                  </a:lnTo>
                  <a:lnTo>
                    <a:pt x="142" y="48"/>
                  </a:lnTo>
                  <a:lnTo>
                    <a:pt x="99" y="83"/>
                  </a:lnTo>
                  <a:lnTo>
                    <a:pt x="118" y="134"/>
                  </a:lnTo>
                  <a:lnTo>
                    <a:pt x="72" y="102"/>
                  </a:lnTo>
                  <a:lnTo>
                    <a:pt x="30" y="137"/>
                  </a:lnTo>
                  <a:lnTo>
                    <a:pt x="46" y="83"/>
                  </a:lnTo>
                  <a:lnTo>
                    <a:pt x="0" y="54"/>
                  </a:lnTo>
                  <a:lnTo>
                    <a:pt x="54" y="5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475" y="2486"/>
              <a:ext cx="211" cy="203"/>
            </a:xfrm>
            <a:custGeom>
              <a:avLst/>
              <a:gdLst>
                <a:gd name="T0" fmla="*/ 102 w 211"/>
                <a:gd name="T1" fmla="*/ 0 h 203"/>
                <a:gd name="T2" fmla="*/ 80 w 211"/>
                <a:gd name="T3" fmla="*/ 80 h 203"/>
                <a:gd name="T4" fmla="*/ 0 w 211"/>
                <a:gd name="T5" fmla="*/ 80 h 203"/>
                <a:gd name="T6" fmla="*/ 67 w 211"/>
                <a:gd name="T7" fmla="*/ 125 h 203"/>
                <a:gd name="T8" fmla="*/ 43 w 211"/>
                <a:gd name="T9" fmla="*/ 203 h 203"/>
                <a:gd name="T10" fmla="*/ 107 w 211"/>
                <a:gd name="T11" fmla="*/ 155 h 203"/>
                <a:gd name="T12" fmla="*/ 174 w 211"/>
                <a:gd name="T13" fmla="*/ 200 h 203"/>
                <a:gd name="T14" fmla="*/ 147 w 211"/>
                <a:gd name="T15" fmla="*/ 123 h 203"/>
                <a:gd name="T16" fmla="*/ 211 w 211"/>
                <a:gd name="T17" fmla="*/ 74 h 203"/>
                <a:gd name="T18" fmla="*/ 131 w 211"/>
                <a:gd name="T19" fmla="*/ 77 h 203"/>
                <a:gd name="T20" fmla="*/ 102 w 211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3">
                  <a:moveTo>
                    <a:pt x="102" y="0"/>
                  </a:moveTo>
                  <a:lnTo>
                    <a:pt x="80" y="80"/>
                  </a:lnTo>
                  <a:lnTo>
                    <a:pt x="0" y="80"/>
                  </a:lnTo>
                  <a:lnTo>
                    <a:pt x="67" y="125"/>
                  </a:lnTo>
                  <a:lnTo>
                    <a:pt x="43" y="203"/>
                  </a:lnTo>
                  <a:lnTo>
                    <a:pt x="107" y="155"/>
                  </a:lnTo>
                  <a:lnTo>
                    <a:pt x="174" y="200"/>
                  </a:lnTo>
                  <a:lnTo>
                    <a:pt x="147" y="123"/>
                  </a:lnTo>
                  <a:lnTo>
                    <a:pt x="211" y="74"/>
                  </a:lnTo>
                  <a:lnTo>
                    <a:pt x="131" y="7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730" y="2204"/>
              <a:ext cx="142" cy="137"/>
            </a:xfrm>
            <a:custGeom>
              <a:avLst/>
              <a:gdLst>
                <a:gd name="T0" fmla="*/ 70 w 142"/>
                <a:gd name="T1" fmla="*/ 0 h 137"/>
                <a:gd name="T2" fmla="*/ 54 w 142"/>
                <a:gd name="T3" fmla="*/ 54 h 137"/>
                <a:gd name="T4" fmla="*/ 0 w 142"/>
                <a:gd name="T5" fmla="*/ 54 h 137"/>
                <a:gd name="T6" fmla="*/ 46 w 142"/>
                <a:gd name="T7" fmla="*/ 86 h 137"/>
                <a:gd name="T8" fmla="*/ 30 w 142"/>
                <a:gd name="T9" fmla="*/ 137 h 137"/>
                <a:gd name="T10" fmla="*/ 72 w 142"/>
                <a:gd name="T11" fmla="*/ 105 h 137"/>
                <a:gd name="T12" fmla="*/ 118 w 142"/>
                <a:gd name="T13" fmla="*/ 134 h 137"/>
                <a:gd name="T14" fmla="*/ 99 w 142"/>
                <a:gd name="T15" fmla="*/ 83 h 137"/>
                <a:gd name="T16" fmla="*/ 142 w 142"/>
                <a:gd name="T17" fmla="*/ 51 h 137"/>
                <a:gd name="T18" fmla="*/ 89 w 142"/>
                <a:gd name="T19" fmla="*/ 51 h 137"/>
                <a:gd name="T20" fmla="*/ 70 w 142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137">
                  <a:moveTo>
                    <a:pt x="70" y="0"/>
                  </a:moveTo>
                  <a:lnTo>
                    <a:pt x="54" y="54"/>
                  </a:lnTo>
                  <a:lnTo>
                    <a:pt x="0" y="54"/>
                  </a:lnTo>
                  <a:lnTo>
                    <a:pt x="46" y="86"/>
                  </a:lnTo>
                  <a:lnTo>
                    <a:pt x="30" y="137"/>
                  </a:lnTo>
                  <a:lnTo>
                    <a:pt x="72" y="105"/>
                  </a:lnTo>
                  <a:lnTo>
                    <a:pt x="118" y="134"/>
                  </a:lnTo>
                  <a:lnTo>
                    <a:pt x="99" y="83"/>
                  </a:lnTo>
                  <a:lnTo>
                    <a:pt x="142" y="51"/>
                  </a:lnTo>
                  <a:lnTo>
                    <a:pt x="89" y="5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132" y="1230"/>
              <a:ext cx="142" cy="139"/>
            </a:xfrm>
            <a:custGeom>
              <a:avLst/>
              <a:gdLst>
                <a:gd name="T0" fmla="*/ 70 w 142"/>
                <a:gd name="T1" fmla="*/ 0 h 139"/>
                <a:gd name="T2" fmla="*/ 54 w 142"/>
                <a:gd name="T3" fmla="*/ 53 h 139"/>
                <a:gd name="T4" fmla="*/ 0 w 142"/>
                <a:gd name="T5" fmla="*/ 56 h 139"/>
                <a:gd name="T6" fmla="*/ 46 w 142"/>
                <a:gd name="T7" fmla="*/ 85 h 139"/>
                <a:gd name="T8" fmla="*/ 30 w 142"/>
                <a:gd name="T9" fmla="*/ 139 h 139"/>
                <a:gd name="T10" fmla="*/ 72 w 142"/>
                <a:gd name="T11" fmla="*/ 104 h 139"/>
                <a:gd name="T12" fmla="*/ 118 w 142"/>
                <a:gd name="T13" fmla="*/ 136 h 139"/>
                <a:gd name="T14" fmla="*/ 99 w 142"/>
                <a:gd name="T15" fmla="*/ 83 h 139"/>
                <a:gd name="T16" fmla="*/ 142 w 142"/>
                <a:gd name="T17" fmla="*/ 50 h 139"/>
                <a:gd name="T18" fmla="*/ 88 w 142"/>
                <a:gd name="T19" fmla="*/ 53 h 139"/>
                <a:gd name="T20" fmla="*/ 70 w 142"/>
                <a:gd name="T2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2" h="139">
                  <a:moveTo>
                    <a:pt x="70" y="0"/>
                  </a:moveTo>
                  <a:lnTo>
                    <a:pt x="54" y="53"/>
                  </a:lnTo>
                  <a:lnTo>
                    <a:pt x="0" y="56"/>
                  </a:lnTo>
                  <a:lnTo>
                    <a:pt x="46" y="85"/>
                  </a:lnTo>
                  <a:lnTo>
                    <a:pt x="30" y="139"/>
                  </a:lnTo>
                  <a:lnTo>
                    <a:pt x="72" y="104"/>
                  </a:lnTo>
                  <a:lnTo>
                    <a:pt x="118" y="136"/>
                  </a:lnTo>
                  <a:lnTo>
                    <a:pt x="99" y="83"/>
                  </a:lnTo>
                  <a:lnTo>
                    <a:pt x="142" y="50"/>
                  </a:lnTo>
                  <a:lnTo>
                    <a:pt x="88" y="5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776" y="2437"/>
              <a:ext cx="1356" cy="678"/>
            </a:xfrm>
            <a:custGeom>
              <a:avLst/>
              <a:gdLst>
                <a:gd name="T0" fmla="*/ 1 w 508"/>
                <a:gd name="T1" fmla="*/ 84 h 253"/>
                <a:gd name="T2" fmla="*/ 36 w 508"/>
                <a:gd name="T3" fmla="*/ 17 h 253"/>
                <a:gd name="T4" fmla="*/ 44 w 508"/>
                <a:gd name="T5" fmla="*/ 16 h 253"/>
                <a:gd name="T6" fmla="*/ 90 w 508"/>
                <a:gd name="T7" fmla="*/ 0 h 253"/>
                <a:gd name="T8" fmla="*/ 90 w 508"/>
                <a:gd name="T9" fmla="*/ 0 h 253"/>
                <a:gd name="T10" fmla="*/ 136 w 508"/>
                <a:gd name="T11" fmla="*/ 15 h 253"/>
                <a:gd name="T12" fmla="*/ 143 w 508"/>
                <a:gd name="T13" fmla="*/ 18 h 253"/>
                <a:gd name="T14" fmla="*/ 159 w 508"/>
                <a:gd name="T15" fmla="*/ 30 h 253"/>
                <a:gd name="T16" fmla="*/ 160 w 508"/>
                <a:gd name="T17" fmla="*/ 30 h 253"/>
                <a:gd name="T18" fmla="*/ 285 w 508"/>
                <a:gd name="T19" fmla="*/ 54 h 253"/>
                <a:gd name="T20" fmla="*/ 381 w 508"/>
                <a:gd name="T21" fmla="*/ 13 h 253"/>
                <a:gd name="T22" fmla="*/ 433 w 508"/>
                <a:gd name="T23" fmla="*/ 26 h 253"/>
                <a:gd name="T24" fmla="*/ 508 w 508"/>
                <a:gd name="T25" fmla="*/ 42 h 253"/>
                <a:gd name="T26" fmla="*/ 471 w 508"/>
                <a:gd name="T27" fmla="*/ 102 h 253"/>
                <a:gd name="T28" fmla="*/ 478 w 508"/>
                <a:gd name="T29" fmla="*/ 144 h 253"/>
                <a:gd name="T30" fmla="*/ 365 w 508"/>
                <a:gd name="T31" fmla="*/ 251 h 253"/>
                <a:gd name="T32" fmla="*/ 266 w 508"/>
                <a:gd name="T33" fmla="*/ 183 h 253"/>
                <a:gd name="T34" fmla="*/ 275 w 508"/>
                <a:gd name="T35" fmla="*/ 165 h 253"/>
                <a:gd name="T36" fmla="*/ 263 w 508"/>
                <a:gd name="T37" fmla="*/ 178 h 253"/>
                <a:gd name="T38" fmla="*/ 214 w 508"/>
                <a:gd name="T39" fmla="*/ 191 h 253"/>
                <a:gd name="T40" fmla="*/ 143 w 508"/>
                <a:gd name="T41" fmla="*/ 153 h 253"/>
                <a:gd name="T42" fmla="*/ 85 w 508"/>
                <a:gd name="T43" fmla="*/ 173 h 253"/>
                <a:gd name="T44" fmla="*/ 1 w 508"/>
                <a:gd name="T45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8" h="253">
                  <a:moveTo>
                    <a:pt x="1" y="84"/>
                  </a:moveTo>
                  <a:cubicBezTo>
                    <a:pt x="2" y="56"/>
                    <a:pt x="16" y="32"/>
                    <a:pt x="36" y="17"/>
                  </a:cubicBezTo>
                  <a:cubicBezTo>
                    <a:pt x="39" y="16"/>
                    <a:pt x="41" y="16"/>
                    <a:pt x="44" y="16"/>
                  </a:cubicBezTo>
                  <a:cubicBezTo>
                    <a:pt x="61" y="13"/>
                    <a:pt x="76" y="8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7" y="0"/>
                    <a:pt x="123" y="6"/>
                    <a:pt x="136" y="15"/>
                  </a:cubicBezTo>
                  <a:cubicBezTo>
                    <a:pt x="138" y="16"/>
                    <a:pt x="141" y="17"/>
                    <a:pt x="143" y="18"/>
                  </a:cubicBezTo>
                  <a:cubicBezTo>
                    <a:pt x="148" y="22"/>
                    <a:pt x="155" y="25"/>
                    <a:pt x="159" y="30"/>
                  </a:cubicBezTo>
                  <a:cubicBezTo>
                    <a:pt x="161" y="29"/>
                    <a:pt x="158" y="31"/>
                    <a:pt x="160" y="30"/>
                  </a:cubicBezTo>
                  <a:cubicBezTo>
                    <a:pt x="196" y="51"/>
                    <a:pt x="240" y="60"/>
                    <a:pt x="285" y="54"/>
                  </a:cubicBezTo>
                  <a:cubicBezTo>
                    <a:pt x="321" y="49"/>
                    <a:pt x="353" y="34"/>
                    <a:pt x="381" y="13"/>
                  </a:cubicBezTo>
                  <a:cubicBezTo>
                    <a:pt x="397" y="18"/>
                    <a:pt x="414" y="23"/>
                    <a:pt x="433" y="26"/>
                  </a:cubicBezTo>
                  <a:cubicBezTo>
                    <a:pt x="451" y="35"/>
                    <a:pt x="476" y="41"/>
                    <a:pt x="508" y="42"/>
                  </a:cubicBezTo>
                  <a:cubicBezTo>
                    <a:pt x="504" y="67"/>
                    <a:pt x="490" y="88"/>
                    <a:pt x="471" y="102"/>
                  </a:cubicBezTo>
                  <a:cubicBezTo>
                    <a:pt x="476" y="115"/>
                    <a:pt x="478" y="130"/>
                    <a:pt x="478" y="144"/>
                  </a:cubicBezTo>
                  <a:cubicBezTo>
                    <a:pt x="476" y="205"/>
                    <a:pt x="425" y="253"/>
                    <a:pt x="365" y="251"/>
                  </a:cubicBezTo>
                  <a:cubicBezTo>
                    <a:pt x="320" y="250"/>
                    <a:pt x="282" y="222"/>
                    <a:pt x="266" y="183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3" y="178"/>
                    <a:pt x="263" y="178"/>
                    <a:pt x="263" y="178"/>
                  </a:cubicBezTo>
                  <a:cubicBezTo>
                    <a:pt x="249" y="186"/>
                    <a:pt x="232" y="191"/>
                    <a:pt x="214" y="191"/>
                  </a:cubicBezTo>
                  <a:cubicBezTo>
                    <a:pt x="185" y="190"/>
                    <a:pt x="159" y="175"/>
                    <a:pt x="143" y="153"/>
                  </a:cubicBezTo>
                  <a:cubicBezTo>
                    <a:pt x="127" y="166"/>
                    <a:pt x="107" y="173"/>
                    <a:pt x="85" y="173"/>
                  </a:cubicBezTo>
                  <a:cubicBezTo>
                    <a:pt x="38" y="171"/>
                    <a:pt x="0" y="131"/>
                    <a:pt x="1" y="84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569" y="1299"/>
              <a:ext cx="4542" cy="1797"/>
            </a:xfrm>
            <a:custGeom>
              <a:avLst/>
              <a:gdLst>
                <a:gd name="T0" fmla="*/ 944 w 1701"/>
                <a:gd name="T1" fmla="*/ 160 h 671"/>
                <a:gd name="T2" fmla="*/ 762 w 1701"/>
                <a:gd name="T3" fmla="*/ 36 h 671"/>
                <a:gd name="T4" fmla="*/ 540 w 1701"/>
                <a:gd name="T5" fmla="*/ 122 h 671"/>
                <a:gd name="T6" fmla="*/ 529 w 1701"/>
                <a:gd name="T7" fmla="*/ 212 h 671"/>
                <a:gd name="T8" fmla="*/ 834 w 1701"/>
                <a:gd name="T9" fmla="*/ 168 h 671"/>
                <a:gd name="T10" fmla="*/ 899 w 1701"/>
                <a:gd name="T11" fmla="*/ 183 h 671"/>
                <a:gd name="T12" fmla="*/ 899 w 1701"/>
                <a:gd name="T13" fmla="*/ 414 h 671"/>
                <a:gd name="T14" fmla="*/ 357 w 1701"/>
                <a:gd name="T15" fmla="*/ 183 h 671"/>
                <a:gd name="T16" fmla="*/ 357 w 1701"/>
                <a:gd name="T17" fmla="*/ 183 h 671"/>
                <a:gd name="T18" fmla="*/ 335 w 1701"/>
                <a:gd name="T19" fmla="*/ 203 h 671"/>
                <a:gd name="T20" fmla="*/ 214 w 1701"/>
                <a:gd name="T21" fmla="*/ 15 h 671"/>
                <a:gd name="T22" fmla="*/ 233 w 1701"/>
                <a:gd name="T23" fmla="*/ 6 h 671"/>
                <a:gd name="T24" fmla="*/ 345 w 1701"/>
                <a:gd name="T25" fmla="*/ 196 h 671"/>
                <a:gd name="T26" fmla="*/ 345 w 1701"/>
                <a:gd name="T27" fmla="*/ 196 h 671"/>
                <a:gd name="T28" fmla="*/ 311 w 1701"/>
                <a:gd name="T29" fmla="*/ 216 h 671"/>
                <a:gd name="T30" fmla="*/ 192 w 1701"/>
                <a:gd name="T31" fmla="*/ 32 h 671"/>
                <a:gd name="T32" fmla="*/ 188 w 1701"/>
                <a:gd name="T33" fmla="*/ 36 h 671"/>
                <a:gd name="T34" fmla="*/ 382 w 1701"/>
                <a:gd name="T35" fmla="*/ 111 h 671"/>
                <a:gd name="T36" fmla="*/ 382 w 1701"/>
                <a:gd name="T37" fmla="*/ 111 h 671"/>
                <a:gd name="T38" fmla="*/ 382 w 1701"/>
                <a:gd name="T39" fmla="*/ 99 h 671"/>
                <a:gd name="T40" fmla="*/ 330 w 1701"/>
                <a:gd name="T41" fmla="*/ 17 h 671"/>
                <a:gd name="T42" fmla="*/ 253 w 1701"/>
                <a:gd name="T43" fmla="*/ 1 h 671"/>
                <a:gd name="T44" fmla="*/ 379 w 1701"/>
                <a:gd name="T45" fmla="*/ 137 h 671"/>
                <a:gd name="T46" fmla="*/ 379 w 1701"/>
                <a:gd name="T47" fmla="*/ 137 h 671"/>
                <a:gd name="T48" fmla="*/ 367 w 1701"/>
                <a:gd name="T49" fmla="*/ 169 h 671"/>
                <a:gd name="T50" fmla="*/ 260 w 1701"/>
                <a:gd name="T51" fmla="*/ 0 h 671"/>
                <a:gd name="T52" fmla="*/ 287 w 1701"/>
                <a:gd name="T53" fmla="*/ 1 h 671"/>
                <a:gd name="T54" fmla="*/ 194 w 1701"/>
                <a:gd name="T55" fmla="*/ 194 h 671"/>
                <a:gd name="T56" fmla="*/ 236 w 1701"/>
                <a:gd name="T57" fmla="*/ 219 h 671"/>
                <a:gd name="T58" fmla="*/ 250 w 1701"/>
                <a:gd name="T59" fmla="*/ 222 h 671"/>
                <a:gd name="T60" fmla="*/ 246 w 1701"/>
                <a:gd name="T61" fmla="*/ 221 h 671"/>
                <a:gd name="T62" fmla="*/ 175 w 1701"/>
                <a:gd name="T63" fmla="*/ 54 h 671"/>
                <a:gd name="T64" fmla="*/ 161 w 1701"/>
                <a:gd name="T65" fmla="*/ 135 h 671"/>
                <a:gd name="T66" fmla="*/ 285 w 1701"/>
                <a:gd name="T67" fmla="*/ 223 h 671"/>
                <a:gd name="T68" fmla="*/ 285 w 1701"/>
                <a:gd name="T69" fmla="*/ 223 h 671"/>
                <a:gd name="T70" fmla="*/ 259 w 1701"/>
                <a:gd name="T71" fmla="*/ 223 h 671"/>
                <a:gd name="T72" fmla="*/ 170 w 1701"/>
                <a:gd name="T73" fmla="*/ 62 h 671"/>
                <a:gd name="T74" fmla="*/ 163 w 1701"/>
                <a:gd name="T75" fmla="*/ 79 h 671"/>
                <a:gd name="T76" fmla="*/ 1242 w 1701"/>
                <a:gd name="T77" fmla="*/ 298 h 671"/>
                <a:gd name="T78" fmla="*/ 1242 w 1701"/>
                <a:gd name="T79" fmla="*/ 298 h 671"/>
                <a:gd name="T80" fmla="*/ 1137 w 1701"/>
                <a:gd name="T81" fmla="*/ 93 h 671"/>
                <a:gd name="T82" fmla="*/ 999 w 1701"/>
                <a:gd name="T83" fmla="*/ 181 h 671"/>
                <a:gd name="T84" fmla="*/ 416 w 1701"/>
                <a:gd name="T85" fmla="*/ 561 h 671"/>
                <a:gd name="T86" fmla="*/ 528 w 1701"/>
                <a:gd name="T87" fmla="*/ 581 h 671"/>
                <a:gd name="T88" fmla="*/ 1300 w 1701"/>
                <a:gd name="T89" fmla="*/ 494 h 671"/>
                <a:gd name="T90" fmla="*/ 1431 w 1701"/>
                <a:gd name="T91" fmla="*/ 506 h 671"/>
                <a:gd name="T92" fmla="*/ 167 w 1701"/>
                <a:gd name="T93" fmla="*/ 352 h 671"/>
                <a:gd name="T94" fmla="*/ 167 w 1701"/>
                <a:gd name="T95" fmla="*/ 352 h 671"/>
                <a:gd name="T96" fmla="*/ 37 w 1701"/>
                <a:gd name="T97" fmla="*/ 228 h 671"/>
                <a:gd name="T98" fmla="*/ 1554 w 1701"/>
                <a:gd name="T99" fmla="*/ 368 h 671"/>
                <a:gd name="T100" fmla="*/ 1595 w 1701"/>
                <a:gd name="T101" fmla="*/ 406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1" h="671">
                  <a:moveTo>
                    <a:pt x="899" y="183"/>
                  </a:moveTo>
                  <a:cubicBezTo>
                    <a:pt x="900" y="183"/>
                    <a:pt x="900" y="183"/>
                    <a:pt x="900" y="183"/>
                  </a:cubicBezTo>
                  <a:cubicBezTo>
                    <a:pt x="911" y="174"/>
                    <a:pt x="923" y="167"/>
                    <a:pt x="937" y="162"/>
                  </a:cubicBezTo>
                  <a:cubicBezTo>
                    <a:pt x="940" y="161"/>
                    <a:pt x="942" y="161"/>
                    <a:pt x="944" y="160"/>
                  </a:cubicBezTo>
                  <a:cubicBezTo>
                    <a:pt x="959" y="144"/>
                    <a:pt x="967" y="121"/>
                    <a:pt x="964" y="96"/>
                  </a:cubicBezTo>
                  <a:cubicBezTo>
                    <a:pt x="958" y="54"/>
                    <a:pt x="919" y="25"/>
                    <a:pt x="877" y="32"/>
                  </a:cubicBezTo>
                  <a:cubicBezTo>
                    <a:pt x="858" y="35"/>
                    <a:pt x="841" y="44"/>
                    <a:pt x="830" y="58"/>
                  </a:cubicBezTo>
                  <a:cubicBezTo>
                    <a:pt x="812" y="41"/>
                    <a:pt x="787" y="33"/>
                    <a:pt x="762" y="36"/>
                  </a:cubicBezTo>
                  <a:cubicBezTo>
                    <a:pt x="746" y="39"/>
                    <a:pt x="732" y="46"/>
                    <a:pt x="720" y="56"/>
                  </a:cubicBezTo>
                  <a:cubicBezTo>
                    <a:pt x="701" y="22"/>
                    <a:pt x="662" y="1"/>
                    <a:pt x="621" y="7"/>
                  </a:cubicBezTo>
                  <a:cubicBezTo>
                    <a:pt x="568" y="15"/>
                    <a:pt x="531" y="65"/>
                    <a:pt x="539" y="118"/>
                  </a:cubicBezTo>
                  <a:cubicBezTo>
                    <a:pt x="539" y="120"/>
                    <a:pt x="539" y="121"/>
                    <a:pt x="540" y="122"/>
                  </a:cubicBezTo>
                  <a:cubicBezTo>
                    <a:pt x="525" y="123"/>
                    <a:pt x="510" y="126"/>
                    <a:pt x="495" y="131"/>
                  </a:cubicBezTo>
                  <a:cubicBezTo>
                    <a:pt x="511" y="130"/>
                    <a:pt x="526" y="129"/>
                    <a:pt x="541" y="130"/>
                  </a:cubicBezTo>
                  <a:cubicBezTo>
                    <a:pt x="544" y="138"/>
                    <a:pt x="547" y="146"/>
                    <a:pt x="552" y="154"/>
                  </a:cubicBezTo>
                  <a:cubicBezTo>
                    <a:pt x="537" y="169"/>
                    <a:pt x="529" y="190"/>
                    <a:pt x="529" y="212"/>
                  </a:cubicBezTo>
                  <a:cubicBezTo>
                    <a:pt x="557" y="208"/>
                    <a:pt x="580" y="210"/>
                    <a:pt x="597" y="214"/>
                  </a:cubicBezTo>
                  <a:cubicBezTo>
                    <a:pt x="614" y="214"/>
                    <a:pt x="629" y="216"/>
                    <a:pt x="644" y="218"/>
                  </a:cubicBezTo>
                  <a:cubicBezTo>
                    <a:pt x="665" y="195"/>
                    <a:pt x="691" y="177"/>
                    <a:pt x="721" y="167"/>
                  </a:cubicBezTo>
                  <a:cubicBezTo>
                    <a:pt x="760" y="154"/>
                    <a:pt x="799" y="155"/>
                    <a:pt x="834" y="168"/>
                  </a:cubicBezTo>
                  <a:cubicBezTo>
                    <a:pt x="835" y="167"/>
                    <a:pt x="836" y="166"/>
                    <a:pt x="837" y="165"/>
                  </a:cubicBezTo>
                  <a:cubicBezTo>
                    <a:pt x="841" y="169"/>
                    <a:pt x="846" y="172"/>
                    <a:pt x="851" y="175"/>
                  </a:cubicBezTo>
                  <a:cubicBezTo>
                    <a:pt x="853" y="176"/>
                    <a:pt x="855" y="177"/>
                    <a:pt x="857" y="178"/>
                  </a:cubicBezTo>
                  <a:cubicBezTo>
                    <a:pt x="870" y="183"/>
                    <a:pt x="885" y="185"/>
                    <a:pt x="899" y="183"/>
                  </a:cubicBezTo>
                  <a:close/>
                  <a:moveTo>
                    <a:pt x="986" y="340"/>
                  </a:moveTo>
                  <a:cubicBezTo>
                    <a:pt x="945" y="366"/>
                    <a:pt x="933" y="326"/>
                    <a:pt x="895" y="328"/>
                  </a:cubicBezTo>
                  <a:cubicBezTo>
                    <a:pt x="882" y="329"/>
                    <a:pt x="872" y="332"/>
                    <a:pt x="865" y="338"/>
                  </a:cubicBezTo>
                  <a:cubicBezTo>
                    <a:pt x="836" y="359"/>
                    <a:pt x="859" y="411"/>
                    <a:pt x="899" y="414"/>
                  </a:cubicBezTo>
                  <a:cubicBezTo>
                    <a:pt x="932" y="416"/>
                    <a:pt x="977" y="394"/>
                    <a:pt x="1003" y="354"/>
                  </a:cubicBezTo>
                  <a:cubicBezTo>
                    <a:pt x="1040" y="295"/>
                    <a:pt x="1077" y="319"/>
                    <a:pt x="1077" y="319"/>
                  </a:cubicBezTo>
                  <a:cubicBezTo>
                    <a:pt x="1039" y="293"/>
                    <a:pt x="1013" y="322"/>
                    <a:pt x="986" y="340"/>
                  </a:cubicBezTo>
                  <a:close/>
                  <a:moveTo>
                    <a:pt x="357" y="183"/>
                  </a:moveTo>
                  <a:cubicBezTo>
                    <a:pt x="225" y="9"/>
                    <a:pt x="225" y="9"/>
                    <a:pt x="225" y="9"/>
                  </a:cubicBezTo>
                  <a:cubicBezTo>
                    <a:pt x="224" y="10"/>
                    <a:pt x="223" y="10"/>
                    <a:pt x="222" y="11"/>
                  </a:cubicBezTo>
                  <a:cubicBezTo>
                    <a:pt x="355" y="185"/>
                    <a:pt x="355" y="185"/>
                    <a:pt x="355" y="185"/>
                  </a:cubicBezTo>
                  <a:cubicBezTo>
                    <a:pt x="356" y="184"/>
                    <a:pt x="357" y="183"/>
                    <a:pt x="357" y="183"/>
                  </a:cubicBezTo>
                  <a:close/>
                  <a:moveTo>
                    <a:pt x="337" y="201"/>
                  </a:moveTo>
                  <a:cubicBezTo>
                    <a:pt x="201" y="24"/>
                    <a:pt x="201" y="24"/>
                    <a:pt x="201" y="24"/>
                  </a:cubicBezTo>
                  <a:cubicBezTo>
                    <a:pt x="201" y="24"/>
                    <a:pt x="200" y="25"/>
                    <a:pt x="199" y="26"/>
                  </a:cubicBezTo>
                  <a:cubicBezTo>
                    <a:pt x="335" y="203"/>
                    <a:pt x="335" y="203"/>
                    <a:pt x="335" y="203"/>
                  </a:cubicBezTo>
                  <a:cubicBezTo>
                    <a:pt x="336" y="203"/>
                    <a:pt x="337" y="202"/>
                    <a:pt x="337" y="201"/>
                  </a:cubicBezTo>
                  <a:close/>
                  <a:moveTo>
                    <a:pt x="351" y="189"/>
                  </a:moveTo>
                  <a:cubicBezTo>
                    <a:pt x="216" y="14"/>
                    <a:pt x="216" y="14"/>
                    <a:pt x="216" y="14"/>
                  </a:cubicBezTo>
                  <a:cubicBezTo>
                    <a:pt x="216" y="14"/>
                    <a:pt x="215" y="14"/>
                    <a:pt x="214" y="15"/>
                  </a:cubicBezTo>
                  <a:cubicBezTo>
                    <a:pt x="349" y="191"/>
                    <a:pt x="349" y="191"/>
                    <a:pt x="349" y="191"/>
                  </a:cubicBezTo>
                  <a:cubicBezTo>
                    <a:pt x="350" y="191"/>
                    <a:pt x="350" y="190"/>
                    <a:pt x="351" y="189"/>
                  </a:cubicBezTo>
                  <a:close/>
                  <a:moveTo>
                    <a:pt x="363" y="175"/>
                  </a:moveTo>
                  <a:cubicBezTo>
                    <a:pt x="233" y="6"/>
                    <a:pt x="233" y="6"/>
                    <a:pt x="233" y="6"/>
                  </a:cubicBezTo>
                  <a:cubicBezTo>
                    <a:pt x="233" y="7"/>
                    <a:pt x="232" y="7"/>
                    <a:pt x="231" y="7"/>
                  </a:cubicBezTo>
                  <a:cubicBezTo>
                    <a:pt x="361" y="177"/>
                    <a:pt x="361" y="177"/>
                    <a:pt x="361" y="177"/>
                  </a:cubicBezTo>
                  <a:cubicBezTo>
                    <a:pt x="362" y="177"/>
                    <a:pt x="362" y="176"/>
                    <a:pt x="363" y="175"/>
                  </a:cubicBezTo>
                  <a:close/>
                  <a:moveTo>
                    <a:pt x="345" y="196"/>
                  </a:moveTo>
                  <a:cubicBezTo>
                    <a:pt x="209" y="19"/>
                    <a:pt x="209" y="19"/>
                    <a:pt x="209" y="19"/>
                  </a:cubicBezTo>
                  <a:cubicBezTo>
                    <a:pt x="208" y="19"/>
                    <a:pt x="207" y="20"/>
                    <a:pt x="206" y="20"/>
                  </a:cubicBezTo>
                  <a:cubicBezTo>
                    <a:pt x="342" y="198"/>
                    <a:pt x="342" y="198"/>
                    <a:pt x="342" y="198"/>
                  </a:cubicBezTo>
                  <a:cubicBezTo>
                    <a:pt x="343" y="197"/>
                    <a:pt x="344" y="196"/>
                    <a:pt x="345" y="196"/>
                  </a:cubicBezTo>
                  <a:close/>
                  <a:moveTo>
                    <a:pt x="313" y="215"/>
                  </a:moveTo>
                  <a:cubicBezTo>
                    <a:pt x="182" y="43"/>
                    <a:pt x="182" y="43"/>
                    <a:pt x="182" y="43"/>
                  </a:cubicBezTo>
                  <a:cubicBezTo>
                    <a:pt x="181" y="44"/>
                    <a:pt x="181" y="45"/>
                    <a:pt x="180" y="4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2" y="216"/>
                    <a:pt x="313" y="216"/>
                    <a:pt x="313" y="215"/>
                  </a:cubicBezTo>
                  <a:close/>
                  <a:moveTo>
                    <a:pt x="330" y="207"/>
                  </a:moveTo>
                  <a:cubicBezTo>
                    <a:pt x="194" y="30"/>
                    <a:pt x="194" y="30"/>
                    <a:pt x="194" y="30"/>
                  </a:cubicBezTo>
                  <a:cubicBezTo>
                    <a:pt x="194" y="30"/>
                    <a:pt x="193" y="31"/>
                    <a:pt x="192" y="32"/>
                  </a:cubicBezTo>
                  <a:cubicBezTo>
                    <a:pt x="327" y="208"/>
                    <a:pt x="327" y="208"/>
                    <a:pt x="327" y="208"/>
                  </a:cubicBezTo>
                  <a:cubicBezTo>
                    <a:pt x="328" y="208"/>
                    <a:pt x="329" y="207"/>
                    <a:pt x="330" y="207"/>
                  </a:cubicBezTo>
                  <a:close/>
                  <a:moveTo>
                    <a:pt x="322" y="211"/>
                  </a:moveTo>
                  <a:cubicBezTo>
                    <a:pt x="188" y="36"/>
                    <a:pt x="188" y="36"/>
                    <a:pt x="188" y="36"/>
                  </a:cubicBezTo>
                  <a:cubicBezTo>
                    <a:pt x="187" y="37"/>
                    <a:pt x="186" y="37"/>
                    <a:pt x="186" y="38"/>
                  </a:cubicBezTo>
                  <a:cubicBezTo>
                    <a:pt x="319" y="213"/>
                    <a:pt x="319" y="213"/>
                    <a:pt x="319" y="213"/>
                  </a:cubicBezTo>
                  <a:cubicBezTo>
                    <a:pt x="320" y="212"/>
                    <a:pt x="321" y="212"/>
                    <a:pt x="322" y="211"/>
                  </a:cubicBezTo>
                  <a:close/>
                  <a:moveTo>
                    <a:pt x="382" y="111"/>
                  </a:moveTo>
                  <a:cubicBezTo>
                    <a:pt x="301" y="4"/>
                    <a:pt x="301" y="4"/>
                    <a:pt x="301" y="4"/>
                  </a:cubicBezTo>
                  <a:cubicBezTo>
                    <a:pt x="299" y="4"/>
                    <a:pt x="298" y="3"/>
                    <a:pt x="296" y="3"/>
                  </a:cubicBezTo>
                  <a:cubicBezTo>
                    <a:pt x="382" y="115"/>
                    <a:pt x="382" y="115"/>
                    <a:pt x="382" y="115"/>
                  </a:cubicBezTo>
                  <a:cubicBezTo>
                    <a:pt x="382" y="114"/>
                    <a:pt x="382" y="112"/>
                    <a:pt x="382" y="111"/>
                  </a:cubicBezTo>
                  <a:close/>
                  <a:moveTo>
                    <a:pt x="381" y="93"/>
                  </a:moveTo>
                  <a:cubicBezTo>
                    <a:pt x="317" y="10"/>
                    <a:pt x="317" y="10"/>
                    <a:pt x="317" y="10"/>
                  </a:cubicBezTo>
                  <a:cubicBezTo>
                    <a:pt x="315" y="9"/>
                    <a:pt x="313" y="9"/>
                    <a:pt x="312" y="8"/>
                  </a:cubicBezTo>
                  <a:cubicBezTo>
                    <a:pt x="382" y="99"/>
                    <a:pt x="382" y="99"/>
                    <a:pt x="382" y="99"/>
                  </a:cubicBezTo>
                  <a:cubicBezTo>
                    <a:pt x="381" y="97"/>
                    <a:pt x="381" y="95"/>
                    <a:pt x="381" y="93"/>
                  </a:cubicBezTo>
                  <a:close/>
                  <a:moveTo>
                    <a:pt x="374" y="70"/>
                  </a:moveTo>
                  <a:cubicBezTo>
                    <a:pt x="338" y="23"/>
                    <a:pt x="338" y="23"/>
                    <a:pt x="338" y="23"/>
                  </a:cubicBezTo>
                  <a:cubicBezTo>
                    <a:pt x="335" y="21"/>
                    <a:pt x="333" y="19"/>
                    <a:pt x="330" y="17"/>
                  </a:cubicBezTo>
                  <a:cubicBezTo>
                    <a:pt x="377" y="79"/>
                    <a:pt x="377" y="79"/>
                    <a:pt x="377" y="79"/>
                  </a:cubicBezTo>
                  <a:cubicBezTo>
                    <a:pt x="376" y="76"/>
                    <a:pt x="375" y="73"/>
                    <a:pt x="374" y="70"/>
                  </a:cubicBezTo>
                  <a:close/>
                  <a:moveTo>
                    <a:pt x="372" y="158"/>
                  </a:moveTo>
                  <a:cubicBezTo>
                    <a:pt x="253" y="1"/>
                    <a:pt x="253" y="1"/>
                    <a:pt x="253" y="1"/>
                  </a:cubicBezTo>
                  <a:cubicBezTo>
                    <a:pt x="252" y="1"/>
                    <a:pt x="251" y="2"/>
                    <a:pt x="250" y="2"/>
                  </a:cubicBezTo>
                  <a:cubicBezTo>
                    <a:pt x="371" y="160"/>
                    <a:pt x="371" y="160"/>
                    <a:pt x="371" y="160"/>
                  </a:cubicBezTo>
                  <a:cubicBezTo>
                    <a:pt x="372" y="160"/>
                    <a:pt x="372" y="159"/>
                    <a:pt x="372" y="158"/>
                  </a:cubicBezTo>
                  <a:close/>
                  <a:moveTo>
                    <a:pt x="379" y="137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9" y="139"/>
                    <a:pt x="379" y="138"/>
                    <a:pt x="379" y="137"/>
                  </a:cubicBezTo>
                  <a:close/>
                  <a:moveTo>
                    <a:pt x="368" y="167"/>
                  </a:moveTo>
                  <a:cubicBezTo>
                    <a:pt x="243" y="3"/>
                    <a:pt x="243" y="3"/>
                    <a:pt x="243" y="3"/>
                  </a:cubicBezTo>
                  <a:cubicBezTo>
                    <a:pt x="242" y="4"/>
                    <a:pt x="241" y="4"/>
                    <a:pt x="240" y="4"/>
                  </a:cubicBezTo>
                  <a:cubicBezTo>
                    <a:pt x="367" y="169"/>
                    <a:pt x="367" y="169"/>
                    <a:pt x="367" y="169"/>
                  </a:cubicBezTo>
                  <a:cubicBezTo>
                    <a:pt x="367" y="168"/>
                    <a:pt x="368" y="168"/>
                    <a:pt x="368" y="167"/>
                  </a:cubicBezTo>
                  <a:close/>
                  <a:moveTo>
                    <a:pt x="376" y="148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262" y="0"/>
                    <a:pt x="261" y="0"/>
                    <a:pt x="260" y="0"/>
                  </a:cubicBezTo>
                  <a:cubicBezTo>
                    <a:pt x="375" y="151"/>
                    <a:pt x="375" y="151"/>
                    <a:pt x="375" y="151"/>
                  </a:cubicBezTo>
                  <a:cubicBezTo>
                    <a:pt x="376" y="150"/>
                    <a:pt x="376" y="149"/>
                    <a:pt x="376" y="148"/>
                  </a:cubicBezTo>
                  <a:close/>
                  <a:moveTo>
                    <a:pt x="382" y="124"/>
                  </a:moveTo>
                  <a:cubicBezTo>
                    <a:pt x="287" y="1"/>
                    <a:pt x="287" y="1"/>
                    <a:pt x="287" y="1"/>
                  </a:cubicBezTo>
                  <a:cubicBezTo>
                    <a:pt x="286" y="1"/>
                    <a:pt x="284" y="1"/>
                    <a:pt x="283" y="1"/>
                  </a:cubicBezTo>
                  <a:cubicBezTo>
                    <a:pt x="381" y="129"/>
                    <a:pt x="381" y="129"/>
                    <a:pt x="381" y="129"/>
                  </a:cubicBezTo>
                  <a:cubicBezTo>
                    <a:pt x="381" y="127"/>
                    <a:pt x="381" y="126"/>
                    <a:pt x="382" y="124"/>
                  </a:cubicBezTo>
                  <a:close/>
                  <a:moveTo>
                    <a:pt x="194" y="194"/>
                  </a:moveTo>
                  <a:cubicBezTo>
                    <a:pt x="171" y="164"/>
                    <a:pt x="171" y="164"/>
                    <a:pt x="171" y="164"/>
                  </a:cubicBezTo>
                  <a:cubicBezTo>
                    <a:pt x="177" y="175"/>
                    <a:pt x="185" y="186"/>
                    <a:pt x="194" y="194"/>
                  </a:cubicBezTo>
                  <a:close/>
                  <a:moveTo>
                    <a:pt x="231" y="217"/>
                  </a:moveTo>
                  <a:cubicBezTo>
                    <a:pt x="233" y="217"/>
                    <a:pt x="234" y="218"/>
                    <a:pt x="236" y="219"/>
                  </a:cubicBezTo>
                  <a:cubicBezTo>
                    <a:pt x="158" y="117"/>
                    <a:pt x="158" y="117"/>
                    <a:pt x="158" y="117"/>
                  </a:cubicBezTo>
                  <a:cubicBezTo>
                    <a:pt x="159" y="119"/>
                    <a:pt x="159" y="121"/>
                    <a:pt x="159" y="122"/>
                  </a:cubicBezTo>
                  <a:lnTo>
                    <a:pt x="231" y="217"/>
                  </a:lnTo>
                  <a:close/>
                  <a:moveTo>
                    <a:pt x="250" y="222"/>
                  </a:moveTo>
                  <a:cubicBezTo>
                    <a:pt x="159" y="103"/>
                    <a:pt x="159" y="103"/>
                    <a:pt x="159" y="103"/>
                  </a:cubicBezTo>
                  <a:cubicBezTo>
                    <a:pt x="159" y="104"/>
                    <a:pt x="159" y="104"/>
                    <a:pt x="159" y="105"/>
                  </a:cubicBezTo>
                  <a:cubicBezTo>
                    <a:pt x="158" y="106"/>
                    <a:pt x="158" y="107"/>
                    <a:pt x="158" y="107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7" y="222"/>
                    <a:pt x="249" y="222"/>
                    <a:pt x="250" y="222"/>
                  </a:cubicBezTo>
                  <a:close/>
                  <a:moveTo>
                    <a:pt x="305" y="219"/>
                  </a:moveTo>
                  <a:cubicBezTo>
                    <a:pt x="176" y="51"/>
                    <a:pt x="176" y="51"/>
                    <a:pt x="176" y="51"/>
                  </a:cubicBezTo>
                  <a:cubicBezTo>
                    <a:pt x="176" y="52"/>
                    <a:pt x="175" y="53"/>
                    <a:pt x="175" y="54"/>
                  </a:cubicBezTo>
                  <a:cubicBezTo>
                    <a:pt x="302" y="219"/>
                    <a:pt x="302" y="219"/>
                    <a:pt x="302" y="219"/>
                  </a:cubicBezTo>
                  <a:cubicBezTo>
                    <a:pt x="303" y="219"/>
                    <a:pt x="304" y="219"/>
                    <a:pt x="305" y="219"/>
                  </a:cubicBezTo>
                  <a:close/>
                  <a:moveTo>
                    <a:pt x="219" y="212"/>
                  </a:moveTo>
                  <a:cubicBezTo>
                    <a:pt x="161" y="135"/>
                    <a:pt x="161" y="135"/>
                    <a:pt x="161" y="135"/>
                  </a:cubicBezTo>
                  <a:cubicBezTo>
                    <a:pt x="161" y="138"/>
                    <a:pt x="162" y="140"/>
                    <a:pt x="162" y="142"/>
                  </a:cubicBezTo>
                  <a:cubicBezTo>
                    <a:pt x="213" y="208"/>
                    <a:pt x="213" y="208"/>
                    <a:pt x="213" y="208"/>
                  </a:cubicBezTo>
                  <a:cubicBezTo>
                    <a:pt x="215" y="209"/>
                    <a:pt x="217" y="211"/>
                    <a:pt x="219" y="212"/>
                  </a:cubicBezTo>
                  <a:close/>
                  <a:moveTo>
                    <a:pt x="285" y="223"/>
                  </a:moveTo>
                  <a:cubicBezTo>
                    <a:pt x="167" y="69"/>
                    <a:pt x="167" y="69"/>
                    <a:pt x="167" y="69"/>
                  </a:cubicBezTo>
                  <a:cubicBezTo>
                    <a:pt x="167" y="70"/>
                    <a:pt x="166" y="71"/>
                    <a:pt x="166" y="72"/>
                  </a:cubicBezTo>
                  <a:cubicBezTo>
                    <a:pt x="282" y="223"/>
                    <a:pt x="282" y="223"/>
                    <a:pt x="282" y="223"/>
                  </a:cubicBezTo>
                  <a:cubicBezTo>
                    <a:pt x="283" y="223"/>
                    <a:pt x="284" y="223"/>
                    <a:pt x="285" y="223"/>
                  </a:cubicBezTo>
                  <a:close/>
                  <a:moveTo>
                    <a:pt x="263" y="224"/>
                  </a:moveTo>
                  <a:cubicBezTo>
                    <a:pt x="160" y="90"/>
                    <a:pt x="160" y="90"/>
                    <a:pt x="160" y="90"/>
                  </a:cubicBezTo>
                  <a:cubicBezTo>
                    <a:pt x="160" y="91"/>
                    <a:pt x="160" y="93"/>
                    <a:pt x="160" y="94"/>
                  </a:cubicBezTo>
                  <a:cubicBezTo>
                    <a:pt x="259" y="223"/>
                    <a:pt x="259" y="223"/>
                    <a:pt x="259" y="223"/>
                  </a:cubicBezTo>
                  <a:cubicBezTo>
                    <a:pt x="260" y="224"/>
                    <a:pt x="261" y="224"/>
                    <a:pt x="263" y="224"/>
                  </a:cubicBezTo>
                  <a:close/>
                  <a:moveTo>
                    <a:pt x="295" y="221"/>
                  </a:moveTo>
                  <a:cubicBezTo>
                    <a:pt x="171" y="60"/>
                    <a:pt x="171" y="60"/>
                    <a:pt x="171" y="60"/>
                  </a:cubicBezTo>
                  <a:cubicBezTo>
                    <a:pt x="171" y="60"/>
                    <a:pt x="170" y="61"/>
                    <a:pt x="170" y="62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3" y="222"/>
                    <a:pt x="294" y="221"/>
                    <a:pt x="295" y="221"/>
                  </a:cubicBezTo>
                  <a:close/>
                  <a:moveTo>
                    <a:pt x="274" y="224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80"/>
                    <a:pt x="163" y="81"/>
                    <a:pt x="162" y="82"/>
                  </a:cubicBezTo>
                  <a:cubicBezTo>
                    <a:pt x="271" y="224"/>
                    <a:pt x="271" y="224"/>
                    <a:pt x="271" y="224"/>
                  </a:cubicBezTo>
                  <a:lnTo>
                    <a:pt x="274" y="224"/>
                  </a:lnTo>
                  <a:close/>
                  <a:moveTo>
                    <a:pt x="1242" y="298"/>
                  </a:moveTo>
                  <a:cubicBezTo>
                    <a:pt x="1258" y="287"/>
                    <a:pt x="1263" y="265"/>
                    <a:pt x="1252" y="248"/>
                  </a:cubicBezTo>
                  <a:cubicBezTo>
                    <a:pt x="1241" y="232"/>
                    <a:pt x="1219" y="227"/>
                    <a:pt x="1203" y="238"/>
                  </a:cubicBezTo>
                  <a:cubicBezTo>
                    <a:pt x="1186" y="249"/>
                    <a:pt x="1182" y="271"/>
                    <a:pt x="1193" y="287"/>
                  </a:cubicBezTo>
                  <a:cubicBezTo>
                    <a:pt x="1203" y="304"/>
                    <a:pt x="1225" y="308"/>
                    <a:pt x="1242" y="298"/>
                  </a:cubicBezTo>
                  <a:close/>
                  <a:moveTo>
                    <a:pt x="1095" y="85"/>
                  </a:moveTo>
                  <a:cubicBezTo>
                    <a:pt x="1081" y="94"/>
                    <a:pt x="1077" y="113"/>
                    <a:pt x="1086" y="127"/>
                  </a:cubicBezTo>
                  <a:cubicBezTo>
                    <a:pt x="1096" y="141"/>
                    <a:pt x="1115" y="145"/>
                    <a:pt x="1129" y="136"/>
                  </a:cubicBezTo>
                  <a:cubicBezTo>
                    <a:pt x="1143" y="127"/>
                    <a:pt x="1147" y="108"/>
                    <a:pt x="1137" y="93"/>
                  </a:cubicBezTo>
                  <a:cubicBezTo>
                    <a:pt x="1128" y="80"/>
                    <a:pt x="1109" y="75"/>
                    <a:pt x="1095" y="85"/>
                  </a:cubicBezTo>
                  <a:close/>
                  <a:moveTo>
                    <a:pt x="1030" y="260"/>
                  </a:moveTo>
                  <a:cubicBezTo>
                    <a:pt x="1045" y="250"/>
                    <a:pt x="1054" y="206"/>
                    <a:pt x="1044" y="191"/>
                  </a:cubicBezTo>
                  <a:cubicBezTo>
                    <a:pt x="1034" y="176"/>
                    <a:pt x="1014" y="172"/>
                    <a:pt x="999" y="181"/>
                  </a:cubicBezTo>
                  <a:cubicBezTo>
                    <a:pt x="984" y="191"/>
                    <a:pt x="979" y="212"/>
                    <a:pt x="989" y="227"/>
                  </a:cubicBezTo>
                  <a:cubicBezTo>
                    <a:pt x="999" y="242"/>
                    <a:pt x="1015" y="270"/>
                    <a:pt x="1030" y="260"/>
                  </a:cubicBezTo>
                  <a:close/>
                  <a:moveTo>
                    <a:pt x="435" y="591"/>
                  </a:moveTo>
                  <a:cubicBezTo>
                    <a:pt x="416" y="561"/>
                    <a:pt x="416" y="561"/>
                    <a:pt x="416" y="561"/>
                  </a:cubicBezTo>
                  <a:cubicBezTo>
                    <a:pt x="329" y="671"/>
                    <a:pt x="329" y="671"/>
                    <a:pt x="329" y="671"/>
                  </a:cubicBezTo>
                  <a:cubicBezTo>
                    <a:pt x="405" y="612"/>
                    <a:pt x="405" y="612"/>
                    <a:pt x="405" y="612"/>
                  </a:cubicBezTo>
                  <a:cubicBezTo>
                    <a:pt x="416" y="651"/>
                    <a:pt x="416" y="651"/>
                    <a:pt x="416" y="651"/>
                  </a:cubicBezTo>
                  <a:cubicBezTo>
                    <a:pt x="528" y="581"/>
                    <a:pt x="528" y="581"/>
                    <a:pt x="528" y="581"/>
                  </a:cubicBezTo>
                  <a:cubicBezTo>
                    <a:pt x="500" y="518"/>
                    <a:pt x="500" y="518"/>
                    <a:pt x="500" y="518"/>
                  </a:cubicBezTo>
                  <a:lnTo>
                    <a:pt x="435" y="591"/>
                  </a:lnTo>
                  <a:close/>
                  <a:moveTo>
                    <a:pt x="1377" y="521"/>
                  </a:moveTo>
                  <a:cubicBezTo>
                    <a:pt x="1355" y="506"/>
                    <a:pt x="1328" y="496"/>
                    <a:pt x="1300" y="494"/>
                  </a:cubicBezTo>
                  <a:cubicBezTo>
                    <a:pt x="1263" y="492"/>
                    <a:pt x="1229" y="503"/>
                    <a:pt x="1202" y="525"/>
                  </a:cubicBezTo>
                  <a:cubicBezTo>
                    <a:pt x="1206" y="523"/>
                    <a:pt x="1210" y="521"/>
                    <a:pt x="1214" y="520"/>
                  </a:cubicBezTo>
                  <a:cubicBezTo>
                    <a:pt x="1262" y="508"/>
                    <a:pt x="1311" y="533"/>
                    <a:pt x="1331" y="576"/>
                  </a:cubicBezTo>
                  <a:cubicBezTo>
                    <a:pt x="1353" y="548"/>
                    <a:pt x="1404" y="521"/>
                    <a:pt x="1431" y="506"/>
                  </a:cubicBezTo>
                  <a:cubicBezTo>
                    <a:pt x="1431" y="505"/>
                    <a:pt x="1435" y="502"/>
                    <a:pt x="1435" y="500"/>
                  </a:cubicBezTo>
                  <a:cubicBezTo>
                    <a:pt x="1440" y="475"/>
                    <a:pt x="1436" y="472"/>
                    <a:pt x="1453" y="455"/>
                  </a:cubicBezTo>
                  <a:cubicBezTo>
                    <a:pt x="1424" y="471"/>
                    <a:pt x="1398" y="494"/>
                    <a:pt x="1377" y="521"/>
                  </a:cubicBezTo>
                  <a:close/>
                  <a:moveTo>
                    <a:pt x="167" y="352"/>
                  </a:moveTo>
                  <a:cubicBezTo>
                    <a:pt x="112" y="316"/>
                    <a:pt x="57" y="293"/>
                    <a:pt x="0" y="288"/>
                  </a:cubicBezTo>
                  <a:cubicBezTo>
                    <a:pt x="57" y="300"/>
                    <a:pt x="108" y="352"/>
                    <a:pt x="152" y="415"/>
                  </a:cubicBezTo>
                  <a:cubicBezTo>
                    <a:pt x="229" y="350"/>
                    <a:pt x="327" y="336"/>
                    <a:pt x="450" y="377"/>
                  </a:cubicBezTo>
                  <a:cubicBezTo>
                    <a:pt x="368" y="329"/>
                    <a:pt x="279" y="305"/>
                    <a:pt x="167" y="352"/>
                  </a:cubicBezTo>
                  <a:close/>
                  <a:moveTo>
                    <a:pt x="198" y="279"/>
                  </a:moveTo>
                  <a:cubicBezTo>
                    <a:pt x="243" y="248"/>
                    <a:pt x="300" y="242"/>
                    <a:pt x="371" y="261"/>
                  </a:cubicBezTo>
                  <a:cubicBezTo>
                    <a:pt x="323" y="238"/>
                    <a:pt x="272" y="227"/>
                    <a:pt x="207" y="249"/>
                  </a:cubicBezTo>
                  <a:cubicBezTo>
                    <a:pt x="152" y="219"/>
                    <a:pt x="96" y="208"/>
                    <a:pt x="37" y="228"/>
                  </a:cubicBezTo>
                  <a:cubicBezTo>
                    <a:pt x="98" y="222"/>
                    <a:pt x="155" y="229"/>
                    <a:pt x="198" y="279"/>
                  </a:cubicBezTo>
                  <a:close/>
                  <a:moveTo>
                    <a:pt x="1687" y="487"/>
                  </a:moveTo>
                  <a:cubicBezTo>
                    <a:pt x="1589" y="325"/>
                    <a:pt x="1589" y="325"/>
                    <a:pt x="1589" y="325"/>
                  </a:cubicBezTo>
                  <a:cubicBezTo>
                    <a:pt x="1554" y="368"/>
                    <a:pt x="1554" y="368"/>
                    <a:pt x="1554" y="368"/>
                  </a:cubicBezTo>
                  <a:cubicBezTo>
                    <a:pt x="1467" y="244"/>
                    <a:pt x="1467" y="244"/>
                    <a:pt x="1467" y="244"/>
                  </a:cubicBezTo>
                  <a:cubicBezTo>
                    <a:pt x="1414" y="335"/>
                    <a:pt x="1414" y="335"/>
                    <a:pt x="1414" y="335"/>
                  </a:cubicBezTo>
                  <a:cubicBezTo>
                    <a:pt x="1572" y="464"/>
                    <a:pt x="1572" y="464"/>
                    <a:pt x="1572" y="464"/>
                  </a:cubicBezTo>
                  <a:cubicBezTo>
                    <a:pt x="1595" y="406"/>
                    <a:pt x="1595" y="406"/>
                    <a:pt x="1595" y="406"/>
                  </a:cubicBezTo>
                  <a:cubicBezTo>
                    <a:pt x="1684" y="494"/>
                    <a:pt x="1684" y="494"/>
                    <a:pt x="1684" y="494"/>
                  </a:cubicBezTo>
                  <a:cubicBezTo>
                    <a:pt x="1701" y="511"/>
                    <a:pt x="1701" y="511"/>
                    <a:pt x="1701" y="511"/>
                  </a:cubicBezTo>
                  <a:lnTo>
                    <a:pt x="1687" y="487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2981" y="1444"/>
              <a:ext cx="1322" cy="1344"/>
            </a:xfrm>
            <a:prstGeom prst="ellipse">
              <a:avLst/>
            </a:pr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13"/>
            <p:cNvSpPr>
              <a:spLocks noChangeArrowheads="1"/>
            </p:cNvSpPr>
            <p:nvPr/>
          </p:nvSpPr>
          <p:spPr bwMode="auto">
            <a:xfrm>
              <a:off x="3064" y="1516"/>
              <a:ext cx="1130" cy="11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91" y="1449"/>
              <a:ext cx="844" cy="1224"/>
            </a:xfrm>
            <a:custGeom>
              <a:avLst/>
              <a:gdLst>
                <a:gd name="T0" fmla="*/ 162 w 316"/>
                <a:gd name="T1" fmla="*/ 357 h 457"/>
                <a:gd name="T2" fmla="*/ 301 w 316"/>
                <a:gd name="T3" fmla="*/ 357 h 457"/>
                <a:gd name="T4" fmla="*/ 312 w 316"/>
                <a:gd name="T5" fmla="*/ 360 h 457"/>
                <a:gd name="T6" fmla="*/ 316 w 316"/>
                <a:gd name="T7" fmla="*/ 371 h 457"/>
                <a:gd name="T8" fmla="*/ 316 w 316"/>
                <a:gd name="T9" fmla="*/ 442 h 457"/>
                <a:gd name="T10" fmla="*/ 312 w 316"/>
                <a:gd name="T11" fmla="*/ 452 h 457"/>
                <a:gd name="T12" fmla="*/ 301 w 316"/>
                <a:gd name="T13" fmla="*/ 457 h 457"/>
                <a:gd name="T14" fmla="*/ 16 w 316"/>
                <a:gd name="T15" fmla="*/ 457 h 457"/>
                <a:gd name="T16" fmla="*/ 5 w 316"/>
                <a:gd name="T17" fmla="*/ 452 h 457"/>
                <a:gd name="T18" fmla="*/ 0 w 316"/>
                <a:gd name="T19" fmla="*/ 442 h 457"/>
                <a:gd name="T20" fmla="*/ 0 w 316"/>
                <a:gd name="T21" fmla="*/ 397 h 457"/>
                <a:gd name="T22" fmla="*/ 2 w 316"/>
                <a:gd name="T23" fmla="*/ 389 h 457"/>
                <a:gd name="T24" fmla="*/ 190 w 316"/>
                <a:gd name="T25" fmla="*/ 170 h 457"/>
                <a:gd name="T26" fmla="*/ 201 w 316"/>
                <a:gd name="T27" fmla="*/ 154 h 457"/>
                <a:gd name="T28" fmla="*/ 203 w 316"/>
                <a:gd name="T29" fmla="*/ 139 h 457"/>
                <a:gd name="T30" fmla="*/ 199 w 316"/>
                <a:gd name="T31" fmla="*/ 121 h 457"/>
                <a:gd name="T32" fmla="*/ 188 w 316"/>
                <a:gd name="T33" fmla="*/ 107 h 457"/>
                <a:gd name="T34" fmla="*/ 174 w 316"/>
                <a:gd name="T35" fmla="*/ 100 h 457"/>
                <a:gd name="T36" fmla="*/ 157 w 316"/>
                <a:gd name="T37" fmla="*/ 97 h 457"/>
                <a:gd name="T38" fmla="*/ 140 w 316"/>
                <a:gd name="T39" fmla="*/ 101 h 457"/>
                <a:gd name="T40" fmla="*/ 125 w 316"/>
                <a:gd name="T41" fmla="*/ 111 h 457"/>
                <a:gd name="T42" fmla="*/ 116 w 316"/>
                <a:gd name="T43" fmla="*/ 125 h 457"/>
                <a:gd name="T44" fmla="*/ 112 w 316"/>
                <a:gd name="T45" fmla="*/ 141 h 457"/>
                <a:gd name="T46" fmla="*/ 112 w 316"/>
                <a:gd name="T47" fmla="*/ 158 h 457"/>
                <a:gd name="T48" fmla="*/ 108 w 316"/>
                <a:gd name="T49" fmla="*/ 168 h 457"/>
                <a:gd name="T50" fmla="*/ 97 w 316"/>
                <a:gd name="T51" fmla="*/ 172 h 457"/>
                <a:gd name="T52" fmla="*/ 17 w 316"/>
                <a:gd name="T53" fmla="*/ 172 h 457"/>
                <a:gd name="T54" fmla="*/ 7 w 316"/>
                <a:gd name="T55" fmla="*/ 168 h 457"/>
                <a:gd name="T56" fmla="*/ 3 w 316"/>
                <a:gd name="T57" fmla="*/ 160 h 457"/>
                <a:gd name="T58" fmla="*/ 3 w 316"/>
                <a:gd name="T59" fmla="*/ 144 h 457"/>
                <a:gd name="T60" fmla="*/ 15 w 316"/>
                <a:gd name="T61" fmla="*/ 86 h 457"/>
                <a:gd name="T62" fmla="*/ 49 w 316"/>
                <a:gd name="T63" fmla="*/ 40 h 457"/>
                <a:gd name="T64" fmla="*/ 97 w 316"/>
                <a:gd name="T65" fmla="*/ 10 h 457"/>
                <a:gd name="T66" fmla="*/ 156 w 316"/>
                <a:gd name="T67" fmla="*/ 0 h 457"/>
                <a:gd name="T68" fmla="*/ 217 w 316"/>
                <a:gd name="T69" fmla="*/ 9 h 457"/>
                <a:gd name="T70" fmla="*/ 268 w 316"/>
                <a:gd name="T71" fmla="*/ 37 h 457"/>
                <a:gd name="T72" fmla="*/ 303 w 316"/>
                <a:gd name="T73" fmla="*/ 81 h 457"/>
                <a:gd name="T74" fmla="*/ 316 w 316"/>
                <a:gd name="T75" fmla="*/ 138 h 457"/>
                <a:gd name="T76" fmla="*/ 313 w 316"/>
                <a:gd name="T77" fmla="*/ 169 h 457"/>
                <a:gd name="T78" fmla="*/ 302 w 316"/>
                <a:gd name="T79" fmla="*/ 196 h 457"/>
                <a:gd name="T80" fmla="*/ 287 w 316"/>
                <a:gd name="T81" fmla="*/ 220 h 457"/>
                <a:gd name="T82" fmla="*/ 269 w 316"/>
                <a:gd name="T83" fmla="*/ 240 h 457"/>
                <a:gd name="T84" fmla="*/ 162 w 316"/>
                <a:gd name="T85" fmla="*/ 3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6" h="457">
                  <a:moveTo>
                    <a:pt x="162" y="357"/>
                  </a:moveTo>
                  <a:cubicBezTo>
                    <a:pt x="301" y="357"/>
                    <a:pt x="301" y="357"/>
                    <a:pt x="301" y="357"/>
                  </a:cubicBezTo>
                  <a:cubicBezTo>
                    <a:pt x="306" y="357"/>
                    <a:pt x="309" y="359"/>
                    <a:pt x="312" y="360"/>
                  </a:cubicBezTo>
                  <a:cubicBezTo>
                    <a:pt x="314" y="363"/>
                    <a:pt x="316" y="367"/>
                    <a:pt x="316" y="371"/>
                  </a:cubicBezTo>
                  <a:cubicBezTo>
                    <a:pt x="316" y="442"/>
                    <a:pt x="316" y="442"/>
                    <a:pt x="316" y="442"/>
                  </a:cubicBezTo>
                  <a:cubicBezTo>
                    <a:pt x="316" y="445"/>
                    <a:pt x="314" y="449"/>
                    <a:pt x="312" y="452"/>
                  </a:cubicBezTo>
                  <a:cubicBezTo>
                    <a:pt x="309" y="455"/>
                    <a:pt x="306" y="457"/>
                    <a:pt x="301" y="457"/>
                  </a:cubicBezTo>
                  <a:cubicBezTo>
                    <a:pt x="16" y="457"/>
                    <a:pt x="16" y="457"/>
                    <a:pt x="16" y="457"/>
                  </a:cubicBezTo>
                  <a:cubicBezTo>
                    <a:pt x="12" y="457"/>
                    <a:pt x="9" y="455"/>
                    <a:pt x="5" y="452"/>
                  </a:cubicBezTo>
                  <a:cubicBezTo>
                    <a:pt x="2" y="449"/>
                    <a:pt x="0" y="445"/>
                    <a:pt x="0" y="442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4"/>
                    <a:pt x="1" y="391"/>
                    <a:pt x="2" y="389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6" y="163"/>
                    <a:pt x="200" y="158"/>
                    <a:pt x="201" y="154"/>
                  </a:cubicBezTo>
                  <a:cubicBezTo>
                    <a:pt x="202" y="149"/>
                    <a:pt x="203" y="144"/>
                    <a:pt x="203" y="139"/>
                  </a:cubicBezTo>
                  <a:cubicBezTo>
                    <a:pt x="203" y="132"/>
                    <a:pt x="201" y="126"/>
                    <a:pt x="199" y="121"/>
                  </a:cubicBezTo>
                  <a:cubicBezTo>
                    <a:pt x="196" y="115"/>
                    <a:pt x="193" y="111"/>
                    <a:pt x="188" y="107"/>
                  </a:cubicBezTo>
                  <a:cubicBezTo>
                    <a:pt x="184" y="104"/>
                    <a:pt x="179" y="101"/>
                    <a:pt x="174" y="100"/>
                  </a:cubicBezTo>
                  <a:cubicBezTo>
                    <a:pt x="169" y="98"/>
                    <a:pt x="163" y="97"/>
                    <a:pt x="157" y="97"/>
                  </a:cubicBezTo>
                  <a:cubicBezTo>
                    <a:pt x="151" y="97"/>
                    <a:pt x="146" y="98"/>
                    <a:pt x="140" y="101"/>
                  </a:cubicBezTo>
                  <a:cubicBezTo>
                    <a:pt x="135" y="103"/>
                    <a:pt x="130" y="106"/>
                    <a:pt x="125" y="111"/>
                  </a:cubicBezTo>
                  <a:cubicBezTo>
                    <a:pt x="122" y="114"/>
                    <a:pt x="118" y="119"/>
                    <a:pt x="116" y="125"/>
                  </a:cubicBezTo>
                  <a:cubicBezTo>
                    <a:pt x="113" y="130"/>
                    <a:pt x="112" y="136"/>
                    <a:pt x="112" y="141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2" y="161"/>
                    <a:pt x="110" y="164"/>
                    <a:pt x="108" y="168"/>
                  </a:cubicBezTo>
                  <a:cubicBezTo>
                    <a:pt x="105" y="171"/>
                    <a:pt x="102" y="172"/>
                    <a:pt x="97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2" y="172"/>
                    <a:pt x="9" y="171"/>
                    <a:pt x="7" y="168"/>
                  </a:cubicBezTo>
                  <a:cubicBezTo>
                    <a:pt x="5" y="166"/>
                    <a:pt x="3" y="163"/>
                    <a:pt x="3" y="160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123"/>
                    <a:pt x="7" y="103"/>
                    <a:pt x="15" y="86"/>
                  </a:cubicBezTo>
                  <a:cubicBezTo>
                    <a:pt x="24" y="68"/>
                    <a:pt x="35" y="53"/>
                    <a:pt x="49" y="40"/>
                  </a:cubicBezTo>
                  <a:cubicBezTo>
                    <a:pt x="63" y="27"/>
                    <a:pt x="78" y="17"/>
                    <a:pt x="97" y="10"/>
                  </a:cubicBezTo>
                  <a:cubicBezTo>
                    <a:pt x="115" y="3"/>
                    <a:pt x="135" y="0"/>
                    <a:pt x="156" y="0"/>
                  </a:cubicBezTo>
                  <a:cubicBezTo>
                    <a:pt x="177" y="0"/>
                    <a:pt x="197" y="3"/>
                    <a:pt x="217" y="9"/>
                  </a:cubicBezTo>
                  <a:cubicBezTo>
                    <a:pt x="236" y="16"/>
                    <a:pt x="253" y="26"/>
                    <a:pt x="268" y="37"/>
                  </a:cubicBezTo>
                  <a:cubicBezTo>
                    <a:pt x="283" y="49"/>
                    <a:pt x="294" y="64"/>
                    <a:pt x="303" y="81"/>
                  </a:cubicBezTo>
                  <a:cubicBezTo>
                    <a:pt x="312" y="98"/>
                    <a:pt x="316" y="117"/>
                    <a:pt x="316" y="138"/>
                  </a:cubicBezTo>
                  <a:cubicBezTo>
                    <a:pt x="316" y="149"/>
                    <a:pt x="315" y="159"/>
                    <a:pt x="313" y="169"/>
                  </a:cubicBezTo>
                  <a:cubicBezTo>
                    <a:pt x="310" y="178"/>
                    <a:pt x="306" y="187"/>
                    <a:pt x="302" y="196"/>
                  </a:cubicBezTo>
                  <a:cubicBezTo>
                    <a:pt x="298" y="204"/>
                    <a:pt x="293" y="212"/>
                    <a:pt x="287" y="220"/>
                  </a:cubicBezTo>
                  <a:cubicBezTo>
                    <a:pt x="281" y="227"/>
                    <a:pt x="275" y="234"/>
                    <a:pt x="269" y="240"/>
                  </a:cubicBezTo>
                  <a:lnTo>
                    <a:pt x="162" y="357"/>
                  </a:ln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146" y="1390"/>
              <a:ext cx="937" cy="1331"/>
            </a:xfrm>
            <a:custGeom>
              <a:avLst/>
              <a:gdLst>
                <a:gd name="T0" fmla="*/ 33 w 351"/>
                <a:gd name="T1" fmla="*/ 497 h 497"/>
                <a:gd name="T2" fmla="*/ 0 w 351"/>
                <a:gd name="T3" fmla="*/ 464 h 497"/>
                <a:gd name="T4" fmla="*/ 4 w 351"/>
                <a:gd name="T5" fmla="*/ 403 h 497"/>
                <a:gd name="T6" fmla="*/ 201 w 351"/>
                <a:gd name="T7" fmla="*/ 171 h 497"/>
                <a:gd name="T8" fmla="*/ 200 w 351"/>
                <a:gd name="T9" fmla="*/ 151 h 497"/>
                <a:gd name="T10" fmla="*/ 185 w 351"/>
                <a:gd name="T11" fmla="*/ 138 h 497"/>
                <a:gd name="T12" fmla="*/ 155 w 351"/>
                <a:gd name="T13" fmla="*/ 145 h 497"/>
                <a:gd name="T14" fmla="*/ 147 w 351"/>
                <a:gd name="T15" fmla="*/ 163 h 497"/>
                <a:gd name="T16" fmla="*/ 138 w 351"/>
                <a:gd name="T17" fmla="*/ 200 h 497"/>
                <a:gd name="T18" fmla="*/ 34 w 351"/>
                <a:gd name="T19" fmla="*/ 212 h 497"/>
                <a:gd name="T20" fmla="*/ 3 w 351"/>
                <a:gd name="T21" fmla="*/ 182 h 497"/>
                <a:gd name="T22" fmla="*/ 17 w 351"/>
                <a:gd name="T23" fmla="*/ 100 h 497"/>
                <a:gd name="T24" fmla="*/ 107 w 351"/>
                <a:gd name="T25" fmla="*/ 16 h 497"/>
                <a:gd name="T26" fmla="*/ 296 w 351"/>
                <a:gd name="T27" fmla="*/ 45 h 497"/>
                <a:gd name="T28" fmla="*/ 351 w 351"/>
                <a:gd name="T29" fmla="*/ 160 h 497"/>
                <a:gd name="T30" fmla="*/ 334 w 351"/>
                <a:gd name="T31" fmla="*/ 226 h 497"/>
                <a:gd name="T32" fmla="*/ 298 w 351"/>
                <a:gd name="T33" fmla="*/ 274 h 497"/>
                <a:gd name="T34" fmla="*/ 318 w 351"/>
                <a:gd name="T35" fmla="*/ 362 h 497"/>
                <a:gd name="T36" fmla="*/ 350 w 351"/>
                <a:gd name="T37" fmla="*/ 393 h 497"/>
                <a:gd name="T38" fmla="*/ 342 w 351"/>
                <a:gd name="T39" fmla="*/ 485 h 497"/>
                <a:gd name="T40" fmla="*/ 174 w 351"/>
                <a:gd name="T41" fmla="*/ 102 h 497"/>
                <a:gd name="T42" fmla="*/ 216 w 351"/>
                <a:gd name="T43" fmla="*/ 116 h 497"/>
                <a:gd name="T44" fmla="*/ 238 w 351"/>
                <a:gd name="T45" fmla="*/ 161 h 497"/>
                <a:gd name="T46" fmla="*/ 220 w 351"/>
                <a:gd name="T47" fmla="*/ 203 h 497"/>
                <a:gd name="T48" fmla="*/ 35 w 351"/>
                <a:gd name="T49" fmla="*/ 464 h 497"/>
                <a:gd name="T50" fmla="*/ 315 w 351"/>
                <a:gd name="T51" fmla="*/ 397 h 497"/>
                <a:gd name="T52" fmla="*/ 273 w 351"/>
                <a:gd name="T53" fmla="*/ 251 h 497"/>
                <a:gd name="T54" fmla="*/ 303 w 351"/>
                <a:gd name="T55" fmla="*/ 210 h 497"/>
                <a:gd name="T56" fmla="*/ 316 w 351"/>
                <a:gd name="T57" fmla="*/ 160 h 497"/>
                <a:gd name="T58" fmla="*/ 274 w 351"/>
                <a:gd name="T59" fmla="*/ 73 h 497"/>
                <a:gd name="T60" fmla="*/ 120 w 351"/>
                <a:gd name="T61" fmla="*/ 48 h 497"/>
                <a:gd name="T62" fmla="*/ 48 w 351"/>
                <a:gd name="T63" fmla="*/ 115 h 497"/>
                <a:gd name="T64" fmla="*/ 38 w 351"/>
                <a:gd name="T65" fmla="*/ 177 h 497"/>
                <a:gd name="T66" fmla="*/ 112 w 351"/>
                <a:gd name="T67" fmla="*/ 163 h 497"/>
                <a:gd name="T68" fmla="*/ 130 w 351"/>
                <a:gd name="T69" fmla="*/ 120 h 497"/>
                <a:gd name="T70" fmla="*/ 174 w 351"/>
                <a:gd name="T71" fmla="*/ 10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1" h="497">
                  <a:moveTo>
                    <a:pt x="318" y="497"/>
                  </a:moveTo>
                  <a:cubicBezTo>
                    <a:pt x="33" y="497"/>
                    <a:pt x="33" y="497"/>
                    <a:pt x="33" y="497"/>
                  </a:cubicBezTo>
                  <a:cubicBezTo>
                    <a:pt x="25" y="497"/>
                    <a:pt x="17" y="493"/>
                    <a:pt x="10" y="486"/>
                  </a:cubicBezTo>
                  <a:cubicBezTo>
                    <a:pt x="4" y="481"/>
                    <a:pt x="0" y="472"/>
                    <a:pt x="0" y="464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0" y="415"/>
                    <a:pt x="1" y="409"/>
                    <a:pt x="4" y="403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6" y="179"/>
                    <a:pt x="200" y="173"/>
                    <a:pt x="201" y="171"/>
                  </a:cubicBezTo>
                  <a:cubicBezTo>
                    <a:pt x="202" y="168"/>
                    <a:pt x="203" y="164"/>
                    <a:pt x="203" y="161"/>
                  </a:cubicBezTo>
                  <a:cubicBezTo>
                    <a:pt x="203" y="157"/>
                    <a:pt x="202" y="154"/>
                    <a:pt x="200" y="151"/>
                  </a:cubicBezTo>
                  <a:cubicBezTo>
                    <a:pt x="199" y="148"/>
                    <a:pt x="197" y="145"/>
                    <a:pt x="194" y="143"/>
                  </a:cubicBezTo>
                  <a:cubicBezTo>
                    <a:pt x="192" y="141"/>
                    <a:pt x="188" y="139"/>
                    <a:pt x="185" y="138"/>
                  </a:cubicBezTo>
                  <a:cubicBezTo>
                    <a:pt x="179" y="136"/>
                    <a:pt x="171" y="135"/>
                    <a:pt x="164" y="139"/>
                  </a:cubicBezTo>
                  <a:cubicBezTo>
                    <a:pt x="160" y="141"/>
                    <a:pt x="157" y="143"/>
                    <a:pt x="155" y="145"/>
                  </a:cubicBezTo>
                  <a:cubicBezTo>
                    <a:pt x="151" y="149"/>
                    <a:pt x="150" y="151"/>
                    <a:pt x="149" y="152"/>
                  </a:cubicBezTo>
                  <a:cubicBezTo>
                    <a:pt x="147" y="157"/>
                    <a:pt x="147" y="160"/>
                    <a:pt x="147" y="163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87"/>
                    <a:pt x="144" y="194"/>
                    <a:pt x="138" y="200"/>
                  </a:cubicBezTo>
                  <a:cubicBezTo>
                    <a:pt x="133" y="208"/>
                    <a:pt x="124" y="212"/>
                    <a:pt x="114" y="212"/>
                  </a:cubicBezTo>
                  <a:cubicBezTo>
                    <a:pt x="34" y="212"/>
                    <a:pt x="34" y="212"/>
                    <a:pt x="34" y="212"/>
                  </a:cubicBezTo>
                  <a:cubicBezTo>
                    <a:pt x="24" y="212"/>
                    <a:pt x="15" y="208"/>
                    <a:pt x="10" y="200"/>
                  </a:cubicBezTo>
                  <a:cubicBezTo>
                    <a:pt x="6" y="196"/>
                    <a:pt x="3" y="188"/>
                    <a:pt x="3" y="182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3" y="142"/>
                    <a:pt x="8" y="120"/>
                    <a:pt x="17" y="100"/>
                  </a:cubicBezTo>
                  <a:cubicBezTo>
                    <a:pt x="26" y="81"/>
                    <a:pt x="38" y="64"/>
                    <a:pt x="54" y="49"/>
                  </a:cubicBezTo>
                  <a:cubicBezTo>
                    <a:pt x="69" y="35"/>
                    <a:pt x="87" y="24"/>
                    <a:pt x="107" y="16"/>
                  </a:cubicBezTo>
                  <a:cubicBezTo>
                    <a:pt x="152" y="0"/>
                    <a:pt x="198" y="1"/>
                    <a:pt x="239" y="15"/>
                  </a:cubicBezTo>
                  <a:cubicBezTo>
                    <a:pt x="260" y="22"/>
                    <a:pt x="278" y="32"/>
                    <a:pt x="296" y="45"/>
                  </a:cubicBezTo>
                  <a:cubicBezTo>
                    <a:pt x="312" y="59"/>
                    <a:pt x="325" y="75"/>
                    <a:pt x="335" y="94"/>
                  </a:cubicBezTo>
                  <a:cubicBezTo>
                    <a:pt x="346" y="114"/>
                    <a:pt x="351" y="136"/>
                    <a:pt x="351" y="160"/>
                  </a:cubicBezTo>
                  <a:cubicBezTo>
                    <a:pt x="351" y="172"/>
                    <a:pt x="349" y="184"/>
                    <a:pt x="346" y="195"/>
                  </a:cubicBezTo>
                  <a:cubicBezTo>
                    <a:pt x="343" y="206"/>
                    <a:pt x="339" y="216"/>
                    <a:pt x="334" y="226"/>
                  </a:cubicBezTo>
                  <a:cubicBezTo>
                    <a:pt x="329" y="235"/>
                    <a:pt x="324" y="244"/>
                    <a:pt x="318" y="252"/>
                  </a:cubicBezTo>
                  <a:cubicBezTo>
                    <a:pt x="312" y="260"/>
                    <a:pt x="305" y="267"/>
                    <a:pt x="298" y="274"/>
                  </a:cubicBezTo>
                  <a:cubicBezTo>
                    <a:pt x="219" y="362"/>
                    <a:pt x="219" y="362"/>
                    <a:pt x="219" y="362"/>
                  </a:cubicBezTo>
                  <a:cubicBezTo>
                    <a:pt x="318" y="362"/>
                    <a:pt x="318" y="362"/>
                    <a:pt x="318" y="362"/>
                  </a:cubicBezTo>
                  <a:cubicBezTo>
                    <a:pt x="325" y="362"/>
                    <a:pt x="332" y="364"/>
                    <a:pt x="338" y="368"/>
                  </a:cubicBezTo>
                  <a:cubicBezTo>
                    <a:pt x="347" y="376"/>
                    <a:pt x="350" y="384"/>
                    <a:pt x="350" y="393"/>
                  </a:cubicBezTo>
                  <a:cubicBezTo>
                    <a:pt x="350" y="464"/>
                    <a:pt x="350" y="464"/>
                    <a:pt x="350" y="464"/>
                  </a:cubicBezTo>
                  <a:cubicBezTo>
                    <a:pt x="350" y="472"/>
                    <a:pt x="347" y="479"/>
                    <a:pt x="342" y="485"/>
                  </a:cubicBezTo>
                  <a:cubicBezTo>
                    <a:pt x="335" y="493"/>
                    <a:pt x="327" y="497"/>
                    <a:pt x="318" y="497"/>
                  </a:cubicBezTo>
                  <a:close/>
                  <a:moveTo>
                    <a:pt x="174" y="102"/>
                  </a:moveTo>
                  <a:cubicBezTo>
                    <a:pt x="183" y="102"/>
                    <a:pt x="190" y="103"/>
                    <a:pt x="197" y="105"/>
                  </a:cubicBezTo>
                  <a:cubicBezTo>
                    <a:pt x="204" y="108"/>
                    <a:pt x="210" y="111"/>
                    <a:pt x="216" y="116"/>
                  </a:cubicBezTo>
                  <a:cubicBezTo>
                    <a:pt x="221" y="120"/>
                    <a:pt x="228" y="127"/>
                    <a:pt x="232" y="136"/>
                  </a:cubicBezTo>
                  <a:cubicBezTo>
                    <a:pt x="235" y="143"/>
                    <a:pt x="238" y="152"/>
                    <a:pt x="238" y="161"/>
                  </a:cubicBezTo>
                  <a:cubicBezTo>
                    <a:pt x="238" y="168"/>
                    <a:pt x="236" y="175"/>
                    <a:pt x="235" y="180"/>
                  </a:cubicBezTo>
                  <a:cubicBezTo>
                    <a:pt x="232" y="189"/>
                    <a:pt x="227" y="195"/>
                    <a:pt x="220" y="203"/>
                  </a:cubicBezTo>
                  <a:cubicBezTo>
                    <a:pt x="32" y="422"/>
                    <a:pt x="32" y="422"/>
                    <a:pt x="32" y="422"/>
                  </a:cubicBezTo>
                  <a:cubicBezTo>
                    <a:pt x="35" y="464"/>
                    <a:pt x="35" y="464"/>
                    <a:pt x="35" y="464"/>
                  </a:cubicBezTo>
                  <a:cubicBezTo>
                    <a:pt x="316" y="462"/>
                    <a:pt x="316" y="462"/>
                    <a:pt x="316" y="462"/>
                  </a:cubicBezTo>
                  <a:cubicBezTo>
                    <a:pt x="315" y="397"/>
                    <a:pt x="315" y="397"/>
                    <a:pt x="315" y="397"/>
                  </a:cubicBezTo>
                  <a:cubicBezTo>
                    <a:pt x="140" y="397"/>
                    <a:pt x="140" y="397"/>
                    <a:pt x="140" y="397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79" y="244"/>
                    <a:pt x="285" y="238"/>
                    <a:pt x="290" y="231"/>
                  </a:cubicBezTo>
                  <a:cubicBezTo>
                    <a:pt x="295" y="224"/>
                    <a:pt x="300" y="217"/>
                    <a:pt x="303" y="210"/>
                  </a:cubicBezTo>
                  <a:cubicBezTo>
                    <a:pt x="308" y="202"/>
                    <a:pt x="310" y="194"/>
                    <a:pt x="313" y="185"/>
                  </a:cubicBezTo>
                  <a:cubicBezTo>
                    <a:pt x="315" y="178"/>
                    <a:pt x="316" y="169"/>
                    <a:pt x="316" y="160"/>
                  </a:cubicBezTo>
                  <a:cubicBezTo>
                    <a:pt x="316" y="141"/>
                    <a:pt x="312" y="125"/>
                    <a:pt x="305" y="111"/>
                  </a:cubicBezTo>
                  <a:cubicBezTo>
                    <a:pt x="297" y="95"/>
                    <a:pt x="286" y="83"/>
                    <a:pt x="274" y="73"/>
                  </a:cubicBezTo>
                  <a:cubicBezTo>
                    <a:pt x="260" y="62"/>
                    <a:pt x="245" y="54"/>
                    <a:pt x="228" y="48"/>
                  </a:cubicBezTo>
                  <a:cubicBezTo>
                    <a:pt x="194" y="37"/>
                    <a:pt x="156" y="35"/>
                    <a:pt x="120" y="48"/>
                  </a:cubicBezTo>
                  <a:cubicBezTo>
                    <a:pt x="104" y="55"/>
                    <a:pt x="90" y="63"/>
                    <a:pt x="78" y="75"/>
                  </a:cubicBezTo>
                  <a:cubicBezTo>
                    <a:pt x="65" y="86"/>
                    <a:pt x="55" y="100"/>
                    <a:pt x="48" y="115"/>
                  </a:cubicBezTo>
                  <a:cubicBezTo>
                    <a:pt x="41" y="130"/>
                    <a:pt x="38" y="147"/>
                    <a:pt x="38" y="166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114" y="177"/>
                    <a:pt x="114" y="177"/>
                    <a:pt x="114" y="17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2" y="155"/>
                    <a:pt x="114" y="147"/>
                    <a:pt x="117" y="140"/>
                  </a:cubicBezTo>
                  <a:cubicBezTo>
                    <a:pt x="119" y="134"/>
                    <a:pt x="124" y="127"/>
                    <a:pt x="130" y="120"/>
                  </a:cubicBezTo>
                  <a:cubicBezTo>
                    <a:pt x="137" y="114"/>
                    <a:pt x="144" y="110"/>
                    <a:pt x="149" y="107"/>
                  </a:cubicBezTo>
                  <a:cubicBezTo>
                    <a:pt x="158" y="103"/>
                    <a:pt x="166" y="102"/>
                    <a:pt x="174" y="102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4167" y="1438"/>
              <a:ext cx="473" cy="1200"/>
            </a:xfrm>
            <a:custGeom>
              <a:avLst/>
              <a:gdLst>
                <a:gd name="T0" fmla="*/ 0 w 177"/>
                <a:gd name="T1" fmla="*/ 46 h 448"/>
                <a:gd name="T2" fmla="*/ 14 w 177"/>
                <a:gd name="T3" fmla="*/ 27 h 448"/>
                <a:gd name="T4" fmla="*/ 56 w 177"/>
                <a:gd name="T5" fmla="*/ 7 h 448"/>
                <a:gd name="T6" fmla="*/ 72 w 177"/>
                <a:gd name="T7" fmla="*/ 1 h 448"/>
                <a:gd name="T8" fmla="*/ 91 w 177"/>
                <a:gd name="T9" fmla="*/ 0 h 448"/>
                <a:gd name="T10" fmla="*/ 162 w 177"/>
                <a:gd name="T11" fmla="*/ 0 h 448"/>
                <a:gd name="T12" fmla="*/ 173 w 177"/>
                <a:gd name="T13" fmla="*/ 3 h 448"/>
                <a:gd name="T14" fmla="*/ 177 w 177"/>
                <a:gd name="T15" fmla="*/ 13 h 448"/>
                <a:gd name="T16" fmla="*/ 177 w 177"/>
                <a:gd name="T17" fmla="*/ 435 h 448"/>
                <a:gd name="T18" fmla="*/ 162 w 177"/>
                <a:gd name="T19" fmla="*/ 448 h 448"/>
                <a:gd name="T20" fmla="*/ 74 w 177"/>
                <a:gd name="T21" fmla="*/ 448 h 448"/>
                <a:gd name="T22" fmla="*/ 63 w 177"/>
                <a:gd name="T23" fmla="*/ 444 h 448"/>
                <a:gd name="T24" fmla="*/ 60 w 177"/>
                <a:gd name="T25" fmla="*/ 436 h 448"/>
                <a:gd name="T26" fmla="*/ 60 w 177"/>
                <a:gd name="T27" fmla="*/ 103 h 448"/>
                <a:gd name="T28" fmla="*/ 18 w 177"/>
                <a:gd name="T29" fmla="*/ 123 h 448"/>
                <a:gd name="T30" fmla="*/ 15 w 177"/>
                <a:gd name="T31" fmla="*/ 124 h 448"/>
                <a:gd name="T32" fmla="*/ 12 w 177"/>
                <a:gd name="T33" fmla="*/ 125 h 448"/>
                <a:gd name="T34" fmla="*/ 3 w 177"/>
                <a:gd name="T35" fmla="*/ 121 h 448"/>
                <a:gd name="T36" fmla="*/ 0 w 177"/>
                <a:gd name="T37" fmla="*/ 111 h 448"/>
                <a:gd name="T38" fmla="*/ 0 w 177"/>
                <a:gd name="T39" fmla="*/ 4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7" h="448">
                  <a:moveTo>
                    <a:pt x="0" y="46"/>
                  </a:moveTo>
                  <a:cubicBezTo>
                    <a:pt x="0" y="38"/>
                    <a:pt x="5" y="32"/>
                    <a:pt x="14" y="2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1" y="3"/>
                    <a:pt x="66" y="1"/>
                    <a:pt x="72" y="1"/>
                  </a:cubicBezTo>
                  <a:cubicBezTo>
                    <a:pt x="77" y="0"/>
                    <a:pt x="84" y="0"/>
                    <a:pt x="91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6" y="0"/>
                    <a:pt x="169" y="1"/>
                    <a:pt x="173" y="3"/>
                  </a:cubicBezTo>
                  <a:cubicBezTo>
                    <a:pt x="176" y="5"/>
                    <a:pt x="177" y="9"/>
                    <a:pt x="177" y="13"/>
                  </a:cubicBezTo>
                  <a:cubicBezTo>
                    <a:pt x="177" y="435"/>
                    <a:pt x="177" y="435"/>
                    <a:pt x="177" y="435"/>
                  </a:cubicBezTo>
                  <a:cubicBezTo>
                    <a:pt x="177" y="444"/>
                    <a:pt x="172" y="448"/>
                    <a:pt x="162" y="448"/>
                  </a:cubicBezTo>
                  <a:cubicBezTo>
                    <a:pt x="74" y="448"/>
                    <a:pt x="74" y="448"/>
                    <a:pt x="74" y="448"/>
                  </a:cubicBezTo>
                  <a:cubicBezTo>
                    <a:pt x="69" y="448"/>
                    <a:pt x="65" y="447"/>
                    <a:pt x="63" y="444"/>
                  </a:cubicBezTo>
                  <a:cubicBezTo>
                    <a:pt x="61" y="442"/>
                    <a:pt x="60" y="439"/>
                    <a:pt x="60" y="436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7" y="124"/>
                    <a:pt x="16" y="124"/>
                    <a:pt x="15" y="124"/>
                  </a:cubicBezTo>
                  <a:cubicBezTo>
                    <a:pt x="14" y="124"/>
                    <a:pt x="13" y="124"/>
                    <a:pt x="12" y="125"/>
                  </a:cubicBezTo>
                  <a:cubicBezTo>
                    <a:pt x="9" y="125"/>
                    <a:pt x="5" y="124"/>
                    <a:pt x="3" y="121"/>
                  </a:cubicBezTo>
                  <a:cubicBezTo>
                    <a:pt x="2" y="118"/>
                    <a:pt x="0" y="114"/>
                    <a:pt x="0" y="111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4122" y="1393"/>
              <a:ext cx="563" cy="1293"/>
            </a:xfrm>
            <a:custGeom>
              <a:avLst/>
              <a:gdLst>
                <a:gd name="T0" fmla="*/ 179 w 211"/>
                <a:gd name="T1" fmla="*/ 483 h 483"/>
                <a:gd name="T2" fmla="*/ 91 w 211"/>
                <a:gd name="T3" fmla="*/ 483 h 483"/>
                <a:gd name="T4" fmla="*/ 66 w 211"/>
                <a:gd name="T5" fmla="*/ 472 h 483"/>
                <a:gd name="T6" fmla="*/ 60 w 211"/>
                <a:gd name="T7" fmla="*/ 453 h 483"/>
                <a:gd name="T8" fmla="*/ 60 w 211"/>
                <a:gd name="T9" fmla="*/ 169 h 483"/>
                <a:gd name="T10" fmla="*/ 57 w 211"/>
                <a:gd name="T11" fmla="*/ 263 h 483"/>
                <a:gd name="T12" fmla="*/ 29 w 211"/>
                <a:gd name="T13" fmla="*/ 159 h 483"/>
                <a:gd name="T14" fmla="*/ 6 w 211"/>
                <a:gd name="T15" fmla="*/ 147 h 483"/>
                <a:gd name="T16" fmla="*/ 0 w 211"/>
                <a:gd name="T17" fmla="*/ 128 h 483"/>
                <a:gd name="T18" fmla="*/ 0 w 211"/>
                <a:gd name="T19" fmla="*/ 63 h 483"/>
                <a:gd name="T20" fmla="*/ 22 w 211"/>
                <a:gd name="T21" fmla="*/ 29 h 483"/>
                <a:gd name="T22" fmla="*/ 66 w 211"/>
                <a:gd name="T23" fmla="*/ 8 h 483"/>
                <a:gd name="T24" fmla="*/ 87 w 211"/>
                <a:gd name="T25" fmla="*/ 0 h 483"/>
                <a:gd name="T26" fmla="*/ 108 w 211"/>
                <a:gd name="T27" fmla="*/ 0 h 483"/>
                <a:gd name="T28" fmla="*/ 179 w 211"/>
                <a:gd name="T29" fmla="*/ 0 h 483"/>
                <a:gd name="T30" fmla="*/ 198 w 211"/>
                <a:gd name="T31" fmla="*/ 5 h 483"/>
                <a:gd name="T32" fmla="*/ 211 w 211"/>
                <a:gd name="T33" fmla="*/ 30 h 483"/>
                <a:gd name="T34" fmla="*/ 211 w 211"/>
                <a:gd name="T35" fmla="*/ 452 h 483"/>
                <a:gd name="T36" fmla="*/ 179 w 211"/>
                <a:gd name="T37" fmla="*/ 483 h 483"/>
                <a:gd name="T38" fmla="*/ 94 w 211"/>
                <a:gd name="T39" fmla="*/ 448 h 483"/>
                <a:gd name="T40" fmla="*/ 177 w 211"/>
                <a:gd name="T41" fmla="*/ 448 h 483"/>
                <a:gd name="T42" fmla="*/ 177 w 211"/>
                <a:gd name="T43" fmla="*/ 35 h 483"/>
                <a:gd name="T44" fmla="*/ 108 w 211"/>
                <a:gd name="T45" fmla="*/ 34 h 483"/>
                <a:gd name="T46" fmla="*/ 91 w 211"/>
                <a:gd name="T47" fmla="*/ 35 h 483"/>
                <a:gd name="T48" fmla="*/ 84 w 211"/>
                <a:gd name="T49" fmla="*/ 38 h 483"/>
                <a:gd name="T50" fmla="*/ 38 w 211"/>
                <a:gd name="T51" fmla="*/ 60 h 483"/>
                <a:gd name="T52" fmla="*/ 35 w 211"/>
                <a:gd name="T53" fmla="*/ 63 h 483"/>
                <a:gd name="T54" fmla="*/ 35 w 211"/>
                <a:gd name="T55" fmla="*/ 121 h 483"/>
                <a:gd name="T56" fmla="*/ 94 w 211"/>
                <a:gd name="T57" fmla="*/ 92 h 483"/>
                <a:gd name="T58" fmla="*/ 94 w 211"/>
                <a:gd name="T59" fmla="*/ 448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1" h="483">
                  <a:moveTo>
                    <a:pt x="179" y="483"/>
                  </a:moveTo>
                  <a:cubicBezTo>
                    <a:pt x="91" y="483"/>
                    <a:pt x="91" y="483"/>
                    <a:pt x="91" y="483"/>
                  </a:cubicBezTo>
                  <a:cubicBezTo>
                    <a:pt x="77" y="483"/>
                    <a:pt x="70" y="477"/>
                    <a:pt x="66" y="472"/>
                  </a:cubicBezTo>
                  <a:cubicBezTo>
                    <a:pt x="64" y="468"/>
                    <a:pt x="60" y="462"/>
                    <a:pt x="60" y="453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57" y="263"/>
                    <a:pt x="57" y="263"/>
                    <a:pt x="57" y="263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16" y="159"/>
                    <a:pt x="9" y="152"/>
                    <a:pt x="6" y="147"/>
                  </a:cubicBezTo>
                  <a:cubicBezTo>
                    <a:pt x="3" y="142"/>
                    <a:pt x="0" y="136"/>
                    <a:pt x="0" y="12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3"/>
                    <a:pt x="4" y="39"/>
                    <a:pt x="22" y="2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70" y="4"/>
                    <a:pt x="78" y="1"/>
                    <a:pt x="87" y="0"/>
                  </a:cubicBezTo>
                  <a:cubicBezTo>
                    <a:pt x="93" y="0"/>
                    <a:pt x="100" y="0"/>
                    <a:pt x="108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7" y="0"/>
                    <a:pt x="193" y="2"/>
                    <a:pt x="198" y="5"/>
                  </a:cubicBezTo>
                  <a:cubicBezTo>
                    <a:pt x="207" y="12"/>
                    <a:pt x="211" y="20"/>
                    <a:pt x="211" y="30"/>
                  </a:cubicBezTo>
                  <a:cubicBezTo>
                    <a:pt x="211" y="452"/>
                    <a:pt x="211" y="452"/>
                    <a:pt x="211" y="452"/>
                  </a:cubicBezTo>
                  <a:cubicBezTo>
                    <a:pt x="211" y="470"/>
                    <a:pt x="199" y="483"/>
                    <a:pt x="179" y="483"/>
                  </a:cubicBezTo>
                  <a:close/>
                  <a:moveTo>
                    <a:pt x="94" y="448"/>
                  </a:moveTo>
                  <a:cubicBezTo>
                    <a:pt x="177" y="448"/>
                    <a:pt x="177" y="448"/>
                    <a:pt x="177" y="448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2" y="34"/>
                    <a:pt x="95" y="34"/>
                    <a:pt x="91" y="35"/>
                  </a:cubicBezTo>
                  <a:cubicBezTo>
                    <a:pt x="88" y="35"/>
                    <a:pt x="86" y="36"/>
                    <a:pt x="84" y="38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5" y="62"/>
                    <a:pt x="35" y="63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94" y="92"/>
                    <a:pt x="94" y="92"/>
                    <a:pt x="94" y="92"/>
                  </a:cubicBezTo>
                  <a:lnTo>
                    <a:pt x="94" y="448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5379" y="1669"/>
              <a:ext cx="158" cy="158"/>
            </a:xfrm>
            <a:custGeom>
              <a:avLst/>
              <a:gdLst>
                <a:gd name="T0" fmla="*/ 128 w 158"/>
                <a:gd name="T1" fmla="*/ 142 h 158"/>
                <a:gd name="T2" fmla="*/ 94 w 158"/>
                <a:gd name="T3" fmla="*/ 158 h 158"/>
                <a:gd name="T4" fmla="*/ 70 w 158"/>
                <a:gd name="T5" fmla="*/ 104 h 158"/>
                <a:gd name="T6" fmla="*/ 16 w 158"/>
                <a:gd name="T7" fmla="*/ 128 h 158"/>
                <a:gd name="T8" fmla="*/ 0 w 158"/>
                <a:gd name="T9" fmla="*/ 93 h 158"/>
                <a:gd name="T10" fmla="*/ 54 w 158"/>
                <a:gd name="T11" fmla="*/ 69 h 158"/>
                <a:gd name="T12" fmla="*/ 30 w 158"/>
                <a:gd name="T13" fmla="*/ 16 h 158"/>
                <a:gd name="T14" fmla="*/ 64 w 158"/>
                <a:gd name="T15" fmla="*/ 0 h 158"/>
                <a:gd name="T16" fmla="*/ 88 w 158"/>
                <a:gd name="T17" fmla="*/ 51 h 158"/>
                <a:gd name="T18" fmla="*/ 142 w 158"/>
                <a:gd name="T19" fmla="*/ 27 h 158"/>
                <a:gd name="T20" fmla="*/ 158 w 158"/>
                <a:gd name="T21" fmla="*/ 64 h 158"/>
                <a:gd name="T22" fmla="*/ 104 w 158"/>
                <a:gd name="T23" fmla="*/ 88 h 158"/>
                <a:gd name="T24" fmla="*/ 128 w 158"/>
                <a:gd name="T25" fmla="*/ 14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158">
                  <a:moveTo>
                    <a:pt x="128" y="142"/>
                  </a:moveTo>
                  <a:lnTo>
                    <a:pt x="94" y="158"/>
                  </a:lnTo>
                  <a:lnTo>
                    <a:pt x="70" y="104"/>
                  </a:lnTo>
                  <a:lnTo>
                    <a:pt x="16" y="128"/>
                  </a:lnTo>
                  <a:lnTo>
                    <a:pt x="0" y="93"/>
                  </a:lnTo>
                  <a:lnTo>
                    <a:pt x="54" y="69"/>
                  </a:lnTo>
                  <a:lnTo>
                    <a:pt x="30" y="16"/>
                  </a:lnTo>
                  <a:lnTo>
                    <a:pt x="64" y="0"/>
                  </a:lnTo>
                  <a:lnTo>
                    <a:pt x="88" y="51"/>
                  </a:lnTo>
                  <a:lnTo>
                    <a:pt x="142" y="27"/>
                  </a:lnTo>
                  <a:lnTo>
                    <a:pt x="158" y="64"/>
                  </a:lnTo>
                  <a:lnTo>
                    <a:pt x="104" y="88"/>
                  </a:lnTo>
                  <a:lnTo>
                    <a:pt x="128" y="142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4180" y="2710"/>
              <a:ext cx="190" cy="191"/>
            </a:xfrm>
            <a:custGeom>
              <a:avLst/>
              <a:gdLst>
                <a:gd name="T0" fmla="*/ 139 w 190"/>
                <a:gd name="T1" fmla="*/ 180 h 191"/>
                <a:gd name="T2" fmla="*/ 91 w 190"/>
                <a:gd name="T3" fmla="*/ 191 h 191"/>
                <a:gd name="T4" fmla="*/ 78 w 190"/>
                <a:gd name="T5" fmla="*/ 124 h 191"/>
                <a:gd name="T6" fmla="*/ 11 w 190"/>
                <a:gd name="T7" fmla="*/ 142 h 191"/>
                <a:gd name="T8" fmla="*/ 0 w 190"/>
                <a:gd name="T9" fmla="*/ 94 h 191"/>
                <a:gd name="T10" fmla="*/ 67 w 190"/>
                <a:gd name="T11" fmla="*/ 78 h 191"/>
                <a:gd name="T12" fmla="*/ 51 w 190"/>
                <a:gd name="T13" fmla="*/ 11 h 191"/>
                <a:gd name="T14" fmla="*/ 96 w 190"/>
                <a:gd name="T15" fmla="*/ 0 h 191"/>
                <a:gd name="T16" fmla="*/ 112 w 190"/>
                <a:gd name="T17" fmla="*/ 67 h 191"/>
                <a:gd name="T18" fmla="*/ 179 w 190"/>
                <a:gd name="T19" fmla="*/ 51 h 191"/>
                <a:gd name="T20" fmla="*/ 190 w 190"/>
                <a:gd name="T21" fmla="*/ 100 h 191"/>
                <a:gd name="T22" fmla="*/ 123 w 190"/>
                <a:gd name="T23" fmla="*/ 113 h 191"/>
                <a:gd name="T24" fmla="*/ 139 w 190"/>
                <a:gd name="T25" fmla="*/ 18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191">
                  <a:moveTo>
                    <a:pt x="139" y="180"/>
                  </a:moveTo>
                  <a:lnTo>
                    <a:pt x="91" y="191"/>
                  </a:lnTo>
                  <a:lnTo>
                    <a:pt x="78" y="124"/>
                  </a:lnTo>
                  <a:lnTo>
                    <a:pt x="11" y="142"/>
                  </a:lnTo>
                  <a:lnTo>
                    <a:pt x="0" y="94"/>
                  </a:lnTo>
                  <a:lnTo>
                    <a:pt x="67" y="78"/>
                  </a:lnTo>
                  <a:lnTo>
                    <a:pt x="51" y="11"/>
                  </a:lnTo>
                  <a:lnTo>
                    <a:pt x="96" y="0"/>
                  </a:lnTo>
                  <a:lnTo>
                    <a:pt x="112" y="67"/>
                  </a:lnTo>
                  <a:lnTo>
                    <a:pt x="179" y="51"/>
                  </a:lnTo>
                  <a:lnTo>
                    <a:pt x="190" y="100"/>
                  </a:lnTo>
                  <a:lnTo>
                    <a:pt x="123" y="113"/>
                  </a:lnTo>
                  <a:lnTo>
                    <a:pt x="139" y="18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3297" y="1776"/>
              <a:ext cx="563" cy="734"/>
            </a:xfrm>
            <a:custGeom>
              <a:avLst/>
              <a:gdLst>
                <a:gd name="T0" fmla="*/ 208 w 211"/>
                <a:gd name="T1" fmla="*/ 274 h 274"/>
                <a:gd name="T2" fmla="*/ 0 w 211"/>
                <a:gd name="T3" fmla="*/ 3 h 274"/>
                <a:gd name="T4" fmla="*/ 3 w 211"/>
                <a:gd name="T5" fmla="*/ 0 h 274"/>
                <a:gd name="T6" fmla="*/ 211 w 211"/>
                <a:gd name="T7" fmla="*/ 272 h 274"/>
                <a:gd name="T8" fmla="*/ 208 w 211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74">
                  <a:moveTo>
                    <a:pt x="208" y="27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11" y="272"/>
                    <a:pt x="211" y="272"/>
                    <a:pt x="211" y="272"/>
                  </a:cubicBezTo>
                  <a:cubicBezTo>
                    <a:pt x="210" y="272"/>
                    <a:pt x="209" y="273"/>
                    <a:pt x="208" y="274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3168" y="2089"/>
              <a:ext cx="353" cy="463"/>
            </a:xfrm>
            <a:custGeom>
              <a:avLst/>
              <a:gdLst>
                <a:gd name="T0" fmla="*/ 125 w 132"/>
                <a:gd name="T1" fmla="*/ 171 h 173"/>
                <a:gd name="T2" fmla="*/ 0 w 132"/>
                <a:gd name="T3" fmla="*/ 8 h 173"/>
                <a:gd name="T4" fmla="*/ 0 w 132"/>
                <a:gd name="T5" fmla="*/ 0 h 173"/>
                <a:gd name="T6" fmla="*/ 132 w 132"/>
                <a:gd name="T7" fmla="*/ 173 h 173"/>
                <a:gd name="T8" fmla="*/ 125 w 132"/>
                <a:gd name="T9" fmla="*/ 17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73">
                  <a:moveTo>
                    <a:pt x="125" y="17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0" y="173"/>
                    <a:pt x="128" y="172"/>
                    <a:pt x="125" y="171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3270" y="1803"/>
              <a:ext cx="558" cy="723"/>
            </a:xfrm>
            <a:custGeom>
              <a:avLst/>
              <a:gdLst>
                <a:gd name="T0" fmla="*/ 205 w 209"/>
                <a:gd name="T1" fmla="*/ 270 h 270"/>
                <a:gd name="T2" fmla="*/ 0 w 209"/>
                <a:gd name="T3" fmla="*/ 3 h 270"/>
                <a:gd name="T4" fmla="*/ 3 w 209"/>
                <a:gd name="T5" fmla="*/ 0 h 270"/>
                <a:gd name="T6" fmla="*/ 209 w 209"/>
                <a:gd name="T7" fmla="*/ 268 h 270"/>
                <a:gd name="T8" fmla="*/ 205 w 209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70">
                  <a:moveTo>
                    <a:pt x="205" y="27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207" y="269"/>
                    <a:pt x="206" y="270"/>
                    <a:pt x="205" y="27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612" y="1639"/>
              <a:ext cx="462" cy="600"/>
            </a:xfrm>
            <a:custGeom>
              <a:avLst/>
              <a:gdLst>
                <a:gd name="T0" fmla="*/ 172 w 173"/>
                <a:gd name="T1" fmla="*/ 224 h 224"/>
                <a:gd name="T2" fmla="*/ 0 w 173"/>
                <a:gd name="T3" fmla="*/ 0 h 224"/>
                <a:gd name="T4" fmla="*/ 6 w 173"/>
                <a:gd name="T5" fmla="*/ 0 h 224"/>
                <a:gd name="T6" fmla="*/ 173 w 173"/>
                <a:gd name="T7" fmla="*/ 219 h 224"/>
                <a:gd name="T8" fmla="*/ 172 w 173"/>
                <a:gd name="T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224">
                  <a:moveTo>
                    <a:pt x="172" y="22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3" y="221"/>
                    <a:pt x="172" y="223"/>
                    <a:pt x="172" y="224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248" y="1832"/>
              <a:ext cx="543" cy="707"/>
            </a:xfrm>
            <a:custGeom>
              <a:avLst/>
              <a:gdLst>
                <a:gd name="T0" fmla="*/ 2 w 203"/>
                <a:gd name="T1" fmla="*/ 0 h 264"/>
                <a:gd name="T2" fmla="*/ 203 w 203"/>
                <a:gd name="T3" fmla="*/ 263 h 264"/>
                <a:gd name="T4" fmla="*/ 199 w 203"/>
                <a:gd name="T5" fmla="*/ 264 h 264"/>
                <a:gd name="T6" fmla="*/ 0 w 203"/>
                <a:gd name="T7" fmla="*/ 4 h 264"/>
                <a:gd name="T8" fmla="*/ 2 w 203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64">
                  <a:moveTo>
                    <a:pt x="2" y="0"/>
                  </a:moveTo>
                  <a:cubicBezTo>
                    <a:pt x="203" y="263"/>
                    <a:pt x="203" y="263"/>
                    <a:pt x="203" y="263"/>
                  </a:cubicBezTo>
                  <a:cubicBezTo>
                    <a:pt x="202" y="264"/>
                    <a:pt x="200" y="264"/>
                    <a:pt x="199" y="2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353" y="1725"/>
              <a:ext cx="568" cy="742"/>
            </a:xfrm>
            <a:custGeom>
              <a:avLst/>
              <a:gdLst>
                <a:gd name="T0" fmla="*/ 210 w 213"/>
                <a:gd name="T1" fmla="*/ 277 h 277"/>
                <a:gd name="T2" fmla="*/ 0 w 213"/>
                <a:gd name="T3" fmla="*/ 3 h 277"/>
                <a:gd name="T4" fmla="*/ 3 w 213"/>
                <a:gd name="T5" fmla="*/ 0 h 277"/>
                <a:gd name="T6" fmla="*/ 213 w 213"/>
                <a:gd name="T7" fmla="*/ 275 h 277"/>
                <a:gd name="T8" fmla="*/ 210 w 213"/>
                <a:gd name="T9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77">
                  <a:moveTo>
                    <a:pt x="210" y="277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2" y="276"/>
                    <a:pt x="211" y="276"/>
                    <a:pt x="210" y="27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323" y="1749"/>
              <a:ext cx="569" cy="742"/>
            </a:xfrm>
            <a:custGeom>
              <a:avLst/>
              <a:gdLst>
                <a:gd name="T0" fmla="*/ 209 w 213"/>
                <a:gd name="T1" fmla="*/ 277 h 277"/>
                <a:gd name="T2" fmla="*/ 0 w 213"/>
                <a:gd name="T3" fmla="*/ 3 h 277"/>
                <a:gd name="T4" fmla="*/ 3 w 213"/>
                <a:gd name="T5" fmla="*/ 0 h 277"/>
                <a:gd name="T6" fmla="*/ 213 w 213"/>
                <a:gd name="T7" fmla="*/ 274 h 277"/>
                <a:gd name="T8" fmla="*/ 209 w 213"/>
                <a:gd name="T9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77">
                  <a:moveTo>
                    <a:pt x="209" y="277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5"/>
                    <a:pt x="211" y="276"/>
                    <a:pt x="209" y="27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940" y="1762"/>
              <a:ext cx="99" cy="126"/>
            </a:xfrm>
            <a:custGeom>
              <a:avLst/>
              <a:gdLst>
                <a:gd name="T0" fmla="*/ 37 w 37"/>
                <a:gd name="T1" fmla="*/ 47 h 47"/>
                <a:gd name="T2" fmla="*/ 0 w 37"/>
                <a:gd name="T3" fmla="*/ 0 h 47"/>
                <a:gd name="T4" fmla="*/ 37 w 37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7">
                  <a:moveTo>
                    <a:pt x="37" y="4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14"/>
                    <a:pt x="27" y="30"/>
                    <a:pt x="37" y="4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841" y="1693"/>
              <a:ext cx="241" cy="313"/>
            </a:xfrm>
            <a:custGeom>
              <a:avLst/>
              <a:gdLst>
                <a:gd name="T0" fmla="*/ 9 w 90"/>
                <a:gd name="T1" fmla="*/ 5 h 117"/>
                <a:gd name="T2" fmla="*/ 87 w 90"/>
                <a:gd name="T3" fmla="*/ 107 h 117"/>
                <a:gd name="T4" fmla="*/ 90 w 90"/>
                <a:gd name="T5" fmla="*/ 117 h 117"/>
                <a:gd name="T6" fmla="*/ 0 w 90"/>
                <a:gd name="T7" fmla="*/ 0 h 117"/>
                <a:gd name="T8" fmla="*/ 9 w 90"/>
                <a:gd name="T9" fmla="*/ 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17">
                  <a:moveTo>
                    <a:pt x="9" y="5"/>
                  </a:moveTo>
                  <a:cubicBezTo>
                    <a:pt x="87" y="107"/>
                    <a:pt x="87" y="107"/>
                    <a:pt x="87" y="107"/>
                  </a:cubicBezTo>
                  <a:cubicBezTo>
                    <a:pt x="88" y="110"/>
                    <a:pt x="89" y="114"/>
                    <a:pt x="90" y="1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3"/>
                    <a:pt x="9" y="5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3227" y="1867"/>
              <a:ext cx="526" cy="685"/>
            </a:xfrm>
            <a:custGeom>
              <a:avLst/>
              <a:gdLst>
                <a:gd name="T0" fmla="*/ 2 w 197"/>
                <a:gd name="T1" fmla="*/ 0 h 256"/>
                <a:gd name="T2" fmla="*/ 197 w 197"/>
                <a:gd name="T3" fmla="*/ 255 h 256"/>
                <a:gd name="T4" fmla="*/ 193 w 197"/>
                <a:gd name="T5" fmla="*/ 256 h 256"/>
                <a:gd name="T6" fmla="*/ 0 w 197"/>
                <a:gd name="T7" fmla="*/ 4 h 256"/>
                <a:gd name="T8" fmla="*/ 2 w 197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56">
                  <a:moveTo>
                    <a:pt x="2" y="0"/>
                  </a:moveTo>
                  <a:cubicBezTo>
                    <a:pt x="197" y="255"/>
                    <a:pt x="197" y="255"/>
                    <a:pt x="197" y="255"/>
                  </a:cubicBezTo>
                  <a:cubicBezTo>
                    <a:pt x="196" y="255"/>
                    <a:pt x="194" y="256"/>
                    <a:pt x="193" y="2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3171" y="2156"/>
              <a:ext cx="288" cy="378"/>
            </a:xfrm>
            <a:custGeom>
              <a:avLst/>
              <a:gdLst>
                <a:gd name="T0" fmla="*/ 0 w 108"/>
                <a:gd name="T1" fmla="*/ 0 h 141"/>
                <a:gd name="T2" fmla="*/ 108 w 108"/>
                <a:gd name="T3" fmla="*/ 141 h 141"/>
                <a:gd name="T4" fmla="*/ 100 w 108"/>
                <a:gd name="T5" fmla="*/ 138 h 141"/>
                <a:gd name="T6" fmla="*/ 1 w 108"/>
                <a:gd name="T7" fmla="*/ 9 h 141"/>
                <a:gd name="T8" fmla="*/ 0 w 108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41">
                  <a:moveTo>
                    <a:pt x="0" y="0"/>
                  </a:moveTo>
                  <a:cubicBezTo>
                    <a:pt x="108" y="141"/>
                    <a:pt x="108" y="141"/>
                    <a:pt x="108" y="141"/>
                  </a:cubicBezTo>
                  <a:cubicBezTo>
                    <a:pt x="105" y="140"/>
                    <a:pt x="102" y="139"/>
                    <a:pt x="100" y="13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772" y="1663"/>
              <a:ext cx="318" cy="418"/>
            </a:xfrm>
            <a:custGeom>
              <a:avLst/>
              <a:gdLst>
                <a:gd name="T0" fmla="*/ 7 w 119"/>
                <a:gd name="T1" fmla="*/ 2 h 156"/>
                <a:gd name="T2" fmla="*/ 118 w 119"/>
                <a:gd name="T3" fmla="*/ 148 h 156"/>
                <a:gd name="T4" fmla="*/ 119 w 119"/>
                <a:gd name="T5" fmla="*/ 156 h 156"/>
                <a:gd name="T6" fmla="*/ 0 w 119"/>
                <a:gd name="T7" fmla="*/ 0 h 156"/>
                <a:gd name="T8" fmla="*/ 7 w 119"/>
                <a:gd name="T9" fmla="*/ 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56">
                  <a:moveTo>
                    <a:pt x="7" y="2"/>
                  </a:moveTo>
                  <a:cubicBezTo>
                    <a:pt x="118" y="148"/>
                    <a:pt x="118" y="148"/>
                    <a:pt x="118" y="148"/>
                  </a:cubicBezTo>
                  <a:cubicBezTo>
                    <a:pt x="119" y="151"/>
                    <a:pt x="119" y="153"/>
                    <a:pt x="119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208" y="1902"/>
              <a:ext cx="505" cy="658"/>
            </a:xfrm>
            <a:custGeom>
              <a:avLst/>
              <a:gdLst>
                <a:gd name="T0" fmla="*/ 0 w 189"/>
                <a:gd name="T1" fmla="*/ 5 h 246"/>
                <a:gd name="T2" fmla="*/ 2 w 189"/>
                <a:gd name="T3" fmla="*/ 0 h 246"/>
                <a:gd name="T4" fmla="*/ 189 w 189"/>
                <a:gd name="T5" fmla="*/ 245 h 246"/>
                <a:gd name="T6" fmla="*/ 184 w 189"/>
                <a:gd name="T7" fmla="*/ 246 h 246"/>
                <a:gd name="T8" fmla="*/ 0 w 189"/>
                <a:gd name="T9" fmla="*/ 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46">
                  <a:moveTo>
                    <a:pt x="0" y="5"/>
                  </a:moveTo>
                  <a:cubicBezTo>
                    <a:pt x="0" y="3"/>
                    <a:pt x="1" y="2"/>
                    <a:pt x="2" y="0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8" y="246"/>
                    <a:pt x="186" y="246"/>
                    <a:pt x="184" y="24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3569" y="1642"/>
              <a:ext cx="491" cy="640"/>
            </a:xfrm>
            <a:custGeom>
              <a:avLst/>
              <a:gdLst>
                <a:gd name="T0" fmla="*/ 182 w 184"/>
                <a:gd name="T1" fmla="*/ 239 h 239"/>
                <a:gd name="T2" fmla="*/ 0 w 184"/>
                <a:gd name="T3" fmla="*/ 1 h 239"/>
                <a:gd name="T4" fmla="*/ 5 w 184"/>
                <a:gd name="T5" fmla="*/ 0 h 239"/>
                <a:gd name="T6" fmla="*/ 184 w 184"/>
                <a:gd name="T7" fmla="*/ 234 h 239"/>
                <a:gd name="T8" fmla="*/ 182 w 184"/>
                <a:gd name="T9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39">
                  <a:moveTo>
                    <a:pt x="182" y="239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0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3" y="236"/>
                    <a:pt x="183" y="238"/>
                    <a:pt x="182" y="239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3713" y="1647"/>
              <a:ext cx="377" cy="493"/>
            </a:xfrm>
            <a:custGeom>
              <a:avLst/>
              <a:gdLst>
                <a:gd name="T0" fmla="*/ 0 w 141"/>
                <a:gd name="T1" fmla="*/ 0 h 184"/>
                <a:gd name="T2" fmla="*/ 6 w 141"/>
                <a:gd name="T3" fmla="*/ 2 h 184"/>
                <a:gd name="T4" fmla="*/ 141 w 141"/>
                <a:gd name="T5" fmla="*/ 178 h 184"/>
                <a:gd name="T6" fmla="*/ 141 w 141"/>
                <a:gd name="T7" fmla="*/ 181 h 184"/>
                <a:gd name="T8" fmla="*/ 141 w 141"/>
                <a:gd name="T9" fmla="*/ 184 h 184"/>
                <a:gd name="T10" fmla="*/ 0 w 141"/>
                <a:gd name="T1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184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141" y="178"/>
                    <a:pt x="141" y="178"/>
                    <a:pt x="141" y="178"/>
                  </a:cubicBezTo>
                  <a:cubicBezTo>
                    <a:pt x="141" y="179"/>
                    <a:pt x="141" y="180"/>
                    <a:pt x="141" y="181"/>
                  </a:cubicBezTo>
                  <a:cubicBezTo>
                    <a:pt x="141" y="182"/>
                    <a:pt x="141" y="183"/>
                    <a:pt x="141" y="18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3660" y="1642"/>
              <a:ext cx="424" cy="552"/>
            </a:xfrm>
            <a:custGeom>
              <a:avLst/>
              <a:gdLst>
                <a:gd name="T0" fmla="*/ 158 w 159"/>
                <a:gd name="T1" fmla="*/ 206 h 206"/>
                <a:gd name="T2" fmla="*/ 0 w 159"/>
                <a:gd name="T3" fmla="*/ 0 h 206"/>
                <a:gd name="T4" fmla="*/ 6 w 159"/>
                <a:gd name="T5" fmla="*/ 0 h 206"/>
                <a:gd name="T6" fmla="*/ 159 w 159"/>
                <a:gd name="T7" fmla="*/ 200 h 206"/>
                <a:gd name="T8" fmla="*/ 158 w 159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06">
                  <a:moveTo>
                    <a:pt x="158" y="20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9" y="202"/>
                    <a:pt x="158" y="204"/>
                    <a:pt x="158" y="206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3489" y="1658"/>
              <a:ext cx="534" cy="696"/>
            </a:xfrm>
            <a:custGeom>
              <a:avLst/>
              <a:gdLst>
                <a:gd name="T0" fmla="*/ 197 w 200"/>
                <a:gd name="T1" fmla="*/ 260 h 260"/>
                <a:gd name="T2" fmla="*/ 0 w 200"/>
                <a:gd name="T3" fmla="*/ 2 h 260"/>
                <a:gd name="T4" fmla="*/ 4 w 200"/>
                <a:gd name="T5" fmla="*/ 0 h 260"/>
                <a:gd name="T6" fmla="*/ 200 w 200"/>
                <a:gd name="T7" fmla="*/ 256 h 260"/>
                <a:gd name="T8" fmla="*/ 197 w 200"/>
                <a:gd name="T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260">
                  <a:moveTo>
                    <a:pt x="197" y="26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ubicBezTo>
                    <a:pt x="200" y="256"/>
                    <a:pt x="200" y="256"/>
                    <a:pt x="200" y="256"/>
                  </a:cubicBezTo>
                  <a:cubicBezTo>
                    <a:pt x="199" y="258"/>
                    <a:pt x="198" y="259"/>
                    <a:pt x="197" y="26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3526" y="1650"/>
              <a:ext cx="515" cy="669"/>
            </a:xfrm>
            <a:custGeom>
              <a:avLst/>
              <a:gdLst>
                <a:gd name="T0" fmla="*/ 191 w 193"/>
                <a:gd name="T1" fmla="*/ 250 h 250"/>
                <a:gd name="T2" fmla="*/ 0 w 193"/>
                <a:gd name="T3" fmla="*/ 1 h 250"/>
                <a:gd name="T4" fmla="*/ 5 w 193"/>
                <a:gd name="T5" fmla="*/ 0 h 250"/>
                <a:gd name="T6" fmla="*/ 193 w 193"/>
                <a:gd name="T7" fmla="*/ 246 h 250"/>
                <a:gd name="T8" fmla="*/ 191 w 193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50">
                  <a:moveTo>
                    <a:pt x="191" y="25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193" y="246"/>
                    <a:pt x="193" y="246"/>
                    <a:pt x="193" y="246"/>
                  </a:cubicBezTo>
                  <a:cubicBezTo>
                    <a:pt x="193" y="248"/>
                    <a:pt x="192" y="249"/>
                    <a:pt x="191" y="25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3187" y="2242"/>
              <a:ext cx="195" cy="252"/>
            </a:xfrm>
            <a:custGeom>
              <a:avLst/>
              <a:gdLst>
                <a:gd name="T0" fmla="*/ 0 w 73"/>
                <a:gd name="T1" fmla="*/ 0 h 94"/>
                <a:gd name="T2" fmla="*/ 73 w 73"/>
                <a:gd name="T3" fmla="*/ 94 h 94"/>
                <a:gd name="T4" fmla="*/ 61 w 73"/>
                <a:gd name="T5" fmla="*/ 86 h 94"/>
                <a:gd name="T6" fmla="*/ 5 w 73"/>
                <a:gd name="T7" fmla="*/ 13 h 94"/>
                <a:gd name="T8" fmla="*/ 0 w 73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94">
                  <a:moveTo>
                    <a:pt x="0" y="0"/>
                  </a:moveTo>
                  <a:cubicBezTo>
                    <a:pt x="73" y="94"/>
                    <a:pt x="73" y="94"/>
                    <a:pt x="73" y="94"/>
                  </a:cubicBezTo>
                  <a:cubicBezTo>
                    <a:pt x="69" y="92"/>
                    <a:pt x="65" y="89"/>
                    <a:pt x="61" y="8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3382" y="1706"/>
              <a:ext cx="569" cy="737"/>
            </a:xfrm>
            <a:custGeom>
              <a:avLst/>
              <a:gdLst>
                <a:gd name="T0" fmla="*/ 210 w 213"/>
                <a:gd name="T1" fmla="*/ 275 h 275"/>
                <a:gd name="T2" fmla="*/ 0 w 213"/>
                <a:gd name="T3" fmla="*/ 2 h 275"/>
                <a:gd name="T4" fmla="*/ 4 w 213"/>
                <a:gd name="T5" fmla="*/ 0 h 275"/>
                <a:gd name="T6" fmla="*/ 213 w 213"/>
                <a:gd name="T7" fmla="*/ 272 h 275"/>
                <a:gd name="T8" fmla="*/ 210 w 213"/>
                <a:gd name="T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75">
                  <a:moveTo>
                    <a:pt x="210" y="27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213" y="272"/>
                    <a:pt x="213" y="272"/>
                    <a:pt x="213" y="272"/>
                  </a:cubicBezTo>
                  <a:cubicBezTo>
                    <a:pt x="212" y="273"/>
                    <a:pt x="211" y="274"/>
                    <a:pt x="210" y="275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3192" y="1942"/>
              <a:ext cx="478" cy="624"/>
            </a:xfrm>
            <a:custGeom>
              <a:avLst/>
              <a:gdLst>
                <a:gd name="T0" fmla="*/ 174 w 179"/>
                <a:gd name="T1" fmla="*/ 233 h 233"/>
                <a:gd name="T2" fmla="*/ 0 w 179"/>
                <a:gd name="T3" fmla="*/ 5 h 233"/>
                <a:gd name="T4" fmla="*/ 1 w 179"/>
                <a:gd name="T5" fmla="*/ 0 h 233"/>
                <a:gd name="T6" fmla="*/ 179 w 179"/>
                <a:gd name="T7" fmla="*/ 232 h 233"/>
                <a:gd name="T8" fmla="*/ 174 w 179"/>
                <a:gd name="T9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3">
                  <a:moveTo>
                    <a:pt x="174" y="233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9" y="232"/>
                    <a:pt x="179" y="232"/>
                    <a:pt x="179" y="232"/>
                  </a:cubicBezTo>
                  <a:cubicBezTo>
                    <a:pt x="178" y="233"/>
                    <a:pt x="176" y="233"/>
                    <a:pt x="174" y="233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417" y="1687"/>
              <a:ext cx="560" cy="729"/>
            </a:xfrm>
            <a:custGeom>
              <a:avLst/>
              <a:gdLst>
                <a:gd name="T0" fmla="*/ 207 w 210"/>
                <a:gd name="T1" fmla="*/ 272 h 272"/>
                <a:gd name="T2" fmla="*/ 0 w 210"/>
                <a:gd name="T3" fmla="*/ 2 h 272"/>
                <a:gd name="T4" fmla="*/ 4 w 210"/>
                <a:gd name="T5" fmla="*/ 0 h 272"/>
                <a:gd name="T6" fmla="*/ 210 w 210"/>
                <a:gd name="T7" fmla="*/ 269 h 272"/>
                <a:gd name="T8" fmla="*/ 207 w 210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72">
                  <a:moveTo>
                    <a:pt x="207" y="27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210" y="269"/>
                    <a:pt x="210" y="269"/>
                    <a:pt x="210" y="269"/>
                  </a:cubicBezTo>
                  <a:cubicBezTo>
                    <a:pt x="209" y="270"/>
                    <a:pt x="208" y="271"/>
                    <a:pt x="207" y="272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171" y="2036"/>
              <a:ext cx="406" cy="527"/>
            </a:xfrm>
            <a:custGeom>
              <a:avLst/>
              <a:gdLst>
                <a:gd name="T0" fmla="*/ 145 w 152"/>
                <a:gd name="T1" fmla="*/ 196 h 197"/>
                <a:gd name="T2" fmla="*/ 0 w 152"/>
                <a:gd name="T3" fmla="*/ 6 h 197"/>
                <a:gd name="T4" fmla="*/ 0 w 152"/>
                <a:gd name="T5" fmla="*/ 0 h 197"/>
                <a:gd name="T6" fmla="*/ 152 w 152"/>
                <a:gd name="T7" fmla="*/ 197 h 197"/>
                <a:gd name="T8" fmla="*/ 145 w 152"/>
                <a:gd name="T9" fmla="*/ 1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97">
                  <a:moveTo>
                    <a:pt x="145" y="19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52" y="197"/>
                    <a:pt x="152" y="197"/>
                    <a:pt x="152" y="197"/>
                  </a:cubicBezTo>
                  <a:cubicBezTo>
                    <a:pt x="150" y="197"/>
                    <a:pt x="147" y="196"/>
                    <a:pt x="145" y="196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179" y="1985"/>
              <a:ext cx="446" cy="581"/>
            </a:xfrm>
            <a:custGeom>
              <a:avLst/>
              <a:gdLst>
                <a:gd name="T0" fmla="*/ 161 w 167"/>
                <a:gd name="T1" fmla="*/ 217 h 217"/>
                <a:gd name="T2" fmla="*/ 0 w 167"/>
                <a:gd name="T3" fmla="*/ 6 h 217"/>
                <a:gd name="T4" fmla="*/ 1 w 167"/>
                <a:gd name="T5" fmla="*/ 0 h 217"/>
                <a:gd name="T6" fmla="*/ 167 w 167"/>
                <a:gd name="T7" fmla="*/ 217 h 217"/>
                <a:gd name="T8" fmla="*/ 161 w 167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217">
                  <a:moveTo>
                    <a:pt x="161" y="21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67" y="217"/>
                    <a:pt x="167" y="217"/>
                    <a:pt x="167" y="217"/>
                  </a:cubicBezTo>
                  <a:cubicBezTo>
                    <a:pt x="165" y="217"/>
                    <a:pt x="163" y="217"/>
                    <a:pt x="161" y="21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3451" y="1671"/>
              <a:ext cx="550" cy="715"/>
            </a:xfrm>
            <a:custGeom>
              <a:avLst/>
              <a:gdLst>
                <a:gd name="T0" fmla="*/ 203 w 206"/>
                <a:gd name="T1" fmla="*/ 267 h 267"/>
                <a:gd name="T2" fmla="*/ 0 w 206"/>
                <a:gd name="T3" fmla="*/ 2 h 267"/>
                <a:gd name="T4" fmla="*/ 4 w 206"/>
                <a:gd name="T5" fmla="*/ 0 h 267"/>
                <a:gd name="T6" fmla="*/ 206 w 206"/>
                <a:gd name="T7" fmla="*/ 264 h 267"/>
                <a:gd name="T8" fmla="*/ 203 w 206"/>
                <a:gd name="T9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67">
                  <a:moveTo>
                    <a:pt x="203" y="267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5" y="265"/>
                    <a:pt x="204" y="266"/>
                    <a:pt x="203" y="26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1791" y="2518"/>
              <a:ext cx="750" cy="399"/>
            </a:xfrm>
            <a:custGeom>
              <a:avLst/>
              <a:gdLst>
                <a:gd name="T0" fmla="*/ 7 w 281"/>
                <a:gd name="T1" fmla="*/ 47 h 149"/>
                <a:gd name="T2" fmla="*/ 38 w 281"/>
                <a:gd name="T3" fmla="*/ 8 h 149"/>
                <a:gd name="T4" fmla="*/ 110 w 281"/>
                <a:gd name="T5" fmla="*/ 50 h 149"/>
                <a:gd name="T6" fmla="*/ 200 w 281"/>
                <a:gd name="T7" fmla="*/ 120 h 149"/>
                <a:gd name="T8" fmla="*/ 281 w 281"/>
                <a:gd name="T9" fmla="*/ 115 h 149"/>
                <a:gd name="T10" fmla="*/ 159 w 281"/>
                <a:gd name="T11" fmla="*/ 145 h 149"/>
                <a:gd name="T12" fmla="*/ 59 w 281"/>
                <a:gd name="T13" fmla="*/ 76 h 149"/>
                <a:gd name="T14" fmla="*/ 7 w 281"/>
                <a:gd name="T15" fmla="*/ 4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" h="149">
                  <a:moveTo>
                    <a:pt x="7" y="47"/>
                  </a:moveTo>
                  <a:cubicBezTo>
                    <a:pt x="0" y="47"/>
                    <a:pt x="0" y="15"/>
                    <a:pt x="38" y="8"/>
                  </a:cubicBezTo>
                  <a:cubicBezTo>
                    <a:pt x="76" y="0"/>
                    <a:pt x="93" y="21"/>
                    <a:pt x="110" y="50"/>
                  </a:cubicBezTo>
                  <a:cubicBezTo>
                    <a:pt x="127" y="79"/>
                    <a:pt x="154" y="114"/>
                    <a:pt x="200" y="120"/>
                  </a:cubicBezTo>
                  <a:cubicBezTo>
                    <a:pt x="245" y="126"/>
                    <a:pt x="281" y="115"/>
                    <a:pt x="281" y="115"/>
                  </a:cubicBezTo>
                  <a:cubicBezTo>
                    <a:pt x="281" y="115"/>
                    <a:pt x="210" y="149"/>
                    <a:pt x="159" y="145"/>
                  </a:cubicBezTo>
                  <a:cubicBezTo>
                    <a:pt x="109" y="140"/>
                    <a:pt x="82" y="98"/>
                    <a:pt x="59" y="76"/>
                  </a:cubicBezTo>
                  <a:cubicBezTo>
                    <a:pt x="35" y="54"/>
                    <a:pt x="15" y="48"/>
                    <a:pt x="7" y="4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3433" y="1197"/>
              <a:ext cx="141" cy="150"/>
            </a:xfrm>
            <a:custGeom>
              <a:avLst/>
              <a:gdLst>
                <a:gd name="T0" fmla="*/ 11 w 53"/>
                <a:gd name="T1" fmla="*/ 47 h 56"/>
                <a:gd name="T2" fmla="*/ 8 w 53"/>
                <a:gd name="T3" fmla="*/ 12 h 56"/>
                <a:gd name="T4" fmla="*/ 42 w 53"/>
                <a:gd name="T5" fmla="*/ 9 h 56"/>
                <a:gd name="T6" fmla="*/ 45 w 53"/>
                <a:gd name="T7" fmla="*/ 44 h 56"/>
                <a:gd name="T8" fmla="*/ 11 w 53"/>
                <a:gd name="T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6">
                  <a:moveTo>
                    <a:pt x="11" y="47"/>
                  </a:moveTo>
                  <a:cubicBezTo>
                    <a:pt x="1" y="38"/>
                    <a:pt x="0" y="22"/>
                    <a:pt x="8" y="12"/>
                  </a:cubicBezTo>
                  <a:cubicBezTo>
                    <a:pt x="17" y="1"/>
                    <a:pt x="32" y="0"/>
                    <a:pt x="42" y="9"/>
                  </a:cubicBezTo>
                  <a:cubicBezTo>
                    <a:pt x="52" y="18"/>
                    <a:pt x="53" y="34"/>
                    <a:pt x="45" y="44"/>
                  </a:cubicBezTo>
                  <a:cubicBezTo>
                    <a:pt x="36" y="55"/>
                    <a:pt x="21" y="56"/>
                    <a:pt x="11" y="47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614" y="1955"/>
              <a:ext cx="142" cy="142"/>
            </a:xfrm>
            <a:custGeom>
              <a:avLst/>
              <a:gdLst>
                <a:gd name="T0" fmla="*/ 45 w 53"/>
                <a:gd name="T1" fmla="*/ 42 h 53"/>
                <a:gd name="T2" fmla="*/ 12 w 53"/>
                <a:gd name="T3" fmla="*/ 44 h 53"/>
                <a:gd name="T4" fmla="*/ 9 w 53"/>
                <a:gd name="T5" fmla="*/ 11 h 53"/>
                <a:gd name="T6" fmla="*/ 42 w 53"/>
                <a:gd name="T7" fmla="*/ 9 h 53"/>
                <a:gd name="T8" fmla="*/ 45 w 53"/>
                <a:gd name="T9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5" y="42"/>
                  </a:moveTo>
                  <a:cubicBezTo>
                    <a:pt x="36" y="52"/>
                    <a:pt x="21" y="53"/>
                    <a:pt x="12" y="44"/>
                  </a:cubicBezTo>
                  <a:cubicBezTo>
                    <a:pt x="2" y="36"/>
                    <a:pt x="0" y="21"/>
                    <a:pt x="9" y="11"/>
                  </a:cubicBezTo>
                  <a:cubicBezTo>
                    <a:pt x="17" y="1"/>
                    <a:pt x="32" y="0"/>
                    <a:pt x="42" y="9"/>
                  </a:cubicBezTo>
                  <a:cubicBezTo>
                    <a:pt x="52" y="17"/>
                    <a:pt x="53" y="32"/>
                    <a:pt x="45" y="42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190" y="2743"/>
              <a:ext cx="256" cy="254"/>
            </a:xfrm>
            <a:custGeom>
              <a:avLst/>
              <a:gdLst>
                <a:gd name="T0" fmla="*/ 81 w 96"/>
                <a:gd name="T1" fmla="*/ 75 h 95"/>
                <a:gd name="T2" fmla="*/ 20 w 96"/>
                <a:gd name="T3" fmla="*/ 80 h 95"/>
                <a:gd name="T4" fmla="*/ 15 w 96"/>
                <a:gd name="T5" fmla="*/ 20 h 95"/>
                <a:gd name="T6" fmla="*/ 75 w 96"/>
                <a:gd name="T7" fmla="*/ 15 h 95"/>
                <a:gd name="T8" fmla="*/ 81 w 96"/>
                <a:gd name="T9" fmla="*/ 7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5">
                  <a:moveTo>
                    <a:pt x="81" y="75"/>
                  </a:moveTo>
                  <a:cubicBezTo>
                    <a:pt x="65" y="93"/>
                    <a:pt x="38" y="95"/>
                    <a:pt x="20" y="80"/>
                  </a:cubicBezTo>
                  <a:cubicBezTo>
                    <a:pt x="2" y="65"/>
                    <a:pt x="0" y="38"/>
                    <a:pt x="15" y="20"/>
                  </a:cubicBezTo>
                  <a:cubicBezTo>
                    <a:pt x="30" y="2"/>
                    <a:pt x="57" y="0"/>
                    <a:pt x="75" y="15"/>
                  </a:cubicBezTo>
                  <a:cubicBezTo>
                    <a:pt x="93" y="30"/>
                    <a:pt x="96" y="57"/>
                    <a:pt x="81" y="75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4151" y="2708"/>
              <a:ext cx="1001" cy="471"/>
            </a:xfrm>
            <a:custGeom>
              <a:avLst/>
              <a:gdLst>
                <a:gd name="T0" fmla="*/ 328 w 375"/>
                <a:gd name="T1" fmla="*/ 130 h 176"/>
                <a:gd name="T2" fmla="*/ 280 w 375"/>
                <a:gd name="T3" fmla="*/ 140 h 176"/>
                <a:gd name="T4" fmla="*/ 142 w 375"/>
                <a:gd name="T5" fmla="*/ 110 h 176"/>
                <a:gd name="T6" fmla="*/ 0 w 375"/>
                <a:gd name="T7" fmla="*/ 130 h 176"/>
                <a:gd name="T8" fmla="*/ 118 w 375"/>
                <a:gd name="T9" fmla="*/ 87 h 176"/>
                <a:gd name="T10" fmla="*/ 286 w 375"/>
                <a:gd name="T11" fmla="*/ 8 h 176"/>
                <a:gd name="T12" fmla="*/ 328 w 375"/>
                <a:gd name="T13" fmla="*/ 13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176">
                  <a:moveTo>
                    <a:pt x="328" y="130"/>
                  </a:moveTo>
                  <a:cubicBezTo>
                    <a:pt x="316" y="137"/>
                    <a:pt x="300" y="141"/>
                    <a:pt x="280" y="140"/>
                  </a:cubicBezTo>
                  <a:cubicBezTo>
                    <a:pt x="222" y="140"/>
                    <a:pt x="208" y="76"/>
                    <a:pt x="142" y="110"/>
                  </a:cubicBezTo>
                  <a:cubicBezTo>
                    <a:pt x="98" y="134"/>
                    <a:pt x="53" y="176"/>
                    <a:pt x="0" y="130"/>
                  </a:cubicBezTo>
                  <a:cubicBezTo>
                    <a:pt x="0" y="130"/>
                    <a:pt x="53" y="173"/>
                    <a:pt x="118" y="87"/>
                  </a:cubicBezTo>
                  <a:cubicBezTo>
                    <a:pt x="163" y="28"/>
                    <a:pt x="235" y="0"/>
                    <a:pt x="286" y="8"/>
                  </a:cubicBezTo>
                  <a:cubicBezTo>
                    <a:pt x="347" y="18"/>
                    <a:pt x="375" y="101"/>
                    <a:pt x="328" y="130"/>
                  </a:cubicBez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2845" y="1219"/>
              <a:ext cx="158" cy="160"/>
            </a:xfrm>
            <a:custGeom>
              <a:avLst/>
              <a:gdLst>
                <a:gd name="T0" fmla="*/ 14 w 158"/>
                <a:gd name="T1" fmla="*/ 35 h 160"/>
                <a:gd name="T2" fmla="*/ 67 w 158"/>
                <a:gd name="T3" fmla="*/ 56 h 160"/>
                <a:gd name="T4" fmla="*/ 86 w 158"/>
                <a:gd name="T5" fmla="*/ 0 h 160"/>
                <a:gd name="T6" fmla="*/ 123 w 158"/>
                <a:gd name="T7" fmla="*/ 16 h 160"/>
                <a:gd name="T8" fmla="*/ 104 w 158"/>
                <a:gd name="T9" fmla="*/ 67 h 160"/>
                <a:gd name="T10" fmla="*/ 158 w 158"/>
                <a:gd name="T11" fmla="*/ 88 h 160"/>
                <a:gd name="T12" fmla="*/ 144 w 158"/>
                <a:gd name="T13" fmla="*/ 126 h 160"/>
                <a:gd name="T14" fmla="*/ 91 w 158"/>
                <a:gd name="T15" fmla="*/ 107 h 160"/>
                <a:gd name="T16" fmla="*/ 70 w 158"/>
                <a:gd name="T17" fmla="*/ 160 h 160"/>
                <a:gd name="T18" fmla="*/ 32 w 158"/>
                <a:gd name="T19" fmla="*/ 144 h 160"/>
                <a:gd name="T20" fmla="*/ 54 w 158"/>
                <a:gd name="T21" fmla="*/ 91 h 160"/>
                <a:gd name="T22" fmla="*/ 0 w 158"/>
                <a:gd name="T23" fmla="*/ 72 h 160"/>
                <a:gd name="T24" fmla="*/ 14 w 158"/>
                <a:gd name="T25" fmla="*/ 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160">
                  <a:moveTo>
                    <a:pt x="14" y="35"/>
                  </a:moveTo>
                  <a:lnTo>
                    <a:pt x="67" y="56"/>
                  </a:lnTo>
                  <a:lnTo>
                    <a:pt x="86" y="0"/>
                  </a:lnTo>
                  <a:lnTo>
                    <a:pt x="123" y="16"/>
                  </a:lnTo>
                  <a:lnTo>
                    <a:pt x="104" y="67"/>
                  </a:lnTo>
                  <a:lnTo>
                    <a:pt x="158" y="88"/>
                  </a:lnTo>
                  <a:lnTo>
                    <a:pt x="144" y="126"/>
                  </a:lnTo>
                  <a:lnTo>
                    <a:pt x="91" y="107"/>
                  </a:lnTo>
                  <a:lnTo>
                    <a:pt x="70" y="160"/>
                  </a:lnTo>
                  <a:lnTo>
                    <a:pt x="32" y="144"/>
                  </a:lnTo>
                  <a:lnTo>
                    <a:pt x="54" y="91"/>
                  </a:lnTo>
                  <a:lnTo>
                    <a:pt x="0" y="72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4762" y="1465"/>
              <a:ext cx="927" cy="1157"/>
            </a:xfrm>
            <a:custGeom>
              <a:avLst/>
              <a:gdLst>
                <a:gd name="T0" fmla="*/ 331 w 347"/>
                <a:gd name="T1" fmla="*/ 0 h 432"/>
                <a:gd name="T2" fmla="*/ 343 w 347"/>
                <a:gd name="T3" fmla="*/ 5 h 432"/>
                <a:gd name="T4" fmla="*/ 347 w 347"/>
                <a:gd name="T5" fmla="*/ 16 h 432"/>
                <a:gd name="T6" fmla="*/ 342 w 347"/>
                <a:gd name="T7" fmla="*/ 31 h 432"/>
                <a:gd name="T8" fmla="*/ 135 w 347"/>
                <a:gd name="T9" fmla="*/ 422 h 432"/>
                <a:gd name="T10" fmla="*/ 128 w 347"/>
                <a:gd name="T11" fmla="*/ 429 h 432"/>
                <a:gd name="T12" fmla="*/ 119 w 347"/>
                <a:gd name="T13" fmla="*/ 432 h 432"/>
                <a:gd name="T14" fmla="*/ 15 w 347"/>
                <a:gd name="T15" fmla="*/ 432 h 432"/>
                <a:gd name="T16" fmla="*/ 5 w 347"/>
                <a:gd name="T17" fmla="*/ 424 h 432"/>
                <a:gd name="T18" fmla="*/ 6 w 347"/>
                <a:gd name="T19" fmla="*/ 419 h 432"/>
                <a:gd name="T20" fmla="*/ 171 w 347"/>
                <a:gd name="T21" fmla="*/ 103 h 432"/>
                <a:gd name="T22" fmla="*/ 14 w 347"/>
                <a:gd name="T23" fmla="*/ 103 h 432"/>
                <a:gd name="T24" fmla="*/ 4 w 347"/>
                <a:gd name="T25" fmla="*/ 100 h 432"/>
                <a:gd name="T26" fmla="*/ 0 w 347"/>
                <a:gd name="T27" fmla="*/ 90 h 432"/>
                <a:gd name="T28" fmla="*/ 0 w 347"/>
                <a:gd name="T29" fmla="*/ 13 h 432"/>
                <a:gd name="T30" fmla="*/ 4 w 347"/>
                <a:gd name="T31" fmla="*/ 4 h 432"/>
                <a:gd name="T32" fmla="*/ 14 w 347"/>
                <a:gd name="T33" fmla="*/ 0 h 432"/>
                <a:gd name="T34" fmla="*/ 331 w 347"/>
                <a:gd name="T3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7" h="432">
                  <a:moveTo>
                    <a:pt x="331" y="0"/>
                  </a:moveTo>
                  <a:cubicBezTo>
                    <a:pt x="337" y="0"/>
                    <a:pt x="341" y="2"/>
                    <a:pt x="343" y="5"/>
                  </a:cubicBezTo>
                  <a:cubicBezTo>
                    <a:pt x="346" y="8"/>
                    <a:pt x="347" y="12"/>
                    <a:pt x="347" y="16"/>
                  </a:cubicBezTo>
                  <a:cubicBezTo>
                    <a:pt x="347" y="21"/>
                    <a:pt x="345" y="26"/>
                    <a:pt x="342" y="31"/>
                  </a:cubicBezTo>
                  <a:cubicBezTo>
                    <a:pt x="135" y="422"/>
                    <a:pt x="135" y="422"/>
                    <a:pt x="135" y="422"/>
                  </a:cubicBezTo>
                  <a:cubicBezTo>
                    <a:pt x="133" y="425"/>
                    <a:pt x="131" y="428"/>
                    <a:pt x="128" y="429"/>
                  </a:cubicBezTo>
                  <a:cubicBezTo>
                    <a:pt x="125" y="431"/>
                    <a:pt x="122" y="432"/>
                    <a:pt x="119" y="432"/>
                  </a:cubicBezTo>
                  <a:cubicBezTo>
                    <a:pt x="15" y="432"/>
                    <a:pt x="15" y="432"/>
                    <a:pt x="15" y="432"/>
                  </a:cubicBezTo>
                  <a:cubicBezTo>
                    <a:pt x="8" y="432"/>
                    <a:pt x="5" y="429"/>
                    <a:pt x="5" y="424"/>
                  </a:cubicBezTo>
                  <a:cubicBezTo>
                    <a:pt x="5" y="422"/>
                    <a:pt x="5" y="421"/>
                    <a:pt x="6" y="419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0" y="103"/>
                    <a:pt x="6" y="102"/>
                    <a:pt x="4" y="100"/>
                  </a:cubicBezTo>
                  <a:cubicBezTo>
                    <a:pt x="1" y="98"/>
                    <a:pt x="0" y="94"/>
                    <a:pt x="0" y="9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1" y="6"/>
                    <a:pt x="4" y="4"/>
                  </a:cubicBezTo>
                  <a:cubicBezTo>
                    <a:pt x="7" y="1"/>
                    <a:pt x="10" y="0"/>
                    <a:pt x="14" y="0"/>
                  </a:cubicBezTo>
                  <a:lnTo>
                    <a:pt x="3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4714" y="1417"/>
              <a:ext cx="1023" cy="1251"/>
            </a:xfrm>
            <a:custGeom>
              <a:avLst/>
              <a:gdLst>
                <a:gd name="T0" fmla="*/ 137 w 383"/>
                <a:gd name="T1" fmla="*/ 467 h 467"/>
                <a:gd name="T2" fmla="*/ 33 w 383"/>
                <a:gd name="T3" fmla="*/ 467 h 467"/>
                <a:gd name="T4" fmla="*/ 5 w 383"/>
                <a:gd name="T5" fmla="*/ 442 h 467"/>
                <a:gd name="T6" fmla="*/ 9 w 383"/>
                <a:gd name="T7" fmla="*/ 429 h 467"/>
                <a:gd name="T8" fmla="*/ 160 w 383"/>
                <a:gd name="T9" fmla="*/ 139 h 467"/>
                <a:gd name="T10" fmla="*/ 32 w 383"/>
                <a:gd name="T11" fmla="*/ 139 h 467"/>
                <a:gd name="T12" fmla="*/ 10 w 383"/>
                <a:gd name="T13" fmla="*/ 131 h 467"/>
                <a:gd name="T14" fmla="*/ 0 w 383"/>
                <a:gd name="T15" fmla="*/ 108 h 467"/>
                <a:gd name="T16" fmla="*/ 0 w 383"/>
                <a:gd name="T17" fmla="*/ 31 h 467"/>
                <a:gd name="T18" fmla="*/ 10 w 383"/>
                <a:gd name="T19" fmla="*/ 9 h 467"/>
                <a:gd name="T20" fmla="*/ 32 w 383"/>
                <a:gd name="T21" fmla="*/ 0 h 467"/>
                <a:gd name="T22" fmla="*/ 349 w 383"/>
                <a:gd name="T23" fmla="*/ 0 h 467"/>
                <a:gd name="T24" fmla="*/ 375 w 383"/>
                <a:gd name="T25" fmla="*/ 12 h 467"/>
                <a:gd name="T26" fmla="*/ 383 w 383"/>
                <a:gd name="T27" fmla="*/ 34 h 467"/>
                <a:gd name="T28" fmla="*/ 374 w 383"/>
                <a:gd name="T29" fmla="*/ 59 h 467"/>
                <a:gd name="T30" fmla="*/ 168 w 383"/>
                <a:gd name="T31" fmla="*/ 448 h 467"/>
                <a:gd name="T32" fmla="*/ 156 w 383"/>
                <a:gd name="T33" fmla="*/ 462 h 467"/>
                <a:gd name="T34" fmla="*/ 137 w 383"/>
                <a:gd name="T35" fmla="*/ 467 h 467"/>
                <a:gd name="T36" fmla="*/ 46 w 383"/>
                <a:gd name="T37" fmla="*/ 432 h 467"/>
                <a:gd name="T38" fmla="*/ 137 w 383"/>
                <a:gd name="T39" fmla="*/ 432 h 467"/>
                <a:gd name="T40" fmla="*/ 137 w 383"/>
                <a:gd name="T41" fmla="*/ 432 h 467"/>
                <a:gd name="T42" fmla="*/ 344 w 383"/>
                <a:gd name="T43" fmla="*/ 41 h 467"/>
                <a:gd name="T44" fmla="*/ 348 w 383"/>
                <a:gd name="T45" fmla="*/ 34 h 467"/>
                <a:gd name="T46" fmla="*/ 36 w 383"/>
                <a:gd name="T47" fmla="*/ 36 h 467"/>
                <a:gd name="T48" fmla="*/ 36 w 383"/>
                <a:gd name="T49" fmla="*/ 104 h 467"/>
                <a:gd name="T50" fmla="*/ 218 w 383"/>
                <a:gd name="T51" fmla="*/ 103 h 467"/>
                <a:gd name="T52" fmla="*/ 46 w 383"/>
                <a:gd name="T53" fmla="*/ 432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3" h="467">
                  <a:moveTo>
                    <a:pt x="137" y="467"/>
                  </a:moveTo>
                  <a:cubicBezTo>
                    <a:pt x="33" y="467"/>
                    <a:pt x="33" y="467"/>
                    <a:pt x="33" y="467"/>
                  </a:cubicBezTo>
                  <a:cubicBezTo>
                    <a:pt x="14" y="467"/>
                    <a:pt x="5" y="455"/>
                    <a:pt x="5" y="442"/>
                  </a:cubicBezTo>
                  <a:cubicBezTo>
                    <a:pt x="5" y="437"/>
                    <a:pt x="6" y="433"/>
                    <a:pt x="9" y="429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21" y="139"/>
                    <a:pt x="14" y="134"/>
                    <a:pt x="10" y="131"/>
                  </a:cubicBezTo>
                  <a:cubicBezTo>
                    <a:pt x="4" y="126"/>
                    <a:pt x="0" y="118"/>
                    <a:pt x="0" y="10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3"/>
                    <a:pt x="4" y="15"/>
                    <a:pt x="10" y="9"/>
                  </a:cubicBezTo>
                  <a:cubicBezTo>
                    <a:pt x="16" y="3"/>
                    <a:pt x="24" y="0"/>
                    <a:pt x="32" y="0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360" y="0"/>
                    <a:pt x="369" y="5"/>
                    <a:pt x="375" y="12"/>
                  </a:cubicBezTo>
                  <a:cubicBezTo>
                    <a:pt x="380" y="19"/>
                    <a:pt x="383" y="26"/>
                    <a:pt x="383" y="34"/>
                  </a:cubicBezTo>
                  <a:cubicBezTo>
                    <a:pt x="383" y="43"/>
                    <a:pt x="380" y="51"/>
                    <a:pt x="374" y="59"/>
                  </a:cubicBezTo>
                  <a:cubicBezTo>
                    <a:pt x="168" y="448"/>
                    <a:pt x="168" y="448"/>
                    <a:pt x="168" y="448"/>
                  </a:cubicBezTo>
                  <a:cubicBezTo>
                    <a:pt x="166" y="454"/>
                    <a:pt x="161" y="458"/>
                    <a:pt x="156" y="462"/>
                  </a:cubicBezTo>
                  <a:cubicBezTo>
                    <a:pt x="149" y="466"/>
                    <a:pt x="143" y="467"/>
                    <a:pt x="137" y="467"/>
                  </a:cubicBezTo>
                  <a:close/>
                  <a:moveTo>
                    <a:pt x="46" y="432"/>
                  </a:moveTo>
                  <a:cubicBezTo>
                    <a:pt x="137" y="432"/>
                    <a:pt x="137" y="432"/>
                    <a:pt x="137" y="432"/>
                  </a:cubicBezTo>
                  <a:cubicBezTo>
                    <a:pt x="137" y="432"/>
                    <a:pt x="137" y="432"/>
                    <a:pt x="137" y="432"/>
                  </a:cubicBezTo>
                  <a:cubicBezTo>
                    <a:pt x="344" y="41"/>
                    <a:pt x="344" y="41"/>
                    <a:pt x="344" y="41"/>
                  </a:cubicBezTo>
                  <a:cubicBezTo>
                    <a:pt x="346" y="38"/>
                    <a:pt x="348" y="36"/>
                    <a:pt x="348" y="3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218" y="103"/>
                    <a:pt x="218" y="103"/>
                    <a:pt x="218" y="103"/>
                  </a:cubicBezTo>
                  <a:lnTo>
                    <a:pt x="46" y="432"/>
                  </a:lnTo>
                  <a:close/>
                </a:path>
              </a:pathLst>
            </a:custGeom>
            <a:solidFill>
              <a:srgbClr val="E82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E82D48"/>
          </a:solidFill>
        </p:grpSpPr>
        <p:sp>
          <p:nvSpPr>
            <p:cNvPr id="56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5" name="矩形 84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shutterstock_429288793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17424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83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44469" y="-1162384"/>
            <a:ext cx="12525155" cy="9182769"/>
            <a:chOff x="-1939" y="0"/>
            <a:chExt cx="7862" cy="5764"/>
          </a:xfrm>
          <a:solidFill>
            <a:schemeClr val="bg1">
              <a:alpha val="2000"/>
            </a:schemeClr>
          </a:solidFill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-1939" y="0"/>
              <a:ext cx="7862" cy="5764"/>
              <a:chOff x="-1939" y="0"/>
              <a:chExt cx="7862" cy="5764"/>
            </a:xfrm>
            <a:grpFill/>
          </p:grpSpPr>
          <p:sp>
            <p:nvSpPr>
              <p:cNvPr id="187" name="Freeform 5"/>
              <p:cNvSpPr>
                <a:spLocks/>
              </p:cNvSpPr>
              <p:nvPr/>
            </p:nvSpPr>
            <p:spPr bwMode="auto">
              <a:xfrm>
                <a:off x="-1880" y="131"/>
                <a:ext cx="749" cy="934"/>
              </a:xfrm>
              <a:custGeom>
                <a:avLst/>
                <a:gdLst>
                  <a:gd name="T0" fmla="*/ 350 w 468"/>
                  <a:gd name="T1" fmla="*/ 0 h 583"/>
                  <a:gd name="T2" fmla="*/ 338 w 468"/>
                  <a:gd name="T3" fmla="*/ 1 h 583"/>
                  <a:gd name="T4" fmla="*/ 194 w 468"/>
                  <a:gd name="T5" fmla="*/ 199 h 583"/>
                  <a:gd name="T6" fmla="*/ 188 w 468"/>
                  <a:gd name="T7" fmla="*/ 188 h 583"/>
                  <a:gd name="T8" fmla="*/ 65 w 468"/>
                  <a:gd name="T9" fmla="*/ 114 h 583"/>
                  <a:gd name="T10" fmla="*/ 0 w 468"/>
                  <a:gd name="T11" fmla="*/ 136 h 583"/>
                  <a:gd name="T12" fmla="*/ 0 w 468"/>
                  <a:gd name="T13" fmla="*/ 256 h 583"/>
                  <a:gd name="T14" fmla="*/ 18 w 468"/>
                  <a:gd name="T15" fmla="*/ 259 h 583"/>
                  <a:gd name="T16" fmla="*/ 27 w 468"/>
                  <a:gd name="T17" fmla="*/ 258 h 583"/>
                  <a:gd name="T18" fmla="*/ 57 w 468"/>
                  <a:gd name="T19" fmla="*/ 227 h 583"/>
                  <a:gd name="T20" fmla="*/ 36 w 468"/>
                  <a:gd name="T21" fmla="*/ 161 h 583"/>
                  <a:gd name="T22" fmla="*/ 76 w 468"/>
                  <a:gd name="T23" fmla="*/ 145 h 583"/>
                  <a:gd name="T24" fmla="*/ 152 w 468"/>
                  <a:gd name="T25" fmla="*/ 177 h 583"/>
                  <a:gd name="T26" fmla="*/ 126 w 468"/>
                  <a:gd name="T27" fmla="*/ 426 h 583"/>
                  <a:gd name="T28" fmla="*/ 66 w 468"/>
                  <a:gd name="T29" fmla="*/ 465 h 583"/>
                  <a:gd name="T30" fmla="*/ 0 w 468"/>
                  <a:gd name="T31" fmla="*/ 542 h 583"/>
                  <a:gd name="T32" fmla="*/ 0 w 468"/>
                  <a:gd name="T33" fmla="*/ 572 h 583"/>
                  <a:gd name="T34" fmla="*/ 102 w 468"/>
                  <a:gd name="T35" fmla="*/ 472 h 583"/>
                  <a:gd name="T36" fmla="*/ 116 w 468"/>
                  <a:gd name="T37" fmla="*/ 473 h 583"/>
                  <a:gd name="T38" fmla="*/ 170 w 468"/>
                  <a:gd name="T39" fmla="*/ 533 h 583"/>
                  <a:gd name="T40" fmla="*/ 138 w 468"/>
                  <a:gd name="T41" fmla="*/ 556 h 583"/>
                  <a:gd name="T42" fmla="*/ 134 w 468"/>
                  <a:gd name="T43" fmla="*/ 571 h 583"/>
                  <a:gd name="T44" fmla="*/ 154 w 468"/>
                  <a:gd name="T45" fmla="*/ 583 h 583"/>
                  <a:gd name="T46" fmla="*/ 186 w 468"/>
                  <a:gd name="T47" fmla="*/ 567 h 583"/>
                  <a:gd name="T48" fmla="*/ 155 w 468"/>
                  <a:gd name="T49" fmla="*/ 466 h 583"/>
                  <a:gd name="T50" fmla="*/ 110 w 468"/>
                  <a:gd name="T51" fmla="*/ 455 h 583"/>
                  <a:gd name="T52" fmla="*/ 106 w 468"/>
                  <a:gd name="T53" fmla="*/ 455 h 583"/>
                  <a:gd name="T54" fmla="*/ 209 w 468"/>
                  <a:gd name="T55" fmla="*/ 236 h 583"/>
                  <a:gd name="T56" fmla="*/ 207 w 468"/>
                  <a:gd name="T57" fmla="*/ 226 h 583"/>
                  <a:gd name="T58" fmla="*/ 295 w 468"/>
                  <a:gd name="T59" fmla="*/ 41 h 583"/>
                  <a:gd name="T60" fmla="*/ 338 w 468"/>
                  <a:gd name="T61" fmla="*/ 31 h 583"/>
                  <a:gd name="T62" fmla="*/ 383 w 468"/>
                  <a:gd name="T63" fmla="*/ 119 h 583"/>
                  <a:gd name="T64" fmla="*/ 373 w 468"/>
                  <a:gd name="T65" fmla="*/ 160 h 583"/>
                  <a:gd name="T66" fmla="*/ 379 w 468"/>
                  <a:gd name="T67" fmla="*/ 163 h 583"/>
                  <a:gd name="T68" fmla="*/ 391 w 468"/>
                  <a:gd name="T69" fmla="*/ 165 h 583"/>
                  <a:gd name="T70" fmla="*/ 451 w 468"/>
                  <a:gd name="T71" fmla="*/ 110 h 583"/>
                  <a:gd name="T72" fmla="*/ 350 w 468"/>
                  <a:gd name="T73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8" h="583">
                    <a:moveTo>
                      <a:pt x="350" y="0"/>
                    </a:moveTo>
                    <a:cubicBezTo>
                      <a:pt x="346" y="0"/>
                      <a:pt x="342" y="0"/>
                      <a:pt x="338" y="1"/>
                    </a:cubicBezTo>
                    <a:cubicBezTo>
                      <a:pt x="241" y="11"/>
                      <a:pt x="181" y="111"/>
                      <a:pt x="194" y="199"/>
                    </a:cubicBezTo>
                    <a:cubicBezTo>
                      <a:pt x="193" y="195"/>
                      <a:pt x="191" y="191"/>
                      <a:pt x="188" y="188"/>
                    </a:cubicBezTo>
                    <a:cubicBezTo>
                      <a:pt x="162" y="144"/>
                      <a:pt x="113" y="114"/>
                      <a:pt x="65" y="114"/>
                    </a:cubicBezTo>
                    <a:cubicBezTo>
                      <a:pt x="42" y="114"/>
                      <a:pt x="20" y="121"/>
                      <a:pt x="0" y="13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6" y="258"/>
                      <a:pt x="12" y="259"/>
                      <a:pt x="18" y="259"/>
                    </a:cubicBezTo>
                    <a:cubicBezTo>
                      <a:pt x="21" y="259"/>
                      <a:pt x="24" y="259"/>
                      <a:pt x="27" y="258"/>
                    </a:cubicBezTo>
                    <a:cubicBezTo>
                      <a:pt x="42" y="256"/>
                      <a:pt x="54" y="242"/>
                      <a:pt x="57" y="227"/>
                    </a:cubicBezTo>
                    <a:cubicBezTo>
                      <a:pt x="69" y="183"/>
                      <a:pt x="10" y="189"/>
                      <a:pt x="36" y="161"/>
                    </a:cubicBezTo>
                    <a:cubicBezTo>
                      <a:pt x="47" y="149"/>
                      <a:pt x="61" y="145"/>
                      <a:pt x="76" y="145"/>
                    </a:cubicBezTo>
                    <a:cubicBezTo>
                      <a:pt x="104" y="145"/>
                      <a:pt x="134" y="160"/>
                      <a:pt x="152" y="177"/>
                    </a:cubicBezTo>
                    <a:cubicBezTo>
                      <a:pt x="224" y="248"/>
                      <a:pt x="197" y="363"/>
                      <a:pt x="126" y="426"/>
                    </a:cubicBezTo>
                    <a:cubicBezTo>
                      <a:pt x="104" y="446"/>
                      <a:pt x="89" y="453"/>
                      <a:pt x="66" y="465"/>
                    </a:cubicBezTo>
                    <a:cubicBezTo>
                      <a:pt x="35" y="480"/>
                      <a:pt x="10" y="508"/>
                      <a:pt x="0" y="542"/>
                    </a:cubicBezTo>
                    <a:cubicBezTo>
                      <a:pt x="0" y="572"/>
                      <a:pt x="0" y="572"/>
                      <a:pt x="0" y="572"/>
                    </a:cubicBezTo>
                    <a:cubicBezTo>
                      <a:pt x="8" y="520"/>
                      <a:pt x="49" y="472"/>
                      <a:pt x="102" y="472"/>
                    </a:cubicBezTo>
                    <a:cubicBezTo>
                      <a:pt x="107" y="472"/>
                      <a:pt x="111" y="472"/>
                      <a:pt x="116" y="473"/>
                    </a:cubicBezTo>
                    <a:cubicBezTo>
                      <a:pt x="145" y="477"/>
                      <a:pt x="177" y="502"/>
                      <a:pt x="170" y="533"/>
                    </a:cubicBezTo>
                    <a:cubicBezTo>
                      <a:pt x="165" y="553"/>
                      <a:pt x="152" y="552"/>
                      <a:pt x="138" y="556"/>
                    </a:cubicBezTo>
                    <a:cubicBezTo>
                      <a:pt x="131" y="558"/>
                      <a:pt x="131" y="566"/>
                      <a:pt x="134" y="571"/>
                    </a:cubicBezTo>
                    <a:cubicBezTo>
                      <a:pt x="138" y="579"/>
                      <a:pt x="146" y="583"/>
                      <a:pt x="154" y="583"/>
                    </a:cubicBezTo>
                    <a:cubicBezTo>
                      <a:pt x="166" y="583"/>
                      <a:pt x="179" y="576"/>
                      <a:pt x="186" y="567"/>
                    </a:cubicBezTo>
                    <a:cubicBezTo>
                      <a:pt x="214" y="533"/>
                      <a:pt x="191" y="485"/>
                      <a:pt x="155" y="466"/>
                    </a:cubicBezTo>
                    <a:cubicBezTo>
                      <a:pt x="140" y="458"/>
                      <a:pt x="125" y="455"/>
                      <a:pt x="110" y="455"/>
                    </a:cubicBezTo>
                    <a:cubicBezTo>
                      <a:pt x="109" y="455"/>
                      <a:pt x="108" y="455"/>
                      <a:pt x="106" y="455"/>
                    </a:cubicBezTo>
                    <a:cubicBezTo>
                      <a:pt x="184" y="413"/>
                      <a:pt x="229" y="322"/>
                      <a:pt x="209" y="236"/>
                    </a:cubicBezTo>
                    <a:cubicBezTo>
                      <a:pt x="208" y="233"/>
                      <a:pt x="208" y="229"/>
                      <a:pt x="207" y="226"/>
                    </a:cubicBezTo>
                    <a:cubicBezTo>
                      <a:pt x="195" y="156"/>
                      <a:pt x="220" y="72"/>
                      <a:pt x="295" y="41"/>
                    </a:cubicBezTo>
                    <a:cubicBezTo>
                      <a:pt x="311" y="34"/>
                      <a:pt x="325" y="31"/>
                      <a:pt x="338" y="31"/>
                    </a:cubicBezTo>
                    <a:cubicBezTo>
                      <a:pt x="404" y="31"/>
                      <a:pt x="430" y="102"/>
                      <a:pt x="383" y="119"/>
                    </a:cubicBezTo>
                    <a:cubicBezTo>
                      <a:pt x="364" y="126"/>
                      <a:pt x="360" y="148"/>
                      <a:pt x="373" y="160"/>
                    </a:cubicBezTo>
                    <a:cubicBezTo>
                      <a:pt x="375" y="161"/>
                      <a:pt x="377" y="162"/>
                      <a:pt x="379" y="163"/>
                    </a:cubicBezTo>
                    <a:cubicBezTo>
                      <a:pt x="383" y="164"/>
                      <a:pt x="387" y="165"/>
                      <a:pt x="391" y="165"/>
                    </a:cubicBezTo>
                    <a:cubicBezTo>
                      <a:pt x="417" y="165"/>
                      <a:pt x="445" y="135"/>
                      <a:pt x="451" y="110"/>
                    </a:cubicBezTo>
                    <a:cubicBezTo>
                      <a:pt x="468" y="47"/>
                      <a:pt x="411" y="0"/>
                      <a:pt x="3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88" name="Freeform 6"/>
              <p:cNvSpPr>
                <a:spLocks/>
              </p:cNvSpPr>
              <p:nvPr/>
            </p:nvSpPr>
            <p:spPr bwMode="auto">
              <a:xfrm>
                <a:off x="-1880" y="663"/>
                <a:ext cx="221" cy="296"/>
              </a:xfrm>
              <a:custGeom>
                <a:avLst/>
                <a:gdLst>
                  <a:gd name="T0" fmla="*/ 107 w 138"/>
                  <a:gd name="T1" fmla="*/ 0 h 185"/>
                  <a:gd name="T2" fmla="*/ 0 w 138"/>
                  <a:gd name="T3" fmla="*/ 117 h 185"/>
                  <a:gd name="T4" fmla="*/ 0 w 138"/>
                  <a:gd name="T5" fmla="*/ 185 h 185"/>
                  <a:gd name="T6" fmla="*/ 107 w 138"/>
                  <a:gd name="T7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185">
                    <a:moveTo>
                      <a:pt x="107" y="0"/>
                    </a:moveTo>
                    <a:cubicBezTo>
                      <a:pt x="101" y="68"/>
                      <a:pt x="34" y="69"/>
                      <a:pt x="0" y="117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36" y="94"/>
                      <a:pt x="138" y="138"/>
                      <a:pt x="10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89" name="Freeform 7"/>
              <p:cNvSpPr>
                <a:spLocks/>
              </p:cNvSpPr>
              <p:nvPr/>
            </p:nvSpPr>
            <p:spPr bwMode="auto">
              <a:xfrm>
                <a:off x="-1880" y="213"/>
                <a:ext cx="275" cy="152"/>
              </a:xfrm>
              <a:custGeom>
                <a:avLst/>
                <a:gdLst>
                  <a:gd name="T0" fmla="*/ 1 w 172"/>
                  <a:gd name="T1" fmla="*/ 0 h 95"/>
                  <a:gd name="T2" fmla="*/ 0 w 172"/>
                  <a:gd name="T3" fmla="*/ 0 h 95"/>
                  <a:gd name="T4" fmla="*/ 0 w 172"/>
                  <a:gd name="T5" fmla="*/ 49 h 95"/>
                  <a:gd name="T6" fmla="*/ 60 w 172"/>
                  <a:gd name="T7" fmla="*/ 40 h 95"/>
                  <a:gd name="T8" fmla="*/ 172 w 172"/>
                  <a:gd name="T9" fmla="*/ 95 h 95"/>
                  <a:gd name="T10" fmla="*/ 1 w 172"/>
                  <a:gd name="T1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9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9" y="44"/>
                      <a:pt x="39" y="40"/>
                      <a:pt x="60" y="40"/>
                    </a:cubicBezTo>
                    <a:cubicBezTo>
                      <a:pt x="96" y="40"/>
                      <a:pt x="133" y="52"/>
                      <a:pt x="172" y="95"/>
                    </a:cubicBezTo>
                    <a:cubicBezTo>
                      <a:pt x="130" y="14"/>
                      <a:pt x="65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0" name="Freeform 8"/>
              <p:cNvSpPr>
                <a:spLocks/>
              </p:cNvSpPr>
              <p:nvPr/>
            </p:nvSpPr>
            <p:spPr bwMode="auto">
              <a:xfrm>
                <a:off x="-1880" y="48"/>
                <a:ext cx="235" cy="227"/>
              </a:xfrm>
              <a:custGeom>
                <a:avLst/>
                <a:gdLst>
                  <a:gd name="T0" fmla="*/ 0 w 147"/>
                  <a:gd name="T1" fmla="*/ 0 h 142"/>
                  <a:gd name="T2" fmla="*/ 0 w 147"/>
                  <a:gd name="T3" fmla="*/ 71 h 142"/>
                  <a:gd name="T4" fmla="*/ 147 w 147"/>
                  <a:gd name="T5" fmla="*/ 142 h 142"/>
                  <a:gd name="T6" fmla="*/ 0 w 147"/>
                  <a:gd name="T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142">
                    <a:moveTo>
                      <a:pt x="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5" y="83"/>
                      <a:pt x="97" y="90"/>
                      <a:pt x="147" y="142"/>
                    </a:cubicBezTo>
                    <a:cubicBezTo>
                      <a:pt x="110" y="34"/>
                      <a:pt x="52" y="7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1" name="Freeform 9"/>
              <p:cNvSpPr>
                <a:spLocks/>
              </p:cNvSpPr>
              <p:nvPr/>
            </p:nvSpPr>
            <p:spPr bwMode="auto">
              <a:xfrm>
                <a:off x="-1880" y="1531"/>
                <a:ext cx="27" cy="56"/>
              </a:xfrm>
              <a:custGeom>
                <a:avLst/>
                <a:gdLst>
                  <a:gd name="T0" fmla="*/ 0 w 17"/>
                  <a:gd name="T1" fmla="*/ 0 h 35"/>
                  <a:gd name="T2" fmla="*/ 0 w 17"/>
                  <a:gd name="T3" fmla="*/ 32 h 35"/>
                  <a:gd name="T4" fmla="*/ 17 w 17"/>
                  <a:gd name="T5" fmla="*/ 35 h 35"/>
                  <a:gd name="T6" fmla="*/ 0 w 17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5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" y="33"/>
                      <a:pt x="11" y="34"/>
                      <a:pt x="17" y="35"/>
                    </a:cubicBezTo>
                    <a:cubicBezTo>
                      <a:pt x="10" y="26"/>
                      <a:pt x="4" y="1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2" name="Freeform 10"/>
              <p:cNvSpPr>
                <a:spLocks/>
              </p:cNvSpPr>
              <p:nvPr/>
            </p:nvSpPr>
            <p:spPr bwMode="auto">
              <a:xfrm>
                <a:off x="3099" y="556"/>
                <a:ext cx="264" cy="485"/>
              </a:xfrm>
              <a:custGeom>
                <a:avLst/>
                <a:gdLst>
                  <a:gd name="T0" fmla="*/ 14 w 165"/>
                  <a:gd name="T1" fmla="*/ 0 h 303"/>
                  <a:gd name="T2" fmla="*/ 69 w 165"/>
                  <a:gd name="T3" fmla="*/ 303 h 303"/>
                  <a:gd name="T4" fmla="*/ 14 w 165"/>
                  <a:gd name="T5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303">
                    <a:moveTo>
                      <a:pt x="14" y="0"/>
                    </a:moveTo>
                    <a:cubicBezTo>
                      <a:pt x="80" y="101"/>
                      <a:pt x="0" y="175"/>
                      <a:pt x="69" y="303"/>
                    </a:cubicBezTo>
                    <a:cubicBezTo>
                      <a:pt x="26" y="162"/>
                      <a:pt x="165" y="69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3" name="Freeform 11"/>
              <p:cNvSpPr>
                <a:spLocks/>
              </p:cNvSpPr>
              <p:nvPr/>
            </p:nvSpPr>
            <p:spPr bwMode="auto">
              <a:xfrm>
                <a:off x="2762" y="861"/>
                <a:ext cx="465" cy="229"/>
              </a:xfrm>
              <a:custGeom>
                <a:avLst/>
                <a:gdLst>
                  <a:gd name="T0" fmla="*/ 2 w 291"/>
                  <a:gd name="T1" fmla="*/ 0 h 143"/>
                  <a:gd name="T2" fmla="*/ 79 w 291"/>
                  <a:gd name="T3" fmla="*/ 63 h 143"/>
                  <a:gd name="T4" fmla="*/ 100 w 291"/>
                  <a:gd name="T5" fmla="*/ 62 h 143"/>
                  <a:gd name="T6" fmla="*/ 118 w 291"/>
                  <a:gd name="T7" fmla="*/ 61 h 143"/>
                  <a:gd name="T8" fmla="*/ 291 w 291"/>
                  <a:gd name="T9" fmla="*/ 143 h 143"/>
                  <a:gd name="T10" fmla="*/ 141 w 291"/>
                  <a:gd name="T11" fmla="*/ 6 h 143"/>
                  <a:gd name="T12" fmla="*/ 98 w 291"/>
                  <a:gd name="T13" fmla="*/ 10 h 143"/>
                  <a:gd name="T14" fmla="*/ 56 w 291"/>
                  <a:gd name="T15" fmla="*/ 14 h 143"/>
                  <a:gd name="T16" fmla="*/ 2 w 291"/>
                  <a:gd name="T1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1" h="143">
                    <a:moveTo>
                      <a:pt x="2" y="0"/>
                    </a:moveTo>
                    <a:cubicBezTo>
                      <a:pt x="2" y="0"/>
                      <a:pt x="0" y="63"/>
                      <a:pt x="79" y="63"/>
                    </a:cubicBezTo>
                    <a:cubicBezTo>
                      <a:pt x="85" y="63"/>
                      <a:pt x="92" y="63"/>
                      <a:pt x="100" y="62"/>
                    </a:cubicBezTo>
                    <a:cubicBezTo>
                      <a:pt x="106" y="61"/>
                      <a:pt x="112" y="61"/>
                      <a:pt x="118" y="61"/>
                    </a:cubicBezTo>
                    <a:cubicBezTo>
                      <a:pt x="211" y="61"/>
                      <a:pt x="291" y="143"/>
                      <a:pt x="291" y="143"/>
                    </a:cubicBezTo>
                    <a:cubicBezTo>
                      <a:pt x="237" y="28"/>
                      <a:pt x="188" y="6"/>
                      <a:pt x="141" y="6"/>
                    </a:cubicBezTo>
                    <a:cubicBezTo>
                      <a:pt x="126" y="6"/>
                      <a:pt x="112" y="8"/>
                      <a:pt x="98" y="10"/>
                    </a:cubicBezTo>
                    <a:cubicBezTo>
                      <a:pt x="84" y="12"/>
                      <a:pt x="70" y="14"/>
                      <a:pt x="56" y="14"/>
                    </a:cubicBezTo>
                    <a:cubicBezTo>
                      <a:pt x="38" y="14"/>
                      <a:pt x="20" y="1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4" name="Freeform 12"/>
              <p:cNvSpPr>
                <a:spLocks/>
              </p:cNvSpPr>
              <p:nvPr/>
            </p:nvSpPr>
            <p:spPr bwMode="auto">
              <a:xfrm>
                <a:off x="2962" y="1569"/>
                <a:ext cx="408" cy="224"/>
              </a:xfrm>
              <a:custGeom>
                <a:avLst/>
                <a:gdLst>
                  <a:gd name="T0" fmla="*/ 108 w 255"/>
                  <a:gd name="T1" fmla="*/ 0 h 140"/>
                  <a:gd name="T2" fmla="*/ 61 w 255"/>
                  <a:gd name="T3" fmla="*/ 21 h 140"/>
                  <a:gd name="T4" fmla="*/ 34 w 255"/>
                  <a:gd name="T5" fmla="*/ 34 h 140"/>
                  <a:gd name="T6" fmla="*/ 1 w 255"/>
                  <a:gd name="T7" fmla="*/ 21 h 140"/>
                  <a:gd name="T8" fmla="*/ 0 w 255"/>
                  <a:gd name="T9" fmla="*/ 20 h 140"/>
                  <a:gd name="T10" fmla="*/ 0 w 255"/>
                  <a:gd name="T11" fmla="*/ 21 h 140"/>
                  <a:gd name="T12" fmla="*/ 65 w 255"/>
                  <a:gd name="T13" fmla="*/ 69 h 140"/>
                  <a:gd name="T14" fmla="*/ 93 w 255"/>
                  <a:gd name="T15" fmla="*/ 65 h 140"/>
                  <a:gd name="T16" fmla="*/ 115 w 255"/>
                  <a:gd name="T17" fmla="*/ 62 h 140"/>
                  <a:gd name="T18" fmla="*/ 174 w 255"/>
                  <a:gd name="T19" fmla="*/ 78 h 140"/>
                  <a:gd name="T20" fmla="*/ 174 w 255"/>
                  <a:gd name="T21" fmla="*/ 78 h 140"/>
                  <a:gd name="T22" fmla="*/ 255 w 255"/>
                  <a:gd name="T23" fmla="*/ 140 h 140"/>
                  <a:gd name="T24" fmla="*/ 174 w 255"/>
                  <a:gd name="T25" fmla="*/ 21 h 140"/>
                  <a:gd name="T26" fmla="*/ 174 w 255"/>
                  <a:gd name="T27" fmla="*/ 20 h 140"/>
                  <a:gd name="T28" fmla="*/ 139 w 255"/>
                  <a:gd name="T29" fmla="*/ 5 h 140"/>
                  <a:gd name="T30" fmla="*/ 108 w 255"/>
                  <a:gd name="T3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5" h="140">
                    <a:moveTo>
                      <a:pt x="108" y="0"/>
                    </a:moveTo>
                    <a:cubicBezTo>
                      <a:pt x="84" y="0"/>
                      <a:pt x="72" y="11"/>
                      <a:pt x="61" y="21"/>
                    </a:cubicBezTo>
                    <a:cubicBezTo>
                      <a:pt x="53" y="28"/>
                      <a:pt x="45" y="34"/>
                      <a:pt x="34" y="34"/>
                    </a:cubicBezTo>
                    <a:cubicBezTo>
                      <a:pt x="26" y="34"/>
                      <a:pt x="16" y="30"/>
                      <a:pt x="1" y="21"/>
                    </a:cubicBez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27"/>
                      <a:pt x="18" y="69"/>
                      <a:pt x="65" y="69"/>
                    </a:cubicBezTo>
                    <a:cubicBezTo>
                      <a:pt x="73" y="69"/>
                      <a:pt x="82" y="68"/>
                      <a:pt x="93" y="65"/>
                    </a:cubicBezTo>
                    <a:cubicBezTo>
                      <a:pt x="100" y="63"/>
                      <a:pt x="107" y="62"/>
                      <a:pt x="115" y="62"/>
                    </a:cubicBezTo>
                    <a:cubicBezTo>
                      <a:pt x="135" y="62"/>
                      <a:pt x="155" y="69"/>
                      <a:pt x="174" y="78"/>
                    </a:cubicBezTo>
                    <a:cubicBezTo>
                      <a:pt x="174" y="78"/>
                      <a:pt x="174" y="78"/>
                      <a:pt x="174" y="78"/>
                    </a:cubicBezTo>
                    <a:cubicBezTo>
                      <a:pt x="219" y="101"/>
                      <a:pt x="255" y="140"/>
                      <a:pt x="255" y="140"/>
                    </a:cubicBezTo>
                    <a:cubicBezTo>
                      <a:pt x="255" y="140"/>
                      <a:pt x="237" y="60"/>
                      <a:pt x="174" y="21"/>
                    </a:cubicBezTo>
                    <a:cubicBezTo>
                      <a:pt x="174" y="20"/>
                      <a:pt x="174" y="20"/>
                      <a:pt x="174" y="20"/>
                    </a:cubicBezTo>
                    <a:cubicBezTo>
                      <a:pt x="164" y="14"/>
                      <a:pt x="152" y="9"/>
                      <a:pt x="139" y="5"/>
                    </a:cubicBezTo>
                    <a:cubicBezTo>
                      <a:pt x="127" y="1"/>
                      <a:pt x="117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5" name="Freeform 13"/>
              <p:cNvSpPr>
                <a:spLocks/>
              </p:cNvSpPr>
              <p:nvPr/>
            </p:nvSpPr>
            <p:spPr bwMode="auto">
              <a:xfrm>
                <a:off x="3240" y="1097"/>
                <a:ext cx="211" cy="575"/>
              </a:xfrm>
              <a:custGeom>
                <a:avLst/>
                <a:gdLst>
                  <a:gd name="T0" fmla="*/ 83 w 132"/>
                  <a:gd name="T1" fmla="*/ 0 h 359"/>
                  <a:gd name="T2" fmla="*/ 0 w 132"/>
                  <a:gd name="T3" fmla="*/ 190 h 359"/>
                  <a:gd name="T4" fmla="*/ 0 w 132"/>
                  <a:gd name="T5" fmla="*/ 190 h 359"/>
                  <a:gd name="T6" fmla="*/ 0 w 132"/>
                  <a:gd name="T7" fmla="*/ 194 h 359"/>
                  <a:gd name="T8" fmla="*/ 0 w 132"/>
                  <a:gd name="T9" fmla="*/ 209 h 359"/>
                  <a:gd name="T10" fmla="*/ 0 w 132"/>
                  <a:gd name="T11" fmla="*/ 209 h 359"/>
                  <a:gd name="T12" fmla="*/ 35 w 132"/>
                  <a:gd name="T13" fmla="*/ 316 h 359"/>
                  <a:gd name="T14" fmla="*/ 65 w 132"/>
                  <a:gd name="T15" fmla="*/ 359 h 359"/>
                  <a:gd name="T16" fmla="*/ 55 w 132"/>
                  <a:gd name="T17" fmla="*/ 316 h 359"/>
                  <a:gd name="T18" fmla="*/ 80 w 132"/>
                  <a:gd name="T19" fmla="*/ 182 h 359"/>
                  <a:gd name="T20" fmla="*/ 83 w 132"/>
                  <a:gd name="T2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359">
                    <a:moveTo>
                      <a:pt x="83" y="0"/>
                    </a:moveTo>
                    <a:cubicBezTo>
                      <a:pt x="113" y="155"/>
                      <a:pt x="6" y="11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1"/>
                      <a:pt x="0" y="192"/>
                      <a:pt x="0" y="194"/>
                    </a:cubicBezTo>
                    <a:cubicBezTo>
                      <a:pt x="0" y="199"/>
                      <a:pt x="0" y="204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" y="249"/>
                      <a:pt x="19" y="288"/>
                      <a:pt x="35" y="316"/>
                    </a:cubicBezTo>
                    <a:cubicBezTo>
                      <a:pt x="51" y="342"/>
                      <a:pt x="65" y="359"/>
                      <a:pt x="65" y="359"/>
                    </a:cubicBezTo>
                    <a:cubicBezTo>
                      <a:pt x="65" y="359"/>
                      <a:pt x="59" y="341"/>
                      <a:pt x="55" y="316"/>
                    </a:cubicBezTo>
                    <a:cubicBezTo>
                      <a:pt x="49" y="278"/>
                      <a:pt x="49" y="223"/>
                      <a:pt x="80" y="182"/>
                    </a:cubicBezTo>
                    <a:cubicBezTo>
                      <a:pt x="132" y="112"/>
                      <a:pt x="83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6" name="Freeform 14"/>
              <p:cNvSpPr>
                <a:spLocks/>
              </p:cNvSpPr>
              <p:nvPr/>
            </p:nvSpPr>
            <p:spPr bwMode="auto">
              <a:xfrm>
                <a:off x="2923" y="1334"/>
                <a:ext cx="344" cy="253"/>
              </a:xfrm>
              <a:custGeom>
                <a:avLst/>
                <a:gdLst>
                  <a:gd name="T0" fmla="*/ 104 w 215"/>
                  <a:gd name="T1" fmla="*/ 0 h 158"/>
                  <a:gd name="T2" fmla="*/ 0 w 215"/>
                  <a:gd name="T3" fmla="*/ 27 h 158"/>
                  <a:gd name="T4" fmla="*/ 40 w 215"/>
                  <a:gd name="T5" fmla="*/ 21 h 158"/>
                  <a:gd name="T6" fmla="*/ 198 w 215"/>
                  <a:gd name="T7" fmla="*/ 155 h 158"/>
                  <a:gd name="T8" fmla="*/ 215 w 215"/>
                  <a:gd name="T9" fmla="*/ 158 h 158"/>
                  <a:gd name="T10" fmla="*/ 198 w 215"/>
                  <a:gd name="T11" fmla="*/ 123 h 158"/>
                  <a:gd name="T12" fmla="*/ 104 w 215"/>
                  <a:gd name="T1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158">
                    <a:moveTo>
                      <a:pt x="104" y="0"/>
                    </a:moveTo>
                    <a:cubicBezTo>
                      <a:pt x="78" y="0"/>
                      <a:pt x="45" y="8"/>
                      <a:pt x="0" y="27"/>
                    </a:cubicBezTo>
                    <a:cubicBezTo>
                      <a:pt x="15" y="23"/>
                      <a:pt x="29" y="21"/>
                      <a:pt x="40" y="21"/>
                    </a:cubicBezTo>
                    <a:cubicBezTo>
                      <a:pt x="124" y="21"/>
                      <a:pt x="91" y="127"/>
                      <a:pt x="198" y="155"/>
                    </a:cubicBezTo>
                    <a:cubicBezTo>
                      <a:pt x="203" y="156"/>
                      <a:pt x="209" y="157"/>
                      <a:pt x="215" y="158"/>
                    </a:cubicBezTo>
                    <a:cubicBezTo>
                      <a:pt x="208" y="149"/>
                      <a:pt x="202" y="137"/>
                      <a:pt x="198" y="123"/>
                    </a:cubicBezTo>
                    <a:cubicBezTo>
                      <a:pt x="182" y="71"/>
                      <a:pt x="179" y="0"/>
                      <a:pt x="10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7" name="Freeform 15"/>
              <p:cNvSpPr>
                <a:spLocks/>
              </p:cNvSpPr>
              <p:nvPr/>
            </p:nvSpPr>
            <p:spPr bwMode="auto">
              <a:xfrm>
                <a:off x="2875" y="78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8" name="Freeform 16"/>
              <p:cNvSpPr>
                <a:spLocks/>
              </p:cNvSpPr>
              <p:nvPr/>
            </p:nvSpPr>
            <p:spPr bwMode="auto">
              <a:xfrm>
                <a:off x="2560" y="287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2 h 159"/>
                  <a:gd name="T4" fmla="*/ 17 w 325"/>
                  <a:gd name="T5" fmla="*/ 41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2 h 159"/>
                  <a:gd name="T12" fmla="*/ 157 w 325"/>
                  <a:gd name="T13" fmla="*/ 6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2"/>
                      <a:pt x="0" y="42"/>
                    </a:cubicBezTo>
                    <a:cubicBezTo>
                      <a:pt x="0" y="42"/>
                      <a:pt x="6" y="41"/>
                      <a:pt x="17" y="41"/>
                    </a:cubicBezTo>
                    <a:cubicBezTo>
                      <a:pt x="46" y="41"/>
                      <a:pt x="109" y="48"/>
                      <a:pt x="145" y="107"/>
                    </a:cubicBezTo>
                    <a:cubicBezTo>
                      <a:pt x="171" y="149"/>
                      <a:pt x="221" y="159"/>
                      <a:pt x="262" y="159"/>
                    </a:cubicBezTo>
                    <a:cubicBezTo>
                      <a:pt x="297" y="159"/>
                      <a:pt x="325" y="152"/>
                      <a:pt x="325" y="152"/>
                    </a:cubicBezTo>
                    <a:cubicBezTo>
                      <a:pt x="184" y="151"/>
                      <a:pt x="232" y="30"/>
                      <a:pt x="157" y="6"/>
                    </a:cubicBezTo>
                    <a:cubicBezTo>
                      <a:pt x="144" y="2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199" name="Freeform 17"/>
              <p:cNvSpPr>
                <a:spLocks/>
              </p:cNvSpPr>
              <p:nvPr/>
            </p:nvSpPr>
            <p:spPr bwMode="auto">
              <a:xfrm>
                <a:off x="2846" y="0"/>
                <a:ext cx="200" cy="130"/>
              </a:xfrm>
              <a:custGeom>
                <a:avLst/>
                <a:gdLst>
                  <a:gd name="T0" fmla="*/ 42 w 125"/>
                  <a:gd name="T1" fmla="*/ 0 h 81"/>
                  <a:gd name="T2" fmla="*/ 0 w 125"/>
                  <a:gd name="T3" fmla="*/ 0 h 81"/>
                  <a:gd name="T4" fmla="*/ 125 w 125"/>
                  <a:gd name="T5" fmla="*/ 81 h 81"/>
                  <a:gd name="T6" fmla="*/ 53 w 125"/>
                  <a:gd name="T7" fmla="*/ 18 h 81"/>
                  <a:gd name="T8" fmla="*/ 43 w 125"/>
                  <a:gd name="T9" fmla="*/ 2 h 81"/>
                  <a:gd name="T10" fmla="*/ 42 w 125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81">
                    <a:moveTo>
                      <a:pt x="4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0" y="32"/>
                      <a:pt x="62" y="65"/>
                      <a:pt x="125" y="81"/>
                    </a:cubicBezTo>
                    <a:cubicBezTo>
                      <a:pt x="93" y="65"/>
                      <a:pt x="71" y="42"/>
                      <a:pt x="53" y="18"/>
                    </a:cubicBezTo>
                    <a:cubicBezTo>
                      <a:pt x="50" y="12"/>
                      <a:pt x="44" y="4"/>
                      <a:pt x="43" y="2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0" name="Freeform 18"/>
              <p:cNvSpPr>
                <a:spLocks noEditPoints="1"/>
              </p:cNvSpPr>
              <p:nvPr/>
            </p:nvSpPr>
            <p:spPr bwMode="auto">
              <a:xfrm>
                <a:off x="2603" y="1374"/>
                <a:ext cx="162" cy="392"/>
              </a:xfrm>
              <a:custGeom>
                <a:avLst/>
                <a:gdLst>
                  <a:gd name="T0" fmla="*/ 82 w 101"/>
                  <a:gd name="T1" fmla="*/ 245 h 245"/>
                  <a:gd name="T2" fmla="*/ 82 w 101"/>
                  <a:gd name="T3" fmla="*/ 245 h 245"/>
                  <a:gd name="T4" fmla="*/ 82 w 101"/>
                  <a:gd name="T5" fmla="*/ 245 h 245"/>
                  <a:gd name="T6" fmla="*/ 15 w 101"/>
                  <a:gd name="T7" fmla="*/ 0 h 245"/>
                  <a:gd name="T8" fmla="*/ 22 w 101"/>
                  <a:gd name="T9" fmla="*/ 80 h 245"/>
                  <a:gd name="T10" fmla="*/ 74 w 101"/>
                  <a:gd name="T11" fmla="*/ 143 h 245"/>
                  <a:gd name="T12" fmla="*/ 82 w 101"/>
                  <a:gd name="T13" fmla="*/ 245 h 245"/>
                  <a:gd name="T14" fmla="*/ 97 w 101"/>
                  <a:gd name="T15" fmla="*/ 143 h 245"/>
                  <a:gd name="T16" fmla="*/ 70 w 101"/>
                  <a:gd name="T17" fmla="*/ 89 h 245"/>
                  <a:gd name="T18" fmla="*/ 15 w 101"/>
                  <a:gd name="T1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245">
                    <a:moveTo>
                      <a:pt x="82" y="245"/>
                    </a:moveTo>
                    <a:cubicBezTo>
                      <a:pt x="82" y="245"/>
                      <a:pt x="82" y="245"/>
                      <a:pt x="82" y="245"/>
                    </a:cubicBezTo>
                    <a:cubicBezTo>
                      <a:pt x="82" y="245"/>
                      <a:pt x="82" y="245"/>
                      <a:pt x="82" y="245"/>
                    </a:cubicBezTo>
                    <a:moveTo>
                      <a:pt x="15" y="0"/>
                    </a:moveTo>
                    <a:cubicBezTo>
                      <a:pt x="15" y="0"/>
                      <a:pt x="0" y="51"/>
                      <a:pt x="22" y="80"/>
                    </a:cubicBezTo>
                    <a:cubicBezTo>
                      <a:pt x="35" y="99"/>
                      <a:pt x="60" y="106"/>
                      <a:pt x="74" y="143"/>
                    </a:cubicBezTo>
                    <a:cubicBezTo>
                      <a:pt x="82" y="164"/>
                      <a:pt x="86" y="195"/>
                      <a:pt x="82" y="245"/>
                    </a:cubicBezTo>
                    <a:cubicBezTo>
                      <a:pt x="82" y="241"/>
                      <a:pt x="101" y="188"/>
                      <a:pt x="97" y="143"/>
                    </a:cubicBezTo>
                    <a:cubicBezTo>
                      <a:pt x="95" y="121"/>
                      <a:pt x="87" y="101"/>
                      <a:pt x="70" y="89"/>
                    </a:cubicBezTo>
                    <a:cubicBezTo>
                      <a:pt x="16" y="52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1" name="Freeform 19"/>
              <p:cNvSpPr>
                <a:spLocks/>
              </p:cNvSpPr>
              <p:nvPr/>
            </p:nvSpPr>
            <p:spPr bwMode="auto">
              <a:xfrm>
                <a:off x="5720" y="349"/>
                <a:ext cx="80" cy="192"/>
              </a:xfrm>
              <a:custGeom>
                <a:avLst/>
                <a:gdLst>
                  <a:gd name="T0" fmla="*/ 50 w 50"/>
                  <a:gd name="T1" fmla="*/ 0 h 120"/>
                  <a:gd name="T2" fmla="*/ 43 w 50"/>
                  <a:gd name="T3" fmla="*/ 6 h 120"/>
                  <a:gd name="T4" fmla="*/ 50 w 50"/>
                  <a:gd name="T5" fmla="*/ 120 h 120"/>
                  <a:gd name="T6" fmla="*/ 50 w 50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20">
                    <a:moveTo>
                      <a:pt x="50" y="0"/>
                    </a:moveTo>
                    <a:cubicBezTo>
                      <a:pt x="48" y="2"/>
                      <a:pt x="45" y="4"/>
                      <a:pt x="43" y="6"/>
                    </a:cubicBezTo>
                    <a:cubicBezTo>
                      <a:pt x="0" y="47"/>
                      <a:pt x="15" y="104"/>
                      <a:pt x="50" y="12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2" name="Freeform 20"/>
              <p:cNvSpPr>
                <a:spLocks/>
              </p:cNvSpPr>
              <p:nvPr/>
            </p:nvSpPr>
            <p:spPr bwMode="auto">
              <a:xfrm>
                <a:off x="5787" y="999"/>
                <a:ext cx="13" cy="96"/>
              </a:xfrm>
              <a:custGeom>
                <a:avLst/>
                <a:gdLst>
                  <a:gd name="T0" fmla="*/ 8 w 8"/>
                  <a:gd name="T1" fmla="*/ 0 h 60"/>
                  <a:gd name="T2" fmla="*/ 7 w 8"/>
                  <a:gd name="T3" fmla="*/ 3 h 60"/>
                  <a:gd name="T4" fmla="*/ 5 w 8"/>
                  <a:gd name="T5" fmla="*/ 60 h 60"/>
                  <a:gd name="T6" fmla="*/ 5 w 8"/>
                  <a:gd name="T7" fmla="*/ 60 h 60"/>
                  <a:gd name="T8" fmla="*/ 8 w 8"/>
                  <a:gd name="T9" fmla="*/ 32 h 60"/>
                  <a:gd name="T10" fmla="*/ 8 w 8"/>
                  <a:gd name="T11" fmla="*/ 30 h 60"/>
                  <a:gd name="T12" fmla="*/ 8 w 8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0">
                    <a:moveTo>
                      <a:pt x="8" y="0"/>
                    </a:moveTo>
                    <a:cubicBezTo>
                      <a:pt x="8" y="1"/>
                      <a:pt x="7" y="2"/>
                      <a:pt x="7" y="3"/>
                    </a:cubicBezTo>
                    <a:cubicBezTo>
                      <a:pt x="4" y="14"/>
                      <a:pt x="0" y="51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6" y="60"/>
                      <a:pt x="7" y="37"/>
                      <a:pt x="8" y="32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3" name="Freeform 21"/>
              <p:cNvSpPr>
                <a:spLocks/>
              </p:cNvSpPr>
              <p:nvPr/>
            </p:nvSpPr>
            <p:spPr bwMode="auto">
              <a:xfrm>
                <a:off x="5757" y="850"/>
                <a:ext cx="43" cy="215"/>
              </a:xfrm>
              <a:custGeom>
                <a:avLst/>
                <a:gdLst>
                  <a:gd name="T0" fmla="*/ 27 w 27"/>
                  <a:gd name="T1" fmla="*/ 0 h 134"/>
                  <a:gd name="T2" fmla="*/ 15 w 27"/>
                  <a:gd name="T3" fmla="*/ 134 h 134"/>
                  <a:gd name="T4" fmla="*/ 27 w 27"/>
                  <a:gd name="T5" fmla="*/ 68 h 134"/>
                  <a:gd name="T6" fmla="*/ 27 w 27"/>
                  <a:gd name="T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34">
                    <a:moveTo>
                      <a:pt x="27" y="0"/>
                    </a:moveTo>
                    <a:cubicBezTo>
                      <a:pt x="9" y="25"/>
                      <a:pt x="0" y="64"/>
                      <a:pt x="15" y="134"/>
                    </a:cubicBezTo>
                    <a:cubicBezTo>
                      <a:pt x="16" y="106"/>
                      <a:pt x="20" y="85"/>
                      <a:pt x="27" y="6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4" name="Freeform 22"/>
              <p:cNvSpPr>
                <a:spLocks/>
              </p:cNvSpPr>
              <p:nvPr/>
            </p:nvSpPr>
            <p:spPr bwMode="auto">
              <a:xfrm>
                <a:off x="5509" y="154"/>
                <a:ext cx="291" cy="161"/>
              </a:xfrm>
              <a:custGeom>
                <a:avLst/>
                <a:gdLst>
                  <a:gd name="T0" fmla="*/ 0 w 182"/>
                  <a:gd name="T1" fmla="*/ 0 h 101"/>
                  <a:gd name="T2" fmla="*/ 104 w 182"/>
                  <a:gd name="T3" fmla="*/ 101 h 101"/>
                  <a:gd name="T4" fmla="*/ 182 w 182"/>
                  <a:gd name="T5" fmla="*/ 86 h 101"/>
                  <a:gd name="T6" fmla="*/ 182 w 182"/>
                  <a:gd name="T7" fmla="*/ 37 h 101"/>
                  <a:gd name="T8" fmla="*/ 87 w 182"/>
                  <a:gd name="T9" fmla="*/ 41 h 101"/>
                  <a:gd name="T10" fmla="*/ 0 w 182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01">
                    <a:moveTo>
                      <a:pt x="0" y="0"/>
                    </a:moveTo>
                    <a:cubicBezTo>
                      <a:pt x="31" y="80"/>
                      <a:pt x="66" y="101"/>
                      <a:pt x="104" y="101"/>
                    </a:cubicBezTo>
                    <a:cubicBezTo>
                      <a:pt x="129" y="101"/>
                      <a:pt x="155" y="93"/>
                      <a:pt x="182" y="86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49" y="37"/>
                      <a:pt x="116" y="41"/>
                      <a:pt x="87" y="41"/>
                    </a:cubicBezTo>
                    <a:cubicBezTo>
                      <a:pt x="47" y="41"/>
                      <a:pt x="15" y="3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5" name="Freeform 23"/>
              <p:cNvSpPr>
                <a:spLocks/>
              </p:cNvSpPr>
              <p:nvPr/>
            </p:nvSpPr>
            <p:spPr bwMode="auto">
              <a:xfrm>
                <a:off x="5630" y="16"/>
                <a:ext cx="170" cy="146"/>
              </a:xfrm>
              <a:custGeom>
                <a:avLst/>
                <a:gdLst>
                  <a:gd name="T0" fmla="*/ 0 w 106"/>
                  <a:gd name="T1" fmla="*/ 0 h 91"/>
                  <a:gd name="T2" fmla="*/ 106 w 106"/>
                  <a:gd name="T3" fmla="*/ 91 h 91"/>
                  <a:gd name="T4" fmla="*/ 106 w 106"/>
                  <a:gd name="T5" fmla="*/ 20 h 91"/>
                  <a:gd name="T6" fmla="*/ 0 w 106"/>
                  <a:gd name="T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91">
                    <a:moveTo>
                      <a:pt x="0" y="0"/>
                    </a:moveTo>
                    <a:cubicBezTo>
                      <a:pt x="26" y="63"/>
                      <a:pt x="63" y="79"/>
                      <a:pt x="106" y="9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6" name="Freeform 24"/>
              <p:cNvSpPr>
                <a:spLocks/>
              </p:cNvSpPr>
              <p:nvPr/>
            </p:nvSpPr>
            <p:spPr bwMode="auto">
              <a:xfrm>
                <a:off x="5659" y="556"/>
                <a:ext cx="264" cy="485"/>
              </a:xfrm>
              <a:custGeom>
                <a:avLst/>
                <a:gdLst>
                  <a:gd name="T0" fmla="*/ 14 w 165"/>
                  <a:gd name="T1" fmla="*/ 0 h 303"/>
                  <a:gd name="T2" fmla="*/ 69 w 165"/>
                  <a:gd name="T3" fmla="*/ 303 h 303"/>
                  <a:gd name="T4" fmla="*/ 14 w 165"/>
                  <a:gd name="T5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303">
                    <a:moveTo>
                      <a:pt x="14" y="0"/>
                    </a:moveTo>
                    <a:cubicBezTo>
                      <a:pt x="80" y="101"/>
                      <a:pt x="0" y="175"/>
                      <a:pt x="69" y="303"/>
                    </a:cubicBezTo>
                    <a:cubicBezTo>
                      <a:pt x="26" y="162"/>
                      <a:pt x="165" y="69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7" name="Freeform 25"/>
              <p:cNvSpPr>
                <a:spLocks/>
              </p:cNvSpPr>
              <p:nvPr/>
            </p:nvSpPr>
            <p:spPr bwMode="auto">
              <a:xfrm>
                <a:off x="5322" y="861"/>
                <a:ext cx="465" cy="229"/>
              </a:xfrm>
              <a:custGeom>
                <a:avLst/>
                <a:gdLst>
                  <a:gd name="T0" fmla="*/ 2 w 291"/>
                  <a:gd name="T1" fmla="*/ 0 h 143"/>
                  <a:gd name="T2" fmla="*/ 79 w 291"/>
                  <a:gd name="T3" fmla="*/ 63 h 143"/>
                  <a:gd name="T4" fmla="*/ 100 w 291"/>
                  <a:gd name="T5" fmla="*/ 62 h 143"/>
                  <a:gd name="T6" fmla="*/ 118 w 291"/>
                  <a:gd name="T7" fmla="*/ 61 h 143"/>
                  <a:gd name="T8" fmla="*/ 291 w 291"/>
                  <a:gd name="T9" fmla="*/ 143 h 143"/>
                  <a:gd name="T10" fmla="*/ 141 w 291"/>
                  <a:gd name="T11" fmla="*/ 6 h 143"/>
                  <a:gd name="T12" fmla="*/ 98 w 291"/>
                  <a:gd name="T13" fmla="*/ 10 h 143"/>
                  <a:gd name="T14" fmla="*/ 56 w 291"/>
                  <a:gd name="T15" fmla="*/ 14 h 143"/>
                  <a:gd name="T16" fmla="*/ 2 w 291"/>
                  <a:gd name="T1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1" h="143">
                    <a:moveTo>
                      <a:pt x="2" y="0"/>
                    </a:moveTo>
                    <a:cubicBezTo>
                      <a:pt x="2" y="0"/>
                      <a:pt x="0" y="63"/>
                      <a:pt x="79" y="63"/>
                    </a:cubicBezTo>
                    <a:cubicBezTo>
                      <a:pt x="85" y="63"/>
                      <a:pt x="92" y="63"/>
                      <a:pt x="100" y="62"/>
                    </a:cubicBezTo>
                    <a:cubicBezTo>
                      <a:pt x="106" y="61"/>
                      <a:pt x="112" y="61"/>
                      <a:pt x="118" y="61"/>
                    </a:cubicBezTo>
                    <a:cubicBezTo>
                      <a:pt x="211" y="61"/>
                      <a:pt x="291" y="143"/>
                      <a:pt x="291" y="143"/>
                    </a:cubicBezTo>
                    <a:cubicBezTo>
                      <a:pt x="237" y="28"/>
                      <a:pt x="188" y="6"/>
                      <a:pt x="141" y="6"/>
                    </a:cubicBezTo>
                    <a:cubicBezTo>
                      <a:pt x="126" y="6"/>
                      <a:pt x="112" y="8"/>
                      <a:pt x="98" y="10"/>
                    </a:cubicBezTo>
                    <a:cubicBezTo>
                      <a:pt x="84" y="12"/>
                      <a:pt x="70" y="14"/>
                      <a:pt x="56" y="14"/>
                    </a:cubicBezTo>
                    <a:cubicBezTo>
                      <a:pt x="38" y="14"/>
                      <a:pt x="20" y="1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8" name="Freeform 26"/>
              <p:cNvSpPr>
                <a:spLocks/>
              </p:cNvSpPr>
              <p:nvPr/>
            </p:nvSpPr>
            <p:spPr bwMode="auto">
              <a:xfrm>
                <a:off x="3160" y="131"/>
                <a:ext cx="829" cy="964"/>
              </a:xfrm>
              <a:custGeom>
                <a:avLst/>
                <a:gdLst>
                  <a:gd name="T0" fmla="*/ 400 w 518"/>
                  <a:gd name="T1" fmla="*/ 0 h 602"/>
                  <a:gd name="T2" fmla="*/ 388 w 518"/>
                  <a:gd name="T3" fmla="*/ 1 h 602"/>
                  <a:gd name="T4" fmla="*/ 244 w 518"/>
                  <a:gd name="T5" fmla="*/ 199 h 602"/>
                  <a:gd name="T6" fmla="*/ 238 w 518"/>
                  <a:gd name="T7" fmla="*/ 188 h 602"/>
                  <a:gd name="T8" fmla="*/ 115 w 518"/>
                  <a:gd name="T9" fmla="*/ 114 h 602"/>
                  <a:gd name="T10" fmla="*/ 50 w 518"/>
                  <a:gd name="T11" fmla="*/ 136 h 602"/>
                  <a:gd name="T12" fmla="*/ 43 w 518"/>
                  <a:gd name="T13" fmla="*/ 142 h 602"/>
                  <a:gd name="T14" fmla="*/ 50 w 518"/>
                  <a:gd name="T15" fmla="*/ 256 h 602"/>
                  <a:gd name="T16" fmla="*/ 68 w 518"/>
                  <a:gd name="T17" fmla="*/ 259 h 602"/>
                  <a:gd name="T18" fmla="*/ 77 w 518"/>
                  <a:gd name="T19" fmla="*/ 258 h 602"/>
                  <a:gd name="T20" fmla="*/ 107 w 518"/>
                  <a:gd name="T21" fmla="*/ 227 h 602"/>
                  <a:gd name="T22" fmla="*/ 86 w 518"/>
                  <a:gd name="T23" fmla="*/ 161 h 602"/>
                  <a:gd name="T24" fmla="*/ 126 w 518"/>
                  <a:gd name="T25" fmla="*/ 145 h 602"/>
                  <a:gd name="T26" fmla="*/ 202 w 518"/>
                  <a:gd name="T27" fmla="*/ 177 h 602"/>
                  <a:gd name="T28" fmla="*/ 176 w 518"/>
                  <a:gd name="T29" fmla="*/ 426 h 602"/>
                  <a:gd name="T30" fmla="*/ 116 w 518"/>
                  <a:gd name="T31" fmla="*/ 465 h 602"/>
                  <a:gd name="T32" fmla="*/ 50 w 518"/>
                  <a:gd name="T33" fmla="*/ 542 h 602"/>
                  <a:gd name="T34" fmla="*/ 49 w 518"/>
                  <a:gd name="T35" fmla="*/ 545 h 602"/>
                  <a:gd name="T36" fmla="*/ 47 w 518"/>
                  <a:gd name="T37" fmla="*/ 602 h 602"/>
                  <a:gd name="T38" fmla="*/ 47 w 518"/>
                  <a:gd name="T39" fmla="*/ 602 h 602"/>
                  <a:gd name="T40" fmla="*/ 50 w 518"/>
                  <a:gd name="T41" fmla="*/ 574 h 602"/>
                  <a:gd name="T42" fmla="*/ 50 w 518"/>
                  <a:gd name="T43" fmla="*/ 572 h 602"/>
                  <a:gd name="T44" fmla="*/ 152 w 518"/>
                  <a:gd name="T45" fmla="*/ 472 h 602"/>
                  <a:gd name="T46" fmla="*/ 166 w 518"/>
                  <a:gd name="T47" fmla="*/ 473 h 602"/>
                  <a:gd name="T48" fmla="*/ 220 w 518"/>
                  <a:gd name="T49" fmla="*/ 533 h 602"/>
                  <a:gd name="T50" fmla="*/ 188 w 518"/>
                  <a:gd name="T51" fmla="*/ 556 h 602"/>
                  <a:gd name="T52" fmla="*/ 184 w 518"/>
                  <a:gd name="T53" fmla="*/ 571 h 602"/>
                  <a:gd name="T54" fmla="*/ 204 w 518"/>
                  <a:gd name="T55" fmla="*/ 583 h 602"/>
                  <a:gd name="T56" fmla="*/ 236 w 518"/>
                  <a:gd name="T57" fmla="*/ 567 h 602"/>
                  <a:gd name="T58" fmla="*/ 205 w 518"/>
                  <a:gd name="T59" fmla="*/ 466 h 602"/>
                  <a:gd name="T60" fmla="*/ 160 w 518"/>
                  <a:gd name="T61" fmla="*/ 455 h 602"/>
                  <a:gd name="T62" fmla="*/ 156 w 518"/>
                  <a:gd name="T63" fmla="*/ 455 h 602"/>
                  <a:gd name="T64" fmla="*/ 259 w 518"/>
                  <a:gd name="T65" fmla="*/ 236 h 602"/>
                  <a:gd name="T66" fmla="*/ 257 w 518"/>
                  <a:gd name="T67" fmla="*/ 226 h 602"/>
                  <a:gd name="T68" fmla="*/ 345 w 518"/>
                  <a:gd name="T69" fmla="*/ 41 h 602"/>
                  <a:gd name="T70" fmla="*/ 388 w 518"/>
                  <a:gd name="T71" fmla="*/ 31 h 602"/>
                  <a:gd name="T72" fmla="*/ 433 w 518"/>
                  <a:gd name="T73" fmla="*/ 119 h 602"/>
                  <a:gd name="T74" fmla="*/ 423 w 518"/>
                  <a:gd name="T75" fmla="*/ 160 h 602"/>
                  <a:gd name="T76" fmla="*/ 429 w 518"/>
                  <a:gd name="T77" fmla="*/ 163 h 602"/>
                  <a:gd name="T78" fmla="*/ 441 w 518"/>
                  <a:gd name="T79" fmla="*/ 165 h 602"/>
                  <a:gd name="T80" fmla="*/ 501 w 518"/>
                  <a:gd name="T81" fmla="*/ 110 h 602"/>
                  <a:gd name="T82" fmla="*/ 400 w 518"/>
                  <a:gd name="T83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8" h="602">
                    <a:moveTo>
                      <a:pt x="400" y="0"/>
                    </a:moveTo>
                    <a:cubicBezTo>
                      <a:pt x="396" y="0"/>
                      <a:pt x="392" y="0"/>
                      <a:pt x="388" y="1"/>
                    </a:cubicBezTo>
                    <a:cubicBezTo>
                      <a:pt x="291" y="11"/>
                      <a:pt x="231" y="111"/>
                      <a:pt x="244" y="199"/>
                    </a:cubicBezTo>
                    <a:cubicBezTo>
                      <a:pt x="243" y="195"/>
                      <a:pt x="241" y="191"/>
                      <a:pt x="238" y="188"/>
                    </a:cubicBezTo>
                    <a:cubicBezTo>
                      <a:pt x="212" y="144"/>
                      <a:pt x="163" y="114"/>
                      <a:pt x="115" y="114"/>
                    </a:cubicBezTo>
                    <a:cubicBezTo>
                      <a:pt x="92" y="114"/>
                      <a:pt x="70" y="121"/>
                      <a:pt x="50" y="136"/>
                    </a:cubicBezTo>
                    <a:cubicBezTo>
                      <a:pt x="48" y="138"/>
                      <a:pt x="45" y="140"/>
                      <a:pt x="43" y="142"/>
                    </a:cubicBezTo>
                    <a:cubicBezTo>
                      <a:pt x="0" y="183"/>
                      <a:pt x="15" y="240"/>
                      <a:pt x="50" y="256"/>
                    </a:cubicBezTo>
                    <a:cubicBezTo>
                      <a:pt x="56" y="258"/>
                      <a:pt x="62" y="259"/>
                      <a:pt x="68" y="259"/>
                    </a:cubicBezTo>
                    <a:cubicBezTo>
                      <a:pt x="71" y="259"/>
                      <a:pt x="74" y="259"/>
                      <a:pt x="77" y="258"/>
                    </a:cubicBezTo>
                    <a:cubicBezTo>
                      <a:pt x="92" y="256"/>
                      <a:pt x="104" y="242"/>
                      <a:pt x="107" y="227"/>
                    </a:cubicBezTo>
                    <a:cubicBezTo>
                      <a:pt x="119" y="183"/>
                      <a:pt x="60" y="189"/>
                      <a:pt x="86" y="161"/>
                    </a:cubicBezTo>
                    <a:cubicBezTo>
                      <a:pt x="97" y="149"/>
                      <a:pt x="111" y="145"/>
                      <a:pt x="126" y="145"/>
                    </a:cubicBezTo>
                    <a:cubicBezTo>
                      <a:pt x="154" y="145"/>
                      <a:pt x="184" y="160"/>
                      <a:pt x="202" y="177"/>
                    </a:cubicBezTo>
                    <a:cubicBezTo>
                      <a:pt x="274" y="248"/>
                      <a:pt x="247" y="363"/>
                      <a:pt x="176" y="426"/>
                    </a:cubicBezTo>
                    <a:cubicBezTo>
                      <a:pt x="154" y="446"/>
                      <a:pt x="139" y="453"/>
                      <a:pt x="116" y="465"/>
                    </a:cubicBezTo>
                    <a:cubicBezTo>
                      <a:pt x="85" y="480"/>
                      <a:pt x="60" y="508"/>
                      <a:pt x="50" y="542"/>
                    </a:cubicBezTo>
                    <a:cubicBezTo>
                      <a:pt x="50" y="543"/>
                      <a:pt x="49" y="544"/>
                      <a:pt x="49" y="545"/>
                    </a:cubicBezTo>
                    <a:cubicBezTo>
                      <a:pt x="46" y="556"/>
                      <a:pt x="41" y="593"/>
                      <a:pt x="47" y="602"/>
                    </a:cubicBezTo>
                    <a:cubicBezTo>
                      <a:pt x="47" y="602"/>
                      <a:pt x="47" y="602"/>
                      <a:pt x="47" y="602"/>
                    </a:cubicBezTo>
                    <a:cubicBezTo>
                      <a:pt x="48" y="602"/>
                      <a:pt x="49" y="579"/>
                      <a:pt x="50" y="574"/>
                    </a:cubicBezTo>
                    <a:cubicBezTo>
                      <a:pt x="50" y="573"/>
                      <a:pt x="50" y="572"/>
                      <a:pt x="50" y="572"/>
                    </a:cubicBezTo>
                    <a:cubicBezTo>
                      <a:pt x="58" y="520"/>
                      <a:pt x="99" y="472"/>
                      <a:pt x="152" y="472"/>
                    </a:cubicBezTo>
                    <a:cubicBezTo>
                      <a:pt x="157" y="472"/>
                      <a:pt x="161" y="472"/>
                      <a:pt x="166" y="473"/>
                    </a:cubicBezTo>
                    <a:cubicBezTo>
                      <a:pt x="195" y="477"/>
                      <a:pt x="227" y="502"/>
                      <a:pt x="220" y="533"/>
                    </a:cubicBezTo>
                    <a:cubicBezTo>
                      <a:pt x="215" y="553"/>
                      <a:pt x="202" y="552"/>
                      <a:pt x="188" y="556"/>
                    </a:cubicBezTo>
                    <a:cubicBezTo>
                      <a:pt x="181" y="558"/>
                      <a:pt x="181" y="566"/>
                      <a:pt x="184" y="571"/>
                    </a:cubicBezTo>
                    <a:cubicBezTo>
                      <a:pt x="188" y="579"/>
                      <a:pt x="196" y="583"/>
                      <a:pt x="204" y="583"/>
                    </a:cubicBezTo>
                    <a:cubicBezTo>
                      <a:pt x="216" y="583"/>
                      <a:pt x="229" y="576"/>
                      <a:pt x="236" y="567"/>
                    </a:cubicBezTo>
                    <a:cubicBezTo>
                      <a:pt x="264" y="533"/>
                      <a:pt x="241" y="485"/>
                      <a:pt x="205" y="466"/>
                    </a:cubicBezTo>
                    <a:cubicBezTo>
                      <a:pt x="190" y="458"/>
                      <a:pt x="175" y="455"/>
                      <a:pt x="160" y="455"/>
                    </a:cubicBezTo>
                    <a:cubicBezTo>
                      <a:pt x="159" y="455"/>
                      <a:pt x="158" y="455"/>
                      <a:pt x="156" y="455"/>
                    </a:cubicBezTo>
                    <a:cubicBezTo>
                      <a:pt x="234" y="413"/>
                      <a:pt x="279" y="322"/>
                      <a:pt x="259" y="236"/>
                    </a:cubicBezTo>
                    <a:cubicBezTo>
                      <a:pt x="258" y="233"/>
                      <a:pt x="258" y="229"/>
                      <a:pt x="257" y="226"/>
                    </a:cubicBezTo>
                    <a:cubicBezTo>
                      <a:pt x="245" y="156"/>
                      <a:pt x="270" y="72"/>
                      <a:pt x="345" y="41"/>
                    </a:cubicBezTo>
                    <a:cubicBezTo>
                      <a:pt x="361" y="34"/>
                      <a:pt x="375" y="31"/>
                      <a:pt x="388" y="31"/>
                    </a:cubicBezTo>
                    <a:cubicBezTo>
                      <a:pt x="454" y="31"/>
                      <a:pt x="480" y="102"/>
                      <a:pt x="433" y="119"/>
                    </a:cubicBezTo>
                    <a:cubicBezTo>
                      <a:pt x="414" y="126"/>
                      <a:pt x="410" y="148"/>
                      <a:pt x="423" y="160"/>
                    </a:cubicBezTo>
                    <a:cubicBezTo>
                      <a:pt x="425" y="161"/>
                      <a:pt x="427" y="162"/>
                      <a:pt x="429" y="163"/>
                    </a:cubicBezTo>
                    <a:cubicBezTo>
                      <a:pt x="433" y="164"/>
                      <a:pt x="437" y="165"/>
                      <a:pt x="441" y="165"/>
                    </a:cubicBezTo>
                    <a:cubicBezTo>
                      <a:pt x="467" y="165"/>
                      <a:pt x="495" y="135"/>
                      <a:pt x="501" y="110"/>
                    </a:cubicBezTo>
                    <a:cubicBezTo>
                      <a:pt x="518" y="47"/>
                      <a:pt x="461" y="0"/>
                      <a:pt x="40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09" name="Freeform 27"/>
              <p:cNvSpPr>
                <a:spLocks/>
              </p:cNvSpPr>
              <p:nvPr/>
            </p:nvSpPr>
            <p:spPr bwMode="auto">
              <a:xfrm>
                <a:off x="3197" y="663"/>
                <a:ext cx="264" cy="402"/>
              </a:xfrm>
              <a:custGeom>
                <a:avLst/>
                <a:gdLst>
                  <a:gd name="T0" fmla="*/ 134 w 165"/>
                  <a:gd name="T1" fmla="*/ 0 h 251"/>
                  <a:gd name="T2" fmla="*/ 27 w 165"/>
                  <a:gd name="T3" fmla="*/ 117 h 251"/>
                  <a:gd name="T4" fmla="*/ 15 w 165"/>
                  <a:gd name="T5" fmla="*/ 251 h 251"/>
                  <a:gd name="T6" fmla="*/ 27 w 165"/>
                  <a:gd name="T7" fmla="*/ 185 h 251"/>
                  <a:gd name="T8" fmla="*/ 134 w 165"/>
                  <a:gd name="T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251">
                    <a:moveTo>
                      <a:pt x="134" y="0"/>
                    </a:moveTo>
                    <a:cubicBezTo>
                      <a:pt x="128" y="68"/>
                      <a:pt x="61" y="69"/>
                      <a:pt x="27" y="117"/>
                    </a:cubicBezTo>
                    <a:cubicBezTo>
                      <a:pt x="9" y="142"/>
                      <a:pt x="0" y="181"/>
                      <a:pt x="15" y="251"/>
                    </a:cubicBezTo>
                    <a:cubicBezTo>
                      <a:pt x="16" y="223"/>
                      <a:pt x="20" y="202"/>
                      <a:pt x="27" y="185"/>
                    </a:cubicBezTo>
                    <a:cubicBezTo>
                      <a:pt x="63" y="94"/>
                      <a:pt x="165" y="138"/>
                      <a:pt x="1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0" name="Freeform 28"/>
              <p:cNvSpPr>
                <a:spLocks/>
              </p:cNvSpPr>
              <p:nvPr/>
            </p:nvSpPr>
            <p:spPr bwMode="auto">
              <a:xfrm>
                <a:off x="3477" y="624"/>
                <a:ext cx="379" cy="245"/>
              </a:xfrm>
              <a:custGeom>
                <a:avLst/>
                <a:gdLst>
                  <a:gd name="T0" fmla="*/ 192 w 237"/>
                  <a:gd name="T1" fmla="*/ 0 h 153"/>
                  <a:gd name="T2" fmla="*/ 0 w 237"/>
                  <a:gd name="T3" fmla="*/ 146 h 153"/>
                  <a:gd name="T4" fmla="*/ 65 w 237"/>
                  <a:gd name="T5" fmla="*/ 153 h 153"/>
                  <a:gd name="T6" fmla="*/ 237 w 237"/>
                  <a:gd name="T7" fmla="*/ 6 h 153"/>
                  <a:gd name="T8" fmla="*/ 192 w 23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153">
                    <a:moveTo>
                      <a:pt x="192" y="0"/>
                    </a:moveTo>
                    <a:cubicBezTo>
                      <a:pt x="78" y="0"/>
                      <a:pt x="170" y="137"/>
                      <a:pt x="0" y="146"/>
                    </a:cubicBezTo>
                    <a:cubicBezTo>
                      <a:pt x="26" y="151"/>
                      <a:pt x="47" y="153"/>
                      <a:pt x="65" y="153"/>
                    </a:cubicBezTo>
                    <a:cubicBezTo>
                      <a:pt x="204" y="153"/>
                      <a:pt x="141" y="18"/>
                      <a:pt x="237" y="6"/>
                    </a:cubicBezTo>
                    <a:cubicBezTo>
                      <a:pt x="219" y="2"/>
                      <a:pt x="204" y="0"/>
                      <a:pt x="19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1" name="Freeform 29"/>
              <p:cNvSpPr>
                <a:spLocks/>
              </p:cNvSpPr>
              <p:nvPr/>
            </p:nvSpPr>
            <p:spPr bwMode="auto">
              <a:xfrm>
                <a:off x="2949" y="154"/>
                <a:ext cx="566" cy="211"/>
              </a:xfrm>
              <a:custGeom>
                <a:avLst/>
                <a:gdLst>
                  <a:gd name="T0" fmla="*/ 0 w 354"/>
                  <a:gd name="T1" fmla="*/ 0 h 132"/>
                  <a:gd name="T2" fmla="*/ 104 w 354"/>
                  <a:gd name="T3" fmla="*/ 101 h 132"/>
                  <a:gd name="T4" fmla="*/ 182 w 354"/>
                  <a:gd name="T5" fmla="*/ 86 h 132"/>
                  <a:gd name="T6" fmla="*/ 242 w 354"/>
                  <a:gd name="T7" fmla="*/ 77 h 132"/>
                  <a:gd name="T8" fmla="*/ 354 w 354"/>
                  <a:gd name="T9" fmla="*/ 132 h 132"/>
                  <a:gd name="T10" fmla="*/ 183 w 354"/>
                  <a:gd name="T11" fmla="*/ 37 h 132"/>
                  <a:gd name="T12" fmla="*/ 182 w 354"/>
                  <a:gd name="T13" fmla="*/ 37 h 132"/>
                  <a:gd name="T14" fmla="*/ 87 w 354"/>
                  <a:gd name="T15" fmla="*/ 41 h 132"/>
                  <a:gd name="T16" fmla="*/ 0 w 354"/>
                  <a:gd name="T1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132">
                    <a:moveTo>
                      <a:pt x="0" y="0"/>
                    </a:moveTo>
                    <a:cubicBezTo>
                      <a:pt x="31" y="80"/>
                      <a:pt x="66" y="101"/>
                      <a:pt x="104" y="101"/>
                    </a:cubicBezTo>
                    <a:cubicBezTo>
                      <a:pt x="129" y="101"/>
                      <a:pt x="155" y="93"/>
                      <a:pt x="182" y="86"/>
                    </a:cubicBezTo>
                    <a:cubicBezTo>
                      <a:pt x="201" y="81"/>
                      <a:pt x="221" y="77"/>
                      <a:pt x="242" y="77"/>
                    </a:cubicBezTo>
                    <a:cubicBezTo>
                      <a:pt x="278" y="77"/>
                      <a:pt x="315" y="89"/>
                      <a:pt x="354" y="132"/>
                    </a:cubicBezTo>
                    <a:cubicBezTo>
                      <a:pt x="312" y="51"/>
                      <a:pt x="247" y="37"/>
                      <a:pt x="183" y="37"/>
                    </a:cubicBezTo>
                    <a:cubicBezTo>
                      <a:pt x="183" y="37"/>
                      <a:pt x="182" y="37"/>
                      <a:pt x="182" y="37"/>
                    </a:cubicBezTo>
                    <a:cubicBezTo>
                      <a:pt x="149" y="37"/>
                      <a:pt x="116" y="41"/>
                      <a:pt x="87" y="41"/>
                    </a:cubicBezTo>
                    <a:cubicBezTo>
                      <a:pt x="47" y="41"/>
                      <a:pt x="15" y="3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2" name="Freeform 30"/>
              <p:cNvSpPr>
                <a:spLocks/>
              </p:cNvSpPr>
              <p:nvPr/>
            </p:nvSpPr>
            <p:spPr bwMode="auto">
              <a:xfrm>
                <a:off x="3070" y="16"/>
                <a:ext cx="405" cy="259"/>
              </a:xfrm>
              <a:custGeom>
                <a:avLst/>
                <a:gdLst>
                  <a:gd name="T0" fmla="*/ 0 w 253"/>
                  <a:gd name="T1" fmla="*/ 0 h 162"/>
                  <a:gd name="T2" fmla="*/ 106 w 253"/>
                  <a:gd name="T3" fmla="*/ 91 h 162"/>
                  <a:gd name="T4" fmla="*/ 253 w 253"/>
                  <a:gd name="T5" fmla="*/ 162 h 162"/>
                  <a:gd name="T6" fmla="*/ 106 w 253"/>
                  <a:gd name="T7" fmla="*/ 20 h 162"/>
                  <a:gd name="T8" fmla="*/ 0 w 253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162">
                    <a:moveTo>
                      <a:pt x="0" y="0"/>
                    </a:moveTo>
                    <a:cubicBezTo>
                      <a:pt x="26" y="63"/>
                      <a:pt x="63" y="79"/>
                      <a:pt x="106" y="91"/>
                    </a:cubicBezTo>
                    <a:cubicBezTo>
                      <a:pt x="151" y="103"/>
                      <a:pt x="203" y="110"/>
                      <a:pt x="253" y="162"/>
                    </a:cubicBezTo>
                    <a:cubicBezTo>
                      <a:pt x="216" y="54"/>
                      <a:pt x="158" y="27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3" name="Freeform 31"/>
              <p:cNvSpPr>
                <a:spLocks/>
              </p:cNvSpPr>
              <p:nvPr/>
            </p:nvSpPr>
            <p:spPr bwMode="auto">
              <a:xfrm>
                <a:off x="3514" y="0"/>
                <a:ext cx="246" cy="363"/>
              </a:xfrm>
              <a:custGeom>
                <a:avLst/>
                <a:gdLst>
                  <a:gd name="T0" fmla="*/ 154 w 154"/>
                  <a:gd name="T1" fmla="*/ 0 h 227"/>
                  <a:gd name="T2" fmla="*/ 87 w 154"/>
                  <a:gd name="T3" fmla="*/ 0 h 227"/>
                  <a:gd name="T4" fmla="*/ 12 w 154"/>
                  <a:gd name="T5" fmla="*/ 227 h 227"/>
                  <a:gd name="T6" fmla="*/ 154 w 154"/>
                  <a:gd name="T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4" h="227">
                    <a:moveTo>
                      <a:pt x="154" y="0"/>
                    </a:moveTo>
                    <a:cubicBezTo>
                      <a:pt x="87" y="0"/>
                      <a:pt x="87" y="0"/>
                      <a:pt x="87" y="0"/>
                    </a:cubicBezTo>
                    <a:cubicBezTo>
                      <a:pt x="55" y="62"/>
                      <a:pt x="0" y="115"/>
                      <a:pt x="12" y="227"/>
                    </a:cubicBezTo>
                    <a:cubicBezTo>
                      <a:pt x="26" y="111"/>
                      <a:pt x="133" y="66"/>
                      <a:pt x="15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4" name="Freeform 32"/>
              <p:cNvSpPr>
                <a:spLocks/>
              </p:cNvSpPr>
              <p:nvPr/>
            </p:nvSpPr>
            <p:spPr bwMode="auto">
              <a:xfrm>
                <a:off x="3424" y="0"/>
                <a:ext cx="112" cy="307"/>
              </a:xfrm>
              <a:custGeom>
                <a:avLst/>
                <a:gdLst>
                  <a:gd name="T0" fmla="*/ 70 w 70"/>
                  <a:gd name="T1" fmla="*/ 0 h 192"/>
                  <a:gd name="T2" fmla="*/ 3 w 70"/>
                  <a:gd name="T3" fmla="*/ 0 h 192"/>
                  <a:gd name="T4" fmla="*/ 55 w 70"/>
                  <a:gd name="T5" fmla="*/ 192 h 192"/>
                  <a:gd name="T6" fmla="*/ 70 w 70"/>
                  <a:gd name="T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0" h="192">
                    <a:moveTo>
                      <a:pt x="7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69"/>
                      <a:pt x="30" y="145"/>
                      <a:pt x="55" y="192"/>
                    </a:cubicBezTo>
                    <a:cubicBezTo>
                      <a:pt x="36" y="90"/>
                      <a:pt x="49" y="38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5" name="Freeform 33"/>
              <p:cNvSpPr>
                <a:spLocks/>
              </p:cNvSpPr>
              <p:nvPr/>
            </p:nvSpPr>
            <p:spPr bwMode="auto">
              <a:xfrm>
                <a:off x="3445" y="503"/>
                <a:ext cx="350" cy="347"/>
              </a:xfrm>
              <a:custGeom>
                <a:avLst/>
                <a:gdLst>
                  <a:gd name="T0" fmla="*/ 188 w 219"/>
                  <a:gd name="T1" fmla="*/ 0 h 217"/>
                  <a:gd name="T2" fmla="*/ 0 w 219"/>
                  <a:gd name="T3" fmla="*/ 216 h 217"/>
                  <a:gd name="T4" fmla="*/ 14 w 219"/>
                  <a:gd name="T5" fmla="*/ 217 h 217"/>
                  <a:gd name="T6" fmla="*/ 219 w 219"/>
                  <a:gd name="T7" fmla="*/ 3 h 217"/>
                  <a:gd name="T8" fmla="*/ 188 w 21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17">
                    <a:moveTo>
                      <a:pt x="188" y="0"/>
                    </a:moveTo>
                    <a:cubicBezTo>
                      <a:pt x="62" y="0"/>
                      <a:pt x="127" y="168"/>
                      <a:pt x="0" y="216"/>
                    </a:cubicBezTo>
                    <a:cubicBezTo>
                      <a:pt x="5" y="217"/>
                      <a:pt x="10" y="217"/>
                      <a:pt x="14" y="217"/>
                    </a:cubicBezTo>
                    <a:cubicBezTo>
                      <a:pt x="169" y="217"/>
                      <a:pt x="92" y="30"/>
                      <a:pt x="219" y="3"/>
                    </a:cubicBezTo>
                    <a:cubicBezTo>
                      <a:pt x="208" y="1"/>
                      <a:pt x="197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6" name="Freeform 34"/>
              <p:cNvSpPr>
                <a:spLocks/>
              </p:cNvSpPr>
              <p:nvPr/>
            </p:nvSpPr>
            <p:spPr bwMode="auto">
              <a:xfrm>
                <a:off x="3690" y="123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7" name="Freeform 35"/>
              <p:cNvSpPr>
                <a:spLocks/>
              </p:cNvSpPr>
              <p:nvPr/>
            </p:nvSpPr>
            <p:spPr bwMode="auto">
              <a:xfrm>
                <a:off x="2867" y="1398"/>
                <a:ext cx="1067" cy="976"/>
              </a:xfrm>
              <a:custGeom>
                <a:avLst/>
                <a:gdLst>
                  <a:gd name="T0" fmla="*/ 530 w 667"/>
                  <a:gd name="T1" fmla="*/ 0 h 610"/>
                  <a:gd name="T2" fmla="*/ 391 w 667"/>
                  <a:gd name="T3" fmla="*/ 59 h 610"/>
                  <a:gd name="T4" fmla="*/ 346 w 667"/>
                  <a:gd name="T5" fmla="*/ 128 h 610"/>
                  <a:gd name="T6" fmla="*/ 335 w 667"/>
                  <a:gd name="T7" fmla="*/ 295 h 610"/>
                  <a:gd name="T8" fmla="*/ 233 w 667"/>
                  <a:gd name="T9" fmla="*/ 213 h 610"/>
                  <a:gd name="T10" fmla="*/ 173 w 667"/>
                  <a:gd name="T11" fmla="*/ 202 h 610"/>
                  <a:gd name="T12" fmla="*/ 117 w 667"/>
                  <a:gd name="T13" fmla="*/ 212 h 610"/>
                  <a:gd name="T14" fmla="*/ 40 w 667"/>
                  <a:gd name="T15" fmla="*/ 368 h 610"/>
                  <a:gd name="T16" fmla="*/ 91 w 667"/>
                  <a:gd name="T17" fmla="*/ 395 h 610"/>
                  <a:gd name="T18" fmla="*/ 106 w 667"/>
                  <a:gd name="T19" fmla="*/ 394 h 610"/>
                  <a:gd name="T20" fmla="*/ 120 w 667"/>
                  <a:gd name="T21" fmla="*/ 393 h 610"/>
                  <a:gd name="T22" fmla="*/ 151 w 667"/>
                  <a:gd name="T23" fmla="*/ 440 h 610"/>
                  <a:gd name="T24" fmla="*/ 160 w 667"/>
                  <a:gd name="T25" fmla="*/ 461 h 610"/>
                  <a:gd name="T26" fmla="*/ 166 w 667"/>
                  <a:gd name="T27" fmla="*/ 457 h 610"/>
                  <a:gd name="T28" fmla="*/ 181 w 667"/>
                  <a:gd name="T29" fmla="*/ 367 h 610"/>
                  <a:gd name="T30" fmla="*/ 100 w 667"/>
                  <a:gd name="T31" fmla="*/ 326 h 610"/>
                  <a:gd name="T32" fmla="*/ 93 w 667"/>
                  <a:gd name="T33" fmla="*/ 266 h 610"/>
                  <a:gd name="T34" fmla="*/ 178 w 667"/>
                  <a:gd name="T35" fmla="*/ 230 h 610"/>
                  <a:gd name="T36" fmla="*/ 233 w 667"/>
                  <a:gd name="T37" fmla="*/ 239 h 610"/>
                  <a:gd name="T38" fmla="*/ 275 w 667"/>
                  <a:gd name="T39" fmla="*/ 261 h 610"/>
                  <a:gd name="T40" fmla="*/ 322 w 667"/>
                  <a:gd name="T41" fmla="*/ 566 h 610"/>
                  <a:gd name="T42" fmla="*/ 299 w 667"/>
                  <a:gd name="T43" fmla="*/ 610 h 610"/>
                  <a:gd name="T44" fmla="*/ 305 w 667"/>
                  <a:gd name="T45" fmla="*/ 606 h 610"/>
                  <a:gd name="T46" fmla="*/ 362 w 667"/>
                  <a:gd name="T47" fmla="*/ 349 h 610"/>
                  <a:gd name="T48" fmla="*/ 347 w 667"/>
                  <a:gd name="T49" fmla="*/ 314 h 610"/>
                  <a:gd name="T50" fmla="*/ 337 w 667"/>
                  <a:gd name="T51" fmla="*/ 197 h 610"/>
                  <a:gd name="T52" fmla="*/ 379 w 667"/>
                  <a:gd name="T53" fmla="*/ 128 h 610"/>
                  <a:gd name="T54" fmla="*/ 427 w 667"/>
                  <a:gd name="T55" fmla="*/ 110 h 610"/>
                  <a:gd name="T56" fmla="*/ 433 w 667"/>
                  <a:gd name="T57" fmla="*/ 110 h 610"/>
                  <a:gd name="T58" fmla="*/ 481 w 667"/>
                  <a:gd name="T59" fmla="*/ 128 h 610"/>
                  <a:gd name="T60" fmla="*/ 471 w 667"/>
                  <a:gd name="T61" fmla="*/ 192 h 610"/>
                  <a:gd name="T62" fmla="*/ 462 w 667"/>
                  <a:gd name="T63" fmla="*/ 191 h 610"/>
                  <a:gd name="T64" fmla="*/ 459 w 667"/>
                  <a:gd name="T65" fmla="*/ 191 h 610"/>
                  <a:gd name="T66" fmla="*/ 453 w 667"/>
                  <a:gd name="T67" fmla="*/ 212 h 610"/>
                  <a:gd name="T68" fmla="*/ 477 w 667"/>
                  <a:gd name="T69" fmla="*/ 225 h 610"/>
                  <a:gd name="T70" fmla="*/ 517 w 667"/>
                  <a:gd name="T71" fmla="*/ 201 h 610"/>
                  <a:gd name="T72" fmla="*/ 511 w 667"/>
                  <a:gd name="T73" fmla="*/ 128 h 610"/>
                  <a:gd name="T74" fmla="*/ 465 w 667"/>
                  <a:gd name="T75" fmla="*/ 97 h 610"/>
                  <a:gd name="T76" fmla="*/ 438 w 667"/>
                  <a:gd name="T77" fmla="*/ 93 h 610"/>
                  <a:gd name="T78" fmla="*/ 362 w 667"/>
                  <a:gd name="T79" fmla="*/ 128 h 610"/>
                  <a:gd name="T80" fmla="*/ 353 w 667"/>
                  <a:gd name="T81" fmla="*/ 139 h 610"/>
                  <a:gd name="T82" fmla="*/ 358 w 667"/>
                  <a:gd name="T83" fmla="*/ 128 h 610"/>
                  <a:gd name="T84" fmla="*/ 453 w 667"/>
                  <a:gd name="T85" fmla="*/ 34 h 610"/>
                  <a:gd name="T86" fmla="*/ 518 w 667"/>
                  <a:gd name="T87" fmla="*/ 21 h 610"/>
                  <a:gd name="T88" fmla="*/ 622 w 667"/>
                  <a:gd name="T89" fmla="*/ 81 h 610"/>
                  <a:gd name="T90" fmla="*/ 612 w 667"/>
                  <a:gd name="T91" fmla="*/ 128 h 610"/>
                  <a:gd name="T92" fmla="*/ 592 w 667"/>
                  <a:gd name="T93" fmla="*/ 132 h 610"/>
                  <a:gd name="T94" fmla="*/ 547 w 667"/>
                  <a:gd name="T95" fmla="*/ 148 h 610"/>
                  <a:gd name="T96" fmla="*/ 584 w 667"/>
                  <a:gd name="T97" fmla="*/ 167 h 610"/>
                  <a:gd name="T98" fmla="*/ 610 w 667"/>
                  <a:gd name="T99" fmla="*/ 179 h 610"/>
                  <a:gd name="T100" fmla="*/ 662 w 667"/>
                  <a:gd name="T101" fmla="*/ 128 h 610"/>
                  <a:gd name="T102" fmla="*/ 637 w 667"/>
                  <a:gd name="T103" fmla="*/ 48 h 610"/>
                  <a:gd name="T104" fmla="*/ 530 w 667"/>
                  <a:gd name="T105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7" h="610">
                    <a:moveTo>
                      <a:pt x="530" y="0"/>
                    </a:moveTo>
                    <a:cubicBezTo>
                      <a:pt x="479" y="0"/>
                      <a:pt x="427" y="23"/>
                      <a:pt x="391" y="59"/>
                    </a:cubicBezTo>
                    <a:cubicBezTo>
                      <a:pt x="371" y="79"/>
                      <a:pt x="357" y="102"/>
                      <a:pt x="346" y="128"/>
                    </a:cubicBezTo>
                    <a:cubicBezTo>
                      <a:pt x="324" y="180"/>
                      <a:pt x="320" y="241"/>
                      <a:pt x="335" y="295"/>
                    </a:cubicBezTo>
                    <a:cubicBezTo>
                      <a:pt x="310" y="258"/>
                      <a:pt x="274" y="228"/>
                      <a:pt x="233" y="213"/>
                    </a:cubicBezTo>
                    <a:cubicBezTo>
                      <a:pt x="214" y="206"/>
                      <a:pt x="194" y="202"/>
                      <a:pt x="173" y="202"/>
                    </a:cubicBezTo>
                    <a:cubicBezTo>
                      <a:pt x="154" y="202"/>
                      <a:pt x="136" y="205"/>
                      <a:pt x="117" y="212"/>
                    </a:cubicBezTo>
                    <a:cubicBezTo>
                      <a:pt x="53" y="234"/>
                      <a:pt x="0" y="310"/>
                      <a:pt x="40" y="368"/>
                    </a:cubicBezTo>
                    <a:cubicBezTo>
                      <a:pt x="55" y="391"/>
                      <a:pt x="74" y="395"/>
                      <a:pt x="91" y="395"/>
                    </a:cubicBezTo>
                    <a:cubicBezTo>
                      <a:pt x="96" y="395"/>
                      <a:pt x="101" y="395"/>
                      <a:pt x="106" y="394"/>
                    </a:cubicBezTo>
                    <a:cubicBezTo>
                      <a:pt x="111" y="394"/>
                      <a:pt x="116" y="393"/>
                      <a:pt x="120" y="393"/>
                    </a:cubicBezTo>
                    <a:cubicBezTo>
                      <a:pt x="138" y="393"/>
                      <a:pt x="151" y="400"/>
                      <a:pt x="151" y="440"/>
                    </a:cubicBezTo>
                    <a:cubicBezTo>
                      <a:pt x="150" y="446"/>
                      <a:pt x="152" y="461"/>
                      <a:pt x="160" y="461"/>
                    </a:cubicBezTo>
                    <a:cubicBezTo>
                      <a:pt x="161" y="461"/>
                      <a:pt x="164" y="460"/>
                      <a:pt x="166" y="457"/>
                    </a:cubicBezTo>
                    <a:cubicBezTo>
                      <a:pt x="196" y="441"/>
                      <a:pt x="197" y="394"/>
                      <a:pt x="181" y="367"/>
                    </a:cubicBezTo>
                    <a:cubicBezTo>
                      <a:pt x="159" y="331"/>
                      <a:pt x="134" y="332"/>
                      <a:pt x="100" y="326"/>
                    </a:cubicBezTo>
                    <a:cubicBezTo>
                      <a:pt x="68" y="320"/>
                      <a:pt x="76" y="286"/>
                      <a:pt x="93" y="266"/>
                    </a:cubicBezTo>
                    <a:cubicBezTo>
                      <a:pt x="114" y="240"/>
                      <a:pt x="145" y="230"/>
                      <a:pt x="178" y="230"/>
                    </a:cubicBezTo>
                    <a:cubicBezTo>
                      <a:pt x="196" y="230"/>
                      <a:pt x="215" y="233"/>
                      <a:pt x="233" y="239"/>
                    </a:cubicBezTo>
                    <a:cubicBezTo>
                      <a:pt x="248" y="245"/>
                      <a:pt x="262" y="252"/>
                      <a:pt x="275" y="261"/>
                    </a:cubicBezTo>
                    <a:cubicBezTo>
                      <a:pt x="372" y="331"/>
                      <a:pt x="376" y="464"/>
                      <a:pt x="322" y="566"/>
                    </a:cubicBezTo>
                    <a:cubicBezTo>
                      <a:pt x="320" y="571"/>
                      <a:pt x="295" y="610"/>
                      <a:pt x="299" y="610"/>
                    </a:cubicBezTo>
                    <a:cubicBezTo>
                      <a:pt x="300" y="610"/>
                      <a:pt x="302" y="608"/>
                      <a:pt x="305" y="606"/>
                    </a:cubicBezTo>
                    <a:cubicBezTo>
                      <a:pt x="371" y="543"/>
                      <a:pt x="389" y="430"/>
                      <a:pt x="362" y="349"/>
                    </a:cubicBezTo>
                    <a:cubicBezTo>
                      <a:pt x="358" y="337"/>
                      <a:pt x="353" y="325"/>
                      <a:pt x="347" y="314"/>
                    </a:cubicBezTo>
                    <a:cubicBezTo>
                      <a:pt x="335" y="277"/>
                      <a:pt x="332" y="236"/>
                      <a:pt x="337" y="197"/>
                    </a:cubicBezTo>
                    <a:cubicBezTo>
                      <a:pt x="343" y="169"/>
                      <a:pt x="357" y="144"/>
                      <a:pt x="379" y="128"/>
                    </a:cubicBezTo>
                    <a:cubicBezTo>
                      <a:pt x="393" y="118"/>
                      <a:pt x="408" y="112"/>
                      <a:pt x="427" y="110"/>
                    </a:cubicBezTo>
                    <a:cubicBezTo>
                      <a:pt x="429" y="110"/>
                      <a:pt x="431" y="110"/>
                      <a:pt x="433" y="110"/>
                    </a:cubicBezTo>
                    <a:cubicBezTo>
                      <a:pt x="454" y="110"/>
                      <a:pt x="470" y="117"/>
                      <a:pt x="481" y="128"/>
                    </a:cubicBezTo>
                    <a:cubicBezTo>
                      <a:pt x="506" y="152"/>
                      <a:pt x="503" y="192"/>
                      <a:pt x="471" y="192"/>
                    </a:cubicBezTo>
                    <a:cubicBezTo>
                      <a:pt x="468" y="192"/>
                      <a:pt x="465" y="192"/>
                      <a:pt x="462" y="191"/>
                    </a:cubicBezTo>
                    <a:cubicBezTo>
                      <a:pt x="461" y="191"/>
                      <a:pt x="460" y="191"/>
                      <a:pt x="459" y="191"/>
                    </a:cubicBezTo>
                    <a:cubicBezTo>
                      <a:pt x="449" y="191"/>
                      <a:pt x="448" y="204"/>
                      <a:pt x="453" y="212"/>
                    </a:cubicBezTo>
                    <a:cubicBezTo>
                      <a:pt x="459" y="221"/>
                      <a:pt x="467" y="225"/>
                      <a:pt x="477" y="225"/>
                    </a:cubicBezTo>
                    <a:cubicBezTo>
                      <a:pt x="492" y="225"/>
                      <a:pt x="509" y="215"/>
                      <a:pt x="517" y="201"/>
                    </a:cubicBezTo>
                    <a:cubicBezTo>
                      <a:pt x="532" y="176"/>
                      <a:pt x="527" y="149"/>
                      <a:pt x="511" y="128"/>
                    </a:cubicBezTo>
                    <a:cubicBezTo>
                      <a:pt x="500" y="113"/>
                      <a:pt x="483" y="102"/>
                      <a:pt x="465" y="97"/>
                    </a:cubicBezTo>
                    <a:cubicBezTo>
                      <a:pt x="456" y="94"/>
                      <a:pt x="447" y="93"/>
                      <a:pt x="438" y="93"/>
                    </a:cubicBezTo>
                    <a:cubicBezTo>
                      <a:pt x="409" y="93"/>
                      <a:pt x="382" y="106"/>
                      <a:pt x="362" y="128"/>
                    </a:cubicBezTo>
                    <a:cubicBezTo>
                      <a:pt x="359" y="131"/>
                      <a:pt x="355" y="135"/>
                      <a:pt x="353" y="139"/>
                    </a:cubicBezTo>
                    <a:cubicBezTo>
                      <a:pt x="354" y="135"/>
                      <a:pt x="356" y="131"/>
                      <a:pt x="358" y="128"/>
                    </a:cubicBezTo>
                    <a:cubicBezTo>
                      <a:pt x="377" y="88"/>
                      <a:pt x="408" y="54"/>
                      <a:pt x="453" y="34"/>
                    </a:cubicBezTo>
                    <a:cubicBezTo>
                      <a:pt x="472" y="26"/>
                      <a:pt x="495" y="21"/>
                      <a:pt x="518" y="21"/>
                    </a:cubicBezTo>
                    <a:cubicBezTo>
                      <a:pt x="563" y="21"/>
                      <a:pt x="606" y="39"/>
                      <a:pt x="622" y="81"/>
                    </a:cubicBezTo>
                    <a:cubicBezTo>
                      <a:pt x="629" y="100"/>
                      <a:pt x="626" y="119"/>
                      <a:pt x="612" y="128"/>
                    </a:cubicBezTo>
                    <a:cubicBezTo>
                      <a:pt x="607" y="131"/>
                      <a:pt x="600" y="132"/>
                      <a:pt x="592" y="132"/>
                    </a:cubicBezTo>
                    <a:cubicBezTo>
                      <a:pt x="584" y="133"/>
                      <a:pt x="546" y="134"/>
                      <a:pt x="547" y="148"/>
                    </a:cubicBezTo>
                    <a:cubicBezTo>
                      <a:pt x="547" y="151"/>
                      <a:pt x="570" y="153"/>
                      <a:pt x="584" y="167"/>
                    </a:cubicBezTo>
                    <a:cubicBezTo>
                      <a:pt x="592" y="175"/>
                      <a:pt x="601" y="179"/>
                      <a:pt x="610" y="179"/>
                    </a:cubicBezTo>
                    <a:cubicBezTo>
                      <a:pt x="632" y="179"/>
                      <a:pt x="655" y="158"/>
                      <a:pt x="662" y="128"/>
                    </a:cubicBezTo>
                    <a:cubicBezTo>
                      <a:pt x="667" y="104"/>
                      <a:pt x="661" y="76"/>
                      <a:pt x="637" y="48"/>
                    </a:cubicBezTo>
                    <a:cubicBezTo>
                      <a:pt x="609" y="14"/>
                      <a:pt x="570" y="0"/>
                      <a:pt x="5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8" name="Freeform 36"/>
              <p:cNvSpPr>
                <a:spLocks/>
              </p:cNvSpPr>
              <p:nvPr/>
            </p:nvSpPr>
            <p:spPr bwMode="auto">
              <a:xfrm>
                <a:off x="5522" y="1569"/>
                <a:ext cx="278" cy="125"/>
              </a:xfrm>
              <a:custGeom>
                <a:avLst/>
                <a:gdLst>
                  <a:gd name="T0" fmla="*/ 108 w 174"/>
                  <a:gd name="T1" fmla="*/ 0 h 78"/>
                  <a:gd name="T2" fmla="*/ 61 w 174"/>
                  <a:gd name="T3" fmla="*/ 21 h 78"/>
                  <a:gd name="T4" fmla="*/ 34 w 174"/>
                  <a:gd name="T5" fmla="*/ 34 h 78"/>
                  <a:gd name="T6" fmla="*/ 1 w 174"/>
                  <a:gd name="T7" fmla="*/ 21 h 78"/>
                  <a:gd name="T8" fmla="*/ 0 w 174"/>
                  <a:gd name="T9" fmla="*/ 20 h 78"/>
                  <a:gd name="T10" fmla="*/ 0 w 174"/>
                  <a:gd name="T11" fmla="*/ 21 h 78"/>
                  <a:gd name="T12" fmla="*/ 65 w 174"/>
                  <a:gd name="T13" fmla="*/ 69 h 78"/>
                  <a:gd name="T14" fmla="*/ 93 w 174"/>
                  <a:gd name="T15" fmla="*/ 65 h 78"/>
                  <a:gd name="T16" fmla="*/ 115 w 174"/>
                  <a:gd name="T17" fmla="*/ 62 h 78"/>
                  <a:gd name="T18" fmla="*/ 174 w 174"/>
                  <a:gd name="T19" fmla="*/ 78 h 78"/>
                  <a:gd name="T20" fmla="*/ 174 w 174"/>
                  <a:gd name="T21" fmla="*/ 21 h 78"/>
                  <a:gd name="T22" fmla="*/ 174 w 174"/>
                  <a:gd name="T23" fmla="*/ 20 h 78"/>
                  <a:gd name="T24" fmla="*/ 139 w 174"/>
                  <a:gd name="T25" fmla="*/ 5 h 78"/>
                  <a:gd name="T26" fmla="*/ 108 w 174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78">
                    <a:moveTo>
                      <a:pt x="108" y="0"/>
                    </a:moveTo>
                    <a:cubicBezTo>
                      <a:pt x="84" y="0"/>
                      <a:pt x="72" y="11"/>
                      <a:pt x="61" y="21"/>
                    </a:cubicBezTo>
                    <a:cubicBezTo>
                      <a:pt x="53" y="28"/>
                      <a:pt x="45" y="34"/>
                      <a:pt x="34" y="34"/>
                    </a:cubicBezTo>
                    <a:cubicBezTo>
                      <a:pt x="26" y="34"/>
                      <a:pt x="16" y="30"/>
                      <a:pt x="1" y="21"/>
                    </a:cubicBez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27"/>
                      <a:pt x="18" y="69"/>
                      <a:pt x="65" y="69"/>
                    </a:cubicBezTo>
                    <a:cubicBezTo>
                      <a:pt x="73" y="69"/>
                      <a:pt x="82" y="68"/>
                      <a:pt x="93" y="65"/>
                    </a:cubicBezTo>
                    <a:cubicBezTo>
                      <a:pt x="100" y="63"/>
                      <a:pt x="107" y="62"/>
                      <a:pt x="115" y="62"/>
                    </a:cubicBezTo>
                    <a:cubicBezTo>
                      <a:pt x="135" y="62"/>
                      <a:pt x="155" y="69"/>
                      <a:pt x="174" y="78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4" y="20"/>
                      <a:pt x="174" y="20"/>
                      <a:pt x="174" y="20"/>
                    </a:cubicBezTo>
                    <a:cubicBezTo>
                      <a:pt x="164" y="14"/>
                      <a:pt x="152" y="9"/>
                      <a:pt x="139" y="5"/>
                    </a:cubicBezTo>
                    <a:cubicBezTo>
                      <a:pt x="127" y="1"/>
                      <a:pt x="117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19" name="Freeform 37"/>
              <p:cNvSpPr>
                <a:spLocks/>
              </p:cNvSpPr>
              <p:nvPr/>
            </p:nvSpPr>
            <p:spPr bwMode="auto">
              <a:xfrm>
                <a:off x="5800" y="1401"/>
                <a:ext cx="0" cy="30"/>
              </a:xfrm>
              <a:custGeom>
                <a:avLst/>
                <a:gdLst>
                  <a:gd name="T0" fmla="*/ 0 h 19"/>
                  <a:gd name="T1" fmla="*/ 4 h 19"/>
                  <a:gd name="T2" fmla="*/ 19 h 19"/>
                  <a:gd name="T3" fmla="*/ 0 h 1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9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0" y="9"/>
                      <a:pt x="0" y="14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0" name="Freeform 38"/>
              <p:cNvSpPr>
                <a:spLocks/>
              </p:cNvSpPr>
              <p:nvPr/>
            </p:nvSpPr>
            <p:spPr bwMode="auto">
              <a:xfrm>
                <a:off x="5483" y="1334"/>
                <a:ext cx="317" cy="248"/>
              </a:xfrm>
              <a:custGeom>
                <a:avLst/>
                <a:gdLst>
                  <a:gd name="T0" fmla="*/ 104 w 198"/>
                  <a:gd name="T1" fmla="*/ 0 h 155"/>
                  <a:gd name="T2" fmla="*/ 0 w 198"/>
                  <a:gd name="T3" fmla="*/ 27 h 155"/>
                  <a:gd name="T4" fmla="*/ 40 w 198"/>
                  <a:gd name="T5" fmla="*/ 21 h 155"/>
                  <a:gd name="T6" fmla="*/ 198 w 198"/>
                  <a:gd name="T7" fmla="*/ 155 h 155"/>
                  <a:gd name="T8" fmla="*/ 198 w 198"/>
                  <a:gd name="T9" fmla="*/ 123 h 155"/>
                  <a:gd name="T10" fmla="*/ 104 w 198"/>
                  <a:gd name="T1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155">
                    <a:moveTo>
                      <a:pt x="104" y="0"/>
                    </a:moveTo>
                    <a:cubicBezTo>
                      <a:pt x="78" y="0"/>
                      <a:pt x="45" y="8"/>
                      <a:pt x="0" y="27"/>
                    </a:cubicBezTo>
                    <a:cubicBezTo>
                      <a:pt x="15" y="23"/>
                      <a:pt x="29" y="21"/>
                      <a:pt x="40" y="21"/>
                    </a:cubicBezTo>
                    <a:cubicBezTo>
                      <a:pt x="124" y="21"/>
                      <a:pt x="91" y="127"/>
                      <a:pt x="198" y="155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182" y="71"/>
                      <a:pt x="179" y="0"/>
                      <a:pt x="10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1" name="Freeform 39"/>
              <p:cNvSpPr>
                <a:spLocks/>
              </p:cNvSpPr>
              <p:nvPr/>
            </p:nvSpPr>
            <p:spPr bwMode="auto">
              <a:xfrm>
                <a:off x="3979" y="0"/>
                <a:ext cx="415" cy="347"/>
              </a:xfrm>
              <a:custGeom>
                <a:avLst/>
                <a:gdLst>
                  <a:gd name="T0" fmla="*/ 58 w 259"/>
                  <a:gd name="T1" fmla="*/ 0 h 217"/>
                  <a:gd name="T2" fmla="*/ 14 w 259"/>
                  <a:gd name="T3" fmla="*/ 0 h 217"/>
                  <a:gd name="T4" fmla="*/ 7 w 259"/>
                  <a:gd name="T5" fmla="*/ 97 h 217"/>
                  <a:gd name="T6" fmla="*/ 141 w 259"/>
                  <a:gd name="T7" fmla="*/ 217 h 217"/>
                  <a:gd name="T8" fmla="*/ 199 w 259"/>
                  <a:gd name="T9" fmla="*/ 199 h 217"/>
                  <a:gd name="T10" fmla="*/ 197 w 259"/>
                  <a:gd name="T11" fmla="*/ 97 h 217"/>
                  <a:gd name="T12" fmla="*/ 179 w 259"/>
                  <a:gd name="T13" fmla="*/ 107 h 217"/>
                  <a:gd name="T14" fmla="*/ 177 w 259"/>
                  <a:gd name="T15" fmla="*/ 110 h 217"/>
                  <a:gd name="T16" fmla="*/ 130 w 259"/>
                  <a:gd name="T17" fmla="*/ 136 h 217"/>
                  <a:gd name="T18" fmla="*/ 62 w 259"/>
                  <a:gd name="T19" fmla="*/ 99 h 217"/>
                  <a:gd name="T20" fmla="*/ 58 w 259"/>
                  <a:gd name="T21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7">
                    <a:moveTo>
                      <a:pt x="58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3" y="29"/>
                      <a:pt x="0" y="62"/>
                      <a:pt x="7" y="97"/>
                    </a:cubicBezTo>
                    <a:cubicBezTo>
                      <a:pt x="21" y="163"/>
                      <a:pt x="80" y="217"/>
                      <a:pt x="141" y="217"/>
                    </a:cubicBezTo>
                    <a:cubicBezTo>
                      <a:pt x="161" y="217"/>
                      <a:pt x="180" y="211"/>
                      <a:pt x="199" y="199"/>
                    </a:cubicBezTo>
                    <a:cubicBezTo>
                      <a:pt x="259" y="160"/>
                      <a:pt x="226" y="97"/>
                      <a:pt x="197" y="97"/>
                    </a:cubicBezTo>
                    <a:cubicBezTo>
                      <a:pt x="190" y="97"/>
                      <a:pt x="184" y="100"/>
                      <a:pt x="179" y="107"/>
                    </a:cubicBezTo>
                    <a:cubicBezTo>
                      <a:pt x="178" y="108"/>
                      <a:pt x="178" y="109"/>
                      <a:pt x="177" y="110"/>
                    </a:cubicBezTo>
                    <a:cubicBezTo>
                      <a:pt x="168" y="128"/>
                      <a:pt x="149" y="136"/>
                      <a:pt x="130" y="136"/>
                    </a:cubicBezTo>
                    <a:cubicBezTo>
                      <a:pt x="103" y="136"/>
                      <a:pt x="74" y="122"/>
                      <a:pt x="62" y="99"/>
                    </a:cubicBezTo>
                    <a:cubicBezTo>
                      <a:pt x="44" y="67"/>
                      <a:pt x="45" y="32"/>
                      <a:pt x="5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2" name="Freeform 40"/>
              <p:cNvSpPr>
                <a:spLocks/>
              </p:cNvSpPr>
              <p:nvPr/>
            </p:nvSpPr>
            <p:spPr bwMode="auto">
              <a:xfrm>
                <a:off x="4357" y="0"/>
                <a:ext cx="216" cy="202"/>
              </a:xfrm>
              <a:custGeom>
                <a:avLst/>
                <a:gdLst>
                  <a:gd name="T0" fmla="*/ 93 w 135"/>
                  <a:gd name="T1" fmla="*/ 0 h 126"/>
                  <a:gd name="T2" fmla="*/ 29 w 135"/>
                  <a:gd name="T3" fmla="*/ 0 h 126"/>
                  <a:gd name="T4" fmla="*/ 47 w 135"/>
                  <a:gd name="T5" fmla="*/ 87 h 126"/>
                  <a:gd name="T6" fmla="*/ 59 w 135"/>
                  <a:gd name="T7" fmla="*/ 85 h 126"/>
                  <a:gd name="T8" fmla="*/ 77 w 135"/>
                  <a:gd name="T9" fmla="*/ 82 h 126"/>
                  <a:gd name="T10" fmla="*/ 109 w 135"/>
                  <a:gd name="T11" fmla="*/ 104 h 126"/>
                  <a:gd name="T12" fmla="*/ 119 w 135"/>
                  <a:gd name="T13" fmla="*/ 126 h 126"/>
                  <a:gd name="T14" fmla="*/ 119 w 135"/>
                  <a:gd name="T15" fmla="*/ 126 h 126"/>
                  <a:gd name="T16" fmla="*/ 122 w 135"/>
                  <a:gd name="T17" fmla="*/ 121 h 126"/>
                  <a:gd name="T18" fmla="*/ 91 w 135"/>
                  <a:gd name="T19" fmla="*/ 43 h 126"/>
                  <a:gd name="T20" fmla="*/ 93 w 135"/>
                  <a:gd name="T2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5" h="126">
                    <a:moveTo>
                      <a:pt x="9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0" y="38"/>
                      <a:pt x="15" y="87"/>
                      <a:pt x="47" y="87"/>
                    </a:cubicBezTo>
                    <a:cubicBezTo>
                      <a:pt x="51" y="87"/>
                      <a:pt x="55" y="87"/>
                      <a:pt x="59" y="85"/>
                    </a:cubicBezTo>
                    <a:cubicBezTo>
                      <a:pt x="66" y="83"/>
                      <a:pt x="72" y="82"/>
                      <a:pt x="77" y="82"/>
                    </a:cubicBezTo>
                    <a:cubicBezTo>
                      <a:pt x="95" y="82"/>
                      <a:pt x="104" y="93"/>
                      <a:pt x="109" y="104"/>
                    </a:cubicBezTo>
                    <a:cubicBezTo>
                      <a:pt x="115" y="115"/>
                      <a:pt x="116" y="126"/>
                      <a:pt x="119" y="126"/>
                    </a:cubicBezTo>
                    <a:cubicBezTo>
                      <a:pt x="119" y="126"/>
                      <a:pt x="119" y="126"/>
                      <a:pt x="119" y="126"/>
                    </a:cubicBezTo>
                    <a:cubicBezTo>
                      <a:pt x="120" y="126"/>
                      <a:pt x="122" y="123"/>
                      <a:pt x="122" y="121"/>
                    </a:cubicBezTo>
                    <a:cubicBezTo>
                      <a:pt x="135" y="90"/>
                      <a:pt x="114" y="61"/>
                      <a:pt x="91" y="43"/>
                    </a:cubicBezTo>
                    <a:cubicBezTo>
                      <a:pt x="71" y="28"/>
                      <a:pt x="71" y="12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3" name="Freeform 41"/>
              <p:cNvSpPr>
                <a:spLocks/>
              </p:cNvSpPr>
              <p:nvPr/>
            </p:nvSpPr>
            <p:spPr bwMode="auto">
              <a:xfrm>
                <a:off x="3744" y="0"/>
                <a:ext cx="1333" cy="1406"/>
              </a:xfrm>
              <a:custGeom>
                <a:avLst/>
                <a:gdLst>
                  <a:gd name="T0" fmla="*/ 611 w 833"/>
                  <a:gd name="T1" fmla="*/ 0 h 878"/>
                  <a:gd name="T2" fmla="*/ 556 w 833"/>
                  <a:gd name="T3" fmla="*/ 0 h 878"/>
                  <a:gd name="T4" fmla="*/ 616 w 833"/>
                  <a:gd name="T5" fmla="*/ 56 h 878"/>
                  <a:gd name="T6" fmla="*/ 627 w 833"/>
                  <a:gd name="T7" fmla="*/ 80 h 878"/>
                  <a:gd name="T8" fmla="*/ 632 w 833"/>
                  <a:gd name="T9" fmla="*/ 99 h 878"/>
                  <a:gd name="T10" fmla="*/ 504 w 833"/>
                  <a:gd name="T11" fmla="*/ 331 h 878"/>
                  <a:gd name="T12" fmla="*/ 491 w 833"/>
                  <a:gd name="T13" fmla="*/ 337 h 878"/>
                  <a:gd name="T14" fmla="*/ 477 w 833"/>
                  <a:gd name="T15" fmla="*/ 344 h 878"/>
                  <a:gd name="T16" fmla="*/ 519 w 833"/>
                  <a:gd name="T17" fmla="*/ 271 h 878"/>
                  <a:gd name="T18" fmla="*/ 341 w 833"/>
                  <a:gd name="T19" fmla="*/ 450 h 878"/>
                  <a:gd name="T20" fmla="*/ 311 w 833"/>
                  <a:gd name="T21" fmla="*/ 355 h 878"/>
                  <a:gd name="T22" fmla="*/ 188 w 833"/>
                  <a:gd name="T23" fmla="*/ 284 h 878"/>
                  <a:gd name="T24" fmla="*/ 126 w 833"/>
                  <a:gd name="T25" fmla="*/ 304 h 878"/>
                  <a:gd name="T26" fmla="*/ 114 w 833"/>
                  <a:gd name="T27" fmla="*/ 396 h 878"/>
                  <a:gd name="T28" fmla="*/ 126 w 833"/>
                  <a:gd name="T29" fmla="*/ 399 h 878"/>
                  <a:gd name="T30" fmla="*/ 134 w 833"/>
                  <a:gd name="T31" fmla="*/ 395 h 878"/>
                  <a:gd name="T32" fmla="*/ 150 w 833"/>
                  <a:gd name="T33" fmla="*/ 318 h 878"/>
                  <a:gd name="T34" fmla="*/ 195 w 833"/>
                  <a:gd name="T35" fmla="*/ 305 h 878"/>
                  <a:gd name="T36" fmla="*/ 309 w 833"/>
                  <a:gd name="T37" fmla="*/ 381 h 878"/>
                  <a:gd name="T38" fmla="*/ 264 w 833"/>
                  <a:gd name="T39" fmla="*/ 616 h 878"/>
                  <a:gd name="T40" fmla="*/ 311 w 833"/>
                  <a:gd name="T41" fmla="*/ 467 h 878"/>
                  <a:gd name="T42" fmla="*/ 170 w 833"/>
                  <a:gd name="T43" fmla="*/ 678 h 878"/>
                  <a:gd name="T44" fmla="*/ 137 w 833"/>
                  <a:gd name="T45" fmla="*/ 698 h 878"/>
                  <a:gd name="T46" fmla="*/ 139 w 833"/>
                  <a:gd name="T47" fmla="*/ 556 h 878"/>
                  <a:gd name="T48" fmla="*/ 97 w 833"/>
                  <a:gd name="T49" fmla="*/ 871 h 878"/>
                  <a:gd name="T50" fmla="*/ 101 w 833"/>
                  <a:gd name="T51" fmla="*/ 878 h 878"/>
                  <a:gd name="T52" fmla="*/ 99 w 833"/>
                  <a:gd name="T53" fmla="*/ 872 h 878"/>
                  <a:gd name="T54" fmla="*/ 91 w 833"/>
                  <a:gd name="T55" fmla="*/ 804 h 878"/>
                  <a:gd name="T56" fmla="*/ 161 w 833"/>
                  <a:gd name="T57" fmla="*/ 696 h 878"/>
                  <a:gd name="T58" fmla="*/ 214 w 833"/>
                  <a:gd name="T59" fmla="*/ 683 h 878"/>
                  <a:gd name="T60" fmla="*/ 303 w 833"/>
                  <a:gd name="T61" fmla="*/ 745 h 878"/>
                  <a:gd name="T62" fmla="*/ 266 w 833"/>
                  <a:gd name="T63" fmla="*/ 811 h 878"/>
                  <a:gd name="T64" fmla="*/ 265 w 833"/>
                  <a:gd name="T65" fmla="*/ 811 h 878"/>
                  <a:gd name="T66" fmla="*/ 236 w 833"/>
                  <a:gd name="T67" fmla="*/ 776 h 878"/>
                  <a:gd name="T68" fmla="*/ 233 w 833"/>
                  <a:gd name="T69" fmla="*/ 776 h 878"/>
                  <a:gd name="T70" fmla="*/ 216 w 833"/>
                  <a:gd name="T71" fmla="*/ 791 h 878"/>
                  <a:gd name="T72" fmla="*/ 262 w 833"/>
                  <a:gd name="T73" fmla="*/ 841 h 878"/>
                  <a:gd name="T74" fmla="*/ 319 w 833"/>
                  <a:gd name="T75" fmla="*/ 802 h 878"/>
                  <a:gd name="T76" fmla="*/ 231 w 833"/>
                  <a:gd name="T77" fmla="*/ 669 h 878"/>
                  <a:gd name="T78" fmla="*/ 217 w 833"/>
                  <a:gd name="T79" fmla="*/ 669 h 878"/>
                  <a:gd name="T80" fmla="*/ 192 w 833"/>
                  <a:gd name="T81" fmla="*/ 671 h 878"/>
                  <a:gd name="T82" fmla="*/ 196 w 833"/>
                  <a:gd name="T83" fmla="*/ 670 h 878"/>
                  <a:gd name="T84" fmla="*/ 336 w 833"/>
                  <a:gd name="T85" fmla="*/ 504 h 878"/>
                  <a:gd name="T86" fmla="*/ 395 w 833"/>
                  <a:gd name="T87" fmla="*/ 412 h 878"/>
                  <a:gd name="T88" fmla="*/ 586 w 833"/>
                  <a:gd name="T89" fmla="*/ 330 h 878"/>
                  <a:gd name="T90" fmla="*/ 741 w 833"/>
                  <a:gd name="T91" fmla="*/ 400 h 878"/>
                  <a:gd name="T92" fmla="*/ 732 w 833"/>
                  <a:gd name="T93" fmla="*/ 591 h 878"/>
                  <a:gd name="T94" fmla="*/ 698 w 833"/>
                  <a:gd name="T95" fmla="*/ 602 h 878"/>
                  <a:gd name="T96" fmla="*/ 648 w 833"/>
                  <a:gd name="T97" fmla="*/ 562 h 878"/>
                  <a:gd name="T98" fmla="*/ 645 w 833"/>
                  <a:gd name="T99" fmla="*/ 561 h 878"/>
                  <a:gd name="T100" fmla="*/ 634 w 833"/>
                  <a:gd name="T101" fmla="*/ 596 h 878"/>
                  <a:gd name="T102" fmla="*/ 690 w 833"/>
                  <a:gd name="T103" fmla="*/ 632 h 878"/>
                  <a:gd name="T104" fmla="*/ 765 w 833"/>
                  <a:gd name="T105" fmla="*/ 599 h 878"/>
                  <a:gd name="T106" fmla="*/ 721 w 833"/>
                  <a:gd name="T107" fmla="*/ 359 h 878"/>
                  <a:gd name="T108" fmla="*/ 590 w 833"/>
                  <a:gd name="T109" fmla="*/ 317 h 878"/>
                  <a:gd name="T110" fmla="*/ 525 w 833"/>
                  <a:gd name="T111" fmla="*/ 326 h 878"/>
                  <a:gd name="T112" fmla="*/ 646 w 833"/>
                  <a:gd name="T113" fmla="*/ 88 h 878"/>
                  <a:gd name="T114" fmla="*/ 632 w 833"/>
                  <a:gd name="T115" fmla="*/ 47 h 878"/>
                  <a:gd name="T116" fmla="*/ 611 w 833"/>
                  <a:gd name="T117" fmla="*/ 0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3" h="878">
                    <a:moveTo>
                      <a:pt x="611" y="0"/>
                    </a:moveTo>
                    <a:cubicBezTo>
                      <a:pt x="556" y="0"/>
                      <a:pt x="556" y="0"/>
                      <a:pt x="556" y="0"/>
                    </a:cubicBezTo>
                    <a:cubicBezTo>
                      <a:pt x="581" y="12"/>
                      <a:pt x="604" y="34"/>
                      <a:pt x="616" y="56"/>
                    </a:cubicBezTo>
                    <a:cubicBezTo>
                      <a:pt x="620" y="64"/>
                      <a:pt x="624" y="72"/>
                      <a:pt x="627" y="80"/>
                    </a:cubicBezTo>
                    <a:cubicBezTo>
                      <a:pt x="628" y="85"/>
                      <a:pt x="630" y="92"/>
                      <a:pt x="632" y="99"/>
                    </a:cubicBezTo>
                    <a:cubicBezTo>
                      <a:pt x="653" y="189"/>
                      <a:pt x="591" y="285"/>
                      <a:pt x="504" y="331"/>
                    </a:cubicBezTo>
                    <a:cubicBezTo>
                      <a:pt x="501" y="333"/>
                      <a:pt x="496" y="335"/>
                      <a:pt x="491" y="337"/>
                    </a:cubicBezTo>
                    <a:cubicBezTo>
                      <a:pt x="486" y="339"/>
                      <a:pt x="482" y="341"/>
                      <a:pt x="477" y="344"/>
                    </a:cubicBezTo>
                    <a:cubicBezTo>
                      <a:pt x="497" y="328"/>
                      <a:pt x="513" y="308"/>
                      <a:pt x="519" y="271"/>
                    </a:cubicBezTo>
                    <a:cubicBezTo>
                      <a:pt x="412" y="297"/>
                      <a:pt x="357" y="333"/>
                      <a:pt x="341" y="450"/>
                    </a:cubicBezTo>
                    <a:cubicBezTo>
                      <a:pt x="340" y="417"/>
                      <a:pt x="330" y="385"/>
                      <a:pt x="311" y="355"/>
                    </a:cubicBezTo>
                    <a:cubicBezTo>
                      <a:pt x="285" y="314"/>
                      <a:pt x="236" y="284"/>
                      <a:pt x="188" y="284"/>
                    </a:cubicBezTo>
                    <a:cubicBezTo>
                      <a:pt x="166" y="284"/>
                      <a:pt x="145" y="290"/>
                      <a:pt x="126" y="304"/>
                    </a:cubicBezTo>
                    <a:cubicBezTo>
                      <a:pt x="97" y="326"/>
                      <a:pt x="80" y="376"/>
                      <a:pt x="114" y="396"/>
                    </a:cubicBezTo>
                    <a:cubicBezTo>
                      <a:pt x="117" y="398"/>
                      <a:pt x="122" y="399"/>
                      <a:pt x="126" y="399"/>
                    </a:cubicBezTo>
                    <a:cubicBezTo>
                      <a:pt x="130" y="399"/>
                      <a:pt x="133" y="398"/>
                      <a:pt x="134" y="395"/>
                    </a:cubicBezTo>
                    <a:cubicBezTo>
                      <a:pt x="135" y="390"/>
                      <a:pt x="100" y="349"/>
                      <a:pt x="150" y="318"/>
                    </a:cubicBezTo>
                    <a:cubicBezTo>
                      <a:pt x="165" y="309"/>
                      <a:pt x="180" y="305"/>
                      <a:pt x="195" y="305"/>
                    </a:cubicBezTo>
                    <a:cubicBezTo>
                      <a:pt x="241" y="305"/>
                      <a:pt x="288" y="340"/>
                      <a:pt x="309" y="381"/>
                    </a:cubicBezTo>
                    <a:cubicBezTo>
                      <a:pt x="352" y="463"/>
                      <a:pt x="324" y="553"/>
                      <a:pt x="264" y="616"/>
                    </a:cubicBezTo>
                    <a:cubicBezTo>
                      <a:pt x="309" y="557"/>
                      <a:pt x="284" y="491"/>
                      <a:pt x="311" y="467"/>
                    </a:cubicBezTo>
                    <a:cubicBezTo>
                      <a:pt x="204" y="514"/>
                      <a:pt x="253" y="595"/>
                      <a:pt x="170" y="678"/>
                    </a:cubicBezTo>
                    <a:cubicBezTo>
                      <a:pt x="158" y="683"/>
                      <a:pt x="147" y="690"/>
                      <a:pt x="137" y="698"/>
                    </a:cubicBezTo>
                    <a:cubicBezTo>
                      <a:pt x="161" y="665"/>
                      <a:pt x="179" y="633"/>
                      <a:pt x="139" y="556"/>
                    </a:cubicBezTo>
                    <a:cubicBezTo>
                      <a:pt x="161" y="672"/>
                      <a:pt x="0" y="678"/>
                      <a:pt x="97" y="871"/>
                    </a:cubicBezTo>
                    <a:cubicBezTo>
                      <a:pt x="99" y="875"/>
                      <a:pt x="100" y="878"/>
                      <a:pt x="101" y="878"/>
                    </a:cubicBezTo>
                    <a:cubicBezTo>
                      <a:pt x="101" y="878"/>
                      <a:pt x="101" y="876"/>
                      <a:pt x="99" y="872"/>
                    </a:cubicBezTo>
                    <a:cubicBezTo>
                      <a:pt x="93" y="845"/>
                      <a:pt x="91" y="823"/>
                      <a:pt x="91" y="804"/>
                    </a:cubicBezTo>
                    <a:cubicBezTo>
                      <a:pt x="95" y="760"/>
                      <a:pt x="117" y="719"/>
                      <a:pt x="161" y="696"/>
                    </a:cubicBezTo>
                    <a:cubicBezTo>
                      <a:pt x="177" y="688"/>
                      <a:pt x="195" y="683"/>
                      <a:pt x="214" y="683"/>
                    </a:cubicBezTo>
                    <a:cubicBezTo>
                      <a:pt x="254" y="683"/>
                      <a:pt x="292" y="704"/>
                      <a:pt x="303" y="745"/>
                    </a:cubicBezTo>
                    <a:cubicBezTo>
                      <a:pt x="310" y="772"/>
                      <a:pt x="296" y="811"/>
                      <a:pt x="266" y="811"/>
                    </a:cubicBezTo>
                    <a:cubicBezTo>
                      <a:pt x="266" y="811"/>
                      <a:pt x="265" y="811"/>
                      <a:pt x="265" y="811"/>
                    </a:cubicBezTo>
                    <a:cubicBezTo>
                      <a:pt x="234" y="809"/>
                      <a:pt x="255" y="780"/>
                      <a:pt x="236" y="776"/>
                    </a:cubicBezTo>
                    <a:cubicBezTo>
                      <a:pt x="235" y="776"/>
                      <a:pt x="234" y="776"/>
                      <a:pt x="233" y="776"/>
                    </a:cubicBezTo>
                    <a:cubicBezTo>
                      <a:pt x="225" y="776"/>
                      <a:pt x="218" y="783"/>
                      <a:pt x="216" y="791"/>
                    </a:cubicBezTo>
                    <a:cubicBezTo>
                      <a:pt x="206" y="818"/>
                      <a:pt x="232" y="841"/>
                      <a:pt x="262" y="841"/>
                    </a:cubicBezTo>
                    <a:cubicBezTo>
                      <a:pt x="283" y="841"/>
                      <a:pt x="305" y="830"/>
                      <a:pt x="319" y="802"/>
                    </a:cubicBezTo>
                    <a:cubicBezTo>
                      <a:pt x="349" y="742"/>
                      <a:pt x="296" y="676"/>
                      <a:pt x="231" y="669"/>
                    </a:cubicBezTo>
                    <a:cubicBezTo>
                      <a:pt x="226" y="669"/>
                      <a:pt x="222" y="669"/>
                      <a:pt x="217" y="669"/>
                    </a:cubicBezTo>
                    <a:cubicBezTo>
                      <a:pt x="209" y="669"/>
                      <a:pt x="200" y="670"/>
                      <a:pt x="192" y="671"/>
                    </a:cubicBezTo>
                    <a:cubicBezTo>
                      <a:pt x="193" y="671"/>
                      <a:pt x="194" y="670"/>
                      <a:pt x="196" y="670"/>
                    </a:cubicBezTo>
                    <a:cubicBezTo>
                      <a:pt x="265" y="640"/>
                      <a:pt x="319" y="575"/>
                      <a:pt x="336" y="504"/>
                    </a:cubicBezTo>
                    <a:cubicBezTo>
                      <a:pt x="352" y="469"/>
                      <a:pt x="364" y="445"/>
                      <a:pt x="395" y="412"/>
                    </a:cubicBezTo>
                    <a:cubicBezTo>
                      <a:pt x="445" y="360"/>
                      <a:pt x="517" y="330"/>
                      <a:pt x="586" y="330"/>
                    </a:cubicBezTo>
                    <a:cubicBezTo>
                      <a:pt x="644" y="330"/>
                      <a:pt x="700" y="351"/>
                      <a:pt x="741" y="400"/>
                    </a:cubicBezTo>
                    <a:cubicBezTo>
                      <a:pt x="787" y="454"/>
                      <a:pt x="799" y="551"/>
                      <a:pt x="732" y="591"/>
                    </a:cubicBezTo>
                    <a:cubicBezTo>
                      <a:pt x="719" y="599"/>
                      <a:pt x="708" y="602"/>
                      <a:pt x="698" y="602"/>
                    </a:cubicBezTo>
                    <a:cubicBezTo>
                      <a:pt x="664" y="602"/>
                      <a:pt x="651" y="563"/>
                      <a:pt x="648" y="562"/>
                    </a:cubicBezTo>
                    <a:cubicBezTo>
                      <a:pt x="647" y="562"/>
                      <a:pt x="646" y="561"/>
                      <a:pt x="645" y="561"/>
                    </a:cubicBezTo>
                    <a:cubicBezTo>
                      <a:pt x="635" y="561"/>
                      <a:pt x="629" y="582"/>
                      <a:pt x="634" y="596"/>
                    </a:cubicBezTo>
                    <a:cubicBezTo>
                      <a:pt x="643" y="621"/>
                      <a:pt x="665" y="632"/>
                      <a:pt x="690" y="632"/>
                    </a:cubicBezTo>
                    <a:cubicBezTo>
                      <a:pt x="716" y="632"/>
                      <a:pt x="746" y="619"/>
                      <a:pt x="765" y="599"/>
                    </a:cubicBezTo>
                    <a:cubicBezTo>
                      <a:pt x="833" y="528"/>
                      <a:pt x="797" y="413"/>
                      <a:pt x="721" y="359"/>
                    </a:cubicBezTo>
                    <a:cubicBezTo>
                      <a:pt x="680" y="330"/>
                      <a:pt x="635" y="317"/>
                      <a:pt x="590" y="317"/>
                    </a:cubicBezTo>
                    <a:cubicBezTo>
                      <a:pt x="568" y="317"/>
                      <a:pt x="546" y="320"/>
                      <a:pt x="525" y="326"/>
                    </a:cubicBezTo>
                    <a:cubicBezTo>
                      <a:pt x="609" y="278"/>
                      <a:pt x="665" y="180"/>
                      <a:pt x="646" y="88"/>
                    </a:cubicBezTo>
                    <a:cubicBezTo>
                      <a:pt x="643" y="74"/>
                      <a:pt x="638" y="60"/>
                      <a:pt x="632" y="47"/>
                    </a:cubicBezTo>
                    <a:cubicBezTo>
                      <a:pt x="626" y="30"/>
                      <a:pt x="619" y="15"/>
                      <a:pt x="6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4" name="Freeform 42"/>
              <p:cNvSpPr>
                <a:spLocks/>
              </p:cNvSpPr>
              <p:nvPr/>
            </p:nvSpPr>
            <p:spPr bwMode="auto">
              <a:xfrm>
                <a:off x="4694" y="472"/>
                <a:ext cx="442" cy="268"/>
              </a:xfrm>
              <a:custGeom>
                <a:avLst/>
                <a:gdLst>
                  <a:gd name="T0" fmla="*/ 78 w 276"/>
                  <a:gd name="T1" fmla="*/ 0 h 167"/>
                  <a:gd name="T2" fmla="*/ 0 w 276"/>
                  <a:gd name="T3" fmla="*/ 8 h 167"/>
                  <a:gd name="T4" fmla="*/ 269 w 276"/>
                  <a:gd name="T5" fmla="*/ 167 h 167"/>
                  <a:gd name="T6" fmla="*/ 78 w 276"/>
                  <a:gd name="T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6" h="167">
                    <a:moveTo>
                      <a:pt x="78" y="0"/>
                    </a:moveTo>
                    <a:cubicBezTo>
                      <a:pt x="49" y="0"/>
                      <a:pt x="21" y="3"/>
                      <a:pt x="0" y="8"/>
                    </a:cubicBezTo>
                    <a:cubicBezTo>
                      <a:pt x="203" y="34"/>
                      <a:pt x="153" y="130"/>
                      <a:pt x="269" y="167"/>
                    </a:cubicBezTo>
                    <a:cubicBezTo>
                      <a:pt x="276" y="32"/>
                      <a:pt x="16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5" name="Freeform 43"/>
              <p:cNvSpPr>
                <a:spLocks/>
              </p:cNvSpPr>
              <p:nvPr/>
            </p:nvSpPr>
            <p:spPr bwMode="auto">
              <a:xfrm>
                <a:off x="4117" y="1039"/>
                <a:ext cx="456" cy="280"/>
              </a:xfrm>
              <a:custGeom>
                <a:avLst/>
                <a:gdLst>
                  <a:gd name="T0" fmla="*/ 51 w 285"/>
                  <a:gd name="T1" fmla="*/ 0 h 175"/>
                  <a:gd name="T2" fmla="*/ 0 w 285"/>
                  <a:gd name="T3" fmla="*/ 10 h 175"/>
                  <a:gd name="T4" fmla="*/ 226 w 285"/>
                  <a:gd name="T5" fmla="*/ 175 h 175"/>
                  <a:gd name="T6" fmla="*/ 285 w 285"/>
                  <a:gd name="T7" fmla="*/ 160 h 175"/>
                  <a:gd name="T8" fmla="*/ 278 w 285"/>
                  <a:gd name="T9" fmla="*/ 160 h 175"/>
                  <a:gd name="T10" fmla="*/ 163 w 285"/>
                  <a:gd name="T11" fmla="*/ 80 h 175"/>
                  <a:gd name="T12" fmla="*/ 51 w 285"/>
                  <a:gd name="T1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5" h="175">
                    <a:moveTo>
                      <a:pt x="51" y="0"/>
                    </a:moveTo>
                    <a:cubicBezTo>
                      <a:pt x="37" y="0"/>
                      <a:pt x="20" y="3"/>
                      <a:pt x="0" y="10"/>
                    </a:cubicBezTo>
                    <a:cubicBezTo>
                      <a:pt x="129" y="22"/>
                      <a:pt x="131" y="175"/>
                      <a:pt x="226" y="175"/>
                    </a:cubicBezTo>
                    <a:cubicBezTo>
                      <a:pt x="243" y="175"/>
                      <a:pt x="262" y="171"/>
                      <a:pt x="285" y="160"/>
                    </a:cubicBezTo>
                    <a:cubicBezTo>
                      <a:pt x="282" y="160"/>
                      <a:pt x="280" y="160"/>
                      <a:pt x="278" y="160"/>
                    </a:cubicBezTo>
                    <a:cubicBezTo>
                      <a:pt x="220" y="160"/>
                      <a:pt x="192" y="120"/>
                      <a:pt x="163" y="80"/>
                    </a:cubicBezTo>
                    <a:cubicBezTo>
                      <a:pt x="135" y="40"/>
                      <a:pt x="107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6" name="Freeform 44"/>
              <p:cNvSpPr>
                <a:spLocks/>
              </p:cNvSpPr>
              <p:nvPr/>
            </p:nvSpPr>
            <p:spPr bwMode="auto">
              <a:xfrm>
                <a:off x="4234" y="1145"/>
                <a:ext cx="204" cy="312"/>
              </a:xfrm>
              <a:custGeom>
                <a:avLst/>
                <a:gdLst>
                  <a:gd name="T0" fmla="*/ 13 w 128"/>
                  <a:gd name="T1" fmla="*/ 0 h 195"/>
                  <a:gd name="T2" fmla="*/ 22 w 128"/>
                  <a:gd name="T3" fmla="*/ 195 h 195"/>
                  <a:gd name="T4" fmla="*/ 13 w 128"/>
                  <a:gd name="T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8" h="195">
                    <a:moveTo>
                      <a:pt x="13" y="0"/>
                    </a:moveTo>
                    <a:cubicBezTo>
                      <a:pt x="74" y="119"/>
                      <a:pt x="0" y="121"/>
                      <a:pt x="22" y="195"/>
                    </a:cubicBezTo>
                    <a:cubicBezTo>
                      <a:pt x="128" y="146"/>
                      <a:pt x="57" y="43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7" name="Freeform 45"/>
              <p:cNvSpPr>
                <a:spLocks/>
              </p:cNvSpPr>
              <p:nvPr/>
            </p:nvSpPr>
            <p:spPr bwMode="auto">
              <a:xfrm>
                <a:off x="4714" y="0"/>
                <a:ext cx="292" cy="455"/>
              </a:xfrm>
              <a:custGeom>
                <a:avLst/>
                <a:gdLst>
                  <a:gd name="T0" fmla="*/ 79 w 183"/>
                  <a:gd name="T1" fmla="*/ 0 h 284"/>
                  <a:gd name="T2" fmla="*/ 39 w 183"/>
                  <a:gd name="T3" fmla="*/ 0 h 284"/>
                  <a:gd name="T4" fmla="*/ 0 w 183"/>
                  <a:gd name="T5" fmla="*/ 284 h 284"/>
                  <a:gd name="T6" fmla="*/ 169 w 183"/>
                  <a:gd name="T7" fmla="*/ 133 h 284"/>
                  <a:gd name="T8" fmla="*/ 79 w 183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284">
                    <a:moveTo>
                      <a:pt x="7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79" y="72"/>
                      <a:pt x="182" y="157"/>
                      <a:pt x="0" y="284"/>
                    </a:cubicBezTo>
                    <a:cubicBezTo>
                      <a:pt x="75" y="282"/>
                      <a:pt x="183" y="236"/>
                      <a:pt x="169" y="133"/>
                    </a:cubicBezTo>
                    <a:cubicBezTo>
                      <a:pt x="160" y="60"/>
                      <a:pt x="109" y="31"/>
                      <a:pt x="7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8" name="Freeform 46"/>
              <p:cNvSpPr>
                <a:spLocks/>
              </p:cNvSpPr>
              <p:nvPr/>
            </p:nvSpPr>
            <p:spPr bwMode="auto">
              <a:xfrm>
                <a:off x="4923" y="0"/>
                <a:ext cx="360" cy="399"/>
              </a:xfrm>
              <a:custGeom>
                <a:avLst/>
                <a:gdLst>
                  <a:gd name="T0" fmla="*/ 208 w 225"/>
                  <a:gd name="T1" fmla="*/ 0 h 249"/>
                  <a:gd name="T2" fmla="*/ 186 w 225"/>
                  <a:gd name="T3" fmla="*/ 0 h 249"/>
                  <a:gd name="T4" fmla="*/ 0 w 225"/>
                  <a:gd name="T5" fmla="*/ 249 h 249"/>
                  <a:gd name="T6" fmla="*/ 208 w 225"/>
                  <a:gd name="T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5" h="249">
                    <a:moveTo>
                      <a:pt x="208" y="0"/>
                    </a:moveTo>
                    <a:cubicBezTo>
                      <a:pt x="186" y="0"/>
                      <a:pt x="186" y="0"/>
                      <a:pt x="186" y="0"/>
                    </a:cubicBezTo>
                    <a:cubicBezTo>
                      <a:pt x="72" y="49"/>
                      <a:pt x="119" y="161"/>
                      <a:pt x="0" y="249"/>
                    </a:cubicBezTo>
                    <a:cubicBezTo>
                      <a:pt x="225" y="204"/>
                      <a:pt x="174" y="53"/>
                      <a:pt x="2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29" name="Freeform 47"/>
              <p:cNvSpPr>
                <a:spLocks/>
              </p:cNvSpPr>
              <p:nvPr/>
            </p:nvSpPr>
            <p:spPr bwMode="auto">
              <a:xfrm>
                <a:off x="4843" y="386"/>
                <a:ext cx="602" cy="397"/>
              </a:xfrm>
              <a:custGeom>
                <a:avLst/>
                <a:gdLst>
                  <a:gd name="T0" fmla="*/ 171 w 376"/>
                  <a:gd name="T1" fmla="*/ 0 h 248"/>
                  <a:gd name="T2" fmla="*/ 0 w 376"/>
                  <a:gd name="T3" fmla="*/ 39 h 248"/>
                  <a:gd name="T4" fmla="*/ 237 w 376"/>
                  <a:gd name="T5" fmla="*/ 159 h 248"/>
                  <a:gd name="T6" fmla="*/ 344 w 376"/>
                  <a:gd name="T7" fmla="*/ 248 h 248"/>
                  <a:gd name="T8" fmla="*/ 360 w 376"/>
                  <a:gd name="T9" fmla="*/ 247 h 248"/>
                  <a:gd name="T10" fmla="*/ 369 w 376"/>
                  <a:gd name="T11" fmla="*/ 246 h 248"/>
                  <a:gd name="T12" fmla="*/ 370 w 376"/>
                  <a:gd name="T13" fmla="*/ 246 h 248"/>
                  <a:gd name="T14" fmla="*/ 274 w 376"/>
                  <a:gd name="T15" fmla="*/ 26 h 248"/>
                  <a:gd name="T16" fmla="*/ 171 w 376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6" h="248">
                    <a:moveTo>
                      <a:pt x="171" y="0"/>
                    </a:moveTo>
                    <a:cubicBezTo>
                      <a:pt x="85" y="0"/>
                      <a:pt x="0" y="39"/>
                      <a:pt x="0" y="39"/>
                    </a:cubicBezTo>
                    <a:cubicBezTo>
                      <a:pt x="0" y="39"/>
                      <a:pt x="190" y="42"/>
                      <a:pt x="237" y="159"/>
                    </a:cubicBezTo>
                    <a:cubicBezTo>
                      <a:pt x="269" y="236"/>
                      <a:pt x="315" y="248"/>
                      <a:pt x="344" y="248"/>
                    </a:cubicBezTo>
                    <a:cubicBezTo>
                      <a:pt x="350" y="248"/>
                      <a:pt x="356" y="247"/>
                      <a:pt x="360" y="247"/>
                    </a:cubicBezTo>
                    <a:cubicBezTo>
                      <a:pt x="364" y="246"/>
                      <a:pt x="367" y="246"/>
                      <a:pt x="369" y="246"/>
                    </a:cubicBezTo>
                    <a:cubicBezTo>
                      <a:pt x="370" y="246"/>
                      <a:pt x="370" y="246"/>
                      <a:pt x="370" y="246"/>
                    </a:cubicBezTo>
                    <a:cubicBezTo>
                      <a:pt x="177" y="188"/>
                      <a:pt x="376" y="93"/>
                      <a:pt x="274" y="26"/>
                    </a:cubicBezTo>
                    <a:cubicBezTo>
                      <a:pt x="243" y="6"/>
                      <a:pt x="207" y="0"/>
                      <a:pt x="17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0" name="Freeform 48"/>
              <p:cNvSpPr>
                <a:spLocks/>
              </p:cNvSpPr>
              <p:nvPr/>
            </p:nvSpPr>
            <p:spPr bwMode="auto">
              <a:xfrm>
                <a:off x="5435" y="78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1" name="Freeform 49"/>
              <p:cNvSpPr>
                <a:spLocks/>
              </p:cNvSpPr>
              <p:nvPr/>
            </p:nvSpPr>
            <p:spPr bwMode="auto">
              <a:xfrm>
                <a:off x="5120" y="287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2 h 159"/>
                  <a:gd name="T4" fmla="*/ 17 w 325"/>
                  <a:gd name="T5" fmla="*/ 41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2 h 159"/>
                  <a:gd name="T12" fmla="*/ 157 w 325"/>
                  <a:gd name="T13" fmla="*/ 6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2"/>
                      <a:pt x="0" y="42"/>
                    </a:cubicBezTo>
                    <a:cubicBezTo>
                      <a:pt x="0" y="42"/>
                      <a:pt x="6" y="41"/>
                      <a:pt x="17" y="41"/>
                    </a:cubicBezTo>
                    <a:cubicBezTo>
                      <a:pt x="46" y="41"/>
                      <a:pt x="109" y="48"/>
                      <a:pt x="145" y="107"/>
                    </a:cubicBezTo>
                    <a:cubicBezTo>
                      <a:pt x="171" y="149"/>
                      <a:pt x="221" y="159"/>
                      <a:pt x="262" y="159"/>
                    </a:cubicBezTo>
                    <a:cubicBezTo>
                      <a:pt x="297" y="159"/>
                      <a:pt x="325" y="152"/>
                      <a:pt x="325" y="152"/>
                    </a:cubicBezTo>
                    <a:cubicBezTo>
                      <a:pt x="184" y="151"/>
                      <a:pt x="232" y="30"/>
                      <a:pt x="157" y="6"/>
                    </a:cubicBezTo>
                    <a:cubicBezTo>
                      <a:pt x="144" y="2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2" name="Freeform 50"/>
              <p:cNvSpPr>
                <a:spLocks/>
              </p:cNvSpPr>
              <p:nvPr/>
            </p:nvSpPr>
            <p:spPr bwMode="auto">
              <a:xfrm>
                <a:off x="4306" y="631"/>
                <a:ext cx="420" cy="282"/>
              </a:xfrm>
              <a:custGeom>
                <a:avLst/>
                <a:gdLst>
                  <a:gd name="T0" fmla="*/ 119 w 263"/>
                  <a:gd name="T1" fmla="*/ 0 h 176"/>
                  <a:gd name="T2" fmla="*/ 0 w 263"/>
                  <a:gd name="T3" fmla="*/ 93 h 176"/>
                  <a:gd name="T4" fmla="*/ 75 w 263"/>
                  <a:gd name="T5" fmla="*/ 64 h 176"/>
                  <a:gd name="T6" fmla="*/ 148 w 263"/>
                  <a:gd name="T7" fmla="*/ 106 h 176"/>
                  <a:gd name="T8" fmla="*/ 250 w 263"/>
                  <a:gd name="T9" fmla="*/ 176 h 176"/>
                  <a:gd name="T10" fmla="*/ 263 w 263"/>
                  <a:gd name="T11" fmla="*/ 174 h 176"/>
                  <a:gd name="T12" fmla="*/ 156 w 263"/>
                  <a:gd name="T13" fmla="*/ 8 h 176"/>
                  <a:gd name="T14" fmla="*/ 119 w 263"/>
                  <a:gd name="T1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176">
                    <a:moveTo>
                      <a:pt x="119" y="0"/>
                    </a:moveTo>
                    <a:cubicBezTo>
                      <a:pt x="45" y="0"/>
                      <a:pt x="0" y="93"/>
                      <a:pt x="0" y="93"/>
                    </a:cubicBezTo>
                    <a:cubicBezTo>
                      <a:pt x="0" y="93"/>
                      <a:pt x="35" y="64"/>
                      <a:pt x="75" y="64"/>
                    </a:cubicBezTo>
                    <a:cubicBezTo>
                      <a:pt x="99" y="64"/>
                      <a:pt x="125" y="74"/>
                      <a:pt x="148" y="106"/>
                    </a:cubicBezTo>
                    <a:cubicBezTo>
                      <a:pt x="189" y="167"/>
                      <a:pt x="229" y="176"/>
                      <a:pt x="250" y="176"/>
                    </a:cubicBezTo>
                    <a:cubicBezTo>
                      <a:pt x="258" y="176"/>
                      <a:pt x="263" y="174"/>
                      <a:pt x="263" y="174"/>
                    </a:cubicBezTo>
                    <a:cubicBezTo>
                      <a:pt x="179" y="164"/>
                      <a:pt x="252" y="48"/>
                      <a:pt x="156" y="8"/>
                    </a:cubicBezTo>
                    <a:cubicBezTo>
                      <a:pt x="143" y="2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3" name="Freeform 51"/>
              <p:cNvSpPr>
                <a:spLocks/>
              </p:cNvSpPr>
              <p:nvPr/>
            </p:nvSpPr>
            <p:spPr bwMode="auto">
              <a:xfrm>
                <a:off x="5406" y="0"/>
                <a:ext cx="200" cy="130"/>
              </a:xfrm>
              <a:custGeom>
                <a:avLst/>
                <a:gdLst>
                  <a:gd name="T0" fmla="*/ 42 w 125"/>
                  <a:gd name="T1" fmla="*/ 0 h 81"/>
                  <a:gd name="T2" fmla="*/ 0 w 125"/>
                  <a:gd name="T3" fmla="*/ 0 h 81"/>
                  <a:gd name="T4" fmla="*/ 125 w 125"/>
                  <a:gd name="T5" fmla="*/ 81 h 81"/>
                  <a:gd name="T6" fmla="*/ 53 w 125"/>
                  <a:gd name="T7" fmla="*/ 18 h 81"/>
                  <a:gd name="T8" fmla="*/ 43 w 125"/>
                  <a:gd name="T9" fmla="*/ 2 h 81"/>
                  <a:gd name="T10" fmla="*/ 42 w 125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81">
                    <a:moveTo>
                      <a:pt x="4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0" y="32"/>
                      <a:pt x="62" y="65"/>
                      <a:pt x="125" y="81"/>
                    </a:cubicBezTo>
                    <a:cubicBezTo>
                      <a:pt x="93" y="65"/>
                      <a:pt x="71" y="42"/>
                      <a:pt x="53" y="18"/>
                    </a:cubicBezTo>
                    <a:cubicBezTo>
                      <a:pt x="50" y="12"/>
                      <a:pt x="44" y="4"/>
                      <a:pt x="43" y="2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4" name="Freeform 52"/>
              <p:cNvSpPr>
                <a:spLocks/>
              </p:cNvSpPr>
              <p:nvPr/>
            </p:nvSpPr>
            <p:spPr bwMode="auto">
              <a:xfrm>
                <a:off x="4603" y="1177"/>
                <a:ext cx="445" cy="218"/>
              </a:xfrm>
              <a:custGeom>
                <a:avLst/>
                <a:gdLst>
                  <a:gd name="T0" fmla="*/ 178 w 278"/>
                  <a:gd name="T1" fmla="*/ 0 h 136"/>
                  <a:gd name="T2" fmla="*/ 175 w 278"/>
                  <a:gd name="T3" fmla="*/ 1 h 136"/>
                  <a:gd name="T4" fmla="*/ 43 w 278"/>
                  <a:gd name="T5" fmla="*/ 70 h 136"/>
                  <a:gd name="T6" fmla="*/ 0 w 278"/>
                  <a:gd name="T7" fmla="*/ 52 h 136"/>
                  <a:gd name="T8" fmla="*/ 46 w 278"/>
                  <a:gd name="T9" fmla="*/ 93 h 136"/>
                  <a:gd name="T10" fmla="*/ 102 w 278"/>
                  <a:gd name="T11" fmla="*/ 70 h 136"/>
                  <a:gd name="T12" fmla="*/ 169 w 278"/>
                  <a:gd name="T13" fmla="*/ 48 h 136"/>
                  <a:gd name="T14" fmla="*/ 276 w 278"/>
                  <a:gd name="T15" fmla="*/ 136 h 136"/>
                  <a:gd name="T16" fmla="*/ 178 w 278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136">
                    <a:moveTo>
                      <a:pt x="178" y="0"/>
                    </a:moveTo>
                    <a:cubicBezTo>
                      <a:pt x="177" y="0"/>
                      <a:pt x="176" y="0"/>
                      <a:pt x="175" y="1"/>
                    </a:cubicBezTo>
                    <a:cubicBezTo>
                      <a:pt x="100" y="3"/>
                      <a:pt x="84" y="70"/>
                      <a:pt x="43" y="70"/>
                    </a:cubicBezTo>
                    <a:cubicBezTo>
                      <a:pt x="31" y="70"/>
                      <a:pt x="17" y="65"/>
                      <a:pt x="0" y="52"/>
                    </a:cubicBezTo>
                    <a:cubicBezTo>
                      <a:pt x="14" y="82"/>
                      <a:pt x="29" y="93"/>
                      <a:pt x="46" y="93"/>
                    </a:cubicBezTo>
                    <a:cubicBezTo>
                      <a:pt x="63" y="93"/>
                      <a:pt x="82" y="82"/>
                      <a:pt x="102" y="70"/>
                    </a:cubicBezTo>
                    <a:cubicBezTo>
                      <a:pt x="123" y="59"/>
                      <a:pt x="145" y="48"/>
                      <a:pt x="169" y="48"/>
                    </a:cubicBezTo>
                    <a:cubicBezTo>
                      <a:pt x="201" y="48"/>
                      <a:pt x="237" y="68"/>
                      <a:pt x="276" y="136"/>
                    </a:cubicBezTo>
                    <a:cubicBezTo>
                      <a:pt x="278" y="82"/>
                      <a:pt x="251" y="0"/>
                      <a:pt x="1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5" name="Freeform 53"/>
              <p:cNvSpPr>
                <a:spLocks/>
              </p:cNvSpPr>
              <p:nvPr/>
            </p:nvSpPr>
            <p:spPr bwMode="auto">
              <a:xfrm>
                <a:off x="4582" y="1329"/>
                <a:ext cx="440" cy="184"/>
              </a:xfrm>
              <a:custGeom>
                <a:avLst/>
                <a:gdLst>
                  <a:gd name="T0" fmla="*/ 83 w 275"/>
                  <a:gd name="T1" fmla="*/ 0 h 115"/>
                  <a:gd name="T2" fmla="*/ 0 w 275"/>
                  <a:gd name="T3" fmla="*/ 22 h 115"/>
                  <a:gd name="T4" fmla="*/ 30 w 275"/>
                  <a:gd name="T5" fmla="*/ 18 h 115"/>
                  <a:gd name="T6" fmla="*/ 159 w 275"/>
                  <a:gd name="T7" fmla="*/ 114 h 115"/>
                  <a:gd name="T8" fmla="*/ 168 w 275"/>
                  <a:gd name="T9" fmla="*/ 115 h 115"/>
                  <a:gd name="T10" fmla="*/ 275 w 275"/>
                  <a:gd name="T11" fmla="*/ 56 h 115"/>
                  <a:gd name="T12" fmla="*/ 232 w 275"/>
                  <a:gd name="T13" fmla="*/ 63 h 115"/>
                  <a:gd name="T14" fmla="*/ 149 w 275"/>
                  <a:gd name="T15" fmla="*/ 27 h 115"/>
                  <a:gd name="T16" fmla="*/ 83 w 275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15">
                    <a:moveTo>
                      <a:pt x="83" y="0"/>
                    </a:moveTo>
                    <a:cubicBezTo>
                      <a:pt x="40" y="0"/>
                      <a:pt x="0" y="22"/>
                      <a:pt x="0" y="22"/>
                    </a:cubicBezTo>
                    <a:cubicBezTo>
                      <a:pt x="11" y="19"/>
                      <a:pt x="21" y="18"/>
                      <a:pt x="30" y="18"/>
                    </a:cubicBezTo>
                    <a:cubicBezTo>
                      <a:pt x="108" y="18"/>
                      <a:pt x="102" y="109"/>
                      <a:pt x="159" y="114"/>
                    </a:cubicBezTo>
                    <a:cubicBezTo>
                      <a:pt x="162" y="115"/>
                      <a:pt x="165" y="115"/>
                      <a:pt x="168" y="115"/>
                    </a:cubicBezTo>
                    <a:cubicBezTo>
                      <a:pt x="227" y="115"/>
                      <a:pt x="275" y="56"/>
                      <a:pt x="275" y="56"/>
                    </a:cubicBezTo>
                    <a:cubicBezTo>
                      <a:pt x="275" y="56"/>
                      <a:pt x="257" y="63"/>
                      <a:pt x="232" y="63"/>
                    </a:cubicBezTo>
                    <a:cubicBezTo>
                      <a:pt x="207" y="63"/>
                      <a:pt x="176" y="56"/>
                      <a:pt x="149" y="27"/>
                    </a:cubicBezTo>
                    <a:cubicBezTo>
                      <a:pt x="130" y="6"/>
                      <a:pt x="106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6" name="Freeform 54"/>
              <p:cNvSpPr>
                <a:spLocks/>
              </p:cNvSpPr>
              <p:nvPr/>
            </p:nvSpPr>
            <p:spPr bwMode="auto">
              <a:xfrm>
                <a:off x="4984" y="1082"/>
                <a:ext cx="245" cy="218"/>
              </a:xfrm>
              <a:custGeom>
                <a:avLst/>
                <a:gdLst>
                  <a:gd name="T0" fmla="*/ 153 w 153"/>
                  <a:gd name="T1" fmla="*/ 0 h 136"/>
                  <a:gd name="T2" fmla="*/ 117 w 153"/>
                  <a:gd name="T3" fmla="*/ 15 h 136"/>
                  <a:gd name="T4" fmla="*/ 93 w 153"/>
                  <a:gd name="T5" fmla="*/ 12 h 136"/>
                  <a:gd name="T6" fmla="*/ 70 w 153"/>
                  <a:gd name="T7" fmla="*/ 9 h 136"/>
                  <a:gd name="T8" fmla="*/ 37 w 153"/>
                  <a:gd name="T9" fmla="*/ 25 h 136"/>
                  <a:gd name="T10" fmla="*/ 37 w 153"/>
                  <a:gd name="T11" fmla="*/ 136 h 136"/>
                  <a:gd name="T12" fmla="*/ 153 w 153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136">
                    <a:moveTo>
                      <a:pt x="153" y="0"/>
                    </a:moveTo>
                    <a:cubicBezTo>
                      <a:pt x="141" y="12"/>
                      <a:pt x="129" y="15"/>
                      <a:pt x="117" y="15"/>
                    </a:cubicBezTo>
                    <a:cubicBezTo>
                      <a:pt x="109" y="15"/>
                      <a:pt x="101" y="14"/>
                      <a:pt x="93" y="12"/>
                    </a:cubicBezTo>
                    <a:cubicBezTo>
                      <a:pt x="86" y="11"/>
                      <a:pt x="78" y="9"/>
                      <a:pt x="70" y="9"/>
                    </a:cubicBezTo>
                    <a:cubicBezTo>
                      <a:pt x="59" y="9"/>
                      <a:pt x="48" y="13"/>
                      <a:pt x="37" y="25"/>
                    </a:cubicBezTo>
                    <a:cubicBezTo>
                      <a:pt x="0" y="66"/>
                      <a:pt x="37" y="136"/>
                      <a:pt x="37" y="136"/>
                    </a:cubicBezTo>
                    <a:cubicBezTo>
                      <a:pt x="61" y="21"/>
                      <a:pt x="115" y="75"/>
                      <a:pt x="1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7" name="Freeform 55"/>
              <p:cNvSpPr>
                <a:spLocks/>
              </p:cNvSpPr>
              <p:nvPr/>
            </p:nvSpPr>
            <p:spPr bwMode="auto">
              <a:xfrm>
                <a:off x="4789" y="1015"/>
                <a:ext cx="219" cy="211"/>
              </a:xfrm>
              <a:custGeom>
                <a:avLst/>
                <a:gdLst>
                  <a:gd name="T0" fmla="*/ 12 w 137"/>
                  <a:gd name="T1" fmla="*/ 14 h 132"/>
                  <a:gd name="T2" fmla="*/ 137 w 137"/>
                  <a:gd name="T3" fmla="*/ 132 h 132"/>
                  <a:gd name="T4" fmla="*/ 12 w 137"/>
                  <a:gd name="T5" fmla="*/ 1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132">
                    <a:moveTo>
                      <a:pt x="12" y="14"/>
                    </a:moveTo>
                    <a:cubicBezTo>
                      <a:pt x="0" y="128"/>
                      <a:pt x="109" y="69"/>
                      <a:pt x="137" y="132"/>
                    </a:cubicBezTo>
                    <a:cubicBezTo>
                      <a:pt x="118" y="0"/>
                      <a:pt x="46" y="82"/>
                      <a:pt x="12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8" name="Freeform 56"/>
              <p:cNvSpPr>
                <a:spLocks/>
              </p:cNvSpPr>
              <p:nvPr/>
            </p:nvSpPr>
            <p:spPr bwMode="auto">
              <a:xfrm>
                <a:off x="-1880" y="2675"/>
                <a:ext cx="749" cy="934"/>
              </a:xfrm>
              <a:custGeom>
                <a:avLst/>
                <a:gdLst>
                  <a:gd name="T0" fmla="*/ 350 w 468"/>
                  <a:gd name="T1" fmla="*/ 0 h 583"/>
                  <a:gd name="T2" fmla="*/ 338 w 468"/>
                  <a:gd name="T3" fmla="*/ 1 h 583"/>
                  <a:gd name="T4" fmla="*/ 194 w 468"/>
                  <a:gd name="T5" fmla="*/ 199 h 583"/>
                  <a:gd name="T6" fmla="*/ 188 w 468"/>
                  <a:gd name="T7" fmla="*/ 188 h 583"/>
                  <a:gd name="T8" fmla="*/ 65 w 468"/>
                  <a:gd name="T9" fmla="*/ 114 h 583"/>
                  <a:gd name="T10" fmla="*/ 0 w 468"/>
                  <a:gd name="T11" fmla="*/ 137 h 583"/>
                  <a:gd name="T12" fmla="*/ 0 w 468"/>
                  <a:gd name="T13" fmla="*/ 256 h 583"/>
                  <a:gd name="T14" fmla="*/ 18 w 468"/>
                  <a:gd name="T15" fmla="*/ 260 h 583"/>
                  <a:gd name="T16" fmla="*/ 27 w 468"/>
                  <a:gd name="T17" fmla="*/ 259 h 583"/>
                  <a:gd name="T18" fmla="*/ 57 w 468"/>
                  <a:gd name="T19" fmla="*/ 228 h 583"/>
                  <a:gd name="T20" fmla="*/ 36 w 468"/>
                  <a:gd name="T21" fmla="*/ 161 h 583"/>
                  <a:gd name="T22" fmla="*/ 76 w 468"/>
                  <a:gd name="T23" fmla="*/ 145 h 583"/>
                  <a:gd name="T24" fmla="*/ 152 w 468"/>
                  <a:gd name="T25" fmla="*/ 178 h 583"/>
                  <a:gd name="T26" fmla="*/ 126 w 468"/>
                  <a:gd name="T27" fmla="*/ 426 h 583"/>
                  <a:gd name="T28" fmla="*/ 66 w 468"/>
                  <a:gd name="T29" fmla="*/ 465 h 583"/>
                  <a:gd name="T30" fmla="*/ 0 w 468"/>
                  <a:gd name="T31" fmla="*/ 542 h 583"/>
                  <a:gd name="T32" fmla="*/ 0 w 468"/>
                  <a:gd name="T33" fmla="*/ 572 h 583"/>
                  <a:gd name="T34" fmla="*/ 102 w 468"/>
                  <a:gd name="T35" fmla="*/ 472 h 583"/>
                  <a:gd name="T36" fmla="*/ 116 w 468"/>
                  <a:gd name="T37" fmla="*/ 473 h 583"/>
                  <a:gd name="T38" fmla="*/ 170 w 468"/>
                  <a:gd name="T39" fmla="*/ 534 h 583"/>
                  <a:gd name="T40" fmla="*/ 138 w 468"/>
                  <a:gd name="T41" fmla="*/ 556 h 583"/>
                  <a:gd name="T42" fmla="*/ 134 w 468"/>
                  <a:gd name="T43" fmla="*/ 572 h 583"/>
                  <a:gd name="T44" fmla="*/ 154 w 468"/>
                  <a:gd name="T45" fmla="*/ 583 h 583"/>
                  <a:gd name="T46" fmla="*/ 186 w 468"/>
                  <a:gd name="T47" fmla="*/ 567 h 583"/>
                  <a:gd name="T48" fmla="*/ 155 w 468"/>
                  <a:gd name="T49" fmla="*/ 466 h 583"/>
                  <a:gd name="T50" fmla="*/ 110 w 468"/>
                  <a:gd name="T51" fmla="*/ 455 h 583"/>
                  <a:gd name="T52" fmla="*/ 106 w 468"/>
                  <a:gd name="T53" fmla="*/ 455 h 583"/>
                  <a:gd name="T54" fmla="*/ 209 w 468"/>
                  <a:gd name="T55" fmla="*/ 237 h 583"/>
                  <a:gd name="T56" fmla="*/ 207 w 468"/>
                  <a:gd name="T57" fmla="*/ 226 h 583"/>
                  <a:gd name="T58" fmla="*/ 295 w 468"/>
                  <a:gd name="T59" fmla="*/ 41 h 583"/>
                  <a:gd name="T60" fmla="*/ 338 w 468"/>
                  <a:gd name="T61" fmla="*/ 31 h 583"/>
                  <a:gd name="T62" fmla="*/ 383 w 468"/>
                  <a:gd name="T63" fmla="*/ 120 h 583"/>
                  <a:gd name="T64" fmla="*/ 373 w 468"/>
                  <a:gd name="T65" fmla="*/ 160 h 583"/>
                  <a:gd name="T66" fmla="*/ 379 w 468"/>
                  <a:gd name="T67" fmla="*/ 163 h 583"/>
                  <a:gd name="T68" fmla="*/ 391 w 468"/>
                  <a:gd name="T69" fmla="*/ 165 h 583"/>
                  <a:gd name="T70" fmla="*/ 451 w 468"/>
                  <a:gd name="T71" fmla="*/ 110 h 583"/>
                  <a:gd name="T72" fmla="*/ 350 w 468"/>
                  <a:gd name="T73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8" h="583">
                    <a:moveTo>
                      <a:pt x="350" y="0"/>
                    </a:moveTo>
                    <a:cubicBezTo>
                      <a:pt x="346" y="0"/>
                      <a:pt x="342" y="1"/>
                      <a:pt x="338" y="1"/>
                    </a:cubicBezTo>
                    <a:cubicBezTo>
                      <a:pt x="241" y="11"/>
                      <a:pt x="181" y="111"/>
                      <a:pt x="194" y="199"/>
                    </a:cubicBezTo>
                    <a:cubicBezTo>
                      <a:pt x="193" y="195"/>
                      <a:pt x="191" y="192"/>
                      <a:pt x="188" y="188"/>
                    </a:cubicBezTo>
                    <a:cubicBezTo>
                      <a:pt x="162" y="144"/>
                      <a:pt x="113" y="114"/>
                      <a:pt x="65" y="114"/>
                    </a:cubicBezTo>
                    <a:cubicBezTo>
                      <a:pt x="42" y="114"/>
                      <a:pt x="20" y="121"/>
                      <a:pt x="0" y="13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6" y="258"/>
                      <a:pt x="12" y="260"/>
                      <a:pt x="18" y="260"/>
                    </a:cubicBezTo>
                    <a:cubicBezTo>
                      <a:pt x="21" y="260"/>
                      <a:pt x="24" y="259"/>
                      <a:pt x="27" y="259"/>
                    </a:cubicBezTo>
                    <a:cubicBezTo>
                      <a:pt x="42" y="256"/>
                      <a:pt x="54" y="242"/>
                      <a:pt x="57" y="228"/>
                    </a:cubicBezTo>
                    <a:cubicBezTo>
                      <a:pt x="69" y="183"/>
                      <a:pt x="10" y="189"/>
                      <a:pt x="36" y="161"/>
                    </a:cubicBezTo>
                    <a:cubicBezTo>
                      <a:pt x="47" y="150"/>
                      <a:pt x="61" y="145"/>
                      <a:pt x="76" y="145"/>
                    </a:cubicBezTo>
                    <a:cubicBezTo>
                      <a:pt x="104" y="145"/>
                      <a:pt x="134" y="160"/>
                      <a:pt x="152" y="178"/>
                    </a:cubicBezTo>
                    <a:cubicBezTo>
                      <a:pt x="224" y="248"/>
                      <a:pt x="197" y="364"/>
                      <a:pt x="126" y="426"/>
                    </a:cubicBezTo>
                    <a:cubicBezTo>
                      <a:pt x="104" y="446"/>
                      <a:pt x="89" y="453"/>
                      <a:pt x="66" y="465"/>
                    </a:cubicBezTo>
                    <a:cubicBezTo>
                      <a:pt x="35" y="480"/>
                      <a:pt x="10" y="508"/>
                      <a:pt x="0" y="542"/>
                    </a:cubicBezTo>
                    <a:cubicBezTo>
                      <a:pt x="0" y="572"/>
                      <a:pt x="0" y="572"/>
                      <a:pt x="0" y="572"/>
                    </a:cubicBezTo>
                    <a:cubicBezTo>
                      <a:pt x="8" y="520"/>
                      <a:pt x="49" y="472"/>
                      <a:pt x="102" y="472"/>
                    </a:cubicBezTo>
                    <a:cubicBezTo>
                      <a:pt x="107" y="472"/>
                      <a:pt x="111" y="472"/>
                      <a:pt x="116" y="473"/>
                    </a:cubicBezTo>
                    <a:cubicBezTo>
                      <a:pt x="145" y="477"/>
                      <a:pt x="177" y="502"/>
                      <a:pt x="170" y="534"/>
                    </a:cubicBezTo>
                    <a:cubicBezTo>
                      <a:pt x="165" y="553"/>
                      <a:pt x="152" y="552"/>
                      <a:pt x="138" y="556"/>
                    </a:cubicBezTo>
                    <a:cubicBezTo>
                      <a:pt x="131" y="558"/>
                      <a:pt x="131" y="566"/>
                      <a:pt x="134" y="572"/>
                    </a:cubicBezTo>
                    <a:cubicBezTo>
                      <a:pt x="138" y="580"/>
                      <a:pt x="146" y="583"/>
                      <a:pt x="154" y="583"/>
                    </a:cubicBezTo>
                    <a:cubicBezTo>
                      <a:pt x="166" y="583"/>
                      <a:pt x="179" y="577"/>
                      <a:pt x="186" y="567"/>
                    </a:cubicBezTo>
                    <a:cubicBezTo>
                      <a:pt x="214" y="534"/>
                      <a:pt x="191" y="485"/>
                      <a:pt x="155" y="466"/>
                    </a:cubicBezTo>
                    <a:cubicBezTo>
                      <a:pt x="140" y="458"/>
                      <a:pt x="125" y="455"/>
                      <a:pt x="110" y="455"/>
                    </a:cubicBezTo>
                    <a:cubicBezTo>
                      <a:pt x="109" y="455"/>
                      <a:pt x="108" y="455"/>
                      <a:pt x="106" y="455"/>
                    </a:cubicBezTo>
                    <a:cubicBezTo>
                      <a:pt x="184" y="413"/>
                      <a:pt x="229" y="322"/>
                      <a:pt x="209" y="237"/>
                    </a:cubicBezTo>
                    <a:cubicBezTo>
                      <a:pt x="208" y="234"/>
                      <a:pt x="208" y="230"/>
                      <a:pt x="207" y="226"/>
                    </a:cubicBezTo>
                    <a:cubicBezTo>
                      <a:pt x="195" y="156"/>
                      <a:pt x="220" y="72"/>
                      <a:pt x="295" y="41"/>
                    </a:cubicBezTo>
                    <a:cubicBezTo>
                      <a:pt x="311" y="34"/>
                      <a:pt x="325" y="31"/>
                      <a:pt x="338" y="31"/>
                    </a:cubicBezTo>
                    <a:cubicBezTo>
                      <a:pt x="404" y="31"/>
                      <a:pt x="430" y="102"/>
                      <a:pt x="383" y="120"/>
                    </a:cubicBezTo>
                    <a:cubicBezTo>
                      <a:pt x="364" y="127"/>
                      <a:pt x="360" y="149"/>
                      <a:pt x="373" y="160"/>
                    </a:cubicBezTo>
                    <a:cubicBezTo>
                      <a:pt x="375" y="161"/>
                      <a:pt x="377" y="162"/>
                      <a:pt x="379" y="163"/>
                    </a:cubicBezTo>
                    <a:cubicBezTo>
                      <a:pt x="383" y="165"/>
                      <a:pt x="387" y="165"/>
                      <a:pt x="391" y="165"/>
                    </a:cubicBezTo>
                    <a:cubicBezTo>
                      <a:pt x="417" y="165"/>
                      <a:pt x="445" y="135"/>
                      <a:pt x="451" y="110"/>
                    </a:cubicBezTo>
                    <a:cubicBezTo>
                      <a:pt x="468" y="48"/>
                      <a:pt x="411" y="0"/>
                      <a:pt x="3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39" name="Freeform 57"/>
              <p:cNvSpPr>
                <a:spLocks/>
              </p:cNvSpPr>
              <p:nvPr/>
            </p:nvSpPr>
            <p:spPr bwMode="auto">
              <a:xfrm>
                <a:off x="-1880" y="3207"/>
                <a:ext cx="221" cy="296"/>
              </a:xfrm>
              <a:custGeom>
                <a:avLst/>
                <a:gdLst>
                  <a:gd name="T0" fmla="*/ 107 w 138"/>
                  <a:gd name="T1" fmla="*/ 0 h 185"/>
                  <a:gd name="T2" fmla="*/ 0 w 138"/>
                  <a:gd name="T3" fmla="*/ 117 h 185"/>
                  <a:gd name="T4" fmla="*/ 0 w 138"/>
                  <a:gd name="T5" fmla="*/ 185 h 185"/>
                  <a:gd name="T6" fmla="*/ 107 w 138"/>
                  <a:gd name="T7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185">
                    <a:moveTo>
                      <a:pt x="107" y="0"/>
                    </a:moveTo>
                    <a:cubicBezTo>
                      <a:pt x="101" y="68"/>
                      <a:pt x="34" y="70"/>
                      <a:pt x="0" y="117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36" y="95"/>
                      <a:pt x="138" y="138"/>
                      <a:pt x="10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0" name="Freeform 58"/>
              <p:cNvSpPr>
                <a:spLocks/>
              </p:cNvSpPr>
              <p:nvPr/>
            </p:nvSpPr>
            <p:spPr bwMode="auto">
              <a:xfrm>
                <a:off x="-1880" y="2759"/>
                <a:ext cx="275" cy="152"/>
              </a:xfrm>
              <a:custGeom>
                <a:avLst/>
                <a:gdLst>
                  <a:gd name="T0" fmla="*/ 1 w 172"/>
                  <a:gd name="T1" fmla="*/ 0 h 95"/>
                  <a:gd name="T2" fmla="*/ 0 w 172"/>
                  <a:gd name="T3" fmla="*/ 0 h 95"/>
                  <a:gd name="T4" fmla="*/ 0 w 172"/>
                  <a:gd name="T5" fmla="*/ 48 h 95"/>
                  <a:gd name="T6" fmla="*/ 60 w 172"/>
                  <a:gd name="T7" fmla="*/ 39 h 95"/>
                  <a:gd name="T8" fmla="*/ 172 w 172"/>
                  <a:gd name="T9" fmla="*/ 95 h 95"/>
                  <a:gd name="T10" fmla="*/ 1 w 172"/>
                  <a:gd name="T1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9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9" y="43"/>
                      <a:pt x="39" y="39"/>
                      <a:pt x="60" y="39"/>
                    </a:cubicBezTo>
                    <a:cubicBezTo>
                      <a:pt x="96" y="39"/>
                      <a:pt x="133" y="52"/>
                      <a:pt x="172" y="95"/>
                    </a:cubicBezTo>
                    <a:cubicBezTo>
                      <a:pt x="130" y="14"/>
                      <a:pt x="65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1" name="Freeform 59"/>
              <p:cNvSpPr>
                <a:spLocks/>
              </p:cNvSpPr>
              <p:nvPr/>
            </p:nvSpPr>
            <p:spPr bwMode="auto">
              <a:xfrm>
                <a:off x="-1880" y="2592"/>
                <a:ext cx="235" cy="228"/>
              </a:xfrm>
              <a:custGeom>
                <a:avLst/>
                <a:gdLst>
                  <a:gd name="T0" fmla="*/ 0 w 147"/>
                  <a:gd name="T1" fmla="*/ 0 h 142"/>
                  <a:gd name="T2" fmla="*/ 0 w 147"/>
                  <a:gd name="T3" fmla="*/ 71 h 142"/>
                  <a:gd name="T4" fmla="*/ 147 w 147"/>
                  <a:gd name="T5" fmla="*/ 142 h 142"/>
                  <a:gd name="T6" fmla="*/ 0 w 147"/>
                  <a:gd name="T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142">
                    <a:moveTo>
                      <a:pt x="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5" y="83"/>
                      <a:pt x="97" y="90"/>
                      <a:pt x="147" y="142"/>
                    </a:cubicBezTo>
                    <a:cubicBezTo>
                      <a:pt x="110" y="34"/>
                      <a:pt x="52" y="8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2" name="Freeform 60"/>
              <p:cNvSpPr>
                <a:spLocks/>
              </p:cNvSpPr>
              <p:nvPr/>
            </p:nvSpPr>
            <p:spPr bwMode="auto">
              <a:xfrm>
                <a:off x="-1880" y="1398"/>
                <a:ext cx="694" cy="976"/>
              </a:xfrm>
              <a:custGeom>
                <a:avLst/>
                <a:gdLst>
                  <a:gd name="T0" fmla="*/ 297 w 434"/>
                  <a:gd name="T1" fmla="*/ 0 h 610"/>
                  <a:gd name="T2" fmla="*/ 158 w 434"/>
                  <a:gd name="T3" fmla="*/ 59 h 610"/>
                  <a:gd name="T4" fmla="*/ 113 w 434"/>
                  <a:gd name="T5" fmla="*/ 128 h 610"/>
                  <a:gd name="T6" fmla="*/ 102 w 434"/>
                  <a:gd name="T7" fmla="*/ 295 h 610"/>
                  <a:gd name="T8" fmla="*/ 0 w 434"/>
                  <a:gd name="T9" fmla="*/ 213 h 610"/>
                  <a:gd name="T10" fmla="*/ 0 w 434"/>
                  <a:gd name="T11" fmla="*/ 239 h 610"/>
                  <a:gd name="T12" fmla="*/ 42 w 434"/>
                  <a:gd name="T13" fmla="*/ 261 h 610"/>
                  <a:gd name="T14" fmla="*/ 89 w 434"/>
                  <a:gd name="T15" fmla="*/ 566 h 610"/>
                  <a:gd name="T16" fmla="*/ 66 w 434"/>
                  <a:gd name="T17" fmla="*/ 610 h 610"/>
                  <a:gd name="T18" fmla="*/ 72 w 434"/>
                  <a:gd name="T19" fmla="*/ 606 h 610"/>
                  <a:gd name="T20" fmla="*/ 129 w 434"/>
                  <a:gd name="T21" fmla="*/ 349 h 610"/>
                  <a:gd name="T22" fmla="*/ 114 w 434"/>
                  <a:gd name="T23" fmla="*/ 314 h 610"/>
                  <a:gd name="T24" fmla="*/ 104 w 434"/>
                  <a:gd name="T25" fmla="*/ 197 h 610"/>
                  <a:gd name="T26" fmla="*/ 146 w 434"/>
                  <a:gd name="T27" fmla="*/ 128 h 610"/>
                  <a:gd name="T28" fmla="*/ 194 w 434"/>
                  <a:gd name="T29" fmla="*/ 110 h 610"/>
                  <a:gd name="T30" fmla="*/ 200 w 434"/>
                  <a:gd name="T31" fmla="*/ 110 h 610"/>
                  <a:gd name="T32" fmla="*/ 248 w 434"/>
                  <a:gd name="T33" fmla="*/ 128 h 610"/>
                  <a:gd name="T34" fmla="*/ 238 w 434"/>
                  <a:gd name="T35" fmla="*/ 192 h 610"/>
                  <a:gd name="T36" fmla="*/ 229 w 434"/>
                  <a:gd name="T37" fmla="*/ 191 h 610"/>
                  <a:gd name="T38" fmla="*/ 226 w 434"/>
                  <a:gd name="T39" fmla="*/ 191 h 610"/>
                  <a:gd name="T40" fmla="*/ 220 w 434"/>
                  <a:gd name="T41" fmla="*/ 212 h 610"/>
                  <a:gd name="T42" fmla="*/ 244 w 434"/>
                  <a:gd name="T43" fmla="*/ 225 h 610"/>
                  <a:gd name="T44" fmla="*/ 284 w 434"/>
                  <a:gd name="T45" fmla="*/ 201 h 610"/>
                  <a:gd name="T46" fmla="*/ 278 w 434"/>
                  <a:gd name="T47" fmla="*/ 128 h 610"/>
                  <a:gd name="T48" fmla="*/ 232 w 434"/>
                  <a:gd name="T49" fmla="*/ 97 h 610"/>
                  <a:gd name="T50" fmla="*/ 205 w 434"/>
                  <a:gd name="T51" fmla="*/ 93 h 610"/>
                  <a:gd name="T52" fmla="*/ 129 w 434"/>
                  <a:gd name="T53" fmla="*/ 128 h 610"/>
                  <a:gd name="T54" fmla="*/ 120 w 434"/>
                  <a:gd name="T55" fmla="*/ 139 h 610"/>
                  <a:gd name="T56" fmla="*/ 125 w 434"/>
                  <a:gd name="T57" fmla="*/ 128 h 610"/>
                  <a:gd name="T58" fmla="*/ 220 w 434"/>
                  <a:gd name="T59" fmla="*/ 34 h 610"/>
                  <a:gd name="T60" fmla="*/ 285 w 434"/>
                  <a:gd name="T61" fmla="*/ 21 h 610"/>
                  <a:gd name="T62" fmla="*/ 389 w 434"/>
                  <a:gd name="T63" fmla="*/ 81 h 610"/>
                  <a:gd name="T64" fmla="*/ 379 w 434"/>
                  <a:gd name="T65" fmla="*/ 128 h 610"/>
                  <a:gd name="T66" fmla="*/ 359 w 434"/>
                  <a:gd name="T67" fmla="*/ 132 h 610"/>
                  <a:gd name="T68" fmla="*/ 314 w 434"/>
                  <a:gd name="T69" fmla="*/ 148 h 610"/>
                  <a:gd name="T70" fmla="*/ 351 w 434"/>
                  <a:gd name="T71" fmla="*/ 167 h 610"/>
                  <a:gd name="T72" fmla="*/ 377 w 434"/>
                  <a:gd name="T73" fmla="*/ 179 h 610"/>
                  <a:gd name="T74" fmla="*/ 429 w 434"/>
                  <a:gd name="T75" fmla="*/ 128 h 610"/>
                  <a:gd name="T76" fmla="*/ 404 w 434"/>
                  <a:gd name="T77" fmla="*/ 48 h 610"/>
                  <a:gd name="T78" fmla="*/ 297 w 434"/>
                  <a:gd name="T7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4" h="610">
                    <a:moveTo>
                      <a:pt x="297" y="0"/>
                    </a:moveTo>
                    <a:cubicBezTo>
                      <a:pt x="246" y="0"/>
                      <a:pt x="194" y="23"/>
                      <a:pt x="158" y="59"/>
                    </a:cubicBezTo>
                    <a:cubicBezTo>
                      <a:pt x="138" y="79"/>
                      <a:pt x="124" y="102"/>
                      <a:pt x="113" y="128"/>
                    </a:cubicBezTo>
                    <a:cubicBezTo>
                      <a:pt x="91" y="180"/>
                      <a:pt x="87" y="241"/>
                      <a:pt x="102" y="295"/>
                    </a:cubicBezTo>
                    <a:cubicBezTo>
                      <a:pt x="77" y="258"/>
                      <a:pt x="41" y="228"/>
                      <a:pt x="0" y="213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15" y="245"/>
                      <a:pt x="29" y="252"/>
                      <a:pt x="42" y="261"/>
                    </a:cubicBezTo>
                    <a:cubicBezTo>
                      <a:pt x="139" y="331"/>
                      <a:pt x="143" y="464"/>
                      <a:pt x="89" y="566"/>
                    </a:cubicBezTo>
                    <a:cubicBezTo>
                      <a:pt x="87" y="571"/>
                      <a:pt x="62" y="610"/>
                      <a:pt x="66" y="610"/>
                    </a:cubicBezTo>
                    <a:cubicBezTo>
                      <a:pt x="67" y="610"/>
                      <a:pt x="69" y="608"/>
                      <a:pt x="72" y="606"/>
                    </a:cubicBezTo>
                    <a:cubicBezTo>
                      <a:pt x="138" y="543"/>
                      <a:pt x="156" y="430"/>
                      <a:pt x="129" y="349"/>
                    </a:cubicBezTo>
                    <a:cubicBezTo>
                      <a:pt x="125" y="337"/>
                      <a:pt x="120" y="325"/>
                      <a:pt x="114" y="314"/>
                    </a:cubicBezTo>
                    <a:cubicBezTo>
                      <a:pt x="102" y="277"/>
                      <a:pt x="99" y="236"/>
                      <a:pt x="104" y="197"/>
                    </a:cubicBezTo>
                    <a:cubicBezTo>
                      <a:pt x="110" y="169"/>
                      <a:pt x="124" y="144"/>
                      <a:pt x="146" y="128"/>
                    </a:cubicBezTo>
                    <a:cubicBezTo>
                      <a:pt x="160" y="118"/>
                      <a:pt x="175" y="112"/>
                      <a:pt x="194" y="110"/>
                    </a:cubicBezTo>
                    <a:cubicBezTo>
                      <a:pt x="196" y="110"/>
                      <a:pt x="198" y="110"/>
                      <a:pt x="200" y="110"/>
                    </a:cubicBezTo>
                    <a:cubicBezTo>
                      <a:pt x="221" y="110"/>
                      <a:pt x="237" y="117"/>
                      <a:pt x="248" y="128"/>
                    </a:cubicBezTo>
                    <a:cubicBezTo>
                      <a:pt x="273" y="152"/>
                      <a:pt x="270" y="192"/>
                      <a:pt x="238" y="192"/>
                    </a:cubicBezTo>
                    <a:cubicBezTo>
                      <a:pt x="235" y="192"/>
                      <a:pt x="232" y="192"/>
                      <a:pt x="229" y="191"/>
                    </a:cubicBezTo>
                    <a:cubicBezTo>
                      <a:pt x="228" y="191"/>
                      <a:pt x="227" y="191"/>
                      <a:pt x="226" y="191"/>
                    </a:cubicBezTo>
                    <a:cubicBezTo>
                      <a:pt x="216" y="191"/>
                      <a:pt x="215" y="204"/>
                      <a:pt x="220" y="212"/>
                    </a:cubicBezTo>
                    <a:cubicBezTo>
                      <a:pt x="226" y="221"/>
                      <a:pt x="234" y="225"/>
                      <a:pt x="244" y="225"/>
                    </a:cubicBezTo>
                    <a:cubicBezTo>
                      <a:pt x="259" y="225"/>
                      <a:pt x="276" y="215"/>
                      <a:pt x="284" y="201"/>
                    </a:cubicBezTo>
                    <a:cubicBezTo>
                      <a:pt x="299" y="176"/>
                      <a:pt x="294" y="149"/>
                      <a:pt x="278" y="128"/>
                    </a:cubicBezTo>
                    <a:cubicBezTo>
                      <a:pt x="267" y="113"/>
                      <a:pt x="250" y="102"/>
                      <a:pt x="232" y="97"/>
                    </a:cubicBezTo>
                    <a:cubicBezTo>
                      <a:pt x="223" y="94"/>
                      <a:pt x="214" y="93"/>
                      <a:pt x="205" y="93"/>
                    </a:cubicBezTo>
                    <a:cubicBezTo>
                      <a:pt x="176" y="93"/>
                      <a:pt x="149" y="106"/>
                      <a:pt x="129" y="128"/>
                    </a:cubicBezTo>
                    <a:cubicBezTo>
                      <a:pt x="126" y="131"/>
                      <a:pt x="122" y="135"/>
                      <a:pt x="120" y="139"/>
                    </a:cubicBezTo>
                    <a:cubicBezTo>
                      <a:pt x="121" y="135"/>
                      <a:pt x="123" y="131"/>
                      <a:pt x="125" y="128"/>
                    </a:cubicBezTo>
                    <a:cubicBezTo>
                      <a:pt x="144" y="88"/>
                      <a:pt x="175" y="54"/>
                      <a:pt x="220" y="34"/>
                    </a:cubicBezTo>
                    <a:cubicBezTo>
                      <a:pt x="239" y="26"/>
                      <a:pt x="262" y="21"/>
                      <a:pt x="285" y="21"/>
                    </a:cubicBezTo>
                    <a:cubicBezTo>
                      <a:pt x="330" y="21"/>
                      <a:pt x="373" y="39"/>
                      <a:pt x="389" y="81"/>
                    </a:cubicBezTo>
                    <a:cubicBezTo>
                      <a:pt x="396" y="100"/>
                      <a:pt x="393" y="119"/>
                      <a:pt x="379" y="128"/>
                    </a:cubicBezTo>
                    <a:cubicBezTo>
                      <a:pt x="374" y="131"/>
                      <a:pt x="367" y="132"/>
                      <a:pt x="359" y="132"/>
                    </a:cubicBezTo>
                    <a:cubicBezTo>
                      <a:pt x="351" y="133"/>
                      <a:pt x="313" y="134"/>
                      <a:pt x="314" y="148"/>
                    </a:cubicBezTo>
                    <a:cubicBezTo>
                      <a:pt x="314" y="151"/>
                      <a:pt x="337" y="153"/>
                      <a:pt x="351" y="167"/>
                    </a:cubicBezTo>
                    <a:cubicBezTo>
                      <a:pt x="359" y="175"/>
                      <a:pt x="368" y="179"/>
                      <a:pt x="377" y="179"/>
                    </a:cubicBezTo>
                    <a:cubicBezTo>
                      <a:pt x="399" y="179"/>
                      <a:pt x="422" y="158"/>
                      <a:pt x="429" y="128"/>
                    </a:cubicBezTo>
                    <a:cubicBezTo>
                      <a:pt x="434" y="104"/>
                      <a:pt x="428" y="76"/>
                      <a:pt x="404" y="48"/>
                    </a:cubicBezTo>
                    <a:cubicBezTo>
                      <a:pt x="376" y="14"/>
                      <a:pt x="337" y="0"/>
                      <a:pt x="29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3" name="Freeform 61"/>
              <p:cNvSpPr>
                <a:spLocks/>
              </p:cNvSpPr>
              <p:nvPr/>
            </p:nvSpPr>
            <p:spPr bwMode="auto">
              <a:xfrm>
                <a:off x="-1880" y="1601"/>
                <a:ext cx="130" cy="192"/>
              </a:xfrm>
              <a:custGeom>
                <a:avLst/>
                <a:gdLst>
                  <a:gd name="T0" fmla="*/ 0 w 81"/>
                  <a:gd name="T1" fmla="*/ 0 h 120"/>
                  <a:gd name="T2" fmla="*/ 0 w 81"/>
                  <a:gd name="T3" fmla="*/ 1 h 120"/>
                  <a:gd name="T4" fmla="*/ 0 w 81"/>
                  <a:gd name="T5" fmla="*/ 58 h 120"/>
                  <a:gd name="T6" fmla="*/ 81 w 81"/>
                  <a:gd name="T7" fmla="*/ 120 h 120"/>
                  <a:gd name="T8" fmla="*/ 0 w 81"/>
                  <a:gd name="T9" fmla="*/ 1 h 120"/>
                  <a:gd name="T10" fmla="*/ 0 w 81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2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45" y="81"/>
                      <a:pt x="81" y="120"/>
                      <a:pt x="81" y="120"/>
                    </a:cubicBezTo>
                    <a:cubicBezTo>
                      <a:pt x="81" y="120"/>
                      <a:pt x="63" y="4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4" name="Freeform 62"/>
              <p:cNvSpPr>
                <a:spLocks/>
              </p:cNvSpPr>
              <p:nvPr/>
            </p:nvSpPr>
            <p:spPr bwMode="auto">
              <a:xfrm>
                <a:off x="-1880" y="1097"/>
                <a:ext cx="211" cy="575"/>
              </a:xfrm>
              <a:custGeom>
                <a:avLst/>
                <a:gdLst>
                  <a:gd name="T0" fmla="*/ 83 w 132"/>
                  <a:gd name="T1" fmla="*/ 0 h 359"/>
                  <a:gd name="T2" fmla="*/ 0 w 132"/>
                  <a:gd name="T3" fmla="*/ 190 h 359"/>
                  <a:gd name="T4" fmla="*/ 0 w 132"/>
                  <a:gd name="T5" fmla="*/ 209 h 359"/>
                  <a:gd name="T6" fmla="*/ 35 w 132"/>
                  <a:gd name="T7" fmla="*/ 316 h 359"/>
                  <a:gd name="T8" fmla="*/ 65 w 132"/>
                  <a:gd name="T9" fmla="*/ 359 h 359"/>
                  <a:gd name="T10" fmla="*/ 55 w 132"/>
                  <a:gd name="T11" fmla="*/ 316 h 359"/>
                  <a:gd name="T12" fmla="*/ 80 w 132"/>
                  <a:gd name="T13" fmla="*/ 182 h 359"/>
                  <a:gd name="T14" fmla="*/ 83 w 132"/>
                  <a:gd name="T15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359">
                    <a:moveTo>
                      <a:pt x="83" y="0"/>
                    </a:moveTo>
                    <a:cubicBezTo>
                      <a:pt x="113" y="155"/>
                      <a:pt x="6" y="110"/>
                      <a:pt x="0" y="19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" y="249"/>
                      <a:pt x="19" y="288"/>
                      <a:pt x="35" y="316"/>
                    </a:cubicBezTo>
                    <a:cubicBezTo>
                      <a:pt x="51" y="342"/>
                      <a:pt x="65" y="359"/>
                      <a:pt x="65" y="359"/>
                    </a:cubicBezTo>
                    <a:cubicBezTo>
                      <a:pt x="65" y="359"/>
                      <a:pt x="59" y="341"/>
                      <a:pt x="55" y="316"/>
                    </a:cubicBezTo>
                    <a:cubicBezTo>
                      <a:pt x="49" y="278"/>
                      <a:pt x="49" y="223"/>
                      <a:pt x="80" y="182"/>
                    </a:cubicBezTo>
                    <a:cubicBezTo>
                      <a:pt x="132" y="112"/>
                      <a:pt x="83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5" name="Freeform 63"/>
              <p:cNvSpPr>
                <a:spLocks/>
              </p:cNvSpPr>
              <p:nvPr/>
            </p:nvSpPr>
            <p:spPr bwMode="auto">
              <a:xfrm>
                <a:off x="-1880" y="4075"/>
                <a:ext cx="27" cy="57"/>
              </a:xfrm>
              <a:custGeom>
                <a:avLst/>
                <a:gdLst>
                  <a:gd name="T0" fmla="*/ 0 w 17"/>
                  <a:gd name="T1" fmla="*/ 0 h 36"/>
                  <a:gd name="T2" fmla="*/ 0 w 17"/>
                  <a:gd name="T3" fmla="*/ 32 h 36"/>
                  <a:gd name="T4" fmla="*/ 17 w 17"/>
                  <a:gd name="T5" fmla="*/ 36 h 36"/>
                  <a:gd name="T6" fmla="*/ 0 w 17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" y="33"/>
                      <a:pt x="11" y="35"/>
                      <a:pt x="17" y="36"/>
                    </a:cubicBezTo>
                    <a:cubicBezTo>
                      <a:pt x="10" y="26"/>
                      <a:pt x="4" y="1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6" name="Freeform 64"/>
              <p:cNvSpPr>
                <a:spLocks/>
              </p:cNvSpPr>
              <p:nvPr/>
            </p:nvSpPr>
            <p:spPr bwMode="auto">
              <a:xfrm>
                <a:off x="2949" y="2698"/>
                <a:ext cx="566" cy="213"/>
              </a:xfrm>
              <a:custGeom>
                <a:avLst/>
                <a:gdLst>
                  <a:gd name="T0" fmla="*/ 0 w 354"/>
                  <a:gd name="T1" fmla="*/ 0 h 133"/>
                  <a:gd name="T2" fmla="*/ 104 w 354"/>
                  <a:gd name="T3" fmla="*/ 101 h 133"/>
                  <a:gd name="T4" fmla="*/ 182 w 354"/>
                  <a:gd name="T5" fmla="*/ 86 h 133"/>
                  <a:gd name="T6" fmla="*/ 242 w 354"/>
                  <a:gd name="T7" fmla="*/ 77 h 133"/>
                  <a:gd name="T8" fmla="*/ 354 w 354"/>
                  <a:gd name="T9" fmla="*/ 133 h 133"/>
                  <a:gd name="T10" fmla="*/ 183 w 354"/>
                  <a:gd name="T11" fmla="*/ 38 h 133"/>
                  <a:gd name="T12" fmla="*/ 182 w 354"/>
                  <a:gd name="T13" fmla="*/ 38 h 133"/>
                  <a:gd name="T14" fmla="*/ 87 w 354"/>
                  <a:gd name="T15" fmla="*/ 42 h 133"/>
                  <a:gd name="T16" fmla="*/ 0 w 354"/>
                  <a:gd name="T1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133">
                    <a:moveTo>
                      <a:pt x="0" y="0"/>
                    </a:moveTo>
                    <a:cubicBezTo>
                      <a:pt x="31" y="81"/>
                      <a:pt x="66" y="101"/>
                      <a:pt x="104" y="101"/>
                    </a:cubicBezTo>
                    <a:cubicBezTo>
                      <a:pt x="129" y="101"/>
                      <a:pt x="155" y="93"/>
                      <a:pt x="182" y="86"/>
                    </a:cubicBezTo>
                    <a:cubicBezTo>
                      <a:pt x="201" y="81"/>
                      <a:pt x="221" y="77"/>
                      <a:pt x="242" y="77"/>
                    </a:cubicBezTo>
                    <a:cubicBezTo>
                      <a:pt x="278" y="77"/>
                      <a:pt x="315" y="90"/>
                      <a:pt x="354" y="133"/>
                    </a:cubicBezTo>
                    <a:cubicBezTo>
                      <a:pt x="312" y="52"/>
                      <a:pt x="247" y="38"/>
                      <a:pt x="183" y="38"/>
                    </a:cubicBezTo>
                    <a:cubicBezTo>
                      <a:pt x="183" y="38"/>
                      <a:pt x="182" y="38"/>
                      <a:pt x="182" y="38"/>
                    </a:cubicBezTo>
                    <a:cubicBezTo>
                      <a:pt x="149" y="38"/>
                      <a:pt x="116" y="42"/>
                      <a:pt x="87" y="42"/>
                    </a:cubicBezTo>
                    <a:cubicBezTo>
                      <a:pt x="47" y="42"/>
                      <a:pt x="15" y="3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7" name="Freeform 65"/>
              <p:cNvSpPr>
                <a:spLocks/>
              </p:cNvSpPr>
              <p:nvPr/>
            </p:nvSpPr>
            <p:spPr bwMode="auto">
              <a:xfrm>
                <a:off x="3099" y="3100"/>
                <a:ext cx="264" cy="485"/>
              </a:xfrm>
              <a:custGeom>
                <a:avLst/>
                <a:gdLst>
                  <a:gd name="T0" fmla="*/ 14 w 165"/>
                  <a:gd name="T1" fmla="*/ 0 h 303"/>
                  <a:gd name="T2" fmla="*/ 69 w 165"/>
                  <a:gd name="T3" fmla="*/ 303 h 303"/>
                  <a:gd name="T4" fmla="*/ 14 w 165"/>
                  <a:gd name="T5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303">
                    <a:moveTo>
                      <a:pt x="14" y="0"/>
                    </a:moveTo>
                    <a:cubicBezTo>
                      <a:pt x="80" y="101"/>
                      <a:pt x="0" y="176"/>
                      <a:pt x="69" y="303"/>
                    </a:cubicBezTo>
                    <a:cubicBezTo>
                      <a:pt x="26" y="162"/>
                      <a:pt x="165" y="69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8" name="Freeform 66"/>
              <p:cNvSpPr>
                <a:spLocks/>
              </p:cNvSpPr>
              <p:nvPr/>
            </p:nvSpPr>
            <p:spPr bwMode="auto">
              <a:xfrm>
                <a:off x="2762" y="3406"/>
                <a:ext cx="465" cy="230"/>
              </a:xfrm>
              <a:custGeom>
                <a:avLst/>
                <a:gdLst>
                  <a:gd name="T0" fmla="*/ 2 w 291"/>
                  <a:gd name="T1" fmla="*/ 0 h 144"/>
                  <a:gd name="T2" fmla="*/ 79 w 291"/>
                  <a:gd name="T3" fmla="*/ 63 h 144"/>
                  <a:gd name="T4" fmla="*/ 100 w 291"/>
                  <a:gd name="T5" fmla="*/ 62 h 144"/>
                  <a:gd name="T6" fmla="*/ 118 w 291"/>
                  <a:gd name="T7" fmla="*/ 61 h 144"/>
                  <a:gd name="T8" fmla="*/ 291 w 291"/>
                  <a:gd name="T9" fmla="*/ 144 h 144"/>
                  <a:gd name="T10" fmla="*/ 141 w 291"/>
                  <a:gd name="T11" fmla="*/ 6 h 144"/>
                  <a:gd name="T12" fmla="*/ 98 w 291"/>
                  <a:gd name="T13" fmla="*/ 10 h 144"/>
                  <a:gd name="T14" fmla="*/ 56 w 291"/>
                  <a:gd name="T15" fmla="*/ 14 h 144"/>
                  <a:gd name="T16" fmla="*/ 2 w 291"/>
                  <a:gd name="T1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1" h="144">
                    <a:moveTo>
                      <a:pt x="2" y="0"/>
                    </a:moveTo>
                    <a:cubicBezTo>
                      <a:pt x="2" y="0"/>
                      <a:pt x="0" y="63"/>
                      <a:pt x="79" y="63"/>
                    </a:cubicBezTo>
                    <a:cubicBezTo>
                      <a:pt x="85" y="63"/>
                      <a:pt x="92" y="63"/>
                      <a:pt x="100" y="62"/>
                    </a:cubicBezTo>
                    <a:cubicBezTo>
                      <a:pt x="106" y="61"/>
                      <a:pt x="112" y="61"/>
                      <a:pt x="118" y="61"/>
                    </a:cubicBezTo>
                    <a:cubicBezTo>
                      <a:pt x="211" y="61"/>
                      <a:pt x="291" y="144"/>
                      <a:pt x="291" y="144"/>
                    </a:cubicBezTo>
                    <a:cubicBezTo>
                      <a:pt x="237" y="28"/>
                      <a:pt x="188" y="6"/>
                      <a:pt x="141" y="6"/>
                    </a:cubicBezTo>
                    <a:cubicBezTo>
                      <a:pt x="126" y="6"/>
                      <a:pt x="112" y="8"/>
                      <a:pt x="98" y="10"/>
                    </a:cubicBezTo>
                    <a:cubicBezTo>
                      <a:pt x="84" y="12"/>
                      <a:pt x="70" y="14"/>
                      <a:pt x="56" y="14"/>
                    </a:cubicBezTo>
                    <a:cubicBezTo>
                      <a:pt x="38" y="14"/>
                      <a:pt x="20" y="1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49" name="Freeform 67"/>
              <p:cNvSpPr>
                <a:spLocks/>
              </p:cNvSpPr>
              <p:nvPr/>
            </p:nvSpPr>
            <p:spPr bwMode="auto">
              <a:xfrm>
                <a:off x="307" y="3942"/>
                <a:ext cx="1067" cy="977"/>
              </a:xfrm>
              <a:custGeom>
                <a:avLst/>
                <a:gdLst>
                  <a:gd name="T0" fmla="*/ 530 w 667"/>
                  <a:gd name="T1" fmla="*/ 0 h 610"/>
                  <a:gd name="T2" fmla="*/ 391 w 667"/>
                  <a:gd name="T3" fmla="*/ 60 h 610"/>
                  <a:gd name="T4" fmla="*/ 346 w 667"/>
                  <a:gd name="T5" fmla="*/ 128 h 610"/>
                  <a:gd name="T6" fmla="*/ 335 w 667"/>
                  <a:gd name="T7" fmla="*/ 295 h 610"/>
                  <a:gd name="T8" fmla="*/ 233 w 667"/>
                  <a:gd name="T9" fmla="*/ 213 h 610"/>
                  <a:gd name="T10" fmla="*/ 173 w 667"/>
                  <a:gd name="T11" fmla="*/ 202 h 610"/>
                  <a:gd name="T12" fmla="*/ 117 w 667"/>
                  <a:gd name="T13" fmla="*/ 212 h 610"/>
                  <a:gd name="T14" fmla="*/ 40 w 667"/>
                  <a:gd name="T15" fmla="*/ 368 h 610"/>
                  <a:gd name="T16" fmla="*/ 91 w 667"/>
                  <a:gd name="T17" fmla="*/ 395 h 610"/>
                  <a:gd name="T18" fmla="*/ 106 w 667"/>
                  <a:gd name="T19" fmla="*/ 395 h 610"/>
                  <a:gd name="T20" fmla="*/ 120 w 667"/>
                  <a:gd name="T21" fmla="*/ 394 h 610"/>
                  <a:gd name="T22" fmla="*/ 151 w 667"/>
                  <a:gd name="T23" fmla="*/ 440 h 610"/>
                  <a:gd name="T24" fmla="*/ 160 w 667"/>
                  <a:gd name="T25" fmla="*/ 461 h 610"/>
                  <a:gd name="T26" fmla="*/ 166 w 667"/>
                  <a:gd name="T27" fmla="*/ 458 h 610"/>
                  <a:gd name="T28" fmla="*/ 181 w 667"/>
                  <a:gd name="T29" fmla="*/ 367 h 610"/>
                  <a:gd name="T30" fmla="*/ 100 w 667"/>
                  <a:gd name="T31" fmla="*/ 326 h 610"/>
                  <a:gd name="T32" fmla="*/ 93 w 667"/>
                  <a:gd name="T33" fmla="*/ 266 h 610"/>
                  <a:gd name="T34" fmla="*/ 178 w 667"/>
                  <a:gd name="T35" fmla="*/ 230 h 610"/>
                  <a:gd name="T36" fmla="*/ 233 w 667"/>
                  <a:gd name="T37" fmla="*/ 240 h 610"/>
                  <a:gd name="T38" fmla="*/ 275 w 667"/>
                  <a:gd name="T39" fmla="*/ 261 h 610"/>
                  <a:gd name="T40" fmla="*/ 322 w 667"/>
                  <a:gd name="T41" fmla="*/ 567 h 610"/>
                  <a:gd name="T42" fmla="*/ 299 w 667"/>
                  <a:gd name="T43" fmla="*/ 610 h 610"/>
                  <a:gd name="T44" fmla="*/ 305 w 667"/>
                  <a:gd name="T45" fmla="*/ 606 h 610"/>
                  <a:gd name="T46" fmla="*/ 362 w 667"/>
                  <a:gd name="T47" fmla="*/ 350 h 610"/>
                  <a:gd name="T48" fmla="*/ 347 w 667"/>
                  <a:gd name="T49" fmla="*/ 315 h 610"/>
                  <a:gd name="T50" fmla="*/ 337 w 667"/>
                  <a:gd name="T51" fmla="*/ 197 h 610"/>
                  <a:gd name="T52" fmla="*/ 379 w 667"/>
                  <a:gd name="T53" fmla="*/ 128 h 610"/>
                  <a:gd name="T54" fmla="*/ 427 w 667"/>
                  <a:gd name="T55" fmla="*/ 111 h 610"/>
                  <a:gd name="T56" fmla="*/ 433 w 667"/>
                  <a:gd name="T57" fmla="*/ 110 h 610"/>
                  <a:gd name="T58" fmla="*/ 481 w 667"/>
                  <a:gd name="T59" fmla="*/ 128 h 610"/>
                  <a:gd name="T60" fmla="*/ 471 w 667"/>
                  <a:gd name="T61" fmla="*/ 192 h 610"/>
                  <a:gd name="T62" fmla="*/ 462 w 667"/>
                  <a:gd name="T63" fmla="*/ 191 h 610"/>
                  <a:gd name="T64" fmla="*/ 459 w 667"/>
                  <a:gd name="T65" fmla="*/ 191 h 610"/>
                  <a:gd name="T66" fmla="*/ 453 w 667"/>
                  <a:gd name="T67" fmla="*/ 212 h 610"/>
                  <a:gd name="T68" fmla="*/ 477 w 667"/>
                  <a:gd name="T69" fmla="*/ 225 h 610"/>
                  <a:gd name="T70" fmla="*/ 517 w 667"/>
                  <a:gd name="T71" fmla="*/ 201 h 610"/>
                  <a:gd name="T72" fmla="*/ 511 w 667"/>
                  <a:gd name="T73" fmla="*/ 128 h 610"/>
                  <a:gd name="T74" fmla="*/ 465 w 667"/>
                  <a:gd name="T75" fmla="*/ 97 h 610"/>
                  <a:gd name="T76" fmla="*/ 438 w 667"/>
                  <a:gd name="T77" fmla="*/ 93 h 610"/>
                  <a:gd name="T78" fmla="*/ 362 w 667"/>
                  <a:gd name="T79" fmla="*/ 128 h 610"/>
                  <a:gd name="T80" fmla="*/ 353 w 667"/>
                  <a:gd name="T81" fmla="*/ 139 h 610"/>
                  <a:gd name="T82" fmla="*/ 358 w 667"/>
                  <a:gd name="T83" fmla="*/ 128 h 610"/>
                  <a:gd name="T84" fmla="*/ 453 w 667"/>
                  <a:gd name="T85" fmla="*/ 35 h 610"/>
                  <a:gd name="T86" fmla="*/ 518 w 667"/>
                  <a:gd name="T87" fmla="*/ 21 h 610"/>
                  <a:gd name="T88" fmla="*/ 622 w 667"/>
                  <a:gd name="T89" fmla="*/ 81 h 610"/>
                  <a:gd name="T90" fmla="*/ 612 w 667"/>
                  <a:gd name="T91" fmla="*/ 128 h 610"/>
                  <a:gd name="T92" fmla="*/ 592 w 667"/>
                  <a:gd name="T93" fmla="*/ 133 h 610"/>
                  <a:gd name="T94" fmla="*/ 547 w 667"/>
                  <a:gd name="T95" fmla="*/ 148 h 610"/>
                  <a:gd name="T96" fmla="*/ 584 w 667"/>
                  <a:gd name="T97" fmla="*/ 167 h 610"/>
                  <a:gd name="T98" fmla="*/ 610 w 667"/>
                  <a:gd name="T99" fmla="*/ 179 h 610"/>
                  <a:gd name="T100" fmla="*/ 662 w 667"/>
                  <a:gd name="T101" fmla="*/ 128 h 610"/>
                  <a:gd name="T102" fmla="*/ 637 w 667"/>
                  <a:gd name="T103" fmla="*/ 48 h 610"/>
                  <a:gd name="T104" fmla="*/ 530 w 667"/>
                  <a:gd name="T105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7" h="610">
                    <a:moveTo>
                      <a:pt x="530" y="0"/>
                    </a:moveTo>
                    <a:cubicBezTo>
                      <a:pt x="479" y="0"/>
                      <a:pt x="427" y="23"/>
                      <a:pt x="391" y="60"/>
                    </a:cubicBezTo>
                    <a:cubicBezTo>
                      <a:pt x="371" y="79"/>
                      <a:pt x="357" y="103"/>
                      <a:pt x="346" y="128"/>
                    </a:cubicBezTo>
                    <a:cubicBezTo>
                      <a:pt x="324" y="180"/>
                      <a:pt x="320" y="241"/>
                      <a:pt x="335" y="295"/>
                    </a:cubicBezTo>
                    <a:cubicBezTo>
                      <a:pt x="310" y="258"/>
                      <a:pt x="274" y="228"/>
                      <a:pt x="233" y="213"/>
                    </a:cubicBezTo>
                    <a:cubicBezTo>
                      <a:pt x="214" y="206"/>
                      <a:pt x="194" y="202"/>
                      <a:pt x="173" y="202"/>
                    </a:cubicBezTo>
                    <a:cubicBezTo>
                      <a:pt x="154" y="202"/>
                      <a:pt x="136" y="205"/>
                      <a:pt x="117" y="212"/>
                    </a:cubicBezTo>
                    <a:cubicBezTo>
                      <a:pt x="53" y="234"/>
                      <a:pt x="0" y="310"/>
                      <a:pt x="40" y="368"/>
                    </a:cubicBezTo>
                    <a:cubicBezTo>
                      <a:pt x="55" y="391"/>
                      <a:pt x="74" y="395"/>
                      <a:pt x="91" y="395"/>
                    </a:cubicBezTo>
                    <a:cubicBezTo>
                      <a:pt x="96" y="395"/>
                      <a:pt x="101" y="395"/>
                      <a:pt x="106" y="395"/>
                    </a:cubicBezTo>
                    <a:cubicBezTo>
                      <a:pt x="111" y="394"/>
                      <a:pt x="116" y="394"/>
                      <a:pt x="120" y="394"/>
                    </a:cubicBezTo>
                    <a:cubicBezTo>
                      <a:pt x="138" y="394"/>
                      <a:pt x="151" y="400"/>
                      <a:pt x="151" y="440"/>
                    </a:cubicBezTo>
                    <a:cubicBezTo>
                      <a:pt x="150" y="446"/>
                      <a:pt x="152" y="461"/>
                      <a:pt x="160" y="461"/>
                    </a:cubicBezTo>
                    <a:cubicBezTo>
                      <a:pt x="161" y="461"/>
                      <a:pt x="164" y="460"/>
                      <a:pt x="166" y="458"/>
                    </a:cubicBezTo>
                    <a:cubicBezTo>
                      <a:pt x="196" y="441"/>
                      <a:pt x="197" y="394"/>
                      <a:pt x="181" y="367"/>
                    </a:cubicBezTo>
                    <a:cubicBezTo>
                      <a:pt x="159" y="332"/>
                      <a:pt x="134" y="332"/>
                      <a:pt x="100" y="326"/>
                    </a:cubicBezTo>
                    <a:cubicBezTo>
                      <a:pt x="68" y="320"/>
                      <a:pt x="76" y="286"/>
                      <a:pt x="93" y="266"/>
                    </a:cubicBezTo>
                    <a:cubicBezTo>
                      <a:pt x="114" y="240"/>
                      <a:pt x="145" y="230"/>
                      <a:pt x="178" y="230"/>
                    </a:cubicBezTo>
                    <a:cubicBezTo>
                      <a:pt x="196" y="230"/>
                      <a:pt x="215" y="233"/>
                      <a:pt x="233" y="240"/>
                    </a:cubicBezTo>
                    <a:cubicBezTo>
                      <a:pt x="248" y="245"/>
                      <a:pt x="262" y="252"/>
                      <a:pt x="275" y="261"/>
                    </a:cubicBezTo>
                    <a:cubicBezTo>
                      <a:pt x="372" y="331"/>
                      <a:pt x="376" y="464"/>
                      <a:pt x="322" y="567"/>
                    </a:cubicBezTo>
                    <a:cubicBezTo>
                      <a:pt x="320" y="571"/>
                      <a:pt x="295" y="610"/>
                      <a:pt x="299" y="610"/>
                    </a:cubicBezTo>
                    <a:cubicBezTo>
                      <a:pt x="300" y="610"/>
                      <a:pt x="302" y="609"/>
                      <a:pt x="305" y="606"/>
                    </a:cubicBezTo>
                    <a:cubicBezTo>
                      <a:pt x="371" y="544"/>
                      <a:pt x="389" y="430"/>
                      <a:pt x="362" y="350"/>
                    </a:cubicBezTo>
                    <a:cubicBezTo>
                      <a:pt x="358" y="338"/>
                      <a:pt x="353" y="326"/>
                      <a:pt x="347" y="315"/>
                    </a:cubicBezTo>
                    <a:cubicBezTo>
                      <a:pt x="335" y="277"/>
                      <a:pt x="332" y="236"/>
                      <a:pt x="337" y="197"/>
                    </a:cubicBezTo>
                    <a:cubicBezTo>
                      <a:pt x="343" y="169"/>
                      <a:pt x="357" y="144"/>
                      <a:pt x="379" y="128"/>
                    </a:cubicBezTo>
                    <a:cubicBezTo>
                      <a:pt x="393" y="118"/>
                      <a:pt x="408" y="112"/>
                      <a:pt x="427" y="111"/>
                    </a:cubicBezTo>
                    <a:cubicBezTo>
                      <a:pt x="429" y="110"/>
                      <a:pt x="431" y="110"/>
                      <a:pt x="433" y="110"/>
                    </a:cubicBezTo>
                    <a:cubicBezTo>
                      <a:pt x="454" y="110"/>
                      <a:pt x="470" y="118"/>
                      <a:pt x="481" y="128"/>
                    </a:cubicBezTo>
                    <a:cubicBezTo>
                      <a:pt x="506" y="152"/>
                      <a:pt x="503" y="192"/>
                      <a:pt x="471" y="192"/>
                    </a:cubicBezTo>
                    <a:cubicBezTo>
                      <a:pt x="468" y="192"/>
                      <a:pt x="465" y="192"/>
                      <a:pt x="462" y="191"/>
                    </a:cubicBezTo>
                    <a:cubicBezTo>
                      <a:pt x="461" y="191"/>
                      <a:pt x="460" y="191"/>
                      <a:pt x="459" y="191"/>
                    </a:cubicBezTo>
                    <a:cubicBezTo>
                      <a:pt x="449" y="191"/>
                      <a:pt x="448" y="204"/>
                      <a:pt x="453" y="212"/>
                    </a:cubicBezTo>
                    <a:cubicBezTo>
                      <a:pt x="459" y="221"/>
                      <a:pt x="467" y="225"/>
                      <a:pt x="477" y="225"/>
                    </a:cubicBezTo>
                    <a:cubicBezTo>
                      <a:pt x="492" y="225"/>
                      <a:pt x="509" y="216"/>
                      <a:pt x="517" y="201"/>
                    </a:cubicBezTo>
                    <a:cubicBezTo>
                      <a:pt x="532" y="177"/>
                      <a:pt x="527" y="149"/>
                      <a:pt x="511" y="128"/>
                    </a:cubicBezTo>
                    <a:cubicBezTo>
                      <a:pt x="500" y="113"/>
                      <a:pt x="483" y="102"/>
                      <a:pt x="465" y="97"/>
                    </a:cubicBezTo>
                    <a:cubicBezTo>
                      <a:pt x="456" y="94"/>
                      <a:pt x="447" y="93"/>
                      <a:pt x="438" y="93"/>
                    </a:cubicBezTo>
                    <a:cubicBezTo>
                      <a:pt x="409" y="93"/>
                      <a:pt x="382" y="107"/>
                      <a:pt x="362" y="128"/>
                    </a:cubicBezTo>
                    <a:cubicBezTo>
                      <a:pt x="359" y="131"/>
                      <a:pt x="355" y="135"/>
                      <a:pt x="353" y="139"/>
                    </a:cubicBezTo>
                    <a:cubicBezTo>
                      <a:pt x="354" y="135"/>
                      <a:pt x="356" y="132"/>
                      <a:pt x="358" y="128"/>
                    </a:cubicBezTo>
                    <a:cubicBezTo>
                      <a:pt x="377" y="88"/>
                      <a:pt x="408" y="54"/>
                      <a:pt x="453" y="35"/>
                    </a:cubicBezTo>
                    <a:cubicBezTo>
                      <a:pt x="472" y="26"/>
                      <a:pt x="495" y="21"/>
                      <a:pt x="518" y="21"/>
                    </a:cubicBezTo>
                    <a:cubicBezTo>
                      <a:pt x="563" y="21"/>
                      <a:pt x="606" y="39"/>
                      <a:pt x="622" y="81"/>
                    </a:cubicBezTo>
                    <a:cubicBezTo>
                      <a:pt x="629" y="100"/>
                      <a:pt x="626" y="119"/>
                      <a:pt x="612" y="128"/>
                    </a:cubicBezTo>
                    <a:cubicBezTo>
                      <a:pt x="607" y="131"/>
                      <a:pt x="600" y="133"/>
                      <a:pt x="592" y="133"/>
                    </a:cubicBezTo>
                    <a:cubicBezTo>
                      <a:pt x="584" y="133"/>
                      <a:pt x="546" y="135"/>
                      <a:pt x="547" y="148"/>
                    </a:cubicBezTo>
                    <a:cubicBezTo>
                      <a:pt x="547" y="151"/>
                      <a:pt x="570" y="153"/>
                      <a:pt x="584" y="167"/>
                    </a:cubicBezTo>
                    <a:cubicBezTo>
                      <a:pt x="592" y="176"/>
                      <a:pt x="601" y="179"/>
                      <a:pt x="610" y="179"/>
                    </a:cubicBezTo>
                    <a:cubicBezTo>
                      <a:pt x="632" y="179"/>
                      <a:pt x="655" y="158"/>
                      <a:pt x="662" y="128"/>
                    </a:cubicBezTo>
                    <a:cubicBezTo>
                      <a:pt x="667" y="104"/>
                      <a:pt x="661" y="76"/>
                      <a:pt x="637" y="48"/>
                    </a:cubicBezTo>
                    <a:cubicBezTo>
                      <a:pt x="609" y="15"/>
                      <a:pt x="570" y="0"/>
                      <a:pt x="5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0" name="Freeform 68"/>
              <p:cNvSpPr>
                <a:spLocks/>
              </p:cNvSpPr>
              <p:nvPr/>
            </p:nvSpPr>
            <p:spPr bwMode="auto">
              <a:xfrm>
                <a:off x="3240" y="3641"/>
                <a:ext cx="211" cy="575"/>
              </a:xfrm>
              <a:custGeom>
                <a:avLst/>
                <a:gdLst>
                  <a:gd name="T0" fmla="*/ 83 w 132"/>
                  <a:gd name="T1" fmla="*/ 0 h 359"/>
                  <a:gd name="T2" fmla="*/ 0 w 132"/>
                  <a:gd name="T3" fmla="*/ 190 h 359"/>
                  <a:gd name="T4" fmla="*/ 0 w 132"/>
                  <a:gd name="T5" fmla="*/ 190 h 359"/>
                  <a:gd name="T6" fmla="*/ 0 w 132"/>
                  <a:gd name="T7" fmla="*/ 194 h 359"/>
                  <a:gd name="T8" fmla="*/ 0 w 132"/>
                  <a:gd name="T9" fmla="*/ 209 h 359"/>
                  <a:gd name="T10" fmla="*/ 0 w 132"/>
                  <a:gd name="T11" fmla="*/ 209 h 359"/>
                  <a:gd name="T12" fmla="*/ 35 w 132"/>
                  <a:gd name="T13" fmla="*/ 316 h 359"/>
                  <a:gd name="T14" fmla="*/ 65 w 132"/>
                  <a:gd name="T15" fmla="*/ 359 h 359"/>
                  <a:gd name="T16" fmla="*/ 55 w 132"/>
                  <a:gd name="T17" fmla="*/ 316 h 359"/>
                  <a:gd name="T18" fmla="*/ 80 w 132"/>
                  <a:gd name="T19" fmla="*/ 182 h 359"/>
                  <a:gd name="T20" fmla="*/ 83 w 132"/>
                  <a:gd name="T21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359">
                    <a:moveTo>
                      <a:pt x="83" y="0"/>
                    </a:moveTo>
                    <a:cubicBezTo>
                      <a:pt x="113" y="155"/>
                      <a:pt x="6" y="11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1"/>
                      <a:pt x="0" y="193"/>
                      <a:pt x="0" y="194"/>
                    </a:cubicBezTo>
                    <a:cubicBezTo>
                      <a:pt x="0" y="199"/>
                      <a:pt x="0" y="204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" y="250"/>
                      <a:pt x="19" y="288"/>
                      <a:pt x="35" y="316"/>
                    </a:cubicBezTo>
                    <a:cubicBezTo>
                      <a:pt x="51" y="342"/>
                      <a:pt x="65" y="359"/>
                      <a:pt x="65" y="359"/>
                    </a:cubicBezTo>
                    <a:cubicBezTo>
                      <a:pt x="65" y="359"/>
                      <a:pt x="59" y="341"/>
                      <a:pt x="55" y="316"/>
                    </a:cubicBezTo>
                    <a:cubicBezTo>
                      <a:pt x="49" y="278"/>
                      <a:pt x="49" y="224"/>
                      <a:pt x="80" y="182"/>
                    </a:cubicBezTo>
                    <a:cubicBezTo>
                      <a:pt x="132" y="112"/>
                      <a:pt x="83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1" name="Freeform 69"/>
              <p:cNvSpPr>
                <a:spLocks/>
              </p:cNvSpPr>
              <p:nvPr/>
            </p:nvSpPr>
            <p:spPr bwMode="auto">
              <a:xfrm>
                <a:off x="2923" y="3878"/>
                <a:ext cx="344" cy="254"/>
              </a:xfrm>
              <a:custGeom>
                <a:avLst/>
                <a:gdLst>
                  <a:gd name="T0" fmla="*/ 104 w 215"/>
                  <a:gd name="T1" fmla="*/ 0 h 159"/>
                  <a:gd name="T2" fmla="*/ 0 w 215"/>
                  <a:gd name="T3" fmla="*/ 28 h 159"/>
                  <a:gd name="T4" fmla="*/ 40 w 215"/>
                  <a:gd name="T5" fmla="*/ 22 h 159"/>
                  <a:gd name="T6" fmla="*/ 198 w 215"/>
                  <a:gd name="T7" fmla="*/ 155 h 159"/>
                  <a:gd name="T8" fmla="*/ 215 w 215"/>
                  <a:gd name="T9" fmla="*/ 159 h 159"/>
                  <a:gd name="T10" fmla="*/ 198 w 215"/>
                  <a:gd name="T11" fmla="*/ 123 h 159"/>
                  <a:gd name="T12" fmla="*/ 198 w 215"/>
                  <a:gd name="T13" fmla="*/ 123 h 159"/>
                  <a:gd name="T14" fmla="*/ 104 w 21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159">
                    <a:moveTo>
                      <a:pt x="104" y="0"/>
                    </a:moveTo>
                    <a:cubicBezTo>
                      <a:pt x="78" y="0"/>
                      <a:pt x="45" y="8"/>
                      <a:pt x="0" y="28"/>
                    </a:cubicBezTo>
                    <a:cubicBezTo>
                      <a:pt x="15" y="24"/>
                      <a:pt x="29" y="22"/>
                      <a:pt x="40" y="22"/>
                    </a:cubicBezTo>
                    <a:cubicBezTo>
                      <a:pt x="124" y="22"/>
                      <a:pt x="91" y="128"/>
                      <a:pt x="198" y="155"/>
                    </a:cubicBezTo>
                    <a:cubicBezTo>
                      <a:pt x="203" y="156"/>
                      <a:pt x="209" y="158"/>
                      <a:pt x="215" y="159"/>
                    </a:cubicBezTo>
                    <a:cubicBezTo>
                      <a:pt x="208" y="149"/>
                      <a:pt x="202" y="137"/>
                      <a:pt x="198" y="123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182" y="71"/>
                      <a:pt x="179" y="0"/>
                      <a:pt x="10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2" name="Freeform 70"/>
              <p:cNvSpPr>
                <a:spLocks/>
              </p:cNvSpPr>
              <p:nvPr/>
            </p:nvSpPr>
            <p:spPr bwMode="auto">
              <a:xfrm>
                <a:off x="2875" y="332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3" name="Freeform 71"/>
              <p:cNvSpPr>
                <a:spLocks/>
              </p:cNvSpPr>
              <p:nvPr/>
            </p:nvSpPr>
            <p:spPr bwMode="auto">
              <a:xfrm>
                <a:off x="2560" y="2831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2 h 159"/>
                  <a:gd name="T4" fmla="*/ 17 w 325"/>
                  <a:gd name="T5" fmla="*/ 41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2 h 159"/>
                  <a:gd name="T12" fmla="*/ 157 w 325"/>
                  <a:gd name="T13" fmla="*/ 6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2"/>
                      <a:pt x="0" y="42"/>
                    </a:cubicBezTo>
                    <a:cubicBezTo>
                      <a:pt x="0" y="42"/>
                      <a:pt x="6" y="41"/>
                      <a:pt x="17" y="41"/>
                    </a:cubicBezTo>
                    <a:cubicBezTo>
                      <a:pt x="46" y="41"/>
                      <a:pt x="109" y="48"/>
                      <a:pt x="145" y="107"/>
                    </a:cubicBezTo>
                    <a:cubicBezTo>
                      <a:pt x="171" y="150"/>
                      <a:pt x="221" y="159"/>
                      <a:pt x="262" y="159"/>
                    </a:cubicBezTo>
                    <a:cubicBezTo>
                      <a:pt x="297" y="159"/>
                      <a:pt x="325" y="152"/>
                      <a:pt x="325" y="152"/>
                    </a:cubicBezTo>
                    <a:cubicBezTo>
                      <a:pt x="184" y="151"/>
                      <a:pt x="232" y="30"/>
                      <a:pt x="157" y="6"/>
                    </a:cubicBezTo>
                    <a:cubicBezTo>
                      <a:pt x="144" y="2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4" name="Freeform 72"/>
              <p:cNvSpPr>
                <a:spLocks/>
              </p:cNvSpPr>
              <p:nvPr/>
            </p:nvSpPr>
            <p:spPr bwMode="auto">
              <a:xfrm>
                <a:off x="2595" y="2096"/>
                <a:ext cx="589" cy="578"/>
              </a:xfrm>
              <a:custGeom>
                <a:avLst/>
                <a:gdLst>
                  <a:gd name="T0" fmla="*/ 89 w 368"/>
                  <a:gd name="T1" fmla="*/ 0 h 361"/>
                  <a:gd name="T2" fmla="*/ 4 w 368"/>
                  <a:gd name="T3" fmla="*/ 81 h 361"/>
                  <a:gd name="T4" fmla="*/ 52 w 368"/>
                  <a:gd name="T5" fmla="*/ 138 h 361"/>
                  <a:gd name="T6" fmla="*/ 62 w 368"/>
                  <a:gd name="T7" fmla="*/ 136 h 361"/>
                  <a:gd name="T8" fmla="*/ 80 w 368"/>
                  <a:gd name="T9" fmla="*/ 107 h 361"/>
                  <a:gd name="T10" fmla="*/ 61 w 368"/>
                  <a:gd name="T11" fmla="*/ 93 h 361"/>
                  <a:gd name="T12" fmla="*/ 40 w 368"/>
                  <a:gd name="T13" fmla="*/ 68 h 361"/>
                  <a:gd name="T14" fmla="*/ 98 w 368"/>
                  <a:gd name="T15" fmla="*/ 23 h 361"/>
                  <a:gd name="T16" fmla="*/ 112 w 368"/>
                  <a:gd name="T17" fmla="*/ 24 h 361"/>
                  <a:gd name="T18" fmla="*/ 184 w 368"/>
                  <a:gd name="T19" fmla="*/ 160 h 361"/>
                  <a:gd name="T20" fmla="*/ 180 w 368"/>
                  <a:gd name="T21" fmla="*/ 173 h 361"/>
                  <a:gd name="T22" fmla="*/ 177 w 368"/>
                  <a:gd name="T23" fmla="*/ 248 h 361"/>
                  <a:gd name="T24" fmla="*/ 98 w 368"/>
                  <a:gd name="T25" fmla="*/ 186 h 361"/>
                  <a:gd name="T26" fmla="*/ 39 w 368"/>
                  <a:gd name="T27" fmla="*/ 202 h 361"/>
                  <a:gd name="T28" fmla="*/ 282 w 368"/>
                  <a:gd name="T29" fmla="*/ 361 h 361"/>
                  <a:gd name="T30" fmla="*/ 210 w 368"/>
                  <a:gd name="T31" fmla="*/ 298 h 361"/>
                  <a:gd name="T32" fmla="*/ 200 w 368"/>
                  <a:gd name="T33" fmla="*/ 282 h 361"/>
                  <a:gd name="T34" fmla="*/ 238 w 368"/>
                  <a:gd name="T35" fmla="*/ 128 h 361"/>
                  <a:gd name="T36" fmla="*/ 273 w 368"/>
                  <a:gd name="T37" fmla="*/ 120 h 361"/>
                  <a:gd name="T38" fmla="*/ 329 w 368"/>
                  <a:gd name="T39" fmla="*/ 153 h 361"/>
                  <a:gd name="T40" fmla="*/ 304 w 368"/>
                  <a:gd name="T41" fmla="*/ 195 h 361"/>
                  <a:gd name="T42" fmla="*/ 299 w 368"/>
                  <a:gd name="T43" fmla="*/ 194 h 361"/>
                  <a:gd name="T44" fmla="*/ 298 w 368"/>
                  <a:gd name="T45" fmla="*/ 194 h 361"/>
                  <a:gd name="T46" fmla="*/ 296 w 368"/>
                  <a:gd name="T47" fmla="*/ 194 h 361"/>
                  <a:gd name="T48" fmla="*/ 288 w 368"/>
                  <a:gd name="T49" fmla="*/ 211 h 361"/>
                  <a:gd name="T50" fmla="*/ 312 w 368"/>
                  <a:gd name="T51" fmla="*/ 229 h 361"/>
                  <a:gd name="T52" fmla="*/ 323 w 368"/>
                  <a:gd name="T53" fmla="*/ 227 h 361"/>
                  <a:gd name="T54" fmla="*/ 344 w 368"/>
                  <a:gd name="T55" fmla="*/ 135 h 361"/>
                  <a:gd name="T56" fmla="*/ 279 w 368"/>
                  <a:gd name="T57" fmla="*/ 103 h 361"/>
                  <a:gd name="T58" fmla="*/ 193 w 368"/>
                  <a:gd name="T59" fmla="*/ 149 h 361"/>
                  <a:gd name="T60" fmla="*/ 112 w 368"/>
                  <a:gd name="T61" fmla="*/ 3 h 361"/>
                  <a:gd name="T62" fmla="*/ 89 w 368"/>
                  <a:gd name="T63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8" h="361">
                    <a:moveTo>
                      <a:pt x="89" y="0"/>
                    </a:moveTo>
                    <a:cubicBezTo>
                      <a:pt x="43" y="0"/>
                      <a:pt x="0" y="33"/>
                      <a:pt x="4" y="81"/>
                    </a:cubicBezTo>
                    <a:cubicBezTo>
                      <a:pt x="5" y="105"/>
                      <a:pt x="27" y="138"/>
                      <a:pt x="52" y="138"/>
                    </a:cubicBezTo>
                    <a:cubicBezTo>
                      <a:pt x="56" y="138"/>
                      <a:pt x="59" y="137"/>
                      <a:pt x="62" y="136"/>
                    </a:cubicBezTo>
                    <a:cubicBezTo>
                      <a:pt x="74" y="131"/>
                      <a:pt x="83" y="120"/>
                      <a:pt x="80" y="107"/>
                    </a:cubicBezTo>
                    <a:cubicBezTo>
                      <a:pt x="78" y="95"/>
                      <a:pt x="71" y="93"/>
                      <a:pt x="61" y="93"/>
                    </a:cubicBezTo>
                    <a:cubicBezTo>
                      <a:pt x="48" y="92"/>
                      <a:pt x="40" y="80"/>
                      <a:pt x="40" y="68"/>
                    </a:cubicBezTo>
                    <a:cubicBezTo>
                      <a:pt x="39" y="38"/>
                      <a:pt x="70" y="23"/>
                      <a:pt x="98" y="23"/>
                    </a:cubicBezTo>
                    <a:cubicBezTo>
                      <a:pt x="103" y="23"/>
                      <a:pt x="108" y="23"/>
                      <a:pt x="112" y="24"/>
                    </a:cubicBezTo>
                    <a:cubicBezTo>
                      <a:pt x="173" y="37"/>
                      <a:pt x="197" y="104"/>
                      <a:pt x="184" y="160"/>
                    </a:cubicBezTo>
                    <a:cubicBezTo>
                      <a:pt x="184" y="161"/>
                      <a:pt x="182" y="168"/>
                      <a:pt x="180" y="173"/>
                    </a:cubicBezTo>
                    <a:cubicBezTo>
                      <a:pt x="172" y="197"/>
                      <a:pt x="171" y="223"/>
                      <a:pt x="177" y="248"/>
                    </a:cubicBezTo>
                    <a:cubicBezTo>
                      <a:pt x="156" y="213"/>
                      <a:pt x="136" y="186"/>
                      <a:pt x="98" y="186"/>
                    </a:cubicBezTo>
                    <a:cubicBezTo>
                      <a:pt x="82" y="186"/>
                      <a:pt x="63" y="191"/>
                      <a:pt x="39" y="202"/>
                    </a:cubicBezTo>
                    <a:cubicBezTo>
                      <a:pt x="151" y="220"/>
                      <a:pt x="151" y="328"/>
                      <a:pt x="282" y="361"/>
                    </a:cubicBezTo>
                    <a:cubicBezTo>
                      <a:pt x="250" y="345"/>
                      <a:pt x="228" y="322"/>
                      <a:pt x="210" y="298"/>
                    </a:cubicBezTo>
                    <a:cubicBezTo>
                      <a:pt x="207" y="293"/>
                      <a:pt x="201" y="284"/>
                      <a:pt x="200" y="282"/>
                    </a:cubicBezTo>
                    <a:cubicBezTo>
                      <a:pt x="172" y="230"/>
                      <a:pt x="179" y="156"/>
                      <a:pt x="238" y="128"/>
                    </a:cubicBezTo>
                    <a:cubicBezTo>
                      <a:pt x="248" y="123"/>
                      <a:pt x="261" y="120"/>
                      <a:pt x="273" y="120"/>
                    </a:cubicBezTo>
                    <a:cubicBezTo>
                      <a:pt x="297" y="120"/>
                      <a:pt x="321" y="130"/>
                      <a:pt x="329" y="153"/>
                    </a:cubicBezTo>
                    <a:cubicBezTo>
                      <a:pt x="335" y="170"/>
                      <a:pt x="323" y="195"/>
                      <a:pt x="304" y="195"/>
                    </a:cubicBezTo>
                    <a:cubicBezTo>
                      <a:pt x="303" y="195"/>
                      <a:pt x="301" y="195"/>
                      <a:pt x="299" y="194"/>
                    </a:cubicBezTo>
                    <a:cubicBezTo>
                      <a:pt x="299" y="194"/>
                      <a:pt x="298" y="194"/>
                      <a:pt x="298" y="194"/>
                    </a:cubicBezTo>
                    <a:cubicBezTo>
                      <a:pt x="297" y="194"/>
                      <a:pt x="297" y="194"/>
                      <a:pt x="296" y="194"/>
                    </a:cubicBezTo>
                    <a:cubicBezTo>
                      <a:pt x="288" y="194"/>
                      <a:pt x="285" y="203"/>
                      <a:pt x="288" y="211"/>
                    </a:cubicBezTo>
                    <a:cubicBezTo>
                      <a:pt x="290" y="220"/>
                      <a:pt x="299" y="229"/>
                      <a:pt x="312" y="229"/>
                    </a:cubicBezTo>
                    <a:cubicBezTo>
                      <a:pt x="316" y="229"/>
                      <a:pt x="319" y="228"/>
                      <a:pt x="323" y="227"/>
                    </a:cubicBezTo>
                    <a:cubicBezTo>
                      <a:pt x="362" y="217"/>
                      <a:pt x="368" y="166"/>
                      <a:pt x="344" y="135"/>
                    </a:cubicBezTo>
                    <a:cubicBezTo>
                      <a:pt x="328" y="113"/>
                      <a:pt x="304" y="103"/>
                      <a:pt x="279" y="103"/>
                    </a:cubicBezTo>
                    <a:cubicBezTo>
                      <a:pt x="247" y="103"/>
                      <a:pt x="213" y="120"/>
                      <a:pt x="193" y="149"/>
                    </a:cubicBezTo>
                    <a:cubicBezTo>
                      <a:pt x="208" y="90"/>
                      <a:pt x="176" y="19"/>
                      <a:pt x="112" y="3"/>
                    </a:cubicBezTo>
                    <a:cubicBezTo>
                      <a:pt x="104" y="1"/>
                      <a:pt x="97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5" name="Freeform 73"/>
              <p:cNvSpPr>
                <a:spLocks/>
              </p:cNvSpPr>
              <p:nvPr/>
            </p:nvSpPr>
            <p:spPr bwMode="auto">
              <a:xfrm>
                <a:off x="2909" y="2139"/>
                <a:ext cx="97" cy="162"/>
              </a:xfrm>
              <a:custGeom>
                <a:avLst/>
                <a:gdLst>
                  <a:gd name="T0" fmla="*/ 52 w 61"/>
                  <a:gd name="T1" fmla="*/ 0 h 101"/>
                  <a:gd name="T2" fmla="*/ 16 w 61"/>
                  <a:gd name="T3" fmla="*/ 31 h 101"/>
                  <a:gd name="T4" fmla="*/ 8 w 61"/>
                  <a:gd name="T5" fmla="*/ 101 h 101"/>
                  <a:gd name="T6" fmla="*/ 54 w 61"/>
                  <a:gd name="T7" fmla="*/ 47 h 101"/>
                  <a:gd name="T8" fmla="*/ 52 w 61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101">
                    <a:moveTo>
                      <a:pt x="52" y="0"/>
                    </a:moveTo>
                    <a:cubicBezTo>
                      <a:pt x="37" y="3"/>
                      <a:pt x="23" y="15"/>
                      <a:pt x="16" y="31"/>
                    </a:cubicBezTo>
                    <a:cubicBezTo>
                      <a:pt x="9" y="47"/>
                      <a:pt x="0" y="87"/>
                      <a:pt x="8" y="101"/>
                    </a:cubicBezTo>
                    <a:cubicBezTo>
                      <a:pt x="23" y="97"/>
                      <a:pt x="47" y="63"/>
                      <a:pt x="54" y="47"/>
                    </a:cubicBezTo>
                    <a:cubicBezTo>
                      <a:pt x="61" y="31"/>
                      <a:pt x="59" y="13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6" name="Freeform 74"/>
              <p:cNvSpPr>
                <a:spLocks/>
              </p:cNvSpPr>
              <p:nvPr/>
            </p:nvSpPr>
            <p:spPr bwMode="auto">
              <a:xfrm>
                <a:off x="2702" y="1676"/>
                <a:ext cx="244" cy="204"/>
              </a:xfrm>
              <a:custGeom>
                <a:avLst/>
                <a:gdLst>
                  <a:gd name="T0" fmla="*/ 116 w 152"/>
                  <a:gd name="T1" fmla="*/ 0 h 127"/>
                  <a:gd name="T2" fmla="*/ 0 w 152"/>
                  <a:gd name="T3" fmla="*/ 127 h 127"/>
                  <a:gd name="T4" fmla="*/ 152 w 152"/>
                  <a:gd name="T5" fmla="*/ 6 h 127"/>
                  <a:gd name="T6" fmla="*/ 116 w 152"/>
                  <a:gd name="T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27">
                    <a:moveTo>
                      <a:pt x="116" y="0"/>
                    </a:moveTo>
                    <a:cubicBezTo>
                      <a:pt x="44" y="0"/>
                      <a:pt x="10" y="83"/>
                      <a:pt x="0" y="127"/>
                    </a:cubicBezTo>
                    <a:cubicBezTo>
                      <a:pt x="62" y="21"/>
                      <a:pt x="104" y="63"/>
                      <a:pt x="152" y="6"/>
                    </a:cubicBezTo>
                    <a:cubicBezTo>
                      <a:pt x="139" y="2"/>
                      <a:pt x="127" y="0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7" name="Freeform 75"/>
              <p:cNvSpPr>
                <a:spLocks/>
              </p:cNvSpPr>
              <p:nvPr/>
            </p:nvSpPr>
            <p:spPr bwMode="auto">
              <a:xfrm>
                <a:off x="2739" y="1393"/>
                <a:ext cx="141" cy="323"/>
              </a:xfrm>
              <a:custGeom>
                <a:avLst/>
                <a:gdLst>
                  <a:gd name="T0" fmla="*/ 50 w 88"/>
                  <a:gd name="T1" fmla="*/ 0 h 202"/>
                  <a:gd name="T2" fmla="*/ 25 w 88"/>
                  <a:gd name="T3" fmla="*/ 131 h 202"/>
                  <a:gd name="T4" fmla="*/ 13 w 88"/>
                  <a:gd name="T5" fmla="*/ 202 h 202"/>
                  <a:gd name="T6" fmla="*/ 68 w 88"/>
                  <a:gd name="T7" fmla="*/ 131 h 202"/>
                  <a:gd name="T8" fmla="*/ 50 w 88"/>
                  <a:gd name="T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202">
                    <a:moveTo>
                      <a:pt x="50" y="0"/>
                    </a:moveTo>
                    <a:cubicBezTo>
                      <a:pt x="0" y="48"/>
                      <a:pt x="21" y="83"/>
                      <a:pt x="25" y="131"/>
                    </a:cubicBezTo>
                    <a:cubicBezTo>
                      <a:pt x="27" y="151"/>
                      <a:pt x="26" y="175"/>
                      <a:pt x="13" y="202"/>
                    </a:cubicBezTo>
                    <a:cubicBezTo>
                      <a:pt x="44" y="176"/>
                      <a:pt x="60" y="152"/>
                      <a:pt x="68" y="131"/>
                    </a:cubicBezTo>
                    <a:cubicBezTo>
                      <a:pt x="88" y="69"/>
                      <a:pt x="37" y="27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8" name="Freeform 76"/>
              <p:cNvSpPr>
                <a:spLocks/>
              </p:cNvSpPr>
              <p:nvPr/>
            </p:nvSpPr>
            <p:spPr bwMode="auto">
              <a:xfrm>
                <a:off x="2581" y="1558"/>
                <a:ext cx="139" cy="343"/>
              </a:xfrm>
              <a:custGeom>
                <a:avLst/>
                <a:gdLst>
                  <a:gd name="T0" fmla="*/ 15 w 87"/>
                  <a:gd name="T1" fmla="*/ 0 h 214"/>
                  <a:gd name="T2" fmla="*/ 3 w 87"/>
                  <a:gd name="T3" fmla="*/ 28 h 214"/>
                  <a:gd name="T4" fmla="*/ 7 w 87"/>
                  <a:gd name="T5" fmla="*/ 71 h 214"/>
                  <a:gd name="T6" fmla="*/ 45 w 87"/>
                  <a:gd name="T7" fmla="*/ 214 h 214"/>
                  <a:gd name="T8" fmla="*/ 30 w 87"/>
                  <a:gd name="T9" fmla="*/ 28 h 214"/>
                  <a:gd name="T10" fmla="*/ 15 w 87"/>
                  <a:gd name="T1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14">
                    <a:moveTo>
                      <a:pt x="15" y="0"/>
                    </a:moveTo>
                    <a:cubicBezTo>
                      <a:pt x="15" y="0"/>
                      <a:pt x="6" y="11"/>
                      <a:pt x="3" y="28"/>
                    </a:cubicBezTo>
                    <a:cubicBezTo>
                      <a:pt x="0" y="39"/>
                      <a:pt x="0" y="54"/>
                      <a:pt x="7" y="71"/>
                    </a:cubicBezTo>
                    <a:cubicBezTo>
                      <a:pt x="24" y="112"/>
                      <a:pt x="58" y="116"/>
                      <a:pt x="45" y="214"/>
                    </a:cubicBezTo>
                    <a:cubicBezTo>
                      <a:pt x="87" y="116"/>
                      <a:pt x="69" y="97"/>
                      <a:pt x="30" y="28"/>
                    </a:cubicBezTo>
                    <a:cubicBezTo>
                      <a:pt x="25" y="19"/>
                      <a:pt x="21" y="1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59" name="Freeform 77"/>
              <p:cNvSpPr>
                <a:spLocks/>
              </p:cNvSpPr>
              <p:nvPr/>
            </p:nvSpPr>
            <p:spPr bwMode="auto">
              <a:xfrm>
                <a:off x="5720" y="2895"/>
                <a:ext cx="80" cy="190"/>
              </a:xfrm>
              <a:custGeom>
                <a:avLst/>
                <a:gdLst>
                  <a:gd name="T0" fmla="*/ 50 w 50"/>
                  <a:gd name="T1" fmla="*/ 0 h 119"/>
                  <a:gd name="T2" fmla="*/ 43 w 50"/>
                  <a:gd name="T3" fmla="*/ 6 h 119"/>
                  <a:gd name="T4" fmla="*/ 50 w 50"/>
                  <a:gd name="T5" fmla="*/ 119 h 119"/>
                  <a:gd name="T6" fmla="*/ 50 w 50"/>
                  <a:gd name="T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19">
                    <a:moveTo>
                      <a:pt x="50" y="0"/>
                    </a:moveTo>
                    <a:cubicBezTo>
                      <a:pt x="48" y="2"/>
                      <a:pt x="45" y="3"/>
                      <a:pt x="43" y="6"/>
                    </a:cubicBezTo>
                    <a:cubicBezTo>
                      <a:pt x="0" y="46"/>
                      <a:pt x="15" y="104"/>
                      <a:pt x="50" y="119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0" name="Freeform 78"/>
              <p:cNvSpPr>
                <a:spLocks/>
              </p:cNvSpPr>
              <p:nvPr/>
            </p:nvSpPr>
            <p:spPr bwMode="auto">
              <a:xfrm>
                <a:off x="5787" y="3543"/>
                <a:ext cx="13" cy="96"/>
              </a:xfrm>
              <a:custGeom>
                <a:avLst/>
                <a:gdLst>
                  <a:gd name="T0" fmla="*/ 8 w 8"/>
                  <a:gd name="T1" fmla="*/ 0 h 60"/>
                  <a:gd name="T2" fmla="*/ 7 w 8"/>
                  <a:gd name="T3" fmla="*/ 3 h 60"/>
                  <a:gd name="T4" fmla="*/ 5 w 8"/>
                  <a:gd name="T5" fmla="*/ 60 h 60"/>
                  <a:gd name="T6" fmla="*/ 5 w 8"/>
                  <a:gd name="T7" fmla="*/ 60 h 60"/>
                  <a:gd name="T8" fmla="*/ 8 w 8"/>
                  <a:gd name="T9" fmla="*/ 32 h 60"/>
                  <a:gd name="T10" fmla="*/ 8 w 8"/>
                  <a:gd name="T11" fmla="*/ 30 h 60"/>
                  <a:gd name="T12" fmla="*/ 8 w 8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0">
                    <a:moveTo>
                      <a:pt x="8" y="0"/>
                    </a:moveTo>
                    <a:cubicBezTo>
                      <a:pt x="8" y="1"/>
                      <a:pt x="7" y="2"/>
                      <a:pt x="7" y="3"/>
                    </a:cubicBezTo>
                    <a:cubicBezTo>
                      <a:pt x="4" y="14"/>
                      <a:pt x="0" y="51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6" y="60"/>
                      <a:pt x="7" y="37"/>
                      <a:pt x="8" y="32"/>
                    </a:cubicBezTo>
                    <a:cubicBezTo>
                      <a:pt x="8" y="32"/>
                      <a:pt x="8" y="31"/>
                      <a:pt x="8" y="3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1" name="Freeform 79"/>
              <p:cNvSpPr>
                <a:spLocks/>
              </p:cNvSpPr>
              <p:nvPr/>
            </p:nvSpPr>
            <p:spPr bwMode="auto">
              <a:xfrm>
                <a:off x="5757" y="3394"/>
                <a:ext cx="43" cy="215"/>
              </a:xfrm>
              <a:custGeom>
                <a:avLst/>
                <a:gdLst>
                  <a:gd name="T0" fmla="*/ 27 w 27"/>
                  <a:gd name="T1" fmla="*/ 0 h 134"/>
                  <a:gd name="T2" fmla="*/ 15 w 27"/>
                  <a:gd name="T3" fmla="*/ 134 h 134"/>
                  <a:gd name="T4" fmla="*/ 27 w 27"/>
                  <a:gd name="T5" fmla="*/ 68 h 134"/>
                  <a:gd name="T6" fmla="*/ 27 w 27"/>
                  <a:gd name="T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34">
                    <a:moveTo>
                      <a:pt x="27" y="0"/>
                    </a:moveTo>
                    <a:cubicBezTo>
                      <a:pt x="9" y="26"/>
                      <a:pt x="0" y="64"/>
                      <a:pt x="15" y="134"/>
                    </a:cubicBezTo>
                    <a:cubicBezTo>
                      <a:pt x="16" y="106"/>
                      <a:pt x="20" y="85"/>
                      <a:pt x="27" y="6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2" name="Freeform 80"/>
              <p:cNvSpPr>
                <a:spLocks/>
              </p:cNvSpPr>
              <p:nvPr/>
            </p:nvSpPr>
            <p:spPr bwMode="auto">
              <a:xfrm>
                <a:off x="5509" y="2698"/>
                <a:ext cx="291" cy="162"/>
              </a:xfrm>
              <a:custGeom>
                <a:avLst/>
                <a:gdLst>
                  <a:gd name="T0" fmla="*/ 0 w 182"/>
                  <a:gd name="T1" fmla="*/ 0 h 101"/>
                  <a:gd name="T2" fmla="*/ 104 w 182"/>
                  <a:gd name="T3" fmla="*/ 101 h 101"/>
                  <a:gd name="T4" fmla="*/ 182 w 182"/>
                  <a:gd name="T5" fmla="*/ 86 h 101"/>
                  <a:gd name="T6" fmla="*/ 182 w 182"/>
                  <a:gd name="T7" fmla="*/ 38 h 101"/>
                  <a:gd name="T8" fmla="*/ 87 w 182"/>
                  <a:gd name="T9" fmla="*/ 42 h 101"/>
                  <a:gd name="T10" fmla="*/ 0 w 182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101">
                    <a:moveTo>
                      <a:pt x="0" y="0"/>
                    </a:moveTo>
                    <a:cubicBezTo>
                      <a:pt x="31" y="81"/>
                      <a:pt x="66" y="101"/>
                      <a:pt x="104" y="101"/>
                    </a:cubicBezTo>
                    <a:cubicBezTo>
                      <a:pt x="129" y="101"/>
                      <a:pt x="155" y="93"/>
                      <a:pt x="182" y="86"/>
                    </a:cubicBezTo>
                    <a:cubicBezTo>
                      <a:pt x="182" y="38"/>
                      <a:pt x="182" y="38"/>
                      <a:pt x="182" y="38"/>
                    </a:cubicBezTo>
                    <a:cubicBezTo>
                      <a:pt x="149" y="38"/>
                      <a:pt x="116" y="42"/>
                      <a:pt x="87" y="42"/>
                    </a:cubicBezTo>
                    <a:cubicBezTo>
                      <a:pt x="47" y="42"/>
                      <a:pt x="15" y="34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3" name="Freeform 81"/>
              <p:cNvSpPr>
                <a:spLocks/>
              </p:cNvSpPr>
              <p:nvPr/>
            </p:nvSpPr>
            <p:spPr bwMode="auto">
              <a:xfrm>
                <a:off x="5630" y="2560"/>
                <a:ext cx="170" cy="146"/>
              </a:xfrm>
              <a:custGeom>
                <a:avLst/>
                <a:gdLst>
                  <a:gd name="T0" fmla="*/ 0 w 106"/>
                  <a:gd name="T1" fmla="*/ 0 h 91"/>
                  <a:gd name="T2" fmla="*/ 106 w 106"/>
                  <a:gd name="T3" fmla="*/ 91 h 91"/>
                  <a:gd name="T4" fmla="*/ 106 w 106"/>
                  <a:gd name="T5" fmla="*/ 20 h 91"/>
                  <a:gd name="T6" fmla="*/ 0 w 106"/>
                  <a:gd name="T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91">
                    <a:moveTo>
                      <a:pt x="0" y="0"/>
                    </a:moveTo>
                    <a:cubicBezTo>
                      <a:pt x="26" y="63"/>
                      <a:pt x="63" y="79"/>
                      <a:pt x="106" y="9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4" name="Freeform 82"/>
              <p:cNvSpPr>
                <a:spLocks/>
              </p:cNvSpPr>
              <p:nvPr/>
            </p:nvSpPr>
            <p:spPr bwMode="auto">
              <a:xfrm>
                <a:off x="5659" y="3100"/>
                <a:ext cx="264" cy="485"/>
              </a:xfrm>
              <a:custGeom>
                <a:avLst/>
                <a:gdLst>
                  <a:gd name="T0" fmla="*/ 14 w 165"/>
                  <a:gd name="T1" fmla="*/ 0 h 303"/>
                  <a:gd name="T2" fmla="*/ 69 w 165"/>
                  <a:gd name="T3" fmla="*/ 303 h 303"/>
                  <a:gd name="T4" fmla="*/ 14 w 165"/>
                  <a:gd name="T5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303">
                    <a:moveTo>
                      <a:pt x="14" y="0"/>
                    </a:moveTo>
                    <a:cubicBezTo>
                      <a:pt x="80" y="101"/>
                      <a:pt x="0" y="176"/>
                      <a:pt x="69" y="303"/>
                    </a:cubicBezTo>
                    <a:cubicBezTo>
                      <a:pt x="26" y="162"/>
                      <a:pt x="165" y="69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5" name="Freeform 83"/>
              <p:cNvSpPr>
                <a:spLocks/>
              </p:cNvSpPr>
              <p:nvPr/>
            </p:nvSpPr>
            <p:spPr bwMode="auto">
              <a:xfrm>
                <a:off x="5322" y="3406"/>
                <a:ext cx="465" cy="230"/>
              </a:xfrm>
              <a:custGeom>
                <a:avLst/>
                <a:gdLst>
                  <a:gd name="T0" fmla="*/ 2 w 291"/>
                  <a:gd name="T1" fmla="*/ 0 h 144"/>
                  <a:gd name="T2" fmla="*/ 79 w 291"/>
                  <a:gd name="T3" fmla="*/ 63 h 144"/>
                  <a:gd name="T4" fmla="*/ 100 w 291"/>
                  <a:gd name="T5" fmla="*/ 62 h 144"/>
                  <a:gd name="T6" fmla="*/ 118 w 291"/>
                  <a:gd name="T7" fmla="*/ 61 h 144"/>
                  <a:gd name="T8" fmla="*/ 291 w 291"/>
                  <a:gd name="T9" fmla="*/ 144 h 144"/>
                  <a:gd name="T10" fmla="*/ 141 w 291"/>
                  <a:gd name="T11" fmla="*/ 6 h 144"/>
                  <a:gd name="T12" fmla="*/ 98 w 291"/>
                  <a:gd name="T13" fmla="*/ 10 h 144"/>
                  <a:gd name="T14" fmla="*/ 56 w 291"/>
                  <a:gd name="T15" fmla="*/ 14 h 144"/>
                  <a:gd name="T16" fmla="*/ 2 w 291"/>
                  <a:gd name="T1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1" h="144">
                    <a:moveTo>
                      <a:pt x="2" y="0"/>
                    </a:moveTo>
                    <a:cubicBezTo>
                      <a:pt x="2" y="0"/>
                      <a:pt x="0" y="63"/>
                      <a:pt x="79" y="63"/>
                    </a:cubicBezTo>
                    <a:cubicBezTo>
                      <a:pt x="85" y="63"/>
                      <a:pt x="92" y="63"/>
                      <a:pt x="100" y="62"/>
                    </a:cubicBezTo>
                    <a:cubicBezTo>
                      <a:pt x="106" y="61"/>
                      <a:pt x="112" y="61"/>
                      <a:pt x="118" y="61"/>
                    </a:cubicBezTo>
                    <a:cubicBezTo>
                      <a:pt x="211" y="61"/>
                      <a:pt x="291" y="144"/>
                      <a:pt x="291" y="144"/>
                    </a:cubicBezTo>
                    <a:cubicBezTo>
                      <a:pt x="237" y="28"/>
                      <a:pt x="188" y="6"/>
                      <a:pt x="141" y="6"/>
                    </a:cubicBezTo>
                    <a:cubicBezTo>
                      <a:pt x="126" y="6"/>
                      <a:pt x="112" y="8"/>
                      <a:pt x="98" y="10"/>
                    </a:cubicBezTo>
                    <a:cubicBezTo>
                      <a:pt x="84" y="12"/>
                      <a:pt x="70" y="14"/>
                      <a:pt x="56" y="14"/>
                    </a:cubicBezTo>
                    <a:cubicBezTo>
                      <a:pt x="38" y="14"/>
                      <a:pt x="20" y="1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6" name="Freeform 84"/>
              <p:cNvSpPr>
                <a:spLocks/>
              </p:cNvSpPr>
              <p:nvPr/>
            </p:nvSpPr>
            <p:spPr bwMode="auto">
              <a:xfrm>
                <a:off x="3197" y="3207"/>
                <a:ext cx="264" cy="402"/>
              </a:xfrm>
              <a:custGeom>
                <a:avLst/>
                <a:gdLst>
                  <a:gd name="T0" fmla="*/ 134 w 165"/>
                  <a:gd name="T1" fmla="*/ 0 h 251"/>
                  <a:gd name="T2" fmla="*/ 27 w 165"/>
                  <a:gd name="T3" fmla="*/ 117 h 251"/>
                  <a:gd name="T4" fmla="*/ 15 w 165"/>
                  <a:gd name="T5" fmla="*/ 251 h 251"/>
                  <a:gd name="T6" fmla="*/ 27 w 165"/>
                  <a:gd name="T7" fmla="*/ 185 h 251"/>
                  <a:gd name="T8" fmla="*/ 27 w 165"/>
                  <a:gd name="T9" fmla="*/ 185 h 251"/>
                  <a:gd name="T10" fmla="*/ 134 w 165"/>
                  <a:gd name="T1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251">
                    <a:moveTo>
                      <a:pt x="134" y="0"/>
                    </a:moveTo>
                    <a:cubicBezTo>
                      <a:pt x="128" y="68"/>
                      <a:pt x="61" y="70"/>
                      <a:pt x="27" y="117"/>
                    </a:cubicBezTo>
                    <a:cubicBezTo>
                      <a:pt x="9" y="143"/>
                      <a:pt x="0" y="181"/>
                      <a:pt x="15" y="251"/>
                    </a:cubicBezTo>
                    <a:cubicBezTo>
                      <a:pt x="16" y="223"/>
                      <a:pt x="20" y="202"/>
                      <a:pt x="27" y="185"/>
                    </a:cubicBezTo>
                    <a:cubicBezTo>
                      <a:pt x="27" y="185"/>
                      <a:pt x="27" y="185"/>
                      <a:pt x="27" y="185"/>
                    </a:cubicBezTo>
                    <a:cubicBezTo>
                      <a:pt x="63" y="95"/>
                      <a:pt x="165" y="138"/>
                      <a:pt x="1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7" name="Freeform 85"/>
              <p:cNvSpPr>
                <a:spLocks/>
              </p:cNvSpPr>
              <p:nvPr/>
            </p:nvSpPr>
            <p:spPr bwMode="auto">
              <a:xfrm>
                <a:off x="3477" y="3170"/>
                <a:ext cx="379" cy="245"/>
              </a:xfrm>
              <a:custGeom>
                <a:avLst/>
                <a:gdLst>
                  <a:gd name="T0" fmla="*/ 192 w 237"/>
                  <a:gd name="T1" fmla="*/ 0 h 153"/>
                  <a:gd name="T2" fmla="*/ 0 w 237"/>
                  <a:gd name="T3" fmla="*/ 145 h 153"/>
                  <a:gd name="T4" fmla="*/ 65 w 237"/>
                  <a:gd name="T5" fmla="*/ 153 h 153"/>
                  <a:gd name="T6" fmla="*/ 237 w 237"/>
                  <a:gd name="T7" fmla="*/ 5 h 153"/>
                  <a:gd name="T8" fmla="*/ 192 w 23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" h="153">
                    <a:moveTo>
                      <a:pt x="192" y="0"/>
                    </a:moveTo>
                    <a:cubicBezTo>
                      <a:pt x="78" y="0"/>
                      <a:pt x="170" y="136"/>
                      <a:pt x="0" y="145"/>
                    </a:cubicBezTo>
                    <a:cubicBezTo>
                      <a:pt x="26" y="150"/>
                      <a:pt x="47" y="153"/>
                      <a:pt x="65" y="153"/>
                    </a:cubicBezTo>
                    <a:cubicBezTo>
                      <a:pt x="204" y="153"/>
                      <a:pt x="141" y="17"/>
                      <a:pt x="237" y="5"/>
                    </a:cubicBezTo>
                    <a:cubicBezTo>
                      <a:pt x="219" y="1"/>
                      <a:pt x="204" y="0"/>
                      <a:pt x="19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8" name="Freeform 86"/>
              <p:cNvSpPr>
                <a:spLocks/>
              </p:cNvSpPr>
              <p:nvPr/>
            </p:nvSpPr>
            <p:spPr bwMode="auto">
              <a:xfrm>
                <a:off x="3070" y="2560"/>
                <a:ext cx="405" cy="260"/>
              </a:xfrm>
              <a:custGeom>
                <a:avLst/>
                <a:gdLst>
                  <a:gd name="T0" fmla="*/ 0 w 253"/>
                  <a:gd name="T1" fmla="*/ 0 h 162"/>
                  <a:gd name="T2" fmla="*/ 106 w 253"/>
                  <a:gd name="T3" fmla="*/ 91 h 162"/>
                  <a:gd name="T4" fmla="*/ 253 w 253"/>
                  <a:gd name="T5" fmla="*/ 162 h 162"/>
                  <a:gd name="T6" fmla="*/ 106 w 253"/>
                  <a:gd name="T7" fmla="*/ 20 h 162"/>
                  <a:gd name="T8" fmla="*/ 0 w 253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162">
                    <a:moveTo>
                      <a:pt x="0" y="0"/>
                    </a:moveTo>
                    <a:cubicBezTo>
                      <a:pt x="26" y="63"/>
                      <a:pt x="63" y="79"/>
                      <a:pt x="106" y="91"/>
                    </a:cubicBezTo>
                    <a:cubicBezTo>
                      <a:pt x="151" y="103"/>
                      <a:pt x="203" y="110"/>
                      <a:pt x="253" y="162"/>
                    </a:cubicBezTo>
                    <a:cubicBezTo>
                      <a:pt x="216" y="54"/>
                      <a:pt x="158" y="28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69" name="Freeform 87"/>
              <p:cNvSpPr>
                <a:spLocks/>
              </p:cNvSpPr>
              <p:nvPr/>
            </p:nvSpPr>
            <p:spPr bwMode="auto">
              <a:xfrm>
                <a:off x="3504" y="2354"/>
                <a:ext cx="421" cy="554"/>
              </a:xfrm>
              <a:custGeom>
                <a:avLst/>
                <a:gdLst>
                  <a:gd name="T0" fmla="*/ 110 w 263"/>
                  <a:gd name="T1" fmla="*/ 0 h 346"/>
                  <a:gd name="T2" fmla="*/ 18 w 263"/>
                  <a:gd name="T3" fmla="*/ 346 h 346"/>
                  <a:gd name="T4" fmla="*/ 110 w 263"/>
                  <a:gd name="T5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346">
                    <a:moveTo>
                      <a:pt x="110" y="0"/>
                    </a:moveTo>
                    <a:cubicBezTo>
                      <a:pt x="139" y="142"/>
                      <a:pt x="0" y="174"/>
                      <a:pt x="18" y="346"/>
                    </a:cubicBezTo>
                    <a:cubicBezTo>
                      <a:pt x="39" y="175"/>
                      <a:pt x="263" y="158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0" name="Freeform 88"/>
              <p:cNvSpPr>
                <a:spLocks/>
              </p:cNvSpPr>
              <p:nvPr/>
            </p:nvSpPr>
            <p:spPr bwMode="auto">
              <a:xfrm>
                <a:off x="3330" y="2309"/>
                <a:ext cx="302" cy="543"/>
              </a:xfrm>
              <a:custGeom>
                <a:avLst/>
                <a:gdLst>
                  <a:gd name="T0" fmla="*/ 189 w 189"/>
                  <a:gd name="T1" fmla="*/ 0 h 339"/>
                  <a:gd name="T2" fmla="*/ 114 w 189"/>
                  <a:gd name="T3" fmla="*/ 339 h 339"/>
                  <a:gd name="T4" fmla="*/ 189 w 189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9" h="339">
                    <a:moveTo>
                      <a:pt x="189" y="0"/>
                    </a:moveTo>
                    <a:cubicBezTo>
                      <a:pt x="0" y="49"/>
                      <a:pt x="65" y="249"/>
                      <a:pt x="114" y="339"/>
                    </a:cubicBezTo>
                    <a:cubicBezTo>
                      <a:pt x="72" y="114"/>
                      <a:pt x="189" y="135"/>
                      <a:pt x="1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1" name="Freeform 89"/>
              <p:cNvSpPr>
                <a:spLocks/>
              </p:cNvSpPr>
              <p:nvPr/>
            </p:nvSpPr>
            <p:spPr bwMode="auto">
              <a:xfrm>
                <a:off x="3445" y="3047"/>
                <a:ext cx="350" cy="347"/>
              </a:xfrm>
              <a:custGeom>
                <a:avLst/>
                <a:gdLst>
                  <a:gd name="T0" fmla="*/ 188 w 219"/>
                  <a:gd name="T1" fmla="*/ 0 h 217"/>
                  <a:gd name="T2" fmla="*/ 0 w 219"/>
                  <a:gd name="T3" fmla="*/ 217 h 217"/>
                  <a:gd name="T4" fmla="*/ 14 w 219"/>
                  <a:gd name="T5" fmla="*/ 217 h 217"/>
                  <a:gd name="T6" fmla="*/ 219 w 219"/>
                  <a:gd name="T7" fmla="*/ 3 h 217"/>
                  <a:gd name="T8" fmla="*/ 188 w 219"/>
                  <a:gd name="T9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17">
                    <a:moveTo>
                      <a:pt x="188" y="0"/>
                    </a:moveTo>
                    <a:cubicBezTo>
                      <a:pt x="62" y="0"/>
                      <a:pt x="127" y="168"/>
                      <a:pt x="0" y="217"/>
                    </a:cubicBezTo>
                    <a:cubicBezTo>
                      <a:pt x="5" y="217"/>
                      <a:pt x="10" y="217"/>
                      <a:pt x="14" y="217"/>
                    </a:cubicBezTo>
                    <a:cubicBezTo>
                      <a:pt x="169" y="217"/>
                      <a:pt x="92" y="30"/>
                      <a:pt x="219" y="3"/>
                    </a:cubicBezTo>
                    <a:cubicBezTo>
                      <a:pt x="208" y="1"/>
                      <a:pt x="197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2" name="Freeform 90"/>
              <p:cNvSpPr>
                <a:spLocks/>
              </p:cNvSpPr>
              <p:nvPr/>
            </p:nvSpPr>
            <p:spPr bwMode="auto">
              <a:xfrm>
                <a:off x="3160" y="2675"/>
                <a:ext cx="829" cy="964"/>
              </a:xfrm>
              <a:custGeom>
                <a:avLst/>
                <a:gdLst>
                  <a:gd name="T0" fmla="*/ 400 w 518"/>
                  <a:gd name="T1" fmla="*/ 0 h 602"/>
                  <a:gd name="T2" fmla="*/ 388 w 518"/>
                  <a:gd name="T3" fmla="*/ 1 h 602"/>
                  <a:gd name="T4" fmla="*/ 244 w 518"/>
                  <a:gd name="T5" fmla="*/ 199 h 602"/>
                  <a:gd name="T6" fmla="*/ 238 w 518"/>
                  <a:gd name="T7" fmla="*/ 188 h 602"/>
                  <a:gd name="T8" fmla="*/ 115 w 518"/>
                  <a:gd name="T9" fmla="*/ 114 h 602"/>
                  <a:gd name="T10" fmla="*/ 50 w 518"/>
                  <a:gd name="T11" fmla="*/ 137 h 602"/>
                  <a:gd name="T12" fmla="*/ 43 w 518"/>
                  <a:gd name="T13" fmla="*/ 143 h 602"/>
                  <a:gd name="T14" fmla="*/ 50 w 518"/>
                  <a:gd name="T15" fmla="*/ 256 h 602"/>
                  <a:gd name="T16" fmla="*/ 68 w 518"/>
                  <a:gd name="T17" fmla="*/ 260 h 602"/>
                  <a:gd name="T18" fmla="*/ 77 w 518"/>
                  <a:gd name="T19" fmla="*/ 259 h 602"/>
                  <a:gd name="T20" fmla="*/ 107 w 518"/>
                  <a:gd name="T21" fmla="*/ 228 h 602"/>
                  <a:gd name="T22" fmla="*/ 86 w 518"/>
                  <a:gd name="T23" fmla="*/ 161 h 602"/>
                  <a:gd name="T24" fmla="*/ 126 w 518"/>
                  <a:gd name="T25" fmla="*/ 145 h 602"/>
                  <a:gd name="T26" fmla="*/ 202 w 518"/>
                  <a:gd name="T27" fmla="*/ 178 h 602"/>
                  <a:gd name="T28" fmla="*/ 176 w 518"/>
                  <a:gd name="T29" fmla="*/ 426 h 602"/>
                  <a:gd name="T30" fmla="*/ 116 w 518"/>
                  <a:gd name="T31" fmla="*/ 465 h 602"/>
                  <a:gd name="T32" fmla="*/ 50 w 518"/>
                  <a:gd name="T33" fmla="*/ 542 h 602"/>
                  <a:gd name="T34" fmla="*/ 49 w 518"/>
                  <a:gd name="T35" fmla="*/ 545 h 602"/>
                  <a:gd name="T36" fmla="*/ 47 w 518"/>
                  <a:gd name="T37" fmla="*/ 602 h 602"/>
                  <a:gd name="T38" fmla="*/ 47 w 518"/>
                  <a:gd name="T39" fmla="*/ 602 h 602"/>
                  <a:gd name="T40" fmla="*/ 50 w 518"/>
                  <a:gd name="T41" fmla="*/ 574 h 602"/>
                  <a:gd name="T42" fmla="*/ 50 w 518"/>
                  <a:gd name="T43" fmla="*/ 572 h 602"/>
                  <a:gd name="T44" fmla="*/ 152 w 518"/>
                  <a:gd name="T45" fmla="*/ 472 h 602"/>
                  <a:gd name="T46" fmla="*/ 166 w 518"/>
                  <a:gd name="T47" fmla="*/ 473 h 602"/>
                  <a:gd name="T48" fmla="*/ 220 w 518"/>
                  <a:gd name="T49" fmla="*/ 534 h 602"/>
                  <a:gd name="T50" fmla="*/ 188 w 518"/>
                  <a:gd name="T51" fmla="*/ 556 h 602"/>
                  <a:gd name="T52" fmla="*/ 184 w 518"/>
                  <a:gd name="T53" fmla="*/ 572 h 602"/>
                  <a:gd name="T54" fmla="*/ 204 w 518"/>
                  <a:gd name="T55" fmla="*/ 583 h 602"/>
                  <a:gd name="T56" fmla="*/ 236 w 518"/>
                  <a:gd name="T57" fmla="*/ 567 h 602"/>
                  <a:gd name="T58" fmla="*/ 205 w 518"/>
                  <a:gd name="T59" fmla="*/ 466 h 602"/>
                  <a:gd name="T60" fmla="*/ 160 w 518"/>
                  <a:gd name="T61" fmla="*/ 455 h 602"/>
                  <a:gd name="T62" fmla="*/ 156 w 518"/>
                  <a:gd name="T63" fmla="*/ 455 h 602"/>
                  <a:gd name="T64" fmla="*/ 259 w 518"/>
                  <a:gd name="T65" fmla="*/ 237 h 602"/>
                  <a:gd name="T66" fmla="*/ 257 w 518"/>
                  <a:gd name="T67" fmla="*/ 226 h 602"/>
                  <a:gd name="T68" fmla="*/ 345 w 518"/>
                  <a:gd name="T69" fmla="*/ 41 h 602"/>
                  <a:gd name="T70" fmla="*/ 388 w 518"/>
                  <a:gd name="T71" fmla="*/ 31 h 602"/>
                  <a:gd name="T72" fmla="*/ 433 w 518"/>
                  <a:gd name="T73" fmla="*/ 120 h 602"/>
                  <a:gd name="T74" fmla="*/ 423 w 518"/>
                  <a:gd name="T75" fmla="*/ 160 h 602"/>
                  <a:gd name="T76" fmla="*/ 429 w 518"/>
                  <a:gd name="T77" fmla="*/ 163 h 602"/>
                  <a:gd name="T78" fmla="*/ 441 w 518"/>
                  <a:gd name="T79" fmla="*/ 165 h 602"/>
                  <a:gd name="T80" fmla="*/ 501 w 518"/>
                  <a:gd name="T81" fmla="*/ 110 h 602"/>
                  <a:gd name="T82" fmla="*/ 400 w 518"/>
                  <a:gd name="T83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8" h="602">
                    <a:moveTo>
                      <a:pt x="400" y="0"/>
                    </a:moveTo>
                    <a:cubicBezTo>
                      <a:pt x="396" y="0"/>
                      <a:pt x="392" y="1"/>
                      <a:pt x="388" y="1"/>
                    </a:cubicBezTo>
                    <a:cubicBezTo>
                      <a:pt x="291" y="11"/>
                      <a:pt x="231" y="111"/>
                      <a:pt x="244" y="199"/>
                    </a:cubicBezTo>
                    <a:cubicBezTo>
                      <a:pt x="243" y="195"/>
                      <a:pt x="241" y="192"/>
                      <a:pt x="238" y="188"/>
                    </a:cubicBezTo>
                    <a:cubicBezTo>
                      <a:pt x="212" y="144"/>
                      <a:pt x="163" y="114"/>
                      <a:pt x="115" y="114"/>
                    </a:cubicBezTo>
                    <a:cubicBezTo>
                      <a:pt x="92" y="114"/>
                      <a:pt x="70" y="121"/>
                      <a:pt x="50" y="137"/>
                    </a:cubicBezTo>
                    <a:cubicBezTo>
                      <a:pt x="48" y="139"/>
                      <a:pt x="45" y="140"/>
                      <a:pt x="43" y="143"/>
                    </a:cubicBezTo>
                    <a:cubicBezTo>
                      <a:pt x="0" y="183"/>
                      <a:pt x="15" y="241"/>
                      <a:pt x="50" y="256"/>
                    </a:cubicBezTo>
                    <a:cubicBezTo>
                      <a:pt x="56" y="258"/>
                      <a:pt x="62" y="260"/>
                      <a:pt x="68" y="260"/>
                    </a:cubicBezTo>
                    <a:cubicBezTo>
                      <a:pt x="71" y="260"/>
                      <a:pt x="74" y="259"/>
                      <a:pt x="77" y="259"/>
                    </a:cubicBezTo>
                    <a:cubicBezTo>
                      <a:pt x="92" y="256"/>
                      <a:pt x="104" y="242"/>
                      <a:pt x="107" y="228"/>
                    </a:cubicBezTo>
                    <a:cubicBezTo>
                      <a:pt x="119" y="183"/>
                      <a:pt x="60" y="189"/>
                      <a:pt x="86" y="161"/>
                    </a:cubicBezTo>
                    <a:cubicBezTo>
                      <a:pt x="97" y="150"/>
                      <a:pt x="111" y="145"/>
                      <a:pt x="126" y="145"/>
                    </a:cubicBezTo>
                    <a:cubicBezTo>
                      <a:pt x="154" y="145"/>
                      <a:pt x="184" y="160"/>
                      <a:pt x="202" y="178"/>
                    </a:cubicBezTo>
                    <a:cubicBezTo>
                      <a:pt x="274" y="248"/>
                      <a:pt x="247" y="364"/>
                      <a:pt x="176" y="426"/>
                    </a:cubicBezTo>
                    <a:cubicBezTo>
                      <a:pt x="154" y="446"/>
                      <a:pt x="139" y="453"/>
                      <a:pt x="116" y="465"/>
                    </a:cubicBezTo>
                    <a:cubicBezTo>
                      <a:pt x="85" y="480"/>
                      <a:pt x="60" y="508"/>
                      <a:pt x="50" y="542"/>
                    </a:cubicBezTo>
                    <a:cubicBezTo>
                      <a:pt x="50" y="543"/>
                      <a:pt x="49" y="544"/>
                      <a:pt x="49" y="545"/>
                    </a:cubicBezTo>
                    <a:cubicBezTo>
                      <a:pt x="46" y="556"/>
                      <a:pt x="41" y="593"/>
                      <a:pt x="47" y="602"/>
                    </a:cubicBezTo>
                    <a:cubicBezTo>
                      <a:pt x="47" y="602"/>
                      <a:pt x="47" y="602"/>
                      <a:pt x="47" y="602"/>
                    </a:cubicBezTo>
                    <a:cubicBezTo>
                      <a:pt x="48" y="602"/>
                      <a:pt x="49" y="579"/>
                      <a:pt x="50" y="574"/>
                    </a:cubicBezTo>
                    <a:cubicBezTo>
                      <a:pt x="50" y="574"/>
                      <a:pt x="50" y="573"/>
                      <a:pt x="50" y="572"/>
                    </a:cubicBezTo>
                    <a:cubicBezTo>
                      <a:pt x="58" y="520"/>
                      <a:pt x="99" y="472"/>
                      <a:pt x="152" y="472"/>
                    </a:cubicBezTo>
                    <a:cubicBezTo>
                      <a:pt x="157" y="472"/>
                      <a:pt x="161" y="472"/>
                      <a:pt x="166" y="473"/>
                    </a:cubicBezTo>
                    <a:cubicBezTo>
                      <a:pt x="195" y="477"/>
                      <a:pt x="227" y="502"/>
                      <a:pt x="220" y="534"/>
                    </a:cubicBezTo>
                    <a:cubicBezTo>
                      <a:pt x="215" y="553"/>
                      <a:pt x="202" y="552"/>
                      <a:pt x="188" y="556"/>
                    </a:cubicBezTo>
                    <a:cubicBezTo>
                      <a:pt x="181" y="558"/>
                      <a:pt x="181" y="566"/>
                      <a:pt x="184" y="572"/>
                    </a:cubicBezTo>
                    <a:cubicBezTo>
                      <a:pt x="188" y="580"/>
                      <a:pt x="196" y="583"/>
                      <a:pt x="204" y="583"/>
                    </a:cubicBezTo>
                    <a:cubicBezTo>
                      <a:pt x="216" y="583"/>
                      <a:pt x="229" y="577"/>
                      <a:pt x="236" y="567"/>
                    </a:cubicBezTo>
                    <a:cubicBezTo>
                      <a:pt x="264" y="534"/>
                      <a:pt x="241" y="485"/>
                      <a:pt x="205" y="466"/>
                    </a:cubicBezTo>
                    <a:cubicBezTo>
                      <a:pt x="190" y="458"/>
                      <a:pt x="175" y="455"/>
                      <a:pt x="160" y="455"/>
                    </a:cubicBezTo>
                    <a:cubicBezTo>
                      <a:pt x="159" y="455"/>
                      <a:pt x="158" y="455"/>
                      <a:pt x="156" y="455"/>
                    </a:cubicBezTo>
                    <a:cubicBezTo>
                      <a:pt x="234" y="413"/>
                      <a:pt x="279" y="322"/>
                      <a:pt x="259" y="237"/>
                    </a:cubicBezTo>
                    <a:cubicBezTo>
                      <a:pt x="258" y="234"/>
                      <a:pt x="258" y="230"/>
                      <a:pt x="257" y="226"/>
                    </a:cubicBezTo>
                    <a:cubicBezTo>
                      <a:pt x="245" y="156"/>
                      <a:pt x="270" y="72"/>
                      <a:pt x="345" y="41"/>
                    </a:cubicBezTo>
                    <a:cubicBezTo>
                      <a:pt x="361" y="34"/>
                      <a:pt x="375" y="31"/>
                      <a:pt x="388" y="31"/>
                    </a:cubicBezTo>
                    <a:cubicBezTo>
                      <a:pt x="454" y="31"/>
                      <a:pt x="480" y="102"/>
                      <a:pt x="433" y="120"/>
                    </a:cubicBezTo>
                    <a:cubicBezTo>
                      <a:pt x="414" y="127"/>
                      <a:pt x="410" y="149"/>
                      <a:pt x="423" y="160"/>
                    </a:cubicBezTo>
                    <a:cubicBezTo>
                      <a:pt x="425" y="161"/>
                      <a:pt x="427" y="162"/>
                      <a:pt x="429" y="163"/>
                    </a:cubicBezTo>
                    <a:cubicBezTo>
                      <a:pt x="433" y="165"/>
                      <a:pt x="437" y="165"/>
                      <a:pt x="441" y="165"/>
                    </a:cubicBezTo>
                    <a:cubicBezTo>
                      <a:pt x="467" y="165"/>
                      <a:pt x="495" y="135"/>
                      <a:pt x="501" y="110"/>
                    </a:cubicBezTo>
                    <a:cubicBezTo>
                      <a:pt x="518" y="48"/>
                      <a:pt x="461" y="0"/>
                      <a:pt x="40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3" name="Freeform 91"/>
              <p:cNvSpPr>
                <a:spLocks/>
              </p:cNvSpPr>
              <p:nvPr/>
            </p:nvSpPr>
            <p:spPr bwMode="auto">
              <a:xfrm>
                <a:off x="3578" y="1920"/>
                <a:ext cx="544" cy="193"/>
              </a:xfrm>
              <a:custGeom>
                <a:avLst/>
                <a:gdLst>
                  <a:gd name="T0" fmla="*/ 130 w 340"/>
                  <a:gd name="T1" fmla="*/ 0 h 121"/>
                  <a:gd name="T2" fmla="*/ 0 w 340"/>
                  <a:gd name="T3" fmla="*/ 117 h 121"/>
                  <a:gd name="T4" fmla="*/ 130 w 340"/>
                  <a:gd name="T5" fmla="*/ 50 h 121"/>
                  <a:gd name="T6" fmla="*/ 216 w 340"/>
                  <a:gd name="T7" fmla="*/ 85 h 121"/>
                  <a:gd name="T8" fmla="*/ 284 w 340"/>
                  <a:gd name="T9" fmla="*/ 121 h 121"/>
                  <a:gd name="T10" fmla="*/ 340 w 340"/>
                  <a:gd name="T11" fmla="*/ 88 h 121"/>
                  <a:gd name="T12" fmla="*/ 296 w 340"/>
                  <a:gd name="T13" fmla="*/ 99 h 121"/>
                  <a:gd name="T14" fmla="*/ 154 w 340"/>
                  <a:gd name="T15" fmla="*/ 3 h 121"/>
                  <a:gd name="T16" fmla="*/ 130 w 340"/>
                  <a:gd name="T17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21">
                    <a:moveTo>
                      <a:pt x="130" y="0"/>
                    </a:moveTo>
                    <a:cubicBezTo>
                      <a:pt x="58" y="0"/>
                      <a:pt x="12" y="67"/>
                      <a:pt x="0" y="117"/>
                    </a:cubicBezTo>
                    <a:cubicBezTo>
                      <a:pt x="55" y="67"/>
                      <a:pt x="96" y="50"/>
                      <a:pt x="130" y="50"/>
                    </a:cubicBezTo>
                    <a:cubicBezTo>
                      <a:pt x="165" y="50"/>
                      <a:pt x="192" y="68"/>
                      <a:pt x="216" y="85"/>
                    </a:cubicBezTo>
                    <a:cubicBezTo>
                      <a:pt x="240" y="103"/>
                      <a:pt x="261" y="121"/>
                      <a:pt x="284" y="121"/>
                    </a:cubicBezTo>
                    <a:cubicBezTo>
                      <a:pt x="301" y="121"/>
                      <a:pt x="319" y="112"/>
                      <a:pt x="340" y="88"/>
                    </a:cubicBezTo>
                    <a:cubicBezTo>
                      <a:pt x="322" y="96"/>
                      <a:pt x="307" y="99"/>
                      <a:pt x="296" y="99"/>
                    </a:cubicBezTo>
                    <a:cubicBezTo>
                      <a:pt x="238" y="99"/>
                      <a:pt x="244" y="21"/>
                      <a:pt x="154" y="3"/>
                    </a:cubicBezTo>
                    <a:cubicBezTo>
                      <a:pt x="146" y="1"/>
                      <a:pt x="138" y="0"/>
                      <a:pt x="1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4" name="Freeform 92"/>
              <p:cNvSpPr>
                <a:spLocks/>
              </p:cNvSpPr>
              <p:nvPr/>
            </p:nvSpPr>
            <p:spPr bwMode="auto">
              <a:xfrm>
                <a:off x="3357" y="1238"/>
                <a:ext cx="339" cy="470"/>
              </a:xfrm>
              <a:custGeom>
                <a:avLst/>
                <a:gdLst>
                  <a:gd name="T0" fmla="*/ 208 w 212"/>
                  <a:gd name="T1" fmla="*/ 0 h 294"/>
                  <a:gd name="T2" fmla="*/ 148 w 212"/>
                  <a:gd name="T3" fmla="*/ 68 h 294"/>
                  <a:gd name="T4" fmla="*/ 112 w 212"/>
                  <a:gd name="T5" fmla="*/ 54 h 294"/>
                  <a:gd name="T6" fmla="*/ 76 w 212"/>
                  <a:gd name="T7" fmla="*/ 39 h 294"/>
                  <a:gd name="T8" fmla="*/ 41 w 212"/>
                  <a:gd name="T9" fmla="*/ 61 h 294"/>
                  <a:gd name="T10" fmla="*/ 2 w 212"/>
                  <a:gd name="T11" fmla="*/ 228 h 294"/>
                  <a:gd name="T12" fmla="*/ 9 w 212"/>
                  <a:gd name="T13" fmla="*/ 294 h 294"/>
                  <a:gd name="T14" fmla="*/ 28 w 212"/>
                  <a:gd name="T15" fmla="*/ 228 h 294"/>
                  <a:gd name="T16" fmla="*/ 128 w 212"/>
                  <a:gd name="T17" fmla="*/ 104 h 294"/>
                  <a:gd name="T18" fmla="*/ 208 w 212"/>
                  <a:gd name="T1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2" h="294">
                    <a:moveTo>
                      <a:pt x="208" y="0"/>
                    </a:moveTo>
                    <a:cubicBezTo>
                      <a:pt x="185" y="53"/>
                      <a:pt x="166" y="68"/>
                      <a:pt x="148" y="68"/>
                    </a:cubicBezTo>
                    <a:cubicBezTo>
                      <a:pt x="135" y="68"/>
                      <a:pt x="123" y="61"/>
                      <a:pt x="112" y="54"/>
                    </a:cubicBezTo>
                    <a:cubicBezTo>
                      <a:pt x="100" y="46"/>
                      <a:pt x="88" y="39"/>
                      <a:pt x="76" y="39"/>
                    </a:cubicBezTo>
                    <a:cubicBezTo>
                      <a:pt x="65" y="39"/>
                      <a:pt x="53" y="44"/>
                      <a:pt x="41" y="61"/>
                    </a:cubicBezTo>
                    <a:cubicBezTo>
                      <a:pt x="5" y="107"/>
                      <a:pt x="0" y="176"/>
                      <a:pt x="2" y="228"/>
                    </a:cubicBezTo>
                    <a:cubicBezTo>
                      <a:pt x="3" y="266"/>
                      <a:pt x="9" y="294"/>
                      <a:pt x="9" y="294"/>
                    </a:cubicBezTo>
                    <a:cubicBezTo>
                      <a:pt x="9" y="294"/>
                      <a:pt x="14" y="264"/>
                      <a:pt x="28" y="228"/>
                    </a:cubicBezTo>
                    <a:cubicBezTo>
                      <a:pt x="46" y="180"/>
                      <a:pt x="77" y="121"/>
                      <a:pt x="128" y="104"/>
                    </a:cubicBezTo>
                    <a:cubicBezTo>
                      <a:pt x="212" y="77"/>
                      <a:pt x="206" y="10"/>
                      <a:pt x="2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5" name="Freeform 93"/>
              <p:cNvSpPr>
                <a:spLocks/>
              </p:cNvSpPr>
              <p:nvPr/>
            </p:nvSpPr>
            <p:spPr bwMode="auto">
              <a:xfrm>
                <a:off x="3350" y="1744"/>
                <a:ext cx="207" cy="355"/>
              </a:xfrm>
              <a:custGeom>
                <a:avLst/>
                <a:gdLst>
                  <a:gd name="T0" fmla="*/ 117 w 129"/>
                  <a:gd name="T1" fmla="*/ 0 h 222"/>
                  <a:gd name="T2" fmla="*/ 77 w 129"/>
                  <a:gd name="T3" fmla="*/ 222 h 222"/>
                  <a:gd name="T4" fmla="*/ 117 w 129"/>
                  <a:gd name="T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9" h="222">
                    <a:moveTo>
                      <a:pt x="117" y="0"/>
                    </a:moveTo>
                    <a:cubicBezTo>
                      <a:pt x="0" y="50"/>
                      <a:pt x="109" y="119"/>
                      <a:pt x="77" y="222"/>
                    </a:cubicBezTo>
                    <a:cubicBezTo>
                      <a:pt x="129" y="128"/>
                      <a:pt x="67" y="74"/>
                      <a:pt x="1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6" name="Freeform 94"/>
              <p:cNvSpPr>
                <a:spLocks/>
              </p:cNvSpPr>
              <p:nvPr/>
            </p:nvSpPr>
            <p:spPr bwMode="auto">
              <a:xfrm>
                <a:off x="3411" y="1901"/>
                <a:ext cx="330" cy="414"/>
              </a:xfrm>
              <a:custGeom>
                <a:avLst/>
                <a:gdLst>
                  <a:gd name="T0" fmla="*/ 164 w 206"/>
                  <a:gd name="T1" fmla="*/ 0 h 259"/>
                  <a:gd name="T2" fmla="*/ 0 w 206"/>
                  <a:gd name="T3" fmla="*/ 259 h 259"/>
                  <a:gd name="T4" fmla="*/ 205 w 206"/>
                  <a:gd name="T5" fmla="*/ 9 h 259"/>
                  <a:gd name="T6" fmla="*/ 206 w 206"/>
                  <a:gd name="T7" fmla="*/ 9 h 259"/>
                  <a:gd name="T8" fmla="*/ 164 w 206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59">
                    <a:moveTo>
                      <a:pt x="164" y="0"/>
                    </a:moveTo>
                    <a:cubicBezTo>
                      <a:pt x="62" y="0"/>
                      <a:pt x="48" y="177"/>
                      <a:pt x="0" y="259"/>
                    </a:cubicBezTo>
                    <a:cubicBezTo>
                      <a:pt x="119" y="180"/>
                      <a:pt x="106" y="9"/>
                      <a:pt x="205" y="9"/>
                    </a:cubicBezTo>
                    <a:cubicBezTo>
                      <a:pt x="205" y="9"/>
                      <a:pt x="206" y="9"/>
                      <a:pt x="206" y="9"/>
                    </a:cubicBezTo>
                    <a:cubicBezTo>
                      <a:pt x="191" y="3"/>
                      <a:pt x="177" y="0"/>
                      <a:pt x="16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7" name="Freeform 95"/>
              <p:cNvSpPr>
                <a:spLocks/>
              </p:cNvSpPr>
              <p:nvPr/>
            </p:nvSpPr>
            <p:spPr bwMode="auto">
              <a:xfrm>
                <a:off x="3181" y="1875"/>
                <a:ext cx="326" cy="459"/>
              </a:xfrm>
              <a:custGeom>
                <a:avLst/>
                <a:gdLst>
                  <a:gd name="T0" fmla="*/ 84 w 204"/>
                  <a:gd name="T1" fmla="*/ 0 h 287"/>
                  <a:gd name="T2" fmla="*/ 113 w 204"/>
                  <a:gd name="T3" fmla="*/ 287 h 287"/>
                  <a:gd name="T4" fmla="*/ 84 w 204"/>
                  <a:gd name="T5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287">
                    <a:moveTo>
                      <a:pt x="84" y="0"/>
                    </a:moveTo>
                    <a:cubicBezTo>
                      <a:pt x="0" y="116"/>
                      <a:pt x="140" y="146"/>
                      <a:pt x="113" y="287"/>
                    </a:cubicBezTo>
                    <a:cubicBezTo>
                      <a:pt x="204" y="129"/>
                      <a:pt x="42" y="124"/>
                      <a:pt x="8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8" name="Freeform 96"/>
              <p:cNvSpPr>
                <a:spLocks/>
              </p:cNvSpPr>
              <p:nvPr/>
            </p:nvSpPr>
            <p:spPr bwMode="auto">
              <a:xfrm>
                <a:off x="5427" y="1721"/>
                <a:ext cx="373" cy="415"/>
              </a:xfrm>
              <a:custGeom>
                <a:avLst/>
                <a:gdLst>
                  <a:gd name="T0" fmla="*/ 173 w 233"/>
                  <a:gd name="T1" fmla="*/ 0 h 259"/>
                  <a:gd name="T2" fmla="*/ 117 w 233"/>
                  <a:gd name="T3" fmla="*/ 10 h 259"/>
                  <a:gd name="T4" fmla="*/ 40 w 233"/>
                  <a:gd name="T5" fmla="*/ 166 h 259"/>
                  <a:gd name="T6" fmla="*/ 91 w 233"/>
                  <a:gd name="T7" fmla="*/ 193 h 259"/>
                  <a:gd name="T8" fmla="*/ 106 w 233"/>
                  <a:gd name="T9" fmla="*/ 192 h 259"/>
                  <a:gd name="T10" fmla="*/ 120 w 233"/>
                  <a:gd name="T11" fmla="*/ 191 h 259"/>
                  <a:gd name="T12" fmla="*/ 151 w 233"/>
                  <a:gd name="T13" fmla="*/ 238 h 259"/>
                  <a:gd name="T14" fmla="*/ 160 w 233"/>
                  <a:gd name="T15" fmla="*/ 259 h 259"/>
                  <a:gd name="T16" fmla="*/ 166 w 233"/>
                  <a:gd name="T17" fmla="*/ 255 h 259"/>
                  <a:gd name="T18" fmla="*/ 181 w 233"/>
                  <a:gd name="T19" fmla="*/ 165 h 259"/>
                  <a:gd name="T20" fmla="*/ 100 w 233"/>
                  <a:gd name="T21" fmla="*/ 124 h 259"/>
                  <a:gd name="T22" fmla="*/ 93 w 233"/>
                  <a:gd name="T23" fmla="*/ 64 h 259"/>
                  <a:gd name="T24" fmla="*/ 178 w 233"/>
                  <a:gd name="T25" fmla="*/ 28 h 259"/>
                  <a:gd name="T26" fmla="*/ 233 w 233"/>
                  <a:gd name="T27" fmla="*/ 37 h 259"/>
                  <a:gd name="T28" fmla="*/ 233 w 233"/>
                  <a:gd name="T29" fmla="*/ 11 h 259"/>
                  <a:gd name="T30" fmla="*/ 173 w 233"/>
                  <a:gd name="T31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3" h="259">
                    <a:moveTo>
                      <a:pt x="173" y="0"/>
                    </a:moveTo>
                    <a:cubicBezTo>
                      <a:pt x="154" y="0"/>
                      <a:pt x="136" y="3"/>
                      <a:pt x="117" y="10"/>
                    </a:cubicBezTo>
                    <a:cubicBezTo>
                      <a:pt x="53" y="32"/>
                      <a:pt x="0" y="108"/>
                      <a:pt x="40" y="166"/>
                    </a:cubicBezTo>
                    <a:cubicBezTo>
                      <a:pt x="55" y="189"/>
                      <a:pt x="74" y="193"/>
                      <a:pt x="91" y="193"/>
                    </a:cubicBezTo>
                    <a:cubicBezTo>
                      <a:pt x="96" y="193"/>
                      <a:pt x="101" y="193"/>
                      <a:pt x="106" y="192"/>
                    </a:cubicBezTo>
                    <a:cubicBezTo>
                      <a:pt x="111" y="192"/>
                      <a:pt x="116" y="191"/>
                      <a:pt x="120" y="191"/>
                    </a:cubicBezTo>
                    <a:cubicBezTo>
                      <a:pt x="138" y="191"/>
                      <a:pt x="151" y="198"/>
                      <a:pt x="151" y="238"/>
                    </a:cubicBezTo>
                    <a:cubicBezTo>
                      <a:pt x="150" y="244"/>
                      <a:pt x="152" y="259"/>
                      <a:pt x="160" y="259"/>
                    </a:cubicBezTo>
                    <a:cubicBezTo>
                      <a:pt x="161" y="259"/>
                      <a:pt x="164" y="258"/>
                      <a:pt x="166" y="255"/>
                    </a:cubicBezTo>
                    <a:cubicBezTo>
                      <a:pt x="196" y="239"/>
                      <a:pt x="197" y="192"/>
                      <a:pt x="181" y="165"/>
                    </a:cubicBezTo>
                    <a:cubicBezTo>
                      <a:pt x="159" y="129"/>
                      <a:pt x="134" y="130"/>
                      <a:pt x="100" y="124"/>
                    </a:cubicBezTo>
                    <a:cubicBezTo>
                      <a:pt x="68" y="118"/>
                      <a:pt x="76" y="84"/>
                      <a:pt x="93" y="64"/>
                    </a:cubicBezTo>
                    <a:cubicBezTo>
                      <a:pt x="114" y="38"/>
                      <a:pt x="145" y="28"/>
                      <a:pt x="178" y="28"/>
                    </a:cubicBezTo>
                    <a:cubicBezTo>
                      <a:pt x="196" y="28"/>
                      <a:pt x="215" y="31"/>
                      <a:pt x="233" y="37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14" y="4"/>
                      <a:pt x="194" y="0"/>
                      <a:pt x="1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79" name="Freeform 97"/>
              <p:cNvSpPr>
                <a:spLocks/>
              </p:cNvSpPr>
              <p:nvPr/>
            </p:nvSpPr>
            <p:spPr bwMode="auto">
              <a:xfrm>
                <a:off x="3690" y="378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0" name="Freeform 98"/>
              <p:cNvSpPr>
                <a:spLocks/>
              </p:cNvSpPr>
              <p:nvPr/>
            </p:nvSpPr>
            <p:spPr bwMode="auto">
              <a:xfrm>
                <a:off x="2867" y="3942"/>
                <a:ext cx="1067" cy="977"/>
              </a:xfrm>
              <a:custGeom>
                <a:avLst/>
                <a:gdLst>
                  <a:gd name="T0" fmla="*/ 530 w 667"/>
                  <a:gd name="T1" fmla="*/ 0 h 610"/>
                  <a:gd name="T2" fmla="*/ 391 w 667"/>
                  <a:gd name="T3" fmla="*/ 60 h 610"/>
                  <a:gd name="T4" fmla="*/ 346 w 667"/>
                  <a:gd name="T5" fmla="*/ 128 h 610"/>
                  <a:gd name="T6" fmla="*/ 335 w 667"/>
                  <a:gd name="T7" fmla="*/ 295 h 610"/>
                  <a:gd name="T8" fmla="*/ 233 w 667"/>
                  <a:gd name="T9" fmla="*/ 213 h 610"/>
                  <a:gd name="T10" fmla="*/ 173 w 667"/>
                  <a:gd name="T11" fmla="*/ 202 h 610"/>
                  <a:gd name="T12" fmla="*/ 117 w 667"/>
                  <a:gd name="T13" fmla="*/ 212 h 610"/>
                  <a:gd name="T14" fmla="*/ 40 w 667"/>
                  <a:gd name="T15" fmla="*/ 368 h 610"/>
                  <a:gd name="T16" fmla="*/ 91 w 667"/>
                  <a:gd name="T17" fmla="*/ 395 h 610"/>
                  <a:gd name="T18" fmla="*/ 106 w 667"/>
                  <a:gd name="T19" fmla="*/ 395 h 610"/>
                  <a:gd name="T20" fmla="*/ 120 w 667"/>
                  <a:gd name="T21" fmla="*/ 394 h 610"/>
                  <a:gd name="T22" fmla="*/ 151 w 667"/>
                  <a:gd name="T23" fmla="*/ 440 h 610"/>
                  <a:gd name="T24" fmla="*/ 160 w 667"/>
                  <a:gd name="T25" fmla="*/ 461 h 610"/>
                  <a:gd name="T26" fmla="*/ 166 w 667"/>
                  <a:gd name="T27" fmla="*/ 458 h 610"/>
                  <a:gd name="T28" fmla="*/ 181 w 667"/>
                  <a:gd name="T29" fmla="*/ 367 h 610"/>
                  <a:gd name="T30" fmla="*/ 100 w 667"/>
                  <a:gd name="T31" fmla="*/ 326 h 610"/>
                  <a:gd name="T32" fmla="*/ 93 w 667"/>
                  <a:gd name="T33" fmla="*/ 266 h 610"/>
                  <a:gd name="T34" fmla="*/ 178 w 667"/>
                  <a:gd name="T35" fmla="*/ 230 h 610"/>
                  <a:gd name="T36" fmla="*/ 233 w 667"/>
                  <a:gd name="T37" fmla="*/ 240 h 610"/>
                  <a:gd name="T38" fmla="*/ 275 w 667"/>
                  <a:gd name="T39" fmla="*/ 261 h 610"/>
                  <a:gd name="T40" fmla="*/ 322 w 667"/>
                  <a:gd name="T41" fmla="*/ 567 h 610"/>
                  <a:gd name="T42" fmla="*/ 299 w 667"/>
                  <a:gd name="T43" fmla="*/ 610 h 610"/>
                  <a:gd name="T44" fmla="*/ 305 w 667"/>
                  <a:gd name="T45" fmla="*/ 606 h 610"/>
                  <a:gd name="T46" fmla="*/ 362 w 667"/>
                  <a:gd name="T47" fmla="*/ 350 h 610"/>
                  <a:gd name="T48" fmla="*/ 347 w 667"/>
                  <a:gd name="T49" fmla="*/ 315 h 610"/>
                  <a:gd name="T50" fmla="*/ 337 w 667"/>
                  <a:gd name="T51" fmla="*/ 197 h 610"/>
                  <a:gd name="T52" fmla="*/ 379 w 667"/>
                  <a:gd name="T53" fmla="*/ 128 h 610"/>
                  <a:gd name="T54" fmla="*/ 427 w 667"/>
                  <a:gd name="T55" fmla="*/ 111 h 610"/>
                  <a:gd name="T56" fmla="*/ 433 w 667"/>
                  <a:gd name="T57" fmla="*/ 110 h 610"/>
                  <a:gd name="T58" fmla="*/ 481 w 667"/>
                  <a:gd name="T59" fmla="*/ 128 h 610"/>
                  <a:gd name="T60" fmla="*/ 471 w 667"/>
                  <a:gd name="T61" fmla="*/ 192 h 610"/>
                  <a:gd name="T62" fmla="*/ 462 w 667"/>
                  <a:gd name="T63" fmla="*/ 191 h 610"/>
                  <a:gd name="T64" fmla="*/ 459 w 667"/>
                  <a:gd name="T65" fmla="*/ 191 h 610"/>
                  <a:gd name="T66" fmla="*/ 453 w 667"/>
                  <a:gd name="T67" fmla="*/ 212 h 610"/>
                  <a:gd name="T68" fmla="*/ 477 w 667"/>
                  <a:gd name="T69" fmla="*/ 225 h 610"/>
                  <a:gd name="T70" fmla="*/ 517 w 667"/>
                  <a:gd name="T71" fmla="*/ 201 h 610"/>
                  <a:gd name="T72" fmla="*/ 511 w 667"/>
                  <a:gd name="T73" fmla="*/ 128 h 610"/>
                  <a:gd name="T74" fmla="*/ 465 w 667"/>
                  <a:gd name="T75" fmla="*/ 97 h 610"/>
                  <a:gd name="T76" fmla="*/ 438 w 667"/>
                  <a:gd name="T77" fmla="*/ 93 h 610"/>
                  <a:gd name="T78" fmla="*/ 362 w 667"/>
                  <a:gd name="T79" fmla="*/ 128 h 610"/>
                  <a:gd name="T80" fmla="*/ 353 w 667"/>
                  <a:gd name="T81" fmla="*/ 139 h 610"/>
                  <a:gd name="T82" fmla="*/ 358 w 667"/>
                  <a:gd name="T83" fmla="*/ 128 h 610"/>
                  <a:gd name="T84" fmla="*/ 453 w 667"/>
                  <a:gd name="T85" fmla="*/ 35 h 610"/>
                  <a:gd name="T86" fmla="*/ 518 w 667"/>
                  <a:gd name="T87" fmla="*/ 21 h 610"/>
                  <a:gd name="T88" fmla="*/ 622 w 667"/>
                  <a:gd name="T89" fmla="*/ 81 h 610"/>
                  <a:gd name="T90" fmla="*/ 612 w 667"/>
                  <a:gd name="T91" fmla="*/ 128 h 610"/>
                  <a:gd name="T92" fmla="*/ 592 w 667"/>
                  <a:gd name="T93" fmla="*/ 133 h 610"/>
                  <a:gd name="T94" fmla="*/ 547 w 667"/>
                  <a:gd name="T95" fmla="*/ 148 h 610"/>
                  <a:gd name="T96" fmla="*/ 584 w 667"/>
                  <a:gd name="T97" fmla="*/ 167 h 610"/>
                  <a:gd name="T98" fmla="*/ 610 w 667"/>
                  <a:gd name="T99" fmla="*/ 179 h 610"/>
                  <a:gd name="T100" fmla="*/ 662 w 667"/>
                  <a:gd name="T101" fmla="*/ 128 h 610"/>
                  <a:gd name="T102" fmla="*/ 637 w 667"/>
                  <a:gd name="T103" fmla="*/ 48 h 610"/>
                  <a:gd name="T104" fmla="*/ 530 w 667"/>
                  <a:gd name="T105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7" h="610">
                    <a:moveTo>
                      <a:pt x="530" y="0"/>
                    </a:moveTo>
                    <a:cubicBezTo>
                      <a:pt x="479" y="0"/>
                      <a:pt x="427" y="23"/>
                      <a:pt x="391" y="60"/>
                    </a:cubicBezTo>
                    <a:cubicBezTo>
                      <a:pt x="371" y="79"/>
                      <a:pt x="357" y="103"/>
                      <a:pt x="346" y="128"/>
                    </a:cubicBezTo>
                    <a:cubicBezTo>
                      <a:pt x="324" y="180"/>
                      <a:pt x="320" y="241"/>
                      <a:pt x="335" y="295"/>
                    </a:cubicBezTo>
                    <a:cubicBezTo>
                      <a:pt x="310" y="258"/>
                      <a:pt x="274" y="228"/>
                      <a:pt x="233" y="213"/>
                    </a:cubicBezTo>
                    <a:cubicBezTo>
                      <a:pt x="214" y="206"/>
                      <a:pt x="194" y="202"/>
                      <a:pt x="173" y="202"/>
                    </a:cubicBezTo>
                    <a:cubicBezTo>
                      <a:pt x="154" y="202"/>
                      <a:pt x="136" y="205"/>
                      <a:pt x="117" y="212"/>
                    </a:cubicBezTo>
                    <a:cubicBezTo>
                      <a:pt x="53" y="234"/>
                      <a:pt x="0" y="310"/>
                      <a:pt x="40" y="368"/>
                    </a:cubicBezTo>
                    <a:cubicBezTo>
                      <a:pt x="55" y="391"/>
                      <a:pt x="74" y="395"/>
                      <a:pt x="91" y="395"/>
                    </a:cubicBezTo>
                    <a:cubicBezTo>
                      <a:pt x="96" y="395"/>
                      <a:pt x="101" y="395"/>
                      <a:pt x="106" y="395"/>
                    </a:cubicBezTo>
                    <a:cubicBezTo>
                      <a:pt x="111" y="394"/>
                      <a:pt x="116" y="394"/>
                      <a:pt x="120" y="394"/>
                    </a:cubicBezTo>
                    <a:cubicBezTo>
                      <a:pt x="138" y="394"/>
                      <a:pt x="151" y="400"/>
                      <a:pt x="151" y="440"/>
                    </a:cubicBezTo>
                    <a:cubicBezTo>
                      <a:pt x="150" y="446"/>
                      <a:pt x="152" y="461"/>
                      <a:pt x="160" y="461"/>
                    </a:cubicBezTo>
                    <a:cubicBezTo>
                      <a:pt x="161" y="461"/>
                      <a:pt x="164" y="460"/>
                      <a:pt x="166" y="458"/>
                    </a:cubicBezTo>
                    <a:cubicBezTo>
                      <a:pt x="196" y="441"/>
                      <a:pt x="197" y="394"/>
                      <a:pt x="181" y="367"/>
                    </a:cubicBezTo>
                    <a:cubicBezTo>
                      <a:pt x="159" y="332"/>
                      <a:pt x="134" y="332"/>
                      <a:pt x="100" y="326"/>
                    </a:cubicBezTo>
                    <a:cubicBezTo>
                      <a:pt x="68" y="320"/>
                      <a:pt x="76" y="286"/>
                      <a:pt x="93" y="266"/>
                    </a:cubicBezTo>
                    <a:cubicBezTo>
                      <a:pt x="114" y="240"/>
                      <a:pt x="145" y="230"/>
                      <a:pt x="178" y="230"/>
                    </a:cubicBezTo>
                    <a:cubicBezTo>
                      <a:pt x="196" y="230"/>
                      <a:pt x="215" y="233"/>
                      <a:pt x="233" y="240"/>
                    </a:cubicBezTo>
                    <a:cubicBezTo>
                      <a:pt x="248" y="245"/>
                      <a:pt x="262" y="252"/>
                      <a:pt x="275" y="261"/>
                    </a:cubicBezTo>
                    <a:cubicBezTo>
                      <a:pt x="372" y="331"/>
                      <a:pt x="376" y="464"/>
                      <a:pt x="322" y="567"/>
                    </a:cubicBezTo>
                    <a:cubicBezTo>
                      <a:pt x="320" y="571"/>
                      <a:pt x="295" y="610"/>
                      <a:pt x="299" y="610"/>
                    </a:cubicBezTo>
                    <a:cubicBezTo>
                      <a:pt x="300" y="610"/>
                      <a:pt x="302" y="609"/>
                      <a:pt x="305" y="606"/>
                    </a:cubicBezTo>
                    <a:cubicBezTo>
                      <a:pt x="371" y="544"/>
                      <a:pt x="389" y="430"/>
                      <a:pt x="362" y="350"/>
                    </a:cubicBezTo>
                    <a:cubicBezTo>
                      <a:pt x="358" y="338"/>
                      <a:pt x="353" y="326"/>
                      <a:pt x="347" y="315"/>
                    </a:cubicBezTo>
                    <a:cubicBezTo>
                      <a:pt x="335" y="277"/>
                      <a:pt x="332" y="236"/>
                      <a:pt x="337" y="197"/>
                    </a:cubicBezTo>
                    <a:cubicBezTo>
                      <a:pt x="343" y="169"/>
                      <a:pt x="357" y="144"/>
                      <a:pt x="379" y="128"/>
                    </a:cubicBezTo>
                    <a:cubicBezTo>
                      <a:pt x="393" y="118"/>
                      <a:pt x="408" y="112"/>
                      <a:pt x="427" y="111"/>
                    </a:cubicBezTo>
                    <a:cubicBezTo>
                      <a:pt x="429" y="110"/>
                      <a:pt x="431" y="110"/>
                      <a:pt x="433" y="110"/>
                    </a:cubicBezTo>
                    <a:cubicBezTo>
                      <a:pt x="454" y="110"/>
                      <a:pt x="470" y="118"/>
                      <a:pt x="481" y="128"/>
                    </a:cubicBezTo>
                    <a:cubicBezTo>
                      <a:pt x="506" y="152"/>
                      <a:pt x="503" y="192"/>
                      <a:pt x="471" y="192"/>
                    </a:cubicBezTo>
                    <a:cubicBezTo>
                      <a:pt x="468" y="192"/>
                      <a:pt x="465" y="192"/>
                      <a:pt x="462" y="191"/>
                    </a:cubicBezTo>
                    <a:cubicBezTo>
                      <a:pt x="461" y="191"/>
                      <a:pt x="460" y="191"/>
                      <a:pt x="459" y="191"/>
                    </a:cubicBezTo>
                    <a:cubicBezTo>
                      <a:pt x="449" y="191"/>
                      <a:pt x="448" y="204"/>
                      <a:pt x="453" y="212"/>
                    </a:cubicBezTo>
                    <a:cubicBezTo>
                      <a:pt x="459" y="221"/>
                      <a:pt x="467" y="225"/>
                      <a:pt x="477" y="225"/>
                    </a:cubicBezTo>
                    <a:cubicBezTo>
                      <a:pt x="492" y="225"/>
                      <a:pt x="509" y="216"/>
                      <a:pt x="517" y="201"/>
                    </a:cubicBezTo>
                    <a:cubicBezTo>
                      <a:pt x="532" y="177"/>
                      <a:pt x="527" y="149"/>
                      <a:pt x="511" y="128"/>
                    </a:cubicBezTo>
                    <a:cubicBezTo>
                      <a:pt x="500" y="113"/>
                      <a:pt x="483" y="102"/>
                      <a:pt x="465" y="97"/>
                    </a:cubicBezTo>
                    <a:cubicBezTo>
                      <a:pt x="456" y="94"/>
                      <a:pt x="447" y="93"/>
                      <a:pt x="438" y="93"/>
                    </a:cubicBezTo>
                    <a:cubicBezTo>
                      <a:pt x="409" y="93"/>
                      <a:pt x="382" y="107"/>
                      <a:pt x="362" y="128"/>
                    </a:cubicBezTo>
                    <a:cubicBezTo>
                      <a:pt x="359" y="131"/>
                      <a:pt x="355" y="135"/>
                      <a:pt x="353" y="139"/>
                    </a:cubicBezTo>
                    <a:cubicBezTo>
                      <a:pt x="354" y="135"/>
                      <a:pt x="356" y="132"/>
                      <a:pt x="358" y="128"/>
                    </a:cubicBezTo>
                    <a:cubicBezTo>
                      <a:pt x="377" y="88"/>
                      <a:pt x="408" y="54"/>
                      <a:pt x="453" y="35"/>
                    </a:cubicBezTo>
                    <a:cubicBezTo>
                      <a:pt x="472" y="26"/>
                      <a:pt x="495" y="21"/>
                      <a:pt x="518" y="21"/>
                    </a:cubicBezTo>
                    <a:cubicBezTo>
                      <a:pt x="563" y="21"/>
                      <a:pt x="606" y="39"/>
                      <a:pt x="622" y="81"/>
                    </a:cubicBezTo>
                    <a:cubicBezTo>
                      <a:pt x="629" y="100"/>
                      <a:pt x="626" y="119"/>
                      <a:pt x="612" y="128"/>
                    </a:cubicBezTo>
                    <a:cubicBezTo>
                      <a:pt x="607" y="131"/>
                      <a:pt x="600" y="133"/>
                      <a:pt x="592" y="133"/>
                    </a:cubicBezTo>
                    <a:cubicBezTo>
                      <a:pt x="584" y="133"/>
                      <a:pt x="546" y="135"/>
                      <a:pt x="547" y="148"/>
                    </a:cubicBezTo>
                    <a:cubicBezTo>
                      <a:pt x="547" y="151"/>
                      <a:pt x="570" y="153"/>
                      <a:pt x="584" y="167"/>
                    </a:cubicBezTo>
                    <a:cubicBezTo>
                      <a:pt x="592" y="176"/>
                      <a:pt x="601" y="179"/>
                      <a:pt x="610" y="179"/>
                    </a:cubicBezTo>
                    <a:cubicBezTo>
                      <a:pt x="632" y="179"/>
                      <a:pt x="655" y="158"/>
                      <a:pt x="662" y="128"/>
                    </a:cubicBezTo>
                    <a:cubicBezTo>
                      <a:pt x="667" y="104"/>
                      <a:pt x="661" y="76"/>
                      <a:pt x="637" y="48"/>
                    </a:cubicBezTo>
                    <a:cubicBezTo>
                      <a:pt x="609" y="15"/>
                      <a:pt x="570" y="0"/>
                      <a:pt x="5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1" name="Freeform 99"/>
              <p:cNvSpPr>
                <a:spLocks/>
              </p:cNvSpPr>
              <p:nvPr/>
            </p:nvSpPr>
            <p:spPr bwMode="auto">
              <a:xfrm>
                <a:off x="5522" y="4113"/>
                <a:ext cx="278" cy="127"/>
              </a:xfrm>
              <a:custGeom>
                <a:avLst/>
                <a:gdLst>
                  <a:gd name="T0" fmla="*/ 108 w 174"/>
                  <a:gd name="T1" fmla="*/ 0 h 79"/>
                  <a:gd name="T2" fmla="*/ 61 w 174"/>
                  <a:gd name="T3" fmla="*/ 21 h 79"/>
                  <a:gd name="T4" fmla="*/ 34 w 174"/>
                  <a:gd name="T5" fmla="*/ 34 h 79"/>
                  <a:gd name="T6" fmla="*/ 1 w 174"/>
                  <a:gd name="T7" fmla="*/ 21 h 79"/>
                  <a:gd name="T8" fmla="*/ 0 w 174"/>
                  <a:gd name="T9" fmla="*/ 20 h 79"/>
                  <a:gd name="T10" fmla="*/ 0 w 174"/>
                  <a:gd name="T11" fmla="*/ 21 h 79"/>
                  <a:gd name="T12" fmla="*/ 65 w 174"/>
                  <a:gd name="T13" fmla="*/ 70 h 79"/>
                  <a:gd name="T14" fmla="*/ 93 w 174"/>
                  <a:gd name="T15" fmla="*/ 65 h 79"/>
                  <a:gd name="T16" fmla="*/ 115 w 174"/>
                  <a:gd name="T17" fmla="*/ 62 h 79"/>
                  <a:gd name="T18" fmla="*/ 174 w 174"/>
                  <a:gd name="T19" fmla="*/ 79 h 79"/>
                  <a:gd name="T20" fmla="*/ 174 w 174"/>
                  <a:gd name="T21" fmla="*/ 21 h 79"/>
                  <a:gd name="T22" fmla="*/ 174 w 174"/>
                  <a:gd name="T23" fmla="*/ 21 h 79"/>
                  <a:gd name="T24" fmla="*/ 139 w 174"/>
                  <a:gd name="T25" fmla="*/ 5 h 79"/>
                  <a:gd name="T26" fmla="*/ 108 w 174"/>
                  <a:gd name="T2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79">
                    <a:moveTo>
                      <a:pt x="108" y="0"/>
                    </a:moveTo>
                    <a:cubicBezTo>
                      <a:pt x="84" y="0"/>
                      <a:pt x="72" y="11"/>
                      <a:pt x="61" y="21"/>
                    </a:cubicBezTo>
                    <a:cubicBezTo>
                      <a:pt x="53" y="28"/>
                      <a:pt x="45" y="34"/>
                      <a:pt x="34" y="34"/>
                    </a:cubicBezTo>
                    <a:cubicBezTo>
                      <a:pt x="26" y="34"/>
                      <a:pt x="16" y="31"/>
                      <a:pt x="1" y="21"/>
                    </a:cubicBezTo>
                    <a:cubicBezTo>
                      <a:pt x="1" y="21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27"/>
                      <a:pt x="18" y="70"/>
                      <a:pt x="65" y="70"/>
                    </a:cubicBezTo>
                    <a:cubicBezTo>
                      <a:pt x="73" y="70"/>
                      <a:pt x="82" y="68"/>
                      <a:pt x="93" y="65"/>
                    </a:cubicBezTo>
                    <a:cubicBezTo>
                      <a:pt x="100" y="63"/>
                      <a:pt x="107" y="62"/>
                      <a:pt x="115" y="62"/>
                    </a:cubicBezTo>
                    <a:cubicBezTo>
                      <a:pt x="135" y="62"/>
                      <a:pt x="155" y="69"/>
                      <a:pt x="174" y="79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64" y="14"/>
                      <a:pt x="152" y="9"/>
                      <a:pt x="139" y="5"/>
                    </a:cubicBezTo>
                    <a:cubicBezTo>
                      <a:pt x="127" y="2"/>
                      <a:pt x="117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2" name="Freeform 100"/>
              <p:cNvSpPr>
                <a:spLocks/>
              </p:cNvSpPr>
              <p:nvPr/>
            </p:nvSpPr>
            <p:spPr bwMode="auto">
              <a:xfrm>
                <a:off x="5800" y="3945"/>
                <a:ext cx="0" cy="31"/>
              </a:xfrm>
              <a:custGeom>
                <a:avLst/>
                <a:gdLst>
                  <a:gd name="T0" fmla="*/ 0 h 19"/>
                  <a:gd name="T1" fmla="*/ 4 h 19"/>
                  <a:gd name="T2" fmla="*/ 19 h 19"/>
                  <a:gd name="T3" fmla="*/ 0 h 1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9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9"/>
                      <a:pt x="0" y="14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3" name="Freeform 101"/>
              <p:cNvSpPr>
                <a:spLocks/>
              </p:cNvSpPr>
              <p:nvPr/>
            </p:nvSpPr>
            <p:spPr bwMode="auto">
              <a:xfrm>
                <a:off x="5483" y="3878"/>
                <a:ext cx="317" cy="248"/>
              </a:xfrm>
              <a:custGeom>
                <a:avLst/>
                <a:gdLst>
                  <a:gd name="T0" fmla="*/ 104 w 198"/>
                  <a:gd name="T1" fmla="*/ 0 h 155"/>
                  <a:gd name="T2" fmla="*/ 0 w 198"/>
                  <a:gd name="T3" fmla="*/ 28 h 155"/>
                  <a:gd name="T4" fmla="*/ 40 w 198"/>
                  <a:gd name="T5" fmla="*/ 22 h 155"/>
                  <a:gd name="T6" fmla="*/ 198 w 198"/>
                  <a:gd name="T7" fmla="*/ 155 h 155"/>
                  <a:gd name="T8" fmla="*/ 198 w 198"/>
                  <a:gd name="T9" fmla="*/ 123 h 155"/>
                  <a:gd name="T10" fmla="*/ 104 w 198"/>
                  <a:gd name="T11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155">
                    <a:moveTo>
                      <a:pt x="104" y="0"/>
                    </a:moveTo>
                    <a:cubicBezTo>
                      <a:pt x="78" y="0"/>
                      <a:pt x="45" y="8"/>
                      <a:pt x="0" y="28"/>
                    </a:cubicBezTo>
                    <a:cubicBezTo>
                      <a:pt x="15" y="24"/>
                      <a:pt x="29" y="22"/>
                      <a:pt x="40" y="22"/>
                    </a:cubicBezTo>
                    <a:cubicBezTo>
                      <a:pt x="124" y="22"/>
                      <a:pt x="91" y="128"/>
                      <a:pt x="198" y="155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182" y="71"/>
                      <a:pt x="179" y="0"/>
                      <a:pt x="10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4" name="Freeform 102"/>
              <p:cNvSpPr>
                <a:spLocks/>
              </p:cNvSpPr>
              <p:nvPr/>
            </p:nvSpPr>
            <p:spPr bwMode="auto">
              <a:xfrm>
                <a:off x="3744" y="2054"/>
                <a:ext cx="1333" cy="1896"/>
              </a:xfrm>
              <a:custGeom>
                <a:avLst/>
                <a:gdLst>
                  <a:gd name="T0" fmla="*/ 663 w 833"/>
                  <a:gd name="T1" fmla="*/ 9 h 1184"/>
                  <a:gd name="T2" fmla="*/ 411 w 833"/>
                  <a:gd name="T3" fmla="*/ 168 h 1184"/>
                  <a:gd name="T4" fmla="*/ 154 w 833"/>
                  <a:gd name="T5" fmla="*/ 403 h 1184"/>
                  <a:gd name="T6" fmla="*/ 346 w 833"/>
                  <a:gd name="T7" fmla="*/ 506 h 1184"/>
                  <a:gd name="T8" fmla="*/ 326 w 833"/>
                  <a:gd name="T9" fmla="*/ 413 h 1184"/>
                  <a:gd name="T10" fmla="*/ 277 w 833"/>
                  <a:gd name="T11" fmla="*/ 442 h 1184"/>
                  <a:gd name="T12" fmla="*/ 302 w 833"/>
                  <a:gd name="T13" fmla="*/ 211 h 1184"/>
                  <a:gd name="T14" fmla="*/ 568 w 833"/>
                  <a:gd name="T15" fmla="*/ 285 h 1184"/>
                  <a:gd name="T16" fmla="*/ 466 w 833"/>
                  <a:gd name="T17" fmla="*/ 273 h 1184"/>
                  <a:gd name="T18" fmla="*/ 442 w 833"/>
                  <a:gd name="T19" fmla="*/ 392 h 1184"/>
                  <a:gd name="T20" fmla="*/ 492 w 833"/>
                  <a:gd name="T21" fmla="*/ 410 h 1184"/>
                  <a:gd name="T22" fmla="*/ 502 w 833"/>
                  <a:gd name="T23" fmla="*/ 432 h 1184"/>
                  <a:gd name="T24" fmla="*/ 474 w 833"/>
                  <a:gd name="T25" fmla="*/ 350 h 1184"/>
                  <a:gd name="T26" fmla="*/ 514 w 833"/>
                  <a:gd name="T27" fmla="*/ 296 h 1184"/>
                  <a:gd name="T28" fmla="*/ 627 w 833"/>
                  <a:gd name="T29" fmla="*/ 386 h 1184"/>
                  <a:gd name="T30" fmla="*/ 504 w 833"/>
                  <a:gd name="T31" fmla="*/ 638 h 1184"/>
                  <a:gd name="T32" fmla="*/ 477 w 833"/>
                  <a:gd name="T33" fmla="*/ 650 h 1184"/>
                  <a:gd name="T34" fmla="*/ 341 w 833"/>
                  <a:gd name="T35" fmla="*/ 756 h 1184"/>
                  <a:gd name="T36" fmla="*/ 188 w 833"/>
                  <a:gd name="T37" fmla="*/ 590 h 1184"/>
                  <a:gd name="T38" fmla="*/ 114 w 833"/>
                  <a:gd name="T39" fmla="*/ 702 h 1184"/>
                  <a:gd name="T40" fmla="*/ 134 w 833"/>
                  <a:gd name="T41" fmla="*/ 701 h 1184"/>
                  <a:gd name="T42" fmla="*/ 195 w 833"/>
                  <a:gd name="T43" fmla="*/ 611 h 1184"/>
                  <a:gd name="T44" fmla="*/ 264 w 833"/>
                  <a:gd name="T45" fmla="*/ 922 h 1184"/>
                  <a:gd name="T46" fmla="*/ 170 w 833"/>
                  <a:gd name="T47" fmla="*/ 984 h 1184"/>
                  <a:gd name="T48" fmla="*/ 139 w 833"/>
                  <a:gd name="T49" fmla="*/ 862 h 1184"/>
                  <a:gd name="T50" fmla="*/ 101 w 833"/>
                  <a:gd name="T51" fmla="*/ 1184 h 1184"/>
                  <a:gd name="T52" fmla="*/ 91 w 833"/>
                  <a:gd name="T53" fmla="*/ 1110 h 1184"/>
                  <a:gd name="T54" fmla="*/ 214 w 833"/>
                  <a:gd name="T55" fmla="*/ 990 h 1184"/>
                  <a:gd name="T56" fmla="*/ 266 w 833"/>
                  <a:gd name="T57" fmla="*/ 1117 h 1184"/>
                  <a:gd name="T58" fmla="*/ 236 w 833"/>
                  <a:gd name="T59" fmla="*/ 1082 h 1184"/>
                  <a:gd name="T60" fmla="*/ 216 w 833"/>
                  <a:gd name="T61" fmla="*/ 1097 h 1184"/>
                  <a:gd name="T62" fmla="*/ 319 w 833"/>
                  <a:gd name="T63" fmla="*/ 1109 h 1184"/>
                  <a:gd name="T64" fmla="*/ 217 w 833"/>
                  <a:gd name="T65" fmla="*/ 975 h 1184"/>
                  <a:gd name="T66" fmla="*/ 196 w 833"/>
                  <a:gd name="T67" fmla="*/ 976 h 1184"/>
                  <a:gd name="T68" fmla="*/ 395 w 833"/>
                  <a:gd name="T69" fmla="*/ 718 h 1184"/>
                  <a:gd name="T70" fmla="*/ 741 w 833"/>
                  <a:gd name="T71" fmla="*/ 706 h 1184"/>
                  <a:gd name="T72" fmla="*/ 698 w 833"/>
                  <a:gd name="T73" fmla="*/ 908 h 1184"/>
                  <a:gd name="T74" fmla="*/ 645 w 833"/>
                  <a:gd name="T75" fmla="*/ 868 h 1184"/>
                  <a:gd name="T76" fmla="*/ 690 w 833"/>
                  <a:gd name="T77" fmla="*/ 938 h 1184"/>
                  <a:gd name="T78" fmla="*/ 721 w 833"/>
                  <a:gd name="T79" fmla="*/ 665 h 1184"/>
                  <a:gd name="T80" fmla="*/ 525 w 833"/>
                  <a:gd name="T81" fmla="*/ 632 h 1184"/>
                  <a:gd name="T82" fmla="*/ 632 w 833"/>
                  <a:gd name="T83" fmla="*/ 353 h 1184"/>
                  <a:gd name="T84" fmla="*/ 602 w 833"/>
                  <a:gd name="T85" fmla="*/ 291 h 1184"/>
                  <a:gd name="T86" fmla="*/ 699 w 833"/>
                  <a:gd name="T87" fmla="*/ 38 h 1184"/>
                  <a:gd name="T88" fmla="*/ 759 w 833"/>
                  <a:gd name="T89" fmla="*/ 170 h 1184"/>
                  <a:gd name="T90" fmla="*/ 771 w 833"/>
                  <a:gd name="T91" fmla="*/ 172 h 1184"/>
                  <a:gd name="T92" fmla="*/ 712 w 833"/>
                  <a:gd name="T93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33" h="1184">
                    <a:moveTo>
                      <a:pt x="712" y="0"/>
                    </a:moveTo>
                    <a:cubicBezTo>
                      <a:pt x="695" y="0"/>
                      <a:pt x="678" y="3"/>
                      <a:pt x="663" y="9"/>
                    </a:cubicBezTo>
                    <a:cubicBezTo>
                      <a:pt x="564" y="47"/>
                      <a:pt x="534" y="167"/>
                      <a:pt x="575" y="257"/>
                    </a:cubicBezTo>
                    <a:cubicBezTo>
                      <a:pt x="532" y="210"/>
                      <a:pt x="473" y="176"/>
                      <a:pt x="411" y="168"/>
                    </a:cubicBezTo>
                    <a:cubicBezTo>
                      <a:pt x="400" y="166"/>
                      <a:pt x="389" y="166"/>
                      <a:pt x="378" y="166"/>
                    </a:cubicBezTo>
                    <a:cubicBezTo>
                      <a:pt x="248" y="166"/>
                      <a:pt x="127" y="270"/>
                      <a:pt x="154" y="403"/>
                    </a:cubicBezTo>
                    <a:cubicBezTo>
                      <a:pt x="168" y="469"/>
                      <a:pt x="227" y="523"/>
                      <a:pt x="288" y="523"/>
                    </a:cubicBezTo>
                    <a:cubicBezTo>
                      <a:pt x="308" y="523"/>
                      <a:pt x="327" y="518"/>
                      <a:pt x="346" y="506"/>
                    </a:cubicBezTo>
                    <a:cubicBezTo>
                      <a:pt x="406" y="466"/>
                      <a:pt x="373" y="403"/>
                      <a:pt x="344" y="403"/>
                    </a:cubicBezTo>
                    <a:cubicBezTo>
                      <a:pt x="337" y="403"/>
                      <a:pt x="331" y="406"/>
                      <a:pt x="326" y="413"/>
                    </a:cubicBezTo>
                    <a:cubicBezTo>
                      <a:pt x="325" y="414"/>
                      <a:pt x="325" y="415"/>
                      <a:pt x="324" y="416"/>
                    </a:cubicBezTo>
                    <a:cubicBezTo>
                      <a:pt x="315" y="434"/>
                      <a:pt x="296" y="442"/>
                      <a:pt x="277" y="442"/>
                    </a:cubicBezTo>
                    <a:cubicBezTo>
                      <a:pt x="250" y="442"/>
                      <a:pt x="221" y="428"/>
                      <a:pt x="209" y="405"/>
                    </a:cubicBezTo>
                    <a:cubicBezTo>
                      <a:pt x="167" y="331"/>
                      <a:pt x="229" y="241"/>
                      <a:pt x="302" y="211"/>
                    </a:cubicBezTo>
                    <a:cubicBezTo>
                      <a:pt x="330" y="200"/>
                      <a:pt x="357" y="195"/>
                      <a:pt x="384" y="195"/>
                    </a:cubicBezTo>
                    <a:cubicBezTo>
                      <a:pt x="455" y="195"/>
                      <a:pt x="521" y="231"/>
                      <a:pt x="568" y="285"/>
                    </a:cubicBezTo>
                    <a:cubicBezTo>
                      <a:pt x="548" y="274"/>
                      <a:pt x="526" y="267"/>
                      <a:pt x="502" y="267"/>
                    </a:cubicBezTo>
                    <a:cubicBezTo>
                      <a:pt x="491" y="267"/>
                      <a:pt x="478" y="269"/>
                      <a:pt x="466" y="273"/>
                    </a:cubicBezTo>
                    <a:cubicBezTo>
                      <a:pt x="373" y="299"/>
                      <a:pt x="386" y="394"/>
                      <a:pt x="430" y="394"/>
                    </a:cubicBezTo>
                    <a:cubicBezTo>
                      <a:pt x="434" y="394"/>
                      <a:pt x="438" y="393"/>
                      <a:pt x="442" y="392"/>
                    </a:cubicBezTo>
                    <a:cubicBezTo>
                      <a:pt x="449" y="389"/>
                      <a:pt x="455" y="388"/>
                      <a:pt x="460" y="388"/>
                    </a:cubicBezTo>
                    <a:cubicBezTo>
                      <a:pt x="478" y="388"/>
                      <a:pt x="487" y="399"/>
                      <a:pt x="492" y="410"/>
                    </a:cubicBezTo>
                    <a:cubicBezTo>
                      <a:pt x="498" y="421"/>
                      <a:pt x="499" y="433"/>
                      <a:pt x="502" y="433"/>
                    </a:cubicBezTo>
                    <a:cubicBezTo>
                      <a:pt x="502" y="433"/>
                      <a:pt x="502" y="432"/>
                      <a:pt x="502" y="432"/>
                    </a:cubicBezTo>
                    <a:cubicBezTo>
                      <a:pt x="503" y="432"/>
                      <a:pt x="505" y="429"/>
                      <a:pt x="505" y="428"/>
                    </a:cubicBezTo>
                    <a:cubicBezTo>
                      <a:pt x="518" y="397"/>
                      <a:pt x="497" y="368"/>
                      <a:pt x="474" y="350"/>
                    </a:cubicBezTo>
                    <a:cubicBezTo>
                      <a:pt x="453" y="333"/>
                      <a:pt x="454" y="317"/>
                      <a:pt x="480" y="304"/>
                    </a:cubicBezTo>
                    <a:cubicBezTo>
                      <a:pt x="491" y="299"/>
                      <a:pt x="503" y="296"/>
                      <a:pt x="514" y="296"/>
                    </a:cubicBezTo>
                    <a:cubicBezTo>
                      <a:pt x="556" y="296"/>
                      <a:pt x="597" y="328"/>
                      <a:pt x="616" y="362"/>
                    </a:cubicBezTo>
                    <a:cubicBezTo>
                      <a:pt x="620" y="370"/>
                      <a:pt x="624" y="378"/>
                      <a:pt x="627" y="386"/>
                    </a:cubicBezTo>
                    <a:cubicBezTo>
                      <a:pt x="628" y="391"/>
                      <a:pt x="630" y="398"/>
                      <a:pt x="632" y="405"/>
                    </a:cubicBezTo>
                    <a:cubicBezTo>
                      <a:pt x="653" y="495"/>
                      <a:pt x="591" y="591"/>
                      <a:pt x="504" y="638"/>
                    </a:cubicBezTo>
                    <a:cubicBezTo>
                      <a:pt x="501" y="639"/>
                      <a:pt x="496" y="641"/>
                      <a:pt x="491" y="644"/>
                    </a:cubicBezTo>
                    <a:cubicBezTo>
                      <a:pt x="486" y="646"/>
                      <a:pt x="482" y="648"/>
                      <a:pt x="477" y="650"/>
                    </a:cubicBezTo>
                    <a:cubicBezTo>
                      <a:pt x="497" y="634"/>
                      <a:pt x="513" y="615"/>
                      <a:pt x="519" y="578"/>
                    </a:cubicBezTo>
                    <a:cubicBezTo>
                      <a:pt x="412" y="603"/>
                      <a:pt x="357" y="639"/>
                      <a:pt x="341" y="756"/>
                    </a:cubicBezTo>
                    <a:cubicBezTo>
                      <a:pt x="340" y="724"/>
                      <a:pt x="330" y="691"/>
                      <a:pt x="311" y="661"/>
                    </a:cubicBezTo>
                    <a:cubicBezTo>
                      <a:pt x="285" y="621"/>
                      <a:pt x="236" y="590"/>
                      <a:pt x="188" y="590"/>
                    </a:cubicBezTo>
                    <a:cubicBezTo>
                      <a:pt x="166" y="590"/>
                      <a:pt x="145" y="596"/>
                      <a:pt x="126" y="611"/>
                    </a:cubicBezTo>
                    <a:cubicBezTo>
                      <a:pt x="97" y="632"/>
                      <a:pt x="80" y="683"/>
                      <a:pt x="114" y="702"/>
                    </a:cubicBezTo>
                    <a:cubicBezTo>
                      <a:pt x="117" y="704"/>
                      <a:pt x="122" y="706"/>
                      <a:pt x="126" y="706"/>
                    </a:cubicBezTo>
                    <a:cubicBezTo>
                      <a:pt x="130" y="706"/>
                      <a:pt x="133" y="704"/>
                      <a:pt x="134" y="701"/>
                    </a:cubicBezTo>
                    <a:cubicBezTo>
                      <a:pt x="135" y="696"/>
                      <a:pt x="100" y="655"/>
                      <a:pt x="150" y="624"/>
                    </a:cubicBezTo>
                    <a:cubicBezTo>
                      <a:pt x="165" y="615"/>
                      <a:pt x="180" y="611"/>
                      <a:pt x="195" y="611"/>
                    </a:cubicBezTo>
                    <a:cubicBezTo>
                      <a:pt x="241" y="611"/>
                      <a:pt x="288" y="646"/>
                      <a:pt x="309" y="687"/>
                    </a:cubicBezTo>
                    <a:cubicBezTo>
                      <a:pt x="352" y="769"/>
                      <a:pt x="324" y="860"/>
                      <a:pt x="264" y="922"/>
                    </a:cubicBezTo>
                    <a:cubicBezTo>
                      <a:pt x="309" y="863"/>
                      <a:pt x="284" y="797"/>
                      <a:pt x="311" y="773"/>
                    </a:cubicBezTo>
                    <a:cubicBezTo>
                      <a:pt x="204" y="820"/>
                      <a:pt x="253" y="901"/>
                      <a:pt x="170" y="984"/>
                    </a:cubicBezTo>
                    <a:cubicBezTo>
                      <a:pt x="158" y="990"/>
                      <a:pt x="147" y="996"/>
                      <a:pt x="137" y="1005"/>
                    </a:cubicBezTo>
                    <a:cubicBezTo>
                      <a:pt x="161" y="971"/>
                      <a:pt x="179" y="939"/>
                      <a:pt x="139" y="862"/>
                    </a:cubicBezTo>
                    <a:cubicBezTo>
                      <a:pt x="161" y="979"/>
                      <a:pt x="0" y="985"/>
                      <a:pt x="97" y="1177"/>
                    </a:cubicBezTo>
                    <a:cubicBezTo>
                      <a:pt x="99" y="1181"/>
                      <a:pt x="100" y="1184"/>
                      <a:pt x="101" y="1184"/>
                    </a:cubicBezTo>
                    <a:cubicBezTo>
                      <a:pt x="101" y="1184"/>
                      <a:pt x="101" y="1182"/>
                      <a:pt x="99" y="1178"/>
                    </a:cubicBezTo>
                    <a:cubicBezTo>
                      <a:pt x="93" y="1151"/>
                      <a:pt x="91" y="1129"/>
                      <a:pt x="91" y="1110"/>
                    </a:cubicBezTo>
                    <a:cubicBezTo>
                      <a:pt x="95" y="1066"/>
                      <a:pt x="117" y="1025"/>
                      <a:pt x="161" y="1002"/>
                    </a:cubicBezTo>
                    <a:cubicBezTo>
                      <a:pt x="177" y="994"/>
                      <a:pt x="195" y="990"/>
                      <a:pt x="214" y="990"/>
                    </a:cubicBezTo>
                    <a:cubicBezTo>
                      <a:pt x="254" y="990"/>
                      <a:pt x="292" y="1010"/>
                      <a:pt x="303" y="1051"/>
                    </a:cubicBezTo>
                    <a:cubicBezTo>
                      <a:pt x="310" y="1079"/>
                      <a:pt x="296" y="1117"/>
                      <a:pt x="266" y="1117"/>
                    </a:cubicBezTo>
                    <a:cubicBezTo>
                      <a:pt x="266" y="1117"/>
                      <a:pt x="265" y="1117"/>
                      <a:pt x="265" y="1117"/>
                    </a:cubicBezTo>
                    <a:cubicBezTo>
                      <a:pt x="234" y="1116"/>
                      <a:pt x="255" y="1086"/>
                      <a:pt x="236" y="1082"/>
                    </a:cubicBezTo>
                    <a:cubicBezTo>
                      <a:pt x="235" y="1082"/>
                      <a:pt x="234" y="1082"/>
                      <a:pt x="233" y="1082"/>
                    </a:cubicBezTo>
                    <a:cubicBezTo>
                      <a:pt x="225" y="1082"/>
                      <a:pt x="218" y="1089"/>
                      <a:pt x="216" y="1097"/>
                    </a:cubicBezTo>
                    <a:cubicBezTo>
                      <a:pt x="206" y="1124"/>
                      <a:pt x="232" y="1147"/>
                      <a:pt x="262" y="1147"/>
                    </a:cubicBezTo>
                    <a:cubicBezTo>
                      <a:pt x="283" y="1147"/>
                      <a:pt x="305" y="1137"/>
                      <a:pt x="319" y="1109"/>
                    </a:cubicBezTo>
                    <a:cubicBezTo>
                      <a:pt x="349" y="1048"/>
                      <a:pt x="296" y="982"/>
                      <a:pt x="231" y="976"/>
                    </a:cubicBezTo>
                    <a:cubicBezTo>
                      <a:pt x="226" y="975"/>
                      <a:pt x="222" y="975"/>
                      <a:pt x="217" y="975"/>
                    </a:cubicBezTo>
                    <a:cubicBezTo>
                      <a:pt x="209" y="975"/>
                      <a:pt x="200" y="976"/>
                      <a:pt x="192" y="978"/>
                    </a:cubicBezTo>
                    <a:cubicBezTo>
                      <a:pt x="193" y="977"/>
                      <a:pt x="194" y="977"/>
                      <a:pt x="196" y="976"/>
                    </a:cubicBezTo>
                    <a:cubicBezTo>
                      <a:pt x="265" y="946"/>
                      <a:pt x="319" y="882"/>
                      <a:pt x="336" y="810"/>
                    </a:cubicBezTo>
                    <a:cubicBezTo>
                      <a:pt x="352" y="775"/>
                      <a:pt x="364" y="751"/>
                      <a:pt x="395" y="718"/>
                    </a:cubicBezTo>
                    <a:cubicBezTo>
                      <a:pt x="445" y="667"/>
                      <a:pt x="517" y="636"/>
                      <a:pt x="586" y="636"/>
                    </a:cubicBezTo>
                    <a:cubicBezTo>
                      <a:pt x="644" y="636"/>
                      <a:pt x="700" y="657"/>
                      <a:pt x="741" y="706"/>
                    </a:cubicBezTo>
                    <a:cubicBezTo>
                      <a:pt x="787" y="760"/>
                      <a:pt x="799" y="857"/>
                      <a:pt x="732" y="897"/>
                    </a:cubicBezTo>
                    <a:cubicBezTo>
                      <a:pt x="719" y="905"/>
                      <a:pt x="708" y="908"/>
                      <a:pt x="698" y="908"/>
                    </a:cubicBezTo>
                    <a:cubicBezTo>
                      <a:pt x="664" y="908"/>
                      <a:pt x="651" y="870"/>
                      <a:pt x="648" y="868"/>
                    </a:cubicBezTo>
                    <a:cubicBezTo>
                      <a:pt x="647" y="868"/>
                      <a:pt x="646" y="868"/>
                      <a:pt x="645" y="868"/>
                    </a:cubicBezTo>
                    <a:cubicBezTo>
                      <a:pt x="635" y="868"/>
                      <a:pt x="629" y="888"/>
                      <a:pt x="634" y="903"/>
                    </a:cubicBezTo>
                    <a:cubicBezTo>
                      <a:pt x="643" y="927"/>
                      <a:pt x="665" y="938"/>
                      <a:pt x="690" y="938"/>
                    </a:cubicBezTo>
                    <a:cubicBezTo>
                      <a:pt x="716" y="938"/>
                      <a:pt x="746" y="926"/>
                      <a:pt x="765" y="906"/>
                    </a:cubicBezTo>
                    <a:cubicBezTo>
                      <a:pt x="833" y="834"/>
                      <a:pt x="797" y="719"/>
                      <a:pt x="721" y="665"/>
                    </a:cubicBezTo>
                    <a:cubicBezTo>
                      <a:pt x="680" y="636"/>
                      <a:pt x="635" y="623"/>
                      <a:pt x="590" y="623"/>
                    </a:cubicBezTo>
                    <a:cubicBezTo>
                      <a:pt x="568" y="623"/>
                      <a:pt x="546" y="626"/>
                      <a:pt x="525" y="632"/>
                    </a:cubicBezTo>
                    <a:cubicBezTo>
                      <a:pt x="609" y="585"/>
                      <a:pt x="665" y="487"/>
                      <a:pt x="646" y="394"/>
                    </a:cubicBezTo>
                    <a:cubicBezTo>
                      <a:pt x="643" y="380"/>
                      <a:pt x="638" y="366"/>
                      <a:pt x="632" y="353"/>
                    </a:cubicBezTo>
                    <a:cubicBezTo>
                      <a:pt x="625" y="334"/>
                      <a:pt x="617" y="315"/>
                      <a:pt x="606" y="298"/>
                    </a:cubicBezTo>
                    <a:cubicBezTo>
                      <a:pt x="604" y="296"/>
                      <a:pt x="603" y="293"/>
                      <a:pt x="602" y="291"/>
                    </a:cubicBezTo>
                    <a:cubicBezTo>
                      <a:pt x="563" y="218"/>
                      <a:pt x="560" y="121"/>
                      <a:pt x="630" y="65"/>
                    </a:cubicBezTo>
                    <a:cubicBezTo>
                      <a:pt x="654" y="46"/>
                      <a:pt x="678" y="38"/>
                      <a:pt x="699" y="38"/>
                    </a:cubicBezTo>
                    <a:cubicBezTo>
                      <a:pt x="757" y="38"/>
                      <a:pt x="795" y="95"/>
                      <a:pt x="755" y="124"/>
                    </a:cubicBezTo>
                    <a:cubicBezTo>
                      <a:pt x="737" y="137"/>
                      <a:pt x="740" y="162"/>
                      <a:pt x="759" y="170"/>
                    </a:cubicBezTo>
                    <a:cubicBezTo>
                      <a:pt x="762" y="171"/>
                      <a:pt x="765" y="172"/>
                      <a:pt x="767" y="172"/>
                    </a:cubicBezTo>
                    <a:cubicBezTo>
                      <a:pt x="768" y="172"/>
                      <a:pt x="770" y="172"/>
                      <a:pt x="771" y="172"/>
                    </a:cubicBezTo>
                    <a:cubicBezTo>
                      <a:pt x="805" y="172"/>
                      <a:pt x="829" y="126"/>
                      <a:pt x="827" y="94"/>
                    </a:cubicBezTo>
                    <a:cubicBezTo>
                      <a:pt x="823" y="34"/>
                      <a:pt x="768" y="0"/>
                      <a:pt x="7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5" name="Freeform 103"/>
              <p:cNvSpPr>
                <a:spLocks/>
              </p:cNvSpPr>
              <p:nvPr/>
            </p:nvSpPr>
            <p:spPr bwMode="auto">
              <a:xfrm>
                <a:off x="4694" y="3018"/>
                <a:ext cx="442" cy="266"/>
              </a:xfrm>
              <a:custGeom>
                <a:avLst/>
                <a:gdLst>
                  <a:gd name="T0" fmla="*/ 78 w 276"/>
                  <a:gd name="T1" fmla="*/ 0 h 166"/>
                  <a:gd name="T2" fmla="*/ 0 w 276"/>
                  <a:gd name="T3" fmla="*/ 7 h 166"/>
                  <a:gd name="T4" fmla="*/ 269 w 276"/>
                  <a:gd name="T5" fmla="*/ 166 h 166"/>
                  <a:gd name="T6" fmla="*/ 78 w 276"/>
                  <a:gd name="T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6" h="166">
                    <a:moveTo>
                      <a:pt x="78" y="0"/>
                    </a:moveTo>
                    <a:cubicBezTo>
                      <a:pt x="49" y="0"/>
                      <a:pt x="21" y="3"/>
                      <a:pt x="0" y="7"/>
                    </a:cubicBezTo>
                    <a:cubicBezTo>
                      <a:pt x="203" y="33"/>
                      <a:pt x="153" y="129"/>
                      <a:pt x="269" y="166"/>
                    </a:cubicBezTo>
                    <a:cubicBezTo>
                      <a:pt x="276" y="31"/>
                      <a:pt x="16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6" name="Freeform 104"/>
              <p:cNvSpPr>
                <a:spLocks/>
              </p:cNvSpPr>
              <p:nvPr/>
            </p:nvSpPr>
            <p:spPr bwMode="auto">
              <a:xfrm>
                <a:off x="4117" y="3585"/>
                <a:ext cx="456" cy="278"/>
              </a:xfrm>
              <a:custGeom>
                <a:avLst/>
                <a:gdLst>
                  <a:gd name="T0" fmla="*/ 51 w 285"/>
                  <a:gd name="T1" fmla="*/ 0 h 174"/>
                  <a:gd name="T2" fmla="*/ 0 w 285"/>
                  <a:gd name="T3" fmla="*/ 9 h 174"/>
                  <a:gd name="T4" fmla="*/ 226 w 285"/>
                  <a:gd name="T5" fmla="*/ 174 h 174"/>
                  <a:gd name="T6" fmla="*/ 285 w 285"/>
                  <a:gd name="T7" fmla="*/ 159 h 174"/>
                  <a:gd name="T8" fmla="*/ 278 w 285"/>
                  <a:gd name="T9" fmla="*/ 160 h 174"/>
                  <a:gd name="T10" fmla="*/ 163 w 285"/>
                  <a:gd name="T11" fmla="*/ 80 h 174"/>
                  <a:gd name="T12" fmla="*/ 51 w 285"/>
                  <a:gd name="T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5" h="174">
                    <a:moveTo>
                      <a:pt x="51" y="0"/>
                    </a:moveTo>
                    <a:cubicBezTo>
                      <a:pt x="37" y="0"/>
                      <a:pt x="20" y="3"/>
                      <a:pt x="0" y="9"/>
                    </a:cubicBezTo>
                    <a:cubicBezTo>
                      <a:pt x="129" y="22"/>
                      <a:pt x="131" y="174"/>
                      <a:pt x="226" y="174"/>
                    </a:cubicBezTo>
                    <a:cubicBezTo>
                      <a:pt x="243" y="174"/>
                      <a:pt x="262" y="170"/>
                      <a:pt x="285" y="159"/>
                    </a:cubicBezTo>
                    <a:cubicBezTo>
                      <a:pt x="282" y="160"/>
                      <a:pt x="280" y="160"/>
                      <a:pt x="278" y="160"/>
                    </a:cubicBezTo>
                    <a:cubicBezTo>
                      <a:pt x="220" y="160"/>
                      <a:pt x="192" y="120"/>
                      <a:pt x="163" y="80"/>
                    </a:cubicBezTo>
                    <a:cubicBezTo>
                      <a:pt x="135" y="40"/>
                      <a:pt x="107" y="0"/>
                      <a:pt x="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7" name="Freeform 105"/>
              <p:cNvSpPr>
                <a:spLocks/>
              </p:cNvSpPr>
              <p:nvPr/>
            </p:nvSpPr>
            <p:spPr bwMode="auto">
              <a:xfrm>
                <a:off x="3746" y="2275"/>
                <a:ext cx="606" cy="173"/>
              </a:xfrm>
              <a:custGeom>
                <a:avLst/>
                <a:gdLst>
                  <a:gd name="T0" fmla="*/ 314 w 379"/>
                  <a:gd name="T1" fmla="*/ 0 h 108"/>
                  <a:gd name="T2" fmla="*/ 181 w 379"/>
                  <a:gd name="T3" fmla="*/ 29 h 108"/>
                  <a:gd name="T4" fmla="*/ 61 w 379"/>
                  <a:gd name="T5" fmla="*/ 58 h 108"/>
                  <a:gd name="T6" fmla="*/ 0 w 379"/>
                  <a:gd name="T7" fmla="*/ 49 h 108"/>
                  <a:gd name="T8" fmla="*/ 101 w 379"/>
                  <a:gd name="T9" fmla="*/ 108 h 108"/>
                  <a:gd name="T10" fmla="*/ 220 w 379"/>
                  <a:gd name="T11" fmla="*/ 57 h 108"/>
                  <a:gd name="T12" fmla="*/ 378 w 379"/>
                  <a:gd name="T13" fmla="*/ 7 h 108"/>
                  <a:gd name="T14" fmla="*/ 379 w 379"/>
                  <a:gd name="T15" fmla="*/ 7 h 108"/>
                  <a:gd name="T16" fmla="*/ 314 w 379"/>
                  <a:gd name="T1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9" h="108">
                    <a:moveTo>
                      <a:pt x="314" y="0"/>
                    </a:moveTo>
                    <a:cubicBezTo>
                      <a:pt x="261" y="0"/>
                      <a:pt x="220" y="15"/>
                      <a:pt x="181" y="29"/>
                    </a:cubicBezTo>
                    <a:cubicBezTo>
                      <a:pt x="141" y="44"/>
                      <a:pt x="104" y="58"/>
                      <a:pt x="61" y="58"/>
                    </a:cubicBezTo>
                    <a:cubicBezTo>
                      <a:pt x="42" y="58"/>
                      <a:pt x="22" y="55"/>
                      <a:pt x="0" y="49"/>
                    </a:cubicBezTo>
                    <a:cubicBezTo>
                      <a:pt x="38" y="92"/>
                      <a:pt x="70" y="108"/>
                      <a:pt x="101" y="108"/>
                    </a:cubicBezTo>
                    <a:cubicBezTo>
                      <a:pt x="140" y="108"/>
                      <a:pt x="177" y="83"/>
                      <a:pt x="220" y="57"/>
                    </a:cubicBezTo>
                    <a:cubicBezTo>
                      <a:pt x="263" y="32"/>
                      <a:pt x="313" y="7"/>
                      <a:pt x="378" y="7"/>
                    </a:cubicBezTo>
                    <a:cubicBezTo>
                      <a:pt x="378" y="7"/>
                      <a:pt x="379" y="7"/>
                      <a:pt x="379" y="7"/>
                    </a:cubicBezTo>
                    <a:cubicBezTo>
                      <a:pt x="356" y="3"/>
                      <a:pt x="334" y="0"/>
                      <a:pt x="3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8" name="Freeform 106"/>
              <p:cNvSpPr>
                <a:spLocks/>
              </p:cNvSpPr>
              <p:nvPr/>
            </p:nvSpPr>
            <p:spPr bwMode="auto">
              <a:xfrm>
                <a:off x="4234" y="3689"/>
                <a:ext cx="204" cy="314"/>
              </a:xfrm>
              <a:custGeom>
                <a:avLst/>
                <a:gdLst>
                  <a:gd name="T0" fmla="*/ 13 w 128"/>
                  <a:gd name="T1" fmla="*/ 0 h 196"/>
                  <a:gd name="T2" fmla="*/ 22 w 128"/>
                  <a:gd name="T3" fmla="*/ 196 h 196"/>
                  <a:gd name="T4" fmla="*/ 13 w 128"/>
                  <a:gd name="T5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8" h="196">
                    <a:moveTo>
                      <a:pt x="13" y="0"/>
                    </a:moveTo>
                    <a:cubicBezTo>
                      <a:pt x="74" y="119"/>
                      <a:pt x="0" y="121"/>
                      <a:pt x="22" y="196"/>
                    </a:cubicBezTo>
                    <a:cubicBezTo>
                      <a:pt x="128" y="146"/>
                      <a:pt x="57" y="44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89" name="Freeform 107"/>
              <p:cNvSpPr>
                <a:spLocks/>
              </p:cNvSpPr>
              <p:nvPr/>
            </p:nvSpPr>
            <p:spPr bwMode="auto">
              <a:xfrm>
                <a:off x="4624" y="1925"/>
                <a:ext cx="568" cy="281"/>
              </a:xfrm>
              <a:custGeom>
                <a:avLst/>
                <a:gdLst>
                  <a:gd name="T0" fmla="*/ 143 w 355"/>
                  <a:gd name="T1" fmla="*/ 0 h 176"/>
                  <a:gd name="T2" fmla="*/ 129 w 355"/>
                  <a:gd name="T3" fmla="*/ 0 h 176"/>
                  <a:gd name="T4" fmla="*/ 4 w 355"/>
                  <a:gd name="T5" fmla="*/ 176 h 176"/>
                  <a:gd name="T6" fmla="*/ 151 w 355"/>
                  <a:gd name="T7" fmla="*/ 55 h 176"/>
                  <a:gd name="T8" fmla="*/ 226 w 355"/>
                  <a:gd name="T9" fmla="*/ 73 h 176"/>
                  <a:gd name="T10" fmla="*/ 291 w 355"/>
                  <a:gd name="T11" fmla="*/ 91 h 176"/>
                  <a:gd name="T12" fmla="*/ 355 w 355"/>
                  <a:gd name="T13" fmla="*/ 35 h 176"/>
                  <a:gd name="T14" fmla="*/ 295 w 355"/>
                  <a:gd name="T15" fmla="*/ 64 h 176"/>
                  <a:gd name="T16" fmla="*/ 232 w 355"/>
                  <a:gd name="T17" fmla="*/ 32 h 176"/>
                  <a:gd name="T18" fmla="*/ 143 w 355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5" h="176">
                    <a:moveTo>
                      <a:pt x="143" y="0"/>
                    </a:moveTo>
                    <a:cubicBezTo>
                      <a:pt x="139" y="0"/>
                      <a:pt x="134" y="0"/>
                      <a:pt x="129" y="0"/>
                    </a:cubicBezTo>
                    <a:cubicBezTo>
                      <a:pt x="32" y="9"/>
                      <a:pt x="0" y="110"/>
                      <a:pt x="4" y="176"/>
                    </a:cubicBezTo>
                    <a:cubicBezTo>
                      <a:pt x="57" y="81"/>
                      <a:pt x="106" y="55"/>
                      <a:pt x="151" y="55"/>
                    </a:cubicBezTo>
                    <a:cubicBezTo>
                      <a:pt x="178" y="55"/>
                      <a:pt x="203" y="64"/>
                      <a:pt x="226" y="73"/>
                    </a:cubicBezTo>
                    <a:cubicBezTo>
                      <a:pt x="250" y="82"/>
                      <a:pt x="271" y="91"/>
                      <a:pt x="291" y="91"/>
                    </a:cubicBezTo>
                    <a:cubicBezTo>
                      <a:pt x="315" y="91"/>
                      <a:pt x="337" y="78"/>
                      <a:pt x="355" y="35"/>
                    </a:cubicBezTo>
                    <a:cubicBezTo>
                      <a:pt x="331" y="56"/>
                      <a:pt x="312" y="64"/>
                      <a:pt x="295" y="64"/>
                    </a:cubicBezTo>
                    <a:cubicBezTo>
                      <a:pt x="272" y="64"/>
                      <a:pt x="254" y="48"/>
                      <a:pt x="232" y="32"/>
                    </a:cubicBezTo>
                    <a:cubicBezTo>
                      <a:pt x="210" y="16"/>
                      <a:pt x="183" y="0"/>
                      <a:pt x="1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0" name="Freeform 108"/>
              <p:cNvSpPr>
                <a:spLocks/>
              </p:cNvSpPr>
              <p:nvPr/>
            </p:nvSpPr>
            <p:spPr bwMode="auto">
              <a:xfrm>
                <a:off x="4030" y="2136"/>
                <a:ext cx="581" cy="250"/>
              </a:xfrm>
              <a:custGeom>
                <a:avLst/>
                <a:gdLst>
                  <a:gd name="T0" fmla="*/ 121 w 363"/>
                  <a:gd name="T1" fmla="*/ 0 h 156"/>
                  <a:gd name="T2" fmla="*/ 0 w 363"/>
                  <a:gd name="T3" fmla="*/ 45 h 156"/>
                  <a:gd name="T4" fmla="*/ 115 w 363"/>
                  <a:gd name="T5" fmla="*/ 72 h 156"/>
                  <a:gd name="T6" fmla="*/ 130 w 363"/>
                  <a:gd name="T7" fmla="*/ 72 h 156"/>
                  <a:gd name="T8" fmla="*/ 146 w 363"/>
                  <a:gd name="T9" fmla="*/ 72 h 156"/>
                  <a:gd name="T10" fmla="*/ 363 w 363"/>
                  <a:gd name="T11" fmla="*/ 156 h 156"/>
                  <a:gd name="T12" fmla="*/ 121 w 363"/>
                  <a:gd name="T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3" h="156">
                    <a:moveTo>
                      <a:pt x="121" y="0"/>
                    </a:moveTo>
                    <a:cubicBezTo>
                      <a:pt x="81" y="0"/>
                      <a:pt x="41" y="13"/>
                      <a:pt x="0" y="45"/>
                    </a:cubicBezTo>
                    <a:cubicBezTo>
                      <a:pt x="45" y="69"/>
                      <a:pt x="80" y="72"/>
                      <a:pt x="115" y="72"/>
                    </a:cubicBezTo>
                    <a:cubicBezTo>
                      <a:pt x="120" y="72"/>
                      <a:pt x="125" y="72"/>
                      <a:pt x="130" y="72"/>
                    </a:cubicBezTo>
                    <a:cubicBezTo>
                      <a:pt x="136" y="72"/>
                      <a:pt x="141" y="72"/>
                      <a:pt x="146" y="72"/>
                    </a:cubicBezTo>
                    <a:cubicBezTo>
                      <a:pt x="200" y="72"/>
                      <a:pt x="260" y="78"/>
                      <a:pt x="363" y="156"/>
                    </a:cubicBezTo>
                    <a:cubicBezTo>
                      <a:pt x="321" y="96"/>
                      <a:pt x="227" y="0"/>
                      <a:pt x="1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1" name="Freeform 109"/>
              <p:cNvSpPr>
                <a:spLocks/>
              </p:cNvSpPr>
              <p:nvPr/>
            </p:nvSpPr>
            <p:spPr bwMode="auto">
              <a:xfrm>
                <a:off x="4451" y="1632"/>
                <a:ext cx="533" cy="606"/>
              </a:xfrm>
              <a:custGeom>
                <a:avLst/>
                <a:gdLst>
                  <a:gd name="T0" fmla="*/ 74 w 333"/>
                  <a:gd name="T1" fmla="*/ 0 h 379"/>
                  <a:gd name="T2" fmla="*/ 91 w 333"/>
                  <a:gd name="T3" fmla="*/ 379 h 379"/>
                  <a:gd name="T4" fmla="*/ 74 w 333"/>
                  <a:gd name="T5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3" h="379">
                    <a:moveTo>
                      <a:pt x="74" y="0"/>
                    </a:moveTo>
                    <a:cubicBezTo>
                      <a:pt x="167" y="137"/>
                      <a:pt x="0" y="209"/>
                      <a:pt x="91" y="379"/>
                    </a:cubicBezTo>
                    <a:cubicBezTo>
                      <a:pt x="51" y="199"/>
                      <a:pt x="333" y="117"/>
                      <a:pt x="7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2" name="Freeform 110"/>
              <p:cNvSpPr>
                <a:spLocks/>
              </p:cNvSpPr>
              <p:nvPr/>
            </p:nvSpPr>
            <p:spPr bwMode="auto">
              <a:xfrm>
                <a:off x="4086" y="1860"/>
                <a:ext cx="503" cy="471"/>
              </a:xfrm>
              <a:custGeom>
                <a:avLst/>
                <a:gdLst>
                  <a:gd name="T0" fmla="*/ 0 w 314"/>
                  <a:gd name="T1" fmla="*/ 0 h 294"/>
                  <a:gd name="T2" fmla="*/ 314 w 314"/>
                  <a:gd name="T3" fmla="*/ 294 h 294"/>
                  <a:gd name="T4" fmla="*/ 0 w 314"/>
                  <a:gd name="T5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4" h="294">
                    <a:moveTo>
                      <a:pt x="0" y="0"/>
                    </a:moveTo>
                    <a:cubicBezTo>
                      <a:pt x="41" y="180"/>
                      <a:pt x="202" y="132"/>
                      <a:pt x="314" y="294"/>
                    </a:cubicBezTo>
                    <a:cubicBezTo>
                      <a:pt x="268" y="14"/>
                      <a:pt x="44" y="69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3" name="Freeform 111"/>
              <p:cNvSpPr>
                <a:spLocks/>
              </p:cNvSpPr>
              <p:nvPr/>
            </p:nvSpPr>
            <p:spPr bwMode="auto">
              <a:xfrm>
                <a:off x="4550" y="2381"/>
                <a:ext cx="604" cy="619"/>
              </a:xfrm>
              <a:custGeom>
                <a:avLst/>
                <a:gdLst>
                  <a:gd name="T0" fmla="*/ 178 w 377"/>
                  <a:gd name="T1" fmla="*/ 0 h 387"/>
                  <a:gd name="T2" fmla="*/ 102 w 377"/>
                  <a:gd name="T3" fmla="*/ 387 h 387"/>
                  <a:gd name="T4" fmla="*/ 271 w 377"/>
                  <a:gd name="T5" fmla="*/ 235 h 387"/>
                  <a:gd name="T6" fmla="*/ 178 w 377"/>
                  <a:gd name="T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7" h="387">
                    <a:moveTo>
                      <a:pt x="178" y="0"/>
                    </a:moveTo>
                    <a:cubicBezTo>
                      <a:pt x="0" y="97"/>
                      <a:pt x="377" y="194"/>
                      <a:pt x="102" y="387"/>
                    </a:cubicBezTo>
                    <a:cubicBezTo>
                      <a:pt x="177" y="384"/>
                      <a:pt x="285" y="339"/>
                      <a:pt x="271" y="235"/>
                    </a:cubicBezTo>
                    <a:cubicBezTo>
                      <a:pt x="254" y="105"/>
                      <a:pt x="106" y="115"/>
                      <a:pt x="1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4" name="Freeform 112"/>
              <p:cNvSpPr>
                <a:spLocks/>
              </p:cNvSpPr>
              <p:nvPr/>
            </p:nvSpPr>
            <p:spPr bwMode="auto">
              <a:xfrm>
                <a:off x="4923" y="2527"/>
                <a:ext cx="391" cy="416"/>
              </a:xfrm>
              <a:custGeom>
                <a:avLst/>
                <a:gdLst>
                  <a:gd name="T0" fmla="*/ 219 w 244"/>
                  <a:gd name="T1" fmla="*/ 0 h 260"/>
                  <a:gd name="T2" fmla="*/ 0 w 244"/>
                  <a:gd name="T3" fmla="*/ 260 h 260"/>
                  <a:gd name="T4" fmla="*/ 219 w 244"/>
                  <a:gd name="T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4" h="260">
                    <a:moveTo>
                      <a:pt x="219" y="0"/>
                    </a:moveTo>
                    <a:cubicBezTo>
                      <a:pt x="63" y="41"/>
                      <a:pt x="129" y="165"/>
                      <a:pt x="0" y="260"/>
                    </a:cubicBezTo>
                    <a:cubicBezTo>
                      <a:pt x="244" y="212"/>
                      <a:pt x="163" y="38"/>
                      <a:pt x="2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5" name="Freeform 113"/>
              <p:cNvSpPr>
                <a:spLocks/>
              </p:cNvSpPr>
              <p:nvPr/>
            </p:nvSpPr>
            <p:spPr bwMode="auto">
              <a:xfrm>
                <a:off x="4843" y="2930"/>
                <a:ext cx="602" cy="397"/>
              </a:xfrm>
              <a:custGeom>
                <a:avLst/>
                <a:gdLst>
                  <a:gd name="T0" fmla="*/ 171 w 376"/>
                  <a:gd name="T1" fmla="*/ 0 h 248"/>
                  <a:gd name="T2" fmla="*/ 0 w 376"/>
                  <a:gd name="T3" fmla="*/ 40 h 248"/>
                  <a:gd name="T4" fmla="*/ 237 w 376"/>
                  <a:gd name="T5" fmla="*/ 159 h 248"/>
                  <a:gd name="T6" fmla="*/ 344 w 376"/>
                  <a:gd name="T7" fmla="*/ 248 h 248"/>
                  <a:gd name="T8" fmla="*/ 360 w 376"/>
                  <a:gd name="T9" fmla="*/ 247 h 248"/>
                  <a:gd name="T10" fmla="*/ 369 w 376"/>
                  <a:gd name="T11" fmla="*/ 246 h 248"/>
                  <a:gd name="T12" fmla="*/ 370 w 376"/>
                  <a:gd name="T13" fmla="*/ 246 h 248"/>
                  <a:gd name="T14" fmla="*/ 274 w 376"/>
                  <a:gd name="T15" fmla="*/ 26 h 248"/>
                  <a:gd name="T16" fmla="*/ 171 w 376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6" h="248">
                    <a:moveTo>
                      <a:pt x="171" y="0"/>
                    </a:moveTo>
                    <a:cubicBezTo>
                      <a:pt x="85" y="0"/>
                      <a:pt x="0" y="40"/>
                      <a:pt x="0" y="40"/>
                    </a:cubicBezTo>
                    <a:cubicBezTo>
                      <a:pt x="0" y="40"/>
                      <a:pt x="190" y="42"/>
                      <a:pt x="237" y="159"/>
                    </a:cubicBezTo>
                    <a:cubicBezTo>
                      <a:pt x="269" y="237"/>
                      <a:pt x="315" y="248"/>
                      <a:pt x="344" y="248"/>
                    </a:cubicBezTo>
                    <a:cubicBezTo>
                      <a:pt x="350" y="248"/>
                      <a:pt x="356" y="248"/>
                      <a:pt x="360" y="247"/>
                    </a:cubicBezTo>
                    <a:cubicBezTo>
                      <a:pt x="364" y="247"/>
                      <a:pt x="367" y="246"/>
                      <a:pt x="369" y="246"/>
                    </a:cubicBezTo>
                    <a:cubicBezTo>
                      <a:pt x="370" y="246"/>
                      <a:pt x="370" y="246"/>
                      <a:pt x="370" y="246"/>
                    </a:cubicBezTo>
                    <a:cubicBezTo>
                      <a:pt x="177" y="189"/>
                      <a:pt x="376" y="93"/>
                      <a:pt x="274" y="26"/>
                    </a:cubicBezTo>
                    <a:cubicBezTo>
                      <a:pt x="243" y="7"/>
                      <a:pt x="207" y="0"/>
                      <a:pt x="17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6" name="Freeform 114"/>
              <p:cNvSpPr>
                <a:spLocks/>
              </p:cNvSpPr>
              <p:nvPr/>
            </p:nvSpPr>
            <p:spPr bwMode="auto">
              <a:xfrm>
                <a:off x="5435" y="332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7" name="Freeform 115"/>
              <p:cNvSpPr>
                <a:spLocks/>
              </p:cNvSpPr>
              <p:nvPr/>
            </p:nvSpPr>
            <p:spPr bwMode="auto">
              <a:xfrm>
                <a:off x="5120" y="2831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2 h 159"/>
                  <a:gd name="T4" fmla="*/ 17 w 325"/>
                  <a:gd name="T5" fmla="*/ 41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2 h 159"/>
                  <a:gd name="T12" fmla="*/ 157 w 325"/>
                  <a:gd name="T13" fmla="*/ 6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2"/>
                      <a:pt x="0" y="42"/>
                    </a:cubicBezTo>
                    <a:cubicBezTo>
                      <a:pt x="0" y="42"/>
                      <a:pt x="6" y="41"/>
                      <a:pt x="17" y="41"/>
                    </a:cubicBezTo>
                    <a:cubicBezTo>
                      <a:pt x="46" y="41"/>
                      <a:pt x="109" y="48"/>
                      <a:pt x="145" y="107"/>
                    </a:cubicBezTo>
                    <a:cubicBezTo>
                      <a:pt x="171" y="150"/>
                      <a:pt x="221" y="159"/>
                      <a:pt x="262" y="159"/>
                    </a:cubicBezTo>
                    <a:cubicBezTo>
                      <a:pt x="297" y="159"/>
                      <a:pt x="325" y="152"/>
                      <a:pt x="325" y="152"/>
                    </a:cubicBezTo>
                    <a:cubicBezTo>
                      <a:pt x="184" y="151"/>
                      <a:pt x="232" y="30"/>
                      <a:pt x="157" y="6"/>
                    </a:cubicBezTo>
                    <a:cubicBezTo>
                      <a:pt x="144" y="2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8" name="Freeform 116"/>
              <p:cNvSpPr>
                <a:spLocks/>
              </p:cNvSpPr>
              <p:nvPr/>
            </p:nvSpPr>
            <p:spPr bwMode="auto">
              <a:xfrm>
                <a:off x="4306" y="3175"/>
                <a:ext cx="420" cy="282"/>
              </a:xfrm>
              <a:custGeom>
                <a:avLst/>
                <a:gdLst>
                  <a:gd name="T0" fmla="*/ 119 w 263"/>
                  <a:gd name="T1" fmla="*/ 0 h 176"/>
                  <a:gd name="T2" fmla="*/ 0 w 263"/>
                  <a:gd name="T3" fmla="*/ 93 h 176"/>
                  <a:gd name="T4" fmla="*/ 75 w 263"/>
                  <a:gd name="T5" fmla="*/ 65 h 176"/>
                  <a:gd name="T6" fmla="*/ 148 w 263"/>
                  <a:gd name="T7" fmla="*/ 107 h 176"/>
                  <a:gd name="T8" fmla="*/ 250 w 263"/>
                  <a:gd name="T9" fmla="*/ 176 h 176"/>
                  <a:gd name="T10" fmla="*/ 263 w 263"/>
                  <a:gd name="T11" fmla="*/ 175 h 176"/>
                  <a:gd name="T12" fmla="*/ 156 w 263"/>
                  <a:gd name="T13" fmla="*/ 8 h 176"/>
                  <a:gd name="T14" fmla="*/ 119 w 263"/>
                  <a:gd name="T1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3" h="176">
                    <a:moveTo>
                      <a:pt x="119" y="0"/>
                    </a:moveTo>
                    <a:cubicBezTo>
                      <a:pt x="45" y="0"/>
                      <a:pt x="0" y="93"/>
                      <a:pt x="0" y="93"/>
                    </a:cubicBezTo>
                    <a:cubicBezTo>
                      <a:pt x="0" y="93"/>
                      <a:pt x="35" y="65"/>
                      <a:pt x="75" y="65"/>
                    </a:cubicBezTo>
                    <a:cubicBezTo>
                      <a:pt x="99" y="65"/>
                      <a:pt x="125" y="75"/>
                      <a:pt x="148" y="107"/>
                    </a:cubicBezTo>
                    <a:cubicBezTo>
                      <a:pt x="189" y="167"/>
                      <a:pt x="229" y="176"/>
                      <a:pt x="250" y="176"/>
                    </a:cubicBezTo>
                    <a:cubicBezTo>
                      <a:pt x="258" y="176"/>
                      <a:pt x="263" y="175"/>
                      <a:pt x="263" y="175"/>
                    </a:cubicBezTo>
                    <a:cubicBezTo>
                      <a:pt x="179" y="165"/>
                      <a:pt x="252" y="49"/>
                      <a:pt x="156" y="8"/>
                    </a:cubicBezTo>
                    <a:cubicBezTo>
                      <a:pt x="143" y="3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299" name="Freeform 117"/>
              <p:cNvSpPr>
                <a:spLocks/>
              </p:cNvSpPr>
              <p:nvPr/>
            </p:nvSpPr>
            <p:spPr bwMode="auto">
              <a:xfrm>
                <a:off x="4362" y="1638"/>
                <a:ext cx="308" cy="464"/>
              </a:xfrm>
              <a:custGeom>
                <a:avLst/>
                <a:gdLst>
                  <a:gd name="T0" fmla="*/ 37 w 193"/>
                  <a:gd name="T1" fmla="*/ 0 h 290"/>
                  <a:gd name="T2" fmla="*/ 0 w 193"/>
                  <a:gd name="T3" fmla="*/ 3 h 290"/>
                  <a:gd name="T4" fmla="*/ 105 w 193"/>
                  <a:gd name="T5" fmla="*/ 290 h 290"/>
                  <a:gd name="T6" fmla="*/ 37 w 193"/>
                  <a:gd name="T7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90">
                    <a:moveTo>
                      <a:pt x="37" y="0"/>
                    </a:moveTo>
                    <a:cubicBezTo>
                      <a:pt x="26" y="0"/>
                      <a:pt x="14" y="1"/>
                      <a:pt x="0" y="3"/>
                    </a:cubicBezTo>
                    <a:cubicBezTo>
                      <a:pt x="75" y="106"/>
                      <a:pt x="25" y="212"/>
                      <a:pt x="105" y="290"/>
                    </a:cubicBezTo>
                    <a:cubicBezTo>
                      <a:pt x="72" y="215"/>
                      <a:pt x="193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0" name="Freeform 118"/>
              <p:cNvSpPr>
                <a:spLocks/>
              </p:cNvSpPr>
              <p:nvPr/>
            </p:nvSpPr>
            <p:spPr bwMode="auto">
              <a:xfrm>
                <a:off x="4130" y="1657"/>
                <a:ext cx="308" cy="344"/>
              </a:xfrm>
              <a:custGeom>
                <a:avLst/>
                <a:gdLst>
                  <a:gd name="T0" fmla="*/ 114 w 193"/>
                  <a:gd name="T1" fmla="*/ 0 h 215"/>
                  <a:gd name="T2" fmla="*/ 27 w 193"/>
                  <a:gd name="T3" fmla="*/ 114 h 215"/>
                  <a:gd name="T4" fmla="*/ 193 w 193"/>
                  <a:gd name="T5" fmla="*/ 215 h 215"/>
                  <a:gd name="T6" fmla="*/ 114 w 193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15">
                    <a:moveTo>
                      <a:pt x="114" y="0"/>
                    </a:moveTo>
                    <a:cubicBezTo>
                      <a:pt x="114" y="0"/>
                      <a:pt x="0" y="49"/>
                      <a:pt x="27" y="114"/>
                    </a:cubicBezTo>
                    <a:cubicBezTo>
                      <a:pt x="54" y="180"/>
                      <a:pt x="159" y="146"/>
                      <a:pt x="193" y="215"/>
                    </a:cubicBezTo>
                    <a:cubicBezTo>
                      <a:pt x="190" y="113"/>
                      <a:pt x="63" y="134"/>
                      <a:pt x="1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1" name="Freeform 119"/>
              <p:cNvSpPr>
                <a:spLocks/>
              </p:cNvSpPr>
              <p:nvPr/>
            </p:nvSpPr>
            <p:spPr bwMode="auto">
              <a:xfrm>
                <a:off x="5155" y="2096"/>
                <a:ext cx="589" cy="578"/>
              </a:xfrm>
              <a:custGeom>
                <a:avLst/>
                <a:gdLst>
                  <a:gd name="T0" fmla="*/ 89 w 368"/>
                  <a:gd name="T1" fmla="*/ 0 h 361"/>
                  <a:gd name="T2" fmla="*/ 4 w 368"/>
                  <a:gd name="T3" fmla="*/ 81 h 361"/>
                  <a:gd name="T4" fmla="*/ 52 w 368"/>
                  <a:gd name="T5" fmla="*/ 138 h 361"/>
                  <a:gd name="T6" fmla="*/ 62 w 368"/>
                  <a:gd name="T7" fmla="*/ 136 h 361"/>
                  <a:gd name="T8" fmla="*/ 80 w 368"/>
                  <a:gd name="T9" fmla="*/ 107 h 361"/>
                  <a:gd name="T10" fmla="*/ 61 w 368"/>
                  <a:gd name="T11" fmla="*/ 93 h 361"/>
                  <a:gd name="T12" fmla="*/ 40 w 368"/>
                  <a:gd name="T13" fmla="*/ 68 h 361"/>
                  <a:gd name="T14" fmla="*/ 98 w 368"/>
                  <a:gd name="T15" fmla="*/ 23 h 361"/>
                  <a:gd name="T16" fmla="*/ 112 w 368"/>
                  <a:gd name="T17" fmla="*/ 24 h 361"/>
                  <a:gd name="T18" fmla="*/ 184 w 368"/>
                  <a:gd name="T19" fmla="*/ 160 h 361"/>
                  <a:gd name="T20" fmla="*/ 180 w 368"/>
                  <a:gd name="T21" fmla="*/ 173 h 361"/>
                  <a:gd name="T22" fmla="*/ 177 w 368"/>
                  <a:gd name="T23" fmla="*/ 248 h 361"/>
                  <a:gd name="T24" fmla="*/ 98 w 368"/>
                  <a:gd name="T25" fmla="*/ 186 h 361"/>
                  <a:gd name="T26" fmla="*/ 39 w 368"/>
                  <a:gd name="T27" fmla="*/ 202 h 361"/>
                  <a:gd name="T28" fmla="*/ 282 w 368"/>
                  <a:gd name="T29" fmla="*/ 361 h 361"/>
                  <a:gd name="T30" fmla="*/ 210 w 368"/>
                  <a:gd name="T31" fmla="*/ 298 h 361"/>
                  <a:gd name="T32" fmla="*/ 200 w 368"/>
                  <a:gd name="T33" fmla="*/ 282 h 361"/>
                  <a:gd name="T34" fmla="*/ 238 w 368"/>
                  <a:gd name="T35" fmla="*/ 128 h 361"/>
                  <a:gd name="T36" fmla="*/ 273 w 368"/>
                  <a:gd name="T37" fmla="*/ 120 h 361"/>
                  <a:gd name="T38" fmla="*/ 329 w 368"/>
                  <a:gd name="T39" fmla="*/ 153 h 361"/>
                  <a:gd name="T40" fmla="*/ 304 w 368"/>
                  <a:gd name="T41" fmla="*/ 195 h 361"/>
                  <a:gd name="T42" fmla="*/ 299 w 368"/>
                  <a:gd name="T43" fmla="*/ 194 h 361"/>
                  <a:gd name="T44" fmla="*/ 298 w 368"/>
                  <a:gd name="T45" fmla="*/ 194 h 361"/>
                  <a:gd name="T46" fmla="*/ 296 w 368"/>
                  <a:gd name="T47" fmla="*/ 194 h 361"/>
                  <a:gd name="T48" fmla="*/ 288 w 368"/>
                  <a:gd name="T49" fmla="*/ 211 h 361"/>
                  <a:gd name="T50" fmla="*/ 312 w 368"/>
                  <a:gd name="T51" fmla="*/ 229 h 361"/>
                  <a:gd name="T52" fmla="*/ 323 w 368"/>
                  <a:gd name="T53" fmla="*/ 227 h 361"/>
                  <a:gd name="T54" fmla="*/ 344 w 368"/>
                  <a:gd name="T55" fmla="*/ 135 h 361"/>
                  <a:gd name="T56" fmla="*/ 279 w 368"/>
                  <a:gd name="T57" fmla="*/ 103 h 361"/>
                  <a:gd name="T58" fmla="*/ 193 w 368"/>
                  <a:gd name="T59" fmla="*/ 149 h 361"/>
                  <a:gd name="T60" fmla="*/ 112 w 368"/>
                  <a:gd name="T61" fmla="*/ 3 h 361"/>
                  <a:gd name="T62" fmla="*/ 89 w 368"/>
                  <a:gd name="T63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8" h="361">
                    <a:moveTo>
                      <a:pt x="89" y="0"/>
                    </a:moveTo>
                    <a:cubicBezTo>
                      <a:pt x="43" y="0"/>
                      <a:pt x="0" y="33"/>
                      <a:pt x="4" y="81"/>
                    </a:cubicBezTo>
                    <a:cubicBezTo>
                      <a:pt x="5" y="105"/>
                      <a:pt x="27" y="138"/>
                      <a:pt x="52" y="138"/>
                    </a:cubicBezTo>
                    <a:cubicBezTo>
                      <a:pt x="56" y="138"/>
                      <a:pt x="59" y="137"/>
                      <a:pt x="62" y="136"/>
                    </a:cubicBezTo>
                    <a:cubicBezTo>
                      <a:pt x="74" y="131"/>
                      <a:pt x="83" y="120"/>
                      <a:pt x="80" y="107"/>
                    </a:cubicBezTo>
                    <a:cubicBezTo>
                      <a:pt x="78" y="95"/>
                      <a:pt x="71" y="93"/>
                      <a:pt x="61" y="93"/>
                    </a:cubicBezTo>
                    <a:cubicBezTo>
                      <a:pt x="48" y="92"/>
                      <a:pt x="40" y="80"/>
                      <a:pt x="40" y="68"/>
                    </a:cubicBezTo>
                    <a:cubicBezTo>
                      <a:pt x="39" y="38"/>
                      <a:pt x="70" y="23"/>
                      <a:pt x="98" y="23"/>
                    </a:cubicBezTo>
                    <a:cubicBezTo>
                      <a:pt x="103" y="23"/>
                      <a:pt x="108" y="23"/>
                      <a:pt x="112" y="24"/>
                    </a:cubicBezTo>
                    <a:cubicBezTo>
                      <a:pt x="173" y="37"/>
                      <a:pt x="197" y="104"/>
                      <a:pt x="184" y="160"/>
                    </a:cubicBezTo>
                    <a:cubicBezTo>
                      <a:pt x="184" y="161"/>
                      <a:pt x="182" y="168"/>
                      <a:pt x="180" y="173"/>
                    </a:cubicBezTo>
                    <a:cubicBezTo>
                      <a:pt x="172" y="197"/>
                      <a:pt x="171" y="223"/>
                      <a:pt x="177" y="248"/>
                    </a:cubicBezTo>
                    <a:cubicBezTo>
                      <a:pt x="156" y="213"/>
                      <a:pt x="136" y="186"/>
                      <a:pt x="98" y="186"/>
                    </a:cubicBezTo>
                    <a:cubicBezTo>
                      <a:pt x="82" y="186"/>
                      <a:pt x="63" y="191"/>
                      <a:pt x="39" y="202"/>
                    </a:cubicBezTo>
                    <a:cubicBezTo>
                      <a:pt x="151" y="220"/>
                      <a:pt x="151" y="328"/>
                      <a:pt x="282" y="361"/>
                    </a:cubicBezTo>
                    <a:cubicBezTo>
                      <a:pt x="250" y="345"/>
                      <a:pt x="228" y="322"/>
                      <a:pt x="210" y="298"/>
                    </a:cubicBezTo>
                    <a:cubicBezTo>
                      <a:pt x="207" y="293"/>
                      <a:pt x="201" y="284"/>
                      <a:pt x="200" y="282"/>
                    </a:cubicBezTo>
                    <a:cubicBezTo>
                      <a:pt x="172" y="230"/>
                      <a:pt x="179" y="156"/>
                      <a:pt x="238" y="128"/>
                    </a:cubicBezTo>
                    <a:cubicBezTo>
                      <a:pt x="248" y="123"/>
                      <a:pt x="261" y="120"/>
                      <a:pt x="273" y="120"/>
                    </a:cubicBezTo>
                    <a:cubicBezTo>
                      <a:pt x="297" y="120"/>
                      <a:pt x="321" y="130"/>
                      <a:pt x="329" y="153"/>
                    </a:cubicBezTo>
                    <a:cubicBezTo>
                      <a:pt x="335" y="170"/>
                      <a:pt x="323" y="195"/>
                      <a:pt x="304" y="195"/>
                    </a:cubicBezTo>
                    <a:cubicBezTo>
                      <a:pt x="303" y="195"/>
                      <a:pt x="301" y="195"/>
                      <a:pt x="299" y="194"/>
                    </a:cubicBezTo>
                    <a:cubicBezTo>
                      <a:pt x="299" y="194"/>
                      <a:pt x="298" y="194"/>
                      <a:pt x="298" y="194"/>
                    </a:cubicBezTo>
                    <a:cubicBezTo>
                      <a:pt x="297" y="194"/>
                      <a:pt x="297" y="194"/>
                      <a:pt x="296" y="194"/>
                    </a:cubicBezTo>
                    <a:cubicBezTo>
                      <a:pt x="288" y="194"/>
                      <a:pt x="285" y="203"/>
                      <a:pt x="288" y="211"/>
                    </a:cubicBezTo>
                    <a:cubicBezTo>
                      <a:pt x="290" y="220"/>
                      <a:pt x="299" y="229"/>
                      <a:pt x="312" y="229"/>
                    </a:cubicBezTo>
                    <a:cubicBezTo>
                      <a:pt x="316" y="229"/>
                      <a:pt x="319" y="228"/>
                      <a:pt x="323" y="227"/>
                    </a:cubicBezTo>
                    <a:cubicBezTo>
                      <a:pt x="362" y="217"/>
                      <a:pt x="368" y="166"/>
                      <a:pt x="344" y="135"/>
                    </a:cubicBezTo>
                    <a:cubicBezTo>
                      <a:pt x="328" y="113"/>
                      <a:pt x="304" y="103"/>
                      <a:pt x="279" y="103"/>
                    </a:cubicBezTo>
                    <a:cubicBezTo>
                      <a:pt x="247" y="103"/>
                      <a:pt x="213" y="120"/>
                      <a:pt x="193" y="149"/>
                    </a:cubicBezTo>
                    <a:cubicBezTo>
                      <a:pt x="208" y="90"/>
                      <a:pt x="176" y="19"/>
                      <a:pt x="112" y="3"/>
                    </a:cubicBezTo>
                    <a:cubicBezTo>
                      <a:pt x="104" y="1"/>
                      <a:pt x="97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2" name="Freeform 120"/>
              <p:cNvSpPr>
                <a:spLocks/>
              </p:cNvSpPr>
              <p:nvPr/>
            </p:nvSpPr>
            <p:spPr bwMode="auto">
              <a:xfrm>
                <a:off x="5469" y="2139"/>
                <a:ext cx="97" cy="162"/>
              </a:xfrm>
              <a:custGeom>
                <a:avLst/>
                <a:gdLst>
                  <a:gd name="T0" fmla="*/ 52 w 61"/>
                  <a:gd name="T1" fmla="*/ 0 h 101"/>
                  <a:gd name="T2" fmla="*/ 16 w 61"/>
                  <a:gd name="T3" fmla="*/ 31 h 101"/>
                  <a:gd name="T4" fmla="*/ 8 w 61"/>
                  <a:gd name="T5" fmla="*/ 101 h 101"/>
                  <a:gd name="T6" fmla="*/ 54 w 61"/>
                  <a:gd name="T7" fmla="*/ 47 h 101"/>
                  <a:gd name="T8" fmla="*/ 52 w 61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101">
                    <a:moveTo>
                      <a:pt x="52" y="0"/>
                    </a:moveTo>
                    <a:cubicBezTo>
                      <a:pt x="37" y="3"/>
                      <a:pt x="23" y="15"/>
                      <a:pt x="16" y="31"/>
                    </a:cubicBezTo>
                    <a:cubicBezTo>
                      <a:pt x="9" y="47"/>
                      <a:pt x="0" y="87"/>
                      <a:pt x="8" y="101"/>
                    </a:cubicBezTo>
                    <a:cubicBezTo>
                      <a:pt x="23" y="97"/>
                      <a:pt x="47" y="63"/>
                      <a:pt x="54" y="47"/>
                    </a:cubicBezTo>
                    <a:cubicBezTo>
                      <a:pt x="61" y="31"/>
                      <a:pt x="59" y="13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3" name="Freeform 121"/>
              <p:cNvSpPr>
                <a:spLocks/>
              </p:cNvSpPr>
              <p:nvPr/>
            </p:nvSpPr>
            <p:spPr bwMode="auto">
              <a:xfrm>
                <a:off x="5026" y="1670"/>
                <a:ext cx="195" cy="218"/>
              </a:xfrm>
              <a:custGeom>
                <a:avLst/>
                <a:gdLst>
                  <a:gd name="T0" fmla="*/ 0 w 122"/>
                  <a:gd name="T1" fmla="*/ 13 h 136"/>
                  <a:gd name="T2" fmla="*/ 113 w 122"/>
                  <a:gd name="T3" fmla="*/ 136 h 136"/>
                  <a:gd name="T4" fmla="*/ 0 w 122"/>
                  <a:gd name="T5" fmla="*/ 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2" h="136">
                    <a:moveTo>
                      <a:pt x="0" y="13"/>
                    </a:moveTo>
                    <a:cubicBezTo>
                      <a:pt x="0" y="100"/>
                      <a:pt x="79" y="64"/>
                      <a:pt x="113" y="136"/>
                    </a:cubicBezTo>
                    <a:cubicBezTo>
                      <a:pt x="122" y="0"/>
                      <a:pt x="13" y="44"/>
                      <a:pt x="0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4" name="Freeform 122"/>
              <p:cNvSpPr>
                <a:spLocks/>
              </p:cNvSpPr>
              <p:nvPr/>
            </p:nvSpPr>
            <p:spPr bwMode="auto">
              <a:xfrm>
                <a:off x="5262" y="1676"/>
                <a:ext cx="244" cy="204"/>
              </a:xfrm>
              <a:custGeom>
                <a:avLst/>
                <a:gdLst>
                  <a:gd name="T0" fmla="*/ 116 w 152"/>
                  <a:gd name="T1" fmla="*/ 0 h 127"/>
                  <a:gd name="T2" fmla="*/ 0 w 152"/>
                  <a:gd name="T3" fmla="*/ 127 h 127"/>
                  <a:gd name="T4" fmla="*/ 152 w 152"/>
                  <a:gd name="T5" fmla="*/ 6 h 127"/>
                  <a:gd name="T6" fmla="*/ 116 w 152"/>
                  <a:gd name="T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27">
                    <a:moveTo>
                      <a:pt x="116" y="0"/>
                    </a:moveTo>
                    <a:cubicBezTo>
                      <a:pt x="44" y="0"/>
                      <a:pt x="10" y="83"/>
                      <a:pt x="0" y="127"/>
                    </a:cubicBezTo>
                    <a:cubicBezTo>
                      <a:pt x="62" y="21"/>
                      <a:pt x="104" y="63"/>
                      <a:pt x="152" y="6"/>
                    </a:cubicBezTo>
                    <a:cubicBezTo>
                      <a:pt x="139" y="2"/>
                      <a:pt x="127" y="0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5" name="Freeform 123"/>
              <p:cNvSpPr>
                <a:spLocks/>
              </p:cNvSpPr>
              <p:nvPr/>
            </p:nvSpPr>
            <p:spPr bwMode="auto">
              <a:xfrm>
                <a:off x="4861" y="1182"/>
                <a:ext cx="438" cy="743"/>
              </a:xfrm>
              <a:custGeom>
                <a:avLst/>
                <a:gdLst>
                  <a:gd name="T0" fmla="*/ 208 w 274"/>
                  <a:gd name="T1" fmla="*/ 0 h 464"/>
                  <a:gd name="T2" fmla="*/ 144 w 274"/>
                  <a:gd name="T3" fmla="*/ 29 h 464"/>
                  <a:gd name="T4" fmla="*/ 168 w 274"/>
                  <a:gd name="T5" fmla="*/ 189 h 464"/>
                  <a:gd name="T6" fmla="*/ 114 w 274"/>
                  <a:gd name="T7" fmla="*/ 179 h 464"/>
                  <a:gd name="T8" fmla="*/ 6 w 274"/>
                  <a:gd name="T9" fmla="*/ 256 h 464"/>
                  <a:gd name="T10" fmla="*/ 5 w 274"/>
                  <a:gd name="T11" fmla="*/ 263 h 464"/>
                  <a:gd name="T12" fmla="*/ 61 w 274"/>
                  <a:gd name="T13" fmla="*/ 335 h 464"/>
                  <a:gd name="T14" fmla="*/ 90 w 274"/>
                  <a:gd name="T15" fmla="*/ 323 h 464"/>
                  <a:gd name="T16" fmla="*/ 96 w 274"/>
                  <a:gd name="T17" fmla="*/ 285 h 464"/>
                  <a:gd name="T18" fmla="*/ 52 w 274"/>
                  <a:gd name="T19" fmla="*/ 263 h 464"/>
                  <a:gd name="T20" fmla="*/ 47 w 274"/>
                  <a:gd name="T21" fmla="*/ 247 h 464"/>
                  <a:gd name="T22" fmla="*/ 123 w 274"/>
                  <a:gd name="T23" fmla="*/ 200 h 464"/>
                  <a:gd name="T24" fmla="*/ 139 w 274"/>
                  <a:gd name="T25" fmla="*/ 201 h 464"/>
                  <a:gd name="T26" fmla="*/ 227 w 274"/>
                  <a:gd name="T27" fmla="*/ 263 h 464"/>
                  <a:gd name="T28" fmla="*/ 247 w 274"/>
                  <a:gd name="T29" fmla="*/ 393 h 464"/>
                  <a:gd name="T30" fmla="*/ 219 w 274"/>
                  <a:gd name="T31" fmla="*/ 459 h 464"/>
                  <a:gd name="T32" fmla="*/ 218 w 274"/>
                  <a:gd name="T33" fmla="*/ 464 h 464"/>
                  <a:gd name="T34" fmla="*/ 239 w 274"/>
                  <a:gd name="T35" fmla="*/ 439 h 464"/>
                  <a:gd name="T36" fmla="*/ 246 w 274"/>
                  <a:gd name="T37" fmla="*/ 263 h 464"/>
                  <a:gd name="T38" fmla="*/ 187 w 274"/>
                  <a:gd name="T39" fmla="*/ 199 h 464"/>
                  <a:gd name="T40" fmla="*/ 133 w 274"/>
                  <a:gd name="T41" fmla="*/ 90 h 464"/>
                  <a:gd name="T42" fmla="*/ 200 w 274"/>
                  <a:gd name="T43" fmla="*/ 23 h 464"/>
                  <a:gd name="T44" fmla="*/ 211 w 274"/>
                  <a:gd name="T45" fmla="*/ 24 h 464"/>
                  <a:gd name="T46" fmla="*/ 244 w 274"/>
                  <a:gd name="T47" fmla="*/ 63 h 464"/>
                  <a:gd name="T48" fmla="*/ 250 w 274"/>
                  <a:gd name="T49" fmla="*/ 66 h 464"/>
                  <a:gd name="T50" fmla="*/ 255 w 274"/>
                  <a:gd name="T51" fmla="*/ 65 h 464"/>
                  <a:gd name="T52" fmla="*/ 253 w 274"/>
                  <a:gd name="T53" fmla="*/ 18 h 464"/>
                  <a:gd name="T54" fmla="*/ 208 w 274"/>
                  <a:gd name="T55" fmla="*/ 0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4" h="464">
                    <a:moveTo>
                      <a:pt x="208" y="0"/>
                    </a:moveTo>
                    <a:cubicBezTo>
                      <a:pt x="184" y="0"/>
                      <a:pt x="159" y="12"/>
                      <a:pt x="144" y="29"/>
                    </a:cubicBezTo>
                    <a:cubicBezTo>
                      <a:pt x="101" y="76"/>
                      <a:pt x="120" y="148"/>
                      <a:pt x="168" y="189"/>
                    </a:cubicBezTo>
                    <a:cubicBezTo>
                      <a:pt x="151" y="182"/>
                      <a:pt x="132" y="179"/>
                      <a:pt x="114" y="179"/>
                    </a:cubicBezTo>
                    <a:cubicBezTo>
                      <a:pt x="65" y="179"/>
                      <a:pt x="17" y="205"/>
                      <a:pt x="6" y="256"/>
                    </a:cubicBezTo>
                    <a:cubicBezTo>
                      <a:pt x="6" y="258"/>
                      <a:pt x="6" y="260"/>
                      <a:pt x="5" y="263"/>
                    </a:cubicBezTo>
                    <a:cubicBezTo>
                      <a:pt x="0" y="306"/>
                      <a:pt x="31" y="335"/>
                      <a:pt x="61" y="335"/>
                    </a:cubicBezTo>
                    <a:cubicBezTo>
                      <a:pt x="71" y="335"/>
                      <a:pt x="81" y="331"/>
                      <a:pt x="90" y="323"/>
                    </a:cubicBezTo>
                    <a:cubicBezTo>
                      <a:pt x="99" y="313"/>
                      <a:pt x="101" y="297"/>
                      <a:pt x="96" y="285"/>
                    </a:cubicBezTo>
                    <a:cubicBezTo>
                      <a:pt x="85" y="257"/>
                      <a:pt x="62" y="267"/>
                      <a:pt x="52" y="263"/>
                    </a:cubicBezTo>
                    <a:cubicBezTo>
                      <a:pt x="48" y="261"/>
                      <a:pt x="46" y="257"/>
                      <a:pt x="47" y="247"/>
                    </a:cubicBezTo>
                    <a:cubicBezTo>
                      <a:pt x="51" y="215"/>
                      <a:pt x="91" y="200"/>
                      <a:pt x="123" y="200"/>
                    </a:cubicBezTo>
                    <a:cubicBezTo>
                      <a:pt x="129" y="200"/>
                      <a:pt x="134" y="200"/>
                      <a:pt x="139" y="201"/>
                    </a:cubicBezTo>
                    <a:cubicBezTo>
                      <a:pt x="179" y="208"/>
                      <a:pt x="208" y="231"/>
                      <a:pt x="227" y="263"/>
                    </a:cubicBezTo>
                    <a:cubicBezTo>
                      <a:pt x="250" y="300"/>
                      <a:pt x="257" y="349"/>
                      <a:pt x="247" y="393"/>
                    </a:cubicBezTo>
                    <a:cubicBezTo>
                      <a:pt x="240" y="422"/>
                      <a:pt x="231" y="434"/>
                      <a:pt x="219" y="459"/>
                    </a:cubicBezTo>
                    <a:cubicBezTo>
                      <a:pt x="218" y="462"/>
                      <a:pt x="218" y="464"/>
                      <a:pt x="218" y="464"/>
                    </a:cubicBezTo>
                    <a:cubicBezTo>
                      <a:pt x="220" y="464"/>
                      <a:pt x="239" y="439"/>
                      <a:pt x="239" y="439"/>
                    </a:cubicBezTo>
                    <a:cubicBezTo>
                      <a:pt x="272" y="386"/>
                      <a:pt x="274" y="317"/>
                      <a:pt x="246" y="263"/>
                    </a:cubicBezTo>
                    <a:cubicBezTo>
                      <a:pt x="233" y="237"/>
                      <a:pt x="213" y="215"/>
                      <a:pt x="187" y="199"/>
                    </a:cubicBezTo>
                    <a:cubicBezTo>
                      <a:pt x="153" y="170"/>
                      <a:pt x="129" y="134"/>
                      <a:pt x="133" y="90"/>
                    </a:cubicBezTo>
                    <a:cubicBezTo>
                      <a:pt x="137" y="58"/>
                      <a:pt x="163" y="23"/>
                      <a:pt x="200" y="23"/>
                    </a:cubicBezTo>
                    <a:cubicBezTo>
                      <a:pt x="203" y="23"/>
                      <a:pt x="207" y="23"/>
                      <a:pt x="211" y="24"/>
                    </a:cubicBezTo>
                    <a:cubicBezTo>
                      <a:pt x="245" y="30"/>
                      <a:pt x="238" y="56"/>
                      <a:pt x="244" y="63"/>
                    </a:cubicBezTo>
                    <a:cubicBezTo>
                      <a:pt x="245" y="65"/>
                      <a:pt x="248" y="66"/>
                      <a:pt x="250" y="66"/>
                    </a:cubicBezTo>
                    <a:cubicBezTo>
                      <a:pt x="252" y="66"/>
                      <a:pt x="254" y="66"/>
                      <a:pt x="255" y="65"/>
                    </a:cubicBezTo>
                    <a:cubicBezTo>
                      <a:pt x="274" y="57"/>
                      <a:pt x="267" y="30"/>
                      <a:pt x="253" y="18"/>
                    </a:cubicBezTo>
                    <a:cubicBezTo>
                      <a:pt x="240" y="5"/>
                      <a:pt x="224" y="0"/>
                      <a:pt x="2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6" name="Freeform 124"/>
              <p:cNvSpPr>
                <a:spLocks/>
              </p:cNvSpPr>
              <p:nvPr/>
            </p:nvSpPr>
            <p:spPr bwMode="auto">
              <a:xfrm>
                <a:off x="5299" y="1393"/>
                <a:ext cx="141" cy="323"/>
              </a:xfrm>
              <a:custGeom>
                <a:avLst/>
                <a:gdLst>
                  <a:gd name="T0" fmla="*/ 50 w 88"/>
                  <a:gd name="T1" fmla="*/ 0 h 202"/>
                  <a:gd name="T2" fmla="*/ 25 w 88"/>
                  <a:gd name="T3" fmla="*/ 131 h 202"/>
                  <a:gd name="T4" fmla="*/ 13 w 88"/>
                  <a:gd name="T5" fmla="*/ 202 h 202"/>
                  <a:gd name="T6" fmla="*/ 68 w 88"/>
                  <a:gd name="T7" fmla="*/ 131 h 202"/>
                  <a:gd name="T8" fmla="*/ 50 w 88"/>
                  <a:gd name="T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202">
                    <a:moveTo>
                      <a:pt x="50" y="0"/>
                    </a:moveTo>
                    <a:cubicBezTo>
                      <a:pt x="0" y="48"/>
                      <a:pt x="21" y="83"/>
                      <a:pt x="25" y="131"/>
                    </a:cubicBezTo>
                    <a:cubicBezTo>
                      <a:pt x="27" y="151"/>
                      <a:pt x="26" y="175"/>
                      <a:pt x="13" y="202"/>
                    </a:cubicBezTo>
                    <a:cubicBezTo>
                      <a:pt x="44" y="176"/>
                      <a:pt x="60" y="152"/>
                      <a:pt x="68" y="131"/>
                    </a:cubicBezTo>
                    <a:cubicBezTo>
                      <a:pt x="88" y="69"/>
                      <a:pt x="37" y="27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7" name="Freeform 125"/>
              <p:cNvSpPr>
                <a:spLocks/>
              </p:cNvSpPr>
              <p:nvPr/>
            </p:nvSpPr>
            <p:spPr bwMode="auto">
              <a:xfrm>
                <a:off x="5141" y="1558"/>
                <a:ext cx="139" cy="343"/>
              </a:xfrm>
              <a:custGeom>
                <a:avLst/>
                <a:gdLst>
                  <a:gd name="T0" fmla="*/ 15 w 87"/>
                  <a:gd name="T1" fmla="*/ 0 h 214"/>
                  <a:gd name="T2" fmla="*/ 3 w 87"/>
                  <a:gd name="T3" fmla="*/ 28 h 214"/>
                  <a:gd name="T4" fmla="*/ 7 w 87"/>
                  <a:gd name="T5" fmla="*/ 71 h 214"/>
                  <a:gd name="T6" fmla="*/ 45 w 87"/>
                  <a:gd name="T7" fmla="*/ 214 h 214"/>
                  <a:gd name="T8" fmla="*/ 30 w 87"/>
                  <a:gd name="T9" fmla="*/ 28 h 214"/>
                  <a:gd name="T10" fmla="*/ 15 w 87"/>
                  <a:gd name="T1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14">
                    <a:moveTo>
                      <a:pt x="15" y="0"/>
                    </a:moveTo>
                    <a:cubicBezTo>
                      <a:pt x="15" y="0"/>
                      <a:pt x="6" y="11"/>
                      <a:pt x="3" y="28"/>
                    </a:cubicBezTo>
                    <a:cubicBezTo>
                      <a:pt x="0" y="39"/>
                      <a:pt x="0" y="54"/>
                      <a:pt x="7" y="71"/>
                    </a:cubicBezTo>
                    <a:cubicBezTo>
                      <a:pt x="24" y="112"/>
                      <a:pt x="58" y="116"/>
                      <a:pt x="45" y="214"/>
                    </a:cubicBezTo>
                    <a:cubicBezTo>
                      <a:pt x="87" y="116"/>
                      <a:pt x="69" y="97"/>
                      <a:pt x="30" y="28"/>
                    </a:cubicBezTo>
                    <a:cubicBezTo>
                      <a:pt x="25" y="19"/>
                      <a:pt x="21" y="1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8" name="Freeform 126"/>
              <p:cNvSpPr>
                <a:spLocks/>
              </p:cNvSpPr>
              <p:nvPr/>
            </p:nvSpPr>
            <p:spPr bwMode="auto">
              <a:xfrm>
                <a:off x="4688" y="1518"/>
                <a:ext cx="200" cy="171"/>
              </a:xfrm>
              <a:custGeom>
                <a:avLst/>
                <a:gdLst>
                  <a:gd name="T0" fmla="*/ 125 w 125"/>
                  <a:gd name="T1" fmla="*/ 0 h 107"/>
                  <a:gd name="T2" fmla="*/ 54 w 125"/>
                  <a:gd name="T3" fmla="*/ 53 h 107"/>
                  <a:gd name="T4" fmla="*/ 0 w 125"/>
                  <a:gd name="T5" fmla="*/ 91 h 107"/>
                  <a:gd name="T6" fmla="*/ 50 w 125"/>
                  <a:gd name="T7" fmla="*/ 107 h 107"/>
                  <a:gd name="T8" fmla="*/ 99 w 125"/>
                  <a:gd name="T9" fmla="*/ 53 h 107"/>
                  <a:gd name="T10" fmla="*/ 125 w 125"/>
                  <a:gd name="T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07">
                    <a:moveTo>
                      <a:pt x="125" y="0"/>
                    </a:moveTo>
                    <a:cubicBezTo>
                      <a:pt x="87" y="8"/>
                      <a:pt x="73" y="30"/>
                      <a:pt x="54" y="53"/>
                    </a:cubicBezTo>
                    <a:cubicBezTo>
                      <a:pt x="41" y="67"/>
                      <a:pt x="26" y="81"/>
                      <a:pt x="0" y="91"/>
                    </a:cubicBezTo>
                    <a:cubicBezTo>
                      <a:pt x="21" y="102"/>
                      <a:pt x="37" y="107"/>
                      <a:pt x="50" y="107"/>
                    </a:cubicBezTo>
                    <a:cubicBezTo>
                      <a:pt x="81" y="107"/>
                      <a:pt x="91" y="80"/>
                      <a:pt x="99" y="53"/>
                    </a:cubicBezTo>
                    <a:cubicBezTo>
                      <a:pt x="106" y="31"/>
                      <a:pt x="111" y="8"/>
                      <a:pt x="1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09" name="Freeform 127"/>
              <p:cNvSpPr>
                <a:spLocks noEditPoints="1"/>
              </p:cNvSpPr>
              <p:nvPr/>
            </p:nvSpPr>
            <p:spPr bwMode="auto">
              <a:xfrm>
                <a:off x="5163" y="1374"/>
                <a:ext cx="162" cy="392"/>
              </a:xfrm>
              <a:custGeom>
                <a:avLst/>
                <a:gdLst>
                  <a:gd name="T0" fmla="*/ 82 w 101"/>
                  <a:gd name="T1" fmla="*/ 245 h 245"/>
                  <a:gd name="T2" fmla="*/ 82 w 101"/>
                  <a:gd name="T3" fmla="*/ 245 h 245"/>
                  <a:gd name="T4" fmla="*/ 82 w 101"/>
                  <a:gd name="T5" fmla="*/ 245 h 245"/>
                  <a:gd name="T6" fmla="*/ 15 w 101"/>
                  <a:gd name="T7" fmla="*/ 0 h 245"/>
                  <a:gd name="T8" fmla="*/ 22 w 101"/>
                  <a:gd name="T9" fmla="*/ 80 h 245"/>
                  <a:gd name="T10" fmla="*/ 74 w 101"/>
                  <a:gd name="T11" fmla="*/ 143 h 245"/>
                  <a:gd name="T12" fmla="*/ 82 w 101"/>
                  <a:gd name="T13" fmla="*/ 245 h 245"/>
                  <a:gd name="T14" fmla="*/ 97 w 101"/>
                  <a:gd name="T15" fmla="*/ 143 h 245"/>
                  <a:gd name="T16" fmla="*/ 70 w 101"/>
                  <a:gd name="T17" fmla="*/ 89 h 245"/>
                  <a:gd name="T18" fmla="*/ 15 w 101"/>
                  <a:gd name="T1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245">
                    <a:moveTo>
                      <a:pt x="82" y="245"/>
                    </a:moveTo>
                    <a:cubicBezTo>
                      <a:pt x="82" y="245"/>
                      <a:pt x="82" y="245"/>
                      <a:pt x="82" y="245"/>
                    </a:cubicBezTo>
                    <a:cubicBezTo>
                      <a:pt x="82" y="245"/>
                      <a:pt x="82" y="245"/>
                      <a:pt x="82" y="245"/>
                    </a:cubicBezTo>
                    <a:moveTo>
                      <a:pt x="15" y="0"/>
                    </a:moveTo>
                    <a:cubicBezTo>
                      <a:pt x="15" y="0"/>
                      <a:pt x="0" y="51"/>
                      <a:pt x="22" y="80"/>
                    </a:cubicBezTo>
                    <a:cubicBezTo>
                      <a:pt x="35" y="99"/>
                      <a:pt x="60" y="106"/>
                      <a:pt x="74" y="143"/>
                    </a:cubicBezTo>
                    <a:cubicBezTo>
                      <a:pt x="82" y="164"/>
                      <a:pt x="86" y="195"/>
                      <a:pt x="82" y="245"/>
                    </a:cubicBezTo>
                    <a:cubicBezTo>
                      <a:pt x="82" y="241"/>
                      <a:pt x="101" y="188"/>
                      <a:pt x="97" y="143"/>
                    </a:cubicBezTo>
                    <a:cubicBezTo>
                      <a:pt x="95" y="121"/>
                      <a:pt x="87" y="101"/>
                      <a:pt x="70" y="89"/>
                    </a:cubicBezTo>
                    <a:cubicBezTo>
                      <a:pt x="16" y="52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0" name="Freeform 128"/>
              <p:cNvSpPr>
                <a:spLocks/>
              </p:cNvSpPr>
              <p:nvPr/>
            </p:nvSpPr>
            <p:spPr bwMode="auto">
              <a:xfrm>
                <a:off x="4603" y="3723"/>
                <a:ext cx="445" cy="216"/>
              </a:xfrm>
              <a:custGeom>
                <a:avLst/>
                <a:gdLst>
                  <a:gd name="T0" fmla="*/ 178 w 278"/>
                  <a:gd name="T1" fmla="*/ 0 h 135"/>
                  <a:gd name="T2" fmla="*/ 175 w 278"/>
                  <a:gd name="T3" fmla="*/ 0 h 135"/>
                  <a:gd name="T4" fmla="*/ 43 w 278"/>
                  <a:gd name="T5" fmla="*/ 69 h 135"/>
                  <a:gd name="T6" fmla="*/ 0 w 278"/>
                  <a:gd name="T7" fmla="*/ 51 h 135"/>
                  <a:gd name="T8" fmla="*/ 46 w 278"/>
                  <a:gd name="T9" fmla="*/ 92 h 135"/>
                  <a:gd name="T10" fmla="*/ 102 w 278"/>
                  <a:gd name="T11" fmla="*/ 70 h 135"/>
                  <a:gd name="T12" fmla="*/ 169 w 278"/>
                  <a:gd name="T13" fmla="*/ 48 h 135"/>
                  <a:gd name="T14" fmla="*/ 276 w 278"/>
                  <a:gd name="T15" fmla="*/ 135 h 135"/>
                  <a:gd name="T16" fmla="*/ 178 w 278"/>
                  <a:gd name="T1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135">
                    <a:moveTo>
                      <a:pt x="178" y="0"/>
                    </a:moveTo>
                    <a:cubicBezTo>
                      <a:pt x="177" y="0"/>
                      <a:pt x="176" y="0"/>
                      <a:pt x="175" y="0"/>
                    </a:cubicBezTo>
                    <a:cubicBezTo>
                      <a:pt x="100" y="2"/>
                      <a:pt x="84" y="69"/>
                      <a:pt x="43" y="69"/>
                    </a:cubicBezTo>
                    <a:cubicBezTo>
                      <a:pt x="31" y="69"/>
                      <a:pt x="17" y="64"/>
                      <a:pt x="0" y="51"/>
                    </a:cubicBezTo>
                    <a:cubicBezTo>
                      <a:pt x="14" y="82"/>
                      <a:pt x="29" y="92"/>
                      <a:pt x="46" y="92"/>
                    </a:cubicBezTo>
                    <a:cubicBezTo>
                      <a:pt x="63" y="92"/>
                      <a:pt x="82" y="81"/>
                      <a:pt x="102" y="70"/>
                    </a:cubicBezTo>
                    <a:cubicBezTo>
                      <a:pt x="123" y="59"/>
                      <a:pt x="145" y="48"/>
                      <a:pt x="169" y="48"/>
                    </a:cubicBezTo>
                    <a:cubicBezTo>
                      <a:pt x="201" y="48"/>
                      <a:pt x="237" y="68"/>
                      <a:pt x="276" y="135"/>
                    </a:cubicBezTo>
                    <a:cubicBezTo>
                      <a:pt x="278" y="81"/>
                      <a:pt x="251" y="0"/>
                      <a:pt x="1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1" name="Freeform 129"/>
              <p:cNvSpPr>
                <a:spLocks/>
              </p:cNvSpPr>
              <p:nvPr/>
            </p:nvSpPr>
            <p:spPr bwMode="auto">
              <a:xfrm>
                <a:off x="4582" y="3873"/>
                <a:ext cx="440" cy="184"/>
              </a:xfrm>
              <a:custGeom>
                <a:avLst/>
                <a:gdLst>
                  <a:gd name="T0" fmla="*/ 83 w 275"/>
                  <a:gd name="T1" fmla="*/ 0 h 115"/>
                  <a:gd name="T2" fmla="*/ 0 w 275"/>
                  <a:gd name="T3" fmla="*/ 22 h 115"/>
                  <a:gd name="T4" fmla="*/ 30 w 275"/>
                  <a:gd name="T5" fmla="*/ 18 h 115"/>
                  <a:gd name="T6" fmla="*/ 159 w 275"/>
                  <a:gd name="T7" fmla="*/ 115 h 115"/>
                  <a:gd name="T8" fmla="*/ 168 w 275"/>
                  <a:gd name="T9" fmla="*/ 115 h 115"/>
                  <a:gd name="T10" fmla="*/ 275 w 275"/>
                  <a:gd name="T11" fmla="*/ 56 h 115"/>
                  <a:gd name="T12" fmla="*/ 232 w 275"/>
                  <a:gd name="T13" fmla="*/ 63 h 115"/>
                  <a:gd name="T14" fmla="*/ 149 w 275"/>
                  <a:gd name="T15" fmla="*/ 27 h 115"/>
                  <a:gd name="T16" fmla="*/ 83 w 275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15">
                    <a:moveTo>
                      <a:pt x="83" y="0"/>
                    </a:moveTo>
                    <a:cubicBezTo>
                      <a:pt x="40" y="0"/>
                      <a:pt x="0" y="22"/>
                      <a:pt x="0" y="22"/>
                    </a:cubicBezTo>
                    <a:cubicBezTo>
                      <a:pt x="11" y="19"/>
                      <a:pt x="21" y="18"/>
                      <a:pt x="30" y="18"/>
                    </a:cubicBezTo>
                    <a:cubicBezTo>
                      <a:pt x="108" y="18"/>
                      <a:pt x="102" y="109"/>
                      <a:pt x="159" y="115"/>
                    </a:cubicBezTo>
                    <a:cubicBezTo>
                      <a:pt x="162" y="115"/>
                      <a:pt x="165" y="115"/>
                      <a:pt x="168" y="115"/>
                    </a:cubicBezTo>
                    <a:cubicBezTo>
                      <a:pt x="227" y="115"/>
                      <a:pt x="275" y="56"/>
                      <a:pt x="275" y="56"/>
                    </a:cubicBezTo>
                    <a:cubicBezTo>
                      <a:pt x="275" y="56"/>
                      <a:pt x="257" y="63"/>
                      <a:pt x="232" y="63"/>
                    </a:cubicBezTo>
                    <a:cubicBezTo>
                      <a:pt x="207" y="63"/>
                      <a:pt x="176" y="56"/>
                      <a:pt x="149" y="27"/>
                    </a:cubicBezTo>
                    <a:cubicBezTo>
                      <a:pt x="130" y="7"/>
                      <a:pt x="106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2" name="Freeform 130"/>
              <p:cNvSpPr>
                <a:spLocks/>
              </p:cNvSpPr>
              <p:nvPr/>
            </p:nvSpPr>
            <p:spPr bwMode="auto">
              <a:xfrm>
                <a:off x="4984" y="3627"/>
                <a:ext cx="245" cy="217"/>
              </a:xfrm>
              <a:custGeom>
                <a:avLst/>
                <a:gdLst>
                  <a:gd name="T0" fmla="*/ 153 w 153"/>
                  <a:gd name="T1" fmla="*/ 0 h 136"/>
                  <a:gd name="T2" fmla="*/ 117 w 153"/>
                  <a:gd name="T3" fmla="*/ 16 h 136"/>
                  <a:gd name="T4" fmla="*/ 93 w 153"/>
                  <a:gd name="T5" fmla="*/ 13 h 136"/>
                  <a:gd name="T6" fmla="*/ 70 w 153"/>
                  <a:gd name="T7" fmla="*/ 10 h 136"/>
                  <a:gd name="T8" fmla="*/ 37 w 153"/>
                  <a:gd name="T9" fmla="*/ 25 h 136"/>
                  <a:gd name="T10" fmla="*/ 37 w 153"/>
                  <a:gd name="T11" fmla="*/ 136 h 136"/>
                  <a:gd name="T12" fmla="*/ 153 w 153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136">
                    <a:moveTo>
                      <a:pt x="153" y="0"/>
                    </a:moveTo>
                    <a:cubicBezTo>
                      <a:pt x="141" y="12"/>
                      <a:pt x="129" y="16"/>
                      <a:pt x="117" y="16"/>
                    </a:cubicBezTo>
                    <a:cubicBezTo>
                      <a:pt x="109" y="16"/>
                      <a:pt x="101" y="14"/>
                      <a:pt x="93" y="13"/>
                    </a:cubicBezTo>
                    <a:cubicBezTo>
                      <a:pt x="86" y="11"/>
                      <a:pt x="78" y="10"/>
                      <a:pt x="70" y="10"/>
                    </a:cubicBezTo>
                    <a:cubicBezTo>
                      <a:pt x="59" y="10"/>
                      <a:pt x="48" y="13"/>
                      <a:pt x="37" y="25"/>
                    </a:cubicBezTo>
                    <a:cubicBezTo>
                      <a:pt x="0" y="66"/>
                      <a:pt x="37" y="136"/>
                      <a:pt x="37" y="136"/>
                    </a:cubicBezTo>
                    <a:cubicBezTo>
                      <a:pt x="61" y="21"/>
                      <a:pt x="115" y="75"/>
                      <a:pt x="1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3" name="Freeform 131"/>
              <p:cNvSpPr>
                <a:spLocks/>
              </p:cNvSpPr>
              <p:nvPr/>
            </p:nvSpPr>
            <p:spPr bwMode="auto">
              <a:xfrm>
                <a:off x="4789" y="3559"/>
                <a:ext cx="219" cy="213"/>
              </a:xfrm>
              <a:custGeom>
                <a:avLst/>
                <a:gdLst>
                  <a:gd name="T0" fmla="*/ 12 w 137"/>
                  <a:gd name="T1" fmla="*/ 14 h 133"/>
                  <a:gd name="T2" fmla="*/ 137 w 137"/>
                  <a:gd name="T3" fmla="*/ 133 h 133"/>
                  <a:gd name="T4" fmla="*/ 12 w 137"/>
                  <a:gd name="T5" fmla="*/ 1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133">
                    <a:moveTo>
                      <a:pt x="12" y="14"/>
                    </a:moveTo>
                    <a:cubicBezTo>
                      <a:pt x="0" y="128"/>
                      <a:pt x="109" y="70"/>
                      <a:pt x="137" y="133"/>
                    </a:cubicBezTo>
                    <a:cubicBezTo>
                      <a:pt x="118" y="0"/>
                      <a:pt x="46" y="83"/>
                      <a:pt x="12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4" name="Freeform 132"/>
              <p:cNvSpPr>
                <a:spLocks/>
              </p:cNvSpPr>
              <p:nvPr/>
            </p:nvSpPr>
            <p:spPr bwMode="auto">
              <a:xfrm>
                <a:off x="389" y="5242"/>
                <a:ext cx="566" cy="213"/>
              </a:xfrm>
              <a:custGeom>
                <a:avLst/>
                <a:gdLst>
                  <a:gd name="T0" fmla="*/ 0 w 354"/>
                  <a:gd name="T1" fmla="*/ 0 h 133"/>
                  <a:gd name="T2" fmla="*/ 104 w 354"/>
                  <a:gd name="T3" fmla="*/ 102 h 133"/>
                  <a:gd name="T4" fmla="*/ 182 w 354"/>
                  <a:gd name="T5" fmla="*/ 87 h 133"/>
                  <a:gd name="T6" fmla="*/ 242 w 354"/>
                  <a:gd name="T7" fmla="*/ 77 h 133"/>
                  <a:gd name="T8" fmla="*/ 354 w 354"/>
                  <a:gd name="T9" fmla="*/ 133 h 133"/>
                  <a:gd name="T10" fmla="*/ 183 w 354"/>
                  <a:gd name="T11" fmla="*/ 38 h 133"/>
                  <a:gd name="T12" fmla="*/ 182 w 354"/>
                  <a:gd name="T13" fmla="*/ 38 h 133"/>
                  <a:gd name="T14" fmla="*/ 87 w 354"/>
                  <a:gd name="T15" fmla="*/ 42 h 133"/>
                  <a:gd name="T16" fmla="*/ 0 w 354"/>
                  <a:gd name="T1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133">
                    <a:moveTo>
                      <a:pt x="0" y="0"/>
                    </a:moveTo>
                    <a:cubicBezTo>
                      <a:pt x="31" y="81"/>
                      <a:pt x="66" y="102"/>
                      <a:pt x="104" y="102"/>
                    </a:cubicBezTo>
                    <a:cubicBezTo>
                      <a:pt x="129" y="102"/>
                      <a:pt x="155" y="93"/>
                      <a:pt x="182" y="87"/>
                    </a:cubicBezTo>
                    <a:cubicBezTo>
                      <a:pt x="201" y="82"/>
                      <a:pt x="221" y="77"/>
                      <a:pt x="242" y="77"/>
                    </a:cubicBezTo>
                    <a:cubicBezTo>
                      <a:pt x="278" y="77"/>
                      <a:pt x="315" y="90"/>
                      <a:pt x="354" y="133"/>
                    </a:cubicBezTo>
                    <a:cubicBezTo>
                      <a:pt x="312" y="52"/>
                      <a:pt x="247" y="38"/>
                      <a:pt x="183" y="38"/>
                    </a:cubicBezTo>
                    <a:cubicBezTo>
                      <a:pt x="183" y="38"/>
                      <a:pt x="182" y="38"/>
                      <a:pt x="182" y="38"/>
                    </a:cubicBezTo>
                    <a:cubicBezTo>
                      <a:pt x="149" y="38"/>
                      <a:pt x="116" y="42"/>
                      <a:pt x="87" y="42"/>
                    </a:cubicBezTo>
                    <a:cubicBezTo>
                      <a:pt x="47" y="42"/>
                      <a:pt x="15" y="35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5" name="Freeform 133"/>
              <p:cNvSpPr>
                <a:spLocks/>
              </p:cNvSpPr>
              <p:nvPr/>
            </p:nvSpPr>
            <p:spPr bwMode="auto">
              <a:xfrm>
                <a:off x="510" y="5104"/>
                <a:ext cx="405" cy="261"/>
              </a:xfrm>
              <a:custGeom>
                <a:avLst/>
                <a:gdLst>
                  <a:gd name="T0" fmla="*/ 0 w 253"/>
                  <a:gd name="T1" fmla="*/ 0 h 163"/>
                  <a:gd name="T2" fmla="*/ 106 w 253"/>
                  <a:gd name="T3" fmla="*/ 91 h 163"/>
                  <a:gd name="T4" fmla="*/ 253 w 253"/>
                  <a:gd name="T5" fmla="*/ 163 h 163"/>
                  <a:gd name="T6" fmla="*/ 106 w 253"/>
                  <a:gd name="T7" fmla="*/ 20 h 163"/>
                  <a:gd name="T8" fmla="*/ 0 w 253"/>
                  <a:gd name="T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163">
                    <a:moveTo>
                      <a:pt x="0" y="0"/>
                    </a:moveTo>
                    <a:cubicBezTo>
                      <a:pt x="26" y="63"/>
                      <a:pt x="63" y="80"/>
                      <a:pt x="106" y="91"/>
                    </a:cubicBezTo>
                    <a:cubicBezTo>
                      <a:pt x="151" y="104"/>
                      <a:pt x="203" y="111"/>
                      <a:pt x="253" y="163"/>
                    </a:cubicBezTo>
                    <a:cubicBezTo>
                      <a:pt x="216" y="55"/>
                      <a:pt x="158" y="28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6" name="Freeform 134"/>
              <p:cNvSpPr>
                <a:spLocks/>
              </p:cNvSpPr>
              <p:nvPr/>
            </p:nvSpPr>
            <p:spPr bwMode="auto">
              <a:xfrm>
                <a:off x="562" y="5644"/>
                <a:ext cx="113" cy="120"/>
              </a:xfrm>
              <a:custGeom>
                <a:avLst/>
                <a:gdLst>
                  <a:gd name="T0" fmla="*/ 0 w 71"/>
                  <a:gd name="T1" fmla="*/ 0 h 75"/>
                  <a:gd name="T2" fmla="*/ 27 w 71"/>
                  <a:gd name="T3" fmla="*/ 75 h 75"/>
                  <a:gd name="T4" fmla="*/ 71 w 71"/>
                  <a:gd name="T5" fmla="*/ 75 h 75"/>
                  <a:gd name="T6" fmla="*/ 0 w 71"/>
                  <a:gd name="T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75">
                    <a:moveTo>
                      <a:pt x="0" y="0"/>
                    </a:moveTo>
                    <a:cubicBezTo>
                      <a:pt x="17" y="27"/>
                      <a:pt x="24" y="51"/>
                      <a:pt x="27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67" y="47"/>
                      <a:pt x="48" y="2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7" name="Freeform 135"/>
              <p:cNvSpPr>
                <a:spLocks/>
              </p:cNvSpPr>
              <p:nvPr/>
            </p:nvSpPr>
            <p:spPr bwMode="auto">
              <a:xfrm>
                <a:off x="-1880" y="5221"/>
                <a:ext cx="749" cy="543"/>
              </a:xfrm>
              <a:custGeom>
                <a:avLst/>
                <a:gdLst>
                  <a:gd name="T0" fmla="*/ 350 w 468"/>
                  <a:gd name="T1" fmla="*/ 0 h 339"/>
                  <a:gd name="T2" fmla="*/ 338 w 468"/>
                  <a:gd name="T3" fmla="*/ 0 h 339"/>
                  <a:gd name="T4" fmla="*/ 194 w 468"/>
                  <a:gd name="T5" fmla="*/ 198 h 339"/>
                  <a:gd name="T6" fmla="*/ 188 w 468"/>
                  <a:gd name="T7" fmla="*/ 187 h 339"/>
                  <a:gd name="T8" fmla="*/ 65 w 468"/>
                  <a:gd name="T9" fmla="*/ 114 h 339"/>
                  <a:gd name="T10" fmla="*/ 0 w 468"/>
                  <a:gd name="T11" fmla="*/ 136 h 339"/>
                  <a:gd name="T12" fmla="*/ 0 w 468"/>
                  <a:gd name="T13" fmla="*/ 255 h 339"/>
                  <a:gd name="T14" fmla="*/ 18 w 468"/>
                  <a:gd name="T15" fmla="*/ 259 h 339"/>
                  <a:gd name="T16" fmla="*/ 27 w 468"/>
                  <a:gd name="T17" fmla="*/ 258 h 339"/>
                  <a:gd name="T18" fmla="*/ 57 w 468"/>
                  <a:gd name="T19" fmla="*/ 227 h 339"/>
                  <a:gd name="T20" fmla="*/ 36 w 468"/>
                  <a:gd name="T21" fmla="*/ 160 h 339"/>
                  <a:gd name="T22" fmla="*/ 76 w 468"/>
                  <a:gd name="T23" fmla="*/ 144 h 339"/>
                  <a:gd name="T24" fmla="*/ 152 w 468"/>
                  <a:gd name="T25" fmla="*/ 177 h 339"/>
                  <a:gd name="T26" fmla="*/ 184 w 468"/>
                  <a:gd name="T27" fmla="*/ 339 h 339"/>
                  <a:gd name="T28" fmla="*/ 203 w 468"/>
                  <a:gd name="T29" fmla="*/ 339 h 339"/>
                  <a:gd name="T30" fmla="*/ 209 w 468"/>
                  <a:gd name="T31" fmla="*/ 236 h 339"/>
                  <a:gd name="T32" fmla="*/ 207 w 468"/>
                  <a:gd name="T33" fmla="*/ 226 h 339"/>
                  <a:gd name="T34" fmla="*/ 295 w 468"/>
                  <a:gd name="T35" fmla="*/ 40 h 339"/>
                  <a:gd name="T36" fmla="*/ 338 w 468"/>
                  <a:gd name="T37" fmla="*/ 31 h 339"/>
                  <a:gd name="T38" fmla="*/ 383 w 468"/>
                  <a:gd name="T39" fmla="*/ 119 h 339"/>
                  <a:gd name="T40" fmla="*/ 373 w 468"/>
                  <a:gd name="T41" fmla="*/ 159 h 339"/>
                  <a:gd name="T42" fmla="*/ 379 w 468"/>
                  <a:gd name="T43" fmla="*/ 163 h 339"/>
                  <a:gd name="T44" fmla="*/ 391 w 468"/>
                  <a:gd name="T45" fmla="*/ 165 h 339"/>
                  <a:gd name="T46" fmla="*/ 451 w 468"/>
                  <a:gd name="T47" fmla="*/ 110 h 339"/>
                  <a:gd name="T48" fmla="*/ 350 w 468"/>
                  <a:gd name="T49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8" h="339">
                    <a:moveTo>
                      <a:pt x="350" y="0"/>
                    </a:moveTo>
                    <a:cubicBezTo>
                      <a:pt x="346" y="0"/>
                      <a:pt x="342" y="0"/>
                      <a:pt x="338" y="0"/>
                    </a:cubicBezTo>
                    <a:cubicBezTo>
                      <a:pt x="241" y="10"/>
                      <a:pt x="181" y="111"/>
                      <a:pt x="194" y="198"/>
                    </a:cubicBezTo>
                    <a:cubicBezTo>
                      <a:pt x="193" y="194"/>
                      <a:pt x="191" y="191"/>
                      <a:pt x="188" y="187"/>
                    </a:cubicBezTo>
                    <a:cubicBezTo>
                      <a:pt x="162" y="144"/>
                      <a:pt x="113" y="114"/>
                      <a:pt x="65" y="114"/>
                    </a:cubicBezTo>
                    <a:cubicBezTo>
                      <a:pt x="42" y="114"/>
                      <a:pt x="20" y="120"/>
                      <a:pt x="0" y="136"/>
                    </a:cubicBezTo>
                    <a:cubicBezTo>
                      <a:pt x="0" y="255"/>
                      <a:pt x="0" y="255"/>
                      <a:pt x="0" y="255"/>
                    </a:cubicBezTo>
                    <a:cubicBezTo>
                      <a:pt x="6" y="258"/>
                      <a:pt x="12" y="259"/>
                      <a:pt x="18" y="259"/>
                    </a:cubicBezTo>
                    <a:cubicBezTo>
                      <a:pt x="21" y="259"/>
                      <a:pt x="24" y="259"/>
                      <a:pt x="27" y="258"/>
                    </a:cubicBezTo>
                    <a:cubicBezTo>
                      <a:pt x="42" y="255"/>
                      <a:pt x="54" y="242"/>
                      <a:pt x="57" y="227"/>
                    </a:cubicBezTo>
                    <a:cubicBezTo>
                      <a:pt x="69" y="182"/>
                      <a:pt x="10" y="189"/>
                      <a:pt x="36" y="160"/>
                    </a:cubicBezTo>
                    <a:cubicBezTo>
                      <a:pt x="47" y="149"/>
                      <a:pt x="61" y="144"/>
                      <a:pt x="76" y="144"/>
                    </a:cubicBezTo>
                    <a:cubicBezTo>
                      <a:pt x="104" y="144"/>
                      <a:pt x="134" y="159"/>
                      <a:pt x="152" y="177"/>
                    </a:cubicBezTo>
                    <a:cubicBezTo>
                      <a:pt x="197" y="221"/>
                      <a:pt x="203" y="284"/>
                      <a:pt x="184" y="339"/>
                    </a:cubicBezTo>
                    <a:cubicBezTo>
                      <a:pt x="203" y="339"/>
                      <a:pt x="203" y="339"/>
                      <a:pt x="203" y="339"/>
                    </a:cubicBezTo>
                    <a:cubicBezTo>
                      <a:pt x="215" y="306"/>
                      <a:pt x="217" y="271"/>
                      <a:pt x="209" y="236"/>
                    </a:cubicBezTo>
                    <a:cubicBezTo>
                      <a:pt x="208" y="233"/>
                      <a:pt x="208" y="229"/>
                      <a:pt x="207" y="226"/>
                    </a:cubicBezTo>
                    <a:cubicBezTo>
                      <a:pt x="195" y="155"/>
                      <a:pt x="220" y="72"/>
                      <a:pt x="295" y="40"/>
                    </a:cubicBezTo>
                    <a:cubicBezTo>
                      <a:pt x="311" y="33"/>
                      <a:pt x="325" y="31"/>
                      <a:pt x="338" y="31"/>
                    </a:cubicBezTo>
                    <a:cubicBezTo>
                      <a:pt x="404" y="31"/>
                      <a:pt x="430" y="102"/>
                      <a:pt x="383" y="119"/>
                    </a:cubicBezTo>
                    <a:cubicBezTo>
                      <a:pt x="364" y="126"/>
                      <a:pt x="360" y="148"/>
                      <a:pt x="373" y="159"/>
                    </a:cubicBezTo>
                    <a:cubicBezTo>
                      <a:pt x="375" y="161"/>
                      <a:pt x="377" y="162"/>
                      <a:pt x="379" y="163"/>
                    </a:cubicBezTo>
                    <a:cubicBezTo>
                      <a:pt x="383" y="164"/>
                      <a:pt x="387" y="165"/>
                      <a:pt x="391" y="165"/>
                    </a:cubicBezTo>
                    <a:cubicBezTo>
                      <a:pt x="417" y="165"/>
                      <a:pt x="445" y="135"/>
                      <a:pt x="451" y="110"/>
                    </a:cubicBezTo>
                    <a:cubicBezTo>
                      <a:pt x="468" y="47"/>
                      <a:pt x="411" y="0"/>
                      <a:pt x="3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8" name="Freeform 136"/>
              <p:cNvSpPr>
                <a:spLocks/>
              </p:cNvSpPr>
              <p:nvPr/>
            </p:nvSpPr>
            <p:spPr bwMode="auto">
              <a:xfrm>
                <a:off x="-1432" y="5714"/>
                <a:ext cx="168" cy="50"/>
              </a:xfrm>
              <a:custGeom>
                <a:avLst/>
                <a:gdLst>
                  <a:gd name="T0" fmla="*/ 60 w 105"/>
                  <a:gd name="T1" fmla="*/ 0 h 31"/>
                  <a:gd name="T2" fmla="*/ 0 w 105"/>
                  <a:gd name="T3" fmla="*/ 31 h 31"/>
                  <a:gd name="T4" fmla="*/ 59 w 105"/>
                  <a:gd name="T5" fmla="*/ 31 h 31"/>
                  <a:gd name="T6" fmla="*/ 105 w 105"/>
                  <a:gd name="T7" fmla="*/ 5 h 31"/>
                  <a:gd name="T8" fmla="*/ 60 w 10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31">
                    <a:moveTo>
                      <a:pt x="60" y="0"/>
                    </a:moveTo>
                    <a:cubicBezTo>
                      <a:pt x="25" y="0"/>
                      <a:pt x="9" y="13"/>
                      <a:pt x="0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9" y="18"/>
                      <a:pt x="83" y="8"/>
                      <a:pt x="105" y="5"/>
                    </a:cubicBezTo>
                    <a:cubicBezTo>
                      <a:pt x="87" y="2"/>
                      <a:pt x="72" y="0"/>
                      <a:pt x="6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19" name="Freeform 137"/>
              <p:cNvSpPr>
                <a:spLocks/>
              </p:cNvSpPr>
              <p:nvPr/>
            </p:nvSpPr>
            <p:spPr bwMode="auto">
              <a:xfrm>
                <a:off x="-1880" y="5303"/>
                <a:ext cx="275" cy="152"/>
              </a:xfrm>
              <a:custGeom>
                <a:avLst/>
                <a:gdLst>
                  <a:gd name="T0" fmla="*/ 1 w 172"/>
                  <a:gd name="T1" fmla="*/ 0 h 95"/>
                  <a:gd name="T2" fmla="*/ 0 w 172"/>
                  <a:gd name="T3" fmla="*/ 0 h 95"/>
                  <a:gd name="T4" fmla="*/ 0 w 172"/>
                  <a:gd name="T5" fmla="*/ 49 h 95"/>
                  <a:gd name="T6" fmla="*/ 60 w 172"/>
                  <a:gd name="T7" fmla="*/ 39 h 95"/>
                  <a:gd name="T8" fmla="*/ 172 w 172"/>
                  <a:gd name="T9" fmla="*/ 95 h 95"/>
                  <a:gd name="T10" fmla="*/ 1 w 172"/>
                  <a:gd name="T1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9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9" y="44"/>
                      <a:pt x="39" y="39"/>
                      <a:pt x="60" y="39"/>
                    </a:cubicBezTo>
                    <a:cubicBezTo>
                      <a:pt x="96" y="39"/>
                      <a:pt x="133" y="52"/>
                      <a:pt x="172" y="95"/>
                    </a:cubicBezTo>
                    <a:cubicBezTo>
                      <a:pt x="130" y="14"/>
                      <a:pt x="65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0" name="Freeform 138"/>
              <p:cNvSpPr>
                <a:spLocks/>
              </p:cNvSpPr>
              <p:nvPr/>
            </p:nvSpPr>
            <p:spPr bwMode="auto">
              <a:xfrm>
                <a:off x="-1880" y="5136"/>
                <a:ext cx="235" cy="229"/>
              </a:xfrm>
              <a:custGeom>
                <a:avLst/>
                <a:gdLst>
                  <a:gd name="T0" fmla="*/ 0 w 147"/>
                  <a:gd name="T1" fmla="*/ 0 h 143"/>
                  <a:gd name="T2" fmla="*/ 0 w 147"/>
                  <a:gd name="T3" fmla="*/ 71 h 143"/>
                  <a:gd name="T4" fmla="*/ 147 w 147"/>
                  <a:gd name="T5" fmla="*/ 143 h 143"/>
                  <a:gd name="T6" fmla="*/ 0 w 147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143">
                    <a:moveTo>
                      <a:pt x="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5" y="84"/>
                      <a:pt x="97" y="91"/>
                      <a:pt x="147" y="143"/>
                    </a:cubicBezTo>
                    <a:cubicBezTo>
                      <a:pt x="110" y="35"/>
                      <a:pt x="52" y="8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1" name="Freeform 139"/>
              <p:cNvSpPr>
                <a:spLocks/>
              </p:cNvSpPr>
              <p:nvPr/>
            </p:nvSpPr>
            <p:spPr bwMode="auto">
              <a:xfrm>
                <a:off x="-1616" y="4898"/>
                <a:ext cx="421" cy="554"/>
              </a:xfrm>
              <a:custGeom>
                <a:avLst/>
                <a:gdLst>
                  <a:gd name="T0" fmla="*/ 110 w 263"/>
                  <a:gd name="T1" fmla="*/ 0 h 346"/>
                  <a:gd name="T2" fmla="*/ 18 w 263"/>
                  <a:gd name="T3" fmla="*/ 346 h 346"/>
                  <a:gd name="T4" fmla="*/ 110 w 263"/>
                  <a:gd name="T5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346">
                    <a:moveTo>
                      <a:pt x="110" y="0"/>
                    </a:moveTo>
                    <a:cubicBezTo>
                      <a:pt x="139" y="143"/>
                      <a:pt x="0" y="175"/>
                      <a:pt x="18" y="346"/>
                    </a:cubicBezTo>
                    <a:cubicBezTo>
                      <a:pt x="39" y="175"/>
                      <a:pt x="263" y="158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2" name="Freeform 140"/>
              <p:cNvSpPr>
                <a:spLocks/>
              </p:cNvSpPr>
              <p:nvPr/>
            </p:nvSpPr>
            <p:spPr bwMode="auto">
              <a:xfrm>
                <a:off x="-1790" y="4853"/>
                <a:ext cx="302" cy="543"/>
              </a:xfrm>
              <a:custGeom>
                <a:avLst/>
                <a:gdLst>
                  <a:gd name="T0" fmla="*/ 189 w 189"/>
                  <a:gd name="T1" fmla="*/ 0 h 339"/>
                  <a:gd name="T2" fmla="*/ 114 w 189"/>
                  <a:gd name="T3" fmla="*/ 339 h 339"/>
                  <a:gd name="T4" fmla="*/ 189 w 189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9" h="339">
                    <a:moveTo>
                      <a:pt x="189" y="0"/>
                    </a:moveTo>
                    <a:cubicBezTo>
                      <a:pt x="0" y="49"/>
                      <a:pt x="65" y="250"/>
                      <a:pt x="114" y="339"/>
                    </a:cubicBezTo>
                    <a:cubicBezTo>
                      <a:pt x="72" y="114"/>
                      <a:pt x="189" y="135"/>
                      <a:pt x="1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3" name="Freeform 141"/>
              <p:cNvSpPr>
                <a:spLocks/>
              </p:cNvSpPr>
              <p:nvPr/>
            </p:nvSpPr>
            <p:spPr bwMode="auto">
              <a:xfrm>
                <a:off x="-1533" y="5593"/>
                <a:ext cx="208" cy="171"/>
              </a:xfrm>
              <a:custGeom>
                <a:avLst/>
                <a:gdLst>
                  <a:gd name="T0" fmla="*/ 99 w 130"/>
                  <a:gd name="T1" fmla="*/ 0 h 107"/>
                  <a:gd name="T2" fmla="*/ 0 w 130"/>
                  <a:gd name="T3" fmla="*/ 107 h 107"/>
                  <a:gd name="T4" fmla="*/ 42 w 130"/>
                  <a:gd name="T5" fmla="*/ 107 h 107"/>
                  <a:gd name="T6" fmla="*/ 130 w 130"/>
                  <a:gd name="T7" fmla="*/ 3 h 107"/>
                  <a:gd name="T8" fmla="*/ 99 w 130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07">
                    <a:moveTo>
                      <a:pt x="99" y="0"/>
                    </a:moveTo>
                    <a:cubicBezTo>
                      <a:pt x="28" y="0"/>
                      <a:pt x="18" y="52"/>
                      <a:pt x="0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57" y="61"/>
                      <a:pt x="72" y="15"/>
                      <a:pt x="130" y="3"/>
                    </a:cubicBezTo>
                    <a:cubicBezTo>
                      <a:pt x="119" y="1"/>
                      <a:pt x="108" y="0"/>
                      <a:pt x="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4" name="Freeform 142"/>
              <p:cNvSpPr>
                <a:spLocks/>
              </p:cNvSpPr>
              <p:nvPr/>
            </p:nvSpPr>
            <p:spPr bwMode="auto">
              <a:xfrm>
                <a:off x="-1880" y="3942"/>
                <a:ext cx="694" cy="977"/>
              </a:xfrm>
              <a:custGeom>
                <a:avLst/>
                <a:gdLst>
                  <a:gd name="T0" fmla="*/ 297 w 434"/>
                  <a:gd name="T1" fmla="*/ 0 h 610"/>
                  <a:gd name="T2" fmla="*/ 158 w 434"/>
                  <a:gd name="T3" fmla="*/ 60 h 610"/>
                  <a:gd name="T4" fmla="*/ 113 w 434"/>
                  <a:gd name="T5" fmla="*/ 128 h 610"/>
                  <a:gd name="T6" fmla="*/ 102 w 434"/>
                  <a:gd name="T7" fmla="*/ 295 h 610"/>
                  <a:gd name="T8" fmla="*/ 0 w 434"/>
                  <a:gd name="T9" fmla="*/ 213 h 610"/>
                  <a:gd name="T10" fmla="*/ 0 w 434"/>
                  <a:gd name="T11" fmla="*/ 240 h 610"/>
                  <a:gd name="T12" fmla="*/ 42 w 434"/>
                  <a:gd name="T13" fmla="*/ 261 h 610"/>
                  <a:gd name="T14" fmla="*/ 89 w 434"/>
                  <a:gd name="T15" fmla="*/ 567 h 610"/>
                  <a:gd name="T16" fmla="*/ 66 w 434"/>
                  <a:gd name="T17" fmla="*/ 610 h 610"/>
                  <a:gd name="T18" fmla="*/ 72 w 434"/>
                  <a:gd name="T19" fmla="*/ 606 h 610"/>
                  <a:gd name="T20" fmla="*/ 129 w 434"/>
                  <a:gd name="T21" fmla="*/ 350 h 610"/>
                  <a:gd name="T22" fmla="*/ 114 w 434"/>
                  <a:gd name="T23" fmla="*/ 315 h 610"/>
                  <a:gd name="T24" fmla="*/ 104 w 434"/>
                  <a:gd name="T25" fmla="*/ 197 h 610"/>
                  <a:gd name="T26" fmla="*/ 146 w 434"/>
                  <a:gd name="T27" fmla="*/ 128 h 610"/>
                  <a:gd name="T28" fmla="*/ 194 w 434"/>
                  <a:gd name="T29" fmla="*/ 111 h 610"/>
                  <a:gd name="T30" fmla="*/ 200 w 434"/>
                  <a:gd name="T31" fmla="*/ 110 h 610"/>
                  <a:gd name="T32" fmla="*/ 248 w 434"/>
                  <a:gd name="T33" fmla="*/ 128 h 610"/>
                  <a:gd name="T34" fmla="*/ 238 w 434"/>
                  <a:gd name="T35" fmla="*/ 192 h 610"/>
                  <a:gd name="T36" fmla="*/ 229 w 434"/>
                  <a:gd name="T37" fmla="*/ 191 h 610"/>
                  <a:gd name="T38" fmla="*/ 226 w 434"/>
                  <a:gd name="T39" fmla="*/ 191 h 610"/>
                  <a:gd name="T40" fmla="*/ 220 w 434"/>
                  <a:gd name="T41" fmla="*/ 212 h 610"/>
                  <a:gd name="T42" fmla="*/ 244 w 434"/>
                  <a:gd name="T43" fmla="*/ 225 h 610"/>
                  <a:gd name="T44" fmla="*/ 284 w 434"/>
                  <a:gd name="T45" fmla="*/ 201 h 610"/>
                  <a:gd name="T46" fmla="*/ 278 w 434"/>
                  <a:gd name="T47" fmla="*/ 128 h 610"/>
                  <a:gd name="T48" fmla="*/ 232 w 434"/>
                  <a:gd name="T49" fmla="*/ 97 h 610"/>
                  <a:gd name="T50" fmla="*/ 205 w 434"/>
                  <a:gd name="T51" fmla="*/ 93 h 610"/>
                  <a:gd name="T52" fmla="*/ 129 w 434"/>
                  <a:gd name="T53" fmla="*/ 128 h 610"/>
                  <a:gd name="T54" fmla="*/ 120 w 434"/>
                  <a:gd name="T55" fmla="*/ 139 h 610"/>
                  <a:gd name="T56" fmla="*/ 125 w 434"/>
                  <a:gd name="T57" fmla="*/ 128 h 610"/>
                  <a:gd name="T58" fmla="*/ 220 w 434"/>
                  <a:gd name="T59" fmla="*/ 35 h 610"/>
                  <a:gd name="T60" fmla="*/ 285 w 434"/>
                  <a:gd name="T61" fmla="*/ 21 h 610"/>
                  <a:gd name="T62" fmla="*/ 389 w 434"/>
                  <a:gd name="T63" fmla="*/ 81 h 610"/>
                  <a:gd name="T64" fmla="*/ 379 w 434"/>
                  <a:gd name="T65" fmla="*/ 128 h 610"/>
                  <a:gd name="T66" fmla="*/ 359 w 434"/>
                  <a:gd name="T67" fmla="*/ 133 h 610"/>
                  <a:gd name="T68" fmla="*/ 314 w 434"/>
                  <a:gd name="T69" fmla="*/ 148 h 610"/>
                  <a:gd name="T70" fmla="*/ 351 w 434"/>
                  <a:gd name="T71" fmla="*/ 167 h 610"/>
                  <a:gd name="T72" fmla="*/ 377 w 434"/>
                  <a:gd name="T73" fmla="*/ 179 h 610"/>
                  <a:gd name="T74" fmla="*/ 429 w 434"/>
                  <a:gd name="T75" fmla="*/ 128 h 610"/>
                  <a:gd name="T76" fmla="*/ 404 w 434"/>
                  <a:gd name="T77" fmla="*/ 48 h 610"/>
                  <a:gd name="T78" fmla="*/ 297 w 434"/>
                  <a:gd name="T7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4" h="610">
                    <a:moveTo>
                      <a:pt x="297" y="0"/>
                    </a:moveTo>
                    <a:cubicBezTo>
                      <a:pt x="246" y="0"/>
                      <a:pt x="194" y="23"/>
                      <a:pt x="158" y="60"/>
                    </a:cubicBezTo>
                    <a:cubicBezTo>
                      <a:pt x="138" y="79"/>
                      <a:pt x="124" y="103"/>
                      <a:pt x="113" y="128"/>
                    </a:cubicBezTo>
                    <a:cubicBezTo>
                      <a:pt x="91" y="180"/>
                      <a:pt x="87" y="241"/>
                      <a:pt x="102" y="295"/>
                    </a:cubicBezTo>
                    <a:cubicBezTo>
                      <a:pt x="77" y="258"/>
                      <a:pt x="41" y="228"/>
                      <a:pt x="0" y="213"/>
                    </a:cubicBezTo>
                    <a:cubicBezTo>
                      <a:pt x="0" y="240"/>
                      <a:pt x="0" y="240"/>
                      <a:pt x="0" y="240"/>
                    </a:cubicBezTo>
                    <a:cubicBezTo>
                      <a:pt x="15" y="245"/>
                      <a:pt x="29" y="252"/>
                      <a:pt x="42" y="261"/>
                    </a:cubicBezTo>
                    <a:cubicBezTo>
                      <a:pt x="139" y="331"/>
                      <a:pt x="143" y="464"/>
                      <a:pt x="89" y="567"/>
                    </a:cubicBezTo>
                    <a:cubicBezTo>
                      <a:pt x="87" y="571"/>
                      <a:pt x="62" y="610"/>
                      <a:pt x="66" y="610"/>
                    </a:cubicBezTo>
                    <a:cubicBezTo>
                      <a:pt x="67" y="610"/>
                      <a:pt x="69" y="609"/>
                      <a:pt x="72" y="606"/>
                    </a:cubicBezTo>
                    <a:cubicBezTo>
                      <a:pt x="138" y="544"/>
                      <a:pt x="156" y="430"/>
                      <a:pt x="129" y="350"/>
                    </a:cubicBezTo>
                    <a:cubicBezTo>
                      <a:pt x="125" y="338"/>
                      <a:pt x="120" y="326"/>
                      <a:pt x="114" y="315"/>
                    </a:cubicBezTo>
                    <a:cubicBezTo>
                      <a:pt x="102" y="277"/>
                      <a:pt x="99" y="236"/>
                      <a:pt x="104" y="197"/>
                    </a:cubicBezTo>
                    <a:cubicBezTo>
                      <a:pt x="110" y="169"/>
                      <a:pt x="124" y="144"/>
                      <a:pt x="146" y="128"/>
                    </a:cubicBezTo>
                    <a:cubicBezTo>
                      <a:pt x="160" y="118"/>
                      <a:pt x="175" y="112"/>
                      <a:pt x="194" y="111"/>
                    </a:cubicBezTo>
                    <a:cubicBezTo>
                      <a:pt x="196" y="110"/>
                      <a:pt x="198" y="110"/>
                      <a:pt x="200" y="110"/>
                    </a:cubicBezTo>
                    <a:cubicBezTo>
                      <a:pt x="221" y="110"/>
                      <a:pt x="237" y="118"/>
                      <a:pt x="248" y="128"/>
                    </a:cubicBezTo>
                    <a:cubicBezTo>
                      <a:pt x="273" y="152"/>
                      <a:pt x="270" y="192"/>
                      <a:pt x="238" y="192"/>
                    </a:cubicBezTo>
                    <a:cubicBezTo>
                      <a:pt x="235" y="192"/>
                      <a:pt x="232" y="192"/>
                      <a:pt x="229" y="191"/>
                    </a:cubicBezTo>
                    <a:cubicBezTo>
                      <a:pt x="228" y="191"/>
                      <a:pt x="227" y="191"/>
                      <a:pt x="226" y="191"/>
                    </a:cubicBezTo>
                    <a:cubicBezTo>
                      <a:pt x="216" y="191"/>
                      <a:pt x="215" y="204"/>
                      <a:pt x="220" y="212"/>
                    </a:cubicBezTo>
                    <a:cubicBezTo>
                      <a:pt x="226" y="221"/>
                      <a:pt x="234" y="225"/>
                      <a:pt x="244" y="225"/>
                    </a:cubicBezTo>
                    <a:cubicBezTo>
                      <a:pt x="259" y="225"/>
                      <a:pt x="276" y="216"/>
                      <a:pt x="284" y="201"/>
                    </a:cubicBezTo>
                    <a:cubicBezTo>
                      <a:pt x="299" y="177"/>
                      <a:pt x="294" y="149"/>
                      <a:pt x="278" y="128"/>
                    </a:cubicBezTo>
                    <a:cubicBezTo>
                      <a:pt x="267" y="113"/>
                      <a:pt x="250" y="102"/>
                      <a:pt x="232" y="97"/>
                    </a:cubicBezTo>
                    <a:cubicBezTo>
                      <a:pt x="223" y="94"/>
                      <a:pt x="214" y="93"/>
                      <a:pt x="205" y="93"/>
                    </a:cubicBezTo>
                    <a:cubicBezTo>
                      <a:pt x="176" y="93"/>
                      <a:pt x="149" y="107"/>
                      <a:pt x="129" y="128"/>
                    </a:cubicBezTo>
                    <a:cubicBezTo>
                      <a:pt x="126" y="131"/>
                      <a:pt x="122" y="135"/>
                      <a:pt x="120" y="139"/>
                    </a:cubicBezTo>
                    <a:cubicBezTo>
                      <a:pt x="121" y="135"/>
                      <a:pt x="123" y="132"/>
                      <a:pt x="125" y="128"/>
                    </a:cubicBezTo>
                    <a:cubicBezTo>
                      <a:pt x="144" y="88"/>
                      <a:pt x="175" y="54"/>
                      <a:pt x="220" y="35"/>
                    </a:cubicBezTo>
                    <a:cubicBezTo>
                      <a:pt x="239" y="26"/>
                      <a:pt x="262" y="21"/>
                      <a:pt x="285" y="21"/>
                    </a:cubicBezTo>
                    <a:cubicBezTo>
                      <a:pt x="330" y="21"/>
                      <a:pt x="373" y="39"/>
                      <a:pt x="389" y="81"/>
                    </a:cubicBezTo>
                    <a:cubicBezTo>
                      <a:pt x="396" y="100"/>
                      <a:pt x="393" y="119"/>
                      <a:pt x="379" y="128"/>
                    </a:cubicBezTo>
                    <a:cubicBezTo>
                      <a:pt x="374" y="131"/>
                      <a:pt x="367" y="133"/>
                      <a:pt x="359" y="133"/>
                    </a:cubicBezTo>
                    <a:cubicBezTo>
                      <a:pt x="351" y="133"/>
                      <a:pt x="313" y="135"/>
                      <a:pt x="314" y="148"/>
                    </a:cubicBezTo>
                    <a:cubicBezTo>
                      <a:pt x="314" y="151"/>
                      <a:pt x="337" y="153"/>
                      <a:pt x="351" y="167"/>
                    </a:cubicBezTo>
                    <a:cubicBezTo>
                      <a:pt x="359" y="176"/>
                      <a:pt x="368" y="179"/>
                      <a:pt x="377" y="179"/>
                    </a:cubicBezTo>
                    <a:cubicBezTo>
                      <a:pt x="399" y="179"/>
                      <a:pt x="422" y="158"/>
                      <a:pt x="429" y="128"/>
                    </a:cubicBezTo>
                    <a:cubicBezTo>
                      <a:pt x="434" y="104"/>
                      <a:pt x="428" y="76"/>
                      <a:pt x="404" y="48"/>
                    </a:cubicBezTo>
                    <a:cubicBezTo>
                      <a:pt x="376" y="15"/>
                      <a:pt x="337" y="0"/>
                      <a:pt x="29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5" name="Freeform 143"/>
              <p:cNvSpPr>
                <a:spLocks/>
              </p:cNvSpPr>
              <p:nvPr/>
            </p:nvSpPr>
            <p:spPr bwMode="auto">
              <a:xfrm>
                <a:off x="-1542" y="4465"/>
                <a:ext cx="544" cy="193"/>
              </a:xfrm>
              <a:custGeom>
                <a:avLst/>
                <a:gdLst>
                  <a:gd name="T0" fmla="*/ 130 w 340"/>
                  <a:gd name="T1" fmla="*/ 0 h 120"/>
                  <a:gd name="T2" fmla="*/ 0 w 340"/>
                  <a:gd name="T3" fmla="*/ 116 h 120"/>
                  <a:gd name="T4" fmla="*/ 130 w 340"/>
                  <a:gd name="T5" fmla="*/ 49 h 120"/>
                  <a:gd name="T6" fmla="*/ 216 w 340"/>
                  <a:gd name="T7" fmla="*/ 85 h 120"/>
                  <a:gd name="T8" fmla="*/ 284 w 340"/>
                  <a:gd name="T9" fmla="*/ 120 h 120"/>
                  <a:gd name="T10" fmla="*/ 340 w 340"/>
                  <a:gd name="T11" fmla="*/ 88 h 120"/>
                  <a:gd name="T12" fmla="*/ 296 w 340"/>
                  <a:gd name="T13" fmla="*/ 98 h 120"/>
                  <a:gd name="T14" fmla="*/ 154 w 340"/>
                  <a:gd name="T15" fmla="*/ 2 h 120"/>
                  <a:gd name="T16" fmla="*/ 130 w 340"/>
                  <a:gd name="T1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20">
                    <a:moveTo>
                      <a:pt x="130" y="0"/>
                    </a:moveTo>
                    <a:cubicBezTo>
                      <a:pt x="58" y="0"/>
                      <a:pt x="12" y="67"/>
                      <a:pt x="0" y="116"/>
                    </a:cubicBezTo>
                    <a:cubicBezTo>
                      <a:pt x="55" y="66"/>
                      <a:pt x="96" y="49"/>
                      <a:pt x="130" y="49"/>
                    </a:cubicBezTo>
                    <a:cubicBezTo>
                      <a:pt x="165" y="49"/>
                      <a:pt x="192" y="67"/>
                      <a:pt x="216" y="85"/>
                    </a:cubicBezTo>
                    <a:cubicBezTo>
                      <a:pt x="240" y="102"/>
                      <a:pt x="261" y="120"/>
                      <a:pt x="284" y="120"/>
                    </a:cubicBezTo>
                    <a:cubicBezTo>
                      <a:pt x="301" y="120"/>
                      <a:pt x="319" y="111"/>
                      <a:pt x="340" y="88"/>
                    </a:cubicBezTo>
                    <a:cubicBezTo>
                      <a:pt x="322" y="95"/>
                      <a:pt x="307" y="98"/>
                      <a:pt x="296" y="98"/>
                    </a:cubicBezTo>
                    <a:cubicBezTo>
                      <a:pt x="238" y="98"/>
                      <a:pt x="244" y="20"/>
                      <a:pt x="154" y="2"/>
                    </a:cubicBezTo>
                    <a:cubicBezTo>
                      <a:pt x="146" y="0"/>
                      <a:pt x="138" y="0"/>
                      <a:pt x="1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6" name="Freeform 144"/>
              <p:cNvSpPr>
                <a:spLocks/>
              </p:cNvSpPr>
              <p:nvPr/>
            </p:nvSpPr>
            <p:spPr bwMode="auto">
              <a:xfrm>
                <a:off x="-1770" y="4288"/>
                <a:ext cx="207" cy="355"/>
              </a:xfrm>
              <a:custGeom>
                <a:avLst/>
                <a:gdLst>
                  <a:gd name="T0" fmla="*/ 117 w 129"/>
                  <a:gd name="T1" fmla="*/ 0 h 222"/>
                  <a:gd name="T2" fmla="*/ 77 w 129"/>
                  <a:gd name="T3" fmla="*/ 222 h 222"/>
                  <a:gd name="T4" fmla="*/ 117 w 129"/>
                  <a:gd name="T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9" h="222">
                    <a:moveTo>
                      <a:pt x="117" y="0"/>
                    </a:moveTo>
                    <a:cubicBezTo>
                      <a:pt x="0" y="51"/>
                      <a:pt x="109" y="119"/>
                      <a:pt x="77" y="222"/>
                    </a:cubicBezTo>
                    <a:cubicBezTo>
                      <a:pt x="129" y="129"/>
                      <a:pt x="67" y="74"/>
                      <a:pt x="1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7" name="Freeform 145"/>
              <p:cNvSpPr>
                <a:spLocks/>
              </p:cNvSpPr>
              <p:nvPr/>
            </p:nvSpPr>
            <p:spPr bwMode="auto">
              <a:xfrm>
                <a:off x="-1880" y="4147"/>
                <a:ext cx="130" cy="192"/>
              </a:xfrm>
              <a:custGeom>
                <a:avLst/>
                <a:gdLst>
                  <a:gd name="T0" fmla="*/ 0 w 81"/>
                  <a:gd name="T1" fmla="*/ 0 h 120"/>
                  <a:gd name="T2" fmla="*/ 0 w 81"/>
                  <a:gd name="T3" fmla="*/ 0 h 120"/>
                  <a:gd name="T4" fmla="*/ 0 w 81"/>
                  <a:gd name="T5" fmla="*/ 58 h 120"/>
                  <a:gd name="T6" fmla="*/ 81 w 81"/>
                  <a:gd name="T7" fmla="*/ 120 h 120"/>
                  <a:gd name="T8" fmla="*/ 0 w 81"/>
                  <a:gd name="T9" fmla="*/ 0 h 120"/>
                  <a:gd name="T10" fmla="*/ 0 w 81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45" y="81"/>
                      <a:pt x="81" y="120"/>
                      <a:pt x="81" y="120"/>
                    </a:cubicBezTo>
                    <a:cubicBezTo>
                      <a:pt x="81" y="120"/>
                      <a:pt x="63" y="3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8" name="Freeform 146"/>
              <p:cNvSpPr>
                <a:spLocks/>
              </p:cNvSpPr>
              <p:nvPr/>
            </p:nvSpPr>
            <p:spPr bwMode="auto">
              <a:xfrm>
                <a:off x="-1709" y="4446"/>
                <a:ext cx="330" cy="415"/>
              </a:xfrm>
              <a:custGeom>
                <a:avLst/>
                <a:gdLst>
                  <a:gd name="T0" fmla="*/ 164 w 206"/>
                  <a:gd name="T1" fmla="*/ 0 h 259"/>
                  <a:gd name="T2" fmla="*/ 0 w 206"/>
                  <a:gd name="T3" fmla="*/ 259 h 259"/>
                  <a:gd name="T4" fmla="*/ 205 w 206"/>
                  <a:gd name="T5" fmla="*/ 8 h 259"/>
                  <a:gd name="T6" fmla="*/ 206 w 206"/>
                  <a:gd name="T7" fmla="*/ 8 h 259"/>
                  <a:gd name="T8" fmla="*/ 164 w 206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59">
                    <a:moveTo>
                      <a:pt x="164" y="0"/>
                    </a:moveTo>
                    <a:cubicBezTo>
                      <a:pt x="62" y="0"/>
                      <a:pt x="48" y="176"/>
                      <a:pt x="0" y="259"/>
                    </a:cubicBezTo>
                    <a:cubicBezTo>
                      <a:pt x="119" y="180"/>
                      <a:pt x="106" y="8"/>
                      <a:pt x="205" y="8"/>
                    </a:cubicBezTo>
                    <a:cubicBezTo>
                      <a:pt x="205" y="8"/>
                      <a:pt x="206" y="8"/>
                      <a:pt x="206" y="8"/>
                    </a:cubicBezTo>
                    <a:cubicBezTo>
                      <a:pt x="191" y="2"/>
                      <a:pt x="177" y="0"/>
                      <a:pt x="16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29" name="Freeform 147"/>
              <p:cNvSpPr>
                <a:spLocks/>
              </p:cNvSpPr>
              <p:nvPr/>
            </p:nvSpPr>
            <p:spPr bwMode="auto">
              <a:xfrm>
                <a:off x="-1880" y="3641"/>
                <a:ext cx="211" cy="575"/>
              </a:xfrm>
              <a:custGeom>
                <a:avLst/>
                <a:gdLst>
                  <a:gd name="T0" fmla="*/ 83 w 132"/>
                  <a:gd name="T1" fmla="*/ 0 h 359"/>
                  <a:gd name="T2" fmla="*/ 0 w 132"/>
                  <a:gd name="T3" fmla="*/ 190 h 359"/>
                  <a:gd name="T4" fmla="*/ 0 w 132"/>
                  <a:gd name="T5" fmla="*/ 209 h 359"/>
                  <a:gd name="T6" fmla="*/ 35 w 132"/>
                  <a:gd name="T7" fmla="*/ 316 h 359"/>
                  <a:gd name="T8" fmla="*/ 65 w 132"/>
                  <a:gd name="T9" fmla="*/ 359 h 359"/>
                  <a:gd name="T10" fmla="*/ 55 w 132"/>
                  <a:gd name="T11" fmla="*/ 316 h 359"/>
                  <a:gd name="T12" fmla="*/ 80 w 132"/>
                  <a:gd name="T13" fmla="*/ 182 h 359"/>
                  <a:gd name="T14" fmla="*/ 83 w 132"/>
                  <a:gd name="T15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359">
                    <a:moveTo>
                      <a:pt x="83" y="0"/>
                    </a:moveTo>
                    <a:cubicBezTo>
                      <a:pt x="113" y="155"/>
                      <a:pt x="6" y="110"/>
                      <a:pt x="0" y="190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" y="250"/>
                      <a:pt x="19" y="288"/>
                      <a:pt x="35" y="316"/>
                    </a:cubicBezTo>
                    <a:cubicBezTo>
                      <a:pt x="51" y="342"/>
                      <a:pt x="65" y="359"/>
                      <a:pt x="65" y="359"/>
                    </a:cubicBezTo>
                    <a:cubicBezTo>
                      <a:pt x="65" y="359"/>
                      <a:pt x="59" y="341"/>
                      <a:pt x="55" y="316"/>
                    </a:cubicBezTo>
                    <a:cubicBezTo>
                      <a:pt x="49" y="278"/>
                      <a:pt x="49" y="224"/>
                      <a:pt x="80" y="182"/>
                    </a:cubicBezTo>
                    <a:cubicBezTo>
                      <a:pt x="132" y="112"/>
                      <a:pt x="83" y="0"/>
                      <a:pt x="8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0" name="Freeform 148"/>
              <p:cNvSpPr>
                <a:spLocks/>
              </p:cNvSpPr>
              <p:nvPr/>
            </p:nvSpPr>
            <p:spPr bwMode="auto">
              <a:xfrm>
                <a:off x="-1939" y="4419"/>
                <a:ext cx="326" cy="460"/>
              </a:xfrm>
              <a:custGeom>
                <a:avLst/>
                <a:gdLst>
                  <a:gd name="T0" fmla="*/ 84 w 204"/>
                  <a:gd name="T1" fmla="*/ 0 h 287"/>
                  <a:gd name="T2" fmla="*/ 113 w 204"/>
                  <a:gd name="T3" fmla="*/ 287 h 287"/>
                  <a:gd name="T4" fmla="*/ 84 w 204"/>
                  <a:gd name="T5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287">
                    <a:moveTo>
                      <a:pt x="84" y="0"/>
                    </a:moveTo>
                    <a:cubicBezTo>
                      <a:pt x="0" y="116"/>
                      <a:pt x="140" y="146"/>
                      <a:pt x="113" y="287"/>
                    </a:cubicBezTo>
                    <a:cubicBezTo>
                      <a:pt x="204" y="129"/>
                      <a:pt x="42" y="124"/>
                      <a:pt x="8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1" name="Freeform 149"/>
              <p:cNvSpPr>
                <a:spLocks/>
              </p:cNvSpPr>
              <p:nvPr/>
            </p:nvSpPr>
            <p:spPr bwMode="auto">
              <a:xfrm>
                <a:off x="402" y="4113"/>
                <a:ext cx="408" cy="226"/>
              </a:xfrm>
              <a:custGeom>
                <a:avLst/>
                <a:gdLst>
                  <a:gd name="T0" fmla="*/ 108 w 255"/>
                  <a:gd name="T1" fmla="*/ 0 h 141"/>
                  <a:gd name="T2" fmla="*/ 61 w 255"/>
                  <a:gd name="T3" fmla="*/ 21 h 141"/>
                  <a:gd name="T4" fmla="*/ 34 w 255"/>
                  <a:gd name="T5" fmla="*/ 34 h 141"/>
                  <a:gd name="T6" fmla="*/ 1 w 255"/>
                  <a:gd name="T7" fmla="*/ 21 h 141"/>
                  <a:gd name="T8" fmla="*/ 0 w 255"/>
                  <a:gd name="T9" fmla="*/ 20 h 141"/>
                  <a:gd name="T10" fmla="*/ 0 w 255"/>
                  <a:gd name="T11" fmla="*/ 21 h 141"/>
                  <a:gd name="T12" fmla="*/ 65 w 255"/>
                  <a:gd name="T13" fmla="*/ 70 h 141"/>
                  <a:gd name="T14" fmla="*/ 93 w 255"/>
                  <a:gd name="T15" fmla="*/ 65 h 141"/>
                  <a:gd name="T16" fmla="*/ 115 w 255"/>
                  <a:gd name="T17" fmla="*/ 62 h 141"/>
                  <a:gd name="T18" fmla="*/ 174 w 255"/>
                  <a:gd name="T19" fmla="*/ 79 h 141"/>
                  <a:gd name="T20" fmla="*/ 255 w 255"/>
                  <a:gd name="T21" fmla="*/ 141 h 141"/>
                  <a:gd name="T22" fmla="*/ 174 w 255"/>
                  <a:gd name="T23" fmla="*/ 21 h 141"/>
                  <a:gd name="T24" fmla="*/ 174 w 255"/>
                  <a:gd name="T25" fmla="*/ 21 h 141"/>
                  <a:gd name="T26" fmla="*/ 174 w 255"/>
                  <a:gd name="T27" fmla="*/ 21 h 141"/>
                  <a:gd name="T28" fmla="*/ 139 w 255"/>
                  <a:gd name="T29" fmla="*/ 5 h 141"/>
                  <a:gd name="T30" fmla="*/ 108 w 255"/>
                  <a:gd name="T31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5" h="141">
                    <a:moveTo>
                      <a:pt x="108" y="0"/>
                    </a:moveTo>
                    <a:cubicBezTo>
                      <a:pt x="84" y="0"/>
                      <a:pt x="72" y="11"/>
                      <a:pt x="61" y="21"/>
                    </a:cubicBezTo>
                    <a:cubicBezTo>
                      <a:pt x="53" y="28"/>
                      <a:pt x="45" y="34"/>
                      <a:pt x="34" y="34"/>
                    </a:cubicBezTo>
                    <a:cubicBezTo>
                      <a:pt x="26" y="34"/>
                      <a:pt x="16" y="31"/>
                      <a:pt x="1" y="21"/>
                    </a:cubicBezTo>
                    <a:cubicBezTo>
                      <a:pt x="1" y="21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27"/>
                      <a:pt x="18" y="70"/>
                      <a:pt x="65" y="70"/>
                    </a:cubicBezTo>
                    <a:cubicBezTo>
                      <a:pt x="73" y="70"/>
                      <a:pt x="82" y="68"/>
                      <a:pt x="93" y="65"/>
                    </a:cubicBezTo>
                    <a:cubicBezTo>
                      <a:pt x="100" y="63"/>
                      <a:pt x="107" y="62"/>
                      <a:pt x="115" y="62"/>
                    </a:cubicBezTo>
                    <a:cubicBezTo>
                      <a:pt x="135" y="62"/>
                      <a:pt x="155" y="69"/>
                      <a:pt x="174" y="79"/>
                    </a:cubicBezTo>
                    <a:cubicBezTo>
                      <a:pt x="219" y="102"/>
                      <a:pt x="255" y="141"/>
                      <a:pt x="255" y="141"/>
                    </a:cubicBezTo>
                    <a:cubicBezTo>
                      <a:pt x="255" y="141"/>
                      <a:pt x="237" y="60"/>
                      <a:pt x="17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64" y="14"/>
                      <a:pt x="152" y="9"/>
                      <a:pt x="139" y="5"/>
                    </a:cubicBezTo>
                    <a:cubicBezTo>
                      <a:pt x="127" y="2"/>
                      <a:pt x="117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2" name="Freeform 150"/>
              <p:cNvSpPr>
                <a:spLocks/>
              </p:cNvSpPr>
              <p:nvPr/>
            </p:nvSpPr>
            <p:spPr bwMode="auto">
              <a:xfrm>
                <a:off x="-426" y="5562"/>
                <a:ext cx="428" cy="202"/>
              </a:xfrm>
              <a:custGeom>
                <a:avLst/>
                <a:gdLst>
                  <a:gd name="T0" fmla="*/ 78 w 267"/>
                  <a:gd name="T1" fmla="*/ 0 h 126"/>
                  <a:gd name="T2" fmla="*/ 0 w 267"/>
                  <a:gd name="T3" fmla="*/ 7 h 126"/>
                  <a:gd name="T4" fmla="*/ 203 w 267"/>
                  <a:gd name="T5" fmla="*/ 126 h 126"/>
                  <a:gd name="T6" fmla="*/ 267 w 267"/>
                  <a:gd name="T7" fmla="*/ 126 h 126"/>
                  <a:gd name="T8" fmla="*/ 78 w 267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26">
                    <a:moveTo>
                      <a:pt x="78" y="0"/>
                    </a:moveTo>
                    <a:cubicBezTo>
                      <a:pt x="49" y="0"/>
                      <a:pt x="21" y="3"/>
                      <a:pt x="0" y="7"/>
                    </a:cubicBezTo>
                    <a:cubicBezTo>
                      <a:pt x="148" y="26"/>
                      <a:pt x="162" y="83"/>
                      <a:pt x="203" y="126"/>
                    </a:cubicBezTo>
                    <a:cubicBezTo>
                      <a:pt x="267" y="126"/>
                      <a:pt x="267" y="126"/>
                      <a:pt x="267" y="126"/>
                    </a:cubicBezTo>
                    <a:cubicBezTo>
                      <a:pt x="253" y="25"/>
                      <a:pt x="15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3" name="Freeform 151"/>
              <p:cNvSpPr>
                <a:spLocks/>
              </p:cNvSpPr>
              <p:nvPr/>
            </p:nvSpPr>
            <p:spPr bwMode="auto">
              <a:xfrm>
                <a:off x="-1374" y="4821"/>
                <a:ext cx="606" cy="171"/>
              </a:xfrm>
              <a:custGeom>
                <a:avLst/>
                <a:gdLst>
                  <a:gd name="T0" fmla="*/ 314 w 379"/>
                  <a:gd name="T1" fmla="*/ 0 h 107"/>
                  <a:gd name="T2" fmla="*/ 181 w 379"/>
                  <a:gd name="T3" fmla="*/ 29 h 107"/>
                  <a:gd name="T4" fmla="*/ 61 w 379"/>
                  <a:gd name="T5" fmla="*/ 57 h 107"/>
                  <a:gd name="T6" fmla="*/ 0 w 379"/>
                  <a:gd name="T7" fmla="*/ 48 h 107"/>
                  <a:gd name="T8" fmla="*/ 101 w 379"/>
                  <a:gd name="T9" fmla="*/ 107 h 107"/>
                  <a:gd name="T10" fmla="*/ 220 w 379"/>
                  <a:gd name="T11" fmla="*/ 57 h 107"/>
                  <a:gd name="T12" fmla="*/ 378 w 379"/>
                  <a:gd name="T13" fmla="*/ 7 h 107"/>
                  <a:gd name="T14" fmla="*/ 379 w 379"/>
                  <a:gd name="T15" fmla="*/ 7 h 107"/>
                  <a:gd name="T16" fmla="*/ 314 w 37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9" h="107">
                    <a:moveTo>
                      <a:pt x="314" y="0"/>
                    </a:moveTo>
                    <a:cubicBezTo>
                      <a:pt x="261" y="0"/>
                      <a:pt x="220" y="14"/>
                      <a:pt x="181" y="29"/>
                    </a:cubicBezTo>
                    <a:cubicBezTo>
                      <a:pt x="141" y="43"/>
                      <a:pt x="104" y="57"/>
                      <a:pt x="61" y="57"/>
                    </a:cubicBezTo>
                    <a:cubicBezTo>
                      <a:pt x="42" y="57"/>
                      <a:pt x="22" y="55"/>
                      <a:pt x="0" y="48"/>
                    </a:cubicBezTo>
                    <a:cubicBezTo>
                      <a:pt x="38" y="91"/>
                      <a:pt x="70" y="107"/>
                      <a:pt x="101" y="107"/>
                    </a:cubicBezTo>
                    <a:cubicBezTo>
                      <a:pt x="140" y="107"/>
                      <a:pt x="177" y="82"/>
                      <a:pt x="220" y="57"/>
                    </a:cubicBezTo>
                    <a:cubicBezTo>
                      <a:pt x="263" y="32"/>
                      <a:pt x="313" y="7"/>
                      <a:pt x="378" y="7"/>
                    </a:cubicBezTo>
                    <a:cubicBezTo>
                      <a:pt x="378" y="7"/>
                      <a:pt x="379" y="7"/>
                      <a:pt x="379" y="7"/>
                    </a:cubicBezTo>
                    <a:cubicBezTo>
                      <a:pt x="356" y="2"/>
                      <a:pt x="334" y="0"/>
                      <a:pt x="3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4" name="Freeform 152"/>
              <p:cNvSpPr>
                <a:spLocks/>
              </p:cNvSpPr>
              <p:nvPr/>
            </p:nvSpPr>
            <p:spPr bwMode="auto">
              <a:xfrm>
                <a:off x="-496" y="4469"/>
                <a:ext cx="568" cy="281"/>
              </a:xfrm>
              <a:custGeom>
                <a:avLst/>
                <a:gdLst>
                  <a:gd name="T0" fmla="*/ 143 w 355"/>
                  <a:gd name="T1" fmla="*/ 0 h 176"/>
                  <a:gd name="T2" fmla="*/ 129 w 355"/>
                  <a:gd name="T3" fmla="*/ 1 h 176"/>
                  <a:gd name="T4" fmla="*/ 4 w 355"/>
                  <a:gd name="T5" fmla="*/ 176 h 176"/>
                  <a:gd name="T6" fmla="*/ 151 w 355"/>
                  <a:gd name="T7" fmla="*/ 56 h 176"/>
                  <a:gd name="T8" fmla="*/ 226 w 355"/>
                  <a:gd name="T9" fmla="*/ 74 h 176"/>
                  <a:gd name="T10" fmla="*/ 291 w 355"/>
                  <a:gd name="T11" fmla="*/ 92 h 176"/>
                  <a:gd name="T12" fmla="*/ 355 w 355"/>
                  <a:gd name="T13" fmla="*/ 36 h 176"/>
                  <a:gd name="T14" fmla="*/ 295 w 355"/>
                  <a:gd name="T15" fmla="*/ 64 h 176"/>
                  <a:gd name="T16" fmla="*/ 232 w 355"/>
                  <a:gd name="T17" fmla="*/ 32 h 176"/>
                  <a:gd name="T18" fmla="*/ 143 w 355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5" h="176">
                    <a:moveTo>
                      <a:pt x="143" y="0"/>
                    </a:moveTo>
                    <a:cubicBezTo>
                      <a:pt x="139" y="0"/>
                      <a:pt x="134" y="0"/>
                      <a:pt x="129" y="1"/>
                    </a:cubicBezTo>
                    <a:cubicBezTo>
                      <a:pt x="32" y="9"/>
                      <a:pt x="0" y="111"/>
                      <a:pt x="4" y="176"/>
                    </a:cubicBezTo>
                    <a:cubicBezTo>
                      <a:pt x="57" y="81"/>
                      <a:pt x="106" y="56"/>
                      <a:pt x="151" y="56"/>
                    </a:cubicBezTo>
                    <a:cubicBezTo>
                      <a:pt x="178" y="56"/>
                      <a:pt x="203" y="65"/>
                      <a:pt x="226" y="74"/>
                    </a:cubicBezTo>
                    <a:cubicBezTo>
                      <a:pt x="250" y="83"/>
                      <a:pt x="271" y="92"/>
                      <a:pt x="291" y="92"/>
                    </a:cubicBezTo>
                    <a:cubicBezTo>
                      <a:pt x="315" y="92"/>
                      <a:pt x="337" y="78"/>
                      <a:pt x="355" y="36"/>
                    </a:cubicBezTo>
                    <a:cubicBezTo>
                      <a:pt x="331" y="57"/>
                      <a:pt x="312" y="64"/>
                      <a:pt x="295" y="64"/>
                    </a:cubicBezTo>
                    <a:cubicBezTo>
                      <a:pt x="272" y="64"/>
                      <a:pt x="254" y="48"/>
                      <a:pt x="232" y="32"/>
                    </a:cubicBezTo>
                    <a:cubicBezTo>
                      <a:pt x="210" y="16"/>
                      <a:pt x="183" y="0"/>
                      <a:pt x="1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5" name="Freeform 153"/>
              <p:cNvSpPr>
                <a:spLocks/>
              </p:cNvSpPr>
              <p:nvPr/>
            </p:nvSpPr>
            <p:spPr bwMode="auto">
              <a:xfrm>
                <a:off x="-1090" y="4680"/>
                <a:ext cx="581" cy="250"/>
              </a:xfrm>
              <a:custGeom>
                <a:avLst/>
                <a:gdLst>
                  <a:gd name="T0" fmla="*/ 121 w 363"/>
                  <a:gd name="T1" fmla="*/ 0 h 156"/>
                  <a:gd name="T2" fmla="*/ 0 w 363"/>
                  <a:gd name="T3" fmla="*/ 46 h 156"/>
                  <a:gd name="T4" fmla="*/ 115 w 363"/>
                  <a:gd name="T5" fmla="*/ 72 h 156"/>
                  <a:gd name="T6" fmla="*/ 130 w 363"/>
                  <a:gd name="T7" fmla="*/ 72 h 156"/>
                  <a:gd name="T8" fmla="*/ 146 w 363"/>
                  <a:gd name="T9" fmla="*/ 72 h 156"/>
                  <a:gd name="T10" fmla="*/ 363 w 363"/>
                  <a:gd name="T11" fmla="*/ 156 h 156"/>
                  <a:gd name="T12" fmla="*/ 121 w 363"/>
                  <a:gd name="T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3" h="156">
                    <a:moveTo>
                      <a:pt x="121" y="0"/>
                    </a:moveTo>
                    <a:cubicBezTo>
                      <a:pt x="81" y="0"/>
                      <a:pt x="41" y="13"/>
                      <a:pt x="0" y="46"/>
                    </a:cubicBezTo>
                    <a:cubicBezTo>
                      <a:pt x="45" y="70"/>
                      <a:pt x="80" y="72"/>
                      <a:pt x="115" y="72"/>
                    </a:cubicBezTo>
                    <a:cubicBezTo>
                      <a:pt x="120" y="72"/>
                      <a:pt x="125" y="72"/>
                      <a:pt x="130" y="72"/>
                    </a:cubicBezTo>
                    <a:cubicBezTo>
                      <a:pt x="136" y="72"/>
                      <a:pt x="141" y="72"/>
                      <a:pt x="146" y="72"/>
                    </a:cubicBezTo>
                    <a:cubicBezTo>
                      <a:pt x="200" y="72"/>
                      <a:pt x="260" y="78"/>
                      <a:pt x="363" y="156"/>
                    </a:cubicBezTo>
                    <a:cubicBezTo>
                      <a:pt x="321" y="96"/>
                      <a:pt x="227" y="0"/>
                      <a:pt x="1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6" name="Freeform 154"/>
              <p:cNvSpPr>
                <a:spLocks/>
              </p:cNvSpPr>
              <p:nvPr/>
            </p:nvSpPr>
            <p:spPr bwMode="auto">
              <a:xfrm>
                <a:off x="-669" y="4177"/>
                <a:ext cx="533" cy="606"/>
              </a:xfrm>
              <a:custGeom>
                <a:avLst/>
                <a:gdLst>
                  <a:gd name="T0" fmla="*/ 74 w 333"/>
                  <a:gd name="T1" fmla="*/ 0 h 378"/>
                  <a:gd name="T2" fmla="*/ 91 w 333"/>
                  <a:gd name="T3" fmla="*/ 378 h 378"/>
                  <a:gd name="T4" fmla="*/ 74 w 333"/>
                  <a:gd name="T5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3" h="378">
                    <a:moveTo>
                      <a:pt x="74" y="0"/>
                    </a:moveTo>
                    <a:cubicBezTo>
                      <a:pt x="167" y="137"/>
                      <a:pt x="0" y="209"/>
                      <a:pt x="91" y="378"/>
                    </a:cubicBezTo>
                    <a:cubicBezTo>
                      <a:pt x="51" y="198"/>
                      <a:pt x="333" y="117"/>
                      <a:pt x="7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7" name="Freeform 155"/>
              <p:cNvSpPr>
                <a:spLocks/>
              </p:cNvSpPr>
              <p:nvPr/>
            </p:nvSpPr>
            <p:spPr bwMode="auto">
              <a:xfrm>
                <a:off x="-1034" y="4405"/>
                <a:ext cx="503" cy="470"/>
              </a:xfrm>
              <a:custGeom>
                <a:avLst/>
                <a:gdLst>
                  <a:gd name="T0" fmla="*/ 0 w 314"/>
                  <a:gd name="T1" fmla="*/ 0 h 294"/>
                  <a:gd name="T2" fmla="*/ 314 w 314"/>
                  <a:gd name="T3" fmla="*/ 294 h 294"/>
                  <a:gd name="T4" fmla="*/ 0 w 314"/>
                  <a:gd name="T5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4" h="294">
                    <a:moveTo>
                      <a:pt x="0" y="0"/>
                    </a:moveTo>
                    <a:cubicBezTo>
                      <a:pt x="41" y="181"/>
                      <a:pt x="202" y="132"/>
                      <a:pt x="314" y="294"/>
                    </a:cubicBezTo>
                    <a:cubicBezTo>
                      <a:pt x="268" y="14"/>
                      <a:pt x="44" y="69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8" name="Freeform 156"/>
              <p:cNvSpPr>
                <a:spLocks/>
              </p:cNvSpPr>
              <p:nvPr/>
            </p:nvSpPr>
            <p:spPr bwMode="auto">
              <a:xfrm>
                <a:off x="-570" y="4925"/>
                <a:ext cx="604" cy="620"/>
              </a:xfrm>
              <a:custGeom>
                <a:avLst/>
                <a:gdLst>
                  <a:gd name="T0" fmla="*/ 178 w 377"/>
                  <a:gd name="T1" fmla="*/ 0 h 387"/>
                  <a:gd name="T2" fmla="*/ 102 w 377"/>
                  <a:gd name="T3" fmla="*/ 387 h 387"/>
                  <a:gd name="T4" fmla="*/ 271 w 377"/>
                  <a:gd name="T5" fmla="*/ 236 h 387"/>
                  <a:gd name="T6" fmla="*/ 178 w 377"/>
                  <a:gd name="T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7" h="387">
                    <a:moveTo>
                      <a:pt x="178" y="0"/>
                    </a:moveTo>
                    <a:cubicBezTo>
                      <a:pt x="0" y="98"/>
                      <a:pt x="377" y="195"/>
                      <a:pt x="102" y="387"/>
                    </a:cubicBezTo>
                    <a:cubicBezTo>
                      <a:pt x="177" y="384"/>
                      <a:pt x="285" y="339"/>
                      <a:pt x="271" y="236"/>
                    </a:cubicBezTo>
                    <a:cubicBezTo>
                      <a:pt x="254" y="105"/>
                      <a:pt x="106" y="116"/>
                      <a:pt x="1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39" name="Freeform 157"/>
              <p:cNvSpPr>
                <a:spLocks/>
              </p:cNvSpPr>
              <p:nvPr/>
            </p:nvSpPr>
            <p:spPr bwMode="auto">
              <a:xfrm>
                <a:off x="-197" y="5071"/>
                <a:ext cx="391" cy="416"/>
              </a:xfrm>
              <a:custGeom>
                <a:avLst/>
                <a:gdLst>
                  <a:gd name="T0" fmla="*/ 219 w 244"/>
                  <a:gd name="T1" fmla="*/ 0 h 260"/>
                  <a:gd name="T2" fmla="*/ 0 w 244"/>
                  <a:gd name="T3" fmla="*/ 260 h 260"/>
                  <a:gd name="T4" fmla="*/ 219 w 244"/>
                  <a:gd name="T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4" h="260">
                    <a:moveTo>
                      <a:pt x="219" y="0"/>
                    </a:moveTo>
                    <a:cubicBezTo>
                      <a:pt x="63" y="41"/>
                      <a:pt x="129" y="165"/>
                      <a:pt x="0" y="260"/>
                    </a:cubicBezTo>
                    <a:cubicBezTo>
                      <a:pt x="244" y="212"/>
                      <a:pt x="163" y="38"/>
                      <a:pt x="2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0" name="Freeform 158"/>
              <p:cNvSpPr>
                <a:spLocks/>
              </p:cNvSpPr>
              <p:nvPr/>
            </p:nvSpPr>
            <p:spPr bwMode="auto">
              <a:xfrm>
                <a:off x="-277" y="5474"/>
                <a:ext cx="549" cy="290"/>
              </a:xfrm>
              <a:custGeom>
                <a:avLst/>
                <a:gdLst>
                  <a:gd name="T0" fmla="*/ 171 w 343"/>
                  <a:gd name="T1" fmla="*/ 0 h 181"/>
                  <a:gd name="T2" fmla="*/ 0 w 343"/>
                  <a:gd name="T3" fmla="*/ 40 h 181"/>
                  <a:gd name="T4" fmla="*/ 237 w 343"/>
                  <a:gd name="T5" fmla="*/ 160 h 181"/>
                  <a:gd name="T6" fmla="*/ 247 w 343"/>
                  <a:gd name="T7" fmla="*/ 181 h 181"/>
                  <a:gd name="T8" fmla="*/ 282 w 343"/>
                  <a:gd name="T9" fmla="*/ 181 h 181"/>
                  <a:gd name="T10" fmla="*/ 274 w 343"/>
                  <a:gd name="T11" fmla="*/ 27 h 181"/>
                  <a:gd name="T12" fmla="*/ 171 w 343"/>
                  <a:gd name="T1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3" h="181">
                    <a:moveTo>
                      <a:pt x="171" y="0"/>
                    </a:moveTo>
                    <a:cubicBezTo>
                      <a:pt x="85" y="0"/>
                      <a:pt x="0" y="40"/>
                      <a:pt x="0" y="40"/>
                    </a:cubicBezTo>
                    <a:cubicBezTo>
                      <a:pt x="0" y="40"/>
                      <a:pt x="190" y="42"/>
                      <a:pt x="237" y="160"/>
                    </a:cubicBezTo>
                    <a:cubicBezTo>
                      <a:pt x="241" y="167"/>
                      <a:pt x="244" y="174"/>
                      <a:pt x="247" y="181"/>
                    </a:cubicBezTo>
                    <a:cubicBezTo>
                      <a:pt x="282" y="181"/>
                      <a:pt x="282" y="181"/>
                      <a:pt x="282" y="181"/>
                    </a:cubicBezTo>
                    <a:cubicBezTo>
                      <a:pt x="274" y="130"/>
                      <a:pt x="343" y="72"/>
                      <a:pt x="274" y="27"/>
                    </a:cubicBezTo>
                    <a:cubicBezTo>
                      <a:pt x="243" y="7"/>
                      <a:pt x="207" y="0"/>
                      <a:pt x="17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1" name="Freeform 159"/>
              <p:cNvSpPr>
                <a:spLocks/>
              </p:cNvSpPr>
              <p:nvPr/>
            </p:nvSpPr>
            <p:spPr bwMode="auto">
              <a:xfrm>
                <a:off x="-1173" y="4598"/>
                <a:ext cx="1123" cy="1166"/>
              </a:xfrm>
              <a:custGeom>
                <a:avLst/>
                <a:gdLst>
                  <a:gd name="T0" fmla="*/ 585 w 702"/>
                  <a:gd name="T1" fmla="*/ 0 h 728"/>
                  <a:gd name="T2" fmla="*/ 536 w 702"/>
                  <a:gd name="T3" fmla="*/ 9 h 728"/>
                  <a:gd name="T4" fmla="*/ 448 w 702"/>
                  <a:gd name="T5" fmla="*/ 257 h 728"/>
                  <a:gd name="T6" fmla="*/ 284 w 702"/>
                  <a:gd name="T7" fmla="*/ 168 h 728"/>
                  <a:gd name="T8" fmla="*/ 251 w 702"/>
                  <a:gd name="T9" fmla="*/ 166 h 728"/>
                  <a:gd name="T10" fmla="*/ 27 w 702"/>
                  <a:gd name="T11" fmla="*/ 404 h 728"/>
                  <a:gd name="T12" fmla="*/ 161 w 702"/>
                  <a:gd name="T13" fmla="*/ 523 h 728"/>
                  <a:gd name="T14" fmla="*/ 219 w 702"/>
                  <a:gd name="T15" fmla="*/ 506 h 728"/>
                  <a:gd name="T16" fmla="*/ 217 w 702"/>
                  <a:gd name="T17" fmla="*/ 403 h 728"/>
                  <a:gd name="T18" fmla="*/ 199 w 702"/>
                  <a:gd name="T19" fmla="*/ 414 h 728"/>
                  <a:gd name="T20" fmla="*/ 197 w 702"/>
                  <a:gd name="T21" fmla="*/ 416 h 728"/>
                  <a:gd name="T22" fmla="*/ 150 w 702"/>
                  <a:gd name="T23" fmla="*/ 443 h 728"/>
                  <a:gd name="T24" fmla="*/ 82 w 702"/>
                  <a:gd name="T25" fmla="*/ 405 h 728"/>
                  <a:gd name="T26" fmla="*/ 175 w 702"/>
                  <a:gd name="T27" fmla="*/ 212 h 728"/>
                  <a:gd name="T28" fmla="*/ 257 w 702"/>
                  <a:gd name="T29" fmla="*/ 195 h 728"/>
                  <a:gd name="T30" fmla="*/ 441 w 702"/>
                  <a:gd name="T31" fmla="*/ 285 h 728"/>
                  <a:gd name="T32" fmla="*/ 375 w 702"/>
                  <a:gd name="T33" fmla="*/ 268 h 728"/>
                  <a:gd name="T34" fmla="*/ 339 w 702"/>
                  <a:gd name="T35" fmla="*/ 273 h 728"/>
                  <a:gd name="T36" fmla="*/ 303 w 702"/>
                  <a:gd name="T37" fmla="*/ 394 h 728"/>
                  <a:gd name="T38" fmla="*/ 315 w 702"/>
                  <a:gd name="T39" fmla="*/ 392 h 728"/>
                  <a:gd name="T40" fmla="*/ 333 w 702"/>
                  <a:gd name="T41" fmla="*/ 389 h 728"/>
                  <a:gd name="T42" fmla="*/ 365 w 702"/>
                  <a:gd name="T43" fmla="*/ 411 h 728"/>
                  <a:gd name="T44" fmla="*/ 375 w 702"/>
                  <a:gd name="T45" fmla="*/ 433 h 728"/>
                  <a:gd name="T46" fmla="*/ 375 w 702"/>
                  <a:gd name="T47" fmla="*/ 433 h 728"/>
                  <a:gd name="T48" fmla="*/ 378 w 702"/>
                  <a:gd name="T49" fmla="*/ 428 h 728"/>
                  <a:gd name="T50" fmla="*/ 347 w 702"/>
                  <a:gd name="T51" fmla="*/ 350 h 728"/>
                  <a:gd name="T52" fmla="*/ 353 w 702"/>
                  <a:gd name="T53" fmla="*/ 304 h 728"/>
                  <a:gd name="T54" fmla="*/ 387 w 702"/>
                  <a:gd name="T55" fmla="*/ 297 h 728"/>
                  <a:gd name="T56" fmla="*/ 489 w 702"/>
                  <a:gd name="T57" fmla="*/ 362 h 728"/>
                  <a:gd name="T58" fmla="*/ 500 w 702"/>
                  <a:gd name="T59" fmla="*/ 386 h 728"/>
                  <a:gd name="T60" fmla="*/ 505 w 702"/>
                  <a:gd name="T61" fmla="*/ 405 h 728"/>
                  <a:gd name="T62" fmla="*/ 377 w 702"/>
                  <a:gd name="T63" fmla="*/ 638 h 728"/>
                  <a:gd name="T64" fmla="*/ 364 w 702"/>
                  <a:gd name="T65" fmla="*/ 644 h 728"/>
                  <a:gd name="T66" fmla="*/ 350 w 702"/>
                  <a:gd name="T67" fmla="*/ 650 h 728"/>
                  <a:gd name="T68" fmla="*/ 392 w 702"/>
                  <a:gd name="T69" fmla="*/ 578 h 728"/>
                  <a:gd name="T70" fmla="*/ 219 w 702"/>
                  <a:gd name="T71" fmla="*/ 728 h 728"/>
                  <a:gd name="T72" fmla="*/ 260 w 702"/>
                  <a:gd name="T73" fmla="*/ 728 h 728"/>
                  <a:gd name="T74" fmla="*/ 268 w 702"/>
                  <a:gd name="T75" fmla="*/ 719 h 728"/>
                  <a:gd name="T76" fmla="*/ 459 w 702"/>
                  <a:gd name="T77" fmla="*/ 636 h 728"/>
                  <a:gd name="T78" fmla="*/ 614 w 702"/>
                  <a:gd name="T79" fmla="*/ 706 h 728"/>
                  <a:gd name="T80" fmla="*/ 629 w 702"/>
                  <a:gd name="T81" fmla="*/ 728 h 728"/>
                  <a:gd name="T82" fmla="*/ 650 w 702"/>
                  <a:gd name="T83" fmla="*/ 728 h 728"/>
                  <a:gd name="T84" fmla="*/ 594 w 702"/>
                  <a:gd name="T85" fmla="*/ 665 h 728"/>
                  <a:gd name="T86" fmla="*/ 463 w 702"/>
                  <a:gd name="T87" fmla="*/ 623 h 728"/>
                  <a:gd name="T88" fmla="*/ 398 w 702"/>
                  <a:gd name="T89" fmla="*/ 632 h 728"/>
                  <a:gd name="T90" fmla="*/ 519 w 702"/>
                  <a:gd name="T91" fmla="*/ 395 h 728"/>
                  <a:gd name="T92" fmla="*/ 505 w 702"/>
                  <a:gd name="T93" fmla="*/ 353 h 728"/>
                  <a:gd name="T94" fmla="*/ 479 w 702"/>
                  <a:gd name="T95" fmla="*/ 298 h 728"/>
                  <a:gd name="T96" fmla="*/ 475 w 702"/>
                  <a:gd name="T97" fmla="*/ 291 h 728"/>
                  <a:gd name="T98" fmla="*/ 503 w 702"/>
                  <a:gd name="T99" fmla="*/ 65 h 728"/>
                  <a:gd name="T100" fmla="*/ 572 w 702"/>
                  <a:gd name="T101" fmla="*/ 39 h 728"/>
                  <a:gd name="T102" fmla="*/ 628 w 702"/>
                  <a:gd name="T103" fmla="*/ 125 h 728"/>
                  <a:gd name="T104" fmla="*/ 632 w 702"/>
                  <a:gd name="T105" fmla="*/ 171 h 728"/>
                  <a:gd name="T106" fmla="*/ 640 w 702"/>
                  <a:gd name="T107" fmla="*/ 173 h 728"/>
                  <a:gd name="T108" fmla="*/ 644 w 702"/>
                  <a:gd name="T109" fmla="*/ 173 h 728"/>
                  <a:gd name="T110" fmla="*/ 700 w 702"/>
                  <a:gd name="T111" fmla="*/ 94 h 728"/>
                  <a:gd name="T112" fmla="*/ 585 w 702"/>
                  <a:gd name="T113" fmla="*/ 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" h="728">
                    <a:moveTo>
                      <a:pt x="585" y="0"/>
                    </a:moveTo>
                    <a:cubicBezTo>
                      <a:pt x="568" y="0"/>
                      <a:pt x="551" y="3"/>
                      <a:pt x="536" y="9"/>
                    </a:cubicBezTo>
                    <a:cubicBezTo>
                      <a:pt x="437" y="47"/>
                      <a:pt x="407" y="167"/>
                      <a:pt x="448" y="257"/>
                    </a:cubicBezTo>
                    <a:cubicBezTo>
                      <a:pt x="405" y="210"/>
                      <a:pt x="346" y="177"/>
                      <a:pt x="284" y="168"/>
                    </a:cubicBezTo>
                    <a:cubicBezTo>
                      <a:pt x="273" y="167"/>
                      <a:pt x="262" y="166"/>
                      <a:pt x="251" y="166"/>
                    </a:cubicBezTo>
                    <a:cubicBezTo>
                      <a:pt x="121" y="166"/>
                      <a:pt x="0" y="271"/>
                      <a:pt x="27" y="404"/>
                    </a:cubicBezTo>
                    <a:cubicBezTo>
                      <a:pt x="41" y="470"/>
                      <a:pt x="100" y="523"/>
                      <a:pt x="161" y="523"/>
                    </a:cubicBezTo>
                    <a:cubicBezTo>
                      <a:pt x="181" y="523"/>
                      <a:pt x="200" y="518"/>
                      <a:pt x="219" y="506"/>
                    </a:cubicBezTo>
                    <a:cubicBezTo>
                      <a:pt x="279" y="466"/>
                      <a:pt x="246" y="403"/>
                      <a:pt x="217" y="403"/>
                    </a:cubicBezTo>
                    <a:cubicBezTo>
                      <a:pt x="210" y="403"/>
                      <a:pt x="204" y="406"/>
                      <a:pt x="199" y="414"/>
                    </a:cubicBezTo>
                    <a:cubicBezTo>
                      <a:pt x="198" y="415"/>
                      <a:pt x="198" y="415"/>
                      <a:pt x="197" y="416"/>
                    </a:cubicBezTo>
                    <a:cubicBezTo>
                      <a:pt x="188" y="435"/>
                      <a:pt x="169" y="443"/>
                      <a:pt x="150" y="443"/>
                    </a:cubicBezTo>
                    <a:cubicBezTo>
                      <a:pt x="123" y="443"/>
                      <a:pt x="94" y="428"/>
                      <a:pt x="82" y="405"/>
                    </a:cubicBezTo>
                    <a:cubicBezTo>
                      <a:pt x="40" y="331"/>
                      <a:pt x="102" y="242"/>
                      <a:pt x="175" y="212"/>
                    </a:cubicBezTo>
                    <a:cubicBezTo>
                      <a:pt x="203" y="200"/>
                      <a:pt x="230" y="195"/>
                      <a:pt x="257" y="195"/>
                    </a:cubicBezTo>
                    <a:cubicBezTo>
                      <a:pt x="328" y="195"/>
                      <a:pt x="394" y="232"/>
                      <a:pt x="441" y="285"/>
                    </a:cubicBezTo>
                    <a:cubicBezTo>
                      <a:pt x="421" y="274"/>
                      <a:pt x="399" y="268"/>
                      <a:pt x="375" y="268"/>
                    </a:cubicBezTo>
                    <a:cubicBezTo>
                      <a:pt x="364" y="268"/>
                      <a:pt x="351" y="269"/>
                      <a:pt x="339" y="273"/>
                    </a:cubicBezTo>
                    <a:cubicBezTo>
                      <a:pt x="246" y="299"/>
                      <a:pt x="259" y="394"/>
                      <a:pt x="303" y="394"/>
                    </a:cubicBezTo>
                    <a:cubicBezTo>
                      <a:pt x="307" y="394"/>
                      <a:pt x="311" y="393"/>
                      <a:pt x="315" y="392"/>
                    </a:cubicBezTo>
                    <a:cubicBezTo>
                      <a:pt x="322" y="390"/>
                      <a:pt x="328" y="389"/>
                      <a:pt x="333" y="389"/>
                    </a:cubicBezTo>
                    <a:cubicBezTo>
                      <a:pt x="351" y="389"/>
                      <a:pt x="360" y="400"/>
                      <a:pt x="365" y="411"/>
                    </a:cubicBezTo>
                    <a:cubicBezTo>
                      <a:pt x="371" y="422"/>
                      <a:pt x="372" y="433"/>
                      <a:pt x="375" y="433"/>
                    </a:cubicBezTo>
                    <a:cubicBezTo>
                      <a:pt x="375" y="433"/>
                      <a:pt x="375" y="433"/>
                      <a:pt x="375" y="433"/>
                    </a:cubicBezTo>
                    <a:cubicBezTo>
                      <a:pt x="376" y="432"/>
                      <a:pt x="378" y="429"/>
                      <a:pt x="378" y="428"/>
                    </a:cubicBezTo>
                    <a:cubicBezTo>
                      <a:pt x="391" y="397"/>
                      <a:pt x="370" y="368"/>
                      <a:pt x="347" y="350"/>
                    </a:cubicBezTo>
                    <a:cubicBezTo>
                      <a:pt x="326" y="333"/>
                      <a:pt x="327" y="317"/>
                      <a:pt x="353" y="304"/>
                    </a:cubicBezTo>
                    <a:cubicBezTo>
                      <a:pt x="364" y="299"/>
                      <a:pt x="376" y="297"/>
                      <a:pt x="387" y="297"/>
                    </a:cubicBezTo>
                    <a:cubicBezTo>
                      <a:pt x="429" y="297"/>
                      <a:pt x="470" y="329"/>
                      <a:pt x="489" y="362"/>
                    </a:cubicBezTo>
                    <a:cubicBezTo>
                      <a:pt x="493" y="370"/>
                      <a:pt x="497" y="378"/>
                      <a:pt x="500" y="386"/>
                    </a:cubicBezTo>
                    <a:cubicBezTo>
                      <a:pt x="501" y="391"/>
                      <a:pt x="503" y="398"/>
                      <a:pt x="505" y="405"/>
                    </a:cubicBezTo>
                    <a:cubicBezTo>
                      <a:pt x="526" y="495"/>
                      <a:pt x="464" y="592"/>
                      <a:pt x="377" y="638"/>
                    </a:cubicBezTo>
                    <a:cubicBezTo>
                      <a:pt x="374" y="639"/>
                      <a:pt x="369" y="642"/>
                      <a:pt x="364" y="644"/>
                    </a:cubicBezTo>
                    <a:cubicBezTo>
                      <a:pt x="359" y="646"/>
                      <a:pt x="355" y="648"/>
                      <a:pt x="350" y="650"/>
                    </a:cubicBezTo>
                    <a:cubicBezTo>
                      <a:pt x="370" y="634"/>
                      <a:pt x="386" y="615"/>
                      <a:pt x="392" y="578"/>
                    </a:cubicBezTo>
                    <a:cubicBezTo>
                      <a:pt x="294" y="602"/>
                      <a:pt x="240" y="633"/>
                      <a:pt x="219" y="728"/>
                    </a:cubicBezTo>
                    <a:cubicBezTo>
                      <a:pt x="260" y="728"/>
                      <a:pt x="260" y="728"/>
                      <a:pt x="260" y="728"/>
                    </a:cubicBezTo>
                    <a:cubicBezTo>
                      <a:pt x="262" y="725"/>
                      <a:pt x="265" y="722"/>
                      <a:pt x="268" y="719"/>
                    </a:cubicBezTo>
                    <a:cubicBezTo>
                      <a:pt x="318" y="667"/>
                      <a:pt x="390" y="636"/>
                      <a:pt x="459" y="636"/>
                    </a:cubicBezTo>
                    <a:cubicBezTo>
                      <a:pt x="517" y="636"/>
                      <a:pt x="573" y="658"/>
                      <a:pt x="614" y="706"/>
                    </a:cubicBezTo>
                    <a:cubicBezTo>
                      <a:pt x="620" y="713"/>
                      <a:pt x="625" y="720"/>
                      <a:pt x="629" y="728"/>
                    </a:cubicBezTo>
                    <a:cubicBezTo>
                      <a:pt x="650" y="728"/>
                      <a:pt x="650" y="728"/>
                      <a:pt x="650" y="728"/>
                    </a:cubicBezTo>
                    <a:cubicBezTo>
                      <a:pt x="636" y="703"/>
                      <a:pt x="617" y="682"/>
                      <a:pt x="594" y="665"/>
                    </a:cubicBezTo>
                    <a:cubicBezTo>
                      <a:pt x="553" y="636"/>
                      <a:pt x="508" y="623"/>
                      <a:pt x="463" y="623"/>
                    </a:cubicBezTo>
                    <a:cubicBezTo>
                      <a:pt x="441" y="623"/>
                      <a:pt x="419" y="626"/>
                      <a:pt x="398" y="632"/>
                    </a:cubicBezTo>
                    <a:cubicBezTo>
                      <a:pt x="482" y="585"/>
                      <a:pt x="538" y="487"/>
                      <a:pt x="519" y="395"/>
                    </a:cubicBezTo>
                    <a:cubicBezTo>
                      <a:pt x="516" y="380"/>
                      <a:pt x="511" y="366"/>
                      <a:pt x="505" y="353"/>
                    </a:cubicBezTo>
                    <a:cubicBezTo>
                      <a:pt x="498" y="334"/>
                      <a:pt x="490" y="316"/>
                      <a:pt x="479" y="298"/>
                    </a:cubicBezTo>
                    <a:cubicBezTo>
                      <a:pt x="477" y="296"/>
                      <a:pt x="476" y="293"/>
                      <a:pt x="475" y="291"/>
                    </a:cubicBezTo>
                    <a:cubicBezTo>
                      <a:pt x="436" y="218"/>
                      <a:pt x="433" y="121"/>
                      <a:pt x="503" y="65"/>
                    </a:cubicBezTo>
                    <a:cubicBezTo>
                      <a:pt x="527" y="46"/>
                      <a:pt x="551" y="39"/>
                      <a:pt x="572" y="39"/>
                    </a:cubicBezTo>
                    <a:cubicBezTo>
                      <a:pt x="630" y="39"/>
                      <a:pt x="668" y="96"/>
                      <a:pt x="628" y="125"/>
                    </a:cubicBezTo>
                    <a:cubicBezTo>
                      <a:pt x="610" y="137"/>
                      <a:pt x="613" y="162"/>
                      <a:pt x="632" y="171"/>
                    </a:cubicBezTo>
                    <a:cubicBezTo>
                      <a:pt x="635" y="172"/>
                      <a:pt x="638" y="172"/>
                      <a:pt x="640" y="173"/>
                    </a:cubicBezTo>
                    <a:cubicBezTo>
                      <a:pt x="641" y="173"/>
                      <a:pt x="643" y="173"/>
                      <a:pt x="644" y="173"/>
                    </a:cubicBezTo>
                    <a:cubicBezTo>
                      <a:pt x="678" y="173"/>
                      <a:pt x="702" y="127"/>
                      <a:pt x="700" y="94"/>
                    </a:cubicBezTo>
                    <a:cubicBezTo>
                      <a:pt x="696" y="34"/>
                      <a:pt x="641" y="0"/>
                      <a:pt x="58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2" name="Freeform 160"/>
              <p:cNvSpPr>
                <a:spLocks/>
              </p:cNvSpPr>
              <p:nvPr/>
            </p:nvSpPr>
            <p:spPr bwMode="auto">
              <a:xfrm>
                <a:off x="-1248" y="5543"/>
                <a:ext cx="413" cy="221"/>
              </a:xfrm>
              <a:custGeom>
                <a:avLst/>
                <a:gdLst>
                  <a:gd name="T0" fmla="*/ 108 w 258"/>
                  <a:gd name="T1" fmla="*/ 0 h 138"/>
                  <a:gd name="T2" fmla="*/ 46 w 258"/>
                  <a:gd name="T3" fmla="*/ 21 h 138"/>
                  <a:gd name="T4" fmla="*/ 34 w 258"/>
                  <a:gd name="T5" fmla="*/ 113 h 138"/>
                  <a:gd name="T6" fmla="*/ 46 w 258"/>
                  <a:gd name="T7" fmla="*/ 116 h 138"/>
                  <a:gd name="T8" fmla="*/ 54 w 258"/>
                  <a:gd name="T9" fmla="*/ 112 h 138"/>
                  <a:gd name="T10" fmla="*/ 70 w 258"/>
                  <a:gd name="T11" fmla="*/ 34 h 138"/>
                  <a:gd name="T12" fmla="*/ 115 w 258"/>
                  <a:gd name="T13" fmla="*/ 22 h 138"/>
                  <a:gd name="T14" fmla="*/ 229 w 258"/>
                  <a:gd name="T15" fmla="*/ 98 h 138"/>
                  <a:gd name="T16" fmla="*/ 244 w 258"/>
                  <a:gd name="T17" fmla="*/ 138 h 138"/>
                  <a:gd name="T18" fmla="*/ 258 w 258"/>
                  <a:gd name="T19" fmla="*/ 138 h 138"/>
                  <a:gd name="T20" fmla="*/ 231 w 258"/>
                  <a:gd name="T21" fmla="*/ 72 h 138"/>
                  <a:gd name="T22" fmla="*/ 108 w 258"/>
                  <a:gd name="T2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8" h="138">
                    <a:moveTo>
                      <a:pt x="108" y="0"/>
                    </a:moveTo>
                    <a:cubicBezTo>
                      <a:pt x="86" y="0"/>
                      <a:pt x="65" y="7"/>
                      <a:pt x="46" y="21"/>
                    </a:cubicBezTo>
                    <a:cubicBezTo>
                      <a:pt x="17" y="42"/>
                      <a:pt x="0" y="93"/>
                      <a:pt x="34" y="113"/>
                    </a:cubicBezTo>
                    <a:cubicBezTo>
                      <a:pt x="37" y="114"/>
                      <a:pt x="42" y="116"/>
                      <a:pt x="46" y="116"/>
                    </a:cubicBezTo>
                    <a:cubicBezTo>
                      <a:pt x="50" y="116"/>
                      <a:pt x="53" y="115"/>
                      <a:pt x="54" y="112"/>
                    </a:cubicBezTo>
                    <a:cubicBezTo>
                      <a:pt x="55" y="107"/>
                      <a:pt x="20" y="65"/>
                      <a:pt x="70" y="34"/>
                    </a:cubicBezTo>
                    <a:cubicBezTo>
                      <a:pt x="85" y="25"/>
                      <a:pt x="100" y="22"/>
                      <a:pt x="115" y="22"/>
                    </a:cubicBezTo>
                    <a:cubicBezTo>
                      <a:pt x="161" y="22"/>
                      <a:pt x="208" y="57"/>
                      <a:pt x="229" y="98"/>
                    </a:cubicBezTo>
                    <a:cubicBezTo>
                      <a:pt x="236" y="111"/>
                      <a:pt x="241" y="124"/>
                      <a:pt x="244" y="138"/>
                    </a:cubicBezTo>
                    <a:cubicBezTo>
                      <a:pt x="258" y="138"/>
                      <a:pt x="258" y="138"/>
                      <a:pt x="258" y="138"/>
                    </a:cubicBezTo>
                    <a:cubicBezTo>
                      <a:pt x="253" y="115"/>
                      <a:pt x="245" y="93"/>
                      <a:pt x="231" y="72"/>
                    </a:cubicBezTo>
                    <a:cubicBezTo>
                      <a:pt x="205" y="31"/>
                      <a:pt x="156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3" name="Freeform 161"/>
              <p:cNvSpPr>
                <a:spLocks/>
              </p:cNvSpPr>
              <p:nvPr/>
            </p:nvSpPr>
            <p:spPr bwMode="auto">
              <a:xfrm>
                <a:off x="0" y="5377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1 h 159"/>
                  <a:gd name="T4" fmla="*/ 17 w 325"/>
                  <a:gd name="T5" fmla="*/ 40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1 h 159"/>
                  <a:gd name="T12" fmla="*/ 157 w 325"/>
                  <a:gd name="T13" fmla="*/ 5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1"/>
                      <a:pt x="0" y="41"/>
                    </a:cubicBezTo>
                    <a:cubicBezTo>
                      <a:pt x="0" y="41"/>
                      <a:pt x="6" y="40"/>
                      <a:pt x="17" y="40"/>
                    </a:cubicBezTo>
                    <a:cubicBezTo>
                      <a:pt x="46" y="40"/>
                      <a:pt x="109" y="48"/>
                      <a:pt x="145" y="107"/>
                    </a:cubicBezTo>
                    <a:cubicBezTo>
                      <a:pt x="171" y="149"/>
                      <a:pt x="221" y="159"/>
                      <a:pt x="262" y="159"/>
                    </a:cubicBezTo>
                    <a:cubicBezTo>
                      <a:pt x="297" y="159"/>
                      <a:pt x="325" y="151"/>
                      <a:pt x="325" y="151"/>
                    </a:cubicBezTo>
                    <a:cubicBezTo>
                      <a:pt x="184" y="151"/>
                      <a:pt x="232" y="29"/>
                      <a:pt x="157" y="5"/>
                    </a:cubicBezTo>
                    <a:cubicBezTo>
                      <a:pt x="144" y="1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4" name="Freeform 162"/>
              <p:cNvSpPr>
                <a:spLocks/>
              </p:cNvSpPr>
              <p:nvPr/>
            </p:nvSpPr>
            <p:spPr bwMode="auto">
              <a:xfrm>
                <a:off x="-733" y="5721"/>
                <a:ext cx="216" cy="43"/>
              </a:xfrm>
              <a:custGeom>
                <a:avLst/>
                <a:gdLst>
                  <a:gd name="T0" fmla="*/ 68 w 135"/>
                  <a:gd name="T1" fmla="*/ 0 h 27"/>
                  <a:gd name="T2" fmla="*/ 0 w 135"/>
                  <a:gd name="T3" fmla="*/ 27 h 27"/>
                  <a:gd name="T4" fmla="*/ 135 w 135"/>
                  <a:gd name="T5" fmla="*/ 27 h 27"/>
                  <a:gd name="T6" fmla="*/ 105 w 135"/>
                  <a:gd name="T7" fmla="*/ 8 h 27"/>
                  <a:gd name="T8" fmla="*/ 68 w 135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27">
                    <a:moveTo>
                      <a:pt x="68" y="0"/>
                    </a:moveTo>
                    <a:cubicBezTo>
                      <a:pt x="41" y="0"/>
                      <a:pt x="19" y="12"/>
                      <a:pt x="0" y="27"/>
                    </a:cubicBezTo>
                    <a:cubicBezTo>
                      <a:pt x="135" y="27"/>
                      <a:pt x="135" y="27"/>
                      <a:pt x="135" y="27"/>
                    </a:cubicBezTo>
                    <a:cubicBezTo>
                      <a:pt x="127" y="20"/>
                      <a:pt x="118" y="13"/>
                      <a:pt x="105" y="8"/>
                    </a:cubicBezTo>
                    <a:cubicBezTo>
                      <a:pt x="92" y="2"/>
                      <a:pt x="80" y="0"/>
                      <a:pt x="6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5" name="Freeform 163"/>
              <p:cNvSpPr>
                <a:spLocks/>
              </p:cNvSpPr>
              <p:nvPr/>
            </p:nvSpPr>
            <p:spPr bwMode="auto">
              <a:xfrm>
                <a:off x="-758" y="4182"/>
                <a:ext cx="308" cy="464"/>
              </a:xfrm>
              <a:custGeom>
                <a:avLst/>
                <a:gdLst>
                  <a:gd name="T0" fmla="*/ 37 w 193"/>
                  <a:gd name="T1" fmla="*/ 0 h 290"/>
                  <a:gd name="T2" fmla="*/ 0 w 193"/>
                  <a:gd name="T3" fmla="*/ 3 h 290"/>
                  <a:gd name="T4" fmla="*/ 105 w 193"/>
                  <a:gd name="T5" fmla="*/ 290 h 290"/>
                  <a:gd name="T6" fmla="*/ 37 w 193"/>
                  <a:gd name="T7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90">
                    <a:moveTo>
                      <a:pt x="37" y="0"/>
                    </a:moveTo>
                    <a:cubicBezTo>
                      <a:pt x="26" y="0"/>
                      <a:pt x="14" y="1"/>
                      <a:pt x="0" y="3"/>
                    </a:cubicBezTo>
                    <a:cubicBezTo>
                      <a:pt x="75" y="107"/>
                      <a:pt x="25" y="212"/>
                      <a:pt x="105" y="290"/>
                    </a:cubicBezTo>
                    <a:cubicBezTo>
                      <a:pt x="72" y="215"/>
                      <a:pt x="193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6" name="Freeform 164"/>
              <p:cNvSpPr>
                <a:spLocks/>
              </p:cNvSpPr>
              <p:nvPr/>
            </p:nvSpPr>
            <p:spPr bwMode="auto">
              <a:xfrm>
                <a:off x="-990" y="4201"/>
                <a:ext cx="308" cy="345"/>
              </a:xfrm>
              <a:custGeom>
                <a:avLst/>
                <a:gdLst>
                  <a:gd name="T0" fmla="*/ 114 w 193"/>
                  <a:gd name="T1" fmla="*/ 0 h 215"/>
                  <a:gd name="T2" fmla="*/ 27 w 193"/>
                  <a:gd name="T3" fmla="*/ 114 h 215"/>
                  <a:gd name="T4" fmla="*/ 193 w 193"/>
                  <a:gd name="T5" fmla="*/ 215 h 215"/>
                  <a:gd name="T6" fmla="*/ 114 w 193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15">
                    <a:moveTo>
                      <a:pt x="114" y="0"/>
                    </a:moveTo>
                    <a:cubicBezTo>
                      <a:pt x="114" y="0"/>
                      <a:pt x="0" y="49"/>
                      <a:pt x="27" y="114"/>
                    </a:cubicBezTo>
                    <a:cubicBezTo>
                      <a:pt x="54" y="180"/>
                      <a:pt x="159" y="147"/>
                      <a:pt x="193" y="215"/>
                    </a:cubicBezTo>
                    <a:cubicBezTo>
                      <a:pt x="190" y="113"/>
                      <a:pt x="63" y="134"/>
                      <a:pt x="1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7" name="Freeform 165"/>
              <p:cNvSpPr>
                <a:spLocks/>
              </p:cNvSpPr>
              <p:nvPr/>
            </p:nvSpPr>
            <p:spPr bwMode="auto">
              <a:xfrm>
                <a:off x="35" y="4640"/>
                <a:ext cx="589" cy="578"/>
              </a:xfrm>
              <a:custGeom>
                <a:avLst/>
                <a:gdLst>
                  <a:gd name="T0" fmla="*/ 89 w 368"/>
                  <a:gd name="T1" fmla="*/ 0 h 361"/>
                  <a:gd name="T2" fmla="*/ 4 w 368"/>
                  <a:gd name="T3" fmla="*/ 81 h 361"/>
                  <a:gd name="T4" fmla="*/ 52 w 368"/>
                  <a:gd name="T5" fmla="*/ 138 h 361"/>
                  <a:gd name="T6" fmla="*/ 62 w 368"/>
                  <a:gd name="T7" fmla="*/ 136 h 361"/>
                  <a:gd name="T8" fmla="*/ 80 w 368"/>
                  <a:gd name="T9" fmla="*/ 107 h 361"/>
                  <a:gd name="T10" fmla="*/ 61 w 368"/>
                  <a:gd name="T11" fmla="*/ 93 h 361"/>
                  <a:gd name="T12" fmla="*/ 40 w 368"/>
                  <a:gd name="T13" fmla="*/ 68 h 361"/>
                  <a:gd name="T14" fmla="*/ 98 w 368"/>
                  <a:gd name="T15" fmla="*/ 23 h 361"/>
                  <a:gd name="T16" fmla="*/ 112 w 368"/>
                  <a:gd name="T17" fmla="*/ 24 h 361"/>
                  <a:gd name="T18" fmla="*/ 184 w 368"/>
                  <a:gd name="T19" fmla="*/ 160 h 361"/>
                  <a:gd name="T20" fmla="*/ 180 w 368"/>
                  <a:gd name="T21" fmla="*/ 173 h 361"/>
                  <a:gd name="T22" fmla="*/ 177 w 368"/>
                  <a:gd name="T23" fmla="*/ 248 h 361"/>
                  <a:gd name="T24" fmla="*/ 98 w 368"/>
                  <a:gd name="T25" fmla="*/ 187 h 361"/>
                  <a:gd name="T26" fmla="*/ 39 w 368"/>
                  <a:gd name="T27" fmla="*/ 202 h 361"/>
                  <a:gd name="T28" fmla="*/ 282 w 368"/>
                  <a:gd name="T29" fmla="*/ 361 h 361"/>
                  <a:gd name="T30" fmla="*/ 210 w 368"/>
                  <a:gd name="T31" fmla="*/ 299 h 361"/>
                  <a:gd name="T32" fmla="*/ 200 w 368"/>
                  <a:gd name="T33" fmla="*/ 282 h 361"/>
                  <a:gd name="T34" fmla="*/ 238 w 368"/>
                  <a:gd name="T35" fmla="*/ 128 h 361"/>
                  <a:gd name="T36" fmla="*/ 273 w 368"/>
                  <a:gd name="T37" fmla="*/ 120 h 361"/>
                  <a:gd name="T38" fmla="*/ 329 w 368"/>
                  <a:gd name="T39" fmla="*/ 153 h 361"/>
                  <a:gd name="T40" fmla="*/ 304 w 368"/>
                  <a:gd name="T41" fmla="*/ 195 h 361"/>
                  <a:gd name="T42" fmla="*/ 299 w 368"/>
                  <a:gd name="T43" fmla="*/ 195 h 361"/>
                  <a:gd name="T44" fmla="*/ 298 w 368"/>
                  <a:gd name="T45" fmla="*/ 194 h 361"/>
                  <a:gd name="T46" fmla="*/ 296 w 368"/>
                  <a:gd name="T47" fmla="*/ 194 h 361"/>
                  <a:gd name="T48" fmla="*/ 288 w 368"/>
                  <a:gd name="T49" fmla="*/ 212 h 361"/>
                  <a:gd name="T50" fmla="*/ 312 w 368"/>
                  <a:gd name="T51" fmla="*/ 229 h 361"/>
                  <a:gd name="T52" fmla="*/ 323 w 368"/>
                  <a:gd name="T53" fmla="*/ 228 h 361"/>
                  <a:gd name="T54" fmla="*/ 344 w 368"/>
                  <a:gd name="T55" fmla="*/ 135 h 361"/>
                  <a:gd name="T56" fmla="*/ 279 w 368"/>
                  <a:gd name="T57" fmla="*/ 103 h 361"/>
                  <a:gd name="T58" fmla="*/ 193 w 368"/>
                  <a:gd name="T59" fmla="*/ 150 h 361"/>
                  <a:gd name="T60" fmla="*/ 112 w 368"/>
                  <a:gd name="T61" fmla="*/ 3 h 361"/>
                  <a:gd name="T62" fmla="*/ 89 w 368"/>
                  <a:gd name="T63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8" h="361">
                    <a:moveTo>
                      <a:pt x="89" y="0"/>
                    </a:moveTo>
                    <a:cubicBezTo>
                      <a:pt x="43" y="0"/>
                      <a:pt x="0" y="33"/>
                      <a:pt x="4" y="81"/>
                    </a:cubicBezTo>
                    <a:cubicBezTo>
                      <a:pt x="5" y="105"/>
                      <a:pt x="27" y="138"/>
                      <a:pt x="52" y="138"/>
                    </a:cubicBezTo>
                    <a:cubicBezTo>
                      <a:pt x="56" y="138"/>
                      <a:pt x="59" y="137"/>
                      <a:pt x="62" y="136"/>
                    </a:cubicBezTo>
                    <a:cubicBezTo>
                      <a:pt x="74" y="132"/>
                      <a:pt x="83" y="120"/>
                      <a:pt x="80" y="107"/>
                    </a:cubicBezTo>
                    <a:cubicBezTo>
                      <a:pt x="78" y="95"/>
                      <a:pt x="71" y="93"/>
                      <a:pt x="61" y="93"/>
                    </a:cubicBezTo>
                    <a:cubicBezTo>
                      <a:pt x="48" y="93"/>
                      <a:pt x="40" y="80"/>
                      <a:pt x="40" y="68"/>
                    </a:cubicBezTo>
                    <a:cubicBezTo>
                      <a:pt x="39" y="39"/>
                      <a:pt x="70" y="23"/>
                      <a:pt x="98" y="23"/>
                    </a:cubicBezTo>
                    <a:cubicBezTo>
                      <a:pt x="103" y="23"/>
                      <a:pt x="108" y="23"/>
                      <a:pt x="112" y="24"/>
                    </a:cubicBezTo>
                    <a:cubicBezTo>
                      <a:pt x="173" y="38"/>
                      <a:pt x="197" y="104"/>
                      <a:pt x="184" y="160"/>
                    </a:cubicBezTo>
                    <a:cubicBezTo>
                      <a:pt x="184" y="162"/>
                      <a:pt x="182" y="169"/>
                      <a:pt x="180" y="173"/>
                    </a:cubicBezTo>
                    <a:cubicBezTo>
                      <a:pt x="172" y="197"/>
                      <a:pt x="171" y="224"/>
                      <a:pt x="177" y="248"/>
                    </a:cubicBezTo>
                    <a:cubicBezTo>
                      <a:pt x="156" y="214"/>
                      <a:pt x="136" y="187"/>
                      <a:pt x="98" y="187"/>
                    </a:cubicBezTo>
                    <a:cubicBezTo>
                      <a:pt x="82" y="187"/>
                      <a:pt x="63" y="191"/>
                      <a:pt x="39" y="202"/>
                    </a:cubicBezTo>
                    <a:cubicBezTo>
                      <a:pt x="151" y="220"/>
                      <a:pt x="151" y="328"/>
                      <a:pt x="282" y="361"/>
                    </a:cubicBezTo>
                    <a:cubicBezTo>
                      <a:pt x="250" y="345"/>
                      <a:pt x="228" y="323"/>
                      <a:pt x="210" y="299"/>
                    </a:cubicBezTo>
                    <a:cubicBezTo>
                      <a:pt x="207" y="293"/>
                      <a:pt x="201" y="284"/>
                      <a:pt x="200" y="282"/>
                    </a:cubicBezTo>
                    <a:cubicBezTo>
                      <a:pt x="172" y="230"/>
                      <a:pt x="179" y="157"/>
                      <a:pt x="238" y="128"/>
                    </a:cubicBezTo>
                    <a:cubicBezTo>
                      <a:pt x="248" y="123"/>
                      <a:pt x="261" y="120"/>
                      <a:pt x="273" y="120"/>
                    </a:cubicBezTo>
                    <a:cubicBezTo>
                      <a:pt x="297" y="120"/>
                      <a:pt x="321" y="130"/>
                      <a:pt x="329" y="153"/>
                    </a:cubicBezTo>
                    <a:cubicBezTo>
                      <a:pt x="335" y="171"/>
                      <a:pt x="323" y="195"/>
                      <a:pt x="304" y="195"/>
                    </a:cubicBezTo>
                    <a:cubicBezTo>
                      <a:pt x="303" y="195"/>
                      <a:pt x="301" y="195"/>
                      <a:pt x="299" y="195"/>
                    </a:cubicBezTo>
                    <a:cubicBezTo>
                      <a:pt x="299" y="195"/>
                      <a:pt x="298" y="195"/>
                      <a:pt x="298" y="194"/>
                    </a:cubicBezTo>
                    <a:cubicBezTo>
                      <a:pt x="297" y="194"/>
                      <a:pt x="297" y="194"/>
                      <a:pt x="296" y="194"/>
                    </a:cubicBezTo>
                    <a:cubicBezTo>
                      <a:pt x="288" y="194"/>
                      <a:pt x="285" y="203"/>
                      <a:pt x="288" y="212"/>
                    </a:cubicBezTo>
                    <a:cubicBezTo>
                      <a:pt x="290" y="220"/>
                      <a:pt x="299" y="229"/>
                      <a:pt x="312" y="229"/>
                    </a:cubicBezTo>
                    <a:cubicBezTo>
                      <a:pt x="316" y="229"/>
                      <a:pt x="319" y="229"/>
                      <a:pt x="323" y="228"/>
                    </a:cubicBezTo>
                    <a:cubicBezTo>
                      <a:pt x="362" y="217"/>
                      <a:pt x="368" y="166"/>
                      <a:pt x="344" y="135"/>
                    </a:cubicBezTo>
                    <a:cubicBezTo>
                      <a:pt x="328" y="113"/>
                      <a:pt x="304" y="103"/>
                      <a:pt x="279" y="103"/>
                    </a:cubicBezTo>
                    <a:cubicBezTo>
                      <a:pt x="247" y="103"/>
                      <a:pt x="213" y="121"/>
                      <a:pt x="193" y="150"/>
                    </a:cubicBezTo>
                    <a:cubicBezTo>
                      <a:pt x="208" y="90"/>
                      <a:pt x="176" y="20"/>
                      <a:pt x="112" y="3"/>
                    </a:cubicBezTo>
                    <a:cubicBezTo>
                      <a:pt x="104" y="1"/>
                      <a:pt x="97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8" name="Freeform 166"/>
              <p:cNvSpPr>
                <a:spLocks/>
              </p:cNvSpPr>
              <p:nvPr/>
            </p:nvSpPr>
            <p:spPr bwMode="auto">
              <a:xfrm>
                <a:off x="349" y="4683"/>
                <a:ext cx="97" cy="162"/>
              </a:xfrm>
              <a:custGeom>
                <a:avLst/>
                <a:gdLst>
                  <a:gd name="T0" fmla="*/ 52 w 61"/>
                  <a:gd name="T1" fmla="*/ 0 h 101"/>
                  <a:gd name="T2" fmla="*/ 16 w 61"/>
                  <a:gd name="T3" fmla="*/ 31 h 101"/>
                  <a:gd name="T4" fmla="*/ 8 w 61"/>
                  <a:gd name="T5" fmla="*/ 101 h 101"/>
                  <a:gd name="T6" fmla="*/ 54 w 61"/>
                  <a:gd name="T7" fmla="*/ 47 h 101"/>
                  <a:gd name="T8" fmla="*/ 52 w 61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101">
                    <a:moveTo>
                      <a:pt x="52" y="0"/>
                    </a:moveTo>
                    <a:cubicBezTo>
                      <a:pt x="37" y="4"/>
                      <a:pt x="23" y="15"/>
                      <a:pt x="16" y="31"/>
                    </a:cubicBezTo>
                    <a:cubicBezTo>
                      <a:pt x="9" y="47"/>
                      <a:pt x="0" y="87"/>
                      <a:pt x="8" y="101"/>
                    </a:cubicBezTo>
                    <a:cubicBezTo>
                      <a:pt x="23" y="97"/>
                      <a:pt x="47" y="64"/>
                      <a:pt x="54" y="47"/>
                    </a:cubicBezTo>
                    <a:cubicBezTo>
                      <a:pt x="61" y="31"/>
                      <a:pt x="59" y="14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49" name="Freeform 167"/>
              <p:cNvSpPr>
                <a:spLocks/>
              </p:cNvSpPr>
              <p:nvPr/>
            </p:nvSpPr>
            <p:spPr bwMode="auto">
              <a:xfrm>
                <a:off x="-94" y="4216"/>
                <a:ext cx="195" cy="217"/>
              </a:xfrm>
              <a:custGeom>
                <a:avLst/>
                <a:gdLst>
                  <a:gd name="T0" fmla="*/ 0 w 122"/>
                  <a:gd name="T1" fmla="*/ 12 h 136"/>
                  <a:gd name="T2" fmla="*/ 113 w 122"/>
                  <a:gd name="T3" fmla="*/ 136 h 136"/>
                  <a:gd name="T4" fmla="*/ 0 w 122"/>
                  <a:gd name="T5" fmla="*/ 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2" h="136">
                    <a:moveTo>
                      <a:pt x="0" y="12"/>
                    </a:moveTo>
                    <a:cubicBezTo>
                      <a:pt x="0" y="99"/>
                      <a:pt x="79" y="63"/>
                      <a:pt x="113" y="136"/>
                    </a:cubicBezTo>
                    <a:cubicBezTo>
                      <a:pt x="122" y="0"/>
                      <a:pt x="13" y="43"/>
                      <a:pt x="0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0" name="Freeform 168"/>
              <p:cNvSpPr>
                <a:spLocks/>
              </p:cNvSpPr>
              <p:nvPr/>
            </p:nvSpPr>
            <p:spPr bwMode="auto">
              <a:xfrm>
                <a:off x="142" y="4221"/>
                <a:ext cx="244" cy="203"/>
              </a:xfrm>
              <a:custGeom>
                <a:avLst/>
                <a:gdLst>
                  <a:gd name="T0" fmla="*/ 116 w 152"/>
                  <a:gd name="T1" fmla="*/ 0 h 127"/>
                  <a:gd name="T2" fmla="*/ 0 w 152"/>
                  <a:gd name="T3" fmla="*/ 127 h 127"/>
                  <a:gd name="T4" fmla="*/ 152 w 152"/>
                  <a:gd name="T5" fmla="*/ 6 h 127"/>
                  <a:gd name="T6" fmla="*/ 116 w 152"/>
                  <a:gd name="T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27">
                    <a:moveTo>
                      <a:pt x="116" y="0"/>
                    </a:moveTo>
                    <a:cubicBezTo>
                      <a:pt x="44" y="0"/>
                      <a:pt x="10" y="83"/>
                      <a:pt x="0" y="127"/>
                    </a:cubicBezTo>
                    <a:cubicBezTo>
                      <a:pt x="62" y="21"/>
                      <a:pt x="104" y="63"/>
                      <a:pt x="152" y="6"/>
                    </a:cubicBezTo>
                    <a:cubicBezTo>
                      <a:pt x="139" y="2"/>
                      <a:pt x="127" y="0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1" name="Freeform 169"/>
              <p:cNvSpPr>
                <a:spLocks/>
              </p:cNvSpPr>
              <p:nvPr/>
            </p:nvSpPr>
            <p:spPr bwMode="auto">
              <a:xfrm>
                <a:off x="179" y="3937"/>
                <a:ext cx="141" cy="324"/>
              </a:xfrm>
              <a:custGeom>
                <a:avLst/>
                <a:gdLst>
                  <a:gd name="T0" fmla="*/ 50 w 88"/>
                  <a:gd name="T1" fmla="*/ 0 h 202"/>
                  <a:gd name="T2" fmla="*/ 25 w 88"/>
                  <a:gd name="T3" fmla="*/ 131 h 202"/>
                  <a:gd name="T4" fmla="*/ 13 w 88"/>
                  <a:gd name="T5" fmla="*/ 202 h 202"/>
                  <a:gd name="T6" fmla="*/ 68 w 88"/>
                  <a:gd name="T7" fmla="*/ 131 h 202"/>
                  <a:gd name="T8" fmla="*/ 50 w 88"/>
                  <a:gd name="T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202">
                    <a:moveTo>
                      <a:pt x="50" y="0"/>
                    </a:moveTo>
                    <a:cubicBezTo>
                      <a:pt x="0" y="48"/>
                      <a:pt x="21" y="84"/>
                      <a:pt x="25" y="131"/>
                    </a:cubicBezTo>
                    <a:cubicBezTo>
                      <a:pt x="27" y="152"/>
                      <a:pt x="26" y="175"/>
                      <a:pt x="13" y="202"/>
                    </a:cubicBezTo>
                    <a:cubicBezTo>
                      <a:pt x="44" y="176"/>
                      <a:pt x="60" y="152"/>
                      <a:pt x="68" y="131"/>
                    </a:cubicBezTo>
                    <a:cubicBezTo>
                      <a:pt x="88" y="70"/>
                      <a:pt x="37" y="27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2" name="Freeform 170"/>
              <p:cNvSpPr>
                <a:spLocks/>
              </p:cNvSpPr>
              <p:nvPr/>
            </p:nvSpPr>
            <p:spPr bwMode="auto">
              <a:xfrm>
                <a:off x="21" y="4104"/>
                <a:ext cx="139" cy="341"/>
              </a:xfrm>
              <a:custGeom>
                <a:avLst/>
                <a:gdLst>
                  <a:gd name="T0" fmla="*/ 15 w 87"/>
                  <a:gd name="T1" fmla="*/ 0 h 213"/>
                  <a:gd name="T2" fmla="*/ 3 w 87"/>
                  <a:gd name="T3" fmla="*/ 27 h 213"/>
                  <a:gd name="T4" fmla="*/ 7 w 87"/>
                  <a:gd name="T5" fmla="*/ 70 h 213"/>
                  <a:gd name="T6" fmla="*/ 45 w 87"/>
                  <a:gd name="T7" fmla="*/ 213 h 213"/>
                  <a:gd name="T8" fmla="*/ 30 w 87"/>
                  <a:gd name="T9" fmla="*/ 27 h 213"/>
                  <a:gd name="T10" fmla="*/ 15 w 87"/>
                  <a:gd name="T11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213">
                    <a:moveTo>
                      <a:pt x="15" y="0"/>
                    </a:moveTo>
                    <a:cubicBezTo>
                      <a:pt x="15" y="0"/>
                      <a:pt x="6" y="10"/>
                      <a:pt x="3" y="27"/>
                    </a:cubicBezTo>
                    <a:cubicBezTo>
                      <a:pt x="0" y="39"/>
                      <a:pt x="0" y="54"/>
                      <a:pt x="7" y="70"/>
                    </a:cubicBezTo>
                    <a:cubicBezTo>
                      <a:pt x="24" y="111"/>
                      <a:pt x="58" y="115"/>
                      <a:pt x="45" y="213"/>
                    </a:cubicBezTo>
                    <a:cubicBezTo>
                      <a:pt x="87" y="116"/>
                      <a:pt x="69" y="96"/>
                      <a:pt x="30" y="27"/>
                    </a:cubicBezTo>
                    <a:cubicBezTo>
                      <a:pt x="25" y="19"/>
                      <a:pt x="21" y="1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3" name="Freeform 171"/>
              <p:cNvSpPr>
                <a:spLocks/>
              </p:cNvSpPr>
              <p:nvPr/>
            </p:nvSpPr>
            <p:spPr bwMode="auto">
              <a:xfrm>
                <a:off x="-432" y="4062"/>
                <a:ext cx="200" cy="171"/>
              </a:xfrm>
              <a:custGeom>
                <a:avLst/>
                <a:gdLst>
                  <a:gd name="T0" fmla="*/ 125 w 125"/>
                  <a:gd name="T1" fmla="*/ 0 h 107"/>
                  <a:gd name="T2" fmla="*/ 54 w 125"/>
                  <a:gd name="T3" fmla="*/ 53 h 107"/>
                  <a:gd name="T4" fmla="*/ 0 w 125"/>
                  <a:gd name="T5" fmla="*/ 91 h 107"/>
                  <a:gd name="T6" fmla="*/ 50 w 125"/>
                  <a:gd name="T7" fmla="*/ 107 h 107"/>
                  <a:gd name="T8" fmla="*/ 99 w 125"/>
                  <a:gd name="T9" fmla="*/ 53 h 107"/>
                  <a:gd name="T10" fmla="*/ 125 w 125"/>
                  <a:gd name="T1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5" h="107">
                    <a:moveTo>
                      <a:pt x="125" y="0"/>
                    </a:moveTo>
                    <a:cubicBezTo>
                      <a:pt x="87" y="8"/>
                      <a:pt x="73" y="31"/>
                      <a:pt x="54" y="53"/>
                    </a:cubicBezTo>
                    <a:cubicBezTo>
                      <a:pt x="41" y="67"/>
                      <a:pt x="26" y="82"/>
                      <a:pt x="0" y="91"/>
                    </a:cubicBezTo>
                    <a:cubicBezTo>
                      <a:pt x="21" y="103"/>
                      <a:pt x="37" y="107"/>
                      <a:pt x="50" y="107"/>
                    </a:cubicBezTo>
                    <a:cubicBezTo>
                      <a:pt x="81" y="107"/>
                      <a:pt x="91" y="80"/>
                      <a:pt x="99" y="53"/>
                    </a:cubicBezTo>
                    <a:cubicBezTo>
                      <a:pt x="106" y="31"/>
                      <a:pt x="111" y="9"/>
                      <a:pt x="1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4" name="Freeform 172"/>
              <p:cNvSpPr>
                <a:spLocks noEditPoints="1"/>
              </p:cNvSpPr>
              <p:nvPr/>
            </p:nvSpPr>
            <p:spPr bwMode="auto">
              <a:xfrm>
                <a:off x="43" y="3918"/>
                <a:ext cx="162" cy="392"/>
              </a:xfrm>
              <a:custGeom>
                <a:avLst/>
                <a:gdLst>
                  <a:gd name="T0" fmla="*/ 82 w 101"/>
                  <a:gd name="T1" fmla="*/ 245 h 245"/>
                  <a:gd name="T2" fmla="*/ 82 w 101"/>
                  <a:gd name="T3" fmla="*/ 245 h 245"/>
                  <a:gd name="T4" fmla="*/ 82 w 101"/>
                  <a:gd name="T5" fmla="*/ 245 h 245"/>
                  <a:gd name="T6" fmla="*/ 15 w 101"/>
                  <a:gd name="T7" fmla="*/ 0 h 245"/>
                  <a:gd name="T8" fmla="*/ 22 w 101"/>
                  <a:gd name="T9" fmla="*/ 80 h 245"/>
                  <a:gd name="T10" fmla="*/ 74 w 101"/>
                  <a:gd name="T11" fmla="*/ 143 h 245"/>
                  <a:gd name="T12" fmla="*/ 82 w 101"/>
                  <a:gd name="T13" fmla="*/ 245 h 245"/>
                  <a:gd name="T14" fmla="*/ 97 w 101"/>
                  <a:gd name="T15" fmla="*/ 143 h 245"/>
                  <a:gd name="T16" fmla="*/ 70 w 101"/>
                  <a:gd name="T17" fmla="*/ 89 h 245"/>
                  <a:gd name="T18" fmla="*/ 15 w 101"/>
                  <a:gd name="T1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245">
                    <a:moveTo>
                      <a:pt x="82" y="245"/>
                    </a:moveTo>
                    <a:cubicBezTo>
                      <a:pt x="82" y="245"/>
                      <a:pt x="82" y="245"/>
                      <a:pt x="82" y="245"/>
                    </a:cubicBezTo>
                    <a:cubicBezTo>
                      <a:pt x="82" y="245"/>
                      <a:pt x="82" y="245"/>
                      <a:pt x="82" y="245"/>
                    </a:cubicBezTo>
                    <a:moveTo>
                      <a:pt x="15" y="0"/>
                    </a:moveTo>
                    <a:cubicBezTo>
                      <a:pt x="15" y="0"/>
                      <a:pt x="0" y="51"/>
                      <a:pt x="22" y="80"/>
                    </a:cubicBezTo>
                    <a:cubicBezTo>
                      <a:pt x="35" y="99"/>
                      <a:pt x="60" y="107"/>
                      <a:pt x="74" y="143"/>
                    </a:cubicBezTo>
                    <a:cubicBezTo>
                      <a:pt x="82" y="164"/>
                      <a:pt x="86" y="196"/>
                      <a:pt x="82" y="245"/>
                    </a:cubicBezTo>
                    <a:cubicBezTo>
                      <a:pt x="82" y="242"/>
                      <a:pt x="101" y="188"/>
                      <a:pt x="97" y="143"/>
                    </a:cubicBezTo>
                    <a:cubicBezTo>
                      <a:pt x="95" y="121"/>
                      <a:pt x="87" y="101"/>
                      <a:pt x="70" y="89"/>
                    </a:cubicBezTo>
                    <a:cubicBezTo>
                      <a:pt x="16" y="52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5" name="Freeform 173"/>
              <p:cNvSpPr>
                <a:spLocks/>
              </p:cNvSpPr>
              <p:nvPr/>
            </p:nvSpPr>
            <p:spPr bwMode="auto">
              <a:xfrm>
                <a:off x="2949" y="5242"/>
                <a:ext cx="566" cy="213"/>
              </a:xfrm>
              <a:custGeom>
                <a:avLst/>
                <a:gdLst>
                  <a:gd name="T0" fmla="*/ 0 w 354"/>
                  <a:gd name="T1" fmla="*/ 0 h 133"/>
                  <a:gd name="T2" fmla="*/ 104 w 354"/>
                  <a:gd name="T3" fmla="*/ 102 h 133"/>
                  <a:gd name="T4" fmla="*/ 182 w 354"/>
                  <a:gd name="T5" fmla="*/ 87 h 133"/>
                  <a:gd name="T6" fmla="*/ 242 w 354"/>
                  <a:gd name="T7" fmla="*/ 77 h 133"/>
                  <a:gd name="T8" fmla="*/ 354 w 354"/>
                  <a:gd name="T9" fmla="*/ 133 h 133"/>
                  <a:gd name="T10" fmla="*/ 183 w 354"/>
                  <a:gd name="T11" fmla="*/ 38 h 133"/>
                  <a:gd name="T12" fmla="*/ 182 w 354"/>
                  <a:gd name="T13" fmla="*/ 38 h 133"/>
                  <a:gd name="T14" fmla="*/ 87 w 354"/>
                  <a:gd name="T15" fmla="*/ 42 h 133"/>
                  <a:gd name="T16" fmla="*/ 0 w 354"/>
                  <a:gd name="T1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133">
                    <a:moveTo>
                      <a:pt x="0" y="0"/>
                    </a:moveTo>
                    <a:cubicBezTo>
                      <a:pt x="31" y="81"/>
                      <a:pt x="66" y="102"/>
                      <a:pt x="104" y="102"/>
                    </a:cubicBezTo>
                    <a:cubicBezTo>
                      <a:pt x="129" y="102"/>
                      <a:pt x="155" y="93"/>
                      <a:pt x="182" y="87"/>
                    </a:cubicBezTo>
                    <a:cubicBezTo>
                      <a:pt x="201" y="82"/>
                      <a:pt x="221" y="77"/>
                      <a:pt x="242" y="77"/>
                    </a:cubicBezTo>
                    <a:cubicBezTo>
                      <a:pt x="278" y="77"/>
                      <a:pt x="315" y="90"/>
                      <a:pt x="354" y="133"/>
                    </a:cubicBezTo>
                    <a:cubicBezTo>
                      <a:pt x="312" y="52"/>
                      <a:pt x="247" y="38"/>
                      <a:pt x="183" y="38"/>
                    </a:cubicBezTo>
                    <a:cubicBezTo>
                      <a:pt x="183" y="38"/>
                      <a:pt x="182" y="38"/>
                      <a:pt x="182" y="38"/>
                    </a:cubicBezTo>
                    <a:cubicBezTo>
                      <a:pt x="149" y="38"/>
                      <a:pt x="116" y="42"/>
                      <a:pt x="87" y="42"/>
                    </a:cubicBezTo>
                    <a:cubicBezTo>
                      <a:pt x="47" y="42"/>
                      <a:pt x="15" y="35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6" name="Freeform 174"/>
              <p:cNvSpPr>
                <a:spLocks/>
              </p:cNvSpPr>
              <p:nvPr/>
            </p:nvSpPr>
            <p:spPr bwMode="auto">
              <a:xfrm>
                <a:off x="3070" y="5104"/>
                <a:ext cx="405" cy="261"/>
              </a:xfrm>
              <a:custGeom>
                <a:avLst/>
                <a:gdLst>
                  <a:gd name="T0" fmla="*/ 0 w 253"/>
                  <a:gd name="T1" fmla="*/ 0 h 163"/>
                  <a:gd name="T2" fmla="*/ 106 w 253"/>
                  <a:gd name="T3" fmla="*/ 91 h 163"/>
                  <a:gd name="T4" fmla="*/ 253 w 253"/>
                  <a:gd name="T5" fmla="*/ 163 h 163"/>
                  <a:gd name="T6" fmla="*/ 106 w 253"/>
                  <a:gd name="T7" fmla="*/ 20 h 163"/>
                  <a:gd name="T8" fmla="*/ 0 w 253"/>
                  <a:gd name="T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163">
                    <a:moveTo>
                      <a:pt x="0" y="0"/>
                    </a:moveTo>
                    <a:cubicBezTo>
                      <a:pt x="26" y="63"/>
                      <a:pt x="63" y="80"/>
                      <a:pt x="106" y="91"/>
                    </a:cubicBezTo>
                    <a:cubicBezTo>
                      <a:pt x="151" y="104"/>
                      <a:pt x="203" y="111"/>
                      <a:pt x="253" y="163"/>
                    </a:cubicBezTo>
                    <a:cubicBezTo>
                      <a:pt x="216" y="55"/>
                      <a:pt x="158" y="28"/>
                      <a:pt x="106" y="20"/>
                    </a:cubicBezTo>
                    <a:cubicBezTo>
                      <a:pt x="60" y="13"/>
                      <a:pt x="19" y="2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7" name="Freeform 175"/>
              <p:cNvSpPr>
                <a:spLocks/>
              </p:cNvSpPr>
              <p:nvPr/>
            </p:nvSpPr>
            <p:spPr bwMode="auto">
              <a:xfrm>
                <a:off x="3122" y="5644"/>
                <a:ext cx="113" cy="120"/>
              </a:xfrm>
              <a:custGeom>
                <a:avLst/>
                <a:gdLst>
                  <a:gd name="T0" fmla="*/ 0 w 71"/>
                  <a:gd name="T1" fmla="*/ 0 h 75"/>
                  <a:gd name="T2" fmla="*/ 27 w 71"/>
                  <a:gd name="T3" fmla="*/ 75 h 75"/>
                  <a:gd name="T4" fmla="*/ 71 w 71"/>
                  <a:gd name="T5" fmla="*/ 75 h 75"/>
                  <a:gd name="T6" fmla="*/ 0 w 71"/>
                  <a:gd name="T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75">
                    <a:moveTo>
                      <a:pt x="0" y="0"/>
                    </a:moveTo>
                    <a:cubicBezTo>
                      <a:pt x="17" y="27"/>
                      <a:pt x="24" y="51"/>
                      <a:pt x="27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67" y="47"/>
                      <a:pt x="48" y="2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8" name="Freeform 176"/>
              <p:cNvSpPr>
                <a:spLocks/>
              </p:cNvSpPr>
              <p:nvPr/>
            </p:nvSpPr>
            <p:spPr bwMode="auto">
              <a:xfrm>
                <a:off x="1128" y="5714"/>
                <a:ext cx="168" cy="50"/>
              </a:xfrm>
              <a:custGeom>
                <a:avLst/>
                <a:gdLst>
                  <a:gd name="T0" fmla="*/ 60 w 105"/>
                  <a:gd name="T1" fmla="*/ 0 h 31"/>
                  <a:gd name="T2" fmla="*/ 0 w 105"/>
                  <a:gd name="T3" fmla="*/ 31 h 31"/>
                  <a:gd name="T4" fmla="*/ 59 w 105"/>
                  <a:gd name="T5" fmla="*/ 31 h 31"/>
                  <a:gd name="T6" fmla="*/ 105 w 105"/>
                  <a:gd name="T7" fmla="*/ 5 h 31"/>
                  <a:gd name="T8" fmla="*/ 60 w 10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31">
                    <a:moveTo>
                      <a:pt x="60" y="0"/>
                    </a:moveTo>
                    <a:cubicBezTo>
                      <a:pt x="25" y="0"/>
                      <a:pt x="9" y="13"/>
                      <a:pt x="0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9" y="18"/>
                      <a:pt x="83" y="8"/>
                      <a:pt x="105" y="5"/>
                    </a:cubicBezTo>
                    <a:cubicBezTo>
                      <a:pt x="87" y="2"/>
                      <a:pt x="72" y="0"/>
                      <a:pt x="6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59" name="Freeform 177"/>
              <p:cNvSpPr>
                <a:spLocks/>
              </p:cNvSpPr>
              <p:nvPr/>
            </p:nvSpPr>
            <p:spPr bwMode="auto">
              <a:xfrm>
                <a:off x="944" y="4898"/>
                <a:ext cx="421" cy="554"/>
              </a:xfrm>
              <a:custGeom>
                <a:avLst/>
                <a:gdLst>
                  <a:gd name="T0" fmla="*/ 110 w 263"/>
                  <a:gd name="T1" fmla="*/ 0 h 346"/>
                  <a:gd name="T2" fmla="*/ 18 w 263"/>
                  <a:gd name="T3" fmla="*/ 346 h 346"/>
                  <a:gd name="T4" fmla="*/ 110 w 263"/>
                  <a:gd name="T5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346">
                    <a:moveTo>
                      <a:pt x="110" y="0"/>
                    </a:moveTo>
                    <a:cubicBezTo>
                      <a:pt x="139" y="143"/>
                      <a:pt x="0" y="175"/>
                      <a:pt x="18" y="346"/>
                    </a:cubicBezTo>
                    <a:cubicBezTo>
                      <a:pt x="39" y="175"/>
                      <a:pt x="263" y="158"/>
                      <a:pt x="1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0" name="Freeform 178"/>
              <p:cNvSpPr>
                <a:spLocks/>
              </p:cNvSpPr>
              <p:nvPr/>
            </p:nvSpPr>
            <p:spPr bwMode="auto">
              <a:xfrm>
                <a:off x="770" y="4853"/>
                <a:ext cx="302" cy="543"/>
              </a:xfrm>
              <a:custGeom>
                <a:avLst/>
                <a:gdLst>
                  <a:gd name="T0" fmla="*/ 189 w 189"/>
                  <a:gd name="T1" fmla="*/ 0 h 339"/>
                  <a:gd name="T2" fmla="*/ 114 w 189"/>
                  <a:gd name="T3" fmla="*/ 339 h 339"/>
                  <a:gd name="T4" fmla="*/ 189 w 189"/>
                  <a:gd name="T5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9" h="339">
                    <a:moveTo>
                      <a:pt x="189" y="0"/>
                    </a:moveTo>
                    <a:cubicBezTo>
                      <a:pt x="0" y="49"/>
                      <a:pt x="65" y="250"/>
                      <a:pt x="114" y="339"/>
                    </a:cubicBezTo>
                    <a:cubicBezTo>
                      <a:pt x="72" y="114"/>
                      <a:pt x="189" y="135"/>
                      <a:pt x="1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1" name="Freeform 179"/>
              <p:cNvSpPr>
                <a:spLocks/>
              </p:cNvSpPr>
              <p:nvPr/>
            </p:nvSpPr>
            <p:spPr bwMode="auto">
              <a:xfrm>
                <a:off x="1027" y="5593"/>
                <a:ext cx="208" cy="171"/>
              </a:xfrm>
              <a:custGeom>
                <a:avLst/>
                <a:gdLst>
                  <a:gd name="T0" fmla="*/ 99 w 130"/>
                  <a:gd name="T1" fmla="*/ 0 h 107"/>
                  <a:gd name="T2" fmla="*/ 0 w 130"/>
                  <a:gd name="T3" fmla="*/ 107 h 107"/>
                  <a:gd name="T4" fmla="*/ 42 w 130"/>
                  <a:gd name="T5" fmla="*/ 107 h 107"/>
                  <a:gd name="T6" fmla="*/ 130 w 130"/>
                  <a:gd name="T7" fmla="*/ 3 h 107"/>
                  <a:gd name="T8" fmla="*/ 99 w 130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07">
                    <a:moveTo>
                      <a:pt x="99" y="0"/>
                    </a:moveTo>
                    <a:cubicBezTo>
                      <a:pt x="28" y="0"/>
                      <a:pt x="18" y="52"/>
                      <a:pt x="0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57" y="61"/>
                      <a:pt x="72" y="15"/>
                      <a:pt x="130" y="3"/>
                    </a:cubicBezTo>
                    <a:cubicBezTo>
                      <a:pt x="119" y="1"/>
                      <a:pt x="108" y="0"/>
                      <a:pt x="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2" name="Freeform 180"/>
              <p:cNvSpPr>
                <a:spLocks/>
              </p:cNvSpPr>
              <p:nvPr/>
            </p:nvSpPr>
            <p:spPr bwMode="auto">
              <a:xfrm>
                <a:off x="600" y="5221"/>
                <a:ext cx="829" cy="543"/>
              </a:xfrm>
              <a:custGeom>
                <a:avLst/>
                <a:gdLst>
                  <a:gd name="T0" fmla="*/ 400 w 518"/>
                  <a:gd name="T1" fmla="*/ 0 h 339"/>
                  <a:gd name="T2" fmla="*/ 388 w 518"/>
                  <a:gd name="T3" fmla="*/ 0 h 339"/>
                  <a:gd name="T4" fmla="*/ 244 w 518"/>
                  <a:gd name="T5" fmla="*/ 198 h 339"/>
                  <a:gd name="T6" fmla="*/ 238 w 518"/>
                  <a:gd name="T7" fmla="*/ 187 h 339"/>
                  <a:gd name="T8" fmla="*/ 115 w 518"/>
                  <a:gd name="T9" fmla="*/ 114 h 339"/>
                  <a:gd name="T10" fmla="*/ 50 w 518"/>
                  <a:gd name="T11" fmla="*/ 136 h 339"/>
                  <a:gd name="T12" fmla="*/ 43 w 518"/>
                  <a:gd name="T13" fmla="*/ 142 h 339"/>
                  <a:gd name="T14" fmla="*/ 50 w 518"/>
                  <a:gd name="T15" fmla="*/ 255 h 339"/>
                  <a:gd name="T16" fmla="*/ 68 w 518"/>
                  <a:gd name="T17" fmla="*/ 259 h 339"/>
                  <a:gd name="T18" fmla="*/ 77 w 518"/>
                  <a:gd name="T19" fmla="*/ 258 h 339"/>
                  <a:gd name="T20" fmla="*/ 107 w 518"/>
                  <a:gd name="T21" fmla="*/ 227 h 339"/>
                  <a:gd name="T22" fmla="*/ 86 w 518"/>
                  <a:gd name="T23" fmla="*/ 160 h 339"/>
                  <a:gd name="T24" fmla="*/ 126 w 518"/>
                  <a:gd name="T25" fmla="*/ 144 h 339"/>
                  <a:gd name="T26" fmla="*/ 202 w 518"/>
                  <a:gd name="T27" fmla="*/ 177 h 339"/>
                  <a:gd name="T28" fmla="*/ 234 w 518"/>
                  <a:gd name="T29" fmla="*/ 339 h 339"/>
                  <a:gd name="T30" fmla="*/ 253 w 518"/>
                  <a:gd name="T31" fmla="*/ 339 h 339"/>
                  <a:gd name="T32" fmla="*/ 259 w 518"/>
                  <a:gd name="T33" fmla="*/ 236 h 339"/>
                  <a:gd name="T34" fmla="*/ 257 w 518"/>
                  <a:gd name="T35" fmla="*/ 226 h 339"/>
                  <a:gd name="T36" fmla="*/ 345 w 518"/>
                  <a:gd name="T37" fmla="*/ 40 h 339"/>
                  <a:gd name="T38" fmla="*/ 388 w 518"/>
                  <a:gd name="T39" fmla="*/ 31 h 339"/>
                  <a:gd name="T40" fmla="*/ 433 w 518"/>
                  <a:gd name="T41" fmla="*/ 119 h 339"/>
                  <a:gd name="T42" fmla="*/ 423 w 518"/>
                  <a:gd name="T43" fmla="*/ 159 h 339"/>
                  <a:gd name="T44" fmla="*/ 429 w 518"/>
                  <a:gd name="T45" fmla="*/ 163 h 339"/>
                  <a:gd name="T46" fmla="*/ 441 w 518"/>
                  <a:gd name="T47" fmla="*/ 165 h 339"/>
                  <a:gd name="T48" fmla="*/ 501 w 518"/>
                  <a:gd name="T49" fmla="*/ 110 h 339"/>
                  <a:gd name="T50" fmla="*/ 400 w 518"/>
                  <a:gd name="T51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8" h="339">
                    <a:moveTo>
                      <a:pt x="400" y="0"/>
                    </a:moveTo>
                    <a:cubicBezTo>
                      <a:pt x="396" y="0"/>
                      <a:pt x="392" y="0"/>
                      <a:pt x="388" y="0"/>
                    </a:cubicBezTo>
                    <a:cubicBezTo>
                      <a:pt x="291" y="10"/>
                      <a:pt x="231" y="111"/>
                      <a:pt x="244" y="198"/>
                    </a:cubicBezTo>
                    <a:cubicBezTo>
                      <a:pt x="243" y="194"/>
                      <a:pt x="241" y="191"/>
                      <a:pt x="238" y="187"/>
                    </a:cubicBezTo>
                    <a:cubicBezTo>
                      <a:pt x="212" y="144"/>
                      <a:pt x="163" y="114"/>
                      <a:pt x="115" y="114"/>
                    </a:cubicBezTo>
                    <a:cubicBezTo>
                      <a:pt x="92" y="114"/>
                      <a:pt x="70" y="120"/>
                      <a:pt x="50" y="136"/>
                    </a:cubicBezTo>
                    <a:cubicBezTo>
                      <a:pt x="48" y="138"/>
                      <a:pt x="45" y="140"/>
                      <a:pt x="43" y="142"/>
                    </a:cubicBezTo>
                    <a:cubicBezTo>
                      <a:pt x="0" y="183"/>
                      <a:pt x="15" y="240"/>
                      <a:pt x="50" y="255"/>
                    </a:cubicBezTo>
                    <a:cubicBezTo>
                      <a:pt x="56" y="258"/>
                      <a:pt x="62" y="259"/>
                      <a:pt x="68" y="259"/>
                    </a:cubicBezTo>
                    <a:cubicBezTo>
                      <a:pt x="71" y="259"/>
                      <a:pt x="74" y="259"/>
                      <a:pt x="77" y="258"/>
                    </a:cubicBezTo>
                    <a:cubicBezTo>
                      <a:pt x="92" y="255"/>
                      <a:pt x="104" y="242"/>
                      <a:pt x="107" y="227"/>
                    </a:cubicBezTo>
                    <a:cubicBezTo>
                      <a:pt x="119" y="182"/>
                      <a:pt x="60" y="189"/>
                      <a:pt x="86" y="160"/>
                    </a:cubicBezTo>
                    <a:cubicBezTo>
                      <a:pt x="97" y="149"/>
                      <a:pt x="111" y="144"/>
                      <a:pt x="126" y="144"/>
                    </a:cubicBezTo>
                    <a:cubicBezTo>
                      <a:pt x="154" y="144"/>
                      <a:pt x="184" y="159"/>
                      <a:pt x="202" y="177"/>
                    </a:cubicBezTo>
                    <a:cubicBezTo>
                      <a:pt x="247" y="221"/>
                      <a:pt x="253" y="284"/>
                      <a:pt x="234" y="339"/>
                    </a:cubicBezTo>
                    <a:cubicBezTo>
                      <a:pt x="253" y="339"/>
                      <a:pt x="253" y="339"/>
                      <a:pt x="253" y="339"/>
                    </a:cubicBezTo>
                    <a:cubicBezTo>
                      <a:pt x="265" y="306"/>
                      <a:pt x="267" y="271"/>
                      <a:pt x="259" y="236"/>
                    </a:cubicBezTo>
                    <a:cubicBezTo>
                      <a:pt x="258" y="233"/>
                      <a:pt x="258" y="229"/>
                      <a:pt x="257" y="226"/>
                    </a:cubicBezTo>
                    <a:cubicBezTo>
                      <a:pt x="245" y="155"/>
                      <a:pt x="270" y="72"/>
                      <a:pt x="345" y="40"/>
                    </a:cubicBezTo>
                    <a:cubicBezTo>
                      <a:pt x="361" y="33"/>
                      <a:pt x="375" y="31"/>
                      <a:pt x="388" y="31"/>
                    </a:cubicBezTo>
                    <a:cubicBezTo>
                      <a:pt x="454" y="31"/>
                      <a:pt x="480" y="102"/>
                      <a:pt x="433" y="119"/>
                    </a:cubicBezTo>
                    <a:cubicBezTo>
                      <a:pt x="414" y="126"/>
                      <a:pt x="410" y="148"/>
                      <a:pt x="423" y="159"/>
                    </a:cubicBezTo>
                    <a:cubicBezTo>
                      <a:pt x="425" y="161"/>
                      <a:pt x="427" y="162"/>
                      <a:pt x="429" y="163"/>
                    </a:cubicBezTo>
                    <a:cubicBezTo>
                      <a:pt x="433" y="164"/>
                      <a:pt x="437" y="165"/>
                      <a:pt x="441" y="165"/>
                    </a:cubicBezTo>
                    <a:cubicBezTo>
                      <a:pt x="467" y="165"/>
                      <a:pt x="495" y="135"/>
                      <a:pt x="501" y="110"/>
                    </a:cubicBezTo>
                    <a:cubicBezTo>
                      <a:pt x="518" y="47"/>
                      <a:pt x="461" y="0"/>
                      <a:pt x="40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3" name="Freeform 181"/>
              <p:cNvSpPr>
                <a:spLocks/>
              </p:cNvSpPr>
              <p:nvPr/>
            </p:nvSpPr>
            <p:spPr bwMode="auto">
              <a:xfrm>
                <a:off x="1018" y="4465"/>
                <a:ext cx="544" cy="193"/>
              </a:xfrm>
              <a:custGeom>
                <a:avLst/>
                <a:gdLst>
                  <a:gd name="T0" fmla="*/ 130 w 340"/>
                  <a:gd name="T1" fmla="*/ 0 h 120"/>
                  <a:gd name="T2" fmla="*/ 0 w 340"/>
                  <a:gd name="T3" fmla="*/ 116 h 120"/>
                  <a:gd name="T4" fmla="*/ 130 w 340"/>
                  <a:gd name="T5" fmla="*/ 49 h 120"/>
                  <a:gd name="T6" fmla="*/ 216 w 340"/>
                  <a:gd name="T7" fmla="*/ 85 h 120"/>
                  <a:gd name="T8" fmla="*/ 284 w 340"/>
                  <a:gd name="T9" fmla="*/ 120 h 120"/>
                  <a:gd name="T10" fmla="*/ 340 w 340"/>
                  <a:gd name="T11" fmla="*/ 88 h 120"/>
                  <a:gd name="T12" fmla="*/ 296 w 340"/>
                  <a:gd name="T13" fmla="*/ 98 h 120"/>
                  <a:gd name="T14" fmla="*/ 154 w 340"/>
                  <a:gd name="T15" fmla="*/ 2 h 120"/>
                  <a:gd name="T16" fmla="*/ 130 w 340"/>
                  <a:gd name="T1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20">
                    <a:moveTo>
                      <a:pt x="130" y="0"/>
                    </a:moveTo>
                    <a:cubicBezTo>
                      <a:pt x="58" y="0"/>
                      <a:pt x="12" y="67"/>
                      <a:pt x="0" y="116"/>
                    </a:cubicBezTo>
                    <a:cubicBezTo>
                      <a:pt x="55" y="66"/>
                      <a:pt x="96" y="49"/>
                      <a:pt x="130" y="49"/>
                    </a:cubicBezTo>
                    <a:cubicBezTo>
                      <a:pt x="165" y="49"/>
                      <a:pt x="192" y="67"/>
                      <a:pt x="216" y="85"/>
                    </a:cubicBezTo>
                    <a:cubicBezTo>
                      <a:pt x="240" y="102"/>
                      <a:pt x="261" y="120"/>
                      <a:pt x="284" y="120"/>
                    </a:cubicBezTo>
                    <a:cubicBezTo>
                      <a:pt x="301" y="120"/>
                      <a:pt x="319" y="111"/>
                      <a:pt x="340" y="88"/>
                    </a:cubicBezTo>
                    <a:cubicBezTo>
                      <a:pt x="322" y="95"/>
                      <a:pt x="307" y="98"/>
                      <a:pt x="296" y="98"/>
                    </a:cubicBezTo>
                    <a:cubicBezTo>
                      <a:pt x="238" y="98"/>
                      <a:pt x="244" y="20"/>
                      <a:pt x="154" y="2"/>
                    </a:cubicBezTo>
                    <a:cubicBezTo>
                      <a:pt x="146" y="0"/>
                      <a:pt x="138" y="0"/>
                      <a:pt x="13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4" name="Freeform 182"/>
              <p:cNvSpPr>
                <a:spLocks/>
              </p:cNvSpPr>
              <p:nvPr/>
            </p:nvSpPr>
            <p:spPr bwMode="auto">
              <a:xfrm>
                <a:off x="790" y="4288"/>
                <a:ext cx="207" cy="355"/>
              </a:xfrm>
              <a:custGeom>
                <a:avLst/>
                <a:gdLst>
                  <a:gd name="T0" fmla="*/ 117 w 129"/>
                  <a:gd name="T1" fmla="*/ 0 h 222"/>
                  <a:gd name="T2" fmla="*/ 77 w 129"/>
                  <a:gd name="T3" fmla="*/ 222 h 222"/>
                  <a:gd name="T4" fmla="*/ 117 w 129"/>
                  <a:gd name="T5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9" h="222">
                    <a:moveTo>
                      <a:pt x="117" y="0"/>
                    </a:moveTo>
                    <a:cubicBezTo>
                      <a:pt x="0" y="51"/>
                      <a:pt x="109" y="119"/>
                      <a:pt x="77" y="222"/>
                    </a:cubicBezTo>
                    <a:cubicBezTo>
                      <a:pt x="129" y="129"/>
                      <a:pt x="67" y="74"/>
                      <a:pt x="1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5" name="Freeform 183"/>
              <p:cNvSpPr>
                <a:spLocks/>
              </p:cNvSpPr>
              <p:nvPr/>
            </p:nvSpPr>
            <p:spPr bwMode="auto">
              <a:xfrm>
                <a:off x="851" y="4446"/>
                <a:ext cx="330" cy="415"/>
              </a:xfrm>
              <a:custGeom>
                <a:avLst/>
                <a:gdLst>
                  <a:gd name="T0" fmla="*/ 164 w 206"/>
                  <a:gd name="T1" fmla="*/ 0 h 259"/>
                  <a:gd name="T2" fmla="*/ 0 w 206"/>
                  <a:gd name="T3" fmla="*/ 259 h 259"/>
                  <a:gd name="T4" fmla="*/ 205 w 206"/>
                  <a:gd name="T5" fmla="*/ 8 h 259"/>
                  <a:gd name="T6" fmla="*/ 206 w 206"/>
                  <a:gd name="T7" fmla="*/ 8 h 259"/>
                  <a:gd name="T8" fmla="*/ 164 w 206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59">
                    <a:moveTo>
                      <a:pt x="164" y="0"/>
                    </a:moveTo>
                    <a:cubicBezTo>
                      <a:pt x="62" y="0"/>
                      <a:pt x="48" y="176"/>
                      <a:pt x="0" y="259"/>
                    </a:cubicBezTo>
                    <a:cubicBezTo>
                      <a:pt x="119" y="180"/>
                      <a:pt x="106" y="8"/>
                      <a:pt x="205" y="8"/>
                    </a:cubicBezTo>
                    <a:cubicBezTo>
                      <a:pt x="205" y="8"/>
                      <a:pt x="206" y="8"/>
                      <a:pt x="206" y="8"/>
                    </a:cubicBezTo>
                    <a:cubicBezTo>
                      <a:pt x="191" y="2"/>
                      <a:pt x="177" y="0"/>
                      <a:pt x="16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6" name="Freeform 184"/>
              <p:cNvSpPr>
                <a:spLocks/>
              </p:cNvSpPr>
              <p:nvPr/>
            </p:nvSpPr>
            <p:spPr bwMode="auto">
              <a:xfrm>
                <a:off x="621" y="4419"/>
                <a:ext cx="326" cy="460"/>
              </a:xfrm>
              <a:custGeom>
                <a:avLst/>
                <a:gdLst>
                  <a:gd name="T0" fmla="*/ 84 w 204"/>
                  <a:gd name="T1" fmla="*/ 0 h 287"/>
                  <a:gd name="T2" fmla="*/ 113 w 204"/>
                  <a:gd name="T3" fmla="*/ 287 h 287"/>
                  <a:gd name="T4" fmla="*/ 84 w 204"/>
                  <a:gd name="T5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4" h="287">
                    <a:moveTo>
                      <a:pt x="84" y="0"/>
                    </a:moveTo>
                    <a:cubicBezTo>
                      <a:pt x="0" y="116"/>
                      <a:pt x="140" y="146"/>
                      <a:pt x="113" y="287"/>
                    </a:cubicBezTo>
                    <a:cubicBezTo>
                      <a:pt x="204" y="129"/>
                      <a:pt x="42" y="124"/>
                      <a:pt x="8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7" name="Freeform 185"/>
              <p:cNvSpPr>
                <a:spLocks/>
              </p:cNvSpPr>
              <p:nvPr/>
            </p:nvSpPr>
            <p:spPr bwMode="auto">
              <a:xfrm>
                <a:off x="2962" y="4113"/>
                <a:ext cx="408" cy="226"/>
              </a:xfrm>
              <a:custGeom>
                <a:avLst/>
                <a:gdLst>
                  <a:gd name="T0" fmla="*/ 108 w 255"/>
                  <a:gd name="T1" fmla="*/ 0 h 141"/>
                  <a:gd name="T2" fmla="*/ 61 w 255"/>
                  <a:gd name="T3" fmla="*/ 21 h 141"/>
                  <a:gd name="T4" fmla="*/ 34 w 255"/>
                  <a:gd name="T5" fmla="*/ 34 h 141"/>
                  <a:gd name="T6" fmla="*/ 1 w 255"/>
                  <a:gd name="T7" fmla="*/ 21 h 141"/>
                  <a:gd name="T8" fmla="*/ 0 w 255"/>
                  <a:gd name="T9" fmla="*/ 20 h 141"/>
                  <a:gd name="T10" fmla="*/ 0 w 255"/>
                  <a:gd name="T11" fmla="*/ 21 h 141"/>
                  <a:gd name="T12" fmla="*/ 65 w 255"/>
                  <a:gd name="T13" fmla="*/ 70 h 141"/>
                  <a:gd name="T14" fmla="*/ 93 w 255"/>
                  <a:gd name="T15" fmla="*/ 65 h 141"/>
                  <a:gd name="T16" fmla="*/ 115 w 255"/>
                  <a:gd name="T17" fmla="*/ 62 h 141"/>
                  <a:gd name="T18" fmla="*/ 174 w 255"/>
                  <a:gd name="T19" fmla="*/ 79 h 141"/>
                  <a:gd name="T20" fmla="*/ 255 w 255"/>
                  <a:gd name="T21" fmla="*/ 141 h 141"/>
                  <a:gd name="T22" fmla="*/ 174 w 255"/>
                  <a:gd name="T23" fmla="*/ 21 h 141"/>
                  <a:gd name="T24" fmla="*/ 174 w 255"/>
                  <a:gd name="T25" fmla="*/ 21 h 141"/>
                  <a:gd name="T26" fmla="*/ 174 w 255"/>
                  <a:gd name="T27" fmla="*/ 21 h 141"/>
                  <a:gd name="T28" fmla="*/ 139 w 255"/>
                  <a:gd name="T29" fmla="*/ 5 h 141"/>
                  <a:gd name="T30" fmla="*/ 108 w 255"/>
                  <a:gd name="T31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5" h="141">
                    <a:moveTo>
                      <a:pt x="108" y="0"/>
                    </a:moveTo>
                    <a:cubicBezTo>
                      <a:pt x="84" y="0"/>
                      <a:pt x="72" y="11"/>
                      <a:pt x="61" y="21"/>
                    </a:cubicBezTo>
                    <a:cubicBezTo>
                      <a:pt x="53" y="28"/>
                      <a:pt x="45" y="34"/>
                      <a:pt x="34" y="34"/>
                    </a:cubicBezTo>
                    <a:cubicBezTo>
                      <a:pt x="26" y="34"/>
                      <a:pt x="16" y="31"/>
                      <a:pt x="1" y="21"/>
                    </a:cubicBezTo>
                    <a:cubicBezTo>
                      <a:pt x="1" y="21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27"/>
                      <a:pt x="18" y="70"/>
                      <a:pt x="65" y="70"/>
                    </a:cubicBezTo>
                    <a:cubicBezTo>
                      <a:pt x="73" y="70"/>
                      <a:pt x="82" y="68"/>
                      <a:pt x="93" y="65"/>
                    </a:cubicBezTo>
                    <a:cubicBezTo>
                      <a:pt x="100" y="63"/>
                      <a:pt x="107" y="62"/>
                      <a:pt x="115" y="62"/>
                    </a:cubicBezTo>
                    <a:cubicBezTo>
                      <a:pt x="135" y="62"/>
                      <a:pt x="155" y="69"/>
                      <a:pt x="174" y="79"/>
                    </a:cubicBezTo>
                    <a:cubicBezTo>
                      <a:pt x="219" y="102"/>
                      <a:pt x="255" y="141"/>
                      <a:pt x="255" y="141"/>
                    </a:cubicBezTo>
                    <a:cubicBezTo>
                      <a:pt x="255" y="141"/>
                      <a:pt x="237" y="60"/>
                      <a:pt x="17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64" y="14"/>
                      <a:pt x="152" y="9"/>
                      <a:pt x="139" y="5"/>
                    </a:cubicBezTo>
                    <a:cubicBezTo>
                      <a:pt x="127" y="2"/>
                      <a:pt x="117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8" name="Freeform 186"/>
              <p:cNvSpPr>
                <a:spLocks/>
              </p:cNvSpPr>
              <p:nvPr/>
            </p:nvSpPr>
            <p:spPr bwMode="auto">
              <a:xfrm>
                <a:off x="2134" y="5562"/>
                <a:ext cx="428" cy="202"/>
              </a:xfrm>
              <a:custGeom>
                <a:avLst/>
                <a:gdLst>
                  <a:gd name="T0" fmla="*/ 78 w 267"/>
                  <a:gd name="T1" fmla="*/ 0 h 126"/>
                  <a:gd name="T2" fmla="*/ 0 w 267"/>
                  <a:gd name="T3" fmla="*/ 7 h 126"/>
                  <a:gd name="T4" fmla="*/ 203 w 267"/>
                  <a:gd name="T5" fmla="*/ 126 h 126"/>
                  <a:gd name="T6" fmla="*/ 267 w 267"/>
                  <a:gd name="T7" fmla="*/ 126 h 126"/>
                  <a:gd name="T8" fmla="*/ 78 w 267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26">
                    <a:moveTo>
                      <a:pt x="78" y="0"/>
                    </a:moveTo>
                    <a:cubicBezTo>
                      <a:pt x="49" y="0"/>
                      <a:pt x="21" y="3"/>
                      <a:pt x="0" y="7"/>
                    </a:cubicBezTo>
                    <a:cubicBezTo>
                      <a:pt x="148" y="26"/>
                      <a:pt x="162" y="83"/>
                      <a:pt x="203" y="126"/>
                    </a:cubicBezTo>
                    <a:cubicBezTo>
                      <a:pt x="267" y="126"/>
                      <a:pt x="267" y="126"/>
                      <a:pt x="267" y="126"/>
                    </a:cubicBezTo>
                    <a:cubicBezTo>
                      <a:pt x="253" y="25"/>
                      <a:pt x="159" y="0"/>
                      <a:pt x="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69" name="Freeform 187"/>
              <p:cNvSpPr>
                <a:spLocks/>
              </p:cNvSpPr>
              <p:nvPr/>
            </p:nvSpPr>
            <p:spPr bwMode="auto">
              <a:xfrm>
                <a:off x="1186" y="4821"/>
                <a:ext cx="606" cy="171"/>
              </a:xfrm>
              <a:custGeom>
                <a:avLst/>
                <a:gdLst>
                  <a:gd name="T0" fmla="*/ 314 w 379"/>
                  <a:gd name="T1" fmla="*/ 0 h 107"/>
                  <a:gd name="T2" fmla="*/ 181 w 379"/>
                  <a:gd name="T3" fmla="*/ 29 h 107"/>
                  <a:gd name="T4" fmla="*/ 61 w 379"/>
                  <a:gd name="T5" fmla="*/ 57 h 107"/>
                  <a:gd name="T6" fmla="*/ 0 w 379"/>
                  <a:gd name="T7" fmla="*/ 48 h 107"/>
                  <a:gd name="T8" fmla="*/ 101 w 379"/>
                  <a:gd name="T9" fmla="*/ 107 h 107"/>
                  <a:gd name="T10" fmla="*/ 220 w 379"/>
                  <a:gd name="T11" fmla="*/ 57 h 107"/>
                  <a:gd name="T12" fmla="*/ 378 w 379"/>
                  <a:gd name="T13" fmla="*/ 7 h 107"/>
                  <a:gd name="T14" fmla="*/ 379 w 379"/>
                  <a:gd name="T15" fmla="*/ 7 h 107"/>
                  <a:gd name="T16" fmla="*/ 314 w 37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9" h="107">
                    <a:moveTo>
                      <a:pt x="314" y="0"/>
                    </a:moveTo>
                    <a:cubicBezTo>
                      <a:pt x="261" y="0"/>
                      <a:pt x="220" y="14"/>
                      <a:pt x="181" y="29"/>
                    </a:cubicBezTo>
                    <a:cubicBezTo>
                      <a:pt x="141" y="43"/>
                      <a:pt x="104" y="57"/>
                      <a:pt x="61" y="57"/>
                    </a:cubicBezTo>
                    <a:cubicBezTo>
                      <a:pt x="42" y="57"/>
                      <a:pt x="22" y="55"/>
                      <a:pt x="0" y="48"/>
                    </a:cubicBezTo>
                    <a:cubicBezTo>
                      <a:pt x="38" y="91"/>
                      <a:pt x="70" y="107"/>
                      <a:pt x="101" y="107"/>
                    </a:cubicBezTo>
                    <a:cubicBezTo>
                      <a:pt x="140" y="107"/>
                      <a:pt x="177" y="82"/>
                      <a:pt x="220" y="57"/>
                    </a:cubicBezTo>
                    <a:cubicBezTo>
                      <a:pt x="263" y="32"/>
                      <a:pt x="313" y="7"/>
                      <a:pt x="378" y="7"/>
                    </a:cubicBezTo>
                    <a:cubicBezTo>
                      <a:pt x="378" y="7"/>
                      <a:pt x="379" y="7"/>
                      <a:pt x="379" y="7"/>
                    </a:cubicBezTo>
                    <a:cubicBezTo>
                      <a:pt x="356" y="2"/>
                      <a:pt x="334" y="0"/>
                      <a:pt x="3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0" name="Freeform 188"/>
              <p:cNvSpPr>
                <a:spLocks/>
              </p:cNvSpPr>
              <p:nvPr/>
            </p:nvSpPr>
            <p:spPr bwMode="auto">
              <a:xfrm>
                <a:off x="2064" y="4469"/>
                <a:ext cx="568" cy="281"/>
              </a:xfrm>
              <a:custGeom>
                <a:avLst/>
                <a:gdLst>
                  <a:gd name="T0" fmla="*/ 143 w 355"/>
                  <a:gd name="T1" fmla="*/ 0 h 176"/>
                  <a:gd name="T2" fmla="*/ 129 w 355"/>
                  <a:gd name="T3" fmla="*/ 1 h 176"/>
                  <a:gd name="T4" fmla="*/ 4 w 355"/>
                  <a:gd name="T5" fmla="*/ 176 h 176"/>
                  <a:gd name="T6" fmla="*/ 151 w 355"/>
                  <a:gd name="T7" fmla="*/ 56 h 176"/>
                  <a:gd name="T8" fmla="*/ 226 w 355"/>
                  <a:gd name="T9" fmla="*/ 74 h 176"/>
                  <a:gd name="T10" fmla="*/ 291 w 355"/>
                  <a:gd name="T11" fmla="*/ 92 h 176"/>
                  <a:gd name="T12" fmla="*/ 355 w 355"/>
                  <a:gd name="T13" fmla="*/ 36 h 176"/>
                  <a:gd name="T14" fmla="*/ 295 w 355"/>
                  <a:gd name="T15" fmla="*/ 64 h 176"/>
                  <a:gd name="T16" fmla="*/ 232 w 355"/>
                  <a:gd name="T17" fmla="*/ 32 h 176"/>
                  <a:gd name="T18" fmla="*/ 143 w 355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5" h="176">
                    <a:moveTo>
                      <a:pt x="143" y="0"/>
                    </a:moveTo>
                    <a:cubicBezTo>
                      <a:pt x="139" y="0"/>
                      <a:pt x="134" y="0"/>
                      <a:pt x="129" y="1"/>
                    </a:cubicBezTo>
                    <a:cubicBezTo>
                      <a:pt x="32" y="9"/>
                      <a:pt x="0" y="111"/>
                      <a:pt x="4" y="176"/>
                    </a:cubicBezTo>
                    <a:cubicBezTo>
                      <a:pt x="57" y="81"/>
                      <a:pt x="106" y="56"/>
                      <a:pt x="151" y="56"/>
                    </a:cubicBezTo>
                    <a:cubicBezTo>
                      <a:pt x="178" y="56"/>
                      <a:pt x="203" y="65"/>
                      <a:pt x="226" y="74"/>
                    </a:cubicBezTo>
                    <a:cubicBezTo>
                      <a:pt x="250" y="83"/>
                      <a:pt x="271" y="92"/>
                      <a:pt x="291" y="92"/>
                    </a:cubicBezTo>
                    <a:cubicBezTo>
                      <a:pt x="315" y="92"/>
                      <a:pt x="337" y="78"/>
                      <a:pt x="355" y="36"/>
                    </a:cubicBezTo>
                    <a:cubicBezTo>
                      <a:pt x="331" y="57"/>
                      <a:pt x="312" y="64"/>
                      <a:pt x="295" y="64"/>
                    </a:cubicBezTo>
                    <a:cubicBezTo>
                      <a:pt x="272" y="64"/>
                      <a:pt x="254" y="48"/>
                      <a:pt x="232" y="32"/>
                    </a:cubicBezTo>
                    <a:cubicBezTo>
                      <a:pt x="210" y="16"/>
                      <a:pt x="183" y="0"/>
                      <a:pt x="14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1" name="Freeform 189"/>
              <p:cNvSpPr>
                <a:spLocks/>
              </p:cNvSpPr>
              <p:nvPr/>
            </p:nvSpPr>
            <p:spPr bwMode="auto">
              <a:xfrm>
                <a:off x="1470" y="4680"/>
                <a:ext cx="581" cy="250"/>
              </a:xfrm>
              <a:custGeom>
                <a:avLst/>
                <a:gdLst>
                  <a:gd name="T0" fmla="*/ 121 w 363"/>
                  <a:gd name="T1" fmla="*/ 0 h 156"/>
                  <a:gd name="T2" fmla="*/ 0 w 363"/>
                  <a:gd name="T3" fmla="*/ 46 h 156"/>
                  <a:gd name="T4" fmla="*/ 115 w 363"/>
                  <a:gd name="T5" fmla="*/ 72 h 156"/>
                  <a:gd name="T6" fmla="*/ 130 w 363"/>
                  <a:gd name="T7" fmla="*/ 72 h 156"/>
                  <a:gd name="T8" fmla="*/ 146 w 363"/>
                  <a:gd name="T9" fmla="*/ 72 h 156"/>
                  <a:gd name="T10" fmla="*/ 363 w 363"/>
                  <a:gd name="T11" fmla="*/ 156 h 156"/>
                  <a:gd name="T12" fmla="*/ 121 w 363"/>
                  <a:gd name="T1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3" h="156">
                    <a:moveTo>
                      <a:pt x="121" y="0"/>
                    </a:moveTo>
                    <a:cubicBezTo>
                      <a:pt x="81" y="0"/>
                      <a:pt x="41" y="13"/>
                      <a:pt x="0" y="46"/>
                    </a:cubicBezTo>
                    <a:cubicBezTo>
                      <a:pt x="45" y="70"/>
                      <a:pt x="80" y="72"/>
                      <a:pt x="115" y="72"/>
                    </a:cubicBezTo>
                    <a:cubicBezTo>
                      <a:pt x="120" y="72"/>
                      <a:pt x="125" y="72"/>
                      <a:pt x="130" y="72"/>
                    </a:cubicBezTo>
                    <a:cubicBezTo>
                      <a:pt x="136" y="72"/>
                      <a:pt x="141" y="72"/>
                      <a:pt x="146" y="72"/>
                    </a:cubicBezTo>
                    <a:cubicBezTo>
                      <a:pt x="200" y="72"/>
                      <a:pt x="260" y="78"/>
                      <a:pt x="363" y="156"/>
                    </a:cubicBezTo>
                    <a:cubicBezTo>
                      <a:pt x="321" y="96"/>
                      <a:pt x="227" y="0"/>
                      <a:pt x="1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2" name="Freeform 190"/>
              <p:cNvSpPr>
                <a:spLocks/>
              </p:cNvSpPr>
              <p:nvPr/>
            </p:nvSpPr>
            <p:spPr bwMode="auto">
              <a:xfrm>
                <a:off x="1891" y="4177"/>
                <a:ext cx="533" cy="606"/>
              </a:xfrm>
              <a:custGeom>
                <a:avLst/>
                <a:gdLst>
                  <a:gd name="T0" fmla="*/ 74 w 333"/>
                  <a:gd name="T1" fmla="*/ 0 h 378"/>
                  <a:gd name="T2" fmla="*/ 91 w 333"/>
                  <a:gd name="T3" fmla="*/ 378 h 378"/>
                  <a:gd name="T4" fmla="*/ 74 w 333"/>
                  <a:gd name="T5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3" h="378">
                    <a:moveTo>
                      <a:pt x="74" y="0"/>
                    </a:moveTo>
                    <a:cubicBezTo>
                      <a:pt x="167" y="137"/>
                      <a:pt x="0" y="209"/>
                      <a:pt x="91" y="378"/>
                    </a:cubicBezTo>
                    <a:cubicBezTo>
                      <a:pt x="51" y="198"/>
                      <a:pt x="333" y="117"/>
                      <a:pt x="7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3" name="Freeform 191"/>
              <p:cNvSpPr>
                <a:spLocks/>
              </p:cNvSpPr>
              <p:nvPr/>
            </p:nvSpPr>
            <p:spPr bwMode="auto">
              <a:xfrm>
                <a:off x="1526" y="4405"/>
                <a:ext cx="503" cy="470"/>
              </a:xfrm>
              <a:custGeom>
                <a:avLst/>
                <a:gdLst>
                  <a:gd name="T0" fmla="*/ 0 w 314"/>
                  <a:gd name="T1" fmla="*/ 0 h 294"/>
                  <a:gd name="T2" fmla="*/ 314 w 314"/>
                  <a:gd name="T3" fmla="*/ 294 h 294"/>
                  <a:gd name="T4" fmla="*/ 0 w 314"/>
                  <a:gd name="T5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4" h="294">
                    <a:moveTo>
                      <a:pt x="0" y="0"/>
                    </a:moveTo>
                    <a:cubicBezTo>
                      <a:pt x="41" y="181"/>
                      <a:pt x="202" y="132"/>
                      <a:pt x="314" y="294"/>
                    </a:cubicBezTo>
                    <a:cubicBezTo>
                      <a:pt x="268" y="14"/>
                      <a:pt x="44" y="69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4" name="Freeform 192"/>
              <p:cNvSpPr>
                <a:spLocks/>
              </p:cNvSpPr>
              <p:nvPr/>
            </p:nvSpPr>
            <p:spPr bwMode="auto">
              <a:xfrm>
                <a:off x="1990" y="4925"/>
                <a:ext cx="604" cy="620"/>
              </a:xfrm>
              <a:custGeom>
                <a:avLst/>
                <a:gdLst>
                  <a:gd name="T0" fmla="*/ 178 w 377"/>
                  <a:gd name="T1" fmla="*/ 0 h 387"/>
                  <a:gd name="T2" fmla="*/ 102 w 377"/>
                  <a:gd name="T3" fmla="*/ 387 h 387"/>
                  <a:gd name="T4" fmla="*/ 271 w 377"/>
                  <a:gd name="T5" fmla="*/ 236 h 387"/>
                  <a:gd name="T6" fmla="*/ 178 w 377"/>
                  <a:gd name="T7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7" h="387">
                    <a:moveTo>
                      <a:pt x="178" y="0"/>
                    </a:moveTo>
                    <a:cubicBezTo>
                      <a:pt x="0" y="98"/>
                      <a:pt x="377" y="195"/>
                      <a:pt x="102" y="387"/>
                    </a:cubicBezTo>
                    <a:cubicBezTo>
                      <a:pt x="177" y="384"/>
                      <a:pt x="285" y="339"/>
                      <a:pt x="271" y="236"/>
                    </a:cubicBezTo>
                    <a:cubicBezTo>
                      <a:pt x="254" y="105"/>
                      <a:pt x="106" y="116"/>
                      <a:pt x="17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5" name="Freeform 193"/>
              <p:cNvSpPr>
                <a:spLocks/>
              </p:cNvSpPr>
              <p:nvPr/>
            </p:nvSpPr>
            <p:spPr bwMode="auto">
              <a:xfrm>
                <a:off x="2363" y="5071"/>
                <a:ext cx="391" cy="416"/>
              </a:xfrm>
              <a:custGeom>
                <a:avLst/>
                <a:gdLst>
                  <a:gd name="T0" fmla="*/ 219 w 244"/>
                  <a:gd name="T1" fmla="*/ 0 h 260"/>
                  <a:gd name="T2" fmla="*/ 0 w 244"/>
                  <a:gd name="T3" fmla="*/ 260 h 260"/>
                  <a:gd name="T4" fmla="*/ 219 w 244"/>
                  <a:gd name="T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4" h="260">
                    <a:moveTo>
                      <a:pt x="219" y="0"/>
                    </a:moveTo>
                    <a:cubicBezTo>
                      <a:pt x="63" y="41"/>
                      <a:pt x="129" y="165"/>
                      <a:pt x="0" y="260"/>
                    </a:cubicBezTo>
                    <a:cubicBezTo>
                      <a:pt x="244" y="212"/>
                      <a:pt x="163" y="38"/>
                      <a:pt x="2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6" name="Freeform 194"/>
              <p:cNvSpPr>
                <a:spLocks/>
              </p:cNvSpPr>
              <p:nvPr/>
            </p:nvSpPr>
            <p:spPr bwMode="auto">
              <a:xfrm>
                <a:off x="2283" y="5474"/>
                <a:ext cx="549" cy="290"/>
              </a:xfrm>
              <a:custGeom>
                <a:avLst/>
                <a:gdLst>
                  <a:gd name="T0" fmla="*/ 171 w 343"/>
                  <a:gd name="T1" fmla="*/ 0 h 181"/>
                  <a:gd name="T2" fmla="*/ 0 w 343"/>
                  <a:gd name="T3" fmla="*/ 40 h 181"/>
                  <a:gd name="T4" fmla="*/ 237 w 343"/>
                  <a:gd name="T5" fmla="*/ 160 h 181"/>
                  <a:gd name="T6" fmla="*/ 247 w 343"/>
                  <a:gd name="T7" fmla="*/ 181 h 181"/>
                  <a:gd name="T8" fmla="*/ 282 w 343"/>
                  <a:gd name="T9" fmla="*/ 181 h 181"/>
                  <a:gd name="T10" fmla="*/ 274 w 343"/>
                  <a:gd name="T11" fmla="*/ 27 h 181"/>
                  <a:gd name="T12" fmla="*/ 171 w 343"/>
                  <a:gd name="T1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3" h="181">
                    <a:moveTo>
                      <a:pt x="171" y="0"/>
                    </a:moveTo>
                    <a:cubicBezTo>
                      <a:pt x="85" y="0"/>
                      <a:pt x="0" y="40"/>
                      <a:pt x="0" y="40"/>
                    </a:cubicBezTo>
                    <a:cubicBezTo>
                      <a:pt x="0" y="40"/>
                      <a:pt x="190" y="42"/>
                      <a:pt x="237" y="160"/>
                    </a:cubicBezTo>
                    <a:cubicBezTo>
                      <a:pt x="241" y="167"/>
                      <a:pt x="244" y="174"/>
                      <a:pt x="247" y="181"/>
                    </a:cubicBezTo>
                    <a:cubicBezTo>
                      <a:pt x="282" y="181"/>
                      <a:pt x="282" y="181"/>
                      <a:pt x="282" y="181"/>
                    </a:cubicBezTo>
                    <a:cubicBezTo>
                      <a:pt x="274" y="130"/>
                      <a:pt x="343" y="72"/>
                      <a:pt x="274" y="27"/>
                    </a:cubicBezTo>
                    <a:cubicBezTo>
                      <a:pt x="243" y="7"/>
                      <a:pt x="207" y="0"/>
                      <a:pt x="17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7" name="Freeform 195"/>
              <p:cNvSpPr>
                <a:spLocks/>
              </p:cNvSpPr>
              <p:nvPr/>
            </p:nvSpPr>
            <p:spPr bwMode="auto">
              <a:xfrm>
                <a:off x="1312" y="5543"/>
                <a:ext cx="413" cy="221"/>
              </a:xfrm>
              <a:custGeom>
                <a:avLst/>
                <a:gdLst>
                  <a:gd name="T0" fmla="*/ 108 w 258"/>
                  <a:gd name="T1" fmla="*/ 0 h 138"/>
                  <a:gd name="T2" fmla="*/ 46 w 258"/>
                  <a:gd name="T3" fmla="*/ 21 h 138"/>
                  <a:gd name="T4" fmla="*/ 34 w 258"/>
                  <a:gd name="T5" fmla="*/ 113 h 138"/>
                  <a:gd name="T6" fmla="*/ 46 w 258"/>
                  <a:gd name="T7" fmla="*/ 116 h 138"/>
                  <a:gd name="T8" fmla="*/ 54 w 258"/>
                  <a:gd name="T9" fmla="*/ 112 h 138"/>
                  <a:gd name="T10" fmla="*/ 70 w 258"/>
                  <a:gd name="T11" fmla="*/ 34 h 138"/>
                  <a:gd name="T12" fmla="*/ 115 w 258"/>
                  <a:gd name="T13" fmla="*/ 22 h 138"/>
                  <a:gd name="T14" fmla="*/ 229 w 258"/>
                  <a:gd name="T15" fmla="*/ 98 h 138"/>
                  <a:gd name="T16" fmla="*/ 244 w 258"/>
                  <a:gd name="T17" fmla="*/ 138 h 138"/>
                  <a:gd name="T18" fmla="*/ 258 w 258"/>
                  <a:gd name="T19" fmla="*/ 138 h 138"/>
                  <a:gd name="T20" fmla="*/ 231 w 258"/>
                  <a:gd name="T21" fmla="*/ 72 h 138"/>
                  <a:gd name="T22" fmla="*/ 108 w 258"/>
                  <a:gd name="T2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8" h="138">
                    <a:moveTo>
                      <a:pt x="108" y="0"/>
                    </a:moveTo>
                    <a:cubicBezTo>
                      <a:pt x="86" y="0"/>
                      <a:pt x="65" y="7"/>
                      <a:pt x="46" y="21"/>
                    </a:cubicBezTo>
                    <a:cubicBezTo>
                      <a:pt x="17" y="42"/>
                      <a:pt x="0" y="93"/>
                      <a:pt x="34" y="113"/>
                    </a:cubicBezTo>
                    <a:cubicBezTo>
                      <a:pt x="37" y="114"/>
                      <a:pt x="42" y="116"/>
                      <a:pt x="46" y="116"/>
                    </a:cubicBezTo>
                    <a:cubicBezTo>
                      <a:pt x="50" y="116"/>
                      <a:pt x="53" y="115"/>
                      <a:pt x="54" y="112"/>
                    </a:cubicBezTo>
                    <a:cubicBezTo>
                      <a:pt x="55" y="107"/>
                      <a:pt x="20" y="65"/>
                      <a:pt x="70" y="34"/>
                    </a:cubicBezTo>
                    <a:cubicBezTo>
                      <a:pt x="85" y="25"/>
                      <a:pt x="100" y="22"/>
                      <a:pt x="115" y="22"/>
                    </a:cubicBezTo>
                    <a:cubicBezTo>
                      <a:pt x="161" y="22"/>
                      <a:pt x="208" y="57"/>
                      <a:pt x="229" y="98"/>
                    </a:cubicBezTo>
                    <a:cubicBezTo>
                      <a:pt x="236" y="111"/>
                      <a:pt x="241" y="124"/>
                      <a:pt x="244" y="138"/>
                    </a:cubicBezTo>
                    <a:cubicBezTo>
                      <a:pt x="258" y="138"/>
                      <a:pt x="258" y="138"/>
                      <a:pt x="258" y="138"/>
                    </a:cubicBezTo>
                    <a:cubicBezTo>
                      <a:pt x="253" y="115"/>
                      <a:pt x="245" y="93"/>
                      <a:pt x="231" y="72"/>
                    </a:cubicBezTo>
                    <a:cubicBezTo>
                      <a:pt x="205" y="31"/>
                      <a:pt x="156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8" name="Freeform 196"/>
              <p:cNvSpPr>
                <a:spLocks/>
              </p:cNvSpPr>
              <p:nvPr/>
            </p:nvSpPr>
            <p:spPr bwMode="auto">
              <a:xfrm>
                <a:off x="1387" y="4598"/>
                <a:ext cx="1123" cy="1166"/>
              </a:xfrm>
              <a:custGeom>
                <a:avLst/>
                <a:gdLst>
                  <a:gd name="T0" fmla="*/ 585 w 702"/>
                  <a:gd name="T1" fmla="*/ 0 h 728"/>
                  <a:gd name="T2" fmla="*/ 536 w 702"/>
                  <a:gd name="T3" fmla="*/ 9 h 728"/>
                  <a:gd name="T4" fmla="*/ 448 w 702"/>
                  <a:gd name="T5" fmla="*/ 257 h 728"/>
                  <a:gd name="T6" fmla="*/ 284 w 702"/>
                  <a:gd name="T7" fmla="*/ 168 h 728"/>
                  <a:gd name="T8" fmla="*/ 251 w 702"/>
                  <a:gd name="T9" fmla="*/ 166 h 728"/>
                  <a:gd name="T10" fmla="*/ 27 w 702"/>
                  <a:gd name="T11" fmla="*/ 404 h 728"/>
                  <a:gd name="T12" fmla="*/ 161 w 702"/>
                  <a:gd name="T13" fmla="*/ 523 h 728"/>
                  <a:gd name="T14" fmla="*/ 219 w 702"/>
                  <a:gd name="T15" fmla="*/ 506 h 728"/>
                  <a:gd name="T16" fmla="*/ 217 w 702"/>
                  <a:gd name="T17" fmla="*/ 403 h 728"/>
                  <a:gd name="T18" fmla="*/ 199 w 702"/>
                  <a:gd name="T19" fmla="*/ 414 h 728"/>
                  <a:gd name="T20" fmla="*/ 197 w 702"/>
                  <a:gd name="T21" fmla="*/ 416 h 728"/>
                  <a:gd name="T22" fmla="*/ 150 w 702"/>
                  <a:gd name="T23" fmla="*/ 443 h 728"/>
                  <a:gd name="T24" fmla="*/ 82 w 702"/>
                  <a:gd name="T25" fmla="*/ 405 h 728"/>
                  <a:gd name="T26" fmla="*/ 175 w 702"/>
                  <a:gd name="T27" fmla="*/ 212 h 728"/>
                  <a:gd name="T28" fmla="*/ 257 w 702"/>
                  <a:gd name="T29" fmla="*/ 195 h 728"/>
                  <a:gd name="T30" fmla="*/ 441 w 702"/>
                  <a:gd name="T31" fmla="*/ 285 h 728"/>
                  <a:gd name="T32" fmla="*/ 375 w 702"/>
                  <a:gd name="T33" fmla="*/ 268 h 728"/>
                  <a:gd name="T34" fmla="*/ 339 w 702"/>
                  <a:gd name="T35" fmla="*/ 273 h 728"/>
                  <a:gd name="T36" fmla="*/ 303 w 702"/>
                  <a:gd name="T37" fmla="*/ 394 h 728"/>
                  <a:gd name="T38" fmla="*/ 315 w 702"/>
                  <a:gd name="T39" fmla="*/ 392 h 728"/>
                  <a:gd name="T40" fmla="*/ 333 w 702"/>
                  <a:gd name="T41" fmla="*/ 389 h 728"/>
                  <a:gd name="T42" fmla="*/ 365 w 702"/>
                  <a:gd name="T43" fmla="*/ 411 h 728"/>
                  <a:gd name="T44" fmla="*/ 375 w 702"/>
                  <a:gd name="T45" fmla="*/ 433 h 728"/>
                  <a:gd name="T46" fmla="*/ 375 w 702"/>
                  <a:gd name="T47" fmla="*/ 433 h 728"/>
                  <a:gd name="T48" fmla="*/ 378 w 702"/>
                  <a:gd name="T49" fmla="*/ 428 h 728"/>
                  <a:gd name="T50" fmla="*/ 347 w 702"/>
                  <a:gd name="T51" fmla="*/ 350 h 728"/>
                  <a:gd name="T52" fmla="*/ 353 w 702"/>
                  <a:gd name="T53" fmla="*/ 304 h 728"/>
                  <a:gd name="T54" fmla="*/ 387 w 702"/>
                  <a:gd name="T55" fmla="*/ 297 h 728"/>
                  <a:gd name="T56" fmla="*/ 489 w 702"/>
                  <a:gd name="T57" fmla="*/ 362 h 728"/>
                  <a:gd name="T58" fmla="*/ 500 w 702"/>
                  <a:gd name="T59" fmla="*/ 386 h 728"/>
                  <a:gd name="T60" fmla="*/ 505 w 702"/>
                  <a:gd name="T61" fmla="*/ 405 h 728"/>
                  <a:gd name="T62" fmla="*/ 377 w 702"/>
                  <a:gd name="T63" fmla="*/ 638 h 728"/>
                  <a:gd name="T64" fmla="*/ 364 w 702"/>
                  <a:gd name="T65" fmla="*/ 644 h 728"/>
                  <a:gd name="T66" fmla="*/ 350 w 702"/>
                  <a:gd name="T67" fmla="*/ 650 h 728"/>
                  <a:gd name="T68" fmla="*/ 392 w 702"/>
                  <a:gd name="T69" fmla="*/ 578 h 728"/>
                  <a:gd name="T70" fmla="*/ 219 w 702"/>
                  <a:gd name="T71" fmla="*/ 728 h 728"/>
                  <a:gd name="T72" fmla="*/ 260 w 702"/>
                  <a:gd name="T73" fmla="*/ 728 h 728"/>
                  <a:gd name="T74" fmla="*/ 268 w 702"/>
                  <a:gd name="T75" fmla="*/ 719 h 728"/>
                  <a:gd name="T76" fmla="*/ 459 w 702"/>
                  <a:gd name="T77" fmla="*/ 636 h 728"/>
                  <a:gd name="T78" fmla="*/ 614 w 702"/>
                  <a:gd name="T79" fmla="*/ 706 h 728"/>
                  <a:gd name="T80" fmla="*/ 629 w 702"/>
                  <a:gd name="T81" fmla="*/ 728 h 728"/>
                  <a:gd name="T82" fmla="*/ 650 w 702"/>
                  <a:gd name="T83" fmla="*/ 728 h 728"/>
                  <a:gd name="T84" fmla="*/ 594 w 702"/>
                  <a:gd name="T85" fmla="*/ 665 h 728"/>
                  <a:gd name="T86" fmla="*/ 463 w 702"/>
                  <a:gd name="T87" fmla="*/ 623 h 728"/>
                  <a:gd name="T88" fmla="*/ 398 w 702"/>
                  <a:gd name="T89" fmla="*/ 632 h 728"/>
                  <a:gd name="T90" fmla="*/ 519 w 702"/>
                  <a:gd name="T91" fmla="*/ 395 h 728"/>
                  <a:gd name="T92" fmla="*/ 505 w 702"/>
                  <a:gd name="T93" fmla="*/ 353 h 728"/>
                  <a:gd name="T94" fmla="*/ 479 w 702"/>
                  <a:gd name="T95" fmla="*/ 298 h 728"/>
                  <a:gd name="T96" fmla="*/ 475 w 702"/>
                  <a:gd name="T97" fmla="*/ 291 h 728"/>
                  <a:gd name="T98" fmla="*/ 503 w 702"/>
                  <a:gd name="T99" fmla="*/ 65 h 728"/>
                  <a:gd name="T100" fmla="*/ 572 w 702"/>
                  <a:gd name="T101" fmla="*/ 39 h 728"/>
                  <a:gd name="T102" fmla="*/ 628 w 702"/>
                  <a:gd name="T103" fmla="*/ 125 h 728"/>
                  <a:gd name="T104" fmla="*/ 632 w 702"/>
                  <a:gd name="T105" fmla="*/ 171 h 728"/>
                  <a:gd name="T106" fmla="*/ 640 w 702"/>
                  <a:gd name="T107" fmla="*/ 173 h 728"/>
                  <a:gd name="T108" fmla="*/ 644 w 702"/>
                  <a:gd name="T109" fmla="*/ 173 h 728"/>
                  <a:gd name="T110" fmla="*/ 700 w 702"/>
                  <a:gd name="T111" fmla="*/ 94 h 728"/>
                  <a:gd name="T112" fmla="*/ 585 w 702"/>
                  <a:gd name="T113" fmla="*/ 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" h="728">
                    <a:moveTo>
                      <a:pt x="585" y="0"/>
                    </a:moveTo>
                    <a:cubicBezTo>
                      <a:pt x="568" y="0"/>
                      <a:pt x="551" y="3"/>
                      <a:pt x="536" y="9"/>
                    </a:cubicBezTo>
                    <a:cubicBezTo>
                      <a:pt x="437" y="47"/>
                      <a:pt x="407" y="167"/>
                      <a:pt x="448" y="257"/>
                    </a:cubicBezTo>
                    <a:cubicBezTo>
                      <a:pt x="405" y="210"/>
                      <a:pt x="346" y="177"/>
                      <a:pt x="284" y="168"/>
                    </a:cubicBezTo>
                    <a:cubicBezTo>
                      <a:pt x="273" y="167"/>
                      <a:pt x="262" y="166"/>
                      <a:pt x="251" y="166"/>
                    </a:cubicBezTo>
                    <a:cubicBezTo>
                      <a:pt x="121" y="166"/>
                      <a:pt x="0" y="271"/>
                      <a:pt x="27" y="404"/>
                    </a:cubicBezTo>
                    <a:cubicBezTo>
                      <a:pt x="41" y="470"/>
                      <a:pt x="100" y="523"/>
                      <a:pt x="161" y="523"/>
                    </a:cubicBezTo>
                    <a:cubicBezTo>
                      <a:pt x="181" y="523"/>
                      <a:pt x="200" y="518"/>
                      <a:pt x="219" y="506"/>
                    </a:cubicBezTo>
                    <a:cubicBezTo>
                      <a:pt x="279" y="466"/>
                      <a:pt x="246" y="403"/>
                      <a:pt x="217" y="403"/>
                    </a:cubicBezTo>
                    <a:cubicBezTo>
                      <a:pt x="210" y="403"/>
                      <a:pt x="204" y="406"/>
                      <a:pt x="199" y="414"/>
                    </a:cubicBezTo>
                    <a:cubicBezTo>
                      <a:pt x="198" y="415"/>
                      <a:pt x="198" y="415"/>
                      <a:pt x="197" y="416"/>
                    </a:cubicBezTo>
                    <a:cubicBezTo>
                      <a:pt x="188" y="435"/>
                      <a:pt x="169" y="443"/>
                      <a:pt x="150" y="443"/>
                    </a:cubicBezTo>
                    <a:cubicBezTo>
                      <a:pt x="123" y="443"/>
                      <a:pt x="94" y="428"/>
                      <a:pt x="82" y="405"/>
                    </a:cubicBezTo>
                    <a:cubicBezTo>
                      <a:pt x="40" y="331"/>
                      <a:pt x="102" y="242"/>
                      <a:pt x="175" y="212"/>
                    </a:cubicBezTo>
                    <a:cubicBezTo>
                      <a:pt x="203" y="200"/>
                      <a:pt x="230" y="195"/>
                      <a:pt x="257" y="195"/>
                    </a:cubicBezTo>
                    <a:cubicBezTo>
                      <a:pt x="328" y="195"/>
                      <a:pt x="394" y="232"/>
                      <a:pt x="441" y="285"/>
                    </a:cubicBezTo>
                    <a:cubicBezTo>
                      <a:pt x="421" y="274"/>
                      <a:pt x="399" y="268"/>
                      <a:pt x="375" y="268"/>
                    </a:cubicBezTo>
                    <a:cubicBezTo>
                      <a:pt x="364" y="268"/>
                      <a:pt x="351" y="269"/>
                      <a:pt x="339" y="273"/>
                    </a:cubicBezTo>
                    <a:cubicBezTo>
                      <a:pt x="246" y="299"/>
                      <a:pt x="259" y="394"/>
                      <a:pt x="303" y="394"/>
                    </a:cubicBezTo>
                    <a:cubicBezTo>
                      <a:pt x="307" y="394"/>
                      <a:pt x="311" y="393"/>
                      <a:pt x="315" y="392"/>
                    </a:cubicBezTo>
                    <a:cubicBezTo>
                      <a:pt x="322" y="390"/>
                      <a:pt x="328" y="389"/>
                      <a:pt x="333" y="389"/>
                    </a:cubicBezTo>
                    <a:cubicBezTo>
                      <a:pt x="351" y="389"/>
                      <a:pt x="360" y="400"/>
                      <a:pt x="365" y="411"/>
                    </a:cubicBezTo>
                    <a:cubicBezTo>
                      <a:pt x="371" y="422"/>
                      <a:pt x="372" y="433"/>
                      <a:pt x="375" y="433"/>
                    </a:cubicBezTo>
                    <a:cubicBezTo>
                      <a:pt x="375" y="433"/>
                      <a:pt x="375" y="433"/>
                      <a:pt x="375" y="433"/>
                    </a:cubicBezTo>
                    <a:cubicBezTo>
                      <a:pt x="376" y="432"/>
                      <a:pt x="378" y="429"/>
                      <a:pt x="378" y="428"/>
                    </a:cubicBezTo>
                    <a:cubicBezTo>
                      <a:pt x="391" y="397"/>
                      <a:pt x="370" y="368"/>
                      <a:pt x="347" y="350"/>
                    </a:cubicBezTo>
                    <a:cubicBezTo>
                      <a:pt x="326" y="333"/>
                      <a:pt x="327" y="317"/>
                      <a:pt x="353" y="304"/>
                    </a:cubicBezTo>
                    <a:cubicBezTo>
                      <a:pt x="364" y="299"/>
                      <a:pt x="376" y="297"/>
                      <a:pt x="387" y="297"/>
                    </a:cubicBezTo>
                    <a:cubicBezTo>
                      <a:pt x="429" y="297"/>
                      <a:pt x="470" y="329"/>
                      <a:pt x="489" y="362"/>
                    </a:cubicBezTo>
                    <a:cubicBezTo>
                      <a:pt x="493" y="370"/>
                      <a:pt x="497" y="378"/>
                      <a:pt x="500" y="386"/>
                    </a:cubicBezTo>
                    <a:cubicBezTo>
                      <a:pt x="501" y="391"/>
                      <a:pt x="503" y="398"/>
                      <a:pt x="505" y="405"/>
                    </a:cubicBezTo>
                    <a:cubicBezTo>
                      <a:pt x="526" y="495"/>
                      <a:pt x="464" y="592"/>
                      <a:pt x="377" y="638"/>
                    </a:cubicBezTo>
                    <a:cubicBezTo>
                      <a:pt x="374" y="639"/>
                      <a:pt x="369" y="642"/>
                      <a:pt x="364" y="644"/>
                    </a:cubicBezTo>
                    <a:cubicBezTo>
                      <a:pt x="359" y="646"/>
                      <a:pt x="355" y="648"/>
                      <a:pt x="350" y="650"/>
                    </a:cubicBezTo>
                    <a:cubicBezTo>
                      <a:pt x="370" y="634"/>
                      <a:pt x="386" y="615"/>
                      <a:pt x="392" y="578"/>
                    </a:cubicBezTo>
                    <a:cubicBezTo>
                      <a:pt x="294" y="602"/>
                      <a:pt x="240" y="633"/>
                      <a:pt x="219" y="728"/>
                    </a:cubicBezTo>
                    <a:cubicBezTo>
                      <a:pt x="260" y="728"/>
                      <a:pt x="260" y="728"/>
                      <a:pt x="260" y="728"/>
                    </a:cubicBezTo>
                    <a:cubicBezTo>
                      <a:pt x="262" y="725"/>
                      <a:pt x="265" y="722"/>
                      <a:pt x="268" y="719"/>
                    </a:cubicBezTo>
                    <a:cubicBezTo>
                      <a:pt x="318" y="667"/>
                      <a:pt x="390" y="636"/>
                      <a:pt x="459" y="636"/>
                    </a:cubicBezTo>
                    <a:cubicBezTo>
                      <a:pt x="517" y="636"/>
                      <a:pt x="573" y="658"/>
                      <a:pt x="614" y="706"/>
                    </a:cubicBezTo>
                    <a:cubicBezTo>
                      <a:pt x="620" y="713"/>
                      <a:pt x="625" y="720"/>
                      <a:pt x="629" y="728"/>
                    </a:cubicBezTo>
                    <a:cubicBezTo>
                      <a:pt x="650" y="728"/>
                      <a:pt x="650" y="728"/>
                      <a:pt x="650" y="728"/>
                    </a:cubicBezTo>
                    <a:cubicBezTo>
                      <a:pt x="636" y="703"/>
                      <a:pt x="617" y="682"/>
                      <a:pt x="594" y="665"/>
                    </a:cubicBezTo>
                    <a:cubicBezTo>
                      <a:pt x="553" y="636"/>
                      <a:pt x="508" y="623"/>
                      <a:pt x="463" y="623"/>
                    </a:cubicBezTo>
                    <a:cubicBezTo>
                      <a:pt x="441" y="623"/>
                      <a:pt x="419" y="626"/>
                      <a:pt x="398" y="632"/>
                    </a:cubicBezTo>
                    <a:cubicBezTo>
                      <a:pt x="482" y="585"/>
                      <a:pt x="538" y="487"/>
                      <a:pt x="519" y="395"/>
                    </a:cubicBezTo>
                    <a:cubicBezTo>
                      <a:pt x="516" y="380"/>
                      <a:pt x="511" y="366"/>
                      <a:pt x="505" y="353"/>
                    </a:cubicBezTo>
                    <a:cubicBezTo>
                      <a:pt x="498" y="334"/>
                      <a:pt x="490" y="316"/>
                      <a:pt x="479" y="298"/>
                    </a:cubicBezTo>
                    <a:cubicBezTo>
                      <a:pt x="477" y="296"/>
                      <a:pt x="476" y="293"/>
                      <a:pt x="475" y="291"/>
                    </a:cubicBezTo>
                    <a:cubicBezTo>
                      <a:pt x="436" y="218"/>
                      <a:pt x="433" y="121"/>
                      <a:pt x="503" y="65"/>
                    </a:cubicBezTo>
                    <a:cubicBezTo>
                      <a:pt x="527" y="46"/>
                      <a:pt x="551" y="39"/>
                      <a:pt x="572" y="39"/>
                    </a:cubicBezTo>
                    <a:cubicBezTo>
                      <a:pt x="630" y="39"/>
                      <a:pt x="668" y="96"/>
                      <a:pt x="628" y="125"/>
                    </a:cubicBezTo>
                    <a:cubicBezTo>
                      <a:pt x="610" y="137"/>
                      <a:pt x="613" y="162"/>
                      <a:pt x="632" y="171"/>
                    </a:cubicBezTo>
                    <a:cubicBezTo>
                      <a:pt x="635" y="172"/>
                      <a:pt x="638" y="172"/>
                      <a:pt x="640" y="173"/>
                    </a:cubicBezTo>
                    <a:cubicBezTo>
                      <a:pt x="641" y="173"/>
                      <a:pt x="643" y="173"/>
                      <a:pt x="644" y="173"/>
                    </a:cubicBezTo>
                    <a:cubicBezTo>
                      <a:pt x="678" y="173"/>
                      <a:pt x="702" y="127"/>
                      <a:pt x="700" y="94"/>
                    </a:cubicBezTo>
                    <a:cubicBezTo>
                      <a:pt x="696" y="34"/>
                      <a:pt x="641" y="0"/>
                      <a:pt x="58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79" name="Freeform 197"/>
              <p:cNvSpPr>
                <a:spLocks/>
              </p:cNvSpPr>
              <p:nvPr/>
            </p:nvSpPr>
            <p:spPr bwMode="auto">
              <a:xfrm>
                <a:off x="2560" y="5377"/>
                <a:ext cx="520" cy="254"/>
              </a:xfrm>
              <a:custGeom>
                <a:avLst/>
                <a:gdLst>
                  <a:gd name="T0" fmla="*/ 119 w 325"/>
                  <a:gd name="T1" fmla="*/ 0 h 159"/>
                  <a:gd name="T2" fmla="*/ 0 w 325"/>
                  <a:gd name="T3" fmla="*/ 41 h 159"/>
                  <a:gd name="T4" fmla="*/ 17 w 325"/>
                  <a:gd name="T5" fmla="*/ 40 h 159"/>
                  <a:gd name="T6" fmla="*/ 145 w 325"/>
                  <a:gd name="T7" fmla="*/ 107 h 159"/>
                  <a:gd name="T8" fmla="*/ 262 w 325"/>
                  <a:gd name="T9" fmla="*/ 159 h 159"/>
                  <a:gd name="T10" fmla="*/ 325 w 325"/>
                  <a:gd name="T11" fmla="*/ 151 h 159"/>
                  <a:gd name="T12" fmla="*/ 157 w 325"/>
                  <a:gd name="T13" fmla="*/ 5 h 159"/>
                  <a:gd name="T14" fmla="*/ 119 w 325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5" h="159">
                    <a:moveTo>
                      <a:pt x="119" y="0"/>
                    </a:moveTo>
                    <a:cubicBezTo>
                      <a:pt x="57" y="0"/>
                      <a:pt x="0" y="41"/>
                      <a:pt x="0" y="41"/>
                    </a:cubicBezTo>
                    <a:cubicBezTo>
                      <a:pt x="0" y="41"/>
                      <a:pt x="6" y="40"/>
                      <a:pt x="17" y="40"/>
                    </a:cubicBezTo>
                    <a:cubicBezTo>
                      <a:pt x="46" y="40"/>
                      <a:pt x="109" y="48"/>
                      <a:pt x="145" y="107"/>
                    </a:cubicBezTo>
                    <a:cubicBezTo>
                      <a:pt x="171" y="149"/>
                      <a:pt x="221" y="159"/>
                      <a:pt x="262" y="159"/>
                    </a:cubicBezTo>
                    <a:cubicBezTo>
                      <a:pt x="297" y="159"/>
                      <a:pt x="325" y="151"/>
                      <a:pt x="325" y="151"/>
                    </a:cubicBezTo>
                    <a:cubicBezTo>
                      <a:pt x="184" y="151"/>
                      <a:pt x="232" y="29"/>
                      <a:pt x="157" y="5"/>
                    </a:cubicBezTo>
                    <a:cubicBezTo>
                      <a:pt x="144" y="1"/>
                      <a:pt x="131" y="0"/>
                      <a:pt x="11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0" name="Freeform 198"/>
              <p:cNvSpPr>
                <a:spLocks/>
              </p:cNvSpPr>
              <p:nvPr/>
            </p:nvSpPr>
            <p:spPr bwMode="auto">
              <a:xfrm>
                <a:off x="1827" y="5721"/>
                <a:ext cx="216" cy="43"/>
              </a:xfrm>
              <a:custGeom>
                <a:avLst/>
                <a:gdLst>
                  <a:gd name="T0" fmla="*/ 68 w 135"/>
                  <a:gd name="T1" fmla="*/ 0 h 27"/>
                  <a:gd name="T2" fmla="*/ 0 w 135"/>
                  <a:gd name="T3" fmla="*/ 27 h 27"/>
                  <a:gd name="T4" fmla="*/ 135 w 135"/>
                  <a:gd name="T5" fmla="*/ 27 h 27"/>
                  <a:gd name="T6" fmla="*/ 105 w 135"/>
                  <a:gd name="T7" fmla="*/ 8 h 27"/>
                  <a:gd name="T8" fmla="*/ 68 w 135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27">
                    <a:moveTo>
                      <a:pt x="68" y="0"/>
                    </a:moveTo>
                    <a:cubicBezTo>
                      <a:pt x="41" y="0"/>
                      <a:pt x="19" y="12"/>
                      <a:pt x="0" y="27"/>
                    </a:cubicBezTo>
                    <a:cubicBezTo>
                      <a:pt x="135" y="27"/>
                      <a:pt x="135" y="27"/>
                      <a:pt x="135" y="27"/>
                    </a:cubicBezTo>
                    <a:cubicBezTo>
                      <a:pt x="127" y="20"/>
                      <a:pt x="118" y="13"/>
                      <a:pt x="105" y="8"/>
                    </a:cubicBezTo>
                    <a:cubicBezTo>
                      <a:pt x="92" y="2"/>
                      <a:pt x="80" y="0"/>
                      <a:pt x="6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1" name="Freeform 199"/>
              <p:cNvSpPr>
                <a:spLocks/>
              </p:cNvSpPr>
              <p:nvPr/>
            </p:nvSpPr>
            <p:spPr bwMode="auto">
              <a:xfrm>
                <a:off x="1802" y="4182"/>
                <a:ext cx="308" cy="464"/>
              </a:xfrm>
              <a:custGeom>
                <a:avLst/>
                <a:gdLst>
                  <a:gd name="T0" fmla="*/ 37 w 193"/>
                  <a:gd name="T1" fmla="*/ 0 h 290"/>
                  <a:gd name="T2" fmla="*/ 0 w 193"/>
                  <a:gd name="T3" fmla="*/ 3 h 290"/>
                  <a:gd name="T4" fmla="*/ 105 w 193"/>
                  <a:gd name="T5" fmla="*/ 290 h 290"/>
                  <a:gd name="T6" fmla="*/ 37 w 193"/>
                  <a:gd name="T7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90">
                    <a:moveTo>
                      <a:pt x="37" y="0"/>
                    </a:moveTo>
                    <a:cubicBezTo>
                      <a:pt x="26" y="0"/>
                      <a:pt x="14" y="1"/>
                      <a:pt x="0" y="3"/>
                    </a:cubicBezTo>
                    <a:cubicBezTo>
                      <a:pt x="75" y="107"/>
                      <a:pt x="25" y="212"/>
                      <a:pt x="105" y="290"/>
                    </a:cubicBezTo>
                    <a:cubicBezTo>
                      <a:pt x="72" y="215"/>
                      <a:pt x="193" y="0"/>
                      <a:pt x="3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2" name="Freeform 200"/>
              <p:cNvSpPr>
                <a:spLocks/>
              </p:cNvSpPr>
              <p:nvPr/>
            </p:nvSpPr>
            <p:spPr bwMode="auto">
              <a:xfrm>
                <a:off x="1570" y="4201"/>
                <a:ext cx="308" cy="345"/>
              </a:xfrm>
              <a:custGeom>
                <a:avLst/>
                <a:gdLst>
                  <a:gd name="T0" fmla="*/ 114 w 193"/>
                  <a:gd name="T1" fmla="*/ 0 h 215"/>
                  <a:gd name="T2" fmla="*/ 27 w 193"/>
                  <a:gd name="T3" fmla="*/ 114 h 215"/>
                  <a:gd name="T4" fmla="*/ 193 w 193"/>
                  <a:gd name="T5" fmla="*/ 215 h 215"/>
                  <a:gd name="T6" fmla="*/ 114 w 193"/>
                  <a:gd name="T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15">
                    <a:moveTo>
                      <a:pt x="114" y="0"/>
                    </a:moveTo>
                    <a:cubicBezTo>
                      <a:pt x="114" y="0"/>
                      <a:pt x="0" y="49"/>
                      <a:pt x="27" y="114"/>
                    </a:cubicBezTo>
                    <a:cubicBezTo>
                      <a:pt x="54" y="180"/>
                      <a:pt x="159" y="147"/>
                      <a:pt x="193" y="215"/>
                    </a:cubicBezTo>
                    <a:cubicBezTo>
                      <a:pt x="190" y="113"/>
                      <a:pt x="63" y="134"/>
                      <a:pt x="1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3" name="Freeform 201"/>
              <p:cNvSpPr>
                <a:spLocks/>
              </p:cNvSpPr>
              <p:nvPr/>
            </p:nvSpPr>
            <p:spPr bwMode="auto">
              <a:xfrm>
                <a:off x="2595" y="4640"/>
                <a:ext cx="589" cy="578"/>
              </a:xfrm>
              <a:custGeom>
                <a:avLst/>
                <a:gdLst>
                  <a:gd name="T0" fmla="*/ 89 w 368"/>
                  <a:gd name="T1" fmla="*/ 0 h 361"/>
                  <a:gd name="T2" fmla="*/ 4 w 368"/>
                  <a:gd name="T3" fmla="*/ 81 h 361"/>
                  <a:gd name="T4" fmla="*/ 52 w 368"/>
                  <a:gd name="T5" fmla="*/ 138 h 361"/>
                  <a:gd name="T6" fmla="*/ 62 w 368"/>
                  <a:gd name="T7" fmla="*/ 136 h 361"/>
                  <a:gd name="T8" fmla="*/ 80 w 368"/>
                  <a:gd name="T9" fmla="*/ 107 h 361"/>
                  <a:gd name="T10" fmla="*/ 61 w 368"/>
                  <a:gd name="T11" fmla="*/ 93 h 361"/>
                  <a:gd name="T12" fmla="*/ 40 w 368"/>
                  <a:gd name="T13" fmla="*/ 68 h 361"/>
                  <a:gd name="T14" fmla="*/ 98 w 368"/>
                  <a:gd name="T15" fmla="*/ 23 h 361"/>
                  <a:gd name="T16" fmla="*/ 112 w 368"/>
                  <a:gd name="T17" fmla="*/ 24 h 361"/>
                  <a:gd name="T18" fmla="*/ 184 w 368"/>
                  <a:gd name="T19" fmla="*/ 160 h 361"/>
                  <a:gd name="T20" fmla="*/ 180 w 368"/>
                  <a:gd name="T21" fmla="*/ 173 h 361"/>
                  <a:gd name="T22" fmla="*/ 177 w 368"/>
                  <a:gd name="T23" fmla="*/ 248 h 361"/>
                  <a:gd name="T24" fmla="*/ 98 w 368"/>
                  <a:gd name="T25" fmla="*/ 187 h 361"/>
                  <a:gd name="T26" fmla="*/ 39 w 368"/>
                  <a:gd name="T27" fmla="*/ 202 h 361"/>
                  <a:gd name="T28" fmla="*/ 282 w 368"/>
                  <a:gd name="T29" fmla="*/ 361 h 361"/>
                  <a:gd name="T30" fmla="*/ 210 w 368"/>
                  <a:gd name="T31" fmla="*/ 299 h 361"/>
                  <a:gd name="T32" fmla="*/ 200 w 368"/>
                  <a:gd name="T33" fmla="*/ 282 h 361"/>
                  <a:gd name="T34" fmla="*/ 238 w 368"/>
                  <a:gd name="T35" fmla="*/ 128 h 361"/>
                  <a:gd name="T36" fmla="*/ 273 w 368"/>
                  <a:gd name="T37" fmla="*/ 120 h 361"/>
                  <a:gd name="T38" fmla="*/ 329 w 368"/>
                  <a:gd name="T39" fmla="*/ 153 h 361"/>
                  <a:gd name="T40" fmla="*/ 304 w 368"/>
                  <a:gd name="T41" fmla="*/ 195 h 361"/>
                  <a:gd name="T42" fmla="*/ 299 w 368"/>
                  <a:gd name="T43" fmla="*/ 195 h 361"/>
                  <a:gd name="T44" fmla="*/ 298 w 368"/>
                  <a:gd name="T45" fmla="*/ 194 h 361"/>
                  <a:gd name="T46" fmla="*/ 296 w 368"/>
                  <a:gd name="T47" fmla="*/ 194 h 361"/>
                  <a:gd name="T48" fmla="*/ 288 w 368"/>
                  <a:gd name="T49" fmla="*/ 212 h 361"/>
                  <a:gd name="T50" fmla="*/ 312 w 368"/>
                  <a:gd name="T51" fmla="*/ 229 h 361"/>
                  <a:gd name="T52" fmla="*/ 323 w 368"/>
                  <a:gd name="T53" fmla="*/ 228 h 361"/>
                  <a:gd name="T54" fmla="*/ 344 w 368"/>
                  <a:gd name="T55" fmla="*/ 135 h 361"/>
                  <a:gd name="T56" fmla="*/ 279 w 368"/>
                  <a:gd name="T57" fmla="*/ 103 h 361"/>
                  <a:gd name="T58" fmla="*/ 193 w 368"/>
                  <a:gd name="T59" fmla="*/ 150 h 361"/>
                  <a:gd name="T60" fmla="*/ 112 w 368"/>
                  <a:gd name="T61" fmla="*/ 3 h 361"/>
                  <a:gd name="T62" fmla="*/ 89 w 368"/>
                  <a:gd name="T63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8" h="361">
                    <a:moveTo>
                      <a:pt x="89" y="0"/>
                    </a:moveTo>
                    <a:cubicBezTo>
                      <a:pt x="43" y="0"/>
                      <a:pt x="0" y="33"/>
                      <a:pt x="4" y="81"/>
                    </a:cubicBezTo>
                    <a:cubicBezTo>
                      <a:pt x="5" y="105"/>
                      <a:pt x="27" y="138"/>
                      <a:pt x="52" y="138"/>
                    </a:cubicBezTo>
                    <a:cubicBezTo>
                      <a:pt x="56" y="138"/>
                      <a:pt x="59" y="137"/>
                      <a:pt x="62" y="136"/>
                    </a:cubicBezTo>
                    <a:cubicBezTo>
                      <a:pt x="74" y="132"/>
                      <a:pt x="83" y="120"/>
                      <a:pt x="80" y="107"/>
                    </a:cubicBezTo>
                    <a:cubicBezTo>
                      <a:pt x="78" y="95"/>
                      <a:pt x="71" y="93"/>
                      <a:pt x="61" y="93"/>
                    </a:cubicBezTo>
                    <a:cubicBezTo>
                      <a:pt x="48" y="93"/>
                      <a:pt x="40" y="80"/>
                      <a:pt x="40" y="68"/>
                    </a:cubicBezTo>
                    <a:cubicBezTo>
                      <a:pt x="39" y="39"/>
                      <a:pt x="70" y="23"/>
                      <a:pt x="98" y="23"/>
                    </a:cubicBezTo>
                    <a:cubicBezTo>
                      <a:pt x="103" y="23"/>
                      <a:pt x="108" y="23"/>
                      <a:pt x="112" y="24"/>
                    </a:cubicBezTo>
                    <a:cubicBezTo>
                      <a:pt x="173" y="38"/>
                      <a:pt x="197" y="104"/>
                      <a:pt x="184" y="160"/>
                    </a:cubicBezTo>
                    <a:cubicBezTo>
                      <a:pt x="184" y="162"/>
                      <a:pt x="182" y="169"/>
                      <a:pt x="180" y="173"/>
                    </a:cubicBezTo>
                    <a:cubicBezTo>
                      <a:pt x="172" y="197"/>
                      <a:pt x="171" y="224"/>
                      <a:pt x="177" y="248"/>
                    </a:cubicBezTo>
                    <a:cubicBezTo>
                      <a:pt x="156" y="214"/>
                      <a:pt x="136" y="187"/>
                      <a:pt x="98" y="187"/>
                    </a:cubicBezTo>
                    <a:cubicBezTo>
                      <a:pt x="82" y="187"/>
                      <a:pt x="63" y="191"/>
                      <a:pt x="39" y="202"/>
                    </a:cubicBezTo>
                    <a:cubicBezTo>
                      <a:pt x="151" y="220"/>
                      <a:pt x="151" y="328"/>
                      <a:pt x="282" y="361"/>
                    </a:cubicBezTo>
                    <a:cubicBezTo>
                      <a:pt x="250" y="345"/>
                      <a:pt x="228" y="323"/>
                      <a:pt x="210" y="299"/>
                    </a:cubicBezTo>
                    <a:cubicBezTo>
                      <a:pt x="207" y="293"/>
                      <a:pt x="201" y="284"/>
                      <a:pt x="200" y="282"/>
                    </a:cubicBezTo>
                    <a:cubicBezTo>
                      <a:pt x="172" y="230"/>
                      <a:pt x="179" y="157"/>
                      <a:pt x="238" y="128"/>
                    </a:cubicBezTo>
                    <a:cubicBezTo>
                      <a:pt x="248" y="123"/>
                      <a:pt x="261" y="120"/>
                      <a:pt x="273" y="120"/>
                    </a:cubicBezTo>
                    <a:cubicBezTo>
                      <a:pt x="297" y="120"/>
                      <a:pt x="321" y="130"/>
                      <a:pt x="329" y="153"/>
                    </a:cubicBezTo>
                    <a:cubicBezTo>
                      <a:pt x="335" y="171"/>
                      <a:pt x="323" y="195"/>
                      <a:pt x="304" y="195"/>
                    </a:cubicBezTo>
                    <a:cubicBezTo>
                      <a:pt x="303" y="195"/>
                      <a:pt x="301" y="195"/>
                      <a:pt x="299" y="195"/>
                    </a:cubicBezTo>
                    <a:cubicBezTo>
                      <a:pt x="299" y="195"/>
                      <a:pt x="298" y="195"/>
                      <a:pt x="298" y="194"/>
                    </a:cubicBezTo>
                    <a:cubicBezTo>
                      <a:pt x="297" y="194"/>
                      <a:pt x="297" y="194"/>
                      <a:pt x="296" y="194"/>
                    </a:cubicBezTo>
                    <a:cubicBezTo>
                      <a:pt x="288" y="194"/>
                      <a:pt x="285" y="203"/>
                      <a:pt x="288" y="212"/>
                    </a:cubicBezTo>
                    <a:cubicBezTo>
                      <a:pt x="290" y="220"/>
                      <a:pt x="299" y="229"/>
                      <a:pt x="312" y="229"/>
                    </a:cubicBezTo>
                    <a:cubicBezTo>
                      <a:pt x="316" y="229"/>
                      <a:pt x="319" y="229"/>
                      <a:pt x="323" y="228"/>
                    </a:cubicBezTo>
                    <a:cubicBezTo>
                      <a:pt x="362" y="217"/>
                      <a:pt x="368" y="166"/>
                      <a:pt x="344" y="135"/>
                    </a:cubicBezTo>
                    <a:cubicBezTo>
                      <a:pt x="328" y="113"/>
                      <a:pt x="304" y="103"/>
                      <a:pt x="279" y="103"/>
                    </a:cubicBezTo>
                    <a:cubicBezTo>
                      <a:pt x="247" y="103"/>
                      <a:pt x="213" y="121"/>
                      <a:pt x="193" y="150"/>
                    </a:cubicBezTo>
                    <a:cubicBezTo>
                      <a:pt x="208" y="90"/>
                      <a:pt x="176" y="20"/>
                      <a:pt x="112" y="3"/>
                    </a:cubicBezTo>
                    <a:cubicBezTo>
                      <a:pt x="104" y="1"/>
                      <a:pt x="97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4" name="Freeform 202"/>
              <p:cNvSpPr>
                <a:spLocks/>
              </p:cNvSpPr>
              <p:nvPr/>
            </p:nvSpPr>
            <p:spPr bwMode="auto">
              <a:xfrm>
                <a:off x="2909" y="4683"/>
                <a:ext cx="97" cy="162"/>
              </a:xfrm>
              <a:custGeom>
                <a:avLst/>
                <a:gdLst>
                  <a:gd name="T0" fmla="*/ 52 w 61"/>
                  <a:gd name="T1" fmla="*/ 0 h 101"/>
                  <a:gd name="T2" fmla="*/ 16 w 61"/>
                  <a:gd name="T3" fmla="*/ 31 h 101"/>
                  <a:gd name="T4" fmla="*/ 8 w 61"/>
                  <a:gd name="T5" fmla="*/ 101 h 101"/>
                  <a:gd name="T6" fmla="*/ 54 w 61"/>
                  <a:gd name="T7" fmla="*/ 47 h 101"/>
                  <a:gd name="T8" fmla="*/ 52 w 61"/>
                  <a:gd name="T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101">
                    <a:moveTo>
                      <a:pt x="52" y="0"/>
                    </a:moveTo>
                    <a:cubicBezTo>
                      <a:pt x="37" y="4"/>
                      <a:pt x="23" y="15"/>
                      <a:pt x="16" y="31"/>
                    </a:cubicBezTo>
                    <a:cubicBezTo>
                      <a:pt x="9" y="47"/>
                      <a:pt x="0" y="87"/>
                      <a:pt x="8" y="101"/>
                    </a:cubicBezTo>
                    <a:cubicBezTo>
                      <a:pt x="23" y="97"/>
                      <a:pt x="47" y="64"/>
                      <a:pt x="54" y="47"/>
                    </a:cubicBezTo>
                    <a:cubicBezTo>
                      <a:pt x="61" y="31"/>
                      <a:pt x="59" y="14"/>
                      <a:pt x="5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5" name="Freeform 203"/>
              <p:cNvSpPr>
                <a:spLocks/>
              </p:cNvSpPr>
              <p:nvPr/>
            </p:nvSpPr>
            <p:spPr bwMode="auto">
              <a:xfrm>
                <a:off x="2466" y="4216"/>
                <a:ext cx="195" cy="217"/>
              </a:xfrm>
              <a:custGeom>
                <a:avLst/>
                <a:gdLst>
                  <a:gd name="T0" fmla="*/ 0 w 122"/>
                  <a:gd name="T1" fmla="*/ 12 h 136"/>
                  <a:gd name="T2" fmla="*/ 113 w 122"/>
                  <a:gd name="T3" fmla="*/ 136 h 136"/>
                  <a:gd name="T4" fmla="*/ 0 w 122"/>
                  <a:gd name="T5" fmla="*/ 1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2" h="136">
                    <a:moveTo>
                      <a:pt x="0" y="12"/>
                    </a:moveTo>
                    <a:cubicBezTo>
                      <a:pt x="0" y="99"/>
                      <a:pt x="79" y="63"/>
                      <a:pt x="113" y="136"/>
                    </a:cubicBezTo>
                    <a:cubicBezTo>
                      <a:pt x="122" y="0"/>
                      <a:pt x="13" y="43"/>
                      <a:pt x="0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  <p:sp>
            <p:nvSpPr>
              <p:cNvPr id="386" name="Freeform 204"/>
              <p:cNvSpPr>
                <a:spLocks/>
              </p:cNvSpPr>
              <p:nvPr/>
            </p:nvSpPr>
            <p:spPr bwMode="auto">
              <a:xfrm>
                <a:off x="2702" y="4221"/>
                <a:ext cx="244" cy="203"/>
              </a:xfrm>
              <a:custGeom>
                <a:avLst/>
                <a:gdLst>
                  <a:gd name="T0" fmla="*/ 116 w 152"/>
                  <a:gd name="T1" fmla="*/ 0 h 127"/>
                  <a:gd name="T2" fmla="*/ 0 w 152"/>
                  <a:gd name="T3" fmla="*/ 127 h 127"/>
                  <a:gd name="T4" fmla="*/ 152 w 152"/>
                  <a:gd name="T5" fmla="*/ 6 h 127"/>
                  <a:gd name="T6" fmla="*/ 116 w 152"/>
                  <a:gd name="T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2" h="127">
                    <a:moveTo>
                      <a:pt x="116" y="0"/>
                    </a:moveTo>
                    <a:cubicBezTo>
                      <a:pt x="44" y="0"/>
                      <a:pt x="10" y="83"/>
                      <a:pt x="0" y="127"/>
                    </a:cubicBezTo>
                    <a:cubicBezTo>
                      <a:pt x="62" y="21"/>
                      <a:pt x="104" y="63"/>
                      <a:pt x="152" y="6"/>
                    </a:cubicBezTo>
                    <a:cubicBezTo>
                      <a:pt x="139" y="2"/>
                      <a:pt x="127" y="0"/>
                      <a:pt x="1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alpha val="0"/>
                    </a:schemeClr>
                  </a:solidFill>
                </a:endParaRPr>
              </a:p>
            </p:txBody>
          </p: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2739" y="3937"/>
              <a:ext cx="141" cy="324"/>
            </a:xfrm>
            <a:custGeom>
              <a:avLst/>
              <a:gdLst>
                <a:gd name="T0" fmla="*/ 50 w 88"/>
                <a:gd name="T1" fmla="*/ 0 h 202"/>
                <a:gd name="T2" fmla="*/ 25 w 88"/>
                <a:gd name="T3" fmla="*/ 131 h 202"/>
                <a:gd name="T4" fmla="*/ 13 w 88"/>
                <a:gd name="T5" fmla="*/ 202 h 202"/>
                <a:gd name="T6" fmla="*/ 68 w 88"/>
                <a:gd name="T7" fmla="*/ 131 h 202"/>
                <a:gd name="T8" fmla="*/ 50 w 88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02">
                  <a:moveTo>
                    <a:pt x="50" y="0"/>
                  </a:moveTo>
                  <a:cubicBezTo>
                    <a:pt x="0" y="48"/>
                    <a:pt x="21" y="84"/>
                    <a:pt x="25" y="131"/>
                  </a:cubicBezTo>
                  <a:cubicBezTo>
                    <a:pt x="27" y="152"/>
                    <a:pt x="26" y="175"/>
                    <a:pt x="13" y="202"/>
                  </a:cubicBezTo>
                  <a:cubicBezTo>
                    <a:pt x="44" y="176"/>
                    <a:pt x="60" y="152"/>
                    <a:pt x="68" y="131"/>
                  </a:cubicBezTo>
                  <a:cubicBezTo>
                    <a:pt x="88" y="70"/>
                    <a:pt x="37" y="27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2581" y="4104"/>
              <a:ext cx="139" cy="341"/>
            </a:xfrm>
            <a:custGeom>
              <a:avLst/>
              <a:gdLst>
                <a:gd name="T0" fmla="*/ 15 w 87"/>
                <a:gd name="T1" fmla="*/ 0 h 213"/>
                <a:gd name="T2" fmla="*/ 3 w 87"/>
                <a:gd name="T3" fmla="*/ 27 h 213"/>
                <a:gd name="T4" fmla="*/ 7 w 87"/>
                <a:gd name="T5" fmla="*/ 70 h 213"/>
                <a:gd name="T6" fmla="*/ 45 w 87"/>
                <a:gd name="T7" fmla="*/ 213 h 213"/>
                <a:gd name="T8" fmla="*/ 30 w 87"/>
                <a:gd name="T9" fmla="*/ 27 h 213"/>
                <a:gd name="T10" fmla="*/ 15 w 87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13">
                  <a:moveTo>
                    <a:pt x="15" y="0"/>
                  </a:moveTo>
                  <a:cubicBezTo>
                    <a:pt x="15" y="0"/>
                    <a:pt x="6" y="10"/>
                    <a:pt x="3" y="27"/>
                  </a:cubicBezTo>
                  <a:cubicBezTo>
                    <a:pt x="0" y="39"/>
                    <a:pt x="0" y="54"/>
                    <a:pt x="7" y="70"/>
                  </a:cubicBezTo>
                  <a:cubicBezTo>
                    <a:pt x="24" y="111"/>
                    <a:pt x="58" y="115"/>
                    <a:pt x="45" y="213"/>
                  </a:cubicBezTo>
                  <a:cubicBezTo>
                    <a:pt x="87" y="116"/>
                    <a:pt x="69" y="96"/>
                    <a:pt x="30" y="27"/>
                  </a:cubicBezTo>
                  <a:cubicBezTo>
                    <a:pt x="25" y="19"/>
                    <a:pt x="21" y="1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2128" y="4062"/>
              <a:ext cx="200" cy="171"/>
            </a:xfrm>
            <a:custGeom>
              <a:avLst/>
              <a:gdLst>
                <a:gd name="T0" fmla="*/ 125 w 125"/>
                <a:gd name="T1" fmla="*/ 0 h 107"/>
                <a:gd name="T2" fmla="*/ 54 w 125"/>
                <a:gd name="T3" fmla="*/ 53 h 107"/>
                <a:gd name="T4" fmla="*/ 0 w 125"/>
                <a:gd name="T5" fmla="*/ 91 h 107"/>
                <a:gd name="T6" fmla="*/ 50 w 125"/>
                <a:gd name="T7" fmla="*/ 107 h 107"/>
                <a:gd name="T8" fmla="*/ 99 w 125"/>
                <a:gd name="T9" fmla="*/ 53 h 107"/>
                <a:gd name="T10" fmla="*/ 125 w 12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07">
                  <a:moveTo>
                    <a:pt x="125" y="0"/>
                  </a:moveTo>
                  <a:cubicBezTo>
                    <a:pt x="87" y="8"/>
                    <a:pt x="73" y="31"/>
                    <a:pt x="54" y="53"/>
                  </a:cubicBezTo>
                  <a:cubicBezTo>
                    <a:pt x="41" y="67"/>
                    <a:pt x="26" y="82"/>
                    <a:pt x="0" y="91"/>
                  </a:cubicBezTo>
                  <a:cubicBezTo>
                    <a:pt x="21" y="103"/>
                    <a:pt x="37" y="107"/>
                    <a:pt x="50" y="107"/>
                  </a:cubicBezTo>
                  <a:cubicBezTo>
                    <a:pt x="81" y="107"/>
                    <a:pt x="91" y="80"/>
                    <a:pt x="99" y="53"/>
                  </a:cubicBezTo>
                  <a:cubicBezTo>
                    <a:pt x="106" y="31"/>
                    <a:pt x="111" y="9"/>
                    <a:pt x="1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" name="Freeform 209"/>
            <p:cNvSpPr>
              <a:spLocks noEditPoints="1"/>
            </p:cNvSpPr>
            <p:nvPr/>
          </p:nvSpPr>
          <p:spPr bwMode="auto">
            <a:xfrm>
              <a:off x="2603" y="3918"/>
              <a:ext cx="162" cy="392"/>
            </a:xfrm>
            <a:custGeom>
              <a:avLst/>
              <a:gdLst>
                <a:gd name="T0" fmla="*/ 82 w 101"/>
                <a:gd name="T1" fmla="*/ 245 h 245"/>
                <a:gd name="T2" fmla="*/ 82 w 101"/>
                <a:gd name="T3" fmla="*/ 245 h 245"/>
                <a:gd name="T4" fmla="*/ 82 w 101"/>
                <a:gd name="T5" fmla="*/ 245 h 245"/>
                <a:gd name="T6" fmla="*/ 15 w 101"/>
                <a:gd name="T7" fmla="*/ 0 h 245"/>
                <a:gd name="T8" fmla="*/ 22 w 101"/>
                <a:gd name="T9" fmla="*/ 80 h 245"/>
                <a:gd name="T10" fmla="*/ 74 w 101"/>
                <a:gd name="T11" fmla="*/ 143 h 245"/>
                <a:gd name="T12" fmla="*/ 82 w 101"/>
                <a:gd name="T13" fmla="*/ 245 h 245"/>
                <a:gd name="T14" fmla="*/ 97 w 101"/>
                <a:gd name="T15" fmla="*/ 143 h 245"/>
                <a:gd name="T16" fmla="*/ 70 w 101"/>
                <a:gd name="T17" fmla="*/ 89 h 245"/>
                <a:gd name="T18" fmla="*/ 15 w 101"/>
                <a:gd name="T1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45">
                  <a:moveTo>
                    <a:pt x="82" y="245"/>
                  </a:moveTo>
                  <a:cubicBezTo>
                    <a:pt x="82" y="245"/>
                    <a:pt x="82" y="245"/>
                    <a:pt x="82" y="245"/>
                  </a:cubicBezTo>
                  <a:cubicBezTo>
                    <a:pt x="82" y="245"/>
                    <a:pt x="82" y="245"/>
                    <a:pt x="82" y="245"/>
                  </a:cubicBezTo>
                  <a:moveTo>
                    <a:pt x="15" y="0"/>
                  </a:moveTo>
                  <a:cubicBezTo>
                    <a:pt x="15" y="0"/>
                    <a:pt x="0" y="51"/>
                    <a:pt x="22" y="80"/>
                  </a:cubicBezTo>
                  <a:cubicBezTo>
                    <a:pt x="35" y="99"/>
                    <a:pt x="60" y="107"/>
                    <a:pt x="74" y="143"/>
                  </a:cubicBezTo>
                  <a:cubicBezTo>
                    <a:pt x="82" y="164"/>
                    <a:pt x="86" y="196"/>
                    <a:pt x="82" y="245"/>
                  </a:cubicBezTo>
                  <a:cubicBezTo>
                    <a:pt x="82" y="242"/>
                    <a:pt x="101" y="188"/>
                    <a:pt x="97" y="143"/>
                  </a:cubicBezTo>
                  <a:cubicBezTo>
                    <a:pt x="95" y="121"/>
                    <a:pt x="87" y="101"/>
                    <a:pt x="70" y="89"/>
                  </a:cubicBezTo>
                  <a:cubicBezTo>
                    <a:pt x="16" y="52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5720" y="5439"/>
              <a:ext cx="80" cy="191"/>
            </a:xfrm>
            <a:custGeom>
              <a:avLst/>
              <a:gdLst>
                <a:gd name="T0" fmla="*/ 50 w 50"/>
                <a:gd name="T1" fmla="*/ 0 h 119"/>
                <a:gd name="T2" fmla="*/ 43 w 50"/>
                <a:gd name="T3" fmla="*/ 6 h 119"/>
                <a:gd name="T4" fmla="*/ 50 w 50"/>
                <a:gd name="T5" fmla="*/ 119 h 119"/>
                <a:gd name="T6" fmla="*/ 50 w 50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19">
                  <a:moveTo>
                    <a:pt x="50" y="0"/>
                  </a:moveTo>
                  <a:cubicBezTo>
                    <a:pt x="48" y="2"/>
                    <a:pt x="45" y="4"/>
                    <a:pt x="43" y="6"/>
                  </a:cubicBezTo>
                  <a:cubicBezTo>
                    <a:pt x="0" y="47"/>
                    <a:pt x="15" y="104"/>
                    <a:pt x="50" y="119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" name="Freeform 211"/>
            <p:cNvSpPr>
              <a:spLocks/>
            </p:cNvSpPr>
            <p:nvPr/>
          </p:nvSpPr>
          <p:spPr bwMode="auto">
            <a:xfrm>
              <a:off x="5509" y="5242"/>
              <a:ext cx="291" cy="163"/>
            </a:xfrm>
            <a:custGeom>
              <a:avLst/>
              <a:gdLst>
                <a:gd name="T0" fmla="*/ 0 w 182"/>
                <a:gd name="T1" fmla="*/ 0 h 102"/>
                <a:gd name="T2" fmla="*/ 104 w 182"/>
                <a:gd name="T3" fmla="*/ 102 h 102"/>
                <a:gd name="T4" fmla="*/ 182 w 182"/>
                <a:gd name="T5" fmla="*/ 87 h 102"/>
                <a:gd name="T6" fmla="*/ 182 w 182"/>
                <a:gd name="T7" fmla="*/ 38 h 102"/>
                <a:gd name="T8" fmla="*/ 87 w 182"/>
                <a:gd name="T9" fmla="*/ 42 h 102"/>
                <a:gd name="T10" fmla="*/ 0 w 182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2">
                  <a:moveTo>
                    <a:pt x="0" y="0"/>
                  </a:moveTo>
                  <a:cubicBezTo>
                    <a:pt x="31" y="81"/>
                    <a:pt x="66" y="102"/>
                    <a:pt x="104" y="102"/>
                  </a:cubicBezTo>
                  <a:cubicBezTo>
                    <a:pt x="129" y="102"/>
                    <a:pt x="155" y="93"/>
                    <a:pt x="182" y="87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49" y="38"/>
                    <a:pt x="116" y="42"/>
                    <a:pt x="87" y="42"/>
                  </a:cubicBezTo>
                  <a:cubicBezTo>
                    <a:pt x="47" y="42"/>
                    <a:pt x="15" y="3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" name="Freeform 212"/>
            <p:cNvSpPr>
              <a:spLocks/>
            </p:cNvSpPr>
            <p:nvPr/>
          </p:nvSpPr>
          <p:spPr bwMode="auto">
            <a:xfrm>
              <a:off x="5630" y="5104"/>
              <a:ext cx="170" cy="146"/>
            </a:xfrm>
            <a:custGeom>
              <a:avLst/>
              <a:gdLst>
                <a:gd name="T0" fmla="*/ 0 w 106"/>
                <a:gd name="T1" fmla="*/ 0 h 91"/>
                <a:gd name="T2" fmla="*/ 106 w 106"/>
                <a:gd name="T3" fmla="*/ 91 h 91"/>
                <a:gd name="T4" fmla="*/ 106 w 106"/>
                <a:gd name="T5" fmla="*/ 20 h 91"/>
                <a:gd name="T6" fmla="*/ 0 w 106"/>
                <a:gd name="T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91">
                  <a:moveTo>
                    <a:pt x="0" y="0"/>
                  </a:moveTo>
                  <a:cubicBezTo>
                    <a:pt x="26" y="63"/>
                    <a:pt x="63" y="80"/>
                    <a:pt x="106" y="9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60" y="13"/>
                    <a:pt x="19" y="2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" name="Freeform 213"/>
            <p:cNvSpPr>
              <a:spLocks/>
            </p:cNvSpPr>
            <p:nvPr/>
          </p:nvSpPr>
          <p:spPr bwMode="auto">
            <a:xfrm>
              <a:off x="5682" y="5644"/>
              <a:ext cx="113" cy="120"/>
            </a:xfrm>
            <a:custGeom>
              <a:avLst/>
              <a:gdLst>
                <a:gd name="T0" fmla="*/ 0 w 71"/>
                <a:gd name="T1" fmla="*/ 0 h 75"/>
                <a:gd name="T2" fmla="*/ 27 w 71"/>
                <a:gd name="T3" fmla="*/ 75 h 75"/>
                <a:gd name="T4" fmla="*/ 71 w 71"/>
                <a:gd name="T5" fmla="*/ 75 h 75"/>
                <a:gd name="T6" fmla="*/ 0 w 71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75">
                  <a:moveTo>
                    <a:pt x="0" y="0"/>
                  </a:moveTo>
                  <a:cubicBezTo>
                    <a:pt x="17" y="27"/>
                    <a:pt x="24" y="51"/>
                    <a:pt x="27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67" y="47"/>
                    <a:pt x="48" y="2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" name="Freeform 214"/>
            <p:cNvSpPr>
              <a:spLocks/>
            </p:cNvSpPr>
            <p:nvPr/>
          </p:nvSpPr>
          <p:spPr bwMode="auto">
            <a:xfrm>
              <a:off x="3688" y="5714"/>
              <a:ext cx="168" cy="50"/>
            </a:xfrm>
            <a:custGeom>
              <a:avLst/>
              <a:gdLst>
                <a:gd name="T0" fmla="*/ 60 w 105"/>
                <a:gd name="T1" fmla="*/ 0 h 31"/>
                <a:gd name="T2" fmla="*/ 0 w 105"/>
                <a:gd name="T3" fmla="*/ 31 h 31"/>
                <a:gd name="T4" fmla="*/ 59 w 105"/>
                <a:gd name="T5" fmla="*/ 31 h 31"/>
                <a:gd name="T6" fmla="*/ 105 w 105"/>
                <a:gd name="T7" fmla="*/ 5 h 31"/>
                <a:gd name="T8" fmla="*/ 60 w 10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1">
                  <a:moveTo>
                    <a:pt x="60" y="0"/>
                  </a:moveTo>
                  <a:cubicBezTo>
                    <a:pt x="25" y="0"/>
                    <a:pt x="9" y="13"/>
                    <a:pt x="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9" y="18"/>
                    <a:pt x="83" y="8"/>
                    <a:pt x="105" y="5"/>
                  </a:cubicBezTo>
                  <a:cubicBezTo>
                    <a:pt x="87" y="2"/>
                    <a:pt x="72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" name="Freeform 215"/>
            <p:cNvSpPr>
              <a:spLocks/>
            </p:cNvSpPr>
            <p:nvPr/>
          </p:nvSpPr>
          <p:spPr bwMode="auto">
            <a:xfrm>
              <a:off x="3504" y="4898"/>
              <a:ext cx="421" cy="554"/>
            </a:xfrm>
            <a:custGeom>
              <a:avLst/>
              <a:gdLst>
                <a:gd name="T0" fmla="*/ 110 w 263"/>
                <a:gd name="T1" fmla="*/ 0 h 346"/>
                <a:gd name="T2" fmla="*/ 18 w 263"/>
                <a:gd name="T3" fmla="*/ 346 h 346"/>
                <a:gd name="T4" fmla="*/ 110 w 263"/>
                <a:gd name="T5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3" h="346">
                  <a:moveTo>
                    <a:pt x="110" y="0"/>
                  </a:moveTo>
                  <a:cubicBezTo>
                    <a:pt x="139" y="143"/>
                    <a:pt x="0" y="175"/>
                    <a:pt x="18" y="346"/>
                  </a:cubicBezTo>
                  <a:cubicBezTo>
                    <a:pt x="39" y="175"/>
                    <a:pt x="263" y="158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9" name="Freeform 216"/>
            <p:cNvSpPr>
              <a:spLocks/>
            </p:cNvSpPr>
            <p:nvPr/>
          </p:nvSpPr>
          <p:spPr bwMode="auto">
            <a:xfrm>
              <a:off x="3330" y="4853"/>
              <a:ext cx="302" cy="543"/>
            </a:xfrm>
            <a:custGeom>
              <a:avLst/>
              <a:gdLst>
                <a:gd name="T0" fmla="*/ 189 w 189"/>
                <a:gd name="T1" fmla="*/ 0 h 339"/>
                <a:gd name="T2" fmla="*/ 114 w 189"/>
                <a:gd name="T3" fmla="*/ 339 h 339"/>
                <a:gd name="T4" fmla="*/ 189 w 189"/>
                <a:gd name="T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339">
                  <a:moveTo>
                    <a:pt x="189" y="0"/>
                  </a:moveTo>
                  <a:cubicBezTo>
                    <a:pt x="0" y="49"/>
                    <a:pt x="65" y="250"/>
                    <a:pt x="114" y="339"/>
                  </a:cubicBezTo>
                  <a:cubicBezTo>
                    <a:pt x="72" y="114"/>
                    <a:pt x="189" y="135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0" name="Freeform 217"/>
            <p:cNvSpPr>
              <a:spLocks/>
            </p:cNvSpPr>
            <p:nvPr/>
          </p:nvSpPr>
          <p:spPr bwMode="auto">
            <a:xfrm>
              <a:off x="3587" y="5593"/>
              <a:ext cx="208" cy="171"/>
            </a:xfrm>
            <a:custGeom>
              <a:avLst/>
              <a:gdLst>
                <a:gd name="T0" fmla="*/ 99 w 130"/>
                <a:gd name="T1" fmla="*/ 0 h 107"/>
                <a:gd name="T2" fmla="*/ 0 w 130"/>
                <a:gd name="T3" fmla="*/ 107 h 107"/>
                <a:gd name="T4" fmla="*/ 42 w 130"/>
                <a:gd name="T5" fmla="*/ 107 h 107"/>
                <a:gd name="T6" fmla="*/ 130 w 130"/>
                <a:gd name="T7" fmla="*/ 3 h 107"/>
                <a:gd name="T8" fmla="*/ 99 w 130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7">
                  <a:moveTo>
                    <a:pt x="99" y="0"/>
                  </a:moveTo>
                  <a:cubicBezTo>
                    <a:pt x="28" y="0"/>
                    <a:pt x="18" y="52"/>
                    <a:pt x="0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57" y="61"/>
                    <a:pt x="72" y="15"/>
                    <a:pt x="130" y="3"/>
                  </a:cubicBezTo>
                  <a:cubicBezTo>
                    <a:pt x="119" y="1"/>
                    <a:pt x="108" y="0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1" name="Freeform 218"/>
            <p:cNvSpPr>
              <a:spLocks/>
            </p:cNvSpPr>
            <p:nvPr/>
          </p:nvSpPr>
          <p:spPr bwMode="auto">
            <a:xfrm>
              <a:off x="3160" y="5221"/>
              <a:ext cx="829" cy="543"/>
            </a:xfrm>
            <a:custGeom>
              <a:avLst/>
              <a:gdLst>
                <a:gd name="T0" fmla="*/ 400 w 518"/>
                <a:gd name="T1" fmla="*/ 0 h 339"/>
                <a:gd name="T2" fmla="*/ 388 w 518"/>
                <a:gd name="T3" fmla="*/ 0 h 339"/>
                <a:gd name="T4" fmla="*/ 244 w 518"/>
                <a:gd name="T5" fmla="*/ 198 h 339"/>
                <a:gd name="T6" fmla="*/ 238 w 518"/>
                <a:gd name="T7" fmla="*/ 187 h 339"/>
                <a:gd name="T8" fmla="*/ 115 w 518"/>
                <a:gd name="T9" fmla="*/ 114 h 339"/>
                <a:gd name="T10" fmla="*/ 50 w 518"/>
                <a:gd name="T11" fmla="*/ 136 h 339"/>
                <a:gd name="T12" fmla="*/ 43 w 518"/>
                <a:gd name="T13" fmla="*/ 142 h 339"/>
                <a:gd name="T14" fmla="*/ 50 w 518"/>
                <a:gd name="T15" fmla="*/ 255 h 339"/>
                <a:gd name="T16" fmla="*/ 68 w 518"/>
                <a:gd name="T17" fmla="*/ 259 h 339"/>
                <a:gd name="T18" fmla="*/ 77 w 518"/>
                <a:gd name="T19" fmla="*/ 258 h 339"/>
                <a:gd name="T20" fmla="*/ 107 w 518"/>
                <a:gd name="T21" fmla="*/ 227 h 339"/>
                <a:gd name="T22" fmla="*/ 86 w 518"/>
                <a:gd name="T23" fmla="*/ 160 h 339"/>
                <a:gd name="T24" fmla="*/ 126 w 518"/>
                <a:gd name="T25" fmla="*/ 144 h 339"/>
                <a:gd name="T26" fmla="*/ 202 w 518"/>
                <a:gd name="T27" fmla="*/ 177 h 339"/>
                <a:gd name="T28" fmla="*/ 234 w 518"/>
                <a:gd name="T29" fmla="*/ 339 h 339"/>
                <a:gd name="T30" fmla="*/ 253 w 518"/>
                <a:gd name="T31" fmla="*/ 339 h 339"/>
                <a:gd name="T32" fmla="*/ 259 w 518"/>
                <a:gd name="T33" fmla="*/ 236 h 339"/>
                <a:gd name="T34" fmla="*/ 257 w 518"/>
                <a:gd name="T35" fmla="*/ 226 h 339"/>
                <a:gd name="T36" fmla="*/ 345 w 518"/>
                <a:gd name="T37" fmla="*/ 40 h 339"/>
                <a:gd name="T38" fmla="*/ 388 w 518"/>
                <a:gd name="T39" fmla="*/ 31 h 339"/>
                <a:gd name="T40" fmla="*/ 433 w 518"/>
                <a:gd name="T41" fmla="*/ 119 h 339"/>
                <a:gd name="T42" fmla="*/ 423 w 518"/>
                <a:gd name="T43" fmla="*/ 159 h 339"/>
                <a:gd name="T44" fmla="*/ 429 w 518"/>
                <a:gd name="T45" fmla="*/ 163 h 339"/>
                <a:gd name="T46" fmla="*/ 441 w 518"/>
                <a:gd name="T47" fmla="*/ 165 h 339"/>
                <a:gd name="T48" fmla="*/ 501 w 518"/>
                <a:gd name="T49" fmla="*/ 110 h 339"/>
                <a:gd name="T50" fmla="*/ 400 w 518"/>
                <a:gd name="T51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8" h="339">
                  <a:moveTo>
                    <a:pt x="400" y="0"/>
                  </a:moveTo>
                  <a:cubicBezTo>
                    <a:pt x="396" y="0"/>
                    <a:pt x="392" y="0"/>
                    <a:pt x="388" y="0"/>
                  </a:cubicBezTo>
                  <a:cubicBezTo>
                    <a:pt x="291" y="10"/>
                    <a:pt x="231" y="111"/>
                    <a:pt x="244" y="198"/>
                  </a:cubicBezTo>
                  <a:cubicBezTo>
                    <a:pt x="243" y="194"/>
                    <a:pt x="241" y="191"/>
                    <a:pt x="238" y="187"/>
                  </a:cubicBezTo>
                  <a:cubicBezTo>
                    <a:pt x="212" y="144"/>
                    <a:pt x="163" y="114"/>
                    <a:pt x="115" y="114"/>
                  </a:cubicBezTo>
                  <a:cubicBezTo>
                    <a:pt x="92" y="114"/>
                    <a:pt x="70" y="120"/>
                    <a:pt x="50" y="136"/>
                  </a:cubicBezTo>
                  <a:cubicBezTo>
                    <a:pt x="48" y="138"/>
                    <a:pt x="45" y="140"/>
                    <a:pt x="43" y="142"/>
                  </a:cubicBezTo>
                  <a:cubicBezTo>
                    <a:pt x="0" y="183"/>
                    <a:pt x="15" y="240"/>
                    <a:pt x="50" y="255"/>
                  </a:cubicBezTo>
                  <a:cubicBezTo>
                    <a:pt x="56" y="258"/>
                    <a:pt x="62" y="259"/>
                    <a:pt x="68" y="259"/>
                  </a:cubicBezTo>
                  <a:cubicBezTo>
                    <a:pt x="71" y="259"/>
                    <a:pt x="74" y="259"/>
                    <a:pt x="77" y="258"/>
                  </a:cubicBezTo>
                  <a:cubicBezTo>
                    <a:pt x="92" y="255"/>
                    <a:pt x="104" y="242"/>
                    <a:pt x="107" y="227"/>
                  </a:cubicBezTo>
                  <a:cubicBezTo>
                    <a:pt x="119" y="182"/>
                    <a:pt x="60" y="189"/>
                    <a:pt x="86" y="160"/>
                  </a:cubicBezTo>
                  <a:cubicBezTo>
                    <a:pt x="97" y="149"/>
                    <a:pt x="111" y="144"/>
                    <a:pt x="126" y="144"/>
                  </a:cubicBezTo>
                  <a:cubicBezTo>
                    <a:pt x="154" y="144"/>
                    <a:pt x="184" y="159"/>
                    <a:pt x="202" y="177"/>
                  </a:cubicBezTo>
                  <a:cubicBezTo>
                    <a:pt x="247" y="221"/>
                    <a:pt x="253" y="284"/>
                    <a:pt x="234" y="339"/>
                  </a:cubicBezTo>
                  <a:cubicBezTo>
                    <a:pt x="253" y="339"/>
                    <a:pt x="253" y="339"/>
                    <a:pt x="253" y="339"/>
                  </a:cubicBezTo>
                  <a:cubicBezTo>
                    <a:pt x="265" y="306"/>
                    <a:pt x="267" y="271"/>
                    <a:pt x="259" y="236"/>
                  </a:cubicBezTo>
                  <a:cubicBezTo>
                    <a:pt x="258" y="233"/>
                    <a:pt x="258" y="229"/>
                    <a:pt x="257" y="226"/>
                  </a:cubicBezTo>
                  <a:cubicBezTo>
                    <a:pt x="245" y="155"/>
                    <a:pt x="270" y="72"/>
                    <a:pt x="345" y="40"/>
                  </a:cubicBezTo>
                  <a:cubicBezTo>
                    <a:pt x="361" y="33"/>
                    <a:pt x="375" y="31"/>
                    <a:pt x="388" y="31"/>
                  </a:cubicBezTo>
                  <a:cubicBezTo>
                    <a:pt x="454" y="31"/>
                    <a:pt x="480" y="102"/>
                    <a:pt x="433" y="119"/>
                  </a:cubicBezTo>
                  <a:cubicBezTo>
                    <a:pt x="414" y="126"/>
                    <a:pt x="410" y="148"/>
                    <a:pt x="423" y="159"/>
                  </a:cubicBezTo>
                  <a:cubicBezTo>
                    <a:pt x="425" y="161"/>
                    <a:pt x="427" y="162"/>
                    <a:pt x="429" y="163"/>
                  </a:cubicBezTo>
                  <a:cubicBezTo>
                    <a:pt x="433" y="164"/>
                    <a:pt x="437" y="165"/>
                    <a:pt x="441" y="165"/>
                  </a:cubicBezTo>
                  <a:cubicBezTo>
                    <a:pt x="467" y="165"/>
                    <a:pt x="495" y="135"/>
                    <a:pt x="501" y="110"/>
                  </a:cubicBezTo>
                  <a:cubicBezTo>
                    <a:pt x="518" y="47"/>
                    <a:pt x="461" y="0"/>
                    <a:pt x="4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2" name="Freeform 219"/>
            <p:cNvSpPr>
              <a:spLocks/>
            </p:cNvSpPr>
            <p:nvPr/>
          </p:nvSpPr>
          <p:spPr bwMode="auto">
            <a:xfrm>
              <a:off x="3578" y="4465"/>
              <a:ext cx="544" cy="193"/>
            </a:xfrm>
            <a:custGeom>
              <a:avLst/>
              <a:gdLst>
                <a:gd name="T0" fmla="*/ 130 w 340"/>
                <a:gd name="T1" fmla="*/ 0 h 120"/>
                <a:gd name="T2" fmla="*/ 0 w 340"/>
                <a:gd name="T3" fmla="*/ 116 h 120"/>
                <a:gd name="T4" fmla="*/ 130 w 340"/>
                <a:gd name="T5" fmla="*/ 49 h 120"/>
                <a:gd name="T6" fmla="*/ 216 w 340"/>
                <a:gd name="T7" fmla="*/ 85 h 120"/>
                <a:gd name="T8" fmla="*/ 284 w 340"/>
                <a:gd name="T9" fmla="*/ 120 h 120"/>
                <a:gd name="T10" fmla="*/ 340 w 340"/>
                <a:gd name="T11" fmla="*/ 88 h 120"/>
                <a:gd name="T12" fmla="*/ 296 w 340"/>
                <a:gd name="T13" fmla="*/ 98 h 120"/>
                <a:gd name="T14" fmla="*/ 154 w 340"/>
                <a:gd name="T15" fmla="*/ 2 h 120"/>
                <a:gd name="T16" fmla="*/ 130 w 340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" h="120">
                  <a:moveTo>
                    <a:pt x="130" y="0"/>
                  </a:moveTo>
                  <a:cubicBezTo>
                    <a:pt x="58" y="0"/>
                    <a:pt x="12" y="67"/>
                    <a:pt x="0" y="116"/>
                  </a:cubicBezTo>
                  <a:cubicBezTo>
                    <a:pt x="55" y="66"/>
                    <a:pt x="96" y="49"/>
                    <a:pt x="130" y="49"/>
                  </a:cubicBezTo>
                  <a:cubicBezTo>
                    <a:pt x="165" y="49"/>
                    <a:pt x="192" y="67"/>
                    <a:pt x="216" y="85"/>
                  </a:cubicBezTo>
                  <a:cubicBezTo>
                    <a:pt x="240" y="102"/>
                    <a:pt x="261" y="120"/>
                    <a:pt x="284" y="120"/>
                  </a:cubicBezTo>
                  <a:cubicBezTo>
                    <a:pt x="301" y="120"/>
                    <a:pt x="319" y="111"/>
                    <a:pt x="340" y="88"/>
                  </a:cubicBezTo>
                  <a:cubicBezTo>
                    <a:pt x="322" y="95"/>
                    <a:pt x="307" y="98"/>
                    <a:pt x="296" y="98"/>
                  </a:cubicBezTo>
                  <a:cubicBezTo>
                    <a:pt x="238" y="98"/>
                    <a:pt x="244" y="20"/>
                    <a:pt x="154" y="2"/>
                  </a:cubicBezTo>
                  <a:cubicBezTo>
                    <a:pt x="146" y="0"/>
                    <a:pt x="138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3" name="Freeform 220"/>
            <p:cNvSpPr>
              <a:spLocks/>
            </p:cNvSpPr>
            <p:nvPr/>
          </p:nvSpPr>
          <p:spPr bwMode="auto">
            <a:xfrm>
              <a:off x="3357" y="3783"/>
              <a:ext cx="339" cy="470"/>
            </a:xfrm>
            <a:custGeom>
              <a:avLst/>
              <a:gdLst>
                <a:gd name="T0" fmla="*/ 208 w 212"/>
                <a:gd name="T1" fmla="*/ 0 h 293"/>
                <a:gd name="T2" fmla="*/ 148 w 212"/>
                <a:gd name="T3" fmla="*/ 68 h 293"/>
                <a:gd name="T4" fmla="*/ 112 w 212"/>
                <a:gd name="T5" fmla="*/ 53 h 293"/>
                <a:gd name="T6" fmla="*/ 76 w 212"/>
                <a:gd name="T7" fmla="*/ 38 h 293"/>
                <a:gd name="T8" fmla="*/ 41 w 212"/>
                <a:gd name="T9" fmla="*/ 60 h 293"/>
                <a:gd name="T10" fmla="*/ 2 w 212"/>
                <a:gd name="T11" fmla="*/ 227 h 293"/>
                <a:gd name="T12" fmla="*/ 9 w 212"/>
                <a:gd name="T13" fmla="*/ 293 h 293"/>
                <a:gd name="T14" fmla="*/ 28 w 212"/>
                <a:gd name="T15" fmla="*/ 227 h 293"/>
                <a:gd name="T16" fmla="*/ 128 w 212"/>
                <a:gd name="T17" fmla="*/ 104 h 293"/>
                <a:gd name="T18" fmla="*/ 208 w 212"/>
                <a:gd name="T1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2" h="293">
                  <a:moveTo>
                    <a:pt x="208" y="0"/>
                  </a:moveTo>
                  <a:cubicBezTo>
                    <a:pt x="185" y="52"/>
                    <a:pt x="166" y="68"/>
                    <a:pt x="148" y="68"/>
                  </a:cubicBezTo>
                  <a:cubicBezTo>
                    <a:pt x="135" y="68"/>
                    <a:pt x="123" y="60"/>
                    <a:pt x="112" y="53"/>
                  </a:cubicBezTo>
                  <a:cubicBezTo>
                    <a:pt x="100" y="45"/>
                    <a:pt x="88" y="38"/>
                    <a:pt x="76" y="38"/>
                  </a:cubicBezTo>
                  <a:cubicBezTo>
                    <a:pt x="65" y="38"/>
                    <a:pt x="53" y="44"/>
                    <a:pt x="41" y="60"/>
                  </a:cubicBezTo>
                  <a:cubicBezTo>
                    <a:pt x="5" y="106"/>
                    <a:pt x="0" y="176"/>
                    <a:pt x="2" y="227"/>
                  </a:cubicBezTo>
                  <a:cubicBezTo>
                    <a:pt x="3" y="265"/>
                    <a:pt x="9" y="293"/>
                    <a:pt x="9" y="293"/>
                  </a:cubicBezTo>
                  <a:cubicBezTo>
                    <a:pt x="9" y="293"/>
                    <a:pt x="14" y="263"/>
                    <a:pt x="28" y="227"/>
                  </a:cubicBezTo>
                  <a:cubicBezTo>
                    <a:pt x="46" y="179"/>
                    <a:pt x="77" y="120"/>
                    <a:pt x="128" y="104"/>
                  </a:cubicBezTo>
                  <a:cubicBezTo>
                    <a:pt x="212" y="76"/>
                    <a:pt x="206" y="9"/>
                    <a:pt x="2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4" name="Freeform 221"/>
            <p:cNvSpPr>
              <a:spLocks/>
            </p:cNvSpPr>
            <p:nvPr/>
          </p:nvSpPr>
          <p:spPr bwMode="auto">
            <a:xfrm>
              <a:off x="3350" y="4288"/>
              <a:ext cx="207" cy="355"/>
            </a:xfrm>
            <a:custGeom>
              <a:avLst/>
              <a:gdLst>
                <a:gd name="T0" fmla="*/ 117 w 129"/>
                <a:gd name="T1" fmla="*/ 0 h 222"/>
                <a:gd name="T2" fmla="*/ 77 w 129"/>
                <a:gd name="T3" fmla="*/ 222 h 222"/>
                <a:gd name="T4" fmla="*/ 117 w 129"/>
                <a:gd name="T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222">
                  <a:moveTo>
                    <a:pt x="117" y="0"/>
                  </a:moveTo>
                  <a:cubicBezTo>
                    <a:pt x="0" y="51"/>
                    <a:pt x="109" y="119"/>
                    <a:pt x="77" y="222"/>
                  </a:cubicBezTo>
                  <a:cubicBezTo>
                    <a:pt x="129" y="129"/>
                    <a:pt x="67" y="74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5" name="Freeform 222"/>
            <p:cNvSpPr>
              <a:spLocks/>
            </p:cNvSpPr>
            <p:nvPr/>
          </p:nvSpPr>
          <p:spPr bwMode="auto">
            <a:xfrm>
              <a:off x="3411" y="4446"/>
              <a:ext cx="330" cy="415"/>
            </a:xfrm>
            <a:custGeom>
              <a:avLst/>
              <a:gdLst>
                <a:gd name="T0" fmla="*/ 164 w 206"/>
                <a:gd name="T1" fmla="*/ 0 h 259"/>
                <a:gd name="T2" fmla="*/ 0 w 206"/>
                <a:gd name="T3" fmla="*/ 259 h 259"/>
                <a:gd name="T4" fmla="*/ 205 w 206"/>
                <a:gd name="T5" fmla="*/ 8 h 259"/>
                <a:gd name="T6" fmla="*/ 206 w 206"/>
                <a:gd name="T7" fmla="*/ 8 h 259"/>
                <a:gd name="T8" fmla="*/ 164 w 206"/>
                <a:gd name="T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59">
                  <a:moveTo>
                    <a:pt x="164" y="0"/>
                  </a:moveTo>
                  <a:cubicBezTo>
                    <a:pt x="62" y="0"/>
                    <a:pt x="48" y="176"/>
                    <a:pt x="0" y="259"/>
                  </a:cubicBezTo>
                  <a:cubicBezTo>
                    <a:pt x="119" y="180"/>
                    <a:pt x="106" y="8"/>
                    <a:pt x="205" y="8"/>
                  </a:cubicBezTo>
                  <a:cubicBezTo>
                    <a:pt x="205" y="8"/>
                    <a:pt x="206" y="8"/>
                    <a:pt x="206" y="8"/>
                  </a:cubicBezTo>
                  <a:cubicBezTo>
                    <a:pt x="191" y="2"/>
                    <a:pt x="177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6" name="Freeform 223"/>
            <p:cNvSpPr>
              <a:spLocks/>
            </p:cNvSpPr>
            <p:nvPr/>
          </p:nvSpPr>
          <p:spPr bwMode="auto">
            <a:xfrm>
              <a:off x="3181" y="4419"/>
              <a:ext cx="326" cy="460"/>
            </a:xfrm>
            <a:custGeom>
              <a:avLst/>
              <a:gdLst>
                <a:gd name="T0" fmla="*/ 84 w 204"/>
                <a:gd name="T1" fmla="*/ 0 h 287"/>
                <a:gd name="T2" fmla="*/ 113 w 204"/>
                <a:gd name="T3" fmla="*/ 287 h 287"/>
                <a:gd name="T4" fmla="*/ 84 w 204"/>
                <a:gd name="T5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287">
                  <a:moveTo>
                    <a:pt x="84" y="0"/>
                  </a:moveTo>
                  <a:cubicBezTo>
                    <a:pt x="0" y="116"/>
                    <a:pt x="140" y="146"/>
                    <a:pt x="113" y="287"/>
                  </a:cubicBezTo>
                  <a:cubicBezTo>
                    <a:pt x="204" y="129"/>
                    <a:pt x="42" y="124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7" name="Freeform 224"/>
            <p:cNvSpPr>
              <a:spLocks/>
            </p:cNvSpPr>
            <p:nvPr/>
          </p:nvSpPr>
          <p:spPr bwMode="auto">
            <a:xfrm>
              <a:off x="5427" y="4265"/>
              <a:ext cx="373" cy="415"/>
            </a:xfrm>
            <a:custGeom>
              <a:avLst/>
              <a:gdLst>
                <a:gd name="T0" fmla="*/ 173 w 233"/>
                <a:gd name="T1" fmla="*/ 0 h 259"/>
                <a:gd name="T2" fmla="*/ 117 w 233"/>
                <a:gd name="T3" fmla="*/ 10 h 259"/>
                <a:gd name="T4" fmla="*/ 40 w 233"/>
                <a:gd name="T5" fmla="*/ 166 h 259"/>
                <a:gd name="T6" fmla="*/ 91 w 233"/>
                <a:gd name="T7" fmla="*/ 193 h 259"/>
                <a:gd name="T8" fmla="*/ 106 w 233"/>
                <a:gd name="T9" fmla="*/ 193 h 259"/>
                <a:gd name="T10" fmla="*/ 120 w 233"/>
                <a:gd name="T11" fmla="*/ 192 h 259"/>
                <a:gd name="T12" fmla="*/ 151 w 233"/>
                <a:gd name="T13" fmla="*/ 238 h 259"/>
                <a:gd name="T14" fmla="*/ 160 w 233"/>
                <a:gd name="T15" fmla="*/ 259 h 259"/>
                <a:gd name="T16" fmla="*/ 166 w 233"/>
                <a:gd name="T17" fmla="*/ 256 h 259"/>
                <a:gd name="T18" fmla="*/ 181 w 233"/>
                <a:gd name="T19" fmla="*/ 165 h 259"/>
                <a:gd name="T20" fmla="*/ 100 w 233"/>
                <a:gd name="T21" fmla="*/ 124 h 259"/>
                <a:gd name="T22" fmla="*/ 93 w 233"/>
                <a:gd name="T23" fmla="*/ 64 h 259"/>
                <a:gd name="T24" fmla="*/ 178 w 233"/>
                <a:gd name="T25" fmla="*/ 28 h 259"/>
                <a:gd name="T26" fmla="*/ 233 w 233"/>
                <a:gd name="T27" fmla="*/ 38 h 259"/>
                <a:gd name="T28" fmla="*/ 233 w 233"/>
                <a:gd name="T29" fmla="*/ 11 h 259"/>
                <a:gd name="T30" fmla="*/ 173 w 233"/>
                <a:gd name="T3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" h="259">
                  <a:moveTo>
                    <a:pt x="173" y="0"/>
                  </a:moveTo>
                  <a:cubicBezTo>
                    <a:pt x="154" y="0"/>
                    <a:pt x="136" y="3"/>
                    <a:pt x="117" y="10"/>
                  </a:cubicBezTo>
                  <a:cubicBezTo>
                    <a:pt x="53" y="32"/>
                    <a:pt x="0" y="108"/>
                    <a:pt x="40" y="166"/>
                  </a:cubicBezTo>
                  <a:cubicBezTo>
                    <a:pt x="55" y="189"/>
                    <a:pt x="74" y="193"/>
                    <a:pt x="91" y="193"/>
                  </a:cubicBezTo>
                  <a:cubicBezTo>
                    <a:pt x="96" y="193"/>
                    <a:pt x="101" y="193"/>
                    <a:pt x="106" y="193"/>
                  </a:cubicBezTo>
                  <a:cubicBezTo>
                    <a:pt x="111" y="192"/>
                    <a:pt x="116" y="192"/>
                    <a:pt x="120" y="192"/>
                  </a:cubicBezTo>
                  <a:cubicBezTo>
                    <a:pt x="138" y="192"/>
                    <a:pt x="151" y="198"/>
                    <a:pt x="151" y="238"/>
                  </a:cubicBezTo>
                  <a:cubicBezTo>
                    <a:pt x="150" y="244"/>
                    <a:pt x="152" y="259"/>
                    <a:pt x="160" y="259"/>
                  </a:cubicBezTo>
                  <a:cubicBezTo>
                    <a:pt x="161" y="259"/>
                    <a:pt x="164" y="258"/>
                    <a:pt x="166" y="256"/>
                  </a:cubicBezTo>
                  <a:cubicBezTo>
                    <a:pt x="196" y="239"/>
                    <a:pt x="197" y="192"/>
                    <a:pt x="181" y="165"/>
                  </a:cubicBezTo>
                  <a:cubicBezTo>
                    <a:pt x="159" y="130"/>
                    <a:pt x="134" y="130"/>
                    <a:pt x="100" y="124"/>
                  </a:cubicBezTo>
                  <a:cubicBezTo>
                    <a:pt x="68" y="118"/>
                    <a:pt x="76" y="84"/>
                    <a:pt x="93" y="64"/>
                  </a:cubicBezTo>
                  <a:cubicBezTo>
                    <a:pt x="114" y="38"/>
                    <a:pt x="145" y="28"/>
                    <a:pt x="178" y="28"/>
                  </a:cubicBezTo>
                  <a:cubicBezTo>
                    <a:pt x="196" y="28"/>
                    <a:pt x="215" y="31"/>
                    <a:pt x="233" y="38"/>
                  </a:cubicBezTo>
                  <a:cubicBezTo>
                    <a:pt x="233" y="11"/>
                    <a:pt x="233" y="11"/>
                    <a:pt x="233" y="11"/>
                  </a:cubicBezTo>
                  <a:cubicBezTo>
                    <a:pt x="214" y="4"/>
                    <a:pt x="194" y="0"/>
                    <a:pt x="1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8" name="Freeform 225"/>
            <p:cNvSpPr>
              <a:spLocks/>
            </p:cNvSpPr>
            <p:nvPr/>
          </p:nvSpPr>
          <p:spPr bwMode="auto">
            <a:xfrm>
              <a:off x="4694" y="5562"/>
              <a:ext cx="428" cy="202"/>
            </a:xfrm>
            <a:custGeom>
              <a:avLst/>
              <a:gdLst>
                <a:gd name="T0" fmla="*/ 78 w 267"/>
                <a:gd name="T1" fmla="*/ 0 h 126"/>
                <a:gd name="T2" fmla="*/ 0 w 267"/>
                <a:gd name="T3" fmla="*/ 7 h 126"/>
                <a:gd name="T4" fmla="*/ 203 w 267"/>
                <a:gd name="T5" fmla="*/ 126 h 126"/>
                <a:gd name="T6" fmla="*/ 267 w 267"/>
                <a:gd name="T7" fmla="*/ 126 h 126"/>
                <a:gd name="T8" fmla="*/ 78 w 26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26">
                  <a:moveTo>
                    <a:pt x="78" y="0"/>
                  </a:moveTo>
                  <a:cubicBezTo>
                    <a:pt x="49" y="0"/>
                    <a:pt x="21" y="3"/>
                    <a:pt x="0" y="7"/>
                  </a:cubicBezTo>
                  <a:cubicBezTo>
                    <a:pt x="148" y="26"/>
                    <a:pt x="162" y="83"/>
                    <a:pt x="203" y="126"/>
                  </a:cubicBezTo>
                  <a:cubicBezTo>
                    <a:pt x="267" y="126"/>
                    <a:pt x="267" y="126"/>
                    <a:pt x="267" y="126"/>
                  </a:cubicBezTo>
                  <a:cubicBezTo>
                    <a:pt x="253" y="25"/>
                    <a:pt x="15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29" name="Freeform 226"/>
            <p:cNvSpPr>
              <a:spLocks/>
            </p:cNvSpPr>
            <p:nvPr/>
          </p:nvSpPr>
          <p:spPr bwMode="auto">
            <a:xfrm>
              <a:off x="3746" y="4821"/>
              <a:ext cx="606" cy="171"/>
            </a:xfrm>
            <a:custGeom>
              <a:avLst/>
              <a:gdLst>
                <a:gd name="T0" fmla="*/ 314 w 379"/>
                <a:gd name="T1" fmla="*/ 0 h 107"/>
                <a:gd name="T2" fmla="*/ 181 w 379"/>
                <a:gd name="T3" fmla="*/ 29 h 107"/>
                <a:gd name="T4" fmla="*/ 61 w 379"/>
                <a:gd name="T5" fmla="*/ 57 h 107"/>
                <a:gd name="T6" fmla="*/ 0 w 379"/>
                <a:gd name="T7" fmla="*/ 48 h 107"/>
                <a:gd name="T8" fmla="*/ 101 w 379"/>
                <a:gd name="T9" fmla="*/ 107 h 107"/>
                <a:gd name="T10" fmla="*/ 220 w 379"/>
                <a:gd name="T11" fmla="*/ 57 h 107"/>
                <a:gd name="T12" fmla="*/ 378 w 379"/>
                <a:gd name="T13" fmla="*/ 7 h 107"/>
                <a:gd name="T14" fmla="*/ 379 w 379"/>
                <a:gd name="T15" fmla="*/ 7 h 107"/>
                <a:gd name="T16" fmla="*/ 314 w 37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9" h="107">
                  <a:moveTo>
                    <a:pt x="314" y="0"/>
                  </a:moveTo>
                  <a:cubicBezTo>
                    <a:pt x="261" y="0"/>
                    <a:pt x="220" y="14"/>
                    <a:pt x="181" y="29"/>
                  </a:cubicBezTo>
                  <a:cubicBezTo>
                    <a:pt x="141" y="43"/>
                    <a:pt x="104" y="57"/>
                    <a:pt x="61" y="57"/>
                  </a:cubicBezTo>
                  <a:cubicBezTo>
                    <a:pt x="42" y="57"/>
                    <a:pt x="22" y="55"/>
                    <a:pt x="0" y="48"/>
                  </a:cubicBezTo>
                  <a:cubicBezTo>
                    <a:pt x="38" y="91"/>
                    <a:pt x="70" y="107"/>
                    <a:pt x="101" y="107"/>
                  </a:cubicBezTo>
                  <a:cubicBezTo>
                    <a:pt x="140" y="107"/>
                    <a:pt x="177" y="82"/>
                    <a:pt x="220" y="57"/>
                  </a:cubicBezTo>
                  <a:cubicBezTo>
                    <a:pt x="263" y="32"/>
                    <a:pt x="313" y="7"/>
                    <a:pt x="378" y="7"/>
                  </a:cubicBezTo>
                  <a:cubicBezTo>
                    <a:pt x="378" y="7"/>
                    <a:pt x="379" y="7"/>
                    <a:pt x="379" y="7"/>
                  </a:cubicBezTo>
                  <a:cubicBezTo>
                    <a:pt x="356" y="2"/>
                    <a:pt x="334" y="0"/>
                    <a:pt x="3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0" name="Freeform 227"/>
            <p:cNvSpPr>
              <a:spLocks/>
            </p:cNvSpPr>
            <p:nvPr/>
          </p:nvSpPr>
          <p:spPr bwMode="auto">
            <a:xfrm>
              <a:off x="4624" y="4469"/>
              <a:ext cx="568" cy="281"/>
            </a:xfrm>
            <a:custGeom>
              <a:avLst/>
              <a:gdLst>
                <a:gd name="T0" fmla="*/ 143 w 355"/>
                <a:gd name="T1" fmla="*/ 0 h 176"/>
                <a:gd name="T2" fmla="*/ 129 w 355"/>
                <a:gd name="T3" fmla="*/ 1 h 176"/>
                <a:gd name="T4" fmla="*/ 4 w 355"/>
                <a:gd name="T5" fmla="*/ 176 h 176"/>
                <a:gd name="T6" fmla="*/ 151 w 355"/>
                <a:gd name="T7" fmla="*/ 56 h 176"/>
                <a:gd name="T8" fmla="*/ 226 w 355"/>
                <a:gd name="T9" fmla="*/ 74 h 176"/>
                <a:gd name="T10" fmla="*/ 291 w 355"/>
                <a:gd name="T11" fmla="*/ 92 h 176"/>
                <a:gd name="T12" fmla="*/ 355 w 355"/>
                <a:gd name="T13" fmla="*/ 36 h 176"/>
                <a:gd name="T14" fmla="*/ 295 w 355"/>
                <a:gd name="T15" fmla="*/ 64 h 176"/>
                <a:gd name="T16" fmla="*/ 232 w 355"/>
                <a:gd name="T17" fmla="*/ 32 h 176"/>
                <a:gd name="T18" fmla="*/ 143 w 355"/>
                <a:gd name="T1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5" h="176">
                  <a:moveTo>
                    <a:pt x="143" y="0"/>
                  </a:moveTo>
                  <a:cubicBezTo>
                    <a:pt x="139" y="0"/>
                    <a:pt x="134" y="0"/>
                    <a:pt x="129" y="1"/>
                  </a:cubicBezTo>
                  <a:cubicBezTo>
                    <a:pt x="32" y="9"/>
                    <a:pt x="0" y="111"/>
                    <a:pt x="4" y="176"/>
                  </a:cubicBezTo>
                  <a:cubicBezTo>
                    <a:pt x="57" y="81"/>
                    <a:pt x="106" y="56"/>
                    <a:pt x="151" y="56"/>
                  </a:cubicBezTo>
                  <a:cubicBezTo>
                    <a:pt x="178" y="56"/>
                    <a:pt x="203" y="65"/>
                    <a:pt x="226" y="74"/>
                  </a:cubicBezTo>
                  <a:cubicBezTo>
                    <a:pt x="250" y="83"/>
                    <a:pt x="271" y="92"/>
                    <a:pt x="291" y="92"/>
                  </a:cubicBezTo>
                  <a:cubicBezTo>
                    <a:pt x="315" y="92"/>
                    <a:pt x="337" y="78"/>
                    <a:pt x="355" y="36"/>
                  </a:cubicBezTo>
                  <a:cubicBezTo>
                    <a:pt x="331" y="57"/>
                    <a:pt x="312" y="64"/>
                    <a:pt x="295" y="64"/>
                  </a:cubicBezTo>
                  <a:cubicBezTo>
                    <a:pt x="272" y="64"/>
                    <a:pt x="254" y="48"/>
                    <a:pt x="232" y="32"/>
                  </a:cubicBezTo>
                  <a:cubicBezTo>
                    <a:pt x="210" y="16"/>
                    <a:pt x="183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1" name="Freeform 228"/>
            <p:cNvSpPr>
              <a:spLocks/>
            </p:cNvSpPr>
            <p:nvPr/>
          </p:nvSpPr>
          <p:spPr bwMode="auto">
            <a:xfrm>
              <a:off x="4030" y="4680"/>
              <a:ext cx="581" cy="250"/>
            </a:xfrm>
            <a:custGeom>
              <a:avLst/>
              <a:gdLst>
                <a:gd name="T0" fmla="*/ 121 w 363"/>
                <a:gd name="T1" fmla="*/ 0 h 156"/>
                <a:gd name="T2" fmla="*/ 0 w 363"/>
                <a:gd name="T3" fmla="*/ 46 h 156"/>
                <a:gd name="T4" fmla="*/ 115 w 363"/>
                <a:gd name="T5" fmla="*/ 72 h 156"/>
                <a:gd name="T6" fmla="*/ 130 w 363"/>
                <a:gd name="T7" fmla="*/ 72 h 156"/>
                <a:gd name="T8" fmla="*/ 146 w 363"/>
                <a:gd name="T9" fmla="*/ 72 h 156"/>
                <a:gd name="T10" fmla="*/ 363 w 363"/>
                <a:gd name="T11" fmla="*/ 156 h 156"/>
                <a:gd name="T12" fmla="*/ 121 w 363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156">
                  <a:moveTo>
                    <a:pt x="121" y="0"/>
                  </a:moveTo>
                  <a:cubicBezTo>
                    <a:pt x="81" y="0"/>
                    <a:pt x="41" y="13"/>
                    <a:pt x="0" y="46"/>
                  </a:cubicBezTo>
                  <a:cubicBezTo>
                    <a:pt x="45" y="70"/>
                    <a:pt x="80" y="72"/>
                    <a:pt x="115" y="72"/>
                  </a:cubicBezTo>
                  <a:cubicBezTo>
                    <a:pt x="120" y="72"/>
                    <a:pt x="125" y="72"/>
                    <a:pt x="130" y="72"/>
                  </a:cubicBezTo>
                  <a:cubicBezTo>
                    <a:pt x="136" y="72"/>
                    <a:pt x="141" y="72"/>
                    <a:pt x="146" y="72"/>
                  </a:cubicBezTo>
                  <a:cubicBezTo>
                    <a:pt x="200" y="72"/>
                    <a:pt x="260" y="78"/>
                    <a:pt x="363" y="156"/>
                  </a:cubicBezTo>
                  <a:cubicBezTo>
                    <a:pt x="321" y="96"/>
                    <a:pt x="227" y="0"/>
                    <a:pt x="1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2" name="Freeform 229"/>
            <p:cNvSpPr>
              <a:spLocks/>
            </p:cNvSpPr>
            <p:nvPr/>
          </p:nvSpPr>
          <p:spPr bwMode="auto">
            <a:xfrm>
              <a:off x="4451" y="4177"/>
              <a:ext cx="533" cy="606"/>
            </a:xfrm>
            <a:custGeom>
              <a:avLst/>
              <a:gdLst>
                <a:gd name="T0" fmla="*/ 74 w 333"/>
                <a:gd name="T1" fmla="*/ 0 h 378"/>
                <a:gd name="T2" fmla="*/ 91 w 333"/>
                <a:gd name="T3" fmla="*/ 378 h 378"/>
                <a:gd name="T4" fmla="*/ 74 w 333"/>
                <a:gd name="T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3" h="378">
                  <a:moveTo>
                    <a:pt x="74" y="0"/>
                  </a:moveTo>
                  <a:cubicBezTo>
                    <a:pt x="167" y="137"/>
                    <a:pt x="0" y="209"/>
                    <a:pt x="91" y="378"/>
                  </a:cubicBezTo>
                  <a:cubicBezTo>
                    <a:pt x="51" y="198"/>
                    <a:pt x="333" y="117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3" name="Freeform 230"/>
            <p:cNvSpPr>
              <a:spLocks/>
            </p:cNvSpPr>
            <p:nvPr/>
          </p:nvSpPr>
          <p:spPr bwMode="auto">
            <a:xfrm>
              <a:off x="4086" y="4405"/>
              <a:ext cx="503" cy="470"/>
            </a:xfrm>
            <a:custGeom>
              <a:avLst/>
              <a:gdLst>
                <a:gd name="T0" fmla="*/ 0 w 314"/>
                <a:gd name="T1" fmla="*/ 0 h 294"/>
                <a:gd name="T2" fmla="*/ 314 w 314"/>
                <a:gd name="T3" fmla="*/ 294 h 294"/>
                <a:gd name="T4" fmla="*/ 0 w 314"/>
                <a:gd name="T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294">
                  <a:moveTo>
                    <a:pt x="0" y="0"/>
                  </a:moveTo>
                  <a:cubicBezTo>
                    <a:pt x="41" y="181"/>
                    <a:pt x="202" y="132"/>
                    <a:pt x="314" y="294"/>
                  </a:cubicBezTo>
                  <a:cubicBezTo>
                    <a:pt x="268" y="14"/>
                    <a:pt x="44" y="69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4" name="Freeform 231"/>
            <p:cNvSpPr>
              <a:spLocks/>
            </p:cNvSpPr>
            <p:nvPr/>
          </p:nvSpPr>
          <p:spPr bwMode="auto">
            <a:xfrm>
              <a:off x="4550" y="4925"/>
              <a:ext cx="604" cy="620"/>
            </a:xfrm>
            <a:custGeom>
              <a:avLst/>
              <a:gdLst>
                <a:gd name="T0" fmla="*/ 178 w 377"/>
                <a:gd name="T1" fmla="*/ 0 h 387"/>
                <a:gd name="T2" fmla="*/ 102 w 377"/>
                <a:gd name="T3" fmla="*/ 387 h 387"/>
                <a:gd name="T4" fmla="*/ 271 w 377"/>
                <a:gd name="T5" fmla="*/ 236 h 387"/>
                <a:gd name="T6" fmla="*/ 178 w 377"/>
                <a:gd name="T7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87">
                  <a:moveTo>
                    <a:pt x="178" y="0"/>
                  </a:moveTo>
                  <a:cubicBezTo>
                    <a:pt x="0" y="98"/>
                    <a:pt x="377" y="195"/>
                    <a:pt x="102" y="387"/>
                  </a:cubicBezTo>
                  <a:cubicBezTo>
                    <a:pt x="177" y="384"/>
                    <a:pt x="285" y="339"/>
                    <a:pt x="271" y="236"/>
                  </a:cubicBezTo>
                  <a:cubicBezTo>
                    <a:pt x="254" y="105"/>
                    <a:pt x="106" y="116"/>
                    <a:pt x="1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5" name="Freeform 232"/>
            <p:cNvSpPr>
              <a:spLocks/>
            </p:cNvSpPr>
            <p:nvPr/>
          </p:nvSpPr>
          <p:spPr bwMode="auto">
            <a:xfrm>
              <a:off x="4923" y="5071"/>
              <a:ext cx="391" cy="416"/>
            </a:xfrm>
            <a:custGeom>
              <a:avLst/>
              <a:gdLst>
                <a:gd name="T0" fmla="*/ 219 w 244"/>
                <a:gd name="T1" fmla="*/ 0 h 260"/>
                <a:gd name="T2" fmla="*/ 0 w 244"/>
                <a:gd name="T3" fmla="*/ 260 h 260"/>
                <a:gd name="T4" fmla="*/ 219 w 244"/>
                <a:gd name="T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260">
                  <a:moveTo>
                    <a:pt x="219" y="0"/>
                  </a:moveTo>
                  <a:cubicBezTo>
                    <a:pt x="63" y="41"/>
                    <a:pt x="129" y="165"/>
                    <a:pt x="0" y="260"/>
                  </a:cubicBezTo>
                  <a:cubicBezTo>
                    <a:pt x="244" y="212"/>
                    <a:pt x="163" y="38"/>
                    <a:pt x="2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6" name="Freeform 233"/>
            <p:cNvSpPr>
              <a:spLocks/>
            </p:cNvSpPr>
            <p:nvPr/>
          </p:nvSpPr>
          <p:spPr bwMode="auto">
            <a:xfrm>
              <a:off x="4843" y="5474"/>
              <a:ext cx="549" cy="290"/>
            </a:xfrm>
            <a:custGeom>
              <a:avLst/>
              <a:gdLst>
                <a:gd name="T0" fmla="*/ 171 w 343"/>
                <a:gd name="T1" fmla="*/ 0 h 181"/>
                <a:gd name="T2" fmla="*/ 0 w 343"/>
                <a:gd name="T3" fmla="*/ 40 h 181"/>
                <a:gd name="T4" fmla="*/ 237 w 343"/>
                <a:gd name="T5" fmla="*/ 160 h 181"/>
                <a:gd name="T6" fmla="*/ 247 w 343"/>
                <a:gd name="T7" fmla="*/ 181 h 181"/>
                <a:gd name="T8" fmla="*/ 282 w 343"/>
                <a:gd name="T9" fmla="*/ 181 h 181"/>
                <a:gd name="T10" fmla="*/ 274 w 343"/>
                <a:gd name="T11" fmla="*/ 27 h 181"/>
                <a:gd name="T12" fmla="*/ 171 w 343"/>
                <a:gd name="T1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181">
                  <a:moveTo>
                    <a:pt x="171" y="0"/>
                  </a:moveTo>
                  <a:cubicBezTo>
                    <a:pt x="85" y="0"/>
                    <a:pt x="0" y="40"/>
                    <a:pt x="0" y="40"/>
                  </a:cubicBezTo>
                  <a:cubicBezTo>
                    <a:pt x="0" y="40"/>
                    <a:pt x="190" y="42"/>
                    <a:pt x="237" y="160"/>
                  </a:cubicBezTo>
                  <a:cubicBezTo>
                    <a:pt x="241" y="167"/>
                    <a:pt x="244" y="174"/>
                    <a:pt x="247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74" y="130"/>
                    <a:pt x="343" y="72"/>
                    <a:pt x="274" y="27"/>
                  </a:cubicBezTo>
                  <a:cubicBezTo>
                    <a:pt x="243" y="7"/>
                    <a:pt x="207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7" name="Freeform 234"/>
            <p:cNvSpPr>
              <a:spLocks/>
            </p:cNvSpPr>
            <p:nvPr/>
          </p:nvSpPr>
          <p:spPr bwMode="auto">
            <a:xfrm>
              <a:off x="3947" y="4598"/>
              <a:ext cx="1123" cy="1166"/>
            </a:xfrm>
            <a:custGeom>
              <a:avLst/>
              <a:gdLst>
                <a:gd name="T0" fmla="*/ 585 w 702"/>
                <a:gd name="T1" fmla="*/ 0 h 728"/>
                <a:gd name="T2" fmla="*/ 536 w 702"/>
                <a:gd name="T3" fmla="*/ 9 h 728"/>
                <a:gd name="T4" fmla="*/ 448 w 702"/>
                <a:gd name="T5" fmla="*/ 257 h 728"/>
                <a:gd name="T6" fmla="*/ 284 w 702"/>
                <a:gd name="T7" fmla="*/ 168 h 728"/>
                <a:gd name="T8" fmla="*/ 251 w 702"/>
                <a:gd name="T9" fmla="*/ 166 h 728"/>
                <a:gd name="T10" fmla="*/ 27 w 702"/>
                <a:gd name="T11" fmla="*/ 404 h 728"/>
                <a:gd name="T12" fmla="*/ 161 w 702"/>
                <a:gd name="T13" fmla="*/ 523 h 728"/>
                <a:gd name="T14" fmla="*/ 219 w 702"/>
                <a:gd name="T15" fmla="*/ 506 h 728"/>
                <a:gd name="T16" fmla="*/ 217 w 702"/>
                <a:gd name="T17" fmla="*/ 403 h 728"/>
                <a:gd name="T18" fmla="*/ 199 w 702"/>
                <a:gd name="T19" fmla="*/ 414 h 728"/>
                <a:gd name="T20" fmla="*/ 197 w 702"/>
                <a:gd name="T21" fmla="*/ 416 h 728"/>
                <a:gd name="T22" fmla="*/ 150 w 702"/>
                <a:gd name="T23" fmla="*/ 443 h 728"/>
                <a:gd name="T24" fmla="*/ 82 w 702"/>
                <a:gd name="T25" fmla="*/ 405 h 728"/>
                <a:gd name="T26" fmla="*/ 175 w 702"/>
                <a:gd name="T27" fmla="*/ 212 h 728"/>
                <a:gd name="T28" fmla="*/ 257 w 702"/>
                <a:gd name="T29" fmla="*/ 195 h 728"/>
                <a:gd name="T30" fmla="*/ 441 w 702"/>
                <a:gd name="T31" fmla="*/ 285 h 728"/>
                <a:gd name="T32" fmla="*/ 375 w 702"/>
                <a:gd name="T33" fmla="*/ 268 h 728"/>
                <a:gd name="T34" fmla="*/ 339 w 702"/>
                <a:gd name="T35" fmla="*/ 273 h 728"/>
                <a:gd name="T36" fmla="*/ 303 w 702"/>
                <a:gd name="T37" fmla="*/ 394 h 728"/>
                <a:gd name="T38" fmla="*/ 315 w 702"/>
                <a:gd name="T39" fmla="*/ 392 h 728"/>
                <a:gd name="T40" fmla="*/ 333 w 702"/>
                <a:gd name="T41" fmla="*/ 389 h 728"/>
                <a:gd name="T42" fmla="*/ 365 w 702"/>
                <a:gd name="T43" fmla="*/ 411 h 728"/>
                <a:gd name="T44" fmla="*/ 375 w 702"/>
                <a:gd name="T45" fmla="*/ 433 h 728"/>
                <a:gd name="T46" fmla="*/ 375 w 702"/>
                <a:gd name="T47" fmla="*/ 433 h 728"/>
                <a:gd name="T48" fmla="*/ 378 w 702"/>
                <a:gd name="T49" fmla="*/ 428 h 728"/>
                <a:gd name="T50" fmla="*/ 347 w 702"/>
                <a:gd name="T51" fmla="*/ 350 h 728"/>
                <a:gd name="T52" fmla="*/ 353 w 702"/>
                <a:gd name="T53" fmla="*/ 304 h 728"/>
                <a:gd name="T54" fmla="*/ 387 w 702"/>
                <a:gd name="T55" fmla="*/ 297 h 728"/>
                <a:gd name="T56" fmla="*/ 489 w 702"/>
                <a:gd name="T57" fmla="*/ 362 h 728"/>
                <a:gd name="T58" fmla="*/ 500 w 702"/>
                <a:gd name="T59" fmla="*/ 386 h 728"/>
                <a:gd name="T60" fmla="*/ 505 w 702"/>
                <a:gd name="T61" fmla="*/ 405 h 728"/>
                <a:gd name="T62" fmla="*/ 377 w 702"/>
                <a:gd name="T63" fmla="*/ 638 h 728"/>
                <a:gd name="T64" fmla="*/ 364 w 702"/>
                <a:gd name="T65" fmla="*/ 644 h 728"/>
                <a:gd name="T66" fmla="*/ 350 w 702"/>
                <a:gd name="T67" fmla="*/ 650 h 728"/>
                <a:gd name="T68" fmla="*/ 392 w 702"/>
                <a:gd name="T69" fmla="*/ 578 h 728"/>
                <a:gd name="T70" fmla="*/ 219 w 702"/>
                <a:gd name="T71" fmla="*/ 728 h 728"/>
                <a:gd name="T72" fmla="*/ 260 w 702"/>
                <a:gd name="T73" fmla="*/ 728 h 728"/>
                <a:gd name="T74" fmla="*/ 268 w 702"/>
                <a:gd name="T75" fmla="*/ 719 h 728"/>
                <a:gd name="T76" fmla="*/ 459 w 702"/>
                <a:gd name="T77" fmla="*/ 636 h 728"/>
                <a:gd name="T78" fmla="*/ 614 w 702"/>
                <a:gd name="T79" fmla="*/ 706 h 728"/>
                <a:gd name="T80" fmla="*/ 629 w 702"/>
                <a:gd name="T81" fmla="*/ 728 h 728"/>
                <a:gd name="T82" fmla="*/ 650 w 702"/>
                <a:gd name="T83" fmla="*/ 728 h 728"/>
                <a:gd name="T84" fmla="*/ 594 w 702"/>
                <a:gd name="T85" fmla="*/ 665 h 728"/>
                <a:gd name="T86" fmla="*/ 463 w 702"/>
                <a:gd name="T87" fmla="*/ 623 h 728"/>
                <a:gd name="T88" fmla="*/ 398 w 702"/>
                <a:gd name="T89" fmla="*/ 632 h 728"/>
                <a:gd name="T90" fmla="*/ 519 w 702"/>
                <a:gd name="T91" fmla="*/ 395 h 728"/>
                <a:gd name="T92" fmla="*/ 505 w 702"/>
                <a:gd name="T93" fmla="*/ 353 h 728"/>
                <a:gd name="T94" fmla="*/ 479 w 702"/>
                <a:gd name="T95" fmla="*/ 298 h 728"/>
                <a:gd name="T96" fmla="*/ 475 w 702"/>
                <a:gd name="T97" fmla="*/ 291 h 728"/>
                <a:gd name="T98" fmla="*/ 503 w 702"/>
                <a:gd name="T99" fmla="*/ 65 h 728"/>
                <a:gd name="T100" fmla="*/ 572 w 702"/>
                <a:gd name="T101" fmla="*/ 39 h 728"/>
                <a:gd name="T102" fmla="*/ 628 w 702"/>
                <a:gd name="T103" fmla="*/ 125 h 728"/>
                <a:gd name="T104" fmla="*/ 632 w 702"/>
                <a:gd name="T105" fmla="*/ 171 h 728"/>
                <a:gd name="T106" fmla="*/ 640 w 702"/>
                <a:gd name="T107" fmla="*/ 173 h 728"/>
                <a:gd name="T108" fmla="*/ 644 w 702"/>
                <a:gd name="T109" fmla="*/ 173 h 728"/>
                <a:gd name="T110" fmla="*/ 700 w 702"/>
                <a:gd name="T111" fmla="*/ 94 h 728"/>
                <a:gd name="T112" fmla="*/ 585 w 702"/>
                <a:gd name="T113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02" h="728">
                  <a:moveTo>
                    <a:pt x="585" y="0"/>
                  </a:moveTo>
                  <a:cubicBezTo>
                    <a:pt x="568" y="0"/>
                    <a:pt x="551" y="3"/>
                    <a:pt x="536" y="9"/>
                  </a:cubicBezTo>
                  <a:cubicBezTo>
                    <a:pt x="437" y="47"/>
                    <a:pt x="407" y="167"/>
                    <a:pt x="448" y="257"/>
                  </a:cubicBezTo>
                  <a:cubicBezTo>
                    <a:pt x="405" y="210"/>
                    <a:pt x="346" y="177"/>
                    <a:pt x="284" y="168"/>
                  </a:cubicBezTo>
                  <a:cubicBezTo>
                    <a:pt x="273" y="167"/>
                    <a:pt x="262" y="166"/>
                    <a:pt x="251" y="166"/>
                  </a:cubicBezTo>
                  <a:cubicBezTo>
                    <a:pt x="121" y="166"/>
                    <a:pt x="0" y="271"/>
                    <a:pt x="27" y="404"/>
                  </a:cubicBezTo>
                  <a:cubicBezTo>
                    <a:pt x="41" y="470"/>
                    <a:pt x="100" y="523"/>
                    <a:pt x="161" y="523"/>
                  </a:cubicBezTo>
                  <a:cubicBezTo>
                    <a:pt x="181" y="523"/>
                    <a:pt x="200" y="518"/>
                    <a:pt x="219" y="506"/>
                  </a:cubicBezTo>
                  <a:cubicBezTo>
                    <a:pt x="279" y="466"/>
                    <a:pt x="246" y="403"/>
                    <a:pt x="217" y="403"/>
                  </a:cubicBezTo>
                  <a:cubicBezTo>
                    <a:pt x="210" y="403"/>
                    <a:pt x="204" y="406"/>
                    <a:pt x="199" y="414"/>
                  </a:cubicBezTo>
                  <a:cubicBezTo>
                    <a:pt x="198" y="415"/>
                    <a:pt x="198" y="415"/>
                    <a:pt x="197" y="416"/>
                  </a:cubicBezTo>
                  <a:cubicBezTo>
                    <a:pt x="188" y="435"/>
                    <a:pt x="169" y="443"/>
                    <a:pt x="150" y="443"/>
                  </a:cubicBezTo>
                  <a:cubicBezTo>
                    <a:pt x="123" y="443"/>
                    <a:pt x="94" y="428"/>
                    <a:pt x="82" y="405"/>
                  </a:cubicBezTo>
                  <a:cubicBezTo>
                    <a:pt x="40" y="331"/>
                    <a:pt x="102" y="242"/>
                    <a:pt x="175" y="212"/>
                  </a:cubicBezTo>
                  <a:cubicBezTo>
                    <a:pt x="203" y="200"/>
                    <a:pt x="230" y="195"/>
                    <a:pt x="257" y="195"/>
                  </a:cubicBezTo>
                  <a:cubicBezTo>
                    <a:pt x="328" y="195"/>
                    <a:pt x="394" y="232"/>
                    <a:pt x="441" y="285"/>
                  </a:cubicBezTo>
                  <a:cubicBezTo>
                    <a:pt x="421" y="274"/>
                    <a:pt x="399" y="268"/>
                    <a:pt x="375" y="268"/>
                  </a:cubicBezTo>
                  <a:cubicBezTo>
                    <a:pt x="364" y="268"/>
                    <a:pt x="351" y="269"/>
                    <a:pt x="339" y="273"/>
                  </a:cubicBezTo>
                  <a:cubicBezTo>
                    <a:pt x="246" y="299"/>
                    <a:pt x="259" y="394"/>
                    <a:pt x="303" y="394"/>
                  </a:cubicBezTo>
                  <a:cubicBezTo>
                    <a:pt x="307" y="394"/>
                    <a:pt x="311" y="393"/>
                    <a:pt x="315" y="392"/>
                  </a:cubicBezTo>
                  <a:cubicBezTo>
                    <a:pt x="322" y="390"/>
                    <a:pt x="328" y="389"/>
                    <a:pt x="333" y="389"/>
                  </a:cubicBezTo>
                  <a:cubicBezTo>
                    <a:pt x="351" y="389"/>
                    <a:pt x="360" y="400"/>
                    <a:pt x="365" y="411"/>
                  </a:cubicBezTo>
                  <a:cubicBezTo>
                    <a:pt x="371" y="422"/>
                    <a:pt x="372" y="433"/>
                    <a:pt x="375" y="433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6" y="432"/>
                    <a:pt x="378" y="429"/>
                    <a:pt x="378" y="428"/>
                  </a:cubicBezTo>
                  <a:cubicBezTo>
                    <a:pt x="391" y="397"/>
                    <a:pt x="370" y="368"/>
                    <a:pt x="347" y="350"/>
                  </a:cubicBezTo>
                  <a:cubicBezTo>
                    <a:pt x="326" y="333"/>
                    <a:pt x="327" y="317"/>
                    <a:pt x="353" y="304"/>
                  </a:cubicBezTo>
                  <a:cubicBezTo>
                    <a:pt x="364" y="299"/>
                    <a:pt x="376" y="297"/>
                    <a:pt x="387" y="297"/>
                  </a:cubicBezTo>
                  <a:cubicBezTo>
                    <a:pt x="429" y="297"/>
                    <a:pt x="470" y="329"/>
                    <a:pt x="489" y="362"/>
                  </a:cubicBezTo>
                  <a:cubicBezTo>
                    <a:pt x="493" y="370"/>
                    <a:pt x="497" y="378"/>
                    <a:pt x="500" y="386"/>
                  </a:cubicBezTo>
                  <a:cubicBezTo>
                    <a:pt x="501" y="391"/>
                    <a:pt x="503" y="398"/>
                    <a:pt x="505" y="405"/>
                  </a:cubicBezTo>
                  <a:cubicBezTo>
                    <a:pt x="526" y="495"/>
                    <a:pt x="464" y="592"/>
                    <a:pt x="377" y="638"/>
                  </a:cubicBezTo>
                  <a:cubicBezTo>
                    <a:pt x="374" y="639"/>
                    <a:pt x="369" y="642"/>
                    <a:pt x="364" y="644"/>
                  </a:cubicBezTo>
                  <a:cubicBezTo>
                    <a:pt x="359" y="646"/>
                    <a:pt x="355" y="648"/>
                    <a:pt x="350" y="650"/>
                  </a:cubicBezTo>
                  <a:cubicBezTo>
                    <a:pt x="370" y="634"/>
                    <a:pt x="386" y="615"/>
                    <a:pt x="392" y="578"/>
                  </a:cubicBezTo>
                  <a:cubicBezTo>
                    <a:pt x="294" y="602"/>
                    <a:pt x="240" y="633"/>
                    <a:pt x="219" y="728"/>
                  </a:cubicBezTo>
                  <a:cubicBezTo>
                    <a:pt x="260" y="728"/>
                    <a:pt x="260" y="728"/>
                    <a:pt x="260" y="728"/>
                  </a:cubicBezTo>
                  <a:cubicBezTo>
                    <a:pt x="262" y="725"/>
                    <a:pt x="265" y="722"/>
                    <a:pt x="268" y="719"/>
                  </a:cubicBezTo>
                  <a:cubicBezTo>
                    <a:pt x="318" y="667"/>
                    <a:pt x="390" y="636"/>
                    <a:pt x="459" y="636"/>
                  </a:cubicBezTo>
                  <a:cubicBezTo>
                    <a:pt x="517" y="636"/>
                    <a:pt x="573" y="658"/>
                    <a:pt x="614" y="706"/>
                  </a:cubicBezTo>
                  <a:cubicBezTo>
                    <a:pt x="620" y="713"/>
                    <a:pt x="625" y="720"/>
                    <a:pt x="629" y="728"/>
                  </a:cubicBezTo>
                  <a:cubicBezTo>
                    <a:pt x="650" y="728"/>
                    <a:pt x="650" y="728"/>
                    <a:pt x="650" y="728"/>
                  </a:cubicBezTo>
                  <a:cubicBezTo>
                    <a:pt x="636" y="703"/>
                    <a:pt x="617" y="682"/>
                    <a:pt x="594" y="665"/>
                  </a:cubicBezTo>
                  <a:cubicBezTo>
                    <a:pt x="553" y="636"/>
                    <a:pt x="508" y="623"/>
                    <a:pt x="463" y="623"/>
                  </a:cubicBezTo>
                  <a:cubicBezTo>
                    <a:pt x="441" y="623"/>
                    <a:pt x="419" y="626"/>
                    <a:pt x="398" y="632"/>
                  </a:cubicBezTo>
                  <a:cubicBezTo>
                    <a:pt x="482" y="585"/>
                    <a:pt x="538" y="487"/>
                    <a:pt x="519" y="395"/>
                  </a:cubicBezTo>
                  <a:cubicBezTo>
                    <a:pt x="516" y="380"/>
                    <a:pt x="511" y="366"/>
                    <a:pt x="505" y="353"/>
                  </a:cubicBezTo>
                  <a:cubicBezTo>
                    <a:pt x="498" y="334"/>
                    <a:pt x="490" y="316"/>
                    <a:pt x="479" y="298"/>
                  </a:cubicBezTo>
                  <a:cubicBezTo>
                    <a:pt x="477" y="296"/>
                    <a:pt x="476" y="293"/>
                    <a:pt x="475" y="291"/>
                  </a:cubicBezTo>
                  <a:cubicBezTo>
                    <a:pt x="436" y="218"/>
                    <a:pt x="433" y="121"/>
                    <a:pt x="503" y="65"/>
                  </a:cubicBezTo>
                  <a:cubicBezTo>
                    <a:pt x="527" y="46"/>
                    <a:pt x="551" y="39"/>
                    <a:pt x="572" y="39"/>
                  </a:cubicBezTo>
                  <a:cubicBezTo>
                    <a:pt x="630" y="39"/>
                    <a:pt x="668" y="96"/>
                    <a:pt x="628" y="125"/>
                  </a:cubicBezTo>
                  <a:cubicBezTo>
                    <a:pt x="610" y="137"/>
                    <a:pt x="613" y="162"/>
                    <a:pt x="632" y="171"/>
                  </a:cubicBezTo>
                  <a:cubicBezTo>
                    <a:pt x="635" y="172"/>
                    <a:pt x="638" y="172"/>
                    <a:pt x="640" y="173"/>
                  </a:cubicBezTo>
                  <a:cubicBezTo>
                    <a:pt x="641" y="173"/>
                    <a:pt x="643" y="173"/>
                    <a:pt x="644" y="173"/>
                  </a:cubicBezTo>
                  <a:cubicBezTo>
                    <a:pt x="678" y="173"/>
                    <a:pt x="702" y="127"/>
                    <a:pt x="700" y="94"/>
                  </a:cubicBezTo>
                  <a:cubicBezTo>
                    <a:pt x="696" y="34"/>
                    <a:pt x="641" y="0"/>
                    <a:pt x="5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8" name="Freeform 235"/>
            <p:cNvSpPr>
              <a:spLocks/>
            </p:cNvSpPr>
            <p:nvPr/>
          </p:nvSpPr>
          <p:spPr bwMode="auto">
            <a:xfrm>
              <a:off x="3872" y="5543"/>
              <a:ext cx="413" cy="221"/>
            </a:xfrm>
            <a:custGeom>
              <a:avLst/>
              <a:gdLst>
                <a:gd name="T0" fmla="*/ 108 w 258"/>
                <a:gd name="T1" fmla="*/ 0 h 138"/>
                <a:gd name="T2" fmla="*/ 46 w 258"/>
                <a:gd name="T3" fmla="*/ 21 h 138"/>
                <a:gd name="T4" fmla="*/ 34 w 258"/>
                <a:gd name="T5" fmla="*/ 113 h 138"/>
                <a:gd name="T6" fmla="*/ 46 w 258"/>
                <a:gd name="T7" fmla="*/ 116 h 138"/>
                <a:gd name="T8" fmla="*/ 54 w 258"/>
                <a:gd name="T9" fmla="*/ 112 h 138"/>
                <a:gd name="T10" fmla="*/ 70 w 258"/>
                <a:gd name="T11" fmla="*/ 34 h 138"/>
                <a:gd name="T12" fmla="*/ 115 w 258"/>
                <a:gd name="T13" fmla="*/ 22 h 138"/>
                <a:gd name="T14" fmla="*/ 229 w 258"/>
                <a:gd name="T15" fmla="*/ 98 h 138"/>
                <a:gd name="T16" fmla="*/ 244 w 258"/>
                <a:gd name="T17" fmla="*/ 138 h 138"/>
                <a:gd name="T18" fmla="*/ 258 w 258"/>
                <a:gd name="T19" fmla="*/ 138 h 138"/>
                <a:gd name="T20" fmla="*/ 231 w 258"/>
                <a:gd name="T21" fmla="*/ 72 h 138"/>
                <a:gd name="T22" fmla="*/ 108 w 258"/>
                <a:gd name="T2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138">
                  <a:moveTo>
                    <a:pt x="108" y="0"/>
                  </a:moveTo>
                  <a:cubicBezTo>
                    <a:pt x="86" y="0"/>
                    <a:pt x="65" y="7"/>
                    <a:pt x="46" y="21"/>
                  </a:cubicBezTo>
                  <a:cubicBezTo>
                    <a:pt x="17" y="42"/>
                    <a:pt x="0" y="93"/>
                    <a:pt x="34" y="113"/>
                  </a:cubicBezTo>
                  <a:cubicBezTo>
                    <a:pt x="37" y="114"/>
                    <a:pt x="42" y="116"/>
                    <a:pt x="46" y="116"/>
                  </a:cubicBezTo>
                  <a:cubicBezTo>
                    <a:pt x="50" y="116"/>
                    <a:pt x="53" y="115"/>
                    <a:pt x="54" y="112"/>
                  </a:cubicBezTo>
                  <a:cubicBezTo>
                    <a:pt x="55" y="107"/>
                    <a:pt x="20" y="65"/>
                    <a:pt x="70" y="34"/>
                  </a:cubicBezTo>
                  <a:cubicBezTo>
                    <a:pt x="85" y="25"/>
                    <a:pt x="100" y="22"/>
                    <a:pt x="115" y="22"/>
                  </a:cubicBezTo>
                  <a:cubicBezTo>
                    <a:pt x="161" y="22"/>
                    <a:pt x="208" y="57"/>
                    <a:pt x="229" y="98"/>
                  </a:cubicBezTo>
                  <a:cubicBezTo>
                    <a:pt x="236" y="111"/>
                    <a:pt x="241" y="124"/>
                    <a:pt x="244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53" y="115"/>
                    <a:pt x="245" y="93"/>
                    <a:pt x="231" y="72"/>
                  </a:cubicBezTo>
                  <a:cubicBezTo>
                    <a:pt x="205" y="31"/>
                    <a:pt x="156" y="0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39" name="Freeform 236"/>
            <p:cNvSpPr>
              <a:spLocks/>
            </p:cNvSpPr>
            <p:nvPr/>
          </p:nvSpPr>
          <p:spPr bwMode="auto">
            <a:xfrm>
              <a:off x="5120" y="5377"/>
              <a:ext cx="520" cy="254"/>
            </a:xfrm>
            <a:custGeom>
              <a:avLst/>
              <a:gdLst>
                <a:gd name="T0" fmla="*/ 119 w 325"/>
                <a:gd name="T1" fmla="*/ 0 h 159"/>
                <a:gd name="T2" fmla="*/ 0 w 325"/>
                <a:gd name="T3" fmla="*/ 41 h 159"/>
                <a:gd name="T4" fmla="*/ 17 w 325"/>
                <a:gd name="T5" fmla="*/ 40 h 159"/>
                <a:gd name="T6" fmla="*/ 145 w 325"/>
                <a:gd name="T7" fmla="*/ 107 h 159"/>
                <a:gd name="T8" fmla="*/ 262 w 325"/>
                <a:gd name="T9" fmla="*/ 159 h 159"/>
                <a:gd name="T10" fmla="*/ 325 w 325"/>
                <a:gd name="T11" fmla="*/ 151 h 159"/>
                <a:gd name="T12" fmla="*/ 157 w 325"/>
                <a:gd name="T13" fmla="*/ 5 h 159"/>
                <a:gd name="T14" fmla="*/ 119 w 325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159">
                  <a:moveTo>
                    <a:pt x="119" y="0"/>
                  </a:moveTo>
                  <a:cubicBezTo>
                    <a:pt x="57" y="0"/>
                    <a:pt x="0" y="41"/>
                    <a:pt x="0" y="41"/>
                  </a:cubicBezTo>
                  <a:cubicBezTo>
                    <a:pt x="0" y="41"/>
                    <a:pt x="6" y="40"/>
                    <a:pt x="17" y="40"/>
                  </a:cubicBezTo>
                  <a:cubicBezTo>
                    <a:pt x="46" y="40"/>
                    <a:pt x="109" y="48"/>
                    <a:pt x="145" y="107"/>
                  </a:cubicBezTo>
                  <a:cubicBezTo>
                    <a:pt x="171" y="149"/>
                    <a:pt x="221" y="159"/>
                    <a:pt x="262" y="159"/>
                  </a:cubicBezTo>
                  <a:cubicBezTo>
                    <a:pt x="297" y="159"/>
                    <a:pt x="325" y="151"/>
                    <a:pt x="325" y="151"/>
                  </a:cubicBezTo>
                  <a:cubicBezTo>
                    <a:pt x="184" y="151"/>
                    <a:pt x="232" y="29"/>
                    <a:pt x="157" y="5"/>
                  </a:cubicBezTo>
                  <a:cubicBezTo>
                    <a:pt x="144" y="1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0" name="Freeform 237"/>
            <p:cNvSpPr>
              <a:spLocks/>
            </p:cNvSpPr>
            <p:nvPr/>
          </p:nvSpPr>
          <p:spPr bwMode="auto">
            <a:xfrm>
              <a:off x="4387" y="5721"/>
              <a:ext cx="216" cy="43"/>
            </a:xfrm>
            <a:custGeom>
              <a:avLst/>
              <a:gdLst>
                <a:gd name="T0" fmla="*/ 68 w 135"/>
                <a:gd name="T1" fmla="*/ 0 h 27"/>
                <a:gd name="T2" fmla="*/ 0 w 135"/>
                <a:gd name="T3" fmla="*/ 27 h 27"/>
                <a:gd name="T4" fmla="*/ 135 w 135"/>
                <a:gd name="T5" fmla="*/ 27 h 27"/>
                <a:gd name="T6" fmla="*/ 105 w 135"/>
                <a:gd name="T7" fmla="*/ 8 h 27"/>
                <a:gd name="T8" fmla="*/ 68 w 13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7">
                  <a:moveTo>
                    <a:pt x="68" y="0"/>
                  </a:moveTo>
                  <a:cubicBezTo>
                    <a:pt x="41" y="0"/>
                    <a:pt x="19" y="12"/>
                    <a:pt x="0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27" y="20"/>
                    <a:pt x="118" y="13"/>
                    <a:pt x="105" y="8"/>
                  </a:cubicBezTo>
                  <a:cubicBezTo>
                    <a:pt x="92" y="2"/>
                    <a:pt x="80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1" name="Freeform 238"/>
            <p:cNvSpPr>
              <a:spLocks/>
            </p:cNvSpPr>
            <p:nvPr/>
          </p:nvSpPr>
          <p:spPr bwMode="auto">
            <a:xfrm>
              <a:off x="4362" y="4182"/>
              <a:ext cx="308" cy="464"/>
            </a:xfrm>
            <a:custGeom>
              <a:avLst/>
              <a:gdLst>
                <a:gd name="T0" fmla="*/ 37 w 193"/>
                <a:gd name="T1" fmla="*/ 0 h 290"/>
                <a:gd name="T2" fmla="*/ 0 w 193"/>
                <a:gd name="T3" fmla="*/ 3 h 290"/>
                <a:gd name="T4" fmla="*/ 105 w 193"/>
                <a:gd name="T5" fmla="*/ 290 h 290"/>
                <a:gd name="T6" fmla="*/ 37 w 193"/>
                <a:gd name="T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290">
                  <a:moveTo>
                    <a:pt x="37" y="0"/>
                  </a:moveTo>
                  <a:cubicBezTo>
                    <a:pt x="26" y="0"/>
                    <a:pt x="14" y="1"/>
                    <a:pt x="0" y="3"/>
                  </a:cubicBezTo>
                  <a:cubicBezTo>
                    <a:pt x="75" y="107"/>
                    <a:pt x="25" y="212"/>
                    <a:pt x="105" y="290"/>
                  </a:cubicBezTo>
                  <a:cubicBezTo>
                    <a:pt x="72" y="215"/>
                    <a:pt x="193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2" name="Freeform 239"/>
            <p:cNvSpPr>
              <a:spLocks/>
            </p:cNvSpPr>
            <p:nvPr/>
          </p:nvSpPr>
          <p:spPr bwMode="auto">
            <a:xfrm>
              <a:off x="4130" y="4201"/>
              <a:ext cx="308" cy="345"/>
            </a:xfrm>
            <a:custGeom>
              <a:avLst/>
              <a:gdLst>
                <a:gd name="T0" fmla="*/ 114 w 193"/>
                <a:gd name="T1" fmla="*/ 0 h 215"/>
                <a:gd name="T2" fmla="*/ 27 w 193"/>
                <a:gd name="T3" fmla="*/ 114 h 215"/>
                <a:gd name="T4" fmla="*/ 193 w 193"/>
                <a:gd name="T5" fmla="*/ 215 h 215"/>
                <a:gd name="T6" fmla="*/ 114 w 193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215">
                  <a:moveTo>
                    <a:pt x="114" y="0"/>
                  </a:moveTo>
                  <a:cubicBezTo>
                    <a:pt x="114" y="0"/>
                    <a:pt x="0" y="49"/>
                    <a:pt x="27" y="114"/>
                  </a:cubicBezTo>
                  <a:cubicBezTo>
                    <a:pt x="54" y="180"/>
                    <a:pt x="159" y="147"/>
                    <a:pt x="193" y="215"/>
                  </a:cubicBezTo>
                  <a:cubicBezTo>
                    <a:pt x="190" y="113"/>
                    <a:pt x="63" y="134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3" name="Freeform 240"/>
            <p:cNvSpPr>
              <a:spLocks/>
            </p:cNvSpPr>
            <p:nvPr/>
          </p:nvSpPr>
          <p:spPr bwMode="auto">
            <a:xfrm>
              <a:off x="5155" y="4640"/>
              <a:ext cx="589" cy="578"/>
            </a:xfrm>
            <a:custGeom>
              <a:avLst/>
              <a:gdLst>
                <a:gd name="T0" fmla="*/ 89 w 368"/>
                <a:gd name="T1" fmla="*/ 0 h 361"/>
                <a:gd name="T2" fmla="*/ 4 w 368"/>
                <a:gd name="T3" fmla="*/ 81 h 361"/>
                <a:gd name="T4" fmla="*/ 52 w 368"/>
                <a:gd name="T5" fmla="*/ 138 h 361"/>
                <a:gd name="T6" fmla="*/ 62 w 368"/>
                <a:gd name="T7" fmla="*/ 136 h 361"/>
                <a:gd name="T8" fmla="*/ 80 w 368"/>
                <a:gd name="T9" fmla="*/ 107 h 361"/>
                <a:gd name="T10" fmla="*/ 61 w 368"/>
                <a:gd name="T11" fmla="*/ 93 h 361"/>
                <a:gd name="T12" fmla="*/ 40 w 368"/>
                <a:gd name="T13" fmla="*/ 68 h 361"/>
                <a:gd name="T14" fmla="*/ 98 w 368"/>
                <a:gd name="T15" fmla="*/ 23 h 361"/>
                <a:gd name="T16" fmla="*/ 112 w 368"/>
                <a:gd name="T17" fmla="*/ 24 h 361"/>
                <a:gd name="T18" fmla="*/ 184 w 368"/>
                <a:gd name="T19" fmla="*/ 160 h 361"/>
                <a:gd name="T20" fmla="*/ 180 w 368"/>
                <a:gd name="T21" fmla="*/ 173 h 361"/>
                <a:gd name="T22" fmla="*/ 177 w 368"/>
                <a:gd name="T23" fmla="*/ 248 h 361"/>
                <a:gd name="T24" fmla="*/ 98 w 368"/>
                <a:gd name="T25" fmla="*/ 187 h 361"/>
                <a:gd name="T26" fmla="*/ 39 w 368"/>
                <a:gd name="T27" fmla="*/ 202 h 361"/>
                <a:gd name="T28" fmla="*/ 282 w 368"/>
                <a:gd name="T29" fmla="*/ 361 h 361"/>
                <a:gd name="T30" fmla="*/ 210 w 368"/>
                <a:gd name="T31" fmla="*/ 299 h 361"/>
                <a:gd name="T32" fmla="*/ 200 w 368"/>
                <a:gd name="T33" fmla="*/ 282 h 361"/>
                <a:gd name="T34" fmla="*/ 238 w 368"/>
                <a:gd name="T35" fmla="*/ 128 h 361"/>
                <a:gd name="T36" fmla="*/ 273 w 368"/>
                <a:gd name="T37" fmla="*/ 120 h 361"/>
                <a:gd name="T38" fmla="*/ 329 w 368"/>
                <a:gd name="T39" fmla="*/ 153 h 361"/>
                <a:gd name="T40" fmla="*/ 304 w 368"/>
                <a:gd name="T41" fmla="*/ 195 h 361"/>
                <a:gd name="T42" fmla="*/ 299 w 368"/>
                <a:gd name="T43" fmla="*/ 195 h 361"/>
                <a:gd name="T44" fmla="*/ 298 w 368"/>
                <a:gd name="T45" fmla="*/ 194 h 361"/>
                <a:gd name="T46" fmla="*/ 296 w 368"/>
                <a:gd name="T47" fmla="*/ 194 h 361"/>
                <a:gd name="T48" fmla="*/ 288 w 368"/>
                <a:gd name="T49" fmla="*/ 212 h 361"/>
                <a:gd name="T50" fmla="*/ 312 w 368"/>
                <a:gd name="T51" fmla="*/ 229 h 361"/>
                <a:gd name="T52" fmla="*/ 323 w 368"/>
                <a:gd name="T53" fmla="*/ 228 h 361"/>
                <a:gd name="T54" fmla="*/ 344 w 368"/>
                <a:gd name="T55" fmla="*/ 135 h 361"/>
                <a:gd name="T56" fmla="*/ 279 w 368"/>
                <a:gd name="T57" fmla="*/ 103 h 361"/>
                <a:gd name="T58" fmla="*/ 193 w 368"/>
                <a:gd name="T59" fmla="*/ 150 h 361"/>
                <a:gd name="T60" fmla="*/ 112 w 368"/>
                <a:gd name="T61" fmla="*/ 3 h 361"/>
                <a:gd name="T62" fmla="*/ 89 w 368"/>
                <a:gd name="T6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361">
                  <a:moveTo>
                    <a:pt x="89" y="0"/>
                  </a:moveTo>
                  <a:cubicBezTo>
                    <a:pt x="43" y="0"/>
                    <a:pt x="0" y="33"/>
                    <a:pt x="4" y="81"/>
                  </a:cubicBezTo>
                  <a:cubicBezTo>
                    <a:pt x="5" y="105"/>
                    <a:pt x="27" y="138"/>
                    <a:pt x="52" y="138"/>
                  </a:cubicBezTo>
                  <a:cubicBezTo>
                    <a:pt x="56" y="138"/>
                    <a:pt x="59" y="137"/>
                    <a:pt x="62" y="136"/>
                  </a:cubicBezTo>
                  <a:cubicBezTo>
                    <a:pt x="74" y="132"/>
                    <a:pt x="83" y="120"/>
                    <a:pt x="80" y="107"/>
                  </a:cubicBezTo>
                  <a:cubicBezTo>
                    <a:pt x="78" y="95"/>
                    <a:pt x="71" y="93"/>
                    <a:pt x="61" y="93"/>
                  </a:cubicBezTo>
                  <a:cubicBezTo>
                    <a:pt x="48" y="93"/>
                    <a:pt x="40" y="80"/>
                    <a:pt x="40" y="68"/>
                  </a:cubicBezTo>
                  <a:cubicBezTo>
                    <a:pt x="39" y="39"/>
                    <a:pt x="70" y="23"/>
                    <a:pt x="98" y="23"/>
                  </a:cubicBezTo>
                  <a:cubicBezTo>
                    <a:pt x="103" y="23"/>
                    <a:pt x="108" y="23"/>
                    <a:pt x="112" y="24"/>
                  </a:cubicBezTo>
                  <a:cubicBezTo>
                    <a:pt x="173" y="38"/>
                    <a:pt x="197" y="104"/>
                    <a:pt x="184" y="160"/>
                  </a:cubicBezTo>
                  <a:cubicBezTo>
                    <a:pt x="184" y="162"/>
                    <a:pt x="182" y="169"/>
                    <a:pt x="180" y="173"/>
                  </a:cubicBezTo>
                  <a:cubicBezTo>
                    <a:pt x="172" y="197"/>
                    <a:pt x="171" y="224"/>
                    <a:pt x="177" y="248"/>
                  </a:cubicBezTo>
                  <a:cubicBezTo>
                    <a:pt x="156" y="214"/>
                    <a:pt x="136" y="187"/>
                    <a:pt x="98" y="187"/>
                  </a:cubicBezTo>
                  <a:cubicBezTo>
                    <a:pt x="82" y="187"/>
                    <a:pt x="63" y="191"/>
                    <a:pt x="39" y="202"/>
                  </a:cubicBezTo>
                  <a:cubicBezTo>
                    <a:pt x="151" y="220"/>
                    <a:pt x="151" y="328"/>
                    <a:pt x="282" y="361"/>
                  </a:cubicBezTo>
                  <a:cubicBezTo>
                    <a:pt x="250" y="345"/>
                    <a:pt x="228" y="323"/>
                    <a:pt x="210" y="299"/>
                  </a:cubicBezTo>
                  <a:cubicBezTo>
                    <a:pt x="207" y="293"/>
                    <a:pt x="201" y="284"/>
                    <a:pt x="200" y="282"/>
                  </a:cubicBezTo>
                  <a:cubicBezTo>
                    <a:pt x="172" y="230"/>
                    <a:pt x="179" y="157"/>
                    <a:pt x="238" y="128"/>
                  </a:cubicBezTo>
                  <a:cubicBezTo>
                    <a:pt x="248" y="123"/>
                    <a:pt x="261" y="120"/>
                    <a:pt x="273" y="120"/>
                  </a:cubicBezTo>
                  <a:cubicBezTo>
                    <a:pt x="297" y="120"/>
                    <a:pt x="321" y="130"/>
                    <a:pt x="329" y="153"/>
                  </a:cubicBezTo>
                  <a:cubicBezTo>
                    <a:pt x="335" y="171"/>
                    <a:pt x="323" y="195"/>
                    <a:pt x="304" y="195"/>
                  </a:cubicBezTo>
                  <a:cubicBezTo>
                    <a:pt x="303" y="195"/>
                    <a:pt x="301" y="195"/>
                    <a:pt x="299" y="195"/>
                  </a:cubicBezTo>
                  <a:cubicBezTo>
                    <a:pt x="299" y="195"/>
                    <a:pt x="298" y="195"/>
                    <a:pt x="298" y="194"/>
                  </a:cubicBezTo>
                  <a:cubicBezTo>
                    <a:pt x="297" y="194"/>
                    <a:pt x="297" y="194"/>
                    <a:pt x="296" y="194"/>
                  </a:cubicBezTo>
                  <a:cubicBezTo>
                    <a:pt x="288" y="194"/>
                    <a:pt x="285" y="203"/>
                    <a:pt x="288" y="212"/>
                  </a:cubicBezTo>
                  <a:cubicBezTo>
                    <a:pt x="290" y="220"/>
                    <a:pt x="299" y="229"/>
                    <a:pt x="312" y="229"/>
                  </a:cubicBezTo>
                  <a:cubicBezTo>
                    <a:pt x="316" y="229"/>
                    <a:pt x="319" y="229"/>
                    <a:pt x="323" y="228"/>
                  </a:cubicBezTo>
                  <a:cubicBezTo>
                    <a:pt x="362" y="217"/>
                    <a:pt x="368" y="166"/>
                    <a:pt x="344" y="135"/>
                  </a:cubicBezTo>
                  <a:cubicBezTo>
                    <a:pt x="328" y="113"/>
                    <a:pt x="304" y="103"/>
                    <a:pt x="279" y="103"/>
                  </a:cubicBezTo>
                  <a:cubicBezTo>
                    <a:pt x="247" y="103"/>
                    <a:pt x="213" y="121"/>
                    <a:pt x="193" y="150"/>
                  </a:cubicBezTo>
                  <a:cubicBezTo>
                    <a:pt x="208" y="90"/>
                    <a:pt x="176" y="20"/>
                    <a:pt x="112" y="3"/>
                  </a:cubicBezTo>
                  <a:cubicBezTo>
                    <a:pt x="104" y="1"/>
                    <a:pt x="97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4" name="Freeform 241"/>
            <p:cNvSpPr>
              <a:spLocks/>
            </p:cNvSpPr>
            <p:nvPr/>
          </p:nvSpPr>
          <p:spPr bwMode="auto">
            <a:xfrm>
              <a:off x="5469" y="4683"/>
              <a:ext cx="97" cy="162"/>
            </a:xfrm>
            <a:custGeom>
              <a:avLst/>
              <a:gdLst>
                <a:gd name="T0" fmla="*/ 52 w 61"/>
                <a:gd name="T1" fmla="*/ 0 h 101"/>
                <a:gd name="T2" fmla="*/ 16 w 61"/>
                <a:gd name="T3" fmla="*/ 31 h 101"/>
                <a:gd name="T4" fmla="*/ 8 w 61"/>
                <a:gd name="T5" fmla="*/ 101 h 101"/>
                <a:gd name="T6" fmla="*/ 54 w 61"/>
                <a:gd name="T7" fmla="*/ 47 h 101"/>
                <a:gd name="T8" fmla="*/ 52 w 61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01">
                  <a:moveTo>
                    <a:pt x="52" y="0"/>
                  </a:moveTo>
                  <a:cubicBezTo>
                    <a:pt x="37" y="4"/>
                    <a:pt x="23" y="15"/>
                    <a:pt x="16" y="31"/>
                  </a:cubicBezTo>
                  <a:cubicBezTo>
                    <a:pt x="9" y="47"/>
                    <a:pt x="0" y="87"/>
                    <a:pt x="8" y="101"/>
                  </a:cubicBezTo>
                  <a:cubicBezTo>
                    <a:pt x="23" y="97"/>
                    <a:pt x="47" y="64"/>
                    <a:pt x="54" y="47"/>
                  </a:cubicBezTo>
                  <a:cubicBezTo>
                    <a:pt x="61" y="31"/>
                    <a:pt x="59" y="14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5" name="Freeform 242"/>
            <p:cNvSpPr>
              <a:spLocks/>
            </p:cNvSpPr>
            <p:nvPr/>
          </p:nvSpPr>
          <p:spPr bwMode="auto">
            <a:xfrm>
              <a:off x="5026" y="4216"/>
              <a:ext cx="195" cy="217"/>
            </a:xfrm>
            <a:custGeom>
              <a:avLst/>
              <a:gdLst>
                <a:gd name="T0" fmla="*/ 0 w 122"/>
                <a:gd name="T1" fmla="*/ 12 h 136"/>
                <a:gd name="T2" fmla="*/ 113 w 122"/>
                <a:gd name="T3" fmla="*/ 136 h 136"/>
                <a:gd name="T4" fmla="*/ 0 w 122"/>
                <a:gd name="T5" fmla="*/ 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136">
                  <a:moveTo>
                    <a:pt x="0" y="12"/>
                  </a:moveTo>
                  <a:cubicBezTo>
                    <a:pt x="0" y="99"/>
                    <a:pt x="79" y="63"/>
                    <a:pt x="113" y="136"/>
                  </a:cubicBezTo>
                  <a:cubicBezTo>
                    <a:pt x="122" y="0"/>
                    <a:pt x="13" y="43"/>
                    <a:pt x="0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6" name="Freeform 243"/>
            <p:cNvSpPr>
              <a:spLocks/>
            </p:cNvSpPr>
            <p:nvPr/>
          </p:nvSpPr>
          <p:spPr bwMode="auto">
            <a:xfrm>
              <a:off x="5262" y="4221"/>
              <a:ext cx="244" cy="203"/>
            </a:xfrm>
            <a:custGeom>
              <a:avLst/>
              <a:gdLst>
                <a:gd name="T0" fmla="*/ 116 w 152"/>
                <a:gd name="T1" fmla="*/ 0 h 127"/>
                <a:gd name="T2" fmla="*/ 0 w 152"/>
                <a:gd name="T3" fmla="*/ 127 h 127"/>
                <a:gd name="T4" fmla="*/ 152 w 152"/>
                <a:gd name="T5" fmla="*/ 6 h 127"/>
                <a:gd name="T6" fmla="*/ 116 w 152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127">
                  <a:moveTo>
                    <a:pt x="116" y="0"/>
                  </a:moveTo>
                  <a:cubicBezTo>
                    <a:pt x="44" y="0"/>
                    <a:pt x="10" y="83"/>
                    <a:pt x="0" y="127"/>
                  </a:cubicBezTo>
                  <a:cubicBezTo>
                    <a:pt x="62" y="21"/>
                    <a:pt x="104" y="63"/>
                    <a:pt x="152" y="6"/>
                  </a:cubicBezTo>
                  <a:cubicBezTo>
                    <a:pt x="139" y="2"/>
                    <a:pt x="127" y="0"/>
                    <a:pt x="1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7" name="Freeform 244"/>
            <p:cNvSpPr>
              <a:spLocks/>
            </p:cNvSpPr>
            <p:nvPr/>
          </p:nvSpPr>
          <p:spPr bwMode="auto">
            <a:xfrm>
              <a:off x="4861" y="3727"/>
              <a:ext cx="438" cy="742"/>
            </a:xfrm>
            <a:custGeom>
              <a:avLst/>
              <a:gdLst>
                <a:gd name="T0" fmla="*/ 208 w 274"/>
                <a:gd name="T1" fmla="*/ 0 h 463"/>
                <a:gd name="T2" fmla="*/ 144 w 274"/>
                <a:gd name="T3" fmla="*/ 28 h 463"/>
                <a:gd name="T4" fmla="*/ 168 w 274"/>
                <a:gd name="T5" fmla="*/ 189 h 463"/>
                <a:gd name="T6" fmla="*/ 114 w 274"/>
                <a:gd name="T7" fmla="*/ 178 h 463"/>
                <a:gd name="T8" fmla="*/ 6 w 274"/>
                <a:gd name="T9" fmla="*/ 255 h 463"/>
                <a:gd name="T10" fmla="*/ 5 w 274"/>
                <a:gd name="T11" fmla="*/ 262 h 463"/>
                <a:gd name="T12" fmla="*/ 61 w 274"/>
                <a:gd name="T13" fmla="*/ 334 h 463"/>
                <a:gd name="T14" fmla="*/ 90 w 274"/>
                <a:gd name="T15" fmla="*/ 322 h 463"/>
                <a:gd name="T16" fmla="*/ 96 w 274"/>
                <a:gd name="T17" fmla="*/ 284 h 463"/>
                <a:gd name="T18" fmla="*/ 52 w 274"/>
                <a:gd name="T19" fmla="*/ 262 h 463"/>
                <a:gd name="T20" fmla="*/ 47 w 274"/>
                <a:gd name="T21" fmla="*/ 247 h 463"/>
                <a:gd name="T22" fmla="*/ 123 w 274"/>
                <a:gd name="T23" fmla="*/ 199 h 463"/>
                <a:gd name="T24" fmla="*/ 139 w 274"/>
                <a:gd name="T25" fmla="*/ 200 h 463"/>
                <a:gd name="T26" fmla="*/ 227 w 274"/>
                <a:gd name="T27" fmla="*/ 262 h 463"/>
                <a:gd name="T28" fmla="*/ 247 w 274"/>
                <a:gd name="T29" fmla="*/ 393 h 463"/>
                <a:gd name="T30" fmla="*/ 219 w 274"/>
                <a:gd name="T31" fmla="*/ 459 h 463"/>
                <a:gd name="T32" fmla="*/ 218 w 274"/>
                <a:gd name="T33" fmla="*/ 463 h 463"/>
                <a:gd name="T34" fmla="*/ 239 w 274"/>
                <a:gd name="T35" fmla="*/ 438 h 463"/>
                <a:gd name="T36" fmla="*/ 246 w 274"/>
                <a:gd name="T37" fmla="*/ 262 h 463"/>
                <a:gd name="T38" fmla="*/ 187 w 274"/>
                <a:gd name="T39" fmla="*/ 198 h 463"/>
                <a:gd name="T40" fmla="*/ 133 w 274"/>
                <a:gd name="T41" fmla="*/ 90 h 463"/>
                <a:gd name="T42" fmla="*/ 200 w 274"/>
                <a:gd name="T43" fmla="*/ 22 h 463"/>
                <a:gd name="T44" fmla="*/ 211 w 274"/>
                <a:gd name="T45" fmla="*/ 23 h 463"/>
                <a:gd name="T46" fmla="*/ 244 w 274"/>
                <a:gd name="T47" fmla="*/ 62 h 463"/>
                <a:gd name="T48" fmla="*/ 250 w 274"/>
                <a:gd name="T49" fmla="*/ 65 h 463"/>
                <a:gd name="T50" fmla="*/ 255 w 274"/>
                <a:gd name="T51" fmla="*/ 64 h 463"/>
                <a:gd name="T52" fmla="*/ 253 w 274"/>
                <a:gd name="T53" fmla="*/ 17 h 463"/>
                <a:gd name="T54" fmla="*/ 208 w 274"/>
                <a:gd name="T55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4" h="463">
                  <a:moveTo>
                    <a:pt x="208" y="0"/>
                  </a:moveTo>
                  <a:cubicBezTo>
                    <a:pt x="184" y="0"/>
                    <a:pt x="159" y="11"/>
                    <a:pt x="144" y="28"/>
                  </a:cubicBezTo>
                  <a:cubicBezTo>
                    <a:pt x="101" y="75"/>
                    <a:pt x="120" y="147"/>
                    <a:pt x="168" y="189"/>
                  </a:cubicBezTo>
                  <a:cubicBezTo>
                    <a:pt x="151" y="181"/>
                    <a:pt x="132" y="178"/>
                    <a:pt x="114" y="178"/>
                  </a:cubicBezTo>
                  <a:cubicBezTo>
                    <a:pt x="65" y="178"/>
                    <a:pt x="17" y="204"/>
                    <a:pt x="6" y="255"/>
                  </a:cubicBezTo>
                  <a:cubicBezTo>
                    <a:pt x="6" y="257"/>
                    <a:pt x="6" y="260"/>
                    <a:pt x="5" y="262"/>
                  </a:cubicBezTo>
                  <a:cubicBezTo>
                    <a:pt x="0" y="305"/>
                    <a:pt x="31" y="334"/>
                    <a:pt x="61" y="334"/>
                  </a:cubicBezTo>
                  <a:cubicBezTo>
                    <a:pt x="71" y="334"/>
                    <a:pt x="81" y="330"/>
                    <a:pt x="90" y="322"/>
                  </a:cubicBezTo>
                  <a:cubicBezTo>
                    <a:pt x="99" y="312"/>
                    <a:pt x="101" y="296"/>
                    <a:pt x="96" y="284"/>
                  </a:cubicBezTo>
                  <a:cubicBezTo>
                    <a:pt x="85" y="257"/>
                    <a:pt x="62" y="267"/>
                    <a:pt x="52" y="262"/>
                  </a:cubicBezTo>
                  <a:cubicBezTo>
                    <a:pt x="48" y="260"/>
                    <a:pt x="46" y="256"/>
                    <a:pt x="47" y="247"/>
                  </a:cubicBezTo>
                  <a:cubicBezTo>
                    <a:pt x="51" y="214"/>
                    <a:pt x="91" y="199"/>
                    <a:pt x="123" y="199"/>
                  </a:cubicBezTo>
                  <a:cubicBezTo>
                    <a:pt x="129" y="199"/>
                    <a:pt x="134" y="200"/>
                    <a:pt x="139" y="200"/>
                  </a:cubicBezTo>
                  <a:cubicBezTo>
                    <a:pt x="179" y="207"/>
                    <a:pt x="208" y="231"/>
                    <a:pt x="227" y="262"/>
                  </a:cubicBezTo>
                  <a:cubicBezTo>
                    <a:pt x="250" y="299"/>
                    <a:pt x="257" y="348"/>
                    <a:pt x="247" y="393"/>
                  </a:cubicBezTo>
                  <a:cubicBezTo>
                    <a:pt x="240" y="422"/>
                    <a:pt x="231" y="433"/>
                    <a:pt x="219" y="459"/>
                  </a:cubicBezTo>
                  <a:cubicBezTo>
                    <a:pt x="218" y="462"/>
                    <a:pt x="218" y="463"/>
                    <a:pt x="218" y="463"/>
                  </a:cubicBezTo>
                  <a:cubicBezTo>
                    <a:pt x="220" y="463"/>
                    <a:pt x="239" y="439"/>
                    <a:pt x="239" y="438"/>
                  </a:cubicBezTo>
                  <a:cubicBezTo>
                    <a:pt x="272" y="385"/>
                    <a:pt x="274" y="316"/>
                    <a:pt x="246" y="262"/>
                  </a:cubicBezTo>
                  <a:cubicBezTo>
                    <a:pt x="233" y="236"/>
                    <a:pt x="213" y="214"/>
                    <a:pt x="187" y="198"/>
                  </a:cubicBezTo>
                  <a:cubicBezTo>
                    <a:pt x="153" y="170"/>
                    <a:pt x="129" y="133"/>
                    <a:pt x="133" y="90"/>
                  </a:cubicBezTo>
                  <a:cubicBezTo>
                    <a:pt x="137" y="57"/>
                    <a:pt x="163" y="22"/>
                    <a:pt x="200" y="22"/>
                  </a:cubicBezTo>
                  <a:cubicBezTo>
                    <a:pt x="203" y="22"/>
                    <a:pt x="207" y="22"/>
                    <a:pt x="211" y="23"/>
                  </a:cubicBezTo>
                  <a:cubicBezTo>
                    <a:pt x="245" y="30"/>
                    <a:pt x="238" y="55"/>
                    <a:pt x="244" y="62"/>
                  </a:cubicBezTo>
                  <a:cubicBezTo>
                    <a:pt x="245" y="65"/>
                    <a:pt x="248" y="65"/>
                    <a:pt x="250" y="65"/>
                  </a:cubicBezTo>
                  <a:cubicBezTo>
                    <a:pt x="252" y="65"/>
                    <a:pt x="254" y="65"/>
                    <a:pt x="255" y="64"/>
                  </a:cubicBezTo>
                  <a:cubicBezTo>
                    <a:pt x="274" y="56"/>
                    <a:pt x="267" y="30"/>
                    <a:pt x="253" y="17"/>
                  </a:cubicBezTo>
                  <a:cubicBezTo>
                    <a:pt x="240" y="5"/>
                    <a:pt x="224" y="0"/>
                    <a:pt x="2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8" name="Freeform 245"/>
            <p:cNvSpPr>
              <a:spLocks/>
            </p:cNvSpPr>
            <p:nvPr/>
          </p:nvSpPr>
          <p:spPr bwMode="auto">
            <a:xfrm>
              <a:off x="5299" y="3937"/>
              <a:ext cx="141" cy="324"/>
            </a:xfrm>
            <a:custGeom>
              <a:avLst/>
              <a:gdLst>
                <a:gd name="T0" fmla="*/ 50 w 88"/>
                <a:gd name="T1" fmla="*/ 0 h 202"/>
                <a:gd name="T2" fmla="*/ 25 w 88"/>
                <a:gd name="T3" fmla="*/ 131 h 202"/>
                <a:gd name="T4" fmla="*/ 13 w 88"/>
                <a:gd name="T5" fmla="*/ 202 h 202"/>
                <a:gd name="T6" fmla="*/ 68 w 88"/>
                <a:gd name="T7" fmla="*/ 131 h 202"/>
                <a:gd name="T8" fmla="*/ 50 w 88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02">
                  <a:moveTo>
                    <a:pt x="50" y="0"/>
                  </a:moveTo>
                  <a:cubicBezTo>
                    <a:pt x="0" y="48"/>
                    <a:pt x="21" y="84"/>
                    <a:pt x="25" y="131"/>
                  </a:cubicBezTo>
                  <a:cubicBezTo>
                    <a:pt x="27" y="152"/>
                    <a:pt x="26" y="175"/>
                    <a:pt x="13" y="202"/>
                  </a:cubicBezTo>
                  <a:cubicBezTo>
                    <a:pt x="44" y="176"/>
                    <a:pt x="60" y="152"/>
                    <a:pt x="68" y="131"/>
                  </a:cubicBezTo>
                  <a:cubicBezTo>
                    <a:pt x="88" y="70"/>
                    <a:pt x="37" y="27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49" name="Freeform 246"/>
            <p:cNvSpPr>
              <a:spLocks/>
            </p:cNvSpPr>
            <p:nvPr/>
          </p:nvSpPr>
          <p:spPr bwMode="auto">
            <a:xfrm>
              <a:off x="5141" y="4104"/>
              <a:ext cx="139" cy="341"/>
            </a:xfrm>
            <a:custGeom>
              <a:avLst/>
              <a:gdLst>
                <a:gd name="T0" fmla="*/ 15 w 87"/>
                <a:gd name="T1" fmla="*/ 0 h 213"/>
                <a:gd name="T2" fmla="*/ 3 w 87"/>
                <a:gd name="T3" fmla="*/ 27 h 213"/>
                <a:gd name="T4" fmla="*/ 7 w 87"/>
                <a:gd name="T5" fmla="*/ 70 h 213"/>
                <a:gd name="T6" fmla="*/ 45 w 87"/>
                <a:gd name="T7" fmla="*/ 213 h 213"/>
                <a:gd name="T8" fmla="*/ 30 w 87"/>
                <a:gd name="T9" fmla="*/ 27 h 213"/>
                <a:gd name="T10" fmla="*/ 15 w 87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213">
                  <a:moveTo>
                    <a:pt x="15" y="0"/>
                  </a:moveTo>
                  <a:cubicBezTo>
                    <a:pt x="15" y="0"/>
                    <a:pt x="6" y="10"/>
                    <a:pt x="3" y="27"/>
                  </a:cubicBezTo>
                  <a:cubicBezTo>
                    <a:pt x="0" y="39"/>
                    <a:pt x="0" y="54"/>
                    <a:pt x="7" y="70"/>
                  </a:cubicBezTo>
                  <a:cubicBezTo>
                    <a:pt x="24" y="111"/>
                    <a:pt x="58" y="115"/>
                    <a:pt x="45" y="213"/>
                  </a:cubicBezTo>
                  <a:cubicBezTo>
                    <a:pt x="87" y="116"/>
                    <a:pt x="69" y="96"/>
                    <a:pt x="30" y="27"/>
                  </a:cubicBezTo>
                  <a:cubicBezTo>
                    <a:pt x="25" y="19"/>
                    <a:pt x="21" y="1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0" name="Freeform 247"/>
            <p:cNvSpPr>
              <a:spLocks/>
            </p:cNvSpPr>
            <p:nvPr/>
          </p:nvSpPr>
          <p:spPr bwMode="auto">
            <a:xfrm>
              <a:off x="4688" y="4062"/>
              <a:ext cx="200" cy="171"/>
            </a:xfrm>
            <a:custGeom>
              <a:avLst/>
              <a:gdLst>
                <a:gd name="T0" fmla="*/ 125 w 125"/>
                <a:gd name="T1" fmla="*/ 0 h 107"/>
                <a:gd name="T2" fmla="*/ 54 w 125"/>
                <a:gd name="T3" fmla="*/ 53 h 107"/>
                <a:gd name="T4" fmla="*/ 0 w 125"/>
                <a:gd name="T5" fmla="*/ 91 h 107"/>
                <a:gd name="T6" fmla="*/ 50 w 125"/>
                <a:gd name="T7" fmla="*/ 107 h 107"/>
                <a:gd name="T8" fmla="*/ 99 w 125"/>
                <a:gd name="T9" fmla="*/ 53 h 107"/>
                <a:gd name="T10" fmla="*/ 125 w 12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07">
                  <a:moveTo>
                    <a:pt x="125" y="0"/>
                  </a:moveTo>
                  <a:cubicBezTo>
                    <a:pt x="87" y="8"/>
                    <a:pt x="73" y="31"/>
                    <a:pt x="54" y="53"/>
                  </a:cubicBezTo>
                  <a:cubicBezTo>
                    <a:pt x="41" y="67"/>
                    <a:pt x="26" y="82"/>
                    <a:pt x="0" y="91"/>
                  </a:cubicBezTo>
                  <a:cubicBezTo>
                    <a:pt x="21" y="103"/>
                    <a:pt x="37" y="107"/>
                    <a:pt x="50" y="107"/>
                  </a:cubicBezTo>
                  <a:cubicBezTo>
                    <a:pt x="81" y="107"/>
                    <a:pt x="91" y="80"/>
                    <a:pt x="99" y="53"/>
                  </a:cubicBezTo>
                  <a:cubicBezTo>
                    <a:pt x="106" y="31"/>
                    <a:pt x="111" y="9"/>
                    <a:pt x="1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1" name="Freeform 248"/>
            <p:cNvSpPr>
              <a:spLocks noEditPoints="1"/>
            </p:cNvSpPr>
            <p:nvPr/>
          </p:nvSpPr>
          <p:spPr bwMode="auto">
            <a:xfrm>
              <a:off x="5163" y="3918"/>
              <a:ext cx="162" cy="392"/>
            </a:xfrm>
            <a:custGeom>
              <a:avLst/>
              <a:gdLst>
                <a:gd name="T0" fmla="*/ 82 w 101"/>
                <a:gd name="T1" fmla="*/ 245 h 245"/>
                <a:gd name="T2" fmla="*/ 82 w 101"/>
                <a:gd name="T3" fmla="*/ 245 h 245"/>
                <a:gd name="T4" fmla="*/ 82 w 101"/>
                <a:gd name="T5" fmla="*/ 245 h 245"/>
                <a:gd name="T6" fmla="*/ 15 w 101"/>
                <a:gd name="T7" fmla="*/ 0 h 245"/>
                <a:gd name="T8" fmla="*/ 22 w 101"/>
                <a:gd name="T9" fmla="*/ 80 h 245"/>
                <a:gd name="T10" fmla="*/ 74 w 101"/>
                <a:gd name="T11" fmla="*/ 143 h 245"/>
                <a:gd name="T12" fmla="*/ 82 w 101"/>
                <a:gd name="T13" fmla="*/ 245 h 245"/>
                <a:gd name="T14" fmla="*/ 97 w 101"/>
                <a:gd name="T15" fmla="*/ 143 h 245"/>
                <a:gd name="T16" fmla="*/ 70 w 101"/>
                <a:gd name="T17" fmla="*/ 89 h 245"/>
                <a:gd name="T18" fmla="*/ 15 w 101"/>
                <a:gd name="T1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45">
                  <a:moveTo>
                    <a:pt x="82" y="245"/>
                  </a:moveTo>
                  <a:cubicBezTo>
                    <a:pt x="82" y="245"/>
                    <a:pt x="82" y="245"/>
                    <a:pt x="82" y="245"/>
                  </a:cubicBezTo>
                  <a:cubicBezTo>
                    <a:pt x="82" y="245"/>
                    <a:pt x="82" y="245"/>
                    <a:pt x="82" y="245"/>
                  </a:cubicBezTo>
                  <a:moveTo>
                    <a:pt x="15" y="0"/>
                  </a:moveTo>
                  <a:cubicBezTo>
                    <a:pt x="15" y="0"/>
                    <a:pt x="0" y="51"/>
                    <a:pt x="22" y="80"/>
                  </a:cubicBezTo>
                  <a:cubicBezTo>
                    <a:pt x="35" y="99"/>
                    <a:pt x="60" y="107"/>
                    <a:pt x="74" y="143"/>
                  </a:cubicBezTo>
                  <a:cubicBezTo>
                    <a:pt x="82" y="164"/>
                    <a:pt x="86" y="196"/>
                    <a:pt x="82" y="245"/>
                  </a:cubicBezTo>
                  <a:cubicBezTo>
                    <a:pt x="82" y="242"/>
                    <a:pt x="101" y="188"/>
                    <a:pt x="97" y="143"/>
                  </a:cubicBezTo>
                  <a:cubicBezTo>
                    <a:pt x="95" y="121"/>
                    <a:pt x="87" y="101"/>
                    <a:pt x="70" y="89"/>
                  </a:cubicBezTo>
                  <a:cubicBezTo>
                    <a:pt x="16" y="52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2" name="Freeform 249"/>
            <p:cNvSpPr>
              <a:spLocks/>
            </p:cNvSpPr>
            <p:nvPr/>
          </p:nvSpPr>
          <p:spPr bwMode="auto">
            <a:xfrm>
              <a:off x="205" y="3406"/>
              <a:ext cx="462" cy="230"/>
            </a:xfrm>
            <a:custGeom>
              <a:avLst/>
              <a:gdLst>
                <a:gd name="T0" fmla="*/ 0 w 289"/>
                <a:gd name="T1" fmla="*/ 0 h 144"/>
                <a:gd name="T2" fmla="*/ 0 w 289"/>
                <a:gd name="T3" fmla="*/ 0 h 144"/>
                <a:gd name="T4" fmla="*/ 77 w 289"/>
                <a:gd name="T5" fmla="*/ 63 h 144"/>
                <a:gd name="T6" fmla="*/ 98 w 289"/>
                <a:gd name="T7" fmla="*/ 62 h 144"/>
                <a:gd name="T8" fmla="*/ 116 w 289"/>
                <a:gd name="T9" fmla="*/ 61 h 144"/>
                <a:gd name="T10" fmla="*/ 289 w 289"/>
                <a:gd name="T11" fmla="*/ 144 h 144"/>
                <a:gd name="T12" fmla="*/ 139 w 289"/>
                <a:gd name="T13" fmla="*/ 6 h 144"/>
                <a:gd name="T14" fmla="*/ 96 w 289"/>
                <a:gd name="T15" fmla="*/ 10 h 144"/>
                <a:gd name="T16" fmla="*/ 54 w 289"/>
                <a:gd name="T17" fmla="*/ 14 h 144"/>
                <a:gd name="T18" fmla="*/ 0 w 289"/>
                <a:gd name="T1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1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63"/>
                    <a:pt x="77" y="63"/>
                  </a:cubicBezTo>
                  <a:cubicBezTo>
                    <a:pt x="83" y="63"/>
                    <a:pt x="90" y="63"/>
                    <a:pt x="98" y="62"/>
                  </a:cubicBezTo>
                  <a:cubicBezTo>
                    <a:pt x="104" y="61"/>
                    <a:pt x="110" y="61"/>
                    <a:pt x="116" y="61"/>
                  </a:cubicBezTo>
                  <a:cubicBezTo>
                    <a:pt x="209" y="61"/>
                    <a:pt x="289" y="144"/>
                    <a:pt x="289" y="144"/>
                  </a:cubicBezTo>
                  <a:cubicBezTo>
                    <a:pt x="235" y="28"/>
                    <a:pt x="186" y="6"/>
                    <a:pt x="139" y="6"/>
                  </a:cubicBezTo>
                  <a:cubicBezTo>
                    <a:pt x="124" y="6"/>
                    <a:pt x="110" y="8"/>
                    <a:pt x="96" y="10"/>
                  </a:cubicBezTo>
                  <a:cubicBezTo>
                    <a:pt x="82" y="12"/>
                    <a:pt x="68" y="14"/>
                    <a:pt x="54" y="14"/>
                  </a:cubicBezTo>
                  <a:cubicBezTo>
                    <a:pt x="36" y="14"/>
                    <a:pt x="18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3" name="Freeform 250"/>
            <p:cNvSpPr>
              <a:spLocks/>
            </p:cNvSpPr>
            <p:nvPr/>
          </p:nvSpPr>
          <p:spPr bwMode="auto">
            <a:xfrm>
              <a:off x="389" y="2698"/>
              <a:ext cx="566" cy="213"/>
            </a:xfrm>
            <a:custGeom>
              <a:avLst/>
              <a:gdLst>
                <a:gd name="T0" fmla="*/ 0 w 354"/>
                <a:gd name="T1" fmla="*/ 0 h 133"/>
                <a:gd name="T2" fmla="*/ 104 w 354"/>
                <a:gd name="T3" fmla="*/ 101 h 133"/>
                <a:gd name="T4" fmla="*/ 182 w 354"/>
                <a:gd name="T5" fmla="*/ 86 h 133"/>
                <a:gd name="T6" fmla="*/ 242 w 354"/>
                <a:gd name="T7" fmla="*/ 77 h 133"/>
                <a:gd name="T8" fmla="*/ 354 w 354"/>
                <a:gd name="T9" fmla="*/ 133 h 133"/>
                <a:gd name="T10" fmla="*/ 183 w 354"/>
                <a:gd name="T11" fmla="*/ 38 h 133"/>
                <a:gd name="T12" fmla="*/ 182 w 354"/>
                <a:gd name="T13" fmla="*/ 38 h 133"/>
                <a:gd name="T14" fmla="*/ 87 w 354"/>
                <a:gd name="T15" fmla="*/ 42 h 133"/>
                <a:gd name="T16" fmla="*/ 0 w 354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133">
                  <a:moveTo>
                    <a:pt x="0" y="0"/>
                  </a:moveTo>
                  <a:cubicBezTo>
                    <a:pt x="31" y="81"/>
                    <a:pt x="66" y="101"/>
                    <a:pt x="104" y="101"/>
                  </a:cubicBezTo>
                  <a:cubicBezTo>
                    <a:pt x="129" y="101"/>
                    <a:pt x="155" y="93"/>
                    <a:pt x="182" y="86"/>
                  </a:cubicBezTo>
                  <a:cubicBezTo>
                    <a:pt x="201" y="81"/>
                    <a:pt x="221" y="77"/>
                    <a:pt x="242" y="77"/>
                  </a:cubicBezTo>
                  <a:cubicBezTo>
                    <a:pt x="278" y="77"/>
                    <a:pt x="315" y="90"/>
                    <a:pt x="354" y="133"/>
                  </a:cubicBezTo>
                  <a:cubicBezTo>
                    <a:pt x="312" y="52"/>
                    <a:pt x="247" y="38"/>
                    <a:pt x="183" y="38"/>
                  </a:cubicBezTo>
                  <a:cubicBezTo>
                    <a:pt x="183" y="38"/>
                    <a:pt x="182" y="38"/>
                    <a:pt x="182" y="38"/>
                  </a:cubicBezTo>
                  <a:cubicBezTo>
                    <a:pt x="149" y="38"/>
                    <a:pt x="116" y="42"/>
                    <a:pt x="87" y="42"/>
                  </a:cubicBezTo>
                  <a:cubicBezTo>
                    <a:pt x="47" y="42"/>
                    <a:pt x="15" y="3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4" name="Freeform 251"/>
            <p:cNvSpPr>
              <a:spLocks/>
            </p:cNvSpPr>
            <p:nvPr/>
          </p:nvSpPr>
          <p:spPr bwMode="auto">
            <a:xfrm>
              <a:off x="510" y="2560"/>
              <a:ext cx="405" cy="260"/>
            </a:xfrm>
            <a:custGeom>
              <a:avLst/>
              <a:gdLst>
                <a:gd name="T0" fmla="*/ 0 w 253"/>
                <a:gd name="T1" fmla="*/ 0 h 162"/>
                <a:gd name="T2" fmla="*/ 106 w 253"/>
                <a:gd name="T3" fmla="*/ 91 h 162"/>
                <a:gd name="T4" fmla="*/ 253 w 253"/>
                <a:gd name="T5" fmla="*/ 162 h 162"/>
                <a:gd name="T6" fmla="*/ 106 w 253"/>
                <a:gd name="T7" fmla="*/ 20 h 162"/>
                <a:gd name="T8" fmla="*/ 0 w 253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162">
                  <a:moveTo>
                    <a:pt x="0" y="0"/>
                  </a:moveTo>
                  <a:cubicBezTo>
                    <a:pt x="26" y="63"/>
                    <a:pt x="63" y="79"/>
                    <a:pt x="106" y="91"/>
                  </a:cubicBezTo>
                  <a:cubicBezTo>
                    <a:pt x="151" y="103"/>
                    <a:pt x="203" y="110"/>
                    <a:pt x="253" y="162"/>
                  </a:cubicBezTo>
                  <a:cubicBezTo>
                    <a:pt x="216" y="54"/>
                    <a:pt x="158" y="28"/>
                    <a:pt x="106" y="20"/>
                  </a:cubicBezTo>
                  <a:cubicBezTo>
                    <a:pt x="60" y="13"/>
                    <a:pt x="19" y="2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5" name="Freeform 252"/>
            <p:cNvSpPr>
              <a:spLocks/>
            </p:cNvSpPr>
            <p:nvPr/>
          </p:nvSpPr>
          <p:spPr bwMode="auto">
            <a:xfrm>
              <a:off x="798" y="3783"/>
              <a:ext cx="338" cy="470"/>
            </a:xfrm>
            <a:custGeom>
              <a:avLst/>
              <a:gdLst>
                <a:gd name="T0" fmla="*/ 207 w 211"/>
                <a:gd name="T1" fmla="*/ 0 h 293"/>
                <a:gd name="T2" fmla="*/ 147 w 211"/>
                <a:gd name="T3" fmla="*/ 68 h 293"/>
                <a:gd name="T4" fmla="*/ 111 w 211"/>
                <a:gd name="T5" fmla="*/ 53 h 293"/>
                <a:gd name="T6" fmla="*/ 75 w 211"/>
                <a:gd name="T7" fmla="*/ 38 h 293"/>
                <a:gd name="T8" fmla="*/ 40 w 211"/>
                <a:gd name="T9" fmla="*/ 60 h 293"/>
                <a:gd name="T10" fmla="*/ 0 w 211"/>
                <a:gd name="T11" fmla="*/ 210 h 293"/>
                <a:gd name="T12" fmla="*/ 1 w 211"/>
                <a:gd name="T13" fmla="*/ 227 h 293"/>
                <a:gd name="T14" fmla="*/ 8 w 211"/>
                <a:gd name="T15" fmla="*/ 293 h 293"/>
                <a:gd name="T16" fmla="*/ 27 w 211"/>
                <a:gd name="T17" fmla="*/ 227 h 293"/>
                <a:gd name="T18" fmla="*/ 127 w 211"/>
                <a:gd name="T19" fmla="*/ 104 h 293"/>
                <a:gd name="T20" fmla="*/ 207 w 211"/>
                <a:gd name="T2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93">
                  <a:moveTo>
                    <a:pt x="207" y="0"/>
                  </a:moveTo>
                  <a:cubicBezTo>
                    <a:pt x="184" y="52"/>
                    <a:pt x="165" y="68"/>
                    <a:pt x="147" y="68"/>
                  </a:cubicBezTo>
                  <a:cubicBezTo>
                    <a:pt x="134" y="68"/>
                    <a:pt x="122" y="60"/>
                    <a:pt x="111" y="53"/>
                  </a:cubicBezTo>
                  <a:cubicBezTo>
                    <a:pt x="99" y="45"/>
                    <a:pt x="87" y="38"/>
                    <a:pt x="75" y="38"/>
                  </a:cubicBezTo>
                  <a:cubicBezTo>
                    <a:pt x="64" y="38"/>
                    <a:pt x="52" y="44"/>
                    <a:pt x="40" y="60"/>
                  </a:cubicBezTo>
                  <a:cubicBezTo>
                    <a:pt x="8" y="101"/>
                    <a:pt x="0" y="161"/>
                    <a:pt x="0" y="210"/>
                  </a:cubicBezTo>
                  <a:cubicBezTo>
                    <a:pt x="0" y="216"/>
                    <a:pt x="1" y="221"/>
                    <a:pt x="1" y="227"/>
                  </a:cubicBezTo>
                  <a:cubicBezTo>
                    <a:pt x="2" y="265"/>
                    <a:pt x="8" y="293"/>
                    <a:pt x="8" y="293"/>
                  </a:cubicBezTo>
                  <a:cubicBezTo>
                    <a:pt x="8" y="293"/>
                    <a:pt x="13" y="263"/>
                    <a:pt x="27" y="227"/>
                  </a:cubicBezTo>
                  <a:cubicBezTo>
                    <a:pt x="45" y="179"/>
                    <a:pt x="76" y="120"/>
                    <a:pt x="127" y="104"/>
                  </a:cubicBezTo>
                  <a:cubicBezTo>
                    <a:pt x="211" y="76"/>
                    <a:pt x="205" y="9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6" name="Freeform 253"/>
            <p:cNvSpPr>
              <a:spLocks/>
            </p:cNvSpPr>
            <p:nvPr/>
          </p:nvSpPr>
          <p:spPr bwMode="auto">
            <a:xfrm>
              <a:off x="1130" y="37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7" name="Freeform 254"/>
            <p:cNvSpPr>
              <a:spLocks/>
            </p:cNvSpPr>
            <p:nvPr/>
          </p:nvSpPr>
          <p:spPr bwMode="auto">
            <a:xfrm>
              <a:off x="970" y="2354"/>
              <a:ext cx="235" cy="554"/>
            </a:xfrm>
            <a:custGeom>
              <a:avLst/>
              <a:gdLst>
                <a:gd name="T0" fmla="*/ 94 w 147"/>
                <a:gd name="T1" fmla="*/ 0 h 346"/>
                <a:gd name="T2" fmla="*/ 98 w 147"/>
                <a:gd name="T3" fmla="*/ 37 h 346"/>
                <a:gd name="T4" fmla="*/ 0 w 147"/>
                <a:gd name="T5" fmla="*/ 315 h 346"/>
                <a:gd name="T6" fmla="*/ 2 w 147"/>
                <a:gd name="T7" fmla="*/ 346 h 346"/>
                <a:gd name="T8" fmla="*/ 147 w 147"/>
                <a:gd name="T9" fmla="*/ 97 h 346"/>
                <a:gd name="T10" fmla="*/ 94 w 147"/>
                <a:gd name="T1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346">
                  <a:moveTo>
                    <a:pt x="94" y="0"/>
                  </a:moveTo>
                  <a:cubicBezTo>
                    <a:pt x="97" y="13"/>
                    <a:pt x="98" y="25"/>
                    <a:pt x="98" y="37"/>
                  </a:cubicBezTo>
                  <a:cubicBezTo>
                    <a:pt x="98" y="142"/>
                    <a:pt x="0" y="184"/>
                    <a:pt x="0" y="315"/>
                  </a:cubicBezTo>
                  <a:cubicBezTo>
                    <a:pt x="0" y="325"/>
                    <a:pt x="1" y="335"/>
                    <a:pt x="2" y="346"/>
                  </a:cubicBezTo>
                  <a:cubicBezTo>
                    <a:pt x="18" y="218"/>
                    <a:pt x="147" y="176"/>
                    <a:pt x="147" y="97"/>
                  </a:cubicBezTo>
                  <a:cubicBezTo>
                    <a:pt x="147" y="70"/>
                    <a:pt x="133" y="39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8" name="Freeform 255"/>
            <p:cNvSpPr>
              <a:spLocks/>
            </p:cNvSpPr>
            <p:nvPr/>
          </p:nvSpPr>
          <p:spPr bwMode="auto">
            <a:xfrm>
              <a:off x="1018" y="1920"/>
              <a:ext cx="544" cy="193"/>
            </a:xfrm>
            <a:custGeom>
              <a:avLst/>
              <a:gdLst>
                <a:gd name="T0" fmla="*/ 130 w 340"/>
                <a:gd name="T1" fmla="*/ 0 h 121"/>
                <a:gd name="T2" fmla="*/ 0 w 340"/>
                <a:gd name="T3" fmla="*/ 117 h 121"/>
                <a:gd name="T4" fmla="*/ 130 w 340"/>
                <a:gd name="T5" fmla="*/ 50 h 121"/>
                <a:gd name="T6" fmla="*/ 216 w 340"/>
                <a:gd name="T7" fmla="*/ 85 h 121"/>
                <a:gd name="T8" fmla="*/ 284 w 340"/>
                <a:gd name="T9" fmla="*/ 121 h 121"/>
                <a:gd name="T10" fmla="*/ 340 w 340"/>
                <a:gd name="T11" fmla="*/ 88 h 121"/>
                <a:gd name="T12" fmla="*/ 296 w 340"/>
                <a:gd name="T13" fmla="*/ 99 h 121"/>
                <a:gd name="T14" fmla="*/ 154 w 340"/>
                <a:gd name="T15" fmla="*/ 3 h 121"/>
                <a:gd name="T16" fmla="*/ 130 w 34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" h="121">
                  <a:moveTo>
                    <a:pt x="130" y="0"/>
                  </a:moveTo>
                  <a:cubicBezTo>
                    <a:pt x="58" y="0"/>
                    <a:pt x="12" y="67"/>
                    <a:pt x="0" y="117"/>
                  </a:cubicBezTo>
                  <a:cubicBezTo>
                    <a:pt x="55" y="67"/>
                    <a:pt x="96" y="50"/>
                    <a:pt x="130" y="50"/>
                  </a:cubicBezTo>
                  <a:cubicBezTo>
                    <a:pt x="165" y="50"/>
                    <a:pt x="192" y="68"/>
                    <a:pt x="216" y="85"/>
                  </a:cubicBezTo>
                  <a:cubicBezTo>
                    <a:pt x="240" y="103"/>
                    <a:pt x="261" y="121"/>
                    <a:pt x="284" y="121"/>
                  </a:cubicBezTo>
                  <a:cubicBezTo>
                    <a:pt x="301" y="121"/>
                    <a:pt x="319" y="112"/>
                    <a:pt x="340" y="88"/>
                  </a:cubicBezTo>
                  <a:cubicBezTo>
                    <a:pt x="322" y="96"/>
                    <a:pt x="307" y="99"/>
                    <a:pt x="296" y="99"/>
                  </a:cubicBezTo>
                  <a:cubicBezTo>
                    <a:pt x="238" y="99"/>
                    <a:pt x="244" y="21"/>
                    <a:pt x="154" y="3"/>
                  </a:cubicBezTo>
                  <a:cubicBezTo>
                    <a:pt x="146" y="1"/>
                    <a:pt x="138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59" name="Freeform 256"/>
            <p:cNvSpPr>
              <a:spLocks/>
            </p:cNvSpPr>
            <p:nvPr/>
          </p:nvSpPr>
          <p:spPr bwMode="auto">
            <a:xfrm>
              <a:off x="648" y="3207"/>
              <a:ext cx="213" cy="402"/>
            </a:xfrm>
            <a:custGeom>
              <a:avLst/>
              <a:gdLst>
                <a:gd name="T0" fmla="*/ 127 w 133"/>
                <a:gd name="T1" fmla="*/ 0 h 251"/>
                <a:gd name="T2" fmla="*/ 20 w 133"/>
                <a:gd name="T3" fmla="*/ 117 h 251"/>
                <a:gd name="T4" fmla="*/ 0 w 133"/>
                <a:gd name="T5" fmla="*/ 188 h 251"/>
                <a:gd name="T6" fmla="*/ 8 w 133"/>
                <a:gd name="T7" fmla="*/ 251 h 251"/>
                <a:gd name="T8" fmla="*/ 20 w 133"/>
                <a:gd name="T9" fmla="*/ 185 h 251"/>
                <a:gd name="T10" fmla="*/ 20 w 133"/>
                <a:gd name="T11" fmla="*/ 185 h 251"/>
                <a:gd name="T12" fmla="*/ 133 w 133"/>
                <a:gd name="T13" fmla="*/ 45 h 251"/>
                <a:gd name="T14" fmla="*/ 127 w 133"/>
                <a:gd name="T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251">
                  <a:moveTo>
                    <a:pt x="127" y="0"/>
                  </a:moveTo>
                  <a:cubicBezTo>
                    <a:pt x="121" y="68"/>
                    <a:pt x="54" y="70"/>
                    <a:pt x="20" y="117"/>
                  </a:cubicBezTo>
                  <a:cubicBezTo>
                    <a:pt x="8" y="133"/>
                    <a:pt x="0" y="155"/>
                    <a:pt x="0" y="188"/>
                  </a:cubicBezTo>
                  <a:cubicBezTo>
                    <a:pt x="0" y="206"/>
                    <a:pt x="3" y="226"/>
                    <a:pt x="8" y="251"/>
                  </a:cubicBezTo>
                  <a:cubicBezTo>
                    <a:pt x="9" y="223"/>
                    <a:pt x="13" y="202"/>
                    <a:pt x="20" y="185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51" y="106"/>
                    <a:pt x="133" y="129"/>
                    <a:pt x="133" y="45"/>
                  </a:cubicBezTo>
                  <a:cubicBezTo>
                    <a:pt x="133" y="33"/>
                    <a:pt x="131" y="18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0" name="Freeform 257"/>
            <p:cNvSpPr>
              <a:spLocks/>
            </p:cNvSpPr>
            <p:nvPr/>
          </p:nvSpPr>
          <p:spPr bwMode="auto">
            <a:xfrm>
              <a:off x="1470" y="2136"/>
              <a:ext cx="581" cy="250"/>
            </a:xfrm>
            <a:custGeom>
              <a:avLst/>
              <a:gdLst>
                <a:gd name="T0" fmla="*/ 121 w 363"/>
                <a:gd name="T1" fmla="*/ 0 h 156"/>
                <a:gd name="T2" fmla="*/ 0 w 363"/>
                <a:gd name="T3" fmla="*/ 45 h 156"/>
                <a:gd name="T4" fmla="*/ 115 w 363"/>
                <a:gd name="T5" fmla="*/ 72 h 156"/>
                <a:gd name="T6" fmla="*/ 130 w 363"/>
                <a:gd name="T7" fmla="*/ 72 h 156"/>
                <a:gd name="T8" fmla="*/ 146 w 363"/>
                <a:gd name="T9" fmla="*/ 72 h 156"/>
                <a:gd name="T10" fmla="*/ 363 w 363"/>
                <a:gd name="T11" fmla="*/ 156 h 156"/>
                <a:gd name="T12" fmla="*/ 121 w 363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156">
                  <a:moveTo>
                    <a:pt x="121" y="0"/>
                  </a:moveTo>
                  <a:cubicBezTo>
                    <a:pt x="81" y="0"/>
                    <a:pt x="41" y="13"/>
                    <a:pt x="0" y="45"/>
                  </a:cubicBezTo>
                  <a:cubicBezTo>
                    <a:pt x="45" y="69"/>
                    <a:pt x="80" y="72"/>
                    <a:pt x="115" y="72"/>
                  </a:cubicBezTo>
                  <a:cubicBezTo>
                    <a:pt x="120" y="72"/>
                    <a:pt x="125" y="72"/>
                    <a:pt x="130" y="72"/>
                  </a:cubicBezTo>
                  <a:cubicBezTo>
                    <a:pt x="136" y="72"/>
                    <a:pt x="141" y="72"/>
                    <a:pt x="146" y="72"/>
                  </a:cubicBezTo>
                  <a:cubicBezTo>
                    <a:pt x="200" y="72"/>
                    <a:pt x="260" y="78"/>
                    <a:pt x="363" y="156"/>
                  </a:cubicBezTo>
                  <a:cubicBezTo>
                    <a:pt x="321" y="96"/>
                    <a:pt x="227" y="0"/>
                    <a:pt x="1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1" name="Freeform 258"/>
            <p:cNvSpPr>
              <a:spLocks/>
            </p:cNvSpPr>
            <p:nvPr/>
          </p:nvSpPr>
          <p:spPr bwMode="auto">
            <a:xfrm>
              <a:off x="1186" y="2275"/>
              <a:ext cx="606" cy="173"/>
            </a:xfrm>
            <a:custGeom>
              <a:avLst/>
              <a:gdLst>
                <a:gd name="T0" fmla="*/ 314 w 379"/>
                <a:gd name="T1" fmla="*/ 0 h 108"/>
                <a:gd name="T2" fmla="*/ 181 w 379"/>
                <a:gd name="T3" fmla="*/ 29 h 108"/>
                <a:gd name="T4" fmla="*/ 61 w 379"/>
                <a:gd name="T5" fmla="*/ 58 h 108"/>
                <a:gd name="T6" fmla="*/ 0 w 379"/>
                <a:gd name="T7" fmla="*/ 49 h 108"/>
                <a:gd name="T8" fmla="*/ 101 w 379"/>
                <a:gd name="T9" fmla="*/ 108 h 108"/>
                <a:gd name="T10" fmla="*/ 220 w 379"/>
                <a:gd name="T11" fmla="*/ 57 h 108"/>
                <a:gd name="T12" fmla="*/ 378 w 379"/>
                <a:gd name="T13" fmla="*/ 7 h 108"/>
                <a:gd name="T14" fmla="*/ 379 w 379"/>
                <a:gd name="T15" fmla="*/ 7 h 108"/>
                <a:gd name="T16" fmla="*/ 314 w 37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9" h="108">
                  <a:moveTo>
                    <a:pt x="314" y="0"/>
                  </a:moveTo>
                  <a:cubicBezTo>
                    <a:pt x="261" y="0"/>
                    <a:pt x="220" y="15"/>
                    <a:pt x="181" y="29"/>
                  </a:cubicBezTo>
                  <a:cubicBezTo>
                    <a:pt x="141" y="44"/>
                    <a:pt x="104" y="58"/>
                    <a:pt x="61" y="58"/>
                  </a:cubicBezTo>
                  <a:cubicBezTo>
                    <a:pt x="42" y="58"/>
                    <a:pt x="22" y="55"/>
                    <a:pt x="0" y="49"/>
                  </a:cubicBezTo>
                  <a:cubicBezTo>
                    <a:pt x="38" y="92"/>
                    <a:pt x="70" y="108"/>
                    <a:pt x="101" y="108"/>
                  </a:cubicBezTo>
                  <a:cubicBezTo>
                    <a:pt x="140" y="108"/>
                    <a:pt x="177" y="83"/>
                    <a:pt x="220" y="57"/>
                  </a:cubicBezTo>
                  <a:cubicBezTo>
                    <a:pt x="263" y="32"/>
                    <a:pt x="313" y="7"/>
                    <a:pt x="378" y="7"/>
                  </a:cubicBezTo>
                  <a:cubicBezTo>
                    <a:pt x="378" y="7"/>
                    <a:pt x="379" y="7"/>
                    <a:pt x="379" y="7"/>
                  </a:cubicBezTo>
                  <a:cubicBezTo>
                    <a:pt x="356" y="3"/>
                    <a:pt x="334" y="0"/>
                    <a:pt x="3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2" name="Freeform 259"/>
            <p:cNvSpPr>
              <a:spLocks/>
            </p:cNvSpPr>
            <p:nvPr/>
          </p:nvSpPr>
          <p:spPr bwMode="auto">
            <a:xfrm>
              <a:off x="869" y="2309"/>
              <a:ext cx="203" cy="543"/>
            </a:xfrm>
            <a:custGeom>
              <a:avLst/>
              <a:gdLst>
                <a:gd name="T0" fmla="*/ 127 w 127"/>
                <a:gd name="T1" fmla="*/ 0 h 339"/>
                <a:gd name="T2" fmla="*/ 0 w 127"/>
                <a:gd name="T3" fmla="*/ 158 h 339"/>
                <a:gd name="T4" fmla="*/ 52 w 127"/>
                <a:gd name="T5" fmla="*/ 339 h 339"/>
                <a:gd name="T6" fmla="*/ 43 w 127"/>
                <a:gd name="T7" fmla="*/ 252 h 339"/>
                <a:gd name="T8" fmla="*/ 127 w 127"/>
                <a:gd name="T9" fmla="*/ 1 h 339"/>
                <a:gd name="T10" fmla="*/ 127 w 127"/>
                <a:gd name="T11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339">
                  <a:moveTo>
                    <a:pt x="127" y="0"/>
                  </a:moveTo>
                  <a:cubicBezTo>
                    <a:pt x="30" y="25"/>
                    <a:pt x="0" y="89"/>
                    <a:pt x="0" y="158"/>
                  </a:cubicBezTo>
                  <a:cubicBezTo>
                    <a:pt x="0" y="225"/>
                    <a:pt x="28" y="295"/>
                    <a:pt x="52" y="339"/>
                  </a:cubicBezTo>
                  <a:cubicBezTo>
                    <a:pt x="45" y="305"/>
                    <a:pt x="43" y="277"/>
                    <a:pt x="43" y="252"/>
                  </a:cubicBezTo>
                  <a:cubicBezTo>
                    <a:pt x="43" y="117"/>
                    <a:pt x="127" y="115"/>
                    <a:pt x="127" y="1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3" name="Freeform 260"/>
            <p:cNvSpPr>
              <a:spLocks/>
            </p:cNvSpPr>
            <p:nvPr/>
          </p:nvSpPr>
          <p:spPr bwMode="auto">
            <a:xfrm>
              <a:off x="2283" y="2930"/>
              <a:ext cx="592" cy="397"/>
            </a:xfrm>
            <a:custGeom>
              <a:avLst/>
              <a:gdLst>
                <a:gd name="T0" fmla="*/ 171 w 370"/>
                <a:gd name="T1" fmla="*/ 0 h 248"/>
                <a:gd name="T2" fmla="*/ 0 w 370"/>
                <a:gd name="T3" fmla="*/ 40 h 248"/>
                <a:gd name="T4" fmla="*/ 237 w 370"/>
                <a:gd name="T5" fmla="*/ 159 h 248"/>
                <a:gd name="T6" fmla="*/ 344 w 370"/>
                <a:gd name="T7" fmla="*/ 248 h 248"/>
                <a:gd name="T8" fmla="*/ 360 w 370"/>
                <a:gd name="T9" fmla="*/ 247 h 248"/>
                <a:gd name="T10" fmla="*/ 369 w 370"/>
                <a:gd name="T11" fmla="*/ 246 h 248"/>
                <a:gd name="T12" fmla="*/ 370 w 370"/>
                <a:gd name="T13" fmla="*/ 246 h 248"/>
                <a:gd name="T14" fmla="*/ 282 w 370"/>
                <a:gd name="T15" fmla="*/ 172 h 248"/>
                <a:gd name="T16" fmla="*/ 305 w 370"/>
                <a:gd name="T17" fmla="*/ 77 h 248"/>
                <a:gd name="T18" fmla="*/ 274 w 370"/>
                <a:gd name="T19" fmla="*/ 26 h 248"/>
                <a:gd name="T20" fmla="*/ 171 w 370"/>
                <a:gd name="T2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248">
                  <a:moveTo>
                    <a:pt x="171" y="0"/>
                  </a:moveTo>
                  <a:cubicBezTo>
                    <a:pt x="85" y="0"/>
                    <a:pt x="0" y="40"/>
                    <a:pt x="0" y="40"/>
                  </a:cubicBezTo>
                  <a:cubicBezTo>
                    <a:pt x="0" y="40"/>
                    <a:pt x="190" y="42"/>
                    <a:pt x="237" y="159"/>
                  </a:cubicBezTo>
                  <a:cubicBezTo>
                    <a:pt x="269" y="237"/>
                    <a:pt x="315" y="248"/>
                    <a:pt x="344" y="248"/>
                  </a:cubicBezTo>
                  <a:cubicBezTo>
                    <a:pt x="350" y="248"/>
                    <a:pt x="356" y="248"/>
                    <a:pt x="360" y="247"/>
                  </a:cubicBezTo>
                  <a:cubicBezTo>
                    <a:pt x="364" y="247"/>
                    <a:pt x="367" y="246"/>
                    <a:pt x="369" y="246"/>
                  </a:cubicBezTo>
                  <a:cubicBezTo>
                    <a:pt x="370" y="246"/>
                    <a:pt x="370" y="246"/>
                    <a:pt x="370" y="246"/>
                  </a:cubicBezTo>
                  <a:cubicBezTo>
                    <a:pt x="300" y="225"/>
                    <a:pt x="282" y="200"/>
                    <a:pt x="282" y="172"/>
                  </a:cubicBezTo>
                  <a:cubicBezTo>
                    <a:pt x="282" y="141"/>
                    <a:pt x="305" y="108"/>
                    <a:pt x="305" y="77"/>
                  </a:cubicBezTo>
                  <a:cubicBezTo>
                    <a:pt x="305" y="59"/>
                    <a:pt x="297" y="42"/>
                    <a:pt x="274" y="26"/>
                  </a:cubicBezTo>
                  <a:cubicBezTo>
                    <a:pt x="243" y="7"/>
                    <a:pt x="207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4" name="Freeform 261"/>
            <p:cNvSpPr>
              <a:spLocks/>
            </p:cNvSpPr>
            <p:nvPr/>
          </p:nvSpPr>
          <p:spPr bwMode="auto">
            <a:xfrm>
              <a:off x="2043" y="3723"/>
              <a:ext cx="442" cy="216"/>
            </a:xfrm>
            <a:custGeom>
              <a:avLst/>
              <a:gdLst>
                <a:gd name="T0" fmla="*/ 178 w 276"/>
                <a:gd name="T1" fmla="*/ 0 h 135"/>
                <a:gd name="T2" fmla="*/ 175 w 276"/>
                <a:gd name="T3" fmla="*/ 0 h 135"/>
                <a:gd name="T4" fmla="*/ 43 w 276"/>
                <a:gd name="T5" fmla="*/ 69 h 135"/>
                <a:gd name="T6" fmla="*/ 0 w 276"/>
                <a:gd name="T7" fmla="*/ 51 h 135"/>
                <a:gd name="T8" fmla="*/ 46 w 276"/>
                <a:gd name="T9" fmla="*/ 92 h 135"/>
                <a:gd name="T10" fmla="*/ 102 w 276"/>
                <a:gd name="T11" fmla="*/ 70 h 135"/>
                <a:gd name="T12" fmla="*/ 169 w 276"/>
                <a:gd name="T13" fmla="*/ 48 h 135"/>
                <a:gd name="T14" fmla="*/ 276 w 276"/>
                <a:gd name="T15" fmla="*/ 135 h 135"/>
                <a:gd name="T16" fmla="*/ 276 w 276"/>
                <a:gd name="T17" fmla="*/ 131 h 135"/>
                <a:gd name="T18" fmla="*/ 178 w 276"/>
                <a:gd name="T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35">
                  <a:moveTo>
                    <a:pt x="178" y="0"/>
                  </a:moveTo>
                  <a:cubicBezTo>
                    <a:pt x="177" y="0"/>
                    <a:pt x="176" y="0"/>
                    <a:pt x="175" y="0"/>
                  </a:cubicBezTo>
                  <a:cubicBezTo>
                    <a:pt x="100" y="2"/>
                    <a:pt x="84" y="69"/>
                    <a:pt x="43" y="69"/>
                  </a:cubicBezTo>
                  <a:cubicBezTo>
                    <a:pt x="31" y="69"/>
                    <a:pt x="17" y="64"/>
                    <a:pt x="0" y="51"/>
                  </a:cubicBezTo>
                  <a:cubicBezTo>
                    <a:pt x="14" y="82"/>
                    <a:pt x="29" y="92"/>
                    <a:pt x="46" y="92"/>
                  </a:cubicBezTo>
                  <a:cubicBezTo>
                    <a:pt x="63" y="92"/>
                    <a:pt x="82" y="81"/>
                    <a:pt x="102" y="70"/>
                  </a:cubicBezTo>
                  <a:cubicBezTo>
                    <a:pt x="123" y="59"/>
                    <a:pt x="145" y="48"/>
                    <a:pt x="169" y="48"/>
                  </a:cubicBezTo>
                  <a:cubicBezTo>
                    <a:pt x="201" y="48"/>
                    <a:pt x="237" y="68"/>
                    <a:pt x="276" y="135"/>
                  </a:cubicBezTo>
                  <a:cubicBezTo>
                    <a:pt x="276" y="134"/>
                    <a:pt x="276" y="132"/>
                    <a:pt x="276" y="131"/>
                  </a:cubicBezTo>
                  <a:cubicBezTo>
                    <a:pt x="276" y="77"/>
                    <a:pt x="249" y="0"/>
                    <a:pt x="1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5" name="Freeform 262"/>
            <p:cNvSpPr>
              <a:spLocks/>
            </p:cNvSpPr>
            <p:nvPr/>
          </p:nvSpPr>
          <p:spPr bwMode="auto">
            <a:xfrm>
              <a:off x="2456" y="3627"/>
              <a:ext cx="213" cy="217"/>
            </a:xfrm>
            <a:custGeom>
              <a:avLst/>
              <a:gdLst>
                <a:gd name="T0" fmla="*/ 133 w 133"/>
                <a:gd name="T1" fmla="*/ 0 h 136"/>
                <a:gd name="T2" fmla="*/ 97 w 133"/>
                <a:gd name="T3" fmla="*/ 16 h 136"/>
                <a:gd name="T4" fmla="*/ 73 w 133"/>
                <a:gd name="T5" fmla="*/ 13 h 136"/>
                <a:gd name="T6" fmla="*/ 50 w 133"/>
                <a:gd name="T7" fmla="*/ 10 h 136"/>
                <a:gd name="T8" fmla="*/ 17 w 133"/>
                <a:gd name="T9" fmla="*/ 25 h 136"/>
                <a:gd name="T10" fmla="*/ 0 w 133"/>
                <a:gd name="T11" fmla="*/ 72 h 136"/>
                <a:gd name="T12" fmla="*/ 17 w 133"/>
                <a:gd name="T13" fmla="*/ 136 h 136"/>
                <a:gd name="T14" fmla="*/ 133 w 133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6">
                  <a:moveTo>
                    <a:pt x="133" y="0"/>
                  </a:moveTo>
                  <a:cubicBezTo>
                    <a:pt x="121" y="12"/>
                    <a:pt x="109" y="16"/>
                    <a:pt x="97" y="16"/>
                  </a:cubicBezTo>
                  <a:cubicBezTo>
                    <a:pt x="89" y="16"/>
                    <a:pt x="81" y="14"/>
                    <a:pt x="73" y="13"/>
                  </a:cubicBezTo>
                  <a:cubicBezTo>
                    <a:pt x="66" y="11"/>
                    <a:pt x="58" y="10"/>
                    <a:pt x="50" y="10"/>
                  </a:cubicBezTo>
                  <a:cubicBezTo>
                    <a:pt x="39" y="10"/>
                    <a:pt x="28" y="13"/>
                    <a:pt x="17" y="25"/>
                  </a:cubicBezTo>
                  <a:cubicBezTo>
                    <a:pt x="5" y="39"/>
                    <a:pt x="0" y="56"/>
                    <a:pt x="0" y="72"/>
                  </a:cubicBezTo>
                  <a:cubicBezTo>
                    <a:pt x="0" y="105"/>
                    <a:pt x="17" y="136"/>
                    <a:pt x="17" y="136"/>
                  </a:cubicBezTo>
                  <a:cubicBezTo>
                    <a:pt x="41" y="21"/>
                    <a:pt x="95" y="75"/>
                    <a:pt x="1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6" name="Freeform 263"/>
            <p:cNvSpPr>
              <a:spLocks/>
            </p:cNvSpPr>
            <p:nvPr/>
          </p:nvSpPr>
          <p:spPr bwMode="auto">
            <a:xfrm>
              <a:off x="2246" y="3559"/>
              <a:ext cx="202" cy="213"/>
            </a:xfrm>
            <a:custGeom>
              <a:avLst/>
              <a:gdLst>
                <a:gd name="T0" fmla="*/ 1 w 126"/>
                <a:gd name="T1" fmla="*/ 14 h 133"/>
                <a:gd name="T2" fmla="*/ 0 w 126"/>
                <a:gd name="T3" fmla="*/ 29 h 133"/>
                <a:gd name="T4" fmla="*/ 126 w 126"/>
                <a:gd name="T5" fmla="*/ 133 h 133"/>
                <a:gd name="T6" fmla="*/ 1 w 126"/>
                <a:gd name="T7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33">
                  <a:moveTo>
                    <a:pt x="1" y="14"/>
                  </a:moveTo>
                  <a:cubicBezTo>
                    <a:pt x="0" y="19"/>
                    <a:pt x="0" y="25"/>
                    <a:pt x="0" y="29"/>
                  </a:cubicBezTo>
                  <a:cubicBezTo>
                    <a:pt x="0" y="123"/>
                    <a:pt x="99" y="73"/>
                    <a:pt x="126" y="133"/>
                  </a:cubicBezTo>
                  <a:cubicBezTo>
                    <a:pt x="107" y="0"/>
                    <a:pt x="35" y="83"/>
                    <a:pt x="1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7" name="Freeform 264"/>
            <p:cNvSpPr>
              <a:spLocks/>
            </p:cNvSpPr>
            <p:nvPr/>
          </p:nvSpPr>
          <p:spPr bwMode="auto">
            <a:xfrm>
              <a:off x="1694" y="3689"/>
              <a:ext cx="103" cy="314"/>
            </a:xfrm>
            <a:custGeom>
              <a:avLst/>
              <a:gdLst>
                <a:gd name="T0" fmla="*/ 0 w 64"/>
                <a:gd name="T1" fmla="*/ 0 h 196"/>
                <a:gd name="T2" fmla="*/ 25 w 64"/>
                <a:gd name="T3" fmla="*/ 82 h 196"/>
                <a:gd name="T4" fmla="*/ 5 w 64"/>
                <a:gd name="T5" fmla="*/ 169 h 196"/>
                <a:gd name="T6" fmla="*/ 9 w 64"/>
                <a:gd name="T7" fmla="*/ 196 h 196"/>
                <a:gd name="T8" fmla="*/ 64 w 64"/>
                <a:gd name="T9" fmla="*/ 122 h 196"/>
                <a:gd name="T10" fmla="*/ 0 w 64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96">
                  <a:moveTo>
                    <a:pt x="0" y="0"/>
                  </a:moveTo>
                  <a:cubicBezTo>
                    <a:pt x="19" y="36"/>
                    <a:pt x="25" y="62"/>
                    <a:pt x="25" y="82"/>
                  </a:cubicBezTo>
                  <a:cubicBezTo>
                    <a:pt x="25" y="118"/>
                    <a:pt x="5" y="136"/>
                    <a:pt x="5" y="169"/>
                  </a:cubicBezTo>
                  <a:cubicBezTo>
                    <a:pt x="5" y="177"/>
                    <a:pt x="6" y="185"/>
                    <a:pt x="9" y="196"/>
                  </a:cubicBezTo>
                  <a:cubicBezTo>
                    <a:pt x="50" y="177"/>
                    <a:pt x="64" y="150"/>
                    <a:pt x="64" y="122"/>
                  </a:cubicBezTo>
                  <a:cubicBezTo>
                    <a:pt x="64" y="76"/>
                    <a:pt x="27" y="27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8" name="Freeform 265"/>
            <p:cNvSpPr>
              <a:spLocks/>
            </p:cNvSpPr>
            <p:nvPr/>
          </p:nvSpPr>
          <p:spPr bwMode="auto">
            <a:xfrm>
              <a:off x="917" y="3170"/>
              <a:ext cx="379" cy="245"/>
            </a:xfrm>
            <a:custGeom>
              <a:avLst/>
              <a:gdLst>
                <a:gd name="T0" fmla="*/ 192 w 237"/>
                <a:gd name="T1" fmla="*/ 0 h 153"/>
                <a:gd name="T2" fmla="*/ 0 w 237"/>
                <a:gd name="T3" fmla="*/ 145 h 153"/>
                <a:gd name="T4" fmla="*/ 65 w 237"/>
                <a:gd name="T5" fmla="*/ 153 h 153"/>
                <a:gd name="T6" fmla="*/ 237 w 237"/>
                <a:gd name="T7" fmla="*/ 5 h 153"/>
                <a:gd name="T8" fmla="*/ 192 w 237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53">
                  <a:moveTo>
                    <a:pt x="192" y="0"/>
                  </a:moveTo>
                  <a:cubicBezTo>
                    <a:pt x="78" y="0"/>
                    <a:pt x="170" y="136"/>
                    <a:pt x="0" y="145"/>
                  </a:cubicBezTo>
                  <a:cubicBezTo>
                    <a:pt x="26" y="150"/>
                    <a:pt x="47" y="153"/>
                    <a:pt x="65" y="153"/>
                  </a:cubicBezTo>
                  <a:cubicBezTo>
                    <a:pt x="204" y="153"/>
                    <a:pt x="141" y="17"/>
                    <a:pt x="237" y="5"/>
                  </a:cubicBezTo>
                  <a:cubicBezTo>
                    <a:pt x="219" y="1"/>
                    <a:pt x="204" y="0"/>
                    <a:pt x="1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69" name="Freeform 266"/>
            <p:cNvSpPr>
              <a:spLocks/>
            </p:cNvSpPr>
            <p:nvPr/>
          </p:nvSpPr>
          <p:spPr bwMode="auto">
            <a:xfrm>
              <a:off x="2022" y="3873"/>
              <a:ext cx="440" cy="184"/>
            </a:xfrm>
            <a:custGeom>
              <a:avLst/>
              <a:gdLst>
                <a:gd name="T0" fmla="*/ 83 w 275"/>
                <a:gd name="T1" fmla="*/ 0 h 115"/>
                <a:gd name="T2" fmla="*/ 0 w 275"/>
                <a:gd name="T3" fmla="*/ 22 h 115"/>
                <a:gd name="T4" fmla="*/ 30 w 275"/>
                <a:gd name="T5" fmla="*/ 18 h 115"/>
                <a:gd name="T6" fmla="*/ 159 w 275"/>
                <a:gd name="T7" fmla="*/ 115 h 115"/>
                <a:gd name="T8" fmla="*/ 168 w 275"/>
                <a:gd name="T9" fmla="*/ 115 h 115"/>
                <a:gd name="T10" fmla="*/ 275 w 275"/>
                <a:gd name="T11" fmla="*/ 56 h 115"/>
                <a:gd name="T12" fmla="*/ 232 w 275"/>
                <a:gd name="T13" fmla="*/ 63 h 115"/>
                <a:gd name="T14" fmla="*/ 149 w 275"/>
                <a:gd name="T15" fmla="*/ 27 h 115"/>
                <a:gd name="T16" fmla="*/ 83 w 275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115">
                  <a:moveTo>
                    <a:pt x="83" y="0"/>
                  </a:moveTo>
                  <a:cubicBezTo>
                    <a:pt x="40" y="0"/>
                    <a:pt x="0" y="22"/>
                    <a:pt x="0" y="22"/>
                  </a:cubicBezTo>
                  <a:cubicBezTo>
                    <a:pt x="11" y="19"/>
                    <a:pt x="21" y="18"/>
                    <a:pt x="30" y="18"/>
                  </a:cubicBezTo>
                  <a:cubicBezTo>
                    <a:pt x="108" y="18"/>
                    <a:pt x="102" y="109"/>
                    <a:pt x="159" y="115"/>
                  </a:cubicBezTo>
                  <a:cubicBezTo>
                    <a:pt x="162" y="115"/>
                    <a:pt x="165" y="115"/>
                    <a:pt x="168" y="115"/>
                  </a:cubicBezTo>
                  <a:cubicBezTo>
                    <a:pt x="227" y="115"/>
                    <a:pt x="275" y="56"/>
                    <a:pt x="275" y="56"/>
                  </a:cubicBezTo>
                  <a:cubicBezTo>
                    <a:pt x="275" y="56"/>
                    <a:pt x="257" y="63"/>
                    <a:pt x="232" y="63"/>
                  </a:cubicBezTo>
                  <a:cubicBezTo>
                    <a:pt x="207" y="63"/>
                    <a:pt x="176" y="56"/>
                    <a:pt x="149" y="27"/>
                  </a:cubicBezTo>
                  <a:cubicBezTo>
                    <a:pt x="130" y="7"/>
                    <a:pt x="106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0" name="Freeform 267"/>
            <p:cNvSpPr>
              <a:spLocks/>
            </p:cNvSpPr>
            <p:nvPr/>
          </p:nvSpPr>
          <p:spPr bwMode="auto">
            <a:xfrm>
              <a:off x="1746" y="3175"/>
              <a:ext cx="420" cy="282"/>
            </a:xfrm>
            <a:custGeom>
              <a:avLst/>
              <a:gdLst>
                <a:gd name="T0" fmla="*/ 119 w 263"/>
                <a:gd name="T1" fmla="*/ 0 h 176"/>
                <a:gd name="T2" fmla="*/ 0 w 263"/>
                <a:gd name="T3" fmla="*/ 93 h 176"/>
                <a:gd name="T4" fmla="*/ 75 w 263"/>
                <a:gd name="T5" fmla="*/ 65 h 176"/>
                <a:gd name="T6" fmla="*/ 148 w 263"/>
                <a:gd name="T7" fmla="*/ 107 h 176"/>
                <a:gd name="T8" fmla="*/ 250 w 263"/>
                <a:gd name="T9" fmla="*/ 176 h 176"/>
                <a:gd name="T10" fmla="*/ 263 w 263"/>
                <a:gd name="T11" fmla="*/ 175 h 176"/>
                <a:gd name="T12" fmla="*/ 156 w 263"/>
                <a:gd name="T13" fmla="*/ 8 h 176"/>
                <a:gd name="T14" fmla="*/ 119 w 263"/>
                <a:gd name="T1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176">
                  <a:moveTo>
                    <a:pt x="119" y="0"/>
                  </a:moveTo>
                  <a:cubicBezTo>
                    <a:pt x="45" y="0"/>
                    <a:pt x="0" y="93"/>
                    <a:pt x="0" y="93"/>
                  </a:cubicBezTo>
                  <a:cubicBezTo>
                    <a:pt x="0" y="93"/>
                    <a:pt x="35" y="65"/>
                    <a:pt x="75" y="65"/>
                  </a:cubicBezTo>
                  <a:cubicBezTo>
                    <a:pt x="99" y="65"/>
                    <a:pt x="125" y="75"/>
                    <a:pt x="148" y="107"/>
                  </a:cubicBezTo>
                  <a:cubicBezTo>
                    <a:pt x="189" y="167"/>
                    <a:pt x="229" y="176"/>
                    <a:pt x="250" y="176"/>
                  </a:cubicBezTo>
                  <a:cubicBezTo>
                    <a:pt x="258" y="176"/>
                    <a:pt x="263" y="175"/>
                    <a:pt x="263" y="175"/>
                  </a:cubicBezTo>
                  <a:cubicBezTo>
                    <a:pt x="179" y="165"/>
                    <a:pt x="252" y="49"/>
                    <a:pt x="156" y="8"/>
                  </a:cubicBezTo>
                  <a:cubicBezTo>
                    <a:pt x="143" y="3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1" name="Freeform 268"/>
            <p:cNvSpPr>
              <a:spLocks/>
            </p:cNvSpPr>
            <p:nvPr/>
          </p:nvSpPr>
          <p:spPr bwMode="auto">
            <a:xfrm>
              <a:off x="1557" y="3585"/>
              <a:ext cx="456" cy="278"/>
            </a:xfrm>
            <a:custGeom>
              <a:avLst/>
              <a:gdLst>
                <a:gd name="T0" fmla="*/ 51 w 285"/>
                <a:gd name="T1" fmla="*/ 0 h 174"/>
                <a:gd name="T2" fmla="*/ 0 w 285"/>
                <a:gd name="T3" fmla="*/ 9 h 174"/>
                <a:gd name="T4" fmla="*/ 226 w 285"/>
                <a:gd name="T5" fmla="*/ 174 h 174"/>
                <a:gd name="T6" fmla="*/ 285 w 285"/>
                <a:gd name="T7" fmla="*/ 159 h 174"/>
                <a:gd name="T8" fmla="*/ 278 w 285"/>
                <a:gd name="T9" fmla="*/ 160 h 174"/>
                <a:gd name="T10" fmla="*/ 163 w 285"/>
                <a:gd name="T11" fmla="*/ 80 h 174"/>
                <a:gd name="T12" fmla="*/ 51 w 285"/>
                <a:gd name="T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4">
                  <a:moveTo>
                    <a:pt x="51" y="0"/>
                  </a:moveTo>
                  <a:cubicBezTo>
                    <a:pt x="37" y="0"/>
                    <a:pt x="20" y="3"/>
                    <a:pt x="0" y="9"/>
                  </a:cubicBezTo>
                  <a:cubicBezTo>
                    <a:pt x="129" y="22"/>
                    <a:pt x="131" y="174"/>
                    <a:pt x="226" y="174"/>
                  </a:cubicBezTo>
                  <a:cubicBezTo>
                    <a:pt x="243" y="174"/>
                    <a:pt x="262" y="170"/>
                    <a:pt x="285" y="159"/>
                  </a:cubicBezTo>
                  <a:cubicBezTo>
                    <a:pt x="282" y="160"/>
                    <a:pt x="280" y="160"/>
                    <a:pt x="278" y="160"/>
                  </a:cubicBezTo>
                  <a:cubicBezTo>
                    <a:pt x="220" y="160"/>
                    <a:pt x="192" y="120"/>
                    <a:pt x="163" y="80"/>
                  </a:cubicBezTo>
                  <a:cubicBezTo>
                    <a:pt x="135" y="40"/>
                    <a:pt x="107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2" name="Freeform 269"/>
            <p:cNvSpPr>
              <a:spLocks/>
            </p:cNvSpPr>
            <p:nvPr/>
          </p:nvSpPr>
          <p:spPr bwMode="auto">
            <a:xfrm>
              <a:off x="2154" y="2381"/>
              <a:ext cx="273" cy="619"/>
            </a:xfrm>
            <a:custGeom>
              <a:avLst/>
              <a:gdLst>
                <a:gd name="T0" fmla="*/ 76 w 171"/>
                <a:gd name="T1" fmla="*/ 0 h 387"/>
                <a:gd name="T2" fmla="*/ 26 w 171"/>
                <a:gd name="T3" fmla="*/ 61 h 387"/>
                <a:gd name="T4" fmla="*/ 104 w 171"/>
                <a:gd name="T5" fmla="*/ 242 h 387"/>
                <a:gd name="T6" fmla="*/ 0 w 171"/>
                <a:gd name="T7" fmla="*/ 387 h 387"/>
                <a:gd name="T8" fmla="*/ 170 w 171"/>
                <a:gd name="T9" fmla="*/ 253 h 387"/>
                <a:gd name="T10" fmla="*/ 169 w 171"/>
                <a:gd name="T11" fmla="*/ 235 h 387"/>
                <a:gd name="T12" fmla="*/ 56 w 171"/>
                <a:gd name="T13" fmla="*/ 54 h 387"/>
                <a:gd name="T14" fmla="*/ 76 w 171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387">
                  <a:moveTo>
                    <a:pt x="76" y="0"/>
                  </a:moveTo>
                  <a:cubicBezTo>
                    <a:pt x="39" y="20"/>
                    <a:pt x="26" y="40"/>
                    <a:pt x="26" y="61"/>
                  </a:cubicBezTo>
                  <a:cubicBezTo>
                    <a:pt x="26" y="112"/>
                    <a:pt x="105" y="169"/>
                    <a:pt x="104" y="242"/>
                  </a:cubicBezTo>
                  <a:cubicBezTo>
                    <a:pt x="104" y="284"/>
                    <a:pt x="79" y="331"/>
                    <a:pt x="0" y="387"/>
                  </a:cubicBezTo>
                  <a:cubicBezTo>
                    <a:pt x="71" y="384"/>
                    <a:pt x="171" y="344"/>
                    <a:pt x="170" y="253"/>
                  </a:cubicBezTo>
                  <a:cubicBezTo>
                    <a:pt x="170" y="247"/>
                    <a:pt x="170" y="241"/>
                    <a:pt x="169" y="235"/>
                  </a:cubicBezTo>
                  <a:cubicBezTo>
                    <a:pt x="155" y="130"/>
                    <a:pt x="56" y="117"/>
                    <a:pt x="56" y="54"/>
                  </a:cubicBezTo>
                  <a:cubicBezTo>
                    <a:pt x="56" y="40"/>
                    <a:pt x="62" y="22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3" name="Freeform 270"/>
            <p:cNvSpPr>
              <a:spLocks/>
            </p:cNvSpPr>
            <p:nvPr/>
          </p:nvSpPr>
          <p:spPr bwMode="auto">
            <a:xfrm>
              <a:off x="2134" y="3018"/>
              <a:ext cx="431" cy="266"/>
            </a:xfrm>
            <a:custGeom>
              <a:avLst/>
              <a:gdLst>
                <a:gd name="T0" fmla="*/ 78 w 269"/>
                <a:gd name="T1" fmla="*/ 0 h 166"/>
                <a:gd name="T2" fmla="*/ 0 w 269"/>
                <a:gd name="T3" fmla="*/ 7 h 166"/>
                <a:gd name="T4" fmla="*/ 269 w 269"/>
                <a:gd name="T5" fmla="*/ 166 h 166"/>
                <a:gd name="T6" fmla="*/ 269 w 269"/>
                <a:gd name="T7" fmla="*/ 154 h 166"/>
                <a:gd name="T8" fmla="*/ 78 w 269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66">
                  <a:moveTo>
                    <a:pt x="78" y="0"/>
                  </a:moveTo>
                  <a:cubicBezTo>
                    <a:pt x="49" y="0"/>
                    <a:pt x="21" y="3"/>
                    <a:pt x="0" y="7"/>
                  </a:cubicBezTo>
                  <a:cubicBezTo>
                    <a:pt x="203" y="33"/>
                    <a:pt x="153" y="129"/>
                    <a:pt x="269" y="166"/>
                  </a:cubicBezTo>
                  <a:cubicBezTo>
                    <a:pt x="269" y="162"/>
                    <a:pt x="269" y="158"/>
                    <a:pt x="269" y="154"/>
                  </a:cubicBezTo>
                  <a:cubicBezTo>
                    <a:pt x="269" y="29"/>
                    <a:pt x="166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4" name="Freeform 271"/>
            <p:cNvSpPr>
              <a:spLocks/>
            </p:cNvSpPr>
            <p:nvPr/>
          </p:nvSpPr>
          <p:spPr bwMode="auto">
            <a:xfrm>
              <a:off x="562" y="3100"/>
              <a:ext cx="116" cy="485"/>
            </a:xfrm>
            <a:custGeom>
              <a:avLst/>
              <a:gdLst>
                <a:gd name="T0" fmla="*/ 0 w 73"/>
                <a:gd name="T1" fmla="*/ 0 h 303"/>
                <a:gd name="T2" fmla="*/ 28 w 73"/>
                <a:gd name="T3" fmla="*/ 100 h 303"/>
                <a:gd name="T4" fmla="*/ 25 w 73"/>
                <a:gd name="T5" fmla="*/ 182 h 303"/>
                <a:gd name="T6" fmla="*/ 55 w 73"/>
                <a:gd name="T7" fmla="*/ 303 h 303"/>
                <a:gd name="T8" fmla="*/ 47 w 73"/>
                <a:gd name="T9" fmla="*/ 244 h 303"/>
                <a:gd name="T10" fmla="*/ 73 w 73"/>
                <a:gd name="T11" fmla="*/ 89 h 303"/>
                <a:gd name="T12" fmla="*/ 0 w 73"/>
                <a:gd name="T13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03">
                  <a:moveTo>
                    <a:pt x="0" y="0"/>
                  </a:moveTo>
                  <a:cubicBezTo>
                    <a:pt x="23" y="36"/>
                    <a:pt x="28" y="68"/>
                    <a:pt x="28" y="100"/>
                  </a:cubicBezTo>
                  <a:cubicBezTo>
                    <a:pt x="28" y="127"/>
                    <a:pt x="25" y="153"/>
                    <a:pt x="25" y="182"/>
                  </a:cubicBezTo>
                  <a:cubicBezTo>
                    <a:pt x="25" y="218"/>
                    <a:pt x="30" y="257"/>
                    <a:pt x="55" y="303"/>
                  </a:cubicBezTo>
                  <a:cubicBezTo>
                    <a:pt x="49" y="283"/>
                    <a:pt x="47" y="263"/>
                    <a:pt x="47" y="244"/>
                  </a:cubicBezTo>
                  <a:cubicBezTo>
                    <a:pt x="47" y="183"/>
                    <a:pt x="73" y="132"/>
                    <a:pt x="73" y="89"/>
                  </a:cubicBezTo>
                  <a:cubicBezTo>
                    <a:pt x="73" y="55"/>
                    <a:pt x="57" y="2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5" name="Freeform 272"/>
            <p:cNvSpPr>
              <a:spLocks/>
            </p:cNvSpPr>
            <p:nvPr/>
          </p:nvSpPr>
          <p:spPr bwMode="auto">
            <a:xfrm>
              <a:off x="2363" y="2527"/>
              <a:ext cx="391" cy="416"/>
            </a:xfrm>
            <a:custGeom>
              <a:avLst/>
              <a:gdLst>
                <a:gd name="T0" fmla="*/ 219 w 244"/>
                <a:gd name="T1" fmla="*/ 0 h 260"/>
                <a:gd name="T2" fmla="*/ 0 w 244"/>
                <a:gd name="T3" fmla="*/ 260 h 260"/>
                <a:gd name="T4" fmla="*/ 219 w 244"/>
                <a:gd name="T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260">
                  <a:moveTo>
                    <a:pt x="219" y="0"/>
                  </a:moveTo>
                  <a:cubicBezTo>
                    <a:pt x="63" y="41"/>
                    <a:pt x="129" y="165"/>
                    <a:pt x="0" y="260"/>
                  </a:cubicBezTo>
                  <a:cubicBezTo>
                    <a:pt x="244" y="212"/>
                    <a:pt x="163" y="38"/>
                    <a:pt x="2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6" name="Freeform 273"/>
            <p:cNvSpPr>
              <a:spLocks/>
            </p:cNvSpPr>
            <p:nvPr/>
          </p:nvSpPr>
          <p:spPr bwMode="auto">
            <a:xfrm>
              <a:off x="2069" y="1925"/>
              <a:ext cx="563" cy="281"/>
            </a:xfrm>
            <a:custGeom>
              <a:avLst/>
              <a:gdLst>
                <a:gd name="T0" fmla="*/ 140 w 352"/>
                <a:gd name="T1" fmla="*/ 0 h 176"/>
                <a:gd name="T2" fmla="*/ 126 w 352"/>
                <a:gd name="T3" fmla="*/ 0 h 176"/>
                <a:gd name="T4" fmla="*/ 0 w 352"/>
                <a:gd name="T5" fmla="*/ 164 h 176"/>
                <a:gd name="T6" fmla="*/ 1 w 352"/>
                <a:gd name="T7" fmla="*/ 176 h 176"/>
                <a:gd name="T8" fmla="*/ 148 w 352"/>
                <a:gd name="T9" fmla="*/ 55 h 176"/>
                <a:gd name="T10" fmla="*/ 223 w 352"/>
                <a:gd name="T11" fmla="*/ 73 h 176"/>
                <a:gd name="T12" fmla="*/ 288 w 352"/>
                <a:gd name="T13" fmla="*/ 91 h 176"/>
                <a:gd name="T14" fmla="*/ 352 w 352"/>
                <a:gd name="T15" fmla="*/ 35 h 176"/>
                <a:gd name="T16" fmla="*/ 292 w 352"/>
                <a:gd name="T17" fmla="*/ 64 h 176"/>
                <a:gd name="T18" fmla="*/ 229 w 352"/>
                <a:gd name="T19" fmla="*/ 32 h 176"/>
                <a:gd name="T20" fmla="*/ 140 w 352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2" h="176">
                  <a:moveTo>
                    <a:pt x="140" y="0"/>
                  </a:moveTo>
                  <a:cubicBezTo>
                    <a:pt x="136" y="0"/>
                    <a:pt x="131" y="0"/>
                    <a:pt x="126" y="0"/>
                  </a:cubicBezTo>
                  <a:cubicBezTo>
                    <a:pt x="35" y="8"/>
                    <a:pt x="0" y="99"/>
                    <a:pt x="0" y="164"/>
                  </a:cubicBezTo>
                  <a:cubicBezTo>
                    <a:pt x="0" y="168"/>
                    <a:pt x="1" y="172"/>
                    <a:pt x="1" y="176"/>
                  </a:cubicBezTo>
                  <a:cubicBezTo>
                    <a:pt x="54" y="81"/>
                    <a:pt x="103" y="55"/>
                    <a:pt x="148" y="55"/>
                  </a:cubicBezTo>
                  <a:cubicBezTo>
                    <a:pt x="175" y="55"/>
                    <a:pt x="200" y="64"/>
                    <a:pt x="223" y="73"/>
                  </a:cubicBezTo>
                  <a:cubicBezTo>
                    <a:pt x="247" y="82"/>
                    <a:pt x="268" y="91"/>
                    <a:pt x="288" y="91"/>
                  </a:cubicBezTo>
                  <a:cubicBezTo>
                    <a:pt x="312" y="91"/>
                    <a:pt x="334" y="78"/>
                    <a:pt x="352" y="35"/>
                  </a:cubicBezTo>
                  <a:cubicBezTo>
                    <a:pt x="328" y="56"/>
                    <a:pt x="309" y="64"/>
                    <a:pt x="292" y="64"/>
                  </a:cubicBezTo>
                  <a:cubicBezTo>
                    <a:pt x="269" y="64"/>
                    <a:pt x="251" y="48"/>
                    <a:pt x="229" y="32"/>
                  </a:cubicBezTo>
                  <a:cubicBezTo>
                    <a:pt x="207" y="16"/>
                    <a:pt x="18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7" name="Freeform 274"/>
            <p:cNvSpPr>
              <a:spLocks/>
            </p:cNvSpPr>
            <p:nvPr/>
          </p:nvSpPr>
          <p:spPr bwMode="auto">
            <a:xfrm>
              <a:off x="627" y="2675"/>
              <a:ext cx="779" cy="964"/>
            </a:xfrm>
            <a:custGeom>
              <a:avLst/>
              <a:gdLst>
                <a:gd name="T0" fmla="*/ 383 w 487"/>
                <a:gd name="T1" fmla="*/ 0 h 602"/>
                <a:gd name="T2" fmla="*/ 371 w 487"/>
                <a:gd name="T3" fmla="*/ 1 h 602"/>
                <a:gd name="T4" fmla="*/ 226 w 487"/>
                <a:gd name="T5" fmla="*/ 174 h 602"/>
                <a:gd name="T6" fmla="*/ 227 w 487"/>
                <a:gd name="T7" fmla="*/ 199 h 602"/>
                <a:gd name="T8" fmla="*/ 227 w 487"/>
                <a:gd name="T9" fmla="*/ 199 h 602"/>
                <a:gd name="T10" fmla="*/ 227 w 487"/>
                <a:gd name="T11" fmla="*/ 199 h 602"/>
                <a:gd name="T12" fmla="*/ 221 w 487"/>
                <a:gd name="T13" fmla="*/ 188 h 602"/>
                <a:gd name="T14" fmla="*/ 98 w 487"/>
                <a:gd name="T15" fmla="*/ 114 h 602"/>
                <a:gd name="T16" fmla="*/ 33 w 487"/>
                <a:gd name="T17" fmla="*/ 137 h 602"/>
                <a:gd name="T18" fmla="*/ 26 w 487"/>
                <a:gd name="T19" fmla="*/ 143 h 602"/>
                <a:gd name="T20" fmla="*/ 0 w 487"/>
                <a:gd name="T21" fmla="*/ 200 h 602"/>
                <a:gd name="T22" fmla="*/ 33 w 487"/>
                <a:gd name="T23" fmla="*/ 256 h 602"/>
                <a:gd name="T24" fmla="*/ 51 w 487"/>
                <a:gd name="T25" fmla="*/ 260 h 602"/>
                <a:gd name="T26" fmla="*/ 60 w 487"/>
                <a:gd name="T27" fmla="*/ 259 h 602"/>
                <a:gd name="T28" fmla="*/ 90 w 487"/>
                <a:gd name="T29" fmla="*/ 228 h 602"/>
                <a:gd name="T30" fmla="*/ 92 w 487"/>
                <a:gd name="T31" fmla="*/ 217 h 602"/>
                <a:gd name="T32" fmla="*/ 62 w 487"/>
                <a:gd name="T33" fmla="*/ 174 h 602"/>
                <a:gd name="T34" fmla="*/ 69 w 487"/>
                <a:gd name="T35" fmla="*/ 161 h 602"/>
                <a:gd name="T36" fmla="*/ 109 w 487"/>
                <a:gd name="T37" fmla="*/ 145 h 602"/>
                <a:gd name="T38" fmla="*/ 185 w 487"/>
                <a:gd name="T39" fmla="*/ 178 h 602"/>
                <a:gd name="T40" fmla="*/ 227 w 487"/>
                <a:gd name="T41" fmla="*/ 281 h 602"/>
                <a:gd name="T42" fmla="*/ 159 w 487"/>
                <a:gd name="T43" fmla="*/ 426 h 602"/>
                <a:gd name="T44" fmla="*/ 99 w 487"/>
                <a:gd name="T45" fmla="*/ 465 h 602"/>
                <a:gd name="T46" fmla="*/ 33 w 487"/>
                <a:gd name="T47" fmla="*/ 542 h 602"/>
                <a:gd name="T48" fmla="*/ 32 w 487"/>
                <a:gd name="T49" fmla="*/ 545 h 602"/>
                <a:gd name="T50" fmla="*/ 28 w 487"/>
                <a:gd name="T51" fmla="*/ 585 h 602"/>
                <a:gd name="T52" fmla="*/ 30 w 487"/>
                <a:gd name="T53" fmla="*/ 602 h 602"/>
                <a:gd name="T54" fmla="*/ 30 w 487"/>
                <a:gd name="T55" fmla="*/ 602 h 602"/>
                <a:gd name="T56" fmla="*/ 33 w 487"/>
                <a:gd name="T57" fmla="*/ 574 h 602"/>
                <a:gd name="T58" fmla="*/ 33 w 487"/>
                <a:gd name="T59" fmla="*/ 572 h 602"/>
                <a:gd name="T60" fmla="*/ 135 w 487"/>
                <a:gd name="T61" fmla="*/ 472 h 602"/>
                <a:gd name="T62" fmla="*/ 149 w 487"/>
                <a:gd name="T63" fmla="*/ 473 h 602"/>
                <a:gd name="T64" fmla="*/ 204 w 487"/>
                <a:gd name="T65" fmla="*/ 524 h 602"/>
                <a:gd name="T66" fmla="*/ 203 w 487"/>
                <a:gd name="T67" fmla="*/ 534 h 602"/>
                <a:gd name="T68" fmla="*/ 171 w 487"/>
                <a:gd name="T69" fmla="*/ 556 h 602"/>
                <a:gd name="T70" fmla="*/ 165 w 487"/>
                <a:gd name="T71" fmla="*/ 565 h 602"/>
                <a:gd name="T72" fmla="*/ 167 w 487"/>
                <a:gd name="T73" fmla="*/ 572 h 602"/>
                <a:gd name="T74" fmla="*/ 187 w 487"/>
                <a:gd name="T75" fmla="*/ 583 h 602"/>
                <a:gd name="T76" fmla="*/ 219 w 487"/>
                <a:gd name="T77" fmla="*/ 567 h 602"/>
                <a:gd name="T78" fmla="*/ 231 w 487"/>
                <a:gd name="T79" fmla="*/ 533 h 602"/>
                <a:gd name="T80" fmla="*/ 188 w 487"/>
                <a:gd name="T81" fmla="*/ 466 h 602"/>
                <a:gd name="T82" fmla="*/ 143 w 487"/>
                <a:gd name="T83" fmla="*/ 455 h 602"/>
                <a:gd name="T84" fmla="*/ 139 w 487"/>
                <a:gd name="T85" fmla="*/ 455 h 602"/>
                <a:gd name="T86" fmla="*/ 139 w 487"/>
                <a:gd name="T87" fmla="*/ 455 h 602"/>
                <a:gd name="T88" fmla="*/ 139 w 487"/>
                <a:gd name="T89" fmla="*/ 455 h 602"/>
                <a:gd name="T90" fmla="*/ 247 w 487"/>
                <a:gd name="T91" fmla="*/ 279 h 602"/>
                <a:gd name="T92" fmla="*/ 242 w 487"/>
                <a:gd name="T93" fmla="*/ 237 h 602"/>
                <a:gd name="T94" fmla="*/ 240 w 487"/>
                <a:gd name="T95" fmla="*/ 226 h 602"/>
                <a:gd name="T96" fmla="*/ 237 w 487"/>
                <a:gd name="T97" fmla="*/ 193 h 602"/>
                <a:gd name="T98" fmla="*/ 328 w 487"/>
                <a:gd name="T99" fmla="*/ 41 h 602"/>
                <a:gd name="T100" fmla="*/ 371 w 487"/>
                <a:gd name="T101" fmla="*/ 31 h 602"/>
                <a:gd name="T102" fmla="*/ 440 w 487"/>
                <a:gd name="T103" fmla="*/ 87 h 602"/>
                <a:gd name="T104" fmla="*/ 416 w 487"/>
                <a:gd name="T105" fmla="*/ 120 h 602"/>
                <a:gd name="T106" fmla="*/ 398 w 487"/>
                <a:gd name="T107" fmla="*/ 143 h 602"/>
                <a:gd name="T108" fmla="*/ 406 w 487"/>
                <a:gd name="T109" fmla="*/ 160 h 602"/>
                <a:gd name="T110" fmla="*/ 412 w 487"/>
                <a:gd name="T111" fmla="*/ 163 h 602"/>
                <a:gd name="T112" fmla="*/ 424 w 487"/>
                <a:gd name="T113" fmla="*/ 165 h 602"/>
                <a:gd name="T114" fmla="*/ 484 w 487"/>
                <a:gd name="T115" fmla="*/ 110 h 602"/>
                <a:gd name="T116" fmla="*/ 487 w 487"/>
                <a:gd name="T117" fmla="*/ 88 h 602"/>
                <a:gd name="T118" fmla="*/ 383 w 487"/>
                <a:gd name="T119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02">
                  <a:moveTo>
                    <a:pt x="383" y="0"/>
                  </a:moveTo>
                  <a:cubicBezTo>
                    <a:pt x="379" y="0"/>
                    <a:pt x="375" y="1"/>
                    <a:pt x="371" y="1"/>
                  </a:cubicBezTo>
                  <a:cubicBezTo>
                    <a:pt x="283" y="10"/>
                    <a:pt x="226" y="94"/>
                    <a:pt x="226" y="174"/>
                  </a:cubicBezTo>
                  <a:cubicBezTo>
                    <a:pt x="226" y="183"/>
                    <a:pt x="226" y="191"/>
                    <a:pt x="227" y="199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6" y="195"/>
                    <a:pt x="224" y="192"/>
                    <a:pt x="221" y="188"/>
                  </a:cubicBezTo>
                  <a:cubicBezTo>
                    <a:pt x="195" y="144"/>
                    <a:pt x="146" y="114"/>
                    <a:pt x="98" y="114"/>
                  </a:cubicBezTo>
                  <a:cubicBezTo>
                    <a:pt x="75" y="114"/>
                    <a:pt x="53" y="121"/>
                    <a:pt x="33" y="137"/>
                  </a:cubicBezTo>
                  <a:cubicBezTo>
                    <a:pt x="31" y="139"/>
                    <a:pt x="28" y="140"/>
                    <a:pt x="26" y="143"/>
                  </a:cubicBezTo>
                  <a:cubicBezTo>
                    <a:pt x="8" y="160"/>
                    <a:pt x="0" y="181"/>
                    <a:pt x="0" y="200"/>
                  </a:cubicBezTo>
                  <a:cubicBezTo>
                    <a:pt x="0" y="225"/>
                    <a:pt x="13" y="247"/>
                    <a:pt x="33" y="256"/>
                  </a:cubicBezTo>
                  <a:cubicBezTo>
                    <a:pt x="39" y="258"/>
                    <a:pt x="45" y="260"/>
                    <a:pt x="51" y="260"/>
                  </a:cubicBezTo>
                  <a:cubicBezTo>
                    <a:pt x="54" y="260"/>
                    <a:pt x="57" y="259"/>
                    <a:pt x="60" y="259"/>
                  </a:cubicBezTo>
                  <a:cubicBezTo>
                    <a:pt x="75" y="256"/>
                    <a:pt x="87" y="242"/>
                    <a:pt x="90" y="228"/>
                  </a:cubicBezTo>
                  <a:cubicBezTo>
                    <a:pt x="91" y="224"/>
                    <a:pt x="92" y="220"/>
                    <a:pt x="92" y="217"/>
                  </a:cubicBezTo>
                  <a:cubicBezTo>
                    <a:pt x="92" y="191"/>
                    <a:pt x="63" y="187"/>
                    <a:pt x="62" y="174"/>
                  </a:cubicBezTo>
                  <a:cubicBezTo>
                    <a:pt x="62" y="170"/>
                    <a:pt x="64" y="166"/>
                    <a:pt x="69" y="161"/>
                  </a:cubicBezTo>
                  <a:cubicBezTo>
                    <a:pt x="80" y="150"/>
                    <a:pt x="94" y="145"/>
                    <a:pt x="109" y="145"/>
                  </a:cubicBezTo>
                  <a:cubicBezTo>
                    <a:pt x="137" y="145"/>
                    <a:pt x="167" y="160"/>
                    <a:pt x="185" y="178"/>
                  </a:cubicBezTo>
                  <a:cubicBezTo>
                    <a:pt x="215" y="207"/>
                    <a:pt x="227" y="243"/>
                    <a:pt x="227" y="281"/>
                  </a:cubicBezTo>
                  <a:cubicBezTo>
                    <a:pt x="227" y="334"/>
                    <a:pt x="201" y="389"/>
                    <a:pt x="159" y="426"/>
                  </a:cubicBezTo>
                  <a:cubicBezTo>
                    <a:pt x="137" y="446"/>
                    <a:pt x="122" y="453"/>
                    <a:pt x="99" y="465"/>
                  </a:cubicBezTo>
                  <a:cubicBezTo>
                    <a:pt x="68" y="480"/>
                    <a:pt x="43" y="508"/>
                    <a:pt x="33" y="542"/>
                  </a:cubicBezTo>
                  <a:cubicBezTo>
                    <a:pt x="33" y="543"/>
                    <a:pt x="32" y="544"/>
                    <a:pt x="32" y="545"/>
                  </a:cubicBezTo>
                  <a:cubicBezTo>
                    <a:pt x="30" y="552"/>
                    <a:pt x="28" y="570"/>
                    <a:pt x="28" y="585"/>
                  </a:cubicBezTo>
                  <a:cubicBezTo>
                    <a:pt x="28" y="592"/>
                    <a:pt x="28" y="599"/>
                    <a:pt x="30" y="602"/>
                  </a:cubicBezTo>
                  <a:cubicBezTo>
                    <a:pt x="30" y="602"/>
                    <a:pt x="30" y="602"/>
                    <a:pt x="30" y="602"/>
                  </a:cubicBezTo>
                  <a:cubicBezTo>
                    <a:pt x="31" y="602"/>
                    <a:pt x="32" y="579"/>
                    <a:pt x="33" y="574"/>
                  </a:cubicBezTo>
                  <a:cubicBezTo>
                    <a:pt x="33" y="574"/>
                    <a:pt x="33" y="573"/>
                    <a:pt x="33" y="572"/>
                  </a:cubicBezTo>
                  <a:cubicBezTo>
                    <a:pt x="41" y="520"/>
                    <a:pt x="82" y="472"/>
                    <a:pt x="135" y="472"/>
                  </a:cubicBezTo>
                  <a:cubicBezTo>
                    <a:pt x="140" y="472"/>
                    <a:pt x="144" y="472"/>
                    <a:pt x="149" y="473"/>
                  </a:cubicBezTo>
                  <a:cubicBezTo>
                    <a:pt x="175" y="477"/>
                    <a:pt x="204" y="498"/>
                    <a:pt x="204" y="524"/>
                  </a:cubicBezTo>
                  <a:cubicBezTo>
                    <a:pt x="204" y="527"/>
                    <a:pt x="203" y="531"/>
                    <a:pt x="203" y="534"/>
                  </a:cubicBezTo>
                  <a:cubicBezTo>
                    <a:pt x="198" y="553"/>
                    <a:pt x="185" y="552"/>
                    <a:pt x="171" y="556"/>
                  </a:cubicBezTo>
                  <a:cubicBezTo>
                    <a:pt x="167" y="557"/>
                    <a:pt x="165" y="561"/>
                    <a:pt x="165" y="565"/>
                  </a:cubicBezTo>
                  <a:cubicBezTo>
                    <a:pt x="165" y="567"/>
                    <a:pt x="165" y="569"/>
                    <a:pt x="167" y="572"/>
                  </a:cubicBezTo>
                  <a:cubicBezTo>
                    <a:pt x="171" y="580"/>
                    <a:pt x="179" y="583"/>
                    <a:pt x="187" y="583"/>
                  </a:cubicBezTo>
                  <a:cubicBezTo>
                    <a:pt x="199" y="583"/>
                    <a:pt x="212" y="577"/>
                    <a:pt x="219" y="567"/>
                  </a:cubicBezTo>
                  <a:cubicBezTo>
                    <a:pt x="228" y="557"/>
                    <a:pt x="231" y="545"/>
                    <a:pt x="231" y="533"/>
                  </a:cubicBezTo>
                  <a:cubicBezTo>
                    <a:pt x="231" y="506"/>
                    <a:pt x="213" y="479"/>
                    <a:pt x="188" y="466"/>
                  </a:cubicBezTo>
                  <a:cubicBezTo>
                    <a:pt x="173" y="458"/>
                    <a:pt x="158" y="455"/>
                    <a:pt x="143" y="455"/>
                  </a:cubicBezTo>
                  <a:cubicBezTo>
                    <a:pt x="142" y="455"/>
                    <a:pt x="141" y="455"/>
                    <a:pt x="139" y="455"/>
                  </a:cubicBezTo>
                  <a:cubicBezTo>
                    <a:pt x="139" y="455"/>
                    <a:pt x="139" y="455"/>
                    <a:pt x="139" y="455"/>
                  </a:cubicBezTo>
                  <a:cubicBezTo>
                    <a:pt x="139" y="455"/>
                    <a:pt x="139" y="455"/>
                    <a:pt x="139" y="455"/>
                  </a:cubicBezTo>
                  <a:cubicBezTo>
                    <a:pt x="204" y="420"/>
                    <a:pt x="247" y="350"/>
                    <a:pt x="247" y="279"/>
                  </a:cubicBezTo>
                  <a:cubicBezTo>
                    <a:pt x="247" y="265"/>
                    <a:pt x="245" y="251"/>
                    <a:pt x="242" y="237"/>
                  </a:cubicBezTo>
                  <a:cubicBezTo>
                    <a:pt x="241" y="234"/>
                    <a:pt x="241" y="230"/>
                    <a:pt x="240" y="226"/>
                  </a:cubicBezTo>
                  <a:cubicBezTo>
                    <a:pt x="238" y="215"/>
                    <a:pt x="237" y="204"/>
                    <a:pt x="237" y="193"/>
                  </a:cubicBezTo>
                  <a:cubicBezTo>
                    <a:pt x="237" y="131"/>
                    <a:pt x="265" y="68"/>
                    <a:pt x="328" y="41"/>
                  </a:cubicBezTo>
                  <a:cubicBezTo>
                    <a:pt x="344" y="34"/>
                    <a:pt x="358" y="31"/>
                    <a:pt x="371" y="31"/>
                  </a:cubicBezTo>
                  <a:cubicBezTo>
                    <a:pt x="414" y="31"/>
                    <a:pt x="440" y="61"/>
                    <a:pt x="440" y="87"/>
                  </a:cubicBezTo>
                  <a:cubicBezTo>
                    <a:pt x="440" y="101"/>
                    <a:pt x="432" y="114"/>
                    <a:pt x="416" y="120"/>
                  </a:cubicBezTo>
                  <a:cubicBezTo>
                    <a:pt x="404" y="124"/>
                    <a:pt x="398" y="134"/>
                    <a:pt x="398" y="143"/>
                  </a:cubicBezTo>
                  <a:cubicBezTo>
                    <a:pt x="398" y="149"/>
                    <a:pt x="401" y="155"/>
                    <a:pt x="406" y="160"/>
                  </a:cubicBezTo>
                  <a:cubicBezTo>
                    <a:pt x="408" y="161"/>
                    <a:pt x="410" y="162"/>
                    <a:pt x="412" y="163"/>
                  </a:cubicBezTo>
                  <a:cubicBezTo>
                    <a:pt x="416" y="165"/>
                    <a:pt x="420" y="165"/>
                    <a:pt x="424" y="165"/>
                  </a:cubicBezTo>
                  <a:cubicBezTo>
                    <a:pt x="450" y="165"/>
                    <a:pt x="478" y="135"/>
                    <a:pt x="484" y="110"/>
                  </a:cubicBezTo>
                  <a:cubicBezTo>
                    <a:pt x="486" y="103"/>
                    <a:pt x="487" y="95"/>
                    <a:pt x="487" y="88"/>
                  </a:cubicBezTo>
                  <a:cubicBezTo>
                    <a:pt x="487" y="37"/>
                    <a:pt x="437" y="0"/>
                    <a:pt x="3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8" name="Freeform 275"/>
            <p:cNvSpPr>
              <a:spLocks/>
            </p:cNvSpPr>
            <p:nvPr/>
          </p:nvSpPr>
          <p:spPr bwMode="auto">
            <a:xfrm>
              <a:off x="363" y="3878"/>
              <a:ext cx="344" cy="254"/>
            </a:xfrm>
            <a:custGeom>
              <a:avLst/>
              <a:gdLst>
                <a:gd name="T0" fmla="*/ 104 w 215"/>
                <a:gd name="T1" fmla="*/ 0 h 159"/>
                <a:gd name="T2" fmla="*/ 0 w 215"/>
                <a:gd name="T3" fmla="*/ 28 h 159"/>
                <a:gd name="T4" fmla="*/ 40 w 215"/>
                <a:gd name="T5" fmla="*/ 22 h 159"/>
                <a:gd name="T6" fmla="*/ 198 w 215"/>
                <a:gd name="T7" fmla="*/ 155 h 159"/>
                <a:gd name="T8" fmla="*/ 215 w 215"/>
                <a:gd name="T9" fmla="*/ 159 h 159"/>
                <a:gd name="T10" fmla="*/ 198 w 215"/>
                <a:gd name="T11" fmla="*/ 123 h 159"/>
                <a:gd name="T12" fmla="*/ 198 w 215"/>
                <a:gd name="T13" fmla="*/ 123 h 159"/>
                <a:gd name="T14" fmla="*/ 198 w 215"/>
                <a:gd name="T15" fmla="*/ 123 h 159"/>
                <a:gd name="T16" fmla="*/ 104 w 215"/>
                <a:gd name="T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5" h="159">
                  <a:moveTo>
                    <a:pt x="104" y="0"/>
                  </a:moveTo>
                  <a:cubicBezTo>
                    <a:pt x="78" y="0"/>
                    <a:pt x="45" y="8"/>
                    <a:pt x="0" y="28"/>
                  </a:cubicBezTo>
                  <a:cubicBezTo>
                    <a:pt x="15" y="24"/>
                    <a:pt x="29" y="22"/>
                    <a:pt x="40" y="22"/>
                  </a:cubicBezTo>
                  <a:cubicBezTo>
                    <a:pt x="124" y="22"/>
                    <a:pt x="91" y="128"/>
                    <a:pt x="198" y="155"/>
                  </a:cubicBezTo>
                  <a:cubicBezTo>
                    <a:pt x="203" y="156"/>
                    <a:pt x="209" y="158"/>
                    <a:pt x="215" y="159"/>
                  </a:cubicBezTo>
                  <a:cubicBezTo>
                    <a:pt x="208" y="149"/>
                    <a:pt x="202" y="137"/>
                    <a:pt x="198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98" y="123"/>
                    <a:pt x="198" y="123"/>
                    <a:pt x="198" y="123"/>
                  </a:cubicBezTo>
                  <a:cubicBezTo>
                    <a:pt x="182" y="71"/>
                    <a:pt x="179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79" name="Freeform 276"/>
            <p:cNvSpPr>
              <a:spLocks/>
            </p:cNvSpPr>
            <p:nvPr/>
          </p:nvSpPr>
          <p:spPr bwMode="auto">
            <a:xfrm>
              <a:off x="680" y="3641"/>
              <a:ext cx="166" cy="575"/>
            </a:xfrm>
            <a:custGeom>
              <a:avLst/>
              <a:gdLst>
                <a:gd name="T0" fmla="*/ 83 w 104"/>
                <a:gd name="T1" fmla="*/ 0 h 359"/>
                <a:gd name="T2" fmla="*/ 88 w 104"/>
                <a:gd name="T3" fmla="*/ 49 h 359"/>
                <a:gd name="T4" fmla="*/ 0 w 104"/>
                <a:gd name="T5" fmla="*/ 190 h 359"/>
                <a:gd name="T6" fmla="*/ 0 w 104"/>
                <a:gd name="T7" fmla="*/ 190 h 359"/>
                <a:gd name="T8" fmla="*/ 0 w 104"/>
                <a:gd name="T9" fmla="*/ 194 h 359"/>
                <a:gd name="T10" fmla="*/ 0 w 104"/>
                <a:gd name="T11" fmla="*/ 199 h 359"/>
                <a:gd name="T12" fmla="*/ 0 w 104"/>
                <a:gd name="T13" fmla="*/ 209 h 359"/>
                <a:gd name="T14" fmla="*/ 0 w 104"/>
                <a:gd name="T15" fmla="*/ 209 h 359"/>
                <a:gd name="T16" fmla="*/ 0 w 104"/>
                <a:gd name="T17" fmla="*/ 209 h 359"/>
                <a:gd name="T18" fmla="*/ 35 w 104"/>
                <a:gd name="T19" fmla="*/ 316 h 359"/>
                <a:gd name="T20" fmla="*/ 65 w 104"/>
                <a:gd name="T21" fmla="*/ 359 h 359"/>
                <a:gd name="T22" fmla="*/ 55 w 104"/>
                <a:gd name="T23" fmla="*/ 316 h 359"/>
                <a:gd name="T24" fmla="*/ 52 w 104"/>
                <a:gd name="T25" fmla="*/ 277 h 359"/>
                <a:gd name="T26" fmla="*/ 80 w 104"/>
                <a:gd name="T27" fmla="*/ 182 h 359"/>
                <a:gd name="T28" fmla="*/ 104 w 104"/>
                <a:gd name="T29" fmla="*/ 100 h 359"/>
                <a:gd name="T30" fmla="*/ 83 w 104"/>
                <a:gd name="T3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359">
                  <a:moveTo>
                    <a:pt x="83" y="0"/>
                  </a:moveTo>
                  <a:cubicBezTo>
                    <a:pt x="87" y="19"/>
                    <a:pt x="88" y="35"/>
                    <a:pt x="88" y="49"/>
                  </a:cubicBezTo>
                  <a:cubicBezTo>
                    <a:pt x="88" y="146"/>
                    <a:pt x="5" y="12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1"/>
                    <a:pt x="0" y="193"/>
                    <a:pt x="0" y="194"/>
                  </a:cubicBezTo>
                  <a:cubicBezTo>
                    <a:pt x="0" y="196"/>
                    <a:pt x="0" y="197"/>
                    <a:pt x="0" y="199"/>
                  </a:cubicBezTo>
                  <a:cubicBezTo>
                    <a:pt x="0" y="202"/>
                    <a:pt x="0" y="206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" y="250"/>
                    <a:pt x="19" y="288"/>
                    <a:pt x="35" y="316"/>
                  </a:cubicBezTo>
                  <a:cubicBezTo>
                    <a:pt x="51" y="342"/>
                    <a:pt x="65" y="359"/>
                    <a:pt x="65" y="359"/>
                  </a:cubicBezTo>
                  <a:cubicBezTo>
                    <a:pt x="65" y="359"/>
                    <a:pt x="59" y="341"/>
                    <a:pt x="55" y="316"/>
                  </a:cubicBezTo>
                  <a:cubicBezTo>
                    <a:pt x="53" y="304"/>
                    <a:pt x="52" y="291"/>
                    <a:pt x="52" y="277"/>
                  </a:cubicBezTo>
                  <a:cubicBezTo>
                    <a:pt x="52" y="246"/>
                    <a:pt x="58" y="211"/>
                    <a:pt x="80" y="182"/>
                  </a:cubicBezTo>
                  <a:cubicBezTo>
                    <a:pt x="98" y="158"/>
                    <a:pt x="104" y="128"/>
                    <a:pt x="104" y="100"/>
                  </a:cubicBezTo>
                  <a:cubicBezTo>
                    <a:pt x="104" y="48"/>
                    <a:pt x="83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0" name="Freeform 277"/>
            <p:cNvSpPr>
              <a:spLocks/>
            </p:cNvSpPr>
            <p:nvPr/>
          </p:nvSpPr>
          <p:spPr bwMode="auto">
            <a:xfrm>
              <a:off x="885" y="3047"/>
              <a:ext cx="350" cy="347"/>
            </a:xfrm>
            <a:custGeom>
              <a:avLst/>
              <a:gdLst>
                <a:gd name="T0" fmla="*/ 188 w 219"/>
                <a:gd name="T1" fmla="*/ 0 h 217"/>
                <a:gd name="T2" fmla="*/ 0 w 219"/>
                <a:gd name="T3" fmla="*/ 217 h 217"/>
                <a:gd name="T4" fmla="*/ 14 w 219"/>
                <a:gd name="T5" fmla="*/ 217 h 217"/>
                <a:gd name="T6" fmla="*/ 219 w 219"/>
                <a:gd name="T7" fmla="*/ 3 h 217"/>
                <a:gd name="T8" fmla="*/ 188 w 21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7">
                  <a:moveTo>
                    <a:pt x="188" y="0"/>
                  </a:moveTo>
                  <a:cubicBezTo>
                    <a:pt x="62" y="0"/>
                    <a:pt x="127" y="168"/>
                    <a:pt x="0" y="217"/>
                  </a:cubicBezTo>
                  <a:cubicBezTo>
                    <a:pt x="5" y="217"/>
                    <a:pt x="10" y="217"/>
                    <a:pt x="14" y="217"/>
                  </a:cubicBezTo>
                  <a:cubicBezTo>
                    <a:pt x="169" y="217"/>
                    <a:pt x="92" y="30"/>
                    <a:pt x="219" y="3"/>
                  </a:cubicBezTo>
                  <a:cubicBezTo>
                    <a:pt x="208" y="1"/>
                    <a:pt x="197" y="0"/>
                    <a:pt x="1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1" name="Freeform 278"/>
            <p:cNvSpPr>
              <a:spLocks/>
            </p:cNvSpPr>
            <p:nvPr/>
          </p:nvSpPr>
          <p:spPr bwMode="auto">
            <a:xfrm>
              <a:off x="2466" y="1676"/>
              <a:ext cx="182" cy="212"/>
            </a:xfrm>
            <a:custGeom>
              <a:avLst/>
              <a:gdLst>
                <a:gd name="T0" fmla="*/ 0 w 114"/>
                <a:gd name="T1" fmla="*/ 9 h 132"/>
                <a:gd name="T2" fmla="*/ 0 w 114"/>
                <a:gd name="T3" fmla="*/ 9 h 132"/>
                <a:gd name="T4" fmla="*/ 113 w 114"/>
                <a:gd name="T5" fmla="*/ 132 h 132"/>
                <a:gd name="T6" fmla="*/ 114 w 114"/>
                <a:gd name="T7" fmla="*/ 118 h 132"/>
                <a:gd name="T8" fmla="*/ 0 w 114"/>
                <a:gd name="T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5"/>
                    <a:pt x="79" y="60"/>
                    <a:pt x="113" y="132"/>
                  </a:cubicBezTo>
                  <a:cubicBezTo>
                    <a:pt x="114" y="127"/>
                    <a:pt x="114" y="122"/>
                    <a:pt x="114" y="118"/>
                  </a:cubicBezTo>
                  <a:cubicBezTo>
                    <a:pt x="114" y="0"/>
                    <a:pt x="13" y="39"/>
                    <a:pt x="0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2" name="Freeform 279"/>
            <p:cNvSpPr>
              <a:spLocks/>
            </p:cNvSpPr>
            <p:nvPr/>
          </p:nvSpPr>
          <p:spPr bwMode="auto">
            <a:xfrm>
              <a:off x="680" y="1097"/>
              <a:ext cx="166" cy="575"/>
            </a:xfrm>
            <a:custGeom>
              <a:avLst/>
              <a:gdLst>
                <a:gd name="T0" fmla="*/ 83 w 104"/>
                <a:gd name="T1" fmla="*/ 0 h 359"/>
                <a:gd name="T2" fmla="*/ 88 w 104"/>
                <a:gd name="T3" fmla="*/ 48 h 359"/>
                <a:gd name="T4" fmla="*/ 0 w 104"/>
                <a:gd name="T5" fmla="*/ 190 h 359"/>
                <a:gd name="T6" fmla="*/ 0 w 104"/>
                <a:gd name="T7" fmla="*/ 190 h 359"/>
                <a:gd name="T8" fmla="*/ 0 w 104"/>
                <a:gd name="T9" fmla="*/ 194 h 359"/>
                <a:gd name="T10" fmla="*/ 0 w 104"/>
                <a:gd name="T11" fmla="*/ 199 h 359"/>
                <a:gd name="T12" fmla="*/ 0 w 104"/>
                <a:gd name="T13" fmla="*/ 209 h 359"/>
                <a:gd name="T14" fmla="*/ 0 w 104"/>
                <a:gd name="T15" fmla="*/ 209 h 359"/>
                <a:gd name="T16" fmla="*/ 0 w 104"/>
                <a:gd name="T17" fmla="*/ 209 h 359"/>
                <a:gd name="T18" fmla="*/ 35 w 104"/>
                <a:gd name="T19" fmla="*/ 316 h 359"/>
                <a:gd name="T20" fmla="*/ 65 w 104"/>
                <a:gd name="T21" fmla="*/ 359 h 359"/>
                <a:gd name="T22" fmla="*/ 55 w 104"/>
                <a:gd name="T23" fmla="*/ 316 h 359"/>
                <a:gd name="T24" fmla="*/ 52 w 104"/>
                <a:gd name="T25" fmla="*/ 277 h 359"/>
                <a:gd name="T26" fmla="*/ 80 w 104"/>
                <a:gd name="T27" fmla="*/ 182 h 359"/>
                <a:gd name="T28" fmla="*/ 104 w 104"/>
                <a:gd name="T29" fmla="*/ 100 h 359"/>
                <a:gd name="T30" fmla="*/ 83 w 104"/>
                <a:gd name="T3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" h="359">
                  <a:moveTo>
                    <a:pt x="83" y="0"/>
                  </a:moveTo>
                  <a:cubicBezTo>
                    <a:pt x="87" y="19"/>
                    <a:pt x="88" y="35"/>
                    <a:pt x="88" y="48"/>
                  </a:cubicBezTo>
                  <a:cubicBezTo>
                    <a:pt x="88" y="146"/>
                    <a:pt x="5" y="120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1"/>
                    <a:pt x="0" y="192"/>
                    <a:pt x="0" y="194"/>
                  </a:cubicBezTo>
                  <a:cubicBezTo>
                    <a:pt x="0" y="195"/>
                    <a:pt x="0" y="197"/>
                    <a:pt x="0" y="199"/>
                  </a:cubicBezTo>
                  <a:cubicBezTo>
                    <a:pt x="0" y="202"/>
                    <a:pt x="0" y="205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" y="249"/>
                    <a:pt x="19" y="288"/>
                    <a:pt x="35" y="316"/>
                  </a:cubicBezTo>
                  <a:cubicBezTo>
                    <a:pt x="51" y="342"/>
                    <a:pt x="65" y="359"/>
                    <a:pt x="65" y="359"/>
                  </a:cubicBezTo>
                  <a:cubicBezTo>
                    <a:pt x="65" y="359"/>
                    <a:pt x="59" y="341"/>
                    <a:pt x="55" y="316"/>
                  </a:cubicBezTo>
                  <a:cubicBezTo>
                    <a:pt x="53" y="304"/>
                    <a:pt x="52" y="291"/>
                    <a:pt x="52" y="277"/>
                  </a:cubicBezTo>
                  <a:cubicBezTo>
                    <a:pt x="52" y="245"/>
                    <a:pt x="58" y="210"/>
                    <a:pt x="80" y="182"/>
                  </a:cubicBezTo>
                  <a:cubicBezTo>
                    <a:pt x="98" y="158"/>
                    <a:pt x="104" y="128"/>
                    <a:pt x="104" y="100"/>
                  </a:cubicBezTo>
                  <a:cubicBezTo>
                    <a:pt x="104" y="48"/>
                    <a:pt x="83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3" name="Freeform 280"/>
            <p:cNvSpPr>
              <a:spLocks/>
            </p:cNvSpPr>
            <p:nvPr/>
          </p:nvSpPr>
          <p:spPr bwMode="auto">
            <a:xfrm>
              <a:off x="885" y="503"/>
              <a:ext cx="350" cy="347"/>
            </a:xfrm>
            <a:custGeom>
              <a:avLst/>
              <a:gdLst>
                <a:gd name="T0" fmla="*/ 188 w 219"/>
                <a:gd name="T1" fmla="*/ 0 h 217"/>
                <a:gd name="T2" fmla="*/ 0 w 219"/>
                <a:gd name="T3" fmla="*/ 216 h 217"/>
                <a:gd name="T4" fmla="*/ 14 w 219"/>
                <a:gd name="T5" fmla="*/ 217 h 217"/>
                <a:gd name="T6" fmla="*/ 219 w 219"/>
                <a:gd name="T7" fmla="*/ 3 h 217"/>
                <a:gd name="T8" fmla="*/ 188 w 21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7">
                  <a:moveTo>
                    <a:pt x="188" y="0"/>
                  </a:moveTo>
                  <a:cubicBezTo>
                    <a:pt x="62" y="0"/>
                    <a:pt x="127" y="168"/>
                    <a:pt x="0" y="216"/>
                  </a:cubicBezTo>
                  <a:cubicBezTo>
                    <a:pt x="5" y="217"/>
                    <a:pt x="10" y="217"/>
                    <a:pt x="14" y="217"/>
                  </a:cubicBezTo>
                  <a:cubicBezTo>
                    <a:pt x="169" y="217"/>
                    <a:pt x="92" y="30"/>
                    <a:pt x="219" y="3"/>
                  </a:cubicBezTo>
                  <a:cubicBezTo>
                    <a:pt x="208" y="1"/>
                    <a:pt x="197" y="0"/>
                    <a:pt x="1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4" name="Freeform 281"/>
            <p:cNvSpPr>
              <a:spLocks/>
            </p:cNvSpPr>
            <p:nvPr/>
          </p:nvSpPr>
          <p:spPr bwMode="auto">
            <a:xfrm>
              <a:off x="315" y="3324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5" name="Freeform 282"/>
            <p:cNvSpPr>
              <a:spLocks/>
            </p:cNvSpPr>
            <p:nvPr/>
          </p:nvSpPr>
          <p:spPr bwMode="auto">
            <a:xfrm>
              <a:off x="562" y="556"/>
              <a:ext cx="116" cy="485"/>
            </a:xfrm>
            <a:custGeom>
              <a:avLst/>
              <a:gdLst>
                <a:gd name="T0" fmla="*/ 0 w 73"/>
                <a:gd name="T1" fmla="*/ 0 h 303"/>
                <a:gd name="T2" fmla="*/ 28 w 73"/>
                <a:gd name="T3" fmla="*/ 100 h 303"/>
                <a:gd name="T4" fmla="*/ 25 w 73"/>
                <a:gd name="T5" fmla="*/ 182 h 303"/>
                <a:gd name="T6" fmla="*/ 55 w 73"/>
                <a:gd name="T7" fmla="*/ 303 h 303"/>
                <a:gd name="T8" fmla="*/ 47 w 73"/>
                <a:gd name="T9" fmla="*/ 244 h 303"/>
                <a:gd name="T10" fmla="*/ 73 w 73"/>
                <a:gd name="T11" fmla="*/ 89 h 303"/>
                <a:gd name="T12" fmla="*/ 0 w 73"/>
                <a:gd name="T13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03">
                  <a:moveTo>
                    <a:pt x="0" y="0"/>
                  </a:moveTo>
                  <a:cubicBezTo>
                    <a:pt x="23" y="35"/>
                    <a:pt x="28" y="68"/>
                    <a:pt x="28" y="100"/>
                  </a:cubicBezTo>
                  <a:cubicBezTo>
                    <a:pt x="28" y="126"/>
                    <a:pt x="25" y="153"/>
                    <a:pt x="25" y="182"/>
                  </a:cubicBezTo>
                  <a:cubicBezTo>
                    <a:pt x="25" y="218"/>
                    <a:pt x="30" y="257"/>
                    <a:pt x="55" y="303"/>
                  </a:cubicBezTo>
                  <a:cubicBezTo>
                    <a:pt x="49" y="282"/>
                    <a:pt x="47" y="263"/>
                    <a:pt x="47" y="244"/>
                  </a:cubicBezTo>
                  <a:cubicBezTo>
                    <a:pt x="47" y="183"/>
                    <a:pt x="73" y="132"/>
                    <a:pt x="73" y="89"/>
                  </a:cubicBezTo>
                  <a:cubicBezTo>
                    <a:pt x="73" y="55"/>
                    <a:pt x="57" y="2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6" name="Freeform 283"/>
            <p:cNvSpPr>
              <a:spLocks/>
            </p:cNvSpPr>
            <p:nvPr/>
          </p:nvSpPr>
          <p:spPr bwMode="auto">
            <a:xfrm>
              <a:off x="0" y="2831"/>
              <a:ext cx="520" cy="254"/>
            </a:xfrm>
            <a:custGeom>
              <a:avLst/>
              <a:gdLst>
                <a:gd name="T0" fmla="*/ 119 w 325"/>
                <a:gd name="T1" fmla="*/ 0 h 159"/>
                <a:gd name="T2" fmla="*/ 0 w 325"/>
                <a:gd name="T3" fmla="*/ 42 h 159"/>
                <a:gd name="T4" fmla="*/ 17 w 325"/>
                <a:gd name="T5" fmla="*/ 41 h 159"/>
                <a:gd name="T6" fmla="*/ 145 w 325"/>
                <a:gd name="T7" fmla="*/ 107 h 159"/>
                <a:gd name="T8" fmla="*/ 262 w 325"/>
                <a:gd name="T9" fmla="*/ 159 h 159"/>
                <a:gd name="T10" fmla="*/ 325 w 325"/>
                <a:gd name="T11" fmla="*/ 152 h 159"/>
                <a:gd name="T12" fmla="*/ 157 w 325"/>
                <a:gd name="T13" fmla="*/ 6 h 159"/>
                <a:gd name="T14" fmla="*/ 119 w 325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159">
                  <a:moveTo>
                    <a:pt x="119" y="0"/>
                  </a:moveTo>
                  <a:cubicBezTo>
                    <a:pt x="57" y="0"/>
                    <a:pt x="0" y="42"/>
                    <a:pt x="0" y="42"/>
                  </a:cubicBezTo>
                  <a:cubicBezTo>
                    <a:pt x="0" y="42"/>
                    <a:pt x="6" y="41"/>
                    <a:pt x="17" y="41"/>
                  </a:cubicBezTo>
                  <a:cubicBezTo>
                    <a:pt x="46" y="41"/>
                    <a:pt x="109" y="48"/>
                    <a:pt x="145" y="107"/>
                  </a:cubicBezTo>
                  <a:cubicBezTo>
                    <a:pt x="171" y="150"/>
                    <a:pt x="221" y="159"/>
                    <a:pt x="262" y="159"/>
                  </a:cubicBezTo>
                  <a:cubicBezTo>
                    <a:pt x="297" y="159"/>
                    <a:pt x="325" y="152"/>
                    <a:pt x="325" y="152"/>
                  </a:cubicBezTo>
                  <a:cubicBezTo>
                    <a:pt x="184" y="151"/>
                    <a:pt x="232" y="30"/>
                    <a:pt x="157" y="6"/>
                  </a:cubicBezTo>
                  <a:cubicBezTo>
                    <a:pt x="144" y="2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7" name="Freeform 284"/>
            <p:cNvSpPr>
              <a:spLocks/>
            </p:cNvSpPr>
            <p:nvPr/>
          </p:nvSpPr>
          <p:spPr bwMode="auto">
            <a:xfrm>
              <a:off x="142" y="1676"/>
              <a:ext cx="244" cy="204"/>
            </a:xfrm>
            <a:custGeom>
              <a:avLst/>
              <a:gdLst>
                <a:gd name="T0" fmla="*/ 116 w 152"/>
                <a:gd name="T1" fmla="*/ 0 h 127"/>
                <a:gd name="T2" fmla="*/ 0 w 152"/>
                <a:gd name="T3" fmla="*/ 127 h 127"/>
                <a:gd name="T4" fmla="*/ 152 w 152"/>
                <a:gd name="T5" fmla="*/ 6 h 127"/>
                <a:gd name="T6" fmla="*/ 116 w 152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127">
                  <a:moveTo>
                    <a:pt x="116" y="0"/>
                  </a:moveTo>
                  <a:cubicBezTo>
                    <a:pt x="44" y="0"/>
                    <a:pt x="10" y="83"/>
                    <a:pt x="0" y="127"/>
                  </a:cubicBezTo>
                  <a:cubicBezTo>
                    <a:pt x="62" y="21"/>
                    <a:pt x="104" y="63"/>
                    <a:pt x="152" y="6"/>
                  </a:cubicBezTo>
                  <a:cubicBezTo>
                    <a:pt x="139" y="2"/>
                    <a:pt x="127" y="0"/>
                    <a:pt x="1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8" name="Freeform 285"/>
            <p:cNvSpPr>
              <a:spLocks/>
            </p:cNvSpPr>
            <p:nvPr/>
          </p:nvSpPr>
          <p:spPr bwMode="auto">
            <a:xfrm>
              <a:off x="205" y="861"/>
              <a:ext cx="462" cy="229"/>
            </a:xfrm>
            <a:custGeom>
              <a:avLst/>
              <a:gdLst>
                <a:gd name="T0" fmla="*/ 0 w 289"/>
                <a:gd name="T1" fmla="*/ 0 h 143"/>
                <a:gd name="T2" fmla="*/ 0 w 289"/>
                <a:gd name="T3" fmla="*/ 0 h 143"/>
                <a:gd name="T4" fmla="*/ 77 w 289"/>
                <a:gd name="T5" fmla="*/ 63 h 143"/>
                <a:gd name="T6" fmla="*/ 98 w 289"/>
                <a:gd name="T7" fmla="*/ 62 h 143"/>
                <a:gd name="T8" fmla="*/ 116 w 289"/>
                <a:gd name="T9" fmla="*/ 61 h 143"/>
                <a:gd name="T10" fmla="*/ 289 w 289"/>
                <a:gd name="T11" fmla="*/ 143 h 143"/>
                <a:gd name="T12" fmla="*/ 139 w 289"/>
                <a:gd name="T13" fmla="*/ 6 h 143"/>
                <a:gd name="T14" fmla="*/ 96 w 289"/>
                <a:gd name="T15" fmla="*/ 10 h 143"/>
                <a:gd name="T16" fmla="*/ 54 w 289"/>
                <a:gd name="T17" fmla="*/ 14 h 143"/>
                <a:gd name="T18" fmla="*/ 0 w 289"/>
                <a:gd name="T1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14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63"/>
                    <a:pt x="77" y="63"/>
                  </a:cubicBezTo>
                  <a:cubicBezTo>
                    <a:pt x="83" y="63"/>
                    <a:pt x="90" y="63"/>
                    <a:pt x="98" y="62"/>
                  </a:cubicBezTo>
                  <a:cubicBezTo>
                    <a:pt x="104" y="61"/>
                    <a:pt x="110" y="61"/>
                    <a:pt x="116" y="61"/>
                  </a:cubicBezTo>
                  <a:cubicBezTo>
                    <a:pt x="209" y="61"/>
                    <a:pt x="289" y="143"/>
                    <a:pt x="289" y="143"/>
                  </a:cubicBezTo>
                  <a:cubicBezTo>
                    <a:pt x="235" y="28"/>
                    <a:pt x="186" y="6"/>
                    <a:pt x="139" y="6"/>
                  </a:cubicBezTo>
                  <a:cubicBezTo>
                    <a:pt x="124" y="6"/>
                    <a:pt x="110" y="8"/>
                    <a:pt x="96" y="10"/>
                  </a:cubicBezTo>
                  <a:cubicBezTo>
                    <a:pt x="82" y="12"/>
                    <a:pt x="68" y="14"/>
                    <a:pt x="54" y="14"/>
                  </a:cubicBezTo>
                  <a:cubicBezTo>
                    <a:pt x="36" y="14"/>
                    <a:pt x="18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89" name="Freeform 286"/>
            <p:cNvSpPr>
              <a:spLocks/>
            </p:cNvSpPr>
            <p:nvPr/>
          </p:nvSpPr>
          <p:spPr bwMode="auto">
            <a:xfrm>
              <a:off x="1130" y="1236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0" name="Freeform 287"/>
            <p:cNvSpPr>
              <a:spLocks/>
            </p:cNvSpPr>
            <p:nvPr/>
          </p:nvSpPr>
          <p:spPr bwMode="auto">
            <a:xfrm>
              <a:off x="798" y="1238"/>
              <a:ext cx="338" cy="470"/>
            </a:xfrm>
            <a:custGeom>
              <a:avLst/>
              <a:gdLst>
                <a:gd name="T0" fmla="*/ 207 w 211"/>
                <a:gd name="T1" fmla="*/ 0 h 294"/>
                <a:gd name="T2" fmla="*/ 147 w 211"/>
                <a:gd name="T3" fmla="*/ 68 h 294"/>
                <a:gd name="T4" fmla="*/ 111 w 211"/>
                <a:gd name="T5" fmla="*/ 54 h 294"/>
                <a:gd name="T6" fmla="*/ 75 w 211"/>
                <a:gd name="T7" fmla="*/ 39 h 294"/>
                <a:gd name="T8" fmla="*/ 40 w 211"/>
                <a:gd name="T9" fmla="*/ 61 h 294"/>
                <a:gd name="T10" fmla="*/ 0 w 211"/>
                <a:gd name="T11" fmla="*/ 211 h 294"/>
                <a:gd name="T12" fmla="*/ 1 w 211"/>
                <a:gd name="T13" fmla="*/ 228 h 294"/>
                <a:gd name="T14" fmla="*/ 8 w 211"/>
                <a:gd name="T15" fmla="*/ 294 h 294"/>
                <a:gd name="T16" fmla="*/ 27 w 211"/>
                <a:gd name="T17" fmla="*/ 228 h 294"/>
                <a:gd name="T18" fmla="*/ 127 w 211"/>
                <a:gd name="T19" fmla="*/ 104 h 294"/>
                <a:gd name="T20" fmla="*/ 207 w 211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94">
                  <a:moveTo>
                    <a:pt x="207" y="0"/>
                  </a:moveTo>
                  <a:cubicBezTo>
                    <a:pt x="184" y="53"/>
                    <a:pt x="165" y="68"/>
                    <a:pt x="147" y="68"/>
                  </a:cubicBezTo>
                  <a:cubicBezTo>
                    <a:pt x="134" y="68"/>
                    <a:pt x="122" y="61"/>
                    <a:pt x="111" y="54"/>
                  </a:cubicBezTo>
                  <a:cubicBezTo>
                    <a:pt x="99" y="46"/>
                    <a:pt x="87" y="39"/>
                    <a:pt x="75" y="39"/>
                  </a:cubicBezTo>
                  <a:cubicBezTo>
                    <a:pt x="64" y="39"/>
                    <a:pt x="52" y="44"/>
                    <a:pt x="40" y="61"/>
                  </a:cubicBezTo>
                  <a:cubicBezTo>
                    <a:pt x="8" y="102"/>
                    <a:pt x="0" y="162"/>
                    <a:pt x="0" y="211"/>
                  </a:cubicBezTo>
                  <a:cubicBezTo>
                    <a:pt x="0" y="217"/>
                    <a:pt x="1" y="222"/>
                    <a:pt x="1" y="228"/>
                  </a:cubicBezTo>
                  <a:cubicBezTo>
                    <a:pt x="2" y="266"/>
                    <a:pt x="8" y="294"/>
                    <a:pt x="8" y="294"/>
                  </a:cubicBezTo>
                  <a:cubicBezTo>
                    <a:pt x="8" y="294"/>
                    <a:pt x="13" y="264"/>
                    <a:pt x="27" y="228"/>
                  </a:cubicBezTo>
                  <a:cubicBezTo>
                    <a:pt x="45" y="180"/>
                    <a:pt x="76" y="121"/>
                    <a:pt x="127" y="104"/>
                  </a:cubicBezTo>
                  <a:cubicBezTo>
                    <a:pt x="211" y="77"/>
                    <a:pt x="205" y="1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1" name="Freeform 288"/>
            <p:cNvSpPr>
              <a:spLocks/>
            </p:cNvSpPr>
            <p:nvPr/>
          </p:nvSpPr>
          <p:spPr bwMode="auto">
            <a:xfrm>
              <a:off x="402" y="1569"/>
              <a:ext cx="408" cy="224"/>
            </a:xfrm>
            <a:custGeom>
              <a:avLst/>
              <a:gdLst>
                <a:gd name="T0" fmla="*/ 108 w 255"/>
                <a:gd name="T1" fmla="*/ 0 h 140"/>
                <a:gd name="T2" fmla="*/ 61 w 255"/>
                <a:gd name="T3" fmla="*/ 21 h 140"/>
                <a:gd name="T4" fmla="*/ 34 w 255"/>
                <a:gd name="T5" fmla="*/ 34 h 140"/>
                <a:gd name="T6" fmla="*/ 1 w 255"/>
                <a:gd name="T7" fmla="*/ 21 h 140"/>
                <a:gd name="T8" fmla="*/ 0 w 255"/>
                <a:gd name="T9" fmla="*/ 20 h 140"/>
                <a:gd name="T10" fmla="*/ 0 w 255"/>
                <a:gd name="T11" fmla="*/ 21 h 140"/>
                <a:gd name="T12" fmla="*/ 65 w 255"/>
                <a:gd name="T13" fmla="*/ 69 h 140"/>
                <a:gd name="T14" fmla="*/ 93 w 255"/>
                <a:gd name="T15" fmla="*/ 65 h 140"/>
                <a:gd name="T16" fmla="*/ 115 w 255"/>
                <a:gd name="T17" fmla="*/ 62 h 140"/>
                <a:gd name="T18" fmla="*/ 174 w 255"/>
                <a:gd name="T19" fmla="*/ 78 h 140"/>
                <a:gd name="T20" fmla="*/ 174 w 255"/>
                <a:gd name="T21" fmla="*/ 78 h 140"/>
                <a:gd name="T22" fmla="*/ 174 w 255"/>
                <a:gd name="T23" fmla="*/ 78 h 140"/>
                <a:gd name="T24" fmla="*/ 255 w 255"/>
                <a:gd name="T25" fmla="*/ 140 h 140"/>
                <a:gd name="T26" fmla="*/ 174 w 255"/>
                <a:gd name="T27" fmla="*/ 21 h 140"/>
                <a:gd name="T28" fmla="*/ 174 w 255"/>
                <a:gd name="T29" fmla="*/ 20 h 140"/>
                <a:gd name="T30" fmla="*/ 139 w 255"/>
                <a:gd name="T31" fmla="*/ 5 h 140"/>
                <a:gd name="T32" fmla="*/ 108 w 255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" h="140">
                  <a:moveTo>
                    <a:pt x="108" y="0"/>
                  </a:moveTo>
                  <a:cubicBezTo>
                    <a:pt x="84" y="0"/>
                    <a:pt x="72" y="11"/>
                    <a:pt x="61" y="21"/>
                  </a:cubicBezTo>
                  <a:cubicBezTo>
                    <a:pt x="53" y="28"/>
                    <a:pt x="45" y="34"/>
                    <a:pt x="34" y="34"/>
                  </a:cubicBezTo>
                  <a:cubicBezTo>
                    <a:pt x="26" y="34"/>
                    <a:pt x="16" y="30"/>
                    <a:pt x="1" y="21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2" y="27"/>
                    <a:pt x="18" y="69"/>
                    <a:pt x="65" y="69"/>
                  </a:cubicBezTo>
                  <a:cubicBezTo>
                    <a:pt x="73" y="69"/>
                    <a:pt x="82" y="68"/>
                    <a:pt x="93" y="65"/>
                  </a:cubicBezTo>
                  <a:cubicBezTo>
                    <a:pt x="100" y="63"/>
                    <a:pt x="107" y="62"/>
                    <a:pt x="115" y="62"/>
                  </a:cubicBezTo>
                  <a:cubicBezTo>
                    <a:pt x="135" y="62"/>
                    <a:pt x="155" y="69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219" y="101"/>
                    <a:pt x="255" y="140"/>
                    <a:pt x="255" y="140"/>
                  </a:cubicBezTo>
                  <a:cubicBezTo>
                    <a:pt x="255" y="140"/>
                    <a:pt x="237" y="60"/>
                    <a:pt x="174" y="21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64" y="14"/>
                    <a:pt x="152" y="9"/>
                    <a:pt x="139" y="5"/>
                  </a:cubicBezTo>
                  <a:cubicBezTo>
                    <a:pt x="127" y="1"/>
                    <a:pt x="117" y="0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2" name="Freeform 289"/>
            <p:cNvSpPr>
              <a:spLocks/>
            </p:cNvSpPr>
            <p:nvPr/>
          </p:nvSpPr>
          <p:spPr bwMode="auto">
            <a:xfrm>
              <a:off x="363" y="1334"/>
              <a:ext cx="344" cy="253"/>
            </a:xfrm>
            <a:custGeom>
              <a:avLst/>
              <a:gdLst>
                <a:gd name="T0" fmla="*/ 104 w 215"/>
                <a:gd name="T1" fmla="*/ 0 h 158"/>
                <a:gd name="T2" fmla="*/ 0 w 215"/>
                <a:gd name="T3" fmla="*/ 27 h 158"/>
                <a:gd name="T4" fmla="*/ 40 w 215"/>
                <a:gd name="T5" fmla="*/ 21 h 158"/>
                <a:gd name="T6" fmla="*/ 198 w 215"/>
                <a:gd name="T7" fmla="*/ 155 h 158"/>
                <a:gd name="T8" fmla="*/ 215 w 215"/>
                <a:gd name="T9" fmla="*/ 158 h 158"/>
                <a:gd name="T10" fmla="*/ 198 w 215"/>
                <a:gd name="T11" fmla="*/ 123 h 158"/>
                <a:gd name="T12" fmla="*/ 104 w 215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58">
                  <a:moveTo>
                    <a:pt x="104" y="0"/>
                  </a:moveTo>
                  <a:cubicBezTo>
                    <a:pt x="78" y="0"/>
                    <a:pt x="45" y="8"/>
                    <a:pt x="0" y="27"/>
                  </a:cubicBezTo>
                  <a:cubicBezTo>
                    <a:pt x="15" y="23"/>
                    <a:pt x="29" y="21"/>
                    <a:pt x="40" y="21"/>
                  </a:cubicBezTo>
                  <a:cubicBezTo>
                    <a:pt x="124" y="21"/>
                    <a:pt x="91" y="127"/>
                    <a:pt x="198" y="155"/>
                  </a:cubicBezTo>
                  <a:cubicBezTo>
                    <a:pt x="203" y="156"/>
                    <a:pt x="209" y="157"/>
                    <a:pt x="215" y="158"/>
                  </a:cubicBezTo>
                  <a:cubicBezTo>
                    <a:pt x="208" y="149"/>
                    <a:pt x="202" y="137"/>
                    <a:pt x="198" y="123"/>
                  </a:cubicBezTo>
                  <a:cubicBezTo>
                    <a:pt x="182" y="71"/>
                    <a:pt x="179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3" name="Freeform 290"/>
            <p:cNvSpPr>
              <a:spLocks/>
            </p:cNvSpPr>
            <p:nvPr/>
          </p:nvSpPr>
          <p:spPr bwMode="auto">
            <a:xfrm>
              <a:off x="917" y="624"/>
              <a:ext cx="379" cy="245"/>
            </a:xfrm>
            <a:custGeom>
              <a:avLst/>
              <a:gdLst>
                <a:gd name="T0" fmla="*/ 192 w 237"/>
                <a:gd name="T1" fmla="*/ 0 h 153"/>
                <a:gd name="T2" fmla="*/ 0 w 237"/>
                <a:gd name="T3" fmla="*/ 146 h 153"/>
                <a:gd name="T4" fmla="*/ 65 w 237"/>
                <a:gd name="T5" fmla="*/ 153 h 153"/>
                <a:gd name="T6" fmla="*/ 237 w 237"/>
                <a:gd name="T7" fmla="*/ 6 h 153"/>
                <a:gd name="T8" fmla="*/ 192 w 237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53">
                  <a:moveTo>
                    <a:pt x="192" y="0"/>
                  </a:moveTo>
                  <a:cubicBezTo>
                    <a:pt x="78" y="0"/>
                    <a:pt x="170" y="137"/>
                    <a:pt x="0" y="146"/>
                  </a:cubicBezTo>
                  <a:cubicBezTo>
                    <a:pt x="26" y="151"/>
                    <a:pt x="47" y="153"/>
                    <a:pt x="65" y="153"/>
                  </a:cubicBezTo>
                  <a:cubicBezTo>
                    <a:pt x="204" y="153"/>
                    <a:pt x="141" y="18"/>
                    <a:pt x="237" y="6"/>
                  </a:cubicBezTo>
                  <a:cubicBezTo>
                    <a:pt x="219" y="2"/>
                    <a:pt x="204" y="0"/>
                    <a:pt x="1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4" name="Freeform 291"/>
            <p:cNvSpPr>
              <a:spLocks/>
            </p:cNvSpPr>
            <p:nvPr/>
          </p:nvSpPr>
          <p:spPr bwMode="auto">
            <a:xfrm>
              <a:off x="-277" y="2930"/>
              <a:ext cx="592" cy="397"/>
            </a:xfrm>
            <a:custGeom>
              <a:avLst/>
              <a:gdLst>
                <a:gd name="T0" fmla="*/ 171 w 370"/>
                <a:gd name="T1" fmla="*/ 0 h 248"/>
                <a:gd name="T2" fmla="*/ 0 w 370"/>
                <a:gd name="T3" fmla="*/ 40 h 248"/>
                <a:gd name="T4" fmla="*/ 237 w 370"/>
                <a:gd name="T5" fmla="*/ 159 h 248"/>
                <a:gd name="T6" fmla="*/ 344 w 370"/>
                <a:gd name="T7" fmla="*/ 248 h 248"/>
                <a:gd name="T8" fmla="*/ 360 w 370"/>
                <a:gd name="T9" fmla="*/ 247 h 248"/>
                <a:gd name="T10" fmla="*/ 369 w 370"/>
                <a:gd name="T11" fmla="*/ 246 h 248"/>
                <a:gd name="T12" fmla="*/ 370 w 370"/>
                <a:gd name="T13" fmla="*/ 246 h 248"/>
                <a:gd name="T14" fmla="*/ 282 w 370"/>
                <a:gd name="T15" fmla="*/ 172 h 248"/>
                <a:gd name="T16" fmla="*/ 305 w 370"/>
                <a:gd name="T17" fmla="*/ 77 h 248"/>
                <a:gd name="T18" fmla="*/ 274 w 370"/>
                <a:gd name="T19" fmla="*/ 26 h 248"/>
                <a:gd name="T20" fmla="*/ 171 w 370"/>
                <a:gd name="T2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248">
                  <a:moveTo>
                    <a:pt x="171" y="0"/>
                  </a:moveTo>
                  <a:cubicBezTo>
                    <a:pt x="85" y="0"/>
                    <a:pt x="0" y="40"/>
                    <a:pt x="0" y="40"/>
                  </a:cubicBezTo>
                  <a:cubicBezTo>
                    <a:pt x="0" y="40"/>
                    <a:pt x="190" y="42"/>
                    <a:pt x="237" y="159"/>
                  </a:cubicBezTo>
                  <a:cubicBezTo>
                    <a:pt x="269" y="237"/>
                    <a:pt x="315" y="248"/>
                    <a:pt x="344" y="248"/>
                  </a:cubicBezTo>
                  <a:cubicBezTo>
                    <a:pt x="350" y="248"/>
                    <a:pt x="356" y="248"/>
                    <a:pt x="360" y="247"/>
                  </a:cubicBezTo>
                  <a:cubicBezTo>
                    <a:pt x="364" y="247"/>
                    <a:pt x="367" y="246"/>
                    <a:pt x="369" y="246"/>
                  </a:cubicBezTo>
                  <a:cubicBezTo>
                    <a:pt x="370" y="246"/>
                    <a:pt x="370" y="246"/>
                    <a:pt x="370" y="246"/>
                  </a:cubicBezTo>
                  <a:cubicBezTo>
                    <a:pt x="300" y="225"/>
                    <a:pt x="282" y="200"/>
                    <a:pt x="282" y="172"/>
                  </a:cubicBezTo>
                  <a:cubicBezTo>
                    <a:pt x="282" y="141"/>
                    <a:pt x="305" y="108"/>
                    <a:pt x="305" y="77"/>
                  </a:cubicBezTo>
                  <a:cubicBezTo>
                    <a:pt x="305" y="59"/>
                    <a:pt x="297" y="42"/>
                    <a:pt x="274" y="26"/>
                  </a:cubicBezTo>
                  <a:cubicBezTo>
                    <a:pt x="243" y="7"/>
                    <a:pt x="207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5" name="Freeform 292"/>
            <p:cNvSpPr>
              <a:spLocks/>
            </p:cNvSpPr>
            <p:nvPr/>
          </p:nvSpPr>
          <p:spPr bwMode="auto">
            <a:xfrm>
              <a:off x="648" y="663"/>
              <a:ext cx="213" cy="402"/>
            </a:xfrm>
            <a:custGeom>
              <a:avLst/>
              <a:gdLst>
                <a:gd name="T0" fmla="*/ 127 w 133"/>
                <a:gd name="T1" fmla="*/ 0 h 251"/>
                <a:gd name="T2" fmla="*/ 20 w 133"/>
                <a:gd name="T3" fmla="*/ 117 h 251"/>
                <a:gd name="T4" fmla="*/ 0 w 133"/>
                <a:gd name="T5" fmla="*/ 187 h 251"/>
                <a:gd name="T6" fmla="*/ 8 w 133"/>
                <a:gd name="T7" fmla="*/ 251 h 251"/>
                <a:gd name="T8" fmla="*/ 20 w 133"/>
                <a:gd name="T9" fmla="*/ 185 h 251"/>
                <a:gd name="T10" fmla="*/ 133 w 133"/>
                <a:gd name="T11" fmla="*/ 45 h 251"/>
                <a:gd name="T12" fmla="*/ 127 w 133"/>
                <a:gd name="T1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51">
                  <a:moveTo>
                    <a:pt x="127" y="0"/>
                  </a:moveTo>
                  <a:cubicBezTo>
                    <a:pt x="121" y="68"/>
                    <a:pt x="54" y="69"/>
                    <a:pt x="20" y="117"/>
                  </a:cubicBezTo>
                  <a:cubicBezTo>
                    <a:pt x="8" y="133"/>
                    <a:pt x="0" y="155"/>
                    <a:pt x="0" y="187"/>
                  </a:cubicBezTo>
                  <a:cubicBezTo>
                    <a:pt x="0" y="205"/>
                    <a:pt x="3" y="226"/>
                    <a:pt x="8" y="251"/>
                  </a:cubicBezTo>
                  <a:cubicBezTo>
                    <a:pt x="9" y="223"/>
                    <a:pt x="13" y="202"/>
                    <a:pt x="20" y="185"/>
                  </a:cubicBezTo>
                  <a:cubicBezTo>
                    <a:pt x="51" y="106"/>
                    <a:pt x="133" y="129"/>
                    <a:pt x="133" y="45"/>
                  </a:cubicBezTo>
                  <a:cubicBezTo>
                    <a:pt x="133" y="32"/>
                    <a:pt x="131" y="18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6" name="Freeform 293"/>
            <p:cNvSpPr>
              <a:spLocks/>
            </p:cNvSpPr>
            <p:nvPr/>
          </p:nvSpPr>
          <p:spPr bwMode="auto">
            <a:xfrm>
              <a:off x="200" y="1393"/>
              <a:ext cx="94" cy="323"/>
            </a:xfrm>
            <a:custGeom>
              <a:avLst/>
              <a:gdLst>
                <a:gd name="T0" fmla="*/ 37 w 59"/>
                <a:gd name="T1" fmla="*/ 0 h 202"/>
                <a:gd name="T2" fmla="*/ 4 w 59"/>
                <a:gd name="T3" fmla="*/ 68 h 202"/>
                <a:gd name="T4" fmla="*/ 12 w 59"/>
                <a:gd name="T5" fmla="*/ 131 h 202"/>
                <a:gd name="T6" fmla="*/ 13 w 59"/>
                <a:gd name="T7" fmla="*/ 145 h 202"/>
                <a:gd name="T8" fmla="*/ 0 w 59"/>
                <a:gd name="T9" fmla="*/ 202 h 202"/>
                <a:gd name="T10" fmla="*/ 55 w 59"/>
                <a:gd name="T11" fmla="*/ 131 h 202"/>
                <a:gd name="T12" fmla="*/ 59 w 59"/>
                <a:gd name="T13" fmla="*/ 101 h 202"/>
                <a:gd name="T14" fmla="*/ 35 w 59"/>
                <a:gd name="T15" fmla="*/ 10 h 202"/>
                <a:gd name="T16" fmla="*/ 37 w 59"/>
                <a:gd name="T1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02">
                  <a:moveTo>
                    <a:pt x="37" y="0"/>
                  </a:moveTo>
                  <a:cubicBezTo>
                    <a:pt x="11" y="25"/>
                    <a:pt x="4" y="46"/>
                    <a:pt x="4" y="68"/>
                  </a:cubicBezTo>
                  <a:cubicBezTo>
                    <a:pt x="4" y="88"/>
                    <a:pt x="10" y="108"/>
                    <a:pt x="12" y="131"/>
                  </a:cubicBezTo>
                  <a:cubicBezTo>
                    <a:pt x="13" y="135"/>
                    <a:pt x="13" y="140"/>
                    <a:pt x="13" y="145"/>
                  </a:cubicBezTo>
                  <a:cubicBezTo>
                    <a:pt x="13" y="162"/>
                    <a:pt x="10" y="181"/>
                    <a:pt x="0" y="202"/>
                  </a:cubicBezTo>
                  <a:cubicBezTo>
                    <a:pt x="31" y="176"/>
                    <a:pt x="47" y="152"/>
                    <a:pt x="55" y="131"/>
                  </a:cubicBezTo>
                  <a:cubicBezTo>
                    <a:pt x="58" y="120"/>
                    <a:pt x="59" y="110"/>
                    <a:pt x="59" y="101"/>
                  </a:cubicBezTo>
                  <a:cubicBezTo>
                    <a:pt x="59" y="62"/>
                    <a:pt x="35" y="32"/>
                    <a:pt x="35" y="10"/>
                  </a:cubicBezTo>
                  <a:cubicBezTo>
                    <a:pt x="35" y="6"/>
                    <a:pt x="36" y="3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7" name="Freeform 294"/>
            <p:cNvSpPr>
              <a:spLocks/>
            </p:cNvSpPr>
            <p:nvPr/>
          </p:nvSpPr>
          <p:spPr bwMode="auto">
            <a:xfrm>
              <a:off x="2128" y="1518"/>
              <a:ext cx="200" cy="171"/>
            </a:xfrm>
            <a:custGeom>
              <a:avLst/>
              <a:gdLst>
                <a:gd name="T0" fmla="*/ 125 w 125"/>
                <a:gd name="T1" fmla="*/ 0 h 107"/>
                <a:gd name="T2" fmla="*/ 54 w 125"/>
                <a:gd name="T3" fmla="*/ 53 h 107"/>
                <a:gd name="T4" fmla="*/ 0 w 125"/>
                <a:gd name="T5" fmla="*/ 91 h 107"/>
                <a:gd name="T6" fmla="*/ 50 w 125"/>
                <a:gd name="T7" fmla="*/ 107 h 107"/>
                <a:gd name="T8" fmla="*/ 99 w 125"/>
                <a:gd name="T9" fmla="*/ 53 h 107"/>
                <a:gd name="T10" fmla="*/ 125 w 12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07">
                  <a:moveTo>
                    <a:pt x="125" y="0"/>
                  </a:moveTo>
                  <a:cubicBezTo>
                    <a:pt x="87" y="8"/>
                    <a:pt x="73" y="30"/>
                    <a:pt x="54" y="53"/>
                  </a:cubicBezTo>
                  <a:cubicBezTo>
                    <a:pt x="41" y="67"/>
                    <a:pt x="26" y="81"/>
                    <a:pt x="0" y="91"/>
                  </a:cubicBezTo>
                  <a:cubicBezTo>
                    <a:pt x="21" y="102"/>
                    <a:pt x="37" y="107"/>
                    <a:pt x="50" y="107"/>
                  </a:cubicBezTo>
                  <a:cubicBezTo>
                    <a:pt x="81" y="107"/>
                    <a:pt x="91" y="80"/>
                    <a:pt x="99" y="53"/>
                  </a:cubicBezTo>
                  <a:cubicBezTo>
                    <a:pt x="106" y="31"/>
                    <a:pt x="111" y="8"/>
                    <a:pt x="1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8" name="Freeform 295"/>
            <p:cNvSpPr>
              <a:spLocks/>
            </p:cNvSpPr>
            <p:nvPr/>
          </p:nvSpPr>
          <p:spPr bwMode="auto">
            <a:xfrm>
              <a:off x="1694" y="1145"/>
              <a:ext cx="103" cy="312"/>
            </a:xfrm>
            <a:custGeom>
              <a:avLst/>
              <a:gdLst>
                <a:gd name="T0" fmla="*/ 0 w 64"/>
                <a:gd name="T1" fmla="*/ 0 h 195"/>
                <a:gd name="T2" fmla="*/ 25 w 64"/>
                <a:gd name="T3" fmla="*/ 82 h 195"/>
                <a:gd name="T4" fmla="*/ 5 w 64"/>
                <a:gd name="T5" fmla="*/ 168 h 195"/>
                <a:gd name="T6" fmla="*/ 9 w 64"/>
                <a:gd name="T7" fmla="*/ 195 h 195"/>
                <a:gd name="T8" fmla="*/ 64 w 64"/>
                <a:gd name="T9" fmla="*/ 121 h 195"/>
                <a:gd name="T10" fmla="*/ 0 w 64"/>
                <a:gd name="T1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95">
                  <a:moveTo>
                    <a:pt x="0" y="0"/>
                  </a:moveTo>
                  <a:cubicBezTo>
                    <a:pt x="19" y="36"/>
                    <a:pt x="25" y="62"/>
                    <a:pt x="25" y="82"/>
                  </a:cubicBezTo>
                  <a:cubicBezTo>
                    <a:pt x="25" y="118"/>
                    <a:pt x="5" y="136"/>
                    <a:pt x="5" y="168"/>
                  </a:cubicBezTo>
                  <a:cubicBezTo>
                    <a:pt x="5" y="176"/>
                    <a:pt x="6" y="185"/>
                    <a:pt x="9" y="195"/>
                  </a:cubicBezTo>
                  <a:cubicBezTo>
                    <a:pt x="50" y="176"/>
                    <a:pt x="64" y="150"/>
                    <a:pt x="64" y="121"/>
                  </a:cubicBezTo>
                  <a:cubicBezTo>
                    <a:pt x="64" y="76"/>
                    <a:pt x="27" y="2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99" name="Freeform 296"/>
            <p:cNvSpPr>
              <a:spLocks/>
            </p:cNvSpPr>
            <p:nvPr/>
          </p:nvSpPr>
          <p:spPr bwMode="auto">
            <a:xfrm>
              <a:off x="357" y="2139"/>
              <a:ext cx="85" cy="162"/>
            </a:xfrm>
            <a:custGeom>
              <a:avLst/>
              <a:gdLst>
                <a:gd name="T0" fmla="*/ 47 w 53"/>
                <a:gd name="T1" fmla="*/ 0 h 101"/>
                <a:gd name="T2" fmla="*/ 11 w 53"/>
                <a:gd name="T3" fmla="*/ 31 h 101"/>
                <a:gd name="T4" fmla="*/ 0 w 53"/>
                <a:gd name="T5" fmla="*/ 85 h 101"/>
                <a:gd name="T6" fmla="*/ 3 w 53"/>
                <a:gd name="T7" fmla="*/ 101 h 101"/>
                <a:gd name="T8" fmla="*/ 49 w 53"/>
                <a:gd name="T9" fmla="*/ 47 h 101"/>
                <a:gd name="T10" fmla="*/ 53 w 53"/>
                <a:gd name="T11" fmla="*/ 25 h 101"/>
                <a:gd name="T12" fmla="*/ 47 w 53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101">
                  <a:moveTo>
                    <a:pt x="47" y="0"/>
                  </a:moveTo>
                  <a:cubicBezTo>
                    <a:pt x="32" y="3"/>
                    <a:pt x="18" y="15"/>
                    <a:pt x="11" y="31"/>
                  </a:cubicBezTo>
                  <a:cubicBezTo>
                    <a:pt x="6" y="43"/>
                    <a:pt x="0" y="67"/>
                    <a:pt x="0" y="85"/>
                  </a:cubicBezTo>
                  <a:cubicBezTo>
                    <a:pt x="0" y="91"/>
                    <a:pt x="1" y="97"/>
                    <a:pt x="3" y="101"/>
                  </a:cubicBezTo>
                  <a:cubicBezTo>
                    <a:pt x="18" y="97"/>
                    <a:pt x="42" y="63"/>
                    <a:pt x="49" y="47"/>
                  </a:cubicBezTo>
                  <a:cubicBezTo>
                    <a:pt x="52" y="40"/>
                    <a:pt x="53" y="32"/>
                    <a:pt x="53" y="25"/>
                  </a:cubicBezTo>
                  <a:cubicBezTo>
                    <a:pt x="53" y="16"/>
                    <a:pt x="51" y="7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0" name="Freeform 297"/>
            <p:cNvSpPr>
              <a:spLocks/>
            </p:cNvSpPr>
            <p:nvPr/>
          </p:nvSpPr>
          <p:spPr bwMode="auto">
            <a:xfrm>
              <a:off x="1557" y="1039"/>
              <a:ext cx="456" cy="280"/>
            </a:xfrm>
            <a:custGeom>
              <a:avLst/>
              <a:gdLst>
                <a:gd name="T0" fmla="*/ 51 w 285"/>
                <a:gd name="T1" fmla="*/ 0 h 175"/>
                <a:gd name="T2" fmla="*/ 0 w 285"/>
                <a:gd name="T3" fmla="*/ 10 h 175"/>
                <a:gd name="T4" fmla="*/ 226 w 285"/>
                <a:gd name="T5" fmla="*/ 175 h 175"/>
                <a:gd name="T6" fmla="*/ 285 w 285"/>
                <a:gd name="T7" fmla="*/ 160 h 175"/>
                <a:gd name="T8" fmla="*/ 278 w 285"/>
                <a:gd name="T9" fmla="*/ 160 h 175"/>
                <a:gd name="T10" fmla="*/ 163 w 285"/>
                <a:gd name="T11" fmla="*/ 80 h 175"/>
                <a:gd name="T12" fmla="*/ 51 w 285"/>
                <a:gd name="T1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5">
                  <a:moveTo>
                    <a:pt x="51" y="0"/>
                  </a:moveTo>
                  <a:cubicBezTo>
                    <a:pt x="37" y="0"/>
                    <a:pt x="20" y="3"/>
                    <a:pt x="0" y="10"/>
                  </a:cubicBezTo>
                  <a:cubicBezTo>
                    <a:pt x="129" y="22"/>
                    <a:pt x="131" y="175"/>
                    <a:pt x="226" y="175"/>
                  </a:cubicBezTo>
                  <a:cubicBezTo>
                    <a:pt x="243" y="175"/>
                    <a:pt x="262" y="171"/>
                    <a:pt x="285" y="160"/>
                  </a:cubicBezTo>
                  <a:cubicBezTo>
                    <a:pt x="282" y="160"/>
                    <a:pt x="280" y="160"/>
                    <a:pt x="278" y="160"/>
                  </a:cubicBezTo>
                  <a:cubicBezTo>
                    <a:pt x="220" y="160"/>
                    <a:pt x="192" y="120"/>
                    <a:pt x="163" y="80"/>
                  </a:cubicBezTo>
                  <a:cubicBezTo>
                    <a:pt x="135" y="40"/>
                    <a:pt x="107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1" name="Freeform 298"/>
            <p:cNvSpPr>
              <a:spLocks/>
            </p:cNvSpPr>
            <p:nvPr/>
          </p:nvSpPr>
          <p:spPr bwMode="auto">
            <a:xfrm>
              <a:off x="349" y="1398"/>
              <a:ext cx="1019" cy="976"/>
            </a:xfrm>
            <a:custGeom>
              <a:avLst/>
              <a:gdLst>
                <a:gd name="T0" fmla="*/ 365 w 637"/>
                <a:gd name="T1" fmla="*/ 59 h 610"/>
                <a:gd name="T2" fmla="*/ 300 w 637"/>
                <a:gd name="T3" fmla="*/ 227 h 610"/>
                <a:gd name="T4" fmla="*/ 309 w 637"/>
                <a:gd name="T5" fmla="*/ 295 h 610"/>
                <a:gd name="T6" fmla="*/ 207 w 637"/>
                <a:gd name="T7" fmla="*/ 213 h 610"/>
                <a:gd name="T8" fmla="*/ 91 w 637"/>
                <a:gd name="T9" fmla="*/ 212 h 610"/>
                <a:gd name="T10" fmla="*/ 14 w 637"/>
                <a:gd name="T11" fmla="*/ 368 h 610"/>
                <a:gd name="T12" fmla="*/ 80 w 637"/>
                <a:gd name="T13" fmla="*/ 394 h 610"/>
                <a:gd name="T14" fmla="*/ 125 w 637"/>
                <a:gd name="T15" fmla="*/ 437 h 610"/>
                <a:gd name="T16" fmla="*/ 125 w 637"/>
                <a:gd name="T17" fmla="*/ 440 h 610"/>
                <a:gd name="T18" fmla="*/ 140 w 637"/>
                <a:gd name="T19" fmla="*/ 457 h 610"/>
                <a:gd name="T20" fmla="*/ 155 w 637"/>
                <a:gd name="T21" fmla="*/ 367 h 610"/>
                <a:gd name="T22" fmla="*/ 52 w 637"/>
                <a:gd name="T23" fmla="*/ 301 h 610"/>
                <a:gd name="T24" fmla="*/ 152 w 637"/>
                <a:gd name="T25" fmla="*/ 230 h 610"/>
                <a:gd name="T26" fmla="*/ 249 w 637"/>
                <a:gd name="T27" fmla="*/ 261 h 610"/>
                <a:gd name="T28" fmla="*/ 296 w 637"/>
                <a:gd name="T29" fmla="*/ 566 h 610"/>
                <a:gd name="T30" fmla="*/ 273 w 637"/>
                <a:gd name="T31" fmla="*/ 610 h 610"/>
                <a:gd name="T32" fmla="*/ 348 w 637"/>
                <a:gd name="T33" fmla="*/ 427 h 610"/>
                <a:gd name="T34" fmla="*/ 321 w 637"/>
                <a:gd name="T35" fmla="*/ 314 h 610"/>
                <a:gd name="T36" fmla="*/ 311 w 637"/>
                <a:gd name="T37" fmla="*/ 197 h 610"/>
                <a:gd name="T38" fmla="*/ 401 w 637"/>
                <a:gd name="T39" fmla="*/ 110 h 610"/>
                <a:gd name="T40" fmla="*/ 455 w 637"/>
                <a:gd name="T41" fmla="*/ 128 h 610"/>
                <a:gd name="T42" fmla="*/ 445 w 637"/>
                <a:gd name="T43" fmla="*/ 192 h 610"/>
                <a:gd name="T44" fmla="*/ 433 w 637"/>
                <a:gd name="T45" fmla="*/ 191 h 610"/>
                <a:gd name="T46" fmla="*/ 427 w 637"/>
                <a:gd name="T47" fmla="*/ 212 h 610"/>
                <a:gd name="T48" fmla="*/ 491 w 637"/>
                <a:gd name="T49" fmla="*/ 201 h 610"/>
                <a:gd name="T50" fmla="*/ 485 w 637"/>
                <a:gd name="T51" fmla="*/ 128 h 610"/>
                <a:gd name="T52" fmla="*/ 412 w 637"/>
                <a:gd name="T53" fmla="*/ 93 h 610"/>
                <a:gd name="T54" fmla="*/ 327 w 637"/>
                <a:gd name="T55" fmla="*/ 139 h 610"/>
                <a:gd name="T56" fmla="*/ 327 w 637"/>
                <a:gd name="T57" fmla="*/ 139 h 610"/>
                <a:gd name="T58" fmla="*/ 427 w 637"/>
                <a:gd name="T59" fmla="*/ 34 h 610"/>
                <a:gd name="T60" fmla="*/ 596 w 637"/>
                <a:gd name="T61" fmla="*/ 81 h 610"/>
                <a:gd name="T62" fmla="*/ 586 w 637"/>
                <a:gd name="T63" fmla="*/ 128 h 610"/>
                <a:gd name="T64" fmla="*/ 521 w 637"/>
                <a:gd name="T65" fmla="*/ 147 h 610"/>
                <a:gd name="T66" fmla="*/ 558 w 637"/>
                <a:gd name="T67" fmla="*/ 167 h 610"/>
                <a:gd name="T68" fmla="*/ 636 w 637"/>
                <a:gd name="T69" fmla="*/ 128 h 610"/>
                <a:gd name="T70" fmla="*/ 611 w 637"/>
                <a:gd name="T71" fmla="*/ 4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7" h="610">
                  <a:moveTo>
                    <a:pt x="504" y="0"/>
                  </a:moveTo>
                  <a:cubicBezTo>
                    <a:pt x="453" y="0"/>
                    <a:pt x="401" y="23"/>
                    <a:pt x="365" y="59"/>
                  </a:cubicBezTo>
                  <a:cubicBezTo>
                    <a:pt x="345" y="79"/>
                    <a:pt x="331" y="102"/>
                    <a:pt x="320" y="128"/>
                  </a:cubicBezTo>
                  <a:cubicBezTo>
                    <a:pt x="307" y="159"/>
                    <a:pt x="300" y="193"/>
                    <a:pt x="300" y="227"/>
                  </a:cubicBezTo>
                  <a:cubicBezTo>
                    <a:pt x="300" y="250"/>
                    <a:pt x="303" y="273"/>
                    <a:pt x="309" y="295"/>
                  </a:cubicBezTo>
                  <a:cubicBezTo>
                    <a:pt x="309" y="295"/>
                    <a:pt x="309" y="295"/>
                    <a:pt x="309" y="295"/>
                  </a:cubicBezTo>
                  <a:cubicBezTo>
                    <a:pt x="309" y="295"/>
                    <a:pt x="309" y="295"/>
                    <a:pt x="309" y="295"/>
                  </a:cubicBezTo>
                  <a:cubicBezTo>
                    <a:pt x="284" y="258"/>
                    <a:pt x="248" y="228"/>
                    <a:pt x="207" y="213"/>
                  </a:cubicBezTo>
                  <a:cubicBezTo>
                    <a:pt x="188" y="206"/>
                    <a:pt x="168" y="202"/>
                    <a:pt x="147" y="202"/>
                  </a:cubicBezTo>
                  <a:cubicBezTo>
                    <a:pt x="128" y="202"/>
                    <a:pt x="110" y="205"/>
                    <a:pt x="91" y="212"/>
                  </a:cubicBezTo>
                  <a:cubicBezTo>
                    <a:pt x="42" y="229"/>
                    <a:pt x="0" y="276"/>
                    <a:pt x="0" y="324"/>
                  </a:cubicBezTo>
                  <a:cubicBezTo>
                    <a:pt x="0" y="339"/>
                    <a:pt x="4" y="354"/>
                    <a:pt x="14" y="368"/>
                  </a:cubicBezTo>
                  <a:cubicBezTo>
                    <a:pt x="29" y="391"/>
                    <a:pt x="48" y="395"/>
                    <a:pt x="65" y="395"/>
                  </a:cubicBezTo>
                  <a:cubicBezTo>
                    <a:pt x="70" y="395"/>
                    <a:pt x="75" y="395"/>
                    <a:pt x="80" y="394"/>
                  </a:cubicBezTo>
                  <a:cubicBezTo>
                    <a:pt x="85" y="394"/>
                    <a:pt x="90" y="393"/>
                    <a:pt x="94" y="393"/>
                  </a:cubicBezTo>
                  <a:cubicBezTo>
                    <a:pt x="112" y="393"/>
                    <a:pt x="125" y="400"/>
                    <a:pt x="125" y="437"/>
                  </a:cubicBezTo>
                  <a:cubicBezTo>
                    <a:pt x="125" y="438"/>
                    <a:pt x="125" y="439"/>
                    <a:pt x="125" y="440"/>
                  </a:cubicBezTo>
                  <a:cubicBezTo>
                    <a:pt x="125" y="440"/>
                    <a:pt x="125" y="440"/>
                    <a:pt x="125" y="440"/>
                  </a:cubicBezTo>
                  <a:cubicBezTo>
                    <a:pt x="125" y="446"/>
                    <a:pt x="127" y="461"/>
                    <a:pt x="134" y="461"/>
                  </a:cubicBezTo>
                  <a:cubicBezTo>
                    <a:pt x="135" y="461"/>
                    <a:pt x="138" y="460"/>
                    <a:pt x="140" y="457"/>
                  </a:cubicBezTo>
                  <a:cubicBezTo>
                    <a:pt x="158" y="448"/>
                    <a:pt x="165" y="427"/>
                    <a:pt x="165" y="407"/>
                  </a:cubicBezTo>
                  <a:cubicBezTo>
                    <a:pt x="165" y="393"/>
                    <a:pt x="162" y="378"/>
                    <a:pt x="155" y="367"/>
                  </a:cubicBezTo>
                  <a:cubicBezTo>
                    <a:pt x="133" y="331"/>
                    <a:pt x="108" y="332"/>
                    <a:pt x="74" y="326"/>
                  </a:cubicBezTo>
                  <a:cubicBezTo>
                    <a:pt x="58" y="323"/>
                    <a:pt x="52" y="313"/>
                    <a:pt x="52" y="301"/>
                  </a:cubicBezTo>
                  <a:cubicBezTo>
                    <a:pt x="52" y="289"/>
                    <a:pt x="58" y="276"/>
                    <a:pt x="67" y="266"/>
                  </a:cubicBezTo>
                  <a:cubicBezTo>
                    <a:pt x="88" y="240"/>
                    <a:pt x="119" y="230"/>
                    <a:pt x="152" y="230"/>
                  </a:cubicBezTo>
                  <a:cubicBezTo>
                    <a:pt x="170" y="230"/>
                    <a:pt x="189" y="233"/>
                    <a:pt x="207" y="239"/>
                  </a:cubicBezTo>
                  <a:cubicBezTo>
                    <a:pt x="222" y="245"/>
                    <a:pt x="236" y="252"/>
                    <a:pt x="249" y="261"/>
                  </a:cubicBezTo>
                  <a:cubicBezTo>
                    <a:pt x="306" y="302"/>
                    <a:pt x="330" y="365"/>
                    <a:pt x="331" y="430"/>
                  </a:cubicBezTo>
                  <a:cubicBezTo>
                    <a:pt x="331" y="476"/>
                    <a:pt x="318" y="524"/>
                    <a:pt x="296" y="566"/>
                  </a:cubicBezTo>
                  <a:cubicBezTo>
                    <a:pt x="294" y="570"/>
                    <a:pt x="273" y="603"/>
                    <a:pt x="273" y="609"/>
                  </a:cubicBezTo>
                  <a:cubicBezTo>
                    <a:pt x="273" y="609"/>
                    <a:pt x="273" y="610"/>
                    <a:pt x="273" y="610"/>
                  </a:cubicBezTo>
                  <a:cubicBezTo>
                    <a:pt x="274" y="610"/>
                    <a:pt x="276" y="608"/>
                    <a:pt x="279" y="606"/>
                  </a:cubicBezTo>
                  <a:cubicBezTo>
                    <a:pt x="325" y="562"/>
                    <a:pt x="348" y="492"/>
                    <a:pt x="348" y="427"/>
                  </a:cubicBezTo>
                  <a:cubicBezTo>
                    <a:pt x="348" y="400"/>
                    <a:pt x="344" y="373"/>
                    <a:pt x="336" y="349"/>
                  </a:cubicBezTo>
                  <a:cubicBezTo>
                    <a:pt x="332" y="337"/>
                    <a:pt x="327" y="325"/>
                    <a:pt x="321" y="314"/>
                  </a:cubicBezTo>
                  <a:cubicBezTo>
                    <a:pt x="313" y="288"/>
                    <a:pt x="309" y="261"/>
                    <a:pt x="309" y="233"/>
                  </a:cubicBezTo>
                  <a:cubicBezTo>
                    <a:pt x="309" y="221"/>
                    <a:pt x="309" y="209"/>
                    <a:pt x="311" y="197"/>
                  </a:cubicBezTo>
                  <a:cubicBezTo>
                    <a:pt x="317" y="169"/>
                    <a:pt x="331" y="144"/>
                    <a:pt x="353" y="128"/>
                  </a:cubicBezTo>
                  <a:cubicBezTo>
                    <a:pt x="367" y="118"/>
                    <a:pt x="382" y="112"/>
                    <a:pt x="401" y="110"/>
                  </a:cubicBezTo>
                  <a:cubicBezTo>
                    <a:pt x="403" y="110"/>
                    <a:pt x="405" y="110"/>
                    <a:pt x="407" y="110"/>
                  </a:cubicBezTo>
                  <a:cubicBezTo>
                    <a:pt x="428" y="110"/>
                    <a:pt x="444" y="117"/>
                    <a:pt x="455" y="128"/>
                  </a:cubicBezTo>
                  <a:cubicBezTo>
                    <a:pt x="466" y="138"/>
                    <a:pt x="472" y="152"/>
                    <a:pt x="472" y="164"/>
                  </a:cubicBezTo>
                  <a:cubicBezTo>
                    <a:pt x="472" y="179"/>
                    <a:pt x="463" y="192"/>
                    <a:pt x="445" y="192"/>
                  </a:cubicBezTo>
                  <a:cubicBezTo>
                    <a:pt x="442" y="192"/>
                    <a:pt x="439" y="192"/>
                    <a:pt x="436" y="191"/>
                  </a:cubicBezTo>
                  <a:cubicBezTo>
                    <a:pt x="435" y="191"/>
                    <a:pt x="434" y="191"/>
                    <a:pt x="433" y="191"/>
                  </a:cubicBezTo>
                  <a:cubicBezTo>
                    <a:pt x="427" y="191"/>
                    <a:pt x="424" y="196"/>
                    <a:pt x="424" y="202"/>
                  </a:cubicBezTo>
                  <a:cubicBezTo>
                    <a:pt x="424" y="205"/>
                    <a:pt x="425" y="209"/>
                    <a:pt x="427" y="212"/>
                  </a:cubicBezTo>
                  <a:cubicBezTo>
                    <a:pt x="433" y="221"/>
                    <a:pt x="441" y="225"/>
                    <a:pt x="451" y="225"/>
                  </a:cubicBezTo>
                  <a:cubicBezTo>
                    <a:pt x="466" y="225"/>
                    <a:pt x="483" y="215"/>
                    <a:pt x="491" y="201"/>
                  </a:cubicBezTo>
                  <a:cubicBezTo>
                    <a:pt x="497" y="191"/>
                    <a:pt x="500" y="181"/>
                    <a:pt x="500" y="170"/>
                  </a:cubicBezTo>
                  <a:cubicBezTo>
                    <a:pt x="500" y="155"/>
                    <a:pt x="494" y="140"/>
                    <a:pt x="485" y="128"/>
                  </a:cubicBezTo>
                  <a:cubicBezTo>
                    <a:pt x="474" y="113"/>
                    <a:pt x="457" y="102"/>
                    <a:pt x="439" y="97"/>
                  </a:cubicBezTo>
                  <a:cubicBezTo>
                    <a:pt x="430" y="94"/>
                    <a:pt x="421" y="93"/>
                    <a:pt x="412" y="93"/>
                  </a:cubicBezTo>
                  <a:cubicBezTo>
                    <a:pt x="383" y="93"/>
                    <a:pt x="356" y="106"/>
                    <a:pt x="336" y="128"/>
                  </a:cubicBezTo>
                  <a:cubicBezTo>
                    <a:pt x="333" y="131"/>
                    <a:pt x="329" y="135"/>
                    <a:pt x="327" y="139"/>
                  </a:cubicBezTo>
                  <a:cubicBezTo>
                    <a:pt x="327" y="139"/>
                    <a:pt x="327" y="139"/>
                    <a:pt x="327" y="139"/>
                  </a:cubicBezTo>
                  <a:cubicBezTo>
                    <a:pt x="327" y="139"/>
                    <a:pt x="327" y="139"/>
                    <a:pt x="327" y="139"/>
                  </a:cubicBezTo>
                  <a:cubicBezTo>
                    <a:pt x="328" y="135"/>
                    <a:pt x="330" y="131"/>
                    <a:pt x="332" y="128"/>
                  </a:cubicBezTo>
                  <a:cubicBezTo>
                    <a:pt x="351" y="88"/>
                    <a:pt x="382" y="54"/>
                    <a:pt x="427" y="34"/>
                  </a:cubicBezTo>
                  <a:cubicBezTo>
                    <a:pt x="446" y="26"/>
                    <a:pt x="469" y="21"/>
                    <a:pt x="492" y="21"/>
                  </a:cubicBezTo>
                  <a:cubicBezTo>
                    <a:pt x="537" y="21"/>
                    <a:pt x="580" y="39"/>
                    <a:pt x="596" y="81"/>
                  </a:cubicBezTo>
                  <a:cubicBezTo>
                    <a:pt x="598" y="87"/>
                    <a:pt x="599" y="94"/>
                    <a:pt x="600" y="101"/>
                  </a:cubicBezTo>
                  <a:cubicBezTo>
                    <a:pt x="600" y="112"/>
                    <a:pt x="595" y="122"/>
                    <a:pt x="586" y="128"/>
                  </a:cubicBezTo>
                  <a:cubicBezTo>
                    <a:pt x="581" y="131"/>
                    <a:pt x="574" y="132"/>
                    <a:pt x="566" y="132"/>
                  </a:cubicBezTo>
                  <a:cubicBezTo>
                    <a:pt x="558" y="133"/>
                    <a:pt x="521" y="134"/>
                    <a:pt x="521" y="147"/>
                  </a:cubicBezTo>
                  <a:cubicBezTo>
                    <a:pt x="521" y="148"/>
                    <a:pt x="521" y="148"/>
                    <a:pt x="521" y="148"/>
                  </a:cubicBezTo>
                  <a:cubicBezTo>
                    <a:pt x="521" y="151"/>
                    <a:pt x="544" y="153"/>
                    <a:pt x="558" y="167"/>
                  </a:cubicBezTo>
                  <a:cubicBezTo>
                    <a:pt x="566" y="175"/>
                    <a:pt x="575" y="179"/>
                    <a:pt x="584" y="179"/>
                  </a:cubicBezTo>
                  <a:cubicBezTo>
                    <a:pt x="606" y="179"/>
                    <a:pt x="629" y="158"/>
                    <a:pt x="636" y="128"/>
                  </a:cubicBezTo>
                  <a:cubicBezTo>
                    <a:pt x="637" y="122"/>
                    <a:pt x="637" y="117"/>
                    <a:pt x="637" y="112"/>
                  </a:cubicBezTo>
                  <a:cubicBezTo>
                    <a:pt x="637" y="92"/>
                    <a:pt x="630" y="69"/>
                    <a:pt x="611" y="48"/>
                  </a:cubicBezTo>
                  <a:cubicBezTo>
                    <a:pt x="583" y="14"/>
                    <a:pt x="544" y="0"/>
                    <a:pt x="5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2" name="Freeform 299"/>
            <p:cNvSpPr>
              <a:spLocks/>
            </p:cNvSpPr>
            <p:nvPr/>
          </p:nvSpPr>
          <p:spPr bwMode="auto">
            <a:xfrm>
              <a:off x="2134" y="472"/>
              <a:ext cx="431" cy="268"/>
            </a:xfrm>
            <a:custGeom>
              <a:avLst/>
              <a:gdLst>
                <a:gd name="T0" fmla="*/ 78 w 269"/>
                <a:gd name="T1" fmla="*/ 0 h 167"/>
                <a:gd name="T2" fmla="*/ 0 w 269"/>
                <a:gd name="T3" fmla="*/ 8 h 167"/>
                <a:gd name="T4" fmla="*/ 269 w 269"/>
                <a:gd name="T5" fmla="*/ 167 h 167"/>
                <a:gd name="T6" fmla="*/ 269 w 269"/>
                <a:gd name="T7" fmla="*/ 154 h 167"/>
                <a:gd name="T8" fmla="*/ 78 w 269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67">
                  <a:moveTo>
                    <a:pt x="78" y="0"/>
                  </a:moveTo>
                  <a:cubicBezTo>
                    <a:pt x="49" y="0"/>
                    <a:pt x="21" y="3"/>
                    <a:pt x="0" y="8"/>
                  </a:cubicBezTo>
                  <a:cubicBezTo>
                    <a:pt x="203" y="34"/>
                    <a:pt x="153" y="130"/>
                    <a:pt x="269" y="167"/>
                  </a:cubicBezTo>
                  <a:cubicBezTo>
                    <a:pt x="269" y="163"/>
                    <a:pt x="269" y="158"/>
                    <a:pt x="269" y="154"/>
                  </a:cubicBezTo>
                  <a:cubicBezTo>
                    <a:pt x="269" y="30"/>
                    <a:pt x="166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3" name="Freeform 300"/>
            <p:cNvSpPr>
              <a:spLocks/>
            </p:cNvSpPr>
            <p:nvPr/>
          </p:nvSpPr>
          <p:spPr bwMode="auto">
            <a:xfrm>
              <a:off x="1746" y="631"/>
              <a:ext cx="420" cy="282"/>
            </a:xfrm>
            <a:custGeom>
              <a:avLst/>
              <a:gdLst>
                <a:gd name="T0" fmla="*/ 119 w 263"/>
                <a:gd name="T1" fmla="*/ 0 h 176"/>
                <a:gd name="T2" fmla="*/ 0 w 263"/>
                <a:gd name="T3" fmla="*/ 93 h 176"/>
                <a:gd name="T4" fmla="*/ 75 w 263"/>
                <a:gd name="T5" fmla="*/ 64 h 176"/>
                <a:gd name="T6" fmla="*/ 148 w 263"/>
                <a:gd name="T7" fmla="*/ 106 h 176"/>
                <a:gd name="T8" fmla="*/ 250 w 263"/>
                <a:gd name="T9" fmla="*/ 176 h 176"/>
                <a:gd name="T10" fmla="*/ 263 w 263"/>
                <a:gd name="T11" fmla="*/ 174 h 176"/>
                <a:gd name="T12" fmla="*/ 156 w 263"/>
                <a:gd name="T13" fmla="*/ 8 h 176"/>
                <a:gd name="T14" fmla="*/ 119 w 263"/>
                <a:gd name="T1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176">
                  <a:moveTo>
                    <a:pt x="119" y="0"/>
                  </a:moveTo>
                  <a:cubicBezTo>
                    <a:pt x="45" y="0"/>
                    <a:pt x="0" y="93"/>
                    <a:pt x="0" y="93"/>
                  </a:cubicBezTo>
                  <a:cubicBezTo>
                    <a:pt x="0" y="93"/>
                    <a:pt x="35" y="64"/>
                    <a:pt x="75" y="64"/>
                  </a:cubicBezTo>
                  <a:cubicBezTo>
                    <a:pt x="99" y="64"/>
                    <a:pt x="125" y="74"/>
                    <a:pt x="148" y="106"/>
                  </a:cubicBezTo>
                  <a:cubicBezTo>
                    <a:pt x="189" y="167"/>
                    <a:pt x="229" y="176"/>
                    <a:pt x="250" y="176"/>
                  </a:cubicBezTo>
                  <a:cubicBezTo>
                    <a:pt x="258" y="176"/>
                    <a:pt x="263" y="174"/>
                    <a:pt x="263" y="174"/>
                  </a:cubicBezTo>
                  <a:cubicBezTo>
                    <a:pt x="179" y="164"/>
                    <a:pt x="252" y="48"/>
                    <a:pt x="156" y="8"/>
                  </a:cubicBezTo>
                  <a:cubicBezTo>
                    <a:pt x="143" y="2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4" name="Freeform 301"/>
            <p:cNvSpPr>
              <a:spLocks/>
            </p:cNvSpPr>
            <p:nvPr/>
          </p:nvSpPr>
          <p:spPr bwMode="auto">
            <a:xfrm>
              <a:off x="2456" y="1082"/>
              <a:ext cx="213" cy="218"/>
            </a:xfrm>
            <a:custGeom>
              <a:avLst/>
              <a:gdLst>
                <a:gd name="T0" fmla="*/ 133 w 133"/>
                <a:gd name="T1" fmla="*/ 0 h 136"/>
                <a:gd name="T2" fmla="*/ 97 w 133"/>
                <a:gd name="T3" fmla="*/ 15 h 136"/>
                <a:gd name="T4" fmla="*/ 73 w 133"/>
                <a:gd name="T5" fmla="*/ 12 h 136"/>
                <a:gd name="T6" fmla="*/ 50 w 133"/>
                <a:gd name="T7" fmla="*/ 9 h 136"/>
                <a:gd name="T8" fmla="*/ 17 w 133"/>
                <a:gd name="T9" fmla="*/ 25 h 136"/>
                <a:gd name="T10" fmla="*/ 0 w 133"/>
                <a:gd name="T11" fmla="*/ 72 h 136"/>
                <a:gd name="T12" fmla="*/ 17 w 133"/>
                <a:gd name="T13" fmla="*/ 136 h 136"/>
                <a:gd name="T14" fmla="*/ 133 w 133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6">
                  <a:moveTo>
                    <a:pt x="133" y="0"/>
                  </a:moveTo>
                  <a:cubicBezTo>
                    <a:pt x="121" y="12"/>
                    <a:pt x="109" y="15"/>
                    <a:pt x="97" y="15"/>
                  </a:cubicBezTo>
                  <a:cubicBezTo>
                    <a:pt x="89" y="15"/>
                    <a:pt x="81" y="14"/>
                    <a:pt x="73" y="12"/>
                  </a:cubicBezTo>
                  <a:cubicBezTo>
                    <a:pt x="66" y="11"/>
                    <a:pt x="58" y="9"/>
                    <a:pt x="50" y="9"/>
                  </a:cubicBezTo>
                  <a:cubicBezTo>
                    <a:pt x="39" y="9"/>
                    <a:pt x="28" y="13"/>
                    <a:pt x="17" y="25"/>
                  </a:cubicBezTo>
                  <a:cubicBezTo>
                    <a:pt x="5" y="38"/>
                    <a:pt x="0" y="55"/>
                    <a:pt x="0" y="72"/>
                  </a:cubicBezTo>
                  <a:cubicBezTo>
                    <a:pt x="0" y="104"/>
                    <a:pt x="17" y="136"/>
                    <a:pt x="17" y="136"/>
                  </a:cubicBezTo>
                  <a:cubicBezTo>
                    <a:pt x="41" y="21"/>
                    <a:pt x="95" y="75"/>
                    <a:pt x="1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5" name="Freeform 302"/>
            <p:cNvSpPr>
              <a:spLocks/>
            </p:cNvSpPr>
            <p:nvPr/>
          </p:nvSpPr>
          <p:spPr bwMode="auto">
            <a:xfrm>
              <a:off x="-866" y="3689"/>
              <a:ext cx="103" cy="314"/>
            </a:xfrm>
            <a:custGeom>
              <a:avLst/>
              <a:gdLst>
                <a:gd name="T0" fmla="*/ 0 w 64"/>
                <a:gd name="T1" fmla="*/ 0 h 196"/>
                <a:gd name="T2" fmla="*/ 25 w 64"/>
                <a:gd name="T3" fmla="*/ 82 h 196"/>
                <a:gd name="T4" fmla="*/ 5 w 64"/>
                <a:gd name="T5" fmla="*/ 169 h 196"/>
                <a:gd name="T6" fmla="*/ 9 w 64"/>
                <a:gd name="T7" fmla="*/ 196 h 196"/>
                <a:gd name="T8" fmla="*/ 64 w 64"/>
                <a:gd name="T9" fmla="*/ 122 h 196"/>
                <a:gd name="T10" fmla="*/ 0 w 64"/>
                <a:gd name="T1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96">
                  <a:moveTo>
                    <a:pt x="0" y="0"/>
                  </a:moveTo>
                  <a:cubicBezTo>
                    <a:pt x="19" y="36"/>
                    <a:pt x="25" y="62"/>
                    <a:pt x="25" y="82"/>
                  </a:cubicBezTo>
                  <a:cubicBezTo>
                    <a:pt x="25" y="118"/>
                    <a:pt x="5" y="136"/>
                    <a:pt x="5" y="169"/>
                  </a:cubicBezTo>
                  <a:cubicBezTo>
                    <a:pt x="5" y="177"/>
                    <a:pt x="6" y="185"/>
                    <a:pt x="9" y="196"/>
                  </a:cubicBezTo>
                  <a:cubicBezTo>
                    <a:pt x="50" y="177"/>
                    <a:pt x="64" y="150"/>
                    <a:pt x="64" y="122"/>
                  </a:cubicBezTo>
                  <a:cubicBezTo>
                    <a:pt x="64" y="76"/>
                    <a:pt x="27" y="27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6" name="Freeform 303"/>
            <p:cNvSpPr>
              <a:spLocks/>
            </p:cNvSpPr>
            <p:nvPr/>
          </p:nvSpPr>
          <p:spPr bwMode="auto">
            <a:xfrm>
              <a:off x="-1003" y="3585"/>
              <a:ext cx="456" cy="278"/>
            </a:xfrm>
            <a:custGeom>
              <a:avLst/>
              <a:gdLst>
                <a:gd name="T0" fmla="*/ 51 w 285"/>
                <a:gd name="T1" fmla="*/ 0 h 174"/>
                <a:gd name="T2" fmla="*/ 0 w 285"/>
                <a:gd name="T3" fmla="*/ 9 h 174"/>
                <a:gd name="T4" fmla="*/ 226 w 285"/>
                <a:gd name="T5" fmla="*/ 174 h 174"/>
                <a:gd name="T6" fmla="*/ 285 w 285"/>
                <a:gd name="T7" fmla="*/ 159 h 174"/>
                <a:gd name="T8" fmla="*/ 278 w 285"/>
                <a:gd name="T9" fmla="*/ 160 h 174"/>
                <a:gd name="T10" fmla="*/ 163 w 285"/>
                <a:gd name="T11" fmla="*/ 80 h 174"/>
                <a:gd name="T12" fmla="*/ 51 w 285"/>
                <a:gd name="T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4">
                  <a:moveTo>
                    <a:pt x="51" y="0"/>
                  </a:moveTo>
                  <a:cubicBezTo>
                    <a:pt x="37" y="0"/>
                    <a:pt x="20" y="3"/>
                    <a:pt x="0" y="9"/>
                  </a:cubicBezTo>
                  <a:cubicBezTo>
                    <a:pt x="129" y="22"/>
                    <a:pt x="131" y="174"/>
                    <a:pt x="226" y="174"/>
                  </a:cubicBezTo>
                  <a:cubicBezTo>
                    <a:pt x="243" y="174"/>
                    <a:pt x="262" y="170"/>
                    <a:pt x="285" y="159"/>
                  </a:cubicBezTo>
                  <a:cubicBezTo>
                    <a:pt x="282" y="160"/>
                    <a:pt x="280" y="160"/>
                    <a:pt x="278" y="160"/>
                  </a:cubicBezTo>
                  <a:cubicBezTo>
                    <a:pt x="220" y="160"/>
                    <a:pt x="192" y="120"/>
                    <a:pt x="163" y="80"/>
                  </a:cubicBezTo>
                  <a:cubicBezTo>
                    <a:pt x="135" y="40"/>
                    <a:pt x="107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7" name="Freeform 304"/>
            <p:cNvSpPr>
              <a:spLocks/>
            </p:cNvSpPr>
            <p:nvPr/>
          </p:nvSpPr>
          <p:spPr bwMode="auto">
            <a:xfrm>
              <a:off x="-1034" y="1860"/>
              <a:ext cx="503" cy="471"/>
            </a:xfrm>
            <a:custGeom>
              <a:avLst/>
              <a:gdLst>
                <a:gd name="T0" fmla="*/ 0 w 314"/>
                <a:gd name="T1" fmla="*/ 0 h 294"/>
                <a:gd name="T2" fmla="*/ 314 w 314"/>
                <a:gd name="T3" fmla="*/ 294 h 294"/>
                <a:gd name="T4" fmla="*/ 0 w 314"/>
                <a:gd name="T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294">
                  <a:moveTo>
                    <a:pt x="0" y="0"/>
                  </a:moveTo>
                  <a:cubicBezTo>
                    <a:pt x="41" y="180"/>
                    <a:pt x="202" y="132"/>
                    <a:pt x="314" y="294"/>
                  </a:cubicBezTo>
                  <a:cubicBezTo>
                    <a:pt x="268" y="14"/>
                    <a:pt x="44" y="69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8" name="Freeform 305"/>
            <p:cNvSpPr>
              <a:spLocks/>
            </p:cNvSpPr>
            <p:nvPr/>
          </p:nvSpPr>
          <p:spPr bwMode="auto">
            <a:xfrm>
              <a:off x="-568" y="1632"/>
              <a:ext cx="195" cy="606"/>
            </a:xfrm>
            <a:custGeom>
              <a:avLst/>
              <a:gdLst>
                <a:gd name="T0" fmla="*/ 11 w 122"/>
                <a:gd name="T1" fmla="*/ 0 h 379"/>
                <a:gd name="T2" fmla="*/ 40 w 122"/>
                <a:gd name="T3" fmla="*/ 88 h 379"/>
                <a:gd name="T4" fmla="*/ 0 w 122"/>
                <a:gd name="T5" fmla="*/ 275 h 379"/>
                <a:gd name="T6" fmla="*/ 28 w 122"/>
                <a:gd name="T7" fmla="*/ 379 h 379"/>
                <a:gd name="T8" fmla="*/ 24 w 122"/>
                <a:gd name="T9" fmla="*/ 343 h 379"/>
                <a:gd name="T10" fmla="*/ 122 w 122"/>
                <a:gd name="T11" fmla="*/ 107 h 379"/>
                <a:gd name="T12" fmla="*/ 11 w 122"/>
                <a:gd name="T1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379">
                  <a:moveTo>
                    <a:pt x="11" y="0"/>
                  </a:moveTo>
                  <a:cubicBezTo>
                    <a:pt x="32" y="32"/>
                    <a:pt x="40" y="61"/>
                    <a:pt x="40" y="88"/>
                  </a:cubicBezTo>
                  <a:cubicBezTo>
                    <a:pt x="40" y="150"/>
                    <a:pt x="0" y="204"/>
                    <a:pt x="0" y="275"/>
                  </a:cubicBezTo>
                  <a:cubicBezTo>
                    <a:pt x="0" y="306"/>
                    <a:pt x="7" y="340"/>
                    <a:pt x="28" y="379"/>
                  </a:cubicBezTo>
                  <a:cubicBezTo>
                    <a:pt x="26" y="367"/>
                    <a:pt x="24" y="355"/>
                    <a:pt x="24" y="343"/>
                  </a:cubicBezTo>
                  <a:cubicBezTo>
                    <a:pt x="24" y="241"/>
                    <a:pt x="122" y="173"/>
                    <a:pt x="122" y="107"/>
                  </a:cubicBezTo>
                  <a:cubicBezTo>
                    <a:pt x="122" y="72"/>
                    <a:pt x="94" y="38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09" name="Freeform 306"/>
            <p:cNvSpPr>
              <a:spLocks/>
            </p:cNvSpPr>
            <p:nvPr/>
          </p:nvSpPr>
          <p:spPr bwMode="auto">
            <a:xfrm>
              <a:off x="-1090" y="2136"/>
              <a:ext cx="581" cy="250"/>
            </a:xfrm>
            <a:custGeom>
              <a:avLst/>
              <a:gdLst>
                <a:gd name="T0" fmla="*/ 121 w 363"/>
                <a:gd name="T1" fmla="*/ 0 h 156"/>
                <a:gd name="T2" fmla="*/ 0 w 363"/>
                <a:gd name="T3" fmla="*/ 45 h 156"/>
                <a:gd name="T4" fmla="*/ 115 w 363"/>
                <a:gd name="T5" fmla="*/ 72 h 156"/>
                <a:gd name="T6" fmla="*/ 130 w 363"/>
                <a:gd name="T7" fmla="*/ 72 h 156"/>
                <a:gd name="T8" fmla="*/ 146 w 363"/>
                <a:gd name="T9" fmla="*/ 72 h 156"/>
                <a:gd name="T10" fmla="*/ 363 w 363"/>
                <a:gd name="T11" fmla="*/ 156 h 156"/>
                <a:gd name="T12" fmla="*/ 121 w 363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156">
                  <a:moveTo>
                    <a:pt x="121" y="0"/>
                  </a:moveTo>
                  <a:cubicBezTo>
                    <a:pt x="81" y="0"/>
                    <a:pt x="41" y="13"/>
                    <a:pt x="0" y="45"/>
                  </a:cubicBezTo>
                  <a:cubicBezTo>
                    <a:pt x="45" y="69"/>
                    <a:pt x="80" y="72"/>
                    <a:pt x="115" y="72"/>
                  </a:cubicBezTo>
                  <a:cubicBezTo>
                    <a:pt x="120" y="72"/>
                    <a:pt x="125" y="72"/>
                    <a:pt x="130" y="72"/>
                  </a:cubicBezTo>
                  <a:cubicBezTo>
                    <a:pt x="136" y="72"/>
                    <a:pt x="141" y="72"/>
                    <a:pt x="146" y="72"/>
                  </a:cubicBezTo>
                  <a:cubicBezTo>
                    <a:pt x="200" y="72"/>
                    <a:pt x="260" y="78"/>
                    <a:pt x="363" y="156"/>
                  </a:cubicBezTo>
                  <a:cubicBezTo>
                    <a:pt x="321" y="96"/>
                    <a:pt x="227" y="0"/>
                    <a:pt x="1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0" name="Freeform 307"/>
            <p:cNvSpPr>
              <a:spLocks/>
            </p:cNvSpPr>
            <p:nvPr/>
          </p:nvSpPr>
          <p:spPr bwMode="auto">
            <a:xfrm>
              <a:off x="-491" y="1925"/>
              <a:ext cx="563" cy="281"/>
            </a:xfrm>
            <a:custGeom>
              <a:avLst/>
              <a:gdLst>
                <a:gd name="T0" fmla="*/ 140 w 352"/>
                <a:gd name="T1" fmla="*/ 0 h 176"/>
                <a:gd name="T2" fmla="*/ 126 w 352"/>
                <a:gd name="T3" fmla="*/ 0 h 176"/>
                <a:gd name="T4" fmla="*/ 0 w 352"/>
                <a:gd name="T5" fmla="*/ 164 h 176"/>
                <a:gd name="T6" fmla="*/ 1 w 352"/>
                <a:gd name="T7" fmla="*/ 176 h 176"/>
                <a:gd name="T8" fmla="*/ 148 w 352"/>
                <a:gd name="T9" fmla="*/ 55 h 176"/>
                <a:gd name="T10" fmla="*/ 223 w 352"/>
                <a:gd name="T11" fmla="*/ 73 h 176"/>
                <a:gd name="T12" fmla="*/ 288 w 352"/>
                <a:gd name="T13" fmla="*/ 91 h 176"/>
                <a:gd name="T14" fmla="*/ 352 w 352"/>
                <a:gd name="T15" fmla="*/ 35 h 176"/>
                <a:gd name="T16" fmla="*/ 292 w 352"/>
                <a:gd name="T17" fmla="*/ 64 h 176"/>
                <a:gd name="T18" fmla="*/ 229 w 352"/>
                <a:gd name="T19" fmla="*/ 32 h 176"/>
                <a:gd name="T20" fmla="*/ 140 w 352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2" h="176">
                  <a:moveTo>
                    <a:pt x="140" y="0"/>
                  </a:moveTo>
                  <a:cubicBezTo>
                    <a:pt x="136" y="0"/>
                    <a:pt x="131" y="0"/>
                    <a:pt x="126" y="0"/>
                  </a:cubicBezTo>
                  <a:cubicBezTo>
                    <a:pt x="35" y="8"/>
                    <a:pt x="0" y="99"/>
                    <a:pt x="0" y="164"/>
                  </a:cubicBezTo>
                  <a:cubicBezTo>
                    <a:pt x="0" y="168"/>
                    <a:pt x="1" y="172"/>
                    <a:pt x="1" y="176"/>
                  </a:cubicBezTo>
                  <a:cubicBezTo>
                    <a:pt x="54" y="81"/>
                    <a:pt x="103" y="55"/>
                    <a:pt x="148" y="55"/>
                  </a:cubicBezTo>
                  <a:cubicBezTo>
                    <a:pt x="175" y="55"/>
                    <a:pt x="200" y="64"/>
                    <a:pt x="223" y="73"/>
                  </a:cubicBezTo>
                  <a:cubicBezTo>
                    <a:pt x="247" y="82"/>
                    <a:pt x="268" y="91"/>
                    <a:pt x="288" y="91"/>
                  </a:cubicBezTo>
                  <a:cubicBezTo>
                    <a:pt x="312" y="91"/>
                    <a:pt x="334" y="78"/>
                    <a:pt x="352" y="35"/>
                  </a:cubicBezTo>
                  <a:cubicBezTo>
                    <a:pt x="328" y="56"/>
                    <a:pt x="309" y="64"/>
                    <a:pt x="292" y="64"/>
                  </a:cubicBezTo>
                  <a:cubicBezTo>
                    <a:pt x="269" y="64"/>
                    <a:pt x="251" y="48"/>
                    <a:pt x="229" y="32"/>
                  </a:cubicBezTo>
                  <a:cubicBezTo>
                    <a:pt x="207" y="16"/>
                    <a:pt x="18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1" name="Freeform 308"/>
            <p:cNvSpPr>
              <a:spLocks/>
            </p:cNvSpPr>
            <p:nvPr/>
          </p:nvSpPr>
          <p:spPr bwMode="auto">
            <a:xfrm>
              <a:off x="-866" y="1145"/>
              <a:ext cx="103" cy="312"/>
            </a:xfrm>
            <a:custGeom>
              <a:avLst/>
              <a:gdLst>
                <a:gd name="T0" fmla="*/ 0 w 64"/>
                <a:gd name="T1" fmla="*/ 0 h 195"/>
                <a:gd name="T2" fmla="*/ 25 w 64"/>
                <a:gd name="T3" fmla="*/ 82 h 195"/>
                <a:gd name="T4" fmla="*/ 5 w 64"/>
                <a:gd name="T5" fmla="*/ 168 h 195"/>
                <a:gd name="T6" fmla="*/ 9 w 64"/>
                <a:gd name="T7" fmla="*/ 195 h 195"/>
                <a:gd name="T8" fmla="*/ 64 w 64"/>
                <a:gd name="T9" fmla="*/ 121 h 195"/>
                <a:gd name="T10" fmla="*/ 0 w 64"/>
                <a:gd name="T1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95">
                  <a:moveTo>
                    <a:pt x="0" y="0"/>
                  </a:moveTo>
                  <a:cubicBezTo>
                    <a:pt x="19" y="36"/>
                    <a:pt x="25" y="62"/>
                    <a:pt x="25" y="82"/>
                  </a:cubicBezTo>
                  <a:cubicBezTo>
                    <a:pt x="25" y="118"/>
                    <a:pt x="5" y="136"/>
                    <a:pt x="5" y="168"/>
                  </a:cubicBezTo>
                  <a:cubicBezTo>
                    <a:pt x="5" y="176"/>
                    <a:pt x="6" y="185"/>
                    <a:pt x="9" y="195"/>
                  </a:cubicBezTo>
                  <a:cubicBezTo>
                    <a:pt x="50" y="176"/>
                    <a:pt x="64" y="150"/>
                    <a:pt x="64" y="121"/>
                  </a:cubicBezTo>
                  <a:cubicBezTo>
                    <a:pt x="64" y="76"/>
                    <a:pt x="27" y="2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2" name="Freeform 309"/>
            <p:cNvSpPr>
              <a:spLocks/>
            </p:cNvSpPr>
            <p:nvPr/>
          </p:nvSpPr>
          <p:spPr bwMode="auto">
            <a:xfrm>
              <a:off x="-1003" y="1039"/>
              <a:ext cx="456" cy="280"/>
            </a:xfrm>
            <a:custGeom>
              <a:avLst/>
              <a:gdLst>
                <a:gd name="T0" fmla="*/ 51 w 285"/>
                <a:gd name="T1" fmla="*/ 0 h 175"/>
                <a:gd name="T2" fmla="*/ 0 w 285"/>
                <a:gd name="T3" fmla="*/ 10 h 175"/>
                <a:gd name="T4" fmla="*/ 226 w 285"/>
                <a:gd name="T5" fmla="*/ 175 h 175"/>
                <a:gd name="T6" fmla="*/ 285 w 285"/>
                <a:gd name="T7" fmla="*/ 160 h 175"/>
                <a:gd name="T8" fmla="*/ 278 w 285"/>
                <a:gd name="T9" fmla="*/ 160 h 175"/>
                <a:gd name="T10" fmla="*/ 163 w 285"/>
                <a:gd name="T11" fmla="*/ 80 h 175"/>
                <a:gd name="T12" fmla="*/ 51 w 285"/>
                <a:gd name="T1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5">
                  <a:moveTo>
                    <a:pt x="51" y="0"/>
                  </a:moveTo>
                  <a:cubicBezTo>
                    <a:pt x="37" y="0"/>
                    <a:pt x="20" y="3"/>
                    <a:pt x="0" y="10"/>
                  </a:cubicBezTo>
                  <a:cubicBezTo>
                    <a:pt x="129" y="22"/>
                    <a:pt x="131" y="175"/>
                    <a:pt x="226" y="175"/>
                  </a:cubicBezTo>
                  <a:cubicBezTo>
                    <a:pt x="243" y="175"/>
                    <a:pt x="262" y="171"/>
                    <a:pt x="285" y="160"/>
                  </a:cubicBezTo>
                  <a:cubicBezTo>
                    <a:pt x="282" y="160"/>
                    <a:pt x="280" y="160"/>
                    <a:pt x="278" y="160"/>
                  </a:cubicBezTo>
                  <a:cubicBezTo>
                    <a:pt x="220" y="160"/>
                    <a:pt x="192" y="120"/>
                    <a:pt x="163" y="80"/>
                  </a:cubicBezTo>
                  <a:cubicBezTo>
                    <a:pt x="135" y="40"/>
                    <a:pt x="107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3" name="Freeform 310"/>
            <p:cNvSpPr>
              <a:spLocks/>
            </p:cNvSpPr>
            <p:nvPr/>
          </p:nvSpPr>
          <p:spPr bwMode="auto">
            <a:xfrm>
              <a:off x="-314" y="3559"/>
              <a:ext cx="202" cy="213"/>
            </a:xfrm>
            <a:custGeom>
              <a:avLst/>
              <a:gdLst>
                <a:gd name="T0" fmla="*/ 1 w 126"/>
                <a:gd name="T1" fmla="*/ 14 h 133"/>
                <a:gd name="T2" fmla="*/ 0 w 126"/>
                <a:gd name="T3" fmla="*/ 29 h 133"/>
                <a:gd name="T4" fmla="*/ 126 w 126"/>
                <a:gd name="T5" fmla="*/ 133 h 133"/>
                <a:gd name="T6" fmla="*/ 1 w 126"/>
                <a:gd name="T7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33">
                  <a:moveTo>
                    <a:pt x="1" y="14"/>
                  </a:moveTo>
                  <a:cubicBezTo>
                    <a:pt x="0" y="19"/>
                    <a:pt x="0" y="25"/>
                    <a:pt x="0" y="29"/>
                  </a:cubicBezTo>
                  <a:cubicBezTo>
                    <a:pt x="0" y="123"/>
                    <a:pt x="99" y="73"/>
                    <a:pt x="126" y="133"/>
                  </a:cubicBezTo>
                  <a:cubicBezTo>
                    <a:pt x="107" y="0"/>
                    <a:pt x="35" y="83"/>
                    <a:pt x="1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4" name="Freeform 311"/>
            <p:cNvSpPr>
              <a:spLocks/>
            </p:cNvSpPr>
            <p:nvPr/>
          </p:nvSpPr>
          <p:spPr bwMode="auto">
            <a:xfrm>
              <a:off x="-517" y="3723"/>
              <a:ext cx="442" cy="216"/>
            </a:xfrm>
            <a:custGeom>
              <a:avLst/>
              <a:gdLst>
                <a:gd name="T0" fmla="*/ 178 w 276"/>
                <a:gd name="T1" fmla="*/ 0 h 135"/>
                <a:gd name="T2" fmla="*/ 175 w 276"/>
                <a:gd name="T3" fmla="*/ 0 h 135"/>
                <a:gd name="T4" fmla="*/ 43 w 276"/>
                <a:gd name="T5" fmla="*/ 69 h 135"/>
                <a:gd name="T6" fmla="*/ 0 w 276"/>
                <a:gd name="T7" fmla="*/ 51 h 135"/>
                <a:gd name="T8" fmla="*/ 46 w 276"/>
                <a:gd name="T9" fmla="*/ 92 h 135"/>
                <a:gd name="T10" fmla="*/ 102 w 276"/>
                <a:gd name="T11" fmla="*/ 70 h 135"/>
                <a:gd name="T12" fmla="*/ 169 w 276"/>
                <a:gd name="T13" fmla="*/ 48 h 135"/>
                <a:gd name="T14" fmla="*/ 276 w 276"/>
                <a:gd name="T15" fmla="*/ 135 h 135"/>
                <a:gd name="T16" fmla="*/ 276 w 276"/>
                <a:gd name="T17" fmla="*/ 131 h 135"/>
                <a:gd name="T18" fmla="*/ 178 w 276"/>
                <a:gd name="T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35">
                  <a:moveTo>
                    <a:pt x="178" y="0"/>
                  </a:moveTo>
                  <a:cubicBezTo>
                    <a:pt x="177" y="0"/>
                    <a:pt x="176" y="0"/>
                    <a:pt x="175" y="0"/>
                  </a:cubicBezTo>
                  <a:cubicBezTo>
                    <a:pt x="100" y="2"/>
                    <a:pt x="84" y="69"/>
                    <a:pt x="43" y="69"/>
                  </a:cubicBezTo>
                  <a:cubicBezTo>
                    <a:pt x="31" y="69"/>
                    <a:pt x="17" y="64"/>
                    <a:pt x="0" y="51"/>
                  </a:cubicBezTo>
                  <a:cubicBezTo>
                    <a:pt x="14" y="82"/>
                    <a:pt x="29" y="92"/>
                    <a:pt x="46" y="92"/>
                  </a:cubicBezTo>
                  <a:cubicBezTo>
                    <a:pt x="63" y="92"/>
                    <a:pt x="82" y="81"/>
                    <a:pt x="102" y="70"/>
                  </a:cubicBezTo>
                  <a:cubicBezTo>
                    <a:pt x="123" y="59"/>
                    <a:pt x="145" y="48"/>
                    <a:pt x="169" y="48"/>
                  </a:cubicBezTo>
                  <a:cubicBezTo>
                    <a:pt x="201" y="48"/>
                    <a:pt x="237" y="68"/>
                    <a:pt x="276" y="135"/>
                  </a:cubicBezTo>
                  <a:cubicBezTo>
                    <a:pt x="276" y="134"/>
                    <a:pt x="276" y="132"/>
                    <a:pt x="276" y="131"/>
                  </a:cubicBezTo>
                  <a:cubicBezTo>
                    <a:pt x="276" y="77"/>
                    <a:pt x="249" y="0"/>
                    <a:pt x="1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5" name="Freeform 312"/>
            <p:cNvSpPr>
              <a:spLocks/>
            </p:cNvSpPr>
            <p:nvPr/>
          </p:nvSpPr>
          <p:spPr bwMode="auto">
            <a:xfrm>
              <a:off x="-814" y="3175"/>
              <a:ext cx="420" cy="282"/>
            </a:xfrm>
            <a:custGeom>
              <a:avLst/>
              <a:gdLst>
                <a:gd name="T0" fmla="*/ 119 w 263"/>
                <a:gd name="T1" fmla="*/ 0 h 176"/>
                <a:gd name="T2" fmla="*/ 0 w 263"/>
                <a:gd name="T3" fmla="*/ 93 h 176"/>
                <a:gd name="T4" fmla="*/ 75 w 263"/>
                <a:gd name="T5" fmla="*/ 65 h 176"/>
                <a:gd name="T6" fmla="*/ 148 w 263"/>
                <a:gd name="T7" fmla="*/ 107 h 176"/>
                <a:gd name="T8" fmla="*/ 250 w 263"/>
                <a:gd name="T9" fmla="*/ 176 h 176"/>
                <a:gd name="T10" fmla="*/ 263 w 263"/>
                <a:gd name="T11" fmla="*/ 175 h 176"/>
                <a:gd name="T12" fmla="*/ 156 w 263"/>
                <a:gd name="T13" fmla="*/ 8 h 176"/>
                <a:gd name="T14" fmla="*/ 119 w 263"/>
                <a:gd name="T1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176">
                  <a:moveTo>
                    <a:pt x="119" y="0"/>
                  </a:moveTo>
                  <a:cubicBezTo>
                    <a:pt x="45" y="0"/>
                    <a:pt x="0" y="93"/>
                    <a:pt x="0" y="93"/>
                  </a:cubicBezTo>
                  <a:cubicBezTo>
                    <a:pt x="0" y="93"/>
                    <a:pt x="35" y="65"/>
                    <a:pt x="75" y="65"/>
                  </a:cubicBezTo>
                  <a:cubicBezTo>
                    <a:pt x="99" y="65"/>
                    <a:pt x="125" y="75"/>
                    <a:pt x="148" y="107"/>
                  </a:cubicBezTo>
                  <a:cubicBezTo>
                    <a:pt x="189" y="167"/>
                    <a:pt x="229" y="176"/>
                    <a:pt x="250" y="176"/>
                  </a:cubicBezTo>
                  <a:cubicBezTo>
                    <a:pt x="258" y="176"/>
                    <a:pt x="263" y="175"/>
                    <a:pt x="263" y="175"/>
                  </a:cubicBezTo>
                  <a:cubicBezTo>
                    <a:pt x="179" y="165"/>
                    <a:pt x="252" y="49"/>
                    <a:pt x="156" y="8"/>
                  </a:cubicBezTo>
                  <a:cubicBezTo>
                    <a:pt x="143" y="3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6" name="Freeform 313"/>
            <p:cNvSpPr>
              <a:spLocks/>
            </p:cNvSpPr>
            <p:nvPr/>
          </p:nvSpPr>
          <p:spPr bwMode="auto">
            <a:xfrm>
              <a:off x="-406" y="2381"/>
              <a:ext cx="273" cy="619"/>
            </a:xfrm>
            <a:custGeom>
              <a:avLst/>
              <a:gdLst>
                <a:gd name="T0" fmla="*/ 76 w 171"/>
                <a:gd name="T1" fmla="*/ 0 h 387"/>
                <a:gd name="T2" fmla="*/ 26 w 171"/>
                <a:gd name="T3" fmla="*/ 61 h 387"/>
                <a:gd name="T4" fmla="*/ 104 w 171"/>
                <a:gd name="T5" fmla="*/ 242 h 387"/>
                <a:gd name="T6" fmla="*/ 0 w 171"/>
                <a:gd name="T7" fmla="*/ 387 h 387"/>
                <a:gd name="T8" fmla="*/ 170 w 171"/>
                <a:gd name="T9" fmla="*/ 253 h 387"/>
                <a:gd name="T10" fmla="*/ 169 w 171"/>
                <a:gd name="T11" fmla="*/ 235 h 387"/>
                <a:gd name="T12" fmla="*/ 56 w 171"/>
                <a:gd name="T13" fmla="*/ 54 h 387"/>
                <a:gd name="T14" fmla="*/ 76 w 171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387">
                  <a:moveTo>
                    <a:pt x="76" y="0"/>
                  </a:moveTo>
                  <a:cubicBezTo>
                    <a:pt x="39" y="20"/>
                    <a:pt x="26" y="40"/>
                    <a:pt x="26" y="61"/>
                  </a:cubicBezTo>
                  <a:cubicBezTo>
                    <a:pt x="26" y="112"/>
                    <a:pt x="105" y="169"/>
                    <a:pt x="104" y="242"/>
                  </a:cubicBezTo>
                  <a:cubicBezTo>
                    <a:pt x="104" y="284"/>
                    <a:pt x="79" y="331"/>
                    <a:pt x="0" y="387"/>
                  </a:cubicBezTo>
                  <a:cubicBezTo>
                    <a:pt x="71" y="384"/>
                    <a:pt x="171" y="344"/>
                    <a:pt x="170" y="253"/>
                  </a:cubicBezTo>
                  <a:cubicBezTo>
                    <a:pt x="170" y="247"/>
                    <a:pt x="170" y="241"/>
                    <a:pt x="169" y="235"/>
                  </a:cubicBezTo>
                  <a:cubicBezTo>
                    <a:pt x="155" y="130"/>
                    <a:pt x="56" y="117"/>
                    <a:pt x="56" y="54"/>
                  </a:cubicBezTo>
                  <a:cubicBezTo>
                    <a:pt x="56" y="40"/>
                    <a:pt x="62" y="22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7" name="Freeform 314"/>
            <p:cNvSpPr>
              <a:spLocks/>
            </p:cNvSpPr>
            <p:nvPr/>
          </p:nvSpPr>
          <p:spPr bwMode="auto">
            <a:xfrm>
              <a:off x="-954" y="1657"/>
              <a:ext cx="272" cy="344"/>
            </a:xfrm>
            <a:custGeom>
              <a:avLst/>
              <a:gdLst>
                <a:gd name="T0" fmla="*/ 91 w 170"/>
                <a:gd name="T1" fmla="*/ 0 h 215"/>
                <a:gd name="T2" fmla="*/ 0 w 170"/>
                <a:gd name="T3" fmla="*/ 94 h 215"/>
                <a:gd name="T4" fmla="*/ 4 w 170"/>
                <a:gd name="T5" fmla="*/ 114 h 215"/>
                <a:gd name="T6" fmla="*/ 170 w 170"/>
                <a:gd name="T7" fmla="*/ 215 h 215"/>
                <a:gd name="T8" fmla="*/ 79 w 170"/>
                <a:gd name="T9" fmla="*/ 55 h 215"/>
                <a:gd name="T10" fmla="*/ 91 w 170"/>
                <a:gd name="T1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215">
                  <a:moveTo>
                    <a:pt x="91" y="0"/>
                  </a:moveTo>
                  <a:cubicBezTo>
                    <a:pt x="91" y="0"/>
                    <a:pt x="0" y="39"/>
                    <a:pt x="0" y="94"/>
                  </a:cubicBezTo>
                  <a:cubicBezTo>
                    <a:pt x="0" y="100"/>
                    <a:pt x="1" y="107"/>
                    <a:pt x="4" y="114"/>
                  </a:cubicBezTo>
                  <a:cubicBezTo>
                    <a:pt x="31" y="180"/>
                    <a:pt x="136" y="146"/>
                    <a:pt x="170" y="215"/>
                  </a:cubicBezTo>
                  <a:cubicBezTo>
                    <a:pt x="168" y="130"/>
                    <a:pt x="79" y="130"/>
                    <a:pt x="79" y="55"/>
                  </a:cubicBezTo>
                  <a:cubicBezTo>
                    <a:pt x="79" y="40"/>
                    <a:pt x="82" y="22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8" name="Freeform 315"/>
            <p:cNvSpPr>
              <a:spLocks/>
            </p:cNvSpPr>
            <p:nvPr/>
          </p:nvSpPr>
          <p:spPr bwMode="auto">
            <a:xfrm>
              <a:off x="-758" y="1638"/>
              <a:ext cx="190" cy="464"/>
            </a:xfrm>
            <a:custGeom>
              <a:avLst/>
              <a:gdLst>
                <a:gd name="T0" fmla="*/ 37 w 119"/>
                <a:gd name="T1" fmla="*/ 0 h 290"/>
                <a:gd name="T2" fmla="*/ 0 w 119"/>
                <a:gd name="T3" fmla="*/ 3 h 290"/>
                <a:gd name="T4" fmla="*/ 105 w 119"/>
                <a:gd name="T5" fmla="*/ 290 h 290"/>
                <a:gd name="T6" fmla="*/ 99 w 119"/>
                <a:gd name="T7" fmla="*/ 254 h 290"/>
                <a:gd name="T8" fmla="*/ 119 w 119"/>
                <a:gd name="T9" fmla="*/ 86 h 290"/>
                <a:gd name="T10" fmla="*/ 37 w 119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290">
                  <a:moveTo>
                    <a:pt x="37" y="0"/>
                  </a:moveTo>
                  <a:cubicBezTo>
                    <a:pt x="26" y="0"/>
                    <a:pt x="14" y="1"/>
                    <a:pt x="0" y="3"/>
                  </a:cubicBezTo>
                  <a:cubicBezTo>
                    <a:pt x="75" y="106"/>
                    <a:pt x="25" y="212"/>
                    <a:pt x="105" y="290"/>
                  </a:cubicBezTo>
                  <a:cubicBezTo>
                    <a:pt x="101" y="280"/>
                    <a:pt x="99" y="267"/>
                    <a:pt x="99" y="254"/>
                  </a:cubicBezTo>
                  <a:cubicBezTo>
                    <a:pt x="99" y="206"/>
                    <a:pt x="119" y="139"/>
                    <a:pt x="119" y="86"/>
                  </a:cubicBezTo>
                  <a:cubicBezTo>
                    <a:pt x="119" y="37"/>
                    <a:pt x="102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19" name="Freeform 316"/>
            <p:cNvSpPr>
              <a:spLocks/>
            </p:cNvSpPr>
            <p:nvPr/>
          </p:nvSpPr>
          <p:spPr bwMode="auto">
            <a:xfrm>
              <a:off x="-1850" y="1875"/>
              <a:ext cx="136" cy="459"/>
            </a:xfrm>
            <a:custGeom>
              <a:avLst/>
              <a:gdLst>
                <a:gd name="T0" fmla="*/ 28 w 85"/>
                <a:gd name="T1" fmla="*/ 0 h 287"/>
                <a:gd name="T2" fmla="*/ 0 w 85"/>
                <a:gd name="T3" fmla="*/ 70 h 287"/>
                <a:gd name="T4" fmla="*/ 61 w 85"/>
                <a:gd name="T5" fmla="*/ 252 h 287"/>
                <a:gd name="T6" fmla="*/ 57 w 85"/>
                <a:gd name="T7" fmla="*/ 287 h 287"/>
                <a:gd name="T8" fmla="*/ 85 w 85"/>
                <a:gd name="T9" fmla="*/ 200 h 287"/>
                <a:gd name="T10" fmla="*/ 21 w 85"/>
                <a:gd name="T11" fmla="*/ 39 h 287"/>
                <a:gd name="T12" fmla="*/ 28 w 85"/>
                <a:gd name="T1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287">
                  <a:moveTo>
                    <a:pt x="28" y="0"/>
                  </a:moveTo>
                  <a:cubicBezTo>
                    <a:pt x="8" y="27"/>
                    <a:pt x="0" y="50"/>
                    <a:pt x="0" y="70"/>
                  </a:cubicBezTo>
                  <a:cubicBezTo>
                    <a:pt x="0" y="128"/>
                    <a:pt x="61" y="169"/>
                    <a:pt x="61" y="252"/>
                  </a:cubicBezTo>
                  <a:cubicBezTo>
                    <a:pt x="61" y="263"/>
                    <a:pt x="60" y="274"/>
                    <a:pt x="57" y="287"/>
                  </a:cubicBezTo>
                  <a:cubicBezTo>
                    <a:pt x="78" y="251"/>
                    <a:pt x="85" y="223"/>
                    <a:pt x="85" y="200"/>
                  </a:cubicBezTo>
                  <a:cubicBezTo>
                    <a:pt x="85" y="132"/>
                    <a:pt x="21" y="104"/>
                    <a:pt x="21" y="39"/>
                  </a:cubicBezTo>
                  <a:cubicBezTo>
                    <a:pt x="21" y="27"/>
                    <a:pt x="23" y="14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0" name="Freeform 317"/>
            <p:cNvSpPr>
              <a:spLocks/>
            </p:cNvSpPr>
            <p:nvPr/>
          </p:nvSpPr>
          <p:spPr bwMode="auto">
            <a:xfrm>
              <a:off x="-814" y="631"/>
              <a:ext cx="420" cy="282"/>
            </a:xfrm>
            <a:custGeom>
              <a:avLst/>
              <a:gdLst>
                <a:gd name="T0" fmla="*/ 119 w 263"/>
                <a:gd name="T1" fmla="*/ 0 h 176"/>
                <a:gd name="T2" fmla="*/ 0 w 263"/>
                <a:gd name="T3" fmla="*/ 93 h 176"/>
                <a:gd name="T4" fmla="*/ 75 w 263"/>
                <a:gd name="T5" fmla="*/ 64 h 176"/>
                <a:gd name="T6" fmla="*/ 148 w 263"/>
                <a:gd name="T7" fmla="*/ 106 h 176"/>
                <a:gd name="T8" fmla="*/ 250 w 263"/>
                <a:gd name="T9" fmla="*/ 176 h 176"/>
                <a:gd name="T10" fmla="*/ 263 w 263"/>
                <a:gd name="T11" fmla="*/ 174 h 176"/>
                <a:gd name="T12" fmla="*/ 156 w 263"/>
                <a:gd name="T13" fmla="*/ 8 h 176"/>
                <a:gd name="T14" fmla="*/ 119 w 263"/>
                <a:gd name="T1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176">
                  <a:moveTo>
                    <a:pt x="119" y="0"/>
                  </a:moveTo>
                  <a:cubicBezTo>
                    <a:pt x="45" y="0"/>
                    <a:pt x="0" y="93"/>
                    <a:pt x="0" y="93"/>
                  </a:cubicBezTo>
                  <a:cubicBezTo>
                    <a:pt x="0" y="93"/>
                    <a:pt x="35" y="64"/>
                    <a:pt x="75" y="64"/>
                  </a:cubicBezTo>
                  <a:cubicBezTo>
                    <a:pt x="99" y="64"/>
                    <a:pt x="125" y="74"/>
                    <a:pt x="148" y="106"/>
                  </a:cubicBezTo>
                  <a:cubicBezTo>
                    <a:pt x="189" y="167"/>
                    <a:pt x="229" y="176"/>
                    <a:pt x="250" y="176"/>
                  </a:cubicBezTo>
                  <a:cubicBezTo>
                    <a:pt x="258" y="176"/>
                    <a:pt x="263" y="174"/>
                    <a:pt x="263" y="174"/>
                  </a:cubicBezTo>
                  <a:cubicBezTo>
                    <a:pt x="179" y="164"/>
                    <a:pt x="252" y="48"/>
                    <a:pt x="156" y="8"/>
                  </a:cubicBezTo>
                  <a:cubicBezTo>
                    <a:pt x="143" y="2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1" name="Freeform 318"/>
            <p:cNvSpPr>
              <a:spLocks/>
            </p:cNvSpPr>
            <p:nvPr/>
          </p:nvSpPr>
          <p:spPr bwMode="auto">
            <a:xfrm>
              <a:off x="888" y="1744"/>
              <a:ext cx="90" cy="355"/>
            </a:xfrm>
            <a:custGeom>
              <a:avLst/>
              <a:gdLst>
                <a:gd name="T0" fmla="*/ 56 w 56"/>
                <a:gd name="T1" fmla="*/ 0 h 222"/>
                <a:gd name="T2" fmla="*/ 0 w 56"/>
                <a:gd name="T3" fmla="*/ 64 h 222"/>
                <a:gd name="T4" fmla="*/ 22 w 56"/>
                <a:gd name="T5" fmla="*/ 181 h 222"/>
                <a:gd name="T6" fmla="*/ 16 w 56"/>
                <a:gd name="T7" fmla="*/ 222 h 222"/>
                <a:gd name="T8" fmla="*/ 38 w 56"/>
                <a:gd name="T9" fmla="*/ 136 h 222"/>
                <a:gd name="T10" fmla="*/ 35 w 56"/>
                <a:gd name="T11" fmla="*/ 71 h 222"/>
                <a:gd name="T12" fmla="*/ 56 w 56"/>
                <a:gd name="T1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22">
                  <a:moveTo>
                    <a:pt x="56" y="0"/>
                  </a:moveTo>
                  <a:cubicBezTo>
                    <a:pt x="13" y="18"/>
                    <a:pt x="0" y="40"/>
                    <a:pt x="0" y="64"/>
                  </a:cubicBezTo>
                  <a:cubicBezTo>
                    <a:pt x="0" y="97"/>
                    <a:pt x="22" y="135"/>
                    <a:pt x="22" y="181"/>
                  </a:cubicBezTo>
                  <a:cubicBezTo>
                    <a:pt x="22" y="194"/>
                    <a:pt x="20" y="208"/>
                    <a:pt x="16" y="222"/>
                  </a:cubicBezTo>
                  <a:cubicBezTo>
                    <a:pt x="34" y="189"/>
                    <a:pt x="38" y="162"/>
                    <a:pt x="38" y="136"/>
                  </a:cubicBezTo>
                  <a:cubicBezTo>
                    <a:pt x="38" y="113"/>
                    <a:pt x="35" y="92"/>
                    <a:pt x="35" y="71"/>
                  </a:cubicBezTo>
                  <a:cubicBezTo>
                    <a:pt x="35" y="48"/>
                    <a:pt x="39" y="25"/>
                    <a:pt x="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2" name="Freeform 319"/>
            <p:cNvSpPr>
              <a:spLocks/>
            </p:cNvSpPr>
            <p:nvPr/>
          </p:nvSpPr>
          <p:spPr bwMode="auto">
            <a:xfrm>
              <a:off x="710" y="1875"/>
              <a:ext cx="136" cy="459"/>
            </a:xfrm>
            <a:custGeom>
              <a:avLst/>
              <a:gdLst>
                <a:gd name="T0" fmla="*/ 28 w 85"/>
                <a:gd name="T1" fmla="*/ 0 h 287"/>
                <a:gd name="T2" fmla="*/ 0 w 85"/>
                <a:gd name="T3" fmla="*/ 70 h 287"/>
                <a:gd name="T4" fmla="*/ 61 w 85"/>
                <a:gd name="T5" fmla="*/ 252 h 287"/>
                <a:gd name="T6" fmla="*/ 57 w 85"/>
                <a:gd name="T7" fmla="*/ 287 h 287"/>
                <a:gd name="T8" fmla="*/ 85 w 85"/>
                <a:gd name="T9" fmla="*/ 200 h 287"/>
                <a:gd name="T10" fmla="*/ 21 w 85"/>
                <a:gd name="T11" fmla="*/ 39 h 287"/>
                <a:gd name="T12" fmla="*/ 28 w 85"/>
                <a:gd name="T1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287">
                  <a:moveTo>
                    <a:pt x="28" y="0"/>
                  </a:moveTo>
                  <a:cubicBezTo>
                    <a:pt x="8" y="27"/>
                    <a:pt x="0" y="50"/>
                    <a:pt x="0" y="70"/>
                  </a:cubicBezTo>
                  <a:cubicBezTo>
                    <a:pt x="0" y="128"/>
                    <a:pt x="61" y="169"/>
                    <a:pt x="61" y="252"/>
                  </a:cubicBezTo>
                  <a:cubicBezTo>
                    <a:pt x="61" y="263"/>
                    <a:pt x="60" y="274"/>
                    <a:pt x="57" y="287"/>
                  </a:cubicBezTo>
                  <a:cubicBezTo>
                    <a:pt x="78" y="251"/>
                    <a:pt x="85" y="223"/>
                    <a:pt x="85" y="200"/>
                  </a:cubicBezTo>
                  <a:cubicBezTo>
                    <a:pt x="85" y="132"/>
                    <a:pt x="21" y="104"/>
                    <a:pt x="21" y="39"/>
                  </a:cubicBezTo>
                  <a:cubicBezTo>
                    <a:pt x="21" y="27"/>
                    <a:pt x="23" y="14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3" name="Freeform 320"/>
            <p:cNvSpPr>
              <a:spLocks/>
            </p:cNvSpPr>
            <p:nvPr/>
          </p:nvSpPr>
          <p:spPr bwMode="auto">
            <a:xfrm>
              <a:off x="851" y="1901"/>
              <a:ext cx="330" cy="414"/>
            </a:xfrm>
            <a:custGeom>
              <a:avLst/>
              <a:gdLst>
                <a:gd name="T0" fmla="*/ 164 w 206"/>
                <a:gd name="T1" fmla="*/ 0 h 259"/>
                <a:gd name="T2" fmla="*/ 0 w 206"/>
                <a:gd name="T3" fmla="*/ 259 h 259"/>
                <a:gd name="T4" fmla="*/ 205 w 206"/>
                <a:gd name="T5" fmla="*/ 9 h 259"/>
                <a:gd name="T6" fmla="*/ 206 w 206"/>
                <a:gd name="T7" fmla="*/ 9 h 259"/>
                <a:gd name="T8" fmla="*/ 164 w 206"/>
                <a:gd name="T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59">
                  <a:moveTo>
                    <a:pt x="164" y="0"/>
                  </a:moveTo>
                  <a:cubicBezTo>
                    <a:pt x="62" y="0"/>
                    <a:pt x="48" y="177"/>
                    <a:pt x="0" y="259"/>
                  </a:cubicBezTo>
                  <a:cubicBezTo>
                    <a:pt x="119" y="180"/>
                    <a:pt x="106" y="9"/>
                    <a:pt x="205" y="9"/>
                  </a:cubicBezTo>
                  <a:cubicBezTo>
                    <a:pt x="205" y="9"/>
                    <a:pt x="206" y="9"/>
                    <a:pt x="206" y="9"/>
                  </a:cubicBezTo>
                  <a:cubicBezTo>
                    <a:pt x="191" y="3"/>
                    <a:pt x="177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4" name="Freeform 321"/>
            <p:cNvSpPr>
              <a:spLocks/>
            </p:cNvSpPr>
            <p:nvPr/>
          </p:nvSpPr>
          <p:spPr bwMode="auto">
            <a:xfrm>
              <a:off x="1606" y="1657"/>
              <a:ext cx="272" cy="344"/>
            </a:xfrm>
            <a:custGeom>
              <a:avLst/>
              <a:gdLst>
                <a:gd name="T0" fmla="*/ 91 w 170"/>
                <a:gd name="T1" fmla="*/ 0 h 215"/>
                <a:gd name="T2" fmla="*/ 0 w 170"/>
                <a:gd name="T3" fmla="*/ 94 h 215"/>
                <a:gd name="T4" fmla="*/ 4 w 170"/>
                <a:gd name="T5" fmla="*/ 114 h 215"/>
                <a:gd name="T6" fmla="*/ 170 w 170"/>
                <a:gd name="T7" fmla="*/ 215 h 215"/>
                <a:gd name="T8" fmla="*/ 79 w 170"/>
                <a:gd name="T9" fmla="*/ 55 h 215"/>
                <a:gd name="T10" fmla="*/ 91 w 170"/>
                <a:gd name="T1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215">
                  <a:moveTo>
                    <a:pt x="91" y="0"/>
                  </a:moveTo>
                  <a:cubicBezTo>
                    <a:pt x="91" y="0"/>
                    <a:pt x="0" y="39"/>
                    <a:pt x="0" y="94"/>
                  </a:cubicBezTo>
                  <a:cubicBezTo>
                    <a:pt x="0" y="100"/>
                    <a:pt x="1" y="107"/>
                    <a:pt x="4" y="114"/>
                  </a:cubicBezTo>
                  <a:cubicBezTo>
                    <a:pt x="31" y="180"/>
                    <a:pt x="136" y="146"/>
                    <a:pt x="170" y="215"/>
                  </a:cubicBezTo>
                  <a:cubicBezTo>
                    <a:pt x="168" y="130"/>
                    <a:pt x="79" y="130"/>
                    <a:pt x="79" y="55"/>
                  </a:cubicBezTo>
                  <a:cubicBezTo>
                    <a:pt x="79" y="40"/>
                    <a:pt x="82" y="22"/>
                    <a:pt x="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5" name="Freeform 322"/>
            <p:cNvSpPr>
              <a:spLocks/>
            </p:cNvSpPr>
            <p:nvPr/>
          </p:nvSpPr>
          <p:spPr bwMode="auto">
            <a:xfrm>
              <a:off x="1290" y="2054"/>
              <a:ext cx="1217" cy="1896"/>
            </a:xfrm>
            <a:custGeom>
              <a:avLst/>
              <a:gdLst>
                <a:gd name="T0" fmla="*/ 491 w 761"/>
                <a:gd name="T1" fmla="*/ 174 h 1184"/>
                <a:gd name="T2" fmla="*/ 509 w 761"/>
                <a:gd name="T3" fmla="*/ 257 h 1184"/>
                <a:gd name="T4" fmla="*/ 84 w 761"/>
                <a:gd name="T5" fmla="*/ 366 h 1184"/>
                <a:gd name="T6" fmla="*/ 280 w 761"/>
                <a:gd name="T7" fmla="*/ 506 h 1184"/>
                <a:gd name="T8" fmla="*/ 260 w 761"/>
                <a:gd name="T9" fmla="*/ 413 h 1184"/>
                <a:gd name="T10" fmla="*/ 143 w 761"/>
                <a:gd name="T11" fmla="*/ 405 h 1184"/>
                <a:gd name="T12" fmla="*/ 318 w 761"/>
                <a:gd name="T13" fmla="*/ 195 h 1184"/>
                <a:gd name="T14" fmla="*/ 502 w 761"/>
                <a:gd name="T15" fmla="*/ 285 h 1184"/>
                <a:gd name="T16" fmla="*/ 330 w 761"/>
                <a:gd name="T17" fmla="*/ 350 h 1184"/>
                <a:gd name="T18" fmla="*/ 394 w 761"/>
                <a:gd name="T19" fmla="*/ 388 h 1184"/>
                <a:gd name="T20" fmla="*/ 436 w 761"/>
                <a:gd name="T21" fmla="*/ 432 h 1184"/>
                <a:gd name="T22" fmla="*/ 408 w 761"/>
                <a:gd name="T23" fmla="*/ 350 h 1184"/>
                <a:gd name="T24" fmla="*/ 448 w 761"/>
                <a:gd name="T25" fmla="*/ 296 h 1184"/>
                <a:gd name="T26" fmla="*/ 566 w 761"/>
                <a:gd name="T27" fmla="*/ 405 h 1184"/>
                <a:gd name="T28" fmla="*/ 425 w 761"/>
                <a:gd name="T29" fmla="*/ 644 h 1184"/>
                <a:gd name="T30" fmla="*/ 411 w 761"/>
                <a:gd name="T31" fmla="*/ 650 h 1184"/>
                <a:gd name="T32" fmla="*/ 245 w 761"/>
                <a:gd name="T33" fmla="*/ 661 h 1184"/>
                <a:gd name="T34" fmla="*/ 29 w 761"/>
                <a:gd name="T35" fmla="*/ 669 h 1184"/>
                <a:gd name="T36" fmla="*/ 68 w 761"/>
                <a:gd name="T37" fmla="*/ 701 h 1184"/>
                <a:gd name="T38" fmla="*/ 84 w 761"/>
                <a:gd name="T39" fmla="*/ 624 h 1184"/>
                <a:gd name="T40" fmla="*/ 264 w 761"/>
                <a:gd name="T41" fmla="*/ 770 h 1184"/>
                <a:gd name="T42" fmla="*/ 198 w 761"/>
                <a:gd name="T43" fmla="*/ 922 h 1184"/>
                <a:gd name="T44" fmla="*/ 71 w 761"/>
                <a:gd name="T45" fmla="*/ 1005 h 1184"/>
                <a:gd name="T46" fmla="*/ 97 w 761"/>
                <a:gd name="T47" fmla="*/ 940 h 1184"/>
                <a:gd name="T48" fmla="*/ 0 w 761"/>
                <a:gd name="T49" fmla="*/ 1068 h 1184"/>
                <a:gd name="T50" fmla="*/ 35 w 761"/>
                <a:gd name="T51" fmla="*/ 1184 h 1184"/>
                <a:gd name="T52" fmla="*/ 25 w 761"/>
                <a:gd name="T53" fmla="*/ 1110 h 1184"/>
                <a:gd name="T54" fmla="*/ 237 w 761"/>
                <a:gd name="T55" fmla="*/ 1051 h 1184"/>
                <a:gd name="T56" fmla="*/ 199 w 761"/>
                <a:gd name="T57" fmla="*/ 1117 h 1184"/>
                <a:gd name="T58" fmla="*/ 150 w 761"/>
                <a:gd name="T59" fmla="*/ 1097 h 1184"/>
                <a:gd name="T60" fmla="*/ 253 w 761"/>
                <a:gd name="T61" fmla="*/ 1109 h 1184"/>
                <a:gd name="T62" fmla="*/ 151 w 761"/>
                <a:gd name="T63" fmla="*/ 975 h 1184"/>
                <a:gd name="T64" fmla="*/ 126 w 761"/>
                <a:gd name="T65" fmla="*/ 978 h 1184"/>
                <a:gd name="T66" fmla="*/ 329 w 761"/>
                <a:gd name="T67" fmla="*/ 718 h 1184"/>
                <a:gd name="T68" fmla="*/ 713 w 761"/>
                <a:gd name="T69" fmla="*/ 808 h 1184"/>
                <a:gd name="T70" fmla="*/ 582 w 761"/>
                <a:gd name="T71" fmla="*/ 868 h 1184"/>
                <a:gd name="T72" fmla="*/ 568 w 761"/>
                <a:gd name="T73" fmla="*/ 903 h 1184"/>
                <a:gd name="T74" fmla="*/ 735 w 761"/>
                <a:gd name="T75" fmla="*/ 814 h 1184"/>
                <a:gd name="T76" fmla="*/ 459 w 761"/>
                <a:gd name="T77" fmla="*/ 632 h 1184"/>
                <a:gd name="T78" fmla="*/ 584 w 761"/>
                <a:gd name="T79" fmla="*/ 431 h 1184"/>
                <a:gd name="T80" fmla="*/ 540 w 761"/>
                <a:gd name="T81" fmla="*/ 298 h 1184"/>
                <a:gd name="T82" fmla="*/ 564 w 761"/>
                <a:gd name="T83" fmla="*/ 65 h 1184"/>
                <a:gd name="T84" fmla="*/ 689 w 761"/>
                <a:gd name="T85" fmla="*/ 124 h 1184"/>
                <a:gd name="T86" fmla="*/ 701 w 761"/>
                <a:gd name="T87" fmla="*/ 172 h 1184"/>
                <a:gd name="T88" fmla="*/ 761 w 761"/>
                <a:gd name="T89" fmla="*/ 9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1" h="1184">
                  <a:moveTo>
                    <a:pt x="646" y="0"/>
                  </a:moveTo>
                  <a:cubicBezTo>
                    <a:pt x="629" y="0"/>
                    <a:pt x="612" y="3"/>
                    <a:pt x="597" y="9"/>
                  </a:cubicBezTo>
                  <a:cubicBezTo>
                    <a:pt x="526" y="36"/>
                    <a:pt x="491" y="105"/>
                    <a:pt x="491" y="174"/>
                  </a:cubicBezTo>
                  <a:cubicBezTo>
                    <a:pt x="491" y="202"/>
                    <a:pt x="497" y="231"/>
                    <a:pt x="509" y="257"/>
                  </a:cubicBezTo>
                  <a:cubicBezTo>
                    <a:pt x="509" y="257"/>
                    <a:pt x="509" y="257"/>
                    <a:pt x="509" y="257"/>
                  </a:cubicBezTo>
                  <a:cubicBezTo>
                    <a:pt x="509" y="257"/>
                    <a:pt x="509" y="257"/>
                    <a:pt x="509" y="257"/>
                  </a:cubicBezTo>
                  <a:cubicBezTo>
                    <a:pt x="466" y="210"/>
                    <a:pt x="407" y="176"/>
                    <a:pt x="345" y="168"/>
                  </a:cubicBezTo>
                  <a:cubicBezTo>
                    <a:pt x="334" y="166"/>
                    <a:pt x="323" y="166"/>
                    <a:pt x="312" y="166"/>
                  </a:cubicBezTo>
                  <a:cubicBezTo>
                    <a:pt x="194" y="166"/>
                    <a:pt x="84" y="251"/>
                    <a:pt x="84" y="366"/>
                  </a:cubicBezTo>
                  <a:cubicBezTo>
                    <a:pt x="84" y="378"/>
                    <a:pt x="85" y="391"/>
                    <a:pt x="88" y="403"/>
                  </a:cubicBezTo>
                  <a:cubicBezTo>
                    <a:pt x="102" y="469"/>
                    <a:pt x="161" y="523"/>
                    <a:pt x="222" y="523"/>
                  </a:cubicBezTo>
                  <a:cubicBezTo>
                    <a:pt x="242" y="523"/>
                    <a:pt x="261" y="518"/>
                    <a:pt x="280" y="506"/>
                  </a:cubicBezTo>
                  <a:cubicBezTo>
                    <a:pt x="305" y="489"/>
                    <a:pt x="314" y="469"/>
                    <a:pt x="314" y="451"/>
                  </a:cubicBezTo>
                  <a:cubicBezTo>
                    <a:pt x="314" y="425"/>
                    <a:pt x="295" y="403"/>
                    <a:pt x="278" y="403"/>
                  </a:cubicBezTo>
                  <a:cubicBezTo>
                    <a:pt x="271" y="403"/>
                    <a:pt x="265" y="406"/>
                    <a:pt x="260" y="413"/>
                  </a:cubicBezTo>
                  <a:cubicBezTo>
                    <a:pt x="259" y="414"/>
                    <a:pt x="259" y="415"/>
                    <a:pt x="258" y="416"/>
                  </a:cubicBezTo>
                  <a:cubicBezTo>
                    <a:pt x="249" y="434"/>
                    <a:pt x="230" y="442"/>
                    <a:pt x="211" y="442"/>
                  </a:cubicBezTo>
                  <a:cubicBezTo>
                    <a:pt x="184" y="442"/>
                    <a:pt x="155" y="428"/>
                    <a:pt x="143" y="405"/>
                  </a:cubicBezTo>
                  <a:cubicBezTo>
                    <a:pt x="133" y="389"/>
                    <a:pt x="129" y="371"/>
                    <a:pt x="129" y="354"/>
                  </a:cubicBezTo>
                  <a:cubicBezTo>
                    <a:pt x="129" y="294"/>
                    <a:pt x="180" y="235"/>
                    <a:pt x="236" y="211"/>
                  </a:cubicBezTo>
                  <a:cubicBezTo>
                    <a:pt x="264" y="200"/>
                    <a:pt x="291" y="195"/>
                    <a:pt x="318" y="195"/>
                  </a:cubicBezTo>
                  <a:cubicBezTo>
                    <a:pt x="389" y="195"/>
                    <a:pt x="455" y="231"/>
                    <a:pt x="502" y="285"/>
                  </a:cubicBezTo>
                  <a:cubicBezTo>
                    <a:pt x="502" y="285"/>
                    <a:pt x="502" y="285"/>
                    <a:pt x="502" y="285"/>
                  </a:cubicBezTo>
                  <a:cubicBezTo>
                    <a:pt x="502" y="285"/>
                    <a:pt x="502" y="285"/>
                    <a:pt x="502" y="285"/>
                  </a:cubicBezTo>
                  <a:cubicBezTo>
                    <a:pt x="482" y="274"/>
                    <a:pt x="460" y="267"/>
                    <a:pt x="436" y="267"/>
                  </a:cubicBezTo>
                  <a:cubicBezTo>
                    <a:pt x="425" y="267"/>
                    <a:pt x="412" y="269"/>
                    <a:pt x="400" y="273"/>
                  </a:cubicBezTo>
                  <a:cubicBezTo>
                    <a:pt x="350" y="287"/>
                    <a:pt x="330" y="322"/>
                    <a:pt x="330" y="350"/>
                  </a:cubicBezTo>
                  <a:cubicBezTo>
                    <a:pt x="330" y="374"/>
                    <a:pt x="344" y="394"/>
                    <a:pt x="364" y="394"/>
                  </a:cubicBezTo>
                  <a:cubicBezTo>
                    <a:pt x="368" y="394"/>
                    <a:pt x="372" y="393"/>
                    <a:pt x="376" y="392"/>
                  </a:cubicBezTo>
                  <a:cubicBezTo>
                    <a:pt x="383" y="389"/>
                    <a:pt x="389" y="388"/>
                    <a:pt x="394" y="388"/>
                  </a:cubicBezTo>
                  <a:cubicBezTo>
                    <a:pt x="412" y="388"/>
                    <a:pt x="421" y="399"/>
                    <a:pt x="426" y="410"/>
                  </a:cubicBezTo>
                  <a:cubicBezTo>
                    <a:pt x="432" y="421"/>
                    <a:pt x="433" y="433"/>
                    <a:pt x="436" y="433"/>
                  </a:cubicBezTo>
                  <a:cubicBezTo>
                    <a:pt x="436" y="433"/>
                    <a:pt x="436" y="432"/>
                    <a:pt x="436" y="432"/>
                  </a:cubicBezTo>
                  <a:cubicBezTo>
                    <a:pt x="437" y="432"/>
                    <a:pt x="439" y="429"/>
                    <a:pt x="439" y="428"/>
                  </a:cubicBezTo>
                  <a:cubicBezTo>
                    <a:pt x="442" y="421"/>
                    <a:pt x="443" y="415"/>
                    <a:pt x="443" y="408"/>
                  </a:cubicBezTo>
                  <a:cubicBezTo>
                    <a:pt x="443" y="385"/>
                    <a:pt x="426" y="364"/>
                    <a:pt x="408" y="350"/>
                  </a:cubicBezTo>
                  <a:cubicBezTo>
                    <a:pt x="398" y="342"/>
                    <a:pt x="393" y="334"/>
                    <a:pt x="393" y="327"/>
                  </a:cubicBezTo>
                  <a:cubicBezTo>
                    <a:pt x="393" y="319"/>
                    <a:pt x="400" y="311"/>
                    <a:pt x="414" y="304"/>
                  </a:cubicBezTo>
                  <a:cubicBezTo>
                    <a:pt x="425" y="299"/>
                    <a:pt x="437" y="296"/>
                    <a:pt x="448" y="296"/>
                  </a:cubicBezTo>
                  <a:cubicBezTo>
                    <a:pt x="490" y="296"/>
                    <a:pt x="531" y="328"/>
                    <a:pt x="550" y="362"/>
                  </a:cubicBezTo>
                  <a:cubicBezTo>
                    <a:pt x="554" y="370"/>
                    <a:pt x="558" y="378"/>
                    <a:pt x="561" y="386"/>
                  </a:cubicBezTo>
                  <a:cubicBezTo>
                    <a:pt x="562" y="391"/>
                    <a:pt x="564" y="398"/>
                    <a:pt x="566" y="405"/>
                  </a:cubicBezTo>
                  <a:cubicBezTo>
                    <a:pt x="569" y="416"/>
                    <a:pt x="570" y="428"/>
                    <a:pt x="570" y="440"/>
                  </a:cubicBezTo>
                  <a:cubicBezTo>
                    <a:pt x="570" y="519"/>
                    <a:pt x="514" y="597"/>
                    <a:pt x="438" y="638"/>
                  </a:cubicBezTo>
                  <a:cubicBezTo>
                    <a:pt x="435" y="639"/>
                    <a:pt x="430" y="641"/>
                    <a:pt x="425" y="644"/>
                  </a:cubicBezTo>
                  <a:cubicBezTo>
                    <a:pt x="420" y="646"/>
                    <a:pt x="416" y="648"/>
                    <a:pt x="411" y="650"/>
                  </a:cubicBezTo>
                  <a:cubicBezTo>
                    <a:pt x="411" y="650"/>
                    <a:pt x="411" y="650"/>
                    <a:pt x="411" y="650"/>
                  </a:cubicBezTo>
                  <a:cubicBezTo>
                    <a:pt x="411" y="650"/>
                    <a:pt x="411" y="650"/>
                    <a:pt x="411" y="650"/>
                  </a:cubicBezTo>
                  <a:cubicBezTo>
                    <a:pt x="431" y="634"/>
                    <a:pt x="447" y="615"/>
                    <a:pt x="453" y="578"/>
                  </a:cubicBezTo>
                  <a:cubicBezTo>
                    <a:pt x="346" y="603"/>
                    <a:pt x="291" y="639"/>
                    <a:pt x="275" y="756"/>
                  </a:cubicBezTo>
                  <a:cubicBezTo>
                    <a:pt x="274" y="724"/>
                    <a:pt x="264" y="691"/>
                    <a:pt x="245" y="661"/>
                  </a:cubicBezTo>
                  <a:cubicBezTo>
                    <a:pt x="219" y="621"/>
                    <a:pt x="170" y="590"/>
                    <a:pt x="122" y="590"/>
                  </a:cubicBezTo>
                  <a:cubicBezTo>
                    <a:pt x="100" y="590"/>
                    <a:pt x="79" y="596"/>
                    <a:pt x="60" y="611"/>
                  </a:cubicBezTo>
                  <a:cubicBezTo>
                    <a:pt x="42" y="624"/>
                    <a:pt x="29" y="648"/>
                    <a:pt x="29" y="669"/>
                  </a:cubicBezTo>
                  <a:cubicBezTo>
                    <a:pt x="29" y="682"/>
                    <a:pt x="35" y="695"/>
                    <a:pt x="48" y="702"/>
                  </a:cubicBezTo>
                  <a:cubicBezTo>
                    <a:pt x="51" y="704"/>
                    <a:pt x="56" y="706"/>
                    <a:pt x="60" y="706"/>
                  </a:cubicBezTo>
                  <a:cubicBezTo>
                    <a:pt x="64" y="706"/>
                    <a:pt x="67" y="704"/>
                    <a:pt x="68" y="701"/>
                  </a:cubicBezTo>
                  <a:cubicBezTo>
                    <a:pt x="68" y="701"/>
                    <a:pt x="68" y="701"/>
                    <a:pt x="68" y="701"/>
                  </a:cubicBezTo>
                  <a:cubicBezTo>
                    <a:pt x="68" y="697"/>
                    <a:pt x="57" y="683"/>
                    <a:pt x="57" y="665"/>
                  </a:cubicBezTo>
                  <a:cubicBezTo>
                    <a:pt x="57" y="652"/>
                    <a:pt x="63" y="637"/>
                    <a:pt x="84" y="624"/>
                  </a:cubicBezTo>
                  <a:cubicBezTo>
                    <a:pt x="99" y="615"/>
                    <a:pt x="114" y="611"/>
                    <a:pt x="129" y="611"/>
                  </a:cubicBezTo>
                  <a:cubicBezTo>
                    <a:pt x="175" y="611"/>
                    <a:pt x="222" y="646"/>
                    <a:pt x="243" y="687"/>
                  </a:cubicBezTo>
                  <a:cubicBezTo>
                    <a:pt x="257" y="714"/>
                    <a:pt x="264" y="742"/>
                    <a:pt x="264" y="770"/>
                  </a:cubicBezTo>
                  <a:cubicBezTo>
                    <a:pt x="264" y="826"/>
                    <a:pt x="238" y="880"/>
                    <a:pt x="198" y="922"/>
                  </a:cubicBezTo>
                  <a:cubicBezTo>
                    <a:pt x="198" y="922"/>
                    <a:pt x="198" y="922"/>
                    <a:pt x="198" y="922"/>
                  </a:cubicBezTo>
                  <a:cubicBezTo>
                    <a:pt x="198" y="922"/>
                    <a:pt x="198" y="922"/>
                    <a:pt x="198" y="922"/>
                  </a:cubicBezTo>
                  <a:cubicBezTo>
                    <a:pt x="243" y="863"/>
                    <a:pt x="218" y="797"/>
                    <a:pt x="245" y="773"/>
                  </a:cubicBezTo>
                  <a:cubicBezTo>
                    <a:pt x="138" y="820"/>
                    <a:pt x="187" y="901"/>
                    <a:pt x="104" y="984"/>
                  </a:cubicBezTo>
                  <a:cubicBezTo>
                    <a:pt x="92" y="990"/>
                    <a:pt x="81" y="996"/>
                    <a:pt x="71" y="1005"/>
                  </a:cubicBezTo>
                  <a:cubicBezTo>
                    <a:pt x="71" y="1005"/>
                    <a:pt x="71" y="1005"/>
                    <a:pt x="71" y="1005"/>
                  </a:cubicBezTo>
                  <a:cubicBezTo>
                    <a:pt x="71" y="1005"/>
                    <a:pt x="71" y="1005"/>
                    <a:pt x="71" y="1005"/>
                  </a:cubicBezTo>
                  <a:cubicBezTo>
                    <a:pt x="85" y="986"/>
                    <a:pt x="97" y="967"/>
                    <a:pt x="97" y="940"/>
                  </a:cubicBezTo>
                  <a:cubicBezTo>
                    <a:pt x="97" y="920"/>
                    <a:pt x="90" y="895"/>
                    <a:pt x="73" y="862"/>
                  </a:cubicBezTo>
                  <a:cubicBezTo>
                    <a:pt x="74" y="870"/>
                    <a:pt x="75" y="877"/>
                    <a:pt x="75" y="884"/>
                  </a:cubicBezTo>
                  <a:cubicBezTo>
                    <a:pt x="75" y="956"/>
                    <a:pt x="0" y="984"/>
                    <a:pt x="0" y="1068"/>
                  </a:cubicBezTo>
                  <a:cubicBezTo>
                    <a:pt x="0" y="1097"/>
                    <a:pt x="8" y="1132"/>
                    <a:pt x="31" y="1177"/>
                  </a:cubicBezTo>
                  <a:cubicBezTo>
                    <a:pt x="33" y="1181"/>
                    <a:pt x="34" y="1184"/>
                    <a:pt x="35" y="1184"/>
                  </a:cubicBezTo>
                  <a:cubicBezTo>
                    <a:pt x="35" y="1184"/>
                    <a:pt x="35" y="1184"/>
                    <a:pt x="35" y="1184"/>
                  </a:cubicBezTo>
                  <a:cubicBezTo>
                    <a:pt x="35" y="1183"/>
                    <a:pt x="34" y="1182"/>
                    <a:pt x="33" y="1178"/>
                  </a:cubicBezTo>
                  <a:cubicBezTo>
                    <a:pt x="28" y="1155"/>
                    <a:pt x="25" y="1135"/>
                    <a:pt x="25" y="1117"/>
                  </a:cubicBezTo>
                  <a:cubicBezTo>
                    <a:pt x="25" y="1115"/>
                    <a:pt x="25" y="1113"/>
                    <a:pt x="25" y="1110"/>
                  </a:cubicBezTo>
                  <a:cubicBezTo>
                    <a:pt x="29" y="1066"/>
                    <a:pt x="51" y="1025"/>
                    <a:pt x="95" y="1002"/>
                  </a:cubicBezTo>
                  <a:cubicBezTo>
                    <a:pt x="111" y="994"/>
                    <a:pt x="129" y="990"/>
                    <a:pt x="148" y="990"/>
                  </a:cubicBezTo>
                  <a:cubicBezTo>
                    <a:pt x="188" y="990"/>
                    <a:pt x="226" y="1010"/>
                    <a:pt x="237" y="1051"/>
                  </a:cubicBezTo>
                  <a:cubicBezTo>
                    <a:pt x="238" y="1056"/>
                    <a:pt x="239" y="1061"/>
                    <a:pt x="239" y="1066"/>
                  </a:cubicBezTo>
                  <a:cubicBezTo>
                    <a:pt x="239" y="1091"/>
                    <a:pt x="225" y="1117"/>
                    <a:pt x="200" y="1117"/>
                  </a:cubicBezTo>
                  <a:cubicBezTo>
                    <a:pt x="200" y="1117"/>
                    <a:pt x="199" y="1117"/>
                    <a:pt x="199" y="1117"/>
                  </a:cubicBezTo>
                  <a:cubicBezTo>
                    <a:pt x="168" y="1116"/>
                    <a:pt x="189" y="1086"/>
                    <a:pt x="170" y="1082"/>
                  </a:cubicBezTo>
                  <a:cubicBezTo>
                    <a:pt x="169" y="1082"/>
                    <a:pt x="168" y="1082"/>
                    <a:pt x="167" y="1082"/>
                  </a:cubicBezTo>
                  <a:cubicBezTo>
                    <a:pt x="159" y="1082"/>
                    <a:pt x="152" y="1089"/>
                    <a:pt x="150" y="1097"/>
                  </a:cubicBezTo>
                  <a:cubicBezTo>
                    <a:pt x="148" y="1101"/>
                    <a:pt x="147" y="1105"/>
                    <a:pt x="147" y="1109"/>
                  </a:cubicBezTo>
                  <a:cubicBezTo>
                    <a:pt x="147" y="1131"/>
                    <a:pt x="171" y="1147"/>
                    <a:pt x="196" y="1147"/>
                  </a:cubicBezTo>
                  <a:cubicBezTo>
                    <a:pt x="217" y="1147"/>
                    <a:pt x="239" y="1137"/>
                    <a:pt x="253" y="1109"/>
                  </a:cubicBezTo>
                  <a:cubicBezTo>
                    <a:pt x="259" y="1097"/>
                    <a:pt x="261" y="1085"/>
                    <a:pt x="261" y="1073"/>
                  </a:cubicBezTo>
                  <a:cubicBezTo>
                    <a:pt x="261" y="1024"/>
                    <a:pt x="217" y="981"/>
                    <a:pt x="165" y="976"/>
                  </a:cubicBezTo>
                  <a:cubicBezTo>
                    <a:pt x="160" y="975"/>
                    <a:pt x="156" y="975"/>
                    <a:pt x="151" y="975"/>
                  </a:cubicBezTo>
                  <a:cubicBezTo>
                    <a:pt x="143" y="975"/>
                    <a:pt x="134" y="976"/>
                    <a:pt x="126" y="978"/>
                  </a:cubicBezTo>
                  <a:cubicBezTo>
                    <a:pt x="126" y="978"/>
                    <a:pt x="126" y="978"/>
                    <a:pt x="126" y="978"/>
                  </a:cubicBezTo>
                  <a:cubicBezTo>
                    <a:pt x="126" y="978"/>
                    <a:pt x="126" y="978"/>
                    <a:pt x="126" y="978"/>
                  </a:cubicBezTo>
                  <a:cubicBezTo>
                    <a:pt x="127" y="977"/>
                    <a:pt x="128" y="977"/>
                    <a:pt x="130" y="976"/>
                  </a:cubicBezTo>
                  <a:cubicBezTo>
                    <a:pt x="199" y="946"/>
                    <a:pt x="253" y="882"/>
                    <a:pt x="270" y="810"/>
                  </a:cubicBezTo>
                  <a:cubicBezTo>
                    <a:pt x="286" y="775"/>
                    <a:pt x="298" y="751"/>
                    <a:pt x="329" y="718"/>
                  </a:cubicBezTo>
                  <a:cubicBezTo>
                    <a:pt x="379" y="667"/>
                    <a:pt x="451" y="636"/>
                    <a:pt x="520" y="636"/>
                  </a:cubicBezTo>
                  <a:cubicBezTo>
                    <a:pt x="578" y="636"/>
                    <a:pt x="634" y="657"/>
                    <a:pt x="675" y="706"/>
                  </a:cubicBezTo>
                  <a:cubicBezTo>
                    <a:pt x="698" y="733"/>
                    <a:pt x="713" y="772"/>
                    <a:pt x="713" y="808"/>
                  </a:cubicBezTo>
                  <a:cubicBezTo>
                    <a:pt x="713" y="844"/>
                    <a:pt x="699" y="877"/>
                    <a:pt x="666" y="897"/>
                  </a:cubicBezTo>
                  <a:cubicBezTo>
                    <a:pt x="653" y="905"/>
                    <a:pt x="642" y="908"/>
                    <a:pt x="632" y="908"/>
                  </a:cubicBezTo>
                  <a:cubicBezTo>
                    <a:pt x="598" y="908"/>
                    <a:pt x="585" y="870"/>
                    <a:pt x="582" y="868"/>
                  </a:cubicBezTo>
                  <a:cubicBezTo>
                    <a:pt x="581" y="868"/>
                    <a:pt x="580" y="868"/>
                    <a:pt x="579" y="868"/>
                  </a:cubicBezTo>
                  <a:cubicBezTo>
                    <a:pt x="572" y="868"/>
                    <a:pt x="566" y="879"/>
                    <a:pt x="566" y="891"/>
                  </a:cubicBezTo>
                  <a:cubicBezTo>
                    <a:pt x="566" y="895"/>
                    <a:pt x="567" y="899"/>
                    <a:pt x="568" y="903"/>
                  </a:cubicBezTo>
                  <a:cubicBezTo>
                    <a:pt x="577" y="927"/>
                    <a:pt x="599" y="938"/>
                    <a:pt x="624" y="938"/>
                  </a:cubicBezTo>
                  <a:cubicBezTo>
                    <a:pt x="650" y="938"/>
                    <a:pt x="680" y="926"/>
                    <a:pt x="699" y="906"/>
                  </a:cubicBezTo>
                  <a:cubicBezTo>
                    <a:pt x="724" y="879"/>
                    <a:pt x="735" y="847"/>
                    <a:pt x="735" y="814"/>
                  </a:cubicBezTo>
                  <a:cubicBezTo>
                    <a:pt x="735" y="757"/>
                    <a:pt x="703" y="699"/>
                    <a:pt x="655" y="665"/>
                  </a:cubicBezTo>
                  <a:cubicBezTo>
                    <a:pt x="614" y="636"/>
                    <a:pt x="569" y="623"/>
                    <a:pt x="524" y="623"/>
                  </a:cubicBezTo>
                  <a:cubicBezTo>
                    <a:pt x="502" y="623"/>
                    <a:pt x="480" y="626"/>
                    <a:pt x="459" y="632"/>
                  </a:cubicBezTo>
                  <a:cubicBezTo>
                    <a:pt x="459" y="632"/>
                    <a:pt x="459" y="632"/>
                    <a:pt x="459" y="632"/>
                  </a:cubicBezTo>
                  <a:cubicBezTo>
                    <a:pt x="459" y="632"/>
                    <a:pt x="459" y="632"/>
                    <a:pt x="459" y="632"/>
                  </a:cubicBezTo>
                  <a:cubicBezTo>
                    <a:pt x="532" y="591"/>
                    <a:pt x="584" y="511"/>
                    <a:pt x="584" y="431"/>
                  </a:cubicBezTo>
                  <a:cubicBezTo>
                    <a:pt x="584" y="419"/>
                    <a:pt x="583" y="406"/>
                    <a:pt x="580" y="394"/>
                  </a:cubicBezTo>
                  <a:cubicBezTo>
                    <a:pt x="577" y="380"/>
                    <a:pt x="572" y="366"/>
                    <a:pt x="566" y="353"/>
                  </a:cubicBezTo>
                  <a:cubicBezTo>
                    <a:pt x="559" y="334"/>
                    <a:pt x="551" y="315"/>
                    <a:pt x="540" y="298"/>
                  </a:cubicBezTo>
                  <a:cubicBezTo>
                    <a:pt x="538" y="296"/>
                    <a:pt x="537" y="293"/>
                    <a:pt x="536" y="291"/>
                  </a:cubicBezTo>
                  <a:cubicBezTo>
                    <a:pt x="519" y="259"/>
                    <a:pt x="509" y="222"/>
                    <a:pt x="509" y="186"/>
                  </a:cubicBezTo>
                  <a:cubicBezTo>
                    <a:pt x="509" y="140"/>
                    <a:pt x="525" y="96"/>
                    <a:pt x="564" y="65"/>
                  </a:cubicBezTo>
                  <a:cubicBezTo>
                    <a:pt x="588" y="46"/>
                    <a:pt x="612" y="38"/>
                    <a:pt x="633" y="38"/>
                  </a:cubicBezTo>
                  <a:cubicBezTo>
                    <a:pt x="674" y="38"/>
                    <a:pt x="705" y="67"/>
                    <a:pt x="705" y="94"/>
                  </a:cubicBezTo>
                  <a:cubicBezTo>
                    <a:pt x="705" y="105"/>
                    <a:pt x="700" y="116"/>
                    <a:pt x="689" y="124"/>
                  </a:cubicBezTo>
                  <a:cubicBezTo>
                    <a:pt x="681" y="130"/>
                    <a:pt x="677" y="138"/>
                    <a:pt x="677" y="146"/>
                  </a:cubicBezTo>
                  <a:cubicBezTo>
                    <a:pt x="677" y="156"/>
                    <a:pt x="683" y="166"/>
                    <a:pt x="693" y="170"/>
                  </a:cubicBezTo>
                  <a:cubicBezTo>
                    <a:pt x="696" y="171"/>
                    <a:pt x="699" y="172"/>
                    <a:pt x="701" y="172"/>
                  </a:cubicBezTo>
                  <a:cubicBezTo>
                    <a:pt x="702" y="172"/>
                    <a:pt x="704" y="172"/>
                    <a:pt x="705" y="172"/>
                  </a:cubicBezTo>
                  <a:cubicBezTo>
                    <a:pt x="737" y="172"/>
                    <a:pt x="761" y="130"/>
                    <a:pt x="761" y="98"/>
                  </a:cubicBezTo>
                  <a:cubicBezTo>
                    <a:pt x="761" y="96"/>
                    <a:pt x="761" y="95"/>
                    <a:pt x="761" y="94"/>
                  </a:cubicBezTo>
                  <a:cubicBezTo>
                    <a:pt x="757" y="34"/>
                    <a:pt x="702" y="0"/>
                    <a:pt x="6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6" name="Freeform 323"/>
            <p:cNvSpPr>
              <a:spLocks/>
            </p:cNvSpPr>
            <p:nvPr/>
          </p:nvSpPr>
          <p:spPr bwMode="auto">
            <a:xfrm>
              <a:off x="1802" y="1638"/>
              <a:ext cx="190" cy="464"/>
            </a:xfrm>
            <a:custGeom>
              <a:avLst/>
              <a:gdLst>
                <a:gd name="T0" fmla="*/ 37 w 119"/>
                <a:gd name="T1" fmla="*/ 0 h 290"/>
                <a:gd name="T2" fmla="*/ 0 w 119"/>
                <a:gd name="T3" fmla="*/ 3 h 290"/>
                <a:gd name="T4" fmla="*/ 105 w 119"/>
                <a:gd name="T5" fmla="*/ 290 h 290"/>
                <a:gd name="T6" fmla="*/ 99 w 119"/>
                <a:gd name="T7" fmla="*/ 254 h 290"/>
                <a:gd name="T8" fmla="*/ 119 w 119"/>
                <a:gd name="T9" fmla="*/ 86 h 290"/>
                <a:gd name="T10" fmla="*/ 37 w 119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290">
                  <a:moveTo>
                    <a:pt x="37" y="0"/>
                  </a:moveTo>
                  <a:cubicBezTo>
                    <a:pt x="26" y="0"/>
                    <a:pt x="14" y="1"/>
                    <a:pt x="0" y="3"/>
                  </a:cubicBezTo>
                  <a:cubicBezTo>
                    <a:pt x="75" y="106"/>
                    <a:pt x="25" y="212"/>
                    <a:pt x="105" y="290"/>
                  </a:cubicBezTo>
                  <a:cubicBezTo>
                    <a:pt x="101" y="280"/>
                    <a:pt x="99" y="267"/>
                    <a:pt x="99" y="254"/>
                  </a:cubicBezTo>
                  <a:cubicBezTo>
                    <a:pt x="99" y="206"/>
                    <a:pt x="119" y="139"/>
                    <a:pt x="119" y="86"/>
                  </a:cubicBezTo>
                  <a:cubicBezTo>
                    <a:pt x="119" y="37"/>
                    <a:pt x="102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7" name="Freeform 324"/>
            <p:cNvSpPr>
              <a:spLocks/>
            </p:cNvSpPr>
            <p:nvPr/>
          </p:nvSpPr>
          <p:spPr bwMode="auto">
            <a:xfrm>
              <a:off x="1526" y="1860"/>
              <a:ext cx="503" cy="471"/>
            </a:xfrm>
            <a:custGeom>
              <a:avLst/>
              <a:gdLst>
                <a:gd name="T0" fmla="*/ 0 w 314"/>
                <a:gd name="T1" fmla="*/ 0 h 294"/>
                <a:gd name="T2" fmla="*/ 314 w 314"/>
                <a:gd name="T3" fmla="*/ 294 h 294"/>
                <a:gd name="T4" fmla="*/ 0 w 314"/>
                <a:gd name="T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294">
                  <a:moveTo>
                    <a:pt x="0" y="0"/>
                  </a:moveTo>
                  <a:cubicBezTo>
                    <a:pt x="41" y="180"/>
                    <a:pt x="202" y="132"/>
                    <a:pt x="314" y="294"/>
                  </a:cubicBezTo>
                  <a:cubicBezTo>
                    <a:pt x="268" y="14"/>
                    <a:pt x="44" y="69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8" name="Freeform 325"/>
            <p:cNvSpPr>
              <a:spLocks/>
            </p:cNvSpPr>
            <p:nvPr/>
          </p:nvSpPr>
          <p:spPr bwMode="auto">
            <a:xfrm>
              <a:off x="2309" y="1182"/>
              <a:ext cx="419" cy="743"/>
            </a:xfrm>
            <a:custGeom>
              <a:avLst/>
              <a:gdLst>
                <a:gd name="T0" fmla="*/ 203 w 262"/>
                <a:gd name="T1" fmla="*/ 0 h 464"/>
                <a:gd name="T2" fmla="*/ 139 w 262"/>
                <a:gd name="T3" fmla="*/ 29 h 464"/>
                <a:gd name="T4" fmla="*/ 115 w 262"/>
                <a:gd name="T5" fmla="*/ 91 h 464"/>
                <a:gd name="T6" fmla="*/ 163 w 262"/>
                <a:gd name="T7" fmla="*/ 189 h 464"/>
                <a:gd name="T8" fmla="*/ 163 w 262"/>
                <a:gd name="T9" fmla="*/ 189 h 464"/>
                <a:gd name="T10" fmla="*/ 163 w 262"/>
                <a:gd name="T11" fmla="*/ 189 h 464"/>
                <a:gd name="T12" fmla="*/ 109 w 262"/>
                <a:gd name="T13" fmla="*/ 179 h 464"/>
                <a:gd name="T14" fmla="*/ 1 w 262"/>
                <a:gd name="T15" fmla="*/ 256 h 464"/>
                <a:gd name="T16" fmla="*/ 0 w 262"/>
                <a:gd name="T17" fmla="*/ 263 h 464"/>
                <a:gd name="T18" fmla="*/ 0 w 262"/>
                <a:gd name="T19" fmla="*/ 272 h 464"/>
                <a:gd name="T20" fmla="*/ 56 w 262"/>
                <a:gd name="T21" fmla="*/ 335 h 464"/>
                <a:gd name="T22" fmla="*/ 85 w 262"/>
                <a:gd name="T23" fmla="*/ 323 h 464"/>
                <a:gd name="T24" fmla="*/ 94 w 262"/>
                <a:gd name="T25" fmla="*/ 299 h 464"/>
                <a:gd name="T26" fmla="*/ 91 w 262"/>
                <a:gd name="T27" fmla="*/ 285 h 464"/>
                <a:gd name="T28" fmla="*/ 47 w 262"/>
                <a:gd name="T29" fmla="*/ 263 h 464"/>
                <a:gd name="T30" fmla="*/ 41 w 262"/>
                <a:gd name="T31" fmla="*/ 252 h 464"/>
                <a:gd name="T32" fmla="*/ 42 w 262"/>
                <a:gd name="T33" fmla="*/ 247 h 464"/>
                <a:gd name="T34" fmla="*/ 118 w 262"/>
                <a:gd name="T35" fmla="*/ 200 h 464"/>
                <a:gd name="T36" fmla="*/ 134 w 262"/>
                <a:gd name="T37" fmla="*/ 201 h 464"/>
                <a:gd name="T38" fmla="*/ 222 w 262"/>
                <a:gd name="T39" fmla="*/ 263 h 464"/>
                <a:gd name="T40" fmla="*/ 246 w 262"/>
                <a:gd name="T41" fmla="*/ 352 h 464"/>
                <a:gd name="T42" fmla="*/ 242 w 262"/>
                <a:gd name="T43" fmla="*/ 393 h 464"/>
                <a:gd name="T44" fmla="*/ 214 w 262"/>
                <a:gd name="T45" fmla="*/ 459 h 464"/>
                <a:gd name="T46" fmla="*/ 213 w 262"/>
                <a:gd name="T47" fmla="*/ 463 h 464"/>
                <a:gd name="T48" fmla="*/ 213 w 262"/>
                <a:gd name="T49" fmla="*/ 464 h 464"/>
                <a:gd name="T50" fmla="*/ 234 w 262"/>
                <a:gd name="T51" fmla="*/ 439 h 464"/>
                <a:gd name="T52" fmla="*/ 261 w 262"/>
                <a:gd name="T53" fmla="*/ 344 h 464"/>
                <a:gd name="T54" fmla="*/ 241 w 262"/>
                <a:gd name="T55" fmla="*/ 263 h 464"/>
                <a:gd name="T56" fmla="*/ 182 w 262"/>
                <a:gd name="T57" fmla="*/ 199 h 464"/>
                <a:gd name="T58" fmla="*/ 128 w 262"/>
                <a:gd name="T59" fmla="*/ 101 h 464"/>
                <a:gd name="T60" fmla="*/ 128 w 262"/>
                <a:gd name="T61" fmla="*/ 90 h 464"/>
                <a:gd name="T62" fmla="*/ 195 w 262"/>
                <a:gd name="T63" fmla="*/ 23 h 464"/>
                <a:gd name="T64" fmla="*/ 206 w 262"/>
                <a:gd name="T65" fmla="*/ 24 h 464"/>
                <a:gd name="T66" fmla="*/ 239 w 262"/>
                <a:gd name="T67" fmla="*/ 63 h 464"/>
                <a:gd name="T68" fmla="*/ 245 w 262"/>
                <a:gd name="T69" fmla="*/ 66 h 464"/>
                <a:gd name="T70" fmla="*/ 250 w 262"/>
                <a:gd name="T71" fmla="*/ 65 h 464"/>
                <a:gd name="T72" fmla="*/ 262 w 262"/>
                <a:gd name="T73" fmla="*/ 47 h 464"/>
                <a:gd name="T74" fmla="*/ 248 w 262"/>
                <a:gd name="T75" fmla="*/ 18 h 464"/>
                <a:gd name="T76" fmla="*/ 203 w 262"/>
                <a:gd name="T77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2" h="464">
                  <a:moveTo>
                    <a:pt x="203" y="0"/>
                  </a:moveTo>
                  <a:cubicBezTo>
                    <a:pt x="179" y="0"/>
                    <a:pt x="154" y="12"/>
                    <a:pt x="139" y="29"/>
                  </a:cubicBezTo>
                  <a:cubicBezTo>
                    <a:pt x="122" y="47"/>
                    <a:pt x="115" y="69"/>
                    <a:pt x="115" y="91"/>
                  </a:cubicBezTo>
                  <a:cubicBezTo>
                    <a:pt x="115" y="127"/>
                    <a:pt x="133" y="164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46" y="182"/>
                    <a:pt x="127" y="179"/>
                    <a:pt x="109" y="179"/>
                  </a:cubicBezTo>
                  <a:cubicBezTo>
                    <a:pt x="60" y="179"/>
                    <a:pt x="12" y="205"/>
                    <a:pt x="1" y="256"/>
                  </a:cubicBezTo>
                  <a:cubicBezTo>
                    <a:pt x="1" y="258"/>
                    <a:pt x="1" y="260"/>
                    <a:pt x="0" y="263"/>
                  </a:cubicBezTo>
                  <a:cubicBezTo>
                    <a:pt x="0" y="266"/>
                    <a:pt x="0" y="269"/>
                    <a:pt x="0" y="272"/>
                  </a:cubicBezTo>
                  <a:cubicBezTo>
                    <a:pt x="0" y="310"/>
                    <a:pt x="29" y="335"/>
                    <a:pt x="56" y="335"/>
                  </a:cubicBezTo>
                  <a:cubicBezTo>
                    <a:pt x="66" y="335"/>
                    <a:pt x="76" y="331"/>
                    <a:pt x="85" y="323"/>
                  </a:cubicBezTo>
                  <a:cubicBezTo>
                    <a:pt x="91" y="316"/>
                    <a:pt x="94" y="308"/>
                    <a:pt x="94" y="299"/>
                  </a:cubicBezTo>
                  <a:cubicBezTo>
                    <a:pt x="94" y="294"/>
                    <a:pt x="93" y="289"/>
                    <a:pt x="91" y="285"/>
                  </a:cubicBezTo>
                  <a:cubicBezTo>
                    <a:pt x="80" y="257"/>
                    <a:pt x="57" y="267"/>
                    <a:pt x="47" y="263"/>
                  </a:cubicBezTo>
                  <a:cubicBezTo>
                    <a:pt x="43" y="261"/>
                    <a:pt x="41" y="258"/>
                    <a:pt x="41" y="252"/>
                  </a:cubicBezTo>
                  <a:cubicBezTo>
                    <a:pt x="41" y="251"/>
                    <a:pt x="42" y="249"/>
                    <a:pt x="42" y="247"/>
                  </a:cubicBezTo>
                  <a:cubicBezTo>
                    <a:pt x="46" y="215"/>
                    <a:pt x="86" y="200"/>
                    <a:pt x="118" y="200"/>
                  </a:cubicBezTo>
                  <a:cubicBezTo>
                    <a:pt x="124" y="200"/>
                    <a:pt x="129" y="200"/>
                    <a:pt x="134" y="201"/>
                  </a:cubicBezTo>
                  <a:cubicBezTo>
                    <a:pt x="174" y="208"/>
                    <a:pt x="203" y="231"/>
                    <a:pt x="222" y="263"/>
                  </a:cubicBezTo>
                  <a:cubicBezTo>
                    <a:pt x="238" y="289"/>
                    <a:pt x="246" y="320"/>
                    <a:pt x="246" y="352"/>
                  </a:cubicBezTo>
                  <a:cubicBezTo>
                    <a:pt x="246" y="366"/>
                    <a:pt x="245" y="380"/>
                    <a:pt x="242" y="393"/>
                  </a:cubicBezTo>
                  <a:cubicBezTo>
                    <a:pt x="235" y="422"/>
                    <a:pt x="226" y="434"/>
                    <a:pt x="214" y="459"/>
                  </a:cubicBezTo>
                  <a:cubicBezTo>
                    <a:pt x="213" y="462"/>
                    <a:pt x="213" y="463"/>
                    <a:pt x="213" y="463"/>
                  </a:cubicBezTo>
                  <a:cubicBezTo>
                    <a:pt x="213" y="464"/>
                    <a:pt x="213" y="464"/>
                    <a:pt x="213" y="464"/>
                  </a:cubicBezTo>
                  <a:cubicBezTo>
                    <a:pt x="215" y="464"/>
                    <a:pt x="234" y="439"/>
                    <a:pt x="234" y="439"/>
                  </a:cubicBezTo>
                  <a:cubicBezTo>
                    <a:pt x="252" y="410"/>
                    <a:pt x="261" y="377"/>
                    <a:pt x="261" y="344"/>
                  </a:cubicBezTo>
                  <a:cubicBezTo>
                    <a:pt x="261" y="316"/>
                    <a:pt x="254" y="288"/>
                    <a:pt x="241" y="263"/>
                  </a:cubicBezTo>
                  <a:cubicBezTo>
                    <a:pt x="228" y="237"/>
                    <a:pt x="208" y="215"/>
                    <a:pt x="182" y="199"/>
                  </a:cubicBezTo>
                  <a:cubicBezTo>
                    <a:pt x="151" y="173"/>
                    <a:pt x="128" y="140"/>
                    <a:pt x="128" y="101"/>
                  </a:cubicBezTo>
                  <a:cubicBezTo>
                    <a:pt x="128" y="98"/>
                    <a:pt x="128" y="94"/>
                    <a:pt x="128" y="90"/>
                  </a:cubicBezTo>
                  <a:cubicBezTo>
                    <a:pt x="132" y="58"/>
                    <a:pt x="158" y="23"/>
                    <a:pt x="195" y="23"/>
                  </a:cubicBezTo>
                  <a:cubicBezTo>
                    <a:pt x="198" y="23"/>
                    <a:pt x="202" y="23"/>
                    <a:pt x="206" y="24"/>
                  </a:cubicBezTo>
                  <a:cubicBezTo>
                    <a:pt x="240" y="30"/>
                    <a:pt x="233" y="56"/>
                    <a:pt x="239" y="63"/>
                  </a:cubicBezTo>
                  <a:cubicBezTo>
                    <a:pt x="240" y="65"/>
                    <a:pt x="243" y="66"/>
                    <a:pt x="245" y="66"/>
                  </a:cubicBezTo>
                  <a:cubicBezTo>
                    <a:pt x="247" y="66"/>
                    <a:pt x="249" y="66"/>
                    <a:pt x="250" y="65"/>
                  </a:cubicBezTo>
                  <a:cubicBezTo>
                    <a:pt x="258" y="61"/>
                    <a:pt x="262" y="54"/>
                    <a:pt x="262" y="47"/>
                  </a:cubicBezTo>
                  <a:cubicBezTo>
                    <a:pt x="262" y="37"/>
                    <a:pt x="256" y="25"/>
                    <a:pt x="248" y="18"/>
                  </a:cubicBezTo>
                  <a:cubicBezTo>
                    <a:pt x="235" y="5"/>
                    <a:pt x="219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29" name="Freeform 326"/>
            <p:cNvSpPr>
              <a:spLocks/>
            </p:cNvSpPr>
            <p:nvPr/>
          </p:nvSpPr>
          <p:spPr bwMode="auto">
            <a:xfrm>
              <a:off x="-517" y="1177"/>
              <a:ext cx="442" cy="218"/>
            </a:xfrm>
            <a:custGeom>
              <a:avLst/>
              <a:gdLst>
                <a:gd name="T0" fmla="*/ 178 w 276"/>
                <a:gd name="T1" fmla="*/ 0 h 136"/>
                <a:gd name="T2" fmla="*/ 175 w 276"/>
                <a:gd name="T3" fmla="*/ 1 h 136"/>
                <a:gd name="T4" fmla="*/ 43 w 276"/>
                <a:gd name="T5" fmla="*/ 70 h 136"/>
                <a:gd name="T6" fmla="*/ 0 w 276"/>
                <a:gd name="T7" fmla="*/ 52 h 136"/>
                <a:gd name="T8" fmla="*/ 46 w 276"/>
                <a:gd name="T9" fmla="*/ 93 h 136"/>
                <a:gd name="T10" fmla="*/ 102 w 276"/>
                <a:gd name="T11" fmla="*/ 70 h 136"/>
                <a:gd name="T12" fmla="*/ 169 w 276"/>
                <a:gd name="T13" fmla="*/ 48 h 136"/>
                <a:gd name="T14" fmla="*/ 276 w 276"/>
                <a:gd name="T15" fmla="*/ 136 h 136"/>
                <a:gd name="T16" fmla="*/ 276 w 276"/>
                <a:gd name="T17" fmla="*/ 132 h 136"/>
                <a:gd name="T18" fmla="*/ 178 w 27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36">
                  <a:moveTo>
                    <a:pt x="178" y="0"/>
                  </a:moveTo>
                  <a:cubicBezTo>
                    <a:pt x="177" y="0"/>
                    <a:pt x="176" y="0"/>
                    <a:pt x="175" y="1"/>
                  </a:cubicBezTo>
                  <a:cubicBezTo>
                    <a:pt x="100" y="3"/>
                    <a:pt x="84" y="70"/>
                    <a:pt x="43" y="70"/>
                  </a:cubicBezTo>
                  <a:cubicBezTo>
                    <a:pt x="31" y="70"/>
                    <a:pt x="17" y="65"/>
                    <a:pt x="0" y="52"/>
                  </a:cubicBezTo>
                  <a:cubicBezTo>
                    <a:pt x="14" y="82"/>
                    <a:pt x="29" y="93"/>
                    <a:pt x="46" y="93"/>
                  </a:cubicBezTo>
                  <a:cubicBezTo>
                    <a:pt x="63" y="93"/>
                    <a:pt x="82" y="82"/>
                    <a:pt x="102" y="70"/>
                  </a:cubicBezTo>
                  <a:cubicBezTo>
                    <a:pt x="123" y="59"/>
                    <a:pt x="145" y="48"/>
                    <a:pt x="169" y="48"/>
                  </a:cubicBezTo>
                  <a:cubicBezTo>
                    <a:pt x="201" y="48"/>
                    <a:pt x="237" y="68"/>
                    <a:pt x="276" y="136"/>
                  </a:cubicBezTo>
                  <a:cubicBezTo>
                    <a:pt x="276" y="135"/>
                    <a:pt x="276" y="133"/>
                    <a:pt x="276" y="132"/>
                  </a:cubicBezTo>
                  <a:cubicBezTo>
                    <a:pt x="276" y="77"/>
                    <a:pt x="249" y="0"/>
                    <a:pt x="1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0" name="Freeform 327"/>
            <p:cNvSpPr>
              <a:spLocks/>
            </p:cNvSpPr>
            <p:nvPr/>
          </p:nvSpPr>
          <p:spPr bwMode="auto">
            <a:xfrm>
              <a:off x="2283" y="386"/>
              <a:ext cx="592" cy="397"/>
            </a:xfrm>
            <a:custGeom>
              <a:avLst/>
              <a:gdLst>
                <a:gd name="T0" fmla="*/ 171 w 370"/>
                <a:gd name="T1" fmla="*/ 0 h 248"/>
                <a:gd name="T2" fmla="*/ 0 w 370"/>
                <a:gd name="T3" fmla="*/ 39 h 248"/>
                <a:gd name="T4" fmla="*/ 237 w 370"/>
                <a:gd name="T5" fmla="*/ 159 h 248"/>
                <a:gd name="T6" fmla="*/ 344 w 370"/>
                <a:gd name="T7" fmla="*/ 248 h 248"/>
                <a:gd name="T8" fmla="*/ 360 w 370"/>
                <a:gd name="T9" fmla="*/ 247 h 248"/>
                <a:gd name="T10" fmla="*/ 369 w 370"/>
                <a:gd name="T11" fmla="*/ 246 h 248"/>
                <a:gd name="T12" fmla="*/ 370 w 370"/>
                <a:gd name="T13" fmla="*/ 246 h 248"/>
                <a:gd name="T14" fmla="*/ 282 w 370"/>
                <a:gd name="T15" fmla="*/ 172 h 248"/>
                <a:gd name="T16" fmla="*/ 305 w 370"/>
                <a:gd name="T17" fmla="*/ 76 h 248"/>
                <a:gd name="T18" fmla="*/ 274 w 370"/>
                <a:gd name="T19" fmla="*/ 26 h 248"/>
                <a:gd name="T20" fmla="*/ 171 w 370"/>
                <a:gd name="T2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248">
                  <a:moveTo>
                    <a:pt x="171" y="0"/>
                  </a:moveTo>
                  <a:cubicBezTo>
                    <a:pt x="85" y="0"/>
                    <a:pt x="0" y="39"/>
                    <a:pt x="0" y="39"/>
                  </a:cubicBezTo>
                  <a:cubicBezTo>
                    <a:pt x="0" y="39"/>
                    <a:pt x="190" y="42"/>
                    <a:pt x="237" y="159"/>
                  </a:cubicBezTo>
                  <a:cubicBezTo>
                    <a:pt x="269" y="236"/>
                    <a:pt x="315" y="248"/>
                    <a:pt x="344" y="248"/>
                  </a:cubicBezTo>
                  <a:cubicBezTo>
                    <a:pt x="350" y="248"/>
                    <a:pt x="356" y="247"/>
                    <a:pt x="360" y="247"/>
                  </a:cubicBezTo>
                  <a:cubicBezTo>
                    <a:pt x="364" y="246"/>
                    <a:pt x="367" y="246"/>
                    <a:pt x="369" y="246"/>
                  </a:cubicBezTo>
                  <a:cubicBezTo>
                    <a:pt x="370" y="246"/>
                    <a:pt x="370" y="246"/>
                    <a:pt x="370" y="246"/>
                  </a:cubicBezTo>
                  <a:cubicBezTo>
                    <a:pt x="300" y="225"/>
                    <a:pt x="282" y="199"/>
                    <a:pt x="282" y="172"/>
                  </a:cubicBezTo>
                  <a:cubicBezTo>
                    <a:pt x="282" y="141"/>
                    <a:pt x="305" y="107"/>
                    <a:pt x="305" y="76"/>
                  </a:cubicBezTo>
                  <a:cubicBezTo>
                    <a:pt x="305" y="59"/>
                    <a:pt x="297" y="42"/>
                    <a:pt x="274" y="26"/>
                  </a:cubicBezTo>
                  <a:cubicBezTo>
                    <a:pt x="243" y="6"/>
                    <a:pt x="207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1" name="Freeform 328"/>
            <p:cNvSpPr>
              <a:spLocks/>
            </p:cNvSpPr>
            <p:nvPr/>
          </p:nvSpPr>
          <p:spPr bwMode="auto">
            <a:xfrm>
              <a:off x="2022" y="1329"/>
              <a:ext cx="440" cy="184"/>
            </a:xfrm>
            <a:custGeom>
              <a:avLst/>
              <a:gdLst>
                <a:gd name="T0" fmla="*/ 83 w 275"/>
                <a:gd name="T1" fmla="*/ 0 h 115"/>
                <a:gd name="T2" fmla="*/ 0 w 275"/>
                <a:gd name="T3" fmla="*/ 22 h 115"/>
                <a:gd name="T4" fmla="*/ 30 w 275"/>
                <a:gd name="T5" fmla="*/ 18 h 115"/>
                <a:gd name="T6" fmla="*/ 159 w 275"/>
                <a:gd name="T7" fmla="*/ 114 h 115"/>
                <a:gd name="T8" fmla="*/ 168 w 275"/>
                <a:gd name="T9" fmla="*/ 115 h 115"/>
                <a:gd name="T10" fmla="*/ 275 w 275"/>
                <a:gd name="T11" fmla="*/ 56 h 115"/>
                <a:gd name="T12" fmla="*/ 232 w 275"/>
                <a:gd name="T13" fmla="*/ 63 h 115"/>
                <a:gd name="T14" fmla="*/ 149 w 275"/>
                <a:gd name="T15" fmla="*/ 27 h 115"/>
                <a:gd name="T16" fmla="*/ 83 w 275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115">
                  <a:moveTo>
                    <a:pt x="83" y="0"/>
                  </a:moveTo>
                  <a:cubicBezTo>
                    <a:pt x="40" y="0"/>
                    <a:pt x="0" y="22"/>
                    <a:pt x="0" y="22"/>
                  </a:cubicBezTo>
                  <a:cubicBezTo>
                    <a:pt x="11" y="19"/>
                    <a:pt x="21" y="18"/>
                    <a:pt x="30" y="18"/>
                  </a:cubicBezTo>
                  <a:cubicBezTo>
                    <a:pt x="108" y="18"/>
                    <a:pt x="102" y="109"/>
                    <a:pt x="159" y="114"/>
                  </a:cubicBezTo>
                  <a:cubicBezTo>
                    <a:pt x="162" y="115"/>
                    <a:pt x="165" y="115"/>
                    <a:pt x="168" y="115"/>
                  </a:cubicBezTo>
                  <a:cubicBezTo>
                    <a:pt x="227" y="115"/>
                    <a:pt x="275" y="56"/>
                    <a:pt x="275" y="56"/>
                  </a:cubicBezTo>
                  <a:cubicBezTo>
                    <a:pt x="275" y="56"/>
                    <a:pt x="257" y="63"/>
                    <a:pt x="232" y="63"/>
                  </a:cubicBezTo>
                  <a:cubicBezTo>
                    <a:pt x="207" y="63"/>
                    <a:pt x="176" y="56"/>
                    <a:pt x="149" y="27"/>
                  </a:cubicBezTo>
                  <a:cubicBezTo>
                    <a:pt x="130" y="6"/>
                    <a:pt x="106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2" name="Freeform 329"/>
            <p:cNvSpPr>
              <a:spLocks/>
            </p:cNvSpPr>
            <p:nvPr/>
          </p:nvSpPr>
          <p:spPr bwMode="auto">
            <a:xfrm>
              <a:off x="1992" y="1632"/>
              <a:ext cx="195" cy="606"/>
            </a:xfrm>
            <a:custGeom>
              <a:avLst/>
              <a:gdLst>
                <a:gd name="T0" fmla="*/ 11 w 122"/>
                <a:gd name="T1" fmla="*/ 0 h 379"/>
                <a:gd name="T2" fmla="*/ 40 w 122"/>
                <a:gd name="T3" fmla="*/ 88 h 379"/>
                <a:gd name="T4" fmla="*/ 0 w 122"/>
                <a:gd name="T5" fmla="*/ 275 h 379"/>
                <a:gd name="T6" fmla="*/ 28 w 122"/>
                <a:gd name="T7" fmla="*/ 379 h 379"/>
                <a:gd name="T8" fmla="*/ 24 w 122"/>
                <a:gd name="T9" fmla="*/ 343 h 379"/>
                <a:gd name="T10" fmla="*/ 122 w 122"/>
                <a:gd name="T11" fmla="*/ 107 h 379"/>
                <a:gd name="T12" fmla="*/ 11 w 122"/>
                <a:gd name="T13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379">
                  <a:moveTo>
                    <a:pt x="11" y="0"/>
                  </a:moveTo>
                  <a:cubicBezTo>
                    <a:pt x="32" y="32"/>
                    <a:pt x="40" y="61"/>
                    <a:pt x="40" y="88"/>
                  </a:cubicBezTo>
                  <a:cubicBezTo>
                    <a:pt x="40" y="150"/>
                    <a:pt x="0" y="204"/>
                    <a:pt x="0" y="275"/>
                  </a:cubicBezTo>
                  <a:cubicBezTo>
                    <a:pt x="0" y="306"/>
                    <a:pt x="7" y="340"/>
                    <a:pt x="28" y="379"/>
                  </a:cubicBezTo>
                  <a:cubicBezTo>
                    <a:pt x="26" y="367"/>
                    <a:pt x="24" y="355"/>
                    <a:pt x="24" y="343"/>
                  </a:cubicBezTo>
                  <a:cubicBezTo>
                    <a:pt x="24" y="241"/>
                    <a:pt x="122" y="173"/>
                    <a:pt x="122" y="107"/>
                  </a:cubicBezTo>
                  <a:cubicBezTo>
                    <a:pt x="122" y="72"/>
                    <a:pt x="94" y="38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3" name="Freeform 330"/>
            <p:cNvSpPr>
              <a:spLocks/>
            </p:cNvSpPr>
            <p:nvPr/>
          </p:nvSpPr>
          <p:spPr bwMode="auto">
            <a:xfrm>
              <a:off x="2309" y="3727"/>
              <a:ext cx="419" cy="742"/>
            </a:xfrm>
            <a:custGeom>
              <a:avLst/>
              <a:gdLst>
                <a:gd name="T0" fmla="*/ 203 w 262"/>
                <a:gd name="T1" fmla="*/ 0 h 463"/>
                <a:gd name="T2" fmla="*/ 139 w 262"/>
                <a:gd name="T3" fmla="*/ 28 h 463"/>
                <a:gd name="T4" fmla="*/ 115 w 262"/>
                <a:gd name="T5" fmla="*/ 90 h 463"/>
                <a:gd name="T6" fmla="*/ 163 w 262"/>
                <a:gd name="T7" fmla="*/ 189 h 463"/>
                <a:gd name="T8" fmla="*/ 163 w 262"/>
                <a:gd name="T9" fmla="*/ 189 h 463"/>
                <a:gd name="T10" fmla="*/ 163 w 262"/>
                <a:gd name="T11" fmla="*/ 189 h 463"/>
                <a:gd name="T12" fmla="*/ 109 w 262"/>
                <a:gd name="T13" fmla="*/ 178 h 463"/>
                <a:gd name="T14" fmla="*/ 1 w 262"/>
                <a:gd name="T15" fmla="*/ 255 h 463"/>
                <a:gd name="T16" fmla="*/ 0 w 262"/>
                <a:gd name="T17" fmla="*/ 262 h 463"/>
                <a:gd name="T18" fmla="*/ 0 w 262"/>
                <a:gd name="T19" fmla="*/ 271 h 463"/>
                <a:gd name="T20" fmla="*/ 56 w 262"/>
                <a:gd name="T21" fmla="*/ 334 h 463"/>
                <a:gd name="T22" fmla="*/ 85 w 262"/>
                <a:gd name="T23" fmla="*/ 322 h 463"/>
                <a:gd name="T24" fmla="*/ 94 w 262"/>
                <a:gd name="T25" fmla="*/ 298 h 463"/>
                <a:gd name="T26" fmla="*/ 91 w 262"/>
                <a:gd name="T27" fmla="*/ 284 h 463"/>
                <a:gd name="T28" fmla="*/ 47 w 262"/>
                <a:gd name="T29" fmla="*/ 262 h 463"/>
                <a:gd name="T30" fmla="*/ 41 w 262"/>
                <a:gd name="T31" fmla="*/ 251 h 463"/>
                <a:gd name="T32" fmla="*/ 42 w 262"/>
                <a:gd name="T33" fmla="*/ 247 h 463"/>
                <a:gd name="T34" fmla="*/ 118 w 262"/>
                <a:gd name="T35" fmla="*/ 199 h 463"/>
                <a:gd name="T36" fmla="*/ 134 w 262"/>
                <a:gd name="T37" fmla="*/ 200 h 463"/>
                <a:gd name="T38" fmla="*/ 222 w 262"/>
                <a:gd name="T39" fmla="*/ 262 h 463"/>
                <a:gd name="T40" fmla="*/ 246 w 262"/>
                <a:gd name="T41" fmla="*/ 351 h 463"/>
                <a:gd name="T42" fmla="*/ 242 w 262"/>
                <a:gd name="T43" fmla="*/ 393 h 463"/>
                <a:gd name="T44" fmla="*/ 214 w 262"/>
                <a:gd name="T45" fmla="*/ 459 h 463"/>
                <a:gd name="T46" fmla="*/ 213 w 262"/>
                <a:gd name="T47" fmla="*/ 463 h 463"/>
                <a:gd name="T48" fmla="*/ 213 w 262"/>
                <a:gd name="T49" fmla="*/ 463 h 463"/>
                <a:gd name="T50" fmla="*/ 234 w 262"/>
                <a:gd name="T51" fmla="*/ 438 h 463"/>
                <a:gd name="T52" fmla="*/ 261 w 262"/>
                <a:gd name="T53" fmla="*/ 343 h 463"/>
                <a:gd name="T54" fmla="*/ 241 w 262"/>
                <a:gd name="T55" fmla="*/ 262 h 463"/>
                <a:gd name="T56" fmla="*/ 182 w 262"/>
                <a:gd name="T57" fmla="*/ 198 h 463"/>
                <a:gd name="T58" fmla="*/ 128 w 262"/>
                <a:gd name="T59" fmla="*/ 100 h 463"/>
                <a:gd name="T60" fmla="*/ 128 w 262"/>
                <a:gd name="T61" fmla="*/ 90 h 463"/>
                <a:gd name="T62" fmla="*/ 195 w 262"/>
                <a:gd name="T63" fmla="*/ 22 h 463"/>
                <a:gd name="T64" fmla="*/ 206 w 262"/>
                <a:gd name="T65" fmla="*/ 23 h 463"/>
                <a:gd name="T66" fmla="*/ 239 w 262"/>
                <a:gd name="T67" fmla="*/ 62 h 463"/>
                <a:gd name="T68" fmla="*/ 245 w 262"/>
                <a:gd name="T69" fmla="*/ 65 h 463"/>
                <a:gd name="T70" fmla="*/ 250 w 262"/>
                <a:gd name="T71" fmla="*/ 64 h 463"/>
                <a:gd name="T72" fmla="*/ 262 w 262"/>
                <a:gd name="T73" fmla="*/ 46 h 463"/>
                <a:gd name="T74" fmla="*/ 248 w 262"/>
                <a:gd name="T75" fmla="*/ 17 h 463"/>
                <a:gd name="T76" fmla="*/ 203 w 262"/>
                <a:gd name="T7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2" h="463">
                  <a:moveTo>
                    <a:pt x="203" y="0"/>
                  </a:moveTo>
                  <a:cubicBezTo>
                    <a:pt x="179" y="0"/>
                    <a:pt x="154" y="11"/>
                    <a:pt x="139" y="28"/>
                  </a:cubicBezTo>
                  <a:cubicBezTo>
                    <a:pt x="122" y="46"/>
                    <a:pt x="115" y="68"/>
                    <a:pt x="115" y="90"/>
                  </a:cubicBezTo>
                  <a:cubicBezTo>
                    <a:pt x="115" y="126"/>
                    <a:pt x="133" y="163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46" y="181"/>
                    <a:pt x="127" y="178"/>
                    <a:pt x="109" y="178"/>
                  </a:cubicBezTo>
                  <a:cubicBezTo>
                    <a:pt x="60" y="178"/>
                    <a:pt x="12" y="204"/>
                    <a:pt x="1" y="255"/>
                  </a:cubicBezTo>
                  <a:cubicBezTo>
                    <a:pt x="1" y="257"/>
                    <a:pt x="1" y="260"/>
                    <a:pt x="0" y="262"/>
                  </a:cubicBezTo>
                  <a:cubicBezTo>
                    <a:pt x="0" y="265"/>
                    <a:pt x="0" y="268"/>
                    <a:pt x="0" y="271"/>
                  </a:cubicBezTo>
                  <a:cubicBezTo>
                    <a:pt x="0" y="309"/>
                    <a:pt x="29" y="334"/>
                    <a:pt x="56" y="334"/>
                  </a:cubicBezTo>
                  <a:cubicBezTo>
                    <a:pt x="66" y="334"/>
                    <a:pt x="76" y="330"/>
                    <a:pt x="85" y="322"/>
                  </a:cubicBezTo>
                  <a:cubicBezTo>
                    <a:pt x="91" y="316"/>
                    <a:pt x="94" y="307"/>
                    <a:pt x="94" y="298"/>
                  </a:cubicBezTo>
                  <a:cubicBezTo>
                    <a:pt x="94" y="294"/>
                    <a:pt x="93" y="289"/>
                    <a:pt x="91" y="284"/>
                  </a:cubicBezTo>
                  <a:cubicBezTo>
                    <a:pt x="80" y="257"/>
                    <a:pt x="57" y="267"/>
                    <a:pt x="47" y="262"/>
                  </a:cubicBezTo>
                  <a:cubicBezTo>
                    <a:pt x="43" y="260"/>
                    <a:pt x="41" y="257"/>
                    <a:pt x="41" y="251"/>
                  </a:cubicBezTo>
                  <a:cubicBezTo>
                    <a:pt x="41" y="250"/>
                    <a:pt x="42" y="248"/>
                    <a:pt x="42" y="247"/>
                  </a:cubicBezTo>
                  <a:cubicBezTo>
                    <a:pt x="46" y="214"/>
                    <a:pt x="86" y="199"/>
                    <a:pt x="118" y="199"/>
                  </a:cubicBezTo>
                  <a:cubicBezTo>
                    <a:pt x="124" y="199"/>
                    <a:pt x="129" y="200"/>
                    <a:pt x="134" y="200"/>
                  </a:cubicBezTo>
                  <a:cubicBezTo>
                    <a:pt x="174" y="207"/>
                    <a:pt x="203" y="231"/>
                    <a:pt x="222" y="262"/>
                  </a:cubicBezTo>
                  <a:cubicBezTo>
                    <a:pt x="238" y="288"/>
                    <a:pt x="246" y="320"/>
                    <a:pt x="246" y="351"/>
                  </a:cubicBezTo>
                  <a:cubicBezTo>
                    <a:pt x="246" y="365"/>
                    <a:pt x="245" y="379"/>
                    <a:pt x="242" y="393"/>
                  </a:cubicBezTo>
                  <a:cubicBezTo>
                    <a:pt x="235" y="422"/>
                    <a:pt x="226" y="433"/>
                    <a:pt x="214" y="459"/>
                  </a:cubicBezTo>
                  <a:cubicBezTo>
                    <a:pt x="213" y="461"/>
                    <a:pt x="213" y="462"/>
                    <a:pt x="213" y="463"/>
                  </a:cubicBezTo>
                  <a:cubicBezTo>
                    <a:pt x="213" y="463"/>
                    <a:pt x="213" y="463"/>
                    <a:pt x="213" y="463"/>
                  </a:cubicBezTo>
                  <a:cubicBezTo>
                    <a:pt x="215" y="463"/>
                    <a:pt x="234" y="439"/>
                    <a:pt x="234" y="438"/>
                  </a:cubicBezTo>
                  <a:cubicBezTo>
                    <a:pt x="252" y="410"/>
                    <a:pt x="261" y="376"/>
                    <a:pt x="261" y="343"/>
                  </a:cubicBezTo>
                  <a:cubicBezTo>
                    <a:pt x="261" y="315"/>
                    <a:pt x="254" y="287"/>
                    <a:pt x="241" y="262"/>
                  </a:cubicBezTo>
                  <a:cubicBezTo>
                    <a:pt x="228" y="236"/>
                    <a:pt x="208" y="214"/>
                    <a:pt x="182" y="198"/>
                  </a:cubicBezTo>
                  <a:cubicBezTo>
                    <a:pt x="151" y="172"/>
                    <a:pt x="128" y="139"/>
                    <a:pt x="128" y="100"/>
                  </a:cubicBezTo>
                  <a:cubicBezTo>
                    <a:pt x="128" y="97"/>
                    <a:pt x="128" y="93"/>
                    <a:pt x="128" y="90"/>
                  </a:cubicBezTo>
                  <a:cubicBezTo>
                    <a:pt x="132" y="57"/>
                    <a:pt x="158" y="22"/>
                    <a:pt x="195" y="22"/>
                  </a:cubicBezTo>
                  <a:cubicBezTo>
                    <a:pt x="198" y="22"/>
                    <a:pt x="202" y="22"/>
                    <a:pt x="206" y="23"/>
                  </a:cubicBezTo>
                  <a:cubicBezTo>
                    <a:pt x="240" y="30"/>
                    <a:pt x="233" y="55"/>
                    <a:pt x="239" y="62"/>
                  </a:cubicBezTo>
                  <a:cubicBezTo>
                    <a:pt x="240" y="65"/>
                    <a:pt x="243" y="65"/>
                    <a:pt x="245" y="65"/>
                  </a:cubicBezTo>
                  <a:cubicBezTo>
                    <a:pt x="247" y="65"/>
                    <a:pt x="249" y="65"/>
                    <a:pt x="250" y="64"/>
                  </a:cubicBezTo>
                  <a:cubicBezTo>
                    <a:pt x="258" y="61"/>
                    <a:pt x="262" y="54"/>
                    <a:pt x="262" y="46"/>
                  </a:cubicBezTo>
                  <a:cubicBezTo>
                    <a:pt x="262" y="36"/>
                    <a:pt x="256" y="24"/>
                    <a:pt x="248" y="17"/>
                  </a:cubicBezTo>
                  <a:cubicBezTo>
                    <a:pt x="235" y="5"/>
                    <a:pt x="219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4" name="Freeform 331"/>
            <p:cNvSpPr>
              <a:spLocks/>
            </p:cNvSpPr>
            <p:nvPr/>
          </p:nvSpPr>
          <p:spPr bwMode="auto">
            <a:xfrm>
              <a:off x="-314" y="1015"/>
              <a:ext cx="202" cy="211"/>
            </a:xfrm>
            <a:custGeom>
              <a:avLst/>
              <a:gdLst>
                <a:gd name="T0" fmla="*/ 1 w 126"/>
                <a:gd name="T1" fmla="*/ 14 h 132"/>
                <a:gd name="T2" fmla="*/ 0 w 126"/>
                <a:gd name="T3" fmla="*/ 29 h 132"/>
                <a:gd name="T4" fmla="*/ 126 w 126"/>
                <a:gd name="T5" fmla="*/ 132 h 132"/>
                <a:gd name="T6" fmla="*/ 1 w 126"/>
                <a:gd name="T7" fmla="*/ 1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32">
                  <a:moveTo>
                    <a:pt x="1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0" y="122"/>
                    <a:pt x="99" y="72"/>
                    <a:pt x="126" y="132"/>
                  </a:cubicBezTo>
                  <a:cubicBezTo>
                    <a:pt x="107" y="0"/>
                    <a:pt x="35" y="82"/>
                    <a:pt x="1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5" name="Freeform 332"/>
            <p:cNvSpPr>
              <a:spLocks/>
            </p:cNvSpPr>
            <p:nvPr/>
          </p:nvSpPr>
          <p:spPr bwMode="auto">
            <a:xfrm>
              <a:off x="-406" y="0"/>
              <a:ext cx="273" cy="455"/>
            </a:xfrm>
            <a:custGeom>
              <a:avLst/>
              <a:gdLst>
                <a:gd name="T0" fmla="*/ 79 w 171"/>
                <a:gd name="T1" fmla="*/ 0 h 284"/>
                <a:gd name="T2" fmla="*/ 39 w 171"/>
                <a:gd name="T3" fmla="*/ 0 h 284"/>
                <a:gd name="T4" fmla="*/ 104 w 171"/>
                <a:gd name="T5" fmla="*/ 140 h 284"/>
                <a:gd name="T6" fmla="*/ 0 w 171"/>
                <a:gd name="T7" fmla="*/ 284 h 284"/>
                <a:gd name="T8" fmla="*/ 170 w 171"/>
                <a:gd name="T9" fmla="*/ 151 h 284"/>
                <a:gd name="T10" fmla="*/ 169 w 171"/>
                <a:gd name="T11" fmla="*/ 133 h 284"/>
                <a:gd name="T12" fmla="*/ 79 w 171"/>
                <a:gd name="T1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284">
                  <a:moveTo>
                    <a:pt x="7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2" y="40"/>
                    <a:pt x="104" y="85"/>
                    <a:pt x="104" y="140"/>
                  </a:cubicBezTo>
                  <a:cubicBezTo>
                    <a:pt x="105" y="182"/>
                    <a:pt x="79" y="229"/>
                    <a:pt x="0" y="284"/>
                  </a:cubicBezTo>
                  <a:cubicBezTo>
                    <a:pt x="71" y="282"/>
                    <a:pt x="171" y="242"/>
                    <a:pt x="170" y="151"/>
                  </a:cubicBezTo>
                  <a:cubicBezTo>
                    <a:pt x="170" y="145"/>
                    <a:pt x="170" y="139"/>
                    <a:pt x="169" y="133"/>
                  </a:cubicBezTo>
                  <a:cubicBezTo>
                    <a:pt x="160" y="60"/>
                    <a:pt x="109" y="3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6" name="Freeform 333"/>
            <p:cNvSpPr>
              <a:spLocks/>
            </p:cNvSpPr>
            <p:nvPr/>
          </p:nvSpPr>
          <p:spPr bwMode="auto">
            <a:xfrm>
              <a:off x="1290" y="0"/>
              <a:ext cx="1176" cy="1406"/>
            </a:xfrm>
            <a:custGeom>
              <a:avLst/>
              <a:gdLst>
                <a:gd name="T0" fmla="*/ 490 w 735"/>
                <a:gd name="T1" fmla="*/ 0 h 878"/>
                <a:gd name="T2" fmla="*/ 561 w 735"/>
                <a:gd name="T3" fmla="*/ 80 h 878"/>
                <a:gd name="T4" fmla="*/ 570 w 735"/>
                <a:gd name="T5" fmla="*/ 134 h 878"/>
                <a:gd name="T6" fmla="*/ 425 w 735"/>
                <a:gd name="T7" fmla="*/ 337 h 878"/>
                <a:gd name="T8" fmla="*/ 411 w 735"/>
                <a:gd name="T9" fmla="*/ 344 h 878"/>
                <a:gd name="T10" fmla="*/ 453 w 735"/>
                <a:gd name="T11" fmla="*/ 271 h 878"/>
                <a:gd name="T12" fmla="*/ 245 w 735"/>
                <a:gd name="T13" fmla="*/ 355 h 878"/>
                <a:gd name="T14" fmla="*/ 60 w 735"/>
                <a:gd name="T15" fmla="*/ 304 h 878"/>
                <a:gd name="T16" fmla="*/ 48 w 735"/>
                <a:gd name="T17" fmla="*/ 396 h 878"/>
                <a:gd name="T18" fmla="*/ 68 w 735"/>
                <a:gd name="T19" fmla="*/ 395 h 878"/>
                <a:gd name="T20" fmla="*/ 57 w 735"/>
                <a:gd name="T21" fmla="*/ 359 h 878"/>
                <a:gd name="T22" fmla="*/ 129 w 735"/>
                <a:gd name="T23" fmla="*/ 305 h 878"/>
                <a:gd name="T24" fmla="*/ 264 w 735"/>
                <a:gd name="T25" fmla="*/ 464 h 878"/>
                <a:gd name="T26" fmla="*/ 198 w 735"/>
                <a:gd name="T27" fmla="*/ 616 h 878"/>
                <a:gd name="T28" fmla="*/ 245 w 735"/>
                <a:gd name="T29" fmla="*/ 467 h 878"/>
                <a:gd name="T30" fmla="*/ 71 w 735"/>
                <a:gd name="T31" fmla="*/ 698 h 878"/>
                <a:gd name="T32" fmla="*/ 71 w 735"/>
                <a:gd name="T33" fmla="*/ 698 h 878"/>
                <a:gd name="T34" fmla="*/ 73 w 735"/>
                <a:gd name="T35" fmla="*/ 556 h 878"/>
                <a:gd name="T36" fmla="*/ 0 w 735"/>
                <a:gd name="T37" fmla="*/ 762 h 878"/>
                <a:gd name="T38" fmla="*/ 35 w 735"/>
                <a:gd name="T39" fmla="*/ 878 h 878"/>
                <a:gd name="T40" fmla="*/ 33 w 735"/>
                <a:gd name="T41" fmla="*/ 872 h 878"/>
                <a:gd name="T42" fmla="*/ 25 w 735"/>
                <a:gd name="T43" fmla="*/ 804 h 878"/>
                <a:gd name="T44" fmla="*/ 148 w 735"/>
                <a:gd name="T45" fmla="*/ 683 h 878"/>
                <a:gd name="T46" fmla="*/ 239 w 735"/>
                <a:gd name="T47" fmla="*/ 760 h 878"/>
                <a:gd name="T48" fmla="*/ 199 w 735"/>
                <a:gd name="T49" fmla="*/ 811 h 878"/>
                <a:gd name="T50" fmla="*/ 167 w 735"/>
                <a:gd name="T51" fmla="*/ 776 h 878"/>
                <a:gd name="T52" fmla="*/ 147 w 735"/>
                <a:gd name="T53" fmla="*/ 802 h 878"/>
                <a:gd name="T54" fmla="*/ 253 w 735"/>
                <a:gd name="T55" fmla="*/ 802 h 878"/>
                <a:gd name="T56" fmla="*/ 165 w 735"/>
                <a:gd name="T57" fmla="*/ 669 h 878"/>
                <a:gd name="T58" fmla="*/ 126 w 735"/>
                <a:gd name="T59" fmla="*/ 671 h 878"/>
                <a:gd name="T60" fmla="*/ 126 w 735"/>
                <a:gd name="T61" fmla="*/ 671 h 878"/>
                <a:gd name="T62" fmla="*/ 270 w 735"/>
                <a:gd name="T63" fmla="*/ 504 h 878"/>
                <a:gd name="T64" fmla="*/ 520 w 735"/>
                <a:gd name="T65" fmla="*/ 330 h 878"/>
                <a:gd name="T66" fmla="*/ 713 w 735"/>
                <a:gd name="T67" fmla="*/ 502 h 878"/>
                <a:gd name="T68" fmla="*/ 632 w 735"/>
                <a:gd name="T69" fmla="*/ 602 h 878"/>
                <a:gd name="T70" fmla="*/ 579 w 735"/>
                <a:gd name="T71" fmla="*/ 561 h 878"/>
                <a:gd name="T72" fmla="*/ 568 w 735"/>
                <a:gd name="T73" fmla="*/ 596 h 878"/>
                <a:gd name="T74" fmla="*/ 699 w 735"/>
                <a:gd name="T75" fmla="*/ 599 h 878"/>
                <a:gd name="T76" fmla="*/ 655 w 735"/>
                <a:gd name="T77" fmla="*/ 359 h 878"/>
                <a:gd name="T78" fmla="*/ 459 w 735"/>
                <a:gd name="T79" fmla="*/ 326 h 878"/>
                <a:gd name="T80" fmla="*/ 459 w 735"/>
                <a:gd name="T81" fmla="*/ 326 h 878"/>
                <a:gd name="T82" fmla="*/ 580 w 735"/>
                <a:gd name="T83" fmla="*/ 88 h 878"/>
                <a:gd name="T84" fmla="*/ 545 w 735"/>
                <a:gd name="T85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5" h="878">
                  <a:moveTo>
                    <a:pt x="545" y="0"/>
                  </a:moveTo>
                  <a:cubicBezTo>
                    <a:pt x="490" y="0"/>
                    <a:pt x="490" y="0"/>
                    <a:pt x="490" y="0"/>
                  </a:cubicBezTo>
                  <a:cubicBezTo>
                    <a:pt x="515" y="12"/>
                    <a:pt x="538" y="34"/>
                    <a:pt x="550" y="56"/>
                  </a:cubicBezTo>
                  <a:cubicBezTo>
                    <a:pt x="554" y="64"/>
                    <a:pt x="558" y="72"/>
                    <a:pt x="561" y="80"/>
                  </a:cubicBezTo>
                  <a:cubicBezTo>
                    <a:pt x="562" y="85"/>
                    <a:pt x="564" y="92"/>
                    <a:pt x="566" y="99"/>
                  </a:cubicBezTo>
                  <a:cubicBezTo>
                    <a:pt x="569" y="110"/>
                    <a:pt x="570" y="122"/>
                    <a:pt x="570" y="134"/>
                  </a:cubicBezTo>
                  <a:cubicBezTo>
                    <a:pt x="570" y="213"/>
                    <a:pt x="514" y="291"/>
                    <a:pt x="438" y="331"/>
                  </a:cubicBezTo>
                  <a:cubicBezTo>
                    <a:pt x="435" y="333"/>
                    <a:pt x="430" y="335"/>
                    <a:pt x="425" y="337"/>
                  </a:cubicBezTo>
                  <a:cubicBezTo>
                    <a:pt x="420" y="339"/>
                    <a:pt x="416" y="341"/>
                    <a:pt x="411" y="344"/>
                  </a:cubicBezTo>
                  <a:cubicBezTo>
                    <a:pt x="411" y="344"/>
                    <a:pt x="411" y="344"/>
                    <a:pt x="411" y="344"/>
                  </a:cubicBezTo>
                  <a:cubicBezTo>
                    <a:pt x="411" y="344"/>
                    <a:pt x="411" y="344"/>
                    <a:pt x="411" y="344"/>
                  </a:cubicBezTo>
                  <a:cubicBezTo>
                    <a:pt x="431" y="328"/>
                    <a:pt x="447" y="308"/>
                    <a:pt x="453" y="271"/>
                  </a:cubicBezTo>
                  <a:cubicBezTo>
                    <a:pt x="346" y="297"/>
                    <a:pt x="291" y="333"/>
                    <a:pt x="275" y="450"/>
                  </a:cubicBezTo>
                  <a:cubicBezTo>
                    <a:pt x="274" y="417"/>
                    <a:pt x="264" y="385"/>
                    <a:pt x="245" y="355"/>
                  </a:cubicBezTo>
                  <a:cubicBezTo>
                    <a:pt x="219" y="314"/>
                    <a:pt x="170" y="284"/>
                    <a:pt x="122" y="284"/>
                  </a:cubicBezTo>
                  <a:cubicBezTo>
                    <a:pt x="100" y="284"/>
                    <a:pt x="79" y="290"/>
                    <a:pt x="60" y="304"/>
                  </a:cubicBezTo>
                  <a:cubicBezTo>
                    <a:pt x="42" y="317"/>
                    <a:pt x="29" y="341"/>
                    <a:pt x="29" y="362"/>
                  </a:cubicBezTo>
                  <a:cubicBezTo>
                    <a:pt x="29" y="376"/>
                    <a:pt x="35" y="388"/>
                    <a:pt x="48" y="396"/>
                  </a:cubicBezTo>
                  <a:cubicBezTo>
                    <a:pt x="51" y="398"/>
                    <a:pt x="56" y="399"/>
                    <a:pt x="60" y="399"/>
                  </a:cubicBezTo>
                  <a:cubicBezTo>
                    <a:pt x="64" y="399"/>
                    <a:pt x="67" y="398"/>
                    <a:pt x="68" y="395"/>
                  </a:cubicBezTo>
                  <a:cubicBezTo>
                    <a:pt x="68" y="395"/>
                    <a:pt x="68" y="395"/>
                    <a:pt x="68" y="395"/>
                  </a:cubicBezTo>
                  <a:cubicBezTo>
                    <a:pt x="68" y="391"/>
                    <a:pt x="57" y="376"/>
                    <a:pt x="57" y="359"/>
                  </a:cubicBezTo>
                  <a:cubicBezTo>
                    <a:pt x="57" y="346"/>
                    <a:pt x="63" y="331"/>
                    <a:pt x="84" y="318"/>
                  </a:cubicBezTo>
                  <a:cubicBezTo>
                    <a:pt x="99" y="309"/>
                    <a:pt x="114" y="305"/>
                    <a:pt x="129" y="305"/>
                  </a:cubicBezTo>
                  <a:cubicBezTo>
                    <a:pt x="175" y="305"/>
                    <a:pt x="222" y="340"/>
                    <a:pt x="243" y="381"/>
                  </a:cubicBezTo>
                  <a:cubicBezTo>
                    <a:pt x="257" y="408"/>
                    <a:pt x="264" y="436"/>
                    <a:pt x="264" y="464"/>
                  </a:cubicBezTo>
                  <a:cubicBezTo>
                    <a:pt x="264" y="520"/>
                    <a:pt x="238" y="574"/>
                    <a:pt x="198" y="616"/>
                  </a:cubicBezTo>
                  <a:cubicBezTo>
                    <a:pt x="198" y="616"/>
                    <a:pt x="198" y="616"/>
                    <a:pt x="198" y="616"/>
                  </a:cubicBezTo>
                  <a:cubicBezTo>
                    <a:pt x="198" y="616"/>
                    <a:pt x="198" y="616"/>
                    <a:pt x="198" y="616"/>
                  </a:cubicBezTo>
                  <a:cubicBezTo>
                    <a:pt x="243" y="557"/>
                    <a:pt x="218" y="491"/>
                    <a:pt x="245" y="467"/>
                  </a:cubicBezTo>
                  <a:cubicBezTo>
                    <a:pt x="138" y="514"/>
                    <a:pt x="187" y="595"/>
                    <a:pt x="104" y="678"/>
                  </a:cubicBezTo>
                  <a:cubicBezTo>
                    <a:pt x="92" y="683"/>
                    <a:pt x="81" y="690"/>
                    <a:pt x="71" y="698"/>
                  </a:cubicBezTo>
                  <a:cubicBezTo>
                    <a:pt x="71" y="698"/>
                    <a:pt x="71" y="698"/>
                    <a:pt x="71" y="698"/>
                  </a:cubicBezTo>
                  <a:cubicBezTo>
                    <a:pt x="71" y="698"/>
                    <a:pt x="71" y="698"/>
                    <a:pt x="71" y="698"/>
                  </a:cubicBezTo>
                  <a:cubicBezTo>
                    <a:pt x="85" y="679"/>
                    <a:pt x="97" y="661"/>
                    <a:pt x="97" y="634"/>
                  </a:cubicBezTo>
                  <a:cubicBezTo>
                    <a:pt x="97" y="613"/>
                    <a:pt x="90" y="589"/>
                    <a:pt x="73" y="556"/>
                  </a:cubicBezTo>
                  <a:cubicBezTo>
                    <a:pt x="74" y="563"/>
                    <a:pt x="75" y="571"/>
                    <a:pt x="75" y="577"/>
                  </a:cubicBezTo>
                  <a:cubicBezTo>
                    <a:pt x="75" y="650"/>
                    <a:pt x="0" y="677"/>
                    <a:pt x="0" y="762"/>
                  </a:cubicBezTo>
                  <a:cubicBezTo>
                    <a:pt x="0" y="790"/>
                    <a:pt x="8" y="825"/>
                    <a:pt x="31" y="871"/>
                  </a:cubicBezTo>
                  <a:cubicBezTo>
                    <a:pt x="33" y="875"/>
                    <a:pt x="34" y="878"/>
                    <a:pt x="35" y="878"/>
                  </a:cubicBezTo>
                  <a:cubicBezTo>
                    <a:pt x="35" y="878"/>
                    <a:pt x="35" y="878"/>
                    <a:pt x="35" y="878"/>
                  </a:cubicBezTo>
                  <a:cubicBezTo>
                    <a:pt x="35" y="877"/>
                    <a:pt x="34" y="875"/>
                    <a:pt x="33" y="872"/>
                  </a:cubicBezTo>
                  <a:cubicBezTo>
                    <a:pt x="28" y="848"/>
                    <a:pt x="25" y="828"/>
                    <a:pt x="25" y="811"/>
                  </a:cubicBezTo>
                  <a:cubicBezTo>
                    <a:pt x="25" y="809"/>
                    <a:pt x="25" y="806"/>
                    <a:pt x="25" y="804"/>
                  </a:cubicBezTo>
                  <a:cubicBezTo>
                    <a:pt x="29" y="760"/>
                    <a:pt x="51" y="719"/>
                    <a:pt x="95" y="696"/>
                  </a:cubicBezTo>
                  <a:cubicBezTo>
                    <a:pt x="111" y="688"/>
                    <a:pt x="129" y="683"/>
                    <a:pt x="148" y="683"/>
                  </a:cubicBezTo>
                  <a:cubicBezTo>
                    <a:pt x="188" y="683"/>
                    <a:pt x="226" y="704"/>
                    <a:pt x="237" y="745"/>
                  </a:cubicBezTo>
                  <a:cubicBezTo>
                    <a:pt x="238" y="750"/>
                    <a:pt x="239" y="755"/>
                    <a:pt x="239" y="760"/>
                  </a:cubicBezTo>
                  <a:cubicBezTo>
                    <a:pt x="239" y="784"/>
                    <a:pt x="225" y="811"/>
                    <a:pt x="200" y="811"/>
                  </a:cubicBezTo>
                  <a:cubicBezTo>
                    <a:pt x="200" y="811"/>
                    <a:pt x="199" y="811"/>
                    <a:pt x="199" y="811"/>
                  </a:cubicBezTo>
                  <a:cubicBezTo>
                    <a:pt x="168" y="809"/>
                    <a:pt x="189" y="780"/>
                    <a:pt x="170" y="776"/>
                  </a:cubicBezTo>
                  <a:cubicBezTo>
                    <a:pt x="169" y="776"/>
                    <a:pt x="168" y="776"/>
                    <a:pt x="167" y="776"/>
                  </a:cubicBezTo>
                  <a:cubicBezTo>
                    <a:pt x="159" y="776"/>
                    <a:pt x="152" y="783"/>
                    <a:pt x="150" y="791"/>
                  </a:cubicBezTo>
                  <a:cubicBezTo>
                    <a:pt x="148" y="795"/>
                    <a:pt x="147" y="799"/>
                    <a:pt x="147" y="802"/>
                  </a:cubicBezTo>
                  <a:cubicBezTo>
                    <a:pt x="147" y="824"/>
                    <a:pt x="171" y="841"/>
                    <a:pt x="196" y="841"/>
                  </a:cubicBezTo>
                  <a:cubicBezTo>
                    <a:pt x="217" y="841"/>
                    <a:pt x="239" y="830"/>
                    <a:pt x="253" y="802"/>
                  </a:cubicBezTo>
                  <a:cubicBezTo>
                    <a:pt x="259" y="790"/>
                    <a:pt x="261" y="778"/>
                    <a:pt x="261" y="766"/>
                  </a:cubicBezTo>
                  <a:cubicBezTo>
                    <a:pt x="261" y="718"/>
                    <a:pt x="217" y="675"/>
                    <a:pt x="165" y="669"/>
                  </a:cubicBezTo>
                  <a:cubicBezTo>
                    <a:pt x="160" y="669"/>
                    <a:pt x="156" y="669"/>
                    <a:pt x="151" y="669"/>
                  </a:cubicBezTo>
                  <a:cubicBezTo>
                    <a:pt x="143" y="669"/>
                    <a:pt x="134" y="670"/>
                    <a:pt x="126" y="671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71"/>
                    <a:pt x="128" y="670"/>
                    <a:pt x="130" y="670"/>
                  </a:cubicBezTo>
                  <a:cubicBezTo>
                    <a:pt x="199" y="640"/>
                    <a:pt x="253" y="575"/>
                    <a:pt x="270" y="504"/>
                  </a:cubicBezTo>
                  <a:cubicBezTo>
                    <a:pt x="286" y="469"/>
                    <a:pt x="298" y="445"/>
                    <a:pt x="329" y="412"/>
                  </a:cubicBezTo>
                  <a:cubicBezTo>
                    <a:pt x="379" y="360"/>
                    <a:pt x="451" y="330"/>
                    <a:pt x="520" y="330"/>
                  </a:cubicBezTo>
                  <a:cubicBezTo>
                    <a:pt x="578" y="330"/>
                    <a:pt x="634" y="351"/>
                    <a:pt x="675" y="400"/>
                  </a:cubicBezTo>
                  <a:cubicBezTo>
                    <a:pt x="698" y="427"/>
                    <a:pt x="713" y="465"/>
                    <a:pt x="713" y="502"/>
                  </a:cubicBezTo>
                  <a:cubicBezTo>
                    <a:pt x="713" y="537"/>
                    <a:pt x="699" y="571"/>
                    <a:pt x="666" y="591"/>
                  </a:cubicBezTo>
                  <a:cubicBezTo>
                    <a:pt x="653" y="599"/>
                    <a:pt x="642" y="602"/>
                    <a:pt x="632" y="602"/>
                  </a:cubicBezTo>
                  <a:cubicBezTo>
                    <a:pt x="598" y="602"/>
                    <a:pt x="585" y="563"/>
                    <a:pt x="582" y="562"/>
                  </a:cubicBezTo>
                  <a:cubicBezTo>
                    <a:pt x="581" y="562"/>
                    <a:pt x="580" y="561"/>
                    <a:pt x="579" y="561"/>
                  </a:cubicBezTo>
                  <a:cubicBezTo>
                    <a:pt x="572" y="561"/>
                    <a:pt x="566" y="573"/>
                    <a:pt x="566" y="585"/>
                  </a:cubicBezTo>
                  <a:cubicBezTo>
                    <a:pt x="566" y="589"/>
                    <a:pt x="567" y="593"/>
                    <a:pt x="568" y="596"/>
                  </a:cubicBezTo>
                  <a:cubicBezTo>
                    <a:pt x="577" y="621"/>
                    <a:pt x="599" y="632"/>
                    <a:pt x="624" y="632"/>
                  </a:cubicBezTo>
                  <a:cubicBezTo>
                    <a:pt x="650" y="632"/>
                    <a:pt x="680" y="619"/>
                    <a:pt x="699" y="599"/>
                  </a:cubicBezTo>
                  <a:cubicBezTo>
                    <a:pt x="724" y="573"/>
                    <a:pt x="735" y="540"/>
                    <a:pt x="735" y="507"/>
                  </a:cubicBezTo>
                  <a:cubicBezTo>
                    <a:pt x="735" y="451"/>
                    <a:pt x="703" y="393"/>
                    <a:pt x="655" y="359"/>
                  </a:cubicBezTo>
                  <a:cubicBezTo>
                    <a:pt x="614" y="330"/>
                    <a:pt x="569" y="317"/>
                    <a:pt x="524" y="317"/>
                  </a:cubicBezTo>
                  <a:cubicBezTo>
                    <a:pt x="502" y="317"/>
                    <a:pt x="480" y="320"/>
                    <a:pt x="459" y="326"/>
                  </a:cubicBezTo>
                  <a:cubicBezTo>
                    <a:pt x="459" y="326"/>
                    <a:pt x="459" y="326"/>
                    <a:pt x="459" y="326"/>
                  </a:cubicBezTo>
                  <a:cubicBezTo>
                    <a:pt x="459" y="326"/>
                    <a:pt x="459" y="326"/>
                    <a:pt x="459" y="326"/>
                  </a:cubicBezTo>
                  <a:cubicBezTo>
                    <a:pt x="532" y="285"/>
                    <a:pt x="584" y="205"/>
                    <a:pt x="584" y="124"/>
                  </a:cubicBezTo>
                  <a:cubicBezTo>
                    <a:pt x="584" y="112"/>
                    <a:pt x="583" y="100"/>
                    <a:pt x="580" y="88"/>
                  </a:cubicBezTo>
                  <a:cubicBezTo>
                    <a:pt x="577" y="74"/>
                    <a:pt x="572" y="60"/>
                    <a:pt x="566" y="47"/>
                  </a:cubicBezTo>
                  <a:cubicBezTo>
                    <a:pt x="560" y="30"/>
                    <a:pt x="553" y="15"/>
                    <a:pt x="5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7" name="Freeform 334"/>
            <p:cNvSpPr>
              <a:spLocks/>
            </p:cNvSpPr>
            <p:nvPr/>
          </p:nvSpPr>
          <p:spPr bwMode="auto">
            <a:xfrm>
              <a:off x="1818" y="0"/>
              <a:ext cx="180" cy="202"/>
            </a:xfrm>
            <a:custGeom>
              <a:avLst/>
              <a:gdLst>
                <a:gd name="T0" fmla="*/ 80 w 113"/>
                <a:gd name="T1" fmla="*/ 0 h 126"/>
                <a:gd name="T2" fmla="*/ 16 w 113"/>
                <a:gd name="T3" fmla="*/ 0 h 126"/>
                <a:gd name="T4" fmla="*/ 0 w 113"/>
                <a:gd name="T5" fmla="*/ 44 h 126"/>
                <a:gd name="T6" fmla="*/ 34 w 113"/>
                <a:gd name="T7" fmla="*/ 87 h 126"/>
                <a:gd name="T8" fmla="*/ 46 w 113"/>
                <a:gd name="T9" fmla="*/ 85 h 126"/>
                <a:gd name="T10" fmla="*/ 64 w 113"/>
                <a:gd name="T11" fmla="*/ 82 h 126"/>
                <a:gd name="T12" fmla="*/ 96 w 113"/>
                <a:gd name="T13" fmla="*/ 104 h 126"/>
                <a:gd name="T14" fmla="*/ 106 w 113"/>
                <a:gd name="T15" fmla="*/ 126 h 126"/>
                <a:gd name="T16" fmla="*/ 106 w 113"/>
                <a:gd name="T17" fmla="*/ 126 h 126"/>
                <a:gd name="T18" fmla="*/ 109 w 113"/>
                <a:gd name="T19" fmla="*/ 121 h 126"/>
                <a:gd name="T20" fmla="*/ 113 w 113"/>
                <a:gd name="T21" fmla="*/ 102 h 126"/>
                <a:gd name="T22" fmla="*/ 78 w 113"/>
                <a:gd name="T23" fmla="*/ 43 h 126"/>
                <a:gd name="T24" fmla="*/ 63 w 113"/>
                <a:gd name="T25" fmla="*/ 21 h 126"/>
                <a:gd name="T26" fmla="*/ 80 w 113"/>
                <a:gd name="T2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26">
                  <a:moveTo>
                    <a:pt x="8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5" y="14"/>
                    <a:pt x="0" y="30"/>
                    <a:pt x="0" y="44"/>
                  </a:cubicBezTo>
                  <a:cubicBezTo>
                    <a:pt x="0" y="68"/>
                    <a:pt x="14" y="87"/>
                    <a:pt x="34" y="87"/>
                  </a:cubicBezTo>
                  <a:cubicBezTo>
                    <a:pt x="38" y="87"/>
                    <a:pt x="42" y="87"/>
                    <a:pt x="46" y="85"/>
                  </a:cubicBezTo>
                  <a:cubicBezTo>
                    <a:pt x="53" y="83"/>
                    <a:pt x="59" y="82"/>
                    <a:pt x="64" y="82"/>
                  </a:cubicBezTo>
                  <a:cubicBezTo>
                    <a:pt x="82" y="82"/>
                    <a:pt x="91" y="93"/>
                    <a:pt x="96" y="104"/>
                  </a:cubicBezTo>
                  <a:cubicBezTo>
                    <a:pt x="102" y="115"/>
                    <a:pt x="103" y="126"/>
                    <a:pt x="106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26"/>
                    <a:pt x="109" y="123"/>
                    <a:pt x="109" y="121"/>
                  </a:cubicBezTo>
                  <a:cubicBezTo>
                    <a:pt x="112" y="115"/>
                    <a:pt x="113" y="108"/>
                    <a:pt x="113" y="102"/>
                  </a:cubicBezTo>
                  <a:cubicBezTo>
                    <a:pt x="113" y="79"/>
                    <a:pt x="96" y="58"/>
                    <a:pt x="78" y="43"/>
                  </a:cubicBezTo>
                  <a:cubicBezTo>
                    <a:pt x="68" y="36"/>
                    <a:pt x="63" y="28"/>
                    <a:pt x="63" y="21"/>
                  </a:cubicBezTo>
                  <a:cubicBezTo>
                    <a:pt x="63" y="13"/>
                    <a:pt x="69" y="6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8" name="Freeform 335"/>
            <p:cNvSpPr>
              <a:spLocks/>
            </p:cNvSpPr>
            <p:nvPr/>
          </p:nvSpPr>
          <p:spPr bwMode="auto">
            <a:xfrm>
              <a:off x="1424" y="0"/>
              <a:ext cx="368" cy="347"/>
            </a:xfrm>
            <a:custGeom>
              <a:avLst/>
              <a:gdLst>
                <a:gd name="T0" fmla="*/ 55 w 230"/>
                <a:gd name="T1" fmla="*/ 0 h 217"/>
                <a:gd name="T2" fmla="*/ 11 w 230"/>
                <a:gd name="T3" fmla="*/ 0 h 217"/>
                <a:gd name="T4" fmla="*/ 0 w 230"/>
                <a:gd name="T5" fmla="*/ 60 h 217"/>
                <a:gd name="T6" fmla="*/ 4 w 230"/>
                <a:gd name="T7" fmla="*/ 97 h 217"/>
                <a:gd name="T8" fmla="*/ 138 w 230"/>
                <a:gd name="T9" fmla="*/ 217 h 217"/>
                <a:gd name="T10" fmla="*/ 196 w 230"/>
                <a:gd name="T11" fmla="*/ 199 h 217"/>
                <a:gd name="T12" fmla="*/ 230 w 230"/>
                <a:gd name="T13" fmla="*/ 144 h 217"/>
                <a:gd name="T14" fmla="*/ 194 w 230"/>
                <a:gd name="T15" fmla="*/ 97 h 217"/>
                <a:gd name="T16" fmla="*/ 176 w 230"/>
                <a:gd name="T17" fmla="*/ 107 h 217"/>
                <a:gd name="T18" fmla="*/ 174 w 230"/>
                <a:gd name="T19" fmla="*/ 110 h 217"/>
                <a:gd name="T20" fmla="*/ 127 w 230"/>
                <a:gd name="T21" fmla="*/ 136 h 217"/>
                <a:gd name="T22" fmla="*/ 59 w 230"/>
                <a:gd name="T23" fmla="*/ 99 h 217"/>
                <a:gd name="T24" fmla="*/ 45 w 230"/>
                <a:gd name="T25" fmla="*/ 48 h 217"/>
                <a:gd name="T26" fmla="*/ 55 w 230"/>
                <a:gd name="T2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17">
                  <a:moveTo>
                    <a:pt x="5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19"/>
                    <a:pt x="0" y="39"/>
                    <a:pt x="0" y="60"/>
                  </a:cubicBezTo>
                  <a:cubicBezTo>
                    <a:pt x="0" y="72"/>
                    <a:pt x="1" y="84"/>
                    <a:pt x="4" y="97"/>
                  </a:cubicBezTo>
                  <a:cubicBezTo>
                    <a:pt x="18" y="163"/>
                    <a:pt x="77" y="217"/>
                    <a:pt x="138" y="217"/>
                  </a:cubicBezTo>
                  <a:cubicBezTo>
                    <a:pt x="158" y="217"/>
                    <a:pt x="177" y="211"/>
                    <a:pt x="196" y="199"/>
                  </a:cubicBezTo>
                  <a:cubicBezTo>
                    <a:pt x="221" y="183"/>
                    <a:pt x="230" y="163"/>
                    <a:pt x="230" y="144"/>
                  </a:cubicBezTo>
                  <a:cubicBezTo>
                    <a:pt x="230" y="118"/>
                    <a:pt x="211" y="97"/>
                    <a:pt x="194" y="97"/>
                  </a:cubicBezTo>
                  <a:cubicBezTo>
                    <a:pt x="187" y="97"/>
                    <a:pt x="181" y="100"/>
                    <a:pt x="176" y="107"/>
                  </a:cubicBezTo>
                  <a:cubicBezTo>
                    <a:pt x="175" y="108"/>
                    <a:pt x="175" y="109"/>
                    <a:pt x="174" y="110"/>
                  </a:cubicBezTo>
                  <a:cubicBezTo>
                    <a:pt x="165" y="128"/>
                    <a:pt x="146" y="136"/>
                    <a:pt x="127" y="136"/>
                  </a:cubicBezTo>
                  <a:cubicBezTo>
                    <a:pt x="100" y="136"/>
                    <a:pt x="71" y="122"/>
                    <a:pt x="59" y="99"/>
                  </a:cubicBezTo>
                  <a:cubicBezTo>
                    <a:pt x="49" y="82"/>
                    <a:pt x="45" y="65"/>
                    <a:pt x="45" y="48"/>
                  </a:cubicBezTo>
                  <a:cubicBezTo>
                    <a:pt x="45" y="32"/>
                    <a:pt x="49" y="1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39" name="Freeform 336"/>
            <p:cNvSpPr>
              <a:spLocks/>
            </p:cNvSpPr>
            <p:nvPr/>
          </p:nvSpPr>
          <p:spPr bwMode="auto">
            <a:xfrm>
              <a:off x="970" y="0"/>
              <a:ext cx="230" cy="363"/>
            </a:xfrm>
            <a:custGeom>
              <a:avLst/>
              <a:gdLst>
                <a:gd name="T0" fmla="*/ 144 w 144"/>
                <a:gd name="T1" fmla="*/ 0 h 227"/>
                <a:gd name="T2" fmla="*/ 77 w 144"/>
                <a:gd name="T3" fmla="*/ 0 h 227"/>
                <a:gd name="T4" fmla="*/ 0 w 144"/>
                <a:gd name="T5" fmla="*/ 196 h 227"/>
                <a:gd name="T6" fmla="*/ 2 w 144"/>
                <a:gd name="T7" fmla="*/ 227 h 227"/>
                <a:gd name="T8" fmla="*/ 144 w 144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27">
                  <a:moveTo>
                    <a:pt x="144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48" y="56"/>
                    <a:pt x="0" y="105"/>
                    <a:pt x="0" y="196"/>
                  </a:cubicBezTo>
                  <a:cubicBezTo>
                    <a:pt x="0" y="206"/>
                    <a:pt x="1" y="216"/>
                    <a:pt x="2" y="227"/>
                  </a:cubicBezTo>
                  <a:cubicBezTo>
                    <a:pt x="16" y="111"/>
                    <a:pt x="123" y="66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0" name="Freeform 337"/>
            <p:cNvSpPr>
              <a:spLocks/>
            </p:cNvSpPr>
            <p:nvPr/>
          </p:nvSpPr>
          <p:spPr bwMode="auto">
            <a:xfrm>
              <a:off x="2043" y="1177"/>
              <a:ext cx="442" cy="218"/>
            </a:xfrm>
            <a:custGeom>
              <a:avLst/>
              <a:gdLst>
                <a:gd name="T0" fmla="*/ 178 w 276"/>
                <a:gd name="T1" fmla="*/ 0 h 136"/>
                <a:gd name="T2" fmla="*/ 175 w 276"/>
                <a:gd name="T3" fmla="*/ 1 h 136"/>
                <a:gd name="T4" fmla="*/ 43 w 276"/>
                <a:gd name="T5" fmla="*/ 70 h 136"/>
                <a:gd name="T6" fmla="*/ 0 w 276"/>
                <a:gd name="T7" fmla="*/ 52 h 136"/>
                <a:gd name="T8" fmla="*/ 46 w 276"/>
                <a:gd name="T9" fmla="*/ 93 h 136"/>
                <a:gd name="T10" fmla="*/ 102 w 276"/>
                <a:gd name="T11" fmla="*/ 70 h 136"/>
                <a:gd name="T12" fmla="*/ 169 w 276"/>
                <a:gd name="T13" fmla="*/ 48 h 136"/>
                <a:gd name="T14" fmla="*/ 276 w 276"/>
                <a:gd name="T15" fmla="*/ 136 h 136"/>
                <a:gd name="T16" fmla="*/ 276 w 276"/>
                <a:gd name="T17" fmla="*/ 132 h 136"/>
                <a:gd name="T18" fmla="*/ 178 w 27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36">
                  <a:moveTo>
                    <a:pt x="178" y="0"/>
                  </a:moveTo>
                  <a:cubicBezTo>
                    <a:pt x="177" y="0"/>
                    <a:pt x="176" y="0"/>
                    <a:pt x="175" y="1"/>
                  </a:cubicBezTo>
                  <a:cubicBezTo>
                    <a:pt x="100" y="3"/>
                    <a:pt x="84" y="70"/>
                    <a:pt x="43" y="70"/>
                  </a:cubicBezTo>
                  <a:cubicBezTo>
                    <a:pt x="31" y="70"/>
                    <a:pt x="17" y="65"/>
                    <a:pt x="0" y="52"/>
                  </a:cubicBezTo>
                  <a:cubicBezTo>
                    <a:pt x="14" y="82"/>
                    <a:pt x="29" y="93"/>
                    <a:pt x="46" y="93"/>
                  </a:cubicBezTo>
                  <a:cubicBezTo>
                    <a:pt x="63" y="93"/>
                    <a:pt x="82" y="82"/>
                    <a:pt x="102" y="70"/>
                  </a:cubicBezTo>
                  <a:cubicBezTo>
                    <a:pt x="123" y="59"/>
                    <a:pt x="145" y="48"/>
                    <a:pt x="169" y="48"/>
                  </a:cubicBezTo>
                  <a:cubicBezTo>
                    <a:pt x="201" y="48"/>
                    <a:pt x="237" y="68"/>
                    <a:pt x="276" y="136"/>
                  </a:cubicBezTo>
                  <a:cubicBezTo>
                    <a:pt x="276" y="135"/>
                    <a:pt x="276" y="133"/>
                    <a:pt x="276" y="132"/>
                  </a:cubicBezTo>
                  <a:cubicBezTo>
                    <a:pt x="276" y="77"/>
                    <a:pt x="249" y="0"/>
                    <a:pt x="1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1" name="Freeform 338"/>
            <p:cNvSpPr>
              <a:spLocks/>
            </p:cNvSpPr>
            <p:nvPr/>
          </p:nvSpPr>
          <p:spPr bwMode="auto">
            <a:xfrm>
              <a:off x="-277" y="386"/>
              <a:ext cx="592" cy="397"/>
            </a:xfrm>
            <a:custGeom>
              <a:avLst/>
              <a:gdLst>
                <a:gd name="T0" fmla="*/ 171 w 370"/>
                <a:gd name="T1" fmla="*/ 0 h 248"/>
                <a:gd name="T2" fmla="*/ 0 w 370"/>
                <a:gd name="T3" fmla="*/ 39 h 248"/>
                <a:gd name="T4" fmla="*/ 237 w 370"/>
                <a:gd name="T5" fmla="*/ 159 h 248"/>
                <a:gd name="T6" fmla="*/ 344 w 370"/>
                <a:gd name="T7" fmla="*/ 248 h 248"/>
                <a:gd name="T8" fmla="*/ 360 w 370"/>
                <a:gd name="T9" fmla="*/ 247 h 248"/>
                <a:gd name="T10" fmla="*/ 369 w 370"/>
                <a:gd name="T11" fmla="*/ 246 h 248"/>
                <a:gd name="T12" fmla="*/ 370 w 370"/>
                <a:gd name="T13" fmla="*/ 246 h 248"/>
                <a:gd name="T14" fmla="*/ 282 w 370"/>
                <a:gd name="T15" fmla="*/ 172 h 248"/>
                <a:gd name="T16" fmla="*/ 305 w 370"/>
                <a:gd name="T17" fmla="*/ 76 h 248"/>
                <a:gd name="T18" fmla="*/ 274 w 370"/>
                <a:gd name="T19" fmla="*/ 26 h 248"/>
                <a:gd name="T20" fmla="*/ 171 w 370"/>
                <a:gd name="T2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0" h="248">
                  <a:moveTo>
                    <a:pt x="171" y="0"/>
                  </a:moveTo>
                  <a:cubicBezTo>
                    <a:pt x="85" y="0"/>
                    <a:pt x="0" y="39"/>
                    <a:pt x="0" y="39"/>
                  </a:cubicBezTo>
                  <a:cubicBezTo>
                    <a:pt x="0" y="39"/>
                    <a:pt x="190" y="42"/>
                    <a:pt x="237" y="159"/>
                  </a:cubicBezTo>
                  <a:cubicBezTo>
                    <a:pt x="269" y="236"/>
                    <a:pt x="315" y="248"/>
                    <a:pt x="344" y="248"/>
                  </a:cubicBezTo>
                  <a:cubicBezTo>
                    <a:pt x="350" y="248"/>
                    <a:pt x="356" y="247"/>
                    <a:pt x="360" y="247"/>
                  </a:cubicBezTo>
                  <a:cubicBezTo>
                    <a:pt x="364" y="246"/>
                    <a:pt x="367" y="246"/>
                    <a:pt x="369" y="246"/>
                  </a:cubicBezTo>
                  <a:cubicBezTo>
                    <a:pt x="370" y="246"/>
                    <a:pt x="370" y="246"/>
                    <a:pt x="370" y="246"/>
                  </a:cubicBezTo>
                  <a:cubicBezTo>
                    <a:pt x="300" y="225"/>
                    <a:pt x="282" y="199"/>
                    <a:pt x="282" y="172"/>
                  </a:cubicBezTo>
                  <a:cubicBezTo>
                    <a:pt x="282" y="141"/>
                    <a:pt x="305" y="107"/>
                    <a:pt x="305" y="76"/>
                  </a:cubicBezTo>
                  <a:cubicBezTo>
                    <a:pt x="305" y="59"/>
                    <a:pt x="297" y="42"/>
                    <a:pt x="274" y="26"/>
                  </a:cubicBezTo>
                  <a:cubicBezTo>
                    <a:pt x="243" y="6"/>
                    <a:pt x="207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2" name="Freeform 339"/>
            <p:cNvSpPr>
              <a:spLocks/>
            </p:cNvSpPr>
            <p:nvPr/>
          </p:nvSpPr>
          <p:spPr bwMode="auto">
            <a:xfrm>
              <a:off x="627" y="131"/>
              <a:ext cx="779" cy="964"/>
            </a:xfrm>
            <a:custGeom>
              <a:avLst/>
              <a:gdLst>
                <a:gd name="T0" fmla="*/ 383 w 487"/>
                <a:gd name="T1" fmla="*/ 0 h 602"/>
                <a:gd name="T2" fmla="*/ 371 w 487"/>
                <a:gd name="T3" fmla="*/ 1 h 602"/>
                <a:gd name="T4" fmla="*/ 226 w 487"/>
                <a:gd name="T5" fmla="*/ 174 h 602"/>
                <a:gd name="T6" fmla="*/ 227 w 487"/>
                <a:gd name="T7" fmla="*/ 199 h 602"/>
                <a:gd name="T8" fmla="*/ 227 w 487"/>
                <a:gd name="T9" fmla="*/ 199 h 602"/>
                <a:gd name="T10" fmla="*/ 227 w 487"/>
                <a:gd name="T11" fmla="*/ 199 h 602"/>
                <a:gd name="T12" fmla="*/ 221 w 487"/>
                <a:gd name="T13" fmla="*/ 188 h 602"/>
                <a:gd name="T14" fmla="*/ 98 w 487"/>
                <a:gd name="T15" fmla="*/ 114 h 602"/>
                <a:gd name="T16" fmla="*/ 33 w 487"/>
                <a:gd name="T17" fmla="*/ 136 h 602"/>
                <a:gd name="T18" fmla="*/ 26 w 487"/>
                <a:gd name="T19" fmla="*/ 142 h 602"/>
                <a:gd name="T20" fmla="*/ 0 w 487"/>
                <a:gd name="T21" fmla="*/ 200 h 602"/>
                <a:gd name="T22" fmla="*/ 33 w 487"/>
                <a:gd name="T23" fmla="*/ 256 h 602"/>
                <a:gd name="T24" fmla="*/ 51 w 487"/>
                <a:gd name="T25" fmla="*/ 259 h 602"/>
                <a:gd name="T26" fmla="*/ 60 w 487"/>
                <a:gd name="T27" fmla="*/ 258 h 602"/>
                <a:gd name="T28" fmla="*/ 90 w 487"/>
                <a:gd name="T29" fmla="*/ 227 h 602"/>
                <a:gd name="T30" fmla="*/ 92 w 487"/>
                <a:gd name="T31" fmla="*/ 216 h 602"/>
                <a:gd name="T32" fmla="*/ 62 w 487"/>
                <a:gd name="T33" fmla="*/ 173 h 602"/>
                <a:gd name="T34" fmla="*/ 69 w 487"/>
                <a:gd name="T35" fmla="*/ 161 h 602"/>
                <a:gd name="T36" fmla="*/ 109 w 487"/>
                <a:gd name="T37" fmla="*/ 145 h 602"/>
                <a:gd name="T38" fmla="*/ 185 w 487"/>
                <a:gd name="T39" fmla="*/ 177 h 602"/>
                <a:gd name="T40" fmla="*/ 227 w 487"/>
                <a:gd name="T41" fmla="*/ 280 h 602"/>
                <a:gd name="T42" fmla="*/ 159 w 487"/>
                <a:gd name="T43" fmla="*/ 426 h 602"/>
                <a:gd name="T44" fmla="*/ 99 w 487"/>
                <a:gd name="T45" fmla="*/ 465 h 602"/>
                <a:gd name="T46" fmla="*/ 33 w 487"/>
                <a:gd name="T47" fmla="*/ 542 h 602"/>
                <a:gd name="T48" fmla="*/ 32 w 487"/>
                <a:gd name="T49" fmla="*/ 545 h 602"/>
                <a:gd name="T50" fmla="*/ 28 w 487"/>
                <a:gd name="T51" fmla="*/ 584 h 602"/>
                <a:gd name="T52" fmla="*/ 30 w 487"/>
                <a:gd name="T53" fmla="*/ 602 h 602"/>
                <a:gd name="T54" fmla="*/ 30 w 487"/>
                <a:gd name="T55" fmla="*/ 602 h 602"/>
                <a:gd name="T56" fmla="*/ 33 w 487"/>
                <a:gd name="T57" fmla="*/ 574 h 602"/>
                <a:gd name="T58" fmla="*/ 33 w 487"/>
                <a:gd name="T59" fmla="*/ 572 h 602"/>
                <a:gd name="T60" fmla="*/ 135 w 487"/>
                <a:gd name="T61" fmla="*/ 472 h 602"/>
                <a:gd name="T62" fmla="*/ 149 w 487"/>
                <a:gd name="T63" fmla="*/ 473 h 602"/>
                <a:gd name="T64" fmla="*/ 204 w 487"/>
                <a:gd name="T65" fmla="*/ 524 h 602"/>
                <a:gd name="T66" fmla="*/ 203 w 487"/>
                <a:gd name="T67" fmla="*/ 533 h 602"/>
                <a:gd name="T68" fmla="*/ 171 w 487"/>
                <a:gd name="T69" fmla="*/ 556 h 602"/>
                <a:gd name="T70" fmla="*/ 165 w 487"/>
                <a:gd name="T71" fmla="*/ 564 h 602"/>
                <a:gd name="T72" fmla="*/ 167 w 487"/>
                <a:gd name="T73" fmla="*/ 571 h 602"/>
                <a:gd name="T74" fmla="*/ 187 w 487"/>
                <a:gd name="T75" fmla="*/ 583 h 602"/>
                <a:gd name="T76" fmla="*/ 219 w 487"/>
                <a:gd name="T77" fmla="*/ 567 h 602"/>
                <a:gd name="T78" fmla="*/ 231 w 487"/>
                <a:gd name="T79" fmla="*/ 533 h 602"/>
                <a:gd name="T80" fmla="*/ 188 w 487"/>
                <a:gd name="T81" fmla="*/ 466 h 602"/>
                <a:gd name="T82" fmla="*/ 143 w 487"/>
                <a:gd name="T83" fmla="*/ 455 h 602"/>
                <a:gd name="T84" fmla="*/ 139 w 487"/>
                <a:gd name="T85" fmla="*/ 455 h 602"/>
                <a:gd name="T86" fmla="*/ 139 w 487"/>
                <a:gd name="T87" fmla="*/ 455 h 602"/>
                <a:gd name="T88" fmla="*/ 139 w 487"/>
                <a:gd name="T89" fmla="*/ 455 h 602"/>
                <a:gd name="T90" fmla="*/ 247 w 487"/>
                <a:gd name="T91" fmla="*/ 278 h 602"/>
                <a:gd name="T92" fmla="*/ 242 w 487"/>
                <a:gd name="T93" fmla="*/ 236 h 602"/>
                <a:gd name="T94" fmla="*/ 240 w 487"/>
                <a:gd name="T95" fmla="*/ 226 h 602"/>
                <a:gd name="T96" fmla="*/ 237 w 487"/>
                <a:gd name="T97" fmla="*/ 192 h 602"/>
                <a:gd name="T98" fmla="*/ 328 w 487"/>
                <a:gd name="T99" fmla="*/ 41 h 602"/>
                <a:gd name="T100" fmla="*/ 371 w 487"/>
                <a:gd name="T101" fmla="*/ 31 h 602"/>
                <a:gd name="T102" fmla="*/ 440 w 487"/>
                <a:gd name="T103" fmla="*/ 87 h 602"/>
                <a:gd name="T104" fmla="*/ 416 w 487"/>
                <a:gd name="T105" fmla="*/ 119 h 602"/>
                <a:gd name="T106" fmla="*/ 398 w 487"/>
                <a:gd name="T107" fmla="*/ 143 h 602"/>
                <a:gd name="T108" fmla="*/ 406 w 487"/>
                <a:gd name="T109" fmla="*/ 160 h 602"/>
                <a:gd name="T110" fmla="*/ 412 w 487"/>
                <a:gd name="T111" fmla="*/ 163 h 602"/>
                <a:gd name="T112" fmla="*/ 424 w 487"/>
                <a:gd name="T113" fmla="*/ 165 h 602"/>
                <a:gd name="T114" fmla="*/ 484 w 487"/>
                <a:gd name="T115" fmla="*/ 110 h 602"/>
                <a:gd name="T116" fmla="*/ 487 w 487"/>
                <a:gd name="T117" fmla="*/ 88 h 602"/>
                <a:gd name="T118" fmla="*/ 383 w 487"/>
                <a:gd name="T119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02">
                  <a:moveTo>
                    <a:pt x="383" y="0"/>
                  </a:moveTo>
                  <a:cubicBezTo>
                    <a:pt x="379" y="0"/>
                    <a:pt x="375" y="0"/>
                    <a:pt x="371" y="1"/>
                  </a:cubicBezTo>
                  <a:cubicBezTo>
                    <a:pt x="283" y="10"/>
                    <a:pt x="226" y="93"/>
                    <a:pt x="226" y="174"/>
                  </a:cubicBezTo>
                  <a:cubicBezTo>
                    <a:pt x="226" y="182"/>
                    <a:pt x="226" y="190"/>
                    <a:pt x="227" y="199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7" y="199"/>
                    <a:pt x="227" y="199"/>
                    <a:pt x="227" y="199"/>
                  </a:cubicBezTo>
                  <a:cubicBezTo>
                    <a:pt x="226" y="195"/>
                    <a:pt x="224" y="191"/>
                    <a:pt x="221" y="188"/>
                  </a:cubicBezTo>
                  <a:cubicBezTo>
                    <a:pt x="195" y="144"/>
                    <a:pt x="146" y="114"/>
                    <a:pt x="98" y="114"/>
                  </a:cubicBezTo>
                  <a:cubicBezTo>
                    <a:pt x="75" y="114"/>
                    <a:pt x="53" y="121"/>
                    <a:pt x="33" y="136"/>
                  </a:cubicBezTo>
                  <a:cubicBezTo>
                    <a:pt x="31" y="138"/>
                    <a:pt x="28" y="140"/>
                    <a:pt x="26" y="142"/>
                  </a:cubicBezTo>
                  <a:cubicBezTo>
                    <a:pt x="8" y="160"/>
                    <a:pt x="0" y="181"/>
                    <a:pt x="0" y="200"/>
                  </a:cubicBezTo>
                  <a:cubicBezTo>
                    <a:pt x="0" y="225"/>
                    <a:pt x="13" y="247"/>
                    <a:pt x="33" y="256"/>
                  </a:cubicBezTo>
                  <a:cubicBezTo>
                    <a:pt x="39" y="258"/>
                    <a:pt x="45" y="259"/>
                    <a:pt x="51" y="259"/>
                  </a:cubicBezTo>
                  <a:cubicBezTo>
                    <a:pt x="54" y="259"/>
                    <a:pt x="57" y="259"/>
                    <a:pt x="60" y="258"/>
                  </a:cubicBezTo>
                  <a:cubicBezTo>
                    <a:pt x="75" y="256"/>
                    <a:pt x="87" y="242"/>
                    <a:pt x="90" y="227"/>
                  </a:cubicBezTo>
                  <a:cubicBezTo>
                    <a:pt x="91" y="223"/>
                    <a:pt x="92" y="220"/>
                    <a:pt x="92" y="216"/>
                  </a:cubicBezTo>
                  <a:cubicBezTo>
                    <a:pt x="92" y="190"/>
                    <a:pt x="63" y="187"/>
                    <a:pt x="62" y="173"/>
                  </a:cubicBezTo>
                  <a:cubicBezTo>
                    <a:pt x="62" y="170"/>
                    <a:pt x="64" y="166"/>
                    <a:pt x="69" y="161"/>
                  </a:cubicBezTo>
                  <a:cubicBezTo>
                    <a:pt x="80" y="149"/>
                    <a:pt x="94" y="145"/>
                    <a:pt x="109" y="145"/>
                  </a:cubicBezTo>
                  <a:cubicBezTo>
                    <a:pt x="137" y="145"/>
                    <a:pt x="167" y="160"/>
                    <a:pt x="185" y="177"/>
                  </a:cubicBezTo>
                  <a:cubicBezTo>
                    <a:pt x="215" y="206"/>
                    <a:pt x="227" y="243"/>
                    <a:pt x="227" y="280"/>
                  </a:cubicBezTo>
                  <a:cubicBezTo>
                    <a:pt x="227" y="334"/>
                    <a:pt x="201" y="389"/>
                    <a:pt x="159" y="426"/>
                  </a:cubicBezTo>
                  <a:cubicBezTo>
                    <a:pt x="137" y="446"/>
                    <a:pt x="122" y="453"/>
                    <a:pt x="99" y="465"/>
                  </a:cubicBezTo>
                  <a:cubicBezTo>
                    <a:pt x="68" y="480"/>
                    <a:pt x="43" y="508"/>
                    <a:pt x="33" y="542"/>
                  </a:cubicBezTo>
                  <a:cubicBezTo>
                    <a:pt x="33" y="543"/>
                    <a:pt x="32" y="544"/>
                    <a:pt x="32" y="545"/>
                  </a:cubicBezTo>
                  <a:cubicBezTo>
                    <a:pt x="30" y="552"/>
                    <a:pt x="28" y="570"/>
                    <a:pt x="28" y="584"/>
                  </a:cubicBezTo>
                  <a:cubicBezTo>
                    <a:pt x="28" y="592"/>
                    <a:pt x="28" y="599"/>
                    <a:pt x="30" y="602"/>
                  </a:cubicBezTo>
                  <a:cubicBezTo>
                    <a:pt x="30" y="602"/>
                    <a:pt x="30" y="602"/>
                    <a:pt x="30" y="602"/>
                  </a:cubicBezTo>
                  <a:cubicBezTo>
                    <a:pt x="31" y="602"/>
                    <a:pt x="32" y="579"/>
                    <a:pt x="33" y="574"/>
                  </a:cubicBezTo>
                  <a:cubicBezTo>
                    <a:pt x="33" y="573"/>
                    <a:pt x="33" y="572"/>
                    <a:pt x="33" y="572"/>
                  </a:cubicBezTo>
                  <a:cubicBezTo>
                    <a:pt x="41" y="520"/>
                    <a:pt x="82" y="472"/>
                    <a:pt x="135" y="472"/>
                  </a:cubicBezTo>
                  <a:cubicBezTo>
                    <a:pt x="140" y="472"/>
                    <a:pt x="144" y="472"/>
                    <a:pt x="149" y="473"/>
                  </a:cubicBezTo>
                  <a:cubicBezTo>
                    <a:pt x="175" y="476"/>
                    <a:pt x="204" y="497"/>
                    <a:pt x="204" y="524"/>
                  </a:cubicBezTo>
                  <a:cubicBezTo>
                    <a:pt x="204" y="527"/>
                    <a:pt x="203" y="530"/>
                    <a:pt x="203" y="533"/>
                  </a:cubicBezTo>
                  <a:cubicBezTo>
                    <a:pt x="198" y="553"/>
                    <a:pt x="185" y="552"/>
                    <a:pt x="171" y="556"/>
                  </a:cubicBezTo>
                  <a:cubicBezTo>
                    <a:pt x="167" y="557"/>
                    <a:pt x="165" y="561"/>
                    <a:pt x="165" y="564"/>
                  </a:cubicBezTo>
                  <a:cubicBezTo>
                    <a:pt x="165" y="567"/>
                    <a:pt x="165" y="569"/>
                    <a:pt x="167" y="571"/>
                  </a:cubicBezTo>
                  <a:cubicBezTo>
                    <a:pt x="171" y="579"/>
                    <a:pt x="179" y="583"/>
                    <a:pt x="187" y="583"/>
                  </a:cubicBezTo>
                  <a:cubicBezTo>
                    <a:pt x="199" y="583"/>
                    <a:pt x="212" y="576"/>
                    <a:pt x="219" y="567"/>
                  </a:cubicBezTo>
                  <a:cubicBezTo>
                    <a:pt x="228" y="557"/>
                    <a:pt x="231" y="545"/>
                    <a:pt x="231" y="533"/>
                  </a:cubicBezTo>
                  <a:cubicBezTo>
                    <a:pt x="231" y="506"/>
                    <a:pt x="213" y="479"/>
                    <a:pt x="188" y="466"/>
                  </a:cubicBezTo>
                  <a:cubicBezTo>
                    <a:pt x="173" y="458"/>
                    <a:pt x="158" y="455"/>
                    <a:pt x="143" y="455"/>
                  </a:cubicBezTo>
                  <a:cubicBezTo>
                    <a:pt x="142" y="455"/>
                    <a:pt x="141" y="455"/>
                    <a:pt x="139" y="455"/>
                  </a:cubicBezTo>
                  <a:cubicBezTo>
                    <a:pt x="139" y="455"/>
                    <a:pt x="139" y="455"/>
                    <a:pt x="139" y="455"/>
                  </a:cubicBezTo>
                  <a:cubicBezTo>
                    <a:pt x="139" y="455"/>
                    <a:pt x="139" y="455"/>
                    <a:pt x="139" y="455"/>
                  </a:cubicBezTo>
                  <a:cubicBezTo>
                    <a:pt x="204" y="420"/>
                    <a:pt x="247" y="350"/>
                    <a:pt x="247" y="278"/>
                  </a:cubicBezTo>
                  <a:cubicBezTo>
                    <a:pt x="247" y="264"/>
                    <a:pt x="245" y="250"/>
                    <a:pt x="242" y="236"/>
                  </a:cubicBezTo>
                  <a:cubicBezTo>
                    <a:pt x="241" y="233"/>
                    <a:pt x="241" y="229"/>
                    <a:pt x="240" y="226"/>
                  </a:cubicBezTo>
                  <a:cubicBezTo>
                    <a:pt x="238" y="215"/>
                    <a:pt x="237" y="204"/>
                    <a:pt x="237" y="192"/>
                  </a:cubicBezTo>
                  <a:cubicBezTo>
                    <a:pt x="237" y="131"/>
                    <a:pt x="265" y="67"/>
                    <a:pt x="328" y="41"/>
                  </a:cubicBezTo>
                  <a:cubicBezTo>
                    <a:pt x="344" y="34"/>
                    <a:pt x="358" y="31"/>
                    <a:pt x="371" y="31"/>
                  </a:cubicBezTo>
                  <a:cubicBezTo>
                    <a:pt x="414" y="31"/>
                    <a:pt x="440" y="61"/>
                    <a:pt x="440" y="87"/>
                  </a:cubicBezTo>
                  <a:cubicBezTo>
                    <a:pt x="440" y="101"/>
                    <a:pt x="432" y="113"/>
                    <a:pt x="416" y="119"/>
                  </a:cubicBezTo>
                  <a:cubicBezTo>
                    <a:pt x="404" y="124"/>
                    <a:pt x="398" y="133"/>
                    <a:pt x="398" y="143"/>
                  </a:cubicBezTo>
                  <a:cubicBezTo>
                    <a:pt x="398" y="149"/>
                    <a:pt x="401" y="155"/>
                    <a:pt x="406" y="160"/>
                  </a:cubicBezTo>
                  <a:cubicBezTo>
                    <a:pt x="408" y="161"/>
                    <a:pt x="410" y="162"/>
                    <a:pt x="412" y="163"/>
                  </a:cubicBezTo>
                  <a:cubicBezTo>
                    <a:pt x="416" y="164"/>
                    <a:pt x="420" y="165"/>
                    <a:pt x="424" y="165"/>
                  </a:cubicBezTo>
                  <a:cubicBezTo>
                    <a:pt x="450" y="165"/>
                    <a:pt x="478" y="135"/>
                    <a:pt x="484" y="110"/>
                  </a:cubicBezTo>
                  <a:cubicBezTo>
                    <a:pt x="486" y="102"/>
                    <a:pt x="487" y="95"/>
                    <a:pt x="487" y="88"/>
                  </a:cubicBezTo>
                  <a:cubicBezTo>
                    <a:pt x="487" y="37"/>
                    <a:pt x="437" y="0"/>
                    <a:pt x="3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3" name="Freeform 340"/>
            <p:cNvSpPr>
              <a:spLocks/>
            </p:cNvSpPr>
            <p:nvPr/>
          </p:nvSpPr>
          <p:spPr bwMode="auto">
            <a:xfrm>
              <a:off x="2154" y="0"/>
              <a:ext cx="273" cy="455"/>
            </a:xfrm>
            <a:custGeom>
              <a:avLst/>
              <a:gdLst>
                <a:gd name="T0" fmla="*/ 79 w 171"/>
                <a:gd name="T1" fmla="*/ 0 h 284"/>
                <a:gd name="T2" fmla="*/ 39 w 171"/>
                <a:gd name="T3" fmla="*/ 0 h 284"/>
                <a:gd name="T4" fmla="*/ 104 w 171"/>
                <a:gd name="T5" fmla="*/ 140 h 284"/>
                <a:gd name="T6" fmla="*/ 0 w 171"/>
                <a:gd name="T7" fmla="*/ 284 h 284"/>
                <a:gd name="T8" fmla="*/ 170 w 171"/>
                <a:gd name="T9" fmla="*/ 151 h 284"/>
                <a:gd name="T10" fmla="*/ 169 w 171"/>
                <a:gd name="T11" fmla="*/ 133 h 284"/>
                <a:gd name="T12" fmla="*/ 79 w 171"/>
                <a:gd name="T1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284">
                  <a:moveTo>
                    <a:pt x="7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2" y="40"/>
                    <a:pt x="104" y="85"/>
                    <a:pt x="104" y="140"/>
                  </a:cubicBezTo>
                  <a:cubicBezTo>
                    <a:pt x="105" y="182"/>
                    <a:pt x="79" y="229"/>
                    <a:pt x="0" y="284"/>
                  </a:cubicBezTo>
                  <a:cubicBezTo>
                    <a:pt x="71" y="282"/>
                    <a:pt x="171" y="242"/>
                    <a:pt x="170" y="151"/>
                  </a:cubicBezTo>
                  <a:cubicBezTo>
                    <a:pt x="170" y="145"/>
                    <a:pt x="170" y="139"/>
                    <a:pt x="169" y="133"/>
                  </a:cubicBezTo>
                  <a:cubicBezTo>
                    <a:pt x="160" y="60"/>
                    <a:pt x="109" y="3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4" name="Freeform 341"/>
            <p:cNvSpPr>
              <a:spLocks/>
            </p:cNvSpPr>
            <p:nvPr/>
          </p:nvSpPr>
          <p:spPr bwMode="auto">
            <a:xfrm>
              <a:off x="2246" y="1015"/>
              <a:ext cx="202" cy="211"/>
            </a:xfrm>
            <a:custGeom>
              <a:avLst/>
              <a:gdLst>
                <a:gd name="T0" fmla="*/ 1 w 126"/>
                <a:gd name="T1" fmla="*/ 14 h 132"/>
                <a:gd name="T2" fmla="*/ 0 w 126"/>
                <a:gd name="T3" fmla="*/ 29 h 132"/>
                <a:gd name="T4" fmla="*/ 126 w 126"/>
                <a:gd name="T5" fmla="*/ 132 h 132"/>
                <a:gd name="T6" fmla="*/ 1 w 126"/>
                <a:gd name="T7" fmla="*/ 1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32">
                  <a:moveTo>
                    <a:pt x="1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0" y="122"/>
                    <a:pt x="99" y="72"/>
                    <a:pt x="126" y="132"/>
                  </a:cubicBezTo>
                  <a:cubicBezTo>
                    <a:pt x="107" y="0"/>
                    <a:pt x="35" y="82"/>
                    <a:pt x="1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5" name="Freeform 342"/>
            <p:cNvSpPr>
              <a:spLocks/>
            </p:cNvSpPr>
            <p:nvPr/>
          </p:nvSpPr>
          <p:spPr bwMode="auto">
            <a:xfrm>
              <a:off x="315" y="780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6" name="Freeform 343"/>
            <p:cNvSpPr>
              <a:spLocks/>
            </p:cNvSpPr>
            <p:nvPr/>
          </p:nvSpPr>
          <p:spPr bwMode="auto">
            <a:xfrm>
              <a:off x="22" y="1558"/>
              <a:ext cx="109" cy="343"/>
            </a:xfrm>
            <a:custGeom>
              <a:avLst/>
              <a:gdLst>
                <a:gd name="T0" fmla="*/ 14 w 68"/>
                <a:gd name="T1" fmla="*/ 0 h 214"/>
                <a:gd name="T2" fmla="*/ 2 w 68"/>
                <a:gd name="T3" fmla="*/ 28 h 214"/>
                <a:gd name="T4" fmla="*/ 0 w 68"/>
                <a:gd name="T5" fmla="*/ 43 h 214"/>
                <a:gd name="T6" fmla="*/ 6 w 68"/>
                <a:gd name="T7" fmla="*/ 71 h 214"/>
                <a:gd name="T8" fmla="*/ 47 w 68"/>
                <a:gd name="T9" fmla="*/ 174 h 214"/>
                <a:gd name="T10" fmla="*/ 44 w 68"/>
                <a:gd name="T11" fmla="*/ 214 h 214"/>
                <a:gd name="T12" fmla="*/ 68 w 68"/>
                <a:gd name="T13" fmla="*/ 126 h 214"/>
                <a:gd name="T14" fmla="*/ 29 w 68"/>
                <a:gd name="T15" fmla="*/ 28 h 214"/>
                <a:gd name="T16" fmla="*/ 14 w 68"/>
                <a:gd name="T1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14">
                  <a:moveTo>
                    <a:pt x="14" y="0"/>
                  </a:moveTo>
                  <a:cubicBezTo>
                    <a:pt x="14" y="0"/>
                    <a:pt x="5" y="11"/>
                    <a:pt x="2" y="28"/>
                  </a:cubicBezTo>
                  <a:cubicBezTo>
                    <a:pt x="0" y="32"/>
                    <a:pt x="0" y="37"/>
                    <a:pt x="0" y="43"/>
                  </a:cubicBezTo>
                  <a:cubicBezTo>
                    <a:pt x="0" y="51"/>
                    <a:pt x="1" y="61"/>
                    <a:pt x="6" y="71"/>
                  </a:cubicBezTo>
                  <a:cubicBezTo>
                    <a:pt x="20" y="106"/>
                    <a:pt x="47" y="114"/>
                    <a:pt x="47" y="174"/>
                  </a:cubicBezTo>
                  <a:cubicBezTo>
                    <a:pt x="47" y="185"/>
                    <a:pt x="46" y="198"/>
                    <a:pt x="44" y="214"/>
                  </a:cubicBezTo>
                  <a:cubicBezTo>
                    <a:pt x="61" y="175"/>
                    <a:pt x="68" y="148"/>
                    <a:pt x="68" y="126"/>
                  </a:cubicBezTo>
                  <a:cubicBezTo>
                    <a:pt x="68" y="93"/>
                    <a:pt x="52" y="69"/>
                    <a:pt x="29" y="28"/>
                  </a:cubicBezTo>
                  <a:cubicBezTo>
                    <a:pt x="24" y="19"/>
                    <a:pt x="20" y="1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7" name="Freeform 344"/>
            <p:cNvSpPr>
              <a:spLocks/>
            </p:cNvSpPr>
            <p:nvPr/>
          </p:nvSpPr>
          <p:spPr bwMode="auto">
            <a:xfrm>
              <a:off x="40" y="2096"/>
              <a:ext cx="568" cy="578"/>
            </a:xfrm>
            <a:custGeom>
              <a:avLst/>
              <a:gdLst>
                <a:gd name="T0" fmla="*/ 86 w 355"/>
                <a:gd name="T1" fmla="*/ 0 h 361"/>
                <a:gd name="T2" fmla="*/ 0 w 355"/>
                <a:gd name="T3" fmla="*/ 75 h 361"/>
                <a:gd name="T4" fmla="*/ 1 w 355"/>
                <a:gd name="T5" fmla="*/ 81 h 361"/>
                <a:gd name="T6" fmla="*/ 49 w 355"/>
                <a:gd name="T7" fmla="*/ 138 h 361"/>
                <a:gd name="T8" fmla="*/ 59 w 355"/>
                <a:gd name="T9" fmla="*/ 136 h 361"/>
                <a:gd name="T10" fmla="*/ 78 w 355"/>
                <a:gd name="T11" fmla="*/ 111 h 361"/>
                <a:gd name="T12" fmla="*/ 77 w 355"/>
                <a:gd name="T13" fmla="*/ 107 h 361"/>
                <a:gd name="T14" fmla="*/ 58 w 355"/>
                <a:gd name="T15" fmla="*/ 93 h 361"/>
                <a:gd name="T16" fmla="*/ 37 w 355"/>
                <a:gd name="T17" fmla="*/ 68 h 361"/>
                <a:gd name="T18" fmla="*/ 37 w 355"/>
                <a:gd name="T19" fmla="*/ 67 h 361"/>
                <a:gd name="T20" fmla="*/ 95 w 355"/>
                <a:gd name="T21" fmla="*/ 23 h 361"/>
                <a:gd name="T22" fmla="*/ 109 w 355"/>
                <a:gd name="T23" fmla="*/ 24 h 361"/>
                <a:gd name="T24" fmla="*/ 184 w 355"/>
                <a:gd name="T25" fmla="*/ 131 h 361"/>
                <a:gd name="T26" fmla="*/ 181 w 355"/>
                <a:gd name="T27" fmla="*/ 160 h 361"/>
                <a:gd name="T28" fmla="*/ 177 w 355"/>
                <a:gd name="T29" fmla="*/ 173 h 361"/>
                <a:gd name="T30" fmla="*/ 170 w 355"/>
                <a:gd name="T31" fmla="*/ 215 h 361"/>
                <a:gd name="T32" fmla="*/ 174 w 355"/>
                <a:gd name="T33" fmla="*/ 248 h 361"/>
                <a:gd name="T34" fmla="*/ 174 w 355"/>
                <a:gd name="T35" fmla="*/ 248 h 361"/>
                <a:gd name="T36" fmla="*/ 174 w 355"/>
                <a:gd name="T37" fmla="*/ 248 h 361"/>
                <a:gd name="T38" fmla="*/ 95 w 355"/>
                <a:gd name="T39" fmla="*/ 186 h 361"/>
                <a:gd name="T40" fmla="*/ 36 w 355"/>
                <a:gd name="T41" fmla="*/ 202 h 361"/>
                <a:gd name="T42" fmla="*/ 279 w 355"/>
                <a:gd name="T43" fmla="*/ 361 h 361"/>
                <a:gd name="T44" fmla="*/ 207 w 355"/>
                <a:gd name="T45" fmla="*/ 298 h 361"/>
                <a:gd name="T46" fmla="*/ 197 w 355"/>
                <a:gd name="T47" fmla="*/ 282 h 361"/>
                <a:gd name="T48" fmla="*/ 181 w 355"/>
                <a:gd name="T49" fmla="*/ 219 h 361"/>
                <a:gd name="T50" fmla="*/ 235 w 355"/>
                <a:gd name="T51" fmla="*/ 128 h 361"/>
                <a:gd name="T52" fmla="*/ 270 w 355"/>
                <a:gd name="T53" fmla="*/ 120 h 361"/>
                <a:gd name="T54" fmla="*/ 326 w 355"/>
                <a:gd name="T55" fmla="*/ 153 h 361"/>
                <a:gd name="T56" fmla="*/ 328 w 355"/>
                <a:gd name="T57" fmla="*/ 163 h 361"/>
                <a:gd name="T58" fmla="*/ 301 w 355"/>
                <a:gd name="T59" fmla="*/ 195 h 361"/>
                <a:gd name="T60" fmla="*/ 296 w 355"/>
                <a:gd name="T61" fmla="*/ 194 h 361"/>
                <a:gd name="T62" fmla="*/ 295 w 355"/>
                <a:gd name="T63" fmla="*/ 194 h 361"/>
                <a:gd name="T64" fmla="*/ 293 w 355"/>
                <a:gd name="T65" fmla="*/ 194 h 361"/>
                <a:gd name="T66" fmla="*/ 284 w 355"/>
                <a:gd name="T67" fmla="*/ 205 h 361"/>
                <a:gd name="T68" fmla="*/ 285 w 355"/>
                <a:gd name="T69" fmla="*/ 211 h 361"/>
                <a:gd name="T70" fmla="*/ 309 w 355"/>
                <a:gd name="T71" fmla="*/ 229 h 361"/>
                <a:gd name="T72" fmla="*/ 320 w 355"/>
                <a:gd name="T73" fmla="*/ 227 h 361"/>
                <a:gd name="T74" fmla="*/ 355 w 355"/>
                <a:gd name="T75" fmla="*/ 176 h 361"/>
                <a:gd name="T76" fmla="*/ 341 w 355"/>
                <a:gd name="T77" fmla="*/ 135 h 361"/>
                <a:gd name="T78" fmla="*/ 276 w 355"/>
                <a:gd name="T79" fmla="*/ 103 h 361"/>
                <a:gd name="T80" fmla="*/ 190 w 355"/>
                <a:gd name="T81" fmla="*/ 149 h 361"/>
                <a:gd name="T82" fmla="*/ 190 w 355"/>
                <a:gd name="T83" fmla="*/ 149 h 361"/>
                <a:gd name="T84" fmla="*/ 190 w 355"/>
                <a:gd name="T85" fmla="*/ 149 h 361"/>
                <a:gd name="T86" fmla="*/ 194 w 355"/>
                <a:gd name="T87" fmla="*/ 119 h 361"/>
                <a:gd name="T88" fmla="*/ 109 w 355"/>
                <a:gd name="T89" fmla="*/ 3 h 361"/>
                <a:gd name="T90" fmla="*/ 86 w 355"/>
                <a:gd name="T91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5" h="361">
                  <a:moveTo>
                    <a:pt x="86" y="0"/>
                  </a:moveTo>
                  <a:cubicBezTo>
                    <a:pt x="42" y="0"/>
                    <a:pt x="0" y="30"/>
                    <a:pt x="0" y="75"/>
                  </a:cubicBezTo>
                  <a:cubicBezTo>
                    <a:pt x="0" y="77"/>
                    <a:pt x="1" y="79"/>
                    <a:pt x="1" y="81"/>
                  </a:cubicBezTo>
                  <a:cubicBezTo>
                    <a:pt x="2" y="105"/>
                    <a:pt x="24" y="138"/>
                    <a:pt x="49" y="138"/>
                  </a:cubicBezTo>
                  <a:cubicBezTo>
                    <a:pt x="53" y="138"/>
                    <a:pt x="56" y="137"/>
                    <a:pt x="59" y="136"/>
                  </a:cubicBezTo>
                  <a:cubicBezTo>
                    <a:pt x="70" y="132"/>
                    <a:pt x="78" y="122"/>
                    <a:pt x="78" y="111"/>
                  </a:cubicBezTo>
                  <a:cubicBezTo>
                    <a:pt x="78" y="110"/>
                    <a:pt x="78" y="108"/>
                    <a:pt x="77" y="107"/>
                  </a:cubicBezTo>
                  <a:cubicBezTo>
                    <a:pt x="75" y="95"/>
                    <a:pt x="68" y="93"/>
                    <a:pt x="58" y="93"/>
                  </a:cubicBezTo>
                  <a:cubicBezTo>
                    <a:pt x="45" y="92"/>
                    <a:pt x="37" y="80"/>
                    <a:pt x="37" y="68"/>
                  </a:cubicBezTo>
                  <a:cubicBezTo>
                    <a:pt x="37" y="68"/>
                    <a:pt x="37" y="68"/>
                    <a:pt x="37" y="67"/>
                  </a:cubicBezTo>
                  <a:cubicBezTo>
                    <a:pt x="37" y="38"/>
                    <a:pt x="67" y="23"/>
                    <a:pt x="95" y="23"/>
                  </a:cubicBezTo>
                  <a:cubicBezTo>
                    <a:pt x="100" y="23"/>
                    <a:pt x="105" y="23"/>
                    <a:pt x="109" y="24"/>
                  </a:cubicBezTo>
                  <a:cubicBezTo>
                    <a:pt x="159" y="35"/>
                    <a:pt x="184" y="83"/>
                    <a:pt x="184" y="131"/>
                  </a:cubicBezTo>
                  <a:cubicBezTo>
                    <a:pt x="184" y="140"/>
                    <a:pt x="183" y="150"/>
                    <a:pt x="181" y="160"/>
                  </a:cubicBezTo>
                  <a:cubicBezTo>
                    <a:pt x="181" y="161"/>
                    <a:pt x="179" y="168"/>
                    <a:pt x="177" y="173"/>
                  </a:cubicBezTo>
                  <a:cubicBezTo>
                    <a:pt x="173" y="187"/>
                    <a:pt x="170" y="201"/>
                    <a:pt x="170" y="215"/>
                  </a:cubicBezTo>
                  <a:cubicBezTo>
                    <a:pt x="170" y="226"/>
                    <a:pt x="171" y="237"/>
                    <a:pt x="174" y="248"/>
                  </a:cubicBezTo>
                  <a:cubicBezTo>
                    <a:pt x="174" y="248"/>
                    <a:pt x="174" y="248"/>
                    <a:pt x="174" y="248"/>
                  </a:cubicBezTo>
                  <a:cubicBezTo>
                    <a:pt x="174" y="248"/>
                    <a:pt x="174" y="248"/>
                    <a:pt x="174" y="248"/>
                  </a:cubicBezTo>
                  <a:cubicBezTo>
                    <a:pt x="153" y="213"/>
                    <a:pt x="133" y="186"/>
                    <a:pt x="95" y="186"/>
                  </a:cubicBezTo>
                  <a:cubicBezTo>
                    <a:pt x="79" y="186"/>
                    <a:pt x="60" y="191"/>
                    <a:pt x="36" y="202"/>
                  </a:cubicBezTo>
                  <a:cubicBezTo>
                    <a:pt x="148" y="220"/>
                    <a:pt x="148" y="328"/>
                    <a:pt x="279" y="361"/>
                  </a:cubicBezTo>
                  <a:cubicBezTo>
                    <a:pt x="247" y="345"/>
                    <a:pt x="225" y="322"/>
                    <a:pt x="207" y="298"/>
                  </a:cubicBezTo>
                  <a:cubicBezTo>
                    <a:pt x="204" y="293"/>
                    <a:pt x="198" y="284"/>
                    <a:pt x="197" y="282"/>
                  </a:cubicBezTo>
                  <a:cubicBezTo>
                    <a:pt x="186" y="263"/>
                    <a:pt x="181" y="241"/>
                    <a:pt x="181" y="219"/>
                  </a:cubicBezTo>
                  <a:cubicBezTo>
                    <a:pt x="181" y="182"/>
                    <a:pt x="197" y="146"/>
                    <a:pt x="235" y="128"/>
                  </a:cubicBezTo>
                  <a:cubicBezTo>
                    <a:pt x="245" y="123"/>
                    <a:pt x="258" y="120"/>
                    <a:pt x="270" y="120"/>
                  </a:cubicBezTo>
                  <a:cubicBezTo>
                    <a:pt x="294" y="120"/>
                    <a:pt x="318" y="130"/>
                    <a:pt x="326" y="153"/>
                  </a:cubicBezTo>
                  <a:cubicBezTo>
                    <a:pt x="327" y="156"/>
                    <a:pt x="328" y="159"/>
                    <a:pt x="328" y="163"/>
                  </a:cubicBezTo>
                  <a:cubicBezTo>
                    <a:pt x="328" y="178"/>
                    <a:pt x="317" y="195"/>
                    <a:pt x="301" y="195"/>
                  </a:cubicBezTo>
                  <a:cubicBezTo>
                    <a:pt x="300" y="195"/>
                    <a:pt x="298" y="195"/>
                    <a:pt x="296" y="194"/>
                  </a:cubicBezTo>
                  <a:cubicBezTo>
                    <a:pt x="296" y="194"/>
                    <a:pt x="295" y="194"/>
                    <a:pt x="295" y="194"/>
                  </a:cubicBezTo>
                  <a:cubicBezTo>
                    <a:pt x="294" y="194"/>
                    <a:pt x="294" y="194"/>
                    <a:pt x="293" y="194"/>
                  </a:cubicBezTo>
                  <a:cubicBezTo>
                    <a:pt x="287" y="194"/>
                    <a:pt x="284" y="199"/>
                    <a:pt x="284" y="205"/>
                  </a:cubicBezTo>
                  <a:cubicBezTo>
                    <a:pt x="284" y="207"/>
                    <a:pt x="284" y="209"/>
                    <a:pt x="285" y="211"/>
                  </a:cubicBezTo>
                  <a:cubicBezTo>
                    <a:pt x="287" y="220"/>
                    <a:pt x="296" y="229"/>
                    <a:pt x="309" y="229"/>
                  </a:cubicBezTo>
                  <a:cubicBezTo>
                    <a:pt x="313" y="229"/>
                    <a:pt x="316" y="228"/>
                    <a:pt x="320" y="227"/>
                  </a:cubicBezTo>
                  <a:cubicBezTo>
                    <a:pt x="344" y="221"/>
                    <a:pt x="355" y="199"/>
                    <a:pt x="355" y="176"/>
                  </a:cubicBezTo>
                  <a:cubicBezTo>
                    <a:pt x="355" y="162"/>
                    <a:pt x="351" y="147"/>
                    <a:pt x="341" y="135"/>
                  </a:cubicBezTo>
                  <a:cubicBezTo>
                    <a:pt x="325" y="113"/>
                    <a:pt x="301" y="103"/>
                    <a:pt x="276" y="103"/>
                  </a:cubicBezTo>
                  <a:cubicBezTo>
                    <a:pt x="244" y="103"/>
                    <a:pt x="210" y="120"/>
                    <a:pt x="190" y="149"/>
                  </a:cubicBezTo>
                  <a:cubicBezTo>
                    <a:pt x="190" y="149"/>
                    <a:pt x="190" y="149"/>
                    <a:pt x="190" y="149"/>
                  </a:cubicBezTo>
                  <a:cubicBezTo>
                    <a:pt x="190" y="149"/>
                    <a:pt x="190" y="149"/>
                    <a:pt x="190" y="149"/>
                  </a:cubicBezTo>
                  <a:cubicBezTo>
                    <a:pt x="192" y="139"/>
                    <a:pt x="194" y="129"/>
                    <a:pt x="194" y="119"/>
                  </a:cubicBezTo>
                  <a:cubicBezTo>
                    <a:pt x="194" y="68"/>
                    <a:pt x="162" y="17"/>
                    <a:pt x="109" y="3"/>
                  </a:cubicBezTo>
                  <a:cubicBezTo>
                    <a:pt x="101" y="1"/>
                    <a:pt x="94" y="0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8" name="Freeform 345"/>
            <p:cNvSpPr>
              <a:spLocks noEditPoints="1"/>
            </p:cNvSpPr>
            <p:nvPr/>
          </p:nvSpPr>
          <p:spPr bwMode="auto">
            <a:xfrm>
              <a:off x="59" y="1374"/>
              <a:ext cx="139" cy="392"/>
            </a:xfrm>
            <a:custGeom>
              <a:avLst/>
              <a:gdLst>
                <a:gd name="T0" fmla="*/ 72 w 87"/>
                <a:gd name="T1" fmla="*/ 245 h 245"/>
                <a:gd name="T2" fmla="*/ 72 w 87"/>
                <a:gd name="T3" fmla="*/ 245 h 245"/>
                <a:gd name="T4" fmla="*/ 72 w 87"/>
                <a:gd name="T5" fmla="*/ 245 h 245"/>
                <a:gd name="T6" fmla="*/ 72 w 87"/>
                <a:gd name="T7" fmla="*/ 245 h 245"/>
                <a:gd name="T8" fmla="*/ 5 w 87"/>
                <a:gd name="T9" fmla="*/ 0 h 245"/>
                <a:gd name="T10" fmla="*/ 0 w 87"/>
                <a:gd name="T11" fmla="*/ 36 h 245"/>
                <a:gd name="T12" fmla="*/ 12 w 87"/>
                <a:gd name="T13" fmla="*/ 80 h 245"/>
                <a:gd name="T14" fmla="*/ 64 w 87"/>
                <a:gd name="T15" fmla="*/ 143 h 245"/>
                <a:gd name="T16" fmla="*/ 73 w 87"/>
                <a:gd name="T17" fmla="*/ 208 h 245"/>
                <a:gd name="T18" fmla="*/ 72 w 87"/>
                <a:gd name="T19" fmla="*/ 245 h 245"/>
                <a:gd name="T20" fmla="*/ 87 w 87"/>
                <a:gd name="T21" fmla="*/ 157 h 245"/>
                <a:gd name="T22" fmla="*/ 87 w 87"/>
                <a:gd name="T23" fmla="*/ 143 h 245"/>
                <a:gd name="T24" fmla="*/ 60 w 87"/>
                <a:gd name="T25" fmla="*/ 89 h 245"/>
                <a:gd name="T26" fmla="*/ 5 w 87"/>
                <a:gd name="T2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245">
                  <a:moveTo>
                    <a:pt x="72" y="245"/>
                  </a:moveTo>
                  <a:cubicBezTo>
                    <a:pt x="72" y="245"/>
                    <a:pt x="72" y="245"/>
                    <a:pt x="72" y="245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2" y="245"/>
                    <a:pt x="72" y="245"/>
                    <a:pt x="72" y="245"/>
                  </a:cubicBezTo>
                  <a:moveTo>
                    <a:pt x="5" y="0"/>
                  </a:moveTo>
                  <a:cubicBezTo>
                    <a:pt x="5" y="0"/>
                    <a:pt x="0" y="16"/>
                    <a:pt x="0" y="36"/>
                  </a:cubicBezTo>
                  <a:cubicBezTo>
                    <a:pt x="0" y="51"/>
                    <a:pt x="3" y="68"/>
                    <a:pt x="12" y="80"/>
                  </a:cubicBezTo>
                  <a:cubicBezTo>
                    <a:pt x="25" y="99"/>
                    <a:pt x="50" y="106"/>
                    <a:pt x="64" y="143"/>
                  </a:cubicBezTo>
                  <a:cubicBezTo>
                    <a:pt x="70" y="158"/>
                    <a:pt x="73" y="179"/>
                    <a:pt x="73" y="208"/>
                  </a:cubicBezTo>
                  <a:cubicBezTo>
                    <a:pt x="73" y="219"/>
                    <a:pt x="73" y="231"/>
                    <a:pt x="72" y="245"/>
                  </a:cubicBezTo>
                  <a:cubicBezTo>
                    <a:pt x="72" y="242"/>
                    <a:pt x="87" y="199"/>
                    <a:pt x="87" y="157"/>
                  </a:cubicBezTo>
                  <a:cubicBezTo>
                    <a:pt x="87" y="152"/>
                    <a:pt x="87" y="147"/>
                    <a:pt x="87" y="143"/>
                  </a:cubicBezTo>
                  <a:cubicBezTo>
                    <a:pt x="85" y="121"/>
                    <a:pt x="77" y="101"/>
                    <a:pt x="60" y="89"/>
                  </a:cubicBezTo>
                  <a:cubicBezTo>
                    <a:pt x="6" y="52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49" name="Freeform 346"/>
            <p:cNvSpPr>
              <a:spLocks/>
            </p:cNvSpPr>
            <p:nvPr/>
          </p:nvSpPr>
          <p:spPr bwMode="auto">
            <a:xfrm>
              <a:off x="-94" y="1676"/>
              <a:ext cx="182" cy="212"/>
            </a:xfrm>
            <a:custGeom>
              <a:avLst/>
              <a:gdLst>
                <a:gd name="T0" fmla="*/ 0 w 114"/>
                <a:gd name="T1" fmla="*/ 9 h 132"/>
                <a:gd name="T2" fmla="*/ 0 w 114"/>
                <a:gd name="T3" fmla="*/ 9 h 132"/>
                <a:gd name="T4" fmla="*/ 113 w 114"/>
                <a:gd name="T5" fmla="*/ 132 h 132"/>
                <a:gd name="T6" fmla="*/ 114 w 114"/>
                <a:gd name="T7" fmla="*/ 118 h 132"/>
                <a:gd name="T8" fmla="*/ 0 w 114"/>
                <a:gd name="T9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2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5"/>
                    <a:pt x="79" y="60"/>
                    <a:pt x="113" y="132"/>
                  </a:cubicBezTo>
                  <a:cubicBezTo>
                    <a:pt x="114" y="127"/>
                    <a:pt x="114" y="122"/>
                    <a:pt x="114" y="118"/>
                  </a:cubicBezTo>
                  <a:cubicBezTo>
                    <a:pt x="114" y="0"/>
                    <a:pt x="13" y="39"/>
                    <a:pt x="0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0" name="Freeform 347"/>
            <p:cNvSpPr>
              <a:spLocks/>
            </p:cNvSpPr>
            <p:nvPr/>
          </p:nvSpPr>
          <p:spPr bwMode="auto">
            <a:xfrm>
              <a:off x="-1430" y="37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1" name="Freeform 348"/>
            <p:cNvSpPr>
              <a:spLocks/>
            </p:cNvSpPr>
            <p:nvPr/>
          </p:nvSpPr>
          <p:spPr bwMode="auto">
            <a:xfrm>
              <a:off x="-1270" y="2054"/>
              <a:ext cx="1217" cy="1896"/>
            </a:xfrm>
            <a:custGeom>
              <a:avLst/>
              <a:gdLst>
                <a:gd name="T0" fmla="*/ 491 w 761"/>
                <a:gd name="T1" fmla="*/ 174 h 1184"/>
                <a:gd name="T2" fmla="*/ 509 w 761"/>
                <a:gd name="T3" fmla="*/ 257 h 1184"/>
                <a:gd name="T4" fmla="*/ 84 w 761"/>
                <a:gd name="T5" fmla="*/ 366 h 1184"/>
                <a:gd name="T6" fmla="*/ 280 w 761"/>
                <a:gd name="T7" fmla="*/ 506 h 1184"/>
                <a:gd name="T8" fmla="*/ 260 w 761"/>
                <a:gd name="T9" fmla="*/ 413 h 1184"/>
                <a:gd name="T10" fmla="*/ 143 w 761"/>
                <a:gd name="T11" fmla="*/ 405 h 1184"/>
                <a:gd name="T12" fmla="*/ 318 w 761"/>
                <a:gd name="T13" fmla="*/ 195 h 1184"/>
                <a:gd name="T14" fmla="*/ 502 w 761"/>
                <a:gd name="T15" fmla="*/ 285 h 1184"/>
                <a:gd name="T16" fmla="*/ 330 w 761"/>
                <a:gd name="T17" fmla="*/ 350 h 1184"/>
                <a:gd name="T18" fmla="*/ 394 w 761"/>
                <a:gd name="T19" fmla="*/ 388 h 1184"/>
                <a:gd name="T20" fmla="*/ 436 w 761"/>
                <a:gd name="T21" fmla="*/ 432 h 1184"/>
                <a:gd name="T22" fmla="*/ 408 w 761"/>
                <a:gd name="T23" fmla="*/ 350 h 1184"/>
                <a:gd name="T24" fmla="*/ 448 w 761"/>
                <a:gd name="T25" fmla="*/ 296 h 1184"/>
                <a:gd name="T26" fmla="*/ 566 w 761"/>
                <a:gd name="T27" fmla="*/ 405 h 1184"/>
                <a:gd name="T28" fmla="*/ 425 w 761"/>
                <a:gd name="T29" fmla="*/ 644 h 1184"/>
                <a:gd name="T30" fmla="*/ 411 w 761"/>
                <a:gd name="T31" fmla="*/ 650 h 1184"/>
                <a:gd name="T32" fmla="*/ 245 w 761"/>
                <a:gd name="T33" fmla="*/ 661 h 1184"/>
                <a:gd name="T34" fmla="*/ 29 w 761"/>
                <a:gd name="T35" fmla="*/ 669 h 1184"/>
                <a:gd name="T36" fmla="*/ 68 w 761"/>
                <a:gd name="T37" fmla="*/ 701 h 1184"/>
                <a:gd name="T38" fmla="*/ 84 w 761"/>
                <a:gd name="T39" fmla="*/ 624 h 1184"/>
                <a:gd name="T40" fmla="*/ 264 w 761"/>
                <a:gd name="T41" fmla="*/ 770 h 1184"/>
                <a:gd name="T42" fmla="*/ 198 w 761"/>
                <a:gd name="T43" fmla="*/ 922 h 1184"/>
                <a:gd name="T44" fmla="*/ 71 w 761"/>
                <a:gd name="T45" fmla="*/ 1005 h 1184"/>
                <a:gd name="T46" fmla="*/ 97 w 761"/>
                <a:gd name="T47" fmla="*/ 940 h 1184"/>
                <a:gd name="T48" fmla="*/ 0 w 761"/>
                <a:gd name="T49" fmla="*/ 1068 h 1184"/>
                <a:gd name="T50" fmla="*/ 35 w 761"/>
                <a:gd name="T51" fmla="*/ 1184 h 1184"/>
                <a:gd name="T52" fmla="*/ 25 w 761"/>
                <a:gd name="T53" fmla="*/ 1110 h 1184"/>
                <a:gd name="T54" fmla="*/ 237 w 761"/>
                <a:gd name="T55" fmla="*/ 1051 h 1184"/>
                <a:gd name="T56" fmla="*/ 199 w 761"/>
                <a:gd name="T57" fmla="*/ 1117 h 1184"/>
                <a:gd name="T58" fmla="*/ 150 w 761"/>
                <a:gd name="T59" fmla="*/ 1097 h 1184"/>
                <a:gd name="T60" fmla="*/ 253 w 761"/>
                <a:gd name="T61" fmla="*/ 1109 h 1184"/>
                <a:gd name="T62" fmla="*/ 151 w 761"/>
                <a:gd name="T63" fmla="*/ 975 h 1184"/>
                <a:gd name="T64" fmla="*/ 126 w 761"/>
                <a:gd name="T65" fmla="*/ 978 h 1184"/>
                <a:gd name="T66" fmla="*/ 329 w 761"/>
                <a:gd name="T67" fmla="*/ 718 h 1184"/>
                <a:gd name="T68" fmla="*/ 713 w 761"/>
                <a:gd name="T69" fmla="*/ 808 h 1184"/>
                <a:gd name="T70" fmla="*/ 582 w 761"/>
                <a:gd name="T71" fmla="*/ 868 h 1184"/>
                <a:gd name="T72" fmla="*/ 568 w 761"/>
                <a:gd name="T73" fmla="*/ 903 h 1184"/>
                <a:gd name="T74" fmla="*/ 735 w 761"/>
                <a:gd name="T75" fmla="*/ 814 h 1184"/>
                <a:gd name="T76" fmla="*/ 459 w 761"/>
                <a:gd name="T77" fmla="*/ 632 h 1184"/>
                <a:gd name="T78" fmla="*/ 584 w 761"/>
                <a:gd name="T79" fmla="*/ 431 h 1184"/>
                <a:gd name="T80" fmla="*/ 540 w 761"/>
                <a:gd name="T81" fmla="*/ 298 h 1184"/>
                <a:gd name="T82" fmla="*/ 564 w 761"/>
                <a:gd name="T83" fmla="*/ 65 h 1184"/>
                <a:gd name="T84" fmla="*/ 689 w 761"/>
                <a:gd name="T85" fmla="*/ 124 h 1184"/>
                <a:gd name="T86" fmla="*/ 701 w 761"/>
                <a:gd name="T87" fmla="*/ 172 h 1184"/>
                <a:gd name="T88" fmla="*/ 761 w 761"/>
                <a:gd name="T89" fmla="*/ 9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1" h="1184">
                  <a:moveTo>
                    <a:pt x="646" y="0"/>
                  </a:moveTo>
                  <a:cubicBezTo>
                    <a:pt x="629" y="0"/>
                    <a:pt x="612" y="3"/>
                    <a:pt x="597" y="9"/>
                  </a:cubicBezTo>
                  <a:cubicBezTo>
                    <a:pt x="526" y="36"/>
                    <a:pt x="491" y="105"/>
                    <a:pt x="491" y="174"/>
                  </a:cubicBezTo>
                  <a:cubicBezTo>
                    <a:pt x="491" y="202"/>
                    <a:pt x="497" y="231"/>
                    <a:pt x="509" y="257"/>
                  </a:cubicBezTo>
                  <a:cubicBezTo>
                    <a:pt x="509" y="257"/>
                    <a:pt x="509" y="257"/>
                    <a:pt x="509" y="257"/>
                  </a:cubicBezTo>
                  <a:cubicBezTo>
                    <a:pt x="509" y="257"/>
                    <a:pt x="509" y="257"/>
                    <a:pt x="509" y="257"/>
                  </a:cubicBezTo>
                  <a:cubicBezTo>
                    <a:pt x="466" y="210"/>
                    <a:pt x="407" y="176"/>
                    <a:pt x="345" y="168"/>
                  </a:cubicBezTo>
                  <a:cubicBezTo>
                    <a:pt x="334" y="166"/>
                    <a:pt x="323" y="166"/>
                    <a:pt x="312" y="166"/>
                  </a:cubicBezTo>
                  <a:cubicBezTo>
                    <a:pt x="194" y="166"/>
                    <a:pt x="84" y="251"/>
                    <a:pt x="84" y="366"/>
                  </a:cubicBezTo>
                  <a:cubicBezTo>
                    <a:pt x="84" y="378"/>
                    <a:pt x="85" y="391"/>
                    <a:pt x="88" y="403"/>
                  </a:cubicBezTo>
                  <a:cubicBezTo>
                    <a:pt x="102" y="469"/>
                    <a:pt x="161" y="523"/>
                    <a:pt x="222" y="523"/>
                  </a:cubicBezTo>
                  <a:cubicBezTo>
                    <a:pt x="242" y="523"/>
                    <a:pt x="261" y="518"/>
                    <a:pt x="280" y="506"/>
                  </a:cubicBezTo>
                  <a:cubicBezTo>
                    <a:pt x="305" y="489"/>
                    <a:pt x="314" y="469"/>
                    <a:pt x="314" y="451"/>
                  </a:cubicBezTo>
                  <a:cubicBezTo>
                    <a:pt x="314" y="425"/>
                    <a:pt x="295" y="403"/>
                    <a:pt x="278" y="403"/>
                  </a:cubicBezTo>
                  <a:cubicBezTo>
                    <a:pt x="271" y="403"/>
                    <a:pt x="265" y="406"/>
                    <a:pt x="260" y="413"/>
                  </a:cubicBezTo>
                  <a:cubicBezTo>
                    <a:pt x="259" y="414"/>
                    <a:pt x="259" y="415"/>
                    <a:pt x="258" y="416"/>
                  </a:cubicBezTo>
                  <a:cubicBezTo>
                    <a:pt x="249" y="434"/>
                    <a:pt x="230" y="442"/>
                    <a:pt x="211" y="442"/>
                  </a:cubicBezTo>
                  <a:cubicBezTo>
                    <a:pt x="184" y="442"/>
                    <a:pt x="155" y="428"/>
                    <a:pt x="143" y="405"/>
                  </a:cubicBezTo>
                  <a:cubicBezTo>
                    <a:pt x="133" y="389"/>
                    <a:pt x="129" y="371"/>
                    <a:pt x="129" y="354"/>
                  </a:cubicBezTo>
                  <a:cubicBezTo>
                    <a:pt x="129" y="294"/>
                    <a:pt x="180" y="235"/>
                    <a:pt x="236" y="211"/>
                  </a:cubicBezTo>
                  <a:cubicBezTo>
                    <a:pt x="264" y="200"/>
                    <a:pt x="291" y="195"/>
                    <a:pt x="318" y="195"/>
                  </a:cubicBezTo>
                  <a:cubicBezTo>
                    <a:pt x="389" y="195"/>
                    <a:pt x="455" y="231"/>
                    <a:pt x="502" y="285"/>
                  </a:cubicBezTo>
                  <a:cubicBezTo>
                    <a:pt x="502" y="285"/>
                    <a:pt x="502" y="285"/>
                    <a:pt x="502" y="285"/>
                  </a:cubicBezTo>
                  <a:cubicBezTo>
                    <a:pt x="502" y="285"/>
                    <a:pt x="502" y="285"/>
                    <a:pt x="502" y="285"/>
                  </a:cubicBezTo>
                  <a:cubicBezTo>
                    <a:pt x="482" y="274"/>
                    <a:pt x="460" y="267"/>
                    <a:pt x="436" y="267"/>
                  </a:cubicBezTo>
                  <a:cubicBezTo>
                    <a:pt x="425" y="267"/>
                    <a:pt x="412" y="269"/>
                    <a:pt x="400" y="273"/>
                  </a:cubicBezTo>
                  <a:cubicBezTo>
                    <a:pt x="350" y="287"/>
                    <a:pt x="330" y="322"/>
                    <a:pt x="330" y="350"/>
                  </a:cubicBezTo>
                  <a:cubicBezTo>
                    <a:pt x="330" y="374"/>
                    <a:pt x="344" y="394"/>
                    <a:pt x="364" y="394"/>
                  </a:cubicBezTo>
                  <a:cubicBezTo>
                    <a:pt x="368" y="394"/>
                    <a:pt x="372" y="393"/>
                    <a:pt x="376" y="392"/>
                  </a:cubicBezTo>
                  <a:cubicBezTo>
                    <a:pt x="383" y="389"/>
                    <a:pt x="389" y="388"/>
                    <a:pt x="394" y="388"/>
                  </a:cubicBezTo>
                  <a:cubicBezTo>
                    <a:pt x="412" y="388"/>
                    <a:pt x="421" y="399"/>
                    <a:pt x="426" y="410"/>
                  </a:cubicBezTo>
                  <a:cubicBezTo>
                    <a:pt x="432" y="421"/>
                    <a:pt x="433" y="433"/>
                    <a:pt x="436" y="433"/>
                  </a:cubicBezTo>
                  <a:cubicBezTo>
                    <a:pt x="436" y="433"/>
                    <a:pt x="436" y="432"/>
                    <a:pt x="436" y="432"/>
                  </a:cubicBezTo>
                  <a:cubicBezTo>
                    <a:pt x="437" y="432"/>
                    <a:pt x="439" y="429"/>
                    <a:pt x="439" y="428"/>
                  </a:cubicBezTo>
                  <a:cubicBezTo>
                    <a:pt x="442" y="421"/>
                    <a:pt x="443" y="415"/>
                    <a:pt x="443" y="408"/>
                  </a:cubicBezTo>
                  <a:cubicBezTo>
                    <a:pt x="443" y="385"/>
                    <a:pt x="426" y="364"/>
                    <a:pt x="408" y="350"/>
                  </a:cubicBezTo>
                  <a:cubicBezTo>
                    <a:pt x="398" y="342"/>
                    <a:pt x="393" y="334"/>
                    <a:pt x="393" y="327"/>
                  </a:cubicBezTo>
                  <a:cubicBezTo>
                    <a:pt x="393" y="319"/>
                    <a:pt x="400" y="311"/>
                    <a:pt x="414" y="304"/>
                  </a:cubicBezTo>
                  <a:cubicBezTo>
                    <a:pt x="425" y="299"/>
                    <a:pt x="437" y="296"/>
                    <a:pt x="448" y="296"/>
                  </a:cubicBezTo>
                  <a:cubicBezTo>
                    <a:pt x="490" y="296"/>
                    <a:pt x="531" y="328"/>
                    <a:pt x="550" y="362"/>
                  </a:cubicBezTo>
                  <a:cubicBezTo>
                    <a:pt x="554" y="370"/>
                    <a:pt x="558" y="378"/>
                    <a:pt x="561" y="386"/>
                  </a:cubicBezTo>
                  <a:cubicBezTo>
                    <a:pt x="562" y="391"/>
                    <a:pt x="564" y="398"/>
                    <a:pt x="566" y="405"/>
                  </a:cubicBezTo>
                  <a:cubicBezTo>
                    <a:pt x="569" y="416"/>
                    <a:pt x="570" y="428"/>
                    <a:pt x="570" y="440"/>
                  </a:cubicBezTo>
                  <a:cubicBezTo>
                    <a:pt x="570" y="519"/>
                    <a:pt x="514" y="597"/>
                    <a:pt x="438" y="638"/>
                  </a:cubicBezTo>
                  <a:cubicBezTo>
                    <a:pt x="435" y="639"/>
                    <a:pt x="430" y="641"/>
                    <a:pt x="425" y="644"/>
                  </a:cubicBezTo>
                  <a:cubicBezTo>
                    <a:pt x="420" y="646"/>
                    <a:pt x="416" y="648"/>
                    <a:pt x="411" y="650"/>
                  </a:cubicBezTo>
                  <a:cubicBezTo>
                    <a:pt x="411" y="650"/>
                    <a:pt x="411" y="650"/>
                    <a:pt x="411" y="650"/>
                  </a:cubicBezTo>
                  <a:cubicBezTo>
                    <a:pt x="411" y="650"/>
                    <a:pt x="411" y="650"/>
                    <a:pt x="411" y="650"/>
                  </a:cubicBezTo>
                  <a:cubicBezTo>
                    <a:pt x="431" y="634"/>
                    <a:pt x="447" y="615"/>
                    <a:pt x="453" y="578"/>
                  </a:cubicBezTo>
                  <a:cubicBezTo>
                    <a:pt x="346" y="603"/>
                    <a:pt x="291" y="639"/>
                    <a:pt x="275" y="756"/>
                  </a:cubicBezTo>
                  <a:cubicBezTo>
                    <a:pt x="274" y="724"/>
                    <a:pt x="264" y="691"/>
                    <a:pt x="245" y="661"/>
                  </a:cubicBezTo>
                  <a:cubicBezTo>
                    <a:pt x="219" y="621"/>
                    <a:pt x="170" y="590"/>
                    <a:pt x="122" y="590"/>
                  </a:cubicBezTo>
                  <a:cubicBezTo>
                    <a:pt x="100" y="590"/>
                    <a:pt x="79" y="596"/>
                    <a:pt x="60" y="611"/>
                  </a:cubicBezTo>
                  <a:cubicBezTo>
                    <a:pt x="42" y="624"/>
                    <a:pt x="29" y="648"/>
                    <a:pt x="29" y="669"/>
                  </a:cubicBezTo>
                  <a:cubicBezTo>
                    <a:pt x="29" y="682"/>
                    <a:pt x="35" y="695"/>
                    <a:pt x="48" y="702"/>
                  </a:cubicBezTo>
                  <a:cubicBezTo>
                    <a:pt x="51" y="704"/>
                    <a:pt x="56" y="706"/>
                    <a:pt x="60" y="706"/>
                  </a:cubicBezTo>
                  <a:cubicBezTo>
                    <a:pt x="64" y="706"/>
                    <a:pt x="67" y="704"/>
                    <a:pt x="68" y="701"/>
                  </a:cubicBezTo>
                  <a:cubicBezTo>
                    <a:pt x="68" y="701"/>
                    <a:pt x="68" y="701"/>
                    <a:pt x="68" y="701"/>
                  </a:cubicBezTo>
                  <a:cubicBezTo>
                    <a:pt x="68" y="697"/>
                    <a:pt x="57" y="683"/>
                    <a:pt x="57" y="665"/>
                  </a:cubicBezTo>
                  <a:cubicBezTo>
                    <a:pt x="57" y="652"/>
                    <a:pt x="63" y="637"/>
                    <a:pt x="84" y="624"/>
                  </a:cubicBezTo>
                  <a:cubicBezTo>
                    <a:pt x="99" y="615"/>
                    <a:pt x="114" y="611"/>
                    <a:pt x="129" y="611"/>
                  </a:cubicBezTo>
                  <a:cubicBezTo>
                    <a:pt x="175" y="611"/>
                    <a:pt x="222" y="646"/>
                    <a:pt x="243" y="687"/>
                  </a:cubicBezTo>
                  <a:cubicBezTo>
                    <a:pt x="257" y="714"/>
                    <a:pt x="264" y="742"/>
                    <a:pt x="264" y="770"/>
                  </a:cubicBezTo>
                  <a:cubicBezTo>
                    <a:pt x="264" y="826"/>
                    <a:pt x="238" y="880"/>
                    <a:pt x="198" y="922"/>
                  </a:cubicBezTo>
                  <a:cubicBezTo>
                    <a:pt x="198" y="922"/>
                    <a:pt x="198" y="922"/>
                    <a:pt x="198" y="922"/>
                  </a:cubicBezTo>
                  <a:cubicBezTo>
                    <a:pt x="198" y="922"/>
                    <a:pt x="198" y="922"/>
                    <a:pt x="198" y="922"/>
                  </a:cubicBezTo>
                  <a:cubicBezTo>
                    <a:pt x="243" y="863"/>
                    <a:pt x="218" y="797"/>
                    <a:pt x="245" y="773"/>
                  </a:cubicBezTo>
                  <a:cubicBezTo>
                    <a:pt x="138" y="820"/>
                    <a:pt x="187" y="901"/>
                    <a:pt x="104" y="984"/>
                  </a:cubicBezTo>
                  <a:cubicBezTo>
                    <a:pt x="92" y="990"/>
                    <a:pt x="81" y="996"/>
                    <a:pt x="71" y="1005"/>
                  </a:cubicBezTo>
                  <a:cubicBezTo>
                    <a:pt x="71" y="1005"/>
                    <a:pt x="71" y="1005"/>
                    <a:pt x="71" y="1005"/>
                  </a:cubicBezTo>
                  <a:cubicBezTo>
                    <a:pt x="71" y="1005"/>
                    <a:pt x="71" y="1005"/>
                    <a:pt x="71" y="1005"/>
                  </a:cubicBezTo>
                  <a:cubicBezTo>
                    <a:pt x="85" y="986"/>
                    <a:pt x="97" y="967"/>
                    <a:pt x="97" y="940"/>
                  </a:cubicBezTo>
                  <a:cubicBezTo>
                    <a:pt x="97" y="920"/>
                    <a:pt x="90" y="895"/>
                    <a:pt x="73" y="862"/>
                  </a:cubicBezTo>
                  <a:cubicBezTo>
                    <a:pt x="74" y="870"/>
                    <a:pt x="75" y="877"/>
                    <a:pt x="75" y="884"/>
                  </a:cubicBezTo>
                  <a:cubicBezTo>
                    <a:pt x="75" y="956"/>
                    <a:pt x="0" y="984"/>
                    <a:pt x="0" y="1068"/>
                  </a:cubicBezTo>
                  <a:cubicBezTo>
                    <a:pt x="0" y="1097"/>
                    <a:pt x="8" y="1132"/>
                    <a:pt x="31" y="1177"/>
                  </a:cubicBezTo>
                  <a:cubicBezTo>
                    <a:pt x="33" y="1181"/>
                    <a:pt x="34" y="1184"/>
                    <a:pt x="35" y="1184"/>
                  </a:cubicBezTo>
                  <a:cubicBezTo>
                    <a:pt x="35" y="1184"/>
                    <a:pt x="35" y="1184"/>
                    <a:pt x="35" y="1184"/>
                  </a:cubicBezTo>
                  <a:cubicBezTo>
                    <a:pt x="35" y="1183"/>
                    <a:pt x="34" y="1182"/>
                    <a:pt x="33" y="1178"/>
                  </a:cubicBezTo>
                  <a:cubicBezTo>
                    <a:pt x="28" y="1155"/>
                    <a:pt x="25" y="1135"/>
                    <a:pt x="25" y="1117"/>
                  </a:cubicBezTo>
                  <a:cubicBezTo>
                    <a:pt x="25" y="1115"/>
                    <a:pt x="25" y="1113"/>
                    <a:pt x="25" y="1110"/>
                  </a:cubicBezTo>
                  <a:cubicBezTo>
                    <a:pt x="29" y="1066"/>
                    <a:pt x="51" y="1025"/>
                    <a:pt x="95" y="1002"/>
                  </a:cubicBezTo>
                  <a:cubicBezTo>
                    <a:pt x="111" y="994"/>
                    <a:pt x="129" y="990"/>
                    <a:pt x="148" y="990"/>
                  </a:cubicBezTo>
                  <a:cubicBezTo>
                    <a:pt x="188" y="990"/>
                    <a:pt x="226" y="1010"/>
                    <a:pt x="237" y="1051"/>
                  </a:cubicBezTo>
                  <a:cubicBezTo>
                    <a:pt x="238" y="1056"/>
                    <a:pt x="239" y="1061"/>
                    <a:pt x="239" y="1066"/>
                  </a:cubicBezTo>
                  <a:cubicBezTo>
                    <a:pt x="239" y="1091"/>
                    <a:pt x="225" y="1117"/>
                    <a:pt x="200" y="1117"/>
                  </a:cubicBezTo>
                  <a:cubicBezTo>
                    <a:pt x="200" y="1117"/>
                    <a:pt x="199" y="1117"/>
                    <a:pt x="199" y="1117"/>
                  </a:cubicBezTo>
                  <a:cubicBezTo>
                    <a:pt x="168" y="1116"/>
                    <a:pt x="189" y="1086"/>
                    <a:pt x="170" y="1082"/>
                  </a:cubicBezTo>
                  <a:cubicBezTo>
                    <a:pt x="169" y="1082"/>
                    <a:pt x="168" y="1082"/>
                    <a:pt x="167" y="1082"/>
                  </a:cubicBezTo>
                  <a:cubicBezTo>
                    <a:pt x="159" y="1082"/>
                    <a:pt x="152" y="1089"/>
                    <a:pt x="150" y="1097"/>
                  </a:cubicBezTo>
                  <a:cubicBezTo>
                    <a:pt x="148" y="1101"/>
                    <a:pt x="147" y="1105"/>
                    <a:pt x="147" y="1109"/>
                  </a:cubicBezTo>
                  <a:cubicBezTo>
                    <a:pt x="147" y="1131"/>
                    <a:pt x="171" y="1147"/>
                    <a:pt x="196" y="1147"/>
                  </a:cubicBezTo>
                  <a:cubicBezTo>
                    <a:pt x="217" y="1147"/>
                    <a:pt x="239" y="1137"/>
                    <a:pt x="253" y="1109"/>
                  </a:cubicBezTo>
                  <a:cubicBezTo>
                    <a:pt x="259" y="1097"/>
                    <a:pt x="261" y="1085"/>
                    <a:pt x="261" y="1073"/>
                  </a:cubicBezTo>
                  <a:cubicBezTo>
                    <a:pt x="261" y="1024"/>
                    <a:pt x="217" y="981"/>
                    <a:pt x="165" y="976"/>
                  </a:cubicBezTo>
                  <a:cubicBezTo>
                    <a:pt x="160" y="975"/>
                    <a:pt x="156" y="975"/>
                    <a:pt x="151" y="975"/>
                  </a:cubicBezTo>
                  <a:cubicBezTo>
                    <a:pt x="143" y="975"/>
                    <a:pt x="134" y="976"/>
                    <a:pt x="126" y="978"/>
                  </a:cubicBezTo>
                  <a:cubicBezTo>
                    <a:pt x="126" y="978"/>
                    <a:pt x="126" y="978"/>
                    <a:pt x="126" y="978"/>
                  </a:cubicBezTo>
                  <a:cubicBezTo>
                    <a:pt x="126" y="978"/>
                    <a:pt x="126" y="978"/>
                    <a:pt x="126" y="978"/>
                  </a:cubicBezTo>
                  <a:cubicBezTo>
                    <a:pt x="127" y="977"/>
                    <a:pt x="128" y="977"/>
                    <a:pt x="130" y="976"/>
                  </a:cubicBezTo>
                  <a:cubicBezTo>
                    <a:pt x="199" y="946"/>
                    <a:pt x="253" y="882"/>
                    <a:pt x="270" y="810"/>
                  </a:cubicBezTo>
                  <a:cubicBezTo>
                    <a:pt x="286" y="775"/>
                    <a:pt x="298" y="751"/>
                    <a:pt x="329" y="718"/>
                  </a:cubicBezTo>
                  <a:cubicBezTo>
                    <a:pt x="379" y="667"/>
                    <a:pt x="451" y="636"/>
                    <a:pt x="520" y="636"/>
                  </a:cubicBezTo>
                  <a:cubicBezTo>
                    <a:pt x="578" y="636"/>
                    <a:pt x="634" y="657"/>
                    <a:pt x="675" y="706"/>
                  </a:cubicBezTo>
                  <a:cubicBezTo>
                    <a:pt x="698" y="733"/>
                    <a:pt x="713" y="772"/>
                    <a:pt x="713" y="808"/>
                  </a:cubicBezTo>
                  <a:cubicBezTo>
                    <a:pt x="713" y="844"/>
                    <a:pt x="699" y="877"/>
                    <a:pt x="666" y="897"/>
                  </a:cubicBezTo>
                  <a:cubicBezTo>
                    <a:pt x="653" y="905"/>
                    <a:pt x="642" y="908"/>
                    <a:pt x="632" y="908"/>
                  </a:cubicBezTo>
                  <a:cubicBezTo>
                    <a:pt x="598" y="908"/>
                    <a:pt x="585" y="870"/>
                    <a:pt x="582" y="868"/>
                  </a:cubicBezTo>
                  <a:cubicBezTo>
                    <a:pt x="581" y="868"/>
                    <a:pt x="580" y="868"/>
                    <a:pt x="579" y="868"/>
                  </a:cubicBezTo>
                  <a:cubicBezTo>
                    <a:pt x="572" y="868"/>
                    <a:pt x="566" y="879"/>
                    <a:pt x="566" y="891"/>
                  </a:cubicBezTo>
                  <a:cubicBezTo>
                    <a:pt x="566" y="895"/>
                    <a:pt x="567" y="899"/>
                    <a:pt x="568" y="903"/>
                  </a:cubicBezTo>
                  <a:cubicBezTo>
                    <a:pt x="577" y="927"/>
                    <a:pt x="599" y="938"/>
                    <a:pt x="624" y="938"/>
                  </a:cubicBezTo>
                  <a:cubicBezTo>
                    <a:pt x="650" y="938"/>
                    <a:pt x="680" y="926"/>
                    <a:pt x="699" y="906"/>
                  </a:cubicBezTo>
                  <a:cubicBezTo>
                    <a:pt x="724" y="879"/>
                    <a:pt x="735" y="847"/>
                    <a:pt x="735" y="814"/>
                  </a:cubicBezTo>
                  <a:cubicBezTo>
                    <a:pt x="735" y="757"/>
                    <a:pt x="703" y="699"/>
                    <a:pt x="655" y="665"/>
                  </a:cubicBezTo>
                  <a:cubicBezTo>
                    <a:pt x="614" y="636"/>
                    <a:pt x="569" y="623"/>
                    <a:pt x="524" y="623"/>
                  </a:cubicBezTo>
                  <a:cubicBezTo>
                    <a:pt x="502" y="623"/>
                    <a:pt x="480" y="626"/>
                    <a:pt x="459" y="632"/>
                  </a:cubicBezTo>
                  <a:cubicBezTo>
                    <a:pt x="459" y="632"/>
                    <a:pt x="459" y="632"/>
                    <a:pt x="459" y="632"/>
                  </a:cubicBezTo>
                  <a:cubicBezTo>
                    <a:pt x="459" y="632"/>
                    <a:pt x="459" y="632"/>
                    <a:pt x="459" y="632"/>
                  </a:cubicBezTo>
                  <a:cubicBezTo>
                    <a:pt x="532" y="591"/>
                    <a:pt x="584" y="511"/>
                    <a:pt x="584" y="431"/>
                  </a:cubicBezTo>
                  <a:cubicBezTo>
                    <a:pt x="584" y="419"/>
                    <a:pt x="583" y="406"/>
                    <a:pt x="580" y="394"/>
                  </a:cubicBezTo>
                  <a:cubicBezTo>
                    <a:pt x="577" y="380"/>
                    <a:pt x="572" y="366"/>
                    <a:pt x="566" y="353"/>
                  </a:cubicBezTo>
                  <a:cubicBezTo>
                    <a:pt x="559" y="334"/>
                    <a:pt x="551" y="315"/>
                    <a:pt x="540" y="298"/>
                  </a:cubicBezTo>
                  <a:cubicBezTo>
                    <a:pt x="538" y="296"/>
                    <a:pt x="537" y="293"/>
                    <a:pt x="536" y="291"/>
                  </a:cubicBezTo>
                  <a:cubicBezTo>
                    <a:pt x="519" y="259"/>
                    <a:pt x="509" y="222"/>
                    <a:pt x="509" y="186"/>
                  </a:cubicBezTo>
                  <a:cubicBezTo>
                    <a:pt x="509" y="140"/>
                    <a:pt x="525" y="96"/>
                    <a:pt x="564" y="65"/>
                  </a:cubicBezTo>
                  <a:cubicBezTo>
                    <a:pt x="588" y="46"/>
                    <a:pt x="612" y="38"/>
                    <a:pt x="633" y="38"/>
                  </a:cubicBezTo>
                  <a:cubicBezTo>
                    <a:pt x="674" y="38"/>
                    <a:pt x="705" y="67"/>
                    <a:pt x="705" y="94"/>
                  </a:cubicBezTo>
                  <a:cubicBezTo>
                    <a:pt x="705" y="105"/>
                    <a:pt x="700" y="116"/>
                    <a:pt x="689" y="124"/>
                  </a:cubicBezTo>
                  <a:cubicBezTo>
                    <a:pt x="681" y="130"/>
                    <a:pt x="677" y="138"/>
                    <a:pt x="677" y="146"/>
                  </a:cubicBezTo>
                  <a:cubicBezTo>
                    <a:pt x="677" y="156"/>
                    <a:pt x="683" y="166"/>
                    <a:pt x="693" y="170"/>
                  </a:cubicBezTo>
                  <a:cubicBezTo>
                    <a:pt x="696" y="171"/>
                    <a:pt x="699" y="172"/>
                    <a:pt x="701" y="172"/>
                  </a:cubicBezTo>
                  <a:cubicBezTo>
                    <a:pt x="702" y="172"/>
                    <a:pt x="704" y="172"/>
                    <a:pt x="705" y="172"/>
                  </a:cubicBezTo>
                  <a:cubicBezTo>
                    <a:pt x="737" y="172"/>
                    <a:pt x="761" y="130"/>
                    <a:pt x="761" y="98"/>
                  </a:cubicBezTo>
                  <a:cubicBezTo>
                    <a:pt x="761" y="96"/>
                    <a:pt x="761" y="95"/>
                    <a:pt x="761" y="94"/>
                  </a:cubicBezTo>
                  <a:cubicBezTo>
                    <a:pt x="757" y="34"/>
                    <a:pt x="702" y="0"/>
                    <a:pt x="6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2" name="Freeform 349"/>
            <p:cNvSpPr>
              <a:spLocks/>
            </p:cNvSpPr>
            <p:nvPr/>
          </p:nvSpPr>
          <p:spPr bwMode="auto">
            <a:xfrm>
              <a:off x="-1374" y="2275"/>
              <a:ext cx="606" cy="173"/>
            </a:xfrm>
            <a:custGeom>
              <a:avLst/>
              <a:gdLst>
                <a:gd name="T0" fmla="*/ 314 w 379"/>
                <a:gd name="T1" fmla="*/ 0 h 108"/>
                <a:gd name="T2" fmla="*/ 181 w 379"/>
                <a:gd name="T3" fmla="*/ 29 h 108"/>
                <a:gd name="T4" fmla="*/ 61 w 379"/>
                <a:gd name="T5" fmla="*/ 58 h 108"/>
                <a:gd name="T6" fmla="*/ 0 w 379"/>
                <a:gd name="T7" fmla="*/ 49 h 108"/>
                <a:gd name="T8" fmla="*/ 101 w 379"/>
                <a:gd name="T9" fmla="*/ 108 h 108"/>
                <a:gd name="T10" fmla="*/ 220 w 379"/>
                <a:gd name="T11" fmla="*/ 57 h 108"/>
                <a:gd name="T12" fmla="*/ 378 w 379"/>
                <a:gd name="T13" fmla="*/ 7 h 108"/>
                <a:gd name="T14" fmla="*/ 379 w 379"/>
                <a:gd name="T15" fmla="*/ 7 h 108"/>
                <a:gd name="T16" fmla="*/ 314 w 37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9" h="108">
                  <a:moveTo>
                    <a:pt x="314" y="0"/>
                  </a:moveTo>
                  <a:cubicBezTo>
                    <a:pt x="261" y="0"/>
                    <a:pt x="220" y="15"/>
                    <a:pt x="181" y="29"/>
                  </a:cubicBezTo>
                  <a:cubicBezTo>
                    <a:pt x="141" y="44"/>
                    <a:pt x="104" y="58"/>
                    <a:pt x="61" y="58"/>
                  </a:cubicBezTo>
                  <a:cubicBezTo>
                    <a:pt x="42" y="58"/>
                    <a:pt x="22" y="55"/>
                    <a:pt x="0" y="49"/>
                  </a:cubicBezTo>
                  <a:cubicBezTo>
                    <a:pt x="38" y="92"/>
                    <a:pt x="70" y="108"/>
                    <a:pt x="101" y="108"/>
                  </a:cubicBezTo>
                  <a:cubicBezTo>
                    <a:pt x="140" y="108"/>
                    <a:pt x="177" y="83"/>
                    <a:pt x="220" y="57"/>
                  </a:cubicBezTo>
                  <a:cubicBezTo>
                    <a:pt x="263" y="32"/>
                    <a:pt x="313" y="7"/>
                    <a:pt x="378" y="7"/>
                  </a:cubicBezTo>
                  <a:cubicBezTo>
                    <a:pt x="378" y="7"/>
                    <a:pt x="379" y="7"/>
                    <a:pt x="379" y="7"/>
                  </a:cubicBezTo>
                  <a:cubicBezTo>
                    <a:pt x="356" y="3"/>
                    <a:pt x="334" y="0"/>
                    <a:pt x="3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3" name="Freeform 350"/>
            <p:cNvSpPr>
              <a:spLocks/>
            </p:cNvSpPr>
            <p:nvPr/>
          </p:nvSpPr>
          <p:spPr bwMode="auto">
            <a:xfrm>
              <a:off x="-1643" y="3170"/>
              <a:ext cx="379" cy="245"/>
            </a:xfrm>
            <a:custGeom>
              <a:avLst/>
              <a:gdLst>
                <a:gd name="T0" fmla="*/ 192 w 237"/>
                <a:gd name="T1" fmla="*/ 0 h 153"/>
                <a:gd name="T2" fmla="*/ 0 w 237"/>
                <a:gd name="T3" fmla="*/ 145 h 153"/>
                <a:gd name="T4" fmla="*/ 65 w 237"/>
                <a:gd name="T5" fmla="*/ 153 h 153"/>
                <a:gd name="T6" fmla="*/ 237 w 237"/>
                <a:gd name="T7" fmla="*/ 5 h 153"/>
                <a:gd name="T8" fmla="*/ 192 w 237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53">
                  <a:moveTo>
                    <a:pt x="192" y="0"/>
                  </a:moveTo>
                  <a:cubicBezTo>
                    <a:pt x="78" y="0"/>
                    <a:pt x="170" y="136"/>
                    <a:pt x="0" y="145"/>
                  </a:cubicBezTo>
                  <a:cubicBezTo>
                    <a:pt x="26" y="150"/>
                    <a:pt x="47" y="153"/>
                    <a:pt x="65" y="153"/>
                  </a:cubicBezTo>
                  <a:cubicBezTo>
                    <a:pt x="204" y="153"/>
                    <a:pt x="141" y="17"/>
                    <a:pt x="237" y="5"/>
                  </a:cubicBezTo>
                  <a:cubicBezTo>
                    <a:pt x="219" y="1"/>
                    <a:pt x="204" y="0"/>
                    <a:pt x="1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4" name="Freeform 351"/>
            <p:cNvSpPr>
              <a:spLocks/>
            </p:cNvSpPr>
            <p:nvPr/>
          </p:nvSpPr>
          <p:spPr bwMode="auto">
            <a:xfrm>
              <a:off x="-1675" y="3047"/>
              <a:ext cx="350" cy="347"/>
            </a:xfrm>
            <a:custGeom>
              <a:avLst/>
              <a:gdLst>
                <a:gd name="T0" fmla="*/ 188 w 219"/>
                <a:gd name="T1" fmla="*/ 0 h 217"/>
                <a:gd name="T2" fmla="*/ 0 w 219"/>
                <a:gd name="T3" fmla="*/ 217 h 217"/>
                <a:gd name="T4" fmla="*/ 14 w 219"/>
                <a:gd name="T5" fmla="*/ 217 h 217"/>
                <a:gd name="T6" fmla="*/ 219 w 219"/>
                <a:gd name="T7" fmla="*/ 3 h 217"/>
                <a:gd name="T8" fmla="*/ 188 w 21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7">
                  <a:moveTo>
                    <a:pt x="188" y="0"/>
                  </a:moveTo>
                  <a:cubicBezTo>
                    <a:pt x="62" y="0"/>
                    <a:pt x="127" y="168"/>
                    <a:pt x="0" y="217"/>
                  </a:cubicBezTo>
                  <a:cubicBezTo>
                    <a:pt x="5" y="217"/>
                    <a:pt x="10" y="217"/>
                    <a:pt x="14" y="217"/>
                  </a:cubicBezTo>
                  <a:cubicBezTo>
                    <a:pt x="169" y="217"/>
                    <a:pt x="92" y="30"/>
                    <a:pt x="219" y="3"/>
                  </a:cubicBezTo>
                  <a:cubicBezTo>
                    <a:pt x="208" y="1"/>
                    <a:pt x="197" y="0"/>
                    <a:pt x="1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5" name="Freeform 352"/>
            <p:cNvSpPr>
              <a:spLocks/>
            </p:cNvSpPr>
            <p:nvPr/>
          </p:nvSpPr>
          <p:spPr bwMode="auto">
            <a:xfrm>
              <a:off x="-1762" y="3783"/>
              <a:ext cx="338" cy="470"/>
            </a:xfrm>
            <a:custGeom>
              <a:avLst/>
              <a:gdLst>
                <a:gd name="T0" fmla="*/ 207 w 211"/>
                <a:gd name="T1" fmla="*/ 0 h 293"/>
                <a:gd name="T2" fmla="*/ 147 w 211"/>
                <a:gd name="T3" fmla="*/ 68 h 293"/>
                <a:gd name="T4" fmla="*/ 111 w 211"/>
                <a:gd name="T5" fmla="*/ 53 h 293"/>
                <a:gd name="T6" fmla="*/ 75 w 211"/>
                <a:gd name="T7" fmla="*/ 38 h 293"/>
                <a:gd name="T8" fmla="*/ 40 w 211"/>
                <a:gd name="T9" fmla="*/ 60 h 293"/>
                <a:gd name="T10" fmla="*/ 0 w 211"/>
                <a:gd name="T11" fmla="*/ 210 h 293"/>
                <a:gd name="T12" fmla="*/ 1 w 211"/>
                <a:gd name="T13" fmla="*/ 227 h 293"/>
                <a:gd name="T14" fmla="*/ 8 w 211"/>
                <a:gd name="T15" fmla="*/ 293 h 293"/>
                <a:gd name="T16" fmla="*/ 27 w 211"/>
                <a:gd name="T17" fmla="*/ 227 h 293"/>
                <a:gd name="T18" fmla="*/ 127 w 211"/>
                <a:gd name="T19" fmla="*/ 104 h 293"/>
                <a:gd name="T20" fmla="*/ 207 w 211"/>
                <a:gd name="T2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93">
                  <a:moveTo>
                    <a:pt x="207" y="0"/>
                  </a:moveTo>
                  <a:cubicBezTo>
                    <a:pt x="184" y="52"/>
                    <a:pt x="165" y="68"/>
                    <a:pt x="147" y="68"/>
                  </a:cubicBezTo>
                  <a:cubicBezTo>
                    <a:pt x="134" y="68"/>
                    <a:pt x="122" y="60"/>
                    <a:pt x="111" y="53"/>
                  </a:cubicBezTo>
                  <a:cubicBezTo>
                    <a:pt x="99" y="45"/>
                    <a:pt x="87" y="38"/>
                    <a:pt x="75" y="38"/>
                  </a:cubicBezTo>
                  <a:cubicBezTo>
                    <a:pt x="64" y="38"/>
                    <a:pt x="52" y="44"/>
                    <a:pt x="40" y="60"/>
                  </a:cubicBezTo>
                  <a:cubicBezTo>
                    <a:pt x="8" y="101"/>
                    <a:pt x="0" y="161"/>
                    <a:pt x="0" y="210"/>
                  </a:cubicBezTo>
                  <a:cubicBezTo>
                    <a:pt x="0" y="216"/>
                    <a:pt x="1" y="221"/>
                    <a:pt x="1" y="227"/>
                  </a:cubicBezTo>
                  <a:cubicBezTo>
                    <a:pt x="2" y="265"/>
                    <a:pt x="8" y="293"/>
                    <a:pt x="8" y="293"/>
                  </a:cubicBezTo>
                  <a:cubicBezTo>
                    <a:pt x="8" y="293"/>
                    <a:pt x="13" y="263"/>
                    <a:pt x="27" y="227"/>
                  </a:cubicBezTo>
                  <a:cubicBezTo>
                    <a:pt x="45" y="179"/>
                    <a:pt x="76" y="120"/>
                    <a:pt x="127" y="104"/>
                  </a:cubicBezTo>
                  <a:cubicBezTo>
                    <a:pt x="211" y="76"/>
                    <a:pt x="205" y="9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6" name="Freeform 353"/>
            <p:cNvSpPr>
              <a:spLocks/>
            </p:cNvSpPr>
            <p:nvPr/>
          </p:nvSpPr>
          <p:spPr bwMode="auto">
            <a:xfrm>
              <a:off x="-1590" y="2354"/>
              <a:ext cx="235" cy="554"/>
            </a:xfrm>
            <a:custGeom>
              <a:avLst/>
              <a:gdLst>
                <a:gd name="T0" fmla="*/ 94 w 147"/>
                <a:gd name="T1" fmla="*/ 0 h 346"/>
                <a:gd name="T2" fmla="*/ 98 w 147"/>
                <a:gd name="T3" fmla="*/ 37 h 346"/>
                <a:gd name="T4" fmla="*/ 0 w 147"/>
                <a:gd name="T5" fmla="*/ 315 h 346"/>
                <a:gd name="T6" fmla="*/ 2 w 147"/>
                <a:gd name="T7" fmla="*/ 346 h 346"/>
                <a:gd name="T8" fmla="*/ 147 w 147"/>
                <a:gd name="T9" fmla="*/ 97 h 346"/>
                <a:gd name="T10" fmla="*/ 94 w 147"/>
                <a:gd name="T1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346">
                  <a:moveTo>
                    <a:pt x="94" y="0"/>
                  </a:moveTo>
                  <a:cubicBezTo>
                    <a:pt x="97" y="13"/>
                    <a:pt x="98" y="25"/>
                    <a:pt x="98" y="37"/>
                  </a:cubicBezTo>
                  <a:cubicBezTo>
                    <a:pt x="98" y="142"/>
                    <a:pt x="0" y="184"/>
                    <a:pt x="0" y="315"/>
                  </a:cubicBezTo>
                  <a:cubicBezTo>
                    <a:pt x="0" y="325"/>
                    <a:pt x="1" y="335"/>
                    <a:pt x="2" y="346"/>
                  </a:cubicBezTo>
                  <a:cubicBezTo>
                    <a:pt x="18" y="218"/>
                    <a:pt x="147" y="176"/>
                    <a:pt x="147" y="97"/>
                  </a:cubicBezTo>
                  <a:cubicBezTo>
                    <a:pt x="147" y="70"/>
                    <a:pt x="133" y="39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7" name="Freeform 354"/>
            <p:cNvSpPr>
              <a:spLocks/>
            </p:cNvSpPr>
            <p:nvPr/>
          </p:nvSpPr>
          <p:spPr bwMode="auto">
            <a:xfrm>
              <a:off x="-1691" y="0"/>
              <a:ext cx="107" cy="307"/>
            </a:xfrm>
            <a:custGeom>
              <a:avLst/>
              <a:gdLst>
                <a:gd name="T0" fmla="*/ 67 w 67"/>
                <a:gd name="T1" fmla="*/ 0 h 192"/>
                <a:gd name="T2" fmla="*/ 0 w 67"/>
                <a:gd name="T3" fmla="*/ 0 h 192"/>
                <a:gd name="T4" fmla="*/ 0 w 67"/>
                <a:gd name="T5" fmla="*/ 11 h 192"/>
                <a:gd name="T6" fmla="*/ 52 w 67"/>
                <a:gd name="T7" fmla="*/ 192 h 192"/>
                <a:gd name="T8" fmla="*/ 43 w 67"/>
                <a:gd name="T9" fmla="*/ 105 h 192"/>
                <a:gd name="T10" fmla="*/ 67 w 67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92">
                  <a:moveTo>
                    <a:pt x="6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ubicBezTo>
                    <a:pt x="0" y="77"/>
                    <a:pt x="28" y="148"/>
                    <a:pt x="52" y="192"/>
                  </a:cubicBezTo>
                  <a:cubicBezTo>
                    <a:pt x="45" y="158"/>
                    <a:pt x="43" y="129"/>
                    <a:pt x="43" y="105"/>
                  </a:cubicBezTo>
                  <a:cubicBezTo>
                    <a:pt x="43" y="57"/>
                    <a:pt x="53" y="26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8" name="Freeform 355"/>
            <p:cNvSpPr>
              <a:spLocks/>
            </p:cNvSpPr>
            <p:nvPr/>
          </p:nvSpPr>
          <p:spPr bwMode="auto">
            <a:xfrm>
              <a:off x="-1590" y="0"/>
              <a:ext cx="230" cy="363"/>
            </a:xfrm>
            <a:custGeom>
              <a:avLst/>
              <a:gdLst>
                <a:gd name="T0" fmla="*/ 144 w 144"/>
                <a:gd name="T1" fmla="*/ 0 h 227"/>
                <a:gd name="T2" fmla="*/ 77 w 144"/>
                <a:gd name="T3" fmla="*/ 0 h 227"/>
                <a:gd name="T4" fmla="*/ 0 w 144"/>
                <a:gd name="T5" fmla="*/ 196 h 227"/>
                <a:gd name="T6" fmla="*/ 2 w 144"/>
                <a:gd name="T7" fmla="*/ 227 h 227"/>
                <a:gd name="T8" fmla="*/ 144 w 144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27">
                  <a:moveTo>
                    <a:pt x="144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48" y="56"/>
                    <a:pt x="0" y="105"/>
                    <a:pt x="0" y="196"/>
                  </a:cubicBezTo>
                  <a:cubicBezTo>
                    <a:pt x="0" y="206"/>
                    <a:pt x="1" y="216"/>
                    <a:pt x="2" y="227"/>
                  </a:cubicBezTo>
                  <a:cubicBezTo>
                    <a:pt x="16" y="111"/>
                    <a:pt x="123" y="66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59" name="Freeform 356"/>
            <p:cNvSpPr>
              <a:spLocks/>
            </p:cNvSpPr>
            <p:nvPr/>
          </p:nvSpPr>
          <p:spPr bwMode="auto">
            <a:xfrm>
              <a:off x="-1672" y="1744"/>
              <a:ext cx="90" cy="355"/>
            </a:xfrm>
            <a:custGeom>
              <a:avLst/>
              <a:gdLst>
                <a:gd name="T0" fmla="*/ 56 w 56"/>
                <a:gd name="T1" fmla="*/ 0 h 222"/>
                <a:gd name="T2" fmla="*/ 0 w 56"/>
                <a:gd name="T3" fmla="*/ 64 h 222"/>
                <a:gd name="T4" fmla="*/ 22 w 56"/>
                <a:gd name="T5" fmla="*/ 181 h 222"/>
                <a:gd name="T6" fmla="*/ 16 w 56"/>
                <a:gd name="T7" fmla="*/ 222 h 222"/>
                <a:gd name="T8" fmla="*/ 38 w 56"/>
                <a:gd name="T9" fmla="*/ 136 h 222"/>
                <a:gd name="T10" fmla="*/ 35 w 56"/>
                <a:gd name="T11" fmla="*/ 71 h 222"/>
                <a:gd name="T12" fmla="*/ 56 w 56"/>
                <a:gd name="T1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222">
                  <a:moveTo>
                    <a:pt x="56" y="0"/>
                  </a:moveTo>
                  <a:cubicBezTo>
                    <a:pt x="13" y="18"/>
                    <a:pt x="0" y="40"/>
                    <a:pt x="0" y="64"/>
                  </a:cubicBezTo>
                  <a:cubicBezTo>
                    <a:pt x="0" y="97"/>
                    <a:pt x="22" y="135"/>
                    <a:pt x="22" y="181"/>
                  </a:cubicBezTo>
                  <a:cubicBezTo>
                    <a:pt x="22" y="194"/>
                    <a:pt x="20" y="208"/>
                    <a:pt x="16" y="222"/>
                  </a:cubicBezTo>
                  <a:cubicBezTo>
                    <a:pt x="34" y="189"/>
                    <a:pt x="38" y="162"/>
                    <a:pt x="38" y="136"/>
                  </a:cubicBezTo>
                  <a:cubicBezTo>
                    <a:pt x="38" y="113"/>
                    <a:pt x="35" y="92"/>
                    <a:pt x="35" y="71"/>
                  </a:cubicBezTo>
                  <a:cubicBezTo>
                    <a:pt x="35" y="48"/>
                    <a:pt x="39" y="25"/>
                    <a:pt x="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0" name="Freeform 357"/>
            <p:cNvSpPr>
              <a:spLocks/>
            </p:cNvSpPr>
            <p:nvPr/>
          </p:nvSpPr>
          <p:spPr bwMode="auto">
            <a:xfrm>
              <a:off x="-1542" y="1920"/>
              <a:ext cx="544" cy="193"/>
            </a:xfrm>
            <a:custGeom>
              <a:avLst/>
              <a:gdLst>
                <a:gd name="T0" fmla="*/ 130 w 340"/>
                <a:gd name="T1" fmla="*/ 0 h 121"/>
                <a:gd name="T2" fmla="*/ 0 w 340"/>
                <a:gd name="T3" fmla="*/ 117 h 121"/>
                <a:gd name="T4" fmla="*/ 130 w 340"/>
                <a:gd name="T5" fmla="*/ 50 h 121"/>
                <a:gd name="T6" fmla="*/ 216 w 340"/>
                <a:gd name="T7" fmla="*/ 85 h 121"/>
                <a:gd name="T8" fmla="*/ 284 w 340"/>
                <a:gd name="T9" fmla="*/ 121 h 121"/>
                <a:gd name="T10" fmla="*/ 340 w 340"/>
                <a:gd name="T11" fmla="*/ 88 h 121"/>
                <a:gd name="T12" fmla="*/ 296 w 340"/>
                <a:gd name="T13" fmla="*/ 99 h 121"/>
                <a:gd name="T14" fmla="*/ 154 w 340"/>
                <a:gd name="T15" fmla="*/ 3 h 121"/>
                <a:gd name="T16" fmla="*/ 130 w 340"/>
                <a:gd name="T1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0" h="121">
                  <a:moveTo>
                    <a:pt x="130" y="0"/>
                  </a:moveTo>
                  <a:cubicBezTo>
                    <a:pt x="58" y="0"/>
                    <a:pt x="12" y="67"/>
                    <a:pt x="0" y="117"/>
                  </a:cubicBezTo>
                  <a:cubicBezTo>
                    <a:pt x="55" y="67"/>
                    <a:pt x="96" y="50"/>
                    <a:pt x="130" y="50"/>
                  </a:cubicBezTo>
                  <a:cubicBezTo>
                    <a:pt x="165" y="50"/>
                    <a:pt x="192" y="68"/>
                    <a:pt x="216" y="85"/>
                  </a:cubicBezTo>
                  <a:cubicBezTo>
                    <a:pt x="240" y="103"/>
                    <a:pt x="261" y="121"/>
                    <a:pt x="284" y="121"/>
                  </a:cubicBezTo>
                  <a:cubicBezTo>
                    <a:pt x="301" y="121"/>
                    <a:pt x="319" y="112"/>
                    <a:pt x="340" y="88"/>
                  </a:cubicBezTo>
                  <a:cubicBezTo>
                    <a:pt x="322" y="96"/>
                    <a:pt x="307" y="99"/>
                    <a:pt x="296" y="99"/>
                  </a:cubicBezTo>
                  <a:cubicBezTo>
                    <a:pt x="238" y="99"/>
                    <a:pt x="244" y="21"/>
                    <a:pt x="154" y="3"/>
                  </a:cubicBezTo>
                  <a:cubicBezTo>
                    <a:pt x="146" y="1"/>
                    <a:pt x="138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1" name="Freeform 358"/>
            <p:cNvSpPr>
              <a:spLocks/>
            </p:cNvSpPr>
            <p:nvPr/>
          </p:nvSpPr>
          <p:spPr bwMode="auto">
            <a:xfrm>
              <a:off x="-1691" y="2309"/>
              <a:ext cx="203" cy="543"/>
            </a:xfrm>
            <a:custGeom>
              <a:avLst/>
              <a:gdLst>
                <a:gd name="T0" fmla="*/ 127 w 127"/>
                <a:gd name="T1" fmla="*/ 0 h 339"/>
                <a:gd name="T2" fmla="*/ 0 w 127"/>
                <a:gd name="T3" fmla="*/ 158 h 339"/>
                <a:gd name="T4" fmla="*/ 52 w 127"/>
                <a:gd name="T5" fmla="*/ 339 h 339"/>
                <a:gd name="T6" fmla="*/ 43 w 127"/>
                <a:gd name="T7" fmla="*/ 252 h 339"/>
                <a:gd name="T8" fmla="*/ 127 w 127"/>
                <a:gd name="T9" fmla="*/ 1 h 339"/>
                <a:gd name="T10" fmla="*/ 127 w 127"/>
                <a:gd name="T11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339">
                  <a:moveTo>
                    <a:pt x="127" y="0"/>
                  </a:moveTo>
                  <a:cubicBezTo>
                    <a:pt x="30" y="25"/>
                    <a:pt x="0" y="89"/>
                    <a:pt x="0" y="158"/>
                  </a:cubicBezTo>
                  <a:cubicBezTo>
                    <a:pt x="0" y="225"/>
                    <a:pt x="28" y="295"/>
                    <a:pt x="52" y="339"/>
                  </a:cubicBezTo>
                  <a:cubicBezTo>
                    <a:pt x="45" y="305"/>
                    <a:pt x="43" y="277"/>
                    <a:pt x="43" y="252"/>
                  </a:cubicBezTo>
                  <a:cubicBezTo>
                    <a:pt x="43" y="117"/>
                    <a:pt x="127" y="115"/>
                    <a:pt x="127" y="1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2" name="Freeform 359"/>
            <p:cNvSpPr>
              <a:spLocks/>
            </p:cNvSpPr>
            <p:nvPr/>
          </p:nvSpPr>
          <p:spPr bwMode="auto">
            <a:xfrm>
              <a:off x="-432" y="1518"/>
              <a:ext cx="200" cy="171"/>
            </a:xfrm>
            <a:custGeom>
              <a:avLst/>
              <a:gdLst>
                <a:gd name="T0" fmla="*/ 125 w 125"/>
                <a:gd name="T1" fmla="*/ 0 h 107"/>
                <a:gd name="T2" fmla="*/ 54 w 125"/>
                <a:gd name="T3" fmla="*/ 53 h 107"/>
                <a:gd name="T4" fmla="*/ 0 w 125"/>
                <a:gd name="T5" fmla="*/ 91 h 107"/>
                <a:gd name="T6" fmla="*/ 50 w 125"/>
                <a:gd name="T7" fmla="*/ 107 h 107"/>
                <a:gd name="T8" fmla="*/ 99 w 125"/>
                <a:gd name="T9" fmla="*/ 53 h 107"/>
                <a:gd name="T10" fmla="*/ 125 w 12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07">
                  <a:moveTo>
                    <a:pt x="125" y="0"/>
                  </a:moveTo>
                  <a:cubicBezTo>
                    <a:pt x="87" y="8"/>
                    <a:pt x="73" y="30"/>
                    <a:pt x="54" y="53"/>
                  </a:cubicBezTo>
                  <a:cubicBezTo>
                    <a:pt x="41" y="67"/>
                    <a:pt x="26" y="81"/>
                    <a:pt x="0" y="91"/>
                  </a:cubicBezTo>
                  <a:cubicBezTo>
                    <a:pt x="21" y="102"/>
                    <a:pt x="37" y="107"/>
                    <a:pt x="50" y="107"/>
                  </a:cubicBezTo>
                  <a:cubicBezTo>
                    <a:pt x="81" y="107"/>
                    <a:pt x="91" y="80"/>
                    <a:pt x="99" y="53"/>
                  </a:cubicBezTo>
                  <a:cubicBezTo>
                    <a:pt x="106" y="31"/>
                    <a:pt x="111" y="8"/>
                    <a:pt x="1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3" name="Freeform 360"/>
            <p:cNvSpPr>
              <a:spLocks/>
            </p:cNvSpPr>
            <p:nvPr/>
          </p:nvSpPr>
          <p:spPr bwMode="auto">
            <a:xfrm>
              <a:off x="-1709" y="1901"/>
              <a:ext cx="330" cy="414"/>
            </a:xfrm>
            <a:custGeom>
              <a:avLst/>
              <a:gdLst>
                <a:gd name="T0" fmla="*/ 164 w 206"/>
                <a:gd name="T1" fmla="*/ 0 h 259"/>
                <a:gd name="T2" fmla="*/ 0 w 206"/>
                <a:gd name="T3" fmla="*/ 259 h 259"/>
                <a:gd name="T4" fmla="*/ 205 w 206"/>
                <a:gd name="T5" fmla="*/ 9 h 259"/>
                <a:gd name="T6" fmla="*/ 206 w 206"/>
                <a:gd name="T7" fmla="*/ 9 h 259"/>
                <a:gd name="T8" fmla="*/ 164 w 206"/>
                <a:gd name="T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59">
                  <a:moveTo>
                    <a:pt x="164" y="0"/>
                  </a:moveTo>
                  <a:cubicBezTo>
                    <a:pt x="62" y="0"/>
                    <a:pt x="48" y="177"/>
                    <a:pt x="0" y="259"/>
                  </a:cubicBezTo>
                  <a:cubicBezTo>
                    <a:pt x="119" y="180"/>
                    <a:pt x="106" y="9"/>
                    <a:pt x="205" y="9"/>
                  </a:cubicBezTo>
                  <a:cubicBezTo>
                    <a:pt x="205" y="9"/>
                    <a:pt x="206" y="9"/>
                    <a:pt x="206" y="9"/>
                  </a:cubicBezTo>
                  <a:cubicBezTo>
                    <a:pt x="191" y="3"/>
                    <a:pt x="177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4" name="Freeform 361"/>
            <p:cNvSpPr>
              <a:spLocks/>
            </p:cNvSpPr>
            <p:nvPr/>
          </p:nvSpPr>
          <p:spPr bwMode="auto">
            <a:xfrm>
              <a:off x="-1430" y="1236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5" name="Freeform 362"/>
            <p:cNvSpPr>
              <a:spLocks/>
            </p:cNvSpPr>
            <p:nvPr/>
          </p:nvSpPr>
          <p:spPr bwMode="auto">
            <a:xfrm>
              <a:off x="-1675" y="503"/>
              <a:ext cx="350" cy="347"/>
            </a:xfrm>
            <a:custGeom>
              <a:avLst/>
              <a:gdLst>
                <a:gd name="T0" fmla="*/ 188 w 219"/>
                <a:gd name="T1" fmla="*/ 0 h 217"/>
                <a:gd name="T2" fmla="*/ 0 w 219"/>
                <a:gd name="T3" fmla="*/ 216 h 217"/>
                <a:gd name="T4" fmla="*/ 14 w 219"/>
                <a:gd name="T5" fmla="*/ 217 h 217"/>
                <a:gd name="T6" fmla="*/ 219 w 219"/>
                <a:gd name="T7" fmla="*/ 3 h 217"/>
                <a:gd name="T8" fmla="*/ 188 w 219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7">
                  <a:moveTo>
                    <a:pt x="188" y="0"/>
                  </a:moveTo>
                  <a:cubicBezTo>
                    <a:pt x="62" y="0"/>
                    <a:pt x="127" y="168"/>
                    <a:pt x="0" y="216"/>
                  </a:cubicBezTo>
                  <a:cubicBezTo>
                    <a:pt x="5" y="217"/>
                    <a:pt x="10" y="217"/>
                    <a:pt x="14" y="217"/>
                  </a:cubicBezTo>
                  <a:cubicBezTo>
                    <a:pt x="169" y="217"/>
                    <a:pt x="92" y="30"/>
                    <a:pt x="219" y="3"/>
                  </a:cubicBezTo>
                  <a:cubicBezTo>
                    <a:pt x="208" y="1"/>
                    <a:pt x="197" y="0"/>
                    <a:pt x="1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6" name="Freeform 363"/>
            <p:cNvSpPr>
              <a:spLocks/>
            </p:cNvSpPr>
            <p:nvPr/>
          </p:nvSpPr>
          <p:spPr bwMode="auto">
            <a:xfrm>
              <a:off x="-1643" y="624"/>
              <a:ext cx="379" cy="245"/>
            </a:xfrm>
            <a:custGeom>
              <a:avLst/>
              <a:gdLst>
                <a:gd name="T0" fmla="*/ 192 w 237"/>
                <a:gd name="T1" fmla="*/ 0 h 153"/>
                <a:gd name="T2" fmla="*/ 0 w 237"/>
                <a:gd name="T3" fmla="*/ 146 h 153"/>
                <a:gd name="T4" fmla="*/ 65 w 237"/>
                <a:gd name="T5" fmla="*/ 153 h 153"/>
                <a:gd name="T6" fmla="*/ 237 w 237"/>
                <a:gd name="T7" fmla="*/ 6 h 153"/>
                <a:gd name="T8" fmla="*/ 192 w 237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153">
                  <a:moveTo>
                    <a:pt x="192" y="0"/>
                  </a:moveTo>
                  <a:cubicBezTo>
                    <a:pt x="78" y="0"/>
                    <a:pt x="170" y="137"/>
                    <a:pt x="0" y="146"/>
                  </a:cubicBezTo>
                  <a:cubicBezTo>
                    <a:pt x="26" y="151"/>
                    <a:pt x="47" y="153"/>
                    <a:pt x="65" y="153"/>
                  </a:cubicBezTo>
                  <a:cubicBezTo>
                    <a:pt x="204" y="153"/>
                    <a:pt x="141" y="18"/>
                    <a:pt x="237" y="6"/>
                  </a:cubicBezTo>
                  <a:cubicBezTo>
                    <a:pt x="219" y="2"/>
                    <a:pt x="204" y="0"/>
                    <a:pt x="1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7" name="Freeform 364"/>
            <p:cNvSpPr>
              <a:spLocks/>
            </p:cNvSpPr>
            <p:nvPr/>
          </p:nvSpPr>
          <p:spPr bwMode="auto">
            <a:xfrm>
              <a:off x="-1762" y="1238"/>
              <a:ext cx="338" cy="470"/>
            </a:xfrm>
            <a:custGeom>
              <a:avLst/>
              <a:gdLst>
                <a:gd name="T0" fmla="*/ 207 w 211"/>
                <a:gd name="T1" fmla="*/ 0 h 294"/>
                <a:gd name="T2" fmla="*/ 147 w 211"/>
                <a:gd name="T3" fmla="*/ 68 h 294"/>
                <a:gd name="T4" fmla="*/ 111 w 211"/>
                <a:gd name="T5" fmla="*/ 54 h 294"/>
                <a:gd name="T6" fmla="*/ 75 w 211"/>
                <a:gd name="T7" fmla="*/ 39 h 294"/>
                <a:gd name="T8" fmla="*/ 40 w 211"/>
                <a:gd name="T9" fmla="*/ 61 h 294"/>
                <a:gd name="T10" fmla="*/ 0 w 211"/>
                <a:gd name="T11" fmla="*/ 211 h 294"/>
                <a:gd name="T12" fmla="*/ 1 w 211"/>
                <a:gd name="T13" fmla="*/ 228 h 294"/>
                <a:gd name="T14" fmla="*/ 8 w 211"/>
                <a:gd name="T15" fmla="*/ 294 h 294"/>
                <a:gd name="T16" fmla="*/ 27 w 211"/>
                <a:gd name="T17" fmla="*/ 228 h 294"/>
                <a:gd name="T18" fmla="*/ 127 w 211"/>
                <a:gd name="T19" fmla="*/ 104 h 294"/>
                <a:gd name="T20" fmla="*/ 207 w 211"/>
                <a:gd name="T2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94">
                  <a:moveTo>
                    <a:pt x="207" y="0"/>
                  </a:moveTo>
                  <a:cubicBezTo>
                    <a:pt x="184" y="53"/>
                    <a:pt x="165" y="68"/>
                    <a:pt x="147" y="68"/>
                  </a:cubicBezTo>
                  <a:cubicBezTo>
                    <a:pt x="134" y="68"/>
                    <a:pt x="122" y="61"/>
                    <a:pt x="111" y="54"/>
                  </a:cubicBezTo>
                  <a:cubicBezTo>
                    <a:pt x="99" y="46"/>
                    <a:pt x="87" y="39"/>
                    <a:pt x="75" y="39"/>
                  </a:cubicBezTo>
                  <a:cubicBezTo>
                    <a:pt x="64" y="39"/>
                    <a:pt x="52" y="44"/>
                    <a:pt x="40" y="61"/>
                  </a:cubicBezTo>
                  <a:cubicBezTo>
                    <a:pt x="8" y="102"/>
                    <a:pt x="0" y="162"/>
                    <a:pt x="0" y="211"/>
                  </a:cubicBezTo>
                  <a:cubicBezTo>
                    <a:pt x="0" y="217"/>
                    <a:pt x="1" y="222"/>
                    <a:pt x="1" y="228"/>
                  </a:cubicBezTo>
                  <a:cubicBezTo>
                    <a:pt x="2" y="266"/>
                    <a:pt x="8" y="294"/>
                    <a:pt x="8" y="294"/>
                  </a:cubicBezTo>
                  <a:cubicBezTo>
                    <a:pt x="8" y="294"/>
                    <a:pt x="13" y="264"/>
                    <a:pt x="27" y="228"/>
                  </a:cubicBezTo>
                  <a:cubicBezTo>
                    <a:pt x="45" y="180"/>
                    <a:pt x="76" y="121"/>
                    <a:pt x="127" y="104"/>
                  </a:cubicBezTo>
                  <a:cubicBezTo>
                    <a:pt x="211" y="77"/>
                    <a:pt x="205" y="1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8" name="Freeform 365"/>
            <p:cNvSpPr>
              <a:spLocks/>
            </p:cNvSpPr>
            <p:nvPr/>
          </p:nvSpPr>
          <p:spPr bwMode="auto">
            <a:xfrm>
              <a:off x="-742" y="0"/>
              <a:ext cx="180" cy="202"/>
            </a:xfrm>
            <a:custGeom>
              <a:avLst/>
              <a:gdLst>
                <a:gd name="T0" fmla="*/ 80 w 113"/>
                <a:gd name="T1" fmla="*/ 0 h 126"/>
                <a:gd name="T2" fmla="*/ 16 w 113"/>
                <a:gd name="T3" fmla="*/ 0 h 126"/>
                <a:gd name="T4" fmla="*/ 0 w 113"/>
                <a:gd name="T5" fmla="*/ 44 h 126"/>
                <a:gd name="T6" fmla="*/ 34 w 113"/>
                <a:gd name="T7" fmla="*/ 87 h 126"/>
                <a:gd name="T8" fmla="*/ 46 w 113"/>
                <a:gd name="T9" fmla="*/ 85 h 126"/>
                <a:gd name="T10" fmla="*/ 64 w 113"/>
                <a:gd name="T11" fmla="*/ 82 h 126"/>
                <a:gd name="T12" fmla="*/ 96 w 113"/>
                <a:gd name="T13" fmla="*/ 104 h 126"/>
                <a:gd name="T14" fmla="*/ 106 w 113"/>
                <a:gd name="T15" fmla="*/ 126 h 126"/>
                <a:gd name="T16" fmla="*/ 106 w 113"/>
                <a:gd name="T17" fmla="*/ 126 h 126"/>
                <a:gd name="T18" fmla="*/ 109 w 113"/>
                <a:gd name="T19" fmla="*/ 121 h 126"/>
                <a:gd name="T20" fmla="*/ 113 w 113"/>
                <a:gd name="T21" fmla="*/ 102 h 126"/>
                <a:gd name="T22" fmla="*/ 78 w 113"/>
                <a:gd name="T23" fmla="*/ 43 h 126"/>
                <a:gd name="T24" fmla="*/ 63 w 113"/>
                <a:gd name="T25" fmla="*/ 21 h 126"/>
                <a:gd name="T26" fmla="*/ 80 w 113"/>
                <a:gd name="T2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26">
                  <a:moveTo>
                    <a:pt x="8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5" y="14"/>
                    <a:pt x="0" y="30"/>
                    <a:pt x="0" y="44"/>
                  </a:cubicBezTo>
                  <a:cubicBezTo>
                    <a:pt x="0" y="68"/>
                    <a:pt x="14" y="87"/>
                    <a:pt x="34" y="87"/>
                  </a:cubicBezTo>
                  <a:cubicBezTo>
                    <a:pt x="38" y="87"/>
                    <a:pt x="42" y="87"/>
                    <a:pt x="46" y="85"/>
                  </a:cubicBezTo>
                  <a:cubicBezTo>
                    <a:pt x="53" y="83"/>
                    <a:pt x="59" y="82"/>
                    <a:pt x="64" y="82"/>
                  </a:cubicBezTo>
                  <a:cubicBezTo>
                    <a:pt x="82" y="82"/>
                    <a:pt x="91" y="93"/>
                    <a:pt x="96" y="104"/>
                  </a:cubicBezTo>
                  <a:cubicBezTo>
                    <a:pt x="102" y="115"/>
                    <a:pt x="103" y="126"/>
                    <a:pt x="106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26"/>
                    <a:pt x="109" y="123"/>
                    <a:pt x="109" y="121"/>
                  </a:cubicBezTo>
                  <a:cubicBezTo>
                    <a:pt x="112" y="115"/>
                    <a:pt x="113" y="108"/>
                    <a:pt x="113" y="102"/>
                  </a:cubicBezTo>
                  <a:cubicBezTo>
                    <a:pt x="113" y="79"/>
                    <a:pt x="96" y="58"/>
                    <a:pt x="78" y="43"/>
                  </a:cubicBezTo>
                  <a:cubicBezTo>
                    <a:pt x="68" y="36"/>
                    <a:pt x="63" y="28"/>
                    <a:pt x="63" y="21"/>
                  </a:cubicBezTo>
                  <a:cubicBezTo>
                    <a:pt x="63" y="13"/>
                    <a:pt x="69" y="6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69" name="Freeform 366"/>
            <p:cNvSpPr>
              <a:spLocks/>
            </p:cNvSpPr>
            <p:nvPr/>
          </p:nvSpPr>
          <p:spPr bwMode="auto">
            <a:xfrm>
              <a:off x="-1136" y="0"/>
              <a:ext cx="368" cy="347"/>
            </a:xfrm>
            <a:custGeom>
              <a:avLst/>
              <a:gdLst>
                <a:gd name="T0" fmla="*/ 55 w 230"/>
                <a:gd name="T1" fmla="*/ 0 h 217"/>
                <a:gd name="T2" fmla="*/ 11 w 230"/>
                <a:gd name="T3" fmla="*/ 0 h 217"/>
                <a:gd name="T4" fmla="*/ 0 w 230"/>
                <a:gd name="T5" fmla="*/ 60 h 217"/>
                <a:gd name="T6" fmla="*/ 4 w 230"/>
                <a:gd name="T7" fmla="*/ 97 h 217"/>
                <a:gd name="T8" fmla="*/ 138 w 230"/>
                <a:gd name="T9" fmla="*/ 217 h 217"/>
                <a:gd name="T10" fmla="*/ 196 w 230"/>
                <a:gd name="T11" fmla="*/ 199 h 217"/>
                <a:gd name="T12" fmla="*/ 230 w 230"/>
                <a:gd name="T13" fmla="*/ 144 h 217"/>
                <a:gd name="T14" fmla="*/ 194 w 230"/>
                <a:gd name="T15" fmla="*/ 97 h 217"/>
                <a:gd name="T16" fmla="*/ 176 w 230"/>
                <a:gd name="T17" fmla="*/ 107 h 217"/>
                <a:gd name="T18" fmla="*/ 174 w 230"/>
                <a:gd name="T19" fmla="*/ 110 h 217"/>
                <a:gd name="T20" fmla="*/ 127 w 230"/>
                <a:gd name="T21" fmla="*/ 136 h 217"/>
                <a:gd name="T22" fmla="*/ 59 w 230"/>
                <a:gd name="T23" fmla="*/ 99 h 217"/>
                <a:gd name="T24" fmla="*/ 45 w 230"/>
                <a:gd name="T25" fmla="*/ 48 h 217"/>
                <a:gd name="T26" fmla="*/ 55 w 230"/>
                <a:gd name="T2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17">
                  <a:moveTo>
                    <a:pt x="5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19"/>
                    <a:pt x="0" y="39"/>
                    <a:pt x="0" y="60"/>
                  </a:cubicBezTo>
                  <a:cubicBezTo>
                    <a:pt x="0" y="72"/>
                    <a:pt x="1" y="84"/>
                    <a:pt x="4" y="97"/>
                  </a:cubicBezTo>
                  <a:cubicBezTo>
                    <a:pt x="18" y="163"/>
                    <a:pt x="77" y="217"/>
                    <a:pt x="138" y="217"/>
                  </a:cubicBezTo>
                  <a:cubicBezTo>
                    <a:pt x="158" y="217"/>
                    <a:pt x="177" y="211"/>
                    <a:pt x="196" y="199"/>
                  </a:cubicBezTo>
                  <a:cubicBezTo>
                    <a:pt x="221" y="183"/>
                    <a:pt x="230" y="163"/>
                    <a:pt x="230" y="144"/>
                  </a:cubicBezTo>
                  <a:cubicBezTo>
                    <a:pt x="230" y="118"/>
                    <a:pt x="211" y="97"/>
                    <a:pt x="194" y="97"/>
                  </a:cubicBezTo>
                  <a:cubicBezTo>
                    <a:pt x="187" y="97"/>
                    <a:pt x="181" y="100"/>
                    <a:pt x="176" y="107"/>
                  </a:cubicBezTo>
                  <a:cubicBezTo>
                    <a:pt x="175" y="108"/>
                    <a:pt x="175" y="109"/>
                    <a:pt x="174" y="110"/>
                  </a:cubicBezTo>
                  <a:cubicBezTo>
                    <a:pt x="165" y="128"/>
                    <a:pt x="146" y="136"/>
                    <a:pt x="127" y="136"/>
                  </a:cubicBezTo>
                  <a:cubicBezTo>
                    <a:pt x="100" y="136"/>
                    <a:pt x="71" y="122"/>
                    <a:pt x="59" y="99"/>
                  </a:cubicBezTo>
                  <a:cubicBezTo>
                    <a:pt x="49" y="82"/>
                    <a:pt x="45" y="65"/>
                    <a:pt x="45" y="48"/>
                  </a:cubicBezTo>
                  <a:cubicBezTo>
                    <a:pt x="45" y="32"/>
                    <a:pt x="49" y="1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0" name="Freeform 367"/>
            <p:cNvSpPr>
              <a:spLocks/>
            </p:cNvSpPr>
            <p:nvPr/>
          </p:nvSpPr>
          <p:spPr bwMode="auto">
            <a:xfrm>
              <a:off x="-1270" y="0"/>
              <a:ext cx="1176" cy="1406"/>
            </a:xfrm>
            <a:custGeom>
              <a:avLst/>
              <a:gdLst>
                <a:gd name="T0" fmla="*/ 490 w 735"/>
                <a:gd name="T1" fmla="*/ 0 h 878"/>
                <a:gd name="T2" fmla="*/ 561 w 735"/>
                <a:gd name="T3" fmla="*/ 80 h 878"/>
                <a:gd name="T4" fmla="*/ 570 w 735"/>
                <a:gd name="T5" fmla="*/ 134 h 878"/>
                <a:gd name="T6" fmla="*/ 425 w 735"/>
                <a:gd name="T7" fmla="*/ 337 h 878"/>
                <a:gd name="T8" fmla="*/ 411 w 735"/>
                <a:gd name="T9" fmla="*/ 344 h 878"/>
                <a:gd name="T10" fmla="*/ 453 w 735"/>
                <a:gd name="T11" fmla="*/ 271 h 878"/>
                <a:gd name="T12" fmla="*/ 245 w 735"/>
                <a:gd name="T13" fmla="*/ 355 h 878"/>
                <a:gd name="T14" fmla="*/ 60 w 735"/>
                <a:gd name="T15" fmla="*/ 304 h 878"/>
                <a:gd name="T16" fmla="*/ 48 w 735"/>
                <a:gd name="T17" fmla="*/ 396 h 878"/>
                <a:gd name="T18" fmla="*/ 68 w 735"/>
                <a:gd name="T19" fmla="*/ 395 h 878"/>
                <a:gd name="T20" fmla="*/ 57 w 735"/>
                <a:gd name="T21" fmla="*/ 359 h 878"/>
                <a:gd name="T22" fmla="*/ 129 w 735"/>
                <a:gd name="T23" fmla="*/ 305 h 878"/>
                <a:gd name="T24" fmla="*/ 264 w 735"/>
                <a:gd name="T25" fmla="*/ 464 h 878"/>
                <a:gd name="T26" fmla="*/ 198 w 735"/>
                <a:gd name="T27" fmla="*/ 616 h 878"/>
                <a:gd name="T28" fmla="*/ 245 w 735"/>
                <a:gd name="T29" fmla="*/ 467 h 878"/>
                <a:gd name="T30" fmla="*/ 71 w 735"/>
                <a:gd name="T31" fmla="*/ 698 h 878"/>
                <a:gd name="T32" fmla="*/ 71 w 735"/>
                <a:gd name="T33" fmla="*/ 698 h 878"/>
                <a:gd name="T34" fmla="*/ 73 w 735"/>
                <a:gd name="T35" fmla="*/ 556 h 878"/>
                <a:gd name="T36" fmla="*/ 0 w 735"/>
                <a:gd name="T37" fmla="*/ 762 h 878"/>
                <a:gd name="T38" fmla="*/ 35 w 735"/>
                <a:gd name="T39" fmla="*/ 878 h 878"/>
                <a:gd name="T40" fmla="*/ 33 w 735"/>
                <a:gd name="T41" fmla="*/ 872 h 878"/>
                <a:gd name="T42" fmla="*/ 25 w 735"/>
                <a:gd name="T43" fmla="*/ 804 h 878"/>
                <a:gd name="T44" fmla="*/ 148 w 735"/>
                <a:gd name="T45" fmla="*/ 683 h 878"/>
                <a:gd name="T46" fmla="*/ 239 w 735"/>
                <a:gd name="T47" fmla="*/ 760 h 878"/>
                <a:gd name="T48" fmla="*/ 199 w 735"/>
                <a:gd name="T49" fmla="*/ 811 h 878"/>
                <a:gd name="T50" fmla="*/ 167 w 735"/>
                <a:gd name="T51" fmla="*/ 776 h 878"/>
                <a:gd name="T52" fmla="*/ 147 w 735"/>
                <a:gd name="T53" fmla="*/ 802 h 878"/>
                <a:gd name="T54" fmla="*/ 253 w 735"/>
                <a:gd name="T55" fmla="*/ 802 h 878"/>
                <a:gd name="T56" fmla="*/ 165 w 735"/>
                <a:gd name="T57" fmla="*/ 669 h 878"/>
                <a:gd name="T58" fmla="*/ 126 w 735"/>
                <a:gd name="T59" fmla="*/ 671 h 878"/>
                <a:gd name="T60" fmla="*/ 126 w 735"/>
                <a:gd name="T61" fmla="*/ 671 h 878"/>
                <a:gd name="T62" fmla="*/ 270 w 735"/>
                <a:gd name="T63" fmla="*/ 504 h 878"/>
                <a:gd name="T64" fmla="*/ 520 w 735"/>
                <a:gd name="T65" fmla="*/ 330 h 878"/>
                <a:gd name="T66" fmla="*/ 713 w 735"/>
                <a:gd name="T67" fmla="*/ 502 h 878"/>
                <a:gd name="T68" fmla="*/ 632 w 735"/>
                <a:gd name="T69" fmla="*/ 602 h 878"/>
                <a:gd name="T70" fmla="*/ 579 w 735"/>
                <a:gd name="T71" fmla="*/ 561 h 878"/>
                <a:gd name="T72" fmla="*/ 568 w 735"/>
                <a:gd name="T73" fmla="*/ 596 h 878"/>
                <a:gd name="T74" fmla="*/ 699 w 735"/>
                <a:gd name="T75" fmla="*/ 599 h 878"/>
                <a:gd name="T76" fmla="*/ 655 w 735"/>
                <a:gd name="T77" fmla="*/ 359 h 878"/>
                <a:gd name="T78" fmla="*/ 459 w 735"/>
                <a:gd name="T79" fmla="*/ 326 h 878"/>
                <a:gd name="T80" fmla="*/ 459 w 735"/>
                <a:gd name="T81" fmla="*/ 326 h 878"/>
                <a:gd name="T82" fmla="*/ 580 w 735"/>
                <a:gd name="T83" fmla="*/ 88 h 878"/>
                <a:gd name="T84" fmla="*/ 545 w 735"/>
                <a:gd name="T85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5" h="878">
                  <a:moveTo>
                    <a:pt x="545" y="0"/>
                  </a:moveTo>
                  <a:cubicBezTo>
                    <a:pt x="490" y="0"/>
                    <a:pt x="490" y="0"/>
                    <a:pt x="490" y="0"/>
                  </a:cubicBezTo>
                  <a:cubicBezTo>
                    <a:pt x="515" y="12"/>
                    <a:pt x="538" y="34"/>
                    <a:pt x="550" y="56"/>
                  </a:cubicBezTo>
                  <a:cubicBezTo>
                    <a:pt x="554" y="64"/>
                    <a:pt x="558" y="72"/>
                    <a:pt x="561" y="80"/>
                  </a:cubicBezTo>
                  <a:cubicBezTo>
                    <a:pt x="562" y="85"/>
                    <a:pt x="564" y="92"/>
                    <a:pt x="566" y="99"/>
                  </a:cubicBezTo>
                  <a:cubicBezTo>
                    <a:pt x="569" y="110"/>
                    <a:pt x="570" y="122"/>
                    <a:pt x="570" y="134"/>
                  </a:cubicBezTo>
                  <a:cubicBezTo>
                    <a:pt x="570" y="213"/>
                    <a:pt x="514" y="291"/>
                    <a:pt x="438" y="331"/>
                  </a:cubicBezTo>
                  <a:cubicBezTo>
                    <a:pt x="435" y="333"/>
                    <a:pt x="430" y="335"/>
                    <a:pt x="425" y="337"/>
                  </a:cubicBezTo>
                  <a:cubicBezTo>
                    <a:pt x="420" y="339"/>
                    <a:pt x="416" y="341"/>
                    <a:pt x="411" y="344"/>
                  </a:cubicBezTo>
                  <a:cubicBezTo>
                    <a:pt x="411" y="344"/>
                    <a:pt x="411" y="344"/>
                    <a:pt x="411" y="344"/>
                  </a:cubicBezTo>
                  <a:cubicBezTo>
                    <a:pt x="411" y="344"/>
                    <a:pt x="411" y="344"/>
                    <a:pt x="411" y="344"/>
                  </a:cubicBezTo>
                  <a:cubicBezTo>
                    <a:pt x="431" y="328"/>
                    <a:pt x="447" y="308"/>
                    <a:pt x="453" y="271"/>
                  </a:cubicBezTo>
                  <a:cubicBezTo>
                    <a:pt x="346" y="297"/>
                    <a:pt x="291" y="333"/>
                    <a:pt x="275" y="450"/>
                  </a:cubicBezTo>
                  <a:cubicBezTo>
                    <a:pt x="274" y="417"/>
                    <a:pt x="264" y="385"/>
                    <a:pt x="245" y="355"/>
                  </a:cubicBezTo>
                  <a:cubicBezTo>
                    <a:pt x="219" y="314"/>
                    <a:pt x="170" y="284"/>
                    <a:pt x="122" y="284"/>
                  </a:cubicBezTo>
                  <a:cubicBezTo>
                    <a:pt x="100" y="284"/>
                    <a:pt x="79" y="290"/>
                    <a:pt x="60" y="304"/>
                  </a:cubicBezTo>
                  <a:cubicBezTo>
                    <a:pt x="42" y="317"/>
                    <a:pt x="29" y="341"/>
                    <a:pt x="29" y="362"/>
                  </a:cubicBezTo>
                  <a:cubicBezTo>
                    <a:pt x="29" y="376"/>
                    <a:pt x="35" y="388"/>
                    <a:pt x="48" y="396"/>
                  </a:cubicBezTo>
                  <a:cubicBezTo>
                    <a:pt x="51" y="398"/>
                    <a:pt x="56" y="399"/>
                    <a:pt x="60" y="399"/>
                  </a:cubicBezTo>
                  <a:cubicBezTo>
                    <a:pt x="64" y="399"/>
                    <a:pt x="67" y="398"/>
                    <a:pt x="68" y="395"/>
                  </a:cubicBezTo>
                  <a:cubicBezTo>
                    <a:pt x="68" y="395"/>
                    <a:pt x="68" y="395"/>
                    <a:pt x="68" y="395"/>
                  </a:cubicBezTo>
                  <a:cubicBezTo>
                    <a:pt x="68" y="391"/>
                    <a:pt x="57" y="376"/>
                    <a:pt x="57" y="359"/>
                  </a:cubicBezTo>
                  <a:cubicBezTo>
                    <a:pt x="57" y="346"/>
                    <a:pt x="63" y="331"/>
                    <a:pt x="84" y="318"/>
                  </a:cubicBezTo>
                  <a:cubicBezTo>
                    <a:pt x="99" y="309"/>
                    <a:pt x="114" y="305"/>
                    <a:pt x="129" y="305"/>
                  </a:cubicBezTo>
                  <a:cubicBezTo>
                    <a:pt x="175" y="305"/>
                    <a:pt x="222" y="340"/>
                    <a:pt x="243" y="381"/>
                  </a:cubicBezTo>
                  <a:cubicBezTo>
                    <a:pt x="257" y="408"/>
                    <a:pt x="264" y="436"/>
                    <a:pt x="264" y="464"/>
                  </a:cubicBezTo>
                  <a:cubicBezTo>
                    <a:pt x="264" y="520"/>
                    <a:pt x="238" y="574"/>
                    <a:pt x="198" y="616"/>
                  </a:cubicBezTo>
                  <a:cubicBezTo>
                    <a:pt x="198" y="616"/>
                    <a:pt x="198" y="616"/>
                    <a:pt x="198" y="616"/>
                  </a:cubicBezTo>
                  <a:cubicBezTo>
                    <a:pt x="198" y="616"/>
                    <a:pt x="198" y="616"/>
                    <a:pt x="198" y="616"/>
                  </a:cubicBezTo>
                  <a:cubicBezTo>
                    <a:pt x="243" y="557"/>
                    <a:pt x="218" y="491"/>
                    <a:pt x="245" y="467"/>
                  </a:cubicBezTo>
                  <a:cubicBezTo>
                    <a:pt x="138" y="514"/>
                    <a:pt x="187" y="595"/>
                    <a:pt x="104" y="678"/>
                  </a:cubicBezTo>
                  <a:cubicBezTo>
                    <a:pt x="92" y="683"/>
                    <a:pt x="81" y="690"/>
                    <a:pt x="71" y="698"/>
                  </a:cubicBezTo>
                  <a:cubicBezTo>
                    <a:pt x="71" y="698"/>
                    <a:pt x="71" y="698"/>
                    <a:pt x="71" y="698"/>
                  </a:cubicBezTo>
                  <a:cubicBezTo>
                    <a:pt x="71" y="698"/>
                    <a:pt x="71" y="698"/>
                    <a:pt x="71" y="698"/>
                  </a:cubicBezTo>
                  <a:cubicBezTo>
                    <a:pt x="85" y="679"/>
                    <a:pt x="97" y="661"/>
                    <a:pt x="97" y="634"/>
                  </a:cubicBezTo>
                  <a:cubicBezTo>
                    <a:pt x="97" y="613"/>
                    <a:pt x="90" y="589"/>
                    <a:pt x="73" y="556"/>
                  </a:cubicBezTo>
                  <a:cubicBezTo>
                    <a:pt x="74" y="563"/>
                    <a:pt x="75" y="571"/>
                    <a:pt x="75" y="577"/>
                  </a:cubicBezTo>
                  <a:cubicBezTo>
                    <a:pt x="75" y="650"/>
                    <a:pt x="0" y="677"/>
                    <a:pt x="0" y="762"/>
                  </a:cubicBezTo>
                  <a:cubicBezTo>
                    <a:pt x="0" y="790"/>
                    <a:pt x="8" y="825"/>
                    <a:pt x="31" y="871"/>
                  </a:cubicBezTo>
                  <a:cubicBezTo>
                    <a:pt x="33" y="875"/>
                    <a:pt x="34" y="878"/>
                    <a:pt x="35" y="878"/>
                  </a:cubicBezTo>
                  <a:cubicBezTo>
                    <a:pt x="35" y="878"/>
                    <a:pt x="35" y="878"/>
                    <a:pt x="35" y="878"/>
                  </a:cubicBezTo>
                  <a:cubicBezTo>
                    <a:pt x="35" y="877"/>
                    <a:pt x="34" y="875"/>
                    <a:pt x="33" y="872"/>
                  </a:cubicBezTo>
                  <a:cubicBezTo>
                    <a:pt x="28" y="848"/>
                    <a:pt x="25" y="828"/>
                    <a:pt x="25" y="811"/>
                  </a:cubicBezTo>
                  <a:cubicBezTo>
                    <a:pt x="25" y="809"/>
                    <a:pt x="25" y="806"/>
                    <a:pt x="25" y="804"/>
                  </a:cubicBezTo>
                  <a:cubicBezTo>
                    <a:pt x="29" y="760"/>
                    <a:pt x="51" y="719"/>
                    <a:pt x="95" y="696"/>
                  </a:cubicBezTo>
                  <a:cubicBezTo>
                    <a:pt x="111" y="688"/>
                    <a:pt x="129" y="683"/>
                    <a:pt x="148" y="683"/>
                  </a:cubicBezTo>
                  <a:cubicBezTo>
                    <a:pt x="188" y="683"/>
                    <a:pt x="226" y="704"/>
                    <a:pt x="237" y="745"/>
                  </a:cubicBezTo>
                  <a:cubicBezTo>
                    <a:pt x="238" y="750"/>
                    <a:pt x="239" y="755"/>
                    <a:pt x="239" y="760"/>
                  </a:cubicBezTo>
                  <a:cubicBezTo>
                    <a:pt x="239" y="784"/>
                    <a:pt x="225" y="811"/>
                    <a:pt x="200" y="811"/>
                  </a:cubicBezTo>
                  <a:cubicBezTo>
                    <a:pt x="200" y="811"/>
                    <a:pt x="199" y="811"/>
                    <a:pt x="199" y="811"/>
                  </a:cubicBezTo>
                  <a:cubicBezTo>
                    <a:pt x="168" y="809"/>
                    <a:pt x="189" y="780"/>
                    <a:pt x="170" y="776"/>
                  </a:cubicBezTo>
                  <a:cubicBezTo>
                    <a:pt x="169" y="776"/>
                    <a:pt x="168" y="776"/>
                    <a:pt x="167" y="776"/>
                  </a:cubicBezTo>
                  <a:cubicBezTo>
                    <a:pt x="159" y="776"/>
                    <a:pt x="152" y="783"/>
                    <a:pt x="150" y="791"/>
                  </a:cubicBezTo>
                  <a:cubicBezTo>
                    <a:pt x="148" y="795"/>
                    <a:pt x="147" y="799"/>
                    <a:pt x="147" y="802"/>
                  </a:cubicBezTo>
                  <a:cubicBezTo>
                    <a:pt x="147" y="824"/>
                    <a:pt x="171" y="841"/>
                    <a:pt x="196" y="841"/>
                  </a:cubicBezTo>
                  <a:cubicBezTo>
                    <a:pt x="217" y="841"/>
                    <a:pt x="239" y="830"/>
                    <a:pt x="253" y="802"/>
                  </a:cubicBezTo>
                  <a:cubicBezTo>
                    <a:pt x="259" y="790"/>
                    <a:pt x="261" y="778"/>
                    <a:pt x="261" y="766"/>
                  </a:cubicBezTo>
                  <a:cubicBezTo>
                    <a:pt x="261" y="718"/>
                    <a:pt x="217" y="675"/>
                    <a:pt x="165" y="669"/>
                  </a:cubicBezTo>
                  <a:cubicBezTo>
                    <a:pt x="160" y="669"/>
                    <a:pt x="156" y="669"/>
                    <a:pt x="151" y="669"/>
                  </a:cubicBezTo>
                  <a:cubicBezTo>
                    <a:pt x="143" y="669"/>
                    <a:pt x="134" y="670"/>
                    <a:pt x="126" y="671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6" y="671"/>
                    <a:pt x="126" y="671"/>
                    <a:pt x="126" y="671"/>
                  </a:cubicBezTo>
                  <a:cubicBezTo>
                    <a:pt x="127" y="671"/>
                    <a:pt x="128" y="670"/>
                    <a:pt x="130" y="670"/>
                  </a:cubicBezTo>
                  <a:cubicBezTo>
                    <a:pt x="199" y="640"/>
                    <a:pt x="253" y="575"/>
                    <a:pt x="270" y="504"/>
                  </a:cubicBezTo>
                  <a:cubicBezTo>
                    <a:pt x="286" y="469"/>
                    <a:pt x="298" y="445"/>
                    <a:pt x="329" y="412"/>
                  </a:cubicBezTo>
                  <a:cubicBezTo>
                    <a:pt x="379" y="360"/>
                    <a:pt x="451" y="330"/>
                    <a:pt x="520" y="330"/>
                  </a:cubicBezTo>
                  <a:cubicBezTo>
                    <a:pt x="578" y="330"/>
                    <a:pt x="634" y="351"/>
                    <a:pt x="675" y="400"/>
                  </a:cubicBezTo>
                  <a:cubicBezTo>
                    <a:pt x="698" y="427"/>
                    <a:pt x="713" y="465"/>
                    <a:pt x="713" y="502"/>
                  </a:cubicBezTo>
                  <a:cubicBezTo>
                    <a:pt x="713" y="537"/>
                    <a:pt x="699" y="571"/>
                    <a:pt x="666" y="591"/>
                  </a:cubicBezTo>
                  <a:cubicBezTo>
                    <a:pt x="653" y="599"/>
                    <a:pt x="642" y="602"/>
                    <a:pt x="632" y="602"/>
                  </a:cubicBezTo>
                  <a:cubicBezTo>
                    <a:pt x="598" y="602"/>
                    <a:pt x="585" y="563"/>
                    <a:pt x="582" y="562"/>
                  </a:cubicBezTo>
                  <a:cubicBezTo>
                    <a:pt x="581" y="562"/>
                    <a:pt x="580" y="561"/>
                    <a:pt x="579" y="561"/>
                  </a:cubicBezTo>
                  <a:cubicBezTo>
                    <a:pt x="572" y="561"/>
                    <a:pt x="566" y="573"/>
                    <a:pt x="566" y="585"/>
                  </a:cubicBezTo>
                  <a:cubicBezTo>
                    <a:pt x="566" y="589"/>
                    <a:pt x="567" y="593"/>
                    <a:pt x="568" y="596"/>
                  </a:cubicBezTo>
                  <a:cubicBezTo>
                    <a:pt x="577" y="621"/>
                    <a:pt x="599" y="632"/>
                    <a:pt x="624" y="632"/>
                  </a:cubicBezTo>
                  <a:cubicBezTo>
                    <a:pt x="650" y="632"/>
                    <a:pt x="680" y="619"/>
                    <a:pt x="699" y="599"/>
                  </a:cubicBezTo>
                  <a:cubicBezTo>
                    <a:pt x="724" y="573"/>
                    <a:pt x="735" y="540"/>
                    <a:pt x="735" y="507"/>
                  </a:cubicBezTo>
                  <a:cubicBezTo>
                    <a:pt x="735" y="451"/>
                    <a:pt x="703" y="393"/>
                    <a:pt x="655" y="359"/>
                  </a:cubicBezTo>
                  <a:cubicBezTo>
                    <a:pt x="614" y="330"/>
                    <a:pt x="569" y="317"/>
                    <a:pt x="524" y="317"/>
                  </a:cubicBezTo>
                  <a:cubicBezTo>
                    <a:pt x="502" y="317"/>
                    <a:pt x="480" y="320"/>
                    <a:pt x="459" y="326"/>
                  </a:cubicBezTo>
                  <a:cubicBezTo>
                    <a:pt x="459" y="326"/>
                    <a:pt x="459" y="326"/>
                    <a:pt x="459" y="326"/>
                  </a:cubicBezTo>
                  <a:cubicBezTo>
                    <a:pt x="459" y="326"/>
                    <a:pt x="459" y="326"/>
                    <a:pt x="459" y="326"/>
                  </a:cubicBezTo>
                  <a:cubicBezTo>
                    <a:pt x="532" y="285"/>
                    <a:pt x="584" y="205"/>
                    <a:pt x="584" y="124"/>
                  </a:cubicBezTo>
                  <a:cubicBezTo>
                    <a:pt x="584" y="112"/>
                    <a:pt x="583" y="100"/>
                    <a:pt x="580" y="88"/>
                  </a:cubicBezTo>
                  <a:cubicBezTo>
                    <a:pt x="577" y="74"/>
                    <a:pt x="572" y="60"/>
                    <a:pt x="566" y="47"/>
                  </a:cubicBezTo>
                  <a:cubicBezTo>
                    <a:pt x="560" y="30"/>
                    <a:pt x="553" y="15"/>
                    <a:pt x="5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1" name="Freeform 368"/>
            <p:cNvSpPr>
              <a:spLocks/>
            </p:cNvSpPr>
            <p:nvPr/>
          </p:nvSpPr>
          <p:spPr bwMode="auto">
            <a:xfrm>
              <a:off x="286" y="0"/>
              <a:ext cx="200" cy="130"/>
            </a:xfrm>
            <a:custGeom>
              <a:avLst/>
              <a:gdLst>
                <a:gd name="T0" fmla="*/ 42 w 125"/>
                <a:gd name="T1" fmla="*/ 0 h 81"/>
                <a:gd name="T2" fmla="*/ 0 w 125"/>
                <a:gd name="T3" fmla="*/ 0 h 81"/>
                <a:gd name="T4" fmla="*/ 125 w 125"/>
                <a:gd name="T5" fmla="*/ 81 h 81"/>
                <a:gd name="T6" fmla="*/ 53 w 125"/>
                <a:gd name="T7" fmla="*/ 18 h 81"/>
                <a:gd name="T8" fmla="*/ 43 w 125"/>
                <a:gd name="T9" fmla="*/ 2 h 81"/>
                <a:gd name="T10" fmla="*/ 42 w 125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81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32"/>
                    <a:pt x="62" y="65"/>
                    <a:pt x="125" y="81"/>
                  </a:cubicBezTo>
                  <a:cubicBezTo>
                    <a:pt x="93" y="65"/>
                    <a:pt x="71" y="42"/>
                    <a:pt x="53" y="18"/>
                  </a:cubicBezTo>
                  <a:cubicBezTo>
                    <a:pt x="50" y="12"/>
                    <a:pt x="44" y="4"/>
                    <a:pt x="43" y="2"/>
                  </a:cubicBezTo>
                  <a:cubicBezTo>
                    <a:pt x="43" y="1"/>
                    <a:pt x="42" y="1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2" name="Freeform 369"/>
            <p:cNvSpPr>
              <a:spLocks/>
            </p:cNvSpPr>
            <p:nvPr/>
          </p:nvSpPr>
          <p:spPr bwMode="auto">
            <a:xfrm>
              <a:off x="2363" y="0"/>
              <a:ext cx="360" cy="399"/>
            </a:xfrm>
            <a:custGeom>
              <a:avLst/>
              <a:gdLst>
                <a:gd name="T0" fmla="*/ 208 w 225"/>
                <a:gd name="T1" fmla="*/ 0 h 249"/>
                <a:gd name="T2" fmla="*/ 186 w 225"/>
                <a:gd name="T3" fmla="*/ 0 h 249"/>
                <a:gd name="T4" fmla="*/ 0 w 225"/>
                <a:gd name="T5" fmla="*/ 249 h 249"/>
                <a:gd name="T6" fmla="*/ 208 w 225"/>
                <a:gd name="T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249">
                  <a:moveTo>
                    <a:pt x="208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72" y="49"/>
                    <a:pt x="119" y="161"/>
                    <a:pt x="0" y="249"/>
                  </a:cubicBezTo>
                  <a:cubicBezTo>
                    <a:pt x="225" y="204"/>
                    <a:pt x="174" y="53"/>
                    <a:pt x="2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3" name="Freeform 370"/>
            <p:cNvSpPr>
              <a:spLocks/>
            </p:cNvSpPr>
            <p:nvPr/>
          </p:nvSpPr>
          <p:spPr bwMode="auto">
            <a:xfrm>
              <a:off x="-251" y="1182"/>
              <a:ext cx="419" cy="743"/>
            </a:xfrm>
            <a:custGeom>
              <a:avLst/>
              <a:gdLst>
                <a:gd name="T0" fmla="*/ 203 w 262"/>
                <a:gd name="T1" fmla="*/ 0 h 464"/>
                <a:gd name="T2" fmla="*/ 139 w 262"/>
                <a:gd name="T3" fmla="*/ 29 h 464"/>
                <a:gd name="T4" fmla="*/ 115 w 262"/>
                <a:gd name="T5" fmla="*/ 91 h 464"/>
                <a:gd name="T6" fmla="*/ 163 w 262"/>
                <a:gd name="T7" fmla="*/ 189 h 464"/>
                <a:gd name="T8" fmla="*/ 163 w 262"/>
                <a:gd name="T9" fmla="*/ 189 h 464"/>
                <a:gd name="T10" fmla="*/ 163 w 262"/>
                <a:gd name="T11" fmla="*/ 189 h 464"/>
                <a:gd name="T12" fmla="*/ 109 w 262"/>
                <a:gd name="T13" fmla="*/ 179 h 464"/>
                <a:gd name="T14" fmla="*/ 1 w 262"/>
                <a:gd name="T15" fmla="*/ 256 h 464"/>
                <a:gd name="T16" fmla="*/ 0 w 262"/>
                <a:gd name="T17" fmla="*/ 263 h 464"/>
                <a:gd name="T18" fmla="*/ 0 w 262"/>
                <a:gd name="T19" fmla="*/ 272 h 464"/>
                <a:gd name="T20" fmla="*/ 56 w 262"/>
                <a:gd name="T21" fmla="*/ 335 h 464"/>
                <a:gd name="T22" fmla="*/ 85 w 262"/>
                <a:gd name="T23" fmla="*/ 323 h 464"/>
                <a:gd name="T24" fmla="*/ 94 w 262"/>
                <a:gd name="T25" fmla="*/ 299 h 464"/>
                <a:gd name="T26" fmla="*/ 91 w 262"/>
                <a:gd name="T27" fmla="*/ 285 h 464"/>
                <a:gd name="T28" fmla="*/ 47 w 262"/>
                <a:gd name="T29" fmla="*/ 263 h 464"/>
                <a:gd name="T30" fmla="*/ 41 w 262"/>
                <a:gd name="T31" fmla="*/ 252 h 464"/>
                <a:gd name="T32" fmla="*/ 42 w 262"/>
                <a:gd name="T33" fmla="*/ 247 h 464"/>
                <a:gd name="T34" fmla="*/ 118 w 262"/>
                <a:gd name="T35" fmla="*/ 200 h 464"/>
                <a:gd name="T36" fmla="*/ 134 w 262"/>
                <a:gd name="T37" fmla="*/ 201 h 464"/>
                <a:gd name="T38" fmla="*/ 222 w 262"/>
                <a:gd name="T39" fmla="*/ 263 h 464"/>
                <a:gd name="T40" fmla="*/ 246 w 262"/>
                <a:gd name="T41" fmla="*/ 352 h 464"/>
                <a:gd name="T42" fmla="*/ 242 w 262"/>
                <a:gd name="T43" fmla="*/ 393 h 464"/>
                <a:gd name="T44" fmla="*/ 214 w 262"/>
                <a:gd name="T45" fmla="*/ 459 h 464"/>
                <a:gd name="T46" fmla="*/ 213 w 262"/>
                <a:gd name="T47" fmla="*/ 463 h 464"/>
                <a:gd name="T48" fmla="*/ 213 w 262"/>
                <a:gd name="T49" fmla="*/ 464 h 464"/>
                <a:gd name="T50" fmla="*/ 234 w 262"/>
                <a:gd name="T51" fmla="*/ 439 h 464"/>
                <a:gd name="T52" fmla="*/ 261 w 262"/>
                <a:gd name="T53" fmla="*/ 344 h 464"/>
                <a:gd name="T54" fmla="*/ 241 w 262"/>
                <a:gd name="T55" fmla="*/ 263 h 464"/>
                <a:gd name="T56" fmla="*/ 182 w 262"/>
                <a:gd name="T57" fmla="*/ 199 h 464"/>
                <a:gd name="T58" fmla="*/ 128 w 262"/>
                <a:gd name="T59" fmla="*/ 101 h 464"/>
                <a:gd name="T60" fmla="*/ 128 w 262"/>
                <a:gd name="T61" fmla="*/ 90 h 464"/>
                <a:gd name="T62" fmla="*/ 195 w 262"/>
                <a:gd name="T63" fmla="*/ 23 h 464"/>
                <a:gd name="T64" fmla="*/ 206 w 262"/>
                <a:gd name="T65" fmla="*/ 24 h 464"/>
                <a:gd name="T66" fmla="*/ 239 w 262"/>
                <a:gd name="T67" fmla="*/ 63 h 464"/>
                <a:gd name="T68" fmla="*/ 245 w 262"/>
                <a:gd name="T69" fmla="*/ 66 h 464"/>
                <a:gd name="T70" fmla="*/ 250 w 262"/>
                <a:gd name="T71" fmla="*/ 65 h 464"/>
                <a:gd name="T72" fmla="*/ 262 w 262"/>
                <a:gd name="T73" fmla="*/ 47 h 464"/>
                <a:gd name="T74" fmla="*/ 248 w 262"/>
                <a:gd name="T75" fmla="*/ 18 h 464"/>
                <a:gd name="T76" fmla="*/ 203 w 262"/>
                <a:gd name="T77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2" h="464">
                  <a:moveTo>
                    <a:pt x="203" y="0"/>
                  </a:moveTo>
                  <a:cubicBezTo>
                    <a:pt x="179" y="0"/>
                    <a:pt x="154" y="12"/>
                    <a:pt x="139" y="29"/>
                  </a:cubicBezTo>
                  <a:cubicBezTo>
                    <a:pt x="122" y="47"/>
                    <a:pt x="115" y="69"/>
                    <a:pt x="115" y="91"/>
                  </a:cubicBezTo>
                  <a:cubicBezTo>
                    <a:pt x="115" y="127"/>
                    <a:pt x="133" y="164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46" y="182"/>
                    <a:pt x="127" y="179"/>
                    <a:pt x="109" y="179"/>
                  </a:cubicBezTo>
                  <a:cubicBezTo>
                    <a:pt x="60" y="179"/>
                    <a:pt x="12" y="205"/>
                    <a:pt x="1" y="256"/>
                  </a:cubicBezTo>
                  <a:cubicBezTo>
                    <a:pt x="1" y="258"/>
                    <a:pt x="1" y="260"/>
                    <a:pt x="0" y="263"/>
                  </a:cubicBezTo>
                  <a:cubicBezTo>
                    <a:pt x="0" y="266"/>
                    <a:pt x="0" y="269"/>
                    <a:pt x="0" y="272"/>
                  </a:cubicBezTo>
                  <a:cubicBezTo>
                    <a:pt x="0" y="310"/>
                    <a:pt x="29" y="335"/>
                    <a:pt x="56" y="335"/>
                  </a:cubicBezTo>
                  <a:cubicBezTo>
                    <a:pt x="66" y="335"/>
                    <a:pt x="76" y="331"/>
                    <a:pt x="85" y="323"/>
                  </a:cubicBezTo>
                  <a:cubicBezTo>
                    <a:pt x="91" y="316"/>
                    <a:pt x="94" y="308"/>
                    <a:pt x="94" y="299"/>
                  </a:cubicBezTo>
                  <a:cubicBezTo>
                    <a:pt x="94" y="294"/>
                    <a:pt x="93" y="289"/>
                    <a:pt x="91" y="285"/>
                  </a:cubicBezTo>
                  <a:cubicBezTo>
                    <a:pt x="80" y="257"/>
                    <a:pt x="57" y="267"/>
                    <a:pt x="47" y="263"/>
                  </a:cubicBezTo>
                  <a:cubicBezTo>
                    <a:pt x="43" y="261"/>
                    <a:pt x="41" y="258"/>
                    <a:pt x="41" y="252"/>
                  </a:cubicBezTo>
                  <a:cubicBezTo>
                    <a:pt x="41" y="251"/>
                    <a:pt x="42" y="249"/>
                    <a:pt x="42" y="247"/>
                  </a:cubicBezTo>
                  <a:cubicBezTo>
                    <a:pt x="46" y="215"/>
                    <a:pt x="86" y="200"/>
                    <a:pt x="118" y="200"/>
                  </a:cubicBezTo>
                  <a:cubicBezTo>
                    <a:pt x="124" y="200"/>
                    <a:pt x="129" y="200"/>
                    <a:pt x="134" y="201"/>
                  </a:cubicBezTo>
                  <a:cubicBezTo>
                    <a:pt x="174" y="208"/>
                    <a:pt x="203" y="231"/>
                    <a:pt x="222" y="263"/>
                  </a:cubicBezTo>
                  <a:cubicBezTo>
                    <a:pt x="238" y="289"/>
                    <a:pt x="246" y="320"/>
                    <a:pt x="246" y="352"/>
                  </a:cubicBezTo>
                  <a:cubicBezTo>
                    <a:pt x="246" y="366"/>
                    <a:pt x="245" y="380"/>
                    <a:pt x="242" y="393"/>
                  </a:cubicBezTo>
                  <a:cubicBezTo>
                    <a:pt x="235" y="422"/>
                    <a:pt x="226" y="434"/>
                    <a:pt x="214" y="459"/>
                  </a:cubicBezTo>
                  <a:cubicBezTo>
                    <a:pt x="213" y="462"/>
                    <a:pt x="213" y="463"/>
                    <a:pt x="213" y="463"/>
                  </a:cubicBezTo>
                  <a:cubicBezTo>
                    <a:pt x="213" y="464"/>
                    <a:pt x="213" y="464"/>
                    <a:pt x="213" y="464"/>
                  </a:cubicBezTo>
                  <a:cubicBezTo>
                    <a:pt x="215" y="464"/>
                    <a:pt x="234" y="439"/>
                    <a:pt x="234" y="439"/>
                  </a:cubicBezTo>
                  <a:cubicBezTo>
                    <a:pt x="252" y="410"/>
                    <a:pt x="261" y="377"/>
                    <a:pt x="261" y="344"/>
                  </a:cubicBezTo>
                  <a:cubicBezTo>
                    <a:pt x="261" y="316"/>
                    <a:pt x="254" y="288"/>
                    <a:pt x="241" y="263"/>
                  </a:cubicBezTo>
                  <a:cubicBezTo>
                    <a:pt x="228" y="237"/>
                    <a:pt x="208" y="215"/>
                    <a:pt x="182" y="199"/>
                  </a:cubicBezTo>
                  <a:cubicBezTo>
                    <a:pt x="151" y="173"/>
                    <a:pt x="128" y="140"/>
                    <a:pt x="128" y="101"/>
                  </a:cubicBezTo>
                  <a:cubicBezTo>
                    <a:pt x="128" y="98"/>
                    <a:pt x="128" y="94"/>
                    <a:pt x="128" y="90"/>
                  </a:cubicBezTo>
                  <a:cubicBezTo>
                    <a:pt x="132" y="58"/>
                    <a:pt x="158" y="23"/>
                    <a:pt x="195" y="23"/>
                  </a:cubicBezTo>
                  <a:cubicBezTo>
                    <a:pt x="198" y="23"/>
                    <a:pt x="202" y="23"/>
                    <a:pt x="206" y="24"/>
                  </a:cubicBezTo>
                  <a:cubicBezTo>
                    <a:pt x="240" y="30"/>
                    <a:pt x="233" y="56"/>
                    <a:pt x="239" y="63"/>
                  </a:cubicBezTo>
                  <a:cubicBezTo>
                    <a:pt x="240" y="65"/>
                    <a:pt x="243" y="66"/>
                    <a:pt x="245" y="66"/>
                  </a:cubicBezTo>
                  <a:cubicBezTo>
                    <a:pt x="247" y="66"/>
                    <a:pt x="249" y="66"/>
                    <a:pt x="250" y="65"/>
                  </a:cubicBezTo>
                  <a:cubicBezTo>
                    <a:pt x="258" y="61"/>
                    <a:pt x="262" y="54"/>
                    <a:pt x="262" y="47"/>
                  </a:cubicBezTo>
                  <a:cubicBezTo>
                    <a:pt x="262" y="37"/>
                    <a:pt x="256" y="25"/>
                    <a:pt x="248" y="18"/>
                  </a:cubicBezTo>
                  <a:cubicBezTo>
                    <a:pt x="235" y="5"/>
                    <a:pt x="219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4" name="Freeform 371"/>
            <p:cNvSpPr>
              <a:spLocks/>
            </p:cNvSpPr>
            <p:nvPr/>
          </p:nvSpPr>
          <p:spPr bwMode="auto">
            <a:xfrm>
              <a:off x="-104" y="1082"/>
              <a:ext cx="213" cy="218"/>
            </a:xfrm>
            <a:custGeom>
              <a:avLst/>
              <a:gdLst>
                <a:gd name="T0" fmla="*/ 133 w 133"/>
                <a:gd name="T1" fmla="*/ 0 h 136"/>
                <a:gd name="T2" fmla="*/ 97 w 133"/>
                <a:gd name="T3" fmla="*/ 15 h 136"/>
                <a:gd name="T4" fmla="*/ 73 w 133"/>
                <a:gd name="T5" fmla="*/ 12 h 136"/>
                <a:gd name="T6" fmla="*/ 50 w 133"/>
                <a:gd name="T7" fmla="*/ 9 h 136"/>
                <a:gd name="T8" fmla="*/ 17 w 133"/>
                <a:gd name="T9" fmla="*/ 25 h 136"/>
                <a:gd name="T10" fmla="*/ 0 w 133"/>
                <a:gd name="T11" fmla="*/ 72 h 136"/>
                <a:gd name="T12" fmla="*/ 17 w 133"/>
                <a:gd name="T13" fmla="*/ 136 h 136"/>
                <a:gd name="T14" fmla="*/ 133 w 133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6">
                  <a:moveTo>
                    <a:pt x="133" y="0"/>
                  </a:moveTo>
                  <a:cubicBezTo>
                    <a:pt x="121" y="12"/>
                    <a:pt x="109" y="15"/>
                    <a:pt x="97" y="15"/>
                  </a:cubicBezTo>
                  <a:cubicBezTo>
                    <a:pt x="89" y="15"/>
                    <a:pt x="81" y="14"/>
                    <a:pt x="73" y="12"/>
                  </a:cubicBezTo>
                  <a:cubicBezTo>
                    <a:pt x="66" y="11"/>
                    <a:pt x="58" y="9"/>
                    <a:pt x="50" y="9"/>
                  </a:cubicBezTo>
                  <a:cubicBezTo>
                    <a:pt x="39" y="9"/>
                    <a:pt x="28" y="13"/>
                    <a:pt x="17" y="25"/>
                  </a:cubicBezTo>
                  <a:cubicBezTo>
                    <a:pt x="5" y="38"/>
                    <a:pt x="0" y="55"/>
                    <a:pt x="0" y="72"/>
                  </a:cubicBezTo>
                  <a:cubicBezTo>
                    <a:pt x="0" y="104"/>
                    <a:pt x="17" y="136"/>
                    <a:pt x="17" y="136"/>
                  </a:cubicBezTo>
                  <a:cubicBezTo>
                    <a:pt x="41" y="21"/>
                    <a:pt x="95" y="75"/>
                    <a:pt x="1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5" name="Freeform 372"/>
            <p:cNvSpPr>
              <a:spLocks/>
            </p:cNvSpPr>
            <p:nvPr/>
          </p:nvSpPr>
          <p:spPr bwMode="auto">
            <a:xfrm>
              <a:off x="-538" y="1329"/>
              <a:ext cx="440" cy="184"/>
            </a:xfrm>
            <a:custGeom>
              <a:avLst/>
              <a:gdLst>
                <a:gd name="T0" fmla="*/ 83 w 275"/>
                <a:gd name="T1" fmla="*/ 0 h 115"/>
                <a:gd name="T2" fmla="*/ 0 w 275"/>
                <a:gd name="T3" fmla="*/ 22 h 115"/>
                <a:gd name="T4" fmla="*/ 30 w 275"/>
                <a:gd name="T5" fmla="*/ 18 h 115"/>
                <a:gd name="T6" fmla="*/ 159 w 275"/>
                <a:gd name="T7" fmla="*/ 114 h 115"/>
                <a:gd name="T8" fmla="*/ 168 w 275"/>
                <a:gd name="T9" fmla="*/ 115 h 115"/>
                <a:gd name="T10" fmla="*/ 275 w 275"/>
                <a:gd name="T11" fmla="*/ 56 h 115"/>
                <a:gd name="T12" fmla="*/ 232 w 275"/>
                <a:gd name="T13" fmla="*/ 63 h 115"/>
                <a:gd name="T14" fmla="*/ 149 w 275"/>
                <a:gd name="T15" fmla="*/ 27 h 115"/>
                <a:gd name="T16" fmla="*/ 83 w 275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115">
                  <a:moveTo>
                    <a:pt x="83" y="0"/>
                  </a:moveTo>
                  <a:cubicBezTo>
                    <a:pt x="40" y="0"/>
                    <a:pt x="0" y="22"/>
                    <a:pt x="0" y="22"/>
                  </a:cubicBezTo>
                  <a:cubicBezTo>
                    <a:pt x="11" y="19"/>
                    <a:pt x="21" y="18"/>
                    <a:pt x="30" y="18"/>
                  </a:cubicBezTo>
                  <a:cubicBezTo>
                    <a:pt x="108" y="18"/>
                    <a:pt x="102" y="109"/>
                    <a:pt x="159" y="114"/>
                  </a:cubicBezTo>
                  <a:cubicBezTo>
                    <a:pt x="162" y="115"/>
                    <a:pt x="165" y="115"/>
                    <a:pt x="168" y="115"/>
                  </a:cubicBezTo>
                  <a:cubicBezTo>
                    <a:pt x="227" y="115"/>
                    <a:pt x="275" y="56"/>
                    <a:pt x="275" y="56"/>
                  </a:cubicBezTo>
                  <a:cubicBezTo>
                    <a:pt x="275" y="56"/>
                    <a:pt x="257" y="63"/>
                    <a:pt x="232" y="63"/>
                  </a:cubicBezTo>
                  <a:cubicBezTo>
                    <a:pt x="207" y="63"/>
                    <a:pt x="176" y="56"/>
                    <a:pt x="149" y="27"/>
                  </a:cubicBezTo>
                  <a:cubicBezTo>
                    <a:pt x="130" y="6"/>
                    <a:pt x="106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6" name="Freeform 373"/>
            <p:cNvSpPr>
              <a:spLocks/>
            </p:cNvSpPr>
            <p:nvPr/>
          </p:nvSpPr>
          <p:spPr bwMode="auto">
            <a:xfrm>
              <a:off x="-538" y="3873"/>
              <a:ext cx="440" cy="184"/>
            </a:xfrm>
            <a:custGeom>
              <a:avLst/>
              <a:gdLst>
                <a:gd name="T0" fmla="*/ 83 w 275"/>
                <a:gd name="T1" fmla="*/ 0 h 115"/>
                <a:gd name="T2" fmla="*/ 0 w 275"/>
                <a:gd name="T3" fmla="*/ 22 h 115"/>
                <a:gd name="T4" fmla="*/ 30 w 275"/>
                <a:gd name="T5" fmla="*/ 18 h 115"/>
                <a:gd name="T6" fmla="*/ 159 w 275"/>
                <a:gd name="T7" fmla="*/ 115 h 115"/>
                <a:gd name="T8" fmla="*/ 168 w 275"/>
                <a:gd name="T9" fmla="*/ 115 h 115"/>
                <a:gd name="T10" fmla="*/ 275 w 275"/>
                <a:gd name="T11" fmla="*/ 56 h 115"/>
                <a:gd name="T12" fmla="*/ 232 w 275"/>
                <a:gd name="T13" fmla="*/ 63 h 115"/>
                <a:gd name="T14" fmla="*/ 149 w 275"/>
                <a:gd name="T15" fmla="*/ 27 h 115"/>
                <a:gd name="T16" fmla="*/ 83 w 275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115">
                  <a:moveTo>
                    <a:pt x="83" y="0"/>
                  </a:moveTo>
                  <a:cubicBezTo>
                    <a:pt x="40" y="0"/>
                    <a:pt x="0" y="22"/>
                    <a:pt x="0" y="22"/>
                  </a:cubicBezTo>
                  <a:cubicBezTo>
                    <a:pt x="11" y="19"/>
                    <a:pt x="21" y="18"/>
                    <a:pt x="30" y="18"/>
                  </a:cubicBezTo>
                  <a:cubicBezTo>
                    <a:pt x="108" y="18"/>
                    <a:pt x="102" y="109"/>
                    <a:pt x="159" y="115"/>
                  </a:cubicBezTo>
                  <a:cubicBezTo>
                    <a:pt x="162" y="115"/>
                    <a:pt x="165" y="115"/>
                    <a:pt x="168" y="115"/>
                  </a:cubicBezTo>
                  <a:cubicBezTo>
                    <a:pt x="227" y="115"/>
                    <a:pt x="275" y="56"/>
                    <a:pt x="275" y="56"/>
                  </a:cubicBezTo>
                  <a:cubicBezTo>
                    <a:pt x="275" y="56"/>
                    <a:pt x="257" y="63"/>
                    <a:pt x="232" y="63"/>
                  </a:cubicBezTo>
                  <a:cubicBezTo>
                    <a:pt x="207" y="63"/>
                    <a:pt x="176" y="56"/>
                    <a:pt x="149" y="27"/>
                  </a:cubicBezTo>
                  <a:cubicBezTo>
                    <a:pt x="130" y="7"/>
                    <a:pt x="106" y="0"/>
                    <a:pt x="8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7" name="Freeform 374"/>
            <p:cNvSpPr>
              <a:spLocks/>
            </p:cNvSpPr>
            <p:nvPr/>
          </p:nvSpPr>
          <p:spPr bwMode="auto">
            <a:xfrm>
              <a:off x="-426" y="3018"/>
              <a:ext cx="431" cy="266"/>
            </a:xfrm>
            <a:custGeom>
              <a:avLst/>
              <a:gdLst>
                <a:gd name="T0" fmla="*/ 78 w 269"/>
                <a:gd name="T1" fmla="*/ 0 h 166"/>
                <a:gd name="T2" fmla="*/ 0 w 269"/>
                <a:gd name="T3" fmla="*/ 7 h 166"/>
                <a:gd name="T4" fmla="*/ 269 w 269"/>
                <a:gd name="T5" fmla="*/ 166 h 166"/>
                <a:gd name="T6" fmla="*/ 269 w 269"/>
                <a:gd name="T7" fmla="*/ 154 h 166"/>
                <a:gd name="T8" fmla="*/ 78 w 269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66">
                  <a:moveTo>
                    <a:pt x="78" y="0"/>
                  </a:moveTo>
                  <a:cubicBezTo>
                    <a:pt x="49" y="0"/>
                    <a:pt x="21" y="3"/>
                    <a:pt x="0" y="7"/>
                  </a:cubicBezTo>
                  <a:cubicBezTo>
                    <a:pt x="203" y="33"/>
                    <a:pt x="153" y="129"/>
                    <a:pt x="269" y="166"/>
                  </a:cubicBezTo>
                  <a:cubicBezTo>
                    <a:pt x="269" y="162"/>
                    <a:pt x="269" y="158"/>
                    <a:pt x="269" y="154"/>
                  </a:cubicBezTo>
                  <a:cubicBezTo>
                    <a:pt x="269" y="29"/>
                    <a:pt x="166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8" name="Freeform 375"/>
            <p:cNvSpPr>
              <a:spLocks/>
            </p:cNvSpPr>
            <p:nvPr/>
          </p:nvSpPr>
          <p:spPr bwMode="auto">
            <a:xfrm>
              <a:off x="-197" y="2527"/>
              <a:ext cx="391" cy="416"/>
            </a:xfrm>
            <a:custGeom>
              <a:avLst/>
              <a:gdLst>
                <a:gd name="T0" fmla="*/ 219 w 244"/>
                <a:gd name="T1" fmla="*/ 0 h 260"/>
                <a:gd name="T2" fmla="*/ 0 w 244"/>
                <a:gd name="T3" fmla="*/ 260 h 260"/>
                <a:gd name="T4" fmla="*/ 219 w 244"/>
                <a:gd name="T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260">
                  <a:moveTo>
                    <a:pt x="219" y="0"/>
                  </a:moveTo>
                  <a:cubicBezTo>
                    <a:pt x="63" y="41"/>
                    <a:pt x="129" y="165"/>
                    <a:pt x="0" y="260"/>
                  </a:cubicBezTo>
                  <a:cubicBezTo>
                    <a:pt x="244" y="212"/>
                    <a:pt x="163" y="38"/>
                    <a:pt x="2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79" name="Freeform 376"/>
            <p:cNvSpPr>
              <a:spLocks/>
            </p:cNvSpPr>
            <p:nvPr/>
          </p:nvSpPr>
          <p:spPr bwMode="auto">
            <a:xfrm>
              <a:off x="-426" y="472"/>
              <a:ext cx="431" cy="268"/>
            </a:xfrm>
            <a:custGeom>
              <a:avLst/>
              <a:gdLst>
                <a:gd name="T0" fmla="*/ 78 w 269"/>
                <a:gd name="T1" fmla="*/ 0 h 167"/>
                <a:gd name="T2" fmla="*/ 0 w 269"/>
                <a:gd name="T3" fmla="*/ 8 h 167"/>
                <a:gd name="T4" fmla="*/ 269 w 269"/>
                <a:gd name="T5" fmla="*/ 167 h 167"/>
                <a:gd name="T6" fmla="*/ 269 w 269"/>
                <a:gd name="T7" fmla="*/ 154 h 167"/>
                <a:gd name="T8" fmla="*/ 78 w 269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167">
                  <a:moveTo>
                    <a:pt x="78" y="0"/>
                  </a:moveTo>
                  <a:cubicBezTo>
                    <a:pt x="49" y="0"/>
                    <a:pt x="21" y="3"/>
                    <a:pt x="0" y="8"/>
                  </a:cubicBezTo>
                  <a:cubicBezTo>
                    <a:pt x="203" y="34"/>
                    <a:pt x="153" y="130"/>
                    <a:pt x="269" y="167"/>
                  </a:cubicBezTo>
                  <a:cubicBezTo>
                    <a:pt x="269" y="163"/>
                    <a:pt x="269" y="158"/>
                    <a:pt x="269" y="154"/>
                  </a:cubicBezTo>
                  <a:cubicBezTo>
                    <a:pt x="269" y="30"/>
                    <a:pt x="166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0" name="Freeform 377"/>
            <p:cNvSpPr>
              <a:spLocks/>
            </p:cNvSpPr>
            <p:nvPr/>
          </p:nvSpPr>
          <p:spPr bwMode="auto">
            <a:xfrm>
              <a:off x="389" y="154"/>
              <a:ext cx="566" cy="211"/>
            </a:xfrm>
            <a:custGeom>
              <a:avLst/>
              <a:gdLst>
                <a:gd name="T0" fmla="*/ 0 w 354"/>
                <a:gd name="T1" fmla="*/ 0 h 132"/>
                <a:gd name="T2" fmla="*/ 104 w 354"/>
                <a:gd name="T3" fmla="*/ 101 h 132"/>
                <a:gd name="T4" fmla="*/ 182 w 354"/>
                <a:gd name="T5" fmla="*/ 86 h 132"/>
                <a:gd name="T6" fmla="*/ 242 w 354"/>
                <a:gd name="T7" fmla="*/ 77 h 132"/>
                <a:gd name="T8" fmla="*/ 354 w 354"/>
                <a:gd name="T9" fmla="*/ 132 h 132"/>
                <a:gd name="T10" fmla="*/ 183 w 354"/>
                <a:gd name="T11" fmla="*/ 37 h 132"/>
                <a:gd name="T12" fmla="*/ 182 w 354"/>
                <a:gd name="T13" fmla="*/ 37 h 132"/>
                <a:gd name="T14" fmla="*/ 87 w 354"/>
                <a:gd name="T15" fmla="*/ 41 h 132"/>
                <a:gd name="T16" fmla="*/ 0 w 354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132">
                  <a:moveTo>
                    <a:pt x="0" y="0"/>
                  </a:moveTo>
                  <a:cubicBezTo>
                    <a:pt x="31" y="80"/>
                    <a:pt x="66" y="101"/>
                    <a:pt x="104" y="101"/>
                  </a:cubicBezTo>
                  <a:cubicBezTo>
                    <a:pt x="129" y="101"/>
                    <a:pt x="155" y="93"/>
                    <a:pt x="182" y="86"/>
                  </a:cubicBezTo>
                  <a:cubicBezTo>
                    <a:pt x="201" y="81"/>
                    <a:pt x="221" y="77"/>
                    <a:pt x="242" y="77"/>
                  </a:cubicBezTo>
                  <a:cubicBezTo>
                    <a:pt x="278" y="77"/>
                    <a:pt x="315" y="89"/>
                    <a:pt x="354" y="132"/>
                  </a:cubicBezTo>
                  <a:cubicBezTo>
                    <a:pt x="312" y="51"/>
                    <a:pt x="247" y="37"/>
                    <a:pt x="183" y="37"/>
                  </a:cubicBezTo>
                  <a:cubicBezTo>
                    <a:pt x="183" y="37"/>
                    <a:pt x="182" y="37"/>
                    <a:pt x="182" y="37"/>
                  </a:cubicBezTo>
                  <a:cubicBezTo>
                    <a:pt x="149" y="37"/>
                    <a:pt x="116" y="41"/>
                    <a:pt x="87" y="41"/>
                  </a:cubicBezTo>
                  <a:cubicBezTo>
                    <a:pt x="47" y="41"/>
                    <a:pt x="15" y="3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1" name="Freeform 378"/>
            <p:cNvSpPr>
              <a:spLocks/>
            </p:cNvSpPr>
            <p:nvPr/>
          </p:nvSpPr>
          <p:spPr bwMode="auto">
            <a:xfrm>
              <a:off x="869" y="0"/>
              <a:ext cx="107" cy="307"/>
            </a:xfrm>
            <a:custGeom>
              <a:avLst/>
              <a:gdLst>
                <a:gd name="T0" fmla="*/ 67 w 67"/>
                <a:gd name="T1" fmla="*/ 0 h 192"/>
                <a:gd name="T2" fmla="*/ 0 w 67"/>
                <a:gd name="T3" fmla="*/ 0 h 192"/>
                <a:gd name="T4" fmla="*/ 0 w 67"/>
                <a:gd name="T5" fmla="*/ 11 h 192"/>
                <a:gd name="T6" fmla="*/ 52 w 67"/>
                <a:gd name="T7" fmla="*/ 192 h 192"/>
                <a:gd name="T8" fmla="*/ 43 w 67"/>
                <a:gd name="T9" fmla="*/ 105 h 192"/>
                <a:gd name="T10" fmla="*/ 67 w 67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92">
                  <a:moveTo>
                    <a:pt x="6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ubicBezTo>
                    <a:pt x="0" y="77"/>
                    <a:pt x="28" y="148"/>
                    <a:pt x="52" y="192"/>
                  </a:cubicBezTo>
                  <a:cubicBezTo>
                    <a:pt x="45" y="158"/>
                    <a:pt x="43" y="129"/>
                    <a:pt x="43" y="105"/>
                  </a:cubicBezTo>
                  <a:cubicBezTo>
                    <a:pt x="43" y="57"/>
                    <a:pt x="53" y="26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2" name="Freeform 379"/>
            <p:cNvSpPr>
              <a:spLocks/>
            </p:cNvSpPr>
            <p:nvPr/>
          </p:nvSpPr>
          <p:spPr bwMode="auto">
            <a:xfrm>
              <a:off x="-197" y="0"/>
              <a:ext cx="360" cy="399"/>
            </a:xfrm>
            <a:custGeom>
              <a:avLst/>
              <a:gdLst>
                <a:gd name="T0" fmla="*/ 208 w 225"/>
                <a:gd name="T1" fmla="*/ 0 h 249"/>
                <a:gd name="T2" fmla="*/ 186 w 225"/>
                <a:gd name="T3" fmla="*/ 0 h 249"/>
                <a:gd name="T4" fmla="*/ 0 w 225"/>
                <a:gd name="T5" fmla="*/ 249 h 249"/>
                <a:gd name="T6" fmla="*/ 208 w 225"/>
                <a:gd name="T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249">
                  <a:moveTo>
                    <a:pt x="208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72" y="49"/>
                    <a:pt x="119" y="161"/>
                    <a:pt x="0" y="249"/>
                  </a:cubicBezTo>
                  <a:cubicBezTo>
                    <a:pt x="225" y="204"/>
                    <a:pt x="174" y="53"/>
                    <a:pt x="2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3" name="Freeform 380"/>
            <p:cNvSpPr>
              <a:spLocks/>
            </p:cNvSpPr>
            <p:nvPr/>
          </p:nvSpPr>
          <p:spPr bwMode="auto">
            <a:xfrm>
              <a:off x="0" y="287"/>
              <a:ext cx="520" cy="254"/>
            </a:xfrm>
            <a:custGeom>
              <a:avLst/>
              <a:gdLst>
                <a:gd name="T0" fmla="*/ 119 w 325"/>
                <a:gd name="T1" fmla="*/ 0 h 159"/>
                <a:gd name="T2" fmla="*/ 0 w 325"/>
                <a:gd name="T3" fmla="*/ 42 h 159"/>
                <a:gd name="T4" fmla="*/ 17 w 325"/>
                <a:gd name="T5" fmla="*/ 41 h 159"/>
                <a:gd name="T6" fmla="*/ 145 w 325"/>
                <a:gd name="T7" fmla="*/ 107 h 159"/>
                <a:gd name="T8" fmla="*/ 262 w 325"/>
                <a:gd name="T9" fmla="*/ 159 h 159"/>
                <a:gd name="T10" fmla="*/ 325 w 325"/>
                <a:gd name="T11" fmla="*/ 152 h 159"/>
                <a:gd name="T12" fmla="*/ 157 w 325"/>
                <a:gd name="T13" fmla="*/ 6 h 159"/>
                <a:gd name="T14" fmla="*/ 119 w 325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159">
                  <a:moveTo>
                    <a:pt x="119" y="0"/>
                  </a:moveTo>
                  <a:cubicBezTo>
                    <a:pt x="57" y="0"/>
                    <a:pt x="0" y="42"/>
                    <a:pt x="0" y="42"/>
                  </a:cubicBezTo>
                  <a:cubicBezTo>
                    <a:pt x="0" y="42"/>
                    <a:pt x="6" y="41"/>
                    <a:pt x="17" y="41"/>
                  </a:cubicBezTo>
                  <a:cubicBezTo>
                    <a:pt x="46" y="41"/>
                    <a:pt x="109" y="48"/>
                    <a:pt x="145" y="107"/>
                  </a:cubicBezTo>
                  <a:cubicBezTo>
                    <a:pt x="171" y="149"/>
                    <a:pt x="221" y="159"/>
                    <a:pt x="262" y="159"/>
                  </a:cubicBezTo>
                  <a:cubicBezTo>
                    <a:pt x="297" y="159"/>
                    <a:pt x="325" y="152"/>
                    <a:pt x="325" y="152"/>
                  </a:cubicBezTo>
                  <a:cubicBezTo>
                    <a:pt x="184" y="151"/>
                    <a:pt x="232" y="30"/>
                    <a:pt x="157" y="6"/>
                  </a:cubicBezTo>
                  <a:cubicBezTo>
                    <a:pt x="144" y="2"/>
                    <a:pt x="131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4" name="Freeform 381"/>
            <p:cNvSpPr>
              <a:spLocks/>
            </p:cNvSpPr>
            <p:nvPr/>
          </p:nvSpPr>
          <p:spPr bwMode="auto">
            <a:xfrm>
              <a:off x="-104" y="3627"/>
              <a:ext cx="213" cy="217"/>
            </a:xfrm>
            <a:custGeom>
              <a:avLst/>
              <a:gdLst>
                <a:gd name="T0" fmla="*/ 133 w 133"/>
                <a:gd name="T1" fmla="*/ 0 h 136"/>
                <a:gd name="T2" fmla="*/ 97 w 133"/>
                <a:gd name="T3" fmla="*/ 16 h 136"/>
                <a:gd name="T4" fmla="*/ 73 w 133"/>
                <a:gd name="T5" fmla="*/ 13 h 136"/>
                <a:gd name="T6" fmla="*/ 50 w 133"/>
                <a:gd name="T7" fmla="*/ 10 h 136"/>
                <a:gd name="T8" fmla="*/ 17 w 133"/>
                <a:gd name="T9" fmla="*/ 25 h 136"/>
                <a:gd name="T10" fmla="*/ 0 w 133"/>
                <a:gd name="T11" fmla="*/ 72 h 136"/>
                <a:gd name="T12" fmla="*/ 17 w 133"/>
                <a:gd name="T13" fmla="*/ 136 h 136"/>
                <a:gd name="T14" fmla="*/ 133 w 133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6">
                  <a:moveTo>
                    <a:pt x="133" y="0"/>
                  </a:moveTo>
                  <a:cubicBezTo>
                    <a:pt x="121" y="12"/>
                    <a:pt x="109" y="16"/>
                    <a:pt x="97" y="16"/>
                  </a:cubicBezTo>
                  <a:cubicBezTo>
                    <a:pt x="89" y="16"/>
                    <a:pt x="81" y="14"/>
                    <a:pt x="73" y="13"/>
                  </a:cubicBezTo>
                  <a:cubicBezTo>
                    <a:pt x="66" y="11"/>
                    <a:pt x="58" y="10"/>
                    <a:pt x="50" y="10"/>
                  </a:cubicBezTo>
                  <a:cubicBezTo>
                    <a:pt x="39" y="10"/>
                    <a:pt x="28" y="13"/>
                    <a:pt x="17" y="25"/>
                  </a:cubicBezTo>
                  <a:cubicBezTo>
                    <a:pt x="5" y="39"/>
                    <a:pt x="0" y="56"/>
                    <a:pt x="0" y="72"/>
                  </a:cubicBezTo>
                  <a:cubicBezTo>
                    <a:pt x="0" y="105"/>
                    <a:pt x="17" y="136"/>
                    <a:pt x="17" y="136"/>
                  </a:cubicBezTo>
                  <a:cubicBezTo>
                    <a:pt x="41" y="21"/>
                    <a:pt x="95" y="75"/>
                    <a:pt x="1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5" name="Freeform 382"/>
            <p:cNvSpPr>
              <a:spLocks/>
            </p:cNvSpPr>
            <p:nvPr/>
          </p:nvSpPr>
          <p:spPr bwMode="auto">
            <a:xfrm>
              <a:off x="510" y="16"/>
              <a:ext cx="405" cy="259"/>
            </a:xfrm>
            <a:custGeom>
              <a:avLst/>
              <a:gdLst>
                <a:gd name="T0" fmla="*/ 0 w 253"/>
                <a:gd name="T1" fmla="*/ 0 h 162"/>
                <a:gd name="T2" fmla="*/ 106 w 253"/>
                <a:gd name="T3" fmla="*/ 91 h 162"/>
                <a:gd name="T4" fmla="*/ 253 w 253"/>
                <a:gd name="T5" fmla="*/ 162 h 162"/>
                <a:gd name="T6" fmla="*/ 106 w 253"/>
                <a:gd name="T7" fmla="*/ 20 h 162"/>
                <a:gd name="T8" fmla="*/ 0 w 253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162">
                  <a:moveTo>
                    <a:pt x="0" y="0"/>
                  </a:moveTo>
                  <a:cubicBezTo>
                    <a:pt x="26" y="63"/>
                    <a:pt x="63" y="79"/>
                    <a:pt x="106" y="91"/>
                  </a:cubicBezTo>
                  <a:cubicBezTo>
                    <a:pt x="151" y="103"/>
                    <a:pt x="203" y="110"/>
                    <a:pt x="253" y="162"/>
                  </a:cubicBezTo>
                  <a:cubicBezTo>
                    <a:pt x="216" y="54"/>
                    <a:pt x="158" y="27"/>
                    <a:pt x="106" y="20"/>
                  </a:cubicBezTo>
                  <a:cubicBezTo>
                    <a:pt x="60" y="13"/>
                    <a:pt x="19" y="2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  <p:sp>
          <p:nvSpPr>
            <p:cNvPr id="186" name="Freeform 383"/>
            <p:cNvSpPr>
              <a:spLocks/>
            </p:cNvSpPr>
            <p:nvPr/>
          </p:nvSpPr>
          <p:spPr bwMode="auto">
            <a:xfrm>
              <a:off x="-251" y="3727"/>
              <a:ext cx="419" cy="742"/>
            </a:xfrm>
            <a:custGeom>
              <a:avLst/>
              <a:gdLst>
                <a:gd name="T0" fmla="*/ 203 w 262"/>
                <a:gd name="T1" fmla="*/ 0 h 463"/>
                <a:gd name="T2" fmla="*/ 139 w 262"/>
                <a:gd name="T3" fmla="*/ 28 h 463"/>
                <a:gd name="T4" fmla="*/ 115 w 262"/>
                <a:gd name="T5" fmla="*/ 90 h 463"/>
                <a:gd name="T6" fmla="*/ 163 w 262"/>
                <a:gd name="T7" fmla="*/ 189 h 463"/>
                <a:gd name="T8" fmla="*/ 163 w 262"/>
                <a:gd name="T9" fmla="*/ 189 h 463"/>
                <a:gd name="T10" fmla="*/ 163 w 262"/>
                <a:gd name="T11" fmla="*/ 189 h 463"/>
                <a:gd name="T12" fmla="*/ 109 w 262"/>
                <a:gd name="T13" fmla="*/ 178 h 463"/>
                <a:gd name="T14" fmla="*/ 1 w 262"/>
                <a:gd name="T15" fmla="*/ 255 h 463"/>
                <a:gd name="T16" fmla="*/ 0 w 262"/>
                <a:gd name="T17" fmla="*/ 262 h 463"/>
                <a:gd name="T18" fmla="*/ 0 w 262"/>
                <a:gd name="T19" fmla="*/ 271 h 463"/>
                <a:gd name="T20" fmla="*/ 56 w 262"/>
                <a:gd name="T21" fmla="*/ 334 h 463"/>
                <a:gd name="T22" fmla="*/ 85 w 262"/>
                <a:gd name="T23" fmla="*/ 322 h 463"/>
                <a:gd name="T24" fmla="*/ 94 w 262"/>
                <a:gd name="T25" fmla="*/ 298 h 463"/>
                <a:gd name="T26" fmla="*/ 91 w 262"/>
                <a:gd name="T27" fmla="*/ 284 h 463"/>
                <a:gd name="T28" fmla="*/ 47 w 262"/>
                <a:gd name="T29" fmla="*/ 262 h 463"/>
                <a:gd name="T30" fmla="*/ 41 w 262"/>
                <a:gd name="T31" fmla="*/ 251 h 463"/>
                <a:gd name="T32" fmla="*/ 42 w 262"/>
                <a:gd name="T33" fmla="*/ 247 h 463"/>
                <a:gd name="T34" fmla="*/ 118 w 262"/>
                <a:gd name="T35" fmla="*/ 199 h 463"/>
                <a:gd name="T36" fmla="*/ 134 w 262"/>
                <a:gd name="T37" fmla="*/ 200 h 463"/>
                <a:gd name="T38" fmla="*/ 222 w 262"/>
                <a:gd name="T39" fmla="*/ 262 h 463"/>
                <a:gd name="T40" fmla="*/ 246 w 262"/>
                <a:gd name="T41" fmla="*/ 351 h 463"/>
                <a:gd name="T42" fmla="*/ 242 w 262"/>
                <a:gd name="T43" fmla="*/ 393 h 463"/>
                <a:gd name="T44" fmla="*/ 214 w 262"/>
                <a:gd name="T45" fmla="*/ 459 h 463"/>
                <a:gd name="T46" fmla="*/ 213 w 262"/>
                <a:gd name="T47" fmla="*/ 463 h 463"/>
                <a:gd name="T48" fmla="*/ 213 w 262"/>
                <a:gd name="T49" fmla="*/ 463 h 463"/>
                <a:gd name="T50" fmla="*/ 234 w 262"/>
                <a:gd name="T51" fmla="*/ 438 h 463"/>
                <a:gd name="T52" fmla="*/ 261 w 262"/>
                <a:gd name="T53" fmla="*/ 343 h 463"/>
                <a:gd name="T54" fmla="*/ 241 w 262"/>
                <a:gd name="T55" fmla="*/ 262 h 463"/>
                <a:gd name="T56" fmla="*/ 182 w 262"/>
                <a:gd name="T57" fmla="*/ 198 h 463"/>
                <a:gd name="T58" fmla="*/ 128 w 262"/>
                <a:gd name="T59" fmla="*/ 100 h 463"/>
                <a:gd name="T60" fmla="*/ 128 w 262"/>
                <a:gd name="T61" fmla="*/ 90 h 463"/>
                <a:gd name="T62" fmla="*/ 195 w 262"/>
                <a:gd name="T63" fmla="*/ 22 h 463"/>
                <a:gd name="T64" fmla="*/ 206 w 262"/>
                <a:gd name="T65" fmla="*/ 23 h 463"/>
                <a:gd name="T66" fmla="*/ 239 w 262"/>
                <a:gd name="T67" fmla="*/ 62 h 463"/>
                <a:gd name="T68" fmla="*/ 245 w 262"/>
                <a:gd name="T69" fmla="*/ 65 h 463"/>
                <a:gd name="T70" fmla="*/ 250 w 262"/>
                <a:gd name="T71" fmla="*/ 64 h 463"/>
                <a:gd name="T72" fmla="*/ 262 w 262"/>
                <a:gd name="T73" fmla="*/ 46 h 463"/>
                <a:gd name="T74" fmla="*/ 248 w 262"/>
                <a:gd name="T75" fmla="*/ 17 h 463"/>
                <a:gd name="T76" fmla="*/ 203 w 262"/>
                <a:gd name="T7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2" h="463">
                  <a:moveTo>
                    <a:pt x="203" y="0"/>
                  </a:moveTo>
                  <a:cubicBezTo>
                    <a:pt x="179" y="0"/>
                    <a:pt x="154" y="11"/>
                    <a:pt x="139" y="28"/>
                  </a:cubicBezTo>
                  <a:cubicBezTo>
                    <a:pt x="122" y="46"/>
                    <a:pt x="115" y="68"/>
                    <a:pt x="115" y="90"/>
                  </a:cubicBezTo>
                  <a:cubicBezTo>
                    <a:pt x="115" y="126"/>
                    <a:pt x="133" y="163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46" y="181"/>
                    <a:pt x="127" y="178"/>
                    <a:pt x="109" y="178"/>
                  </a:cubicBezTo>
                  <a:cubicBezTo>
                    <a:pt x="60" y="178"/>
                    <a:pt x="12" y="204"/>
                    <a:pt x="1" y="255"/>
                  </a:cubicBezTo>
                  <a:cubicBezTo>
                    <a:pt x="1" y="257"/>
                    <a:pt x="1" y="260"/>
                    <a:pt x="0" y="262"/>
                  </a:cubicBezTo>
                  <a:cubicBezTo>
                    <a:pt x="0" y="265"/>
                    <a:pt x="0" y="268"/>
                    <a:pt x="0" y="271"/>
                  </a:cubicBezTo>
                  <a:cubicBezTo>
                    <a:pt x="0" y="309"/>
                    <a:pt x="29" y="334"/>
                    <a:pt x="56" y="334"/>
                  </a:cubicBezTo>
                  <a:cubicBezTo>
                    <a:pt x="66" y="334"/>
                    <a:pt x="76" y="330"/>
                    <a:pt x="85" y="322"/>
                  </a:cubicBezTo>
                  <a:cubicBezTo>
                    <a:pt x="91" y="316"/>
                    <a:pt x="94" y="307"/>
                    <a:pt x="94" y="298"/>
                  </a:cubicBezTo>
                  <a:cubicBezTo>
                    <a:pt x="94" y="294"/>
                    <a:pt x="93" y="289"/>
                    <a:pt x="91" y="284"/>
                  </a:cubicBezTo>
                  <a:cubicBezTo>
                    <a:pt x="80" y="257"/>
                    <a:pt x="57" y="267"/>
                    <a:pt x="47" y="262"/>
                  </a:cubicBezTo>
                  <a:cubicBezTo>
                    <a:pt x="43" y="260"/>
                    <a:pt x="41" y="257"/>
                    <a:pt x="41" y="251"/>
                  </a:cubicBezTo>
                  <a:cubicBezTo>
                    <a:pt x="41" y="250"/>
                    <a:pt x="42" y="248"/>
                    <a:pt x="42" y="247"/>
                  </a:cubicBezTo>
                  <a:cubicBezTo>
                    <a:pt x="46" y="214"/>
                    <a:pt x="86" y="199"/>
                    <a:pt x="118" y="199"/>
                  </a:cubicBezTo>
                  <a:cubicBezTo>
                    <a:pt x="124" y="199"/>
                    <a:pt x="129" y="200"/>
                    <a:pt x="134" y="200"/>
                  </a:cubicBezTo>
                  <a:cubicBezTo>
                    <a:pt x="174" y="207"/>
                    <a:pt x="203" y="231"/>
                    <a:pt x="222" y="262"/>
                  </a:cubicBezTo>
                  <a:cubicBezTo>
                    <a:pt x="238" y="288"/>
                    <a:pt x="246" y="320"/>
                    <a:pt x="246" y="351"/>
                  </a:cubicBezTo>
                  <a:cubicBezTo>
                    <a:pt x="246" y="365"/>
                    <a:pt x="245" y="379"/>
                    <a:pt x="242" y="393"/>
                  </a:cubicBezTo>
                  <a:cubicBezTo>
                    <a:pt x="235" y="422"/>
                    <a:pt x="226" y="433"/>
                    <a:pt x="214" y="459"/>
                  </a:cubicBezTo>
                  <a:cubicBezTo>
                    <a:pt x="213" y="461"/>
                    <a:pt x="213" y="462"/>
                    <a:pt x="213" y="463"/>
                  </a:cubicBezTo>
                  <a:cubicBezTo>
                    <a:pt x="213" y="463"/>
                    <a:pt x="213" y="463"/>
                    <a:pt x="213" y="463"/>
                  </a:cubicBezTo>
                  <a:cubicBezTo>
                    <a:pt x="215" y="463"/>
                    <a:pt x="234" y="439"/>
                    <a:pt x="234" y="438"/>
                  </a:cubicBezTo>
                  <a:cubicBezTo>
                    <a:pt x="252" y="410"/>
                    <a:pt x="261" y="376"/>
                    <a:pt x="261" y="343"/>
                  </a:cubicBezTo>
                  <a:cubicBezTo>
                    <a:pt x="261" y="315"/>
                    <a:pt x="254" y="287"/>
                    <a:pt x="241" y="262"/>
                  </a:cubicBezTo>
                  <a:cubicBezTo>
                    <a:pt x="228" y="236"/>
                    <a:pt x="208" y="214"/>
                    <a:pt x="182" y="198"/>
                  </a:cubicBezTo>
                  <a:cubicBezTo>
                    <a:pt x="151" y="172"/>
                    <a:pt x="128" y="139"/>
                    <a:pt x="128" y="100"/>
                  </a:cubicBezTo>
                  <a:cubicBezTo>
                    <a:pt x="128" y="97"/>
                    <a:pt x="128" y="93"/>
                    <a:pt x="128" y="90"/>
                  </a:cubicBezTo>
                  <a:cubicBezTo>
                    <a:pt x="132" y="57"/>
                    <a:pt x="158" y="22"/>
                    <a:pt x="195" y="22"/>
                  </a:cubicBezTo>
                  <a:cubicBezTo>
                    <a:pt x="198" y="22"/>
                    <a:pt x="202" y="22"/>
                    <a:pt x="206" y="23"/>
                  </a:cubicBezTo>
                  <a:cubicBezTo>
                    <a:pt x="240" y="30"/>
                    <a:pt x="233" y="55"/>
                    <a:pt x="239" y="62"/>
                  </a:cubicBezTo>
                  <a:cubicBezTo>
                    <a:pt x="240" y="65"/>
                    <a:pt x="243" y="65"/>
                    <a:pt x="245" y="65"/>
                  </a:cubicBezTo>
                  <a:cubicBezTo>
                    <a:pt x="247" y="65"/>
                    <a:pt x="249" y="65"/>
                    <a:pt x="250" y="64"/>
                  </a:cubicBezTo>
                  <a:cubicBezTo>
                    <a:pt x="258" y="61"/>
                    <a:pt x="262" y="54"/>
                    <a:pt x="262" y="46"/>
                  </a:cubicBezTo>
                  <a:cubicBezTo>
                    <a:pt x="262" y="36"/>
                    <a:pt x="256" y="24"/>
                    <a:pt x="248" y="17"/>
                  </a:cubicBezTo>
                  <a:cubicBezTo>
                    <a:pt x="235" y="5"/>
                    <a:pt x="219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alpha val="0"/>
                  </a:schemeClr>
                </a:solidFill>
              </a:endParaRPr>
            </a:p>
          </p:txBody>
        </p:sp>
      </p:grpSp>
      <p:pic>
        <p:nvPicPr>
          <p:cNvPr id="387" name="图片 3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67788" y="2014655"/>
            <a:ext cx="6256424" cy="2828689"/>
          </a:xfrm>
          <a:prstGeom prst="rect">
            <a:avLst/>
          </a:prstGeom>
        </p:spPr>
      </p:pic>
      <p:sp>
        <p:nvSpPr>
          <p:cNvPr id="388" name="矩形 387"/>
          <p:cNvSpPr/>
          <p:nvPr/>
        </p:nvSpPr>
        <p:spPr>
          <a:xfrm>
            <a:off x="43363" y="716325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源文件：shutterstock_324103052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389" name="组合 388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390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969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/>
          <a:srcRect r="2112" b="345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804073" y="1581150"/>
            <a:ext cx="8583854" cy="3016251"/>
            <a:chOff x="3175" y="1284288"/>
            <a:chExt cx="12193588" cy="42846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175" y="1284288"/>
              <a:ext cx="9166225" cy="4284663"/>
            </a:xfrm>
            <a:custGeom>
              <a:avLst/>
              <a:gdLst>
                <a:gd name="T0" fmla="*/ 568 w 2280"/>
                <a:gd name="T1" fmla="*/ 809 h 1064"/>
                <a:gd name="T2" fmla="*/ 889 w 2280"/>
                <a:gd name="T3" fmla="*/ 809 h 1064"/>
                <a:gd name="T4" fmla="*/ 882 w 2280"/>
                <a:gd name="T5" fmla="*/ 797 h 1064"/>
                <a:gd name="T6" fmla="*/ 813 w 2280"/>
                <a:gd name="T7" fmla="*/ 532 h 1064"/>
                <a:gd name="T8" fmla="*/ 886 w 2280"/>
                <a:gd name="T9" fmla="*/ 267 h 1064"/>
                <a:gd name="T10" fmla="*/ 1080 w 2280"/>
                <a:gd name="T11" fmla="*/ 76 h 1064"/>
                <a:gd name="T12" fmla="*/ 1333 w 2280"/>
                <a:gd name="T13" fmla="*/ 8 h 1064"/>
                <a:gd name="T14" fmla="*/ 1344 w 2280"/>
                <a:gd name="T15" fmla="*/ 8 h 1064"/>
                <a:gd name="T16" fmla="*/ 1707 w 2280"/>
                <a:gd name="T17" fmla="*/ 8 h 1064"/>
                <a:gd name="T18" fmla="*/ 2280 w 2280"/>
                <a:gd name="T19" fmla="*/ 10 h 1064"/>
                <a:gd name="T20" fmla="*/ 2280 w 2280"/>
                <a:gd name="T21" fmla="*/ 281 h 1064"/>
                <a:gd name="T22" fmla="*/ 1928 w 2280"/>
                <a:gd name="T23" fmla="*/ 280 h 1064"/>
                <a:gd name="T24" fmla="*/ 1328 w 2280"/>
                <a:gd name="T25" fmla="*/ 278 h 1064"/>
                <a:gd name="T26" fmla="*/ 1328 w 2280"/>
                <a:gd name="T27" fmla="*/ 278 h 1064"/>
                <a:gd name="T28" fmla="*/ 1214 w 2280"/>
                <a:gd name="T29" fmla="*/ 311 h 1064"/>
                <a:gd name="T30" fmla="*/ 1119 w 2280"/>
                <a:gd name="T31" fmla="*/ 404 h 1064"/>
                <a:gd name="T32" fmla="*/ 1083 w 2280"/>
                <a:gd name="T33" fmla="*/ 534 h 1064"/>
                <a:gd name="T34" fmla="*/ 1117 w 2280"/>
                <a:gd name="T35" fmla="*/ 664 h 1064"/>
                <a:gd name="T36" fmla="*/ 1210 w 2280"/>
                <a:gd name="T37" fmla="*/ 758 h 1064"/>
                <a:gd name="T38" fmla="*/ 1339 w 2280"/>
                <a:gd name="T39" fmla="*/ 794 h 1064"/>
                <a:gd name="T40" fmla="*/ 1570 w 2280"/>
                <a:gd name="T41" fmla="*/ 654 h 1064"/>
                <a:gd name="T42" fmla="*/ 1813 w 2280"/>
                <a:gd name="T43" fmla="*/ 314 h 1064"/>
                <a:gd name="T44" fmla="*/ 1969 w 2280"/>
                <a:gd name="T45" fmla="*/ 316 h 1064"/>
                <a:gd name="T46" fmla="*/ 1793 w 2280"/>
                <a:gd name="T47" fmla="*/ 572 h 1064"/>
                <a:gd name="T48" fmla="*/ 1758 w 2280"/>
                <a:gd name="T49" fmla="*/ 623 h 1064"/>
                <a:gd name="T50" fmla="*/ 1820 w 2280"/>
                <a:gd name="T51" fmla="*/ 623 h 1064"/>
                <a:gd name="T52" fmla="*/ 1927 w 2280"/>
                <a:gd name="T53" fmla="*/ 623 h 1064"/>
                <a:gd name="T54" fmla="*/ 1772 w 2280"/>
                <a:gd name="T55" fmla="*/ 841 h 1064"/>
                <a:gd name="T56" fmla="*/ 1745 w 2280"/>
                <a:gd name="T57" fmla="*/ 878 h 1064"/>
                <a:gd name="T58" fmla="*/ 1603 w 2280"/>
                <a:gd name="T59" fmla="*/ 995 h 1064"/>
                <a:gd name="T60" fmla="*/ 1341 w 2280"/>
                <a:gd name="T61" fmla="*/ 1064 h 1064"/>
                <a:gd name="T62" fmla="*/ 65 w 2280"/>
                <a:gd name="T63" fmla="*/ 1064 h 1064"/>
                <a:gd name="T64" fmla="*/ 435 w 2280"/>
                <a:gd name="T65" fmla="*/ 534 h 1064"/>
                <a:gd name="T66" fmla="*/ 448 w 2280"/>
                <a:gd name="T67" fmla="*/ 515 h 1064"/>
                <a:gd name="T68" fmla="*/ 452 w 2280"/>
                <a:gd name="T69" fmla="*/ 509 h 1064"/>
                <a:gd name="T70" fmla="*/ 475 w 2280"/>
                <a:gd name="T71" fmla="*/ 474 h 1064"/>
                <a:gd name="T72" fmla="*/ 506 w 2280"/>
                <a:gd name="T73" fmla="*/ 384 h 1064"/>
                <a:gd name="T74" fmla="*/ 389 w 2280"/>
                <a:gd name="T75" fmla="*/ 268 h 1064"/>
                <a:gd name="T76" fmla="*/ 302 w 2280"/>
                <a:gd name="T77" fmla="*/ 304 h 1064"/>
                <a:gd name="T78" fmla="*/ 288 w 2280"/>
                <a:gd name="T79" fmla="*/ 320 h 1064"/>
                <a:gd name="T80" fmla="*/ 288 w 2280"/>
                <a:gd name="T81" fmla="*/ 320 h 1064"/>
                <a:gd name="T82" fmla="*/ 287 w 2280"/>
                <a:gd name="T83" fmla="*/ 322 h 1064"/>
                <a:gd name="T84" fmla="*/ 77 w 2280"/>
                <a:gd name="T85" fmla="*/ 620 h 1064"/>
                <a:gd name="T86" fmla="*/ 0 w 2280"/>
                <a:gd name="T87" fmla="*/ 392 h 1064"/>
                <a:gd name="T88" fmla="*/ 389 w 2280"/>
                <a:gd name="T89" fmla="*/ 0 h 1064"/>
                <a:gd name="T90" fmla="*/ 751 w 2280"/>
                <a:gd name="T91" fmla="*/ 518 h 1064"/>
                <a:gd name="T92" fmla="*/ 662 w 2280"/>
                <a:gd name="T93" fmla="*/ 674 h 1064"/>
                <a:gd name="T94" fmla="*/ 568 w 2280"/>
                <a:gd name="T95" fmla="*/ 809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0" h="1064">
                  <a:moveTo>
                    <a:pt x="568" y="809"/>
                  </a:moveTo>
                  <a:cubicBezTo>
                    <a:pt x="889" y="809"/>
                    <a:pt x="889" y="809"/>
                    <a:pt x="889" y="809"/>
                  </a:cubicBezTo>
                  <a:cubicBezTo>
                    <a:pt x="886" y="805"/>
                    <a:pt x="884" y="801"/>
                    <a:pt x="882" y="797"/>
                  </a:cubicBezTo>
                  <a:cubicBezTo>
                    <a:pt x="835" y="716"/>
                    <a:pt x="812" y="627"/>
                    <a:pt x="813" y="532"/>
                  </a:cubicBezTo>
                  <a:cubicBezTo>
                    <a:pt x="814" y="436"/>
                    <a:pt x="838" y="348"/>
                    <a:pt x="886" y="267"/>
                  </a:cubicBezTo>
                  <a:cubicBezTo>
                    <a:pt x="933" y="187"/>
                    <a:pt x="998" y="123"/>
                    <a:pt x="1080" y="76"/>
                  </a:cubicBezTo>
                  <a:cubicBezTo>
                    <a:pt x="1159" y="32"/>
                    <a:pt x="1243" y="9"/>
                    <a:pt x="1333" y="8"/>
                  </a:cubicBezTo>
                  <a:cubicBezTo>
                    <a:pt x="1337" y="8"/>
                    <a:pt x="1340" y="8"/>
                    <a:pt x="1344" y="8"/>
                  </a:cubicBezTo>
                  <a:cubicBezTo>
                    <a:pt x="1465" y="9"/>
                    <a:pt x="1585" y="8"/>
                    <a:pt x="1707" y="8"/>
                  </a:cubicBezTo>
                  <a:cubicBezTo>
                    <a:pt x="2280" y="10"/>
                    <a:pt x="2280" y="10"/>
                    <a:pt x="2280" y="10"/>
                  </a:cubicBezTo>
                  <a:cubicBezTo>
                    <a:pt x="2280" y="281"/>
                    <a:pt x="2280" y="281"/>
                    <a:pt x="2280" y="281"/>
                  </a:cubicBezTo>
                  <a:cubicBezTo>
                    <a:pt x="1928" y="280"/>
                    <a:pt x="1928" y="280"/>
                    <a:pt x="1928" y="280"/>
                  </a:cubicBezTo>
                  <a:cubicBezTo>
                    <a:pt x="1734" y="280"/>
                    <a:pt x="1514" y="269"/>
                    <a:pt x="1328" y="278"/>
                  </a:cubicBezTo>
                  <a:cubicBezTo>
                    <a:pt x="1328" y="278"/>
                    <a:pt x="1328" y="278"/>
                    <a:pt x="1328" y="278"/>
                  </a:cubicBezTo>
                  <a:cubicBezTo>
                    <a:pt x="1287" y="280"/>
                    <a:pt x="1249" y="291"/>
                    <a:pt x="1214" y="311"/>
                  </a:cubicBezTo>
                  <a:cubicBezTo>
                    <a:pt x="1174" y="334"/>
                    <a:pt x="1143" y="365"/>
                    <a:pt x="1119" y="404"/>
                  </a:cubicBezTo>
                  <a:cubicBezTo>
                    <a:pt x="1096" y="444"/>
                    <a:pt x="1084" y="487"/>
                    <a:pt x="1083" y="534"/>
                  </a:cubicBezTo>
                  <a:cubicBezTo>
                    <a:pt x="1083" y="580"/>
                    <a:pt x="1094" y="624"/>
                    <a:pt x="1117" y="664"/>
                  </a:cubicBezTo>
                  <a:cubicBezTo>
                    <a:pt x="1140" y="703"/>
                    <a:pt x="1171" y="734"/>
                    <a:pt x="1210" y="758"/>
                  </a:cubicBezTo>
                  <a:cubicBezTo>
                    <a:pt x="1250" y="782"/>
                    <a:pt x="1293" y="794"/>
                    <a:pt x="1339" y="794"/>
                  </a:cubicBezTo>
                  <a:cubicBezTo>
                    <a:pt x="1450" y="795"/>
                    <a:pt x="1509" y="739"/>
                    <a:pt x="1570" y="654"/>
                  </a:cubicBezTo>
                  <a:cubicBezTo>
                    <a:pt x="1813" y="314"/>
                    <a:pt x="1813" y="314"/>
                    <a:pt x="1813" y="314"/>
                  </a:cubicBezTo>
                  <a:cubicBezTo>
                    <a:pt x="1969" y="316"/>
                    <a:pt x="1969" y="316"/>
                    <a:pt x="1969" y="316"/>
                  </a:cubicBezTo>
                  <a:cubicBezTo>
                    <a:pt x="1793" y="572"/>
                    <a:pt x="1793" y="572"/>
                    <a:pt x="1793" y="572"/>
                  </a:cubicBezTo>
                  <a:cubicBezTo>
                    <a:pt x="1758" y="623"/>
                    <a:pt x="1758" y="623"/>
                    <a:pt x="1758" y="623"/>
                  </a:cubicBezTo>
                  <a:cubicBezTo>
                    <a:pt x="1820" y="623"/>
                    <a:pt x="1820" y="623"/>
                    <a:pt x="1820" y="623"/>
                  </a:cubicBezTo>
                  <a:cubicBezTo>
                    <a:pt x="1927" y="623"/>
                    <a:pt x="1927" y="623"/>
                    <a:pt x="1927" y="623"/>
                  </a:cubicBezTo>
                  <a:cubicBezTo>
                    <a:pt x="1867" y="707"/>
                    <a:pt x="1811" y="787"/>
                    <a:pt x="1772" y="841"/>
                  </a:cubicBezTo>
                  <a:cubicBezTo>
                    <a:pt x="1763" y="854"/>
                    <a:pt x="1755" y="866"/>
                    <a:pt x="1745" y="878"/>
                  </a:cubicBezTo>
                  <a:cubicBezTo>
                    <a:pt x="1705" y="925"/>
                    <a:pt x="1658" y="964"/>
                    <a:pt x="1603" y="995"/>
                  </a:cubicBezTo>
                  <a:cubicBezTo>
                    <a:pt x="1523" y="1041"/>
                    <a:pt x="1435" y="1064"/>
                    <a:pt x="1341" y="1064"/>
                  </a:cubicBezTo>
                  <a:cubicBezTo>
                    <a:pt x="65" y="1064"/>
                    <a:pt x="65" y="1064"/>
                    <a:pt x="65" y="1064"/>
                  </a:cubicBezTo>
                  <a:cubicBezTo>
                    <a:pt x="435" y="534"/>
                    <a:pt x="435" y="534"/>
                    <a:pt x="435" y="534"/>
                  </a:cubicBezTo>
                  <a:cubicBezTo>
                    <a:pt x="439" y="529"/>
                    <a:pt x="445" y="521"/>
                    <a:pt x="448" y="515"/>
                  </a:cubicBezTo>
                  <a:cubicBezTo>
                    <a:pt x="450" y="513"/>
                    <a:pt x="451" y="511"/>
                    <a:pt x="452" y="509"/>
                  </a:cubicBezTo>
                  <a:cubicBezTo>
                    <a:pt x="475" y="474"/>
                    <a:pt x="475" y="474"/>
                    <a:pt x="475" y="474"/>
                  </a:cubicBezTo>
                  <a:cubicBezTo>
                    <a:pt x="496" y="443"/>
                    <a:pt x="506" y="413"/>
                    <a:pt x="506" y="384"/>
                  </a:cubicBezTo>
                  <a:cubicBezTo>
                    <a:pt x="506" y="317"/>
                    <a:pt x="456" y="268"/>
                    <a:pt x="389" y="268"/>
                  </a:cubicBezTo>
                  <a:cubicBezTo>
                    <a:pt x="355" y="268"/>
                    <a:pt x="326" y="280"/>
                    <a:pt x="302" y="304"/>
                  </a:cubicBezTo>
                  <a:cubicBezTo>
                    <a:pt x="297" y="309"/>
                    <a:pt x="292" y="314"/>
                    <a:pt x="288" y="320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77" y="620"/>
                    <a:pt x="77" y="620"/>
                    <a:pt x="77" y="620"/>
                  </a:cubicBezTo>
                  <a:cubicBezTo>
                    <a:pt x="25" y="554"/>
                    <a:pt x="0" y="478"/>
                    <a:pt x="0" y="392"/>
                  </a:cubicBezTo>
                  <a:cubicBezTo>
                    <a:pt x="0" y="180"/>
                    <a:pt x="175" y="0"/>
                    <a:pt x="389" y="0"/>
                  </a:cubicBezTo>
                  <a:cubicBezTo>
                    <a:pt x="656" y="0"/>
                    <a:pt x="846" y="271"/>
                    <a:pt x="751" y="518"/>
                  </a:cubicBezTo>
                  <a:cubicBezTo>
                    <a:pt x="735" y="559"/>
                    <a:pt x="706" y="611"/>
                    <a:pt x="662" y="674"/>
                  </a:cubicBezTo>
                  <a:lnTo>
                    <a:pt x="568" y="8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7319963" y="2565401"/>
              <a:ext cx="1849438" cy="3003550"/>
            </a:xfrm>
            <a:custGeom>
              <a:avLst/>
              <a:gdLst>
                <a:gd name="T0" fmla="*/ 479 w 1165"/>
                <a:gd name="T1" fmla="*/ 1892 h 1892"/>
                <a:gd name="T2" fmla="*/ 479 w 1165"/>
                <a:gd name="T3" fmla="*/ 692 h 1892"/>
                <a:gd name="T4" fmla="*/ 0 w 1165"/>
                <a:gd name="T5" fmla="*/ 692 h 1892"/>
                <a:gd name="T6" fmla="*/ 474 w 1165"/>
                <a:gd name="T7" fmla="*/ 0 h 1892"/>
                <a:gd name="T8" fmla="*/ 1165 w 1165"/>
                <a:gd name="T9" fmla="*/ 0 h 1892"/>
                <a:gd name="T10" fmla="*/ 1165 w 1165"/>
                <a:gd name="T11" fmla="*/ 1892 h 1892"/>
                <a:gd name="T12" fmla="*/ 479 w 1165"/>
                <a:gd name="T13" fmla="*/ 1892 h 1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5" h="1892">
                  <a:moveTo>
                    <a:pt x="479" y="1892"/>
                  </a:moveTo>
                  <a:lnTo>
                    <a:pt x="479" y="692"/>
                  </a:lnTo>
                  <a:lnTo>
                    <a:pt x="0" y="692"/>
                  </a:lnTo>
                  <a:lnTo>
                    <a:pt x="474" y="0"/>
                  </a:lnTo>
                  <a:lnTo>
                    <a:pt x="1165" y="0"/>
                  </a:lnTo>
                  <a:lnTo>
                    <a:pt x="1165" y="1892"/>
                  </a:lnTo>
                  <a:lnTo>
                    <a:pt x="479" y="18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309100" y="1320801"/>
              <a:ext cx="2887663" cy="4248150"/>
            </a:xfrm>
            <a:custGeom>
              <a:avLst/>
              <a:gdLst>
                <a:gd name="T0" fmla="*/ 183 w 1819"/>
                <a:gd name="T1" fmla="*/ 2676 h 2676"/>
                <a:gd name="T2" fmla="*/ 846 w 1819"/>
                <a:gd name="T3" fmla="*/ 685 h 2676"/>
                <a:gd name="T4" fmla="*/ 0 w 1819"/>
                <a:gd name="T5" fmla="*/ 685 h 2676"/>
                <a:gd name="T6" fmla="*/ 0 w 1819"/>
                <a:gd name="T7" fmla="*/ 0 h 2676"/>
                <a:gd name="T8" fmla="*/ 1819 w 1819"/>
                <a:gd name="T9" fmla="*/ 0 h 2676"/>
                <a:gd name="T10" fmla="*/ 935 w 1819"/>
                <a:gd name="T11" fmla="*/ 2676 h 2676"/>
                <a:gd name="T12" fmla="*/ 183 w 1819"/>
                <a:gd name="T13" fmla="*/ 2676 h 2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9" h="2676">
                  <a:moveTo>
                    <a:pt x="183" y="2676"/>
                  </a:moveTo>
                  <a:lnTo>
                    <a:pt x="846" y="685"/>
                  </a:lnTo>
                  <a:lnTo>
                    <a:pt x="0" y="685"/>
                  </a:lnTo>
                  <a:lnTo>
                    <a:pt x="0" y="0"/>
                  </a:lnTo>
                  <a:lnTo>
                    <a:pt x="1819" y="0"/>
                  </a:lnTo>
                  <a:lnTo>
                    <a:pt x="935" y="2676"/>
                  </a:lnTo>
                  <a:lnTo>
                    <a:pt x="183" y="26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" name="矩形 40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shutterstock_427954183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118613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1985608" y="1505813"/>
            <a:ext cx="8220784" cy="3846374"/>
            <a:chOff x="1582738" y="787400"/>
            <a:chExt cx="9910762" cy="463708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9197975" y="2611438"/>
              <a:ext cx="2295525" cy="1941513"/>
            </a:xfrm>
            <a:custGeom>
              <a:avLst/>
              <a:gdLst>
                <a:gd name="T0" fmla="*/ 638 w 739"/>
                <a:gd name="T1" fmla="*/ 210 h 624"/>
                <a:gd name="T2" fmla="*/ 141 w 739"/>
                <a:gd name="T3" fmla="*/ 135 h 624"/>
                <a:gd name="T4" fmla="*/ 47 w 739"/>
                <a:gd name="T5" fmla="*/ 610 h 624"/>
                <a:gd name="T6" fmla="*/ 186 w 739"/>
                <a:gd name="T7" fmla="*/ 624 h 624"/>
                <a:gd name="T8" fmla="*/ 268 w 739"/>
                <a:gd name="T9" fmla="*/ 310 h 624"/>
                <a:gd name="T10" fmla="*/ 672 w 739"/>
                <a:gd name="T11" fmla="*/ 347 h 624"/>
                <a:gd name="T12" fmla="*/ 739 w 739"/>
                <a:gd name="T13" fmla="*/ 487 h 624"/>
                <a:gd name="T14" fmla="*/ 638 w 739"/>
                <a:gd name="T15" fmla="*/ 21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9" h="624">
                  <a:moveTo>
                    <a:pt x="638" y="210"/>
                  </a:moveTo>
                  <a:cubicBezTo>
                    <a:pt x="507" y="49"/>
                    <a:pt x="288" y="0"/>
                    <a:pt x="141" y="135"/>
                  </a:cubicBezTo>
                  <a:cubicBezTo>
                    <a:pt x="31" y="237"/>
                    <a:pt x="0" y="467"/>
                    <a:pt x="47" y="610"/>
                  </a:cubicBezTo>
                  <a:cubicBezTo>
                    <a:pt x="93" y="607"/>
                    <a:pt x="142" y="610"/>
                    <a:pt x="186" y="624"/>
                  </a:cubicBezTo>
                  <a:cubicBezTo>
                    <a:pt x="154" y="513"/>
                    <a:pt x="182" y="389"/>
                    <a:pt x="268" y="310"/>
                  </a:cubicBezTo>
                  <a:cubicBezTo>
                    <a:pt x="386" y="201"/>
                    <a:pt x="567" y="218"/>
                    <a:pt x="672" y="347"/>
                  </a:cubicBezTo>
                  <a:cubicBezTo>
                    <a:pt x="706" y="389"/>
                    <a:pt x="728" y="437"/>
                    <a:pt x="739" y="487"/>
                  </a:cubicBezTo>
                  <a:cubicBezTo>
                    <a:pt x="735" y="403"/>
                    <a:pt x="695" y="280"/>
                    <a:pt x="638" y="2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9426575" y="4048125"/>
              <a:ext cx="1116012" cy="1133475"/>
            </a:xfrm>
            <a:custGeom>
              <a:avLst/>
              <a:gdLst>
                <a:gd name="T0" fmla="*/ 231 w 359"/>
                <a:gd name="T1" fmla="*/ 52 h 364"/>
                <a:gd name="T2" fmla="*/ 8 w 359"/>
                <a:gd name="T3" fmla="*/ 49 h 364"/>
                <a:gd name="T4" fmla="*/ 2 w 359"/>
                <a:gd name="T5" fmla="*/ 210 h 364"/>
                <a:gd name="T6" fmla="*/ 7 w 359"/>
                <a:gd name="T7" fmla="*/ 210 h 364"/>
                <a:gd name="T8" fmla="*/ 244 w 359"/>
                <a:gd name="T9" fmla="*/ 149 h 364"/>
                <a:gd name="T10" fmla="*/ 330 w 359"/>
                <a:gd name="T11" fmla="*/ 364 h 364"/>
                <a:gd name="T12" fmla="*/ 231 w 359"/>
                <a:gd name="T13" fmla="*/ 5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9" h="364">
                  <a:moveTo>
                    <a:pt x="231" y="52"/>
                  </a:moveTo>
                  <a:cubicBezTo>
                    <a:pt x="160" y="0"/>
                    <a:pt x="75" y="2"/>
                    <a:pt x="8" y="49"/>
                  </a:cubicBezTo>
                  <a:cubicBezTo>
                    <a:pt x="4" y="102"/>
                    <a:pt x="0" y="156"/>
                    <a:pt x="2" y="210"/>
                  </a:cubicBezTo>
                  <a:cubicBezTo>
                    <a:pt x="4" y="210"/>
                    <a:pt x="6" y="210"/>
                    <a:pt x="7" y="210"/>
                  </a:cubicBezTo>
                  <a:cubicBezTo>
                    <a:pt x="61" y="118"/>
                    <a:pt x="164" y="90"/>
                    <a:pt x="244" y="149"/>
                  </a:cubicBezTo>
                  <a:cubicBezTo>
                    <a:pt x="307" y="195"/>
                    <a:pt x="338" y="280"/>
                    <a:pt x="330" y="364"/>
                  </a:cubicBezTo>
                  <a:cubicBezTo>
                    <a:pt x="359" y="247"/>
                    <a:pt x="320" y="117"/>
                    <a:pt x="231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9169400" y="3671888"/>
              <a:ext cx="1839912" cy="936625"/>
            </a:xfrm>
            <a:custGeom>
              <a:avLst/>
              <a:gdLst>
                <a:gd name="T0" fmla="*/ 414 w 592"/>
                <a:gd name="T1" fmla="*/ 92 h 301"/>
                <a:gd name="T2" fmla="*/ 0 w 592"/>
                <a:gd name="T3" fmla="*/ 149 h 301"/>
                <a:gd name="T4" fmla="*/ 98 w 592"/>
                <a:gd name="T5" fmla="*/ 271 h 301"/>
                <a:gd name="T6" fmla="*/ 107 w 592"/>
                <a:gd name="T7" fmla="*/ 285 h 301"/>
                <a:gd name="T8" fmla="*/ 475 w 592"/>
                <a:gd name="T9" fmla="*/ 182 h 301"/>
                <a:gd name="T10" fmla="*/ 592 w 592"/>
                <a:gd name="T11" fmla="*/ 301 h 301"/>
                <a:gd name="T12" fmla="*/ 414 w 592"/>
                <a:gd name="T13" fmla="*/ 9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2" h="301">
                  <a:moveTo>
                    <a:pt x="414" y="92"/>
                  </a:moveTo>
                  <a:cubicBezTo>
                    <a:pt x="266" y="0"/>
                    <a:pt x="99" y="29"/>
                    <a:pt x="0" y="149"/>
                  </a:cubicBezTo>
                  <a:cubicBezTo>
                    <a:pt x="29" y="193"/>
                    <a:pt x="69" y="226"/>
                    <a:pt x="98" y="271"/>
                  </a:cubicBezTo>
                  <a:cubicBezTo>
                    <a:pt x="101" y="275"/>
                    <a:pt x="104" y="280"/>
                    <a:pt x="107" y="285"/>
                  </a:cubicBezTo>
                  <a:cubicBezTo>
                    <a:pt x="176" y="143"/>
                    <a:pt x="336" y="96"/>
                    <a:pt x="475" y="182"/>
                  </a:cubicBezTo>
                  <a:cubicBezTo>
                    <a:pt x="523" y="212"/>
                    <a:pt x="562" y="253"/>
                    <a:pt x="592" y="301"/>
                  </a:cubicBezTo>
                  <a:cubicBezTo>
                    <a:pt x="554" y="215"/>
                    <a:pt x="493" y="140"/>
                    <a:pt x="41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328150" y="3214688"/>
              <a:ext cx="1866900" cy="1195388"/>
            </a:xfrm>
            <a:custGeom>
              <a:avLst/>
              <a:gdLst>
                <a:gd name="T0" fmla="*/ 483 w 601"/>
                <a:gd name="T1" fmla="*/ 136 h 384"/>
                <a:gd name="T2" fmla="*/ 0 w 601"/>
                <a:gd name="T3" fmla="*/ 175 h 384"/>
                <a:gd name="T4" fmla="*/ 71 w 601"/>
                <a:gd name="T5" fmla="*/ 384 h 384"/>
                <a:gd name="T6" fmla="*/ 125 w 601"/>
                <a:gd name="T7" fmla="*/ 271 h 384"/>
                <a:gd name="T8" fmla="*/ 519 w 601"/>
                <a:gd name="T9" fmla="*/ 231 h 384"/>
                <a:gd name="T10" fmla="*/ 601 w 601"/>
                <a:gd name="T11" fmla="*/ 362 h 384"/>
                <a:gd name="T12" fmla="*/ 483 w 601"/>
                <a:gd name="T13" fmla="*/ 13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1" h="384">
                  <a:moveTo>
                    <a:pt x="483" y="136"/>
                  </a:moveTo>
                  <a:cubicBezTo>
                    <a:pt x="338" y="0"/>
                    <a:pt x="125" y="19"/>
                    <a:pt x="0" y="175"/>
                  </a:cubicBezTo>
                  <a:cubicBezTo>
                    <a:pt x="26" y="244"/>
                    <a:pt x="46" y="315"/>
                    <a:pt x="71" y="384"/>
                  </a:cubicBezTo>
                  <a:cubicBezTo>
                    <a:pt x="82" y="344"/>
                    <a:pt x="99" y="305"/>
                    <a:pt x="125" y="271"/>
                  </a:cubicBezTo>
                  <a:cubicBezTo>
                    <a:pt x="224" y="137"/>
                    <a:pt x="400" y="120"/>
                    <a:pt x="519" y="231"/>
                  </a:cubicBezTo>
                  <a:cubicBezTo>
                    <a:pt x="557" y="267"/>
                    <a:pt x="585" y="313"/>
                    <a:pt x="601" y="362"/>
                  </a:cubicBezTo>
                  <a:cubicBezTo>
                    <a:pt x="586" y="277"/>
                    <a:pt x="546" y="196"/>
                    <a:pt x="483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8335963" y="1266825"/>
              <a:ext cx="1709737" cy="4157663"/>
            </a:xfrm>
            <a:custGeom>
              <a:avLst/>
              <a:gdLst>
                <a:gd name="T0" fmla="*/ 454 w 550"/>
                <a:gd name="T1" fmla="*/ 876 h 1336"/>
                <a:gd name="T2" fmla="*/ 426 w 550"/>
                <a:gd name="T3" fmla="*/ 487 h 1336"/>
                <a:gd name="T4" fmla="*/ 453 w 550"/>
                <a:gd name="T5" fmla="*/ 411 h 1336"/>
                <a:gd name="T6" fmla="*/ 492 w 550"/>
                <a:gd name="T7" fmla="*/ 285 h 1336"/>
                <a:gd name="T8" fmla="*/ 492 w 550"/>
                <a:gd name="T9" fmla="*/ 159 h 1336"/>
                <a:gd name="T10" fmla="*/ 449 w 550"/>
                <a:gd name="T11" fmla="*/ 101 h 1336"/>
                <a:gd name="T12" fmla="*/ 324 w 550"/>
                <a:gd name="T13" fmla="*/ 36 h 1336"/>
                <a:gd name="T14" fmla="*/ 184 w 550"/>
                <a:gd name="T15" fmla="*/ 5 h 1336"/>
                <a:gd name="T16" fmla="*/ 0 w 550"/>
                <a:gd name="T17" fmla="*/ 32 h 1336"/>
                <a:gd name="T18" fmla="*/ 36 w 550"/>
                <a:gd name="T19" fmla="*/ 89 h 1336"/>
                <a:gd name="T20" fmla="*/ 69 w 550"/>
                <a:gd name="T21" fmla="*/ 88 h 1336"/>
                <a:gd name="T22" fmla="*/ 120 w 550"/>
                <a:gd name="T23" fmla="*/ 81 h 1336"/>
                <a:gd name="T24" fmla="*/ 316 w 550"/>
                <a:gd name="T25" fmla="*/ 153 h 1336"/>
                <a:gd name="T26" fmla="*/ 331 w 550"/>
                <a:gd name="T27" fmla="*/ 223 h 1336"/>
                <a:gd name="T28" fmla="*/ 314 w 550"/>
                <a:gd name="T29" fmla="*/ 280 h 1336"/>
                <a:gd name="T30" fmla="*/ 287 w 550"/>
                <a:gd name="T31" fmla="*/ 316 h 1336"/>
                <a:gd name="T32" fmla="*/ 127 w 550"/>
                <a:gd name="T33" fmla="*/ 434 h 1336"/>
                <a:gd name="T34" fmla="*/ 18 w 550"/>
                <a:gd name="T35" fmla="*/ 595 h 1336"/>
                <a:gd name="T36" fmla="*/ 69 w 550"/>
                <a:gd name="T37" fmla="*/ 833 h 1336"/>
                <a:gd name="T38" fmla="*/ 140 w 550"/>
                <a:gd name="T39" fmla="*/ 918 h 1336"/>
                <a:gd name="T40" fmla="*/ 339 w 550"/>
                <a:gd name="T41" fmla="*/ 1111 h 1336"/>
                <a:gd name="T42" fmla="*/ 455 w 550"/>
                <a:gd name="T43" fmla="*/ 1297 h 1336"/>
                <a:gd name="T44" fmla="*/ 475 w 550"/>
                <a:gd name="T45" fmla="*/ 1336 h 1336"/>
                <a:gd name="T46" fmla="*/ 550 w 550"/>
                <a:gd name="T47" fmla="*/ 1336 h 1336"/>
                <a:gd name="T48" fmla="*/ 454 w 550"/>
                <a:gd name="T49" fmla="*/ 876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0" h="1336">
                  <a:moveTo>
                    <a:pt x="454" y="876"/>
                  </a:moveTo>
                  <a:cubicBezTo>
                    <a:pt x="454" y="876"/>
                    <a:pt x="318" y="773"/>
                    <a:pt x="426" y="487"/>
                  </a:cubicBezTo>
                  <a:cubicBezTo>
                    <a:pt x="435" y="462"/>
                    <a:pt x="445" y="437"/>
                    <a:pt x="453" y="411"/>
                  </a:cubicBezTo>
                  <a:cubicBezTo>
                    <a:pt x="468" y="370"/>
                    <a:pt x="481" y="328"/>
                    <a:pt x="492" y="285"/>
                  </a:cubicBezTo>
                  <a:cubicBezTo>
                    <a:pt x="502" y="244"/>
                    <a:pt x="508" y="199"/>
                    <a:pt x="492" y="159"/>
                  </a:cubicBezTo>
                  <a:cubicBezTo>
                    <a:pt x="484" y="137"/>
                    <a:pt x="466" y="116"/>
                    <a:pt x="449" y="101"/>
                  </a:cubicBezTo>
                  <a:cubicBezTo>
                    <a:pt x="414" y="72"/>
                    <a:pt x="366" y="53"/>
                    <a:pt x="324" y="36"/>
                  </a:cubicBezTo>
                  <a:cubicBezTo>
                    <a:pt x="280" y="19"/>
                    <a:pt x="232" y="8"/>
                    <a:pt x="184" y="5"/>
                  </a:cubicBezTo>
                  <a:cubicBezTo>
                    <a:pt x="122" y="0"/>
                    <a:pt x="59" y="10"/>
                    <a:pt x="0" y="32"/>
                  </a:cubicBezTo>
                  <a:cubicBezTo>
                    <a:pt x="12" y="50"/>
                    <a:pt x="34" y="85"/>
                    <a:pt x="36" y="89"/>
                  </a:cubicBezTo>
                  <a:cubicBezTo>
                    <a:pt x="38" y="96"/>
                    <a:pt x="64" y="89"/>
                    <a:pt x="69" y="88"/>
                  </a:cubicBezTo>
                  <a:cubicBezTo>
                    <a:pt x="86" y="85"/>
                    <a:pt x="103" y="82"/>
                    <a:pt x="120" y="81"/>
                  </a:cubicBezTo>
                  <a:cubicBezTo>
                    <a:pt x="184" y="75"/>
                    <a:pt x="277" y="86"/>
                    <a:pt x="316" y="153"/>
                  </a:cubicBezTo>
                  <a:cubicBezTo>
                    <a:pt x="328" y="174"/>
                    <a:pt x="335" y="198"/>
                    <a:pt x="331" y="223"/>
                  </a:cubicBezTo>
                  <a:cubicBezTo>
                    <a:pt x="329" y="241"/>
                    <a:pt x="323" y="263"/>
                    <a:pt x="314" y="280"/>
                  </a:cubicBezTo>
                  <a:cubicBezTo>
                    <a:pt x="307" y="292"/>
                    <a:pt x="297" y="306"/>
                    <a:pt x="287" y="316"/>
                  </a:cubicBezTo>
                  <a:cubicBezTo>
                    <a:pt x="234" y="366"/>
                    <a:pt x="184" y="389"/>
                    <a:pt x="127" y="434"/>
                  </a:cubicBezTo>
                  <a:cubicBezTo>
                    <a:pt x="75" y="475"/>
                    <a:pt x="29" y="528"/>
                    <a:pt x="18" y="595"/>
                  </a:cubicBezTo>
                  <a:cubicBezTo>
                    <a:pt x="5" y="681"/>
                    <a:pt x="18" y="761"/>
                    <a:pt x="69" y="833"/>
                  </a:cubicBezTo>
                  <a:cubicBezTo>
                    <a:pt x="90" y="863"/>
                    <a:pt x="115" y="891"/>
                    <a:pt x="140" y="918"/>
                  </a:cubicBezTo>
                  <a:cubicBezTo>
                    <a:pt x="205" y="985"/>
                    <a:pt x="282" y="1037"/>
                    <a:pt x="339" y="1111"/>
                  </a:cubicBezTo>
                  <a:cubicBezTo>
                    <a:pt x="383" y="1169"/>
                    <a:pt x="421" y="1232"/>
                    <a:pt x="455" y="1297"/>
                  </a:cubicBezTo>
                  <a:cubicBezTo>
                    <a:pt x="462" y="1310"/>
                    <a:pt x="469" y="1323"/>
                    <a:pt x="475" y="1336"/>
                  </a:cubicBezTo>
                  <a:cubicBezTo>
                    <a:pt x="550" y="1336"/>
                    <a:pt x="550" y="1336"/>
                    <a:pt x="550" y="1336"/>
                  </a:cubicBezTo>
                  <a:lnTo>
                    <a:pt x="454" y="8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34" name="Picture 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4425" y="1543050"/>
              <a:ext cx="541337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5" name="Picture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8975" y="787400"/>
              <a:ext cx="1090612" cy="531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1582738" y="1911350"/>
              <a:ext cx="6704012" cy="2809875"/>
            </a:xfrm>
            <a:custGeom>
              <a:avLst/>
              <a:gdLst>
                <a:gd name="T0" fmla="*/ 591 w 2158"/>
                <a:gd name="T1" fmla="*/ 883 h 903"/>
                <a:gd name="T2" fmla="*/ 0 w 2158"/>
                <a:gd name="T3" fmla="*/ 883 h 903"/>
                <a:gd name="T4" fmla="*/ 0 w 2158"/>
                <a:gd name="T5" fmla="*/ 847 h 903"/>
                <a:gd name="T6" fmla="*/ 349 w 2158"/>
                <a:gd name="T7" fmla="*/ 541 h 903"/>
                <a:gd name="T8" fmla="*/ 511 w 2158"/>
                <a:gd name="T9" fmla="*/ 189 h 903"/>
                <a:gd name="T10" fmla="*/ 366 w 2158"/>
                <a:gd name="T11" fmla="*/ 37 h 903"/>
                <a:gd name="T12" fmla="*/ 128 w 2158"/>
                <a:gd name="T13" fmla="*/ 300 h 903"/>
                <a:gd name="T14" fmla="*/ 207 w 2158"/>
                <a:gd name="T15" fmla="*/ 393 h 903"/>
                <a:gd name="T16" fmla="*/ 335 w 2158"/>
                <a:gd name="T17" fmla="*/ 314 h 903"/>
                <a:gd name="T18" fmla="*/ 352 w 2158"/>
                <a:gd name="T19" fmla="*/ 330 h 903"/>
                <a:gd name="T20" fmla="*/ 150 w 2158"/>
                <a:gd name="T21" fmla="*/ 454 h 903"/>
                <a:gd name="T22" fmla="*/ 16 w 2158"/>
                <a:gd name="T23" fmla="*/ 314 h 903"/>
                <a:gd name="T24" fmla="*/ 393 w 2158"/>
                <a:gd name="T25" fmla="*/ 0 h 903"/>
                <a:gd name="T26" fmla="*/ 650 w 2158"/>
                <a:gd name="T27" fmla="*/ 222 h 903"/>
                <a:gd name="T28" fmla="*/ 187 w 2158"/>
                <a:gd name="T29" fmla="*/ 732 h 903"/>
                <a:gd name="T30" fmla="*/ 145 w 2158"/>
                <a:gd name="T31" fmla="*/ 767 h 903"/>
                <a:gd name="T32" fmla="*/ 500 w 2158"/>
                <a:gd name="T33" fmla="*/ 767 h 903"/>
                <a:gd name="T34" fmla="*/ 648 w 2158"/>
                <a:gd name="T35" fmla="*/ 631 h 903"/>
                <a:gd name="T36" fmla="*/ 675 w 2158"/>
                <a:gd name="T37" fmla="*/ 639 h 903"/>
                <a:gd name="T38" fmla="*/ 591 w 2158"/>
                <a:gd name="T39" fmla="*/ 883 h 903"/>
                <a:gd name="T40" fmla="*/ 1177 w 2158"/>
                <a:gd name="T41" fmla="*/ 903 h 903"/>
                <a:gd name="T42" fmla="*/ 818 w 2158"/>
                <a:gd name="T43" fmla="*/ 471 h 903"/>
                <a:gd name="T44" fmla="*/ 1191 w 2158"/>
                <a:gd name="T45" fmla="*/ 0 h 903"/>
                <a:gd name="T46" fmla="*/ 1550 w 2158"/>
                <a:gd name="T47" fmla="*/ 431 h 903"/>
                <a:gd name="T48" fmla="*/ 1177 w 2158"/>
                <a:gd name="T49" fmla="*/ 903 h 903"/>
                <a:gd name="T50" fmla="*/ 1187 w 2158"/>
                <a:gd name="T51" fmla="*/ 35 h 903"/>
                <a:gd name="T52" fmla="*/ 971 w 2158"/>
                <a:gd name="T53" fmla="*/ 453 h 903"/>
                <a:gd name="T54" fmla="*/ 1181 w 2158"/>
                <a:gd name="T55" fmla="*/ 867 h 903"/>
                <a:gd name="T56" fmla="*/ 1396 w 2158"/>
                <a:gd name="T57" fmla="*/ 450 h 903"/>
                <a:gd name="T58" fmla="*/ 1187 w 2158"/>
                <a:gd name="T59" fmla="*/ 35 h 903"/>
                <a:gd name="T60" fmla="*/ 1716 w 2158"/>
                <a:gd name="T61" fmla="*/ 883 h 903"/>
                <a:gd name="T62" fmla="*/ 1716 w 2158"/>
                <a:gd name="T63" fmla="*/ 851 h 903"/>
                <a:gd name="T64" fmla="*/ 1829 w 2158"/>
                <a:gd name="T65" fmla="*/ 837 h 903"/>
                <a:gd name="T66" fmla="*/ 1873 w 2158"/>
                <a:gd name="T67" fmla="*/ 770 h 903"/>
                <a:gd name="T68" fmla="*/ 1873 w 2158"/>
                <a:gd name="T69" fmla="*/ 131 h 903"/>
                <a:gd name="T70" fmla="*/ 1809 w 2158"/>
                <a:gd name="T71" fmla="*/ 138 h 903"/>
                <a:gd name="T72" fmla="*/ 1649 w 2158"/>
                <a:gd name="T73" fmla="*/ 52 h 903"/>
                <a:gd name="T74" fmla="*/ 1662 w 2158"/>
                <a:gd name="T75" fmla="*/ 28 h 903"/>
                <a:gd name="T76" fmla="*/ 1812 w 2158"/>
                <a:gd name="T77" fmla="*/ 61 h 903"/>
                <a:gd name="T78" fmla="*/ 2011 w 2158"/>
                <a:gd name="T79" fmla="*/ 1 h 903"/>
                <a:gd name="T80" fmla="*/ 2030 w 2158"/>
                <a:gd name="T81" fmla="*/ 1 h 903"/>
                <a:gd name="T82" fmla="*/ 2010 w 2158"/>
                <a:gd name="T83" fmla="*/ 215 h 903"/>
                <a:gd name="T84" fmla="*/ 2010 w 2158"/>
                <a:gd name="T85" fmla="*/ 763 h 903"/>
                <a:gd name="T86" fmla="*/ 2051 w 2158"/>
                <a:gd name="T87" fmla="*/ 831 h 903"/>
                <a:gd name="T88" fmla="*/ 2158 w 2158"/>
                <a:gd name="T89" fmla="*/ 851 h 903"/>
                <a:gd name="T90" fmla="*/ 2158 w 2158"/>
                <a:gd name="T91" fmla="*/ 883 h 903"/>
                <a:gd name="T92" fmla="*/ 1716 w 2158"/>
                <a:gd name="T93" fmla="*/ 883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58" h="903">
                  <a:moveTo>
                    <a:pt x="591" y="883"/>
                  </a:moveTo>
                  <a:cubicBezTo>
                    <a:pt x="0" y="883"/>
                    <a:pt x="0" y="883"/>
                    <a:pt x="0" y="883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172" y="716"/>
                    <a:pt x="252" y="642"/>
                    <a:pt x="349" y="541"/>
                  </a:cubicBezTo>
                  <a:cubicBezTo>
                    <a:pt x="476" y="408"/>
                    <a:pt x="511" y="310"/>
                    <a:pt x="511" y="189"/>
                  </a:cubicBezTo>
                  <a:cubicBezTo>
                    <a:pt x="511" y="77"/>
                    <a:pt x="432" y="37"/>
                    <a:pt x="366" y="37"/>
                  </a:cubicBezTo>
                  <a:cubicBezTo>
                    <a:pt x="212" y="37"/>
                    <a:pt x="128" y="191"/>
                    <a:pt x="128" y="300"/>
                  </a:cubicBezTo>
                  <a:cubicBezTo>
                    <a:pt x="128" y="353"/>
                    <a:pt x="140" y="393"/>
                    <a:pt x="207" y="393"/>
                  </a:cubicBezTo>
                  <a:cubicBezTo>
                    <a:pt x="282" y="393"/>
                    <a:pt x="309" y="349"/>
                    <a:pt x="335" y="314"/>
                  </a:cubicBezTo>
                  <a:cubicBezTo>
                    <a:pt x="352" y="330"/>
                    <a:pt x="352" y="330"/>
                    <a:pt x="352" y="330"/>
                  </a:cubicBezTo>
                  <a:cubicBezTo>
                    <a:pt x="308" y="401"/>
                    <a:pt x="241" y="454"/>
                    <a:pt x="150" y="454"/>
                  </a:cubicBezTo>
                  <a:cubicBezTo>
                    <a:pt x="84" y="454"/>
                    <a:pt x="16" y="413"/>
                    <a:pt x="16" y="314"/>
                  </a:cubicBezTo>
                  <a:cubicBezTo>
                    <a:pt x="16" y="183"/>
                    <a:pt x="167" y="0"/>
                    <a:pt x="393" y="0"/>
                  </a:cubicBezTo>
                  <a:cubicBezTo>
                    <a:pt x="547" y="0"/>
                    <a:pt x="650" y="81"/>
                    <a:pt x="650" y="222"/>
                  </a:cubicBezTo>
                  <a:cubicBezTo>
                    <a:pt x="650" y="420"/>
                    <a:pt x="513" y="547"/>
                    <a:pt x="187" y="732"/>
                  </a:cubicBezTo>
                  <a:cubicBezTo>
                    <a:pt x="145" y="767"/>
                    <a:pt x="145" y="767"/>
                    <a:pt x="145" y="767"/>
                  </a:cubicBezTo>
                  <a:cubicBezTo>
                    <a:pt x="500" y="767"/>
                    <a:pt x="500" y="767"/>
                    <a:pt x="500" y="767"/>
                  </a:cubicBezTo>
                  <a:cubicBezTo>
                    <a:pt x="573" y="767"/>
                    <a:pt x="620" y="690"/>
                    <a:pt x="648" y="631"/>
                  </a:cubicBezTo>
                  <a:cubicBezTo>
                    <a:pt x="675" y="639"/>
                    <a:pt x="675" y="639"/>
                    <a:pt x="675" y="639"/>
                  </a:cubicBezTo>
                  <a:lnTo>
                    <a:pt x="591" y="883"/>
                  </a:lnTo>
                  <a:close/>
                  <a:moveTo>
                    <a:pt x="1177" y="903"/>
                  </a:moveTo>
                  <a:cubicBezTo>
                    <a:pt x="943" y="903"/>
                    <a:pt x="818" y="702"/>
                    <a:pt x="818" y="471"/>
                  </a:cubicBezTo>
                  <a:cubicBezTo>
                    <a:pt x="818" y="179"/>
                    <a:pt x="997" y="0"/>
                    <a:pt x="1191" y="0"/>
                  </a:cubicBezTo>
                  <a:cubicBezTo>
                    <a:pt x="1423" y="0"/>
                    <a:pt x="1550" y="198"/>
                    <a:pt x="1550" y="431"/>
                  </a:cubicBezTo>
                  <a:cubicBezTo>
                    <a:pt x="1550" y="722"/>
                    <a:pt x="1373" y="903"/>
                    <a:pt x="1177" y="903"/>
                  </a:cubicBezTo>
                  <a:close/>
                  <a:moveTo>
                    <a:pt x="1187" y="35"/>
                  </a:moveTo>
                  <a:cubicBezTo>
                    <a:pt x="1067" y="35"/>
                    <a:pt x="971" y="196"/>
                    <a:pt x="971" y="453"/>
                  </a:cubicBezTo>
                  <a:cubicBezTo>
                    <a:pt x="971" y="689"/>
                    <a:pt x="1038" y="867"/>
                    <a:pt x="1181" y="867"/>
                  </a:cubicBezTo>
                  <a:cubicBezTo>
                    <a:pt x="1299" y="867"/>
                    <a:pt x="1396" y="706"/>
                    <a:pt x="1396" y="450"/>
                  </a:cubicBezTo>
                  <a:cubicBezTo>
                    <a:pt x="1396" y="222"/>
                    <a:pt x="1330" y="35"/>
                    <a:pt x="1187" y="35"/>
                  </a:cubicBezTo>
                  <a:close/>
                  <a:moveTo>
                    <a:pt x="1716" y="883"/>
                  </a:moveTo>
                  <a:cubicBezTo>
                    <a:pt x="1716" y="851"/>
                    <a:pt x="1716" y="851"/>
                    <a:pt x="1716" y="851"/>
                  </a:cubicBezTo>
                  <a:cubicBezTo>
                    <a:pt x="1742" y="850"/>
                    <a:pt x="1809" y="844"/>
                    <a:pt x="1829" y="837"/>
                  </a:cubicBezTo>
                  <a:cubicBezTo>
                    <a:pt x="1855" y="829"/>
                    <a:pt x="1873" y="802"/>
                    <a:pt x="1873" y="770"/>
                  </a:cubicBezTo>
                  <a:cubicBezTo>
                    <a:pt x="1873" y="131"/>
                    <a:pt x="1873" y="131"/>
                    <a:pt x="1873" y="131"/>
                  </a:cubicBezTo>
                  <a:cubicBezTo>
                    <a:pt x="1857" y="135"/>
                    <a:pt x="1835" y="138"/>
                    <a:pt x="1809" y="138"/>
                  </a:cubicBezTo>
                  <a:cubicBezTo>
                    <a:pt x="1763" y="138"/>
                    <a:pt x="1701" y="95"/>
                    <a:pt x="1649" y="52"/>
                  </a:cubicBezTo>
                  <a:cubicBezTo>
                    <a:pt x="1662" y="28"/>
                    <a:pt x="1662" y="28"/>
                    <a:pt x="1662" y="28"/>
                  </a:cubicBezTo>
                  <a:cubicBezTo>
                    <a:pt x="1705" y="47"/>
                    <a:pt x="1755" y="61"/>
                    <a:pt x="1812" y="61"/>
                  </a:cubicBezTo>
                  <a:cubicBezTo>
                    <a:pt x="1893" y="61"/>
                    <a:pt x="1970" y="25"/>
                    <a:pt x="2011" y="1"/>
                  </a:cubicBezTo>
                  <a:cubicBezTo>
                    <a:pt x="2030" y="1"/>
                    <a:pt x="2030" y="1"/>
                    <a:pt x="2030" y="1"/>
                  </a:cubicBezTo>
                  <a:cubicBezTo>
                    <a:pt x="2020" y="61"/>
                    <a:pt x="2010" y="151"/>
                    <a:pt x="2010" y="215"/>
                  </a:cubicBezTo>
                  <a:cubicBezTo>
                    <a:pt x="2010" y="763"/>
                    <a:pt x="2010" y="763"/>
                    <a:pt x="2010" y="763"/>
                  </a:cubicBezTo>
                  <a:cubicBezTo>
                    <a:pt x="2010" y="793"/>
                    <a:pt x="2025" y="820"/>
                    <a:pt x="2051" y="831"/>
                  </a:cubicBezTo>
                  <a:cubicBezTo>
                    <a:pt x="2072" y="841"/>
                    <a:pt x="2132" y="850"/>
                    <a:pt x="2158" y="851"/>
                  </a:cubicBezTo>
                  <a:cubicBezTo>
                    <a:pt x="2158" y="883"/>
                    <a:pt x="2158" y="883"/>
                    <a:pt x="2158" y="883"/>
                  </a:cubicBezTo>
                  <a:lnTo>
                    <a:pt x="1716" y="8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rgbClr val="D0031E"/>
          </a:solidFill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" name="矩形 44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shutterstock_313942634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22304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/>
          <a:srcRect r="92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Freeform 5"/>
          <p:cNvSpPr>
            <a:spLocks/>
          </p:cNvSpPr>
          <p:nvPr/>
        </p:nvSpPr>
        <p:spPr bwMode="auto">
          <a:xfrm>
            <a:off x="7281863" y="3049588"/>
            <a:ext cx="1352550" cy="1901825"/>
          </a:xfrm>
          <a:custGeom>
            <a:avLst/>
            <a:gdLst>
              <a:gd name="T0" fmla="*/ 689 w 719"/>
              <a:gd name="T1" fmla="*/ 0 h 1011"/>
              <a:gd name="T2" fmla="*/ 686 w 719"/>
              <a:gd name="T3" fmla="*/ 0 h 1011"/>
              <a:gd name="T4" fmla="*/ 0 w 719"/>
              <a:gd name="T5" fmla="*/ 39 h 1011"/>
              <a:gd name="T6" fmla="*/ 12 w 719"/>
              <a:gd name="T7" fmla="*/ 245 h 1011"/>
              <a:gd name="T8" fmla="*/ 398 w 719"/>
              <a:gd name="T9" fmla="*/ 223 h 1011"/>
              <a:gd name="T10" fmla="*/ 143 w 719"/>
              <a:gd name="T11" fmla="*/ 937 h 1011"/>
              <a:gd name="T12" fmla="*/ 253 w 719"/>
              <a:gd name="T13" fmla="*/ 986 h 1011"/>
              <a:gd name="T14" fmla="*/ 365 w 719"/>
              <a:gd name="T15" fmla="*/ 1011 h 1011"/>
              <a:gd name="T16" fmla="*/ 710 w 719"/>
              <a:gd name="T17" fmla="*/ 36 h 1011"/>
              <a:gd name="T18" fmla="*/ 689 w 719"/>
              <a:gd name="T19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9" h="1011">
                <a:moveTo>
                  <a:pt x="689" y="0"/>
                </a:moveTo>
                <a:cubicBezTo>
                  <a:pt x="688" y="0"/>
                  <a:pt x="687" y="0"/>
                  <a:pt x="686" y="0"/>
                </a:cubicBezTo>
                <a:cubicBezTo>
                  <a:pt x="474" y="12"/>
                  <a:pt x="0" y="39"/>
                  <a:pt x="0" y="39"/>
                </a:cubicBezTo>
                <a:cubicBezTo>
                  <a:pt x="3" y="107"/>
                  <a:pt x="8" y="193"/>
                  <a:pt x="12" y="245"/>
                </a:cubicBezTo>
                <a:cubicBezTo>
                  <a:pt x="398" y="223"/>
                  <a:pt x="398" y="223"/>
                  <a:pt x="398" y="223"/>
                </a:cubicBezTo>
                <a:cubicBezTo>
                  <a:pt x="143" y="937"/>
                  <a:pt x="143" y="937"/>
                  <a:pt x="143" y="937"/>
                </a:cubicBezTo>
                <a:cubicBezTo>
                  <a:pt x="183" y="960"/>
                  <a:pt x="219" y="976"/>
                  <a:pt x="253" y="986"/>
                </a:cubicBezTo>
                <a:cubicBezTo>
                  <a:pt x="287" y="996"/>
                  <a:pt x="325" y="1004"/>
                  <a:pt x="365" y="1011"/>
                </a:cubicBezTo>
                <a:cubicBezTo>
                  <a:pt x="365" y="1011"/>
                  <a:pt x="613" y="305"/>
                  <a:pt x="710" y="36"/>
                </a:cubicBezTo>
                <a:cubicBezTo>
                  <a:pt x="719" y="10"/>
                  <a:pt x="705" y="0"/>
                  <a:pt x="689" y="0"/>
                </a:cubicBezTo>
              </a:path>
            </a:pathLst>
          </a:custGeom>
          <a:solidFill>
            <a:srgbClr val="7D676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7281863" y="3116263"/>
            <a:ext cx="1289050" cy="1841500"/>
          </a:xfrm>
          <a:custGeom>
            <a:avLst/>
            <a:gdLst>
              <a:gd name="T0" fmla="*/ 0 w 685"/>
              <a:gd name="T1" fmla="*/ 198 h 979"/>
              <a:gd name="T2" fmla="*/ 21 w 685"/>
              <a:gd name="T3" fmla="*/ 0 h 979"/>
              <a:gd name="T4" fmla="*/ 656 w 685"/>
              <a:gd name="T5" fmla="*/ 69 h 979"/>
              <a:gd name="T6" fmla="*/ 671 w 685"/>
              <a:gd name="T7" fmla="*/ 106 h 979"/>
              <a:gd name="T8" fmla="*/ 200 w 685"/>
              <a:gd name="T9" fmla="*/ 979 h 979"/>
              <a:gd name="T10" fmla="*/ 102 w 685"/>
              <a:gd name="T11" fmla="*/ 938 h 979"/>
              <a:gd name="T12" fmla="*/ 10 w 685"/>
              <a:gd name="T13" fmla="*/ 875 h 979"/>
              <a:gd name="T14" fmla="*/ 356 w 685"/>
              <a:gd name="T15" fmla="*/ 236 h 979"/>
              <a:gd name="T16" fmla="*/ 0 w 685"/>
              <a:gd name="T17" fmla="*/ 198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5" h="979">
                <a:moveTo>
                  <a:pt x="0" y="198"/>
                </a:moveTo>
                <a:cubicBezTo>
                  <a:pt x="4" y="147"/>
                  <a:pt x="13" y="66"/>
                  <a:pt x="21" y="0"/>
                </a:cubicBezTo>
                <a:cubicBezTo>
                  <a:pt x="21" y="0"/>
                  <a:pt x="459" y="48"/>
                  <a:pt x="656" y="69"/>
                </a:cubicBezTo>
                <a:cubicBezTo>
                  <a:pt x="672" y="71"/>
                  <a:pt x="685" y="82"/>
                  <a:pt x="671" y="106"/>
                </a:cubicBezTo>
                <a:cubicBezTo>
                  <a:pt x="540" y="347"/>
                  <a:pt x="200" y="979"/>
                  <a:pt x="200" y="979"/>
                </a:cubicBezTo>
                <a:cubicBezTo>
                  <a:pt x="165" y="966"/>
                  <a:pt x="132" y="953"/>
                  <a:pt x="102" y="938"/>
                </a:cubicBezTo>
                <a:cubicBezTo>
                  <a:pt x="73" y="923"/>
                  <a:pt x="42" y="902"/>
                  <a:pt x="10" y="875"/>
                </a:cubicBezTo>
                <a:cubicBezTo>
                  <a:pt x="356" y="236"/>
                  <a:pt x="356" y="236"/>
                  <a:pt x="356" y="236"/>
                </a:cubicBezTo>
                <a:lnTo>
                  <a:pt x="0" y="198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40450" y="3155950"/>
            <a:ext cx="1128713" cy="1689100"/>
          </a:xfrm>
          <a:custGeom>
            <a:avLst/>
            <a:gdLst>
              <a:gd name="T0" fmla="*/ 134 w 600"/>
              <a:gd name="T1" fmla="*/ 279 h 898"/>
              <a:gd name="T2" fmla="*/ 118 w 600"/>
              <a:gd name="T3" fmla="*/ 235 h 898"/>
              <a:gd name="T4" fmla="*/ 105 w 600"/>
              <a:gd name="T5" fmla="*/ 185 h 898"/>
              <a:gd name="T6" fmla="*/ 97 w 600"/>
              <a:gd name="T7" fmla="*/ 134 h 898"/>
              <a:gd name="T8" fmla="*/ 95 w 600"/>
              <a:gd name="T9" fmla="*/ 85 h 898"/>
              <a:gd name="T10" fmla="*/ 510 w 600"/>
              <a:gd name="T11" fmla="*/ 0 h 898"/>
              <a:gd name="T12" fmla="*/ 566 w 600"/>
              <a:gd name="T13" fmla="*/ 12 h 898"/>
              <a:gd name="T14" fmla="*/ 432 w 600"/>
              <a:gd name="T15" fmla="*/ 668 h 898"/>
              <a:gd name="T16" fmla="*/ 599 w 600"/>
              <a:gd name="T17" fmla="*/ 702 h 898"/>
              <a:gd name="T18" fmla="*/ 591 w 600"/>
              <a:gd name="T19" fmla="*/ 801 h 898"/>
              <a:gd name="T20" fmla="*/ 559 w 600"/>
              <a:gd name="T21" fmla="*/ 898 h 898"/>
              <a:gd name="T22" fmla="*/ 1 w 600"/>
              <a:gd name="T23" fmla="*/ 784 h 898"/>
              <a:gd name="T24" fmla="*/ 9 w 600"/>
              <a:gd name="T25" fmla="*/ 683 h 898"/>
              <a:gd name="T26" fmla="*/ 41 w 600"/>
              <a:gd name="T27" fmla="*/ 589 h 898"/>
              <a:gd name="T28" fmla="*/ 210 w 600"/>
              <a:gd name="T29" fmla="*/ 623 h 898"/>
              <a:gd name="T30" fmla="*/ 286 w 600"/>
              <a:gd name="T31" fmla="*/ 253 h 898"/>
              <a:gd name="T32" fmla="*/ 134 w 600"/>
              <a:gd name="T33" fmla="*/ 279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0" h="898">
                <a:moveTo>
                  <a:pt x="134" y="279"/>
                </a:moveTo>
                <a:cubicBezTo>
                  <a:pt x="128" y="266"/>
                  <a:pt x="123" y="252"/>
                  <a:pt x="118" y="235"/>
                </a:cubicBezTo>
                <a:cubicBezTo>
                  <a:pt x="113" y="219"/>
                  <a:pt x="109" y="202"/>
                  <a:pt x="105" y="185"/>
                </a:cubicBezTo>
                <a:cubicBezTo>
                  <a:pt x="102" y="168"/>
                  <a:pt x="99" y="151"/>
                  <a:pt x="97" y="134"/>
                </a:cubicBezTo>
                <a:cubicBezTo>
                  <a:pt x="95" y="117"/>
                  <a:pt x="94" y="101"/>
                  <a:pt x="95" y="85"/>
                </a:cubicBezTo>
                <a:cubicBezTo>
                  <a:pt x="510" y="0"/>
                  <a:pt x="510" y="0"/>
                  <a:pt x="510" y="0"/>
                </a:cubicBezTo>
                <a:cubicBezTo>
                  <a:pt x="566" y="12"/>
                  <a:pt x="566" y="12"/>
                  <a:pt x="566" y="12"/>
                </a:cubicBezTo>
                <a:cubicBezTo>
                  <a:pt x="432" y="668"/>
                  <a:pt x="432" y="668"/>
                  <a:pt x="432" y="668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600" y="738"/>
                  <a:pt x="597" y="771"/>
                  <a:pt x="591" y="801"/>
                </a:cubicBezTo>
                <a:cubicBezTo>
                  <a:pt x="584" y="833"/>
                  <a:pt x="573" y="866"/>
                  <a:pt x="559" y="898"/>
                </a:cubicBezTo>
                <a:cubicBezTo>
                  <a:pt x="1" y="784"/>
                  <a:pt x="1" y="784"/>
                  <a:pt x="1" y="784"/>
                </a:cubicBezTo>
                <a:cubicBezTo>
                  <a:pt x="0" y="749"/>
                  <a:pt x="3" y="715"/>
                  <a:pt x="9" y="683"/>
                </a:cubicBezTo>
                <a:cubicBezTo>
                  <a:pt x="16" y="652"/>
                  <a:pt x="26" y="621"/>
                  <a:pt x="41" y="589"/>
                </a:cubicBezTo>
                <a:cubicBezTo>
                  <a:pt x="210" y="623"/>
                  <a:pt x="210" y="623"/>
                  <a:pt x="210" y="623"/>
                </a:cubicBezTo>
                <a:cubicBezTo>
                  <a:pt x="286" y="253"/>
                  <a:pt x="286" y="253"/>
                  <a:pt x="286" y="253"/>
                </a:cubicBezTo>
                <a:lnTo>
                  <a:pt x="134" y="279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任意多边形: 形状 28"/>
          <p:cNvSpPr>
            <a:spLocks/>
          </p:cNvSpPr>
          <p:nvPr/>
        </p:nvSpPr>
        <p:spPr bwMode="auto">
          <a:xfrm>
            <a:off x="4989629" y="3151068"/>
            <a:ext cx="1317393" cy="1686524"/>
          </a:xfrm>
          <a:custGeom>
            <a:avLst/>
            <a:gdLst>
              <a:gd name="connsiteX0" fmla="*/ 676210 w 1317393"/>
              <a:gd name="connsiteY0" fmla="*/ 36 h 1686524"/>
              <a:gd name="connsiteX1" fmla="*/ 758371 w 1317393"/>
              <a:gd name="connsiteY1" fmla="*/ 5360 h 1686524"/>
              <a:gd name="connsiteX2" fmla="*/ 1040468 w 1317393"/>
              <a:gd name="connsiteY2" fmla="*/ 103251 h 1686524"/>
              <a:gd name="connsiteX3" fmla="*/ 1221010 w 1317393"/>
              <a:gd name="connsiteY3" fmla="*/ 304681 h 1686524"/>
              <a:gd name="connsiteX4" fmla="*/ 1307520 w 1317393"/>
              <a:gd name="connsiteY4" fmla="*/ 585177 h 1686524"/>
              <a:gd name="connsiteX5" fmla="*/ 1307520 w 1317393"/>
              <a:gd name="connsiteY5" fmla="*/ 922148 h 1686524"/>
              <a:gd name="connsiteX6" fmla="*/ 1228533 w 1317393"/>
              <a:gd name="connsiteY6" fmla="*/ 1249707 h 1686524"/>
              <a:gd name="connsiteX7" fmla="*/ 1079961 w 1317393"/>
              <a:gd name="connsiteY7" fmla="*/ 1498200 h 1686524"/>
              <a:gd name="connsiteX8" fmla="*/ 856165 w 1317393"/>
              <a:gd name="connsiteY8" fmla="*/ 1650684 h 1686524"/>
              <a:gd name="connsiteX9" fmla="*/ 559022 w 1317393"/>
              <a:gd name="connsiteY9" fmla="*/ 1680805 h 1686524"/>
              <a:gd name="connsiteX10" fmla="*/ 276926 w 1317393"/>
              <a:gd name="connsiteY10" fmla="*/ 1584796 h 1686524"/>
              <a:gd name="connsiteX11" fmla="*/ 96384 w 1317393"/>
              <a:gd name="connsiteY11" fmla="*/ 1387131 h 1686524"/>
              <a:gd name="connsiteX12" fmla="*/ 9874 w 1317393"/>
              <a:gd name="connsiteY12" fmla="*/ 1110400 h 1686524"/>
              <a:gd name="connsiteX13" fmla="*/ 9874 w 1317393"/>
              <a:gd name="connsiteY13" fmla="*/ 775311 h 1686524"/>
              <a:gd name="connsiteX14" fmla="*/ 86980 w 1317393"/>
              <a:gd name="connsiteY14" fmla="*/ 445870 h 1686524"/>
              <a:gd name="connsiteX15" fmla="*/ 237432 w 1317393"/>
              <a:gd name="connsiteY15" fmla="*/ 191729 h 1686524"/>
              <a:gd name="connsiteX16" fmla="*/ 459348 w 1317393"/>
              <a:gd name="connsiteY16" fmla="*/ 37363 h 1686524"/>
              <a:gd name="connsiteX17" fmla="*/ 676210 w 1317393"/>
              <a:gd name="connsiteY17" fmla="*/ 36 h 1686524"/>
              <a:gd name="connsiteX18" fmla="*/ 711951 w 1317393"/>
              <a:gd name="connsiteY18" fmla="*/ 382294 h 1686524"/>
              <a:gd name="connsiteX19" fmla="*/ 544543 w 1317393"/>
              <a:gd name="connsiteY19" fmla="*/ 480107 h 1686524"/>
              <a:gd name="connsiteX20" fmla="*/ 450494 w 1317393"/>
              <a:gd name="connsiteY20" fmla="*/ 824332 h 1686524"/>
              <a:gd name="connsiteX21" fmla="*/ 465542 w 1317393"/>
              <a:gd name="connsiteY21" fmla="*/ 1179844 h 1686524"/>
              <a:gd name="connsiteX22" fmla="*/ 606616 w 1317393"/>
              <a:gd name="connsiteY22" fmla="*/ 1313396 h 1686524"/>
              <a:gd name="connsiteX23" fmla="*/ 768381 w 1317393"/>
              <a:gd name="connsiteY23" fmla="*/ 1213702 h 1686524"/>
              <a:gd name="connsiteX24" fmla="*/ 862430 w 1317393"/>
              <a:gd name="connsiteY24" fmla="*/ 871358 h 1686524"/>
              <a:gd name="connsiteX25" fmla="*/ 847382 w 1317393"/>
              <a:gd name="connsiteY25" fmla="*/ 515846 h 1686524"/>
              <a:gd name="connsiteX26" fmla="*/ 711951 w 1317393"/>
              <a:gd name="connsiteY26" fmla="*/ 382294 h 168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17393" h="1686524">
                <a:moveTo>
                  <a:pt x="676210" y="36"/>
                </a:moveTo>
                <a:cubicBezTo>
                  <a:pt x="702775" y="301"/>
                  <a:pt x="730161" y="2066"/>
                  <a:pt x="758371" y="5360"/>
                </a:cubicBezTo>
                <a:cubicBezTo>
                  <a:pt x="869329" y="18537"/>
                  <a:pt x="963361" y="50540"/>
                  <a:pt x="1040468" y="103251"/>
                </a:cubicBezTo>
                <a:cubicBezTo>
                  <a:pt x="1115694" y="155962"/>
                  <a:pt x="1175874" y="221850"/>
                  <a:pt x="1221010" y="304681"/>
                </a:cubicBezTo>
                <a:cubicBezTo>
                  <a:pt x="1266145" y="385629"/>
                  <a:pt x="1294355" y="479755"/>
                  <a:pt x="1307520" y="585177"/>
                </a:cubicBezTo>
                <a:cubicBezTo>
                  <a:pt x="1320684" y="690598"/>
                  <a:pt x="1320684" y="803549"/>
                  <a:pt x="1307520" y="922148"/>
                </a:cubicBezTo>
                <a:cubicBezTo>
                  <a:pt x="1292474" y="1042630"/>
                  <a:pt x="1268026" y="1149933"/>
                  <a:pt x="1228533" y="1249707"/>
                </a:cubicBezTo>
                <a:cubicBezTo>
                  <a:pt x="1190920" y="1347598"/>
                  <a:pt x="1142023" y="1430429"/>
                  <a:pt x="1079961" y="1498200"/>
                </a:cubicBezTo>
                <a:cubicBezTo>
                  <a:pt x="1017900" y="1567853"/>
                  <a:pt x="944555" y="1618681"/>
                  <a:pt x="856165" y="1650684"/>
                </a:cubicBezTo>
                <a:cubicBezTo>
                  <a:pt x="769655" y="1684570"/>
                  <a:pt x="669981" y="1693982"/>
                  <a:pt x="559022" y="1680805"/>
                </a:cubicBezTo>
                <a:cubicBezTo>
                  <a:pt x="448064" y="1669509"/>
                  <a:pt x="354032" y="1637507"/>
                  <a:pt x="276926" y="1584796"/>
                </a:cubicBezTo>
                <a:cubicBezTo>
                  <a:pt x="201700" y="1533968"/>
                  <a:pt x="141519" y="1468080"/>
                  <a:pt x="96384" y="1387131"/>
                </a:cubicBezTo>
                <a:cubicBezTo>
                  <a:pt x="53129" y="1306183"/>
                  <a:pt x="24919" y="1213939"/>
                  <a:pt x="9874" y="1110400"/>
                </a:cubicBezTo>
                <a:cubicBezTo>
                  <a:pt x="-3291" y="1006862"/>
                  <a:pt x="-3291" y="893910"/>
                  <a:pt x="9874" y="775311"/>
                </a:cubicBezTo>
                <a:cubicBezTo>
                  <a:pt x="23038" y="654830"/>
                  <a:pt x="49367" y="545644"/>
                  <a:pt x="86980" y="445870"/>
                </a:cubicBezTo>
                <a:cubicBezTo>
                  <a:pt x="124593" y="346096"/>
                  <a:pt x="175371" y="261383"/>
                  <a:pt x="237432" y="191729"/>
                </a:cubicBezTo>
                <a:cubicBezTo>
                  <a:pt x="297613" y="122076"/>
                  <a:pt x="372838" y="71248"/>
                  <a:pt x="459348" y="37363"/>
                </a:cubicBezTo>
                <a:cubicBezTo>
                  <a:pt x="524231" y="11949"/>
                  <a:pt x="596518" y="-758"/>
                  <a:pt x="676210" y="36"/>
                </a:cubicBezTo>
                <a:close/>
                <a:moveTo>
                  <a:pt x="711951" y="382294"/>
                </a:moveTo>
                <a:cubicBezTo>
                  <a:pt x="646117" y="374770"/>
                  <a:pt x="589687" y="406747"/>
                  <a:pt x="544543" y="480107"/>
                </a:cubicBezTo>
                <a:cubicBezTo>
                  <a:pt x="499400" y="555347"/>
                  <a:pt x="467423" y="670089"/>
                  <a:pt x="450494" y="824332"/>
                </a:cubicBezTo>
                <a:cubicBezTo>
                  <a:pt x="431684" y="978576"/>
                  <a:pt x="437327" y="1097080"/>
                  <a:pt x="465542" y="1179844"/>
                </a:cubicBezTo>
                <a:cubicBezTo>
                  <a:pt x="493757" y="1260728"/>
                  <a:pt x="540782" y="1305872"/>
                  <a:pt x="606616" y="1313396"/>
                </a:cubicBezTo>
                <a:cubicBezTo>
                  <a:pt x="668689" y="1320920"/>
                  <a:pt x="723237" y="1287062"/>
                  <a:pt x="768381" y="1213702"/>
                </a:cubicBezTo>
                <a:cubicBezTo>
                  <a:pt x="813525" y="1140343"/>
                  <a:pt x="845501" y="1025601"/>
                  <a:pt x="862430" y="871358"/>
                </a:cubicBezTo>
                <a:cubicBezTo>
                  <a:pt x="879359" y="715234"/>
                  <a:pt x="875597" y="596730"/>
                  <a:pt x="847382" y="515846"/>
                </a:cubicBezTo>
                <a:cubicBezTo>
                  <a:pt x="819168" y="433082"/>
                  <a:pt x="774024" y="387937"/>
                  <a:pt x="711951" y="382294"/>
                </a:cubicBez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830638" y="3146425"/>
            <a:ext cx="1335088" cy="1719263"/>
          </a:xfrm>
          <a:custGeom>
            <a:avLst/>
            <a:gdLst>
              <a:gd name="T0" fmla="*/ 111 w 710"/>
              <a:gd name="T1" fmla="*/ 914 h 914"/>
              <a:gd name="T2" fmla="*/ 90 w 710"/>
              <a:gd name="T3" fmla="*/ 878 h 914"/>
              <a:gd name="T4" fmla="*/ 282 w 710"/>
              <a:gd name="T5" fmla="*/ 538 h 914"/>
              <a:gd name="T6" fmla="*/ 354 w 710"/>
              <a:gd name="T7" fmla="*/ 388 h 914"/>
              <a:gd name="T8" fmla="*/ 369 w 710"/>
              <a:gd name="T9" fmla="*/ 283 h 914"/>
              <a:gd name="T10" fmla="*/ 331 w 710"/>
              <a:gd name="T11" fmla="*/ 221 h 914"/>
              <a:gd name="T12" fmla="*/ 245 w 710"/>
              <a:gd name="T13" fmla="*/ 208 h 914"/>
              <a:gd name="T14" fmla="*/ 154 w 710"/>
              <a:gd name="T15" fmla="*/ 239 h 914"/>
              <a:gd name="T16" fmla="*/ 81 w 710"/>
              <a:gd name="T17" fmla="*/ 287 h 914"/>
              <a:gd name="T18" fmla="*/ 32 w 710"/>
              <a:gd name="T19" fmla="*/ 199 h 914"/>
              <a:gd name="T20" fmla="*/ 0 w 710"/>
              <a:gd name="T21" fmla="*/ 104 h 914"/>
              <a:gd name="T22" fmla="*/ 103 w 710"/>
              <a:gd name="T23" fmla="*/ 45 h 914"/>
              <a:gd name="T24" fmla="*/ 247 w 710"/>
              <a:gd name="T25" fmla="*/ 7 h 914"/>
              <a:gd name="T26" fmla="*/ 373 w 710"/>
              <a:gd name="T27" fmla="*/ 5 h 914"/>
              <a:gd name="T28" fmla="*/ 480 w 710"/>
              <a:gd name="T29" fmla="*/ 40 h 914"/>
              <a:gd name="T30" fmla="*/ 557 w 710"/>
              <a:gd name="T31" fmla="*/ 112 h 914"/>
              <a:gd name="T32" fmla="*/ 596 w 710"/>
              <a:gd name="T33" fmla="*/ 225 h 914"/>
              <a:gd name="T34" fmla="*/ 597 w 710"/>
              <a:gd name="T35" fmla="*/ 316 h 914"/>
              <a:gd name="T36" fmla="*/ 578 w 710"/>
              <a:gd name="T37" fmla="*/ 400 h 914"/>
              <a:gd name="T38" fmla="*/ 546 w 710"/>
              <a:gd name="T39" fmla="*/ 479 h 914"/>
              <a:gd name="T40" fmla="*/ 510 w 710"/>
              <a:gd name="T41" fmla="*/ 551 h 914"/>
              <a:gd name="T42" fmla="*/ 449 w 710"/>
              <a:gd name="T43" fmla="*/ 666 h 914"/>
              <a:gd name="T44" fmla="*/ 680 w 710"/>
              <a:gd name="T45" fmla="*/ 635 h 914"/>
              <a:gd name="T46" fmla="*/ 705 w 710"/>
              <a:gd name="T47" fmla="*/ 729 h 914"/>
              <a:gd name="T48" fmla="*/ 707 w 710"/>
              <a:gd name="T49" fmla="*/ 832 h 914"/>
              <a:gd name="T50" fmla="*/ 111 w 710"/>
              <a:gd name="T51" fmla="*/ 914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10" h="914">
                <a:moveTo>
                  <a:pt x="111" y="914"/>
                </a:moveTo>
                <a:cubicBezTo>
                  <a:pt x="90" y="878"/>
                  <a:pt x="90" y="878"/>
                  <a:pt x="90" y="878"/>
                </a:cubicBezTo>
                <a:cubicBezTo>
                  <a:pt x="282" y="538"/>
                  <a:pt x="282" y="538"/>
                  <a:pt x="282" y="538"/>
                </a:cubicBezTo>
                <a:cubicBezTo>
                  <a:pt x="315" y="478"/>
                  <a:pt x="339" y="428"/>
                  <a:pt x="354" y="388"/>
                </a:cubicBezTo>
                <a:cubicBezTo>
                  <a:pt x="368" y="347"/>
                  <a:pt x="373" y="313"/>
                  <a:pt x="369" y="283"/>
                </a:cubicBezTo>
                <a:cubicBezTo>
                  <a:pt x="366" y="255"/>
                  <a:pt x="353" y="235"/>
                  <a:pt x="331" y="221"/>
                </a:cubicBezTo>
                <a:cubicBezTo>
                  <a:pt x="309" y="208"/>
                  <a:pt x="280" y="204"/>
                  <a:pt x="245" y="208"/>
                </a:cubicBezTo>
                <a:cubicBezTo>
                  <a:pt x="212" y="213"/>
                  <a:pt x="181" y="223"/>
                  <a:pt x="154" y="239"/>
                </a:cubicBezTo>
                <a:cubicBezTo>
                  <a:pt x="127" y="255"/>
                  <a:pt x="102" y="271"/>
                  <a:pt x="81" y="287"/>
                </a:cubicBezTo>
                <a:cubicBezTo>
                  <a:pt x="63" y="259"/>
                  <a:pt x="46" y="229"/>
                  <a:pt x="32" y="199"/>
                </a:cubicBezTo>
                <a:cubicBezTo>
                  <a:pt x="17" y="169"/>
                  <a:pt x="6" y="137"/>
                  <a:pt x="0" y="104"/>
                </a:cubicBezTo>
                <a:cubicBezTo>
                  <a:pt x="27" y="83"/>
                  <a:pt x="62" y="64"/>
                  <a:pt x="103" y="45"/>
                </a:cubicBezTo>
                <a:cubicBezTo>
                  <a:pt x="144" y="27"/>
                  <a:pt x="192" y="14"/>
                  <a:pt x="247" y="7"/>
                </a:cubicBezTo>
                <a:cubicBezTo>
                  <a:pt x="292" y="1"/>
                  <a:pt x="334" y="0"/>
                  <a:pt x="373" y="5"/>
                </a:cubicBezTo>
                <a:cubicBezTo>
                  <a:pt x="413" y="11"/>
                  <a:pt x="448" y="22"/>
                  <a:pt x="480" y="40"/>
                </a:cubicBezTo>
                <a:cubicBezTo>
                  <a:pt x="511" y="58"/>
                  <a:pt x="536" y="82"/>
                  <a:pt x="557" y="112"/>
                </a:cubicBezTo>
                <a:cubicBezTo>
                  <a:pt x="577" y="142"/>
                  <a:pt x="590" y="180"/>
                  <a:pt x="596" y="225"/>
                </a:cubicBezTo>
                <a:cubicBezTo>
                  <a:pt x="601" y="256"/>
                  <a:pt x="601" y="287"/>
                  <a:pt x="597" y="316"/>
                </a:cubicBezTo>
                <a:cubicBezTo>
                  <a:pt x="593" y="345"/>
                  <a:pt x="586" y="373"/>
                  <a:pt x="578" y="400"/>
                </a:cubicBezTo>
                <a:cubicBezTo>
                  <a:pt x="569" y="428"/>
                  <a:pt x="558" y="454"/>
                  <a:pt x="546" y="479"/>
                </a:cubicBezTo>
                <a:cubicBezTo>
                  <a:pt x="534" y="503"/>
                  <a:pt x="522" y="528"/>
                  <a:pt x="510" y="551"/>
                </a:cubicBezTo>
                <a:cubicBezTo>
                  <a:pt x="449" y="666"/>
                  <a:pt x="449" y="666"/>
                  <a:pt x="449" y="666"/>
                </a:cubicBezTo>
                <a:cubicBezTo>
                  <a:pt x="680" y="635"/>
                  <a:pt x="680" y="635"/>
                  <a:pt x="680" y="635"/>
                </a:cubicBezTo>
                <a:cubicBezTo>
                  <a:pt x="693" y="670"/>
                  <a:pt x="701" y="702"/>
                  <a:pt x="705" y="729"/>
                </a:cubicBezTo>
                <a:cubicBezTo>
                  <a:pt x="709" y="760"/>
                  <a:pt x="710" y="794"/>
                  <a:pt x="707" y="832"/>
                </a:cubicBezTo>
                <a:lnTo>
                  <a:pt x="111" y="914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3805238" y="0"/>
            <a:ext cx="4556125" cy="3041650"/>
          </a:xfrm>
          <a:custGeom>
            <a:avLst/>
            <a:gdLst>
              <a:gd name="T0" fmla="*/ 2259 w 2423"/>
              <a:gd name="T1" fmla="*/ 1354 h 1617"/>
              <a:gd name="T2" fmla="*/ 164 w 2423"/>
              <a:gd name="T3" fmla="*/ 1354 h 1617"/>
              <a:gd name="T4" fmla="*/ 164 w 2423"/>
              <a:gd name="T5" fmla="*/ 1417 h 1617"/>
              <a:gd name="T6" fmla="*/ 2259 w 2423"/>
              <a:gd name="T7" fmla="*/ 1417 h 1617"/>
              <a:gd name="T8" fmla="*/ 2259 w 2423"/>
              <a:gd name="T9" fmla="*/ 1354 h 1617"/>
              <a:gd name="T10" fmla="*/ 40 w 2423"/>
              <a:gd name="T11" fmla="*/ 1287 h 1617"/>
              <a:gd name="T12" fmla="*/ 0 w 2423"/>
              <a:gd name="T13" fmla="*/ 1287 h 1617"/>
              <a:gd name="T14" fmla="*/ 0 w 2423"/>
              <a:gd name="T15" fmla="*/ 1598 h 1617"/>
              <a:gd name="T16" fmla="*/ 128 w 2423"/>
              <a:gd name="T17" fmla="*/ 1598 h 1617"/>
              <a:gd name="T18" fmla="*/ 128 w 2423"/>
              <a:gd name="T19" fmla="*/ 1527 h 1617"/>
              <a:gd name="T20" fmla="*/ 40 w 2423"/>
              <a:gd name="T21" fmla="*/ 1527 h 1617"/>
              <a:gd name="T22" fmla="*/ 40 w 2423"/>
              <a:gd name="T23" fmla="*/ 1287 h 1617"/>
              <a:gd name="T24" fmla="*/ 2423 w 2423"/>
              <a:gd name="T25" fmla="*/ 1287 h 1617"/>
              <a:gd name="T26" fmla="*/ 2383 w 2423"/>
              <a:gd name="T27" fmla="*/ 1287 h 1617"/>
              <a:gd name="T28" fmla="*/ 2383 w 2423"/>
              <a:gd name="T29" fmla="*/ 1536 h 1617"/>
              <a:gd name="T30" fmla="*/ 2295 w 2423"/>
              <a:gd name="T31" fmla="*/ 1536 h 1617"/>
              <a:gd name="T32" fmla="*/ 2295 w 2423"/>
              <a:gd name="T33" fmla="*/ 1617 h 1617"/>
              <a:gd name="T34" fmla="*/ 2423 w 2423"/>
              <a:gd name="T35" fmla="*/ 1617 h 1617"/>
              <a:gd name="T36" fmla="*/ 2423 w 2423"/>
              <a:gd name="T37" fmla="*/ 1287 h 1617"/>
              <a:gd name="T38" fmla="*/ 1658 w 2423"/>
              <a:gd name="T39" fmla="*/ 1063 h 1617"/>
              <a:gd name="T40" fmla="*/ 1520 w 2423"/>
              <a:gd name="T41" fmla="*/ 1230 h 1617"/>
              <a:gd name="T42" fmla="*/ 1611 w 2423"/>
              <a:gd name="T43" fmla="*/ 1230 h 1617"/>
              <a:gd name="T44" fmla="*/ 1671 w 2423"/>
              <a:gd name="T45" fmla="*/ 1092 h 1617"/>
              <a:gd name="T46" fmla="*/ 1658 w 2423"/>
              <a:gd name="T47" fmla="*/ 1063 h 1617"/>
              <a:gd name="T48" fmla="*/ 762 w 2423"/>
              <a:gd name="T49" fmla="*/ 1063 h 1617"/>
              <a:gd name="T50" fmla="*/ 749 w 2423"/>
              <a:gd name="T51" fmla="*/ 1092 h 1617"/>
              <a:gd name="T52" fmla="*/ 809 w 2423"/>
              <a:gd name="T53" fmla="*/ 1230 h 1617"/>
              <a:gd name="T54" fmla="*/ 900 w 2423"/>
              <a:gd name="T55" fmla="*/ 1230 h 1617"/>
              <a:gd name="T56" fmla="*/ 762 w 2423"/>
              <a:gd name="T57" fmla="*/ 1063 h 1617"/>
              <a:gd name="T58" fmla="*/ 911 w 2423"/>
              <a:gd name="T59" fmla="*/ 1030 h 1617"/>
              <a:gd name="T60" fmla="*/ 817 w 2423"/>
              <a:gd name="T61" fmla="*/ 1061 h 1617"/>
              <a:gd name="T62" fmla="*/ 829 w 2423"/>
              <a:gd name="T63" fmla="*/ 1091 h 1617"/>
              <a:gd name="T64" fmla="*/ 901 w 2423"/>
              <a:gd name="T65" fmla="*/ 1078 h 1617"/>
              <a:gd name="T66" fmla="*/ 1012 w 2423"/>
              <a:gd name="T67" fmla="*/ 1097 h 1617"/>
              <a:gd name="T68" fmla="*/ 1153 w 2423"/>
              <a:gd name="T69" fmla="*/ 1183 h 1617"/>
              <a:gd name="T70" fmla="*/ 1167 w 2423"/>
              <a:gd name="T71" fmla="*/ 1199 h 1617"/>
              <a:gd name="T72" fmla="*/ 1179 w 2423"/>
              <a:gd name="T73" fmla="*/ 1190 h 1617"/>
              <a:gd name="T74" fmla="*/ 1180 w 2423"/>
              <a:gd name="T75" fmla="*/ 1165 h 1617"/>
              <a:gd name="T76" fmla="*/ 1155 w 2423"/>
              <a:gd name="T77" fmla="*/ 1130 h 1617"/>
              <a:gd name="T78" fmla="*/ 1018 w 2423"/>
              <a:gd name="T79" fmla="*/ 1048 h 1617"/>
              <a:gd name="T80" fmla="*/ 911 w 2423"/>
              <a:gd name="T81" fmla="*/ 1030 h 1617"/>
              <a:gd name="T82" fmla="*/ 1508 w 2423"/>
              <a:gd name="T83" fmla="*/ 1030 h 1617"/>
              <a:gd name="T84" fmla="*/ 1401 w 2423"/>
              <a:gd name="T85" fmla="*/ 1048 h 1617"/>
              <a:gd name="T86" fmla="*/ 1265 w 2423"/>
              <a:gd name="T87" fmla="*/ 1130 h 1617"/>
              <a:gd name="T88" fmla="*/ 1239 w 2423"/>
              <a:gd name="T89" fmla="*/ 1165 h 1617"/>
              <a:gd name="T90" fmla="*/ 1240 w 2423"/>
              <a:gd name="T91" fmla="*/ 1190 h 1617"/>
              <a:gd name="T92" fmla="*/ 1253 w 2423"/>
              <a:gd name="T93" fmla="*/ 1199 h 1617"/>
              <a:gd name="T94" fmla="*/ 1267 w 2423"/>
              <a:gd name="T95" fmla="*/ 1183 h 1617"/>
              <a:gd name="T96" fmla="*/ 1408 w 2423"/>
              <a:gd name="T97" fmla="*/ 1097 h 1617"/>
              <a:gd name="T98" fmla="*/ 1519 w 2423"/>
              <a:gd name="T99" fmla="*/ 1078 h 1617"/>
              <a:gd name="T100" fmla="*/ 1591 w 2423"/>
              <a:gd name="T101" fmla="*/ 1091 h 1617"/>
              <a:gd name="T102" fmla="*/ 1602 w 2423"/>
              <a:gd name="T103" fmla="*/ 1061 h 1617"/>
              <a:gd name="T104" fmla="*/ 1508 w 2423"/>
              <a:gd name="T105" fmla="*/ 1030 h 1617"/>
              <a:gd name="T106" fmla="*/ 1172 w 2423"/>
              <a:gd name="T107" fmla="*/ 0 h 1617"/>
              <a:gd name="T108" fmla="*/ 1171 w 2423"/>
              <a:gd name="T109" fmla="*/ 0 h 1617"/>
              <a:gd name="T110" fmla="*/ 1171 w 2423"/>
              <a:gd name="T111" fmla="*/ 1060 h 1617"/>
              <a:gd name="T112" fmla="*/ 1172 w 2423"/>
              <a:gd name="T113" fmla="*/ 1062 h 1617"/>
              <a:gd name="T114" fmla="*/ 1172 w 2423"/>
              <a:gd name="T115" fmla="*/ 0 h 1617"/>
              <a:gd name="T116" fmla="*/ 1252 w 2423"/>
              <a:gd name="T117" fmla="*/ 0 h 1617"/>
              <a:gd name="T118" fmla="*/ 1251 w 2423"/>
              <a:gd name="T119" fmla="*/ 0 h 1617"/>
              <a:gd name="T120" fmla="*/ 1251 w 2423"/>
              <a:gd name="T121" fmla="*/ 1059 h 1617"/>
              <a:gd name="T122" fmla="*/ 1252 w 2423"/>
              <a:gd name="T123" fmla="*/ 1057 h 1617"/>
              <a:gd name="T124" fmla="*/ 1252 w 2423"/>
              <a:gd name="T125" fmla="*/ 0 h 1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3" h="1617">
                <a:moveTo>
                  <a:pt x="2259" y="1354"/>
                </a:moveTo>
                <a:cubicBezTo>
                  <a:pt x="164" y="1354"/>
                  <a:pt x="164" y="1354"/>
                  <a:pt x="164" y="1354"/>
                </a:cubicBezTo>
                <a:cubicBezTo>
                  <a:pt x="164" y="1417"/>
                  <a:pt x="164" y="1417"/>
                  <a:pt x="164" y="1417"/>
                </a:cubicBezTo>
                <a:cubicBezTo>
                  <a:pt x="2259" y="1417"/>
                  <a:pt x="2259" y="1417"/>
                  <a:pt x="2259" y="1417"/>
                </a:cubicBezTo>
                <a:cubicBezTo>
                  <a:pt x="2259" y="1354"/>
                  <a:pt x="2259" y="1354"/>
                  <a:pt x="2259" y="1354"/>
                </a:cubicBezTo>
                <a:moveTo>
                  <a:pt x="40" y="1287"/>
                </a:moveTo>
                <a:cubicBezTo>
                  <a:pt x="0" y="1287"/>
                  <a:pt x="0" y="1287"/>
                  <a:pt x="0" y="1287"/>
                </a:cubicBezTo>
                <a:cubicBezTo>
                  <a:pt x="0" y="1598"/>
                  <a:pt x="0" y="1598"/>
                  <a:pt x="0" y="1598"/>
                </a:cubicBezTo>
                <a:cubicBezTo>
                  <a:pt x="128" y="1598"/>
                  <a:pt x="128" y="1598"/>
                  <a:pt x="128" y="1598"/>
                </a:cubicBezTo>
                <a:cubicBezTo>
                  <a:pt x="128" y="1527"/>
                  <a:pt x="128" y="1527"/>
                  <a:pt x="128" y="1527"/>
                </a:cubicBezTo>
                <a:cubicBezTo>
                  <a:pt x="40" y="1527"/>
                  <a:pt x="40" y="1527"/>
                  <a:pt x="40" y="1527"/>
                </a:cubicBezTo>
                <a:cubicBezTo>
                  <a:pt x="40" y="1287"/>
                  <a:pt x="40" y="1287"/>
                  <a:pt x="40" y="1287"/>
                </a:cubicBezTo>
                <a:moveTo>
                  <a:pt x="2423" y="1287"/>
                </a:moveTo>
                <a:cubicBezTo>
                  <a:pt x="2383" y="1287"/>
                  <a:pt x="2383" y="1287"/>
                  <a:pt x="2383" y="1287"/>
                </a:cubicBezTo>
                <a:cubicBezTo>
                  <a:pt x="2383" y="1536"/>
                  <a:pt x="2383" y="1536"/>
                  <a:pt x="2383" y="1536"/>
                </a:cubicBezTo>
                <a:cubicBezTo>
                  <a:pt x="2295" y="1536"/>
                  <a:pt x="2295" y="1536"/>
                  <a:pt x="2295" y="1536"/>
                </a:cubicBezTo>
                <a:cubicBezTo>
                  <a:pt x="2295" y="1617"/>
                  <a:pt x="2295" y="1617"/>
                  <a:pt x="2295" y="1617"/>
                </a:cubicBezTo>
                <a:cubicBezTo>
                  <a:pt x="2423" y="1617"/>
                  <a:pt x="2423" y="1617"/>
                  <a:pt x="2423" y="1617"/>
                </a:cubicBezTo>
                <a:cubicBezTo>
                  <a:pt x="2423" y="1287"/>
                  <a:pt x="2423" y="1287"/>
                  <a:pt x="2423" y="1287"/>
                </a:cubicBezTo>
                <a:moveTo>
                  <a:pt x="1658" y="1063"/>
                </a:moveTo>
                <a:cubicBezTo>
                  <a:pt x="1658" y="1120"/>
                  <a:pt x="1603" y="1185"/>
                  <a:pt x="1520" y="1230"/>
                </a:cubicBezTo>
                <a:cubicBezTo>
                  <a:pt x="1611" y="1230"/>
                  <a:pt x="1611" y="1230"/>
                  <a:pt x="1611" y="1230"/>
                </a:cubicBezTo>
                <a:cubicBezTo>
                  <a:pt x="1657" y="1186"/>
                  <a:pt x="1681" y="1135"/>
                  <a:pt x="1671" y="1092"/>
                </a:cubicBezTo>
                <a:cubicBezTo>
                  <a:pt x="1668" y="1081"/>
                  <a:pt x="1664" y="1071"/>
                  <a:pt x="1658" y="1063"/>
                </a:cubicBezTo>
                <a:moveTo>
                  <a:pt x="762" y="1063"/>
                </a:moveTo>
                <a:cubicBezTo>
                  <a:pt x="755" y="1071"/>
                  <a:pt x="751" y="1081"/>
                  <a:pt x="749" y="1092"/>
                </a:cubicBezTo>
                <a:cubicBezTo>
                  <a:pt x="738" y="1135"/>
                  <a:pt x="763" y="1186"/>
                  <a:pt x="809" y="1230"/>
                </a:cubicBezTo>
                <a:cubicBezTo>
                  <a:pt x="900" y="1230"/>
                  <a:pt x="900" y="1230"/>
                  <a:pt x="900" y="1230"/>
                </a:cubicBezTo>
                <a:cubicBezTo>
                  <a:pt x="817" y="1185"/>
                  <a:pt x="762" y="1120"/>
                  <a:pt x="762" y="1063"/>
                </a:cubicBezTo>
                <a:moveTo>
                  <a:pt x="911" y="1030"/>
                </a:moveTo>
                <a:cubicBezTo>
                  <a:pt x="846" y="1030"/>
                  <a:pt x="819" y="1053"/>
                  <a:pt x="817" y="1061"/>
                </a:cubicBezTo>
                <a:cubicBezTo>
                  <a:pt x="816" y="1065"/>
                  <a:pt x="819" y="1075"/>
                  <a:pt x="829" y="1091"/>
                </a:cubicBezTo>
                <a:cubicBezTo>
                  <a:pt x="844" y="1084"/>
                  <a:pt x="868" y="1078"/>
                  <a:pt x="901" y="1078"/>
                </a:cubicBezTo>
                <a:cubicBezTo>
                  <a:pt x="936" y="1078"/>
                  <a:pt x="974" y="1085"/>
                  <a:pt x="1012" y="1097"/>
                </a:cubicBezTo>
                <a:cubicBezTo>
                  <a:pt x="1068" y="1116"/>
                  <a:pt x="1120" y="1147"/>
                  <a:pt x="1153" y="1183"/>
                </a:cubicBezTo>
                <a:cubicBezTo>
                  <a:pt x="1158" y="1188"/>
                  <a:pt x="1163" y="1194"/>
                  <a:pt x="1167" y="1199"/>
                </a:cubicBezTo>
                <a:cubicBezTo>
                  <a:pt x="1172" y="1196"/>
                  <a:pt x="1177" y="1193"/>
                  <a:pt x="1179" y="1190"/>
                </a:cubicBezTo>
                <a:cubicBezTo>
                  <a:pt x="1179" y="1182"/>
                  <a:pt x="1179" y="1174"/>
                  <a:pt x="1180" y="1165"/>
                </a:cubicBezTo>
                <a:cubicBezTo>
                  <a:pt x="1176" y="1156"/>
                  <a:pt x="1168" y="1144"/>
                  <a:pt x="1155" y="1130"/>
                </a:cubicBezTo>
                <a:cubicBezTo>
                  <a:pt x="1123" y="1096"/>
                  <a:pt x="1073" y="1066"/>
                  <a:pt x="1018" y="1048"/>
                </a:cubicBezTo>
                <a:cubicBezTo>
                  <a:pt x="982" y="1036"/>
                  <a:pt x="945" y="1030"/>
                  <a:pt x="911" y="1030"/>
                </a:cubicBezTo>
                <a:moveTo>
                  <a:pt x="1508" y="1030"/>
                </a:moveTo>
                <a:cubicBezTo>
                  <a:pt x="1475" y="1030"/>
                  <a:pt x="1438" y="1036"/>
                  <a:pt x="1401" y="1048"/>
                </a:cubicBezTo>
                <a:cubicBezTo>
                  <a:pt x="1347" y="1066"/>
                  <a:pt x="1297" y="1096"/>
                  <a:pt x="1265" y="1130"/>
                </a:cubicBezTo>
                <a:cubicBezTo>
                  <a:pt x="1252" y="1144"/>
                  <a:pt x="1244" y="1156"/>
                  <a:pt x="1239" y="1165"/>
                </a:cubicBezTo>
                <a:cubicBezTo>
                  <a:pt x="1241" y="1174"/>
                  <a:pt x="1241" y="1182"/>
                  <a:pt x="1240" y="1190"/>
                </a:cubicBezTo>
                <a:cubicBezTo>
                  <a:pt x="1243" y="1193"/>
                  <a:pt x="1247" y="1196"/>
                  <a:pt x="1253" y="1199"/>
                </a:cubicBezTo>
                <a:cubicBezTo>
                  <a:pt x="1257" y="1194"/>
                  <a:pt x="1261" y="1188"/>
                  <a:pt x="1267" y="1183"/>
                </a:cubicBezTo>
                <a:cubicBezTo>
                  <a:pt x="1300" y="1147"/>
                  <a:pt x="1351" y="1116"/>
                  <a:pt x="1408" y="1097"/>
                </a:cubicBezTo>
                <a:cubicBezTo>
                  <a:pt x="1446" y="1085"/>
                  <a:pt x="1484" y="1078"/>
                  <a:pt x="1519" y="1078"/>
                </a:cubicBezTo>
                <a:cubicBezTo>
                  <a:pt x="1552" y="1078"/>
                  <a:pt x="1575" y="1084"/>
                  <a:pt x="1591" y="1091"/>
                </a:cubicBezTo>
                <a:cubicBezTo>
                  <a:pt x="1601" y="1075"/>
                  <a:pt x="1603" y="1065"/>
                  <a:pt x="1602" y="1061"/>
                </a:cubicBezTo>
                <a:cubicBezTo>
                  <a:pt x="1600" y="1053"/>
                  <a:pt x="1574" y="1030"/>
                  <a:pt x="1508" y="1030"/>
                </a:cubicBezTo>
                <a:moveTo>
                  <a:pt x="1172" y="0"/>
                </a:moveTo>
                <a:cubicBezTo>
                  <a:pt x="1171" y="0"/>
                  <a:pt x="1171" y="0"/>
                  <a:pt x="1171" y="0"/>
                </a:cubicBezTo>
                <a:cubicBezTo>
                  <a:pt x="1171" y="1060"/>
                  <a:pt x="1171" y="1060"/>
                  <a:pt x="1171" y="1060"/>
                </a:cubicBezTo>
                <a:cubicBezTo>
                  <a:pt x="1171" y="1061"/>
                  <a:pt x="1172" y="1061"/>
                  <a:pt x="1172" y="1062"/>
                </a:cubicBezTo>
                <a:cubicBezTo>
                  <a:pt x="1172" y="0"/>
                  <a:pt x="1172" y="0"/>
                  <a:pt x="1172" y="0"/>
                </a:cubicBezTo>
                <a:moveTo>
                  <a:pt x="1252" y="0"/>
                </a:moveTo>
                <a:cubicBezTo>
                  <a:pt x="1251" y="0"/>
                  <a:pt x="1251" y="0"/>
                  <a:pt x="1251" y="0"/>
                </a:cubicBezTo>
                <a:cubicBezTo>
                  <a:pt x="1251" y="1059"/>
                  <a:pt x="1251" y="1059"/>
                  <a:pt x="1251" y="1059"/>
                </a:cubicBezTo>
                <a:cubicBezTo>
                  <a:pt x="1252" y="1058"/>
                  <a:pt x="1252" y="1058"/>
                  <a:pt x="1252" y="1057"/>
                </a:cubicBezTo>
                <a:cubicBezTo>
                  <a:pt x="1252" y="0"/>
                  <a:pt x="1252" y="0"/>
                  <a:pt x="1252" y="0"/>
                </a:cubicBezTo>
              </a:path>
            </a:pathLst>
          </a:custGeom>
          <a:solidFill>
            <a:srgbClr val="BA999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3881438" y="0"/>
            <a:ext cx="4405313" cy="2889250"/>
          </a:xfrm>
          <a:custGeom>
            <a:avLst/>
            <a:gdLst>
              <a:gd name="T0" fmla="*/ 1480 w 2343"/>
              <a:gd name="T1" fmla="*/ 1230 h 1536"/>
              <a:gd name="T2" fmla="*/ 1616 w 2343"/>
              <a:gd name="T3" fmla="*/ 1043 h 1536"/>
              <a:gd name="T4" fmla="*/ 1346 w 2343"/>
              <a:gd name="T5" fmla="*/ 985 h 1536"/>
              <a:gd name="T6" fmla="*/ 1211 w 2343"/>
              <a:gd name="T7" fmla="*/ 1059 h 1536"/>
              <a:gd name="T8" fmla="*/ 1211 w 2343"/>
              <a:gd name="T9" fmla="*/ 0 h 1536"/>
              <a:gd name="T10" fmla="*/ 1132 w 2343"/>
              <a:gd name="T11" fmla="*/ 0 h 1536"/>
              <a:gd name="T12" fmla="*/ 1132 w 2343"/>
              <a:gd name="T13" fmla="*/ 1062 h 1536"/>
              <a:gd name="T14" fmla="*/ 993 w 2343"/>
              <a:gd name="T15" fmla="*/ 985 h 1536"/>
              <a:gd name="T16" fmla="*/ 724 w 2343"/>
              <a:gd name="T17" fmla="*/ 1043 h 1536"/>
              <a:gd name="T18" fmla="*/ 860 w 2343"/>
              <a:gd name="T19" fmla="*/ 1230 h 1536"/>
              <a:gd name="T20" fmla="*/ 0 w 2343"/>
              <a:gd name="T21" fmla="*/ 1230 h 1536"/>
              <a:gd name="T22" fmla="*/ 0 w 2343"/>
              <a:gd name="T23" fmla="*/ 1527 h 1536"/>
              <a:gd name="T24" fmla="*/ 124 w 2343"/>
              <a:gd name="T25" fmla="*/ 1527 h 1536"/>
              <a:gd name="T26" fmla="*/ 124 w 2343"/>
              <a:gd name="T27" fmla="*/ 1354 h 1536"/>
              <a:gd name="T28" fmla="*/ 2219 w 2343"/>
              <a:gd name="T29" fmla="*/ 1354 h 1536"/>
              <a:gd name="T30" fmla="*/ 2219 w 2343"/>
              <a:gd name="T31" fmla="*/ 1536 h 1536"/>
              <a:gd name="T32" fmla="*/ 2343 w 2343"/>
              <a:gd name="T33" fmla="*/ 1536 h 1536"/>
              <a:gd name="T34" fmla="*/ 2343 w 2343"/>
              <a:gd name="T35" fmla="*/ 1230 h 1536"/>
              <a:gd name="T36" fmla="*/ 1480 w 2343"/>
              <a:gd name="T37" fmla="*/ 1230 h 1536"/>
              <a:gd name="T38" fmla="*/ 1139 w 2343"/>
              <a:gd name="T39" fmla="*/ 1190 h 1536"/>
              <a:gd name="T40" fmla="*/ 1051 w 2343"/>
              <a:gd name="T41" fmla="*/ 1214 h 1536"/>
              <a:gd name="T42" fmla="*/ 1051 w 2343"/>
              <a:gd name="T43" fmla="*/ 1214 h 1536"/>
              <a:gd name="T44" fmla="*/ 944 w 2343"/>
              <a:gd name="T45" fmla="*/ 1195 h 1536"/>
              <a:gd name="T46" fmla="*/ 807 w 2343"/>
              <a:gd name="T47" fmla="*/ 1114 h 1536"/>
              <a:gd name="T48" fmla="*/ 777 w 2343"/>
              <a:gd name="T49" fmla="*/ 1061 h 1536"/>
              <a:gd name="T50" fmla="*/ 871 w 2343"/>
              <a:gd name="T51" fmla="*/ 1030 h 1536"/>
              <a:gd name="T52" fmla="*/ 978 w 2343"/>
              <a:gd name="T53" fmla="*/ 1048 h 1536"/>
              <a:gd name="T54" fmla="*/ 1115 w 2343"/>
              <a:gd name="T55" fmla="*/ 1130 h 1536"/>
              <a:gd name="T56" fmla="*/ 1140 w 2343"/>
              <a:gd name="T57" fmla="*/ 1165 h 1536"/>
              <a:gd name="T58" fmla="*/ 1139 w 2343"/>
              <a:gd name="T59" fmla="*/ 1190 h 1536"/>
              <a:gd name="T60" fmla="*/ 1288 w 2343"/>
              <a:gd name="T61" fmla="*/ 1214 h 1536"/>
              <a:gd name="T62" fmla="*/ 1288 w 2343"/>
              <a:gd name="T63" fmla="*/ 1214 h 1536"/>
              <a:gd name="T64" fmla="*/ 1200 w 2343"/>
              <a:gd name="T65" fmla="*/ 1190 h 1536"/>
              <a:gd name="T66" fmla="*/ 1199 w 2343"/>
              <a:gd name="T67" fmla="*/ 1165 h 1536"/>
              <a:gd name="T68" fmla="*/ 1225 w 2343"/>
              <a:gd name="T69" fmla="*/ 1130 h 1536"/>
              <a:gd name="T70" fmla="*/ 1361 w 2343"/>
              <a:gd name="T71" fmla="*/ 1048 h 1536"/>
              <a:gd name="T72" fmla="*/ 1468 w 2343"/>
              <a:gd name="T73" fmla="*/ 1030 h 1536"/>
              <a:gd name="T74" fmla="*/ 1562 w 2343"/>
              <a:gd name="T75" fmla="*/ 1061 h 1536"/>
              <a:gd name="T76" fmla="*/ 1532 w 2343"/>
              <a:gd name="T77" fmla="*/ 1114 h 1536"/>
              <a:gd name="T78" fmla="*/ 1396 w 2343"/>
              <a:gd name="T79" fmla="*/ 1195 h 1536"/>
              <a:gd name="T80" fmla="*/ 1288 w 2343"/>
              <a:gd name="T81" fmla="*/ 121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43" h="1536">
                <a:moveTo>
                  <a:pt x="1480" y="1230"/>
                </a:moveTo>
                <a:cubicBezTo>
                  <a:pt x="1572" y="1180"/>
                  <a:pt x="1630" y="1105"/>
                  <a:pt x="1616" y="1043"/>
                </a:cubicBezTo>
                <a:cubicBezTo>
                  <a:pt x="1598" y="967"/>
                  <a:pt x="1477" y="941"/>
                  <a:pt x="1346" y="985"/>
                </a:cubicBezTo>
                <a:cubicBezTo>
                  <a:pt x="1293" y="1002"/>
                  <a:pt x="1247" y="1029"/>
                  <a:pt x="1211" y="1059"/>
                </a:cubicBezTo>
                <a:cubicBezTo>
                  <a:pt x="1211" y="0"/>
                  <a:pt x="1211" y="0"/>
                  <a:pt x="1211" y="0"/>
                </a:cubicBezTo>
                <a:cubicBezTo>
                  <a:pt x="1132" y="0"/>
                  <a:pt x="1132" y="0"/>
                  <a:pt x="1132" y="0"/>
                </a:cubicBezTo>
                <a:cubicBezTo>
                  <a:pt x="1132" y="1062"/>
                  <a:pt x="1132" y="1062"/>
                  <a:pt x="1132" y="1062"/>
                </a:cubicBezTo>
                <a:cubicBezTo>
                  <a:pt x="1096" y="1030"/>
                  <a:pt x="1048" y="1003"/>
                  <a:pt x="993" y="985"/>
                </a:cubicBezTo>
                <a:cubicBezTo>
                  <a:pt x="862" y="941"/>
                  <a:pt x="742" y="967"/>
                  <a:pt x="724" y="1043"/>
                </a:cubicBezTo>
                <a:cubicBezTo>
                  <a:pt x="709" y="1105"/>
                  <a:pt x="767" y="1180"/>
                  <a:pt x="860" y="1230"/>
                </a:cubicBezTo>
                <a:cubicBezTo>
                  <a:pt x="0" y="1230"/>
                  <a:pt x="0" y="1230"/>
                  <a:pt x="0" y="1230"/>
                </a:cubicBezTo>
                <a:cubicBezTo>
                  <a:pt x="0" y="1527"/>
                  <a:pt x="0" y="1527"/>
                  <a:pt x="0" y="1527"/>
                </a:cubicBezTo>
                <a:cubicBezTo>
                  <a:pt x="124" y="1527"/>
                  <a:pt x="124" y="1527"/>
                  <a:pt x="124" y="1527"/>
                </a:cubicBezTo>
                <a:cubicBezTo>
                  <a:pt x="124" y="1354"/>
                  <a:pt x="124" y="1354"/>
                  <a:pt x="124" y="1354"/>
                </a:cubicBezTo>
                <a:cubicBezTo>
                  <a:pt x="2219" y="1354"/>
                  <a:pt x="2219" y="1354"/>
                  <a:pt x="2219" y="1354"/>
                </a:cubicBezTo>
                <a:cubicBezTo>
                  <a:pt x="2219" y="1536"/>
                  <a:pt x="2219" y="1536"/>
                  <a:pt x="2219" y="1536"/>
                </a:cubicBezTo>
                <a:cubicBezTo>
                  <a:pt x="2343" y="1536"/>
                  <a:pt x="2343" y="1536"/>
                  <a:pt x="2343" y="1536"/>
                </a:cubicBezTo>
                <a:cubicBezTo>
                  <a:pt x="2343" y="1230"/>
                  <a:pt x="2343" y="1230"/>
                  <a:pt x="2343" y="1230"/>
                </a:cubicBezTo>
                <a:cubicBezTo>
                  <a:pt x="1480" y="1230"/>
                  <a:pt x="1480" y="1230"/>
                  <a:pt x="1480" y="1230"/>
                </a:cubicBezTo>
                <a:moveTo>
                  <a:pt x="1139" y="1190"/>
                </a:moveTo>
                <a:cubicBezTo>
                  <a:pt x="1129" y="1200"/>
                  <a:pt x="1101" y="1214"/>
                  <a:pt x="1051" y="1214"/>
                </a:cubicBezTo>
                <a:cubicBezTo>
                  <a:pt x="1051" y="1214"/>
                  <a:pt x="1051" y="1214"/>
                  <a:pt x="1051" y="1214"/>
                </a:cubicBezTo>
                <a:cubicBezTo>
                  <a:pt x="1018" y="1214"/>
                  <a:pt x="981" y="1208"/>
                  <a:pt x="944" y="1195"/>
                </a:cubicBezTo>
                <a:cubicBezTo>
                  <a:pt x="889" y="1177"/>
                  <a:pt x="839" y="1147"/>
                  <a:pt x="807" y="1114"/>
                </a:cubicBezTo>
                <a:cubicBezTo>
                  <a:pt x="782" y="1087"/>
                  <a:pt x="776" y="1066"/>
                  <a:pt x="777" y="1061"/>
                </a:cubicBezTo>
                <a:cubicBezTo>
                  <a:pt x="779" y="1053"/>
                  <a:pt x="806" y="1030"/>
                  <a:pt x="871" y="1030"/>
                </a:cubicBezTo>
                <a:cubicBezTo>
                  <a:pt x="905" y="1030"/>
                  <a:pt x="942" y="1036"/>
                  <a:pt x="978" y="1048"/>
                </a:cubicBezTo>
                <a:cubicBezTo>
                  <a:pt x="1033" y="1066"/>
                  <a:pt x="1083" y="1096"/>
                  <a:pt x="1115" y="1130"/>
                </a:cubicBezTo>
                <a:cubicBezTo>
                  <a:pt x="1128" y="1144"/>
                  <a:pt x="1136" y="1156"/>
                  <a:pt x="1140" y="1165"/>
                </a:cubicBezTo>
                <a:cubicBezTo>
                  <a:pt x="1139" y="1174"/>
                  <a:pt x="1139" y="1182"/>
                  <a:pt x="1139" y="1190"/>
                </a:cubicBezTo>
                <a:moveTo>
                  <a:pt x="1288" y="1214"/>
                </a:moveTo>
                <a:cubicBezTo>
                  <a:pt x="1288" y="1214"/>
                  <a:pt x="1288" y="1214"/>
                  <a:pt x="1288" y="1214"/>
                </a:cubicBezTo>
                <a:cubicBezTo>
                  <a:pt x="1238" y="1214"/>
                  <a:pt x="1211" y="1200"/>
                  <a:pt x="1200" y="1190"/>
                </a:cubicBezTo>
                <a:cubicBezTo>
                  <a:pt x="1201" y="1182"/>
                  <a:pt x="1201" y="1174"/>
                  <a:pt x="1199" y="1165"/>
                </a:cubicBezTo>
                <a:cubicBezTo>
                  <a:pt x="1204" y="1156"/>
                  <a:pt x="1212" y="1144"/>
                  <a:pt x="1225" y="1130"/>
                </a:cubicBezTo>
                <a:cubicBezTo>
                  <a:pt x="1257" y="1096"/>
                  <a:pt x="1307" y="1066"/>
                  <a:pt x="1361" y="1048"/>
                </a:cubicBezTo>
                <a:cubicBezTo>
                  <a:pt x="1398" y="1036"/>
                  <a:pt x="1435" y="1030"/>
                  <a:pt x="1468" y="1030"/>
                </a:cubicBezTo>
                <a:cubicBezTo>
                  <a:pt x="1534" y="1030"/>
                  <a:pt x="1560" y="1053"/>
                  <a:pt x="1562" y="1061"/>
                </a:cubicBezTo>
                <a:cubicBezTo>
                  <a:pt x="1564" y="1066"/>
                  <a:pt x="1558" y="1087"/>
                  <a:pt x="1532" y="1114"/>
                </a:cubicBezTo>
                <a:cubicBezTo>
                  <a:pt x="1500" y="1147"/>
                  <a:pt x="1450" y="1177"/>
                  <a:pt x="1396" y="1195"/>
                </a:cubicBezTo>
                <a:cubicBezTo>
                  <a:pt x="1359" y="1208"/>
                  <a:pt x="1322" y="1214"/>
                  <a:pt x="1288" y="1214"/>
                </a:cubicBezTo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3881438" y="5140325"/>
            <a:ext cx="4405313" cy="471488"/>
          </a:xfrm>
          <a:custGeom>
            <a:avLst/>
            <a:gdLst>
              <a:gd name="T0" fmla="*/ 2628 w 2775"/>
              <a:gd name="T1" fmla="*/ 150 h 297"/>
              <a:gd name="T2" fmla="*/ 146 w 2775"/>
              <a:gd name="T3" fmla="*/ 150 h 297"/>
              <a:gd name="T4" fmla="*/ 146 w 2775"/>
              <a:gd name="T5" fmla="*/ 0 h 297"/>
              <a:gd name="T6" fmla="*/ 0 w 2775"/>
              <a:gd name="T7" fmla="*/ 0 h 297"/>
              <a:gd name="T8" fmla="*/ 0 w 2775"/>
              <a:gd name="T9" fmla="*/ 297 h 297"/>
              <a:gd name="T10" fmla="*/ 2775 w 2775"/>
              <a:gd name="T11" fmla="*/ 297 h 297"/>
              <a:gd name="T12" fmla="*/ 2775 w 2775"/>
              <a:gd name="T13" fmla="*/ 0 h 297"/>
              <a:gd name="T14" fmla="*/ 2628 w 2775"/>
              <a:gd name="T15" fmla="*/ 0 h 297"/>
              <a:gd name="T16" fmla="*/ 2628 w 2775"/>
              <a:gd name="T17" fmla="*/ 15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75" h="297">
                <a:moveTo>
                  <a:pt x="2628" y="150"/>
                </a:moveTo>
                <a:lnTo>
                  <a:pt x="146" y="150"/>
                </a:lnTo>
                <a:lnTo>
                  <a:pt x="146" y="0"/>
                </a:lnTo>
                <a:lnTo>
                  <a:pt x="0" y="0"/>
                </a:lnTo>
                <a:lnTo>
                  <a:pt x="0" y="297"/>
                </a:lnTo>
                <a:lnTo>
                  <a:pt x="2775" y="297"/>
                </a:lnTo>
                <a:lnTo>
                  <a:pt x="2775" y="0"/>
                </a:lnTo>
                <a:lnTo>
                  <a:pt x="2628" y="0"/>
                </a:lnTo>
                <a:lnTo>
                  <a:pt x="2628" y="150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3175000" y="1404938"/>
            <a:ext cx="649288" cy="663575"/>
          </a:xfrm>
          <a:custGeom>
            <a:avLst/>
            <a:gdLst>
              <a:gd name="T0" fmla="*/ 132 w 409"/>
              <a:gd name="T1" fmla="*/ 418 h 418"/>
              <a:gd name="T2" fmla="*/ 125 w 409"/>
              <a:gd name="T3" fmla="*/ 272 h 418"/>
              <a:gd name="T4" fmla="*/ 0 w 409"/>
              <a:gd name="T5" fmla="*/ 195 h 418"/>
              <a:gd name="T6" fmla="*/ 137 w 409"/>
              <a:gd name="T7" fmla="*/ 143 h 418"/>
              <a:gd name="T8" fmla="*/ 171 w 409"/>
              <a:gd name="T9" fmla="*/ 0 h 418"/>
              <a:gd name="T10" fmla="*/ 263 w 409"/>
              <a:gd name="T11" fmla="*/ 114 h 418"/>
              <a:gd name="T12" fmla="*/ 409 w 409"/>
              <a:gd name="T13" fmla="*/ 103 h 418"/>
              <a:gd name="T14" fmla="*/ 329 w 409"/>
              <a:gd name="T15" fmla="*/ 226 h 418"/>
              <a:gd name="T16" fmla="*/ 384 w 409"/>
              <a:gd name="T17" fmla="*/ 362 h 418"/>
              <a:gd name="T18" fmla="*/ 243 w 409"/>
              <a:gd name="T19" fmla="*/ 323 h 418"/>
              <a:gd name="T20" fmla="*/ 132 w 409"/>
              <a:gd name="T21" fmla="*/ 4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9" h="418">
                <a:moveTo>
                  <a:pt x="132" y="418"/>
                </a:moveTo>
                <a:lnTo>
                  <a:pt x="125" y="272"/>
                </a:lnTo>
                <a:lnTo>
                  <a:pt x="0" y="195"/>
                </a:lnTo>
                <a:lnTo>
                  <a:pt x="137" y="143"/>
                </a:lnTo>
                <a:lnTo>
                  <a:pt x="171" y="0"/>
                </a:lnTo>
                <a:lnTo>
                  <a:pt x="263" y="114"/>
                </a:lnTo>
                <a:lnTo>
                  <a:pt x="409" y="103"/>
                </a:lnTo>
                <a:lnTo>
                  <a:pt x="329" y="226"/>
                </a:lnTo>
                <a:lnTo>
                  <a:pt x="384" y="362"/>
                </a:lnTo>
                <a:lnTo>
                  <a:pt x="243" y="323"/>
                </a:lnTo>
                <a:lnTo>
                  <a:pt x="132" y="418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5043488" y="890588"/>
            <a:ext cx="439738" cy="449263"/>
          </a:xfrm>
          <a:custGeom>
            <a:avLst/>
            <a:gdLst>
              <a:gd name="T0" fmla="*/ 88 w 277"/>
              <a:gd name="T1" fmla="*/ 283 h 283"/>
              <a:gd name="T2" fmla="*/ 84 w 277"/>
              <a:gd name="T3" fmla="*/ 184 h 283"/>
              <a:gd name="T4" fmla="*/ 0 w 277"/>
              <a:gd name="T5" fmla="*/ 131 h 283"/>
              <a:gd name="T6" fmla="*/ 92 w 277"/>
              <a:gd name="T7" fmla="*/ 97 h 283"/>
              <a:gd name="T8" fmla="*/ 116 w 277"/>
              <a:gd name="T9" fmla="*/ 0 h 283"/>
              <a:gd name="T10" fmla="*/ 179 w 277"/>
              <a:gd name="T11" fmla="*/ 78 h 283"/>
              <a:gd name="T12" fmla="*/ 277 w 277"/>
              <a:gd name="T13" fmla="*/ 70 h 283"/>
              <a:gd name="T14" fmla="*/ 222 w 277"/>
              <a:gd name="T15" fmla="*/ 154 h 283"/>
              <a:gd name="T16" fmla="*/ 260 w 277"/>
              <a:gd name="T17" fmla="*/ 245 h 283"/>
              <a:gd name="T18" fmla="*/ 164 w 277"/>
              <a:gd name="T19" fmla="*/ 219 h 283"/>
              <a:gd name="T20" fmla="*/ 88 w 277"/>
              <a:gd name="T21" fmla="*/ 28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7" h="283">
                <a:moveTo>
                  <a:pt x="88" y="283"/>
                </a:moveTo>
                <a:lnTo>
                  <a:pt x="84" y="184"/>
                </a:lnTo>
                <a:lnTo>
                  <a:pt x="0" y="131"/>
                </a:lnTo>
                <a:lnTo>
                  <a:pt x="92" y="97"/>
                </a:lnTo>
                <a:lnTo>
                  <a:pt x="116" y="0"/>
                </a:lnTo>
                <a:lnTo>
                  <a:pt x="179" y="78"/>
                </a:lnTo>
                <a:lnTo>
                  <a:pt x="277" y="70"/>
                </a:lnTo>
                <a:lnTo>
                  <a:pt x="222" y="154"/>
                </a:lnTo>
                <a:lnTo>
                  <a:pt x="260" y="245"/>
                </a:lnTo>
                <a:lnTo>
                  <a:pt x="164" y="219"/>
                </a:lnTo>
                <a:lnTo>
                  <a:pt x="88" y="283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8961438" y="4621213"/>
            <a:ext cx="446088" cy="455613"/>
          </a:xfrm>
          <a:custGeom>
            <a:avLst/>
            <a:gdLst>
              <a:gd name="T0" fmla="*/ 90 w 281"/>
              <a:gd name="T1" fmla="*/ 287 h 287"/>
              <a:gd name="T2" fmla="*/ 86 w 281"/>
              <a:gd name="T3" fmla="*/ 186 h 287"/>
              <a:gd name="T4" fmla="*/ 0 w 281"/>
              <a:gd name="T5" fmla="*/ 134 h 287"/>
              <a:gd name="T6" fmla="*/ 94 w 281"/>
              <a:gd name="T7" fmla="*/ 98 h 287"/>
              <a:gd name="T8" fmla="*/ 117 w 281"/>
              <a:gd name="T9" fmla="*/ 0 h 287"/>
              <a:gd name="T10" fmla="*/ 180 w 281"/>
              <a:gd name="T11" fmla="*/ 78 h 287"/>
              <a:gd name="T12" fmla="*/ 281 w 281"/>
              <a:gd name="T13" fmla="*/ 71 h 287"/>
              <a:gd name="T14" fmla="*/ 225 w 281"/>
              <a:gd name="T15" fmla="*/ 155 h 287"/>
              <a:gd name="T16" fmla="*/ 263 w 281"/>
              <a:gd name="T17" fmla="*/ 247 h 287"/>
              <a:gd name="T18" fmla="*/ 167 w 281"/>
              <a:gd name="T19" fmla="*/ 221 h 287"/>
              <a:gd name="T20" fmla="*/ 90 w 281"/>
              <a:gd name="T21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1" h="287">
                <a:moveTo>
                  <a:pt x="90" y="287"/>
                </a:moveTo>
                <a:lnTo>
                  <a:pt x="86" y="186"/>
                </a:lnTo>
                <a:lnTo>
                  <a:pt x="0" y="134"/>
                </a:lnTo>
                <a:lnTo>
                  <a:pt x="94" y="98"/>
                </a:lnTo>
                <a:lnTo>
                  <a:pt x="117" y="0"/>
                </a:lnTo>
                <a:lnTo>
                  <a:pt x="180" y="78"/>
                </a:lnTo>
                <a:lnTo>
                  <a:pt x="281" y="71"/>
                </a:lnTo>
                <a:lnTo>
                  <a:pt x="225" y="155"/>
                </a:lnTo>
                <a:lnTo>
                  <a:pt x="263" y="247"/>
                </a:lnTo>
                <a:lnTo>
                  <a:pt x="167" y="221"/>
                </a:lnTo>
                <a:lnTo>
                  <a:pt x="90" y="287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6262688" y="4979988"/>
            <a:ext cx="285750" cy="292100"/>
          </a:xfrm>
          <a:custGeom>
            <a:avLst/>
            <a:gdLst>
              <a:gd name="T0" fmla="*/ 58 w 180"/>
              <a:gd name="T1" fmla="*/ 184 h 184"/>
              <a:gd name="T2" fmla="*/ 55 w 180"/>
              <a:gd name="T3" fmla="*/ 120 h 184"/>
              <a:gd name="T4" fmla="*/ 0 w 180"/>
              <a:gd name="T5" fmla="*/ 85 h 184"/>
              <a:gd name="T6" fmla="*/ 61 w 180"/>
              <a:gd name="T7" fmla="*/ 63 h 184"/>
              <a:gd name="T8" fmla="*/ 76 w 180"/>
              <a:gd name="T9" fmla="*/ 0 h 184"/>
              <a:gd name="T10" fmla="*/ 116 w 180"/>
              <a:gd name="T11" fmla="*/ 51 h 184"/>
              <a:gd name="T12" fmla="*/ 180 w 180"/>
              <a:gd name="T13" fmla="*/ 45 h 184"/>
              <a:gd name="T14" fmla="*/ 145 w 180"/>
              <a:gd name="T15" fmla="*/ 100 h 184"/>
              <a:gd name="T16" fmla="*/ 170 w 180"/>
              <a:gd name="T17" fmla="*/ 159 h 184"/>
              <a:gd name="T18" fmla="*/ 107 w 180"/>
              <a:gd name="T19" fmla="*/ 142 h 184"/>
              <a:gd name="T20" fmla="*/ 58 w 180"/>
              <a:gd name="T21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84">
                <a:moveTo>
                  <a:pt x="58" y="184"/>
                </a:moveTo>
                <a:lnTo>
                  <a:pt x="55" y="120"/>
                </a:lnTo>
                <a:lnTo>
                  <a:pt x="0" y="85"/>
                </a:lnTo>
                <a:lnTo>
                  <a:pt x="61" y="63"/>
                </a:lnTo>
                <a:lnTo>
                  <a:pt x="76" y="0"/>
                </a:lnTo>
                <a:lnTo>
                  <a:pt x="116" y="51"/>
                </a:lnTo>
                <a:lnTo>
                  <a:pt x="180" y="45"/>
                </a:lnTo>
                <a:lnTo>
                  <a:pt x="145" y="100"/>
                </a:lnTo>
                <a:lnTo>
                  <a:pt x="170" y="159"/>
                </a:lnTo>
                <a:lnTo>
                  <a:pt x="107" y="142"/>
                </a:lnTo>
                <a:lnTo>
                  <a:pt x="58" y="184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4687888" y="2779713"/>
            <a:ext cx="285750" cy="282575"/>
          </a:xfrm>
          <a:custGeom>
            <a:avLst/>
            <a:gdLst>
              <a:gd name="T0" fmla="*/ 76 w 180"/>
              <a:gd name="T1" fmla="*/ 0 h 178"/>
              <a:gd name="T2" fmla="*/ 60 w 180"/>
              <a:gd name="T3" fmla="*/ 58 h 178"/>
              <a:gd name="T4" fmla="*/ 0 w 180"/>
              <a:gd name="T5" fmla="*/ 67 h 178"/>
              <a:gd name="T6" fmla="*/ 54 w 180"/>
              <a:gd name="T7" fmla="*/ 113 h 178"/>
              <a:gd name="T8" fmla="*/ 58 w 180"/>
              <a:gd name="T9" fmla="*/ 178 h 178"/>
              <a:gd name="T10" fmla="*/ 106 w 180"/>
              <a:gd name="T11" fmla="*/ 148 h 178"/>
              <a:gd name="T12" fmla="*/ 169 w 180"/>
              <a:gd name="T13" fmla="*/ 178 h 178"/>
              <a:gd name="T14" fmla="*/ 144 w 180"/>
              <a:gd name="T15" fmla="*/ 114 h 178"/>
              <a:gd name="T16" fmla="*/ 180 w 180"/>
              <a:gd name="T17" fmla="*/ 69 h 178"/>
              <a:gd name="T18" fmla="*/ 116 w 180"/>
              <a:gd name="T19" fmla="*/ 59 h 178"/>
              <a:gd name="T20" fmla="*/ 76 w 180"/>
              <a:gd name="T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78">
                <a:moveTo>
                  <a:pt x="76" y="0"/>
                </a:moveTo>
                <a:lnTo>
                  <a:pt x="60" y="58"/>
                </a:lnTo>
                <a:lnTo>
                  <a:pt x="0" y="67"/>
                </a:lnTo>
                <a:lnTo>
                  <a:pt x="54" y="113"/>
                </a:lnTo>
                <a:lnTo>
                  <a:pt x="58" y="178"/>
                </a:lnTo>
                <a:lnTo>
                  <a:pt x="106" y="148"/>
                </a:lnTo>
                <a:lnTo>
                  <a:pt x="169" y="178"/>
                </a:lnTo>
                <a:lnTo>
                  <a:pt x="144" y="114"/>
                </a:lnTo>
                <a:lnTo>
                  <a:pt x="180" y="69"/>
                </a:lnTo>
                <a:lnTo>
                  <a:pt x="116" y="59"/>
                </a:lnTo>
                <a:lnTo>
                  <a:pt x="76" y="0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4687888" y="2779713"/>
            <a:ext cx="285750" cy="282575"/>
          </a:xfrm>
          <a:custGeom>
            <a:avLst/>
            <a:gdLst>
              <a:gd name="T0" fmla="*/ 76 w 180"/>
              <a:gd name="T1" fmla="*/ 0 h 178"/>
              <a:gd name="T2" fmla="*/ 60 w 180"/>
              <a:gd name="T3" fmla="*/ 58 h 178"/>
              <a:gd name="T4" fmla="*/ 0 w 180"/>
              <a:gd name="T5" fmla="*/ 67 h 178"/>
              <a:gd name="T6" fmla="*/ 54 w 180"/>
              <a:gd name="T7" fmla="*/ 113 h 178"/>
              <a:gd name="T8" fmla="*/ 58 w 180"/>
              <a:gd name="T9" fmla="*/ 178 h 178"/>
              <a:gd name="T10" fmla="*/ 106 w 180"/>
              <a:gd name="T11" fmla="*/ 148 h 178"/>
              <a:gd name="T12" fmla="*/ 169 w 180"/>
              <a:gd name="T13" fmla="*/ 178 h 178"/>
              <a:gd name="T14" fmla="*/ 144 w 180"/>
              <a:gd name="T15" fmla="*/ 114 h 178"/>
              <a:gd name="T16" fmla="*/ 180 w 180"/>
              <a:gd name="T17" fmla="*/ 69 h 178"/>
              <a:gd name="T18" fmla="*/ 116 w 180"/>
              <a:gd name="T19" fmla="*/ 59 h 178"/>
              <a:gd name="T20" fmla="*/ 76 w 180"/>
              <a:gd name="T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78">
                <a:moveTo>
                  <a:pt x="76" y="0"/>
                </a:moveTo>
                <a:lnTo>
                  <a:pt x="60" y="58"/>
                </a:lnTo>
                <a:lnTo>
                  <a:pt x="0" y="67"/>
                </a:lnTo>
                <a:lnTo>
                  <a:pt x="54" y="113"/>
                </a:lnTo>
                <a:lnTo>
                  <a:pt x="58" y="178"/>
                </a:lnTo>
                <a:lnTo>
                  <a:pt x="106" y="148"/>
                </a:lnTo>
                <a:lnTo>
                  <a:pt x="169" y="178"/>
                </a:lnTo>
                <a:lnTo>
                  <a:pt x="144" y="114"/>
                </a:lnTo>
                <a:lnTo>
                  <a:pt x="180" y="69"/>
                </a:lnTo>
                <a:lnTo>
                  <a:pt x="116" y="59"/>
                </a:lnTo>
                <a:lnTo>
                  <a:pt x="76" y="0"/>
                </a:lnTo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4687888" y="2751138"/>
            <a:ext cx="285750" cy="290513"/>
          </a:xfrm>
          <a:custGeom>
            <a:avLst/>
            <a:gdLst>
              <a:gd name="T0" fmla="*/ 58 w 180"/>
              <a:gd name="T1" fmla="*/ 183 h 183"/>
              <a:gd name="T2" fmla="*/ 54 w 180"/>
              <a:gd name="T3" fmla="*/ 118 h 183"/>
              <a:gd name="T4" fmla="*/ 0 w 180"/>
              <a:gd name="T5" fmla="*/ 85 h 183"/>
              <a:gd name="T6" fmla="*/ 60 w 180"/>
              <a:gd name="T7" fmla="*/ 61 h 183"/>
              <a:gd name="T8" fmla="*/ 76 w 180"/>
              <a:gd name="T9" fmla="*/ 0 h 183"/>
              <a:gd name="T10" fmla="*/ 116 w 180"/>
              <a:gd name="T11" fmla="*/ 50 h 183"/>
              <a:gd name="T12" fmla="*/ 180 w 180"/>
              <a:gd name="T13" fmla="*/ 45 h 183"/>
              <a:gd name="T14" fmla="*/ 144 w 180"/>
              <a:gd name="T15" fmla="*/ 99 h 183"/>
              <a:gd name="T16" fmla="*/ 169 w 180"/>
              <a:gd name="T17" fmla="*/ 159 h 183"/>
              <a:gd name="T18" fmla="*/ 106 w 180"/>
              <a:gd name="T19" fmla="*/ 142 h 183"/>
              <a:gd name="T20" fmla="*/ 58 w 180"/>
              <a:gd name="T21" fmla="*/ 18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83">
                <a:moveTo>
                  <a:pt x="58" y="183"/>
                </a:moveTo>
                <a:lnTo>
                  <a:pt x="54" y="118"/>
                </a:lnTo>
                <a:lnTo>
                  <a:pt x="0" y="85"/>
                </a:lnTo>
                <a:lnTo>
                  <a:pt x="60" y="61"/>
                </a:lnTo>
                <a:lnTo>
                  <a:pt x="76" y="0"/>
                </a:lnTo>
                <a:lnTo>
                  <a:pt x="116" y="50"/>
                </a:lnTo>
                <a:lnTo>
                  <a:pt x="180" y="45"/>
                </a:lnTo>
                <a:lnTo>
                  <a:pt x="144" y="99"/>
                </a:lnTo>
                <a:lnTo>
                  <a:pt x="169" y="159"/>
                </a:lnTo>
                <a:lnTo>
                  <a:pt x="106" y="142"/>
                </a:lnTo>
                <a:lnTo>
                  <a:pt x="58" y="183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8961438" y="2998788"/>
            <a:ext cx="285750" cy="292100"/>
          </a:xfrm>
          <a:custGeom>
            <a:avLst/>
            <a:gdLst>
              <a:gd name="T0" fmla="*/ 58 w 180"/>
              <a:gd name="T1" fmla="*/ 184 h 184"/>
              <a:gd name="T2" fmla="*/ 55 w 180"/>
              <a:gd name="T3" fmla="*/ 120 h 184"/>
              <a:gd name="T4" fmla="*/ 0 w 180"/>
              <a:gd name="T5" fmla="*/ 86 h 184"/>
              <a:gd name="T6" fmla="*/ 61 w 180"/>
              <a:gd name="T7" fmla="*/ 63 h 184"/>
              <a:gd name="T8" fmla="*/ 76 w 180"/>
              <a:gd name="T9" fmla="*/ 0 h 184"/>
              <a:gd name="T10" fmla="*/ 116 w 180"/>
              <a:gd name="T11" fmla="*/ 50 h 184"/>
              <a:gd name="T12" fmla="*/ 180 w 180"/>
              <a:gd name="T13" fmla="*/ 45 h 184"/>
              <a:gd name="T14" fmla="*/ 145 w 180"/>
              <a:gd name="T15" fmla="*/ 100 h 184"/>
              <a:gd name="T16" fmla="*/ 170 w 180"/>
              <a:gd name="T17" fmla="*/ 159 h 184"/>
              <a:gd name="T18" fmla="*/ 107 w 180"/>
              <a:gd name="T19" fmla="*/ 142 h 184"/>
              <a:gd name="T20" fmla="*/ 58 w 180"/>
              <a:gd name="T21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84">
                <a:moveTo>
                  <a:pt x="58" y="184"/>
                </a:moveTo>
                <a:lnTo>
                  <a:pt x="55" y="120"/>
                </a:lnTo>
                <a:lnTo>
                  <a:pt x="0" y="86"/>
                </a:lnTo>
                <a:lnTo>
                  <a:pt x="61" y="63"/>
                </a:lnTo>
                <a:lnTo>
                  <a:pt x="76" y="0"/>
                </a:lnTo>
                <a:lnTo>
                  <a:pt x="116" y="50"/>
                </a:lnTo>
                <a:lnTo>
                  <a:pt x="180" y="45"/>
                </a:lnTo>
                <a:lnTo>
                  <a:pt x="145" y="100"/>
                </a:lnTo>
                <a:lnTo>
                  <a:pt x="170" y="159"/>
                </a:lnTo>
                <a:lnTo>
                  <a:pt x="107" y="142"/>
                </a:lnTo>
                <a:lnTo>
                  <a:pt x="58" y="184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8347075" y="6534150"/>
            <a:ext cx="285750" cy="292100"/>
          </a:xfrm>
          <a:custGeom>
            <a:avLst/>
            <a:gdLst>
              <a:gd name="T0" fmla="*/ 58 w 180"/>
              <a:gd name="T1" fmla="*/ 184 h 184"/>
              <a:gd name="T2" fmla="*/ 54 w 180"/>
              <a:gd name="T3" fmla="*/ 120 h 184"/>
              <a:gd name="T4" fmla="*/ 0 w 180"/>
              <a:gd name="T5" fmla="*/ 85 h 184"/>
              <a:gd name="T6" fmla="*/ 60 w 180"/>
              <a:gd name="T7" fmla="*/ 63 h 184"/>
              <a:gd name="T8" fmla="*/ 76 w 180"/>
              <a:gd name="T9" fmla="*/ 0 h 184"/>
              <a:gd name="T10" fmla="*/ 116 w 180"/>
              <a:gd name="T11" fmla="*/ 50 h 184"/>
              <a:gd name="T12" fmla="*/ 180 w 180"/>
              <a:gd name="T13" fmla="*/ 45 h 184"/>
              <a:gd name="T14" fmla="*/ 144 w 180"/>
              <a:gd name="T15" fmla="*/ 100 h 184"/>
              <a:gd name="T16" fmla="*/ 169 w 180"/>
              <a:gd name="T17" fmla="*/ 159 h 184"/>
              <a:gd name="T18" fmla="*/ 106 w 180"/>
              <a:gd name="T19" fmla="*/ 142 h 184"/>
              <a:gd name="T20" fmla="*/ 58 w 180"/>
              <a:gd name="T21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" h="184">
                <a:moveTo>
                  <a:pt x="58" y="184"/>
                </a:moveTo>
                <a:lnTo>
                  <a:pt x="54" y="120"/>
                </a:lnTo>
                <a:lnTo>
                  <a:pt x="0" y="85"/>
                </a:lnTo>
                <a:lnTo>
                  <a:pt x="60" y="63"/>
                </a:lnTo>
                <a:lnTo>
                  <a:pt x="76" y="0"/>
                </a:lnTo>
                <a:lnTo>
                  <a:pt x="116" y="50"/>
                </a:lnTo>
                <a:lnTo>
                  <a:pt x="180" y="45"/>
                </a:lnTo>
                <a:lnTo>
                  <a:pt x="144" y="100"/>
                </a:lnTo>
                <a:lnTo>
                  <a:pt x="169" y="159"/>
                </a:lnTo>
                <a:lnTo>
                  <a:pt x="106" y="142"/>
                </a:lnTo>
                <a:lnTo>
                  <a:pt x="58" y="184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313738" y="1527175"/>
            <a:ext cx="442913" cy="455613"/>
          </a:xfrm>
          <a:custGeom>
            <a:avLst/>
            <a:gdLst>
              <a:gd name="T0" fmla="*/ 90 w 279"/>
              <a:gd name="T1" fmla="*/ 287 h 287"/>
              <a:gd name="T2" fmla="*/ 85 w 279"/>
              <a:gd name="T3" fmla="*/ 186 h 287"/>
              <a:gd name="T4" fmla="*/ 0 w 279"/>
              <a:gd name="T5" fmla="*/ 133 h 287"/>
              <a:gd name="T6" fmla="*/ 93 w 279"/>
              <a:gd name="T7" fmla="*/ 98 h 287"/>
              <a:gd name="T8" fmla="*/ 117 w 279"/>
              <a:gd name="T9" fmla="*/ 0 h 287"/>
              <a:gd name="T10" fmla="*/ 180 w 279"/>
              <a:gd name="T11" fmla="*/ 79 h 287"/>
              <a:gd name="T12" fmla="*/ 279 w 279"/>
              <a:gd name="T13" fmla="*/ 71 h 287"/>
              <a:gd name="T14" fmla="*/ 225 w 279"/>
              <a:gd name="T15" fmla="*/ 156 h 287"/>
              <a:gd name="T16" fmla="*/ 263 w 279"/>
              <a:gd name="T17" fmla="*/ 248 h 287"/>
              <a:gd name="T18" fmla="*/ 165 w 279"/>
              <a:gd name="T19" fmla="*/ 222 h 287"/>
              <a:gd name="T20" fmla="*/ 90 w 279"/>
              <a:gd name="T21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9" h="287">
                <a:moveTo>
                  <a:pt x="90" y="287"/>
                </a:moveTo>
                <a:lnTo>
                  <a:pt x="85" y="186"/>
                </a:lnTo>
                <a:lnTo>
                  <a:pt x="0" y="133"/>
                </a:lnTo>
                <a:lnTo>
                  <a:pt x="93" y="98"/>
                </a:lnTo>
                <a:lnTo>
                  <a:pt x="117" y="0"/>
                </a:lnTo>
                <a:lnTo>
                  <a:pt x="180" y="79"/>
                </a:lnTo>
                <a:lnTo>
                  <a:pt x="279" y="71"/>
                </a:lnTo>
                <a:lnTo>
                  <a:pt x="225" y="156"/>
                </a:lnTo>
                <a:lnTo>
                  <a:pt x="263" y="248"/>
                </a:lnTo>
                <a:lnTo>
                  <a:pt x="165" y="222"/>
                </a:lnTo>
                <a:lnTo>
                  <a:pt x="90" y="287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2782888" y="5419725"/>
            <a:ext cx="558800" cy="571500"/>
          </a:xfrm>
          <a:custGeom>
            <a:avLst/>
            <a:gdLst>
              <a:gd name="T0" fmla="*/ 112 w 352"/>
              <a:gd name="T1" fmla="*/ 360 h 360"/>
              <a:gd name="T2" fmla="*/ 106 w 352"/>
              <a:gd name="T3" fmla="*/ 234 h 360"/>
              <a:gd name="T4" fmla="*/ 0 w 352"/>
              <a:gd name="T5" fmla="*/ 168 h 360"/>
              <a:gd name="T6" fmla="*/ 117 w 352"/>
              <a:gd name="T7" fmla="*/ 123 h 360"/>
              <a:gd name="T8" fmla="*/ 147 w 352"/>
              <a:gd name="T9" fmla="*/ 0 h 360"/>
              <a:gd name="T10" fmla="*/ 226 w 352"/>
              <a:gd name="T11" fmla="*/ 99 h 360"/>
              <a:gd name="T12" fmla="*/ 352 w 352"/>
              <a:gd name="T13" fmla="*/ 89 h 360"/>
              <a:gd name="T14" fmla="*/ 283 w 352"/>
              <a:gd name="T15" fmla="*/ 195 h 360"/>
              <a:gd name="T16" fmla="*/ 330 w 352"/>
              <a:gd name="T17" fmla="*/ 311 h 360"/>
              <a:gd name="T18" fmla="*/ 208 w 352"/>
              <a:gd name="T19" fmla="*/ 278 h 360"/>
              <a:gd name="T20" fmla="*/ 112 w 352"/>
              <a:gd name="T21" fmla="*/ 3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2" h="360">
                <a:moveTo>
                  <a:pt x="112" y="360"/>
                </a:moveTo>
                <a:lnTo>
                  <a:pt x="106" y="234"/>
                </a:lnTo>
                <a:lnTo>
                  <a:pt x="0" y="168"/>
                </a:lnTo>
                <a:lnTo>
                  <a:pt x="117" y="123"/>
                </a:lnTo>
                <a:lnTo>
                  <a:pt x="147" y="0"/>
                </a:lnTo>
                <a:lnTo>
                  <a:pt x="226" y="99"/>
                </a:lnTo>
                <a:lnTo>
                  <a:pt x="352" y="89"/>
                </a:lnTo>
                <a:lnTo>
                  <a:pt x="283" y="195"/>
                </a:lnTo>
                <a:lnTo>
                  <a:pt x="330" y="311"/>
                </a:lnTo>
                <a:lnTo>
                  <a:pt x="208" y="278"/>
                </a:lnTo>
                <a:lnTo>
                  <a:pt x="112" y="360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7072313" y="1230313"/>
            <a:ext cx="339725" cy="346075"/>
          </a:xfrm>
          <a:custGeom>
            <a:avLst/>
            <a:gdLst>
              <a:gd name="T0" fmla="*/ 68 w 214"/>
              <a:gd name="T1" fmla="*/ 218 h 218"/>
              <a:gd name="T2" fmla="*/ 65 w 214"/>
              <a:gd name="T3" fmla="*/ 141 h 218"/>
              <a:gd name="T4" fmla="*/ 0 w 214"/>
              <a:gd name="T5" fmla="*/ 101 h 218"/>
              <a:gd name="T6" fmla="*/ 72 w 214"/>
              <a:gd name="T7" fmla="*/ 75 h 218"/>
              <a:gd name="T8" fmla="*/ 90 w 214"/>
              <a:gd name="T9" fmla="*/ 0 h 218"/>
              <a:gd name="T10" fmla="*/ 137 w 214"/>
              <a:gd name="T11" fmla="*/ 59 h 218"/>
              <a:gd name="T12" fmla="*/ 214 w 214"/>
              <a:gd name="T13" fmla="*/ 53 h 218"/>
              <a:gd name="T14" fmla="*/ 172 w 214"/>
              <a:gd name="T15" fmla="*/ 117 h 218"/>
              <a:gd name="T16" fmla="*/ 201 w 214"/>
              <a:gd name="T17" fmla="*/ 189 h 218"/>
              <a:gd name="T18" fmla="*/ 128 w 214"/>
              <a:gd name="T19" fmla="*/ 168 h 218"/>
              <a:gd name="T20" fmla="*/ 68 w 214"/>
              <a:gd name="T21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4" h="218">
                <a:moveTo>
                  <a:pt x="68" y="218"/>
                </a:moveTo>
                <a:lnTo>
                  <a:pt x="65" y="141"/>
                </a:lnTo>
                <a:lnTo>
                  <a:pt x="0" y="101"/>
                </a:lnTo>
                <a:lnTo>
                  <a:pt x="72" y="75"/>
                </a:lnTo>
                <a:lnTo>
                  <a:pt x="90" y="0"/>
                </a:lnTo>
                <a:lnTo>
                  <a:pt x="137" y="59"/>
                </a:lnTo>
                <a:lnTo>
                  <a:pt x="214" y="53"/>
                </a:lnTo>
                <a:lnTo>
                  <a:pt x="172" y="117"/>
                </a:lnTo>
                <a:lnTo>
                  <a:pt x="201" y="189"/>
                </a:lnTo>
                <a:lnTo>
                  <a:pt x="128" y="168"/>
                </a:lnTo>
                <a:lnTo>
                  <a:pt x="68" y="218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2787650" y="3314700"/>
            <a:ext cx="457200" cy="466725"/>
          </a:xfrm>
          <a:custGeom>
            <a:avLst/>
            <a:gdLst>
              <a:gd name="T0" fmla="*/ 93 w 288"/>
              <a:gd name="T1" fmla="*/ 294 h 294"/>
              <a:gd name="T2" fmla="*/ 88 w 288"/>
              <a:gd name="T3" fmla="*/ 191 h 294"/>
              <a:gd name="T4" fmla="*/ 0 w 288"/>
              <a:gd name="T5" fmla="*/ 137 h 294"/>
              <a:gd name="T6" fmla="*/ 96 w 288"/>
              <a:gd name="T7" fmla="*/ 100 h 294"/>
              <a:gd name="T8" fmla="*/ 121 w 288"/>
              <a:gd name="T9" fmla="*/ 0 h 294"/>
              <a:gd name="T10" fmla="*/ 185 w 288"/>
              <a:gd name="T11" fmla="*/ 81 h 294"/>
              <a:gd name="T12" fmla="*/ 288 w 288"/>
              <a:gd name="T13" fmla="*/ 73 h 294"/>
              <a:gd name="T14" fmla="*/ 231 w 288"/>
              <a:gd name="T15" fmla="*/ 159 h 294"/>
              <a:gd name="T16" fmla="*/ 270 w 288"/>
              <a:gd name="T17" fmla="*/ 254 h 294"/>
              <a:gd name="T18" fmla="*/ 171 w 288"/>
              <a:gd name="T19" fmla="*/ 227 h 294"/>
              <a:gd name="T20" fmla="*/ 93 w 288"/>
              <a:gd name="T21" fmla="*/ 29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8" h="294">
                <a:moveTo>
                  <a:pt x="93" y="294"/>
                </a:moveTo>
                <a:lnTo>
                  <a:pt x="88" y="191"/>
                </a:lnTo>
                <a:lnTo>
                  <a:pt x="0" y="137"/>
                </a:lnTo>
                <a:lnTo>
                  <a:pt x="96" y="100"/>
                </a:lnTo>
                <a:lnTo>
                  <a:pt x="121" y="0"/>
                </a:lnTo>
                <a:lnTo>
                  <a:pt x="185" y="81"/>
                </a:lnTo>
                <a:lnTo>
                  <a:pt x="288" y="73"/>
                </a:lnTo>
                <a:lnTo>
                  <a:pt x="231" y="159"/>
                </a:lnTo>
                <a:lnTo>
                  <a:pt x="270" y="254"/>
                </a:lnTo>
                <a:lnTo>
                  <a:pt x="171" y="227"/>
                </a:lnTo>
                <a:lnTo>
                  <a:pt x="93" y="294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3630613" y="6554788"/>
            <a:ext cx="298450" cy="304800"/>
          </a:xfrm>
          <a:custGeom>
            <a:avLst/>
            <a:gdLst>
              <a:gd name="T0" fmla="*/ 60 w 188"/>
              <a:gd name="T1" fmla="*/ 192 h 192"/>
              <a:gd name="T2" fmla="*/ 58 w 188"/>
              <a:gd name="T3" fmla="*/ 125 h 192"/>
              <a:gd name="T4" fmla="*/ 0 w 188"/>
              <a:gd name="T5" fmla="*/ 89 h 192"/>
              <a:gd name="T6" fmla="*/ 63 w 188"/>
              <a:gd name="T7" fmla="*/ 65 h 192"/>
              <a:gd name="T8" fmla="*/ 79 w 188"/>
              <a:gd name="T9" fmla="*/ 0 h 192"/>
              <a:gd name="T10" fmla="*/ 122 w 188"/>
              <a:gd name="T11" fmla="*/ 52 h 192"/>
              <a:gd name="T12" fmla="*/ 188 w 188"/>
              <a:gd name="T13" fmla="*/ 48 h 192"/>
              <a:gd name="T14" fmla="*/ 152 w 188"/>
              <a:gd name="T15" fmla="*/ 103 h 192"/>
              <a:gd name="T16" fmla="*/ 178 w 188"/>
              <a:gd name="T17" fmla="*/ 166 h 192"/>
              <a:gd name="T18" fmla="*/ 113 w 188"/>
              <a:gd name="T19" fmla="*/ 148 h 192"/>
              <a:gd name="T20" fmla="*/ 60 w 188"/>
              <a:gd name="T21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8" h="192">
                <a:moveTo>
                  <a:pt x="60" y="192"/>
                </a:moveTo>
                <a:lnTo>
                  <a:pt x="58" y="125"/>
                </a:lnTo>
                <a:lnTo>
                  <a:pt x="0" y="89"/>
                </a:lnTo>
                <a:lnTo>
                  <a:pt x="63" y="65"/>
                </a:lnTo>
                <a:lnTo>
                  <a:pt x="79" y="0"/>
                </a:lnTo>
                <a:lnTo>
                  <a:pt x="122" y="52"/>
                </a:lnTo>
                <a:lnTo>
                  <a:pt x="188" y="48"/>
                </a:lnTo>
                <a:lnTo>
                  <a:pt x="152" y="103"/>
                </a:lnTo>
                <a:lnTo>
                  <a:pt x="178" y="166"/>
                </a:lnTo>
                <a:lnTo>
                  <a:pt x="113" y="148"/>
                </a:lnTo>
                <a:lnTo>
                  <a:pt x="60" y="192"/>
                </a:lnTo>
                <a:close/>
              </a:path>
            </a:pathLst>
          </a:custGeom>
          <a:solidFill>
            <a:srgbClr val="DAC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3" name="组合 32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" name="矩形 62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shutterstock_328311221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96361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-29029" y="0"/>
            <a:ext cx="12221029" cy="6858000"/>
          </a:xfrm>
          <a:prstGeom prst="rect">
            <a:avLst/>
          </a:prstGeom>
          <a:solidFill>
            <a:srgbClr val="0C32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2808061" y="1613581"/>
            <a:ext cx="6575878" cy="2784248"/>
            <a:chOff x="3660776" y="2395538"/>
            <a:chExt cx="4870450" cy="206216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878388" y="2395538"/>
              <a:ext cx="2049463" cy="2062163"/>
            </a:xfrm>
            <a:custGeom>
              <a:avLst/>
              <a:gdLst>
                <a:gd name="T0" fmla="*/ 483 w 483"/>
                <a:gd name="T1" fmla="*/ 242 h 484"/>
                <a:gd name="T2" fmla="*/ 242 w 483"/>
                <a:gd name="T3" fmla="*/ 0 h 484"/>
                <a:gd name="T4" fmla="*/ 0 w 483"/>
                <a:gd name="T5" fmla="*/ 242 h 484"/>
                <a:gd name="T6" fmla="*/ 20 w 483"/>
                <a:gd name="T7" fmla="*/ 340 h 484"/>
                <a:gd name="T8" fmla="*/ 59 w 483"/>
                <a:gd name="T9" fmla="*/ 326 h 484"/>
                <a:gd name="T10" fmla="*/ 41 w 483"/>
                <a:gd name="T11" fmla="*/ 242 h 484"/>
                <a:gd name="T12" fmla="*/ 242 w 483"/>
                <a:gd name="T13" fmla="*/ 41 h 484"/>
                <a:gd name="T14" fmla="*/ 442 w 483"/>
                <a:gd name="T15" fmla="*/ 242 h 484"/>
                <a:gd name="T16" fmla="*/ 242 w 483"/>
                <a:gd name="T17" fmla="*/ 443 h 484"/>
                <a:gd name="T18" fmla="*/ 112 w 483"/>
                <a:gd name="T19" fmla="*/ 395 h 484"/>
                <a:gd name="T20" fmla="*/ 68 w 483"/>
                <a:gd name="T21" fmla="*/ 411 h 484"/>
                <a:gd name="T22" fmla="*/ 242 w 483"/>
                <a:gd name="T23" fmla="*/ 484 h 484"/>
                <a:gd name="T24" fmla="*/ 483 w 483"/>
                <a:gd name="T25" fmla="*/ 242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3" h="484">
                  <a:moveTo>
                    <a:pt x="483" y="242"/>
                  </a:moveTo>
                  <a:cubicBezTo>
                    <a:pt x="483" y="109"/>
                    <a:pt x="375" y="0"/>
                    <a:pt x="242" y="0"/>
                  </a:cubicBezTo>
                  <a:cubicBezTo>
                    <a:pt x="108" y="0"/>
                    <a:pt x="0" y="109"/>
                    <a:pt x="0" y="242"/>
                  </a:cubicBezTo>
                  <a:cubicBezTo>
                    <a:pt x="0" y="277"/>
                    <a:pt x="7" y="310"/>
                    <a:pt x="20" y="340"/>
                  </a:cubicBezTo>
                  <a:cubicBezTo>
                    <a:pt x="33" y="335"/>
                    <a:pt x="46" y="330"/>
                    <a:pt x="59" y="326"/>
                  </a:cubicBezTo>
                  <a:cubicBezTo>
                    <a:pt x="47" y="300"/>
                    <a:pt x="41" y="272"/>
                    <a:pt x="41" y="242"/>
                  </a:cubicBezTo>
                  <a:cubicBezTo>
                    <a:pt x="41" y="131"/>
                    <a:pt x="131" y="41"/>
                    <a:pt x="242" y="41"/>
                  </a:cubicBezTo>
                  <a:cubicBezTo>
                    <a:pt x="352" y="41"/>
                    <a:pt x="442" y="131"/>
                    <a:pt x="442" y="242"/>
                  </a:cubicBezTo>
                  <a:cubicBezTo>
                    <a:pt x="442" y="353"/>
                    <a:pt x="352" y="443"/>
                    <a:pt x="242" y="443"/>
                  </a:cubicBezTo>
                  <a:cubicBezTo>
                    <a:pt x="192" y="443"/>
                    <a:pt x="147" y="425"/>
                    <a:pt x="112" y="395"/>
                  </a:cubicBezTo>
                  <a:cubicBezTo>
                    <a:pt x="97" y="400"/>
                    <a:pt x="83" y="405"/>
                    <a:pt x="68" y="411"/>
                  </a:cubicBezTo>
                  <a:cubicBezTo>
                    <a:pt x="112" y="456"/>
                    <a:pt x="174" y="484"/>
                    <a:pt x="242" y="484"/>
                  </a:cubicBezTo>
                  <a:cubicBezTo>
                    <a:pt x="375" y="484"/>
                    <a:pt x="483" y="376"/>
                    <a:pt x="483" y="242"/>
                  </a:cubicBezTo>
                  <a:close/>
                </a:path>
              </a:pathLst>
            </a:custGeom>
            <a:solidFill>
              <a:srgbClr val="F5F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600826" y="2541588"/>
              <a:ext cx="623888" cy="1873250"/>
            </a:xfrm>
            <a:custGeom>
              <a:avLst/>
              <a:gdLst>
                <a:gd name="T0" fmla="*/ 147 w 147"/>
                <a:gd name="T1" fmla="*/ 0 h 440"/>
                <a:gd name="T2" fmla="*/ 63 w 147"/>
                <a:gd name="T3" fmla="*/ 0 h 440"/>
                <a:gd name="T4" fmla="*/ 37 w 147"/>
                <a:gd name="T5" fmla="*/ 42 h 440"/>
                <a:gd name="T6" fmla="*/ 104 w 147"/>
                <a:gd name="T7" fmla="*/ 42 h 440"/>
                <a:gd name="T8" fmla="*/ 104 w 147"/>
                <a:gd name="T9" fmla="*/ 343 h 440"/>
                <a:gd name="T10" fmla="*/ 102 w 147"/>
                <a:gd name="T11" fmla="*/ 364 h 440"/>
                <a:gd name="T12" fmla="*/ 96 w 147"/>
                <a:gd name="T13" fmla="*/ 384 h 440"/>
                <a:gd name="T14" fmla="*/ 86 w 147"/>
                <a:gd name="T15" fmla="*/ 394 h 440"/>
                <a:gd name="T16" fmla="*/ 79 w 147"/>
                <a:gd name="T17" fmla="*/ 397 h 440"/>
                <a:gd name="T18" fmla="*/ 74 w 147"/>
                <a:gd name="T19" fmla="*/ 398 h 440"/>
                <a:gd name="T20" fmla="*/ 72 w 147"/>
                <a:gd name="T21" fmla="*/ 398 h 440"/>
                <a:gd name="T22" fmla="*/ 70 w 147"/>
                <a:gd name="T23" fmla="*/ 398 h 440"/>
                <a:gd name="T24" fmla="*/ 69 w 147"/>
                <a:gd name="T25" fmla="*/ 398 h 440"/>
                <a:gd name="T26" fmla="*/ 67 w 147"/>
                <a:gd name="T27" fmla="*/ 398 h 440"/>
                <a:gd name="T28" fmla="*/ 64 w 147"/>
                <a:gd name="T29" fmla="*/ 398 h 440"/>
                <a:gd name="T30" fmla="*/ 60 w 147"/>
                <a:gd name="T31" fmla="*/ 398 h 440"/>
                <a:gd name="T32" fmla="*/ 51 w 147"/>
                <a:gd name="T33" fmla="*/ 395 h 440"/>
                <a:gd name="T34" fmla="*/ 31 w 147"/>
                <a:gd name="T35" fmla="*/ 384 h 440"/>
                <a:gd name="T36" fmla="*/ 0 w 147"/>
                <a:gd name="T37" fmla="*/ 413 h 440"/>
                <a:gd name="T38" fmla="*/ 8 w 147"/>
                <a:gd name="T39" fmla="*/ 418 h 440"/>
                <a:gd name="T40" fmla="*/ 36 w 147"/>
                <a:gd name="T41" fmla="*/ 434 h 440"/>
                <a:gd name="T42" fmla="*/ 53 w 147"/>
                <a:gd name="T43" fmla="*/ 439 h 440"/>
                <a:gd name="T44" fmla="*/ 62 w 147"/>
                <a:gd name="T45" fmla="*/ 440 h 440"/>
                <a:gd name="T46" fmla="*/ 66 w 147"/>
                <a:gd name="T47" fmla="*/ 440 h 440"/>
                <a:gd name="T48" fmla="*/ 70 w 147"/>
                <a:gd name="T49" fmla="*/ 440 h 440"/>
                <a:gd name="T50" fmla="*/ 73 w 147"/>
                <a:gd name="T51" fmla="*/ 440 h 440"/>
                <a:gd name="T52" fmla="*/ 75 w 147"/>
                <a:gd name="T53" fmla="*/ 440 h 440"/>
                <a:gd name="T54" fmla="*/ 79 w 147"/>
                <a:gd name="T55" fmla="*/ 439 h 440"/>
                <a:gd name="T56" fmla="*/ 88 w 147"/>
                <a:gd name="T57" fmla="*/ 438 h 440"/>
                <a:gd name="T58" fmla="*/ 106 w 147"/>
                <a:gd name="T59" fmla="*/ 431 h 440"/>
                <a:gd name="T60" fmla="*/ 122 w 147"/>
                <a:gd name="T61" fmla="*/ 419 h 440"/>
                <a:gd name="T62" fmla="*/ 133 w 147"/>
                <a:gd name="T63" fmla="*/ 403 h 440"/>
                <a:gd name="T64" fmla="*/ 143 w 147"/>
                <a:gd name="T65" fmla="*/ 372 h 440"/>
                <a:gd name="T66" fmla="*/ 147 w 147"/>
                <a:gd name="T67" fmla="*/ 343 h 440"/>
                <a:gd name="T68" fmla="*/ 147 w 147"/>
                <a:gd name="T69" fmla="*/ 322 h 440"/>
                <a:gd name="T70" fmla="*/ 147 w 147"/>
                <a:gd name="T71" fmla="*/ 314 h 440"/>
                <a:gd name="T72" fmla="*/ 147 w 147"/>
                <a:gd name="T73" fmla="*/ 314 h 440"/>
                <a:gd name="T74" fmla="*/ 147 w 147"/>
                <a:gd name="T75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7" h="440">
                  <a:moveTo>
                    <a:pt x="147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343"/>
                    <a:pt x="104" y="343"/>
                    <a:pt x="104" y="343"/>
                  </a:cubicBezTo>
                  <a:cubicBezTo>
                    <a:pt x="104" y="351"/>
                    <a:pt x="104" y="358"/>
                    <a:pt x="102" y="364"/>
                  </a:cubicBezTo>
                  <a:cubicBezTo>
                    <a:pt x="101" y="372"/>
                    <a:pt x="99" y="379"/>
                    <a:pt x="96" y="384"/>
                  </a:cubicBezTo>
                  <a:cubicBezTo>
                    <a:pt x="94" y="389"/>
                    <a:pt x="91" y="392"/>
                    <a:pt x="86" y="394"/>
                  </a:cubicBezTo>
                  <a:cubicBezTo>
                    <a:pt x="84" y="396"/>
                    <a:pt x="82" y="396"/>
                    <a:pt x="79" y="397"/>
                  </a:cubicBezTo>
                  <a:cubicBezTo>
                    <a:pt x="77" y="397"/>
                    <a:pt x="76" y="398"/>
                    <a:pt x="74" y="398"/>
                  </a:cubicBezTo>
                  <a:cubicBezTo>
                    <a:pt x="73" y="398"/>
                    <a:pt x="73" y="398"/>
                    <a:pt x="72" y="398"/>
                  </a:cubicBezTo>
                  <a:cubicBezTo>
                    <a:pt x="70" y="398"/>
                    <a:pt x="70" y="398"/>
                    <a:pt x="70" y="398"/>
                  </a:cubicBezTo>
                  <a:cubicBezTo>
                    <a:pt x="69" y="398"/>
                    <a:pt x="69" y="398"/>
                    <a:pt x="69" y="398"/>
                  </a:cubicBezTo>
                  <a:cubicBezTo>
                    <a:pt x="69" y="398"/>
                    <a:pt x="67" y="398"/>
                    <a:pt x="67" y="398"/>
                  </a:cubicBezTo>
                  <a:cubicBezTo>
                    <a:pt x="66" y="398"/>
                    <a:pt x="65" y="398"/>
                    <a:pt x="64" y="398"/>
                  </a:cubicBezTo>
                  <a:cubicBezTo>
                    <a:pt x="63" y="398"/>
                    <a:pt x="61" y="398"/>
                    <a:pt x="60" y="398"/>
                  </a:cubicBezTo>
                  <a:cubicBezTo>
                    <a:pt x="57" y="397"/>
                    <a:pt x="54" y="396"/>
                    <a:pt x="51" y="395"/>
                  </a:cubicBezTo>
                  <a:cubicBezTo>
                    <a:pt x="44" y="393"/>
                    <a:pt x="38" y="389"/>
                    <a:pt x="31" y="384"/>
                  </a:cubicBezTo>
                  <a:cubicBezTo>
                    <a:pt x="22" y="394"/>
                    <a:pt x="11" y="404"/>
                    <a:pt x="0" y="413"/>
                  </a:cubicBezTo>
                  <a:cubicBezTo>
                    <a:pt x="3" y="415"/>
                    <a:pt x="5" y="416"/>
                    <a:pt x="8" y="418"/>
                  </a:cubicBezTo>
                  <a:cubicBezTo>
                    <a:pt x="16" y="424"/>
                    <a:pt x="25" y="430"/>
                    <a:pt x="36" y="434"/>
                  </a:cubicBezTo>
                  <a:cubicBezTo>
                    <a:pt x="41" y="436"/>
                    <a:pt x="47" y="438"/>
                    <a:pt x="53" y="439"/>
                  </a:cubicBezTo>
                  <a:cubicBezTo>
                    <a:pt x="56" y="439"/>
                    <a:pt x="59" y="440"/>
                    <a:pt x="62" y="440"/>
                  </a:cubicBezTo>
                  <a:cubicBezTo>
                    <a:pt x="63" y="440"/>
                    <a:pt x="65" y="440"/>
                    <a:pt x="66" y="440"/>
                  </a:cubicBezTo>
                  <a:cubicBezTo>
                    <a:pt x="68" y="440"/>
                    <a:pt x="69" y="440"/>
                    <a:pt x="70" y="440"/>
                  </a:cubicBezTo>
                  <a:cubicBezTo>
                    <a:pt x="73" y="440"/>
                    <a:pt x="73" y="440"/>
                    <a:pt x="73" y="440"/>
                  </a:cubicBezTo>
                  <a:cubicBezTo>
                    <a:pt x="75" y="440"/>
                    <a:pt x="75" y="440"/>
                    <a:pt x="75" y="440"/>
                  </a:cubicBezTo>
                  <a:cubicBezTo>
                    <a:pt x="76" y="439"/>
                    <a:pt x="78" y="439"/>
                    <a:pt x="79" y="439"/>
                  </a:cubicBezTo>
                  <a:cubicBezTo>
                    <a:pt x="82" y="439"/>
                    <a:pt x="85" y="438"/>
                    <a:pt x="88" y="438"/>
                  </a:cubicBezTo>
                  <a:cubicBezTo>
                    <a:pt x="94" y="436"/>
                    <a:pt x="100" y="434"/>
                    <a:pt x="106" y="431"/>
                  </a:cubicBezTo>
                  <a:cubicBezTo>
                    <a:pt x="112" y="428"/>
                    <a:pt x="117" y="424"/>
                    <a:pt x="122" y="419"/>
                  </a:cubicBezTo>
                  <a:cubicBezTo>
                    <a:pt x="126" y="414"/>
                    <a:pt x="130" y="409"/>
                    <a:pt x="133" y="403"/>
                  </a:cubicBezTo>
                  <a:cubicBezTo>
                    <a:pt x="139" y="393"/>
                    <a:pt x="142" y="382"/>
                    <a:pt x="143" y="372"/>
                  </a:cubicBezTo>
                  <a:cubicBezTo>
                    <a:pt x="145" y="362"/>
                    <a:pt x="146" y="352"/>
                    <a:pt x="147" y="343"/>
                  </a:cubicBezTo>
                  <a:cubicBezTo>
                    <a:pt x="147" y="322"/>
                    <a:pt x="147" y="322"/>
                    <a:pt x="147" y="322"/>
                  </a:cubicBezTo>
                  <a:cubicBezTo>
                    <a:pt x="147" y="319"/>
                    <a:pt x="147" y="317"/>
                    <a:pt x="147" y="314"/>
                  </a:cubicBezTo>
                  <a:cubicBezTo>
                    <a:pt x="147" y="314"/>
                    <a:pt x="147" y="314"/>
                    <a:pt x="147" y="314"/>
                  </a:cubicBezTo>
                  <a:lnTo>
                    <a:pt x="147" y="0"/>
                  </a:lnTo>
                  <a:close/>
                </a:path>
              </a:pathLst>
            </a:custGeom>
            <a:solidFill>
              <a:srgbClr val="F5F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660776" y="2493963"/>
              <a:ext cx="2800350" cy="1874838"/>
            </a:xfrm>
            <a:custGeom>
              <a:avLst/>
              <a:gdLst>
                <a:gd name="T0" fmla="*/ 503 w 660"/>
                <a:gd name="T1" fmla="*/ 326 h 440"/>
                <a:gd name="T2" fmla="*/ 552 w 660"/>
                <a:gd name="T3" fmla="*/ 329 h 440"/>
                <a:gd name="T4" fmla="*/ 574 w 660"/>
                <a:gd name="T5" fmla="*/ 336 h 440"/>
                <a:gd name="T6" fmla="*/ 596 w 660"/>
                <a:gd name="T7" fmla="*/ 347 h 440"/>
                <a:gd name="T8" fmla="*/ 628 w 660"/>
                <a:gd name="T9" fmla="*/ 369 h 440"/>
                <a:gd name="T10" fmla="*/ 660 w 660"/>
                <a:gd name="T11" fmla="*/ 341 h 440"/>
                <a:gd name="T12" fmla="*/ 617 w 660"/>
                <a:gd name="T13" fmla="*/ 311 h 440"/>
                <a:gd name="T14" fmla="*/ 610 w 660"/>
                <a:gd name="T15" fmla="*/ 308 h 440"/>
                <a:gd name="T16" fmla="*/ 607 w 660"/>
                <a:gd name="T17" fmla="*/ 306 h 440"/>
                <a:gd name="T18" fmla="*/ 604 w 660"/>
                <a:gd name="T19" fmla="*/ 304 h 440"/>
                <a:gd name="T20" fmla="*/ 590 w 660"/>
                <a:gd name="T21" fmla="*/ 298 h 440"/>
                <a:gd name="T22" fmla="*/ 560 w 660"/>
                <a:gd name="T23" fmla="*/ 289 h 440"/>
                <a:gd name="T24" fmla="*/ 501 w 660"/>
                <a:gd name="T25" fmla="*/ 285 h 440"/>
                <a:gd name="T26" fmla="*/ 444 w 660"/>
                <a:gd name="T27" fmla="*/ 294 h 440"/>
                <a:gd name="T28" fmla="*/ 390 w 660"/>
                <a:gd name="T29" fmla="*/ 309 h 440"/>
                <a:gd name="T30" fmla="*/ 288 w 660"/>
                <a:gd name="T31" fmla="*/ 348 h 440"/>
                <a:gd name="T32" fmla="*/ 187 w 660"/>
                <a:gd name="T33" fmla="*/ 383 h 440"/>
                <a:gd name="T34" fmla="*/ 102 w 660"/>
                <a:gd name="T35" fmla="*/ 398 h 440"/>
                <a:gd name="T36" fmla="*/ 94 w 660"/>
                <a:gd name="T37" fmla="*/ 398 h 440"/>
                <a:gd name="T38" fmla="*/ 201 w 660"/>
                <a:gd name="T39" fmla="*/ 283 h 440"/>
                <a:gd name="T40" fmla="*/ 269 w 660"/>
                <a:gd name="T41" fmla="*/ 197 h 440"/>
                <a:gd name="T42" fmla="*/ 286 w 660"/>
                <a:gd name="T43" fmla="*/ 128 h 440"/>
                <a:gd name="T44" fmla="*/ 250 w 660"/>
                <a:gd name="T45" fmla="*/ 38 h 440"/>
                <a:gd name="T46" fmla="*/ 154 w 660"/>
                <a:gd name="T47" fmla="*/ 0 h 440"/>
                <a:gd name="T48" fmla="*/ 53 w 660"/>
                <a:gd name="T49" fmla="*/ 41 h 440"/>
                <a:gd name="T50" fmla="*/ 11 w 660"/>
                <a:gd name="T51" fmla="*/ 145 h 440"/>
                <a:gd name="T52" fmla="*/ 52 w 660"/>
                <a:gd name="T53" fmla="*/ 145 h 440"/>
                <a:gd name="T54" fmla="*/ 83 w 660"/>
                <a:gd name="T55" fmla="*/ 68 h 440"/>
                <a:gd name="T56" fmla="*/ 151 w 660"/>
                <a:gd name="T57" fmla="*/ 40 h 440"/>
                <a:gd name="T58" fmla="*/ 217 w 660"/>
                <a:gd name="T59" fmla="*/ 67 h 440"/>
                <a:gd name="T60" fmla="*/ 244 w 660"/>
                <a:gd name="T61" fmla="*/ 129 h 440"/>
                <a:gd name="T62" fmla="*/ 229 w 660"/>
                <a:gd name="T63" fmla="*/ 183 h 440"/>
                <a:gd name="T64" fmla="*/ 164 w 660"/>
                <a:gd name="T65" fmla="*/ 263 h 440"/>
                <a:gd name="T66" fmla="*/ 0 w 660"/>
                <a:gd name="T67" fmla="*/ 440 h 440"/>
                <a:gd name="T68" fmla="*/ 86 w 660"/>
                <a:gd name="T69" fmla="*/ 440 h 440"/>
                <a:gd name="T70" fmla="*/ 87 w 660"/>
                <a:gd name="T71" fmla="*/ 440 h 440"/>
                <a:gd name="T72" fmla="*/ 143 w 660"/>
                <a:gd name="T73" fmla="*/ 435 h 440"/>
                <a:gd name="T74" fmla="*/ 198 w 660"/>
                <a:gd name="T75" fmla="*/ 422 h 440"/>
                <a:gd name="T76" fmla="*/ 303 w 660"/>
                <a:gd name="T77" fmla="*/ 386 h 440"/>
                <a:gd name="T78" fmla="*/ 403 w 660"/>
                <a:gd name="T79" fmla="*/ 348 h 440"/>
                <a:gd name="T80" fmla="*/ 503 w 660"/>
                <a:gd name="T81" fmla="*/ 326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0" h="440">
                  <a:moveTo>
                    <a:pt x="503" y="326"/>
                  </a:moveTo>
                  <a:cubicBezTo>
                    <a:pt x="520" y="325"/>
                    <a:pt x="536" y="326"/>
                    <a:pt x="552" y="329"/>
                  </a:cubicBezTo>
                  <a:cubicBezTo>
                    <a:pt x="559" y="331"/>
                    <a:pt x="567" y="333"/>
                    <a:pt x="574" y="336"/>
                  </a:cubicBezTo>
                  <a:cubicBezTo>
                    <a:pt x="581" y="339"/>
                    <a:pt x="588" y="343"/>
                    <a:pt x="596" y="347"/>
                  </a:cubicBezTo>
                  <a:cubicBezTo>
                    <a:pt x="607" y="354"/>
                    <a:pt x="617" y="361"/>
                    <a:pt x="628" y="369"/>
                  </a:cubicBezTo>
                  <a:cubicBezTo>
                    <a:pt x="640" y="361"/>
                    <a:pt x="651" y="352"/>
                    <a:pt x="660" y="341"/>
                  </a:cubicBezTo>
                  <a:cubicBezTo>
                    <a:pt x="646" y="331"/>
                    <a:pt x="632" y="320"/>
                    <a:pt x="617" y="311"/>
                  </a:cubicBezTo>
                  <a:cubicBezTo>
                    <a:pt x="610" y="308"/>
                    <a:pt x="610" y="308"/>
                    <a:pt x="610" y="308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4" y="304"/>
                    <a:pt x="604" y="304"/>
                    <a:pt x="604" y="304"/>
                  </a:cubicBezTo>
                  <a:cubicBezTo>
                    <a:pt x="599" y="302"/>
                    <a:pt x="594" y="300"/>
                    <a:pt x="590" y="298"/>
                  </a:cubicBezTo>
                  <a:cubicBezTo>
                    <a:pt x="580" y="294"/>
                    <a:pt x="570" y="291"/>
                    <a:pt x="560" y="289"/>
                  </a:cubicBezTo>
                  <a:cubicBezTo>
                    <a:pt x="541" y="284"/>
                    <a:pt x="520" y="284"/>
                    <a:pt x="501" y="285"/>
                  </a:cubicBezTo>
                  <a:cubicBezTo>
                    <a:pt x="481" y="286"/>
                    <a:pt x="462" y="289"/>
                    <a:pt x="444" y="294"/>
                  </a:cubicBezTo>
                  <a:cubicBezTo>
                    <a:pt x="425" y="298"/>
                    <a:pt x="408" y="303"/>
                    <a:pt x="390" y="309"/>
                  </a:cubicBezTo>
                  <a:cubicBezTo>
                    <a:pt x="355" y="321"/>
                    <a:pt x="321" y="335"/>
                    <a:pt x="288" y="348"/>
                  </a:cubicBezTo>
                  <a:cubicBezTo>
                    <a:pt x="254" y="360"/>
                    <a:pt x="221" y="373"/>
                    <a:pt x="187" y="383"/>
                  </a:cubicBezTo>
                  <a:cubicBezTo>
                    <a:pt x="159" y="391"/>
                    <a:pt x="131" y="397"/>
                    <a:pt x="102" y="398"/>
                  </a:cubicBezTo>
                  <a:cubicBezTo>
                    <a:pt x="94" y="398"/>
                    <a:pt x="94" y="398"/>
                    <a:pt x="94" y="398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34" y="247"/>
                    <a:pt x="257" y="218"/>
                    <a:pt x="269" y="197"/>
                  </a:cubicBezTo>
                  <a:cubicBezTo>
                    <a:pt x="280" y="175"/>
                    <a:pt x="286" y="153"/>
                    <a:pt x="286" y="128"/>
                  </a:cubicBezTo>
                  <a:cubicBezTo>
                    <a:pt x="286" y="94"/>
                    <a:pt x="274" y="64"/>
                    <a:pt x="250" y="38"/>
                  </a:cubicBezTo>
                  <a:cubicBezTo>
                    <a:pt x="225" y="13"/>
                    <a:pt x="193" y="0"/>
                    <a:pt x="154" y="0"/>
                  </a:cubicBezTo>
                  <a:cubicBezTo>
                    <a:pt x="114" y="0"/>
                    <a:pt x="80" y="13"/>
                    <a:pt x="53" y="41"/>
                  </a:cubicBezTo>
                  <a:cubicBezTo>
                    <a:pt x="26" y="68"/>
                    <a:pt x="12" y="103"/>
                    <a:pt x="11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4" y="112"/>
                    <a:pt x="65" y="86"/>
                    <a:pt x="83" y="68"/>
                  </a:cubicBezTo>
                  <a:cubicBezTo>
                    <a:pt x="101" y="50"/>
                    <a:pt x="124" y="40"/>
                    <a:pt x="151" y="40"/>
                  </a:cubicBezTo>
                  <a:cubicBezTo>
                    <a:pt x="177" y="40"/>
                    <a:pt x="199" y="49"/>
                    <a:pt x="217" y="67"/>
                  </a:cubicBezTo>
                  <a:cubicBezTo>
                    <a:pt x="235" y="84"/>
                    <a:pt x="244" y="105"/>
                    <a:pt x="244" y="129"/>
                  </a:cubicBezTo>
                  <a:cubicBezTo>
                    <a:pt x="244" y="148"/>
                    <a:pt x="239" y="166"/>
                    <a:pt x="229" y="183"/>
                  </a:cubicBezTo>
                  <a:cubicBezTo>
                    <a:pt x="219" y="201"/>
                    <a:pt x="198" y="227"/>
                    <a:pt x="164" y="263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86" y="440"/>
                    <a:pt x="86" y="440"/>
                    <a:pt x="86" y="440"/>
                  </a:cubicBezTo>
                  <a:cubicBezTo>
                    <a:pt x="87" y="440"/>
                    <a:pt x="87" y="440"/>
                    <a:pt x="87" y="440"/>
                  </a:cubicBezTo>
                  <a:cubicBezTo>
                    <a:pt x="106" y="440"/>
                    <a:pt x="125" y="438"/>
                    <a:pt x="143" y="435"/>
                  </a:cubicBezTo>
                  <a:cubicBezTo>
                    <a:pt x="162" y="432"/>
                    <a:pt x="181" y="428"/>
                    <a:pt x="198" y="422"/>
                  </a:cubicBezTo>
                  <a:cubicBezTo>
                    <a:pt x="234" y="412"/>
                    <a:pt x="269" y="399"/>
                    <a:pt x="303" y="386"/>
                  </a:cubicBezTo>
                  <a:cubicBezTo>
                    <a:pt x="336" y="373"/>
                    <a:pt x="370" y="360"/>
                    <a:pt x="403" y="348"/>
                  </a:cubicBezTo>
                  <a:cubicBezTo>
                    <a:pt x="437" y="337"/>
                    <a:pt x="470" y="328"/>
                    <a:pt x="503" y="326"/>
                  </a:cubicBezTo>
                  <a:close/>
                </a:path>
              </a:pathLst>
            </a:custGeom>
            <a:solidFill>
              <a:srgbClr val="F5F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7377113" y="2544763"/>
              <a:ext cx="1154113" cy="1874838"/>
            </a:xfrm>
            <a:custGeom>
              <a:avLst/>
              <a:gdLst>
                <a:gd name="T0" fmla="*/ 0 w 727"/>
                <a:gd name="T1" fmla="*/ 0 h 1181"/>
                <a:gd name="T2" fmla="*/ 727 w 727"/>
                <a:gd name="T3" fmla="*/ 0 h 1181"/>
                <a:gd name="T4" fmla="*/ 112 w 727"/>
                <a:gd name="T5" fmla="*/ 1181 h 1181"/>
                <a:gd name="T6" fmla="*/ 19 w 727"/>
                <a:gd name="T7" fmla="*/ 1132 h 1181"/>
                <a:gd name="T8" fmla="*/ 548 w 727"/>
                <a:gd name="T9" fmla="*/ 110 h 1181"/>
                <a:gd name="T10" fmla="*/ 0 w 727"/>
                <a:gd name="T11" fmla="*/ 110 h 1181"/>
                <a:gd name="T12" fmla="*/ 0 w 727"/>
                <a:gd name="T13" fmla="*/ 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7" h="1181">
                  <a:moveTo>
                    <a:pt x="0" y="0"/>
                  </a:moveTo>
                  <a:lnTo>
                    <a:pt x="727" y="0"/>
                  </a:lnTo>
                  <a:lnTo>
                    <a:pt x="112" y="1181"/>
                  </a:lnTo>
                  <a:lnTo>
                    <a:pt x="19" y="1132"/>
                  </a:lnTo>
                  <a:lnTo>
                    <a:pt x="548" y="110"/>
                  </a:lnTo>
                  <a:lnTo>
                    <a:pt x="0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" name="矩形 41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shutterstock_355323185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668016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0" name="组合 4099"/>
          <p:cNvGrpSpPr/>
          <p:nvPr/>
        </p:nvGrpSpPr>
        <p:grpSpPr>
          <a:xfrm>
            <a:off x="2639213" y="1524681"/>
            <a:ext cx="6875476" cy="3714976"/>
            <a:chOff x="3419476" y="1946275"/>
            <a:chExt cx="5314950" cy="2871788"/>
          </a:xfrm>
        </p:grpSpPr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3419476" y="1946275"/>
              <a:ext cx="1497013" cy="2493963"/>
            </a:xfrm>
            <a:custGeom>
              <a:avLst/>
              <a:gdLst>
                <a:gd name="T0" fmla="*/ 87 w 353"/>
                <a:gd name="T1" fmla="*/ 266 h 586"/>
                <a:gd name="T2" fmla="*/ 5 w 353"/>
                <a:gd name="T3" fmla="*/ 258 h 586"/>
                <a:gd name="T4" fmla="*/ 304 w 353"/>
                <a:gd name="T5" fmla="*/ 272 h 586"/>
                <a:gd name="T6" fmla="*/ 153 w 353"/>
                <a:gd name="T7" fmla="*/ 486 h 586"/>
                <a:gd name="T8" fmla="*/ 281 w 353"/>
                <a:gd name="T9" fmla="*/ 486 h 586"/>
                <a:gd name="T10" fmla="*/ 287 w 353"/>
                <a:gd name="T11" fmla="*/ 584 h 586"/>
                <a:gd name="T12" fmla="*/ 15 w 353"/>
                <a:gd name="T13" fmla="*/ 569 h 586"/>
                <a:gd name="T14" fmla="*/ 15 w 353"/>
                <a:gd name="T15" fmla="*/ 518 h 586"/>
                <a:gd name="T16" fmla="*/ 20 w 353"/>
                <a:gd name="T17" fmla="*/ 469 h 586"/>
                <a:gd name="T18" fmla="*/ 212 w 353"/>
                <a:gd name="T19" fmla="*/ 250 h 586"/>
                <a:gd name="T20" fmla="*/ 87 w 353"/>
                <a:gd name="T21" fmla="*/ 26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3" h="586">
                  <a:moveTo>
                    <a:pt x="87" y="266"/>
                  </a:moveTo>
                  <a:cubicBezTo>
                    <a:pt x="66" y="266"/>
                    <a:pt x="26" y="258"/>
                    <a:pt x="5" y="258"/>
                  </a:cubicBezTo>
                  <a:cubicBezTo>
                    <a:pt x="0" y="0"/>
                    <a:pt x="353" y="73"/>
                    <a:pt x="304" y="272"/>
                  </a:cubicBezTo>
                  <a:cubicBezTo>
                    <a:pt x="281" y="363"/>
                    <a:pt x="198" y="436"/>
                    <a:pt x="153" y="486"/>
                  </a:cubicBezTo>
                  <a:cubicBezTo>
                    <a:pt x="163" y="488"/>
                    <a:pt x="265" y="486"/>
                    <a:pt x="281" y="486"/>
                  </a:cubicBezTo>
                  <a:cubicBezTo>
                    <a:pt x="282" y="499"/>
                    <a:pt x="289" y="572"/>
                    <a:pt x="287" y="584"/>
                  </a:cubicBezTo>
                  <a:cubicBezTo>
                    <a:pt x="254" y="586"/>
                    <a:pt x="32" y="575"/>
                    <a:pt x="15" y="569"/>
                  </a:cubicBezTo>
                  <a:cubicBezTo>
                    <a:pt x="15" y="569"/>
                    <a:pt x="14" y="548"/>
                    <a:pt x="15" y="518"/>
                  </a:cubicBezTo>
                  <a:cubicBezTo>
                    <a:pt x="17" y="499"/>
                    <a:pt x="20" y="469"/>
                    <a:pt x="20" y="469"/>
                  </a:cubicBezTo>
                  <a:cubicBezTo>
                    <a:pt x="59" y="391"/>
                    <a:pt x="194" y="301"/>
                    <a:pt x="212" y="250"/>
                  </a:cubicBezTo>
                  <a:cubicBezTo>
                    <a:pt x="240" y="170"/>
                    <a:pt x="87" y="142"/>
                    <a:pt x="87" y="266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678238" y="2078038"/>
              <a:ext cx="1446213" cy="2476500"/>
            </a:xfrm>
            <a:custGeom>
              <a:avLst/>
              <a:gdLst>
                <a:gd name="T0" fmla="*/ 75 w 341"/>
                <a:gd name="T1" fmla="*/ 264 h 582"/>
                <a:gd name="T2" fmla="*/ 6 w 341"/>
                <a:gd name="T3" fmla="*/ 263 h 582"/>
                <a:gd name="T4" fmla="*/ 292 w 341"/>
                <a:gd name="T5" fmla="*/ 255 h 582"/>
                <a:gd name="T6" fmla="*/ 143 w 341"/>
                <a:gd name="T7" fmla="*/ 485 h 582"/>
                <a:gd name="T8" fmla="*/ 271 w 341"/>
                <a:gd name="T9" fmla="*/ 485 h 582"/>
                <a:gd name="T10" fmla="*/ 273 w 341"/>
                <a:gd name="T11" fmla="*/ 578 h 582"/>
                <a:gd name="T12" fmla="*/ 19 w 341"/>
                <a:gd name="T13" fmla="*/ 577 h 582"/>
                <a:gd name="T14" fmla="*/ 19 w 341"/>
                <a:gd name="T15" fmla="*/ 517 h 582"/>
                <a:gd name="T16" fmla="*/ 19 w 341"/>
                <a:gd name="T17" fmla="*/ 481 h 582"/>
                <a:gd name="T18" fmla="*/ 199 w 341"/>
                <a:gd name="T19" fmla="*/ 257 h 582"/>
                <a:gd name="T20" fmla="*/ 75 w 341"/>
                <a:gd name="T21" fmla="*/ 264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1" h="582">
                  <a:moveTo>
                    <a:pt x="75" y="264"/>
                  </a:moveTo>
                  <a:cubicBezTo>
                    <a:pt x="55" y="264"/>
                    <a:pt x="26" y="263"/>
                    <a:pt x="6" y="263"/>
                  </a:cubicBezTo>
                  <a:cubicBezTo>
                    <a:pt x="0" y="0"/>
                    <a:pt x="341" y="52"/>
                    <a:pt x="292" y="255"/>
                  </a:cubicBezTo>
                  <a:cubicBezTo>
                    <a:pt x="270" y="347"/>
                    <a:pt x="188" y="434"/>
                    <a:pt x="143" y="485"/>
                  </a:cubicBezTo>
                  <a:cubicBezTo>
                    <a:pt x="152" y="487"/>
                    <a:pt x="255" y="485"/>
                    <a:pt x="271" y="485"/>
                  </a:cubicBezTo>
                  <a:cubicBezTo>
                    <a:pt x="272" y="498"/>
                    <a:pt x="274" y="566"/>
                    <a:pt x="273" y="578"/>
                  </a:cubicBezTo>
                  <a:cubicBezTo>
                    <a:pt x="240" y="580"/>
                    <a:pt x="36" y="582"/>
                    <a:pt x="19" y="577"/>
                  </a:cubicBezTo>
                  <a:cubicBezTo>
                    <a:pt x="19" y="577"/>
                    <a:pt x="17" y="548"/>
                    <a:pt x="19" y="517"/>
                  </a:cubicBezTo>
                  <a:cubicBezTo>
                    <a:pt x="20" y="498"/>
                    <a:pt x="19" y="481"/>
                    <a:pt x="19" y="481"/>
                  </a:cubicBezTo>
                  <a:cubicBezTo>
                    <a:pt x="58" y="401"/>
                    <a:pt x="181" y="308"/>
                    <a:pt x="199" y="257"/>
                  </a:cubicBezTo>
                  <a:cubicBezTo>
                    <a:pt x="227" y="175"/>
                    <a:pt x="75" y="138"/>
                    <a:pt x="75" y="264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"/>
            <p:cNvSpPr>
              <a:spLocks noEditPoints="1"/>
            </p:cNvSpPr>
            <p:nvPr/>
          </p:nvSpPr>
          <p:spPr bwMode="auto">
            <a:xfrm>
              <a:off x="3767138" y="2435225"/>
              <a:ext cx="1438275" cy="2230438"/>
            </a:xfrm>
            <a:custGeom>
              <a:avLst/>
              <a:gdLst>
                <a:gd name="T0" fmla="*/ 137 w 339"/>
                <a:gd name="T1" fmla="*/ 524 h 524"/>
                <a:gd name="T2" fmla="*/ 57 w 339"/>
                <a:gd name="T3" fmla="*/ 522 h 524"/>
                <a:gd name="T4" fmla="*/ 278 w 339"/>
                <a:gd name="T5" fmla="*/ 523 h 524"/>
                <a:gd name="T6" fmla="*/ 27 w 339"/>
                <a:gd name="T7" fmla="*/ 522 h 524"/>
                <a:gd name="T8" fmla="*/ 112 w 339"/>
                <a:gd name="T9" fmla="*/ 523 h 524"/>
                <a:gd name="T10" fmla="*/ 86 w 339"/>
                <a:gd name="T11" fmla="*/ 523 h 524"/>
                <a:gd name="T12" fmla="*/ 308 w 339"/>
                <a:gd name="T13" fmla="*/ 94 h 524"/>
                <a:gd name="T14" fmla="*/ 313 w 339"/>
                <a:gd name="T15" fmla="*/ 118 h 524"/>
                <a:gd name="T16" fmla="*/ 290 w 339"/>
                <a:gd name="T17" fmla="*/ 62 h 524"/>
                <a:gd name="T18" fmla="*/ 185 w 339"/>
                <a:gd name="T19" fmla="*/ 399 h 524"/>
                <a:gd name="T20" fmla="*/ 310 w 339"/>
                <a:gd name="T21" fmla="*/ 175 h 524"/>
                <a:gd name="T22" fmla="*/ 298 w 339"/>
                <a:gd name="T23" fmla="*/ 220 h 524"/>
                <a:gd name="T24" fmla="*/ 286 w 339"/>
                <a:gd name="T25" fmla="*/ 245 h 524"/>
                <a:gd name="T26" fmla="*/ 274 w 339"/>
                <a:gd name="T27" fmla="*/ 272 h 524"/>
                <a:gd name="T28" fmla="*/ 260 w 339"/>
                <a:gd name="T29" fmla="*/ 293 h 524"/>
                <a:gd name="T30" fmla="*/ 247 w 339"/>
                <a:gd name="T31" fmla="*/ 315 h 524"/>
                <a:gd name="T32" fmla="*/ 235 w 339"/>
                <a:gd name="T33" fmla="*/ 333 h 524"/>
                <a:gd name="T34" fmla="*/ 221 w 339"/>
                <a:gd name="T35" fmla="*/ 351 h 524"/>
                <a:gd name="T36" fmla="*/ 195 w 339"/>
                <a:gd name="T37" fmla="*/ 385 h 524"/>
                <a:gd name="T38" fmla="*/ 207 w 339"/>
                <a:gd name="T39" fmla="*/ 368 h 524"/>
                <a:gd name="T40" fmla="*/ 155 w 339"/>
                <a:gd name="T41" fmla="*/ 401 h 524"/>
                <a:gd name="T42" fmla="*/ 306 w 339"/>
                <a:gd name="T43" fmla="*/ 197 h 524"/>
                <a:gd name="T44" fmla="*/ 315 w 339"/>
                <a:gd name="T45" fmla="*/ 148 h 524"/>
                <a:gd name="T46" fmla="*/ 298 w 339"/>
                <a:gd name="T47" fmla="*/ 225 h 524"/>
                <a:gd name="T48" fmla="*/ 279 w 339"/>
                <a:gd name="T49" fmla="*/ 522 h 524"/>
                <a:gd name="T50" fmla="*/ 285 w 339"/>
                <a:gd name="T51" fmla="*/ 432 h 524"/>
                <a:gd name="T52" fmla="*/ 285 w 339"/>
                <a:gd name="T53" fmla="*/ 432 h 524"/>
                <a:gd name="T54" fmla="*/ 283 w 339"/>
                <a:gd name="T55" fmla="*/ 458 h 524"/>
                <a:gd name="T56" fmla="*/ 284 w 339"/>
                <a:gd name="T57" fmla="*/ 485 h 524"/>
                <a:gd name="T58" fmla="*/ 281 w 339"/>
                <a:gd name="T59" fmla="*/ 504 h 524"/>
                <a:gd name="T60" fmla="*/ 278 w 339"/>
                <a:gd name="T61" fmla="*/ 522 h 524"/>
                <a:gd name="T62" fmla="*/ 246 w 339"/>
                <a:gd name="T63" fmla="*/ 522 h 524"/>
                <a:gd name="T64" fmla="*/ 168 w 339"/>
                <a:gd name="T65" fmla="*/ 523 h 524"/>
                <a:gd name="T66" fmla="*/ 219 w 339"/>
                <a:gd name="T67" fmla="*/ 522 h 524"/>
                <a:gd name="T68" fmla="*/ 193 w 339"/>
                <a:gd name="T69" fmla="*/ 52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524">
                  <a:moveTo>
                    <a:pt x="111" y="498"/>
                  </a:moveTo>
                  <a:cubicBezTo>
                    <a:pt x="114" y="504"/>
                    <a:pt x="137" y="524"/>
                    <a:pt x="137" y="524"/>
                  </a:cubicBezTo>
                  <a:moveTo>
                    <a:pt x="30" y="496"/>
                  </a:moveTo>
                  <a:cubicBezTo>
                    <a:pt x="33" y="502"/>
                    <a:pt x="59" y="521"/>
                    <a:pt x="57" y="522"/>
                  </a:cubicBezTo>
                  <a:moveTo>
                    <a:pt x="26" y="523"/>
                  </a:moveTo>
                  <a:cubicBezTo>
                    <a:pt x="110" y="524"/>
                    <a:pt x="195" y="522"/>
                    <a:pt x="278" y="523"/>
                  </a:cubicBezTo>
                  <a:moveTo>
                    <a:pt x="0" y="494"/>
                  </a:moveTo>
                  <a:cubicBezTo>
                    <a:pt x="3" y="500"/>
                    <a:pt x="27" y="522"/>
                    <a:pt x="27" y="522"/>
                  </a:cubicBezTo>
                  <a:moveTo>
                    <a:pt x="84" y="497"/>
                  </a:moveTo>
                  <a:cubicBezTo>
                    <a:pt x="87" y="503"/>
                    <a:pt x="112" y="523"/>
                    <a:pt x="112" y="523"/>
                  </a:cubicBezTo>
                  <a:moveTo>
                    <a:pt x="58" y="497"/>
                  </a:moveTo>
                  <a:cubicBezTo>
                    <a:pt x="61" y="503"/>
                    <a:pt x="86" y="524"/>
                    <a:pt x="86" y="523"/>
                  </a:cubicBezTo>
                  <a:moveTo>
                    <a:pt x="256" y="62"/>
                  </a:moveTo>
                  <a:cubicBezTo>
                    <a:pt x="260" y="64"/>
                    <a:pt x="308" y="95"/>
                    <a:pt x="308" y="94"/>
                  </a:cubicBezTo>
                  <a:moveTo>
                    <a:pt x="271" y="92"/>
                  </a:moveTo>
                  <a:cubicBezTo>
                    <a:pt x="277" y="98"/>
                    <a:pt x="313" y="119"/>
                    <a:pt x="313" y="118"/>
                  </a:cubicBezTo>
                  <a:moveTo>
                    <a:pt x="228" y="31"/>
                  </a:moveTo>
                  <a:cubicBezTo>
                    <a:pt x="237" y="33"/>
                    <a:pt x="290" y="64"/>
                    <a:pt x="290" y="62"/>
                  </a:cubicBezTo>
                  <a:moveTo>
                    <a:pt x="152" y="371"/>
                  </a:moveTo>
                  <a:cubicBezTo>
                    <a:pt x="156" y="377"/>
                    <a:pt x="185" y="399"/>
                    <a:pt x="185" y="399"/>
                  </a:cubicBezTo>
                  <a:moveTo>
                    <a:pt x="276" y="147"/>
                  </a:moveTo>
                  <a:cubicBezTo>
                    <a:pt x="281" y="153"/>
                    <a:pt x="310" y="175"/>
                    <a:pt x="310" y="175"/>
                  </a:cubicBezTo>
                  <a:moveTo>
                    <a:pt x="267" y="192"/>
                  </a:moveTo>
                  <a:cubicBezTo>
                    <a:pt x="271" y="199"/>
                    <a:pt x="298" y="220"/>
                    <a:pt x="298" y="220"/>
                  </a:cubicBezTo>
                  <a:moveTo>
                    <a:pt x="256" y="221"/>
                  </a:moveTo>
                  <a:cubicBezTo>
                    <a:pt x="261" y="227"/>
                    <a:pt x="286" y="246"/>
                    <a:pt x="286" y="245"/>
                  </a:cubicBezTo>
                  <a:moveTo>
                    <a:pt x="244" y="247"/>
                  </a:moveTo>
                  <a:cubicBezTo>
                    <a:pt x="249" y="254"/>
                    <a:pt x="274" y="272"/>
                    <a:pt x="274" y="272"/>
                  </a:cubicBezTo>
                  <a:moveTo>
                    <a:pt x="230" y="268"/>
                  </a:moveTo>
                  <a:cubicBezTo>
                    <a:pt x="235" y="275"/>
                    <a:pt x="260" y="293"/>
                    <a:pt x="260" y="293"/>
                  </a:cubicBezTo>
                  <a:moveTo>
                    <a:pt x="215" y="287"/>
                  </a:moveTo>
                  <a:cubicBezTo>
                    <a:pt x="220" y="294"/>
                    <a:pt x="247" y="315"/>
                    <a:pt x="247" y="315"/>
                  </a:cubicBezTo>
                  <a:moveTo>
                    <a:pt x="202" y="305"/>
                  </a:moveTo>
                  <a:cubicBezTo>
                    <a:pt x="207" y="312"/>
                    <a:pt x="235" y="333"/>
                    <a:pt x="235" y="333"/>
                  </a:cubicBezTo>
                  <a:moveTo>
                    <a:pt x="188" y="326"/>
                  </a:moveTo>
                  <a:cubicBezTo>
                    <a:pt x="192" y="332"/>
                    <a:pt x="221" y="351"/>
                    <a:pt x="221" y="351"/>
                  </a:cubicBezTo>
                  <a:moveTo>
                    <a:pt x="163" y="354"/>
                  </a:moveTo>
                  <a:cubicBezTo>
                    <a:pt x="167" y="361"/>
                    <a:pt x="195" y="385"/>
                    <a:pt x="195" y="385"/>
                  </a:cubicBezTo>
                  <a:moveTo>
                    <a:pt x="176" y="343"/>
                  </a:moveTo>
                  <a:cubicBezTo>
                    <a:pt x="180" y="349"/>
                    <a:pt x="207" y="369"/>
                    <a:pt x="207" y="368"/>
                  </a:cubicBezTo>
                  <a:moveTo>
                    <a:pt x="137" y="383"/>
                  </a:moveTo>
                  <a:cubicBezTo>
                    <a:pt x="141" y="389"/>
                    <a:pt x="155" y="401"/>
                    <a:pt x="155" y="401"/>
                  </a:cubicBezTo>
                  <a:moveTo>
                    <a:pt x="272" y="172"/>
                  </a:moveTo>
                  <a:cubicBezTo>
                    <a:pt x="278" y="179"/>
                    <a:pt x="306" y="197"/>
                    <a:pt x="306" y="197"/>
                  </a:cubicBezTo>
                  <a:moveTo>
                    <a:pt x="275" y="120"/>
                  </a:moveTo>
                  <a:cubicBezTo>
                    <a:pt x="281" y="126"/>
                    <a:pt x="315" y="148"/>
                    <a:pt x="315" y="148"/>
                  </a:cubicBezTo>
                  <a:moveTo>
                    <a:pt x="148" y="0"/>
                  </a:moveTo>
                  <a:cubicBezTo>
                    <a:pt x="324" y="17"/>
                    <a:pt x="339" y="128"/>
                    <a:pt x="298" y="225"/>
                  </a:cubicBezTo>
                  <a:cubicBezTo>
                    <a:pt x="264" y="304"/>
                    <a:pt x="198" y="386"/>
                    <a:pt x="189" y="400"/>
                  </a:cubicBezTo>
                  <a:moveTo>
                    <a:pt x="279" y="522"/>
                  </a:moveTo>
                  <a:cubicBezTo>
                    <a:pt x="282" y="505"/>
                    <a:pt x="287" y="490"/>
                    <a:pt x="287" y="472"/>
                  </a:cubicBezTo>
                  <a:cubicBezTo>
                    <a:pt x="287" y="463"/>
                    <a:pt x="289" y="438"/>
                    <a:pt x="285" y="432"/>
                  </a:cubicBezTo>
                  <a:moveTo>
                    <a:pt x="252" y="402"/>
                  </a:moveTo>
                  <a:cubicBezTo>
                    <a:pt x="256" y="409"/>
                    <a:pt x="285" y="432"/>
                    <a:pt x="285" y="432"/>
                  </a:cubicBezTo>
                  <a:moveTo>
                    <a:pt x="252" y="427"/>
                  </a:moveTo>
                  <a:cubicBezTo>
                    <a:pt x="256" y="434"/>
                    <a:pt x="283" y="458"/>
                    <a:pt x="283" y="458"/>
                  </a:cubicBezTo>
                  <a:moveTo>
                    <a:pt x="253" y="453"/>
                  </a:moveTo>
                  <a:cubicBezTo>
                    <a:pt x="257" y="460"/>
                    <a:pt x="284" y="485"/>
                    <a:pt x="284" y="485"/>
                  </a:cubicBezTo>
                  <a:moveTo>
                    <a:pt x="253" y="477"/>
                  </a:moveTo>
                  <a:cubicBezTo>
                    <a:pt x="257" y="484"/>
                    <a:pt x="281" y="504"/>
                    <a:pt x="281" y="504"/>
                  </a:cubicBezTo>
                  <a:moveTo>
                    <a:pt x="252" y="497"/>
                  </a:moveTo>
                  <a:cubicBezTo>
                    <a:pt x="255" y="503"/>
                    <a:pt x="278" y="522"/>
                    <a:pt x="278" y="522"/>
                  </a:cubicBezTo>
                  <a:moveTo>
                    <a:pt x="220" y="498"/>
                  </a:moveTo>
                  <a:cubicBezTo>
                    <a:pt x="223" y="504"/>
                    <a:pt x="246" y="522"/>
                    <a:pt x="246" y="522"/>
                  </a:cubicBezTo>
                  <a:moveTo>
                    <a:pt x="140" y="497"/>
                  </a:moveTo>
                  <a:cubicBezTo>
                    <a:pt x="143" y="503"/>
                    <a:pt x="168" y="523"/>
                    <a:pt x="168" y="523"/>
                  </a:cubicBezTo>
                  <a:moveTo>
                    <a:pt x="192" y="497"/>
                  </a:moveTo>
                  <a:cubicBezTo>
                    <a:pt x="195" y="503"/>
                    <a:pt x="219" y="522"/>
                    <a:pt x="219" y="522"/>
                  </a:cubicBezTo>
                  <a:moveTo>
                    <a:pt x="167" y="497"/>
                  </a:moveTo>
                  <a:cubicBezTo>
                    <a:pt x="170" y="503"/>
                    <a:pt x="193" y="522"/>
                    <a:pt x="193" y="522"/>
                  </a:cubicBezTo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4497388" y="2278063"/>
              <a:ext cx="1760538" cy="2501900"/>
            </a:xfrm>
            <a:custGeom>
              <a:avLst/>
              <a:gdLst>
                <a:gd name="T0" fmla="*/ 75 w 415"/>
                <a:gd name="T1" fmla="*/ 98 h 588"/>
                <a:gd name="T2" fmla="*/ 59 w 415"/>
                <a:gd name="T3" fmla="*/ 513 h 588"/>
                <a:gd name="T4" fmla="*/ 324 w 415"/>
                <a:gd name="T5" fmla="*/ 535 h 588"/>
                <a:gd name="T6" fmla="*/ 373 w 415"/>
                <a:gd name="T7" fmla="*/ 118 h 588"/>
                <a:gd name="T8" fmla="*/ 75 w 415"/>
                <a:gd name="T9" fmla="*/ 98 h 588"/>
                <a:gd name="T10" fmla="*/ 157 w 415"/>
                <a:gd name="T11" fmla="*/ 207 h 588"/>
                <a:gd name="T12" fmla="*/ 144 w 415"/>
                <a:gd name="T13" fmla="*/ 411 h 588"/>
                <a:gd name="T14" fmla="*/ 260 w 415"/>
                <a:gd name="T15" fmla="*/ 421 h 588"/>
                <a:gd name="T16" fmla="*/ 287 w 415"/>
                <a:gd name="T17" fmla="*/ 189 h 588"/>
                <a:gd name="T18" fmla="*/ 157 w 415"/>
                <a:gd name="T19" fmla="*/ 20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" h="588">
                  <a:moveTo>
                    <a:pt x="75" y="98"/>
                  </a:moveTo>
                  <a:cubicBezTo>
                    <a:pt x="21" y="197"/>
                    <a:pt x="0" y="438"/>
                    <a:pt x="59" y="513"/>
                  </a:cubicBezTo>
                  <a:cubicBezTo>
                    <a:pt x="117" y="588"/>
                    <a:pt x="250" y="587"/>
                    <a:pt x="324" y="535"/>
                  </a:cubicBezTo>
                  <a:cubicBezTo>
                    <a:pt x="398" y="483"/>
                    <a:pt x="415" y="207"/>
                    <a:pt x="373" y="118"/>
                  </a:cubicBezTo>
                  <a:cubicBezTo>
                    <a:pt x="330" y="30"/>
                    <a:pt x="129" y="0"/>
                    <a:pt x="75" y="98"/>
                  </a:cubicBezTo>
                  <a:close/>
                  <a:moveTo>
                    <a:pt x="157" y="207"/>
                  </a:moveTo>
                  <a:cubicBezTo>
                    <a:pt x="126" y="261"/>
                    <a:pt x="111" y="370"/>
                    <a:pt x="144" y="411"/>
                  </a:cubicBezTo>
                  <a:cubicBezTo>
                    <a:pt x="176" y="453"/>
                    <a:pt x="218" y="450"/>
                    <a:pt x="260" y="421"/>
                  </a:cubicBezTo>
                  <a:cubicBezTo>
                    <a:pt x="301" y="392"/>
                    <a:pt x="310" y="239"/>
                    <a:pt x="287" y="189"/>
                  </a:cubicBezTo>
                  <a:cubicBezTo>
                    <a:pt x="263" y="140"/>
                    <a:pt x="187" y="152"/>
                    <a:pt x="157" y="207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4773613" y="2414588"/>
              <a:ext cx="1822450" cy="2403475"/>
            </a:xfrm>
            <a:custGeom>
              <a:avLst/>
              <a:gdLst>
                <a:gd name="T0" fmla="*/ 59 w 430"/>
                <a:gd name="T1" fmla="*/ 485 h 565"/>
                <a:gd name="T2" fmla="*/ 325 w 430"/>
                <a:gd name="T3" fmla="*/ 93 h 565"/>
                <a:gd name="T4" fmla="*/ 122 w 430"/>
                <a:gd name="T5" fmla="*/ 167 h 565"/>
                <a:gd name="T6" fmla="*/ 241 w 430"/>
                <a:gd name="T7" fmla="*/ 384 h 565"/>
                <a:gd name="T8" fmla="*/ 122 w 430"/>
                <a:gd name="T9" fmla="*/ 167 h 565"/>
                <a:gd name="T10" fmla="*/ 407 w 430"/>
                <a:gd name="T11" fmla="*/ 248 h 565"/>
                <a:gd name="T12" fmla="*/ 124 w 430"/>
                <a:gd name="T13" fmla="*/ 374 h 565"/>
                <a:gd name="T14" fmla="*/ 166 w 430"/>
                <a:gd name="T15" fmla="*/ 133 h 565"/>
                <a:gd name="T16" fmla="*/ 104 w 430"/>
                <a:gd name="T17" fmla="*/ 267 h 565"/>
                <a:gd name="T18" fmla="*/ 107 w 430"/>
                <a:gd name="T19" fmla="*/ 238 h 565"/>
                <a:gd name="T20" fmla="*/ 116 w 430"/>
                <a:gd name="T21" fmla="*/ 185 h 565"/>
                <a:gd name="T22" fmla="*/ 110 w 430"/>
                <a:gd name="T23" fmla="*/ 208 h 565"/>
                <a:gd name="T24" fmla="*/ 107 w 430"/>
                <a:gd name="T25" fmla="*/ 322 h 565"/>
                <a:gd name="T26" fmla="*/ 114 w 430"/>
                <a:gd name="T27" fmla="*/ 351 h 565"/>
                <a:gd name="T28" fmla="*/ 106 w 430"/>
                <a:gd name="T29" fmla="*/ 292 h 565"/>
                <a:gd name="T30" fmla="*/ 360 w 430"/>
                <a:gd name="T31" fmla="*/ 261 h 565"/>
                <a:gd name="T32" fmla="*/ 357 w 430"/>
                <a:gd name="T33" fmla="*/ 218 h 565"/>
                <a:gd name="T34" fmla="*/ 340 w 430"/>
                <a:gd name="T35" fmla="*/ 127 h 565"/>
                <a:gd name="T36" fmla="*/ 322 w 430"/>
                <a:gd name="T37" fmla="*/ 88 h 565"/>
                <a:gd name="T38" fmla="*/ 350 w 430"/>
                <a:gd name="T39" fmla="*/ 169 h 565"/>
                <a:gd name="T40" fmla="*/ 265 w 430"/>
                <a:gd name="T41" fmla="*/ 513 h 565"/>
                <a:gd name="T42" fmla="*/ 358 w 430"/>
                <a:gd name="T43" fmla="*/ 329 h 565"/>
                <a:gd name="T44" fmla="*/ 357 w 430"/>
                <a:gd name="T45" fmla="*/ 364 h 565"/>
                <a:gd name="T46" fmla="*/ 350 w 430"/>
                <a:gd name="T47" fmla="*/ 402 h 565"/>
                <a:gd name="T48" fmla="*/ 343 w 430"/>
                <a:gd name="T49" fmla="*/ 431 h 565"/>
                <a:gd name="T50" fmla="*/ 330 w 430"/>
                <a:gd name="T51" fmla="*/ 463 h 565"/>
                <a:gd name="T52" fmla="*/ 142 w 430"/>
                <a:gd name="T53" fmla="*/ 142 h 565"/>
                <a:gd name="T54" fmla="*/ 126 w 430"/>
                <a:gd name="T55" fmla="*/ 163 h 565"/>
                <a:gd name="T56" fmla="*/ 292 w 430"/>
                <a:gd name="T57" fmla="*/ 499 h 565"/>
                <a:gd name="T58" fmla="*/ 311 w 430"/>
                <a:gd name="T59" fmla="*/ 486 h 565"/>
                <a:gd name="T60" fmla="*/ 238 w 430"/>
                <a:gd name="T61" fmla="*/ 524 h 565"/>
                <a:gd name="T62" fmla="*/ 360 w 430"/>
                <a:gd name="T63" fmla="*/ 297 h 565"/>
                <a:gd name="T64" fmla="*/ 198 w 430"/>
                <a:gd name="T65" fmla="*/ 133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0" h="565">
                  <a:moveTo>
                    <a:pt x="45" y="96"/>
                  </a:moveTo>
                  <a:cubicBezTo>
                    <a:pt x="2" y="191"/>
                    <a:pt x="0" y="419"/>
                    <a:pt x="59" y="485"/>
                  </a:cubicBezTo>
                  <a:cubicBezTo>
                    <a:pt x="119" y="550"/>
                    <a:pt x="243" y="540"/>
                    <a:pt x="309" y="486"/>
                  </a:cubicBezTo>
                  <a:cubicBezTo>
                    <a:pt x="375" y="432"/>
                    <a:pt x="371" y="173"/>
                    <a:pt x="325" y="93"/>
                  </a:cubicBezTo>
                  <a:cubicBezTo>
                    <a:pt x="279" y="14"/>
                    <a:pt x="89" y="0"/>
                    <a:pt x="45" y="96"/>
                  </a:cubicBezTo>
                  <a:close/>
                  <a:moveTo>
                    <a:pt x="122" y="167"/>
                  </a:moveTo>
                  <a:cubicBezTo>
                    <a:pt x="97" y="220"/>
                    <a:pt x="96" y="347"/>
                    <a:pt x="129" y="383"/>
                  </a:cubicBezTo>
                  <a:cubicBezTo>
                    <a:pt x="163" y="420"/>
                    <a:pt x="204" y="414"/>
                    <a:pt x="241" y="384"/>
                  </a:cubicBezTo>
                  <a:cubicBezTo>
                    <a:pt x="277" y="355"/>
                    <a:pt x="275" y="210"/>
                    <a:pt x="250" y="166"/>
                  </a:cubicBezTo>
                  <a:cubicBezTo>
                    <a:pt x="224" y="121"/>
                    <a:pt x="146" y="114"/>
                    <a:pt x="122" y="167"/>
                  </a:cubicBezTo>
                  <a:close/>
                  <a:moveTo>
                    <a:pt x="285" y="55"/>
                  </a:moveTo>
                  <a:cubicBezTo>
                    <a:pt x="371" y="84"/>
                    <a:pt x="398" y="156"/>
                    <a:pt x="407" y="248"/>
                  </a:cubicBezTo>
                  <a:cubicBezTo>
                    <a:pt x="430" y="483"/>
                    <a:pt x="348" y="565"/>
                    <a:pt x="161" y="530"/>
                  </a:cubicBezTo>
                  <a:moveTo>
                    <a:pt x="124" y="374"/>
                  </a:moveTo>
                  <a:cubicBezTo>
                    <a:pt x="129" y="380"/>
                    <a:pt x="155" y="394"/>
                    <a:pt x="163" y="393"/>
                  </a:cubicBezTo>
                  <a:moveTo>
                    <a:pt x="166" y="133"/>
                  </a:moveTo>
                  <a:cubicBezTo>
                    <a:pt x="171" y="135"/>
                    <a:pt x="184" y="142"/>
                    <a:pt x="184" y="142"/>
                  </a:cubicBezTo>
                  <a:moveTo>
                    <a:pt x="104" y="267"/>
                  </a:moveTo>
                  <a:cubicBezTo>
                    <a:pt x="107" y="272"/>
                    <a:pt x="127" y="284"/>
                    <a:pt x="132" y="287"/>
                  </a:cubicBezTo>
                  <a:moveTo>
                    <a:pt x="107" y="238"/>
                  </a:moveTo>
                  <a:cubicBezTo>
                    <a:pt x="111" y="240"/>
                    <a:pt x="133" y="259"/>
                    <a:pt x="133" y="258"/>
                  </a:cubicBezTo>
                  <a:moveTo>
                    <a:pt x="116" y="185"/>
                  </a:moveTo>
                  <a:cubicBezTo>
                    <a:pt x="122" y="190"/>
                    <a:pt x="146" y="203"/>
                    <a:pt x="146" y="203"/>
                  </a:cubicBezTo>
                  <a:moveTo>
                    <a:pt x="110" y="208"/>
                  </a:moveTo>
                  <a:cubicBezTo>
                    <a:pt x="114" y="214"/>
                    <a:pt x="136" y="227"/>
                    <a:pt x="138" y="230"/>
                  </a:cubicBezTo>
                  <a:moveTo>
                    <a:pt x="107" y="322"/>
                  </a:moveTo>
                  <a:cubicBezTo>
                    <a:pt x="115" y="332"/>
                    <a:pt x="138" y="342"/>
                    <a:pt x="143" y="342"/>
                  </a:cubicBezTo>
                  <a:moveTo>
                    <a:pt x="114" y="351"/>
                  </a:moveTo>
                  <a:cubicBezTo>
                    <a:pt x="119" y="357"/>
                    <a:pt x="151" y="371"/>
                    <a:pt x="156" y="373"/>
                  </a:cubicBezTo>
                  <a:moveTo>
                    <a:pt x="106" y="292"/>
                  </a:moveTo>
                  <a:cubicBezTo>
                    <a:pt x="111" y="299"/>
                    <a:pt x="136" y="312"/>
                    <a:pt x="136" y="312"/>
                  </a:cubicBezTo>
                  <a:moveTo>
                    <a:pt x="360" y="261"/>
                  </a:moveTo>
                  <a:cubicBezTo>
                    <a:pt x="369" y="263"/>
                    <a:pt x="409" y="289"/>
                    <a:pt x="409" y="286"/>
                  </a:cubicBezTo>
                  <a:moveTo>
                    <a:pt x="357" y="218"/>
                  </a:moveTo>
                  <a:cubicBezTo>
                    <a:pt x="361" y="221"/>
                    <a:pt x="406" y="250"/>
                    <a:pt x="406" y="249"/>
                  </a:cubicBezTo>
                  <a:moveTo>
                    <a:pt x="340" y="127"/>
                  </a:moveTo>
                  <a:cubicBezTo>
                    <a:pt x="346" y="133"/>
                    <a:pt x="384" y="156"/>
                    <a:pt x="384" y="156"/>
                  </a:cubicBezTo>
                  <a:moveTo>
                    <a:pt x="322" y="88"/>
                  </a:moveTo>
                  <a:cubicBezTo>
                    <a:pt x="328" y="94"/>
                    <a:pt x="364" y="117"/>
                    <a:pt x="365" y="116"/>
                  </a:cubicBezTo>
                  <a:moveTo>
                    <a:pt x="350" y="169"/>
                  </a:moveTo>
                  <a:cubicBezTo>
                    <a:pt x="354" y="175"/>
                    <a:pt x="397" y="204"/>
                    <a:pt x="400" y="207"/>
                  </a:cubicBezTo>
                  <a:moveTo>
                    <a:pt x="265" y="513"/>
                  </a:moveTo>
                  <a:cubicBezTo>
                    <a:pt x="269" y="519"/>
                    <a:pt x="288" y="531"/>
                    <a:pt x="288" y="531"/>
                  </a:cubicBezTo>
                  <a:moveTo>
                    <a:pt x="358" y="329"/>
                  </a:moveTo>
                  <a:cubicBezTo>
                    <a:pt x="363" y="335"/>
                    <a:pt x="407" y="369"/>
                    <a:pt x="407" y="369"/>
                  </a:cubicBezTo>
                  <a:moveTo>
                    <a:pt x="357" y="364"/>
                  </a:moveTo>
                  <a:cubicBezTo>
                    <a:pt x="362" y="370"/>
                    <a:pt x="397" y="399"/>
                    <a:pt x="402" y="401"/>
                  </a:cubicBezTo>
                  <a:moveTo>
                    <a:pt x="350" y="402"/>
                  </a:moveTo>
                  <a:cubicBezTo>
                    <a:pt x="354" y="408"/>
                    <a:pt x="392" y="433"/>
                    <a:pt x="392" y="433"/>
                  </a:cubicBezTo>
                  <a:moveTo>
                    <a:pt x="343" y="431"/>
                  </a:moveTo>
                  <a:cubicBezTo>
                    <a:pt x="348" y="438"/>
                    <a:pt x="376" y="460"/>
                    <a:pt x="381" y="463"/>
                  </a:cubicBezTo>
                  <a:moveTo>
                    <a:pt x="330" y="463"/>
                  </a:moveTo>
                  <a:cubicBezTo>
                    <a:pt x="335" y="470"/>
                    <a:pt x="360" y="488"/>
                    <a:pt x="360" y="488"/>
                  </a:cubicBezTo>
                  <a:moveTo>
                    <a:pt x="142" y="142"/>
                  </a:moveTo>
                  <a:cubicBezTo>
                    <a:pt x="147" y="149"/>
                    <a:pt x="168" y="162"/>
                    <a:pt x="168" y="162"/>
                  </a:cubicBezTo>
                  <a:moveTo>
                    <a:pt x="126" y="163"/>
                  </a:moveTo>
                  <a:cubicBezTo>
                    <a:pt x="131" y="169"/>
                    <a:pt x="156" y="182"/>
                    <a:pt x="156" y="182"/>
                  </a:cubicBezTo>
                  <a:moveTo>
                    <a:pt x="292" y="499"/>
                  </a:moveTo>
                  <a:cubicBezTo>
                    <a:pt x="296" y="506"/>
                    <a:pt x="317" y="520"/>
                    <a:pt x="317" y="520"/>
                  </a:cubicBezTo>
                  <a:moveTo>
                    <a:pt x="311" y="486"/>
                  </a:moveTo>
                  <a:cubicBezTo>
                    <a:pt x="315" y="493"/>
                    <a:pt x="339" y="509"/>
                    <a:pt x="339" y="509"/>
                  </a:cubicBezTo>
                  <a:moveTo>
                    <a:pt x="238" y="524"/>
                  </a:moveTo>
                  <a:cubicBezTo>
                    <a:pt x="242" y="530"/>
                    <a:pt x="249" y="534"/>
                    <a:pt x="252" y="536"/>
                  </a:cubicBezTo>
                  <a:moveTo>
                    <a:pt x="360" y="297"/>
                  </a:moveTo>
                  <a:cubicBezTo>
                    <a:pt x="365" y="304"/>
                    <a:pt x="409" y="327"/>
                    <a:pt x="409" y="327"/>
                  </a:cubicBezTo>
                  <a:moveTo>
                    <a:pt x="198" y="133"/>
                  </a:moveTo>
                  <a:cubicBezTo>
                    <a:pt x="90" y="230"/>
                    <a:pt x="146" y="372"/>
                    <a:pt x="177" y="408"/>
                  </a:cubicBezTo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6176963" y="3184525"/>
              <a:ext cx="415925" cy="590550"/>
            </a:xfrm>
            <a:custGeom>
              <a:avLst/>
              <a:gdLst>
                <a:gd name="T0" fmla="*/ 9 w 98"/>
                <a:gd name="T1" fmla="*/ 95 h 139"/>
                <a:gd name="T2" fmla="*/ 15 w 98"/>
                <a:gd name="T3" fmla="*/ 103 h 139"/>
                <a:gd name="T4" fmla="*/ 9 w 98"/>
                <a:gd name="T5" fmla="*/ 95 h 139"/>
                <a:gd name="T6" fmla="*/ 64 w 98"/>
                <a:gd name="T7" fmla="*/ 0 h 139"/>
                <a:gd name="T8" fmla="*/ 95 w 98"/>
                <a:gd name="T9" fmla="*/ 32 h 139"/>
                <a:gd name="T10" fmla="*/ 64 w 98"/>
                <a:gd name="T11" fmla="*/ 0 h 139"/>
                <a:gd name="T12" fmla="*/ 55 w 98"/>
                <a:gd name="T13" fmla="*/ 15 h 139"/>
                <a:gd name="T14" fmla="*/ 86 w 98"/>
                <a:gd name="T15" fmla="*/ 47 h 139"/>
                <a:gd name="T16" fmla="*/ 55 w 98"/>
                <a:gd name="T17" fmla="*/ 15 h 139"/>
                <a:gd name="T18" fmla="*/ 46 w 98"/>
                <a:gd name="T19" fmla="*/ 37 h 139"/>
                <a:gd name="T20" fmla="*/ 79 w 98"/>
                <a:gd name="T21" fmla="*/ 67 h 139"/>
                <a:gd name="T22" fmla="*/ 46 w 98"/>
                <a:gd name="T23" fmla="*/ 37 h 139"/>
                <a:gd name="T24" fmla="*/ 37 w 98"/>
                <a:gd name="T25" fmla="*/ 50 h 139"/>
                <a:gd name="T26" fmla="*/ 68 w 98"/>
                <a:gd name="T27" fmla="*/ 82 h 139"/>
                <a:gd name="T28" fmla="*/ 37 w 98"/>
                <a:gd name="T29" fmla="*/ 50 h 139"/>
                <a:gd name="T30" fmla="*/ 27 w 98"/>
                <a:gd name="T31" fmla="*/ 67 h 139"/>
                <a:gd name="T32" fmla="*/ 58 w 98"/>
                <a:gd name="T33" fmla="*/ 99 h 139"/>
                <a:gd name="T34" fmla="*/ 27 w 98"/>
                <a:gd name="T35" fmla="*/ 67 h 139"/>
                <a:gd name="T36" fmla="*/ 49 w 98"/>
                <a:gd name="T37" fmla="*/ 115 h 139"/>
                <a:gd name="T38" fmla="*/ 20 w 98"/>
                <a:gd name="T39" fmla="*/ 81 h 139"/>
                <a:gd name="T40" fmla="*/ 49 w 98"/>
                <a:gd name="T41" fmla="*/ 115 h 139"/>
                <a:gd name="T42" fmla="*/ 0 w 98"/>
                <a:gd name="T43" fmla="*/ 115 h 139"/>
                <a:gd name="T44" fmla="*/ 35 w 98"/>
                <a:gd name="T45" fmla="*/ 139 h 139"/>
                <a:gd name="T46" fmla="*/ 98 w 98"/>
                <a:gd name="T47" fmla="*/ 27 h 139"/>
                <a:gd name="T48" fmla="*/ 91 w 98"/>
                <a:gd name="T49" fmla="*/ 7 h 139"/>
                <a:gd name="T50" fmla="*/ 16 w 98"/>
                <a:gd name="T51" fmla="*/ 102 h 139"/>
                <a:gd name="T52" fmla="*/ 0 w 98"/>
                <a:gd name="T53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139">
                  <a:moveTo>
                    <a:pt x="9" y="95"/>
                  </a:moveTo>
                  <a:cubicBezTo>
                    <a:pt x="10" y="97"/>
                    <a:pt x="12" y="100"/>
                    <a:pt x="15" y="103"/>
                  </a:cubicBezTo>
                  <a:cubicBezTo>
                    <a:pt x="9" y="95"/>
                    <a:pt x="9" y="95"/>
                    <a:pt x="9" y="95"/>
                  </a:cubicBezTo>
                  <a:close/>
                  <a:moveTo>
                    <a:pt x="64" y="0"/>
                  </a:moveTo>
                  <a:cubicBezTo>
                    <a:pt x="68" y="7"/>
                    <a:pt x="95" y="32"/>
                    <a:pt x="95" y="32"/>
                  </a:cubicBezTo>
                  <a:cubicBezTo>
                    <a:pt x="64" y="0"/>
                    <a:pt x="64" y="0"/>
                    <a:pt x="64" y="0"/>
                  </a:cubicBezTo>
                  <a:close/>
                  <a:moveTo>
                    <a:pt x="55" y="15"/>
                  </a:moveTo>
                  <a:cubicBezTo>
                    <a:pt x="59" y="22"/>
                    <a:pt x="86" y="47"/>
                    <a:pt x="86" y="47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46" y="37"/>
                  </a:moveTo>
                  <a:cubicBezTo>
                    <a:pt x="51" y="44"/>
                    <a:pt x="79" y="67"/>
                    <a:pt x="79" y="67"/>
                  </a:cubicBezTo>
                  <a:cubicBezTo>
                    <a:pt x="46" y="37"/>
                    <a:pt x="46" y="37"/>
                    <a:pt x="46" y="37"/>
                  </a:cubicBezTo>
                  <a:close/>
                  <a:moveTo>
                    <a:pt x="37" y="50"/>
                  </a:moveTo>
                  <a:cubicBezTo>
                    <a:pt x="41" y="57"/>
                    <a:pt x="68" y="82"/>
                    <a:pt x="68" y="82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27" y="67"/>
                  </a:moveTo>
                  <a:cubicBezTo>
                    <a:pt x="31" y="74"/>
                    <a:pt x="58" y="99"/>
                    <a:pt x="58" y="99"/>
                  </a:cubicBezTo>
                  <a:cubicBezTo>
                    <a:pt x="27" y="67"/>
                    <a:pt x="27" y="67"/>
                    <a:pt x="27" y="67"/>
                  </a:cubicBezTo>
                  <a:close/>
                  <a:moveTo>
                    <a:pt x="49" y="115"/>
                  </a:moveTo>
                  <a:cubicBezTo>
                    <a:pt x="46" y="108"/>
                    <a:pt x="20" y="81"/>
                    <a:pt x="20" y="81"/>
                  </a:cubicBezTo>
                  <a:cubicBezTo>
                    <a:pt x="49" y="115"/>
                    <a:pt x="49" y="115"/>
                    <a:pt x="49" y="115"/>
                  </a:cubicBezTo>
                  <a:close/>
                  <a:moveTo>
                    <a:pt x="0" y="115"/>
                  </a:moveTo>
                  <a:cubicBezTo>
                    <a:pt x="10" y="127"/>
                    <a:pt x="28" y="131"/>
                    <a:pt x="35" y="139"/>
                  </a:cubicBezTo>
                  <a:cubicBezTo>
                    <a:pt x="35" y="139"/>
                    <a:pt x="98" y="43"/>
                    <a:pt x="98" y="27"/>
                  </a:cubicBezTo>
                  <a:cubicBezTo>
                    <a:pt x="98" y="22"/>
                    <a:pt x="92" y="6"/>
                    <a:pt x="91" y="7"/>
                  </a:cubicBezTo>
                  <a:cubicBezTo>
                    <a:pt x="64" y="34"/>
                    <a:pt x="43" y="76"/>
                    <a:pt x="16" y="10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6176963" y="3184525"/>
              <a:ext cx="415925" cy="590550"/>
            </a:xfrm>
            <a:custGeom>
              <a:avLst/>
              <a:gdLst>
                <a:gd name="T0" fmla="*/ 9 w 98"/>
                <a:gd name="T1" fmla="*/ 95 h 139"/>
                <a:gd name="T2" fmla="*/ 15 w 98"/>
                <a:gd name="T3" fmla="*/ 103 h 139"/>
                <a:gd name="T4" fmla="*/ 64 w 98"/>
                <a:gd name="T5" fmla="*/ 0 h 139"/>
                <a:gd name="T6" fmla="*/ 95 w 98"/>
                <a:gd name="T7" fmla="*/ 32 h 139"/>
                <a:gd name="T8" fmla="*/ 55 w 98"/>
                <a:gd name="T9" fmla="*/ 15 h 139"/>
                <a:gd name="T10" fmla="*/ 86 w 98"/>
                <a:gd name="T11" fmla="*/ 47 h 139"/>
                <a:gd name="T12" fmla="*/ 46 w 98"/>
                <a:gd name="T13" fmla="*/ 37 h 139"/>
                <a:gd name="T14" fmla="*/ 79 w 98"/>
                <a:gd name="T15" fmla="*/ 67 h 139"/>
                <a:gd name="T16" fmla="*/ 37 w 98"/>
                <a:gd name="T17" fmla="*/ 50 h 139"/>
                <a:gd name="T18" fmla="*/ 68 w 98"/>
                <a:gd name="T19" fmla="*/ 82 h 139"/>
                <a:gd name="T20" fmla="*/ 27 w 98"/>
                <a:gd name="T21" fmla="*/ 67 h 139"/>
                <a:gd name="T22" fmla="*/ 58 w 98"/>
                <a:gd name="T23" fmla="*/ 99 h 139"/>
                <a:gd name="T24" fmla="*/ 49 w 98"/>
                <a:gd name="T25" fmla="*/ 115 h 139"/>
                <a:gd name="T26" fmla="*/ 20 w 98"/>
                <a:gd name="T27" fmla="*/ 81 h 139"/>
                <a:gd name="T28" fmla="*/ 0 w 98"/>
                <a:gd name="T29" fmla="*/ 115 h 139"/>
                <a:gd name="T30" fmla="*/ 35 w 98"/>
                <a:gd name="T31" fmla="*/ 139 h 139"/>
                <a:gd name="T32" fmla="*/ 98 w 98"/>
                <a:gd name="T33" fmla="*/ 27 h 139"/>
                <a:gd name="T34" fmla="*/ 91 w 98"/>
                <a:gd name="T35" fmla="*/ 7 h 139"/>
                <a:gd name="T36" fmla="*/ 16 w 98"/>
                <a:gd name="T37" fmla="*/ 102 h 139"/>
                <a:gd name="T38" fmla="*/ 0 w 98"/>
                <a:gd name="T39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39">
                  <a:moveTo>
                    <a:pt x="9" y="95"/>
                  </a:moveTo>
                  <a:cubicBezTo>
                    <a:pt x="10" y="97"/>
                    <a:pt x="12" y="100"/>
                    <a:pt x="15" y="103"/>
                  </a:cubicBezTo>
                  <a:moveTo>
                    <a:pt x="64" y="0"/>
                  </a:moveTo>
                  <a:cubicBezTo>
                    <a:pt x="68" y="7"/>
                    <a:pt x="95" y="32"/>
                    <a:pt x="95" y="32"/>
                  </a:cubicBezTo>
                  <a:moveTo>
                    <a:pt x="55" y="15"/>
                  </a:moveTo>
                  <a:cubicBezTo>
                    <a:pt x="59" y="22"/>
                    <a:pt x="86" y="47"/>
                    <a:pt x="86" y="47"/>
                  </a:cubicBezTo>
                  <a:moveTo>
                    <a:pt x="46" y="37"/>
                  </a:moveTo>
                  <a:cubicBezTo>
                    <a:pt x="51" y="44"/>
                    <a:pt x="79" y="67"/>
                    <a:pt x="79" y="67"/>
                  </a:cubicBezTo>
                  <a:moveTo>
                    <a:pt x="37" y="50"/>
                  </a:moveTo>
                  <a:cubicBezTo>
                    <a:pt x="41" y="57"/>
                    <a:pt x="68" y="82"/>
                    <a:pt x="68" y="82"/>
                  </a:cubicBezTo>
                  <a:moveTo>
                    <a:pt x="27" y="67"/>
                  </a:moveTo>
                  <a:cubicBezTo>
                    <a:pt x="31" y="74"/>
                    <a:pt x="58" y="99"/>
                    <a:pt x="58" y="99"/>
                  </a:cubicBezTo>
                  <a:moveTo>
                    <a:pt x="49" y="115"/>
                  </a:moveTo>
                  <a:cubicBezTo>
                    <a:pt x="46" y="108"/>
                    <a:pt x="20" y="81"/>
                    <a:pt x="20" y="81"/>
                  </a:cubicBezTo>
                  <a:moveTo>
                    <a:pt x="0" y="115"/>
                  </a:moveTo>
                  <a:cubicBezTo>
                    <a:pt x="10" y="127"/>
                    <a:pt x="28" y="131"/>
                    <a:pt x="35" y="139"/>
                  </a:cubicBezTo>
                  <a:cubicBezTo>
                    <a:pt x="35" y="139"/>
                    <a:pt x="98" y="43"/>
                    <a:pt x="98" y="27"/>
                  </a:cubicBezTo>
                  <a:cubicBezTo>
                    <a:pt x="98" y="22"/>
                    <a:pt x="92" y="6"/>
                    <a:pt x="91" y="7"/>
                  </a:cubicBezTo>
                  <a:cubicBezTo>
                    <a:pt x="64" y="34"/>
                    <a:pt x="43" y="76"/>
                    <a:pt x="16" y="10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537326" y="4533900"/>
              <a:ext cx="665163" cy="177800"/>
            </a:xfrm>
            <a:custGeom>
              <a:avLst/>
              <a:gdLst>
                <a:gd name="T0" fmla="*/ 0 w 157"/>
                <a:gd name="T1" fmla="*/ 2 h 42"/>
                <a:gd name="T2" fmla="*/ 36 w 157"/>
                <a:gd name="T3" fmla="*/ 37 h 42"/>
                <a:gd name="T4" fmla="*/ 157 w 157"/>
                <a:gd name="T5" fmla="*/ 36 h 42"/>
                <a:gd name="T6" fmla="*/ 130 w 157"/>
                <a:gd name="T7" fmla="*/ 7 h 42"/>
                <a:gd name="T8" fmla="*/ 0 w 157"/>
                <a:gd name="T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42">
                  <a:moveTo>
                    <a:pt x="0" y="2"/>
                  </a:moveTo>
                  <a:cubicBezTo>
                    <a:pt x="6" y="7"/>
                    <a:pt x="34" y="34"/>
                    <a:pt x="36" y="37"/>
                  </a:cubicBezTo>
                  <a:cubicBezTo>
                    <a:pt x="38" y="42"/>
                    <a:pt x="127" y="36"/>
                    <a:pt x="157" y="36"/>
                  </a:cubicBezTo>
                  <a:cubicBezTo>
                    <a:pt x="152" y="28"/>
                    <a:pt x="136" y="10"/>
                    <a:pt x="130" y="7"/>
                  </a:cubicBezTo>
                  <a:cubicBezTo>
                    <a:pt x="114" y="0"/>
                    <a:pt x="0" y="10"/>
                    <a:pt x="0" y="2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5773738" y="2432050"/>
              <a:ext cx="1387475" cy="2160588"/>
            </a:xfrm>
            <a:custGeom>
              <a:avLst/>
              <a:gdLst>
                <a:gd name="T0" fmla="*/ 4 w 327"/>
                <a:gd name="T1" fmla="*/ 244 h 508"/>
                <a:gd name="T2" fmla="*/ 188 w 327"/>
                <a:gd name="T3" fmla="*/ 0 h 508"/>
                <a:gd name="T4" fmla="*/ 318 w 327"/>
                <a:gd name="T5" fmla="*/ 9 h 508"/>
                <a:gd name="T6" fmla="*/ 313 w 327"/>
                <a:gd name="T7" fmla="*/ 506 h 508"/>
                <a:gd name="T8" fmla="*/ 180 w 327"/>
                <a:gd name="T9" fmla="*/ 496 h 508"/>
                <a:gd name="T10" fmla="*/ 192 w 327"/>
                <a:gd name="T11" fmla="*/ 188 h 508"/>
                <a:gd name="T12" fmla="*/ 102 w 327"/>
                <a:gd name="T13" fmla="*/ 298 h 508"/>
                <a:gd name="T14" fmla="*/ 4 w 327"/>
                <a:gd name="T15" fmla="*/ 2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508">
                  <a:moveTo>
                    <a:pt x="4" y="244"/>
                  </a:moveTo>
                  <a:cubicBezTo>
                    <a:pt x="28" y="196"/>
                    <a:pt x="158" y="26"/>
                    <a:pt x="188" y="0"/>
                  </a:cubicBezTo>
                  <a:cubicBezTo>
                    <a:pt x="240" y="9"/>
                    <a:pt x="264" y="9"/>
                    <a:pt x="318" y="9"/>
                  </a:cubicBezTo>
                  <a:cubicBezTo>
                    <a:pt x="327" y="9"/>
                    <a:pt x="313" y="467"/>
                    <a:pt x="313" y="506"/>
                  </a:cubicBezTo>
                  <a:cubicBezTo>
                    <a:pt x="313" y="508"/>
                    <a:pt x="180" y="506"/>
                    <a:pt x="180" y="496"/>
                  </a:cubicBezTo>
                  <a:cubicBezTo>
                    <a:pt x="180" y="410"/>
                    <a:pt x="192" y="274"/>
                    <a:pt x="192" y="188"/>
                  </a:cubicBezTo>
                  <a:cubicBezTo>
                    <a:pt x="150" y="238"/>
                    <a:pt x="123" y="279"/>
                    <a:pt x="102" y="298"/>
                  </a:cubicBezTo>
                  <a:cubicBezTo>
                    <a:pt x="102" y="303"/>
                    <a:pt x="0" y="247"/>
                    <a:pt x="4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5773738" y="2432050"/>
              <a:ext cx="1387475" cy="2160588"/>
            </a:xfrm>
            <a:custGeom>
              <a:avLst/>
              <a:gdLst>
                <a:gd name="T0" fmla="*/ 4 w 327"/>
                <a:gd name="T1" fmla="*/ 244 h 508"/>
                <a:gd name="T2" fmla="*/ 188 w 327"/>
                <a:gd name="T3" fmla="*/ 0 h 508"/>
                <a:gd name="T4" fmla="*/ 318 w 327"/>
                <a:gd name="T5" fmla="*/ 9 h 508"/>
                <a:gd name="T6" fmla="*/ 313 w 327"/>
                <a:gd name="T7" fmla="*/ 506 h 508"/>
                <a:gd name="T8" fmla="*/ 180 w 327"/>
                <a:gd name="T9" fmla="*/ 496 h 508"/>
                <a:gd name="T10" fmla="*/ 192 w 327"/>
                <a:gd name="T11" fmla="*/ 188 h 508"/>
                <a:gd name="T12" fmla="*/ 102 w 327"/>
                <a:gd name="T13" fmla="*/ 298 h 508"/>
                <a:gd name="T14" fmla="*/ 4 w 327"/>
                <a:gd name="T15" fmla="*/ 2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508">
                  <a:moveTo>
                    <a:pt x="4" y="244"/>
                  </a:moveTo>
                  <a:cubicBezTo>
                    <a:pt x="28" y="196"/>
                    <a:pt x="158" y="26"/>
                    <a:pt x="188" y="0"/>
                  </a:cubicBezTo>
                  <a:cubicBezTo>
                    <a:pt x="240" y="9"/>
                    <a:pt x="264" y="9"/>
                    <a:pt x="318" y="9"/>
                  </a:cubicBezTo>
                  <a:cubicBezTo>
                    <a:pt x="327" y="9"/>
                    <a:pt x="313" y="467"/>
                    <a:pt x="313" y="506"/>
                  </a:cubicBezTo>
                  <a:cubicBezTo>
                    <a:pt x="313" y="508"/>
                    <a:pt x="180" y="506"/>
                    <a:pt x="180" y="496"/>
                  </a:cubicBezTo>
                  <a:cubicBezTo>
                    <a:pt x="180" y="410"/>
                    <a:pt x="192" y="274"/>
                    <a:pt x="192" y="188"/>
                  </a:cubicBezTo>
                  <a:cubicBezTo>
                    <a:pt x="150" y="238"/>
                    <a:pt x="123" y="279"/>
                    <a:pt x="102" y="298"/>
                  </a:cubicBezTo>
                  <a:cubicBezTo>
                    <a:pt x="102" y="303"/>
                    <a:pt x="0" y="247"/>
                    <a:pt x="4" y="244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8"/>
            <p:cNvSpPr>
              <a:spLocks noEditPoints="1"/>
            </p:cNvSpPr>
            <p:nvPr/>
          </p:nvSpPr>
          <p:spPr bwMode="auto">
            <a:xfrm>
              <a:off x="6672263" y="2533650"/>
              <a:ext cx="606425" cy="2160588"/>
            </a:xfrm>
            <a:custGeom>
              <a:avLst/>
              <a:gdLst>
                <a:gd name="T0" fmla="*/ 27 w 143"/>
                <a:gd name="T1" fmla="*/ 482 h 508"/>
                <a:gd name="T2" fmla="*/ 53 w 143"/>
                <a:gd name="T3" fmla="*/ 507 h 508"/>
                <a:gd name="T4" fmla="*/ 101 w 143"/>
                <a:gd name="T5" fmla="*/ 458 h 508"/>
                <a:gd name="T6" fmla="*/ 130 w 143"/>
                <a:gd name="T7" fmla="*/ 487 h 508"/>
                <a:gd name="T8" fmla="*/ 106 w 143"/>
                <a:gd name="T9" fmla="*/ 381 h 508"/>
                <a:gd name="T10" fmla="*/ 139 w 143"/>
                <a:gd name="T11" fmla="*/ 411 h 508"/>
                <a:gd name="T12" fmla="*/ 112 w 143"/>
                <a:gd name="T13" fmla="*/ 0 h 508"/>
                <a:gd name="T14" fmla="*/ 143 w 143"/>
                <a:gd name="T15" fmla="*/ 32 h 508"/>
                <a:gd name="T16" fmla="*/ 112 w 143"/>
                <a:gd name="T17" fmla="*/ 0 h 508"/>
                <a:gd name="T18" fmla="*/ 143 w 143"/>
                <a:gd name="T19" fmla="*/ 32 h 508"/>
                <a:gd name="T20" fmla="*/ 110 w 143"/>
                <a:gd name="T21" fmla="*/ 28 h 508"/>
                <a:gd name="T22" fmla="*/ 141 w 143"/>
                <a:gd name="T23" fmla="*/ 60 h 508"/>
                <a:gd name="T24" fmla="*/ 110 w 143"/>
                <a:gd name="T25" fmla="*/ 28 h 508"/>
                <a:gd name="T26" fmla="*/ 141 w 143"/>
                <a:gd name="T27" fmla="*/ 60 h 508"/>
                <a:gd name="T28" fmla="*/ 110 w 143"/>
                <a:gd name="T29" fmla="*/ 59 h 508"/>
                <a:gd name="T30" fmla="*/ 143 w 143"/>
                <a:gd name="T31" fmla="*/ 89 h 508"/>
                <a:gd name="T32" fmla="*/ 110 w 143"/>
                <a:gd name="T33" fmla="*/ 59 h 508"/>
                <a:gd name="T34" fmla="*/ 143 w 143"/>
                <a:gd name="T35" fmla="*/ 89 h 508"/>
                <a:gd name="T36" fmla="*/ 109 w 143"/>
                <a:gd name="T37" fmla="*/ 83 h 508"/>
                <a:gd name="T38" fmla="*/ 140 w 143"/>
                <a:gd name="T39" fmla="*/ 115 h 508"/>
                <a:gd name="T40" fmla="*/ 109 w 143"/>
                <a:gd name="T41" fmla="*/ 83 h 508"/>
                <a:gd name="T42" fmla="*/ 140 w 143"/>
                <a:gd name="T43" fmla="*/ 115 h 508"/>
                <a:gd name="T44" fmla="*/ 109 w 143"/>
                <a:gd name="T45" fmla="*/ 118 h 508"/>
                <a:gd name="T46" fmla="*/ 141 w 143"/>
                <a:gd name="T47" fmla="*/ 150 h 508"/>
                <a:gd name="T48" fmla="*/ 109 w 143"/>
                <a:gd name="T49" fmla="*/ 118 h 508"/>
                <a:gd name="T50" fmla="*/ 141 w 143"/>
                <a:gd name="T51" fmla="*/ 150 h 508"/>
                <a:gd name="T52" fmla="*/ 108 w 143"/>
                <a:gd name="T53" fmla="*/ 154 h 508"/>
                <a:gd name="T54" fmla="*/ 139 w 143"/>
                <a:gd name="T55" fmla="*/ 185 h 508"/>
                <a:gd name="T56" fmla="*/ 108 w 143"/>
                <a:gd name="T57" fmla="*/ 185 h 508"/>
                <a:gd name="T58" fmla="*/ 139 w 143"/>
                <a:gd name="T59" fmla="*/ 217 h 508"/>
                <a:gd name="T60" fmla="*/ 108 w 143"/>
                <a:gd name="T61" fmla="*/ 214 h 508"/>
                <a:gd name="T62" fmla="*/ 140 w 143"/>
                <a:gd name="T63" fmla="*/ 243 h 508"/>
                <a:gd name="T64" fmla="*/ 107 w 143"/>
                <a:gd name="T65" fmla="*/ 238 h 508"/>
                <a:gd name="T66" fmla="*/ 138 w 143"/>
                <a:gd name="T67" fmla="*/ 269 h 508"/>
                <a:gd name="T68" fmla="*/ 108 w 143"/>
                <a:gd name="T69" fmla="*/ 264 h 508"/>
                <a:gd name="T70" fmla="*/ 139 w 143"/>
                <a:gd name="T71" fmla="*/ 296 h 508"/>
                <a:gd name="T72" fmla="*/ 108 w 143"/>
                <a:gd name="T73" fmla="*/ 291 h 508"/>
                <a:gd name="T74" fmla="*/ 139 w 143"/>
                <a:gd name="T75" fmla="*/ 322 h 508"/>
                <a:gd name="T76" fmla="*/ 108 w 143"/>
                <a:gd name="T77" fmla="*/ 326 h 508"/>
                <a:gd name="T78" fmla="*/ 139 w 143"/>
                <a:gd name="T79" fmla="*/ 358 h 508"/>
                <a:gd name="T80" fmla="*/ 106 w 143"/>
                <a:gd name="T81" fmla="*/ 354 h 508"/>
                <a:gd name="T82" fmla="*/ 137 w 143"/>
                <a:gd name="T83" fmla="*/ 386 h 508"/>
                <a:gd name="T84" fmla="*/ 105 w 143"/>
                <a:gd name="T85" fmla="*/ 405 h 508"/>
                <a:gd name="T86" fmla="*/ 136 w 143"/>
                <a:gd name="T87" fmla="*/ 437 h 508"/>
                <a:gd name="T88" fmla="*/ 103 w 143"/>
                <a:gd name="T89" fmla="*/ 432 h 508"/>
                <a:gd name="T90" fmla="*/ 134 w 143"/>
                <a:gd name="T91" fmla="*/ 463 h 508"/>
                <a:gd name="T92" fmla="*/ 80 w 143"/>
                <a:gd name="T93" fmla="*/ 483 h 508"/>
                <a:gd name="T94" fmla="*/ 106 w 143"/>
                <a:gd name="T95" fmla="*/ 507 h 508"/>
                <a:gd name="T96" fmla="*/ 0 w 143"/>
                <a:gd name="T97" fmla="*/ 481 h 508"/>
                <a:gd name="T98" fmla="*/ 29 w 143"/>
                <a:gd name="T99" fmla="*/ 508 h 508"/>
                <a:gd name="T100" fmla="*/ 53 w 143"/>
                <a:gd name="T101" fmla="*/ 482 h 508"/>
                <a:gd name="T102" fmla="*/ 79 w 143"/>
                <a:gd name="T103" fmla="*/ 50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3" h="508">
                  <a:moveTo>
                    <a:pt x="27" y="482"/>
                  </a:moveTo>
                  <a:cubicBezTo>
                    <a:pt x="30" y="488"/>
                    <a:pt x="53" y="507"/>
                    <a:pt x="53" y="507"/>
                  </a:cubicBezTo>
                  <a:moveTo>
                    <a:pt x="101" y="458"/>
                  </a:moveTo>
                  <a:cubicBezTo>
                    <a:pt x="105" y="464"/>
                    <a:pt x="130" y="487"/>
                    <a:pt x="130" y="487"/>
                  </a:cubicBezTo>
                  <a:moveTo>
                    <a:pt x="106" y="381"/>
                  </a:moveTo>
                  <a:cubicBezTo>
                    <a:pt x="111" y="388"/>
                    <a:pt x="139" y="411"/>
                    <a:pt x="139" y="411"/>
                  </a:cubicBezTo>
                  <a:moveTo>
                    <a:pt x="112" y="0"/>
                  </a:moveTo>
                  <a:cubicBezTo>
                    <a:pt x="116" y="7"/>
                    <a:pt x="143" y="32"/>
                    <a:pt x="143" y="32"/>
                  </a:cubicBezTo>
                  <a:moveTo>
                    <a:pt x="112" y="0"/>
                  </a:moveTo>
                  <a:cubicBezTo>
                    <a:pt x="116" y="7"/>
                    <a:pt x="143" y="32"/>
                    <a:pt x="143" y="32"/>
                  </a:cubicBezTo>
                  <a:moveTo>
                    <a:pt x="110" y="28"/>
                  </a:moveTo>
                  <a:cubicBezTo>
                    <a:pt x="114" y="35"/>
                    <a:pt x="141" y="60"/>
                    <a:pt x="141" y="60"/>
                  </a:cubicBezTo>
                  <a:moveTo>
                    <a:pt x="110" y="28"/>
                  </a:moveTo>
                  <a:cubicBezTo>
                    <a:pt x="114" y="35"/>
                    <a:pt x="141" y="60"/>
                    <a:pt x="141" y="60"/>
                  </a:cubicBezTo>
                  <a:moveTo>
                    <a:pt x="110" y="59"/>
                  </a:moveTo>
                  <a:cubicBezTo>
                    <a:pt x="114" y="65"/>
                    <a:pt x="143" y="89"/>
                    <a:pt x="143" y="89"/>
                  </a:cubicBezTo>
                  <a:moveTo>
                    <a:pt x="110" y="59"/>
                  </a:moveTo>
                  <a:cubicBezTo>
                    <a:pt x="114" y="65"/>
                    <a:pt x="143" y="89"/>
                    <a:pt x="143" y="89"/>
                  </a:cubicBezTo>
                  <a:moveTo>
                    <a:pt x="109" y="83"/>
                  </a:moveTo>
                  <a:cubicBezTo>
                    <a:pt x="112" y="90"/>
                    <a:pt x="140" y="115"/>
                    <a:pt x="140" y="115"/>
                  </a:cubicBezTo>
                  <a:moveTo>
                    <a:pt x="109" y="83"/>
                  </a:moveTo>
                  <a:cubicBezTo>
                    <a:pt x="112" y="90"/>
                    <a:pt x="140" y="115"/>
                    <a:pt x="140" y="115"/>
                  </a:cubicBezTo>
                  <a:moveTo>
                    <a:pt x="109" y="118"/>
                  </a:moveTo>
                  <a:cubicBezTo>
                    <a:pt x="113" y="125"/>
                    <a:pt x="141" y="150"/>
                    <a:pt x="141" y="150"/>
                  </a:cubicBezTo>
                  <a:moveTo>
                    <a:pt x="109" y="118"/>
                  </a:moveTo>
                  <a:cubicBezTo>
                    <a:pt x="113" y="125"/>
                    <a:pt x="141" y="150"/>
                    <a:pt x="141" y="150"/>
                  </a:cubicBezTo>
                  <a:moveTo>
                    <a:pt x="108" y="154"/>
                  </a:moveTo>
                  <a:cubicBezTo>
                    <a:pt x="112" y="161"/>
                    <a:pt x="139" y="185"/>
                    <a:pt x="139" y="185"/>
                  </a:cubicBezTo>
                  <a:moveTo>
                    <a:pt x="108" y="185"/>
                  </a:moveTo>
                  <a:cubicBezTo>
                    <a:pt x="112" y="192"/>
                    <a:pt x="139" y="217"/>
                    <a:pt x="139" y="217"/>
                  </a:cubicBezTo>
                  <a:moveTo>
                    <a:pt x="108" y="214"/>
                  </a:moveTo>
                  <a:cubicBezTo>
                    <a:pt x="112" y="220"/>
                    <a:pt x="140" y="244"/>
                    <a:pt x="140" y="243"/>
                  </a:cubicBezTo>
                  <a:moveTo>
                    <a:pt x="107" y="238"/>
                  </a:moveTo>
                  <a:cubicBezTo>
                    <a:pt x="111" y="245"/>
                    <a:pt x="138" y="270"/>
                    <a:pt x="138" y="269"/>
                  </a:cubicBezTo>
                  <a:moveTo>
                    <a:pt x="108" y="264"/>
                  </a:moveTo>
                  <a:cubicBezTo>
                    <a:pt x="112" y="271"/>
                    <a:pt x="139" y="296"/>
                    <a:pt x="139" y="296"/>
                  </a:cubicBezTo>
                  <a:moveTo>
                    <a:pt x="108" y="291"/>
                  </a:moveTo>
                  <a:cubicBezTo>
                    <a:pt x="112" y="298"/>
                    <a:pt x="139" y="322"/>
                    <a:pt x="139" y="322"/>
                  </a:cubicBezTo>
                  <a:moveTo>
                    <a:pt x="108" y="326"/>
                  </a:moveTo>
                  <a:cubicBezTo>
                    <a:pt x="112" y="333"/>
                    <a:pt x="139" y="358"/>
                    <a:pt x="139" y="358"/>
                  </a:cubicBezTo>
                  <a:moveTo>
                    <a:pt x="106" y="354"/>
                  </a:moveTo>
                  <a:cubicBezTo>
                    <a:pt x="110" y="361"/>
                    <a:pt x="137" y="386"/>
                    <a:pt x="137" y="386"/>
                  </a:cubicBezTo>
                  <a:moveTo>
                    <a:pt x="105" y="405"/>
                  </a:moveTo>
                  <a:cubicBezTo>
                    <a:pt x="109" y="412"/>
                    <a:pt x="136" y="437"/>
                    <a:pt x="136" y="437"/>
                  </a:cubicBezTo>
                  <a:moveTo>
                    <a:pt x="103" y="432"/>
                  </a:moveTo>
                  <a:cubicBezTo>
                    <a:pt x="107" y="439"/>
                    <a:pt x="134" y="464"/>
                    <a:pt x="134" y="463"/>
                  </a:cubicBezTo>
                  <a:moveTo>
                    <a:pt x="80" y="483"/>
                  </a:moveTo>
                  <a:cubicBezTo>
                    <a:pt x="83" y="488"/>
                    <a:pt x="106" y="507"/>
                    <a:pt x="106" y="507"/>
                  </a:cubicBezTo>
                  <a:moveTo>
                    <a:pt x="0" y="481"/>
                  </a:moveTo>
                  <a:cubicBezTo>
                    <a:pt x="3" y="487"/>
                    <a:pt x="29" y="508"/>
                    <a:pt x="29" y="508"/>
                  </a:cubicBezTo>
                  <a:moveTo>
                    <a:pt x="53" y="482"/>
                  </a:moveTo>
                  <a:cubicBezTo>
                    <a:pt x="56" y="488"/>
                    <a:pt x="79" y="507"/>
                    <a:pt x="79" y="507"/>
                  </a:cubicBezTo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6915151" y="2465388"/>
              <a:ext cx="398463" cy="2220913"/>
            </a:xfrm>
            <a:custGeom>
              <a:avLst/>
              <a:gdLst>
                <a:gd name="T0" fmla="*/ 49 w 94"/>
                <a:gd name="T1" fmla="*/ 0 h 522"/>
                <a:gd name="T2" fmla="*/ 82 w 94"/>
                <a:gd name="T3" fmla="*/ 23 h 522"/>
                <a:gd name="T4" fmla="*/ 84 w 94"/>
                <a:gd name="T5" fmla="*/ 174 h 522"/>
                <a:gd name="T6" fmla="*/ 68 w 94"/>
                <a:gd name="T7" fmla="*/ 521 h 522"/>
                <a:gd name="T8" fmla="*/ 41 w 94"/>
                <a:gd name="T9" fmla="*/ 493 h 522"/>
                <a:gd name="T10" fmla="*/ 49 w 94"/>
                <a:gd name="T11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522">
                  <a:moveTo>
                    <a:pt x="49" y="0"/>
                  </a:moveTo>
                  <a:cubicBezTo>
                    <a:pt x="67" y="9"/>
                    <a:pt x="71" y="14"/>
                    <a:pt x="82" y="23"/>
                  </a:cubicBezTo>
                  <a:cubicBezTo>
                    <a:pt x="94" y="62"/>
                    <a:pt x="84" y="141"/>
                    <a:pt x="84" y="174"/>
                  </a:cubicBezTo>
                  <a:cubicBezTo>
                    <a:pt x="84" y="207"/>
                    <a:pt x="90" y="517"/>
                    <a:pt x="68" y="521"/>
                  </a:cubicBezTo>
                  <a:cubicBezTo>
                    <a:pt x="66" y="522"/>
                    <a:pt x="41" y="493"/>
                    <a:pt x="41" y="493"/>
                  </a:cubicBezTo>
                  <a:cubicBezTo>
                    <a:pt x="0" y="473"/>
                    <a:pt x="64" y="58"/>
                    <a:pt x="49" y="0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5773738" y="2432050"/>
              <a:ext cx="1387475" cy="2160588"/>
            </a:xfrm>
            <a:custGeom>
              <a:avLst/>
              <a:gdLst>
                <a:gd name="T0" fmla="*/ 4 w 327"/>
                <a:gd name="T1" fmla="*/ 244 h 508"/>
                <a:gd name="T2" fmla="*/ 188 w 327"/>
                <a:gd name="T3" fmla="*/ 0 h 508"/>
                <a:gd name="T4" fmla="*/ 318 w 327"/>
                <a:gd name="T5" fmla="*/ 9 h 508"/>
                <a:gd name="T6" fmla="*/ 313 w 327"/>
                <a:gd name="T7" fmla="*/ 506 h 508"/>
                <a:gd name="T8" fmla="*/ 180 w 327"/>
                <a:gd name="T9" fmla="*/ 496 h 508"/>
                <a:gd name="T10" fmla="*/ 192 w 327"/>
                <a:gd name="T11" fmla="*/ 188 h 508"/>
                <a:gd name="T12" fmla="*/ 102 w 327"/>
                <a:gd name="T13" fmla="*/ 298 h 508"/>
                <a:gd name="T14" fmla="*/ 4 w 327"/>
                <a:gd name="T15" fmla="*/ 2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508">
                  <a:moveTo>
                    <a:pt x="4" y="244"/>
                  </a:moveTo>
                  <a:cubicBezTo>
                    <a:pt x="28" y="196"/>
                    <a:pt x="158" y="26"/>
                    <a:pt x="188" y="0"/>
                  </a:cubicBezTo>
                  <a:cubicBezTo>
                    <a:pt x="240" y="9"/>
                    <a:pt x="264" y="9"/>
                    <a:pt x="318" y="9"/>
                  </a:cubicBezTo>
                  <a:cubicBezTo>
                    <a:pt x="327" y="9"/>
                    <a:pt x="313" y="467"/>
                    <a:pt x="313" y="506"/>
                  </a:cubicBezTo>
                  <a:cubicBezTo>
                    <a:pt x="313" y="508"/>
                    <a:pt x="180" y="506"/>
                    <a:pt x="180" y="496"/>
                  </a:cubicBezTo>
                  <a:cubicBezTo>
                    <a:pt x="180" y="410"/>
                    <a:pt x="192" y="274"/>
                    <a:pt x="192" y="188"/>
                  </a:cubicBezTo>
                  <a:cubicBezTo>
                    <a:pt x="150" y="238"/>
                    <a:pt x="123" y="279"/>
                    <a:pt x="102" y="298"/>
                  </a:cubicBezTo>
                  <a:cubicBezTo>
                    <a:pt x="102" y="303"/>
                    <a:pt x="0" y="247"/>
                    <a:pt x="4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5773738" y="2432050"/>
              <a:ext cx="1387475" cy="2160588"/>
            </a:xfrm>
            <a:custGeom>
              <a:avLst/>
              <a:gdLst>
                <a:gd name="T0" fmla="*/ 4 w 327"/>
                <a:gd name="T1" fmla="*/ 244 h 508"/>
                <a:gd name="T2" fmla="*/ 188 w 327"/>
                <a:gd name="T3" fmla="*/ 0 h 508"/>
                <a:gd name="T4" fmla="*/ 318 w 327"/>
                <a:gd name="T5" fmla="*/ 9 h 508"/>
                <a:gd name="T6" fmla="*/ 313 w 327"/>
                <a:gd name="T7" fmla="*/ 506 h 508"/>
                <a:gd name="T8" fmla="*/ 180 w 327"/>
                <a:gd name="T9" fmla="*/ 496 h 508"/>
                <a:gd name="T10" fmla="*/ 192 w 327"/>
                <a:gd name="T11" fmla="*/ 188 h 508"/>
                <a:gd name="T12" fmla="*/ 102 w 327"/>
                <a:gd name="T13" fmla="*/ 298 h 508"/>
                <a:gd name="T14" fmla="*/ 4 w 327"/>
                <a:gd name="T15" fmla="*/ 2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508">
                  <a:moveTo>
                    <a:pt x="4" y="244"/>
                  </a:moveTo>
                  <a:cubicBezTo>
                    <a:pt x="28" y="196"/>
                    <a:pt x="158" y="26"/>
                    <a:pt x="188" y="0"/>
                  </a:cubicBezTo>
                  <a:cubicBezTo>
                    <a:pt x="240" y="9"/>
                    <a:pt x="264" y="9"/>
                    <a:pt x="318" y="9"/>
                  </a:cubicBezTo>
                  <a:cubicBezTo>
                    <a:pt x="327" y="9"/>
                    <a:pt x="313" y="467"/>
                    <a:pt x="313" y="506"/>
                  </a:cubicBezTo>
                  <a:cubicBezTo>
                    <a:pt x="313" y="508"/>
                    <a:pt x="180" y="506"/>
                    <a:pt x="180" y="496"/>
                  </a:cubicBezTo>
                  <a:cubicBezTo>
                    <a:pt x="180" y="410"/>
                    <a:pt x="192" y="274"/>
                    <a:pt x="192" y="188"/>
                  </a:cubicBezTo>
                  <a:cubicBezTo>
                    <a:pt x="150" y="238"/>
                    <a:pt x="123" y="279"/>
                    <a:pt x="102" y="298"/>
                  </a:cubicBezTo>
                  <a:cubicBezTo>
                    <a:pt x="102" y="303"/>
                    <a:pt x="0" y="247"/>
                    <a:pt x="4" y="244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5586413" y="2141538"/>
              <a:ext cx="1455738" cy="2289175"/>
            </a:xfrm>
            <a:custGeom>
              <a:avLst/>
              <a:gdLst>
                <a:gd name="T0" fmla="*/ 5 w 343"/>
                <a:gd name="T1" fmla="*/ 257 h 538"/>
                <a:gd name="T2" fmla="*/ 207 w 343"/>
                <a:gd name="T3" fmla="*/ 0 h 538"/>
                <a:gd name="T4" fmla="*/ 334 w 343"/>
                <a:gd name="T5" fmla="*/ 34 h 538"/>
                <a:gd name="T6" fmla="*/ 317 w 343"/>
                <a:gd name="T7" fmla="*/ 537 h 538"/>
                <a:gd name="T8" fmla="*/ 183 w 343"/>
                <a:gd name="T9" fmla="*/ 514 h 538"/>
                <a:gd name="T10" fmla="*/ 206 w 343"/>
                <a:gd name="T11" fmla="*/ 227 h 538"/>
                <a:gd name="T12" fmla="*/ 119 w 343"/>
                <a:gd name="T13" fmla="*/ 321 h 538"/>
                <a:gd name="T14" fmla="*/ 5 w 343"/>
                <a:gd name="T15" fmla="*/ 25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538">
                  <a:moveTo>
                    <a:pt x="5" y="257"/>
                  </a:moveTo>
                  <a:cubicBezTo>
                    <a:pt x="31" y="210"/>
                    <a:pt x="175" y="25"/>
                    <a:pt x="207" y="0"/>
                  </a:cubicBezTo>
                  <a:cubicBezTo>
                    <a:pt x="261" y="10"/>
                    <a:pt x="277" y="33"/>
                    <a:pt x="334" y="34"/>
                  </a:cubicBezTo>
                  <a:cubicBezTo>
                    <a:pt x="343" y="35"/>
                    <a:pt x="318" y="498"/>
                    <a:pt x="317" y="537"/>
                  </a:cubicBezTo>
                  <a:cubicBezTo>
                    <a:pt x="317" y="538"/>
                    <a:pt x="183" y="524"/>
                    <a:pt x="183" y="514"/>
                  </a:cubicBezTo>
                  <a:cubicBezTo>
                    <a:pt x="185" y="429"/>
                    <a:pt x="204" y="312"/>
                    <a:pt x="206" y="227"/>
                  </a:cubicBezTo>
                  <a:cubicBezTo>
                    <a:pt x="161" y="276"/>
                    <a:pt x="142" y="303"/>
                    <a:pt x="119" y="321"/>
                  </a:cubicBezTo>
                  <a:cubicBezTo>
                    <a:pt x="119" y="327"/>
                    <a:pt x="0" y="261"/>
                    <a:pt x="5" y="257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5773738" y="2432050"/>
              <a:ext cx="1387475" cy="2160588"/>
            </a:xfrm>
            <a:custGeom>
              <a:avLst/>
              <a:gdLst>
                <a:gd name="T0" fmla="*/ 4 w 327"/>
                <a:gd name="T1" fmla="*/ 244 h 508"/>
                <a:gd name="T2" fmla="*/ 188 w 327"/>
                <a:gd name="T3" fmla="*/ 0 h 508"/>
                <a:gd name="T4" fmla="*/ 318 w 327"/>
                <a:gd name="T5" fmla="*/ 9 h 508"/>
                <a:gd name="T6" fmla="*/ 313 w 327"/>
                <a:gd name="T7" fmla="*/ 506 h 508"/>
                <a:gd name="T8" fmla="*/ 180 w 327"/>
                <a:gd name="T9" fmla="*/ 496 h 508"/>
                <a:gd name="T10" fmla="*/ 192 w 327"/>
                <a:gd name="T11" fmla="*/ 188 h 508"/>
                <a:gd name="T12" fmla="*/ 102 w 327"/>
                <a:gd name="T13" fmla="*/ 298 h 508"/>
                <a:gd name="T14" fmla="*/ 4 w 327"/>
                <a:gd name="T15" fmla="*/ 24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7" h="508">
                  <a:moveTo>
                    <a:pt x="4" y="244"/>
                  </a:moveTo>
                  <a:cubicBezTo>
                    <a:pt x="28" y="196"/>
                    <a:pt x="158" y="26"/>
                    <a:pt x="188" y="0"/>
                  </a:cubicBezTo>
                  <a:cubicBezTo>
                    <a:pt x="240" y="9"/>
                    <a:pt x="264" y="9"/>
                    <a:pt x="318" y="9"/>
                  </a:cubicBezTo>
                  <a:cubicBezTo>
                    <a:pt x="327" y="9"/>
                    <a:pt x="313" y="467"/>
                    <a:pt x="313" y="506"/>
                  </a:cubicBezTo>
                  <a:cubicBezTo>
                    <a:pt x="313" y="508"/>
                    <a:pt x="180" y="506"/>
                    <a:pt x="180" y="496"/>
                  </a:cubicBezTo>
                  <a:cubicBezTo>
                    <a:pt x="180" y="410"/>
                    <a:pt x="192" y="274"/>
                    <a:pt x="192" y="188"/>
                  </a:cubicBezTo>
                  <a:cubicBezTo>
                    <a:pt x="150" y="238"/>
                    <a:pt x="123" y="279"/>
                    <a:pt x="102" y="298"/>
                  </a:cubicBezTo>
                  <a:cubicBezTo>
                    <a:pt x="102" y="303"/>
                    <a:pt x="0" y="247"/>
                    <a:pt x="4" y="244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34"/>
            <p:cNvSpPr>
              <a:spLocks/>
            </p:cNvSpPr>
            <p:nvPr/>
          </p:nvSpPr>
          <p:spPr bwMode="auto">
            <a:xfrm>
              <a:off x="7019926" y="2325688"/>
              <a:ext cx="1468438" cy="2216150"/>
            </a:xfrm>
            <a:custGeom>
              <a:avLst/>
              <a:gdLst>
                <a:gd name="T0" fmla="*/ 27 w 346"/>
                <a:gd name="T1" fmla="*/ 0 h 521"/>
                <a:gd name="T2" fmla="*/ 338 w 346"/>
                <a:gd name="T3" fmla="*/ 23 h 521"/>
                <a:gd name="T4" fmla="*/ 190 w 346"/>
                <a:gd name="T5" fmla="*/ 519 h 521"/>
                <a:gd name="T6" fmla="*/ 46 w 346"/>
                <a:gd name="T7" fmla="*/ 509 h 521"/>
                <a:gd name="T8" fmla="*/ 168 w 346"/>
                <a:gd name="T9" fmla="*/ 149 h 521"/>
                <a:gd name="T10" fmla="*/ 0 w 346"/>
                <a:gd name="T11" fmla="*/ 130 h 521"/>
                <a:gd name="T12" fmla="*/ 27 w 346"/>
                <a:gd name="T13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6" h="521">
                  <a:moveTo>
                    <a:pt x="27" y="0"/>
                  </a:moveTo>
                  <a:cubicBezTo>
                    <a:pt x="146" y="7"/>
                    <a:pt x="280" y="23"/>
                    <a:pt x="338" y="23"/>
                  </a:cubicBezTo>
                  <a:cubicBezTo>
                    <a:pt x="346" y="23"/>
                    <a:pt x="190" y="480"/>
                    <a:pt x="190" y="519"/>
                  </a:cubicBezTo>
                  <a:cubicBezTo>
                    <a:pt x="190" y="521"/>
                    <a:pt x="46" y="519"/>
                    <a:pt x="46" y="509"/>
                  </a:cubicBezTo>
                  <a:cubicBezTo>
                    <a:pt x="63" y="421"/>
                    <a:pt x="140" y="237"/>
                    <a:pt x="168" y="149"/>
                  </a:cubicBezTo>
                  <a:cubicBezTo>
                    <a:pt x="137" y="138"/>
                    <a:pt x="46" y="127"/>
                    <a:pt x="0" y="130"/>
                  </a:cubicBezTo>
                  <a:cubicBezTo>
                    <a:pt x="0" y="135"/>
                    <a:pt x="23" y="3"/>
                    <a:pt x="27" y="0"/>
                  </a:cubicBez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35"/>
            <p:cNvSpPr>
              <a:spLocks/>
            </p:cNvSpPr>
            <p:nvPr/>
          </p:nvSpPr>
          <p:spPr bwMode="auto">
            <a:xfrm>
              <a:off x="7189788" y="2465388"/>
              <a:ext cx="1387475" cy="2003425"/>
            </a:xfrm>
            <a:custGeom>
              <a:avLst/>
              <a:gdLst>
                <a:gd name="T0" fmla="*/ 26 w 327"/>
                <a:gd name="T1" fmla="*/ 0 h 471"/>
                <a:gd name="T2" fmla="*/ 320 w 327"/>
                <a:gd name="T3" fmla="*/ 21 h 471"/>
                <a:gd name="T4" fmla="*/ 180 w 327"/>
                <a:gd name="T5" fmla="*/ 469 h 471"/>
                <a:gd name="T6" fmla="*/ 44 w 327"/>
                <a:gd name="T7" fmla="*/ 460 h 471"/>
                <a:gd name="T8" fmla="*/ 160 w 327"/>
                <a:gd name="T9" fmla="*/ 134 h 471"/>
                <a:gd name="T10" fmla="*/ 0 w 327"/>
                <a:gd name="T11" fmla="*/ 117 h 471"/>
                <a:gd name="T12" fmla="*/ 26 w 327"/>
                <a:gd name="T13" fmla="*/ 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7" h="471">
                  <a:moveTo>
                    <a:pt x="26" y="0"/>
                  </a:moveTo>
                  <a:cubicBezTo>
                    <a:pt x="139" y="7"/>
                    <a:pt x="265" y="21"/>
                    <a:pt x="320" y="21"/>
                  </a:cubicBezTo>
                  <a:cubicBezTo>
                    <a:pt x="327" y="21"/>
                    <a:pt x="180" y="434"/>
                    <a:pt x="180" y="469"/>
                  </a:cubicBezTo>
                  <a:cubicBezTo>
                    <a:pt x="180" y="471"/>
                    <a:pt x="44" y="469"/>
                    <a:pt x="44" y="460"/>
                  </a:cubicBezTo>
                  <a:cubicBezTo>
                    <a:pt x="60" y="381"/>
                    <a:pt x="132" y="215"/>
                    <a:pt x="160" y="134"/>
                  </a:cubicBezTo>
                  <a:cubicBezTo>
                    <a:pt x="130" y="125"/>
                    <a:pt x="44" y="115"/>
                    <a:pt x="0" y="117"/>
                  </a:cubicBezTo>
                  <a:cubicBezTo>
                    <a:pt x="0" y="123"/>
                    <a:pt x="22" y="3"/>
                    <a:pt x="26" y="0"/>
                  </a:cubicBezTo>
                  <a:close/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36"/>
            <p:cNvSpPr>
              <a:spLocks noEditPoints="1"/>
            </p:cNvSpPr>
            <p:nvPr/>
          </p:nvSpPr>
          <p:spPr bwMode="auto">
            <a:xfrm>
              <a:off x="7504113" y="2660650"/>
              <a:ext cx="1187450" cy="1927225"/>
            </a:xfrm>
            <a:custGeom>
              <a:avLst/>
              <a:gdLst>
                <a:gd name="T0" fmla="*/ 107 w 280"/>
                <a:gd name="T1" fmla="*/ 422 h 453"/>
                <a:gd name="T2" fmla="*/ 140 w 280"/>
                <a:gd name="T3" fmla="*/ 451 h 453"/>
                <a:gd name="T4" fmla="*/ 0 w 280"/>
                <a:gd name="T5" fmla="*/ 422 h 453"/>
                <a:gd name="T6" fmla="*/ 31 w 280"/>
                <a:gd name="T7" fmla="*/ 452 h 453"/>
                <a:gd name="T8" fmla="*/ 57 w 280"/>
                <a:gd name="T9" fmla="*/ 423 h 453"/>
                <a:gd name="T10" fmla="*/ 85 w 280"/>
                <a:gd name="T11" fmla="*/ 453 h 453"/>
                <a:gd name="T12" fmla="*/ 30 w 280"/>
                <a:gd name="T13" fmla="*/ 423 h 453"/>
                <a:gd name="T14" fmla="*/ 58 w 280"/>
                <a:gd name="T15" fmla="*/ 451 h 453"/>
                <a:gd name="T16" fmla="*/ 157 w 280"/>
                <a:gd name="T17" fmla="*/ 254 h 453"/>
                <a:gd name="T18" fmla="*/ 195 w 280"/>
                <a:gd name="T19" fmla="*/ 287 h 453"/>
                <a:gd name="T20" fmla="*/ 149 w 280"/>
                <a:gd name="T21" fmla="*/ 285 h 453"/>
                <a:gd name="T22" fmla="*/ 184 w 280"/>
                <a:gd name="T23" fmla="*/ 319 h 453"/>
                <a:gd name="T24" fmla="*/ 140 w 280"/>
                <a:gd name="T25" fmla="*/ 311 h 453"/>
                <a:gd name="T26" fmla="*/ 175 w 280"/>
                <a:gd name="T27" fmla="*/ 348 h 453"/>
                <a:gd name="T28" fmla="*/ 130 w 280"/>
                <a:gd name="T29" fmla="*/ 341 h 453"/>
                <a:gd name="T30" fmla="*/ 165 w 280"/>
                <a:gd name="T31" fmla="*/ 375 h 453"/>
                <a:gd name="T32" fmla="*/ 122 w 280"/>
                <a:gd name="T33" fmla="*/ 370 h 453"/>
                <a:gd name="T34" fmla="*/ 157 w 280"/>
                <a:gd name="T35" fmla="*/ 402 h 453"/>
                <a:gd name="T36" fmla="*/ 114 w 280"/>
                <a:gd name="T37" fmla="*/ 396 h 453"/>
                <a:gd name="T38" fmla="*/ 148 w 280"/>
                <a:gd name="T39" fmla="*/ 428 h 453"/>
                <a:gd name="T40" fmla="*/ 167 w 280"/>
                <a:gd name="T41" fmla="*/ 224 h 453"/>
                <a:gd name="T42" fmla="*/ 205 w 280"/>
                <a:gd name="T43" fmla="*/ 258 h 453"/>
                <a:gd name="T44" fmla="*/ 240 w 280"/>
                <a:gd name="T45" fmla="*/ 0 h 453"/>
                <a:gd name="T46" fmla="*/ 280 w 280"/>
                <a:gd name="T47" fmla="*/ 36 h 453"/>
                <a:gd name="T48" fmla="*/ 233 w 280"/>
                <a:gd name="T49" fmla="*/ 27 h 453"/>
                <a:gd name="T50" fmla="*/ 270 w 280"/>
                <a:gd name="T51" fmla="*/ 63 h 453"/>
                <a:gd name="T52" fmla="*/ 222 w 280"/>
                <a:gd name="T53" fmla="*/ 54 h 453"/>
                <a:gd name="T54" fmla="*/ 261 w 280"/>
                <a:gd name="T55" fmla="*/ 93 h 453"/>
                <a:gd name="T56" fmla="*/ 215 w 280"/>
                <a:gd name="T57" fmla="*/ 81 h 453"/>
                <a:gd name="T58" fmla="*/ 253 w 280"/>
                <a:gd name="T59" fmla="*/ 119 h 453"/>
                <a:gd name="T60" fmla="*/ 207 w 280"/>
                <a:gd name="T61" fmla="*/ 109 h 453"/>
                <a:gd name="T62" fmla="*/ 245 w 280"/>
                <a:gd name="T63" fmla="*/ 143 h 453"/>
                <a:gd name="T64" fmla="*/ 199 w 280"/>
                <a:gd name="T65" fmla="*/ 134 h 453"/>
                <a:gd name="T66" fmla="*/ 235 w 280"/>
                <a:gd name="T67" fmla="*/ 171 h 453"/>
                <a:gd name="T68" fmla="*/ 189 w 280"/>
                <a:gd name="T69" fmla="*/ 162 h 453"/>
                <a:gd name="T70" fmla="*/ 225 w 280"/>
                <a:gd name="T71" fmla="*/ 198 h 453"/>
                <a:gd name="T72" fmla="*/ 179 w 280"/>
                <a:gd name="T73" fmla="*/ 191 h 453"/>
                <a:gd name="T74" fmla="*/ 214 w 280"/>
                <a:gd name="T75" fmla="*/ 229 h 453"/>
                <a:gd name="T76" fmla="*/ 85 w 280"/>
                <a:gd name="T77" fmla="*/ 425 h 453"/>
                <a:gd name="T78" fmla="*/ 113 w 280"/>
                <a:gd name="T79" fmla="*/ 45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0" h="453">
                  <a:moveTo>
                    <a:pt x="107" y="422"/>
                  </a:moveTo>
                  <a:cubicBezTo>
                    <a:pt x="112" y="428"/>
                    <a:pt x="140" y="451"/>
                    <a:pt x="140" y="451"/>
                  </a:cubicBezTo>
                  <a:moveTo>
                    <a:pt x="0" y="422"/>
                  </a:moveTo>
                  <a:cubicBezTo>
                    <a:pt x="4" y="429"/>
                    <a:pt x="31" y="452"/>
                    <a:pt x="31" y="452"/>
                  </a:cubicBezTo>
                  <a:moveTo>
                    <a:pt x="57" y="423"/>
                  </a:moveTo>
                  <a:cubicBezTo>
                    <a:pt x="60" y="430"/>
                    <a:pt x="85" y="453"/>
                    <a:pt x="85" y="453"/>
                  </a:cubicBezTo>
                  <a:moveTo>
                    <a:pt x="30" y="423"/>
                  </a:moveTo>
                  <a:cubicBezTo>
                    <a:pt x="33" y="429"/>
                    <a:pt x="58" y="451"/>
                    <a:pt x="58" y="451"/>
                  </a:cubicBezTo>
                  <a:moveTo>
                    <a:pt x="157" y="254"/>
                  </a:moveTo>
                  <a:cubicBezTo>
                    <a:pt x="161" y="260"/>
                    <a:pt x="190" y="284"/>
                    <a:pt x="195" y="287"/>
                  </a:cubicBezTo>
                  <a:moveTo>
                    <a:pt x="149" y="285"/>
                  </a:moveTo>
                  <a:cubicBezTo>
                    <a:pt x="154" y="294"/>
                    <a:pt x="184" y="319"/>
                    <a:pt x="184" y="319"/>
                  </a:cubicBezTo>
                  <a:moveTo>
                    <a:pt x="140" y="311"/>
                  </a:moveTo>
                  <a:cubicBezTo>
                    <a:pt x="144" y="319"/>
                    <a:pt x="175" y="348"/>
                    <a:pt x="175" y="348"/>
                  </a:cubicBezTo>
                  <a:moveTo>
                    <a:pt x="130" y="341"/>
                  </a:moveTo>
                  <a:cubicBezTo>
                    <a:pt x="135" y="349"/>
                    <a:pt x="165" y="375"/>
                    <a:pt x="165" y="375"/>
                  </a:cubicBezTo>
                  <a:moveTo>
                    <a:pt x="122" y="370"/>
                  </a:moveTo>
                  <a:cubicBezTo>
                    <a:pt x="127" y="378"/>
                    <a:pt x="157" y="402"/>
                    <a:pt x="157" y="402"/>
                  </a:cubicBezTo>
                  <a:moveTo>
                    <a:pt x="114" y="396"/>
                  </a:moveTo>
                  <a:cubicBezTo>
                    <a:pt x="118" y="403"/>
                    <a:pt x="148" y="428"/>
                    <a:pt x="148" y="428"/>
                  </a:cubicBezTo>
                  <a:moveTo>
                    <a:pt x="167" y="224"/>
                  </a:moveTo>
                  <a:cubicBezTo>
                    <a:pt x="171" y="230"/>
                    <a:pt x="205" y="258"/>
                    <a:pt x="205" y="258"/>
                  </a:cubicBezTo>
                  <a:moveTo>
                    <a:pt x="240" y="0"/>
                  </a:moveTo>
                  <a:cubicBezTo>
                    <a:pt x="243" y="7"/>
                    <a:pt x="275" y="32"/>
                    <a:pt x="280" y="36"/>
                  </a:cubicBezTo>
                  <a:moveTo>
                    <a:pt x="233" y="27"/>
                  </a:moveTo>
                  <a:cubicBezTo>
                    <a:pt x="239" y="37"/>
                    <a:pt x="270" y="63"/>
                    <a:pt x="270" y="63"/>
                  </a:cubicBezTo>
                  <a:moveTo>
                    <a:pt x="222" y="54"/>
                  </a:moveTo>
                  <a:cubicBezTo>
                    <a:pt x="227" y="62"/>
                    <a:pt x="261" y="93"/>
                    <a:pt x="261" y="93"/>
                  </a:cubicBezTo>
                  <a:moveTo>
                    <a:pt x="215" y="81"/>
                  </a:moveTo>
                  <a:cubicBezTo>
                    <a:pt x="220" y="90"/>
                    <a:pt x="253" y="119"/>
                    <a:pt x="253" y="119"/>
                  </a:cubicBezTo>
                  <a:moveTo>
                    <a:pt x="207" y="109"/>
                  </a:moveTo>
                  <a:cubicBezTo>
                    <a:pt x="212" y="117"/>
                    <a:pt x="245" y="143"/>
                    <a:pt x="245" y="143"/>
                  </a:cubicBezTo>
                  <a:moveTo>
                    <a:pt x="199" y="134"/>
                  </a:moveTo>
                  <a:cubicBezTo>
                    <a:pt x="203" y="142"/>
                    <a:pt x="235" y="171"/>
                    <a:pt x="235" y="171"/>
                  </a:cubicBezTo>
                  <a:moveTo>
                    <a:pt x="189" y="162"/>
                  </a:moveTo>
                  <a:cubicBezTo>
                    <a:pt x="194" y="170"/>
                    <a:pt x="225" y="198"/>
                    <a:pt x="225" y="198"/>
                  </a:cubicBezTo>
                  <a:moveTo>
                    <a:pt x="179" y="191"/>
                  </a:moveTo>
                  <a:cubicBezTo>
                    <a:pt x="184" y="200"/>
                    <a:pt x="214" y="229"/>
                    <a:pt x="214" y="229"/>
                  </a:cubicBezTo>
                  <a:moveTo>
                    <a:pt x="85" y="425"/>
                  </a:moveTo>
                  <a:cubicBezTo>
                    <a:pt x="88" y="431"/>
                    <a:pt x="113" y="452"/>
                    <a:pt x="113" y="452"/>
                  </a:cubicBezTo>
                </a:path>
              </a:pathLst>
            </a:custGeom>
            <a:noFill/>
            <a:ln w="30163" cap="rnd">
              <a:solidFill>
                <a:srgbClr val="2B292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37"/>
            <p:cNvSpPr>
              <a:spLocks/>
            </p:cNvSpPr>
            <p:nvPr/>
          </p:nvSpPr>
          <p:spPr bwMode="auto">
            <a:xfrm>
              <a:off x="7377113" y="2554288"/>
              <a:ext cx="1357313" cy="2033588"/>
            </a:xfrm>
            <a:custGeom>
              <a:avLst/>
              <a:gdLst>
                <a:gd name="T0" fmla="*/ 276 w 320"/>
                <a:gd name="T1" fmla="*/ 0 h 478"/>
                <a:gd name="T2" fmla="*/ 320 w 320"/>
                <a:gd name="T3" fmla="*/ 32 h 478"/>
                <a:gd name="T4" fmla="*/ 171 w 320"/>
                <a:gd name="T5" fmla="*/ 478 h 478"/>
                <a:gd name="T6" fmla="*/ 31 w 320"/>
                <a:gd name="T7" fmla="*/ 477 h 478"/>
                <a:gd name="T8" fmla="*/ 0 w 320"/>
                <a:gd name="T9" fmla="*/ 43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478">
                  <a:moveTo>
                    <a:pt x="276" y="0"/>
                  </a:moveTo>
                  <a:cubicBezTo>
                    <a:pt x="285" y="8"/>
                    <a:pt x="311" y="24"/>
                    <a:pt x="320" y="32"/>
                  </a:cubicBezTo>
                  <a:cubicBezTo>
                    <a:pt x="272" y="181"/>
                    <a:pt x="219" y="329"/>
                    <a:pt x="171" y="478"/>
                  </a:cubicBezTo>
                  <a:cubicBezTo>
                    <a:pt x="128" y="478"/>
                    <a:pt x="74" y="477"/>
                    <a:pt x="31" y="477"/>
                  </a:cubicBezTo>
                  <a:cubicBezTo>
                    <a:pt x="21" y="466"/>
                    <a:pt x="10" y="450"/>
                    <a:pt x="0" y="439"/>
                  </a:cubicBezTo>
                </a:path>
              </a:pathLst>
            </a:custGeom>
            <a:noFill/>
            <a:ln w="30163" cap="flat">
              <a:solidFill>
                <a:srgbClr val="2B292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tx1"/>
          </a:solidFill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9" name="矩形 68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shutterstock_380138116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87460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0" name="组合 469"/>
          <p:cNvGrpSpPr/>
          <p:nvPr/>
        </p:nvGrpSpPr>
        <p:grpSpPr>
          <a:xfrm>
            <a:off x="4533900" y="1194684"/>
            <a:ext cx="3124200" cy="4474982"/>
            <a:chOff x="3702050" y="3175"/>
            <a:chExt cx="4787900" cy="6858000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3702050" y="3175"/>
              <a:ext cx="4787900" cy="6858000"/>
              <a:chOff x="2332" y="2"/>
              <a:chExt cx="3016" cy="4320"/>
            </a:xfrm>
          </p:grpSpPr>
          <p:sp>
            <p:nvSpPr>
              <p:cNvPr id="270" name="Freeform 5"/>
              <p:cNvSpPr>
                <a:spLocks noEditPoints="1"/>
              </p:cNvSpPr>
              <p:nvPr/>
            </p:nvSpPr>
            <p:spPr bwMode="auto">
              <a:xfrm>
                <a:off x="3976" y="2085"/>
                <a:ext cx="1224" cy="2237"/>
              </a:xfrm>
              <a:custGeom>
                <a:avLst/>
                <a:gdLst>
                  <a:gd name="T0" fmla="*/ 503 w 713"/>
                  <a:gd name="T1" fmla="*/ 494 h 1303"/>
                  <a:gd name="T2" fmla="*/ 143 w 713"/>
                  <a:gd name="T3" fmla="*/ 1260 h 1303"/>
                  <a:gd name="T4" fmla="*/ 9 w 713"/>
                  <a:gd name="T5" fmla="*/ 171 h 1303"/>
                  <a:gd name="T6" fmla="*/ 370 w 713"/>
                  <a:gd name="T7" fmla="*/ 18 h 1303"/>
                  <a:gd name="T8" fmla="*/ 591 w 713"/>
                  <a:gd name="T9" fmla="*/ 3 h 1303"/>
                  <a:gd name="T10" fmla="*/ 372 w 713"/>
                  <a:gd name="T11" fmla="*/ 102 h 1303"/>
                  <a:gd name="T12" fmla="*/ 415 w 713"/>
                  <a:gd name="T13" fmla="*/ 67 h 1303"/>
                  <a:gd name="T14" fmla="*/ 203 w 713"/>
                  <a:gd name="T15" fmla="*/ 72 h 1303"/>
                  <a:gd name="T16" fmla="*/ 229 w 713"/>
                  <a:gd name="T17" fmla="*/ 930 h 1303"/>
                  <a:gd name="T18" fmla="*/ 268 w 713"/>
                  <a:gd name="T19" fmla="*/ 910 h 1303"/>
                  <a:gd name="T20" fmla="*/ 357 w 713"/>
                  <a:gd name="T21" fmla="*/ 860 h 1303"/>
                  <a:gd name="T22" fmla="*/ 385 w 713"/>
                  <a:gd name="T23" fmla="*/ 774 h 1303"/>
                  <a:gd name="T24" fmla="*/ 281 w 713"/>
                  <a:gd name="T25" fmla="*/ 832 h 1303"/>
                  <a:gd name="T26" fmla="*/ 225 w 713"/>
                  <a:gd name="T27" fmla="*/ 921 h 1303"/>
                  <a:gd name="T28" fmla="*/ 336 w 713"/>
                  <a:gd name="T29" fmla="*/ 786 h 1303"/>
                  <a:gd name="T30" fmla="*/ 538 w 713"/>
                  <a:gd name="T31" fmla="*/ 263 h 1303"/>
                  <a:gd name="T32" fmla="*/ 423 w 713"/>
                  <a:gd name="T33" fmla="*/ 243 h 1303"/>
                  <a:gd name="T34" fmla="*/ 217 w 713"/>
                  <a:gd name="T35" fmla="*/ 1136 h 1303"/>
                  <a:gd name="T36" fmla="*/ 387 w 713"/>
                  <a:gd name="T37" fmla="*/ 118 h 1303"/>
                  <a:gd name="T38" fmla="*/ 250 w 713"/>
                  <a:gd name="T39" fmla="*/ 115 h 1303"/>
                  <a:gd name="T40" fmla="*/ 374 w 713"/>
                  <a:gd name="T41" fmla="*/ 776 h 1303"/>
                  <a:gd name="T42" fmla="*/ 351 w 713"/>
                  <a:gd name="T43" fmla="*/ 785 h 1303"/>
                  <a:gd name="T44" fmla="*/ 320 w 713"/>
                  <a:gd name="T45" fmla="*/ 887 h 1303"/>
                  <a:gd name="T46" fmla="*/ 198 w 713"/>
                  <a:gd name="T47" fmla="*/ 59 h 1303"/>
                  <a:gd name="T48" fmla="*/ 290 w 713"/>
                  <a:gd name="T49" fmla="*/ 648 h 1303"/>
                  <a:gd name="T50" fmla="*/ 476 w 713"/>
                  <a:gd name="T51" fmla="*/ 139 h 1303"/>
                  <a:gd name="T52" fmla="*/ 354 w 713"/>
                  <a:gd name="T53" fmla="*/ 140 h 1303"/>
                  <a:gd name="T54" fmla="*/ 589 w 713"/>
                  <a:gd name="T55" fmla="*/ 73 h 1303"/>
                  <a:gd name="T56" fmla="*/ 541 w 713"/>
                  <a:gd name="T57" fmla="*/ 160 h 1303"/>
                  <a:gd name="T58" fmla="*/ 469 w 713"/>
                  <a:gd name="T59" fmla="*/ 124 h 1303"/>
                  <a:gd name="T60" fmla="*/ 189 w 713"/>
                  <a:gd name="T61" fmla="*/ 131 h 1303"/>
                  <a:gd name="T62" fmla="*/ 239 w 713"/>
                  <a:gd name="T63" fmla="*/ 1241 h 1303"/>
                  <a:gd name="T64" fmla="*/ 264 w 713"/>
                  <a:gd name="T65" fmla="*/ 831 h 1303"/>
                  <a:gd name="T66" fmla="*/ 300 w 713"/>
                  <a:gd name="T67" fmla="*/ 914 h 1303"/>
                  <a:gd name="T68" fmla="*/ 317 w 713"/>
                  <a:gd name="T69" fmla="*/ 89 h 1303"/>
                  <a:gd name="T70" fmla="*/ 343 w 713"/>
                  <a:gd name="T71" fmla="*/ 150 h 1303"/>
                  <a:gd name="T72" fmla="*/ 406 w 713"/>
                  <a:gd name="T73" fmla="*/ 100 h 1303"/>
                  <a:gd name="T74" fmla="*/ 280 w 713"/>
                  <a:gd name="T75" fmla="*/ 121 h 1303"/>
                  <a:gd name="T76" fmla="*/ 306 w 713"/>
                  <a:gd name="T77" fmla="*/ 677 h 1303"/>
                  <a:gd name="T78" fmla="*/ 289 w 713"/>
                  <a:gd name="T79" fmla="*/ 746 h 1303"/>
                  <a:gd name="T80" fmla="*/ 286 w 713"/>
                  <a:gd name="T81" fmla="*/ 776 h 1303"/>
                  <a:gd name="T82" fmla="*/ 456 w 713"/>
                  <a:gd name="T83" fmla="*/ 478 h 1303"/>
                  <a:gd name="T84" fmla="*/ 341 w 713"/>
                  <a:gd name="T85" fmla="*/ 642 h 1303"/>
                  <a:gd name="T86" fmla="*/ 279 w 713"/>
                  <a:gd name="T87" fmla="*/ 1186 h 1303"/>
                  <a:gd name="T88" fmla="*/ 337 w 713"/>
                  <a:gd name="T89" fmla="*/ 104 h 1303"/>
                  <a:gd name="T90" fmla="*/ 328 w 713"/>
                  <a:gd name="T91" fmla="*/ 54 h 1303"/>
                  <a:gd name="T92" fmla="*/ 294 w 713"/>
                  <a:gd name="T93" fmla="*/ 155 h 1303"/>
                  <a:gd name="T94" fmla="*/ 357 w 713"/>
                  <a:gd name="T95" fmla="*/ 169 h 1303"/>
                  <a:gd name="T96" fmla="*/ 256 w 713"/>
                  <a:gd name="T97" fmla="*/ 143 h 1303"/>
                  <a:gd name="T98" fmla="*/ 355 w 713"/>
                  <a:gd name="T99" fmla="*/ 654 h 1303"/>
                  <a:gd name="T100" fmla="*/ 227 w 713"/>
                  <a:gd name="T101" fmla="*/ 1161 h 1303"/>
                  <a:gd name="T102" fmla="*/ 225 w 713"/>
                  <a:gd name="T103" fmla="*/ 1245 h 1303"/>
                  <a:gd name="T104" fmla="*/ 464 w 713"/>
                  <a:gd name="T105" fmla="*/ 448 h 1303"/>
                  <a:gd name="T106" fmla="*/ 590 w 713"/>
                  <a:gd name="T107" fmla="*/ 79 h 1303"/>
                  <a:gd name="T108" fmla="*/ 597 w 713"/>
                  <a:gd name="T109" fmla="*/ 54 h 1303"/>
                  <a:gd name="T110" fmla="*/ 429 w 713"/>
                  <a:gd name="T111" fmla="*/ 586 h 1303"/>
                  <a:gd name="T112" fmla="*/ 141 w 713"/>
                  <a:gd name="T113" fmla="*/ 63 h 1303"/>
                  <a:gd name="T114" fmla="*/ 280 w 713"/>
                  <a:gd name="T115" fmla="*/ 1212 h 1303"/>
                  <a:gd name="T116" fmla="*/ 178 w 713"/>
                  <a:gd name="T117" fmla="*/ 1211 h 1303"/>
                  <a:gd name="T118" fmla="*/ 384 w 713"/>
                  <a:gd name="T119" fmla="*/ 901 h 1303"/>
                  <a:gd name="T120" fmla="*/ 420 w 713"/>
                  <a:gd name="T121" fmla="*/ 649 h 1303"/>
                  <a:gd name="T122" fmla="*/ 202 w 713"/>
                  <a:gd name="T123" fmla="*/ 1211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13" h="1303">
                    <a:moveTo>
                      <a:pt x="663" y="0"/>
                    </a:moveTo>
                    <a:cubicBezTo>
                      <a:pt x="666" y="0"/>
                      <a:pt x="669" y="1"/>
                      <a:pt x="672" y="1"/>
                    </a:cubicBezTo>
                    <a:cubicBezTo>
                      <a:pt x="672" y="1"/>
                      <a:pt x="672" y="1"/>
                      <a:pt x="672" y="1"/>
                    </a:cubicBezTo>
                    <a:cubicBezTo>
                      <a:pt x="672" y="1"/>
                      <a:pt x="672" y="1"/>
                      <a:pt x="671" y="1"/>
                    </a:cubicBezTo>
                    <a:cubicBezTo>
                      <a:pt x="673" y="1"/>
                      <a:pt x="674" y="1"/>
                      <a:pt x="675" y="1"/>
                    </a:cubicBezTo>
                    <a:cubicBezTo>
                      <a:pt x="677" y="1"/>
                      <a:pt x="678" y="1"/>
                      <a:pt x="680" y="1"/>
                    </a:cubicBezTo>
                    <a:cubicBezTo>
                      <a:pt x="680" y="1"/>
                      <a:pt x="680" y="1"/>
                      <a:pt x="680" y="1"/>
                    </a:cubicBezTo>
                    <a:cubicBezTo>
                      <a:pt x="682" y="4"/>
                      <a:pt x="684" y="0"/>
                      <a:pt x="686" y="0"/>
                    </a:cubicBezTo>
                    <a:cubicBezTo>
                      <a:pt x="689" y="1"/>
                      <a:pt x="692" y="2"/>
                      <a:pt x="695" y="3"/>
                    </a:cubicBezTo>
                    <a:cubicBezTo>
                      <a:pt x="695" y="3"/>
                      <a:pt x="696" y="2"/>
                      <a:pt x="697" y="2"/>
                    </a:cubicBezTo>
                    <a:cubicBezTo>
                      <a:pt x="697" y="2"/>
                      <a:pt x="697" y="2"/>
                      <a:pt x="697" y="2"/>
                    </a:cubicBezTo>
                    <a:cubicBezTo>
                      <a:pt x="700" y="3"/>
                      <a:pt x="702" y="4"/>
                      <a:pt x="704" y="5"/>
                    </a:cubicBezTo>
                    <a:cubicBezTo>
                      <a:pt x="704" y="5"/>
                      <a:pt x="704" y="5"/>
                      <a:pt x="704" y="5"/>
                    </a:cubicBezTo>
                    <a:cubicBezTo>
                      <a:pt x="706" y="6"/>
                      <a:pt x="707" y="7"/>
                      <a:pt x="709" y="8"/>
                    </a:cubicBezTo>
                    <a:cubicBezTo>
                      <a:pt x="709" y="8"/>
                      <a:pt x="709" y="8"/>
                      <a:pt x="709" y="8"/>
                    </a:cubicBezTo>
                    <a:cubicBezTo>
                      <a:pt x="709" y="8"/>
                      <a:pt x="709" y="8"/>
                      <a:pt x="709" y="8"/>
                    </a:cubicBezTo>
                    <a:cubicBezTo>
                      <a:pt x="710" y="9"/>
                      <a:pt x="711" y="10"/>
                      <a:pt x="711" y="11"/>
                    </a:cubicBezTo>
                    <a:cubicBezTo>
                      <a:pt x="711" y="11"/>
                      <a:pt x="711" y="11"/>
                      <a:pt x="711" y="11"/>
                    </a:cubicBezTo>
                    <a:cubicBezTo>
                      <a:pt x="711" y="11"/>
                      <a:pt x="711" y="11"/>
                      <a:pt x="711" y="10"/>
                    </a:cubicBezTo>
                    <a:cubicBezTo>
                      <a:pt x="713" y="15"/>
                      <a:pt x="711" y="19"/>
                      <a:pt x="709" y="22"/>
                    </a:cubicBezTo>
                    <a:cubicBezTo>
                      <a:pt x="703" y="30"/>
                      <a:pt x="698" y="39"/>
                      <a:pt x="692" y="46"/>
                    </a:cubicBezTo>
                    <a:cubicBezTo>
                      <a:pt x="684" y="55"/>
                      <a:pt x="679" y="66"/>
                      <a:pt x="674" y="76"/>
                    </a:cubicBezTo>
                    <a:cubicBezTo>
                      <a:pt x="666" y="90"/>
                      <a:pt x="659" y="105"/>
                      <a:pt x="651" y="119"/>
                    </a:cubicBezTo>
                    <a:cubicBezTo>
                      <a:pt x="645" y="131"/>
                      <a:pt x="639" y="143"/>
                      <a:pt x="633" y="156"/>
                    </a:cubicBezTo>
                    <a:cubicBezTo>
                      <a:pt x="628" y="168"/>
                      <a:pt x="622" y="180"/>
                      <a:pt x="618" y="192"/>
                    </a:cubicBezTo>
                    <a:cubicBezTo>
                      <a:pt x="611" y="211"/>
                      <a:pt x="600" y="228"/>
                      <a:pt x="592" y="247"/>
                    </a:cubicBezTo>
                    <a:cubicBezTo>
                      <a:pt x="587" y="259"/>
                      <a:pt x="582" y="272"/>
                      <a:pt x="577" y="284"/>
                    </a:cubicBezTo>
                    <a:cubicBezTo>
                      <a:pt x="569" y="302"/>
                      <a:pt x="562" y="321"/>
                      <a:pt x="553" y="339"/>
                    </a:cubicBezTo>
                    <a:cubicBezTo>
                      <a:pt x="546" y="352"/>
                      <a:pt x="543" y="365"/>
                      <a:pt x="539" y="378"/>
                    </a:cubicBezTo>
                    <a:cubicBezTo>
                      <a:pt x="532" y="399"/>
                      <a:pt x="526" y="419"/>
                      <a:pt x="520" y="439"/>
                    </a:cubicBezTo>
                    <a:cubicBezTo>
                      <a:pt x="514" y="458"/>
                      <a:pt x="509" y="476"/>
                      <a:pt x="503" y="494"/>
                    </a:cubicBezTo>
                    <a:cubicBezTo>
                      <a:pt x="501" y="501"/>
                      <a:pt x="498" y="507"/>
                      <a:pt x="496" y="514"/>
                    </a:cubicBezTo>
                    <a:cubicBezTo>
                      <a:pt x="491" y="529"/>
                      <a:pt x="486" y="543"/>
                      <a:pt x="481" y="558"/>
                    </a:cubicBezTo>
                    <a:cubicBezTo>
                      <a:pt x="475" y="582"/>
                      <a:pt x="467" y="605"/>
                      <a:pt x="464" y="629"/>
                    </a:cubicBezTo>
                    <a:cubicBezTo>
                      <a:pt x="462" y="639"/>
                      <a:pt x="459" y="648"/>
                      <a:pt x="457" y="658"/>
                    </a:cubicBezTo>
                    <a:cubicBezTo>
                      <a:pt x="454" y="670"/>
                      <a:pt x="450" y="682"/>
                      <a:pt x="449" y="694"/>
                    </a:cubicBezTo>
                    <a:cubicBezTo>
                      <a:pt x="448" y="706"/>
                      <a:pt x="446" y="718"/>
                      <a:pt x="444" y="729"/>
                    </a:cubicBezTo>
                    <a:cubicBezTo>
                      <a:pt x="442" y="737"/>
                      <a:pt x="439" y="745"/>
                      <a:pt x="436" y="754"/>
                    </a:cubicBezTo>
                    <a:cubicBezTo>
                      <a:pt x="431" y="769"/>
                      <a:pt x="427" y="784"/>
                      <a:pt x="422" y="800"/>
                    </a:cubicBezTo>
                    <a:cubicBezTo>
                      <a:pt x="422" y="801"/>
                      <a:pt x="421" y="802"/>
                      <a:pt x="421" y="803"/>
                    </a:cubicBezTo>
                    <a:cubicBezTo>
                      <a:pt x="418" y="813"/>
                      <a:pt x="416" y="823"/>
                      <a:pt x="413" y="833"/>
                    </a:cubicBezTo>
                    <a:cubicBezTo>
                      <a:pt x="410" y="845"/>
                      <a:pt x="407" y="857"/>
                      <a:pt x="404" y="869"/>
                    </a:cubicBezTo>
                    <a:cubicBezTo>
                      <a:pt x="401" y="879"/>
                      <a:pt x="397" y="889"/>
                      <a:pt x="395" y="899"/>
                    </a:cubicBezTo>
                    <a:cubicBezTo>
                      <a:pt x="392" y="911"/>
                      <a:pt x="389" y="922"/>
                      <a:pt x="387" y="934"/>
                    </a:cubicBezTo>
                    <a:cubicBezTo>
                      <a:pt x="386" y="938"/>
                      <a:pt x="385" y="943"/>
                      <a:pt x="384" y="947"/>
                    </a:cubicBezTo>
                    <a:cubicBezTo>
                      <a:pt x="383" y="950"/>
                      <a:pt x="383" y="954"/>
                      <a:pt x="382" y="957"/>
                    </a:cubicBezTo>
                    <a:cubicBezTo>
                      <a:pt x="380" y="968"/>
                      <a:pt x="379" y="979"/>
                      <a:pt x="377" y="989"/>
                    </a:cubicBezTo>
                    <a:cubicBezTo>
                      <a:pt x="374" y="1007"/>
                      <a:pt x="370" y="1024"/>
                      <a:pt x="368" y="1041"/>
                    </a:cubicBezTo>
                    <a:cubicBezTo>
                      <a:pt x="365" y="1061"/>
                      <a:pt x="363" y="1081"/>
                      <a:pt x="361" y="1102"/>
                    </a:cubicBezTo>
                    <a:cubicBezTo>
                      <a:pt x="358" y="1125"/>
                      <a:pt x="356" y="1148"/>
                      <a:pt x="354" y="1171"/>
                    </a:cubicBezTo>
                    <a:cubicBezTo>
                      <a:pt x="353" y="1178"/>
                      <a:pt x="354" y="1185"/>
                      <a:pt x="354" y="1193"/>
                    </a:cubicBezTo>
                    <a:cubicBezTo>
                      <a:pt x="353" y="1205"/>
                      <a:pt x="353" y="1217"/>
                      <a:pt x="351" y="1229"/>
                    </a:cubicBezTo>
                    <a:cubicBezTo>
                      <a:pt x="348" y="1250"/>
                      <a:pt x="348" y="1271"/>
                      <a:pt x="348" y="1292"/>
                    </a:cubicBezTo>
                    <a:cubicBezTo>
                      <a:pt x="348" y="1293"/>
                      <a:pt x="348" y="1295"/>
                      <a:pt x="348" y="1297"/>
                    </a:cubicBezTo>
                    <a:cubicBezTo>
                      <a:pt x="348" y="1297"/>
                      <a:pt x="347" y="1298"/>
                      <a:pt x="346" y="1300"/>
                    </a:cubicBezTo>
                    <a:cubicBezTo>
                      <a:pt x="332" y="1301"/>
                      <a:pt x="318" y="1302"/>
                      <a:pt x="307" y="1303"/>
                    </a:cubicBezTo>
                    <a:cubicBezTo>
                      <a:pt x="298" y="1302"/>
                      <a:pt x="293" y="1302"/>
                      <a:pt x="287" y="1302"/>
                    </a:cubicBezTo>
                    <a:cubicBezTo>
                      <a:pt x="274" y="1301"/>
                      <a:pt x="261" y="1301"/>
                      <a:pt x="248" y="1300"/>
                    </a:cubicBezTo>
                    <a:cubicBezTo>
                      <a:pt x="224" y="1298"/>
                      <a:pt x="201" y="1297"/>
                      <a:pt x="177" y="1295"/>
                    </a:cubicBezTo>
                    <a:cubicBezTo>
                      <a:pt x="168" y="1294"/>
                      <a:pt x="159" y="1294"/>
                      <a:pt x="152" y="1289"/>
                    </a:cubicBezTo>
                    <a:cubicBezTo>
                      <a:pt x="150" y="1288"/>
                      <a:pt x="148" y="1287"/>
                      <a:pt x="146" y="1286"/>
                    </a:cubicBezTo>
                    <a:cubicBezTo>
                      <a:pt x="143" y="1277"/>
                      <a:pt x="143" y="1269"/>
                      <a:pt x="143" y="1260"/>
                    </a:cubicBezTo>
                    <a:cubicBezTo>
                      <a:pt x="143" y="1248"/>
                      <a:pt x="142" y="1236"/>
                      <a:pt x="142" y="1224"/>
                    </a:cubicBezTo>
                    <a:cubicBezTo>
                      <a:pt x="142" y="1214"/>
                      <a:pt x="143" y="1204"/>
                      <a:pt x="143" y="1193"/>
                    </a:cubicBezTo>
                    <a:cubicBezTo>
                      <a:pt x="144" y="1176"/>
                      <a:pt x="145" y="1159"/>
                      <a:pt x="146" y="1142"/>
                    </a:cubicBezTo>
                    <a:cubicBezTo>
                      <a:pt x="147" y="1125"/>
                      <a:pt x="149" y="1107"/>
                      <a:pt x="151" y="1090"/>
                    </a:cubicBezTo>
                    <a:cubicBezTo>
                      <a:pt x="152" y="1077"/>
                      <a:pt x="154" y="1065"/>
                      <a:pt x="156" y="1052"/>
                    </a:cubicBezTo>
                    <a:cubicBezTo>
                      <a:pt x="157" y="1042"/>
                      <a:pt x="159" y="1031"/>
                      <a:pt x="159" y="1021"/>
                    </a:cubicBezTo>
                    <a:cubicBezTo>
                      <a:pt x="161" y="1007"/>
                      <a:pt x="162" y="993"/>
                      <a:pt x="163" y="979"/>
                    </a:cubicBezTo>
                    <a:cubicBezTo>
                      <a:pt x="164" y="956"/>
                      <a:pt x="167" y="933"/>
                      <a:pt x="172" y="910"/>
                    </a:cubicBezTo>
                    <a:cubicBezTo>
                      <a:pt x="175" y="895"/>
                      <a:pt x="177" y="879"/>
                      <a:pt x="180" y="863"/>
                    </a:cubicBezTo>
                    <a:cubicBezTo>
                      <a:pt x="183" y="850"/>
                      <a:pt x="187" y="836"/>
                      <a:pt x="191" y="823"/>
                    </a:cubicBezTo>
                    <a:cubicBezTo>
                      <a:pt x="196" y="804"/>
                      <a:pt x="201" y="785"/>
                      <a:pt x="206" y="766"/>
                    </a:cubicBezTo>
                    <a:cubicBezTo>
                      <a:pt x="209" y="752"/>
                      <a:pt x="214" y="739"/>
                      <a:pt x="217" y="725"/>
                    </a:cubicBezTo>
                    <a:cubicBezTo>
                      <a:pt x="221" y="708"/>
                      <a:pt x="225" y="690"/>
                      <a:pt x="228" y="672"/>
                    </a:cubicBezTo>
                    <a:cubicBezTo>
                      <a:pt x="233" y="647"/>
                      <a:pt x="239" y="622"/>
                      <a:pt x="249" y="598"/>
                    </a:cubicBezTo>
                    <a:cubicBezTo>
                      <a:pt x="255" y="582"/>
                      <a:pt x="260" y="566"/>
                      <a:pt x="266" y="550"/>
                    </a:cubicBezTo>
                    <a:cubicBezTo>
                      <a:pt x="273" y="529"/>
                      <a:pt x="281" y="508"/>
                      <a:pt x="288" y="487"/>
                    </a:cubicBezTo>
                    <a:cubicBezTo>
                      <a:pt x="295" y="469"/>
                      <a:pt x="303" y="451"/>
                      <a:pt x="310" y="433"/>
                    </a:cubicBezTo>
                    <a:cubicBezTo>
                      <a:pt x="318" y="412"/>
                      <a:pt x="325" y="392"/>
                      <a:pt x="332" y="371"/>
                    </a:cubicBezTo>
                    <a:cubicBezTo>
                      <a:pt x="339" y="353"/>
                      <a:pt x="346" y="336"/>
                      <a:pt x="353" y="318"/>
                    </a:cubicBezTo>
                    <a:cubicBezTo>
                      <a:pt x="362" y="295"/>
                      <a:pt x="372" y="272"/>
                      <a:pt x="381" y="249"/>
                    </a:cubicBezTo>
                    <a:cubicBezTo>
                      <a:pt x="385" y="241"/>
                      <a:pt x="388" y="233"/>
                      <a:pt x="391" y="225"/>
                    </a:cubicBezTo>
                    <a:cubicBezTo>
                      <a:pt x="383" y="225"/>
                      <a:pt x="375" y="224"/>
                      <a:pt x="368" y="225"/>
                    </a:cubicBezTo>
                    <a:cubicBezTo>
                      <a:pt x="353" y="225"/>
                      <a:pt x="339" y="226"/>
                      <a:pt x="325" y="226"/>
                    </a:cubicBezTo>
                    <a:cubicBezTo>
                      <a:pt x="308" y="227"/>
                      <a:pt x="290" y="226"/>
                      <a:pt x="272" y="226"/>
                    </a:cubicBezTo>
                    <a:cubicBezTo>
                      <a:pt x="254" y="225"/>
                      <a:pt x="235" y="224"/>
                      <a:pt x="216" y="225"/>
                    </a:cubicBezTo>
                    <a:cubicBezTo>
                      <a:pt x="189" y="225"/>
                      <a:pt x="161" y="227"/>
                      <a:pt x="133" y="227"/>
                    </a:cubicBezTo>
                    <a:cubicBezTo>
                      <a:pt x="126" y="228"/>
                      <a:pt x="119" y="228"/>
                      <a:pt x="113" y="228"/>
                    </a:cubicBezTo>
                    <a:cubicBezTo>
                      <a:pt x="90" y="228"/>
                      <a:pt x="66" y="229"/>
                      <a:pt x="44" y="234"/>
                    </a:cubicBezTo>
                    <a:cubicBezTo>
                      <a:pt x="34" y="237"/>
                      <a:pt x="24" y="234"/>
                      <a:pt x="14" y="233"/>
                    </a:cubicBezTo>
                    <a:cubicBezTo>
                      <a:pt x="14" y="229"/>
                      <a:pt x="13" y="224"/>
                      <a:pt x="12" y="220"/>
                    </a:cubicBezTo>
                    <a:cubicBezTo>
                      <a:pt x="11" y="204"/>
                      <a:pt x="10" y="187"/>
                      <a:pt x="9" y="171"/>
                    </a:cubicBezTo>
                    <a:cubicBezTo>
                      <a:pt x="9" y="168"/>
                      <a:pt x="9" y="164"/>
                      <a:pt x="9" y="161"/>
                    </a:cubicBezTo>
                    <a:cubicBezTo>
                      <a:pt x="8" y="144"/>
                      <a:pt x="8" y="128"/>
                      <a:pt x="5" y="111"/>
                    </a:cubicBezTo>
                    <a:cubicBezTo>
                      <a:pt x="3" y="103"/>
                      <a:pt x="3" y="94"/>
                      <a:pt x="2" y="85"/>
                    </a:cubicBezTo>
                    <a:cubicBezTo>
                      <a:pt x="1" y="74"/>
                      <a:pt x="0" y="63"/>
                      <a:pt x="0" y="52"/>
                    </a:cubicBezTo>
                    <a:cubicBezTo>
                      <a:pt x="0" y="46"/>
                      <a:pt x="1" y="40"/>
                      <a:pt x="2" y="33"/>
                    </a:cubicBezTo>
                    <a:cubicBezTo>
                      <a:pt x="6" y="33"/>
                      <a:pt x="10" y="34"/>
                      <a:pt x="13" y="33"/>
                    </a:cubicBezTo>
                    <a:cubicBezTo>
                      <a:pt x="19" y="33"/>
                      <a:pt x="24" y="33"/>
                      <a:pt x="30" y="33"/>
                    </a:cubicBezTo>
                    <a:cubicBezTo>
                      <a:pt x="36" y="33"/>
                      <a:pt x="42" y="34"/>
                      <a:pt x="49" y="34"/>
                    </a:cubicBezTo>
                    <a:cubicBezTo>
                      <a:pt x="64" y="34"/>
                      <a:pt x="78" y="33"/>
                      <a:pt x="93" y="33"/>
                    </a:cubicBezTo>
                    <a:cubicBezTo>
                      <a:pt x="98" y="33"/>
                      <a:pt x="104" y="32"/>
                      <a:pt x="109" y="32"/>
                    </a:cubicBezTo>
                    <a:cubicBezTo>
                      <a:pt x="127" y="31"/>
                      <a:pt x="145" y="30"/>
                      <a:pt x="163" y="29"/>
                    </a:cubicBezTo>
                    <a:cubicBezTo>
                      <a:pt x="172" y="28"/>
                      <a:pt x="181" y="27"/>
                      <a:pt x="190" y="26"/>
                    </a:cubicBezTo>
                    <a:cubicBezTo>
                      <a:pt x="202" y="25"/>
                      <a:pt x="213" y="25"/>
                      <a:pt x="224" y="24"/>
                    </a:cubicBezTo>
                    <a:cubicBezTo>
                      <a:pt x="236" y="23"/>
                      <a:pt x="248" y="22"/>
                      <a:pt x="259" y="21"/>
                    </a:cubicBezTo>
                    <a:cubicBezTo>
                      <a:pt x="263" y="21"/>
                      <a:pt x="267" y="21"/>
                      <a:pt x="271" y="21"/>
                    </a:cubicBezTo>
                    <a:cubicBezTo>
                      <a:pt x="271" y="21"/>
                      <a:pt x="271" y="21"/>
                      <a:pt x="271" y="21"/>
                    </a:cubicBezTo>
                    <a:cubicBezTo>
                      <a:pt x="271" y="21"/>
                      <a:pt x="271" y="21"/>
                      <a:pt x="271" y="21"/>
                    </a:cubicBezTo>
                    <a:cubicBezTo>
                      <a:pt x="278" y="21"/>
                      <a:pt x="285" y="20"/>
                      <a:pt x="292" y="20"/>
                    </a:cubicBezTo>
                    <a:cubicBezTo>
                      <a:pt x="301" y="21"/>
                      <a:pt x="310" y="20"/>
                      <a:pt x="320" y="19"/>
                    </a:cubicBezTo>
                    <a:cubicBezTo>
                      <a:pt x="328" y="19"/>
                      <a:pt x="335" y="19"/>
                      <a:pt x="343" y="19"/>
                    </a:cubicBezTo>
                    <a:cubicBezTo>
                      <a:pt x="343" y="19"/>
                      <a:pt x="343" y="19"/>
                      <a:pt x="343" y="19"/>
                    </a:cubicBezTo>
                    <a:cubicBezTo>
                      <a:pt x="343" y="19"/>
                      <a:pt x="344" y="19"/>
                      <a:pt x="344" y="19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9"/>
                      <a:pt x="347" y="19"/>
                      <a:pt x="348" y="19"/>
                    </a:cubicBezTo>
                    <a:cubicBezTo>
                      <a:pt x="350" y="19"/>
                      <a:pt x="353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61" y="19"/>
                      <a:pt x="365" y="18"/>
                      <a:pt x="370" y="17"/>
                    </a:cubicBezTo>
                    <a:cubicBezTo>
                      <a:pt x="370" y="18"/>
                      <a:pt x="371" y="18"/>
                      <a:pt x="370" y="18"/>
                    </a:cubicBezTo>
                    <a:cubicBezTo>
                      <a:pt x="371" y="18"/>
                      <a:pt x="370" y="18"/>
                      <a:pt x="370" y="18"/>
                    </a:cubicBezTo>
                    <a:cubicBezTo>
                      <a:pt x="373" y="17"/>
                      <a:pt x="376" y="17"/>
                      <a:pt x="378" y="16"/>
                    </a:cubicBezTo>
                    <a:cubicBezTo>
                      <a:pt x="378" y="16"/>
                      <a:pt x="378" y="16"/>
                      <a:pt x="378" y="16"/>
                    </a:cubicBezTo>
                    <a:cubicBezTo>
                      <a:pt x="382" y="17"/>
                      <a:pt x="385" y="17"/>
                      <a:pt x="388" y="17"/>
                    </a:cubicBezTo>
                    <a:cubicBezTo>
                      <a:pt x="397" y="17"/>
                      <a:pt x="405" y="16"/>
                      <a:pt x="414" y="16"/>
                    </a:cubicBezTo>
                    <a:cubicBezTo>
                      <a:pt x="414" y="15"/>
                      <a:pt x="415" y="15"/>
                      <a:pt x="416" y="14"/>
                    </a:cubicBezTo>
                    <a:cubicBezTo>
                      <a:pt x="416" y="14"/>
                      <a:pt x="416" y="14"/>
                      <a:pt x="416" y="14"/>
                    </a:cubicBezTo>
                    <a:cubicBezTo>
                      <a:pt x="416" y="14"/>
                      <a:pt x="416" y="14"/>
                      <a:pt x="417" y="14"/>
                    </a:cubicBezTo>
                    <a:cubicBezTo>
                      <a:pt x="417" y="14"/>
                      <a:pt x="417" y="14"/>
                      <a:pt x="417" y="14"/>
                    </a:cubicBezTo>
                    <a:cubicBezTo>
                      <a:pt x="419" y="14"/>
                      <a:pt x="422" y="14"/>
                      <a:pt x="425" y="14"/>
                    </a:cubicBezTo>
                    <a:cubicBezTo>
                      <a:pt x="425" y="14"/>
                      <a:pt x="425" y="14"/>
                      <a:pt x="425" y="14"/>
                    </a:cubicBezTo>
                    <a:cubicBezTo>
                      <a:pt x="425" y="14"/>
                      <a:pt x="425" y="14"/>
                      <a:pt x="425" y="14"/>
                    </a:cubicBezTo>
                    <a:cubicBezTo>
                      <a:pt x="431" y="15"/>
                      <a:pt x="434" y="15"/>
                      <a:pt x="439" y="13"/>
                    </a:cubicBezTo>
                    <a:cubicBezTo>
                      <a:pt x="441" y="13"/>
                      <a:pt x="443" y="14"/>
                      <a:pt x="444" y="14"/>
                    </a:cubicBezTo>
                    <a:cubicBezTo>
                      <a:pt x="455" y="13"/>
                      <a:pt x="466" y="12"/>
                      <a:pt x="477" y="11"/>
                    </a:cubicBezTo>
                    <a:cubicBezTo>
                      <a:pt x="480" y="10"/>
                      <a:pt x="484" y="12"/>
                      <a:pt x="486" y="8"/>
                    </a:cubicBezTo>
                    <a:cubicBezTo>
                      <a:pt x="486" y="8"/>
                      <a:pt x="486" y="8"/>
                      <a:pt x="486" y="8"/>
                    </a:cubicBezTo>
                    <a:cubicBezTo>
                      <a:pt x="489" y="8"/>
                      <a:pt x="492" y="9"/>
                      <a:pt x="495" y="9"/>
                    </a:cubicBezTo>
                    <a:cubicBezTo>
                      <a:pt x="503" y="8"/>
                      <a:pt x="511" y="8"/>
                      <a:pt x="519" y="7"/>
                    </a:cubicBezTo>
                    <a:cubicBezTo>
                      <a:pt x="518" y="7"/>
                      <a:pt x="518" y="7"/>
                      <a:pt x="518" y="7"/>
                    </a:cubicBezTo>
                    <a:cubicBezTo>
                      <a:pt x="526" y="6"/>
                      <a:pt x="534" y="6"/>
                      <a:pt x="542" y="5"/>
                    </a:cubicBezTo>
                    <a:cubicBezTo>
                      <a:pt x="545" y="4"/>
                      <a:pt x="547" y="4"/>
                      <a:pt x="549" y="3"/>
                    </a:cubicBezTo>
                    <a:cubicBezTo>
                      <a:pt x="549" y="4"/>
                      <a:pt x="549" y="4"/>
                      <a:pt x="549" y="4"/>
                    </a:cubicBezTo>
                    <a:cubicBezTo>
                      <a:pt x="553" y="4"/>
                      <a:pt x="558" y="4"/>
                      <a:pt x="563" y="5"/>
                    </a:cubicBezTo>
                    <a:cubicBezTo>
                      <a:pt x="563" y="5"/>
                      <a:pt x="563" y="5"/>
                      <a:pt x="563" y="5"/>
                    </a:cubicBezTo>
                    <a:cubicBezTo>
                      <a:pt x="563" y="5"/>
                      <a:pt x="563" y="5"/>
                      <a:pt x="563" y="5"/>
                    </a:cubicBezTo>
                    <a:cubicBezTo>
                      <a:pt x="570" y="4"/>
                      <a:pt x="578" y="4"/>
                      <a:pt x="585" y="4"/>
                    </a:cubicBezTo>
                    <a:cubicBezTo>
                      <a:pt x="586" y="4"/>
                      <a:pt x="588" y="4"/>
                      <a:pt x="589" y="4"/>
                    </a:cubicBezTo>
                    <a:cubicBezTo>
                      <a:pt x="589" y="4"/>
                      <a:pt x="589" y="4"/>
                      <a:pt x="589" y="4"/>
                    </a:cubicBezTo>
                    <a:cubicBezTo>
                      <a:pt x="589" y="4"/>
                      <a:pt x="589" y="4"/>
                      <a:pt x="590" y="4"/>
                    </a:cubicBezTo>
                    <a:cubicBezTo>
                      <a:pt x="590" y="3"/>
                      <a:pt x="590" y="3"/>
                      <a:pt x="590" y="3"/>
                    </a:cubicBezTo>
                    <a:cubicBezTo>
                      <a:pt x="590" y="3"/>
                      <a:pt x="591" y="3"/>
                      <a:pt x="591" y="3"/>
                    </a:cubicBezTo>
                    <a:cubicBezTo>
                      <a:pt x="591" y="4"/>
                      <a:pt x="591" y="4"/>
                      <a:pt x="591" y="4"/>
                    </a:cubicBezTo>
                    <a:cubicBezTo>
                      <a:pt x="604" y="3"/>
                      <a:pt x="617" y="3"/>
                      <a:pt x="630" y="2"/>
                    </a:cubicBezTo>
                    <a:cubicBezTo>
                      <a:pt x="640" y="2"/>
                      <a:pt x="651" y="1"/>
                      <a:pt x="661" y="1"/>
                    </a:cubicBezTo>
                    <a:cubicBezTo>
                      <a:pt x="662" y="1"/>
                      <a:pt x="663" y="0"/>
                      <a:pt x="663" y="0"/>
                    </a:cubicBezTo>
                    <a:close/>
                    <a:moveTo>
                      <a:pt x="226" y="121"/>
                    </a:moveTo>
                    <a:cubicBezTo>
                      <a:pt x="227" y="122"/>
                      <a:pt x="227" y="122"/>
                      <a:pt x="228" y="123"/>
                    </a:cubicBezTo>
                    <a:cubicBezTo>
                      <a:pt x="228" y="123"/>
                      <a:pt x="228" y="123"/>
                      <a:pt x="228" y="124"/>
                    </a:cubicBezTo>
                    <a:cubicBezTo>
                      <a:pt x="235" y="134"/>
                      <a:pt x="243" y="144"/>
                      <a:pt x="250" y="153"/>
                    </a:cubicBezTo>
                    <a:cubicBezTo>
                      <a:pt x="251" y="155"/>
                      <a:pt x="254" y="156"/>
                      <a:pt x="256" y="157"/>
                    </a:cubicBezTo>
                    <a:cubicBezTo>
                      <a:pt x="267" y="160"/>
                      <a:pt x="277" y="157"/>
                      <a:pt x="287" y="154"/>
                    </a:cubicBezTo>
                    <a:cubicBezTo>
                      <a:pt x="307" y="146"/>
                      <a:pt x="327" y="137"/>
                      <a:pt x="345" y="126"/>
                    </a:cubicBezTo>
                    <a:cubicBezTo>
                      <a:pt x="358" y="119"/>
                      <a:pt x="371" y="111"/>
                      <a:pt x="384" y="105"/>
                    </a:cubicBezTo>
                    <a:cubicBezTo>
                      <a:pt x="394" y="100"/>
                      <a:pt x="404" y="96"/>
                      <a:pt x="414" y="93"/>
                    </a:cubicBezTo>
                    <a:cubicBezTo>
                      <a:pt x="421" y="90"/>
                      <a:pt x="428" y="88"/>
                      <a:pt x="434" y="87"/>
                    </a:cubicBezTo>
                    <a:cubicBezTo>
                      <a:pt x="443" y="85"/>
                      <a:pt x="451" y="82"/>
                      <a:pt x="460" y="82"/>
                    </a:cubicBezTo>
                    <a:cubicBezTo>
                      <a:pt x="484" y="80"/>
                      <a:pt x="507" y="84"/>
                      <a:pt x="530" y="91"/>
                    </a:cubicBezTo>
                    <a:cubicBezTo>
                      <a:pt x="543" y="95"/>
                      <a:pt x="557" y="98"/>
                      <a:pt x="569" y="104"/>
                    </a:cubicBezTo>
                    <a:cubicBezTo>
                      <a:pt x="571" y="105"/>
                      <a:pt x="572" y="105"/>
                      <a:pt x="573" y="105"/>
                    </a:cubicBezTo>
                    <a:cubicBezTo>
                      <a:pt x="576" y="107"/>
                      <a:pt x="579" y="108"/>
                      <a:pt x="582" y="110"/>
                    </a:cubicBezTo>
                    <a:cubicBezTo>
                      <a:pt x="582" y="110"/>
                      <a:pt x="582" y="111"/>
                      <a:pt x="583" y="111"/>
                    </a:cubicBezTo>
                    <a:cubicBezTo>
                      <a:pt x="593" y="116"/>
                      <a:pt x="599" y="125"/>
                      <a:pt x="607" y="133"/>
                    </a:cubicBezTo>
                    <a:cubicBezTo>
                      <a:pt x="608" y="131"/>
                      <a:pt x="609" y="129"/>
                      <a:pt x="610" y="127"/>
                    </a:cubicBezTo>
                    <a:cubicBezTo>
                      <a:pt x="605" y="123"/>
                      <a:pt x="601" y="120"/>
                      <a:pt x="596" y="117"/>
                    </a:cubicBezTo>
                    <a:cubicBezTo>
                      <a:pt x="592" y="114"/>
                      <a:pt x="587" y="113"/>
                      <a:pt x="583" y="111"/>
                    </a:cubicBezTo>
                    <a:cubicBezTo>
                      <a:pt x="582" y="111"/>
                      <a:pt x="582" y="110"/>
                      <a:pt x="581" y="110"/>
                    </a:cubicBezTo>
                    <a:cubicBezTo>
                      <a:pt x="579" y="108"/>
                      <a:pt x="576" y="107"/>
                      <a:pt x="573" y="105"/>
                    </a:cubicBezTo>
                    <a:cubicBezTo>
                      <a:pt x="562" y="96"/>
                      <a:pt x="550" y="90"/>
                      <a:pt x="536" y="87"/>
                    </a:cubicBezTo>
                    <a:cubicBezTo>
                      <a:pt x="514" y="81"/>
                      <a:pt x="492" y="77"/>
                      <a:pt x="470" y="75"/>
                    </a:cubicBezTo>
                    <a:cubicBezTo>
                      <a:pt x="455" y="74"/>
                      <a:pt x="440" y="77"/>
                      <a:pt x="426" y="81"/>
                    </a:cubicBezTo>
                    <a:cubicBezTo>
                      <a:pt x="417" y="84"/>
                      <a:pt x="408" y="87"/>
                      <a:pt x="399" y="91"/>
                    </a:cubicBezTo>
                    <a:cubicBezTo>
                      <a:pt x="390" y="94"/>
                      <a:pt x="381" y="97"/>
                      <a:pt x="372" y="102"/>
                    </a:cubicBezTo>
                    <a:cubicBezTo>
                      <a:pt x="344" y="119"/>
                      <a:pt x="316" y="134"/>
                      <a:pt x="287" y="148"/>
                    </a:cubicBezTo>
                    <a:cubicBezTo>
                      <a:pt x="274" y="154"/>
                      <a:pt x="262" y="153"/>
                      <a:pt x="251" y="145"/>
                    </a:cubicBezTo>
                    <a:cubicBezTo>
                      <a:pt x="244" y="140"/>
                      <a:pt x="237" y="134"/>
                      <a:pt x="232" y="127"/>
                    </a:cubicBezTo>
                    <a:cubicBezTo>
                      <a:pt x="231" y="125"/>
                      <a:pt x="229" y="124"/>
                      <a:pt x="228" y="123"/>
                    </a:cubicBezTo>
                    <a:cubicBezTo>
                      <a:pt x="227" y="122"/>
                      <a:pt x="227" y="122"/>
                      <a:pt x="226" y="122"/>
                    </a:cubicBezTo>
                    <a:cubicBezTo>
                      <a:pt x="226" y="121"/>
                      <a:pt x="226" y="121"/>
                      <a:pt x="225" y="120"/>
                    </a:cubicBezTo>
                    <a:cubicBezTo>
                      <a:pt x="225" y="120"/>
                      <a:pt x="224" y="120"/>
                      <a:pt x="224" y="119"/>
                    </a:cubicBezTo>
                    <a:cubicBezTo>
                      <a:pt x="224" y="119"/>
                      <a:pt x="224" y="119"/>
                      <a:pt x="224" y="119"/>
                    </a:cubicBezTo>
                    <a:cubicBezTo>
                      <a:pt x="224" y="119"/>
                      <a:pt x="224" y="119"/>
                      <a:pt x="224" y="119"/>
                    </a:cubicBezTo>
                    <a:cubicBezTo>
                      <a:pt x="224" y="119"/>
                      <a:pt x="225" y="120"/>
                      <a:pt x="225" y="120"/>
                    </a:cubicBezTo>
                    <a:cubicBezTo>
                      <a:pt x="226" y="121"/>
                      <a:pt x="226" y="121"/>
                      <a:pt x="226" y="121"/>
                    </a:cubicBezTo>
                    <a:close/>
                    <a:moveTo>
                      <a:pt x="231" y="110"/>
                    </a:moveTo>
                    <a:cubicBezTo>
                      <a:pt x="231" y="110"/>
                      <a:pt x="231" y="110"/>
                      <a:pt x="231" y="110"/>
                    </a:cubicBezTo>
                    <a:cubicBezTo>
                      <a:pt x="231" y="110"/>
                      <a:pt x="231" y="110"/>
                      <a:pt x="231" y="110"/>
                    </a:cubicBezTo>
                    <a:cubicBezTo>
                      <a:pt x="231" y="110"/>
                      <a:pt x="231" y="110"/>
                      <a:pt x="231" y="110"/>
                    </a:cubicBezTo>
                    <a:close/>
                    <a:moveTo>
                      <a:pt x="365" y="102"/>
                    </a:moveTo>
                    <a:cubicBezTo>
                      <a:pt x="366" y="101"/>
                      <a:pt x="366" y="101"/>
                      <a:pt x="367" y="100"/>
                    </a:cubicBezTo>
                    <a:cubicBezTo>
                      <a:pt x="367" y="100"/>
                      <a:pt x="368" y="100"/>
                      <a:pt x="369" y="99"/>
                    </a:cubicBezTo>
                    <a:cubicBezTo>
                      <a:pt x="378" y="95"/>
                      <a:pt x="387" y="91"/>
                      <a:pt x="396" y="88"/>
                    </a:cubicBezTo>
                    <a:cubicBezTo>
                      <a:pt x="404" y="85"/>
                      <a:pt x="412" y="83"/>
                      <a:pt x="420" y="80"/>
                    </a:cubicBezTo>
                    <a:cubicBezTo>
                      <a:pt x="432" y="74"/>
                      <a:pt x="446" y="72"/>
                      <a:pt x="459" y="72"/>
                    </a:cubicBezTo>
                    <a:cubicBezTo>
                      <a:pt x="474" y="72"/>
                      <a:pt x="488" y="74"/>
                      <a:pt x="502" y="76"/>
                    </a:cubicBezTo>
                    <a:cubicBezTo>
                      <a:pt x="522" y="79"/>
                      <a:pt x="543" y="83"/>
                      <a:pt x="561" y="93"/>
                    </a:cubicBezTo>
                    <a:cubicBezTo>
                      <a:pt x="578" y="103"/>
                      <a:pt x="596" y="111"/>
                      <a:pt x="612" y="123"/>
                    </a:cubicBezTo>
                    <a:cubicBezTo>
                      <a:pt x="614" y="120"/>
                      <a:pt x="615" y="117"/>
                      <a:pt x="617" y="115"/>
                    </a:cubicBezTo>
                    <a:cubicBezTo>
                      <a:pt x="603" y="104"/>
                      <a:pt x="590" y="94"/>
                      <a:pt x="575" y="85"/>
                    </a:cubicBezTo>
                    <a:cubicBezTo>
                      <a:pt x="558" y="75"/>
                      <a:pt x="539" y="69"/>
                      <a:pt x="518" y="66"/>
                    </a:cubicBezTo>
                    <a:cubicBezTo>
                      <a:pt x="512" y="66"/>
                      <a:pt x="506" y="66"/>
                      <a:pt x="499" y="65"/>
                    </a:cubicBezTo>
                    <a:cubicBezTo>
                      <a:pt x="483" y="63"/>
                      <a:pt x="466" y="65"/>
                      <a:pt x="450" y="67"/>
                    </a:cubicBezTo>
                    <a:cubicBezTo>
                      <a:pt x="441" y="68"/>
                      <a:pt x="432" y="69"/>
                      <a:pt x="423" y="70"/>
                    </a:cubicBezTo>
                    <a:cubicBezTo>
                      <a:pt x="421" y="70"/>
                      <a:pt x="417" y="71"/>
                      <a:pt x="415" y="67"/>
                    </a:cubicBezTo>
                    <a:cubicBezTo>
                      <a:pt x="418" y="62"/>
                      <a:pt x="422" y="56"/>
                      <a:pt x="426" y="50"/>
                    </a:cubicBezTo>
                    <a:cubicBezTo>
                      <a:pt x="422" y="50"/>
                      <a:pt x="420" y="50"/>
                      <a:pt x="417" y="51"/>
                    </a:cubicBezTo>
                    <a:cubicBezTo>
                      <a:pt x="414" y="61"/>
                      <a:pt x="406" y="67"/>
                      <a:pt x="399" y="73"/>
                    </a:cubicBezTo>
                    <a:cubicBezTo>
                      <a:pt x="398" y="74"/>
                      <a:pt x="398" y="74"/>
                      <a:pt x="397" y="75"/>
                    </a:cubicBezTo>
                    <a:cubicBezTo>
                      <a:pt x="391" y="81"/>
                      <a:pt x="384" y="86"/>
                      <a:pt x="378" y="92"/>
                    </a:cubicBezTo>
                    <a:cubicBezTo>
                      <a:pt x="375" y="95"/>
                      <a:pt x="372" y="97"/>
                      <a:pt x="369" y="99"/>
                    </a:cubicBezTo>
                    <a:cubicBezTo>
                      <a:pt x="368" y="100"/>
                      <a:pt x="367" y="100"/>
                      <a:pt x="367" y="100"/>
                    </a:cubicBezTo>
                    <a:cubicBezTo>
                      <a:pt x="366" y="101"/>
                      <a:pt x="366" y="101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lose/>
                    <a:moveTo>
                      <a:pt x="201" y="89"/>
                    </a:moveTo>
                    <a:cubicBezTo>
                      <a:pt x="201" y="89"/>
                      <a:pt x="202" y="89"/>
                      <a:pt x="202" y="90"/>
                    </a:cubicBezTo>
                    <a:cubicBezTo>
                      <a:pt x="203" y="91"/>
                      <a:pt x="203" y="92"/>
                      <a:pt x="204" y="93"/>
                    </a:cubicBezTo>
                    <a:cubicBezTo>
                      <a:pt x="205" y="94"/>
                      <a:pt x="205" y="94"/>
                      <a:pt x="206" y="95"/>
                    </a:cubicBezTo>
                    <a:cubicBezTo>
                      <a:pt x="206" y="94"/>
                      <a:pt x="206" y="94"/>
                      <a:pt x="206" y="94"/>
                    </a:cubicBezTo>
                    <a:cubicBezTo>
                      <a:pt x="205" y="94"/>
                      <a:pt x="205" y="94"/>
                      <a:pt x="204" y="94"/>
                    </a:cubicBezTo>
                    <a:cubicBezTo>
                      <a:pt x="203" y="92"/>
                      <a:pt x="203" y="91"/>
                      <a:pt x="202" y="90"/>
                    </a:cubicBezTo>
                    <a:cubicBezTo>
                      <a:pt x="201" y="90"/>
                      <a:pt x="201" y="89"/>
                      <a:pt x="201" y="89"/>
                    </a:cubicBezTo>
                    <a:cubicBezTo>
                      <a:pt x="200" y="88"/>
                      <a:pt x="200" y="88"/>
                      <a:pt x="199" y="88"/>
                    </a:cubicBezTo>
                    <a:cubicBezTo>
                      <a:pt x="199" y="87"/>
                      <a:pt x="198" y="86"/>
                      <a:pt x="197" y="85"/>
                    </a:cubicBezTo>
                    <a:cubicBezTo>
                      <a:pt x="197" y="85"/>
                      <a:pt x="196" y="85"/>
                      <a:pt x="196" y="84"/>
                    </a:cubicBezTo>
                    <a:cubicBezTo>
                      <a:pt x="190" y="76"/>
                      <a:pt x="183" y="69"/>
                      <a:pt x="177" y="61"/>
                    </a:cubicBezTo>
                    <a:cubicBezTo>
                      <a:pt x="175" y="61"/>
                      <a:pt x="174" y="62"/>
                      <a:pt x="171" y="63"/>
                    </a:cubicBezTo>
                    <a:cubicBezTo>
                      <a:pt x="180" y="70"/>
                      <a:pt x="188" y="77"/>
                      <a:pt x="196" y="84"/>
                    </a:cubicBezTo>
                    <a:cubicBezTo>
                      <a:pt x="196" y="84"/>
                      <a:pt x="197" y="85"/>
                      <a:pt x="197" y="85"/>
                    </a:cubicBezTo>
                    <a:cubicBezTo>
                      <a:pt x="198" y="86"/>
                      <a:pt x="199" y="87"/>
                      <a:pt x="200" y="88"/>
                    </a:cubicBezTo>
                    <a:cubicBezTo>
                      <a:pt x="200" y="88"/>
                      <a:pt x="200" y="88"/>
                      <a:pt x="201" y="89"/>
                    </a:cubicBezTo>
                    <a:close/>
                    <a:moveTo>
                      <a:pt x="212" y="84"/>
                    </a:moveTo>
                    <a:cubicBezTo>
                      <a:pt x="212" y="84"/>
                      <a:pt x="212" y="84"/>
                      <a:pt x="212" y="84"/>
                    </a:cubicBezTo>
                    <a:cubicBezTo>
                      <a:pt x="212" y="84"/>
                      <a:pt x="212" y="84"/>
                      <a:pt x="212" y="84"/>
                    </a:cubicBezTo>
                    <a:close/>
                    <a:moveTo>
                      <a:pt x="203" y="72"/>
                    </a:moveTo>
                    <a:cubicBezTo>
                      <a:pt x="203" y="73"/>
                      <a:pt x="204" y="73"/>
                      <a:pt x="204" y="74"/>
                    </a:cubicBezTo>
                    <a:cubicBezTo>
                      <a:pt x="205" y="75"/>
                      <a:pt x="207" y="77"/>
                      <a:pt x="208" y="78"/>
                    </a:cubicBezTo>
                    <a:cubicBezTo>
                      <a:pt x="208" y="79"/>
                      <a:pt x="209" y="80"/>
                      <a:pt x="210" y="81"/>
                    </a:cubicBezTo>
                    <a:cubicBezTo>
                      <a:pt x="210" y="81"/>
                      <a:pt x="210" y="81"/>
                      <a:pt x="210" y="81"/>
                    </a:cubicBezTo>
                    <a:cubicBezTo>
                      <a:pt x="209" y="80"/>
                      <a:pt x="209" y="79"/>
                      <a:pt x="208" y="78"/>
                    </a:cubicBezTo>
                    <a:cubicBezTo>
                      <a:pt x="206" y="77"/>
                      <a:pt x="205" y="75"/>
                      <a:pt x="204" y="74"/>
                    </a:cubicBezTo>
                    <a:cubicBezTo>
                      <a:pt x="204" y="73"/>
                      <a:pt x="203" y="73"/>
                      <a:pt x="203" y="72"/>
                    </a:cubicBezTo>
                    <a:cubicBezTo>
                      <a:pt x="203" y="72"/>
                      <a:pt x="202" y="72"/>
                      <a:pt x="202" y="71"/>
                    </a:cubicBezTo>
                    <a:cubicBezTo>
                      <a:pt x="202" y="71"/>
                      <a:pt x="202" y="71"/>
                      <a:pt x="202" y="71"/>
                    </a:cubicBezTo>
                    <a:cubicBezTo>
                      <a:pt x="202" y="72"/>
                      <a:pt x="203" y="72"/>
                      <a:pt x="203" y="72"/>
                    </a:cubicBezTo>
                    <a:close/>
                    <a:moveTo>
                      <a:pt x="229" y="930"/>
                    </a:moveTo>
                    <a:cubicBezTo>
                      <a:pt x="229" y="929"/>
                      <a:pt x="229" y="929"/>
                      <a:pt x="230" y="929"/>
                    </a:cubicBezTo>
                    <a:cubicBezTo>
                      <a:pt x="232" y="927"/>
                      <a:pt x="234" y="926"/>
                      <a:pt x="235" y="924"/>
                    </a:cubicBezTo>
                    <a:cubicBezTo>
                      <a:pt x="241" y="918"/>
                      <a:pt x="246" y="912"/>
                      <a:pt x="251" y="907"/>
                    </a:cubicBezTo>
                    <a:cubicBezTo>
                      <a:pt x="259" y="900"/>
                      <a:pt x="267" y="893"/>
                      <a:pt x="275" y="886"/>
                    </a:cubicBezTo>
                    <a:cubicBezTo>
                      <a:pt x="286" y="877"/>
                      <a:pt x="298" y="868"/>
                      <a:pt x="309" y="859"/>
                    </a:cubicBezTo>
                    <a:cubicBezTo>
                      <a:pt x="323" y="849"/>
                      <a:pt x="336" y="839"/>
                      <a:pt x="349" y="828"/>
                    </a:cubicBezTo>
                    <a:cubicBezTo>
                      <a:pt x="358" y="821"/>
                      <a:pt x="366" y="811"/>
                      <a:pt x="374" y="803"/>
                    </a:cubicBezTo>
                    <a:cubicBezTo>
                      <a:pt x="379" y="799"/>
                      <a:pt x="381" y="794"/>
                      <a:pt x="381" y="789"/>
                    </a:cubicBezTo>
                    <a:cubicBezTo>
                      <a:pt x="381" y="788"/>
                      <a:pt x="381" y="788"/>
                      <a:pt x="381" y="788"/>
                    </a:cubicBezTo>
                    <a:cubicBezTo>
                      <a:pt x="381" y="789"/>
                      <a:pt x="381" y="789"/>
                      <a:pt x="381" y="789"/>
                    </a:cubicBezTo>
                    <a:cubicBezTo>
                      <a:pt x="374" y="794"/>
                      <a:pt x="368" y="800"/>
                      <a:pt x="362" y="806"/>
                    </a:cubicBezTo>
                    <a:cubicBezTo>
                      <a:pt x="352" y="818"/>
                      <a:pt x="342" y="829"/>
                      <a:pt x="331" y="839"/>
                    </a:cubicBezTo>
                    <a:cubicBezTo>
                      <a:pt x="326" y="844"/>
                      <a:pt x="321" y="848"/>
                      <a:pt x="315" y="852"/>
                    </a:cubicBezTo>
                    <a:cubicBezTo>
                      <a:pt x="310" y="855"/>
                      <a:pt x="303" y="858"/>
                      <a:pt x="298" y="863"/>
                    </a:cubicBezTo>
                    <a:cubicBezTo>
                      <a:pt x="285" y="873"/>
                      <a:pt x="270" y="883"/>
                      <a:pt x="258" y="896"/>
                    </a:cubicBezTo>
                    <a:cubicBezTo>
                      <a:pt x="251" y="904"/>
                      <a:pt x="243" y="912"/>
                      <a:pt x="235" y="921"/>
                    </a:cubicBezTo>
                    <a:cubicBezTo>
                      <a:pt x="233" y="923"/>
                      <a:pt x="232" y="926"/>
                      <a:pt x="230" y="929"/>
                    </a:cubicBezTo>
                    <a:cubicBezTo>
                      <a:pt x="230" y="929"/>
                      <a:pt x="229" y="930"/>
                      <a:pt x="229" y="930"/>
                    </a:cubicBezTo>
                    <a:cubicBezTo>
                      <a:pt x="229" y="930"/>
                      <a:pt x="228" y="930"/>
                      <a:pt x="228" y="930"/>
                    </a:cubicBezTo>
                    <a:cubicBezTo>
                      <a:pt x="228" y="930"/>
                      <a:pt x="229" y="930"/>
                      <a:pt x="229" y="930"/>
                    </a:cubicBezTo>
                    <a:close/>
                    <a:moveTo>
                      <a:pt x="257" y="921"/>
                    </a:moveTo>
                    <a:cubicBezTo>
                      <a:pt x="257" y="920"/>
                      <a:pt x="258" y="920"/>
                      <a:pt x="258" y="919"/>
                    </a:cubicBezTo>
                    <a:cubicBezTo>
                      <a:pt x="258" y="919"/>
                      <a:pt x="258" y="919"/>
                      <a:pt x="258" y="919"/>
                    </a:cubicBezTo>
                    <a:cubicBezTo>
                      <a:pt x="258" y="919"/>
                      <a:pt x="258" y="919"/>
                      <a:pt x="258" y="919"/>
                    </a:cubicBezTo>
                    <a:cubicBezTo>
                      <a:pt x="258" y="920"/>
                      <a:pt x="257" y="920"/>
                      <a:pt x="257" y="921"/>
                    </a:cubicBezTo>
                    <a:cubicBezTo>
                      <a:pt x="257" y="921"/>
                      <a:pt x="257" y="921"/>
                      <a:pt x="257" y="921"/>
                    </a:cubicBezTo>
                    <a:close/>
                    <a:moveTo>
                      <a:pt x="295" y="912"/>
                    </a:moveTo>
                    <a:cubicBezTo>
                      <a:pt x="296" y="912"/>
                      <a:pt x="296" y="912"/>
                      <a:pt x="296" y="911"/>
                    </a:cubicBezTo>
                    <a:cubicBezTo>
                      <a:pt x="310" y="905"/>
                      <a:pt x="342" y="882"/>
                      <a:pt x="347" y="874"/>
                    </a:cubicBezTo>
                    <a:cubicBezTo>
                      <a:pt x="342" y="877"/>
                      <a:pt x="336" y="881"/>
                      <a:pt x="331" y="885"/>
                    </a:cubicBezTo>
                    <a:cubicBezTo>
                      <a:pt x="319" y="893"/>
                      <a:pt x="308" y="902"/>
                      <a:pt x="297" y="911"/>
                    </a:cubicBezTo>
                    <a:cubicBezTo>
                      <a:pt x="296" y="912"/>
                      <a:pt x="296" y="912"/>
                      <a:pt x="295" y="912"/>
                    </a:cubicBezTo>
                    <a:cubicBezTo>
                      <a:pt x="295" y="913"/>
                      <a:pt x="295" y="913"/>
                      <a:pt x="295" y="913"/>
                    </a:cubicBezTo>
                    <a:cubicBezTo>
                      <a:pt x="295" y="913"/>
                      <a:pt x="295" y="912"/>
                      <a:pt x="295" y="912"/>
                    </a:cubicBezTo>
                    <a:close/>
                    <a:moveTo>
                      <a:pt x="270" y="909"/>
                    </a:moveTo>
                    <a:cubicBezTo>
                      <a:pt x="270" y="908"/>
                      <a:pt x="270" y="908"/>
                      <a:pt x="271" y="908"/>
                    </a:cubicBezTo>
                    <a:cubicBezTo>
                      <a:pt x="271" y="907"/>
                      <a:pt x="272" y="907"/>
                      <a:pt x="272" y="906"/>
                    </a:cubicBezTo>
                    <a:cubicBezTo>
                      <a:pt x="274" y="905"/>
                      <a:pt x="276" y="903"/>
                      <a:pt x="278" y="902"/>
                    </a:cubicBezTo>
                    <a:cubicBezTo>
                      <a:pt x="278" y="902"/>
                      <a:pt x="279" y="901"/>
                      <a:pt x="279" y="901"/>
                    </a:cubicBezTo>
                    <a:cubicBezTo>
                      <a:pt x="280" y="900"/>
                      <a:pt x="282" y="899"/>
                      <a:pt x="283" y="898"/>
                    </a:cubicBezTo>
                    <a:cubicBezTo>
                      <a:pt x="292" y="891"/>
                      <a:pt x="301" y="884"/>
                      <a:pt x="311" y="878"/>
                    </a:cubicBezTo>
                    <a:cubicBezTo>
                      <a:pt x="331" y="865"/>
                      <a:pt x="350" y="850"/>
                      <a:pt x="367" y="833"/>
                    </a:cubicBezTo>
                    <a:cubicBezTo>
                      <a:pt x="368" y="831"/>
                      <a:pt x="369" y="830"/>
                      <a:pt x="371" y="828"/>
                    </a:cubicBezTo>
                    <a:cubicBezTo>
                      <a:pt x="359" y="836"/>
                      <a:pt x="348" y="845"/>
                      <a:pt x="337" y="853"/>
                    </a:cubicBezTo>
                    <a:cubicBezTo>
                      <a:pt x="325" y="863"/>
                      <a:pt x="312" y="872"/>
                      <a:pt x="300" y="882"/>
                    </a:cubicBezTo>
                    <a:cubicBezTo>
                      <a:pt x="293" y="888"/>
                      <a:pt x="286" y="894"/>
                      <a:pt x="279" y="901"/>
                    </a:cubicBezTo>
                    <a:cubicBezTo>
                      <a:pt x="279" y="901"/>
                      <a:pt x="278" y="902"/>
                      <a:pt x="278" y="902"/>
                    </a:cubicBezTo>
                    <a:cubicBezTo>
                      <a:pt x="276" y="904"/>
                      <a:pt x="274" y="905"/>
                      <a:pt x="272" y="907"/>
                    </a:cubicBezTo>
                    <a:cubicBezTo>
                      <a:pt x="272" y="907"/>
                      <a:pt x="271" y="907"/>
                      <a:pt x="271" y="908"/>
                    </a:cubicBezTo>
                    <a:cubicBezTo>
                      <a:pt x="270" y="908"/>
                      <a:pt x="270" y="909"/>
                      <a:pt x="270" y="909"/>
                    </a:cubicBezTo>
                    <a:cubicBezTo>
                      <a:pt x="269" y="909"/>
                      <a:pt x="269" y="910"/>
                      <a:pt x="268" y="910"/>
                    </a:cubicBezTo>
                    <a:cubicBezTo>
                      <a:pt x="265" y="911"/>
                      <a:pt x="263" y="914"/>
                      <a:pt x="261" y="916"/>
                    </a:cubicBezTo>
                    <a:cubicBezTo>
                      <a:pt x="261" y="917"/>
                      <a:pt x="261" y="917"/>
                      <a:pt x="262" y="917"/>
                    </a:cubicBezTo>
                    <a:cubicBezTo>
                      <a:pt x="264" y="915"/>
                      <a:pt x="266" y="913"/>
                      <a:pt x="268" y="910"/>
                    </a:cubicBezTo>
                    <a:cubicBezTo>
                      <a:pt x="269" y="910"/>
                      <a:pt x="269" y="909"/>
                      <a:pt x="270" y="909"/>
                    </a:cubicBezTo>
                    <a:close/>
                    <a:moveTo>
                      <a:pt x="342" y="873"/>
                    </a:moveTo>
                    <a:cubicBezTo>
                      <a:pt x="342" y="873"/>
                      <a:pt x="342" y="872"/>
                      <a:pt x="342" y="872"/>
                    </a:cubicBezTo>
                    <a:cubicBezTo>
                      <a:pt x="342" y="872"/>
                      <a:pt x="342" y="873"/>
                      <a:pt x="342" y="873"/>
                    </a:cubicBezTo>
                    <a:cubicBezTo>
                      <a:pt x="342" y="873"/>
                      <a:pt x="342" y="873"/>
                      <a:pt x="342" y="873"/>
                    </a:cubicBezTo>
                    <a:cubicBezTo>
                      <a:pt x="342" y="873"/>
                      <a:pt x="342" y="873"/>
                      <a:pt x="342" y="873"/>
                    </a:cubicBezTo>
                    <a:close/>
                    <a:moveTo>
                      <a:pt x="347" y="869"/>
                    </a:moveTo>
                    <a:cubicBezTo>
                      <a:pt x="347" y="869"/>
                      <a:pt x="347" y="868"/>
                      <a:pt x="348" y="868"/>
                    </a:cubicBezTo>
                    <a:cubicBezTo>
                      <a:pt x="349" y="867"/>
                      <a:pt x="350" y="866"/>
                      <a:pt x="351" y="866"/>
                    </a:cubicBezTo>
                    <a:cubicBezTo>
                      <a:pt x="352" y="865"/>
                      <a:pt x="352" y="865"/>
                      <a:pt x="353" y="864"/>
                    </a:cubicBezTo>
                    <a:cubicBezTo>
                      <a:pt x="353" y="864"/>
                      <a:pt x="353" y="864"/>
                      <a:pt x="353" y="864"/>
                    </a:cubicBezTo>
                    <a:cubicBezTo>
                      <a:pt x="353" y="864"/>
                      <a:pt x="353" y="864"/>
                      <a:pt x="353" y="864"/>
                    </a:cubicBezTo>
                    <a:cubicBezTo>
                      <a:pt x="352" y="865"/>
                      <a:pt x="352" y="865"/>
                      <a:pt x="351" y="866"/>
                    </a:cubicBezTo>
                    <a:cubicBezTo>
                      <a:pt x="350" y="867"/>
                      <a:pt x="349" y="867"/>
                      <a:pt x="348" y="868"/>
                    </a:cubicBezTo>
                    <a:cubicBezTo>
                      <a:pt x="348" y="868"/>
                      <a:pt x="347" y="869"/>
                      <a:pt x="347" y="869"/>
                    </a:cubicBezTo>
                    <a:cubicBezTo>
                      <a:pt x="347" y="869"/>
                      <a:pt x="347" y="869"/>
                      <a:pt x="347" y="869"/>
                    </a:cubicBezTo>
                    <a:close/>
                    <a:moveTo>
                      <a:pt x="261" y="866"/>
                    </a:moveTo>
                    <a:cubicBezTo>
                      <a:pt x="261" y="866"/>
                      <a:pt x="261" y="866"/>
                      <a:pt x="261" y="866"/>
                    </a:cubicBezTo>
                    <a:cubicBezTo>
                      <a:pt x="261" y="866"/>
                      <a:pt x="261" y="866"/>
                      <a:pt x="261" y="866"/>
                    </a:cubicBezTo>
                    <a:close/>
                    <a:moveTo>
                      <a:pt x="356" y="861"/>
                    </a:moveTo>
                    <a:cubicBezTo>
                      <a:pt x="356" y="861"/>
                      <a:pt x="357" y="860"/>
                      <a:pt x="357" y="860"/>
                    </a:cubicBezTo>
                    <a:cubicBezTo>
                      <a:pt x="358" y="859"/>
                      <a:pt x="358" y="859"/>
                      <a:pt x="358" y="859"/>
                    </a:cubicBezTo>
                    <a:cubicBezTo>
                      <a:pt x="359" y="858"/>
                      <a:pt x="359" y="858"/>
                      <a:pt x="360" y="857"/>
                    </a:cubicBezTo>
                    <a:cubicBezTo>
                      <a:pt x="360" y="857"/>
                      <a:pt x="361" y="857"/>
                      <a:pt x="362" y="856"/>
                    </a:cubicBezTo>
                    <a:cubicBezTo>
                      <a:pt x="362" y="856"/>
                      <a:pt x="361" y="856"/>
                      <a:pt x="361" y="855"/>
                    </a:cubicBezTo>
                    <a:cubicBezTo>
                      <a:pt x="361" y="856"/>
                      <a:pt x="360" y="857"/>
                      <a:pt x="360" y="858"/>
                    </a:cubicBezTo>
                    <a:cubicBezTo>
                      <a:pt x="359" y="858"/>
                      <a:pt x="359" y="858"/>
                      <a:pt x="358" y="859"/>
                    </a:cubicBezTo>
                    <a:cubicBezTo>
                      <a:pt x="358" y="859"/>
                      <a:pt x="358" y="859"/>
                      <a:pt x="357" y="860"/>
                    </a:cubicBezTo>
                    <a:cubicBezTo>
                      <a:pt x="357" y="860"/>
                      <a:pt x="357" y="861"/>
                      <a:pt x="356" y="861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6" y="861"/>
                      <a:pt x="356" y="861"/>
                      <a:pt x="356" y="861"/>
                    </a:cubicBezTo>
                    <a:close/>
                    <a:moveTo>
                      <a:pt x="240" y="854"/>
                    </a:moveTo>
                    <a:cubicBezTo>
                      <a:pt x="241" y="854"/>
                      <a:pt x="241" y="853"/>
                      <a:pt x="242" y="853"/>
                    </a:cubicBezTo>
                    <a:cubicBezTo>
                      <a:pt x="242" y="853"/>
                      <a:pt x="242" y="853"/>
                      <a:pt x="242" y="853"/>
                    </a:cubicBezTo>
                    <a:cubicBezTo>
                      <a:pt x="241" y="853"/>
                      <a:pt x="241" y="854"/>
                      <a:pt x="240" y="854"/>
                    </a:cubicBezTo>
                    <a:cubicBezTo>
                      <a:pt x="240" y="854"/>
                      <a:pt x="240" y="855"/>
                      <a:pt x="239" y="855"/>
                    </a:cubicBezTo>
                    <a:cubicBezTo>
                      <a:pt x="234" y="861"/>
                      <a:pt x="228" y="867"/>
                      <a:pt x="223" y="874"/>
                    </a:cubicBezTo>
                    <a:cubicBezTo>
                      <a:pt x="210" y="891"/>
                      <a:pt x="210" y="891"/>
                      <a:pt x="212" y="896"/>
                    </a:cubicBezTo>
                    <a:cubicBezTo>
                      <a:pt x="212" y="895"/>
                      <a:pt x="213" y="894"/>
                      <a:pt x="213" y="893"/>
                    </a:cubicBezTo>
                    <a:cubicBezTo>
                      <a:pt x="219" y="884"/>
                      <a:pt x="226" y="875"/>
                      <a:pt x="232" y="865"/>
                    </a:cubicBezTo>
                    <a:cubicBezTo>
                      <a:pt x="235" y="862"/>
                      <a:pt x="237" y="858"/>
                      <a:pt x="239" y="855"/>
                    </a:cubicBezTo>
                    <a:cubicBezTo>
                      <a:pt x="240" y="855"/>
                      <a:pt x="240" y="854"/>
                      <a:pt x="240" y="854"/>
                    </a:cubicBezTo>
                    <a:close/>
                    <a:moveTo>
                      <a:pt x="296" y="849"/>
                    </a:moveTo>
                    <a:cubicBezTo>
                      <a:pt x="297" y="849"/>
                      <a:pt x="297" y="849"/>
                      <a:pt x="297" y="849"/>
                    </a:cubicBezTo>
                    <a:cubicBezTo>
                      <a:pt x="297" y="849"/>
                      <a:pt x="297" y="849"/>
                      <a:pt x="297" y="849"/>
                    </a:cubicBezTo>
                    <a:lnTo>
                      <a:pt x="296" y="849"/>
                    </a:lnTo>
                    <a:close/>
                    <a:moveTo>
                      <a:pt x="300" y="847"/>
                    </a:moveTo>
                    <a:cubicBezTo>
                      <a:pt x="300" y="847"/>
                      <a:pt x="301" y="846"/>
                      <a:pt x="301" y="846"/>
                    </a:cubicBezTo>
                    <a:cubicBezTo>
                      <a:pt x="302" y="845"/>
                      <a:pt x="302" y="845"/>
                      <a:pt x="302" y="845"/>
                    </a:cubicBezTo>
                    <a:cubicBezTo>
                      <a:pt x="303" y="844"/>
                      <a:pt x="303" y="844"/>
                      <a:pt x="303" y="843"/>
                    </a:cubicBezTo>
                    <a:cubicBezTo>
                      <a:pt x="304" y="843"/>
                      <a:pt x="304" y="843"/>
                      <a:pt x="305" y="842"/>
                    </a:cubicBezTo>
                    <a:cubicBezTo>
                      <a:pt x="305" y="841"/>
                      <a:pt x="306" y="841"/>
                      <a:pt x="307" y="840"/>
                    </a:cubicBezTo>
                    <a:cubicBezTo>
                      <a:pt x="308" y="840"/>
                      <a:pt x="309" y="840"/>
                      <a:pt x="310" y="839"/>
                    </a:cubicBezTo>
                    <a:cubicBezTo>
                      <a:pt x="316" y="835"/>
                      <a:pt x="322" y="830"/>
                      <a:pt x="328" y="825"/>
                    </a:cubicBezTo>
                    <a:cubicBezTo>
                      <a:pt x="335" y="820"/>
                      <a:pt x="341" y="815"/>
                      <a:pt x="347" y="810"/>
                    </a:cubicBezTo>
                    <a:cubicBezTo>
                      <a:pt x="347" y="809"/>
                      <a:pt x="347" y="809"/>
                      <a:pt x="348" y="808"/>
                    </a:cubicBezTo>
                    <a:cubicBezTo>
                      <a:pt x="348" y="808"/>
                      <a:pt x="349" y="808"/>
                      <a:pt x="349" y="807"/>
                    </a:cubicBezTo>
                    <a:cubicBezTo>
                      <a:pt x="363" y="799"/>
                      <a:pt x="374" y="788"/>
                      <a:pt x="384" y="776"/>
                    </a:cubicBezTo>
                    <a:cubicBezTo>
                      <a:pt x="385" y="776"/>
                      <a:pt x="385" y="775"/>
                      <a:pt x="385" y="774"/>
                    </a:cubicBezTo>
                    <a:cubicBezTo>
                      <a:pt x="372" y="785"/>
                      <a:pt x="360" y="795"/>
                      <a:pt x="349" y="807"/>
                    </a:cubicBezTo>
                    <a:cubicBezTo>
                      <a:pt x="349" y="808"/>
                      <a:pt x="348" y="808"/>
                      <a:pt x="348" y="808"/>
                    </a:cubicBezTo>
                    <a:cubicBezTo>
                      <a:pt x="348" y="809"/>
                      <a:pt x="347" y="809"/>
                      <a:pt x="347" y="810"/>
                    </a:cubicBezTo>
                    <a:cubicBezTo>
                      <a:pt x="336" y="817"/>
                      <a:pt x="326" y="825"/>
                      <a:pt x="316" y="832"/>
                    </a:cubicBezTo>
                    <a:cubicBezTo>
                      <a:pt x="312" y="835"/>
                      <a:pt x="310" y="837"/>
                      <a:pt x="307" y="840"/>
                    </a:cubicBezTo>
                    <a:cubicBezTo>
                      <a:pt x="306" y="841"/>
                      <a:pt x="305" y="842"/>
                      <a:pt x="305" y="842"/>
                    </a:cubicBezTo>
                    <a:cubicBezTo>
                      <a:pt x="304" y="843"/>
                      <a:pt x="304" y="843"/>
                      <a:pt x="304" y="843"/>
                    </a:cubicBezTo>
                    <a:cubicBezTo>
                      <a:pt x="303" y="844"/>
                      <a:pt x="303" y="844"/>
                      <a:pt x="302" y="845"/>
                    </a:cubicBezTo>
                    <a:cubicBezTo>
                      <a:pt x="302" y="845"/>
                      <a:pt x="302" y="845"/>
                      <a:pt x="301" y="846"/>
                    </a:cubicBezTo>
                    <a:cubicBezTo>
                      <a:pt x="301" y="846"/>
                      <a:pt x="300" y="847"/>
                      <a:pt x="300" y="847"/>
                    </a:cubicBezTo>
                    <a:cubicBezTo>
                      <a:pt x="300" y="847"/>
                      <a:pt x="300" y="847"/>
                      <a:pt x="300" y="847"/>
                    </a:cubicBezTo>
                    <a:cubicBezTo>
                      <a:pt x="300" y="847"/>
                      <a:pt x="300" y="847"/>
                      <a:pt x="300" y="847"/>
                    </a:cubicBezTo>
                    <a:close/>
                    <a:moveTo>
                      <a:pt x="281" y="832"/>
                    </a:moveTo>
                    <a:cubicBezTo>
                      <a:pt x="282" y="831"/>
                      <a:pt x="282" y="831"/>
                      <a:pt x="282" y="831"/>
                    </a:cubicBezTo>
                    <a:cubicBezTo>
                      <a:pt x="283" y="830"/>
                      <a:pt x="283" y="830"/>
                      <a:pt x="284" y="829"/>
                    </a:cubicBezTo>
                    <a:cubicBezTo>
                      <a:pt x="284" y="829"/>
                      <a:pt x="285" y="829"/>
                      <a:pt x="286" y="828"/>
                    </a:cubicBezTo>
                    <a:cubicBezTo>
                      <a:pt x="286" y="828"/>
                      <a:pt x="287" y="827"/>
                      <a:pt x="287" y="827"/>
                    </a:cubicBezTo>
                    <a:cubicBezTo>
                      <a:pt x="288" y="826"/>
                      <a:pt x="289" y="825"/>
                      <a:pt x="290" y="825"/>
                    </a:cubicBezTo>
                    <a:cubicBezTo>
                      <a:pt x="291" y="824"/>
                      <a:pt x="292" y="824"/>
                      <a:pt x="293" y="824"/>
                    </a:cubicBezTo>
                    <a:cubicBezTo>
                      <a:pt x="294" y="823"/>
                      <a:pt x="295" y="822"/>
                      <a:pt x="296" y="821"/>
                    </a:cubicBezTo>
                    <a:cubicBezTo>
                      <a:pt x="297" y="821"/>
                      <a:pt x="297" y="821"/>
                      <a:pt x="297" y="821"/>
                    </a:cubicBezTo>
                    <a:cubicBezTo>
                      <a:pt x="297" y="821"/>
                      <a:pt x="297" y="821"/>
                      <a:pt x="297" y="821"/>
                    </a:cubicBezTo>
                    <a:cubicBezTo>
                      <a:pt x="295" y="822"/>
                      <a:pt x="294" y="823"/>
                      <a:pt x="293" y="824"/>
                    </a:cubicBezTo>
                    <a:cubicBezTo>
                      <a:pt x="292" y="824"/>
                      <a:pt x="291" y="824"/>
                      <a:pt x="291" y="825"/>
                    </a:cubicBezTo>
                    <a:cubicBezTo>
                      <a:pt x="289" y="826"/>
                      <a:pt x="288" y="826"/>
                      <a:pt x="287" y="827"/>
                    </a:cubicBezTo>
                    <a:cubicBezTo>
                      <a:pt x="287" y="828"/>
                      <a:pt x="286" y="828"/>
                      <a:pt x="286" y="828"/>
                    </a:cubicBezTo>
                    <a:cubicBezTo>
                      <a:pt x="285" y="829"/>
                      <a:pt x="284" y="829"/>
                      <a:pt x="284" y="829"/>
                    </a:cubicBezTo>
                    <a:cubicBezTo>
                      <a:pt x="283" y="830"/>
                      <a:pt x="283" y="830"/>
                      <a:pt x="283" y="831"/>
                    </a:cubicBezTo>
                    <a:cubicBezTo>
                      <a:pt x="282" y="831"/>
                      <a:pt x="282" y="831"/>
                      <a:pt x="281" y="832"/>
                    </a:cubicBezTo>
                    <a:cubicBezTo>
                      <a:pt x="281" y="832"/>
                      <a:pt x="281" y="832"/>
                      <a:pt x="281" y="832"/>
                    </a:cubicBezTo>
                    <a:cubicBezTo>
                      <a:pt x="281" y="832"/>
                      <a:pt x="281" y="832"/>
                      <a:pt x="281" y="832"/>
                    </a:cubicBezTo>
                    <a:close/>
                    <a:moveTo>
                      <a:pt x="314" y="829"/>
                    </a:moveTo>
                    <a:cubicBezTo>
                      <a:pt x="314" y="829"/>
                      <a:pt x="314" y="829"/>
                      <a:pt x="314" y="829"/>
                    </a:cubicBezTo>
                    <a:cubicBezTo>
                      <a:pt x="314" y="829"/>
                      <a:pt x="314" y="829"/>
                      <a:pt x="314" y="829"/>
                    </a:cubicBezTo>
                    <a:cubicBezTo>
                      <a:pt x="314" y="830"/>
                      <a:pt x="313" y="830"/>
                      <a:pt x="313" y="831"/>
                    </a:cubicBezTo>
                    <a:cubicBezTo>
                      <a:pt x="304" y="835"/>
                      <a:pt x="295" y="840"/>
                      <a:pt x="288" y="847"/>
                    </a:cubicBezTo>
                    <a:cubicBezTo>
                      <a:pt x="288" y="847"/>
                      <a:pt x="288" y="847"/>
                      <a:pt x="288" y="847"/>
                    </a:cubicBezTo>
                    <a:cubicBezTo>
                      <a:pt x="292" y="846"/>
                      <a:pt x="295" y="845"/>
                      <a:pt x="298" y="843"/>
                    </a:cubicBezTo>
                    <a:cubicBezTo>
                      <a:pt x="303" y="840"/>
                      <a:pt x="308" y="835"/>
                      <a:pt x="313" y="831"/>
                    </a:cubicBezTo>
                    <a:cubicBezTo>
                      <a:pt x="313" y="830"/>
                      <a:pt x="314" y="830"/>
                      <a:pt x="314" y="829"/>
                    </a:cubicBezTo>
                    <a:close/>
                    <a:moveTo>
                      <a:pt x="333" y="815"/>
                    </a:moveTo>
                    <a:cubicBezTo>
                      <a:pt x="333" y="815"/>
                      <a:pt x="333" y="815"/>
                      <a:pt x="334" y="814"/>
                    </a:cubicBezTo>
                    <a:cubicBezTo>
                      <a:pt x="335" y="814"/>
                      <a:pt x="335" y="813"/>
                      <a:pt x="336" y="813"/>
                    </a:cubicBezTo>
                    <a:cubicBezTo>
                      <a:pt x="337" y="813"/>
                      <a:pt x="337" y="812"/>
                      <a:pt x="337" y="812"/>
                    </a:cubicBezTo>
                    <a:cubicBezTo>
                      <a:pt x="339" y="811"/>
                      <a:pt x="340" y="810"/>
                      <a:pt x="342" y="808"/>
                    </a:cubicBezTo>
                    <a:cubicBezTo>
                      <a:pt x="343" y="808"/>
                      <a:pt x="344" y="807"/>
                      <a:pt x="346" y="806"/>
                    </a:cubicBezTo>
                    <a:cubicBezTo>
                      <a:pt x="346" y="806"/>
                      <a:pt x="346" y="806"/>
                      <a:pt x="346" y="806"/>
                    </a:cubicBezTo>
                    <a:cubicBezTo>
                      <a:pt x="344" y="807"/>
                      <a:pt x="343" y="808"/>
                      <a:pt x="342" y="808"/>
                    </a:cubicBezTo>
                    <a:cubicBezTo>
                      <a:pt x="340" y="810"/>
                      <a:pt x="339" y="811"/>
                      <a:pt x="337" y="812"/>
                    </a:cubicBezTo>
                    <a:cubicBezTo>
                      <a:pt x="337" y="812"/>
                      <a:pt x="337" y="813"/>
                      <a:pt x="336" y="813"/>
                    </a:cubicBezTo>
                    <a:cubicBezTo>
                      <a:pt x="335" y="814"/>
                      <a:pt x="335" y="814"/>
                      <a:pt x="334" y="814"/>
                    </a:cubicBezTo>
                    <a:cubicBezTo>
                      <a:pt x="334" y="815"/>
                      <a:pt x="333" y="815"/>
                      <a:pt x="333" y="815"/>
                    </a:cubicBezTo>
                    <a:cubicBezTo>
                      <a:pt x="333" y="816"/>
                      <a:pt x="333" y="816"/>
                      <a:pt x="332" y="816"/>
                    </a:cubicBezTo>
                    <a:cubicBezTo>
                      <a:pt x="333" y="816"/>
                      <a:pt x="333" y="815"/>
                      <a:pt x="333" y="815"/>
                    </a:cubicBezTo>
                    <a:close/>
                    <a:moveTo>
                      <a:pt x="357" y="806"/>
                    </a:moveTo>
                    <a:cubicBezTo>
                      <a:pt x="357" y="806"/>
                      <a:pt x="357" y="806"/>
                      <a:pt x="357" y="806"/>
                    </a:cubicBezTo>
                    <a:cubicBezTo>
                      <a:pt x="357" y="806"/>
                      <a:pt x="357" y="806"/>
                      <a:pt x="357" y="806"/>
                    </a:cubicBezTo>
                    <a:cubicBezTo>
                      <a:pt x="357" y="807"/>
                      <a:pt x="356" y="807"/>
                      <a:pt x="356" y="807"/>
                    </a:cubicBezTo>
                    <a:cubicBezTo>
                      <a:pt x="355" y="808"/>
                      <a:pt x="354" y="808"/>
                      <a:pt x="353" y="809"/>
                    </a:cubicBezTo>
                    <a:cubicBezTo>
                      <a:pt x="341" y="819"/>
                      <a:pt x="329" y="829"/>
                      <a:pt x="316" y="839"/>
                    </a:cubicBezTo>
                    <a:cubicBezTo>
                      <a:pt x="303" y="850"/>
                      <a:pt x="289" y="861"/>
                      <a:pt x="275" y="871"/>
                    </a:cubicBezTo>
                    <a:cubicBezTo>
                      <a:pt x="255" y="885"/>
                      <a:pt x="240" y="903"/>
                      <a:pt x="225" y="921"/>
                    </a:cubicBezTo>
                    <a:cubicBezTo>
                      <a:pt x="221" y="927"/>
                      <a:pt x="217" y="934"/>
                      <a:pt x="212" y="940"/>
                    </a:cubicBezTo>
                    <a:cubicBezTo>
                      <a:pt x="206" y="947"/>
                      <a:pt x="201" y="956"/>
                      <a:pt x="198" y="965"/>
                    </a:cubicBezTo>
                    <a:cubicBezTo>
                      <a:pt x="196" y="972"/>
                      <a:pt x="194" y="980"/>
                      <a:pt x="191" y="987"/>
                    </a:cubicBezTo>
                    <a:cubicBezTo>
                      <a:pt x="191" y="987"/>
                      <a:pt x="191" y="987"/>
                      <a:pt x="191" y="988"/>
                    </a:cubicBezTo>
                    <a:cubicBezTo>
                      <a:pt x="191" y="987"/>
                      <a:pt x="191" y="987"/>
                      <a:pt x="191" y="987"/>
                    </a:cubicBezTo>
                    <a:cubicBezTo>
                      <a:pt x="196" y="978"/>
                      <a:pt x="200" y="969"/>
                      <a:pt x="205" y="960"/>
                    </a:cubicBezTo>
                    <a:cubicBezTo>
                      <a:pt x="212" y="949"/>
                      <a:pt x="219" y="938"/>
                      <a:pt x="227" y="927"/>
                    </a:cubicBezTo>
                    <a:cubicBezTo>
                      <a:pt x="231" y="921"/>
                      <a:pt x="235" y="915"/>
                      <a:pt x="240" y="909"/>
                    </a:cubicBezTo>
                    <a:cubicBezTo>
                      <a:pt x="247" y="902"/>
                      <a:pt x="255" y="896"/>
                      <a:pt x="262" y="888"/>
                    </a:cubicBezTo>
                    <a:cubicBezTo>
                      <a:pt x="274" y="875"/>
                      <a:pt x="289" y="866"/>
                      <a:pt x="303" y="856"/>
                    </a:cubicBezTo>
                    <a:cubicBezTo>
                      <a:pt x="313" y="849"/>
                      <a:pt x="323" y="843"/>
                      <a:pt x="332" y="834"/>
                    </a:cubicBezTo>
                    <a:cubicBezTo>
                      <a:pt x="340" y="825"/>
                      <a:pt x="349" y="817"/>
                      <a:pt x="356" y="807"/>
                    </a:cubicBezTo>
                    <a:cubicBezTo>
                      <a:pt x="356" y="807"/>
                      <a:pt x="357" y="806"/>
                      <a:pt x="357" y="806"/>
                    </a:cubicBezTo>
                    <a:close/>
                    <a:moveTo>
                      <a:pt x="336" y="786"/>
                    </a:moveTo>
                    <a:cubicBezTo>
                      <a:pt x="337" y="786"/>
                      <a:pt x="337" y="785"/>
                      <a:pt x="337" y="785"/>
                    </a:cubicBezTo>
                    <a:cubicBezTo>
                      <a:pt x="338" y="785"/>
                      <a:pt x="338" y="784"/>
                      <a:pt x="338" y="784"/>
                    </a:cubicBezTo>
                    <a:cubicBezTo>
                      <a:pt x="339" y="784"/>
                      <a:pt x="339" y="784"/>
                      <a:pt x="339" y="784"/>
                    </a:cubicBezTo>
                    <a:cubicBezTo>
                      <a:pt x="339" y="784"/>
                      <a:pt x="339" y="784"/>
                      <a:pt x="339" y="784"/>
                    </a:cubicBezTo>
                    <a:cubicBezTo>
                      <a:pt x="338" y="784"/>
                      <a:pt x="338" y="785"/>
                      <a:pt x="337" y="785"/>
                    </a:cubicBezTo>
                    <a:cubicBezTo>
                      <a:pt x="337" y="785"/>
                      <a:pt x="337" y="786"/>
                      <a:pt x="336" y="786"/>
                    </a:cubicBezTo>
                    <a:cubicBezTo>
                      <a:pt x="336" y="787"/>
                      <a:pt x="335" y="787"/>
                      <a:pt x="335" y="787"/>
                    </a:cubicBezTo>
                    <a:cubicBezTo>
                      <a:pt x="333" y="788"/>
                      <a:pt x="331" y="789"/>
                      <a:pt x="330" y="790"/>
                    </a:cubicBezTo>
                    <a:cubicBezTo>
                      <a:pt x="310" y="804"/>
                      <a:pt x="291" y="818"/>
                      <a:pt x="271" y="830"/>
                    </a:cubicBezTo>
                    <a:cubicBezTo>
                      <a:pt x="262" y="836"/>
                      <a:pt x="255" y="843"/>
                      <a:pt x="248" y="851"/>
                    </a:cubicBezTo>
                    <a:cubicBezTo>
                      <a:pt x="245" y="854"/>
                      <a:pt x="242" y="858"/>
                      <a:pt x="239" y="862"/>
                    </a:cubicBezTo>
                    <a:cubicBezTo>
                      <a:pt x="239" y="862"/>
                      <a:pt x="239" y="862"/>
                      <a:pt x="239" y="862"/>
                    </a:cubicBezTo>
                    <a:cubicBezTo>
                      <a:pt x="239" y="863"/>
                      <a:pt x="239" y="862"/>
                      <a:pt x="239" y="862"/>
                    </a:cubicBezTo>
                    <a:cubicBezTo>
                      <a:pt x="246" y="857"/>
                      <a:pt x="253" y="854"/>
                      <a:pt x="259" y="848"/>
                    </a:cubicBezTo>
                    <a:cubicBezTo>
                      <a:pt x="273" y="832"/>
                      <a:pt x="291" y="820"/>
                      <a:pt x="310" y="809"/>
                    </a:cubicBezTo>
                    <a:cubicBezTo>
                      <a:pt x="319" y="803"/>
                      <a:pt x="328" y="796"/>
                      <a:pt x="335" y="787"/>
                    </a:cubicBezTo>
                    <a:cubicBezTo>
                      <a:pt x="335" y="787"/>
                      <a:pt x="336" y="787"/>
                      <a:pt x="336" y="786"/>
                    </a:cubicBezTo>
                    <a:close/>
                    <a:moveTo>
                      <a:pt x="385" y="741"/>
                    </a:moveTo>
                    <a:cubicBezTo>
                      <a:pt x="386" y="740"/>
                      <a:pt x="386" y="740"/>
                      <a:pt x="386" y="739"/>
                    </a:cubicBezTo>
                    <a:cubicBezTo>
                      <a:pt x="396" y="734"/>
                      <a:pt x="397" y="733"/>
                      <a:pt x="396" y="725"/>
                    </a:cubicBezTo>
                    <a:cubicBezTo>
                      <a:pt x="393" y="730"/>
                      <a:pt x="390" y="735"/>
                      <a:pt x="386" y="740"/>
                    </a:cubicBezTo>
                    <a:cubicBezTo>
                      <a:pt x="386" y="740"/>
                      <a:pt x="386" y="740"/>
                      <a:pt x="385" y="741"/>
                    </a:cubicBezTo>
                    <a:cubicBezTo>
                      <a:pt x="385" y="741"/>
                      <a:pt x="385" y="741"/>
                      <a:pt x="385" y="741"/>
                    </a:cubicBezTo>
                    <a:close/>
                    <a:moveTo>
                      <a:pt x="356" y="410"/>
                    </a:moveTo>
                    <a:cubicBezTo>
                      <a:pt x="356" y="410"/>
                      <a:pt x="357" y="410"/>
                      <a:pt x="357" y="410"/>
                    </a:cubicBezTo>
                    <a:cubicBezTo>
                      <a:pt x="356" y="414"/>
                      <a:pt x="355" y="417"/>
                      <a:pt x="353" y="422"/>
                    </a:cubicBezTo>
                    <a:cubicBezTo>
                      <a:pt x="357" y="421"/>
                      <a:pt x="359" y="420"/>
                      <a:pt x="362" y="420"/>
                    </a:cubicBezTo>
                    <a:cubicBezTo>
                      <a:pt x="378" y="409"/>
                      <a:pt x="385" y="391"/>
                      <a:pt x="387" y="378"/>
                    </a:cubicBezTo>
                    <a:cubicBezTo>
                      <a:pt x="388" y="372"/>
                      <a:pt x="391" y="367"/>
                      <a:pt x="396" y="363"/>
                    </a:cubicBezTo>
                    <a:cubicBezTo>
                      <a:pt x="397" y="364"/>
                      <a:pt x="397" y="365"/>
                      <a:pt x="397" y="365"/>
                    </a:cubicBezTo>
                    <a:cubicBezTo>
                      <a:pt x="393" y="374"/>
                      <a:pt x="394" y="384"/>
                      <a:pt x="395" y="393"/>
                    </a:cubicBezTo>
                    <a:cubicBezTo>
                      <a:pt x="395" y="403"/>
                      <a:pt x="398" y="413"/>
                      <a:pt x="403" y="421"/>
                    </a:cubicBezTo>
                    <a:cubicBezTo>
                      <a:pt x="404" y="423"/>
                      <a:pt x="406" y="425"/>
                      <a:pt x="408" y="426"/>
                    </a:cubicBezTo>
                    <a:cubicBezTo>
                      <a:pt x="413" y="428"/>
                      <a:pt x="419" y="430"/>
                      <a:pt x="425" y="431"/>
                    </a:cubicBezTo>
                    <a:cubicBezTo>
                      <a:pt x="428" y="432"/>
                      <a:pt x="432" y="433"/>
                      <a:pt x="435" y="434"/>
                    </a:cubicBezTo>
                    <a:cubicBezTo>
                      <a:pt x="439" y="408"/>
                      <a:pt x="458" y="401"/>
                      <a:pt x="481" y="399"/>
                    </a:cubicBezTo>
                    <a:cubicBezTo>
                      <a:pt x="485" y="386"/>
                      <a:pt x="490" y="374"/>
                      <a:pt x="494" y="361"/>
                    </a:cubicBezTo>
                    <a:cubicBezTo>
                      <a:pt x="492" y="360"/>
                      <a:pt x="490" y="358"/>
                      <a:pt x="488" y="357"/>
                    </a:cubicBezTo>
                    <a:cubicBezTo>
                      <a:pt x="488" y="354"/>
                      <a:pt x="487" y="350"/>
                      <a:pt x="486" y="348"/>
                    </a:cubicBezTo>
                    <a:cubicBezTo>
                      <a:pt x="488" y="337"/>
                      <a:pt x="496" y="336"/>
                      <a:pt x="505" y="335"/>
                    </a:cubicBezTo>
                    <a:cubicBezTo>
                      <a:pt x="506" y="332"/>
                      <a:pt x="508" y="330"/>
                      <a:pt x="509" y="327"/>
                    </a:cubicBezTo>
                    <a:cubicBezTo>
                      <a:pt x="509" y="326"/>
                      <a:pt x="509" y="325"/>
                      <a:pt x="510" y="324"/>
                    </a:cubicBezTo>
                    <a:cubicBezTo>
                      <a:pt x="516" y="311"/>
                      <a:pt x="521" y="297"/>
                      <a:pt x="527" y="283"/>
                    </a:cubicBezTo>
                    <a:cubicBezTo>
                      <a:pt x="530" y="277"/>
                      <a:pt x="534" y="272"/>
                      <a:pt x="537" y="266"/>
                    </a:cubicBezTo>
                    <a:cubicBezTo>
                      <a:pt x="537" y="266"/>
                      <a:pt x="537" y="266"/>
                      <a:pt x="537" y="266"/>
                    </a:cubicBezTo>
                    <a:cubicBezTo>
                      <a:pt x="538" y="266"/>
                      <a:pt x="538" y="265"/>
                      <a:pt x="538" y="264"/>
                    </a:cubicBezTo>
                    <a:cubicBezTo>
                      <a:pt x="538" y="264"/>
                      <a:pt x="539" y="264"/>
                      <a:pt x="539" y="264"/>
                    </a:cubicBezTo>
                    <a:cubicBezTo>
                      <a:pt x="539" y="263"/>
                      <a:pt x="538" y="263"/>
                      <a:pt x="538" y="263"/>
                    </a:cubicBezTo>
                    <a:cubicBezTo>
                      <a:pt x="540" y="258"/>
                      <a:pt x="542" y="253"/>
                      <a:pt x="545" y="249"/>
                    </a:cubicBezTo>
                    <a:cubicBezTo>
                      <a:pt x="548" y="241"/>
                      <a:pt x="552" y="233"/>
                      <a:pt x="556" y="225"/>
                    </a:cubicBezTo>
                    <a:cubicBezTo>
                      <a:pt x="554" y="224"/>
                      <a:pt x="552" y="222"/>
                      <a:pt x="551" y="222"/>
                    </a:cubicBezTo>
                    <a:cubicBezTo>
                      <a:pt x="554" y="209"/>
                      <a:pt x="554" y="209"/>
                      <a:pt x="568" y="204"/>
                    </a:cubicBezTo>
                    <a:cubicBezTo>
                      <a:pt x="570" y="200"/>
                      <a:pt x="572" y="196"/>
                      <a:pt x="575" y="193"/>
                    </a:cubicBezTo>
                    <a:cubicBezTo>
                      <a:pt x="575" y="193"/>
                      <a:pt x="575" y="193"/>
                      <a:pt x="575" y="193"/>
                    </a:cubicBezTo>
                    <a:cubicBezTo>
                      <a:pt x="574" y="193"/>
                      <a:pt x="574" y="193"/>
                      <a:pt x="574" y="193"/>
                    </a:cubicBezTo>
                    <a:cubicBezTo>
                      <a:pt x="574" y="191"/>
                      <a:pt x="574" y="190"/>
                      <a:pt x="573" y="188"/>
                    </a:cubicBezTo>
                    <a:cubicBezTo>
                      <a:pt x="563" y="175"/>
                      <a:pt x="550" y="166"/>
                      <a:pt x="534" y="162"/>
                    </a:cubicBezTo>
                    <a:cubicBezTo>
                      <a:pt x="527" y="160"/>
                      <a:pt x="521" y="158"/>
                      <a:pt x="514" y="156"/>
                    </a:cubicBezTo>
                    <a:cubicBezTo>
                      <a:pt x="497" y="150"/>
                      <a:pt x="481" y="143"/>
                      <a:pt x="464" y="141"/>
                    </a:cubicBezTo>
                    <a:cubicBezTo>
                      <a:pt x="456" y="140"/>
                      <a:pt x="447" y="138"/>
                      <a:pt x="439" y="141"/>
                    </a:cubicBezTo>
                    <a:cubicBezTo>
                      <a:pt x="432" y="143"/>
                      <a:pt x="424" y="146"/>
                      <a:pt x="417" y="149"/>
                    </a:cubicBezTo>
                    <a:cubicBezTo>
                      <a:pt x="407" y="153"/>
                      <a:pt x="397" y="158"/>
                      <a:pt x="386" y="162"/>
                    </a:cubicBezTo>
                    <a:cubicBezTo>
                      <a:pt x="378" y="166"/>
                      <a:pt x="369" y="169"/>
                      <a:pt x="360" y="172"/>
                    </a:cubicBezTo>
                    <a:cubicBezTo>
                      <a:pt x="343" y="179"/>
                      <a:pt x="326" y="186"/>
                      <a:pt x="309" y="193"/>
                    </a:cubicBezTo>
                    <a:cubicBezTo>
                      <a:pt x="307" y="194"/>
                      <a:pt x="305" y="194"/>
                      <a:pt x="302" y="195"/>
                    </a:cubicBezTo>
                    <a:cubicBezTo>
                      <a:pt x="311" y="197"/>
                      <a:pt x="319" y="198"/>
                      <a:pt x="327" y="199"/>
                    </a:cubicBezTo>
                    <a:cubicBezTo>
                      <a:pt x="331" y="199"/>
                      <a:pt x="335" y="199"/>
                      <a:pt x="340" y="200"/>
                    </a:cubicBezTo>
                    <a:cubicBezTo>
                      <a:pt x="340" y="200"/>
                      <a:pt x="340" y="200"/>
                      <a:pt x="340" y="200"/>
                    </a:cubicBezTo>
                    <a:cubicBezTo>
                      <a:pt x="352" y="200"/>
                      <a:pt x="365" y="201"/>
                      <a:pt x="378" y="201"/>
                    </a:cubicBezTo>
                    <a:cubicBezTo>
                      <a:pt x="386" y="202"/>
                      <a:pt x="395" y="200"/>
                      <a:pt x="404" y="200"/>
                    </a:cubicBezTo>
                    <a:cubicBezTo>
                      <a:pt x="414" y="200"/>
                      <a:pt x="424" y="201"/>
                      <a:pt x="433" y="201"/>
                    </a:cubicBezTo>
                    <a:cubicBezTo>
                      <a:pt x="439" y="208"/>
                      <a:pt x="439" y="210"/>
                      <a:pt x="434" y="218"/>
                    </a:cubicBezTo>
                    <a:cubicBezTo>
                      <a:pt x="433" y="220"/>
                      <a:pt x="431" y="223"/>
                      <a:pt x="430" y="225"/>
                    </a:cubicBezTo>
                    <a:cubicBezTo>
                      <a:pt x="430" y="225"/>
                      <a:pt x="430" y="225"/>
                      <a:pt x="430" y="225"/>
                    </a:cubicBezTo>
                    <a:cubicBezTo>
                      <a:pt x="428" y="228"/>
                      <a:pt x="427" y="230"/>
                      <a:pt x="426" y="232"/>
                    </a:cubicBezTo>
                    <a:cubicBezTo>
                      <a:pt x="426" y="232"/>
                      <a:pt x="426" y="232"/>
                      <a:pt x="426" y="232"/>
                    </a:cubicBezTo>
                    <a:cubicBezTo>
                      <a:pt x="426" y="234"/>
                      <a:pt x="425" y="236"/>
                      <a:pt x="425" y="237"/>
                    </a:cubicBezTo>
                    <a:cubicBezTo>
                      <a:pt x="425" y="237"/>
                      <a:pt x="425" y="237"/>
                      <a:pt x="425" y="237"/>
                    </a:cubicBezTo>
                    <a:cubicBezTo>
                      <a:pt x="424" y="239"/>
                      <a:pt x="423" y="241"/>
                      <a:pt x="423" y="243"/>
                    </a:cubicBezTo>
                    <a:cubicBezTo>
                      <a:pt x="423" y="243"/>
                      <a:pt x="423" y="243"/>
                      <a:pt x="423" y="243"/>
                    </a:cubicBezTo>
                    <a:cubicBezTo>
                      <a:pt x="421" y="248"/>
                      <a:pt x="419" y="254"/>
                      <a:pt x="417" y="259"/>
                    </a:cubicBezTo>
                    <a:cubicBezTo>
                      <a:pt x="413" y="269"/>
                      <a:pt x="410" y="278"/>
                      <a:pt x="406" y="287"/>
                    </a:cubicBezTo>
                    <a:cubicBezTo>
                      <a:pt x="402" y="298"/>
                      <a:pt x="395" y="307"/>
                      <a:pt x="392" y="318"/>
                    </a:cubicBezTo>
                    <a:cubicBezTo>
                      <a:pt x="388" y="329"/>
                      <a:pt x="384" y="339"/>
                      <a:pt x="379" y="350"/>
                    </a:cubicBezTo>
                    <a:cubicBezTo>
                      <a:pt x="378" y="353"/>
                      <a:pt x="376" y="357"/>
                      <a:pt x="375" y="360"/>
                    </a:cubicBezTo>
                    <a:cubicBezTo>
                      <a:pt x="375" y="360"/>
                      <a:pt x="374" y="360"/>
                      <a:pt x="374" y="360"/>
                    </a:cubicBezTo>
                    <a:cubicBezTo>
                      <a:pt x="374" y="360"/>
                      <a:pt x="375" y="360"/>
                      <a:pt x="375" y="360"/>
                    </a:cubicBezTo>
                    <a:cubicBezTo>
                      <a:pt x="373" y="365"/>
                      <a:pt x="371" y="370"/>
                      <a:pt x="369" y="375"/>
                    </a:cubicBezTo>
                    <a:cubicBezTo>
                      <a:pt x="369" y="375"/>
                      <a:pt x="369" y="375"/>
                      <a:pt x="369" y="375"/>
                    </a:cubicBezTo>
                    <a:cubicBezTo>
                      <a:pt x="368" y="378"/>
                      <a:pt x="368" y="382"/>
                      <a:pt x="367" y="385"/>
                    </a:cubicBezTo>
                    <a:cubicBezTo>
                      <a:pt x="365" y="390"/>
                      <a:pt x="363" y="394"/>
                      <a:pt x="361" y="399"/>
                    </a:cubicBezTo>
                    <a:cubicBezTo>
                      <a:pt x="360" y="403"/>
                      <a:pt x="359" y="406"/>
                      <a:pt x="357" y="410"/>
                    </a:cubicBezTo>
                    <a:cubicBezTo>
                      <a:pt x="357" y="410"/>
                      <a:pt x="356" y="410"/>
                      <a:pt x="356" y="410"/>
                    </a:cubicBezTo>
                    <a:cubicBezTo>
                      <a:pt x="356" y="410"/>
                      <a:pt x="356" y="410"/>
                      <a:pt x="356" y="410"/>
                    </a:cubicBezTo>
                    <a:close/>
                    <a:moveTo>
                      <a:pt x="398" y="299"/>
                    </a:moveTo>
                    <a:cubicBezTo>
                      <a:pt x="398" y="299"/>
                      <a:pt x="398" y="299"/>
                      <a:pt x="398" y="299"/>
                    </a:cubicBezTo>
                    <a:close/>
                    <a:moveTo>
                      <a:pt x="515" y="152"/>
                    </a:move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5" y="152"/>
                      <a:pt x="515" y="152"/>
                      <a:pt x="515" y="152"/>
                    </a:cubicBezTo>
                    <a:close/>
                    <a:moveTo>
                      <a:pt x="416" y="644"/>
                    </a:moveTo>
                    <a:cubicBezTo>
                      <a:pt x="415" y="644"/>
                      <a:pt x="415" y="644"/>
                      <a:pt x="416" y="644"/>
                    </a:cubicBezTo>
                    <a:cubicBezTo>
                      <a:pt x="415" y="645"/>
                      <a:pt x="416" y="644"/>
                      <a:pt x="416" y="644"/>
                    </a:cubicBezTo>
                    <a:cubicBezTo>
                      <a:pt x="416" y="644"/>
                      <a:pt x="416" y="643"/>
                      <a:pt x="416" y="643"/>
                    </a:cubicBezTo>
                    <a:cubicBezTo>
                      <a:pt x="416" y="643"/>
                      <a:pt x="416" y="644"/>
                      <a:pt x="416" y="644"/>
                    </a:cubicBezTo>
                    <a:close/>
                    <a:moveTo>
                      <a:pt x="216" y="1134"/>
                    </a:moveTo>
                    <a:cubicBezTo>
                      <a:pt x="216" y="1135"/>
                      <a:pt x="217" y="1135"/>
                      <a:pt x="217" y="1136"/>
                    </a:cubicBezTo>
                    <a:cubicBezTo>
                      <a:pt x="217" y="1136"/>
                      <a:pt x="218" y="1136"/>
                      <a:pt x="218" y="1137"/>
                    </a:cubicBezTo>
                    <a:cubicBezTo>
                      <a:pt x="218" y="1137"/>
                      <a:pt x="219" y="1136"/>
                      <a:pt x="219" y="1136"/>
                    </a:cubicBezTo>
                    <a:cubicBezTo>
                      <a:pt x="218" y="1136"/>
                      <a:pt x="218" y="1136"/>
                      <a:pt x="217" y="1136"/>
                    </a:cubicBezTo>
                    <a:cubicBezTo>
                      <a:pt x="217" y="1135"/>
                      <a:pt x="216" y="1135"/>
                      <a:pt x="216" y="1134"/>
                    </a:cubicBezTo>
                    <a:cubicBezTo>
                      <a:pt x="216" y="1134"/>
                      <a:pt x="215" y="1134"/>
                      <a:pt x="215" y="1134"/>
                    </a:cubicBezTo>
                    <a:cubicBezTo>
                      <a:pt x="215" y="1134"/>
                      <a:pt x="216" y="1134"/>
                      <a:pt x="216" y="1134"/>
                    </a:cubicBezTo>
                    <a:close/>
                    <a:moveTo>
                      <a:pt x="431" y="101"/>
                    </a:moveTo>
                    <a:cubicBezTo>
                      <a:pt x="431" y="101"/>
                      <a:pt x="431" y="101"/>
                      <a:pt x="431" y="101"/>
                    </a:cubicBezTo>
                    <a:cubicBezTo>
                      <a:pt x="431" y="101"/>
                      <a:pt x="431" y="101"/>
                      <a:pt x="431" y="102"/>
                    </a:cubicBezTo>
                    <a:cubicBezTo>
                      <a:pt x="431" y="102"/>
                      <a:pt x="431" y="102"/>
                      <a:pt x="431" y="102"/>
                    </a:cubicBezTo>
                    <a:cubicBezTo>
                      <a:pt x="431" y="102"/>
                      <a:pt x="431" y="102"/>
                      <a:pt x="431" y="101"/>
                    </a:cubicBezTo>
                    <a:close/>
                    <a:moveTo>
                      <a:pt x="217" y="912"/>
                    </a:moveTo>
                    <a:cubicBezTo>
                      <a:pt x="217" y="912"/>
                      <a:pt x="218" y="911"/>
                      <a:pt x="218" y="910"/>
                    </a:cubicBezTo>
                    <a:cubicBezTo>
                      <a:pt x="218" y="910"/>
                      <a:pt x="218" y="910"/>
                      <a:pt x="218" y="910"/>
                    </a:cubicBezTo>
                    <a:cubicBezTo>
                      <a:pt x="218" y="910"/>
                      <a:pt x="218" y="910"/>
                      <a:pt x="218" y="910"/>
                    </a:cubicBezTo>
                    <a:cubicBezTo>
                      <a:pt x="218" y="911"/>
                      <a:pt x="218" y="912"/>
                      <a:pt x="217" y="912"/>
                    </a:cubicBezTo>
                    <a:cubicBezTo>
                      <a:pt x="217" y="913"/>
                      <a:pt x="216" y="913"/>
                      <a:pt x="216" y="914"/>
                    </a:cubicBezTo>
                    <a:cubicBezTo>
                      <a:pt x="214" y="917"/>
                      <a:pt x="211" y="920"/>
                      <a:pt x="209" y="923"/>
                    </a:cubicBezTo>
                    <a:cubicBezTo>
                      <a:pt x="208" y="924"/>
                      <a:pt x="207" y="925"/>
                      <a:pt x="207" y="925"/>
                    </a:cubicBezTo>
                    <a:cubicBezTo>
                      <a:pt x="206" y="926"/>
                      <a:pt x="205" y="927"/>
                      <a:pt x="205" y="927"/>
                    </a:cubicBezTo>
                    <a:cubicBezTo>
                      <a:pt x="205" y="927"/>
                      <a:pt x="206" y="928"/>
                      <a:pt x="206" y="928"/>
                    </a:cubicBezTo>
                    <a:cubicBezTo>
                      <a:pt x="206" y="927"/>
                      <a:pt x="206" y="926"/>
                      <a:pt x="206" y="925"/>
                    </a:cubicBezTo>
                    <a:cubicBezTo>
                      <a:pt x="207" y="924"/>
                      <a:pt x="208" y="924"/>
                      <a:pt x="209" y="923"/>
                    </a:cubicBezTo>
                    <a:cubicBezTo>
                      <a:pt x="211" y="920"/>
                      <a:pt x="213" y="917"/>
                      <a:pt x="216" y="914"/>
                    </a:cubicBezTo>
                    <a:cubicBezTo>
                      <a:pt x="216" y="913"/>
                      <a:pt x="217" y="913"/>
                      <a:pt x="217" y="912"/>
                    </a:cubicBezTo>
                    <a:close/>
                    <a:moveTo>
                      <a:pt x="206" y="123"/>
                    </a:moveTo>
                    <a:cubicBezTo>
                      <a:pt x="207" y="123"/>
                      <a:pt x="207" y="123"/>
                      <a:pt x="208" y="124"/>
                    </a:cubicBezTo>
                    <a:cubicBezTo>
                      <a:pt x="208" y="125"/>
                      <a:pt x="208" y="125"/>
                      <a:pt x="209" y="126"/>
                    </a:cubicBezTo>
                    <a:cubicBezTo>
                      <a:pt x="214" y="135"/>
                      <a:pt x="218" y="144"/>
                      <a:pt x="223" y="152"/>
                    </a:cubicBezTo>
                    <a:cubicBezTo>
                      <a:pt x="229" y="160"/>
                      <a:pt x="235" y="167"/>
                      <a:pt x="242" y="173"/>
                    </a:cubicBezTo>
                    <a:cubicBezTo>
                      <a:pt x="251" y="181"/>
                      <a:pt x="259" y="182"/>
                      <a:pt x="269" y="178"/>
                    </a:cubicBezTo>
                    <a:cubicBezTo>
                      <a:pt x="275" y="176"/>
                      <a:pt x="281" y="173"/>
                      <a:pt x="287" y="170"/>
                    </a:cubicBezTo>
                    <a:cubicBezTo>
                      <a:pt x="304" y="162"/>
                      <a:pt x="320" y="154"/>
                      <a:pt x="336" y="145"/>
                    </a:cubicBezTo>
                    <a:cubicBezTo>
                      <a:pt x="352" y="135"/>
                      <a:pt x="370" y="127"/>
                      <a:pt x="387" y="118"/>
                    </a:cubicBezTo>
                    <a:cubicBezTo>
                      <a:pt x="390" y="117"/>
                      <a:pt x="393" y="116"/>
                      <a:pt x="395" y="115"/>
                    </a:cubicBezTo>
                    <a:cubicBezTo>
                      <a:pt x="400" y="113"/>
                      <a:pt x="404" y="112"/>
                      <a:pt x="408" y="110"/>
                    </a:cubicBezTo>
                    <a:cubicBezTo>
                      <a:pt x="409" y="110"/>
                      <a:pt x="409" y="110"/>
                      <a:pt x="409" y="110"/>
                    </a:cubicBezTo>
                    <a:cubicBezTo>
                      <a:pt x="403" y="111"/>
                      <a:pt x="397" y="113"/>
                      <a:pt x="391" y="115"/>
                    </a:cubicBezTo>
                    <a:cubicBezTo>
                      <a:pt x="382" y="118"/>
                      <a:pt x="374" y="121"/>
                      <a:pt x="365" y="125"/>
                    </a:cubicBezTo>
                    <a:cubicBezTo>
                      <a:pt x="357" y="128"/>
                      <a:pt x="348" y="131"/>
                      <a:pt x="340" y="135"/>
                    </a:cubicBezTo>
                    <a:cubicBezTo>
                      <a:pt x="323" y="144"/>
                      <a:pt x="306" y="153"/>
                      <a:pt x="289" y="162"/>
                    </a:cubicBezTo>
                    <a:cubicBezTo>
                      <a:pt x="283" y="166"/>
                      <a:pt x="277" y="169"/>
                      <a:pt x="271" y="173"/>
                    </a:cubicBezTo>
                    <a:cubicBezTo>
                      <a:pt x="263" y="177"/>
                      <a:pt x="255" y="175"/>
                      <a:pt x="248" y="168"/>
                    </a:cubicBezTo>
                    <a:cubicBezTo>
                      <a:pt x="246" y="166"/>
                      <a:pt x="243" y="164"/>
                      <a:pt x="240" y="161"/>
                    </a:cubicBezTo>
                    <a:cubicBezTo>
                      <a:pt x="233" y="153"/>
                      <a:pt x="226" y="145"/>
                      <a:pt x="219" y="137"/>
                    </a:cubicBezTo>
                    <a:cubicBezTo>
                      <a:pt x="216" y="134"/>
                      <a:pt x="212" y="130"/>
                      <a:pt x="209" y="126"/>
                    </a:cubicBezTo>
                    <a:cubicBezTo>
                      <a:pt x="208" y="125"/>
                      <a:pt x="208" y="125"/>
                      <a:pt x="208" y="124"/>
                    </a:cubicBezTo>
                    <a:cubicBezTo>
                      <a:pt x="207" y="124"/>
                      <a:pt x="207" y="123"/>
                      <a:pt x="206" y="123"/>
                    </a:cubicBezTo>
                    <a:cubicBezTo>
                      <a:pt x="206" y="122"/>
                      <a:pt x="206" y="121"/>
                      <a:pt x="205" y="120"/>
                    </a:cubicBezTo>
                    <a:cubicBezTo>
                      <a:pt x="205" y="120"/>
                      <a:pt x="204" y="120"/>
                      <a:pt x="204" y="119"/>
                    </a:cubicBezTo>
                    <a:cubicBezTo>
                      <a:pt x="201" y="115"/>
                      <a:pt x="198" y="111"/>
                      <a:pt x="195" y="106"/>
                    </a:cubicBezTo>
                    <a:cubicBezTo>
                      <a:pt x="194" y="106"/>
                      <a:pt x="193" y="105"/>
                      <a:pt x="192" y="104"/>
                    </a:cubicBezTo>
                    <a:cubicBezTo>
                      <a:pt x="181" y="90"/>
                      <a:pt x="170" y="76"/>
                      <a:pt x="159" y="62"/>
                    </a:cubicBezTo>
                    <a:cubicBezTo>
                      <a:pt x="157" y="62"/>
                      <a:pt x="156" y="62"/>
                      <a:pt x="154" y="63"/>
                    </a:cubicBezTo>
                    <a:cubicBezTo>
                      <a:pt x="155" y="64"/>
                      <a:pt x="156" y="65"/>
                      <a:pt x="156" y="66"/>
                    </a:cubicBezTo>
                    <a:cubicBezTo>
                      <a:pt x="165" y="75"/>
                      <a:pt x="173" y="84"/>
                      <a:pt x="181" y="93"/>
                    </a:cubicBezTo>
                    <a:cubicBezTo>
                      <a:pt x="185" y="97"/>
                      <a:pt x="189" y="100"/>
                      <a:pt x="193" y="104"/>
                    </a:cubicBezTo>
                    <a:cubicBezTo>
                      <a:pt x="193" y="105"/>
                      <a:pt x="194" y="105"/>
                      <a:pt x="195" y="106"/>
                    </a:cubicBezTo>
                    <a:cubicBezTo>
                      <a:pt x="198" y="111"/>
                      <a:pt x="201" y="115"/>
                      <a:pt x="204" y="119"/>
                    </a:cubicBezTo>
                    <a:cubicBezTo>
                      <a:pt x="205" y="120"/>
                      <a:pt x="205" y="120"/>
                      <a:pt x="205" y="120"/>
                    </a:cubicBezTo>
                    <a:cubicBezTo>
                      <a:pt x="206" y="121"/>
                      <a:pt x="206" y="122"/>
                      <a:pt x="206" y="123"/>
                    </a:cubicBezTo>
                    <a:close/>
                    <a:moveTo>
                      <a:pt x="296" y="123"/>
                    </a:moveTo>
                    <a:cubicBezTo>
                      <a:pt x="296" y="123"/>
                      <a:pt x="295" y="123"/>
                      <a:pt x="294" y="124"/>
                    </a:cubicBezTo>
                    <a:cubicBezTo>
                      <a:pt x="293" y="124"/>
                      <a:pt x="293" y="124"/>
                      <a:pt x="292" y="124"/>
                    </a:cubicBezTo>
                    <a:cubicBezTo>
                      <a:pt x="276" y="127"/>
                      <a:pt x="263" y="124"/>
                      <a:pt x="250" y="115"/>
                    </a:cubicBezTo>
                    <a:cubicBezTo>
                      <a:pt x="243" y="110"/>
                      <a:pt x="236" y="105"/>
                      <a:pt x="229" y="100"/>
                    </a:cubicBezTo>
                    <a:cubicBezTo>
                      <a:pt x="229" y="100"/>
                      <a:pt x="228" y="100"/>
                      <a:pt x="228" y="101"/>
                    </a:cubicBezTo>
                    <a:cubicBezTo>
                      <a:pt x="233" y="106"/>
                      <a:pt x="237" y="111"/>
                      <a:pt x="243" y="115"/>
                    </a:cubicBezTo>
                    <a:cubicBezTo>
                      <a:pt x="251" y="122"/>
                      <a:pt x="261" y="125"/>
                      <a:pt x="271" y="128"/>
                    </a:cubicBezTo>
                    <a:cubicBezTo>
                      <a:pt x="279" y="131"/>
                      <a:pt x="287" y="129"/>
                      <a:pt x="294" y="124"/>
                    </a:cubicBezTo>
                    <a:cubicBezTo>
                      <a:pt x="295" y="123"/>
                      <a:pt x="296" y="123"/>
                      <a:pt x="296" y="123"/>
                    </a:cubicBezTo>
                    <a:cubicBezTo>
                      <a:pt x="297" y="122"/>
                      <a:pt x="297" y="122"/>
                      <a:pt x="297" y="122"/>
                    </a:cubicBezTo>
                    <a:lnTo>
                      <a:pt x="296" y="123"/>
                    </a:lnTo>
                    <a:close/>
                    <a:moveTo>
                      <a:pt x="537" y="124"/>
                    </a:moveTo>
                    <a:cubicBezTo>
                      <a:pt x="537" y="124"/>
                      <a:pt x="537" y="124"/>
                      <a:pt x="537" y="124"/>
                    </a:cubicBezTo>
                    <a:cubicBezTo>
                      <a:pt x="538" y="124"/>
                      <a:pt x="539" y="125"/>
                      <a:pt x="539" y="125"/>
                    </a:cubicBezTo>
                    <a:cubicBezTo>
                      <a:pt x="540" y="125"/>
                      <a:pt x="541" y="126"/>
                      <a:pt x="542" y="126"/>
                    </a:cubicBezTo>
                    <a:cubicBezTo>
                      <a:pt x="547" y="130"/>
                      <a:pt x="553" y="133"/>
                      <a:pt x="558" y="136"/>
                    </a:cubicBezTo>
                    <a:cubicBezTo>
                      <a:pt x="567" y="141"/>
                      <a:pt x="576" y="144"/>
                      <a:pt x="583" y="151"/>
                    </a:cubicBezTo>
                    <a:cubicBezTo>
                      <a:pt x="586" y="154"/>
                      <a:pt x="589" y="156"/>
                      <a:pt x="593" y="158"/>
                    </a:cubicBezTo>
                    <a:cubicBezTo>
                      <a:pt x="595" y="156"/>
                      <a:pt x="596" y="154"/>
                      <a:pt x="597" y="151"/>
                    </a:cubicBezTo>
                    <a:cubicBezTo>
                      <a:pt x="591" y="147"/>
                      <a:pt x="584" y="144"/>
                      <a:pt x="577" y="140"/>
                    </a:cubicBezTo>
                    <a:cubicBezTo>
                      <a:pt x="566" y="134"/>
                      <a:pt x="555" y="128"/>
                      <a:pt x="542" y="126"/>
                    </a:cubicBezTo>
                    <a:cubicBezTo>
                      <a:pt x="541" y="126"/>
                      <a:pt x="540" y="125"/>
                      <a:pt x="539" y="125"/>
                    </a:cubicBezTo>
                    <a:cubicBezTo>
                      <a:pt x="539" y="125"/>
                      <a:pt x="538" y="124"/>
                      <a:pt x="537" y="124"/>
                    </a:cubicBezTo>
                    <a:close/>
                    <a:moveTo>
                      <a:pt x="520" y="153"/>
                    </a:moveTo>
                    <a:cubicBezTo>
                      <a:pt x="519" y="153"/>
                      <a:pt x="519" y="153"/>
                      <a:pt x="520" y="153"/>
                    </a:cubicBezTo>
                    <a:cubicBezTo>
                      <a:pt x="519" y="153"/>
                      <a:pt x="519" y="153"/>
                      <a:pt x="520" y="153"/>
                    </a:cubicBezTo>
                    <a:cubicBezTo>
                      <a:pt x="520" y="153"/>
                      <a:pt x="520" y="153"/>
                      <a:pt x="520" y="153"/>
                    </a:cubicBezTo>
                    <a:cubicBezTo>
                      <a:pt x="520" y="153"/>
                      <a:pt x="520" y="153"/>
                      <a:pt x="520" y="153"/>
                    </a:cubicBezTo>
                    <a:close/>
                    <a:moveTo>
                      <a:pt x="337" y="807"/>
                    </a:moveTo>
                    <a:cubicBezTo>
                      <a:pt x="337" y="807"/>
                      <a:pt x="337" y="808"/>
                      <a:pt x="337" y="807"/>
                    </a:cubicBezTo>
                    <a:cubicBezTo>
                      <a:pt x="337" y="808"/>
                      <a:pt x="337" y="808"/>
                      <a:pt x="337" y="807"/>
                    </a:cubicBezTo>
                    <a:cubicBezTo>
                      <a:pt x="338" y="807"/>
                      <a:pt x="338" y="806"/>
                      <a:pt x="338" y="806"/>
                    </a:cubicBezTo>
                    <a:cubicBezTo>
                      <a:pt x="340" y="805"/>
                      <a:pt x="341" y="805"/>
                      <a:pt x="342" y="804"/>
                    </a:cubicBezTo>
                    <a:cubicBezTo>
                      <a:pt x="353" y="795"/>
                      <a:pt x="364" y="786"/>
                      <a:pt x="374" y="776"/>
                    </a:cubicBezTo>
                    <a:cubicBezTo>
                      <a:pt x="379" y="772"/>
                      <a:pt x="384" y="766"/>
                      <a:pt x="388" y="760"/>
                    </a:cubicBezTo>
                    <a:cubicBezTo>
                      <a:pt x="390" y="758"/>
                      <a:pt x="390" y="755"/>
                      <a:pt x="391" y="753"/>
                    </a:cubicBezTo>
                    <a:cubicBezTo>
                      <a:pt x="390" y="753"/>
                      <a:pt x="389" y="753"/>
                      <a:pt x="389" y="753"/>
                    </a:cubicBezTo>
                    <a:cubicBezTo>
                      <a:pt x="380" y="762"/>
                      <a:pt x="371" y="772"/>
                      <a:pt x="362" y="780"/>
                    </a:cubicBezTo>
                    <a:cubicBezTo>
                      <a:pt x="359" y="784"/>
                      <a:pt x="355" y="787"/>
                      <a:pt x="352" y="790"/>
                    </a:cubicBezTo>
                    <a:cubicBezTo>
                      <a:pt x="347" y="795"/>
                      <a:pt x="343" y="801"/>
                      <a:pt x="339" y="806"/>
                    </a:cubicBezTo>
                    <a:cubicBezTo>
                      <a:pt x="338" y="806"/>
                      <a:pt x="338" y="807"/>
                      <a:pt x="337" y="807"/>
                    </a:cubicBezTo>
                    <a:close/>
                    <a:moveTo>
                      <a:pt x="277" y="835"/>
                    </a:moveTo>
                    <a:cubicBezTo>
                      <a:pt x="276" y="836"/>
                      <a:pt x="275" y="836"/>
                      <a:pt x="275" y="836"/>
                    </a:cubicBezTo>
                    <a:cubicBezTo>
                      <a:pt x="275" y="836"/>
                      <a:pt x="275" y="837"/>
                      <a:pt x="275" y="837"/>
                    </a:cubicBezTo>
                    <a:cubicBezTo>
                      <a:pt x="276" y="836"/>
                      <a:pt x="276" y="836"/>
                      <a:pt x="277" y="835"/>
                    </a:cubicBezTo>
                    <a:close/>
                    <a:moveTo>
                      <a:pt x="182" y="1047"/>
                    </a:moveTo>
                    <a:cubicBezTo>
                      <a:pt x="182" y="1046"/>
                      <a:pt x="183" y="1044"/>
                      <a:pt x="183" y="1043"/>
                    </a:cubicBezTo>
                    <a:cubicBezTo>
                      <a:pt x="186" y="1039"/>
                      <a:pt x="189" y="1036"/>
                      <a:pt x="191" y="1032"/>
                    </a:cubicBezTo>
                    <a:cubicBezTo>
                      <a:pt x="203" y="1016"/>
                      <a:pt x="215" y="1000"/>
                      <a:pt x="227" y="985"/>
                    </a:cubicBezTo>
                    <a:cubicBezTo>
                      <a:pt x="237" y="972"/>
                      <a:pt x="249" y="959"/>
                      <a:pt x="259" y="946"/>
                    </a:cubicBezTo>
                    <a:cubicBezTo>
                      <a:pt x="261" y="944"/>
                      <a:pt x="263" y="941"/>
                      <a:pt x="265" y="939"/>
                    </a:cubicBezTo>
                    <a:cubicBezTo>
                      <a:pt x="265" y="939"/>
                      <a:pt x="264" y="938"/>
                      <a:pt x="264" y="938"/>
                    </a:cubicBezTo>
                    <a:cubicBezTo>
                      <a:pt x="255" y="946"/>
                      <a:pt x="247" y="955"/>
                      <a:pt x="239" y="963"/>
                    </a:cubicBezTo>
                    <a:cubicBezTo>
                      <a:pt x="233" y="968"/>
                      <a:pt x="227" y="973"/>
                      <a:pt x="223" y="979"/>
                    </a:cubicBezTo>
                    <a:cubicBezTo>
                      <a:pt x="208" y="997"/>
                      <a:pt x="195" y="1017"/>
                      <a:pt x="184" y="1038"/>
                    </a:cubicBezTo>
                    <a:cubicBezTo>
                      <a:pt x="183" y="1040"/>
                      <a:pt x="184" y="1041"/>
                      <a:pt x="183" y="1043"/>
                    </a:cubicBezTo>
                    <a:cubicBezTo>
                      <a:pt x="183" y="1044"/>
                      <a:pt x="182" y="1046"/>
                      <a:pt x="182" y="1047"/>
                    </a:cubicBezTo>
                    <a:cubicBezTo>
                      <a:pt x="182" y="1047"/>
                      <a:pt x="182" y="1047"/>
                      <a:pt x="182" y="1047"/>
                    </a:cubicBezTo>
                    <a:close/>
                    <a:moveTo>
                      <a:pt x="363" y="966"/>
                    </a:moveTo>
                    <a:cubicBezTo>
                      <a:pt x="363" y="966"/>
                      <a:pt x="364" y="965"/>
                      <a:pt x="363" y="966"/>
                    </a:cubicBezTo>
                    <a:cubicBezTo>
                      <a:pt x="363" y="965"/>
                      <a:pt x="363" y="966"/>
                      <a:pt x="363" y="966"/>
                    </a:cubicBezTo>
                    <a:cubicBezTo>
                      <a:pt x="363" y="967"/>
                      <a:pt x="362" y="967"/>
                      <a:pt x="362" y="968"/>
                    </a:cubicBezTo>
                    <a:cubicBezTo>
                      <a:pt x="362" y="968"/>
                      <a:pt x="363" y="968"/>
                      <a:pt x="363" y="968"/>
                    </a:cubicBezTo>
                    <a:cubicBezTo>
                      <a:pt x="363" y="967"/>
                      <a:pt x="363" y="967"/>
                      <a:pt x="363" y="966"/>
                    </a:cubicBezTo>
                    <a:close/>
                    <a:moveTo>
                      <a:pt x="351" y="785"/>
                    </a:moveTo>
                    <a:cubicBezTo>
                      <a:pt x="352" y="785"/>
                      <a:pt x="353" y="784"/>
                      <a:pt x="353" y="784"/>
                    </a:cubicBezTo>
                    <a:cubicBezTo>
                      <a:pt x="353" y="784"/>
                      <a:pt x="353" y="784"/>
                      <a:pt x="353" y="784"/>
                    </a:cubicBezTo>
                    <a:cubicBezTo>
                      <a:pt x="352" y="784"/>
                      <a:pt x="352" y="785"/>
                      <a:pt x="351" y="785"/>
                    </a:cubicBezTo>
                    <a:cubicBezTo>
                      <a:pt x="351" y="785"/>
                      <a:pt x="351" y="786"/>
                      <a:pt x="350" y="786"/>
                    </a:cubicBezTo>
                    <a:cubicBezTo>
                      <a:pt x="349" y="787"/>
                      <a:pt x="348" y="787"/>
                      <a:pt x="347" y="788"/>
                    </a:cubicBezTo>
                    <a:cubicBezTo>
                      <a:pt x="335" y="800"/>
                      <a:pt x="321" y="808"/>
                      <a:pt x="308" y="817"/>
                    </a:cubicBezTo>
                    <a:cubicBezTo>
                      <a:pt x="299" y="823"/>
                      <a:pt x="289" y="829"/>
                      <a:pt x="281" y="837"/>
                    </a:cubicBezTo>
                    <a:cubicBezTo>
                      <a:pt x="273" y="844"/>
                      <a:pt x="264" y="849"/>
                      <a:pt x="256" y="856"/>
                    </a:cubicBezTo>
                    <a:cubicBezTo>
                      <a:pt x="247" y="862"/>
                      <a:pt x="239" y="869"/>
                      <a:pt x="232" y="877"/>
                    </a:cubicBezTo>
                    <a:cubicBezTo>
                      <a:pt x="223" y="888"/>
                      <a:pt x="216" y="901"/>
                      <a:pt x="207" y="913"/>
                    </a:cubicBezTo>
                    <a:cubicBezTo>
                      <a:pt x="206" y="915"/>
                      <a:pt x="206" y="918"/>
                      <a:pt x="205" y="920"/>
                    </a:cubicBezTo>
                    <a:cubicBezTo>
                      <a:pt x="216" y="909"/>
                      <a:pt x="226" y="897"/>
                      <a:pt x="237" y="886"/>
                    </a:cubicBezTo>
                    <a:cubicBezTo>
                      <a:pt x="246" y="876"/>
                      <a:pt x="255" y="867"/>
                      <a:pt x="264" y="858"/>
                    </a:cubicBezTo>
                    <a:cubicBezTo>
                      <a:pt x="273" y="849"/>
                      <a:pt x="282" y="840"/>
                      <a:pt x="292" y="833"/>
                    </a:cubicBezTo>
                    <a:cubicBezTo>
                      <a:pt x="301" y="826"/>
                      <a:pt x="312" y="821"/>
                      <a:pt x="322" y="815"/>
                    </a:cubicBezTo>
                    <a:cubicBezTo>
                      <a:pt x="333" y="807"/>
                      <a:pt x="343" y="798"/>
                      <a:pt x="350" y="786"/>
                    </a:cubicBezTo>
                    <a:cubicBezTo>
                      <a:pt x="351" y="786"/>
                      <a:pt x="351" y="785"/>
                      <a:pt x="351" y="785"/>
                    </a:cubicBezTo>
                    <a:close/>
                    <a:moveTo>
                      <a:pt x="336" y="876"/>
                    </a:moveTo>
                    <a:cubicBezTo>
                      <a:pt x="335" y="877"/>
                      <a:pt x="334" y="878"/>
                      <a:pt x="333" y="879"/>
                    </a:cubicBezTo>
                    <a:cubicBezTo>
                      <a:pt x="328" y="881"/>
                      <a:pt x="324" y="884"/>
                      <a:pt x="320" y="887"/>
                    </a:cubicBezTo>
                    <a:cubicBezTo>
                      <a:pt x="319" y="887"/>
                      <a:pt x="318" y="887"/>
                      <a:pt x="317" y="888"/>
                    </a:cubicBezTo>
                    <a:cubicBezTo>
                      <a:pt x="301" y="900"/>
                      <a:pt x="285" y="912"/>
                      <a:pt x="270" y="925"/>
                    </a:cubicBezTo>
                    <a:cubicBezTo>
                      <a:pt x="246" y="945"/>
                      <a:pt x="225" y="967"/>
                      <a:pt x="205" y="991"/>
                    </a:cubicBezTo>
                    <a:cubicBezTo>
                      <a:pt x="200" y="999"/>
                      <a:pt x="195" y="1006"/>
                      <a:pt x="193" y="1015"/>
                    </a:cubicBezTo>
                    <a:cubicBezTo>
                      <a:pt x="192" y="1017"/>
                      <a:pt x="191" y="1018"/>
                      <a:pt x="190" y="1020"/>
                    </a:cubicBezTo>
                    <a:cubicBezTo>
                      <a:pt x="190" y="1020"/>
                      <a:pt x="190" y="1020"/>
                      <a:pt x="190" y="1020"/>
                    </a:cubicBezTo>
                    <a:cubicBezTo>
                      <a:pt x="191" y="1018"/>
                      <a:pt x="192" y="1017"/>
                      <a:pt x="192" y="1015"/>
                    </a:cubicBezTo>
                    <a:cubicBezTo>
                      <a:pt x="193" y="1014"/>
                      <a:pt x="194" y="1013"/>
                      <a:pt x="195" y="1012"/>
                    </a:cubicBezTo>
                    <a:cubicBezTo>
                      <a:pt x="210" y="985"/>
                      <a:pt x="232" y="963"/>
                      <a:pt x="255" y="941"/>
                    </a:cubicBezTo>
                    <a:cubicBezTo>
                      <a:pt x="272" y="926"/>
                      <a:pt x="290" y="912"/>
                      <a:pt x="307" y="897"/>
                    </a:cubicBezTo>
                    <a:cubicBezTo>
                      <a:pt x="312" y="894"/>
                      <a:pt x="316" y="890"/>
                      <a:pt x="320" y="887"/>
                    </a:cubicBezTo>
                    <a:cubicBezTo>
                      <a:pt x="324" y="884"/>
                      <a:pt x="328" y="881"/>
                      <a:pt x="333" y="878"/>
                    </a:cubicBezTo>
                    <a:cubicBezTo>
                      <a:pt x="334" y="878"/>
                      <a:pt x="335" y="877"/>
                      <a:pt x="336" y="876"/>
                    </a:cubicBezTo>
                    <a:close/>
                    <a:moveTo>
                      <a:pt x="327" y="816"/>
                    </a:moveTo>
                    <a:cubicBezTo>
                      <a:pt x="326" y="816"/>
                      <a:pt x="325" y="817"/>
                      <a:pt x="323" y="818"/>
                    </a:cubicBezTo>
                    <a:cubicBezTo>
                      <a:pt x="323" y="818"/>
                      <a:pt x="323" y="819"/>
                      <a:pt x="322" y="819"/>
                    </a:cubicBezTo>
                    <a:cubicBezTo>
                      <a:pt x="316" y="822"/>
                      <a:pt x="311" y="826"/>
                      <a:pt x="305" y="829"/>
                    </a:cubicBezTo>
                    <a:cubicBezTo>
                      <a:pt x="292" y="835"/>
                      <a:pt x="282" y="845"/>
                      <a:pt x="272" y="854"/>
                    </a:cubicBezTo>
                    <a:cubicBezTo>
                      <a:pt x="272" y="854"/>
                      <a:pt x="272" y="854"/>
                      <a:pt x="272" y="854"/>
                    </a:cubicBezTo>
                    <a:cubicBezTo>
                      <a:pt x="274" y="853"/>
                      <a:pt x="276" y="852"/>
                      <a:pt x="278" y="850"/>
                    </a:cubicBezTo>
                    <a:cubicBezTo>
                      <a:pt x="287" y="844"/>
                      <a:pt x="295" y="838"/>
                      <a:pt x="303" y="832"/>
                    </a:cubicBezTo>
                    <a:cubicBezTo>
                      <a:pt x="309" y="828"/>
                      <a:pt x="316" y="823"/>
                      <a:pt x="322" y="819"/>
                    </a:cubicBezTo>
                    <a:cubicBezTo>
                      <a:pt x="323" y="819"/>
                      <a:pt x="323" y="818"/>
                      <a:pt x="323" y="818"/>
                    </a:cubicBezTo>
                    <a:cubicBezTo>
                      <a:pt x="324" y="817"/>
                      <a:pt x="326" y="816"/>
                      <a:pt x="327" y="815"/>
                    </a:cubicBezTo>
                    <a:cubicBezTo>
                      <a:pt x="327" y="815"/>
                      <a:pt x="327" y="815"/>
                      <a:pt x="327" y="815"/>
                    </a:cubicBezTo>
                    <a:lnTo>
                      <a:pt x="327" y="816"/>
                    </a:lnTo>
                    <a:close/>
                    <a:moveTo>
                      <a:pt x="217" y="90"/>
                    </a:moveTo>
                    <a:cubicBezTo>
                      <a:pt x="217" y="90"/>
                      <a:pt x="217" y="90"/>
                      <a:pt x="217" y="90"/>
                    </a:cubicBezTo>
                    <a:cubicBezTo>
                      <a:pt x="217" y="90"/>
                      <a:pt x="217" y="90"/>
                      <a:pt x="217" y="90"/>
                    </a:cubicBezTo>
                    <a:cubicBezTo>
                      <a:pt x="218" y="91"/>
                      <a:pt x="219" y="92"/>
                      <a:pt x="219" y="93"/>
                    </a:cubicBezTo>
                    <a:cubicBezTo>
                      <a:pt x="220" y="94"/>
                      <a:pt x="220" y="95"/>
                      <a:pt x="221" y="96"/>
                    </a:cubicBezTo>
                    <a:cubicBezTo>
                      <a:pt x="222" y="98"/>
                      <a:pt x="224" y="100"/>
                      <a:pt x="225" y="103"/>
                    </a:cubicBezTo>
                    <a:cubicBezTo>
                      <a:pt x="226" y="104"/>
                      <a:pt x="227" y="105"/>
                      <a:pt x="227" y="106"/>
                    </a:cubicBezTo>
                    <a:cubicBezTo>
                      <a:pt x="228" y="106"/>
                      <a:pt x="228" y="106"/>
                      <a:pt x="228" y="106"/>
                    </a:cubicBezTo>
                    <a:cubicBezTo>
                      <a:pt x="227" y="105"/>
                      <a:pt x="226" y="104"/>
                      <a:pt x="225" y="103"/>
                    </a:cubicBezTo>
                    <a:cubicBezTo>
                      <a:pt x="224" y="101"/>
                      <a:pt x="222" y="98"/>
                      <a:pt x="220" y="96"/>
                    </a:cubicBezTo>
                    <a:cubicBezTo>
                      <a:pt x="220" y="95"/>
                      <a:pt x="220" y="94"/>
                      <a:pt x="219" y="93"/>
                    </a:cubicBezTo>
                    <a:cubicBezTo>
                      <a:pt x="219" y="92"/>
                      <a:pt x="218" y="91"/>
                      <a:pt x="217" y="90"/>
                    </a:cubicBezTo>
                    <a:close/>
                    <a:moveTo>
                      <a:pt x="199" y="62"/>
                    </a:moveTo>
                    <a:cubicBezTo>
                      <a:pt x="200" y="62"/>
                      <a:pt x="200" y="62"/>
                      <a:pt x="200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199" y="61"/>
                      <a:pt x="199" y="60"/>
                      <a:pt x="198" y="59"/>
                    </a:cubicBezTo>
                    <a:cubicBezTo>
                      <a:pt x="198" y="60"/>
                      <a:pt x="197" y="60"/>
                      <a:pt x="197" y="61"/>
                    </a:cubicBezTo>
                    <a:cubicBezTo>
                      <a:pt x="198" y="61"/>
                      <a:pt x="199" y="61"/>
                      <a:pt x="199" y="62"/>
                    </a:cubicBezTo>
                    <a:close/>
                    <a:moveTo>
                      <a:pt x="413" y="654"/>
                    </a:moveTo>
                    <a:cubicBezTo>
                      <a:pt x="413" y="655"/>
                      <a:pt x="413" y="656"/>
                      <a:pt x="412" y="657"/>
                    </a:cubicBezTo>
                    <a:cubicBezTo>
                      <a:pt x="413" y="657"/>
                      <a:pt x="413" y="657"/>
                      <a:pt x="413" y="657"/>
                    </a:cubicBezTo>
                    <a:cubicBezTo>
                      <a:pt x="413" y="656"/>
                      <a:pt x="413" y="655"/>
                      <a:pt x="413" y="654"/>
                    </a:cubicBezTo>
                    <a:cubicBezTo>
                      <a:pt x="414" y="654"/>
                      <a:pt x="414" y="653"/>
                      <a:pt x="414" y="653"/>
                    </a:cubicBezTo>
                    <a:cubicBezTo>
                      <a:pt x="414" y="653"/>
                      <a:pt x="414" y="652"/>
                      <a:pt x="413" y="652"/>
                    </a:cubicBezTo>
                    <a:cubicBezTo>
                      <a:pt x="413" y="653"/>
                      <a:pt x="413" y="654"/>
                      <a:pt x="413" y="654"/>
                    </a:cubicBezTo>
                    <a:close/>
                    <a:moveTo>
                      <a:pt x="299" y="1243"/>
                    </a:moveTo>
                    <a:cubicBezTo>
                      <a:pt x="299" y="1243"/>
                      <a:pt x="299" y="1244"/>
                      <a:pt x="299" y="1243"/>
                    </a:cubicBezTo>
                    <a:cubicBezTo>
                      <a:pt x="299" y="1243"/>
                      <a:pt x="299" y="1243"/>
                      <a:pt x="299" y="1243"/>
                    </a:cubicBezTo>
                    <a:cubicBezTo>
                      <a:pt x="299" y="1242"/>
                      <a:pt x="299" y="1241"/>
                      <a:pt x="299" y="1240"/>
                    </a:cubicBezTo>
                    <a:cubicBezTo>
                      <a:pt x="298" y="1240"/>
                      <a:pt x="298" y="1240"/>
                      <a:pt x="298" y="1240"/>
                    </a:cubicBezTo>
                    <a:cubicBezTo>
                      <a:pt x="298" y="1241"/>
                      <a:pt x="298" y="1242"/>
                      <a:pt x="299" y="1243"/>
                    </a:cubicBezTo>
                    <a:close/>
                    <a:moveTo>
                      <a:pt x="272" y="839"/>
                    </a:moveTo>
                    <a:cubicBezTo>
                      <a:pt x="271" y="839"/>
                      <a:pt x="270" y="840"/>
                      <a:pt x="270" y="841"/>
                    </a:cubicBezTo>
                    <a:cubicBezTo>
                      <a:pt x="270" y="841"/>
                      <a:pt x="270" y="841"/>
                      <a:pt x="270" y="842"/>
                    </a:cubicBezTo>
                    <a:cubicBezTo>
                      <a:pt x="271" y="841"/>
                      <a:pt x="271" y="840"/>
                      <a:pt x="272" y="839"/>
                    </a:cubicBezTo>
                    <a:cubicBezTo>
                      <a:pt x="272" y="839"/>
                      <a:pt x="272" y="839"/>
                      <a:pt x="272" y="839"/>
                    </a:cubicBezTo>
                    <a:close/>
                    <a:moveTo>
                      <a:pt x="266" y="669"/>
                    </a:moveTo>
                    <a:cubicBezTo>
                      <a:pt x="267" y="670"/>
                      <a:pt x="267" y="670"/>
                      <a:pt x="267" y="671"/>
                    </a:cubicBezTo>
                    <a:cubicBezTo>
                      <a:pt x="270" y="678"/>
                      <a:pt x="271" y="679"/>
                      <a:pt x="279" y="679"/>
                    </a:cubicBezTo>
                    <a:cubicBezTo>
                      <a:pt x="280" y="677"/>
                      <a:pt x="281" y="675"/>
                      <a:pt x="281" y="673"/>
                    </a:cubicBezTo>
                    <a:cubicBezTo>
                      <a:pt x="282" y="670"/>
                      <a:pt x="282" y="667"/>
                      <a:pt x="283" y="664"/>
                    </a:cubicBezTo>
                    <a:cubicBezTo>
                      <a:pt x="285" y="657"/>
                      <a:pt x="291" y="654"/>
                      <a:pt x="298" y="655"/>
                    </a:cubicBezTo>
                    <a:cubicBezTo>
                      <a:pt x="299" y="658"/>
                      <a:pt x="300" y="661"/>
                      <a:pt x="300" y="664"/>
                    </a:cubicBezTo>
                    <a:cubicBezTo>
                      <a:pt x="301" y="672"/>
                      <a:pt x="306" y="675"/>
                      <a:pt x="312" y="673"/>
                    </a:cubicBezTo>
                    <a:cubicBezTo>
                      <a:pt x="313" y="671"/>
                      <a:pt x="313" y="669"/>
                      <a:pt x="313" y="668"/>
                    </a:cubicBezTo>
                    <a:cubicBezTo>
                      <a:pt x="302" y="664"/>
                      <a:pt x="303" y="652"/>
                      <a:pt x="295" y="646"/>
                    </a:cubicBezTo>
                    <a:cubicBezTo>
                      <a:pt x="294" y="646"/>
                      <a:pt x="291" y="647"/>
                      <a:pt x="290" y="648"/>
                    </a:cubicBezTo>
                    <a:cubicBezTo>
                      <a:pt x="287" y="651"/>
                      <a:pt x="284" y="655"/>
                      <a:pt x="281" y="660"/>
                    </a:cubicBezTo>
                    <a:cubicBezTo>
                      <a:pt x="278" y="666"/>
                      <a:pt x="275" y="670"/>
                      <a:pt x="267" y="671"/>
                    </a:cubicBezTo>
                    <a:cubicBezTo>
                      <a:pt x="267" y="670"/>
                      <a:pt x="266" y="670"/>
                      <a:pt x="266" y="669"/>
                    </a:cubicBezTo>
                    <a:cubicBezTo>
                      <a:pt x="265" y="668"/>
                      <a:pt x="265" y="668"/>
                      <a:pt x="264" y="667"/>
                    </a:cubicBezTo>
                    <a:cubicBezTo>
                      <a:pt x="264" y="667"/>
                      <a:pt x="264" y="667"/>
                      <a:pt x="263" y="668"/>
                    </a:cubicBezTo>
                    <a:cubicBezTo>
                      <a:pt x="264" y="668"/>
                      <a:pt x="265" y="669"/>
                      <a:pt x="266" y="669"/>
                    </a:cubicBezTo>
                    <a:close/>
                    <a:moveTo>
                      <a:pt x="141" y="99"/>
                    </a:moveTo>
                    <a:cubicBezTo>
                      <a:pt x="141" y="99"/>
                      <a:pt x="141" y="100"/>
                      <a:pt x="141" y="100"/>
                    </a:cubicBezTo>
                    <a:cubicBezTo>
                      <a:pt x="141" y="100"/>
                      <a:pt x="141" y="99"/>
                      <a:pt x="141" y="99"/>
                    </a:cubicBezTo>
                    <a:cubicBezTo>
                      <a:pt x="139" y="97"/>
                      <a:pt x="137" y="95"/>
                      <a:pt x="135" y="93"/>
                    </a:cubicBezTo>
                    <a:cubicBezTo>
                      <a:pt x="133" y="91"/>
                      <a:pt x="131" y="89"/>
                      <a:pt x="129" y="86"/>
                    </a:cubicBezTo>
                    <a:cubicBezTo>
                      <a:pt x="129" y="82"/>
                      <a:pt x="126" y="79"/>
                      <a:pt x="122" y="78"/>
                    </a:cubicBezTo>
                    <a:cubicBezTo>
                      <a:pt x="121" y="78"/>
                      <a:pt x="121" y="78"/>
                      <a:pt x="121" y="79"/>
                    </a:cubicBezTo>
                    <a:cubicBezTo>
                      <a:pt x="124" y="81"/>
                      <a:pt x="127" y="84"/>
                      <a:pt x="129" y="86"/>
                    </a:cubicBezTo>
                    <a:cubicBezTo>
                      <a:pt x="131" y="89"/>
                      <a:pt x="133" y="91"/>
                      <a:pt x="135" y="93"/>
                    </a:cubicBezTo>
                    <a:cubicBezTo>
                      <a:pt x="136" y="96"/>
                      <a:pt x="138" y="99"/>
                      <a:pt x="141" y="99"/>
                    </a:cubicBezTo>
                    <a:close/>
                    <a:moveTo>
                      <a:pt x="203" y="1131"/>
                    </a:moveTo>
                    <a:cubicBezTo>
                      <a:pt x="203" y="1131"/>
                      <a:pt x="204" y="1132"/>
                      <a:pt x="204" y="1132"/>
                    </a:cubicBezTo>
                    <a:cubicBezTo>
                      <a:pt x="208" y="1135"/>
                      <a:pt x="210" y="1139"/>
                      <a:pt x="216" y="1139"/>
                    </a:cubicBezTo>
                    <a:cubicBezTo>
                      <a:pt x="212" y="1137"/>
                      <a:pt x="208" y="1134"/>
                      <a:pt x="204" y="1132"/>
                    </a:cubicBezTo>
                    <a:cubicBezTo>
                      <a:pt x="204" y="1132"/>
                      <a:pt x="203" y="1131"/>
                      <a:pt x="203" y="1131"/>
                    </a:cubicBezTo>
                    <a:cubicBezTo>
                      <a:pt x="201" y="1130"/>
                      <a:pt x="198" y="1128"/>
                      <a:pt x="196" y="1127"/>
                    </a:cubicBezTo>
                    <a:cubicBezTo>
                      <a:pt x="196" y="1127"/>
                      <a:pt x="195" y="1128"/>
                      <a:pt x="195" y="1128"/>
                    </a:cubicBezTo>
                    <a:cubicBezTo>
                      <a:pt x="198" y="1129"/>
                      <a:pt x="200" y="1130"/>
                      <a:pt x="203" y="1131"/>
                    </a:cubicBezTo>
                    <a:close/>
                    <a:moveTo>
                      <a:pt x="185" y="1119"/>
                    </a:moveTo>
                    <a:cubicBezTo>
                      <a:pt x="185" y="1119"/>
                      <a:pt x="185" y="1119"/>
                      <a:pt x="185" y="1119"/>
                    </a:cubicBezTo>
                    <a:cubicBezTo>
                      <a:pt x="185" y="1119"/>
                      <a:pt x="185" y="1119"/>
                      <a:pt x="186" y="1119"/>
                    </a:cubicBezTo>
                    <a:cubicBezTo>
                      <a:pt x="187" y="1121"/>
                      <a:pt x="188" y="1122"/>
                      <a:pt x="190" y="1124"/>
                    </a:cubicBezTo>
                    <a:cubicBezTo>
                      <a:pt x="190" y="1122"/>
                      <a:pt x="191" y="1122"/>
                      <a:pt x="191" y="1120"/>
                    </a:cubicBezTo>
                    <a:cubicBezTo>
                      <a:pt x="189" y="1120"/>
                      <a:pt x="187" y="1120"/>
                      <a:pt x="185" y="1119"/>
                    </a:cubicBezTo>
                    <a:close/>
                    <a:moveTo>
                      <a:pt x="476" y="139"/>
                    </a:moveTo>
                    <a:cubicBezTo>
                      <a:pt x="473" y="136"/>
                      <a:pt x="469" y="136"/>
                      <a:pt x="466" y="137"/>
                    </a:cubicBezTo>
                    <a:cubicBezTo>
                      <a:pt x="469" y="138"/>
                      <a:pt x="473" y="138"/>
                      <a:pt x="476" y="139"/>
                    </a:cubicBezTo>
                    <a:cubicBezTo>
                      <a:pt x="480" y="140"/>
                      <a:pt x="484" y="141"/>
                      <a:pt x="488" y="142"/>
                    </a:cubicBezTo>
                    <a:cubicBezTo>
                      <a:pt x="493" y="144"/>
                      <a:pt x="497" y="146"/>
                      <a:pt x="502" y="147"/>
                    </a:cubicBezTo>
                    <a:cubicBezTo>
                      <a:pt x="502" y="147"/>
                      <a:pt x="502" y="146"/>
                      <a:pt x="502" y="146"/>
                    </a:cubicBezTo>
                    <a:cubicBezTo>
                      <a:pt x="498" y="145"/>
                      <a:pt x="493" y="144"/>
                      <a:pt x="488" y="143"/>
                    </a:cubicBezTo>
                    <a:cubicBezTo>
                      <a:pt x="484" y="141"/>
                      <a:pt x="480" y="140"/>
                      <a:pt x="476" y="139"/>
                    </a:cubicBezTo>
                    <a:close/>
                    <a:moveTo>
                      <a:pt x="234" y="1148"/>
                    </a:moveTo>
                    <a:cubicBezTo>
                      <a:pt x="237" y="1151"/>
                      <a:pt x="239" y="1153"/>
                      <a:pt x="241" y="1155"/>
                    </a:cubicBezTo>
                    <a:cubicBezTo>
                      <a:pt x="241" y="1155"/>
                      <a:pt x="241" y="1155"/>
                      <a:pt x="242" y="1154"/>
                    </a:cubicBezTo>
                    <a:cubicBezTo>
                      <a:pt x="240" y="1151"/>
                      <a:pt x="238" y="1149"/>
                      <a:pt x="235" y="1148"/>
                    </a:cubicBezTo>
                    <a:cubicBezTo>
                      <a:pt x="232" y="1146"/>
                      <a:pt x="230" y="1144"/>
                      <a:pt x="228" y="1142"/>
                    </a:cubicBezTo>
                    <a:cubicBezTo>
                      <a:pt x="228" y="1143"/>
                      <a:pt x="227" y="1143"/>
                      <a:pt x="227" y="1144"/>
                    </a:cubicBezTo>
                    <a:cubicBezTo>
                      <a:pt x="229" y="1147"/>
                      <a:pt x="231" y="1148"/>
                      <a:pt x="234" y="1148"/>
                    </a:cubicBezTo>
                    <a:close/>
                    <a:moveTo>
                      <a:pt x="269" y="1197"/>
                    </a:moveTo>
                    <a:cubicBezTo>
                      <a:pt x="269" y="1198"/>
                      <a:pt x="269" y="1198"/>
                      <a:pt x="269" y="1198"/>
                    </a:cubicBezTo>
                    <a:cubicBezTo>
                      <a:pt x="269" y="1198"/>
                      <a:pt x="269" y="1198"/>
                      <a:pt x="268" y="1197"/>
                    </a:cubicBezTo>
                    <a:cubicBezTo>
                      <a:pt x="268" y="1194"/>
                      <a:pt x="267" y="1190"/>
                      <a:pt x="266" y="1185"/>
                    </a:cubicBezTo>
                    <a:cubicBezTo>
                      <a:pt x="265" y="1188"/>
                      <a:pt x="264" y="1189"/>
                      <a:pt x="264" y="1192"/>
                    </a:cubicBezTo>
                    <a:cubicBezTo>
                      <a:pt x="265" y="1193"/>
                      <a:pt x="267" y="1195"/>
                      <a:pt x="269" y="1197"/>
                    </a:cubicBezTo>
                    <a:close/>
                    <a:moveTo>
                      <a:pt x="207" y="931"/>
                    </a:moveTo>
                    <a:cubicBezTo>
                      <a:pt x="201" y="935"/>
                      <a:pt x="201" y="941"/>
                      <a:pt x="199" y="946"/>
                    </a:cubicBezTo>
                    <a:cubicBezTo>
                      <a:pt x="199" y="946"/>
                      <a:pt x="200" y="946"/>
                      <a:pt x="200" y="947"/>
                    </a:cubicBezTo>
                    <a:cubicBezTo>
                      <a:pt x="202" y="941"/>
                      <a:pt x="204" y="936"/>
                      <a:pt x="206" y="931"/>
                    </a:cubicBezTo>
                    <a:cubicBezTo>
                      <a:pt x="207" y="931"/>
                      <a:pt x="207" y="931"/>
                      <a:pt x="207" y="931"/>
                    </a:cubicBezTo>
                    <a:cubicBezTo>
                      <a:pt x="207" y="931"/>
                      <a:pt x="207" y="931"/>
                      <a:pt x="207" y="931"/>
                    </a:cubicBezTo>
                    <a:close/>
                    <a:moveTo>
                      <a:pt x="354" y="140"/>
                    </a:moveTo>
                    <a:cubicBezTo>
                      <a:pt x="346" y="142"/>
                      <a:pt x="339" y="145"/>
                      <a:pt x="334" y="151"/>
                    </a:cubicBezTo>
                    <a:cubicBezTo>
                      <a:pt x="333" y="151"/>
                      <a:pt x="333" y="151"/>
                      <a:pt x="334" y="151"/>
                    </a:cubicBezTo>
                    <a:cubicBezTo>
                      <a:pt x="334" y="152"/>
                      <a:pt x="334" y="151"/>
                      <a:pt x="334" y="151"/>
                    </a:cubicBezTo>
                    <a:cubicBezTo>
                      <a:pt x="340" y="147"/>
                      <a:pt x="347" y="144"/>
                      <a:pt x="354" y="140"/>
                    </a:cubicBezTo>
                    <a:cubicBezTo>
                      <a:pt x="354" y="140"/>
                      <a:pt x="354" y="140"/>
                      <a:pt x="354" y="140"/>
                    </a:cubicBezTo>
                    <a:cubicBezTo>
                      <a:pt x="354" y="140"/>
                      <a:pt x="354" y="140"/>
                      <a:pt x="354" y="140"/>
                    </a:cubicBezTo>
                    <a:close/>
                    <a:moveTo>
                      <a:pt x="653" y="52"/>
                    </a:moveTo>
                    <a:cubicBezTo>
                      <a:pt x="653" y="53"/>
                      <a:pt x="653" y="53"/>
                      <a:pt x="653" y="53"/>
                    </a:cubicBezTo>
                    <a:cubicBezTo>
                      <a:pt x="653" y="53"/>
                      <a:pt x="653" y="53"/>
                      <a:pt x="653" y="53"/>
                    </a:cubicBezTo>
                    <a:cubicBezTo>
                      <a:pt x="651" y="52"/>
                      <a:pt x="649" y="50"/>
                      <a:pt x="648" y="50"/>
                    </a:cubicBezTo>
                    <a:cubicBezTo>
                      <a:pt x="645" y="49"/>
                      <a:pt x="642" y="49"/>
                      <a:pt x="639" y="49"/>
                    </a:cubicBezTo>
                    <a:cubicBezTo>
                      <a:pt x="637" y="48"/>
                      <a:pt x="635" y="48"/>
                      <a:pt x="633" y="47"/>
                    </a:cubicBezTo>
                    <a:cubicBezTo>
                      <a:pt x="631" y="46"/>
                      <a:pt x="629" y="44"/>
                      <a:pt x="627" y="43"/>
                    </a:cubicBezTo>
                    <a:cubicBezTo>
                      <a:pt x="628" y="40"/>
                      <a:pt x="629" y="38"/>
                      <a:pt x="630" y="36"/>
                    </a:cubicBezTo>
                    <a:cubicBezTo>
                      <a:pt x="625" y="38"/>
                      <a:pt x="626" y="42"/>
                      <a:pt x="624" y="46"/>
                    </a:cubicBezTo>
                    <a:cubicBezTo>
                      <a:pt x="629" y="47"/>
                      <a:pt x="634" y="48"/>
                      <a:pt x="639" y="49"/>
                    </a:cubicBezTo>
                    <a:cubicBezTo>
                      <a:pt x="643" y="51"/>
                      <a:pt x="647" y="55"/>
                      <a:pt x="653" y="52"/>
                    </a:cubicBezTo>
                    <a:close/>
                    <a:moveTo>
                      <a:pt x="237" y="1164"/>
                    </a:moveTo>
                    <a:cubicBezTo>
                      <a:pt x="234" y="1161"/>
                      <a:pt x="232" y="1158"/>
                      <a:pt x="230" y="1155"/>
                    </a:cubicBezTo>
                    <a:cubicBezTo>
                      <a:pt x="230" y="1159"/>
                      <a:pt x="233" y="1162"/>
                      <a:pt x="237" y="1164"/>
                    </a:cubicBezTo>
                    <a:cubicBezTo>
                      <a:pt x="241" y="1167"/>
                      <a:pt x="246" y="1171"/>
                      <a:pt x="250" y="1175"/>
                    </a:cubicBezTo>
                    <a:cubicBezTo>
                      <a:pt x="250" y="1175"/>
                      <a:pt x="250" y="1175"/>
                      <a:pt x="251" y="1175"/>
                    </a:cubicBezTo>
                    <a:cubicBezTo>
                      <a:pt x="248" y="1171"/>
                      <a:pt x="245" y="1168"/>
                      <a:pt x="243" y="1164"/>
                    </a:cubicBezTo>
                    <a:cubicBezTo>
                      <a:pt x="241" y="1164"/>
                      <a:pt x="239" y="1164"/>
                      <a:pt x="237" y="1164"/>
                    </a:cubicBezTo>
                    <a:close/>
                    <a:moveTo>
                      <a:pt x="190" y="1130"/>
                    </a:moveTo>
                    <a:cubicBezTo>
                      <a:pt x="190" y="1130"/>
                      <a:pt x="190" y="1130"/>
                      <a:pt x="190" y="1130"/>
                    </a:cubicBezTo>
                    <a:cubicBezTo>
                      <a:pt x="186" y="1126"/>
                      <a:pt x="183" y="1121"/>
                      <a:pt x="177" y="1119"/>
                    </a:cubicBezTo>
                    <a:cubicBezTo>
                      <a:pt x="178" y="1122"/>
                      <a:pt x="179" y="1124"/>
                      <a:pt x="180" y="1126"/>
                    </a:cubicBezTo>
                    <a:cubicBezTo>
                      <a:pt x="179" y="1126"/>
                      <a:pt x="178" y="1126"/>
                      <a:pt x="177" y="1126"/>
                    </a:cubicBezTo>
                    <a:cubicBezTo>
                      <a:pt x="177" y="1126"/>
                      <a:pt x="177" y="1126"/>
                      <a:pt x="177" y="1126"/>
                    </a:cubicBezTo>
                    <a:cubicBezTo>
                      <a:pt x="178" y="1126"/>
                      <a:pt x="179" y="1126"/>
                      <a:pt x="180" y="1126"/>
                    </a:cubicBezTo>
                    <a:cubicBezTo>
                      <a:pt x="183" y="1127"/>
                      <a:pt x="187" y="1129"/>
                      <a:pt x="190" y="1130"/>
                    </a:cubicBezTo>
                    <a:close/>
                    <a:moveTo>
                      <a:pt x="611" y="77"/>
                    </a:moveTo>
                    <a:cubicBezTo>
                      <a:pt x="609" y="76"/>
                      <a:pt x="608" y="74"/>
                      <a:pt x="607" y="73"/>
                    </a:cubicBezTo>
                    <a:cubicBezTo>
                      <a:pt x="601" y="73"/>
                      <a:pt x="595" y="73"/>
                      <a:pt x="589" y="73"/>
                    </a:cubicBezTo>
                    <a:cubicBezTo>
                      <a:pt x="592" y="74"/>
                      <a:pt x="594" y="74"/>
                      <a:pt x="596" y="75"/>
                    </a:cubicBezTo>
                    <a:cubicBezTo>
                      <a:pt x="601" y="76"/>
                      <a:pt x="606" y="76"/>
                      <a:pt x="611" y="77"/>
                    </a:cubicBezTo>
                    <a:cubicBezTo>
                      <a:pt x="611" y="77"/>
                      <a:pt x="611" y="77"/>
                      <a:pt x="611" y="77"/>
                    </a:cubicBezTo>
                    <a:close/>
                    <a:moveTo>
                      <a:pt x="284" y="176"/>
                    </a:moveTo>
                    <a:cubicBezTo>
                      <a:pt x="295" y="175"/>
                      <a:pt x="303" y="169"/>
                      <a:pt x="312" y="162"/>
                    </a:cubicBezTo>
                    <a:cubicBezTo>
                      <a:pt x="312" y="162"/>
                      <a:pt x="312" y="162"/>
                      <a:pt x="312" y="162"/>
                    </a:cubicBezTo>
                    <a:cubicBezTo>
                      <a:pt x="312" y="162"/>
                      <a:pt x="312" y="162"/>
                      <a:pt x="312" y="162"/>
                    </a:cubicBezTo>
                    <a:cubicBezTo>
                      <a:pt x="309" y="164"/>
                      <a:pt x="305" y="165"/>
                      <a:pt x="302" y="166"/>
                    </a:cubicBezTo>
                    <a:cubicBezTo>
                      <a:pt x="296" y="170"/>
                      <a:pt x="290" y="173"/>
                      <a:pt x="284" y="176"/>
                    </a:cubicBezTo>
                    <a:cubicBezTo>
                      <a:pt x="283" y="177"/>
                      <a:pt x="283" y="177"/>
                      <a:pt x="283" y="177"/>
                    </a:cubicBezTo>
                    <a:lnTo>
                      <a:pt x="284" y="176"/>
                    </a:lnTo>
                    <a:close/>
                    <a:moveTo>
                      <a:pt x="286" y="1235"/>
                    </a:move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6" y="1235"/>
                      <a:pt x="286" y="1235"/>
                      <a:pt x="286" y="1235"/>
                    </a:cubicBezTo>
                    <a:cubicBezTo>
                      <a:pt x="287" y="1238"/>
                      <a:pt x="287" y="1240"/>
                      <a:pt x="288" y="1243"/>
                    </a:cubicBezTo>
                    <a:cubicBezTo>
                      <a:pt x="289" y="1243"/>
                      <a:pt x="290" y="1242"/>
                      <a:pt x="291" y="1242"/>
                    </a:cubicBezTo>
                    <a:cubicBezTo>
                      <a:pt x="293" y="1244"/>
                      <a:pt x="295" y="1247"/>
                      <a:pt x="296" y="1249"/>
                    </a:cubicBezTo>
                    <a:cubicBezTo>
                      <a:pt x="297" y="1249"/>
                      <a:pt x="297" y="1249"/>
                      <a:pt x="297" y="1249"/>
                    </a:cubicBezTo>
                    <a:cubicBezTo>
                      <a:pt x="296" y="1243"/>
                      <a:pt x="294" y="1237"/>
                      <a:pt x="292" y="1231"/>
                    </a:cubicBezTo>
                    <a:cubicBezTo>
                      <a:pt x="291" y="1233"/>
                      <a:pt x="290" y="1234"/>
                      <a:pt x="289" y="1236"/>
                    </a:cubicBezTo>
                    <a:cubicBezTo>
                      <a:pt x="288" y="1235"/>
                      <a:pt x="287" y="1235"/>
                      <a:pt x="286" y="1235"/>
                    </a:cubicBezTo>
                    <a:close/>
                    <a:moveTo>
                      <a:pt x="472" y="431"/>
                    </a:moveTo>
                    <a:cubicBezTo>
                      <a:pt x="472" y="431"/>
                      <a:pt x="472" y="431"/>
                      <a:pt x="472" y="432"/>
                    </a:cubicBezTo>
                    <a:cubicBezTo>
                      <a:pt x="472" y="431"/>
                      <a:pt x="472" y="431"/>
                      <a:pt x="472" y="431"/>
                    </a:cubicBezTo>
                    <a:cubicBezTo>
                      <a:pt x="465" y="428"/>
                      <a:pt x="461" y="430"/>
                      <a:pt x="458" y="438"/>
                    </a:cubicBezTo>
                    <a:cubicBezTo>
                      <a:pt x="460" y="441"/>
                      <a:pt x="462" y="443"/>
                      <a:pt x="465" y="446"/>
                    </a:cubicBezTo>
                    <a:cubicBezTo>
                      <a:pt x="466" y="442"/>
                      <a:pt x="467" y="440"/>
                      <a:pt x="468" y="438"/>
                    </a:cubicBezTo>
                    <a:cubicBezTo>
                      <a:pt x="469" y="435"/>
                      <a:pt x="470" y="433"/>
                      <a:pt x="472" y="431"/>
                    </a:cubicBezTo>
                    <a:close/>
                    <a:moveTo>
                      <a:pt x="541" y="160"/>
                    </a:moveTo>
                    <a:cubicBezTo>
                      <a:pt x="541" y="160"/>
                      <a:pt x="541" y="160"/>
                      <a:pt x="541" y="160"/>
                    </a:cubicBezTo>
                    <a:cubicBezTo>
                      <a:pt x="541" y="160"/>
                      <a:pt x="541" y="160"/>
                      <a:pt x="541" y="160"/>
                    </a:cubicBezTo>
                    <a:cubicBezTo>
                      <a:pt x="555" y="164"/>
                      <a:pt x="565" y="174"/>
                      <a:pt x="577" y="182"/>
                    </a:cubicBezTo>
                    <a:cubicBezTo>
                      <a:pt x="578" y="182"/>
                      <a:pt x="578" y="184"/>
                      <a:pt x="578" y="185"/>
                    </a:cubicBezTo>
                    <a:cubicBezTo>
                      <a:pt x="577" y="185"/>
                      <a:pt x="577" y="185"/>
                      <a:pt x="576" y="185"/>
                    </a:cubicBezTo>
                    <a:cubicBezTo>
                      <a:pt x="576" y="186"/>
                      <a:pt x="577" y="186"/>
                      <a:pt x="577" y="186"/>
                    </a:cubicBezTo>
                    <a:cubicBezTo>
                      <a:pt x="577" y="186"/>
                      <a:pt x="578" y="185"/>
                      <a:pt x="578" y="185"/>
                    </a:cubicBezTo>
                    <a:cubicBezTo>
                      <a:pt x="579" y="183"/>
                      <a:pt x="580" y="181"/>
                      <a:pt x="582" y="179"/>
                    </a:cubicBezTo>
                    <a:cubicBezTo>
                      <a:pt x="578" y="177"/>
                      <a:pt x="576" y="175"/>
                      <a:pt x="573" y="173"/>
                    </a:cubicBezTo>
                    <a:cubicBezTo>
                      <a:pt x="568" y="170"/>
                      <a:pt x="563" y="167"/>
                      <a:pt x="558" y="165"/>
                    </a:cubicBezTo>
                    <a:cubicBezTo>
                      <a:pt x="558" y="165"/>
                      <a:pt x="559" y="164"/>
                      <a:pt x="559" y="164"/>
                    </a:cubicBezTo>
                    <a:cubicBezTo>
                      <a:pt x="559" y="164"/>
                      <a:pt x="559" y="164"/>
                      <a:pt x="559" y="164"/>
                    </a:cubicBezTo>
                    <a:cubicBezTo>
                      <a:pt x="559" y="164"/>
                      <a:pt x="558" y="165"/>
                      <a:pt x="558" y="165"/>
                    </a:cubicBezTo>
                    <a:cubicBezTo>
                      <a:pt x="557" y="164"/>
                      <a:pt x="557" y="164"/>
                      <a:pt x="556" y="164"/>
                    </a:cubicBezTo>
                    <a:cubicBezTo>
                      <a:pt x="556" y="163"/>
                      <a:pt x="556" y="163"/>
                      <a:pt x="556" y="163"/>
                    </a:cubicBezTo>
                    <a:cubicBezTo>
                      <a:pt x="556" y="164"/>
                      <a:pt x="556" y="164"/>
                      <a:pt x="556" y="164"/>
                    </a:cubicBezTo>
                    <a:cubicBezTo>
                      <a:pt x="551" y="162"/>
                      <a:pt x="546" y="161"/>
                      <a:pt x="541" y="160"/>
                    </a:cubicBezTo>
                    <a:close/>
                    <a:moveTo>
                      <a:pt x="240" y="897"/>
                    </a:moveTo>
                    <a:cubicBezTo>
                      <a:pt x="240" y="898"/>
                      <a:pt x="239" y="898"/>
                      <a:pt x="238" y="898"/>
                    </a:cubicBezTo>
                    <a:cubicBezTo>
                      <a:pt x="233" y="903"/>
                      <a:pt x="228" y="908"/>
                      <a:pt x="223" y="913"/>
                    </a:cubicBezTo>
                    <a:cubicBezTo>
                      <a:pt x="215" y="921"/>
                      <a:pt x="212" y="930"/>
                      <a:pt x="208" y="940"/>
                    </a:cubicBezTo>
                    <a:cubicBezTo>
                      <a:pt x="209" y="939"/>
                      <a:pt x="210" y="937"/>
                      <a:pt x="211" y="936"/>
                    </a:cubicBezTo>
                    <a:cubicBezTo>
                      <a:pt x="217" y="927"/>
                      <a:pt x="223" y="919"/>
                      <a:pt x="229" y="911"/>
                    </a:cubicBezTo>
                    <a:cubicBezTo>
                      <a:pt x="233" y="906"/>
                      <a:pt x="237" y="902"/>
                      <a:pt x="240" y="897"/>
                    </a:cubicBezTo>
                    <a:cubicBezTo>
                      <a:pt x="240" y="897"/>
                      <a:pt x="240" y="897"/>
                      <a:pt x="241" y="897"/>
                    </a:cubicBezTo>
                    <a:cubicBezTo>
                      <a:pt x="241" y="897"/>
                      <a:pt x="240" y="897"/>
                      <a:pt x="240" y="897"/>
                    </a:cubicBezTo>
                    <a:close/>
                    <a:moveTo>
                      <a:pt x="534" y="142"/>
                    </a:moveTo>
                    <a:cubicBezTo>
                      <a:pt x="534" y="143"/>
                      <a:pt x="534" y="143"/>
                      <a:pt x="534" y="143"/>
                    </a:cubicBezTo>
                    <a:cubicBezTo>
                      <a:pt x="534" y="143"/>
                      <a:pt x="534" y="143"/>
                      <a:pt x="534" y="143"/>
                    </a:cubicBezTo>
                    <a:cubicBezTo>
                      <a:pt x="532" y="142"/>
                      <a:pt x="531" y="140"/>
                      <a:pt x="530" y="140"/>
                    </a:cubicBezTo>
                    <a:cubicBezTo>
                      <a:pt x="515" y="132"/>
                      <a:pt x="498" y="127"/>
                      <a:pt x="481" y="124"/>
                    </a:cubicBezTo>
                    <a:cubicBezTo>
                      <a:pt x="477" y="123"/>
                      <a:pt x="473" y="123"/>
                      <a:pt x="469" y="123"/>
                    </a:cubicBezTo>
                    <a:cubicBezTo>
                      <a:pt x="469" y="123"/>
                      <a:pt x="469" y="124"/>
                      <a:pt x="469" y="124"/>
                    </a:cubicBezTo>
                    <a:cubicBezTo>
                      <a:pt x="490" y="130"/>
                      <a:pt x="512" y="136"/>
                      <a:pt x="534" y="142"/>
                    </a:cubicBezTo>
                    <a:close/>
                    <a:moveTo>
                      <a:pt x="334" y="794"/>
                    </a:moveTo>
                    <a:cubicBezTo>
                      <a:pt x="335" y="793"/>
                      <a:pt x="337" y="792"/>
                      <a:pt x="338" y="791"/>
                    </a:cubicBezTo>
                    <a:cubicBezTo>
                      <a:pt x="350" y="782"/>
                      <a:pt x="361" y="773"/>
                      <a:pt x="373" y="764"/>
                    </a:cubicBezTo>
                    <a:cubicBezTo>
                      <a:pt x="381" y="758"/>
                      <a:pt x="386" y="750"/>
                      <a:pt x="391" y="741"/>
                    </a:cubicBezTo>
                    <a:cubicBezTo>
                      <a:pt x="388" y="743"/>
                      <a:pt x="385" y="746"/>
                      <a:pt x="382" y="748"/>
                    </a:cubicBezTo>
                    <a:cubicBezTo>
                      <a:pt x="370" y="759"/>
                      <a:pt x="359" y="769"/>
                      <a:pt x="347" y="780"/>
                    </a:cubicBezTo>
                    <a:cubicBezTo>
                      <a:pt x="343" y="785"/>
                      <a:pt x="338" y="790"/>
                      <a:pt x="334" y="794"/>
                    </a:cubicBezTo>
                    <a:cubicBezTo>
                      <a:pt x="334" y="795"/>
                      <a:pt x="334" y="795"/>
                      <a:pt x="334" y="795"/>
                    </a:cubicBezTo>
                    <a:cubicBezTo>
                      <a:pt x="334" y="795"/>
                      <a:pt x="334" y="795"/>
                      <a:pt x="334" y="794"/>
                    </a:cubicBezTo>
                    <a:close/>
                    <a:moveTo>
                      <a:pt x="225" y="1229"/>
                    </a:moveTo>
                    <a:cubicBezTo>
                      <a:pt x="228" y="1228"/>
                      <a:pt x="230" y="1227"/>
                      <a:pt x="233" y="1225"/>
                    </a:cubicBezTo>
                    <a:cubicBezTo>
                      <a:pt x="245" y="1219"/>
                      <a:pt x="257" y="1214"/>
                      <a:pt x="270" y="1212"/>
                    </a:cubicBezTo>
                    <a:cubicBezTo>
                      <a:pt x="268" y="1208"/>
                      <a:pt x="266" y="1204"/>
                      <a:pt x="264" y="1200"/>
                    </a:cubicBezTo>
                    <a:cubicBezTo>
                      <a:pt x="256" y="1205"/>
                      <a:pt x="248" y="1210"/>
                      <a:pt x="241" y="1216"/>
                    </a:cubicBezTo>
                    <a:cubicBezTo>
                      <a:pt x="236" y="1220"/>
                      <a:pt x="231" y="1225"/>
                      <a:pt x="225" y="1229"/>
                    </a:cubicBezTo>
                    <a:cubicBezTo>
                      <a:pt x="225" y="1229"/>
                      <a:pt x="225" y="1229"/>
                      <a:pt x="225" y="1229"/>
                    </a:cubicBezTo>
                    <a:cubicBezTo>
                      <a:pt x="225" y="1229"/>
                      <a:pt x="225" y="1229"/>
                      <a:pt x="225" y="1229"/>
                    </a:cubicBezTo>
                    <a:close/>
                    <a:moveTo>
                      <a:pt x="305" y="182"/>
                    </a:moveTo>
                    <a:cubicBezTo>
                      <a:pt x="302" y="182"/>
                      <a:pt x="300" y="183"/>
                      <a:pt x="298" y="183"/>
                    </a:cubicBezTo>
                    <a:cubicBezTo>
                      <a:pt x="289" y="184"/>
                      <a:pt x="281" y="186"/>
                      <a:pt x="273" y="187"/>
                    </a:cubicBezTo>
                    <a:cubicBezTo>
                      <a:pt x="257" y="188"/>
                      <a:pt x="242" y="187"/>
                      <a:pt x="227" y="181"/>
                    </a:cubicBezTo>
                    <a:cubicBezTo>
                      <a:pt x="231" y="184"/>
                      <a:pt x="236" y="187"/>
                      <a:pt x="241" y="189"/>
                    </a:cubicBezTo>
                    <a:cubicBezTo>
                      <a:pt x="252" y="194"/>
                      <a:pt x="263" y="191"/>
                      <a:pt x="274" y="191"/>
                    </a:cubicBezTo>
                    <a:cubicBezTo>
                      <a:pt x="285" y="190"/>
                      <a:pt x="295" y="188"/>
                      <a:pt x="305" y="182"/>
                    </a:cubicBezTo>
                    <a:cubicBezTo>
                      <a:pt x="305" y="182"/>
                      <a:pt x="306" y="182"/>
                      <a:pt x="305" y="182"/>
                    </a:cubicBezTo>
                    <a:cubicBezTo>
                      <a:pt x="305" y="182"/>
                      <a:pt x="305" y="182"/>
                      <a:pt x="305" y="182"/>
                    </a:cubicBezTo>
                    <a:close/>
                    <a:moveTo>
                      <a:pt x="155" y="82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57" y="84"/>
                      <a:pt x="158" y="87"/>
                      <a:pt x="160" y="89"/>
                    </a:cubicBezTo>
                    <a:cubicBezTo>
                      <a:pt x="169" y="103"/>
                      <a:pt x="179" y="118"/>
                      <a:pt x="189" y="131"/>
                    </a:cubicBezTo>
                    <a:cubicBezTo>
                      <a:pt x="194" y="138"/>
                      <a:pt x="201" y="144"/>
                      <a:pt x="207" y="151"/>
                    </a:cubicBezTo>
                    <a:cubicBezTo>
                      <a:pt x="207" y="151"/>
                      <a:pt x="207" y="151"/>
                      <a:pt x="207" y="151"/>
                    </a:cubicBezTo>
                    <a:cubicBezTo>
                      <a:pt x="207" y="151"/>
                      <a:pt x="207" y="151"/>
                      <a:pt x="206" y="151"/>
                    </a:cubicBezTo>
                    <a:cubicBezTo>
                      <a:pt x="204" y="147"/>
                      <a:pt x="202" y="144"/>
                      <a:pt x="200" y="141"/>
                    </a:cubicBezTo>
                    <a:cubicBezTo>
                      <a:pt x="191" y="127"/>
                      <a:pt x="182" y="112"/>
                      <a:pt x="172" y="99"/>
                    </a:cubicBezTo>
                    <a:cubicBezTo>
                      <a:pt x="167" y="92"/>
                      <a:pt x="161" y="87"/>
                      <a:pt x="155" y="82"/>
                    </a:cubicBezTo>
                    <a:close/>
                    <a:moveTo>
                      <a:pt x="160" y="113"/>
                    </a:moveTo>
                    <a:cubicBezTo>
                      <a:pt x="160" y="114"/>
                      <a:pt x="160" y="114"/>
                      <a:pt x="160" y="113"/>
                    </a:cubicBezTo>
                    <a:cubicBezTo>
                      <a:pt x="160" y="114"/>
                      <a:pt x="160" y="114"/>
                      <a:pt x="160" y="113"/>
                    </a:cubicBezTo>
                    <a:cubicBezTo>
                      <a:pt x="158" y="110"/>
                      <a:pt x="157" y="107"/>
                      <a:pt x="155" y="103"/>
                    </a:cubicBezTo>
                    <a:cubicBezTo>
                      <a:pt x="148" y="89"/>
                      <a:pt x="137" y="77"/>
                      <a:pt x="124" y="67"/>
                    </a:cubicBezTo>
                    <a:cubicBezTo>
                      <a:pt x="122" y="65"/>
                      <a:pt x="119" y="64"/>
                      <a:pt x="116" y="67"/>
                    </a:cubicBezTo>
                    <a:cubicBezTo>
                      <a:pt x="119" y="70"/>
                      <a:pt x="122" y="73"/>
                      <a:pt x="125" y="75"/>
                    </a:cubicBezTo>
                    <a:cubicBezTo>
                      <a:pt x="128" y="77"/>
                      <a:pt x="130" y="79"/>
                      <a:pt x="132" y="82"/>
                    </a:cubicBezTo>
                    <a:cubicBezTo>
                      <a:pt x="136" y="87"/>
                      <a:pt x="140" y="92"/>
                      <a:pt x="145" y="97"/>
                    </a:cubicBezTo>
                    <a:cubicBezTo>
                      <a:pt x="150" y="103"/>
                      <a:pt x="155" y="108"/>
                      <a:pt x="160" y="113"/>
                    </a:cubicBezTo>
                    <a:close/>
                    <a:moveTo>
                      <a:pt x="571" y="78"/>
                    </a:moveTo>
                    <a:cubicBezTo>
                      <a:pt x="571" y="78"/>
                      <a:pt x="571" y="78"/>
                      <a:pt x="571" y="78"/>
                    </a:cubicBezTo>
                    <a:cubicBezTo>
                      <a:pt x="571" y="78"/>
                      <a:pt x="571" y="78"/>
                      <a:pt x="571" y="78"/>
                    </a:cubicBezTo>
                    <a:cubicBezTo>
                      <a:pt x="572" y="79"/>
                      <a:pt x="572" y="80"/>
                      <a:pt x="573" y="80"/>
                    </a:cubicBezTo>
                    <a:cubicBezTo>
                      <a:pt x="582" y="86"/>
                      <a:pt x="591" y="91"/>
                      <a:pt x="600" y="97"/>
                    </a:cubicBezTo>
                    <a:cubicBezTo>
                      <a:pt x="607" y="101"/>
                      <a:pt x="613" y="106"/>
                      <a:pt x="620" y="112"/>
                    </a:cubicBezTo>
                    <a:cubicBezTo>
                      <a:pt x="621" y="108"/>
                      <a:pt x="622" y="104"/>
                      <a:pt x="623" y="101"/>
                    </a:cubicBezTo>
                    <a:cubicBezTo>
                      <a:pt x="620" y="99"/>
                      <a:pt x="618" y="98"/>
                      <a:pt x="616" y="96"/>
                    </a:cubicBezTo>
                    <a:cubicBezTo>
                      <a:pt x="611" y="94"/>
                      <a:pt x="605" y="91"/>
                      <a:pt x="600" y="89"/>
                    </a:cubicBezTo>
                    <a:cubicBezTo>
                      <a:pt x="591" y="84"/>
                      <a:pt x="582" y="79"/>
                      <a:pt x="571" y="78"/>
                    </a:cubicBezTo>
                    <a:close/>
                    <a:moveTo>
                      <a:pt x="239" y="1241"/>
                    </a:moveTo>
                    <a:cubicBezTo>
                      <a:pt x="253" y="1239"/>
                      <a:pt x="267" y="1238"/>
                      <a:pt x="282" y="1237"/>
                    </a:cubicBezTo>
                    <a:cubicBezTo>
                      <a:pt x="279" y="1230"/>
                      <a:pt x="278" y="1224"/>
                      <a:pt x="274" y="1218"/>
                    </a:cubicBezTo>
                    <a:cubicBezTo>
                      <a:pt x="266" y="1223"/>
                      <a:pt x="259" y="1228"/>
                      <a:pt x="252" y="1232"/>
                    </a:cubicBezTo>
                    <a:cubicBezTo>
                      <a:pt x="248" y="1235"/>
                      <a:pt x="244" y="1238"/>
                      <a:pt x="239" y="1241"/>
                    </a:cubicBezTo>
                    <a:cubicBezTo>
                      <a:pt x="239" y="1241"/>
                      <a:pt x="239" y="1241"/>
                      <a:pt x="239" y="1241"/>
                    </a:cubicBezTo>
                    <a:close/>
                    <a:moveTo>
                      <a:pt x="578" y="171"/>
                    </a:moveTo>
                    <a:cubicBezTo>
                      <a:pt x="579" y="171"/>
                      <a:pt x="579" y="172"/>
                      <a:pt x="580" y="172"/>
                    </a:cubicBezTo>
                    <a:cubicBezTo>
                      <a:pt x="580" y="172"/>
                      <a:pt x="580" y="172"/>
                      <a:pt x="581" y="172"/>
                    </a:cubicBezTo>
                    <a:cubicBezTo>
                      <a:pt x="580" y="171"/>
                      <a:pt x="579" y="171"/>
                      <a:pt x="578" y="171"/>
                    </a:cubicBezTo>
                    <a:cubicBezTo>
                      <a:pt x="570" y="166"/>
                      <a:pt x="563" y="160"/>
                      <a:pt x="555" y="156"/>
                    </a:cubicBezTo>
                    <a:cubicBezTo>
                      <a:pt x="532" y="144"/>
                      <a:pt x="507" y="137"/>
                      <a:pt x="482" y="133"/>
                    </a:cubicBezTo>
                    <a:cubicBezTo>
                      <a:pt x="475" y="131"/>
                      <a:pt x="467" y="127"/>
                      <a:pt x="460" y="127"/>
                    </a:cubicBezTo>
                    <a:cubicBezTo>
                      <a:pt x="450" y="126"/>
                      <a:pt x="441" y="129"/>
                      <a:pt x="431" y="131"/>
                    </a:cubicBezTo>
                    <a:cubicBezTo>
                      <a:pt x="425" y="132"/>
                      <a:pt x="419" y="135"/>
                      <a:pt x="412" y="138"/>
                    </a:cubicBezTo>
                    <a:cubicBezTo>
                      <a:pt x="412" y="138"/>
                      <a:pt x="412" y="139"/>
                      <a:pt x="413" y="139"/>
                    </a:cubicBezTo>
                    <a:cubicBezTo>
                      <a:pt x="415" y="139"/>
                      <a:pt x="418" y="139"/>
                      <a:pt x="420" y="138"/>
                    </a:cubicBezTo>
                    <a:cubicBezTo>
                      <a:pt x="435" y="137"/>
                      <a:pt x="450" y="135"/>
                      <a:pt x="466" y="133"/>
                    </a:cubicBezTo>
                    <a:cubicBezTo>
                      <a:pt x="469" y="133"/>
                      <a:pt x="472" y="134"/>
                      <a:pt x="475" y="134"/>
                    </a:cubicBezTo>
                    <a:cubicBezTo>
                      <a:pt x="478" y="135"/>
                      <a:pt x="481" y="135"/>
                      <a:pt x="483" y="135"/>
                    </a:cubicBezTo>
                    <a:cubicBezTo>
                      <a:pt x="485" y="136"/>
                      <a:pt x="486" y="136"/>
                      <a:pt x="487" y="136"/>
                    </a:cubicBezTo>
                    <a:cubicBezTo>
                      <a:pt x="495" y="139"/>
                      <a:pt x="503" y="142"/>
                      <a:pt x="510" y="145"/>
                    </a:cubicBezTo>
                    <a:cubicBezTo>
                      <a:pt x="520" y="149"/>
                      <a:pt x="529" y="151"/>
                      <a:pt x="539" y="154"/>
                    </a:cubicBezTo>
                    <a:cubicBezTo>
                      <a:pt x="552" y="159"/>
                      <a:pt x="566" y="164"/>
                      <a:pt x="578" y="171"/>
                    </a:cubicBezTo>
                    <a:close/>
                    <a:moveTo>
                      <a:pt x="264" y="831"/>
                    </a:moveTo>
                    <a:cubicBezTo>
                      <a:pt x="277" y="822"/>
                      <a:pt x="290" y="815"/>
                      <a:pt x="303" y="806"/>
                    </a:cubicBezTo>
                    <a:cubicBezTo>
                      <a:pt x="324" y="791"/>
                      <a:pt x="344" y="775"/>
                      <a:pt x="364" y="760"/>
                    </a:cubicBezTo>
                    <a:cubicBezTo>
                      <a:pt x="367" y="757"/>
                      <a:pt x="370" y="754"/>
                      <a:pt x="373" y="751"/>
                    </a:cubicBezTo>
                    <a:cubicBezTo>
                      <a:pt x="380" y="742"/>
                      <a:pt x="386" y="733"/>
                      <a:pt x="393" y="725"/>
                    </a:cubicBezTo>
                    <a:cubicBezTo>
                      <a:pt x="399" y="720"/>
                      <a:pt x="400" y="713"/>
                      <a:pt x="401" y="705"/>
                    </a:cubicBezTo>
                    <a:cubicBezTo>
                      <a:pt x="400" y="706"/>
                      <a:pt x="399" y="707"/>
                      <a:pt x="399" y="708"/>
                    </a:cubicBezTo>
                    <a:cubicBezTo>
                      <a:pt x="392" y="718"/>
                      <a:pt x="385" y="728"/>
                      <a:pt x="378" y="738"/>
                    </a:cubicBezTo>
                    <a:cubicBezTo>
                      <a:pt x="366" y="753"/>
                      <a:pt x="352" y="766"/>
                      <a:pt x="337" y="777"/>
                    </a:cubicBezTo>
                    <a:cubicBezTo>
                      <a:pt x="330" y="782"/>
                      <a:pt x="324" y="787"/>
                      <a:pt x="318" y="791"/>
                    </a:cubicBezTo>
                    <a:cubicBezTo>
                      <a:pt x="311" y="796"/>
                      <a:pt x="305" y="801"/>
                      <a:pt x="299" y="805"/>
                    </a:cubicBezTo>
                    <a:cubicBezTo>
                      <a:pt x="286" y="812"/>
                      <a:pt x="274" y="820"/>
                      <a:pt x="264" y="831"/>
                    </a:cubicBezTo>
                    <a:cubicBezTo>
                      <a:pt x="264" y="831"/>
                      <a:pt x="264" y="831"/>
                      <a:pt x="264" y="831"/>
                    </a:cubicBezTo>
                    <a:close/>
                    <a:moveTo>
                      <a:pt x="149" y="64"/>
                    </a:moveTo>
                    <a:cubicBezTo>
                      <a:pt x="149" y="64"/>
                      <a:pt x="149" y="64"/>
                      <a:pt x="149" y="64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2" y="69"/>
                      <a:pt x="154" y="74"/>
                      <a:pt x="158" y="78"/>
                    </a:cubicBezTo>
                    <a:cubicBezTo>
                      <a:pt x="167" y="87"/>
                      <a:pt x="175" y="96"/>
                      <a:pt x="182" y="106"/>
                    </a:cubicBezTo>
                    <a:cubicBezTo>
                      <a:pt x="195" y="125"/>
                      <a:pt x="207" y="143"/>
                      <a:pt x="219" y="161"/>
                    </a:cubicBezTo>
                    <a:cubicBezTo>
                      <a:pt x="224" y="169"/>
                      <a:pt x="231" y="174"/>
                      <a:pt x="239" y="178"/>
                    </a:cubicBezTo>
                    <a:cubicBezTo>
                      <a:pt x="240" y="179"/>
                      <a:pt x="241" y="179"/>
                      <a:pt x="243" y="180"/>
                    </a:cubicBezTo>
                    <a:cubicBezTo>
                      <a:pt x="242" y="177"/>
                      <a:pt x="240" y="175"/>
                      <a:pt x="238" y="174"/>
                    </a:cubicBezTo>
                    <a:cubicBezTo>
                      <a:pt x="228" y="168"/>
                      <a:pt x="223" y="158"/>
                      <a:pt x="217" y="148"/>
                    </a:cubicBezTo>
                    <a:cubicBezTo>
                      <a:pt x="212" y="141"/>
                      <a:pt x="209" y="133"/>
                      <a:pt x="204" y="126"/>
                    </a:cubicBezTo>
                    <a:cubicBezTo>
                      <a:pt x="194" y="113"/>
                      <a:pt x="183" y="101"/>
                      <a:pt x="173" y="89"/>
                    </a:cubicBezTo>
                    <a:cubicBezTo>
                      <a:pt x="165" y="81"/>
                      <a:pt x="157" y="73"/>
                      <a:pt x="149" y="64"/>
                    </a:cubicBezTo>
                    <a:close/>
                    <a:moveTo>
                      <a:pt x="475" y="417"/>
                    </a:moveTo>
                    <a:cubicBezTo>
                      <a:pt x="475" y="417"/>
                      <a:pt x="475" y="417"/>
                      <a:pt x="475" y="417"/>
                    </a:cubicBezTo>
                    <a:cubicBezTo>
                      <a:pt x="475" y="417"/>
                      <a:pt x="475" y="417"/>
                      <a:pt x="475" y="417"/>
                    </a:cubicBezTo>
                    <a:cubicBezTo>
                      <a:pt x="476" y="413"/>
                      <a:pt x="477" y="408"/>
                      <a:pt x="479" y="403"/>
                    </a:cubicBezTo>
                    <a:cubicBezTo>
                      <a:pt x="475" y="403"/>
                      <a:pt x="472" y="404"/>
                      <a:pt x="469" y="404"/>
                    </a:cubicBezTo>
                    <a:cubicBezTo>
                      <a:pt x="454" y="408"/>
                      <a:pt x="443" y="414"/>
                      <a:pt x="439" y="430"/>
                    </a:cubicBezTo>
                    <a:cubicBezTo>
                      <a:pt x="436" y="445"/>
                      <a:pt x="444" y="461"/>
                      <a:pt x="460" y="464"/>
                    </a:cubicBezTo>
                    <a:cubicBezTo>
                      <a:pt x="461" y="462"/>
                      <a:pt x="461" y="459"/>
                      <a:pt x="462" y="456"/>
                    </a:cubicBezTo>
                    <a:cubicBezTo>
                      <a:pt x="460" y="455"/>
                      <a:pt x="458" y="454"/>
                      <a:pt x="456" y="453"/>
                    </a:cubicBezTo>
                    <a:cubicBezTo>
                      <a:pt x="451" y="452"/>
                      <a:pt x="449" y="449"/>
                      <a:pt x="447" y="444"/>
                    </a:cubicBezTo>
                    <a:cubicBezTo>
                      <a:pt x="445" y="439"/>
                      <a:pt x="447" y="434"/>
                      <a:pt x="447" y="430"/>
                    </a:cubicBezTo>
                    <a:cubicBezTo>
                      <a:pt x="448" y="423"/>
                      <a:pt x="452" y="418"/>
                      <a:pt x="458" y="417"/>
                    </a:cubicBezTo>
                    <a:cubicBezTo>
                      <a:pt x="463" y="416"/>
                      <a:pt x="469" y="417"/>
                      <a:pt x="475" y="417"/>
                    </a:cubicBezTo>
                    <a:close/>
                    <a:moveTo>
                      <a:pt x="360" y="867"/>
                    </a:moveTo>
                    <a:cubicBezTo>
                      <a:pt x="358" y="868"/>
                      <a:pt x="356" y="870"/>
                      <a:pt x="354" y="871"/>
                    </a:cubicBezTo>
                    <a:cubicBezTo>
                      <a:pt x="342" y="882"/>
                      <a:pt x="330" y="892"/>
                      <a:pt x="318" y="902"/>
                    </a:cubicBezTo>
                    <a:cubicBezTo>
                      <a:pt x="312" y="906"/>
                      <a:pt x="306" y="909"/>
                      <a:pt x="300" y="914"/>
                    </a:cubicBezTo>
                    <a:cubicBezTo>
                      <a:pt x="291" y="920"/>
                      <a:pt x="282" y="925"/>
                      <a:pt x="275" y="932"/>
                    </a:cubicBezTo>
                    <a:cubicBezTo>
                      <a:pt x="262" y="946"/>
                      <a:pt x="251" y="960"/>
                      <a:pt x="239" y="974"/>
                    </a:cubicBezTo>
                    <a:cubicBezTo>
                      <a:pt x="236" y="978"/>
                      <a:pt x="233" y="982"/>
                      <a:pt x="231" y="984"/>
                    </a:cubicBezTo>
                    <a:cubicBezTo>
                      <a:pt x="240" y="976"/>
                      <a:pt x="251" y="966"/>
                      <a:pt x="261" y="956"/>
                    </a:cubicBezTo>
                    <a:cubicBezTo>
                      <a:pt x="271" y="946"/>
                      <a:pt x="280" y="936"/>
                      <a:pt x="291" y="927"/>
                    </a:cubicBezTo>
                    <a:cubicBezTo>
                      <a:pt x="307" y="914"/>
                      <a:pt x="324" y="902"/>
                      <a:pt x="340" y="888"/>
                    </a:cubicBezTo>
                    <a:cubicBezTo>
                      <a:pt x="348" y="882"/>
                      <a:pt x="353" y="874"/>
                      <a:pt x="360" y="867"/>
                    </a:cubicBezTo>
                    <a:close/>
                    <a:moveTo>
                      <a:pt x="221" y="173"/>
                    </a:moveTo>
                    <a:cubicBezTo>
                      <a:pt x="222" y="174"/>
                      <a:pt x="223" y="174"/>
                      <a:pt x="224" y="175"/>
                    </a:cubicBezTo>
                    <a:cubicBezTo>
                      <a:pt x="224" y="174"/>
                      <a:pt x="224" y="174"/>
                      <a:pt x="224" y="174"/>
                    </a:cubicBezTo>
                    <a:cubicBezTo>
                      <a:pt x="223" y="173"/>
                      <a:pt x="223" y="173"/>
                      <a:pt x="222" y="173"/>
                    </a:cubicBezTo>
                    <a:cubicBezTo>
                      <a:pt x="215" y="166"/>
                      <a:pt x="209" y="159"/>
                      <a:pt x="202" y="153"/>
                    </a:cubicBezTo>
                    <a:cubicBezTo>
                      <a:pt x="199" y="149"/>
                      <a:pt x="196" y="146"/>
                      <a:pt x="193" y="143"/>
                    </a:cubicBezTo>
                    <a:cubicBezTo>
                      <a:pt x="186" y="135"/>
                      <a:pt x="180" y="126"/>
                      <a:pt x="174" y="118"/>
                    </a:cubicBezTo>
                    <a:cubicBezTo>
                      <a:pt x="170" y="112"/>
                      <a:pt x="167" y="106"/>
                      <a:pt x="163" y="101"/>
                    </a:cubicBezTo>
                    <a:cubicBezTo>
                      <a:pt x="158" y="94"/>
                      <a:pt x="154" y="87"/>
                      <a:pt x="150" y="80"/>
                    </a:cubicBezTo>
                    <a:cubicBezTo>
                      <a:pt x="146" y="73"/>
                      <a:pt x="140" y="69"/>
                      <a:pt x="135" y="65"/>
                    </a:cubicBezTo>
                    <a:cubicBezTo>
                      <a:pt x="133" y="64"/>
                      <a:pt x="131" y="65"/>
                      <a:pt x="129" y="64"/>
                    </a:cubicBezTo>
                    <a:cubicBezTo>
                      <a:pt x="129" y="65"/>
                      <a:pt x="129" y="66"/>
                      <a:pt x="128" y="66"/>
                    </a:cubicBezTo>
                    <a:cubicBezTo>
                      <a:pt x="130" y="67"/>
                      <a:pt x="132" y="68"/>
                      <a:pt x="133" y="70"/>
                    </a:cubicBezTo>
                    <a:cubicBezTo>
                      <a:pt x="147" y="81"/>
                      <a:pt x="157" y="95"/>
                      <a:pt x="164" y="112"/>
                    </a:cubicBezTo>
                    <a:cubicBezTo>
                      <a:pt x="168" y="122"/>
                      <a:pt x="174" y="131"/>
                      <a:pt x="181" y="140"/>
                    </a:cubicBezTo>
                    <a:cubicBezTo>
                      <a:pt x="192" y="154"/>
                      <a:pt x="205" y="165"/>
                      <a:pt x="221" y="173"/>
                    </a:cubicBezTo>
                    <a:close/>
                    <a:moveTo>
                      <a:pt x="232" y="62"/>
                    </a:moveTo>
                    <a:cubicBezTo>
                      <a:pt x="232" y="62"/>
                      <a:pt x="232" y="62"/>
                      <a:pt x="232" y="62"/>
                    </a:cubicBezTo>
                    <a:cubicBezTo>
                      <a:pt x="232" y="62"/>
                      <a:pt x="232" y="62"/>
                      <a:pt x="232" y="62"/>
                    </a:cubicBezTo>
                    <a:cubicBezTo>
                      <a:pt x="233" y="63"/>
                      <a:pt x="233" y="64"/>
                      <a:pt x="234" y="66"/>
                    </a:cubicBezTo>
                    <a:cubicBezTo>
                      <a:pt x="243" y="80"/>
                      <a:pt x="256" y="91"/>
                      <a:pt x="271" y="101"/>
                    </a:cubicBezTo>
                    <a:cubicBezTo>
                      <a:pt x="272" y="102"/>
                      <a:pt x="274" y="102"/>
                      <a:pt x="275" y="102"/>
                    </a:cubicBezTo>
                    <a:cubicBezTo>
                      <a:pt x="285" y="105"/>
                      <a:pt x="295" y="104"/>
                      <a:pt x="304" y="100"/>
                    </a:cubicBezTo>
                    <a:cubicBezTo>
                      <a:pt x="309" y="97"/>
                      <a:pt x="314" y="94"/>
                      <a:pt x="317" y="89"/>
                    </a:cubicBezTo>
                    <a:cubicBezTo>
                      <a:pt x="320" y="81"/>
                      <a:pt x="323" y="74"/>
                      <a:pt x="327" y="66"/>
                    </a:cubicBezTo>
                    <a:cubicBezTo>
                      <a:pt x="329" y="61"/>
                      <a:pt x="327" y="58"/>
                      <a:pt x="324" y="54"/>
                    </a:cubicBezTo>
                    <a:cubicBezTo>
                      <a:pt x="321" y="54"/>
                      <a:pt x="318" y="53"/>
                      <a:pt x="315" y="53"/>
                    </a:cubicBezTo>
                    <a:cubicBezTo>
                      <a:pt x="313" y="62"/>
                      <a:pt x="311" y="71"/>
                      <a:pt x="309" y="80"/>
                    </a:cubicBezTo>
                    <a:cubicBezTo>
                      <a:pt x="308" y="84"/>
                      <a:pt x="306" y="88"/>
                      <a:pt x="302" y="90"/>
                    </a:cubicBezTo>
                    <a:cubicBezTo>
                      <a:pt x="291" y="97"/>
                      <a:pt x="278" y="98"/>
                      <a:pt x="266" y="92"/>
                    </a:cubicBezTo>
                    <a:cubicBezTo>
                      <a:pt x="259" y="89"/>
                      <a:pt x="253" y="83"/>
                      <a:pt x="247" y="78"/>
                    </a:cubicBezTo>
                    <a:cubicBezTo>
                      <a:pt x="242" y="73"/>
                      <a:pt x="237" y="67"/>
                      <a:pt x="232" y="62"/>
                    </a:cubicBezTo>
                    <a:close/>
                    <a:moveTo>
                      <a:pt x="218" y="971"/>
                    </a:moveTo>
                    <a:cubicBezTo>
                      <a:pt x="219" y="970"/>
                      <a:pt x="220" y="969"/>
                      <a:pt x="221" y="969"/>
                    </a:cubicBezTo>
                    <a:cubicBezTo>
                      <a:pt x="230" y="959"/>
                      <a:pt x="238" y="949"/>
                      <a:pt x="248" y="940"/>
                    </a:cubicBezTo>
                    <a:cubicBezTo>
                      <a:pt x="260" y="929"/>
                      <a:pt x="273" y="919"/>
                      <a:pt x="286" y="909"/>
                    </a:cubicBezTo>
                    <a:cubicBezTo>
                      <a:pt x="299" y="898"/>
                      <a:pt x="312" y="887"/>
                      <a:pt x="326" y="878"/>
                    </a:cubicBezTo>
                    <a:cubicBezTo>
                      <a:pt x="338" y="871"/>
                      <a:pt x="349" y="863"/>
                      <a:pt x="359" y="854"/>
                    </a:cubicBezTo>
                    <a:cubicBezTo>
                      <a:pt x="363" y="849"/>
                      <a:pt x="367" y="845"/>
                      <a:pt x="366" y="838"/>
                    </a:cubicBezTo>
                    <a:cubicBezTo>
                      <a:pt x="362" y="842"/>
                      <a:pt x="358" y="846"/>
                      <a:pt x="354" y="849"/>
                    </a:cubicBezTo>
                    <a:cubicBezTo>
                      <a:pt x="346" y="856"/>
                      <a:pt x="338" y="864"/>
                      <a:pt x="329" y="870"/>
                    </a:cubicBezTo>
                    <a:cubicBezTo>
                      <a:pt x="311" y="881"/>
                      <a:pt x="294" y="893"/>
                      <a:pt x="278" y="907"/>
                    </a:cubicBezTo>
                    <a:cubicBezTo>
                      <a:pt x="265" y="918"/>
                      <a:pt x="252" y="929"/>
                      <a:pt x="240" y="942"/>
                    </a:cubicBezTo>
                    <a:cubicBezTo>
                      <a:pt x="232" y="951"/>
                      <a:pt x="224" y="960"/>
                      <a:pt x="218" y="971"/>
                    </a:cubicBezTo>
                    <a:cubicBezTo>
                      <a:pt x="218" y="971"/>
                      <a:pt x="218" y="971"/>
                      <a:pt x="218" y="971"/>
                    </a:cubicBezTo>
                    <a:close/>
                    <a:moveTo>
                      <a:pt x="306" y="172"/>
                    </a:moveTo>
                    <a:cubicBezTo>
                      <a:pt x="309" y="171"/>
                      <a:pt x="312" y="170"/>
                      <a:pt x="315" y="169"/>
                    </a:cubicBezTo>
                    <a:cubicBezTo>
                      <a:pt x="327" y="164"/>
                      <a:pt x="340" y="158"/>
                      <a:pt x="352" y="152"/>
                    </a:cubicBezTo>
                    <a:cubicBezTo>
                      <a:pt x="372" y="143"/>
                      <a:pt x="394" y="137"/>
                      <a:pt x="415" y="130"/>
                    </a:cubicBezTo>
                    <a:cubicBezTo>
                      <a:pt x="426" y="126"/>
                      <a:pt x="436" y="122"/>
                      <a:pt x="447" y="118"/>
                    </a:cubicBezTo>
                    <a:cubicBezTo>
                      <a:pt x="453" y="115"/>
                      <a:pt x="458" y="114"/>
                      <a:pt x="464" y="112"/>
                    </a:cubicBezTo>
                    <a:cubicBezTo>
                      <a:pt x="458" y="111"/>
                      <a:pt x="453" y="112"/>
                      <a:pt x="448" y="112"/>
                    </a:cubicBezTo>
                    <a:cubicBezTo>
                      <a:pt x="433" y="113"/>
                      <a:pt x="420" y="118"/>
                      <a:pt x="407" y="122"/>
                    </a:cubicBezTo>
                    <a:cubicBezTo>
                      <a:pt x="396" y="126"/>
                      <a:pt x="387" y="131"/>
                      <a:pt x="377" y="135"/>
                    </a:cubicBezTo>
                    <a:cubicBezTo>
                      <a:pt x="365" y="140"/>
                      <a:pt x="354" y="145"/>
                      <a:pt x="343" y="150"/>
                    </a:cubicBezTo>
                    <a:cubicBezTo>
                      <a:pt x="336" y="153"/>
                      <a:pt x="330" y="156"/>
                      <a:pt x="324" y="160"/>
                    </a:cubicBezTo>
                    <a:cubicBezTo>
                      <a:pt x="318" y="164"/>
                      <a:pt x="312" y="168"/>
                      <a:pt x="306" y="172"/>
                    </a:cubicBezTo>
                    <a:close/>
                    <a:moveTo>
                      <a:pt x="358" y="138"/>
                    </a:moveTo>
                    <a:cubicBezTo>
                      <a:pt x="361" y="137"/>
                      <a:pt x="363" y="137"/>
                      <a:pt x="365" y="136"/>
                    </a:cubicBezTo>
                    <a:cubicBezTo>
                      <a:pt x="386" y="127"/>
                      <a:pt x="407" y="116"/>
                      <a:pt x="430" y="112"/>
                    </a:cubicBezTo>
                    <a:cubicBezTo>
                      <a:pt x="439" y="110"/>
                      <a:pt x="448" y="108"/>
                      <a:pt x="456" y="107"/>
                    </a:cubicBezTo>
                    <a:cubicBezTo>
                      <a:pt x="471" y="106"/>
                      <a:pt x="485" y="109"/>
                      <a:pt x="500" y="110"/>
                    </a:cubicBezTo>
                    <a:cubicBezTo>
                      <a:pt x="510" y="111"/>
                      <a:pt x="519" y="113"/>
                      <a:pt x="528" y="116"/>
                    </a:cubicBezTo>
                    <a:cubicBezTo>
                      <a:pt x="536" y="120"/>
                      <a:pt x="545" y="122"/>
                      <a:pt x="553" y="125"/>
                    </a:cubicBezTo>
                    <a:cubicBezTo>
                      <a:pt x="560" y="128"/>
                      <a:pt x="566" y="131"/>
                      <a:pt x="572" y="133"/>
                    </a:cubicBezTo>
                    <a:cubicBezTo>
                      <a:pt x="581" y="138"/>
                      <a:pt x="590" y="142"/>
                      <a:pt x="599" y="147"/>
                    </a:cubicBezTo>
                    <a:cubicBezTo>
                      <a:pt x="600" y="145"/>
                      <a:pt x="600" y="144"/>
                      <a:pt x="601" y="142"/>
                    </a:cubicBezTo>
                    <a:cubicBezTo>
                      <a:pt x="594" y="139"/>
                      <a:pt x="588" y="137"/>
                      <a:pt x="582" y="134"/>
                    </a:cubicBezTo>
                    <a:cubicBezTo>
                      <a:pt x="579" y="133"/>
                      <a:pt x="576" y="132"/>
                      <a:pt x="574" y="130"/>
                    </a:cubicBezTo>
                    <a:cubicBezTo>
                      <a:pt x="557" y="121"/>
                      <a:pt x="538" y="115"/>
                      <a:pt x="520" y="110"/>
                    </a:cubicBezTo>
                    <a:cubicBezTo>
                      <a:pt x="507" y="107"/>
                      <a:pt x="493" y="104"/>
                      <a:pt x="480" y="102"/>
                    </a:cubicBezTo>
                    <a:cubicBezTo>
                      <a:pt x="468" y="99"/>
                      <a:pt x="456" y="99"/>
                      <a:pt x="444" y="102"/>
                    </a:cubicBezTo>
                    <a:cubicBezTo>
                      <a:pt x="437" y="104"/>
                      <a:pt x="430" y="108"/>
                      <a:pt x="422" y="110"/>
                    </a:cubicBezTo>
                    <a:cubicBezTo>
                      <a:pt x="405" y="115"/>
                      <a:pt x="388" y="121"/>
                      <a:pt x="373" y="130"/>
                    </a:cubicBezTo>
                    <a:cubicBezTo>
                      <a:pt x="368" y="133"/>
                      <a:pt x="363" y="135"/>
                      <a:pt x="358" y="138"/>
                    </a:cubicBezTo>
                    <a:cubicBezTo>
                      <a:pt x="358" y="138"/>
                      <a:pt x="358" y="138"/>
                      <a:pt x="358" y="138"/>
                    </a:cubicBezTo>
                    <a:cubicBezTo>
                      <a:pt x="358" y="138"/>
                      <a:pt x="358" y="138"/>
                      <a:pt x="358" y="138"/>
                    </a:cubicBezTo>
                    <a:close/>
                    <a:moveTo>
                      <a:pt x="584" y="117"/>
                    </a:moveTo>
                    <a:cubicBezTo>
                      <a:pt x="585" y="117"/>
                      <a:pt x="585" y="118"/>
                      <a:pt x="586" y="119"/>
                    </a:cubicBezTo>
                    <a:cubicBezTo>
                      <a:pt x="586" y="118"/>
                      <a:pt x="586" y="118"/>
                      <a:pt x="586" y="118"/>
                    </a:cubicBezTo>
                    <a:cubicBezTo>
                      <a:pt x="586" y="118"/>
                      <a:pt x="585" y="117"/>
                      <a:pt x="584" y="117"/>
                    </a:cubicBezTo>
                    <a:cubicBezTo>
                      <a:pt x="583" y="116"/>
                      <a:pt x="583" y="115"/>
                      <a:pt x="582" y="115"/>
                    </a:cubicBezTo>
                    <a:cubicBezTo>
                      <a:pt x="571" y="110"/>
                      <a:pt x="559" y="104"/>
                      <a:pt x="547" y="100"/>
                    </a:cubicBezTo>
                    <a:cubicBezTo>
                      <a:pt x="535" y="96"/>
                      <a:pt x="524" y="93"/>
                      <a:pt x="512" y="90"/>
                    </a:cubicBezTo>
                    <a:cubicBezTo>
                      <a:pt x="503" y="88"/>
                      <a:pt x="494" y="86"/>
                      <a:pt x="485" y="85"/>
                    </a:cubicBezTo>
                    <a:cubicBezTo>
                      <a:pt x="457" y="82"/>
                      <a:pt x="431" y="90"/>
                      <a:pt x="406" y="100"/>
                    </a:cubicBezTo>
                    <a:cubicBezTo>
                      <a:pt x="397" y="103"/>
                      <a:pt x="389" y="107"/>
                      <a:pt x="381" y="111"/>
                    </a:cubicBezTo>
                    <a:cubicBezTo>
                      <a:pt x="374" y="114"/>
                      <a:pt x="367" y="118"/>
                      <a:pt x="360" y="122"/>
                    </a:cubicBezTo>
                    <a:cubicBezTo>
                      <a:pt x="360" y="122"/>
                      <a:pt x="360" y="122"/>
                      <a:pt x="360" y="123"/>
                    </a:cubicBezTo>
                    <a:cubicBezTo>
                      <a:pt x="369" y="119"/>
                      <a:pt x="378" y="116"/>
                      <a:pt x="387" y="113"/>
                    </a:cubicBezTo>
                    <a:cubicBezTo>
                      <a:pt x="390" y="111"/>
                      <a:pt x="393" y="110"/>
                      <a:pt x="397" y="109"/>
                    </a:cubicBezTo>
                    <a:cubicBezTo>
                      <a:pt x="404" y="107"/>
                      <a:pt x="411" y="105"/>
                      <a:pt x="418" y="102"/>
                    </a:cubicBezTo>
                    <a:cubicBezTo>
                      <a:pt x="437" y="94"/>
                      <a:pt x="458" y="89"/>
                      <a:pt x="479" y="91"/>
                    </a:cubicBezTo>
                    <a:cubicBezTo>
                      <a:pt x="487" y="92"/>
                      <a:pt x="494" y="93"/>
                      <a:pt x="501" y="94"/>
                    </a:cubicBezTo>
                    <a:cubicBezTo>
                      <a:pt x="507" y="95"/>
                      <a:pt x="513" y="98"/>
                      <a:pt x="520" y="99"/>
                    </a:cubicBezTo>
                    <a:cubicBezTo>
                      <a:pt x="531" y="102"/>
                      <a:pt x="543" y="104"/>
                      <a:pt x="555" y="107"/>
                    </a:cubicBezTo>
                    <a:cubicBezTo>
                      <a:pt x="565" y="109"/>
                      <a:pt x="574" y="113"/>
                      <a:pt x="584" y="117"/>
                    </a:cubicBezTo>
                    <a:close/>
                    <a:moveTo>
                      <a:pt x="329" y="104"/>
                    </a:moveTo>
                    <a:cubicBezTo>
                      <a:pt x="329" y="104"/>
                      <a:pt x="329" y="104"/>
                      <a:pt x="329" y="104"/>
                    </a:cubicBezTo>
                    <a:cubicBezTo>
                      <a:pt x="329" y="104"/>
                      <a:pt x="329" y="104"/>
                      <a:pt x="329" y="104"/>
                    </a:cubicBezTo>
                    <a:cubicBezTo>
                      <a:pt x="332" y="101"/>
                      <a:pt x="335" y="99"/>
                      <a:pt x="337" y="96"/>
                    </a:cubicBezTo>
                    <a:cubicBezTo>
                      <a:pt x="343" y="88"/>
                      <a:pt x="349" y="80"/>
                      <a:pt x="354" y="71"/>
                    </a:cubicBezTo>
                    <a:cubicBezTo>
                      <a:pt x="357" y="66"/>
                      <a:pt x="358" y="59"/>
                      <a:pt x="361" y="53"/>
                    </a:cubicBezTo>
                    <a:cubicBezTo>
                      <a:pt x="353" y="53"/>
                      <a:pt x="346" y="54"/>
                      <a:pt x="339" y="54"/>
                    </a:cubicBezTo>
                    <a:cubicBezTo>
                      <a:pt x="339" y="55"/>
                      <a:pt x="339" y="55"/>
                      <a:pt x="339" y="55"/>
                    </a:cubicBezTo>
                    <a:cubicBezTo>
                      <a:pt x="339" y="56"/>
                      <a:pt x="339" y="57"/>
                      <a:pt x="340" y="59"/>
                    </a:cubicBezTo>
                    <a:cubicBezTo>
                      <a:pt x="342" y="67"/>
                      <a:pt x="340" y="75"/>
                      <a:pt x="335" y="83"/>
                    </a:cubicBezTo>
                    <a:cubicBezTo>
                      <a:pt x="330" y="89"/>
                      <a:pt x="325" y="94"/>
                      <a:pt x="319" y="100"/>
                    </a:cubicBezTo>
                    <a:cubicBezTo>
                      <a:pt x="303" y="118"/>
                      <a:pt x="281" y="118"/>
                      <a:pt x="259" y="113"/>
                    </a:cubicBezTo>
                    <a:cubicBezTo>
                      <a:pt x="258" y="113"/>
                      <a:pt x="257" y="112"/>
                      <a:pt x="255" y="111"/>
                    </a:cubicBezTo>
                    <a:cubicBezTo>
                      <a:pt x="239" y="99"/>
                      <a:pt x="227" y="85"/>
                      <a:pt x="218" y="67"/>
                    </a:cubicBezTo>
                    <a:cubicBezTo>
                      <a:pt x="217" y="64"/>
                      <a:pt x="216" y="61"/>
                      <a:pt x="214" y="59"/>
                    </a:cubicBezTo>
                    <a:cubicBezTo>
                      <a:pt x="210" y="59"/>
                      <a:pt x="207" y="59"/>
                      <a:pt x="202" y="59"/>
                    </a:cubicBezTo>
                    <a:cubicBezTo>
                      <a:pt x="205" y="64"/>
                      <a:pt x="207" y="69"/>
                      <a:pt x="210" y="74"/>
                    </a:cubicBezTo>
                    <a:cubicBezTo>
                      <a:pt x="214" y="80"/>
                      <a:pt x="219" y="87"/>
                      <a:pt x="224" y="91"/>
                    </a:cubicBezTo>
                    <a:cubicBezTo>
                      <a:pt x="235" y="100"/>
                      <a:pt x="247" y="108"/>
                      <a:pt x="259" y="116"/>
                    </a:cubicBezTo>
                    <a:cubicBezTo>
                      <a:pt x="265" y="120"/>
                      <a:pt x="272" y="122"/>
                      <a:pt x="280" y="121"/>
                    </a:cubicBezTo>
                    <a:cubicBezTo>
                      <a:pt x="292" y="121"/>
                      <a:pt x="303" y="117"/>
                      <a:pt x="313" y="112"/>
                    </a:cubicBezTo>
                    <a:cubicBezTo>
                      <a:pt x="318" y="109"/>
                      <a:pt x="324" y="106"/>
                      <a:pt x="329" y="104"/>
                    </a:cubicBezTo>
                    <a:close/>
                    <a:moveTo>
                      <a:pt x="187" y="1014"/>
                    </a:moveTo>
                    <a:cubicBezTo>
                      <a:pt x="187" y="1013"/>
                      <a:pt x="188" y="1012"/>
                      <a:pt x="189" y="1011"/>
                    </a:cubicBezTo>
                    <a:cubicBezTo>
                      <a:pt x="199" y="988"/>
                      <a:pt x="214" y="968"/>
                      <a:pt x="229" y="947"/>
                    </a:cubicBezTo>
                    <a:cubicBezTo>
                      <a:pt x="232" y="943"/>
                      <a:pt x="236" y="939"/>
                      <a:pt x="240" y="934"/>
                    </a:cubicBezTo>
                    <a:cubicBezTo>
                      <a:pt x="255" y="915"/>
                      <a:pt x="274" y="900"/>
                      <a:pt x="291" y="884"/>
                    </a:cubicBezTo>
                    <a:cubicBezTo>
                      <a:pt x="303" y="874"/>
                      <a:pt x="316" y="866"/>
                      <a:pt x="329" y="856"/>
                    </a:cubicBezTo>
                    <a:cubicBezTo>
                      <a:pt x="341" y="846"/>
                      <a:pt x="353" y="836"/>
                      <a:pt x="366" y="826"/>
                    </a:cubicBezTo>
                    <a:cubicBezTo>
                      <a:pt x="373" y="821"/>
                      <a:pt x="375" y="814"/>
                      <a:pt x="376" y="806"/>
                    </a:cubicBezTo>
                    <a:cubicBezTo>
                      <a:pt x="373" y="809"/>
                      <a:pt x="371" y="811"/>
                      <a:pt x="369" y="813"/>
                    </a:cubicBezTo>
                    <a:cubicBezTo>
                      <a:pt x="353" y="832"/>
                      <a:pt x="332" y="847"/>
                      <a:pt x="312" y="862"/>
                    </a:cubicBezTo>
                    <a:cubicBezTo>
                      <a:pt x="298" y="872"/>
                      <a:pt x="285" y="883"/>
                      <a:pt x="272" y="893"/>
                    </a:cubicBezTo>
                    <a:cubicBezTo>
                      <a:pt x="253" y="907"/>
                      <a:pt x="238" y="925"/>
                      <a:pt x="223" y="942"/>
                    </a:cubicBezTo>
                    <a:cubicBezTo>
                      <a:pt x="210" y="958"/>
                      <a:pt x="199" y="977"/>
                      <a:pt x="191" y="996"/>
                    </a:cubicBezTo>
                    <a:cubicBezTo>
                      <a:pt x="189" y="1002"/>
                      <a:pt x="188" y="1008"/>
                      <a:pt x="187" y="1014"/>
                    </a:cubicBezTo>
                    <a:cubicBezTo>
                      <a:pt x="187" y="1014"/>
                      <a:pt x="187" y="1014"/>
                      <a:pt x="187" y="1014"/>
                    </a:cubicBezTo>
                    <a:cubicBezTo>
                      <a:pt x="187" y="1014"/>
                      <a:pt x="187" y="1014"/>
                      <a:pt x="187" y="1014"/>
                    </a:cubicBezTo>
                    <a:close/>
                    <a:moveTo>
                      <a:pt x="410" y="671"/>
                    </a:moveTo>
                    <a:cubicBezTo>
                      <a:pt x="407" y="673"/>
                      <a:pt x="403" y="675"/>
                      <a:pt x="400" y="678"/>
                    </a:cubicBezTo>
                    <a:cubicBezTo>
                      <a:pt x="398" y="677"/>
                      <a:pt x="396" y="676"/>
                      <a:pt x="395" y="675"/>
                    </a:cubicBezTo>
                    <a:cubicBezTo>
                      <a:pt x="394" y="673"/>
                      <a:pt x="393" y="671"/>
                      <a:pt x="392" y="669"/>
                    </a:cubicBezTo>
                    <a:cubicBezTo>
                      <a:pt x="386" y="670"/>
                      <a:pt x="381" y="671"/>
                      <a:pt x="377" y="676"/>
                    </a:cubicBezTo>
                    <a:cubicBezTo>
                      <a:pt x="372" y="680"/>
                      <a:pt x="368" y="686"/>
                      <a:pt x="360" y="685"/>
                    </a:cubicBezTo>
                    <a:cubicBezTo>
                      <a:pt x="351" y="682"/>
                      <a:pt x="356" y="673"/>
                      <a:pt x="353" y="667"/>
                    </a:cubicBezTo>
                    <a:cubicBezTo>
                      <a:pt x="347" y="668"/>
                      <a:pt x="343" y="671"/>
                      <a:pt x="340" y="676"/>
                    </a:cubicBezTo>
                    <a:cubicBezTo>
                      <a:pt x="338" y="680"/>
                      <a:pt x="337" y="684"/>
                      <a:pt x="331" y="684"/>
                    </a:cubicBezTo>
                    <a:cubicBezTo>
                      <a:pt x="328" y="682"/>
                      <a:pt x="326" y="679"/>
                      <a:pt x="326" y="675"/>
                    </a:cubicBezTo>
                    <a:cubicBezTo>
                      <a:pt x="326" y="672"/>
                      <a:pt x="326" y="668"/>
                      <a:pt x="327" y="664"/>
                    </a:cubicBezTo>
                    <a:cubicBezTo>
                      <a:pt x="319" y="665"/>
                      <a:pt x="318" y="666"/>
                      <a:pt x="317" y="671"/>
                    </a:cubicBezTo>
                    <a:cubicBezTo>
                      <a:pt x="315" y="677"/>
                      <a:pt x="312" y="679"/>
                      <a:pt x="306" y="677"/>
                    </a:cubicBezTo>
                    <a:cubicBezTo>
                      <a:pt x="301" y="675"/>
                      <a:pt x="297" y="671"/>
                      <a:pt x="297" y="665"/>
                    </a:cubicBezTo>
                    <a:cubicBezTo>
                      <a:pt x="297" y="662"/>
                      <a:pt x="296" y="660"/>
                      <a:pt x="295" y="658"/>
                    </a:cubicBezTo>
                    <a:cubicBezTo>
                      <a:pt x="289" y="660"/>
                      <a:pt x="288" y="661"/>
                      <a:pt x="286" y="666"/>
                    </a:cubicBezTo>
                    <a:cubicBezTo>
                      <a:pt x="286" y="668"/>
                      <a:pt x="285" y="671"/>
                      <a:pt x="285" y="674"/>
                    </a:cubicBezTo>
                    <a:cubicBezTo>
                      <a:pt x="284" y="680"/>
                      <a:pt x="283" y="682"/>
                      <a:pt x="279" y="683"/>
                    </a:cubicBezTo>
                    <a:cubicBezTo>
                      <a:pt x="273" y="684"/>
                      <a:pt x="269" y="682"/>
                      <a:pt x="266" y="677"/>
                    </a:cubicBezTo>
                    <a:cubicBezTo>
                      <a:pt x="265" y="676"/>
                      <a:pt x="265" y="675"/>
                      <a:pt x="263" y="672"/>
                    </a:cubicBezTo>
                    <a:cubicBezTo>
                      <a:pt x="262" y="674"/>
                      <a:pt x="262" y="675"/>
                      <a:pt x="261" y="676"/>
                    </a:cubicBezTo>
                    <a:cubicBezTo>
                      <a:pt x="261" y="676"/>
                      <a:pt x="261" y="676"/>
                      <a:pt x="261" y="676"/>
                    </a:cubicBezTo>
                    <a:cubicBezTo>
                      <a:pt x="261" y="680"/>
                      <a:pt x="260" y="683"/>
                      <a:pt x="259" y="686"/>
                    </a:cubicBezTo>
                    <a:cubicBezTo>
                      <a:pt x="258" y="689"/>
                      <a:pt x="257" y="693"/>
                      <a:pt x="257" y="696"/>
                    </a:cubicBezTo>
                    <a:cubicBezTo>
                      <a:pt x="257" y="696"/>
                      <a:pt x="257" y="696"/>
                      <a:pt x="257" y="696"/>
                    </a:cubicBezTo>
                    <a:cubicBezTo>
                      <a:pt x="256" y="696"/>
                      <a:pt x="257" y="696"/>
                      <a:pt x="257" y="696"/>
                    </a:cubicBezTo>
                    <a:cubicBezTo>
                      <a:pt x="256" y="698"/>
                      <a:pt x="256" y="700"/>
                      <a:pt x="255" y="702"/>
                    </a:cubicBezTo>
                    <a:cubicBezTo>
                      <a:pt x="254" y="707"/>
                      <a:pt x="253" y="711"/>
                      <a:pt x="252" y="716"/>
                    </a:cubicBezTo>
                    <a:cubicBezTo>
                      <a:pt x="252" y="716"/>
                      <a:pt x="252" y="716"/>
                      <a:pt x="252" y="716"/>
                    </a:cubicBezTo>
                    <a:cubicBezTo>
                      <a:pt x="252" y="716"/>
                      <a:pt x="252" y="716"/>
                      <a:pt x="252" y="716"/>
                    </a:cubicBezTo>
                    <a:cubicBezTo>
                      <a:pt x="251" y="723"/>
                      <a:pt x="249" y="730"/>
                      <a:pt x="248" y="737"/>
                    </a:cubicBezTo>
                    <a:cubicBezTo>
                      <a:pt x="247" y="740"/>
                      <a:pt x="247" y="743"/>
                      <a:pt x="246" y="747"/>
                    </a:cubicBezTo>
                    <a:cubicBezTo>
                      <a:pt x="243" y="755"/>
                      <a:pt x="241" y="764"/>
                      <a:pt x="238" y="773"/>
                    </a:cubicBezTo>
                    <a:cubicBezTo>
                      <a:pt x="242" y="771"/>
                      <a:pt x="244" y="767"/>
                      <a:pt x="249" y="769"/>
                    </a:cubicBezTo>
                    <a:cubicBezTo>
                      <a:pt x="253" y="775"/>
                      <a:pt x="253" y="782"/>
                      <a:pt x="252" y="789"/>
                    </a:cubicBezTo>
                    <a:cubicBezTo>
                      <a:pt x="254" y="790"/>
                      <a:pt x="256" y="791"/>
                      <a:pt x="258" y="792"/>
                    </a:cubicBezTo>
                    <a:cubicBezTo>
                      <a:pt x="260" y="782"/>
                      <a:pt x="262" y="773"/>
                      <a:pt x="264" y="764"/>
                    </a:cubicBezTo>
                    <a:cubicBezTo>
                      <a:pt x="257" y="753"/>
                      <a:pt x="257" y="745"/>
                      <a:pt x="266" y="743"/>
                    </a:cubicBezTo>
                    <a:cubicBezTo>
                      <a:pt x="270" y="747"/>
                      <a:pt x="269" y="753"/>
                      <a:pt x="268" y="758"/>
                    </a:cubicBezTo>
                    <a:cubicBezTo>
                      <a:pt x="267" y="766"/>
                      <a:pt x="274" y="776"/>
                      <a:pt x="283" y="777"/>
                    </a:cubicBezTo>
                    <a:cubicBezTo>
                      <a:pt x="284" y="768"/>
                      <a:pt x="285" y="758"/>
                      <a:pt x="286" y="748"/>
                    </a:cubicBezTo>
                    <a:cubicBezTo>
                      <a:pt x="280" y="742"/>
                      <a:pt x="274" y="736"/>
                      <a:pt x="278" y="727"/>
                    </a:cubicBezTo>
                    <a:cubicBezTo>
                      <a:pt x="280" y="723"/>
                      <a:pt x="283" y="721"/>
                      <a:pt x="288" y="721"/>
                    </a:cubicBezTo>
                    <a:cubicBezTo>
                      <a:pt x="293" y="729"/>
                      <a:pt x="290" y="737"/>
                      <a:pt x="289" y="746"/>
                    </a:cubicBezTo>
                    <a:cubicBezTo>
                      <a:pt x="293" y="752"/>
                      <a:pt x="300" y="756"/>
                      <a:pt x="306" y="760"/>
                    </a:cubicBezTo>
                    <a:cubicBezTo>
                      <a:pt x="308" y="750"/>
                      <a:pt x="309" y="741"/>
                      <a:pt x="311" y="732"/>
                    </a:cubicBezTo>
                    <a:cubicBezTo>
                      <a:pt x="301" y="717"/>
                      <a:pt x="301" y="708"/>
                      <a:pt x="311" y="704"/>
                    </a:cubicBezTo>
                    <a:cubicBezTo>
                      <a:pt x="312" y="705"/>
                      <a:pt x="314" y="706"/>
                      <a:pt x="316" y="706"/>
                    </a:cubicBezTo>
                    <a:cubicBezTo>
                      <a:pt x="320" y="715"/>
                      <a:pt x="316" y="722"/>
                      <a:pt x="316" y="731"/>
                    </a:cubicBezTo>
                    <a:cubicBezTo>
                      <a:pt x="320" y="733"/>
                      <a:pt x="324" y="731"/>
                      <a:pt x="329" y="730"/>
                    </a:cubicBezTo>
                    <a:cubicBezTo>
                      <a:pt x="329" y="727"/>
                      <a:pt x="330" y="725"/>
                      <a:pt x="330" y="722"/>
                    </a:cubicBezTo>
                    <a:cubicBezTo>
                      <a:pt x="332" y="716"/>
                      <a:pt x="333" y="710"/>
                      <a:pt x="335" y="703"/>
                    </a:cubicBezTo>
                    <a:cubicBezTo>
                      <a:pt x="337" y="698"/>
                      <a:pt x="341" y="696"/>
                      <a:pt x="346" y="696"/>
                    </a:cubicBezTo>
                    <a:cubicBezTo>
                      <a:pt x="351" y="697"/>
                      <a:pt x="356" y="698"/>
                      <a:pt x="361" y="699"/>
                    </a:cubicBezTo>
                    <a:cubicBezTo>
                      <a:pt x="362" y="698"/>
                      <a:pt x="363" y="696"/>
                      <a:pt x="364" y="694"/>
                    </a:cubicBezTo>
                    <a:cubicBezTo>
                      <a:pt x="364" y="695"/>
                      <a:pt x="365" y="695"/>
                      <a:pt x="365" y="695"/>
                    </a:cubicBezTo>
                    <a:cubicBezTo>
                      <a:pt x="364" y="697"/>
                      <a:pt x="363" y="699"/>
                      <a:pt x="362" y="701"/>
                    </a:cubicBezTo>
                    <a:cubicBezTo>
                      <a:pt x="368" y="707"/>
                      <a:pt x="373" y="713"/>
                      <a:pt x="369" y="722"/>
                    </a:cubicBezTo>
                    <a:cubicBezTo>
                      <a:pt x="366" y="727"/>
                      <a:pt x="363" y="734"/>
                      <a:pt x="354" y="732"/>
                    </a:cubicBezTo>
                    <a:cubicBezTo>
                      <a:pt x="346" y="722"/>
                      <a:pt x="354" y="712"/>
                      <a:pt x="358" y="703"/>
                    </a:cubicBezTo>
                    <a:cubicBezTo>
                      <a:pt x="350" y="697"/>
                      <a:pt x="341" y="697"/>
                      <a:pt x="337" y="707"/>
                    </a:cubicBezTo>
                    <a:cubicBezTo>
                      <a:pt x="335" y="714"/>
                      <a:pt x="334" y="722"/>
                      <a:pt x="332" y="729"/>
                    </a:cubicBezTo>
                    <a:cubicBezTo>
                      <a:pt x="342" y="734"/>
                      <a:pt x="348" y="740"/>
                      <a:pt x="348" y="750"/>
                    </a:cubicBezTo>
                    <a:cubicBezTo>
                      <a:pt x="346" y="752"/>
                      <a:pt x="344" y="754"/>
                      <a:pt x="341" y="755"/>
                    </a:cubicBezTo>
                    <a:cubicBezTo>
                      <a:pt x="340" y="756"/>
                      <a:pt x="338" y="757"/>
                      <a:pt x="337" y="757"/>
                    </a:cubicBezTo>
                    <a:cubicBezTo>
                      <a:pt x="332" y="757"/>
                      <a:pt x="328" y="755"/>
                      <a:pt x="328" y="749"/>
                    </a:cubicBezTo>
                    <a:cubicBezTo>
                      <a:pt x="328" y="744"/>
                      <a:pt x="328" y="739"/>
                      <a:pt x="328" y="734"/>
                    </a:cubicBezTo>
                    <a:cubicBezTo>
                      <a:pt x="323" y="735"/>
                      <a:pt x="319" y="735"/>
                      <a:pt x="314" y="735"/>
                    </a:cubicBezTo>
                    <a:cubicBezTo>
                      <a:pt x="313" y="737"/>
                      <a:pt x="313" y="739"/>
                      <a:pt x="312" y="741"/>
                    </a:cubicBezTo>
                    <a:cubicBezTo>
                      <a:pt x="311" y="751"/>
                      <a:pt x="308" y="761"/>
                      <a:pt x="314" y="771"/>
                    </a:cubicBezTo>
                    <a:cubicBezTo>
                      <a:pt x="316" y="774"/>
                      <a:pt x="316" y="777"/>
                      <a:pt x="313" y="781"/>
                    </a:cubicBezTo>
                    <a:cubicBezTo>
                      <a:pt x="309" y="779"/>
                      <a:pt x="309" y="775"/>
                      <a:pt x="308" y="771"/>
                    </a:cubicBezTo>
                    <a:cubicBezTo>
                      <a:pt x="307" y="769"/>
                      <a:pt x="307" y="766"/>
                      <a:pt x="305" y="764"/>
                    </a:cubicBezTo>
                    <a:cubicBezTo>
                      <a:pt x="300" y="760"/>
                      <a:pt x="295" y="756"/>
                      <a:pt x="288" y="752"/>
                    </a:cubicBezTo>
                    <a:cubicBezTo>
                      <a:pt x="288" y="761"/>
                      <a:pt x="287" y="768"/>
                      <a:pt x="286" y="776"/>
                    </a:cubicBezTo>
                    <a:cubicBezTo>
                      <a:pt x="286" y="779"/>
                      <a:pt x="287" y="781"/>
                      <a:pt x="290" y="784"/>
                    </a:cubicBezTo>
                    <a:cubicBezTo>
                      <a:pt x="292" y="786"/>
                      <a:pt x="294" y="789"/>
                      <a:pt x="295" y="792"/>
                    </a:cubicBezTo>
                    <a:cubicBezTo>
                      <a:pt x="297" y="798"/>
                      <a:pt x="293" y="802"/>
                      <a:pt x="288" y="803"/>
                    </a:cubicBezTo>
                    <a:cubicBezTo>
                      <a:pt x="283" y="797"/>
                      <a:pt x="284" y="790"/>
                      <a:pt x="283" y="784"/>
                    </a:cubicBezTo>
                    <a:cubicBezTo>
                      <a:pt x="277" y="779"/>
                      <a:pt x="272" y="774"/>
                      <a:pt x="266" y="769"/>
                    </a:cubicBezTo>
                    <a:cubicBezTo>
                      <a:pt x="265" y="778"/>
                      <a:pt x="261" y="786"/>
                      <a:pt x="263" y="794"/>
                    </a:cubicBezTo>
                    <a:cubicBezTo>
                      <a:pt x="271" y="801"/>
                      <a:pt x="272" y="805"/>
                      <a:pt x="266" y="810"/>
                    </a:cubicBezTo>
                    <a:cubicBezTo>
                      <a:pt x="260" y="808"/>
                      <a:pt x="261" y="801"/>
                      <a:pt x="258" y="796"/>
                    </a:cubicBezTo>
                    <a:cubicBezTo>
                      <a:pt x="256" y="795"/>
                      <a:pt x="254" y="794"/>
                      <a:pt x="252" y="793"/>
                    </a:cubicBezTo>
                    <a:cubicBezTo>
                      <a:pt x="248" y="802"/>
                      <a:pt x="247" y="811"/>
                      <a:pt x="242" y="819"/>
                    </a:cubicBezTo>
                    <a:cubicBezTo>
                      <a:pt x="240" y="815"/>
                      <a:pt x="240" y="815"/>
                      <a:pt x="242" y="812"/>
                    </a:cubicBezTo>
                    <a:cubicBezTo>
                      <a:pt x="244" y="806"/>
                      <a:pt x="246" y="799"/>
                      <a:pt x="249" y="791"/>
                    </a:cubicBezTo>
                    <a:cubicBezTo>
                      <a:pt x="242" y="789"/>
                      <a:pt x="238" y="784"/>
                      <a:pt x="238" y="777"/>
                    </a:cubicBezTo>
                    <a:cubicBezTo>
                      <a:pt x="233" y="792"/>
                      <a:pt x="228" y="807"/>
                      <a:pt x="224" y="821"/>
                    </a:cubicBezTo>
                    <a:cubicBezTo>
                      <a:pt x="224" y="821"/>
                      <a:pt x="224" y="821"/>
                      <a:pt x="224" y="821"/>
                    </a:cubicBezTo>
                    <a:cubicBezTo>
                      <a:pt x="224" y="825"/>
                      <a:pt x="224" y="829"/>
                      <a:pt x="223" y="833"/>
                    </a:cubicBezTo>
                    <a:cubicBezTo>
                      <a:pt x="222" y="838"/>
                      <a:pt x="221" y="844"/>
                      <a:pt x="220" y="849"/>
                    </a:cubicBezTo>
                    <a:cubicBezTo>
                      <a:pt x="218" y="858"/>
                      <a:pt x="217" y="867"/>
                      <a:pt x="216" y="876"/>
                    </a:cubicBezTo>
                    <a:cubicBezTo>
                      <a:pt x="216" y="876"/>
                      <a:pt x="215" y="877"/>
                      <a:pt x="216" y="876"/>
                    </a:cubicBezTo>
                    <a:cubicBezTo>
                      <a:pt x="216" y="877"/>
                      <a:pt x="216" y="876"/>
                      <a:pt x="216" y="876"/>
                    </a:cubicBezTo>
                    <a:cubicBezTo>
                      <a:pt x="217" y="875"/>
                      <a:pt x="219" y="873"/>
                      <a:pt x="220" y="872"/>
                    </a:cubicBezTo>
                    <a:cubicBezTo>
                      <a:pt x="224" y="867"/>
                      <a:pt x="227" y="863"/>
                      <a:pt x="231" y="859"/>
                    </a:cubicBezTo>
                    <a:cubicBezTo>
                      <a:pt x="239" y="850"/>
                      <a:pt x="247" y="842"/>
                      <a:pt x="255" y="834"/>
                    </a:cubicBezTo>
                    <a:cubicBezTo>
                      <a:pt x="261" y="828"/>
                      <a:pt x="268" y="821"/>
                      <a:pt x="275" y="816"/>
                    </a:cubicBezTo>
                    <a:cubicBezTo>
                      <a:pt x="289" y="805"/>
                      <a:pt x="306" y="797"/>
                      <a:pt x="320" y="786"/>
                    </a:cubicBezTo>
                    <a:cubicBezTo>
                      <a:pt x="334" y="775"/>
                      <a:pt x="348" y="764"/>
                      <a:pt x="361" y="752"/>
                    </a:cubicBezTo>
                    <a:cubicBezTo>
                      <a:pt x="372" y="742"/>
                      <a:pt x="380" y="728"/>
                      <a:pt x="389" y="716"/>
                    </a:cubicBezTo>
                    <a:cubicBezTo>
                      <a:pt x="399" y="703"/>
                      <a:pt x="408" y="688"/>
                      <a:pt x="410" y="671"/>
                    </a:cubicBezTo>
                    <a:cubicBezTo>
                      <a:pt x="410" y="670"/>
                      <a:pt x="410" y="670"/>
                      <a:pt x="410" y="670"/>
                    </a:cubicBezTo>
                    <a:lnTo>
                      <a:pt x="410" y="671"/>
                    </a:lnTo>
                    <a:close/>
                    <a:moveTo>
                      <a:pt x="456" y="478"/>
                    </a:moveTo>
                    <a:cubicBezTo>
                      <a:pt x="457" y="478"/>
                      <a:pt x="457" y="478"/>
                      <a:pt x="458" y="478"/>
                    </a:cubicBezTo>
                    <a:cubicBezTo>
                      <a:pt x="457" y="478"/>
                      <a:pt x="457" y="478"/>
                      <a:pt x="456" y="478"/>
                    </a:cubicBezTo>
                    <a:cubicBezTo>
                      <a:pt x="457" y="475"/>
                      <a:pt x="457" y="471"/>
                      <a:pt x="458" y="468"/>
                    </a:cubicBezTo>
                    <a:cubicBezTo>
                      <a:pt x="444" y="463"/>
                      <a:pt x="436" y="453"/>
                      <a:pt x="434" y="437"/>
                    </a:cubicBezTo>
                    <a:cubicBezTo>
                      <a:pt x="429" y="439"/>
                      <a:pt x="425" y="440"/>
                      <a:pt x="421" y="442"/>
                    </a:cubicBezTo>
                    <a:cubicBezTo>
                      <a:pt x="400" y="456"/>
                      <a:pt x="391" y="475"/>
                      <a:pt x="391" y="500"/>
                    </a:cubicBezTo>
                    <a:cubicBezTo>
                      <a:pt x="391" y="511"/>
                      <a:pt x="391" y="522"/>
                      <a:pt x="390" y="534"/>
                    </a:cubicBezTo>
                    <a:cubicBezTo>
                      <a:pt x="390" y="534"/>
                      <a:pt x="390" y="535"/>
                      <a:pt x="389" y="536"/>
                    </a:cubicBezTo>
                    <a:cubicBezTo>
                      <a:pt x="389" y="536"/>
                      <a:pt x="388" y="536"/>
                      <a:pt x="388" y="536"/>
                    </a:cubicBezTo>
                    <a:cubicBezTo>
                      <a:pt x="387" y="535"/>
                      <a:pt x="387" y="534"/>
                      <a:pt x="387" y="533"/>
                    </a:cubicBezTo>
                    <a:cubicBezTo>
                      <a:pt x="386" y="527"/>
                      <a:pt x="386" y="520"/>
                      <a:pt x="386" y="513"/>
                    </a:cubicBezTo>
                    <a:cubicBezTo>
                      <a:pt x="386" y="501"/>
                      <a:pt x="386" y="489"/>
                      <a:pt x="386" y="477"/>
                    </a:cubicBezTo>
                    <a:cubicBezTo>
                      <a:pt x="386" y="465"/>
                      <a:pt x="382" y="455"/>
                      <a:pt x="375" y="445"/>
                    </a:cubicBezTo>
                    <a:cubicBezTo>
                      <a:pt x="369" y="436"/>
                      <a:pt x="362" y="431"/>
                      <a:pt x="351" y="431"/>
                    </a:cubicBezTo>
                    <a:cubicBezTo>
                      <a:pt x="351" y="432"/>
                      <a:pt x="350" y="432"/>
                      <a:pt x="350" y="433"/>
                    </a:cubicBezTo>
                    <a:cubicBezTo>
                      <a:pt x="348" y="437"/>
                      <a:pt x="347" y="442"/>
                      <a:pt x="345" y="446"/>
                    </a:cubicBezTo>
                    <a:cubicBezTo>
                      <a:pt x="343" y="452"/>
                      <a:pt x="341" y="458"/>
                      <a:pt x="339" y="464"/>
                    </a:cubicBezTo>
                    <a:cubicBezTo>
                      <a:pt x="329" y="485"/>
                      <a:pt x="320" y="505"/>
                      <a:pt x="311" y="526"/>
                    </a:cubicBezTo>
                    <a:cubicBezTo>
                      <a:pt x="305" y="541"/>
                      <a:pt x="300" y="555"/>
                      <a:pt x="294" y="570"/>
                    </a:cubicBezTo>
                    <a:cubicBezTo>
                      <a:pt x="292" y="577"/>
                      <a:pt x="290" y="583"/>
                      <a:pt x="288" y="590"/>
                    </a:cubicBezTo>
                    <a:cubicBezTo>
                      <a:pt x="288" y="590"/>
                      <a:pt x="288" y="590"/>
                      <a:pt x="288" y="590"/>
                    </a:cubicBezTo>
                    <a:cubicBezTo>
                      <a:pt x="288" y="590"/>
                      <a:pt x="288" y="590"/>
                      <a:pt x="288" y="590"/>
                    </a:cubicBezTo>
                    <a:cubicBezTo>
                      <a:pt x="286" y="595"/>
                      <a:pt x="284" y="600"/>
                      <a:pt x="282" y="605"/>
                    </a:cubicBezTo>
                    <a:cubicBezTo>
                      <a:pt x="282" y="605"/>
                      <a:pt x="282" y="605"/>
                      <a:pt x="282" y="605"/>
                    </a:cubicBezTo>
                    <a:cubicBezTo>
                      <a:pt x="278" y="620"/>
                      <a:pt x="273" y="635"/>
                      <a:pt x="268" y="650"/>
                    </a:cubicBezTo>
                    <a:cubicBezTo>
                      <a:pt x="275" y="643"/>
                      <a:pt x="278" y="632"/>
                      <a:pt x="291" y="630"/>
                    </a:cubicBezTo>
                    <a:cubicBezTo>
                      <a:pt x="296" y="634"/>
                      <a:pt x="302" y="638"/>
                      <a:pt x="309" y="644"/>
                    </a:cubicBezTo>
                    <a:cubicBezTo>
                      <a:pt x="311" y="643"/>
                      <a:pt x="314" y="642"/>
                      <a:pt x="316" y="641"/>
                    </a:cubicBezTo>
                    <a:cubicBezTo>
                      <a:pt x="319" y="639"/>
                      <a:pt x="321" y="636"/>
                      <a:pt x="324" y="634"/>
                    </a:cubicBezTo>
                    <a:cubicBezTo>
                      <a:pt x="330" y="630"/>
                      <a:pt x="334" y="631"/>
                      <a:pt x="338" y="637"/>
                    </a:cubicBezTo>
                    <a:cubicBezTo>
                      <a:pt x="339" y="639"/>
                      <a:pt x="340" y="640"/>
                      <a:pt x="341" y="642"/>
                    </a:cubicBezTo>
                    <a:cubicBezTo>
                      <a:pt x="344" y="647"/>
                      <a:pt x="348" y="649"/>
                      <a:pt x="352" y="648"/>
                    </a:cubicBezTo>
                    <a:cubicBezTo>
                      <a:pt x="359" y="644"/>
                      <a:pt x="364" y="640"/>
                      <a:pt x="370" y="636"/>
                    </a:cubicBezTo>
                    <a:cubicBezTo>
                      <a:pt x="373" y="639"/>
                      <a:pt x="375" y="640"/>
                      <a:pt x="378" y="642"/>
                    </a:cubicBezTo>
                    <a:cubicBezTo>
                      <a:pt x="378" y="642"/>
                      <a:pt x="379" y="641"/>
                      <a:pt x="379" y="641"/>
                    </a:cubicBezTo>
                    <a:cubicBezTo>
                      <a:pt x="385" y="634"/>
                      <a:pt x="391" y="633"/>
                      <a:pt x="399" y="637"/>
                    </a:cubicBezTo>
                    <a:cubicBezTo>
                      <a:pt x="403" y="639"/>
                      <a:pt x="407" y="637"/>
                      <a:pt x="410" y="634"/>
                    </a:cubicBezTo>
                    <a:cubicBezTo>
                      <a:pt x="413" y="631"/>
                      <a:pt x="416" y="629"/>
                      <a:pt x="420" y="626"/>
                    </a:cubicBezTo>
                    <a:cubicBezTo>
                      <a:pt x="422" y="618"/>
                      <a:pt x="424" y="610"/>
                      <a:pt x="425" y="603"/>
                    </a:cubicBezTo>
                    <a:cubicBezTo>
                      <a:pt x="422" y="592"/>
                      <a:pt x="415" y="582"/>
                      <a:pt x="422" y="570"/>
                    </a:cubicBezTo>
                    <a:cubicBezTo>
                      <a:pt x="426" y="569"/>
                      <a:pt x="430" y="567"/>
                      <a:pt x="434" y="565"/>
                    </a:cubicBezTo>
                    <a:cubicBezTo>
                      <a:pt x="433" y="557"/>
                      <a:pt x="431" y="550"/>
                      <a:pt x="430" y="544"/>
                    </a:cubicBezTo>
                    <a:cubicBezTo>
                      <a:pt x="431" y="540"/>
                      <a:pt x="431" y="537"/>
                      <a:pt x="432" y="532"/>
                    </a:cubicBezTo>
                    <a:cubicBezTo>
                      <a:pt x="435" y="531"/>
                      <a:pt x="439" y="528"/>
                      <a:pt x="443" y="525"/>
                    </a:cubicBezTo>
                    <a:cubicBezTo>
                      <a:pt x="441" y="516"/>
                      <a:pt x="438" y="507"/>
                      <a:pt x="435" y="498"/>
                    </a:cubicBezTo>
                    <a:cubicBezTo>
                      <a:pt x="440" y="490"/>
                      <a:pt x="448" y="493"/>
                      <a:pt x="452" y="489"/>
                    </a:cubicBezTo>
                    <a:cubicBezTo>
                      <a:pt x="454" y="485"/>
                      <a:pt x="455" y="481"/>
                      <a:pt x="456" y="478"/>
                    </a:cubicBezTo>
                    <a:close/>
                    <a:moveTo>
                      <a:pt x="356" y="877"/>
                    </a:moveTo>
                    <a:cubicBezTo>
                      <a:pt x="353" y="881"/>
                      <a:pt x="350" y="885"/>
                      <a:pt x="346" y="888"/>
                    </a:cubicBezTo>
                    <a:cubicBezTo>
                      <a:pt x="335" y="898"/>
                      <a:pt x="322" y="907"/>
                      <a:pt x="310" y="916"/>
                    </a:cubicBezTo>
                    <a:cubicBezTo>
                      <a:pt x="302" y="923"/>
                      <a:pt x="294" y="929"/>
                      <a:pt x="286" y="936"/>
                    </a:cubicBezTo>
                    <a:cubicBezTo>
                      <a:pt x="278" y="944"/>
                      <a:pt x="270" y="952"/>
                      <a:pt x="262" y="960"/>
                    </a:cubicBezTo>
                    <a:cubicBezTo>
                      <a:pt x="247" y="976"/>
                      <a:pt x="230" y="989"/>
                      <a:pt x="218" y="1007"/>
                    </a:cubicBezTo>
                    <a:cubicBezTo>
                      <a:pt x="207" y="1022"/>
                      <a:pt x="195" y="1038"/>
                      <a:pt x="184" y="1054"/>
                    </a:cubicBezTo>
                    <a:cubicBezTo>
                      <a:pt x="182" y="1057"/>
                      <a:pt x="181" y="1061"/>
                      <a:pt x="181" y="1066"/>
                    </a:cubicBezTo>
                    <a:cubicBezTo>
                      <a:pt x="181" y="1071"/>
                      <a:pt x="180" y="1077"/>
                      <a:pt x="180" y="1082"/>
                    </a:cubicBezTo>
                    <a:cubicBezTo>
                      <a:pt x="179" y="1092"/>
                      <a:pt x="179" y="1102"/>
                      <a:pt x="178" y="1111"/>
                    </a:cubicBezTo>
                    <a:cubicBezTo>
                      <a:pt x="185" y="1115"/>
                      <a:pt x="193" y="1117"/>
                      <a:pt x="199" y="1121"/>
                    </a:cubicBezTo>
                    <a:cubicBezTo>
                      <a:pt x="209" y="1126"/>
                      <a:pt x="218" y="1132"/>
                      <a:pt x="227" y="1138"/>
                    </a:cubicBezTo>
                    <a:cubicBezTo>
                      <a:pt x="237" y="1146"/>
                      <a:pt x="247" y="1154"/>
                      <a:pt x="257" y="1162"/>
                    </a:cubicBezTo>
                    <a:cubicBezTo>
                      <a:pt x="260" y="1164"/>
                      <a:pt x="262" y="1167"/>
                      <a:pt x="265" y="1170"/>
                    </a:cubicBezTo>
                    <a:cubicBezTo>
                      <a:pt x="270" y="1175"/>
                      <a:pt x="276" y="1180"/>
                      <a:pt x="279" y="1186"/>
                    </a:cubicBezTo>
                    <a:cubicBezTo>
                      <a:pt x="286" y="1199"/>
                      <a:pt x="292" y="1213"/>
                      <a:pt x="298" y="1227"/>
                    </a:cubicBezTo>
                    <a:cubicBezTo>
                      <a:pt x="301" y="1233"/>
                      <a:pt x="302" y="1240"/>
                      <a:pt x="304" y="1247"/>
                    </a:cubicBezTo>
                    <a:cubicBezTo>
                      <a:pt x="304" y="1189"/>
                      <a:pt x="312" y="1131"/>
                      <a:pt x="318" y="1074"/>
                    </a:cubicBezTo>
                    <a:cubicBezTo>
                      <a:pt x="301" y="1066"/>
                      <a:pt x="305" y="1047"/>
                      <a:pt x="321" y="1040"/>
                    </a:cubicBezTo>
                    <a:cubicBezTo>
                      <a:pt x="323" y="1024"/>
                      <a:pt x="326" y="1009"/>
                      <a:pt x="328" y="994"/>
                    </a:cubicBezTo>
                    <a:cubicBezTo>
                      <a:pt x="323" y="990"/>
                      <a:pt x="318" y="987"/>
                      <a:pt x="320" y="979"/>
                    </a:cubicBezTo>
                    <a:cubicBezTo>
                      <a:pt x="322" y="972"/>
                      <a:pt x="325" y="966"/>
                      <a:pt x="334" y="966"/>
                    </a:cubicBezTo>
                    <a:cubicBezTo>
                      <a:pt x="335" y="963"/>
                      <a:pt x="336" y="960"/>
                      <a:pt x="336" y="958"/>
                    </a:cubicBezTo>
                    <a:cubicBezTo>
                      <a:pt x="338" y="949"/>
                      <a:pt x="340" y="940"/>
                      <a:pt x="342" y="931"/>
                    </a:cubicBezTo>
                    <a:cubicBezTo>
                      <a:pt x="347" y="913"/>
                      <a:pt x="351" y="895"/>
                      <a:pt x="356" y="877"/>
                    </a:cubicBezTo>
                    <a:close/>
                    <a:moveTo>
                      <a:pt x="96" y="67"/>
                    </a:moveTo>
                    <a:cubicBezTo>
                      <a:pt x="76" y="66"/>
                      <a:pt x="57" y="69"/>
                      <a:pt x="37" y="70"/>
                    </a:cubicBezTo>
                    <a:cubicBezTo>
                      <a:pt x="37" y="74"/>
                      <a:pt x="37" y="77"/>
                      <a:pt x="37" y="79"/>
                    </a:cubicBezTo>
                    <a:cubicBezTo>
                      <a:pt x="38" y="94"/>
                      <a:pt x="39" y="108"/>
                      <a:pt x="39" y="123"/>
                    </a:cubicBezTo>
                    <a:cubicBezTo>
                      <a:pt x="41" y="145"/>
                      <a:pt x="42" y="167"/>
                      <a:pt x="43" y="189"/>
                    </a:cubicBezTo>
                    <a:cubicBezTo>
                      <a:pt x="43" y="193"/>
                      <a:pt x="44" y="197"/>
                      <a:pt x="44" y="200"/>
                    </a:cubicBezTo>
                    <a:cubicBezTo>
                      <a:pt x="58" y="201"/>
                      <a:pt x="71" y="202"/>
                      <a:pt x="84" y="202"/>
                    </a:cubicBezTo>
                    <a:cubicBezTo>
                      <a:pt x="110" y="202"/>
                      <a:pt x="136" y="201"/>
                      <a:pt x="162" y="201"/>
                    </a:cubicBezTo>
                    <a:cubicBezTo>
                      <a:pt x="164" y="201"/>
                      <a:pt x="165" y="201"/>
                      <a:pt x="166" y="200"/>
                    </a:cubicBezTo>
                    <a:cubicBezTo>
                      <a:pt x="185" y="197"/>
                      <a:pt x="204" y="195"/>
                      <a:pt x="224" y="195"/>
                    </a:cubicBezTo>
                    <a:cubicBezTo>
                      <a:pt x="227" y="195"/>
                      <a:pt x="230" y="194"/>
                      <a:pt x="232" y="194"/>
                    </a:cubicBezTo>
                    <a:cubicBezTo>
                      <a:pt x="226" y="189"/>
                      <a:pt x="221" y="185"/>
                      <a:pt x="215" y="180"/>
                    </a:cubicBezTo>
                    <a:cubicBezTo>
                      <a:pt x="210" y="175"/>
                      <a:pt x="204" y="170"/>
                      <a:pt x="199" y="165"/>
                    </a:cubicBezTo>
                    <a:cubicBezTo>
                      <a:pt x="192" y="158"/>
                      <a:pt x="184" y="150"/>
                      <a:pt x="177" y="143"/>
                    </a:cubicBezTo>
                    <a:cubicBezTo>
                      <a:pt x="166" y="131"/>
                      <a:pt x="155" y="120"/>
                      <a:pt x="144" y="109"/>
                    </a:cubicBezTo>
                    <a:cubicBezTo>
                      <a:pt x="137" y="101"/>
                      <a:pt x="129" y="93"/>
                      <a:pt x="122" y="84"/>
                    </a:cubicBezTo>
                    <a:cubicBezTo>
                      <a:pt x="117" y="78"/>
                      <a:pt x="112" y="72"/>
                      <a:pt x="107" y="65"/>
                    </a:cubicBezTo>
                    <a:cubicBezTo>
                      <a:pt x="103" y="66"/>
                      <a:pt x="99" y="66"/>
                      <a:pt x="96" y="67"/>
                    </a:cubicBezTo>
                    <a:close/>
                    <a:moveTo>
                      <a:pt x="393" y="52"/>
                    </a:moveTo>
                    <a:cubicBezTo>
                      <a:pt x="386" y="61"/>
                      <a:pt x="381" y="69"/>
                      <a:pt x="375" y="77"/>
                    </a:cubicBezTo>
                    <a:cubicBezTo>
                      <a:pt x="365" y="89"/>
                      <a:pt x="352" y="98"/>
                      <a:pt x="337" y="104"/>
                    </a:cubicBezTo>
                    <a:cubicBezTo>
                      <a:pt x="324" y="110"/>
                      <a:pt x="312" y="116"/>
                      <a:pt x="300" y="125"/>
                    </a:cubicBezTo>
                    <a:cubicBezTo>
                      <a:pt x="291" y="132"/>
                      <a:pt x="281" y="135"/>
                      <a:pt x="269" y="131"/>
                    </a:cubicBezTo>
                    <a:cubicBezTo>
                      <a:pt x="259" y="127"/>
                      <a:pt x="250" y="123"/>
                      <a:pt x="240" y="120"/>
                    </a:cubicBezTo>
                    <a:cubicBezTo>
                      <a:pt x="243" y="123"/>
                      <a:pt x="246" y="126"/>
                      <a:pt x="250" y="129"/>
                    </a:cubicBezTo>
                    <a:cubicBezTo>
                      <a:pt x="258" y="137"/>
                      <a:pt x="268" y="141"/>
                      <a:pt x="279" y="138"/>
                    </a:cubicBezTo>
                    <a:cubicBezTo>
                      <a:pt x="290" y="135"/>
                      <a:pt x="300" y="131"/>
                      <a:pt x="311" y="128"/>
                    </a:cubicBezTo>
                    <a:cubicBezTo>
                      <a:pt x="323" y="124"/>
                      <a:pt x="335" y="119"/>
                      <a:pt x="346" y="112"/>
                    </a:cubicBezTo>
                    <a:cubicBezTo>
                      <a:pt x="356" y="105"/>
                      <a:pt x="365" y="98"/>
                      <a:pt x="374" y="90"/>
                    </a:cubicBezTo>
                    <a:cubicBezTo>
                      <a:pt x="383" y="83"/>
                      <a:pt x="392" y="75"/>
                      <a:pt x="401" y="66"/>
                    </a:cubicBezTo>
                    <a:cubicBezTo>
                      <a:pt x="405" y="62"/>
                      <a:pt x="410" y="56"/>
                      <a:pt x="415" y="51"/>
                    </a:cubicBezTo>
                    <a:cubicBezTo>
                      <a:pt x="406" y="51"/>
                      <a:pt x="399" y="52"/>
                      <a:pt x="393" y="52"/>
                    </a:cubicBezTo>
                    <a:close/>
                    <a:moveTo>
                      <a:pt x="448" y="122"/>
                    </a:moveTo>
                    <a:cubicBezTo>
                      <a:pt x="449" y="122"/>
                      <a:pt x="450" y="122"/>
                      <a:pt x="451" y="122"/>
                    </a:cubicBezTo>
                    <a:cubicBezTo>
                      <a:pt x="460" y="120"/>
                      <a:pt x="469" y="118"/>
                      <a:pt x="478" y="119"/>
                    </a:cubicBezTo>
                    <a:cubicBezTo>
                      <a:pt x="503" y="123"/>
                      <a:pt x="527" y="132"/>
                      <a:pt x="549" y="146"/>
                    </a:cubicBezTo>
                    <a:cubicBezTo>
                      <a:pt x="561" y="154"/>
                      <a:pt x="573" y="162"/>
                      <a:pt x="586" y="170"/>
                    </a:cubicBezTo>
                    <a:cubicBezTo>
                      <a:pt x="588" y="167"/>
                      <a:pt x="590" y="164"/>
                      <a:pt x="591" y="162"/>
                    </a:cubicBezTo>
                    <a:cubicBezTo>
                      <a:pt x="587" y="159"/>
                      <a:pt x="584" y="157"/>
                      <a:pt x="580" y="154"/>
                    </a:cubicBezTo>
                    <a:cubicBezTo>
                      <a:pt x="576" y="151"/>
                      <a:pt x="572" y="148"/>
                      <a:pt x="567" y="145"/>
                    </a:cubicBezTo>
                    <a:cubicBezTo>
                      <a:pt x="558" y="140"/>
                      <a:pt x="549" y="135"/>
                      <a:pt x="540" y="130"/>
                    </a:cubicBezTo>
                    <a:cubicBezTo>
                      <a:pt x="535" y="128"/>
                      <a:pt x="530" y="124"/>
                      <a:pt x="524" y="123"/>
                    </a:cubicBezTo>
                    <a:cubicBezTo>
                      <a:pt x="512" y="119"/>
                      <a:pt x="499" y="117"/>
                      <a:pt x="486" y="114"/>
                    </a:cubicBezTo>
                    <a:cubicBezTo>
                      <a:pt x="472" y="111"/>
                      <a:pt x="459" y="116"/>
                      <a:pt x="448" y="122"/>
                    </a:cubicBezTo>
                    <a:close/>
                    <a:moveTo>
                      <a:pt x="218" y="58"/>
                    </a:moveTo>
                    <a:cubicBezTo>
                      <a:pt x="221" y="67"/>
                      <a:pt x="227" y="75"/>
                      <a:pt x="232" y="83"/>
                    </a:cubicBezTo>
                    <a:cubicBezTo>
                      <a:pt x="239" y="93"/>
                      <a:pt x="248" y="101"/>
                      <a:pt x="258" y="108"/>
                    </a:cubicBezTo>
                    <a:cubicBezTo>
                      <a:pt x="259" y="109"/>
                      <a:pt x="261" y="110"/>
                      <a:pt x="262" y="111"/>
                    </a:cubicBezTo>
                    <a:cubicBezTo>
                      <a:pt x="274" y="113"/>
                      <a:pt x="287" y="114"/>
                      <a:pt x="298" y="110"/>
                    </a:cubicBezTo>
                    <a:cubicBezTo>
                      <a:pt x="314" y="104"/>
                      <a:pt x="324" y="92"/>
                      <a:pt x="333" y="78"/>
                    </a:cubicBezTo>
                    <a:cubicBezTo>
                      <a:pt x="338" y="71"/>
                      <a:pt x="338" y="63"/>
                      <a:pt x="336" y="54"/>
                    </a:cubicBezTo>
                    <a:cubicBezTo>
                      <a:pt x="333" y="54"/>
                      <a:pt x="331" y="54"/>
                      <a:pt x="328" y="54"/>
                    </a:cubicBezTo>
                    <a:cubicBezTo>
                      <a:pt x="329" y="57"/>
                      <a:pt x="330" y="59"/>
                      <a:pt x="332" y="62"/>
                    </a:cubicBezTo>
                    <a:cubicBezTo>
                      <a:pt x="331" y="64"/>
                      <a:pt x="330" y="67"/>
                      <a:pt x="329" y="70"/>
                    </a:cubicBezTo>
                    <a:cubicBezTo>
                      <a:pt x="326" y="75"/>
                      <a:pt x="323" y="80"/>
                      <a:pt x="322" y="86"/>
                    </a:cubicBezTo>
                    <a:cubicBezTo>
                      <a:pt x="319" y="93"/>
                      <a:pt x="315" y="99"/>
                      <a:pt x="307" y="102"/>
                    </a:cubicBezTo>
                    <a:cubicBezTo>
                      <a:pt x="291" y="109"/>
                      <a:pt x="276" y="111"/>
                      <a:pt x="262" y="98"/>
                    </a:cubicBezTo>
                    <a:cubicBezTo>
                      <a:pt x="260" y="97"/>
                      <a:pt x="258" y="95"/>
                      <a:pt x="257" y="94"/>
                    </a:cubicBezTo>
                    <a:cubicBezTo>
                      <a:pt x="247" y="89"/>
                      <a:pt x="241" y="82"/>
                      <a:pt x="235" y="73"/>
                    </a:cubicBezTo>
                    <a:cubicBezTo>
                      <a:pt x="231" y="68"/>
                      <a:pt x="228" y="63"/>
                      <a:pt x="224" y="57"/>
                    </a:cubicBezTo>
                    <a:cubicBezTo>
                      <a:pt x="222" y="57"/>
                      <a:pt x="221" y="58"/>
                      <a:pt x="218" y="58"/>
                    </a:cubicBezTo>
                    <a:close/>
                    <a:moveTo>
                      <a:pt x="276" y="87"/>
                    </a:moveTo>
                    <a:cubicBezTo>
                      <a:pt x="265" y="82"/>
                      <a:pt x="256" y="77"/>
                      <a:pt x="252" y="64"/>
                    </a:cubicBezTo>
                    <a:cubicBezTo>
                      <a:pt x="251" y="61"/>
                      <a:pt x="249" y="58"/>
                      <a:pt x="247" y="56"/>
                    </a:cubicBezTo>
                    <a:cubicBezTo>
                      <a:pt x="242" y="56"/>
                      <a:pt x="238" y="56"/>
                      <a:pt x="234" y="57"/>
                    </a:cubicBezTo>
                    <a:cubicBezTo>
                      <a:pt x="234" y="58"/>
                      <a:pt x="234" y="58"/>
                      <a:pt x="235" y="59"/>
                    </a:cubicBezTo>
                    <a:cubicBezTo>
                      <a:pt x="244" y="70"/>
                      <a:pt x="253" y="82"/>
                      <a:pt x="267" y="88"/>
                    </a:cubicBezTo>
                    <a:cubicBezTo>
                      <a:pt x="277" y="94"/>
                      <a:pt x="287" y="93"/>
                      <a:pt x="298" y="89"/>
                    </a:cubicBezTo>
                    <a:cubicBezTo>
                      <a:pt x="301" y="87"/>
                      <a:pt x="305" y="84"/>
                      <a:pt x="306" y="80"/>
                    </a:cubicBezTo>
                    <a:cubicBezTo>
                      <a:pt x="307" y="72"/>
                      <a:pt x="309" y="64"/>
                      <a:pt x="311" y="57"/>
                    </a:cubicBezTo>
                    <a:cubicBezTo>
                      <a:pt x="312" y="55"/>
                      <a:pt x="311" y="54"/>
                      <a:pt x="311" y="52"/>
                    </a:cubicBezTo>
                    <a:cubicBezTo>
                      <a:pt x="306" y="52"/>
                      <a:pt x="301" y="52"/>
                      <a:pt x="297" y="52"/>
                    </a:cubicBezTo>
                    <a:cubicBezTo>
                      <a:pt x="295" y="59"/>
                      <a:pt x="293" y="65"/>
                      <a:pt x="291" y="71"/>
                    </a:cubicBezTo>
                    <a:cubicBezTo>
                      <a:pt x="288" y="78"/>
                      <a:pt x="285" y="85"/>
                      <a:pt x="276" y="87"/>
                    </a:cubicBezTo>
                    <a:close/>
                    <a:moveTo>
                      <a:pt x="165" y="62"/>
                    </a:moveTo>
                    <a:cubicBezTo>
                      <a:pt x="165" y="62"/>
                      <a:pt x="165" y="63"/>
                      <a:pt x="164" y="63"/>
                    </a:cubicBezTo>
                    <a:cubicBezTo>
                      <a:pt x="165" y="64"/>
                      <a:pt x="165" y="64"/>
                      <a:pt x="166" y="65"/>
                    </a:cubicBezTo>
                    <a:cubicBezTo>
                      <a:pt x="178" y="80"/>
                      <a:pt x="190" y="94"/>
                      <a:pt x="202" y="109"/>
                    </a:cubicBezTo>
                    <a:cubicBezTo>
                      <a:pt x="206" y="113"/>
                      <a:pt x="209" y="119"/>
                      <a:pt x="212" y="123"/>
                    </a:cubicBezTo>
                    <a:cubicBezTo>
                      <a:pt x="225" y="139"/>
                      <a:pt x="238" y="153"/>
                      <a:pt x="252" y="167"/>
                    </a:cubicBezTo>
                    <a:cubicBezTo>
                      <a:pt x="257" y="171"/>
                      <a:pt x="262" y="172"/>
                      <a:pt x="267" y="170"/>
                    </a:cubicBezTo>
                    <a:cubicBezTo>
                      <a:pt x="277" y="166"/>
                      <a:pt x="286" y="161"/>
                      <a:pt x="295" y="156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2" y="155"/>
                      <a:pt x="290" y="156"/>
                      <a:pt x="288" y="157"/>
                    </a:cubicBezTo>
                    <a:cubicBezTo>
                      <a:pt x="280" y="159"/>
                      <a:pt x="272" y="162"/>
                      <a:pt x="263" y="161"/>
                    </a:cubicBezTo>
                    <a:cubicBezTo>
                      <a:pt x="257" y="161"/>
                      <a:pt x="251" y="161"/>
                      <a:pt x="247" y="156"/>
                    </a:cubicBezTo>
                    <a:cubicBezTo>
                      <a:pt x="239" y="146"/>
                      <a:pt x="232" y="136"/>
                      <a:pt x="224" y="126"/>
                    </a:cubicBezTo>
                    <a:cubicBezTo>
                      <a:pt x="219" y="119"/>
                      <a:pt x="216" y="111"/>
                      <a:pt x="210" y="105"/>
                    </a:cubicBezTo>
                    <a:cubicBezTo>
                      <a:pt x="196" y="91"/>
                      <a:pt x="181" y="77"/>
                      <a:pt x="167" y="63"/>
                    </a:cubicBezTo>
                    <a:cubicBezTo>
                      <a:pt x="167" y="63"/>
                      <a:pt x="166" y="62"/>
                      <a:pt x="165" y="62"/>
                    </a:cubicBezTo>
                    <a:close/>
                    <a:moveTo>
                      <a:pt x="289" y="633"/>
                    </a:moveTo>
                    <a:cubicBezTo>
                      <a:pt x="286" y="636"/>
                      <a:pt x="283" y="637"/>
                      <a:pt x="281" y="639"/>
                    </a:cubicBezTo>
                    <a:cubicBezTo>
                      <a:pt x="276" y="646"/>
                      <a:pt x="271" y="653"/>
                      <a:pt x="266" y="659"/>
                    </a:cubicBezTo>
                    <a:cubicBezTo>
                      <a:pt x="266" y="660"/>
                      <a:pt x="266" y="660"/>
                      <a:pt x="265" y="661"/>
                    </a:cubicBezTo>
                    <a:cubicBezTo>
                      <a:pt x="266" y="662"/>
                      <a:pt x="268" y="664"/>
                      <a:pt x="268" y="666"/>
                    </a:cubicBezTo>
                    <a:cubicBezTo>
                      <a:pt x="274" y="665"/>
                      <a:pt x="275" y="665"/>
                      <a:pt x="276" y="661"/>
                    </a:cubicBezTo>
                    <a:cubicBezTo>
                      <a:pt x="278" y="655"/>
                      <a:pt x="282" y="651"/>
                      <a:pt x="285" y="647"/>
                    </a:cubicBezTo>
                    <a:cubicBezTo>
                      <a:pt x="291" y="640"/>
                      <a:pt x="298" y="641"/>
                      <a:pt x="303" y="648"/>
                    </a:cubicBezTo>
                    <a:cubicBezTo>
                      <a:pt x="305" y="652"/>
                      <a:pt x="307" y="656"/>
                      <a:pt x="309" y="660"/>
                    </a:cubicBezTo>
                    <a:cubicBezTo>
                      <a:pt x="310" y="661"/>
                      <a:pt x="311" y="662"/>
                      <a:pt x="312" y="663"/>
                    </a:cubicBezTo>
                    <a:cubicBezTo>
                      <a:pt x="315" y="658"/>
                      <a:pt x="317" y="654"/>
                      <a:pt x="320" y="650"/>
                    </a:cubicBezTo>
                    <a:cubicBezTo>
                      <a:pt x="323" y="646"/>
                      <a:pt x="328" y="649"/>
                      <a:pt x="331" y="650"/>
                    </a:cubicBezTo>
                    <a:cubicBezTo>
                      <a:pt x="338" y="654"/>
                      <a:pt x="335" y="661"/>
                      <a:pt x="339" y="666"/>
                    </a:cubicBezTo>
                    <a:cubicBezTo>
                      <a:pt x="340" y="666"/>
                      <a:pt x="342" y="665"/>
                      <a:pt x="343" y="665"/>
                    </a:cubicBezTo>
                    <a:cubicBezTo>
                      <a:pt x="345" y="661"/>
                      <a:pt x="347" y="657"/>
                      <a:pt x="349" y="652"/>
                    </a:cubicBezTo>
                    <a:cubicBezTo>
                      <a:pt x="339" y="652"/>
                      <a:pt x="338" y="641"/>
                      <a:pt x="331" y="635"/>
                    </a:cubicBezTo>
                    <a:cubicBezTo>
                      <a:pt x="328" y="637"/>
                      <a:pt x="325" y="639"/>
                      <a:pt x="323" y="640"/>
                    </a:cubicBezTo>
                    <a:cubicBezTo>
                      <a:pt x="320" y="642"/>
                      <a:pt x="318" y="645"/>
                      <a:pt x="315" y="646"/>
                    </a:cubicBezTo>
                    <a:cubicBezTo>
                      <a:pt x="310" y="649"/>
                      <a:pt x="307" y="648"/>
                      <a:pt x="302" y="644"/>
                    </a:cubicBezTo>
                    <a:cubicBezTo>
                      <a:pt x="298" y="640"/>
                      <a:pt x="294" y="637"/>
                      <a:pt x="289" y="633"/>
                    </a:cubicBezTo>
                    <a:close/>
                    <a:moveTo>
                      <a:pt x="280" y="195"/>
                    </a:moveTo>
                    <a:cubicBezTo>
                      <a:pt x="281" y="195"/>
                      <a:pt x="281" y="196"/>
                      <a:pt x="282" y="195"/>
                    </a:cubicBezTo>
                    <a:cubicBezTo>
                      <a:pt x="296" y="193"/>
                      <a:pt x="311" y="190"/>
                      <a:pt x="324" y="184"/>
                    </a:cubicBezTo>
                    <a:cubicBezTo>
                      <a:pt x="335" y="179"/>
                      <a:pt x="346" y="174"/>
                      <a:pt x="357" y="169"/>
                    </a:cubicBezTo>
                    <a:cubicBezTo>
                      <a:pt x="371" y="164"/>
                      <a:pt x="385" y="159"/>
                      <a:pt x="400" y="153"/>
                    </a:cubicBezTo>
                    <a:cubicBezTo>
                      <a:pt x="407" y="150"/>
                      <a:pt x="415" y="146"/>
                      <a:pt x="423" y="142"/>
                    </a:cubicBezTo>
                    <a:cubicBezTo>
                      <a:pt x="419" y="142"/>
                      <a:pt x="415" y="142"/>
                      <a:pt x="412" y="143"/>
                    </a:cubicBezTo>
                    <a:cubicBezTo>
                      <a:pt x="407" y="144"/>
                      <a:pt x="402" y="145"/>
                      <a:pt x="397" y="146"/>
                    </a:cubicBezTo>
                    <a:cubicBezTo>
                      <a:pt x="386" y="151"/>
                      <a:pt x="375" y="156"/>
                      <a:pt x="365" y="160"/>
                    </a:cubicBezTo>
                    <a:cubicBezTo>
                      <a:pt x="347" y="168"/>
                      <a:pt x="330" y="175"/>
                      <a:pt x="312" y="183"/>
                    </a:cubicBezTo>
                    <a:cubicBezTo>
                      <a:pt x="302" y="188"/>
                      <a:pt x="291" y="192"/>
                      <a:pt x="280" y="195"/>
                    </a:cubicBezTo>
                    <a:close/>
                    <a:moveTo>
                      <a:pt x="182" y="1205"/>
                    </a:moveTo>
                    <a:cubicBezTo>
                      <a:pt x="188" y="1182"/>
                      <a:pt x="185" y="1158"/>
                      <a:pt x="191" y="1136"/>
                    </a:cubicBezTo>
                    <a:cubicBezTo>
                      <a:pt x="187" y="1133"/>
                      <a:pt x="182" y="1131"/>
                      <a:pt x="177" y="1131"/>
                    </a:cubicBezTo>
                    <a:cubicBezTo>
                      <a:pt x="176" y="1156"/>
                      <a:pt x="176" y="1181"/>
                      <a:pt x="177" y="1205"/>
                    </a:cubicBezTo>
                    <a:cubicBezTo>
                      <a:pt x="179" y="1205"/>
                      <a:pt x="181" y="1205"/>
                      <a:pt x="182" y="1205"/>
                    </a:cubicBezTo>
                    <a:close/>
                    <a:moveTo>
                      <a:pt x="604" y="138"/>
                    </a:moveTo>
                    <a:cubicBezTo>
                      <a:pt x="600" y="135"/>
                      <a:pt x="596" y="131"/>
                      <a:pt x="592" y="128"/>
                    </a:cubicBezTo>
                    <a:cubicBezTo>
                      <a:pt x="586" y="122"/>
                      <a:pt x="579" y="119"/>
                      <a:pt x="571" y="116"/>
                    </a:cubicBezTo>
                    <a:cubicBezTo>
                      <a:pt x="558" y="110"/>
                      <a:pt x="544" y="108"/>
                      <a:pt x="530" y="105"/>
                    </a:cubicBezTo>
                    <a:cubicBezTo>
                      <a:pt x="519" y="103"/>
                      <a:pt x="507" y="102"/>
                      <a:pt x="497" y="97"/>
                    </a:cubicBezTo>
                    <a:cubicBezTo>
                      <a:pt x="496" y="96"/>
                      <a:pt x="494" y="96"/>
                      <a:pt x="493" y="96"/>
                    </a:cubicBezTo>
                    <a:cubicBezTo>
                      <a:pt x="487" y="95"/>
                      <a:pt x="481" y="94"/>
                      <a:pt x="475" y="94"/>
                    </a:cubicBezTo>
                    <a:cubicBezTo>
                      <a:pt x="467" y="94"/>
                      <a:pt x="459" y="95"/>
                      <a:pt x="450" y="95"/>
                    </a:cubicBezTo>
                    <a:cubicBezTo>
                      <a:pt x="450" y="96"/>
                      <a:pt x="450" y="96"/>
                      <a:pt x="450" y="97"/>
                    </a:cubicBezTo>
                    <a:cubicBezTo>
                      <a:pt x="452" y="97"/>
                      <a:pt x="453" y="97"/>
                      <a:pt x="454" y="97"/>
                    </a:cubicBezTo>
                    <a:cubicBezTo>
                      <a:pt x="471" y="96"/>
                      <a:pt x="488" y="98"/>
                      <a:pt x="504" y="102"/>
                    </a:cubicBezTo>
                    <a:cubicBezTo>
                      <a:pt x="517" y="105"/>
                      <a:pt x="529" y="109"/>
                      <a:pt x="541" y="113"/>
                    </a:cubicBezTo>
                    <a:cubicBezTo>
                      <a:pt x="551" y="116"/>
                      <a:pt x="561" y="120"/>
                      <a:pt x="570" y="124"/>
                    </a:cubicBezTo>
                    <a:cubicBezTo>
                      <a:pt x="581" y="129"/>
                      <a:pt x="591" y="134"/>
                      <a:pt x="602" y="139"/>
                    </a:cubicBezTo>
                    <a:cubicBezTo>
                      <a:pt x="602" y="139"/>
                      <a:pt x="602" y="139"/>
                      <a:pt x="604" y="138"/>
                    </a:cubicBezTo>
                    <a:close/>
                    <a:moveTo>
                      <a:pt x="182" y="61"/>
                    </a:moveTo>
                    <a:cubicBezTo>
                      <a:pt x="184" y="63"/>
                      <a:pt x="185" y="65"/>
                      <a:pt x="186" y="66"/>
                    </a:cubicBezTo>
                    <a:cubicBezTo>
                      <a:pt x="205" y="84"/>
                      <a:pt x="217" y="107"/>
                      <a:pt x="235" y="125"/>
                    </a:cubicBezTo>
                    <a:cubicBezTo>
                      <a:pt x="242" y="132"/>
                      <a:pt x="248" y="139"/>
                      <a:pt x="256" y="143"/>
                    </a:cubicBezTo>
                    <a:cubicBezTo>
                      <a:pt x="264" y="148"/>
                      <a:pt x="272" y="150"/>
                      <a:pt x="280" y="147"/>
                    </a:cubicBezTo>
                    <a:cubicBezTo>
                      <a:pt x="289" y="143"/>
                      <a:pt x="298" y="138"/>
                      <a:pt x="307" y="134"/>
                    </a:cubicBezTo>
                    <a:cubicBezTo>
                      <a:pt x="308" y="134"/>
                      <a:pt x="309" y="133"/>
                      <a:pt x="310" y="132"/>
                    </a:cubicBezTo>
                    <a:cubicBezTo>
                      <a:pt x="301" y="135"/>
                      <a:pt x="292" y="138"/>
                      <a:pt x="282" y="141"/>
                    </a:cubicBezTo>
                    <a:cubicBezTo>
                      <a:pt x="268" y="145"/>
                      <a:pt x="256" y="141"/>
                      <a:pt x="246" y="130"/>
                    </a:cubicBezTo>
                    <a:cubicBezTo>
                      <a:pt x="243" y="127"/>
                      <a:pt x="241" y="125"/>
                      <a:pt x="238" y="122"/>
                    </a:cubicBezTo>
                    <a:cubicBezTo>
                      <a:pt x="233" y="117"/>
                      <a:pt x="227" y="112"/>
                      <a:pt x="222" y="105"/>
                    </a:cubicBezTo>
                    <a:cubicBezTo>
                      <a:pt x="215" y="98"/>
                      <a:pt x="210" y="89"/>
                      <a:pt x="205" y="81"/>
                    </a:cubicBezTo>
                    <a:cubicBezTo>
                      <a:pt x="200" y="74"/>
                      <a:pt x="194" y="67"/>
                      <a:pt x="189" y="60"/>
                    </a:cubicBezTo>
                    <a:cubicBezTo>
                      <a:pt x="187" y="60"/>
                      <a:pt x="185" y="61"/>
                      <a:pt x="182" y="61"/>
                    </a:cubicBezTo>
                    <a:close/>
                    <a:moveTo>
                      <a:pt x="340" y="98"/>
                    </a:moveTo>
                    <a:cubicBezTo>
                      <a:pt x="361" y="89"/>
                      <a:pt x="376" y="72"/>
                      <a:pt x="387" y="53"/>
                    </a:cubicBezTo>
                    <a:cubicBezTo>
                      <a:pt x="379" y="53"/>
                      <a:pt x="371" y="53"/>
                      <a:pt x="364" y="53"/>
                    </a:cubicBezTo>
                    <a:cubicBezTo>
                      <a:pt x="360" y="71"/>
                      <a:pt x="350" y="84"/>
                      <a:pt x="340" y="98"/>
                    </a:cubicBezTo>
                    <a:close/>
                    <a:moveTo>
                      <a:pt x="369" y="664"/>
                    </a:moveTo>
                    <a:cubicBezTo>
                      <a:pt x="376" y="648"/>
                      <a:pt x="381" y="644"/>
                      <a:pt x="388" y="648"/>
                    </a:cubicBezTo>
                    <a:cubicBezTo>
                      <a:pt x="391" y="658"/>
                      <a:pt x="396" y="659"/>
                      <a:pt x="403" y="656"/>
                    </a:cubicBezTo>
                    <a:cubicBezTo>
                      <a:pt x="411" y="652"/>
                      <a:pt x="408" y="640"/>
                      <a:pt x="417" y="638"/>
                    </a:cubicBezTo>
                    <a:cubicBezTo>
                      <a:pt x="418" y="636"/>
                      <a:pt x="418" y="634"/>
                      <a:pt x="419" y="633"/>
                    </a:cubicBezTo>
                    <a:cubicBezTo>
                      <a:pt x="414" y="635"/>
                      <a:pt x="410" y="640"/>
                      <a:pt x="405" y="641"/>
                    </a:cubicBezTo>
                    <a:cubicBezTo>
                      <a:pt x="400" y="642"/>
                      <a:pt x="394" y="639"/>
                      <a:pt x="389" y="638"/>
                    </a:cubicBezTo>
                    <a:cubicBezTo>
                      <a:pt x="384" y="639"/>
                      <a:pt x="382" y="647"/>
                      <a:pt x="376" y="646"/>
                    </a:cubicBezTo>
                    <a:cubicBezTo>
                      <a:pt x="374" y="644"/>
                      <a:pt x="372" y="643"/>
                      <a:pt x="369" y="641"/>
                    </a:cubicBezTo>
                    <a:cubicBezTo>
                      <a:pt x="365" y="644"/>
                      <a:pt x="361" y="647"/>
                      <a:pt x="357" y="650"/>
                    </a:cubicBezTo>
                    <a:cubicBezTo>
                      <a:pt x="363" y="653"/>
                      <a:pt x="361" y="658"/>
                      <a:pt x="363" y="663"/>
                    </a:cubicBezTo>
                    <a:cubicBezTo>
                      <a:pt x="365" y="664"/>
                      <a:pt x="367" y="664"/>
                      <a:pt x="369" y="664"/>
                    </a:cubicBezTo>
                    <a:close/>
                    <a:moveTo>
                      <a:pt x="385" y="650"/>
                    </a:moveTo>
                    <a:cubicBezTo>
                      <a:pt x="374" y="651"/>
                      <a:pt x="377" y="662"/>
                      <a:pt x="371" y="667"/>
                    </a:cubicBezTo>
                    <a:cubicBezTo>
                      <a:pt x="368" y="667"/>
                      <a:pt x="365" y="667"/>
                      <a:pt x="361" y="668"/>
                    </a:cubicBezTo>
                    <a:cubicBezTo>
                      <a:pt x="359" y="663"/>
                      <a:pt x="358" y="659"/>
                      <a:pt x="356" y="655"/>
                    </a:cubicBezTo>
                    <a:cubicBezTo>
                      <a:pt x="356" y="655"/>
                      <a:pt x="355" y="654"/>
                      <a:pt x="355" y="654"/>
                    </a:cubicBezTo>
                    <a:cubicBezTo>
                      <a:pt x="352" y="657"/>
                      <a:pt x="350" y="660"/>
                      <a:pt x="347" y="664"/>
                    </a:cubicBezTo>
                    <a:cubicBezTo>
                      <a:pt x="351" y="664"/>
                      <a:pt x="353" y="664"/>
                      <a:pt x="357" y="664"/>
                    </a:cubicBezTo>
                    <a:cubicBezTo>
                      <a:pt x="357" y="669"/>
                      <a:pt x="358" y="675"/>
                      <a:pt x="359" y="680"/>
                    </a:cubicBezTo>
                    <a:cubicBezTo>
                      <a:pt x="362" y="683"/>
                      <a:pt x="365" y="681"/>
                      <a:pt x="367" y="679"/>
                    </a:cubicBezTo>
                    <a:cubicBezTo>
                      <a:pt x="370" y="677"/>
                      <a:pt x="373" y="674"/>
                      <a:pt x="377" y="672"/>
                    </a:cubicBezTo>
                    <a:cubicBezTo>
                      <a:pt x="382" y="667"/>
                      <a:pt x="388" y="665"/>
                      <a:pt x="396" y="666"/>
                    </a:cubicBezTo>
                    <a:cubicBezTo>
                      <a:pt x="396" y="668"/>
                      <a:pt x="397" y="670"/>
                      <a:pt x="397" y="672"/>
                    </a:cubicBezTo>
                    <a:cubicBezTo>
                      <a:pt x="405" y="673"/>
                      <a:pt x="409" y="667"/>
                      <a:pt x="408" y="659"/>
                    </a:cubicBezTo>
                    <a:cubicBezTo>
                      <a:pt x="394" y="663"/>
                      <a:pt x="394" y="662"/>
                      <a:pt x="387" y="656"/>
                    </a:cubicBezTo>
                    <a:cubicBezTo>
                      <a:pt x="387" y="655"/>
                      <a:pt x="386" y="653"/>
                      <a:pt x="385" y="650"/>
                    </a:cubicBezTo>
                    <a:close/>
                    <a:moveTo>
                      <a:pt x="261" y="1196"/>
                    </a:moveTo>
                    <a:cubicBezTo>
                      <a:pt x="255" y="1185"/>
                      <a:pt x="251" y="1181"/>
                      <a:pt x="245" y="1178"/>
                    </a:cubicBezTo>
                    <a:cubicBezTo>
                      <a:pt x="235" y="1194"/>
                      <a:pt x="222" y="1207"/>
                      <a:pt x="215" y="1224"/>
                    </a:cubicBezTo>
                    <a:cubicBezTo>
                      <a:pt x="229" y="1213"/>
                      <a:pt x="244" y="1202"/>
                      <a:pt x="261" y="1196"/>
                    </a:cubicBezTo>
                    <a:close/>
                    <a:moveTo>
                      <a:pt x="196" y="1138"/>
                    </a:moveTo>
                    <a:cubicBezTo>
                      <a:pt x="196" y="1149"/>
                      <a:pt x="189" y="1158"/>
                      <a:pt x="190" y="1169"/>
                    </a:cubicBezTo>
                    <a:cubicBezTo>
                      <a:pt x="191" y="1173"/>
                      <a:pt x="190" y="1176"/>
                      <a:pt x="189" y="1180"/>
                    </a:cubicBezTo>
                    <a:cubicBezTo>
                      <a:pt x="188" y="1188"/>
                      <a:pt x="188" y="1197"/>
                      <a:pt x="187" y="1206"/>
                    </a:cubicBezTo>
                    <a:cubicBezTo>
                      <a:pt x="188" y="1206"/>
                      <a:pt x="190" y="1206"/>
                      <a:pt x="192" y="1207"/>
                    </a:cubicBezTo>
                    <a:cubicBezTo>
                      <a:pt x="197" y="1186"/>
                      <a:pt x="202" y="1166"/>
                      <a:pt x="207" y="1146"/>
                    </a:cubicBezTo>
                    <a:cubicBezTo>
                      <a:pt x="204" y="1144"/>
                      <a:pt x="200" y="1141"/>
                      <a:pt x="196" y="1138"/>
                    </a:cubicBezTo>
                    <a:close/>
                    <a:moveTo>
                      <a:pt x="548" y="41"/>
                    </a:moveTo>
                    <a:cubicBezTo>
                      <a:pt x="545" y="52"/>
                      <a:pt x="547" y="55"/>
                      <a:pt x="555" y="59"/>
                    </a:cubicBezTo>
                    <a:cubicBezTo>
                      <a:pt x="571" y="65"/>
                      <a:pt x="586" y="61"/>
                      <a:pt x="601" y="60"/>
                    </a:cubicBezTo>
                    <a:cubicBezTo>
                      <a:pt x="601" y="59"/>
                      <a:pt x="600" y="58"/>
                      <a:pt x="599" y="58"/>
                    </a:cubicBezTo>
                    <a:cubicBezTo>
                      <a:pt x="593" y="57"/>
                      <a:pt x="586" y="57"/>
                      <a:pt x="580" y="56"/>
                    </a:cubicBezTo>
                    <a:cubicBezTo>
                      <a:pt x="575" y="55"/>
                      <a:pt x="569" y="54"/>
                      <a:pt x="567" y="47"/>
                    </a:cubicBezTo>
                    <a:cubicBezTo>
                      <a:pt x="568" y="45"/>
                      <a:pt x="570" y="43"/>
                      <a:pt x="571" y="40"/>
                    </a:cubicBezTo>
                    <a:cubicBezTo>
                      <a:pt x="563" y="40"/>
                      <a:pt x="555" y="41"/>
                      <a:pt x="548" y="41"/>
                    </a:cubicBezTo>
                    <a:close/>
                    <a:moveTo>
                      <a:pt x="241" y="1174"/>
                    </a:moveTo>
                    <a:cubicBezTo>
                      <a:pt x="237" y="1170"/>
                      <a:pt x="232" y="1165"/>
                      <a:pt x="227" y="1161"/>
                    </a:cubicBezTo>
                    <a:cubicBezTo>
                      <a:pt x="219" y="1179"/>
                      <a:pt x="212" y="1196"/>
                      <a:pt x="205" y="1213"/>
                    </a:cubicBezTo>
                    <a:cubicBezTo>
                      <a:pt x="205" y="1213"/>
                      <a:pt x="205" y="1214"/>
                      <a:pt x="206" y="1214"/>
                    </a:cubicBezTo>
                    <a:cubicBezTo>
                      <a:pt x="211" y="1207"/>
                      <a:pt x="217" y="1200"/>
                      <a:pt x="223" y="1193"/>
                    </a:cubicBezTo>
                    <a:cubicBezTo>
                      <a:pt x="228" y="1187"/>
                      <a:pt x="235" y="1180"/>
                      <a:pt x="241" y="1174"/>
                    </a:cubicBezTo>
                    <a:close/>
                    <a:moveTo>
                      <a:pt x="222" y="1158"/>
                    </a:moveTo>
                    <a:cubicBezTo>
                      <a:pt x="216" y="1151"/>
                      <a:pt x="215" y="1151"/>
                      <a:pt x="209" y="1154"/>
                    </a:cubicBezTo>
                    <a:cubicBezTo>
                      <a:pt x="205" y="1172"/>
                      <a:pt x="199" y="1190"/>
                      <a:pt x="197" y="1208"/>
                    </a:cubicBezTo>
                    <a:cubicBezTo>
                      <a:pt x="208" y="1193"/>
                      <a:pt x="214" y="1175"/>
                      <a:pt x="222" y="1158"/>
                    </a:cubicBezTo>
                    <a:close/>
                    <a:moveTo>
                      <a:pt x="405" y="138"/>
                    </a:moveTo>
                    <a:cubicBezTo>
                      <a:pt x="405" y="138"/>
                      <a:pt x="405" y="137"/>
                      <a:pt x="405" y="137"/>
                    </a:cubicBezTo>
                    <a:cubicBezTo>
                      <a:pt x="404" y="137"/>
                      <a:pt x="403" y="137"/>
                      <a:pt x="403" y="137"/>
                    </a:cubicBezTo>
                    <a:cubicBezTo>
                      <a:pt x="389" y="142"/>
                      <a:pt x="376" y="147"/>
                      <a:pt x="362" y="152"/>
                    </a:cubicBezTo>
                    <a:cubicBezTo>
                      <a:pt x="350" y="157"/>
                      <a:pt x="337" y="162"/>
                      <a:pt x="326" y="168"/>
                    </a:cubicBezTo>
                    <a:cubicBezTo>
                      <a:pt x="316" y="173"/>
                      <a:pt x="307" y="176"/>
                      <a:pt x="296" y="178"/>
                    </a:cubicBezTo>
                    <a:cubicBezTo>
                      <a:pt x="289" y="179"/>
                      <a:pt x="283" y="181"/>
                      <a:pt x="276" y="182"/>
                    </a:cubicBezTo>
                    <a:cubicBezTo>
                      <a:pt x="285" y="182"/>
                      <a:pt x="295" y="180"/>
                      <a:pt x="304" y="178"/>
                    </a:cubicBezTo>
                    <a:cubicBezTo>
                      <a:pt x="311" y="176"/>
                      <a:pt x="319" y="174"/>
                      <a:pt x="326" y="171"/>
                    </a:cubicBezTo>
                    <a:cubicBezTo>
                      <a:pt x="337" y="167"/>
                      <a:pt x="348" y="163"/>
                      <a:pt x="359" y="158"/>
                    </a:cubicBezTo>
                    <a:cubicBezTo>
                      <a:pt x="375" y="152"/>
                      <a:pt x="390" y="145"/>
                      <a:pt x="405" y="138"/>
                    </a:cubicBezTo>
                    <a:close/>
                    <a:moveTo>
                      <a:pt x="604" y="65"/>
                    </a:moveTo>
                    <a:cubicBezTo>
                      <a:pt x="598" y="65"/>
                      <a:pt x="592" y="64"/>
                      <a:pt x="587" y="65"/>
                    </a:cubicBezTo>
                    <a:cubicBezTo>
                      <a:pt x="575" y="66"/>
                      <a:pt x="563" y="66"/>
                      <a:pt x="551" y="61"/>
                    </a:cubicBezTo>
                    <a:cubicBezTo>
                      <a:pt x="547" y="59"/>
                      <a:pt x="544" y="57"/>
                      <a:pt x="543" y="52"/>
                    </a:cubicBezTo>
                    <a:cubicBezTo>
                      <a:pt x="543" y="49"/>
                      <a:pt x="543" y="46"/>
                      <a:pt x="543" y="43"/>
                    </a:cubicBezTo>
                    <a:cubicBezTo>
                      <a:pt x="536" y="43"/>
                      <a:pt x="532" y="51"/>
                      <a:pt x="533" y="60"/>
                    </a:cubicBezTo>
                    <a:cubicBezTo>
                      <a:pt x="556" y="69"/>
                      <a:pt x="581" y="69"/>
                      <a:pt x="606" y="69"/>
                    </a:cubicBezTo>
                    <a:cubicBezTo>
                      <a:pt x="605" y="68"/>
                      <a:pt x="605" y="66"/>
                      <a:pt x="604" y="65"/>
                    </a:cubicBezTo>
                    <a:close/>
                    <a:moveTo>
                      <a:pt x="225" y="1245"/>
                    </a:moveTo>
                    <a:cubicBezTo>
                      <a:pt x="241" y="1237"/>
                      <a:pt x="255" y="1227"/>
                      <a:pt x="270" y="1217"/>
                    </a:cubicBezTo>
                    <a:cubicBezTo>
                      <a:pt x="260" y="1216"/>
                      <a:pt x="233" y="1227"/>
                      <a:pt x="223" y="1237"/>
                    </a:cubicBezTo>
                    <a:cubicBezTo>
                      <a:pt x="223" y="1239"/>
                      <a:pt x="224" y="1242"/>
                      <a:pt x="225" y="1245"/>
                    </a:cubicBezTo>
                    <a:close/>
                    <a:moveTo>
                      <a:pt x="510" y="44"/>
                    </a:moveTo>
                    <a:cubicBezTo>
                      <a:pt x="507" y="51"/>
                      <a:pt x="508" y="56"/>
                      <a:pt x="513" y="58"/>
                    </a:cubicBezTo>
                    <a:cubicBezTo>
                      <a:pt x="518" y="59"/>
                      <a:pt x="523" y="60"/>
                      <a:pt x="527" y="61"/>
                    </a:cubicBezTo>
                    <a:cubicBezTo>
                      <a:pt x="530" y="54"/>
                      <a:pt x="532" y="48"/>
                      <a:pt x="534" y="42"/>
                    </a:cubicBezTo>
                    <a:cubicBezTo>
                      <a:pt x="526" y="43"/>
                      <a:pt x="517" y="43"/>
                      <a:pt x="510" y="44"/>
                    </a:cubicBezTo>
                    <a:close/>
                    <a:moveTo>
                      <a:pt x="506" y="59"/>
                    </a:moveTo>
                    <a:cubicBezTo>
                      <a:pt x="505" y="54"/>
                      <a:pt x="504" y="49"/>
                      <a:pt x="503" y="44"/>
                    </a:cubicBezTo>
                    <a:cubicBezTo>
                      <a:pt x="495" y="45"/>
                      <a:pt x="486" y="46"/>
                      <a:pt x="476" y="47"/>
                    </a:cubicBezTo>
                    <a:cubicBezTo>
                      <a:pt x="476" y="49"/>
                      <a:pt x="476" y="51"/>
                      <a:pt x="475" y="53"/>
                    </a:cubicBezTo>
                    <a:cubicBezTo>
                      <a:pt x="485" y="58"/>
                      <a:pt x="496" y="59"/>
                      <a:pt x="506" y="59"/>
                    </a:cubicBezTo>
                    <a:close/>
                    <a:moveTo>
                      <a:pt x="447" y="60"/>
                    </a:moveTo>
                    <a:cubicBezTo>
                      <a:pt x="458" y="64"/>
                      <a:pt x="467" y="58"/>
                      <a:pt x="477" y="59"/>
                    </a:cubicBezTo>
                    <a:cubicBezTo>
                      <a:pt x="472" y="57"/>
                      <a:pt x="470" y="53"/>
                      <a:pt x="472" y="48"/>
                    </a:cubicBezTo>
                    <a:cubicBezTo>
                      <a:pt x="463" y="48"/>
                      <a:pt x="455" y="49"/>
                      <a:pt x="447" y="49"/>
                    </a:cubicBezTo>
                    <a:cubicBezTo>
                      <a:pt x="445" y="53"/>
                      <a:pt x="444" y="56"/>
                      <a:pt x="447" y="60"/>
                    </a:cubicBezTo>
                    <a:close/>
                    <a:moveTo>
                      <a:pt x="226" y="905"/>
                    </a:moveTo>
                    <a:cubicBezTo>
                      <a:pt x="226" y="905"/>
                      <a:pt x="227" y="906"/>
                      <a:pt x="227" y="906"/>
                    </a:cubicBezTo>
                    <a:cubicBezTo>
                      <a:pt x="228" y="905"/>
                      <a:pt x="228" y="904"/>
                      <a:pt x="228" y="904"/>
                    </a:cubicBezTo>
                    <a:cubicBezTo>
                      <a:pt x="239" y="893"/>
                      <a:pt x="250" y="882"/>
                      <a:pt x="264" y="874"/>
                    </a:cubicBezTo>
                    <a:cubicBezTo>
                      <a:pt x="274" y="868"/>
                      <a:pt x="281" y="858"/>
                      <a:pt x="290" y="850"/>
                    </a:cubicBezTo>
                    <a:cubicBezTo>
                      <a:pt x="263" y="861"/>
                      <a:pt x="246" y="885"/>
                      <a:pt x="226" y="905"/>
                    </a:cubicBezTo>
                    <a:close/>
                    <a:moveTo>
                      <a:pt x="442" y="49"/>
                    </a:moveTo>
                    <a:cubicBezTo>
                      <a:pt x="438" y="49"/>
                      <a:pt x="434" y="50"/>
                      <a:pt x="430" y="50"/>
                    </a:cubicBezTo>
                    <a:cubicBezTo>
                      <a:pt x="427" y="55"/>
                      <a:pt x="423" y="61"/>
                      <a:pt x="419" y="67"/>
                    </a:cubicBezTo>
                    <a:cubicBezTo>
                      <a:pt x="429" y="66"/>
                      <a:pt x="437" y="65"/>
                      <a:pt x="447" y="64"/>
                    </a:cubicBezTo>
                    <a:cubicBezTo>
                      <a:pt x="441" y="60"/>
                      <a:pt x="440" y="55"/>
                      <a:pt x="442" y="49"/>
                    </a:cubicBezTo>
                    <a:close/>
                    <a:moveTo>
                      <a:pt x="473" y="421"/>
                    </a:moveTo>
                    <a:cubicBezTo>
                      <a:pt x="467" y="418"/>
                      <a:pt x="458" y="418"/>
                      <a:pt x="455" y="423"/>
                    </a:cubicBezTo>
                    <a:cubicBezTo>
                      <a:pt x="450" y="428"/>
                      <a:pt x="448" y="441"/>
                      <a:pt x="453" y="447"/>
                    </a:cubicBezTo>
                    <a:cubicBezTo>
                      <a:pt x="454" y="449"/>
                      <a:pt x="461" y="452"/>
                      <a:pt x="463" y="451"/>
                    </a:cubicBezTo>
                    <a:cubicBezTo>
                      <a:pt x="464" y="450"/>
                      <a:pt x="464" y="449"/>
                      <a:pt x="464" y="448"/>
                    </a:cubicBezTo>
                    <a:cubicBezTo>
                      <a:pt x="454" y="442"/>
                      <a:pt x="453" y="439"/>
                      <a:pt x="455" y="434"/>
                    </a:cubicBezTo>
                    <a:cubicBezTo>
                      <a:pt x="459" y="427"/>
                      <a:pt x="465" y="425"/>
                      <a:pt x="472" y="426"/>
                    </a:cubicBezTo>
                    <a:cubicBezTo>
                      <a:pt x="472" y="425"/>
                      <a:pt x="472" y="425"/>
                      <a:pt x="472" y="424"/>
                    </a:cubicBezTo>
                    <a:cubicBezTo>
                      <a:pt x="473" y="423"/>
                      <a:pt x="473" y="423"/>
                      <a:pt x="473" y="421"/>
                    </a:cubicBezTo>
                    <a:close/>
                    <a:moveTo>
                      <a:pt x="226" y="1249"/>
                    </a:moveTo>
                    <a:cubicBezTo>
                      <a:pt x="238" y="1249"/>
                      <a:pt x="250" y="1250"/>
                      <a:pt x="261" y="1249"/>
                    </a:cubicBezTo>
                    <a:cubicBezTo>
                      <a:pt x="266" y="1249"/>
                      <a:pt x="270" y="1246"/>
                      <a:pt x="273" y="1242"/>
                    </a:cubicBezTo>
                    <a:cubicBezTo>
                      <a:pt x="257" y="1242"/>
                      <a:pt x="241" y="1242"/>
                      <a:pt x="226" y="1249"/>
                    </a:cubicBezTo>
                    <a:close/>
                    <a:moveTo>
                      <a:pt x="360" y="705"/>
                    </a:moveTo>
                    <a:cubicBezTo>
                      <a:pt x="352" y="716"/>
                      <a:pt x="351" y="725"/>
                      <a:pt x="357" y="730"/>
                    </a:cubicBezTo>
                    <a:cubicBezTo>
                      <a:pt x="368" y="724"/>
                      <a:pt x="370" y="712"/>
                      <a:pt x="360" y="705"/>
                    </a:cubicBezTo>
                    <a:close/>
                    <a:moveTo>
                      <a:pt x="332" y="734"/>
                    </a:moveTo>
                    <a:cubicBezTo>
                      <a:pt x="332" y="741"/>
                      <a:pt x="328" y="748"/>
                      <a:pt x="336" y="755"/>
                    </a:cubicBezTo>
                    <a:cubicBezTo>
                      <a:pt x="339" y="753"/>
                      <a:pt x="342" y="751"/>
                      <a:pt x="344" y="750"/>
                    </a:cubicBezTo>
                    <a:cubicBezTo>
                      <a:pt x="344" y="742"/>
                      <a:pt x="339" y="736"/>
                      <a:pt x="332" y="734"/>
                    </a:cubicBezTo>
                    <a:close/>
                    <a:moveTo>
                      <a:pt x="333" y="681"/>
                    </a:moveTo>
                    <a:cubicBezTo>
                      <a:pt x="335" y="677"/>
                      <a:pt x="337" y="674"/>
                      <a:pt x="339" y="671"/>
                    </a:cubicBezTo>
                    <a:cubicBezTo>
                      <a:pt x="335" y="668"/>
                      <a:pt x="333" y="666"/>
                      <a:pt x="333" y="661"/>
                    </a:cubicBezTo>
                    <a:cubicBezTo>
                      <a:pt x="333" y="654"/>
                      <a:pt x="331" y="652"/>
                      <a:pt x="322" y="652"/>
                    </a:cubicBezTo>
                    <a:cubicBezTo>
                      <a:pt x="321" y="655"/>
                      <a:pt x="319" y="658"/>
                      <a:pt x="317" y="661"/>
                    </a:cubicBezTo>
                    <a:cubicBezTo>
                      <a:pt x="322" y="661"/>
                      <a:pt x="326" y="660"/>
                      <a:pt x="330" y="660"/>
                    </a:cubicBezTo>
                    <a:cubicBezTo>
                      <a:pt x="333" y="667"/>
                      <a:pt x="327" y="674"/>
                      <a:pt x="333" y="681"/>
                    </a:cubicBezTo>
                    <a:close/>
                    <a:moveTo>
                      <a:pt x="585" y="39"/>
                    </a:moveTo>
                    <a:cubicBezTo>
                      <a:pt x="584" y="41"/>
                      <a:pt x="582" y="43"/>
                      <a:pt x="583" y="45"/>
                    </a:cubicBezTo>
                    <a:cubicBezTo>
                      <a:pt x="584" y="47"/>
                      <a:pt x="587" y="49"/>
                      <a:pt x="589" y="50"/>
                    </a:cubicBezTo>
                    <a:cubicBezTo>
                      <a:pt x="592" y="51"/>
                      <a:pt x="596" y="50"/>
                      <a:pt x="599" y="51"/>
                    </a:cubicBezTo>
                    <a:cubicBezTo>
                      <a:pt x="599" y="47"/>
                      <a:pt x="600" y="43"/>
                      <a:pt x="600" y="39"/>
                    </a:cubicBezTo>
                    <a:cubicBezTo>
                      <a:pt x="595" y="39"/>
                      <a:pt x="591" y="39"/>
                      <a:pt x="585" y="39"/>
                    </a:cubicBezTo>
                    <a:close/>
                    <a:moveTo>
                      <a:pt x="627" y="93"/>
                    </a:moveTo>
                    <a:cubicBezTo>
                      <a:pt x="623" y="90"/>
                      <a:pt x="619" y="86"/>
                      <a:pt x="615" y="85"/>
                    </a:cubicBezTo>
                    <a:cubicBezTo>
                      <a:pt x="607" y="82"/>
                      <a:pt x="599" y="81"/>
                      <a:pt x="590" y="79"/>
                    </a:cubicBezTo>
                    <a:cubicBezTo>
                      <a:pt x="602" y="86"/>
                      <a:pt x="614" y="92"/>
                      <a:pt x="626" y="98"/>
                    </a:cubicBezTo>
                    <a:cubicBezTo>
                      <a:pt x="626" y="96"/>
                      <a:pt x="626" y="95"/>
                      <a:pt x="627" y="93"/>
                    </a:cubicBezTo>
                    <a:close/>
                    <a:moveTo>
                      <a:pt x="236" y="1185"/>
                    </a:moveTo>
                    <a:cubicBezTo>
                      <a:pt x="236" y="1184"/>
                      <a:pt x="236" y="1184"/>
                      <a:pt x="235" y="1184"/>
                    </a:cubicBezTo>
                    <a:cubicBezTo>
                      <a:pt x="226" y="1195"/>
                      <a:pt x="217" y="1206"/>
                      <a:pt x="208" y="1217"/>
                    </a:cubicBezTo>
                    <a:cubicBezTo>
                      <a:pt x="209" y="1219"/>
                      <a:pt x="210" y="1220"/>
                      <a:pt x="211" y="1221"/>
                    </a:cubicBezTo>
                    <a:cubicBezTo>
                      <a:pt x="220" y="1208"/>
                      <a:pt x="228" y="1197"/>
                      <a:pt x="236" y="1185"/>
                    </a:cubicBezTo>
                    <a:close/>
                    <a:moveTo>
                      <a:pt x="283" y="1201"/>
                    </a:moveTo>
                    <a:cubicBezTo>
                      <a:pt x="283" y="1211"/>
                      <a:pt x="283" y="1221"/>
                      <a:pt x="288" y="1231"/>
                    </a:cubicBezTo>
                    <a:cubicBezTo>
                      <a:pt x="293" y="1219"/>
                      <a:pt x="288" y="1210"/>
                      <a:pt x="283" y="1201"/>
                    </a:cubicBezTo>
                    <a:close/>
                    <a:moveTo>
                      <a:pt x="252" y="1162"/>
                    </a:moveTo>
                    <a:cubicBezTo>
                      <a:pt x="251" y="1168"/>
                      <a:pt x="257" y="1182"/>
                      <a:pt x="262" y="1184"/>
                    </a:cubicBezTo>
                    <a:cubicBezTo>
                      <a:pt x="263" y="1181"/>
                      <a:pt x="263" y="1177"/>
                      <a:pt x="264" y="1174"/>
                    </a:cubicBezTo>
                    <a:cubicBezTo>
                      <a:pt x="260" y="1170"/>
                      <a:pt x="256" y="1166"/>
                      <a:pt x="252" y="1162"/>
                    </a:cubicBezTo>
                    <a:close/>
                    <a:moveTo>
                      <a:pt x="312" y="728"/>
                    </a:moveTo>
                    <a:cubicBezTo>
                      <a:pt x="313" y="721"/>
                      <a:pt x="316" y="715"/>
                      <a:pt x="313" y="708"/>
                    </a:cubicBezTo>
                    <a:cubicBezTo>
                      <a:pt x="312" y="708"/>
                      <a:pt x="310" y="707"/>
                      <a:pt x="309" y="707"/>
                    </a:cubicBezTo>
                    <a:cubicBezTo>
                      <a:pt x="304" y="715"/>
                      <a:pt x="307" y="721"/>
                      <a:pt x="312" y="728"/>
                    </a:cubicBezTo>
                    <a:close/>
                    <a:moveTo>
                      <a:pt x="270" y="1180"/>
                    </a:moveTo>
                    <a:cubicBezTo>
                      <a:pt x="269" y="1191"/>
                      <a:pt x="271" y="1199"/>
                      <a:pt x="276" y="1203"/>
                    </a:cubicBezTo>
                    <a:cubicBezTo>
                      <a:pt x="277" y="1199"/>
                      <a:pt x="278" y="1196"/>
                      <a:pt x="279" y="1191"/>
                    </a:cubicBezTo>
                    <a:cubicBezTo>
                      <a:pt x="276" y="1188"/>
                      <a:pt x="274" y="1184"/>
                      <a:pt x="270" y="1180"/>
                    </a:cubicBezTo>
                    <a:close/>
                    <a:moveTo>
                      <a:pt x="179" y="1230"/>
                    </a:moveTo>
                    <a:cubicBezTo>
                      <a:pt x="183" y="1232"/>
                      <a:pt x="187" y="1234"/>
                      <a:pt x="189" y="1236"/>
                    </a:cubicBezTo>
                    <a:cubicBezTo>
                      <a:pt x="192" y="1239"/>
                      <a:pt x="194" y="1244"/>
                      <a:pt x="196" y="1249"/>
                    </a:cubicBezTo>
                    <a:cubicBezTo>
                      <a:pt x="196" y="1249"/>
                      <a:pt x="197" y="1249"/>
                      <a:pt x="200" y="1249"/>
                    </a:cubicBezTo>
                    <a:cubicBezTo>
                      <a:pt x="197" y="1243"/>
                      <a:pt x="195" y="1238"/>
                      <a:pt x="192" y="1233"/>
                    </a:cubicBezTo>
                    <a:cubicBezTo>
                      <a:pt x="189" y="1228"/>
                      <a:pt x="184" y="1227"/>
                      <a:pt x="179" y="1230"/>
                    </a:cubicBezTo>
                    <a:close/>
                    <a:moveTo>
                      <a:pt x="579" y="39"/>
                    </a:moveTo>
                    <a:cubicBezTo>
                      <a:pt x="572" y="43"/>
                      <a:pt x="572" y="44"/>
                      <a:pt x="572" y="49"/>
                    </a:cubicBezTo>
                    <a:cubicBezTo>
                      <a:pt x="577" y="52"/>
                      <a:pt x="591" y="55"/>
                      <a:pt x="597" y="54"/>
                    </a:cubicBezTo>
                    <a:cubicBezTo>
                      <a:pt x="581" y="52"/>
                      <a:pt x="578" y="50"/>
                      <a:pt x="579" y="39"/>
                    </a:cubicBezTo>
                    <a:close/>
                    <a:moveTo>
                      <a:pt x="287" y="723"/>
                    </a:moveTo>
                    <a:cubicBezTo>
                      <a:pt x="282" y="724"/>
                      <a:pt x="280" y="727"/>
                      <a:pt x="280" y="731"/>
                    </a:cubicBezTo>
                    <a:cubicBezTo>
                      <a:pt x="279" y="735"/>
                      <a:pt x="281" y="740"/>
                      <a:pt x="287" y="744"/>
                    </a:cubicBezTo>
                    <a:cubicBezTo>
                      <a:pt x="287" y="736"/>
                      <a:pt x="287" y="730"/>
                      <a:pt x="287" y="723"/>
                    </a:cubicBezTo>
                    <a:close/>
                    <a:moveTo>
                      <a:pt x="219" y="1230"/>
                    </a:moveTo>
                    <a:cubicBezTo>
                      <a:pt x="229" y="1222"/>
                      <a:pt x="240" y="1213"/>
                      <a:pt x="250" y="1205"/>
                    </a:cubicBezTo>
                    <a:cubicBezTo>
                      <a:pt x="238" y="1211"/>
                      <a:pt x="227" y="1219"/>
                      <a:pt x="217" y="1228"/>
                    </a:cubicBezTo>
                    <a:cubicBezTo>
                      <a:pt x="218" y="1229"/>
                      <a:pt x="218" y="1229"/>
                      <a:pt x="219" y="1230"/>
                    </a:cubicBezTo>
                    <a:close/>
                    <a:moveTo>
                      <a:pt x="320" y="1048"/>
                    </a:moveTo>
                    <a:cubicBezTo>
                      <a:pt x="315" y="1050"/>
                      <a:pt x="312" y="1055"/>
                      <a:pt x="313" y="1060"/>
                    </a:cubicBezTo>
                    <a:cubicBezTo>
                      <a:pt x="313" y="1063"/>
                      <a:pt x="314" y="1066"/>
                      <a:pt x="318" y="1067"/>
                    </a:cubicBezTo>
                    <a:cubicBezTo>
                      <a:pt x="319" y="1061"/>
                      <a:pt x="320" y="1055"/>
                      <a:pt x="320" y="1048"/>
                    </a:cubicBezTo>
                    <a:close/>
                    <a:moveTo>
                      <a:pt x="649" y="57"/>
                    </a:moveTo>
                    <a:cubicBezTo>
                      <a:pt x="641" y="58"/>
                      <a:pt x="634" y="55"/>
                      <a:pt x="626" y="57"/>
                    </a:cubicBezTo>
                    <a:cubicBezTo>
                      <a:pt x="633" y="60"/>
                      <a:pt x="639" y="62"/>
                      <a:pt x="645" y="64"/>
                    </a:cubicBezTo>
                    <a:cubicBezTo>
                      <a:pt x="646" y="62"/>
                      <a:pt x="647" y="60"/>
                      <a:pt x="649" y="57"/>
                    </a:cubicBezTo>
                    <a:close/>
                    <a:moveTo>
                      <a:pt x="284" y="1241"/>
                    </a:moveTo>
                    <a:cubicBezTo>
                      <a:pt x="278" y="1244"/>
                      <a:pt x="274" y="1246"/>
                      <a:pt x="270" y="1249"/>
                    </a:cubicBezTo>
                    <a:cubicBezTo>
                      <a:pt x="270" y="1249"/>
                      <a:pt x="270" y="1250"/>
                      <a:pt x="270" y="1250"/>
                    </a:cubicBezTo>
                    <a:cubicBezTo>
                      <a:pt x="275" y="1250"/>
                      <a:pt x="280" y="1251"/>
                      <a:pt x="286" y="1251"/>
                    </a:cubicBezTo>
                    <a:cubicBezTo>
                      <a:pt x="286" y="1248"/>
                      <a:pt x="285" y="1245"/>
                      <a:pt x="284" y="1241"/>
                    </a:cubicBezTo>
                    <a:close/>
                    <a:moveTo>
                      <a:pt x="248" y="787"/>
                    </a:moveTo>
                    <a:cubicBezTo>
                      <a:pt x="251" y="781"/>
                      <a:pt x="249" y="776"/>
                      <a:pt x="247" y="771"/>
                    </a:cubicBezTo>
                    <a:cubicBezTo>
                      <a:pt x="245" y="772"/>
                      <a:pt x="243" y="774"/>
                      <a:pt x="242" y="774"/>
                    </a:cubicBezTo>
                    <a:cubicBezTo>
                      <a:pt x="241" y="780"/>
                      <a:pt x="242" y="785"/>
                      <a:pt x="248" y="787"/>
                    </a:cubicBezTo>
                    <a:close/>
                    <a:moveTo>
                      <a:pt x="639" y="36"/>
                    </a:moveTo>
                    <a:cubicBezTo>
                      <a:pt x="635" y="36"/>
                      <a:pt x="632" y="38"/>
                      <a:pt x="632" y="43"/>
                    </a:cubicBezTo>
                    <a:cubicBezTo>
                      <a:pt x="635" y="44"/>
                      <a:pt x="637" y="45"/>
                      <a:pt x="641" y="46"/>
                    </a:cubicBezTo>
                    <a:cubicBezTo>
                      <a:pt x="640" y="42"/>
                      <a:pt x="640" y="39"/>
                      <a:pt x="639" y="36"/>
                    </a:cubicBezTo>
                    <a:close/>
                    <a:moveTo>
                      <a:pt x="429" y="586"/>
                    </a:moveTo>
                    <a:cubicBezTo>
                      <a:pt x="430" y="581"/>
                      <a:pt x="431" y="577"/>
                      <a:pt x="432" y="572"/>
                    </a:cubicBezTo>
                    <a:cubicBezTo>
                      <a:pt x="425" y="575"/>
                      <a:pt x="425" y="578"/>
                      <a:pt x="429" y="586"/>
                    </a:cubicBezTo>
                    <a:close/>
                    <a:moveTo>
                      <a:pt x="213" y="1145"/>
                    </a:moveTo>
                    <a:cubicBezTo>
                      <a:pt x="216" y="1147"/>
                      <a:pt x="218" y="1149"/>
                      <a:pt x="220" y="1151"/>
                    </a:cubicBezTo>
                    <a:cubicBezTo>
                      <a:pt x="222" y="1152"/>
                      <a:pt x="224" y="1156"/>
                      <a:pt x="228" y="1152"/>
                    </a:cubicBezTo>
                    <a:cubicBezTo>
                      <a:pt x="224" y="1147"/>
                      <a:pt x="219" y="1146"/>
                      <a:pt x="213" y="1145"/>
                    </a:cubicBezTo>
                    <a:close/>
                    <a:moveTo>
                      <a:pt x="289" y="799"/>
                    </a:moveTo>
                    <a:cubicBezTo>
                      <a:pt x="293" y="794"/>
                      <a:pt x="292" y="789"/>
                      <a:pt x="286" y="786"/>
                    </a:cubicBezTo>
                    <a:cubicBezTo>
                      <a:pt x="287" y="791"/>
                      <a:pt x="288" y="795"/>
                      <a:pt x="289" y="799"/>
                    </a:cubicBezTo>
                    <a:close/>
                    <a:moveTo>
                      <a:pt x="451" y="495"/>
                    </a:moveTo>
                    <a:cubicBezTo>
                      <a:pt x="444" y="499"/>
                      <a:pt x="443" y="503"/>
                      <a:pt x="448" y="509"/>
                    </a:cubicBezTo>
                    <a:cubicBezTo>
                      <a:pt x="449" y="504"/>
                      <a:pt x="450" y="500"/>
                      <a:pt x="451" y="495"/>
                    </a:cubicBezTo>
                    <a:close/>
                    <a:moveTo>
                      <a:pt x="638" y="53"/>
                    </a:moveTo>
                    <a:cubicBezTo>
                      <a:pt x="634" y="51"/>
                      <a:pt x="629" y="49"/>
                      <a:pt x="625" y="49"/>
                    </a:cubicBezTo>
                    <a:cubicBezTo>
                      <a:pt x="624" y="50"/>
                      <a:pt x="624" y="51"/>
                      <a:pt x="624" y="52"/>
                    </a:cubicBezTo>
                    <a:cubicBezTo>
                      <a:pt x="629" y="52"/>
                      <a:pt x="634" y="53"/>
                      <a:pt x="638" y="53"/>
                    </a:cubicBezTo>
                    <a:close/>
                    <a:moveTo>
                      <a:pt x="265" y="747"/>
                    </a:moveTo>
                    <a:cubicBezTo>
                      <a:pt x="264" y="747"/>
                      <a:pt x="264" y="747"/>
                      <a:pt x="263" y="747"/>
                    </a:cubicBezTo>
                    <a:cubicBezTo>
                      <a:pt x="261" y="751"/>
                      <a:pt x="262" y="754"/>
                      <a:pt x="265" y="758"/>
                    </a:cubicBezTo>
                    <a:cubicBezTo>
                      <a:pt x="265" y="754"/>
                      <a:pt x="265" y="751"/>
                      <a:pt x="265" y="747"/>
                    </a:cubicBezTo>
                    <a:close/>
                    <a:moveTo>
                      <a:pt x="441" y="536"/>
                    </a:moveTo>
                    <a:cubicBezTo>
                      <a:pt x="441" y="535"/>
                      <a:pt x="440" y="535"/>
                      <a:pt x="440" y="535"/>
                    </a:cubicBezTo>
                    <a:cubicBezTo>
                      <a:pt x="439" y="536"/>
                      <a:pt x="437" y="537"/>
                      <a:pt x="437" y="538"/>
                    </a:cubicBezTo>
                    <a:cubicBezTo>
                      <a:pt x="436" y="541"/>
                      <a:pt x="436" y="544"/>
                      <a:pt x="439" y="546"/>
                    </a:cubicBezTo>
                    <a:cubicBezTo>
                      <a:pt x="440" y="542"/>
                      <a:pt x="440" y="539"/>
                      <a:pt x="441" y="536"/>
                    </a:cubicBezTo>
                    <a:close/>
                    <a:moveTo>
                      <a:pt x="332" y="975"/>
                    </a:moveTo>
                    <a:cubicBezTo>
                      <a:pt x="329" y="978"/>
                      <a:pt x="327" y="982"/>
                      <a:pt x="330" y="987"/>
                    </a:cubicBezTo>
                    <a:cubicBezTo>
                      <a:pt x="330" y="983"/>
                      <a:pt x="331" y="979"/>
                      <a:pt x="332" y="975"/>
                    </a:cubicBezTo>
                    <a:close/>
                    <a:moveTo>
                      <a:pt x="147" y="70"/>
                    </a:moveTo>
                    <a:cubicBezTo>
                      <a:pt x="147" y="70"/>
                      <a:pt x="148" y="70"/>
                      <a:pt x="148" y="69"/>
                    </a:cubicBezTo>
                    <a:cubicBezTo>
                      <a:pt x="145" y="68"/>
                      <a:pt x="146" y="63"/>
                      <a:pt x="141" y="63"/>
                    </a:cubicBezTo>
                    <a:cubicBezTo>
                      <a:pt x="143" y="66"/>
                      <a:pt x="145" y="68"/>
                      <a:pt x="147" y="70"/>
                    </a:cubicBezTo>
                    <a:close/>
                    <a:moveTo>
                      <a:pt x="265" y="806"/>
                    </a:moveTo>
                    <a:cubicBezTo>
                      <a:pt x="266" y="806"/>
                      <a:pt x="267" y="805"/>
                      <a:pt x="267" y="805"/>
                    </a:cubicBezTo>
                    <a:cubicBezTo>
                      <a:pt x="266" y="803"/>
                      <a:pt x="265" y="802"/>
                      <a:pt x="264" y="800"/>
                    </a:cubicBezTo>
                    <a:cubicBezTo>
                      <a:pt x="263" y="800"/>
                      <a:pt x="263" y="800"/>
                      <a:pt x="262" y="801"/>
                    </a:cubicBezTo>
                    <a:cubicBezTo>
                      <a:pt x="263" y="802"/>
                      <a:pt x="264" y="804"/>
                      <a:pt x="265" y="806"/>
                    </a:cubicBezTo>
                    <a:close/>
                    <a:moveTo>
                      <a:pt x="246" y="1156"/>
                    </a:moveTo>
                    <a:cubicBezTo>
                      <a:pt x="243" y="1160"/>
                      <a:pt x="245" y="1161"/>
                      <a:pt x="247" y="1163"/>
                    </a:cubicBezTo>
                    <a:cubicBezTo>
                      <a:pt x="247" y="1162"/>
                      <a:pt x="247" y="1162"/>
                      <a:pt x="248" y="1162"/>
                    </a:cubicBezTo>
                    <a:cubicBezTo>
                      <a:pt x="247" y="1160"/>
                      <a:pt x="247" y="1159"/>
                      <a:pt x="246" y="1156"/>
                    </a:cubicBezTo>
                    <a:close/>
                    <a:moveTo>
                      <a:pt x="199" y="1132"/>
                    </a:moveTo>
                    <a:cubicBezTo>
                      <a:pt x="198" y="1132"/>
                      <a:pt x="198" y="1133"/>
                      <a:pt x="198" y="1133"/>
                    </a:cubicBezTo>
                    <a:cubicBezTo>
                      <a:pt x="199" y="1134"/>
                      <a:pt x="201" y="1135"/>
                      <a:pt x="203" y="1136"/>
                    </a:cubicBezTo>
                    <a:cubicBezTo>
                      <a:pt x="203" y="1136"/>
                      <a:pt x="203" y="1135"/>
                      <a:pt x="203" y="1135"/>
                    </a:cubicBezTo>
                    <a:cubicBezTo>
                      <a:pt x="202" y="1134"/>
                      <a:pt x="200" y="1133"/>
                      <a:pt x="199" y="1132"/>
                    </a:cubicBezTo>
                    <a:close/>
                    <a:moveTo>
                      <a:pt x="348" y="1096"/>
                    </a:moveTo>
                    <a:cubicBezTo>
                      <a:pt x="348" y="1096"/>
                      <a:pt x="349" y="1096"/>
                      <a:pt x="349" y="1096"/>
                    </a:cubicBezTo>
                    <a:cubicBezTo>
                      <a:pt x="349" y="1095"/>
                      <a:pt x="349" y="1093"/>
                      <a:pt x="349" y="1092"/>
                    </a:cubicBezTo>
                    <a:cubicBezTo>
                      <a:pt x="348" y="1092"/>
                      <a:pt x="348" y="1092"/>
                      <a:pt x="348" y="1092"/>
                    </a:cubicBezTo>
                    <a:cubicBezTo>
                      <a:pt x="348" y="1093"/>
                      <a:pt x="348" y="1095"/>
                      <a:pt x="348" y="1096"/>
                    </a:cubicBezTo>
                    <a:close/>
                    <a:moveTo>
                      <a:pt x="271" y="196"/>
                    </a:moveTo>
                    <a:cubicBezTo>
                      <a:pt x="271" y="196"/>
                      <a:pt x="271" y="195"/>
                      <a:pt x="271" y="195"/>
                    </a:cubicBezTo>
                    <a:cubicBezTo>
                      <a:pt x="270" y="195"/>
                      <a:pt x="269" y="195"/>
                      <a:pt x="269" y="196"/>
                    </a:cubicBezTo>
                    <a:cubicBezTo>
                      <a:pt x="269" y="196"/>
                      <a:pt x="269" y="196"/>
                      <a:pt x="269" y="196"/>
                    </a:cubicBezTo>
                    <a:cubicBezTo>
                      <a:pt x="269" y="196"/>
                      <a:pt x="270" y="196"/>
                      <a:pt x="271" y="196"/>
                    </a:cubicBezTo>
                    <a:close/>
                    <a:moveTo>
                      <a:pt x="339" y="1230"/>
                    </a:moveTo>
                    <a:cubicBezTo>
                      <a:pt x="339" y="1230"/>
                      <a:pt x="339" y="1230"/>
                      <a:pt x="339" y="1230"/>
                    </a:cubicBezTo>
                    <a:cubicBezTo>
                      <a:pt x="339" y="1231"/>
                      <a:pt x="339" y="1232"/>
                      <a:pt x="339" y="1233"/>
                    </a:cubicBezTo>
                    <a:cubicBezTo>
                      <a:pt x="339" y="1233"/>
                      <a:pt x="339" y="1233"/>
                      <a:pt x="339" y="1233"/>
                    </a:cubicBezTo>
                    <a:cubicBezTo>
                      <a:pt x="339" y="1232"/>
                      <a:pt x="339" y="1231"/>
                      <a:pt x="339" y="1230"/>
                    </a:cubicBezTo>
                    <a:close/>
                    <a:moveTo>
                      <a:pt x="280" y="1212"/>
                    </a:moveTo>
                    <a:cubicBezTo>
                      <a:pt x="279" y="1212"/>
                      <a:pt x="279" y="1212"/>
                      <a:pt x="278" y="1212"/>
                    </a:cubicBezTo>
                    <a:cubicBezTo>
                      <a:pt x="279" y="1213"/>
                      <a:pt x="279" y="1214"/>
                      <a:pt x="279" y="1215"/>
                    </a:cubicBezTo>
                    <a:cubicBezTo>
                      <a:pt x="280" y="1215"/>
                      <a:pt x="280" y="1215"/>
                      <a:pt x="280" y="1215"/>
                    </a:cubicBezTo>
                    <a:cubicBezTo>
                      <a:pt x="280" y="1214"/>
                      <a:pt x="280" y="1213"/>
                      <a:pt x="280" y="1212"/>
                    </a:cubicBezTo>
                    <a:close/>
                    <a:moveTo>
                      <a:pt x="347" y="1105"/>
                    </a:moveTo>
                    <a:cubicBezTo>
                      <a:pt x="347" y="1105"/>
                      <a:pt x="347" y="1105"/>
                      <a:pt x="348" y="1105"/>
                    </a:cubicBezTo>
                    <a:cubicBezTo>
                      <a:pt x="348" y="1104"/>
                      <a:pt x="348" y="1104"/>
                      <a:pt x="347" y="1102"/>
                    </a:cubicBezTo>
                    <a:cubicBezTo>
                      <a:pt x="347" y="1104"/>
                      <a:pt x="347" y="1104"/>
                      <a:pt x="347" y="1105"/>
                    </a:cubicBezTo>
                    <a:close/>
                    <a:moveTo>
                      <a:pt x="234" y="1155"/>
                    </a:moveTo>
                    <a:cubicBezTo>
                      <a:pt x="234" y="1155"/>
                      <a:pt x="235" y="1155"/>
                      <a:pt x="235" y="1155"/>
                    </a:cubicBezTo>
                    <a:cubicBezTo>
                      <a:pt x="234" y="1154"/>
                      <a:pt x="234" y="1154"/>
                      <a:pt x="234" y="1154"/>
                    </a:cubicBezTo>
                    <a:cubicBezTo>
                      <a:pt x="233" y="1154"/>
                      <a:pt x="233" y="1154"/>
                      <a:pt x="233" y="1154"/>
                    </a:cubicBezTo>
                    <a:cubicBezTo>
                      <a:pt x="233" y="1155"/>
                      <a:pt x="234" y="1155"/>
                      <a:pt x="234" y="1155"/>
                    </a:cubicBezTo>
                    <a:close/>
                    <a:moveTo>
                      <a:pt x="483" y="42"/>
                    </a:moveTo>
                    <a:cubicBezTo>
                      <a:pt x="482" y="41"/>
                      <a:pt x="482" y="41"/>
                      <a:pt x="482" y="41"/>
                    </a:cubicBezTo>
                    <a:cubicBezTo>
                      <a:pt x="482" y="41"/>
                      <a:pt x="482" y="41"/>
                      <a:pt x="482" y="42"/>
                    </a:cubicBezTo>
                    <a:cubicBezTo>
                      <a:pt x="482" y="42"/>
                      <a:pt x="482" y="42"/>
                      <a:pt x="483" y="42"/>
                    </a:cubicBezTo>
                    <a:close/>
                    <a:moveTo>
                      <a:pt x="631" y="63"/>
                    </a:moveTo>
                    <a:cubicBezTo>
                      <a:pt x="631" y="63"/>
                      <a:pt x="631" y="64"/>
                      <a:pt x="631" y="64"/>
                    </a:cubicBezTo>
                    <a:cubicBezTo>
                      <a:pt x="632" y="64"/>
                      <a:pt x="632" y="64"/>
                      <a:pt x="633" y="64"/>
                    </a:cubicBezTo>
                    <a:cubicBezTo>
                      <a:pt x="633" y="64"/>
                      <a:pt x="633" y="64"/>
                      <a:pt x="633" y="63"/>
                    </a:cubicBezTo>
                    <a:cubicBezTo>
                      <a:pt x="632" y="63"/>
                      <a:pt x="632" y="63"/>
                      <a:pt x="631" y="63"/>
                    </a:cubicBezTo>
                    <a:close/>
                    <a:moveTo>
                      <a:pt x="9" y="38"/>
                    </a:moveTo>
                    <a:cubicBezTo>
                      <a:pt x="8" y="38"/>
                      <a:pt x="8" y="38"/>
                      <a:pt x="8" y="38"/>
                    </a:cubicBezTo>
                    <a:cubicBezTo>
                      <a:pt x="8" y="39"/>
                      <a:pt x="8" y="39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39"/>
                      <a:pt x="9" y="39"/>
                      <a:pt x="9" y="38"/>
                    </a:cubicBezTo>
                    <a:close/>
                    <a:moveTo>
                      <a:pt x="340" y="1189"/>
                    </a:moveTo>
                    <a:cubicBezTo>
                      <a:pt x="340" y="1189"/>
                      <a:pt x="340" y="1189"/>
                      <a:pt x="340" y="1188"/>
                    </a:cubicBezTo>
                    <a:cubicBezTo>
                      <a:pt x="340" y="1189"/>
                      <a:pt x="340" y="1189"/>
                      <a:pt x="340" y="1189"/>
                    </a:cubicBezTo>
                    <a:close/>
                    <a:moveTo>
                      <a:pt x="178" y="1211"/>
                    </a:moveTo>
                    <a:cubicBezTo>
                      <a:pt x="178" y="1211"/>
                      <a:pt x="178" y="1211"/>
                      <a:pt x="179" y="1211"/>
                    </a:cubicBezTo>
                    <a:cubicBezTo>
                      <a:pt x="179" y="1211"/>
                      <a:pt x="179" y="1211"/>
                      <a:pt x="179" y="1210"/>
                    </a:cubicBezTo>
                    <a:cubicBezTo>
                      <a:pt x="178" y="1210"/>
                      <a:pt x="178" y="1210"/>
                      <a:pt x="178" y="1211"/>
                    </a:cubicBezTo>
                    <a:close/>
                    <a:moveTo>
                      <a:pt x="582" y="258"/>
                    </a:moveTo>
                    <a:cubicBezTo>
                      <a:pt x="582" y="258"/>
                      <a:pt x="582" y="258"/>
                      <a:pt x="582" y="258"/>
                    </a:cubicBezTo>
                    <a:cubicBezTo>
                      <a:pt x="582" y="258"/>
                      <a:pt x="582" y="259"/>
                      <a:pt x="582" y="259"/>
                    </a:cubicBezTo>
                    <a:cubicBezTo>
                      <a:pt x="582" y="259"/>
                      <a:pt x="582" y="259"/>
                      <a:pt x="582" y="259"/>
                    </a:cubicBezTo>
                    <a:cubicBezTo>
                      <a:pt x="582" y="259"/>
                      <a:pt x="582" y="258"/>
                      <a:pt x="582" y="258"/>
                    </a:cubicBezTo>
                    <a:close/>
                    <a:moveTo>
                      <a:pt x="297" y="1235"/>
                    </a:moveTo>
                    <a:cubicBezTo>
                      <a:pt x="297" y="1235"/>
                      <a:pt x="297" y="1235"/>
                      <a:pt x="297" y="1235"/>
                    </a:cubicBezTo>
                    <a:cubicBezTo>
                      <a:pt x="297" y="1235"/>
                      <a:pt x="297" y="1236"/>
                      <a:pt x="297" y="1235"/>
                    </a:cubicBezTo>
                    <a:close/>
                    <a:moveTo>
                      <a:pt x="589" y="170"/>
                    </a:moveTo>
                    <a:cubicBezTo>
                      <a:pt x="589" y="170"/>
                      <a:pt x="589" y="170"/>
                      <a:pt x="589" y="170"/>
                    </a:cubicBezTo>
                    <a:cubicBezTo>
                      <a:pt x="589" y="170"/>
                      <a:pt x="589" y="170"/>
                      <a:pt x="589" y="170"/>
                    </a:cubicBezTo>
                    <a:close/>
                    <a:moveTo>
                      <a:pt x="491" y="384"/>
                    </a:moveTo>
                    <a:cubicBezTo>
                      <a:pt x="491" y="384"/>
                      <a:pt x="491" y="383"/>
                      <a:pt x="491" y="383"/>
                    </a:cubicBezTo>
                    <a:cubicBezTo>
                      <a:pt x="491" y="383"/>
                      <a:pt x="491" y="383"/>
                      <a:pt x="491" y="384"/>
                    </a:cubicBezTo>
                    <a:cubicBezTo>
                      <a:pt x="491" y="384"/>
                      <a:pt x="491" y="384"/>
                      <a:pt x="491" y="384"/>
                    </a:cubicBezTo>
                    <a:close/>
                    <a:moveTo>
                      <a:pt x="391" y="868"/>
                    </a:moveTo>
                    <a:cubicBezTo>
                      <a:pt x="391" y="868"/>
                      <a:pt x="391" y="868"/>
                      <a:pt x="390" y="868"/>
                    </a:cubicBezTo>
                    <a:cubicBezTo>
                      <a:pt x="391" y="868"/>
                      <a:pt x="391" y="868"/>
                      <a:pt x="391" y="868"/>
                    </a:cubicBezTo>
                    <a:close/>
                    <a:moveTo>
                      <a:pt x="475" y="427"/>
                    </a:moveTo>
                    <a:cubicBezTo>
                      <a:pt x="475" y="427"/>
                      <a:pt x="475" y="427"/>
                      <a:pt x="475" y="426"/>
                    </a:cubicBezTo>
                    <a:cubicBezTo>
                      <a:pt x="475" y="427"/>
                      <a:pt x="475" y="427"/>
                      <a:pt x="475" y="427"/>
                    </a:cubicBezTo>
                    <a:close/>
                    <a:moveTo>
                      <a:pt x="413" y="431"/>
                    </a:moveTo>
                    <a:cubicBezTo>
                      <a:pt x="413" y="432"/>
                      <a:pt x="413" y="432"/>
                      <a:pt x="413" y="432"/>
                    </a:cubicBezTo>
                    <a:cubicBezTo>
                      <a:pt x="413" y="432"/>
                      <a:pt x="413" y="432"/>
                      <a:pt x="413" y="432"/>
                    </a:cubicBezTo>
                    <a:lnTo>
                      <a:pt x="413" y="431"/>
                    </a:lnTo>
                    <a:close/>
                    <a:moveTo>
                      <a:pt x="384" y="901"/>
                    </a:moveTo>
                    <a:cubicBezTo>
                      <a:pt x="383" y="902"/>
                      <a:pt x="383" y="902"/>
                      <a:pt x="384" y="901"/>
                    </a:cubicBezTo>
                    <a:cubicBezTo>
                      <a:pt x="384" y="902"/>
                      <a:pt x="384" y="902"/>
                      <a:pt x="384" y="901"/>
                    </a:cubicBezTo>
                    <a:close/>
                    <a:moveTo>
                      <a:pt x="393" y="457"/>
                    </a:moveTo>
                    <a:cubicBezTo>
                      <a:pt x="393" y="457"/>
                      <a:pt x="393" y="457"/>
                      <a:pt x="393" y="457"/>
                    </a:cubicBezTo>
                    <a:cubicBezTo>
                      <a:pt x="393" y="457"/>
                      <a:pt x="393" y="457"/>
                      <a:pt x="393" y="457"/>
                    </a:cubicBezTo>
                    <a:close/>
                    <a:moveTo>
                      <a:pt x="381" y="917"/>
                    </a:moveTo>
                    <a:cubicBezTo>
                      <a:pt x="381" y="917"/>
                      <a:pt x="381" y="917"/>
                      <a:pt x="381" y="917"/>
                    </a:cubicBezTo>
                    <a:cubicBezTo>
                      <a:pt x="381" y="917"/>
                      <a:pt x="381" y="917"/>
                      <a:pt x="381" y="917"/>
                    </a:cubicBezTo>
                    <a:close/>
                    <a:moveTo>
                      <a:pt x="198" y="950"/>
                    </a:moveTo>
                    <a:cubicBezTo>
                      <a:pt x="198" y="950"/>
                      <a:pt x="198" y="950"/>
                      <a:pt x="198" y="950"/>
                    </a:cubicBezTo>
                    <a:cubicBezTo>
                      <a:pt x="198" y="950"/>
                      <a:pt x="198" y="950"/>
                      <a:pt x="198" y="950"/>
                    </a:cubicBezTo>
                    <a:cubicBezTo>
                      <a:pt x="198" y="950"/>
                      <a:pt x="198" y="950"/>
                      <a:pt x="198" y="950"/>
                    </a:cubicBezTo>
                    <a:cubicBezTo>
                      <a:pt x="198" y="950"/>
                      <a:pt x="198" y="950"/>
                      <a:pt x="198" y="950"/>
                    </a:cubicBezTo>
                    <a:close/>
                    <a:moveTo>
                      <a:pt x="389" y="48"/>
                    </a:moveTo>
                    <a:cubicBezTo>
                      <a:pt x="389" y="49"/>
                      <a:pt x="389" y="49"/>
                      <a:pt x="389" y="49"/>
                    </a:cubicBezTo>
                    <a:cubicBezTo>
                      <a:pt x="389" y="48"/>
                      <a:pt x="389" y="48"/>
                      <a:pt x="389" y="48"/>
                    </a:cubicBezTo>
                    <a:close/>
                    <a:moveTo>
                      <a:pt x="347" y="1047"/>
                    </a:moveTo>
                    <a:cubicBezTo>
                      <a:pt x="347" y="1047"/>
                      <a:pt x="347" y="1047"/>
                      <a:pt x="347" y="1046"/>
                    </a:cubicBezTo>
                    <a:cubicBezTo>
                      <a:pt x="347" y="1047"/>
                      <a:pt x="347" y="1047"/>
                      <a:pt x="347" y="1047"/>
                    </a:cubicBezTo>
                    <a:close/>
                    <a:moveTo>
                      <a:pt x="355" y="1090"/>
                    </a:moveTo>
                    <a:cubicBezTo>
                      <a:pt x="355" y="1090"/>
                      <a:pt x="356" y="1090"/>
                      <a:pt x="356" y="1089"/>
                    </a:cubicBezTo>
                    <a:cubicBezTo>
                      <a:pt x="355" y="1090"/>
                      <a:pt x="355" y="1090"/>
                      <a:pt x="355" y="1090"/>
                    </a:cubicBezTo>
                    <a:close/>
                    <a:moveTo>
                      <a:pt x="423" y="618"/>
                    </a:moveTo>
                    <a:cubicBezTo>
                      <a:pt x="423" y="618"/>
                      <a:pt x="423" y="618"/>
                      <a:pt x="423" y="618"/>
                    </a:cubicBezTo>
                    <a:cubicBezTo>
                      <a:pt x="423" y="618"/>
                      <a:pt x="423" y="618"/>
                      <a:pt x="423" y="618"/>
                    </a:cubicBezTo>
                    <a:close/>
                    <a:moveTo>
                      <a:pt x="461" y="633"/>
                    </a:moveTo>
                    <a:cubicBezTo>
                      <a:pt x="461" y="633"/>
                      <a:pt x="461" y="633"/>
                      <a:pt x="461" y="633"/>
                    </a:cubicBezTo>
                    <a:cubicBezTo>
                      <a:pt x="461" y="633"/>
                      <a:pt x="461" y="633"/>
                      <a:pt x="460" y="633"/>
                    </a:cubicBezTo>
                    <a:cubicBezTo>
                      <a:pt x="460" y="633"/>
                      <a:pt x="460" y="633"/>
                      <a:pt x="460" y="633"/>
                    </a:cubicBezTo>
                    <a:cubicBezTo>
                      <a:pt x="460" y="633"/>
                      <a:pt x="461" y="633"/>
                      <a:pt x="461" y="633"/>
                    </a:cubicBezTo>
                    <a:close/>
                    <a:moveTo>
                      <a:pt x="420" y="648"/>
                    </a:moveTo>
                    <a:cubicBezTo>
                      <a:pt x="420" y="648"/>
                      <a:pt x="420" y="648"/>
                      <a:pt x="420" y="648"/>
                    </a:cubicBezTo>
                    <a:cubicBezTo>
                      <a:pt x="420" y="649"/>
                      <a:pt x="420" y="649"/>
                      <a:pt x="420" y="649"/>
                    </a:cubicBezTo>
                    <a:lnTo>
                      <a:pt x="420" y="648"/>
                    </a:lnTo>
                    <a:close/>
                    <a:moveTo>
                      <a:pt x="442" y="727"/>
                    </a:moveTo>
                    <a:cubicBezTo>
                      <a:pt x="442" y="727"/>
                      <a:pt x="442" y="727"/>
                      <a:pt x="442" y="727"/>
                    </a:cubicBezTo>
                    <a:cubicBezTo>
                      <a:pt x="442" y="727"/>
                      <a:pt x="442" y="727"/>
                      <a:pt x="442" y="727"/>
                    </a:cubicBezTo>
                    <a:close/>
                    <a:moveTo>
                      <a:pt x="388" y="320"/>
                    </a:moveTo>
                    <a:cubicBezTo>
                      <a:pt x="388" y="320"/>
                      <a:pt x="388" y="320"/>
                      <a:pt x="388" y="320"/>
                    </a:cubicBezTo>
                    <a:cubicBezTo>
                      <a:pt x="388" y="320"/>
                      <a:pt x="388" y="320"/>
                      <a:pt x="388" y="320"/>
                    </a:cubicBezTo>
                    <a:close/>
                    <a:moveTo>
                      <a:pt x="548" y="328"/>
                    </a:moveTo>
                    <a:cubicBezTo>
                      <a:pt x="548" y="328"/>
                      <a:pt x="548" y="328"/>
                      <a:pt x="548" y="328"/>
                    </a:cubicBezTo>
                    <a:cubicBezTo>
                      <a:pt x="548" y="328"/>
                      <a:pt x="548" y="328"/>
                      <a:pt x="548" y="328"/>
                    </a:cubicBezTo>
                    <a:close/>
                    <a:moveTo>
                      <a:pt x="215" y="1232"/>
                    </a:moveTo>
                    <a:cubicBezTo>
                      <a:pt x="215" y="1233"/>
                      <a:pt x="215" y="1233"/>
                      <a:pt x="215" y="1233"/>
                    </a:cubicBezTo>
                    <a:cubicBezTo>
                      <a:pt x="215" y="1233"/>
                      <a:pt x="215" y="1233"/>
                      <a:pt x="215" y="1233"/>
                    </a:cubicBezTo>
                    <a:cubicBezTo>
                      <a:pt x="215" y="1233"/>
                      <a:pt x="216" y="1233"/>
                      <a:pt x="216" y="1233"/>
                    </a:cubicBezTo>
                    <a:cubicBezTo>
                      <a:pt x="216" y="1232"/>
                      <a:pt x="215" y="1232"/>
                      <a:pt x="215" y="1232"/>
                    </a:cubicBezTo>
                    <a:close/>
                    <a:moveTo>
                      <a:pt x="341" y="1255"/>
                    </a:moveTo>
                    <a:cubicBezTo>
                      <a:pt x="341" y="1255"/>
                      <a:pt x="341" y="1256"/>
                      <a:pt x="341" y="1256"/>
                    </a:cubicBezTo>
                    <a:cubicBezTo>
                      <a:pt x="341" y="1256"/>
                      <a:pt x="341" y="1256"/>
                      <a:pt x="341" y="1256"/>
                    </a:cubicBezTo>
                    <a:cubicBezTo>
                      <a:pt x="342" y="1256"/>
                      <a:pt x="342" y="1256"/>
                      <a:pt x="342" y="1256"/>
                    </a:cubicBezTo>
                    <a:cubicBezTo>
                      <a:pt x="342" y="1255"/>
                      <a:pt x="341" y="1255"/>
                      <a:pt x="341" y="1255"/>
                    </a:cubicBezTo>
                    <a:close/>
                    <a:moveTo>
                      <a:pt x="342" y="1261"/>
                    </a:moveTo>
                    <a:cubicBezTo>
                      <a:pt x="342" y="1261"/>
                      <a:pt x="342" y="1261"/>
                      <a:pt x="342" y="1260"/>
                    </a:cubicBezTo>
                    <a:cubicBezTo>
                      <a:pt x="342" y="1261"/>
                      <a:pt x="341" y="1261"/>
                      <a:pt x="341" y="1261"/>
                    </a:cubicBezTo>
                    <a:cubicBezTo>
                      <a:pt x="341" y="1261"/>
                      <a:pt x="342" y="1261"/>
                      <a:pt x="342" y="1261"/>
                    </a:cubicBezTo>
                    <a:close/>
                    <a:moveTo>
                      <a:pt x="423" y="234"/>
                    </a:moveTo>
                    <a:cubicBezTo>
                      <a:pt x="423" y="234"/>
                      <a:pt x="423" y="234"/>
                      <a:pt x="423" y="234"/>
                    </a:cubicBezTo>
                    <a:cubicBezTo>
                      <a:pt x="423" y="234"/>
                      <a:pt x="423" y="234"/>
                      <a:pt x="423" y="234"/>
                    </a:cubicBezTo>
                    <a:close/>
                    <a:moveTo>
                      <a:pt x="423" y="623"/>
                    </a:moveTo>
                    <a:cubicBezTo>
                      <a:pt x="423" y="623"/>
                      <a:pt x="423" y="623"/>
                      <a:pt x="423" y="623"/>
                    </a:cubicBezTo>
                    <a:cubicBezTo>
                      <a:pt x="423" y="623"/>
                      <a:pt x="423" y="623"/>
                      <a:pt x="423" y="623"/>
                    </a:cubicBezTo>
                    <a:close/>
                    <a:moveTo>
                      <a:pt x="202" y="1211"/>
                    </a:moveTo>
                    <a:cubicBezTo>
                      <a:pt x="201" y="1211"/>
                      <a:pt x="201" y="1211"/>
                      <a:pt x="201" y="1211"/>
                    </a:cubicBezTo>
                    <a:cubicBezTo>
                      <a:pt x="201" y="1211"/>
                      <a:pt x="201" y="1211"/>
                      <a:pt x="201" y="1211"/>
                    </a:cubicBezTo>
                    <a:lnTo>
                      <a:pt x="202" y="1211"/>
                    </a:lnTo>
                    <a:close/>
                  </a:path>
                </a:pathLst>
              </a:custGeom>
              <a:solidFill>
                <a:srgbClr val="FF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6"/>
              <p:cNvSpPr>
                <a:spLocks noEditPoints="1"/>
              </p:cNvSpPr>
              <p:nvPr/>
            </p:nvSpPr>
            <p:spPr bwMode="auto">
              <a:xfrm>
                <a:off x="2343" y="2133"/>
                <a:ext cx="1270" cy="2175"/>
              </a:xfrm>
              <a:custGeom>
                <a:avLst/>
                <a:gdLst>
                  <a:gd name="T0" fmla="*/ 217 w 740"/>
                  <a:gd name="T1" fmla="*/ 544 h 1267"/>
                  <a:gd name="T2" fmla="*/ 525 w 740"/>
                  <a:gd name="T3" fmla="*/ 21 h 1267"/>
                  <a:gd name="T4" fmla="*/ 731 w 740"/>
                  <a:gd name="T5" fmla="*/ 463 h 1267"/>
                  <a:gd name="T6" fmla="*/ 705 w 740"/>
                  <a:gd name="T7" fmla="*/ 1266 h 1267"/>
                  <a:gd name="T8" fmla="*/ 521 w 740"/>
                  <a:gd name="T9" fmla="*/ 1092 h 1267"/>
                  <a:gd name="T10" fmla="*/ 517 w 740"/>
                  <a:gd name="T11" fmla="*/ 891 h 1267"/>
                  <a:gd name="T12" fmla="*/ 516 w 740"/>
                  <a:gd name="T13" fmla="*/ 619 h 1267"/>
                  <a:gd name="T14" fmla="*/ 683 w 740"/>
                  <a:gd name="T15" fmla="*/ 902 h 1267"/>
                  <a:gd name="T16" fmla="*/ 669 w 740"/>
                  <a:gd name="T17" fmla="*/ 886 h 1267"/>
                  <a:gd name="T18" fmla="*/ 579 w 740"/>
                  <a:gd name="T19" fmla="*/ 861 h 1267"/>
                  <a:gd name="T20" fmla="*/ 645 w 740"/>
                  <a:gd name="T21" fmla="*/ 563 h 1267"/>
                  <a:gd name="T22" fmla="*/ 652 w 740"/>
                  <a:gd name="T23" fmla="*/ 437 h 1267"/>
                  <a:gd name="T24" fmla="*/ 699 w 740"/>
                  <a:gd name="T25" fmla="*/ 382 h 1267"/>
                  <a:gd name="T26" fmla="*/ 629 w 740"/>
                  <a:gd name="T27" fmla="*/ 436 h 1267"/>
                  <a:gd name="T28" fmla="*/ 175 w 740"/>
                  <a:gd name="T29" fmla="*/ 436 h 1267"/>
                  <a:gd name="T30" fmla="*/ 693 w 740"/>
                  <a:gd name="T31" fmla="*/ 268 h 1267"/>
                  <a:gd name="T32" fmla="*/ 606 w 740"/>
                  <a:gd name="T33" fmla="*/ 356 h 1267"/>
                  <a:gd name="T34" fmla="*/ 549 w 740"/>
                  <a:gd name="T35" fmla="*/ 726 h 1267"/>
                  <a:gd name="T36" fmla="*/ 710 w 740"/>
                  <a:gd name="T37" fmla="*/ 108 h 1267"/>
                  <a:gd name="T38" fmla="*/ 546 w 740"/>
                  <a:gd name="T39" fmla="*/ 456 h 1267"/>
                  <a:gd name="T40" fmla="*/ 641 w 740"/>
                  <a:gd name="T41" fmla="*/ 880 h 1267"/>
                  <a:gd name="T42" fmla="*/ 620 w 740"/>
                  <a:gd name="T43" fmla="*/ 425 h 1267"/>
                  <a:gd name="T44" fmla="*/ 294 w 740"/>
                  <a:gd name="T45" fmla="*/ 401 h 1267"/>
                  <a:gd name="T46" fmla="*/ 655 w 740"/>
                  <a:gd name="T47" fmla="*/ 825 h 1267"/>
                  <a:gd name="T48" fmla="*/ 700 w 740"/>
                  <a:gd name="T49" fmla="*/ 353 h 1267"/>
                  <a:gd name="T50" fmla="*/ 655 w 740"/>
                  <a:gd name="T51" fmla="*/ 852 h 1267"/>
                  <a:gd name="T52" fmla="*/ 550 w 740"/>
                  <a:gd name="T53" fmla="*/ 723 h 1267"/>
                  <a:gd name="T54" fmla="*/ 637 w 740"/>
                  <a:gd name="T55" fmla="*/ 821 h 1267"/>
                  <a:gd name="T56" fmla="*/ 251 w 740"/>
                  <a:gd name="T57" fmla="*/ 431 h 1267"/>
                  <a:gd name="T58" fmla="*/ 699 w 740"/>
                  <a:gd name="T59" fmla="*/ 371 h 1267"/>
                  <a:gd name="T60" fmla="*/ 550 w 740"/>
                  <a:gd name="T61" fmla="*/ 825 h 1267"/>
                  <a:gd name="T62" fmla="*/ 255 w 740"/>
                  <a:gd name="T63" fmla="*/ 397 h 1267"/>
                  <a:gd name="T64" fmla="*/ 686 w 740"/>
                  <a:gd name="T65" fmla="*/ 328 h 1267"/>
                  <a:gd name="T66" fmla="*/ 701 w 740"/>
                  <a:gd name="T67" fmla="*/ 251 h 1267"/>
                  <a:gd name="T68" fmla="*/ 131 w 740"/>
                  <a:gd name="T69" fmla="*/ 498 h 1267"/>
                  <a:gd name="T70" fmla="*/ 683 w 740"/>
                  <a:gd name="T71" fmla="*/ 830 h 1267"/>
                  <a:gd name="T72" fmla="*/ 662 w 740"/>
                  <a:gd name="T73" fmla="*/ 553 h 1267"/>
                  <a:gd name="T74" fmla="*/ 547 w 740"/>
                  <a:gd name="T75" fmla="*/ 843 h 1267"/>
                  <a:gd name="T76" fmla="*/ 673 w 740"/>
                  <a:gd name="T77" fmla="*/ 1233 h 1267"/>
                  <a:gd name="T78" fmla="*/ 594 w 740"/>
                  <a:gd name="T79" fmla="*/ 349 h 1267"/>
                  <a:gd name="T80" fmla="*/ 433 w 740"/>
                  <a:gd name="T81" fmla="*/ 147 h 1267"/>
                  <a:gd name="T82" fmla="*/ 252 w 740"/>
                  <a:gd name="T83" fmla="*/ 314 h 1267"/>
                  <a:gd name="T84" fmla="*/ 461 w 740"/>
                  <a:gd name="T85" fmla="*/ 288 h 1267"/>
                  <a:gd name="T86" fmla="*/ 107 w 740"/>
                  <a:gd name="T87" fmla="*/ 483 h 1267"/>
                  <a:gd name="T88" fmla="*/ 240 w 740"/>
                  <a:gd name="T89" fmla="*/ 446 h 1267"/>
                  <a:gd name="T90" fmla="*/ 699 w 740"/>
                  <a:gd name="T91" fmla="*/ 316 h 1267"/>
                  <a:gd name="T92" fmla="*/ 265 w 740"/>
                  <a:gd name="T93" fmla="*/ 438 h 1267"/>
                  <a:gd name="T94" fmla="*/ 591 w 740"/>
                  <a:gd name="T95" fmla="*/ 523 h 1267"/>
                  <a:gd name="T96" fmla="*/ 169 w 740"/>
                  <a:gd name="T97" fmla="*/ 427 h 1267"/>
                  <a:gd name="T98" fmla="*/ 549 w 740"/>
                  <a:gd name="T99" fmla="*/ 770 h 1267"/>
                  <a:gd name="T100" fmla="*/ 160 w 740"/>
                  <a:gd name="T101" fmla="*/ 409 h 1267"/>
                  <a:gd name="T102" fmla="*/ 545 w 740"/>
                  <a:gd name="T103" fmla="*/ 620 h 1267"/>
                  <a:gd name="T104" fmla="*/ 553 w 740"/>
                  <a:gd name="T105" fmla="*/ 633 h 1267"/>
                  <a:gd name="T106" fmla="*/ 547 w 740"/>
                  <a:gd name="T107" fmla="*/ 732 h 1267"/>
                  <a:gd name="T108" fmla="*/ 162 w 740"/>
                  <a:gd name="T109" fmla="*/ 406 h 1267"/>
                  <a:gd name="T110" fmla="*/ 379 w 740"/>
                  <a:gd name="T111" fmla="*/ 373 h 1267"/>
                  <a:gd name="T112" fmla="*/ 571 w 740"/>
                  <a:gd name="T113" fmla="*/ 497 h 1267"/>
                  <a:gd name="T114" fmla="*/ 663 w 740"/>
                  <a:gd name="T115" fmla="*/ 835 h 1267"/>
                  <a:gd name="T116" fmla="*/ 684 w 740"/>
                  <a:gd name="T117" fmla="*/ 886 h 1267"/>
                  <a:gd name="T118" fmla="*/ 708 w 740"/>
                  <a:gd name="T119" fmla="*/ 211 h 1267"/>
                  <a:gd name="T120" fmla="*/ 547 w 740"/>
                  <a:gd name="T121" fmla="*/ 452 h 1267"/>
                  <a:gd name="T122" fmla="*/ 704 w 740"/>
                  <a:gd name="T123" fmla="*/ 700 h 1267"/>
                  <a:gd name="T124" fmla="*/ 519 w 740"/>
                  <a:gd name="T125" fmla="*/ 535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40" h="1267">
                    <a:moveTo>
                      <a:pt x="516" y="426"/>
                    </a:moveTo>
                    <a:cubicBezTo>
                      <a:pt x="516" y="419"/>
                      <a:pt x="516" y="411"/>
                      <a:pt x="516" y="403"/>
                    </a:cubicBezTo>
                    <a:cubicBezTo>
                      <a:pt x="517" y="393"/>
                      <a:pt x="517" y="383"/>
                      <a:pt x="518" y="373"/>
                    </a:cubicBezTo>
                    <a:cubicBezTo>
                      <a:pt x="518" y="371"/>
                      <a:pt x="519" y="368"/>
                      <a:pt x="519" y="366"/>
                    </a:cubicBezTo>
                    <a:cubicBezTo>
                      <a:pt x="520" y="366"/>
                      <a:pt x="520" y="366"/>
                      <a:pt x="520" y="366"/>
                    </a:cubicBezTo>
                    <a:cubicBezTo>
                      <a:pt x="520" y="363"/>
                      <a:pt x="520" y="359"/>
                      <a:pt x="521" y="356"/>
                    </a:cubicBezTo>
                    <a:cubicBezTo>
                      <a:pt x="521" y="357"/>
                      <a:pt x="521" y="357"/>
                      <a:pt x="521" y="356"/>
                    </a:cubicBezTo>
                    <a:cubicBezTo>
                      <a:pt x="521" y="357"/>
                      <a:pt x="521" y="357"/>
                      <a:pt x="521" y="356"/>
                    </a:cubicBezTo>
                    <a:cubicBezTo>
                      <a:pt x="520" y="354"/>
                      <a:pt x="520" y="353"/>
                      <a:pt x="520" y="351"/>
                    </a:cubicBezTo>
                    <a:cubicBezTo>
                      <a:pt x="520" y="344"/>
                      <a:pt x="521" y="337"/>
                      <a:pt x="521" y="330"/>
                    </a:cubicBezTo>
                    <a:cubicBezTo>
                      <a:pt x="522" y="319"/>
                      <a:pt x="522" y="309"/>
                      <a:pt x="523" y="296"/>
                    </a:cubicBezTo>
                    <a:cubicBezTo>
                      <a:pt x="517" y="300"/>
                      <a:pt x="512" y="302"/>
                      <a:pt x="508" y="306"/>
                    </a:cubicBezTo>
                    <a:cubicBezTo>
                      <a:pt x="496" y="314"/>
                      <a:pt x="484" y="323"/>
                      <a:pt x="472" y="333"/>
                    </a:cubicBezTo>
                    <a:cubicBezTo>
                      <a:pt x="459" y="343"/>
                      <a:pt x="446" y="353"/>
                      <a:pt x="433" y="363"/>
                    </a:cubicBezTo>
                    <a:cubicBezTo>
                      <a:pt x="427" y="368"/>
                      <a:pt x="421" y="374"/>
                      <a:pt x="415" y="379"/>
                    </a:cubicBezTo>
                    <a:cubicBezTo>
                      <a:pt x="410" y="383"/>
                      <a:pt x="406" y="387"/>
                      <a:pt x="401" y="391"/>
                    </a:cubicBezTo>
                    <a:cubicBezTo>
                      <a:pt x="388" y="401"/>
                      <a:pt x="375" y="412"/>
                      <a:pt x="362" y="423"/>
                    </a:cubicBezTo>
                    <a:cubicBezTo>
                      <a:pt x="350" y="432"/>
                      <a:pt x="338" y="442"/>
                      <a:pt x="326" y="451"/>
                    </a:cubicBezTo>
                    <a:cubicBezTo>
                      <a:pt x="323" y="453"/>
                      <a:pt x="321" y="455"/>
                      <a:pt x="318" y="458"/>
                    </a:cubicBezTo>
                    <a:cubicBezTo>
                      <a:pt x="303" y="470"/>
                      <a:pt x="287" y="482"/>
                      <a:pt x="273" y="495"/>
                    </a:cubicBezTo>
                    <a:cubicBezTo>
                      <a:pt x="256" y="509"/>
                      <a:pt x="240" y="524"/>
                      <a:pt x="224" y="539"/>
                    </a:cubicBezTo>
                    <a:cubicBezTo>
                      <a:pt x="222" y="541"/>
                      <a:pt x="219" y="543"/>
                      <a:pt x="217" y="544"/>
                    </a:cubicBezTo>
                    <a:cubicBezTo>
                      <a:pt x="217" y="544"/>
                      <a:pt x="217" y="544"/>
                      <a:pt x="217" y="544"/>
                    </a:cubicBezTo>
                    <a:cubicBezTo>
                      <a:pt x="212" y="549"/>
                      <a:pt x="208" y="553"/>
                      <a:pt x="204" y="558"/>
                    </a:cubicBezTo>
                    <a:cubicBezTo>
                      <a:pt x="187" y="574"/>
                      <a:pt x="171" y="591"/>
                      <a:pt x="155" y="608"/>
                    </a:cubicBezTo>
                    <a:cubicBezTo>
                      <a:pt x="143" y="620"/>
                      <a:pt x="133" y="632"/>
                      <a:pt x="120" y="643"/>
                    </a:cubicBezTo>
                    <a:cubicBezTo>
                      <a:pt x="111" y="651"/>
                      <a:pt x="104" y="646"/>
                      <a:pt x="99" y="638"/>
                    </a:cubicBezTo>
                    <a:cubicBezTo>
                      <a:pt x="93" y="631"/>
                      <a:pt x="90" y="622"/>
                      <a:pt x="84" y="615"/>
                    </a:cubicBezTo>
                    <a:cubicBezTo>
                      <a:pt x="77" y="605"/>
                      <a:pt x="69" y="596"/>
                      <a:pt x="60" y="587"/>
                    </a:cubicBezTo>
                    <a:cubicBezTo>
                      <a:pt x="48" y="574"/>
                      <a:pt x="35" y="561"/>
                      <a:pt x="23" y="548"/>
                    </a:cubicBezTo>
                    <a:cubicBezTo>
                      <a:pt x="19" y="543"/>
                      <a:pt x="14" y="539"/>
                      <a:pt x="10" y="535"/>
                    </a:cubicBezTo>
                    <a:cubicBezTo>
                      <a:pt x="4" y="531"/>
                      <a:pt x="4" y="524"/>
                      <a:pt x="1" y="518"/>
                    </a:cubicBezTo>
                    <a:cubicBezTo>
                      <a:pt x="0" y="517"/>
                      <a:pt x="2" y="515"/>
                      <a:pt x="3" y="514"/>
                    </a:cubicBezTo>
                    <a:cubicBezTo>
                      <a:pt x="20" y="499"/>
                      <a:pt x="37" y="482"/>
                      <a:pt x="53" y="465"/>
                    </a:cubicBezTo>
                    <a:cubicBezTo>
                      <a:pt x="70" y="447"/>
                      <a:pt x="88" y="428"/>
                      <a:pt x="105" y="409"/>
                    </a:cubicBezTo>
                    <a:cubicBezTo>
                      <a:pt x="118" y="397"/>
                      <a:pt x="131" y="385"/>
                      <a:pt x="144" y="373"/>
                    </a:cubicBezTo>
                    <a:cubicBezTo>
                      <a:pt x="156" y="361"/>
                      <a:pt x="169" y="349"/>
                      <a:pt x="182" y="336"/>
                    </a:cubicBezTo>
                    <a:cubicBezTo>
                      <a:pt x="198" y="320"/>
                      <a:pt x="215" y="304"/>
                      <a:pt x="231" y="288"/>
                    </a:cubicBezTo>
                    <a:cubicBezTo>
                      <a:pt x="249" y="270"/>
                      <a:pt x="266" y="252"/>
                      <a:pt x="284" y="234"/>
                    </a:cubicBezTo>
                    <a:cubicBezTo>
                      <a:pt x="298" y="221"/>
                      <a:pt x="313" y="208"/>
                      <a:pt x="326" y="195"/>
                    </a:cubicBezTo>
                    <a:cubicBezTo>
                      <a:pt x="346" y="176"/>
                      <a:pt x="366" y="157"/>
                      <a:pt x="385" y="137"/>
                    </a:cubicBezTo>
                    <a:cubicBezTo>
                      <a:pt x="417" y="105"/>
                      <a:pt x="451" y="75"/>
                      <a:pt x="487" y="48"/>
                    </a:cubicBezTo>
                    <a:cubicBezTo>
                      <a:pt x="493" y="42"/>
                      <a:pt x="500" y="36"/>
                      <a:pt x="506" y="30"/>
                    </a:cubicBezTo>
                    <a:cubicBezTo>
                      <a:pt x="511" y="25"/>
                      <a:pt x="518" y="22"/>
                      <a:pt x="525" y="21"/>
                    </a:cubicBezTo>
                    <a:cubicBezTo>
                      <a:pt x="544" y="18"/>
                      <a:pt x="562" y="15"/>
                      <a:pt x="581" y="12"/>
                    </a:cubicBezTo>
                    <a:cubicBezTo>
                      <a:pt x="595" y="10"/>
                      <a:pt x="608" y="9"/>
                      <a:pt x="622" y="8"/>
                    </a:cubicBezTo>
                    <a:cubicBezTo>
                      <a:pt x="647" y="7"/>
                      <a:pt x="672" y="6"/>
                      <a:pt x="697" y="4"/>
                    </a:cubicBezTo>
                    <a:cubicBezTo>
                      <a:pt x="705" y="4"/>
                      <a:pt x="713" y="2"/>
                      <a:pt x="722" y="0"/>
                    </a:cubicBezTo>
                    <a:cubicBezTo>
                      <a:pt x="725" y="0"/>
                      <a:pt x="729" y="0"/>
                      <a:pt x="730" y="5"/>
                    </a:cubicBezTo>
                    <a:cubicBezTo>
                      <a:pt x="730" y="5"/>
                      <a:pt x="730" y="5"/>
                      <a:pt x="730" y="5"/>
                    </a:cubicBezTo>
                    <a:cubicBezTo>
                      <a:pt x="730" y="5"/>
                      <a:pt x="730" y="5"/>
                      <a:pt x="730" y="5"/>
                    </a:cubicBezTo>
                    <a:cubicBezTo>
                      <a:pt x="736" y="10"/>
                      <a:pt x="737" y="18"/>
                      <a:pt x="737" y="25"/>
                    </a:cubicBezTo>
                    <a:cubicBezTo>
                      <a:pt x="737" y="40"/>
                      <a:pt x="735" y="55"/>
                      <a:pt x="736" y="70"/>
                    </a:cubicBezTo>
                    <a:cubicBezTo>
                      <a:pt x="736" y="86"/>
                      <a:pt x="737" y="103"/>
                      <a:pt x="738" y="120"/>
                    </a:cubicBezTo>
                    <a:cubicBezTo>
                      <a:pt x="738" y="134"/>
                      <a:pt x="739" y="148"/>
                      <a:pt x="739" y="162"/>
                    </a:cubicBezTo>
                    <a:cubicBezTo>
                      <a:pt x="740" y="178"/>
                      <a:pt x="740" y="193"/>
                      <a:pt x="740" y="209"/>
                    </a:cubicBezTo>
                    <a:cubicBezTo>
                      <a:pt x="740" y="218"/>
                      <a:pt x="739" y="226"/>
                      <a:pt x="739" y="235"/>
                    </a:cubicBezTo>
                    <a:cubicBezTo>
                      <a:pt x="739" y="248"/>
                      <a:pt x="739" y="261"/>
                      <a:pt x="739" y="274"/>
                    </a:cubicBezTo>
                    <a:cubicBezTo>
                      <a:pt x="738" y="289"/>
                      <a:pt x="738" y="304"/>
                      <a:pt x="737" y="318"/>
                    </a:cubicBezTo>
                    <a:cubicBezTo>
                      <a:pt x="737" y="328"/>
                      <a:pt x="736" y="339"/>
                      <a:pt x="736" y="349"/>
                    </a:cubicBezTo>
                    <a:cubicBezTo>
                      <a:pt x="735" y="369"/>
                      <a:pt x="733" y="389"/>
                      <a:pt x="732" y="409"/>
                    </a:cubicBezTo>
                    <a:cubicBezTo>
                      <a:pt x="732" y="423"/>
                      <a:pt x="731" y="437"/>
                      <a:pt x="730" y="451"/>
                    </a:cubicBezTo>
                    <a:cubicBezTo>
                      <a:pt x="730" y="453"/>
                      <a:pt x="731" y="456"/>
                      <a:pt x="731" y="458"/>
                    </a:cubicBezTo>
                    <a:cubicBezTo>
                      <a:pt x="731" y="458"/>
                      <a:pt x="731" y="458"/>
                      <a:pt x="731" y="458"/>
                    </a:cubicBezTo>
                    <a:cubicBezTo>
                      <a:pt x="731" y="459"/>
                      <a:pt x="731" y="461"/>
                      <a:pt x="731" y="463"/>
                    </a:cubicBezTo>
                    <a:cubicBezTo>
                      <a:pt x="731" y="463"/>
                      <a:pt x="731" y="463"/>
                      <a:pt x="731" y="463"/>
                    </a:cubicBezTo>
                    <a:cubicBezTo>
                      <a:pt x="731" y="474"/>
                      <a:pt x="731" y="485"/>
                      <a:pt x="731" y="496"/>
                    </a:cubicBezTo>
                    <a:cubicBezTo>
                      <a:pt x="731" y="524"/>
                      <a:pt x="730" y="552"/>
                      <a:pt x="730" y="580"/>
                    </a:cubicBezTo>
                    <a:cubicBezTo>
                      <a:pt x="730" y="594"/>
                      <a:pt x="731" y="607"/>
                      <a:pt x="732" y="621"/>
                    </a:cubicBezTo>
                    <a:cubicBezTo>
                      <a:pt x="732" y="642"/>
                      <a:pt x="732" y="664"/>
                      <a:pt x="730" y="685"/>
                    </a:cubicBezTo>
                    <a:cubicBezTo>
                      <a:pt x="729" y="692"/>
                      <a:pt x="729" y="700"/>
                      <a:pt x="729" y="707"/>
                    </a:cubicBezTo>
                    <a:cubicBezTo>
                      <a:pt x="729" y="707"/>
                      <a:pt x="729" y="707"/>
                      <a:pt x="729" y="707"/>
                    </a:cubicBezTo>
                    <a:cubicBezTo>
                      <a:pt x="727" y="733"/>
                      <a:pt x="726" y="759"/>
                      <a:pt x="725" y="785"/>
                    </a:cubicBezTo>
                    <a:cubicBezTo>
                      <a:pt x="725" y="798"/>
                      <a:pt x="725" y="811"/>
                      <a:pt x="725" y="823"/>
                    </a:cubicBezTo>
                    <a:cubicBezTo>
                      <a:pt x="725" y="838"/>
                      <a:pt x="726" y="852"/>
                      <a:pt x="726" y="866"/>
                    </a:cubicBezTo>
                    <a:cubicBezTo>
                      <a:pt x="726" y="880"/>
                      <a:pt x="726" y="894"/>
                      <a:pt x="726" y="907"/>
                    </a:cubicBezTo>
                    <a:cubicBezTo>
                      <a:pt x="727" y="918"/>
                      <a:pt x="727" y="928"/>
                      <a:pt x="727" y="939"/>
                    </a:cubicBezTo>
                    <a:cubicBezTo>
                      <a:pt x="728" y="961"/>
                      <a:pt x="728" y="984"/>
                      <a:pt x="729" y="1007"/>
                    </a:cubicBezTo>
                    <a:cubicBezTo>
                      <a:pt x="729" y="1016"/>
                      <a:pt x="730" y="1026"/>
                      <a:pt x="730" y="1036"/>
                    </a:cubicBezTo>
                    <a:cubicBezTo>
                      <a:pt x="730" y="1044"/>
                      <a:pt x="729" y="1053"/>
                      <a:pt x="729" y="1061"/>
                    </a:cubicBezTo>
                    <a:cubicBezTo>
                      <a:pt x="729" y="1073"/>
                      <a:pt x="731" y="1084"/>
                      <a:pt x="731" y="1096"/>
                    </a:cubicBezTo>
                    <a:cubicBezTo>
                      <a:pt x="732" y="1117"/>
                      <a:pt x="733" y="1138"/>
                      <a:pt x="733" y="1160"/>
                    </a:cubicBezTo>
                    <a:cubicBezTo>
                      <a:pt x="734" y="1175"/>
                      <a:pt x="734" y="1191"/>
                      <a:pt x="733" y="1206"/>
                    </a:cubicBezTo>
                    <a:cubicBezTo>
                      <a:pt x="733" y="1217"/>
                      <a:pt x="733" y="1227"/>
                      <a:pt x="733" y="1237"/>
                    </a:cubicBezTo>
                    <a:cubicBezTo>
                      <a:pt x="733" y="1244"/>
                      <a:pt x="733" y="1251"/>
                      <a:pt x="733" y="1257"/>
                    </a:cubicBezTo>
                    <a:cubicBezTo>
                      <a:pt x="733" y="1260"/>
                      <a:pt x="732" y="1264"/>
                      <a:pt x="731" y="1267"/>
                    </a:cubicBezTo>
                    <a:cubicBezTo>
                      <a:pt x="727" y="1267"/>
                      <a:pt x="725" y="1267"/>
                      <a:pt x="722" y="1267"/>
                    </a:cubicBezTo>
                    <a:cubicBezTo>
                      <a:pt x="716" y="1267"/>
                      <a:pt x="711" y="1266"/>
                      <a:pt x="705" y="1266"/>
                    </a:cubicBezTo>
                    <a:cubicBezTo>
                      <a:pt x="698" y="1266"/>
                      <a:pt x="690" y="1266"/>
                      <a:pt x="683" y="1266"/>
                    </a:cubicBezTo>
                    <a:cubicBezTo>
                      <a:pt x="679" y="1265"/>
                      <a:pt x="674" y="1265"/>
                      <a:pt x="670" y="1265"/>
                    </a:cubicBezTo>
                    <a:cubicBezTo>
                      <a:pt x="670" y="1265"/>
                      <a:pt x="670" y="1265"/>
                      <a:pt x="670" y="1265"/>
                    </a:cubicBezTo>
                    <a:cubicBezTo>
                      <a:pt x="670" y="1265"/>
                      <a:pt x="670" y="1265"/>
                      <a:pt x="670" y="1265"/>
                    </a:cubicBezTo>
                    <a:cubicBezTo>
                      <a:pt x="663" y="1265"/>
                      <a:pt x="655" y="1265"/>
                      <a:pt x="648" y="1265"/>
                    </a:cubicBezTo>
                    <a:cubicBezTo>
                      <a:pt x="620" y="1266"/>
                      <a:pt x="592" y="1266"/>
                      <a:pt x="564" y="1267"/>
                    </a:cubicBezTo>
                    <a:cubicBezTo>
                      <a:pt x="552" y="1267"/>
                      <a:pt x="540" y="1266"/>
                      <a:pt x="529" y="1265"/>
                    </a:cubicBezTo>
                    <a:cubicBezTo>
                      <a:pt x="526" y="1265"/>
                      <a:pt x="524" y="1264"/>
                      <a:pt x="521" y="1263"/>
                    </a:cubicBezTo>
                    <a:cubicBezTo>
                      <a:pt x="521" y="1260"/>
                      <a:pt x="520" y="1257"/>
                      <a:pt x="520" y="1254"/>
                    </a:cubicBezTo>
                    <a:cubicBezTo>
                      <a:pt x="521" y="1233"/>
                      <a:pt x="522" y="1213"/>
                      <a:pt x="522" y="1192"/>
                    </a:cubicBezTo>
                    <a:cubicBezTo>
                      <a:pt x="522" y="1181"/>
                      <a:pt x="521" y="1170"/>
                      <a:pt x="521" y="1159"/>
                    </a:cubicBezTo>
                    <a:cubicBezTo>
                      <a:pt x="521" y="1152"/>
                      <a:pt x="522" y="1144"/>
                      <a:pt x="522" y="1137"/>
                    </a:cubicBezTo>
                    <a:cubicBezTo>
                      <a:pt x="522" y="1137"/>
                      <a:pt x="522" y="1137"/>
                      <a:pt x="522" y="1137"/>
                    </a:cubicBezTo>
                    <a:cubicBezTo>
                      <a:pt x="522" y="1137"/>
                      <a:pt x="522" y="1137"/>
                      <a:pt x="522" y="1137"/>
                    </a:cubicBezTo>
                    <a:cubicBezTo>
                      <a:pt x="522" y="1136"/>
                      <a:pt x="521" y="1136"/>
                      <a:pt x="521" y="1135"/>
                    </a:cubicBezTo>
                    <a:cubicBezTo>
                      <a:pt x="521" y="1127"/>
                      <a:pt x="521" y="1118"/>
                      <a:pt x="521" y="1110"/>
                    </a:cubicBezTo>
                    <a:cubicBezTo>
                      <a:pt x="521" y="1110"/>
                      <a:pt x="521" y="1110"/>
                      <a:pt x="521" y="1110"/>
                    </a:cubicBezTo>
                    <a:cubicBezTo>
                      <a:pt x="521" y="1110"/>
                      <a:pt x="521" y="1110"/>
                      <a:pt x="521" y="1110"/>
                    </a:cubicBezTo>
                    <a:cubicBezTo>
                      <a:pt x="520" y="1107"/>
                      <a:pt x="520" y="1104"/>
                      <a:pt x="520" y="1101"/>
                    </a:cubicBezTo>
                    <a:cubicBezTo>
                      <a:pt x="520" y="1098"/>
                      <a:pt x="520" y="1095"/>
                      <a:pt x="521" y="1092"/>
                    </a:cubicBezTo>
                    <a:cubicBezTo>
                      <a:pt x="521" y="1092"/>
                      <a:pt x="521" y="1092"/>
                      <a:pt x="521" y="1092"/>
                    </a:cubicBezTo>
                    <a:cubicBezTo>
                      <a:pt x="521" y="1092"/>
                      <a:pt x="521" y="1092"/>
                      <a:pt x="521" y="1092"/>
                    </a:cubicBezTo>
                    <a:cubicBezTo>
                      <a:pt x="520" y="1092"/>
                      <a:pt x="520" y="1091"/>
                      <a:pt x="520" y="1090"/>
                    </a:cubicBezTo>
                    <a:cubicBezTo>
                      <a:pt x="520" y="1075"/>
                      <a:pt x="520" y="1060"/>
                      <a:pt x="520" y="1045"/>
                    </a:cubicBezTo>
                    <a:cubicBezTo>
                      <a:pt x="520" y="1040"/>
                      <a:pt x="520" y="1035"/>
                      <a:pt x="519" y="1030"/>
                    </a:cubicBezTo>
                    <a:cubicBezTo>
                      <a:pt x="520" y="1031"/>
                      <a:pt x="520" y="1031"/>
                      <a:pt x="520" y="1031"/>
                    </a:cubicBezTo>
                    <a:cubicBezTo>
                      <a:pt x="520" y="1031"/>
                      <a:pt x="520" y="1031"/>
                      <a:pt x="519" y="1030"/>
                    </a:cubicBezTo>
                    <a:cubicBezTo>
                      <a:pt x="519" y="1028"/>
                      <a:pt x="519" y="1026"/>
                      <a:pt x="520" y="1023"/>
                    </a:cubicBezTo>
                    <a:cubicBezTo>
                      <a:pt x="520" y="1025"/>
                      <a:pt x="520" y="1026"/>
                      <a:pt x="520" y="1027"/>
                    </a:cubicBezTo>
                    <a:cubicBezTo>
                      <a:pt x="521" y="1027"/>
                      <a:pt x="521" y="1027"/>
                      <a:pt x="521" y="1026"/>
                    </a:cubicBezTo>
                    <a:cubicBezTo>
                      <a:pt x="521" y="1025"/>
                      <a:pt x="520" y="1024"/>
                      <a:pt x="519" y="1023"/>
                    </a:cubicBezTo>
                    <a:cubicBezTo>
                      <a:pt x="519" y="1021"/>
                      <a:pt x="520" y="1018"/>
                      <a:pt x="520" y="1015"/>
                    </a:cubicBezTo>
                    <a:cubicBezTo>
                      <a:pt x="520" y="1016"/>
                      <a:pt x="520" y="1016"/>
                      <a:pt x="520" y="1015"/>
                    </a:cubicBezTo>
                    <a:cubicBezTo>
                      <a:pt x="520" y="1015"/>
                      <a:pt x="520" y="1015"/>
                      <a:pt x="519" y="1015"/>
                    </a:cubicBezTo>
                    <a:cubicBezTo>
                      <a:pt x="519" y="1014"/>
                      <a:pt x="518" y="1013"/>
                      <a:pt x="518" y="1012"/>
                    </a:cubicBezTo>
                    <a:cubicBezTo>
                      <a:pt x="519" y="1004"/>
                      <a:pt x="519" y="995"/>
                      <a:pt x="520" y="987"/>
                    </a:cubicBezTo>
                    <a:cubicBezTo>
                      <a:pt x="520" y="985"/>
                      <a:pt x="519" y="982"/>
                      <a:pt x="518" y="979"/>
                    </a:cubicBezTo>
                    <a:cubicBezTo>
                      <a:pt x="519" y="977"/>
                      <a:pt x="519" y="974"/>
                      <a:pt x="519" y="971"/>
                    </a:cubicBezTo>
                    <a:cubicBezTo>
                      <a:pt x="519" y="963"/>
                      <a:pt x="518" y="955"/>
                      <a:pt x="519" y="946"/>
                    </a:cubicBezTo>
                    <a:cubicBezTo>
                      <a:pt x="520" y="938"/>
                      <a:pt x="518" y="930"/>
                      <a:pt x="518" y="922"/>
                    </a:cubicBezTo>
                    <a:cubicBezTo>
                      <a:pt x="518" y="918"/>
                      <a:pt x="518" y="915"/>
                      <a:pt x="518" y="911"/>
                    </a:cubicBezTo>
                    <a:cubicBezTo>
                      <a:pt x="518" y="911"/>
                      <a:pt x="518" y="911"/>
                      <a:pt x="518" y="911"/>
                    </a:cubicBezTo>
                    <a:cubicBezTo>
                      <a:pt x="518" y="906"/>
                      <a:pt x="518" y="900"/>
                      <a:pt x="517" y="895"/>
                    </a:cubicBezTo>
                    <a:cubicBezTo>
                      <a:pt x="517" y="894"/>
                      <a:pt x="517" y="893"/>
                      <a:pt x="517" y="891"/>
                    </a:cubicBezTo>
                    <a:cubicBezTo>
                      <a:pt x="517" y="891"/>
                      <a:pt x="517" y="891"/>
                      <a:pt x="517" y="891"/>
                    </a:cubicBezTo>
                    <a:cubicBezTo>
                      <a:pt x="517" y="888"/>
                      <a:pt x="517" y="885"/>
                      <a:pt x="517" y="882"/>
                    </a:cubicBezTo>
                    <a:cubicBezTo>
                      <a:pt x="517" y="878"/>
                      <a:pt x="517" y="874"/>
                      <a:pt x="517" y="869"/>
                    </a:cubicBezTo>
                    <a:cubicBezTo>
                      <a:pt x="516" y="863"/>
                      <a:pt x="516" y="856"/>
                      <a:pt x="515" y="850"/>
                    </a:cubicBezTo>
                    <a:cubicBezTo>
                      <a:pt x="515" y="848"/>
                      <a:pt x="516" y="846"/>
                      <a:pt x="516" y="843"/>
                    </a:cubicBezTo>
                    <a:cubicBezTo>
                      <a:pt x="516" y="844"/>
                      <a:pt x="516" y="844"/>
                      <a:pt x="516" y="844"/>
                    </a:cubicBezTo>
                    <a:cubicBezTo>
                      <a:pt x="516" y="844"/>
                      <a:pt x="516" y="844"/>
                      <a:pt x="516" y="843"/>
                    </a:cubicBezTo>
                    <a:cubicBezTo>
                      <a:pt x="516" y="843"/>
                      <a:pt x="516" y="843"/>
                      <a:pt x="516" y="842"/>
                    </a:cubicBezTo>
                    <a:cubicBezTo>
                      <a:pt x="516" y="842"/>
                      <a:pt x="516" y="842"/>
                      <a:pt x="516" y="842"/>
                    </a:cubicBezTo>
                    <a:cubicBezTo>
                      <a:pt x="516" y="841"/>
                      <a:pt x="516" y="840"/>
                      <a:pt x="516" y="839"/>
                    </a:cubicBezTo>
                    <a:cubicBezTo>
                      <a:pt x="516" y="839"/>
                      <a:pt x="516" y="839"/>
                      <a:pt x="516" y="839"/>
                    </a:cubicBezTo>
                    <a:cubicBezTo>
                      <a:pt x="516" y="835"/>
                      <a:pt x="515" y="830"/>
                      <a:pt x="515" y="826"/>
                    </a:cubicBezTo>
                    <a:cubicBezTo>
                      <a:pt x="515" y="815"/>
                      <a:pt x="515" y="804"/>
                      <a:pt x="514" y="794"/>
                    </a:cubicBezTo>
                    <a:cubicBezTo>
                      <a:pt x="514" y="789"/>
                      <a:pt x="514" y="783"/>
                      <a:pt x="514" y="779"/>
                    </a:cubicBezTo>
                    <a:cubicBezTo>
                      <a:pt x="514" y="774"/>
                      <a:pt x="514" y="770"/>
                      <a:pt x="514" y="766"/>
                    </a:cubicBezTo>
                    <a:cubicBezTo>
                      <a:pt x="514" y="762"/>
                      <a:pt x="513" y="758"/>
                      <a:pt x="513" y="754"/>
                    </a:cubicBezTo>
                    <a:cubicBezTo>
                      <a:pt x="513" y="748"/>
                      <a:pt x="513" y="743"/>
                      <a:pt x="514" y="737"/>
                    </a:cubicBezTo>
                    <a:cubicBezTo>
                      <a:pt x="515" y="710"/>
                      <a:pt x="517" y="682"/>
                      <a:pt x="516" y="655"/>
                    </a:cubicBezTo>
                    <a:cubicBezTo>
                      <a:pt x="516" y="650"/>
                      <a:pt x="516" y="646"/>
                      <a:pt x="516" y="641"/>
                    </a:cubicBezTo>
                    <a:cubicBezTo>
                      <a:pt x="516" y="642"/>
                      <a:pt x="516" y="642"/>
                      <a:pt x="516" y="642"/>
                    </a:cubicBezTo>
                    <a:cubicBezTo>
                      <a:pt x="516" y="642"/>
                      <a:pt x="516" y="642"/>
                      <a:pt x="516" y="641"/>
                    </a:cubicBezTo>
                    <a:cubicBezTo>
                      <a:pt x="516" y="634"/>
                      <a:pt x="516" y="626"/>
                      <a:pt x="516" y="619"/>
                    </a:cubicBezTo>
                    <a:cubicBezTo>
                      <a:pt x="516" y="611"/>
                      <a:pt x="515" y="603"/>
                      <a:pt x="515" y="595"/>
                    </a:cubicBezTo>
                    <a:cubicBezTo>
                      <a:pt x="514" y="583"/>
                      <a:pt x="514" y="570"/>
                      <a:pt x="514" y="558"/>
                    </a:cubicBezTo>
                    <a:cubicBezTo>
                      <a:pt x="514" y="556"/>
                      <a:pt x="514" y="555"/>
                      <a:pt x="515" y="554"/>
                    </a:cubicBezTo>
                    <a:cubicBezTo>
                      <a:pt x="515" y="554"/>
                      <a:pt x="515" y="553"/>
                      <a:pt x="515" y="554"/>
                    </a:cubicBezTo>
                    <a:cubicBezTo>
                      <a:pt x="515" y="553"/>
                      <a:pt x="515" y="554"/>
                      <a:pt x="515" y="554"/>
                    </a:cubicBezTo>
                    <a:cubicBezTo>
                      <a:pt x="514" y="553"/>
                      <a:pt x="514" y="552"/>
                      <a:pt x="514" y="551"/>
                    </a:cubicBezTo>
                    <a:cubicBezTo>
                      <a:pt x="514" y="542"/>
                      <a:pt x="514" y="534"/>
                      <a:pt x="514" y="525"/>
                    </a:cubicBezTo>
                    <a:cubicBezTo>
                      <a:pt x="514" y="522"/>
                      <a:pt x="513" y="519"/>
                      <a:pt x="514" y="516"/>
                    </a:cubicBezTo>
                    <a:cubicBezTo>
                      <a:pt x="514" y="498"/>
                      <a:pt x="514" y="480"/>
                      <a:pt x="514" y="462"/>
                    </a:cubicBezTo>
                    <a:cubicBezTo>
                      <a:pt x="514" y="451"/>
                      <a:pt x="515" y="439"/>
                      <a:pt x="516" y="428"/>
                    </a:cubicBezTo>
                    <a:cubicBezTo>
                      <a:pt x="516" y="428"/>
                      <a:pt x="516" y="428"/>
                      <a:pt x="516" y="428"/>
                    </a:cubicBezTo>
                    <a:cubicBezTo>
                      <a:pt x="516" y="428"/>
                      <a:pt x="516" y="427"/>
                      <a:pt x="516" y="427"/>
                    </a:cubicBezTo>
                    <a:cubicBezTo>
                      <a:pt x="516" y="427"/>
                      <a:pt x="516" y="427"/>
                      <a:pt x="516" y="426"/>
                    </a:cubicBezTo>
                    <a:close/>
                    <a:moveTo>
                      <a:pt x="683" y="902"/>
                    </a:moveTo>
                    <a:cubicBezTo>
                      <a:pt x="683" y="902"/>
                      <a:pt x="683" y="902"/>
                      <a:pt x="683" y="902"/>
                    </a:cubicBezTo>
                    <a:cubicBezTo>
                      <a:pt x="683" y="902"/>
                      <a:pt x="683" y="902"/>
                      <a:pt x="683" y="902"/>
                    </a:cubicBezTo>
                    <a:cubicBezTo>
                      <a:pt x="683" y="902"/>
                      <a:pt x="682" y="901"/>
                      <a:pt x="682" y="901"/>
                    </a:cubicBezTo>
                    <a:cubicBezTo>
                      <a:pt x="681" y="900"/>
                      <a:pt x="681" y="900"/>
                      <a:pt x="681" y="900"/>
                    </a:cubicBezTo>
                    <a:cubicBezTo>
                      <a:pt x="680" y="899"/>
                      <a:pt x="680" y="899"/>
                      <a:pt x="681" y="899"/>
                    </a:cubicBezTo>
                    <a:cubicBezTo>
                      <a:pt x="680" y="899"/>
                      <a:pt x="680" y="899"/>
                      <a:pt x="681" y="900"/>
                    </a:cubicBezTo>
                    <a:cubicBezTo>
                      <a:pt x="681" y="900"/>
                      <a:pt x="681" y="900"/>
                      <a:pt x="682" y="901"/>
                    </a:cubicBezTo>
                    <a:cubicBezTo>
                      <a:pt x="682" y="901"/>
                      <a:pt x="683" y="902"/>
                      <a:pt x="683" y="902"/>
                    </a:cubicBezTo>
                    <a:close/>
                    <a:moveTo>
                      <a:pt x="665" y="898"/>
                    </a:moveTo>
                    <a:cubicBezTo>
                      <a:pt x="666" y="899"/>
                      <a:pt x="666" y="899"/>
                      <a:pt x="666" y="899"/>
                    </a:cubicBezTo>
                    <a:cubicBezTo>
                      <a:pt x="665" y="898"/>
                      <a:pt x="665" y="898"/>
                      <a:pt x="665" y="898"/>
                    </a:cubicBezTo>
                    <a:cubicBezTo>
                      <a:pt x="665" y="898"/>
                      <a:pt x="665" y="898"/>
                      <a:pt x="665" y="898"/>
                    </a:cubicBezTo>
                    <a:cubicBezTo>
                      <a:pt x="665" y="898"/>
                      <a:pt x="665" y="898"/>
                      <a:pt x="665" y="898"/>
                    </a:cubicBezTo>
                    <a:close/>
                    <a:moveTo>
                      <a:pt x="662" y="895"/>
                    </a:moveTo>
                    <a:cubicBezTo>
                      <a:pt x="662" y="895"/>
                      <a:pt x="662" y="895"/>
                      <a:pt x="662" y="895"/>
                    </a:cubicBezTo>
                    <a:cubicBezTo>
                      <a:pt x="662" y="895"/>
                      <a:pt x="662" y="895"/>
                      <a:pt x="662" y="895"/>
                    </a:cubicBezTo>
                    <a:cubicBezTo>
                      <a:pt x="662" y="895"/>
                      <a:pt x="662" y="895"/>
                      <a:pt x="662" y="895"/>
                    </a:cubicBezTo>
                    <a:close/>
                    <a:moveTo>
                      <a:pt x="662" y="878"/>
                    </a:moveTo>
                    <a:cubicBezTo>
                      <a:pt x="662" y="879"/>
                      <a:pt x="663" y="879"/>
                      <a:pt x="663" y="880"/>
                    </a:cubicBezTo>
                    <a:cubicBezTo>
                      <a:pt x="664" y="880"/>
                      <a:pt x="665" y="881"/>
                      <a:pt x="666" y="882"/>
                    </a:cubicBezTo>
                    <a:cubicBezTo>
                      <a:pt x="666" y="883"/>
                      <a:pt x="667" y="884"/>
                      <a:pt x="668" y="884"/>
                    </a:cubicBezTo>
                    <a:cubicBezTo>
                      <a:pt x="668" y="885"/>
                      <a:pt x="669" y="885"/>
                      <a:pt x="669" y="886"/>
                    </a:cubicBezTo>
                    <a:cubicBezTo>
                      <a:pt x="670" y="886"/>
                      <a:pt x="671" y="887"/>
                      <a:pt x="671" y="888"/>
                    </a:cubicBezTo>
                    <a:cubicBezTo>
                      <a:pt x="672" y="888"/>
                      <a:pt x="672" y="889"/>
                      <a:pt x="673" y="889"/>
                    </a:cubicBezTo>
                    <a:cubicBezTo>
                      <a:pt x="673" y="890"/>
                      <a:pt x="674" y="891"/>
                      <a:pt x="675" y="891"/>
                    </a:cubicBezTo>
                    <a:cubicBezTo>
                      <a:pt x="675" y="891"/>
                      <a:pt x="675" y="892"/>
                      <a:pt x="675" y="892"/>
                    </a:cubicBezTo>
                    <a:cubicBezTo>
                      <a:pt x="675" y="892"/>
                      <a:pt x="675" y="892"/>
                      <a:pt x="675" y="891"/>
                    </a:cubicBezTo>
                    <a:cubicBezTo>
                      <a:pt x="674" y="891"/>
                      <a:pt x="673" y="890"/>
                      <a:pt x="672" y="889"/>
                    </a:cubicBezTo>
                    <a:cubicBezTo>
                      <a:pt x="672" y="889"/>
                      <a:pt x="672" y="888"/>
                      <a:pt x="671" y="888"/>
                    </a:cubicBezTo>
                    <a:cubicBezTo>
                      <a:pt x="670" y="887"/>
                      <a:pt x="670" y="886"/>
                      <a:pt x="669" y="886"/>
                    </a:cubicBezTo>
                    <a:cubicBezTo>
                      <a:pt x="669" y="885"/>
                      <a:pt x="668" y="885"/>
                      <a:pt x="668" y="884"/>
                    </a:cubicBezTo>
                    <a:cubicBezTo>
                      <a:pt x="667" y="884"/>
                      <a:pt x="666" y="883"/>
                      <a:pt x="666" y="882"/>
                    </a:cubicBezTo>
                    <a:cubicBezTo>
                      <a:pt x="665" y="881"/>
                      <a:pt x="664" y="881"/>
                      <a:pt x="663" y="880"/>
                    </a:cubicBezTo>
                    <a:cubicBezTo>
                      <a:pt x="663" y="879"/>
                      <a:pt x="662" y="879"/>
                      <a:pt x="662" y="879"/>
                    </a:cubicBezTo>
                    <a:cubicBezTo>
                      <a:pt x="662" y="878"/>
                      <a:pt x="661" y="878"/>
                      <a:pt x="661" y="877"/>
                    </a:cubicBezTo>
                    <a:cubicBezTo>
                      <a:pt x="659" y="876"/>
                      <a:pt x="658" y="875"/>
                      <a:pt x="656" y="874"/>
                    </a:cubicBezTo>
                    <a:cubicBezTo>
                      <a:pt x="648" y="865"/>
                      <a:pt x="639" y="858"/>
                      <a:pt x="628" y="852"/>
                    </a:cubicBezTo>
                    <a:cubicBezTo>
                      <a:pt x="622" y="849"/>
                      <a:pt x="615" y="845"/>
                      <a:pt x="608" y="841"/>
                    </a:cubicBezTo>
                    <a:cubicBezTo>
                      <a:pt x="603" y="838"/>
                      <a:pt x="598" y="835"/>
                      <a:pt x="593" y="833"/>
                    </a:cubicBezTo>
                    <a:cubicBezTo>
                      <a:pt x="587" y="830"/>
                      <a:pt x="582" y="827"/>
                      <a:pt x="578" y="822"/>
                    </a:cubicBezTo>
                    <a:cubicBezTo>
                      <a:pt x="569" y="811"/>
                      <a:pt x="560" y="800"/>
                      <a:pt x="550" y="788"/>
                    </a:cubicBezTo>
                    <a:cubicBezTo>
                      <a:pt x="550" y="787"/>
                      <a:pt x="549" y="786"/>
                      <a:pt x="548" y="785"/>
                    </a:cubicBezTo>
                    <a:cubicBezTo>
                      <a:pt x="548" y="785"/>
                      <a:pt x="548" y="786"/>
                      <a:pt x="547" y="786"/>
                    </a:cubicBezTo>
                    <a:cubicBezTo>
                      <a:pt x="548" y="792"/>
                      <a:pt x="550" y="797"/>
                      <a:pt x="554" y="802"/>
                    </a:cubicBezTo>
                    <a:cubicBezTo>
                      <a:pt x="568" y="816"/>
                      <a:pt x="581" y="831"/>
                      <a:pt x="595" y="845"/>
                    </a:cubicBezTo>
                    <a:cubicBezTo>
                      <a:pt x="597" y="848"/>
                      <a:pt x="601" y="851"/>
                      <a:pt x="604" y="852"/>
                    </a:cubicBezTo>
                    <a:cubicBezTo>
                      <a:pt x="610" y="854"/>
                      <a:pt x="616" y="856"/>
                      <a:pt x="622" y="857"/>
                    </a:cubicBezTo>
                    <a:cubicBezTo>
                      <a:pt x="630" y="859"/>
                      <a:pt x="636" y="861"/>
                      <a:pt x="642" y="865"/>
                    </a:cubicBezTo>
                    <a:cubicBezTo>
                      <a:pt x="647" y="868"/>
                      <a:pt x="652" y="871"/>
                      <a:pt x="656" y="874"/>
                    </a:cubicBezTo>
                    <a:cubicBezTo>
                      <a:pt x="658" y="875"/>
                      <a:pt x="659" y="876"/>
                      <a:pt x="661" y="877"/>
                    </a:cubicBezTo>
                    <a:cubicBezTo>
                      <a:pt x="661" y="878"/>
                      <a:pt x="662" y="878"/>
                      <a:pt x="662" y="878"/>
                    </a:cubicBezTo>
                    <a:close/>
                    <a:moveTo>
                      <a:pt x="579" y="861"/>
                    </a:moveTo>
                    <a:cubicBezTo>
                      <a:pt x="579" y="861"/>
                      <a:pt x="579" y="861"/>
                      <a:pt x="579" y="861"/>
                    </a:cubicBezTo>
                    <a:cubicBezTo>
                      <a:pt x="579" y="861"/>
                      <a:pt x="579" y="861"/>
                      <a:pt x="579" y="861"/>
                    </a:cubicBezTo>
                    <a:cubicBezTo>
                      <a:pt x="579" y="861"/>
                      <a:pt x="578" y="860"/>
                      <a:pt x="578" y="860"/>
                    </a:cubicBezTo>
                    <a:cubicBezTo>
                      <a:pt x="577" y="859"/>
                      <a:pt x="576" y="858"/>
                      <a:pt x="574" y="856"/>
                    </a:cubicBezTo>
                    <a:cubicBezTo>
                      <a:pt x="574" y="856"/>
                      <a:pt x="573" y="855"/>
                      <a:pt x="572" y="854"/>
                    </a:cubicBezTo>
                    <a:cubicBezTo>
                      <a:pt x="572" y="853"/>
                      <a:pt x="572" y="853"/>
                      <a:pt x="571" y="852"/>
                    </a:cubicBezTo>
                    <a:cubicBezTo>
                      <a:pt x="566" y="843"/>
                      <a:pt x="560" y="834"/>
                      <a:pt x="555" y="825"/>
                    </a:cubicBezTo>
                    <a:cubicBezTo>
                      <a:pt x="554" y="825"/>
                      <a:pt x="554" y="825"/>
                      <a:pt x="554" y="825"/>
                    </a:cubicBezTo>
                    <a:cubicBezTo>
                      <a:pt x="554" y="825"/>
                      <a:pt x="554" y="825"/>
                      <a:pt x="555" y="825"/>
                    </a:cubicBezTo>
                    <a:cubicBezTo>
                      <a:pt x="557" y="837"/>
                      <a:pt x="562" y="847"/>
                      <a:pt x="572" y="854"/>
                    </a:cubicBezTo>
                    <a:cubicBezTo>
                      <a:pt x="573" y="855"/>
                      <a:pt x="574" y="856"/>
                      <a:pt x="574" y="856"/>
                    </a:cubicBezTo>
                    <a:cubicBezTo>
                      <a:pt x="576" y="857"/>
                      <a:pt x="577" y="859"/>
                      <a:pt x="578" y="860"/>
                    </a:cubicBezTo>
                    <a:cubicBezTo>
                      <a:pt x="578" y="860"/>
                      <a:pt x="579" y="861"/>
                      <a:pt x="579" y="861"/>
                    </a:cubicBezTo>
                    <a:close/>
                    <a:moveTo>
                      <a:pt x="646" y="814"/>
                    </a:moveTo>
                    <a:cubicBezTo>
                      <a:pt x="646" y="814"/>
                      <a:pt x="646" y="814"/>
                      <a:pt x="646" y="815"/>
                    </a:cubicBezTo>
                    <a:cubicBezTo>
                      <a:pt x="646" y="814"/>
                      <a:pt x="646" y="814"/>
                      <a:pt x="646" y="814"/>
                    </a:cubicBezTo>
                    <a:close/>
                    <a:moveTo>
                      <a:pt x="546" y="759"/>
                    </a:moveTo>
                    <a:cubicBezTo>
                      <a:pt x="547" y="760"/>
                      <a:pt x="547" y="760"/>
                      <a:pt x="547" y="760"/>
                    </a:cubicBezTo>
                    <a:cubicBezTo>
                      <a:pt x="546" y="759"/>
                      <a:pt x="546" y="759"/>
                      <a:pt x="546" y="759"/>
                    </a:cubicBezTo>
                    <a:cubicBezTo>
                      <a:pt x="546" y="759"/>
                      <a:pt x="546" y="759"/>
                      <a:pt x="546" y="759"/>
                    </a:cubicBezTo>
                    <a:close/>
                    <a:moveTo>
                      <a:pt x="644" y="563"/>
                    </a:moveTo>
                    <a:cubicBezTo>
                      <a:pt x="645" y="563"/>
                      <a:pt x="645" y="563"/>
                      <a:pt x="645" y="563"/>
                    </a:cubicBezTo>
                    <a:cubicBezTo>
                      <a:pt x="644" y="563"/>
                      <a:pt x="644" y="563"/>
                      <a:pt x="644" y="563"/>
                    </a:cubicBezTo>
                    <a:cubicBezTo>
                      <a:pt x="644" y="563"/>
                      <a:pt x="644" y="563"/>
                      <a:pt x="644" y="563"/>
                    </a:cubicBezTo>
                    <a:close/>
                    <a:moveTo>
                      <a:pt x="607" y="494"/>
                    </a:moveTo>
                    <a:cubicBezTo>
                      <a:pt x="607" y="494"/>
                      <a:pt x="608" y="493"/>
                      <a:pt x="608" y="493"/>
                    </a:cubicBezTo>
                    <a:cubicBezTo>
                      <a:pt x="609" y="492"/>
                      <a:pt x="610" y="491"/>
                      <a:pt x="611" y="491"/>
                    </a:cubicBezTo>
                    <a:cubicBezTo>
                      <a:pt x="612" y="489"/>
                      <a:pt x="613" y="488"/>
                      <a:pt x="614" y="487"/>
                    </a:cubicBezTo>
                    <a:cubicBezTo>
                      <a:pt x="614" y="487"/>
                      <a:pt x="615" y="486"/>
                      <a:pt x="615" y="486"/>
                    </a:cubicBezTo>
                    <a:cubicBezTo>
                      <a:pt x="616" y="486"/>
                      <a:pt x="616" y="485"/>
                      <a:pt x="616" y="485"/>
                    </a:cubicBezTo>
                    <a:cubicBezTo>
                      <a:pt x="621" y="481"/>
                      <a:pt x="627" y="477"/>
                      <a:pt x="632" y="473"/>
                    </a:cubicBezTo>
                    <a:cubicBezTo>
                      <a:pt x="632" y="473"/>
                      <a:pt x="632" y="473"/>
                      <a:pt x="632" y="473"/>
                    </a:cubicBezTo>
                    <a:cubicBezTo>
                      <a:pt x="632" y="473"/>
                      <a:pt x="632" y="473"/>
                      <a:pt x="632" y="473"/>
                    </a:cubicBezTo>
                    <a:cubicBezTo>
                      <a:pt x="627" y="477"/>
                      <a:pt x="622" y="481"/>
                      <a:pt x="616" y="485"/>
                    </a:cubicBezTo>
                    <a:cubicBezTo>
                      <a:pt x="616" y="485"/>
                      <a:pt x="616" y="486"/>
                      <a:pt x="615" y="486"/>
                    </a:cubicBezTo>
                    <a:cubicBezTo>
                      <a:pt x="615" y="486"/>
                      <a:pt x="615" y="487"/>
                      <a:pt x="614" y="487"/>
                    </a:cubicBezTo>
                    <a:cubicBezTo>
                      <a:pt x="613" y="488"/>
                      <a:pt x="612" y="490"/>
                      <a:pt x="611" y="491"/>
                    </a:cubicBezTo>
                    <a:cubicBezTo>
                      <a:pt x="610" y="492"/>
                      <a:pt x="609" y="492"/>
                      <a:pt x="608" y="493"/>
                    </a:cubicBezTo>
                    <a:cubicBezTo>
                      <a:pt x="608" y="493"/>
                      <a:pt x="608" y="494"/>
                      <a:pt x="607" y="494"/>
                    </a:cubicBezTo>
                    <a:cubicBezTo>
                      <a:pt x="607" y="494"/>
                      <a:pt x="607" y="494"/>
                      <a:pt x="607" y="494"/>
                    </a:cubicBezTo>
                    <a:cubicBezTo>
                      <a:pt x="607" y="494"/>
                      <a:pt x="607" y="494"/>
                      <a:pt x="607" y="494"/>
                    </a:cubicBezTo>
                    <a:close/>
                    <a:moveTo>
                      <a:pt x="650" y="438"/>
                    </a:moveTo>
                    <a:cubicBezTo>
                      <a:pt x="651" y="438"/>
                      <a:pt x="651" y="437"/>
                      <a:pt x="651" y="437"/>
                    </a:cubicBezTo>
                    <a:cubicBezTo>
                      <a:pt x="652" y="437"/>
                      <a:pt x="652" y="437"/>
                      <a:pt x="652" y="437"/>
                    </a:cubicBezTo>
                    <a:cubicBezTo>
                      <a:pt x="652" y="436"/>
                      <a:pt x="652" y="437"/>
                      <a:pt x="652" y="437"/>
                    </a:cubicBezTo>
                    <a:cubicBezTo>
                      <a:pt x="651" y="437"/>
                      <a:pt x="651" y="438"/>
                      <a:pt x="650" y="438"/>
                    </a:cubicBezTo>
                    <a:cubicBezTo>
                      <a:pt x="650" y="439"/>
                      <a:pt x="650" y="439"/>
                      <a:pt x="649" y="439"/>
                    </a:cubicBezTo>
                    <a:cubicBezTo>
                      <a:pt x="644" y="443"/>
                      <a:pt x="639" y="447"/>
                      <a:pt x="634" y="451"/>
                    </a:cubicBezTo>
                    <a:cubicBezTo>
                      <a:pt x="630" y="453"/>
                      <a:pt x="627" y="454"/>
                      <a:pt x="623" y="457"/>
                    </a:cubicBezTo>
                    <a:cubicBezTo>
                      <a:pt x="614" y="463"/>
                      <a:pt x="605" y="469"/>
                      <a:pt x="596" y="476"/>
                    </a:cubicBezTo>
                    <a:cubicBezTo>
                      <a:pt x="592" y="479"/>
                      <a:pt x="589" y="483"/>
                      <a:pt x="585" y="486"/>
                    </a:cubicBezTo>
                    <a:cubicBezTo>
                      <a:pt x="584" y="487"/>
                      <a:pt x="582" y="489"/>
                      <a:pt x="581" y="490"/>
                    </a:cubicBezTo>
                    <a:cubicBezTo>
                      <a:pt x="575" y="497"/>
                      <a:pt x="569" y="505"/>
                      <a:pt x="563" y="512"/>
                    </a:cubicBezTo>
                    <a:cubicBezTo>
                      <a:pt x="563" y="512"/>
                      <a:pt x="563" y="513"/>
                      <a:pt x="564" y="513"/>
                    </a:cubicBezTo>
                    <a:cubicBezTo>
                      <a:pt x="570" y="508"/>
                      <a:pt x="577" y="503"/>
                      <a:pt x="583" y="498"/>
                    </a:cubicBezTo>
                    <a:cubicBezTo>
                      <a:pt x="588" y="494"/>
                      <a:pt x="593" y="490"/>
                      <a:pt x="597" y="485"/>
                    </a:cubicBezTo>
                    <a:cubicBezTo>
                      <a:pt x="605" y="478"/>
                      <a:pt x="612" y="471"/>
                      <a:pt x="620" y="464"/>
                    </a:cubicBezTo>
                    <a:cubicBezTo>
                      <a:pt x="624" y="459"/>
                      <a:pt x="629" y="455"/>
                      <a:pt x="634" y="451"/>
                    </a:cubicBezTo>
                    <a:cubicBezTo>
                      <a:pt x="639" y="447"/>
                      <a:pt x="644" y="443"/>
                      <a:pt x="649" y="439"/>
                    </a:cubicBezTo>
                    <a:cubicBezTo>
                      <a:pt x="650" y="439"/>
                      <a:pt x="650" y="438"/>
                      <a:pt x="650" y="438"/>
                    </a:cubicBezTo>
                    <a:close/>
                    <a:moveTo>
                      <a:pt x="656" y="433"/>
                    </a:moveTo>
                    <a:cubicBezTo>
                      <a:pt x="657" y="433"/>
                      <a:pt x="657" y="433"/>
                      <a:pt x="657" y="432"/>
                    </a:cubicBezTo>
                    <a:cubicBezTo>
                      <a:pt x="658" y="432"/>
                      <a:pt x="658" y="431"/>
                      <a:pt x="658" y="431"/>
                    </a:cubicBezTo>
                    <a:cubicBezTo>
                      <a:pt x="660" y="430"/>
                      <a:pt x="662" y="429"/>
                      <a:pt x="664" y="427"/>
                    </a:cubicBezTo>
                    <a:cubicBezTo>
                      <a:pt x="672" y="418"/>
                      <a:pt x="680" y="408"/>
                      <a:pt x="688" y="399"/>
                    </a:cubicBezTo>
                    <a:cubicBezTo>
                      <a:pt x="692" y="393"/>
                      <a:pt x="696" y="388"/>
                      <a:pt x="699" y="382"/>
                    </a:cubicBezTo>
                    <a:cubicBezTo>
                      <a:pt x="699" y="382"/>
                      <a:pt x="699" y="382"/>
                      <a:pt x="699" y="382"/>
                    </a:cubicBezTo>
                    <a:cubicBezTo>
                      <a:pt x="698" y="384"/>
                      <a:pt x="695" y="385"/>
                      <a:pt x="694" y="387"/>
                    </a:cubicBezTo>
                    <a:cubicBezTo>
                      <a:pt x="682" y="402"/>
                      <a:pt x="670" y="416"/>
                      <a:pt x="659" y="431"/>
                    </a:cubicBezTo>
                    <a:cubicBezTo>
                      <a:pt x="658" y="431"/>
                      <a:pt x="658" y="432"/>
                      <a:pt x="657" y="432"/>
                    </a:cubicBezTo>
                    <a:cubicBezTo>
                      <a:pt x="657" y="433"/>
                      <a:pt x="657" y="433"/>
                      <a:pt x="656" y="433"/>
                    </a:cubicBezTo>
                    <a:cubicBezTo>
                      <a:pt x="656" y="434"/>
                      <a:pt x="656" y="434"/>
                      <a:pt x="656" y="434"/>
                    </a:cubicBezTo>
                    <a:lnTo>
                      <a:pt x="656" y="433"/>
                    </a:lnTo>
                    <a:close/>
                    <a:moveTo>
                      <a:pt x="643" y="418"/>
                    </a:moveTo>
                    <a:cubicBezTo>
                      <a:pt x="644" y="418"/>
                      <a:pt x="644" y="417"/>
                      <a:pt x="644" y="417"/>
                    </a:cubicBezTo>
                    <a:cubicBezTo>
                      <a:pt x="645" y="417"/>
                      <a:pt x="645" y="417"/>
                      <a:pt x="645" y="417"/>
                    </a:cubicBezTo>
                    <a:cubicBezTo>
                      <a:pt x="645" y="417"/>
                      <a:pt x="645" y="417"/>
                      <a:pt x="645" y="417"/>
                    </a:cubicBezTo>
                    <a:cubicBezTo>
                      <a:pt x="644" y="417"/>
                      <a:pt x="644" y="418"/>
                      <a:pt x="643" y="418"/>
                    </a:cubicBezTo>
                    <a:cubicBezTo>
                      <a:pt x="643" y="419"/>
                      <a:pt x="643" y="419"/>
                      <a:pt x="642" y="419"/>
                    </a:cubicBezTo>
                    <a:cubicBezTo>
                      <a:pt x="635" y="428"/>
                      <a:pt x="626" y="433"/>
                      <a:pt x="616" y="438"/>
                    </a:cubicBezTo>
                    <a:cubicBezTo>
                      <a:pt x="612" y="439"/>
                      <a:pt x="609" y="441"/>
                      <a:pt x="606" y="443"/>
                    </a:cubicBezTo>
                    <a:cubicBezTo>
                      <a:pt x="595" y="454"/>
                      <a:pt x="584" y="464"/>
                      <a:pt x="573" y="474"/>
                    </a:cubicBezTo>
                    <a:cubicBezTo>
                      <a:pt x="566" y="481"/>
                      <a:pt x="563" y="489"/>
                      <a:pt x="563" y="499"/>
                    </a:cubicBezTo>
                    <a:cubicBezTo>
                      <a:pt x="562" y="499"/>
                      <a:pt x="562" y="499"/>
                      <a:pt x="562" y="499"/>
                    </a:cubicBezTo>
                    <a:cubicBezTo>
                      <a:pt x="563" y="499"/>
                      <a:pt x="563" y="499"/>
                      <a:pt x="563" y="499"/>
                    </a:cubicBezTo>
                    <a:cubicBezTo>
                      <a:pt x="567" y="495"/>
                      <a:pt x="572" y="490"/>
                      <a:pt x="576" y="486"/>
                    </a:cubicBezTo>
                    <a:cubicBezTo>
                      <a:pt x="583" y="479"/>
                      <a:pt x="590" y="471"/>
                      <a:pt x="598" y="464"/>
                    </a:cubicBezTo>
                    <a:cubicBezTo>
                      <a:pt x="608" y="454"/>
                      <a:pt x="619" y="445"/>
                      <a:pt x="629" y="436"/>
                    </a:cubicBezTo>
                    <a:cubicBezTo>
                      <a:pt x="634" y="431"/>
                      <a:pt x="638" y="425"/>
                      <a:pt x="642" y="419"/>
                    </a:cubicBezTo>
                    <a:cubicBezTo>
                      <a:pt x="642" y="419"/>
                      <a:pt x="643" y="419"/>
                      <a:pt x="643" y="418"/>
                    </a:cubicBezTo>
                    <a:close/>
                    <a:moveTo>
                      <a:pt x="218" y="418"/>
                    </a:moveTo>
                    <a:cubicBezTo>
                      <a:pt x="218" y="418"/>
                      <a:pt x="219" y="417"/>
                      <a:pt x="219" y="417"/>
                    </a:cubicBezTo>
                    <a:cubicBezTo>
                      <a:pt x="220" y="417"/>
                      <a:pt x="220" y="416"/>
                      <a:pt x="220" y="416"/>
                    </a:cubicBezTo>
                    <a:cubicBezTo>
                      <a:pt x="236" y="408"/>
                      <a:pt x="240" y="392"/>
                      <a:pt x="238" y="377"/>
                    </a:cubicBezTo>
                    <a:cubicBezTo>
                      <a:pt x="237" y="367"/>
                      <a:pt x="233" y="357"/>
                      <a:pt x="227" y="348"/>
                    </a:cubicBezTo>
                    <a:cubicBezTo>
                      <a:pt x="228" y="350"/>
                      <a:pt x="228" y="352"/>
                      <a:pt x="229" y="354"/>
                    </a:cubicBezTo>
                    <a:cubicBezTo>
                      <a:pt x="230" y="358"/>
                      <a:pt x="232" y="363"/>
                      <a:pt x="234" y="367"/>
                    </a:cubicBezTo>
                    <a:cubicBezTo>
                      <a:pt x="239" y="382"/>
                      <a:pt x="238" y="397"/>
                      <a:pt x="226" y="409"/>
                    </a:cubicBezTo>
                    <a:cubicBezTo>
                      <a:pt x="224" y="412"/>
                      <a:pt x="222" y="414"/>
                      <a:pt x="220" y="416"/>
                    </a:cubicBezTo>
                    <a:cubicBezTo>
                      <a:pt x="220" y="416"/>
                      <a:pt x="220" y="417"/>
                      <a:pt x="219" y="417"/>
                    </a:cubicBezTo>
                    <a:cubicBezTo>
                      <a:pt x="219" y="417"/>
                      <a:pt x="219" y="418"/>
                      <a:pt x="218" y="418"/>
                    </a:cubicBezTo>
                    <a:cubicBezTo>
                      <a:pt x="218" y="419"/>
                      <a:pt x="217" y="419"/>
                      <a:pt x="217" y="420"/>
                    </a:cubicBezTo>
                    <a:cubicBezTo>
                      <a:pt x="207" y="425"/>
                      <a:pt x="197" y="429"/>
                      <a:pt x="186" y="432"/>
                    </a:cubicBezTo>
                    <a:cubicBezTo>
                      <a:pt x="182" y="432"/>
                      <a:pt x="179" y="432"/>
                      <a:pt x="175" y="432"/>
                    </a:cubicBezTo>
                    <a:cubicBezTo>
                      <a:pt x="168" y="431"/>
                      <a:pt x="161" y="429"/>
                      <a:pt x="154" y="428"/>
                    </a:cubicBezTo>
                    <a:cubicBezTo>
                      <a:pt x="151" y="427"/>
                      <a:pt x="148" y="426"/>
                      <a:pt x="144" y="425"/>
                    </a:cubicBezTo>
                    <a:cubicBezTo>
                      <a:pt x="144" y="425"/>
                      <a:pt x="144" y="425"/>
                      <a:pt x="143" y="425"/>
                    </a:cubicBezTo>
                    <a:cubicBezTo>
                      <a:pt x="142" y="427"/>
                      <a:pt x="141" y="428"/>
                      <a:pt x="139" y="430"/>
                    </a:cubicBezTo>
                    <a:cubicBezTo>
                      <a:pt x="144" y="431"/>
                      <a:pt x="148" y="432"/>
                      <a:pt x="151" y="433"/>
                    </a:cubicBezTo>
                    <a:cubicBezTo>
                      <a:pt x="159" y="434"/>
                      <a:pt x="167" y="436"/>
                      <a:pt x="175" y="436"/>
                    </a:cubicBezTo>
                    <a:cubicBezTo>
                      <a:pt x="184" y="437"/>
                      <a:pt x="194" y="437"/>
                      <a:pt x="202" y="432"/>
                    </a:cubicBezTo>
                    <a:cubicBezTo>
                      <a:pt x="208" y="428"/>
                      <a:pt x="212" y="424"/>
                      <a:pt x="217" y="419"/>
                    </a:cubicBezTo>
                    <a:cubicBezTo>
                      <a:pt x="217" y="419"/>
                      <a:pt x="218" y="419"/>
                      <a:pt x="218" y="418"/>
                    </a:cubicBezTo>
                    <a:close/>
                    <a:moveTo>
                      <a:pt x="671" y="370"/>
                    </a:moveTo>
                    <a:cubicBezTo>
                      <a:pt x="672" y="370"/>
                      <a:pt x="672" y="370"/>
                      <a:pt x="672" y="369"/>
                    </a:cubicBezTo>
                    <a:cubicBezTo>
                      <a:pt x="679" y="364"/>
                      <a:pt x="685" y="358"/>
                      <a:pt x="689" y="350"/>
                    </a:cubicBezTo>
                    <a:cubicBezTo>
                      <a:pt x="690" y="350"/>
                      <a:pt x="690" y="350"/>
                      <a:pt x="691" y="349"/>
                    </a:cubicBezTo>
                    <a:cubicBezTo>
                      <a:pt x="691" y="349"/>
                      <a:pt x="690" y="348"/>
                      <a:pt x="690" y="348"/>
                    </a:cubicBezTo>
                    <a:cubicBezTo>
                      <a:pt x="690" y="349"/>
                      <a:pt x="689" y="350"/>
                      <a:pt x="689" y="351"/>
                    </a:cubicBezTo>
                    <a:cubicBezTo>
                      <a:pt x="683" y="357"/>
                      <a:pt x="678" y="363"/>
                      <a:pt x="673" y="369"/>
                    </a:cubicBezTo>
                    <a:cubicBezTo>
                      <a:pt x="672" y="370"/>
                      <a:pt x="672" y="370"/>
                      <a:pt x="671" y="370"/>
                    </a:cubicBezTo>
                    <a:cubicBezTo>
                      <a:pt x="671" y="370"/>
                      <a:pt x="671" y="371"/>
                      <a:pt x="671" y="371"/>
                    </a:cubicBezTo>
                    <a:cubicBezTo>
                      <a:pt x="671" y="371"/>
                      <a:pt x="671" y="370"/>
                      <a:pt x="671" y="370"/>
                    </a:cubicBezTo>
                    <a:close/>
                    <a:moveTo>
                      <a:pt x="607" y="355"/>
                    </a:moveTo>
                    <a:cubicBezTo>
                      <a:pt x="607" y="355"/>
                      <a:pt x="608" y="354"/>
                      <a:pt x="608" y="354"/>
                    </a:cubicBezTo>
                    <a:cubicBezTo>
                      <a:pt x="609" y="354"/>
                      <a:pt x="610" y="353"/>
                      <a:pt x="611" y="353"/>
                    </a:cubicBezTo>
                    <a:cubicBezTo>
                      <a:pt x="611" y="352"/>
                      <a:pt x="611" y="352"/>
                      <a:pt x="612" y="352"/>
                    </a:cubicBezTo>
                    <a:cubicBezTo>
                      <a:pt x="612" y="351"/>
                      <a:pt x="613" y="351"/>
                      <a:pt x="613" y="350"/>
                    </a:cubicBezTo>
                    <a:cubicBezTo>
                      <a:pt x="614" y="350"/>
                      <a:pt x="615" y="350"/>
                      <a:pt x="616" y="349"/>
                    </a:cubicBezTo>
                    <a:cubicBezTo>
                      <a:pt x="624" y="343"/>
                      <a:pt x="631" y="338"/>
                      <a:pt x="639" y="332"/>
                    </a:cubicBezTo>
                    <a:cubicBezTo>
                      <a:pt x="652" y="321"/>
                      <a:pt x="667" y="312"/>
                      <a:pt x="678" y="298"/>
                    </a:cubicBezTo>
                    <a:cubicBezTo>
                      <a:pt x="684" y="289"/>
                      <a:pt x="691" y="279"/>
                      <a:pt x="693" y="268"/>
                    </a:cubicBezTo>
                    <a:cubicBezTo>
                      <a:pt x="694" y="260"/>
                      <a:pt x="694" y="251"/>
                      <a:pt x="692" y="243"/>
                    </a:cubicBezTo>
                    <a:cubicBezTo>
                      <a:pt x="688" y="227"/>
                      <a:pt x="685" y="211"/>
                      <a:pt x="685" y="195"/>
                    </a:cubicBezTo>
                    <a:cubicBezTo>
                      <a:pt x="686" y="176"/>
                      <a:pt x="688" y="157"/>
                      <a:pt x="692" y="138"/>
                    </a:cubicBezTo>
                    <a:cubicBezTo>
                      <a:pt x="693" y="137"/>
                      <a:pt x="693" y="136"/>
                      <a:pt x="693" y="135"/>
                    </a:cubicBezTo>
                    <a:cubicBezTo>
                      <a:pt x="694" y="135"/>
                      <a:pt x="694" y="135"/>
                      <a:pt x="695" y="134"/>
                    </a:cubicBezTo>
                    <a:cubicBezTo>
                      <a:pt x="695" y="134"/>
                      <a:pt x="695" y="134"/>
                      <a:pt x="695" y="134"/>
                    </a:cubicBezTo>
                    <a:cubicBezTo>
                      <a:pt x="695" y="134"/>
                      <a:pt x="695" y="134"/>
                      <a:pt x="695" y="134"/>
                    </a:cubicBezTo>
                    <a:cubicBezTo>
                      <a:pt x="694" y="135"/>
                      <a:pt x="694" y="135"/>
                      <a:pt x="694" y="136"/>
                    </a:cubicBezTo>
                    <a:cubicBezTo>
                      <a:pt x="693" y="136"/>
                      <a:pt x="693" y="137"/>
                      <a:pt x="692" y="138"/>
                    </a:cubicBezTo>
                    <a:cubicBezTo>
                      <a:pt x="691" y="140"/>
                      <a:pt x="689" y="141"/>
                      <a:pt x="689" y="143"/>
                    </a:cubicBezTo>
                    <a:cubicBezTo>
                      <a:pt x="683" y="156"/>
                      <a:pt x="680" y="170"/>
                      <a:pt x="681" y="185"/>
                    </a:cubicBezTo>
                    <a:cubicBezTo>
                      <a:pt x="682" y="203"/>
                      <a:pt x="681" y="221"/>
                      <a:pt x="681" y="239"/>
                    </a:cubicBezTo>
                    <a:cubicBezTo>
                      <a:pt x="681" y="242"/>
                      <a:pt x="681" y="245"/>
                      <a:pt x="681" y="248"/>
                    </a:cubicBezTo>
                    <a:cubicBezTo>
                      <a:pt x="682" y="258"/>
                      <a:pt x="683" y="267"/>
                      <a:pt x="683" y="277"/>
                    </a:cubicBezTo>
                    <a:cubicBezTo>
                      <a:pt x="683" y="283"/>
                      <a:pt x="682" y="290"/>
                      <a:pt x="677" y="295"/>
                    </a:cubicBezTo>
                    <a:cubicBezTo>
                      <a:pt x="665" y="305"/>
                      <a:pt x="653" y="314"/>
                      <a:pt x="641" y="324"/>
                    </a:cubicBezTo>
                    <a:cubicBezTo>
                      <a:pt x="632" y="333"/>
                      <a:pt x="622" y="342"/>
                      <a:pt x="613" y="351"/>
                    </a:cubicBezTo>
                    <a:cubicBezTo>
                      <a:pt x="613" y="351"/>
                      <a:pt x="612" y="351"/>
                      <a:pt x="612" y="352"/>
                    </a:cubicBezTo>
                    <a:cubicBezTo>
                      <a:pt x="611" y="352"/>
                      <a:pt x="611" y="352"/>
                      <a:pt x="611" y="353"/>
                    </a:cubicBezTo>
                    <a:cubicBezTo>
                      <a:pt x="610" y="353"/>
                      <a:pt x="609" y="354"/>
                      <a:pt x="608" y="354"/>
                    </a:cubicBezTo>
                    <a:cubicBezTo>
                      <a:pt x="608" y="354"/>
                      <a:pt x="608" y="355"/>
                      <a:pt x="607" y="355"/>
                    </a:cubicBezTo>
                    <a:cubicBezTo>
                      <a:pt x="607" y="356"/>
                      <a:pt x="606" y="356"/>
                      <a:pt x="606" y="356"/>
                    </a:cubicBezTo>
                    <a:cubicBezTo>
                      <a:pt x="605" y="357"/>
                      <a:pt x="604" y="357"/>
                      <a:pt x="604" y="357"/>
                    </a:cubicBezTo>
                    <a:cubicBezTo>
                      <a:pt x="602" y="358"/>
                      <a:pt x="601" y="358"/>
                      <a:pt x="600" y="359"/>
                    </a:cubicBezTo>
                    <a:cubicBezTo>
                      <a:pt x="587" y="366"/>
                      <a:pt x="577" y="376"/>
                      <a:pt x="566" y="386"/>
                    </a:cubicBezTo>
                    <a:cubicBezTo>
                      <a:pt x="556" y="395"/>
                      <a:pt x="545" y="404"/>
                      <a:pt x="547" y="420"/>
                    </a:cubicBezTo>
                    <a:cubicBezTo>
                      <a:pt x="550" y="416"/>
                      <a:pt x="552" y="412"/>
                      <a:pt x="555" y="408"/>
                    </a:cubicBezTo>
                    <a:cubicBezTo>
                      <a:pt x="557" y="403"/>
                      <a:pt x="559" y="398"/>
                      <a:pt x="562" y="395"/>
                    </a:cubicBezTo>
                    <a:cubicBezTo>
                      <a:pt x="571" y="385"/>
                      <a:pt x="581" y="377"/>
                      <a:pt x="591" y="368"/>
                    </a:cubicBezTo>
                    <a:cubicBezTo>
                      <a:pt x="595" y="364"/>
                      <a:pt x="599" y="361"/>
                      <a:pt x="603" y="357"/>
                    </a:cubicBezTo>
                    <a:cubicBezTo>
                      <a:pt x="604" y="357"/>
                      <a:pt x="605" y="357"/>
                      <a:pt x="606" y="356"/>
                    </a:cubicBezTo>
                    <a:cubicBezTo>
                      <a:pt x="606" y="356"/>
                      <a:pt x="607" y="356"/>
                      <a:pt x="607" y="355"/>
                    </a:cubicBezTo>
                    <a:close/>
                    <a:moveTo>
                      <a:pt x="391" y="306"/>
                    </a:moveTo>
                    <a:cubicBezTo>
                      <a:pt x="391" y="306"/>
                      <a:pt x="391" y="306"/>
                      <a:pt x="391" y="306"/>
                    </a:cubicBezTo>
                    <a:cubicBezTo>
                      <a:pt x="391" y="306"/>
                      <a:pt x="391" y="306"/>
                      <a:pt x="391" y="306"/>
                    </a:cubicBezTo>
                    <a:cubicBezTo>
                      <a:pt x="391" y="306"/>
                      <a:pt x="391" y="306"/>
                      <a:pt x="391" y="306"/>
                    </a:cubicBezTo>
                    <a:close/>
                    <a:moveTo>
                      <a:pt x="415" y="183"/>
                    </a:moveTo>
                    <a:cubicBezTo>
                      <a:pt x="416" y="184"/>
                      <a:pt x="416" y="184"/>
                      <a:pt x="416" y="184"/>
                    </a:cubicBezTo>
                    <a:cubicBezTo>
                      <a:pt x="415" y="183"/>
                      <a:pt x="415" y="183"/>
                      <a:pt x="415" y="183"/>
                    </a:cubicBezTo>
                    <a:cubicBezTo>
                      <a:pt x="415" y="183"/>
                      <a:pt x="415" y="183"/>
                      <a:pt x="415" y="183"/>
                    </a:cubicBezTo>
                    <a:close/>
                    <a:moveTo>
                      <a:pt x="549" y="726"/>
                    </a:moveTo>
                    <a:cubicBezTo>
                      <a:pt x="549" y="725"/>
                      <a:pt x="548" y="725"/>
                      <a:pt x="548" y="725"/>
                    </a:cubicBezTo>
                    <a:cubicBezTo>
                      <a:pt x="548" y="725"/>
                      <a:pt x="549" y="725"/>
                      <a:pt x="549" y="725"/>
                    </a:cubicBezTo>
                    <a:cubicBezTo>
                      <a:pt x="549" y="726"/>
                      <a:pt x="549" y="726"/>
                      <a:pt x="549" y="726"/>
                    </a:cubicBezTo>
                    <a:cubicBezTo>
                      <a:pt x="549" y="726"/>
                      <a:pt x="549" y="726"/>
                      <a:pt x="549" y="726"/>
                    </a:cubicBezTo>
                    <a:close/>
                    <a:moveTo>
                      <a:pt x="545" y="540"/>
                    </a:moveTo>
                    <a:cubicBezTo>
                      <a:pt x="545" y="540"/>
                      <a:pt x="545" y="540"/>
                      <a:pt x="545" y="540"/>
                    </a:cubicBezTo>
                    <a:cubicBezTo>
                      <a:pt x="545" y="540"/>
                      <a:pt x="545" y="540"/>
                      <a:pt x="545" y="540"/>
                    </a:cubicBezTo>
                    <a:cubicBezTo>
                      <a:pt x="545" y="540"/>
                      <a:pt x="545" y="540"/>
                      <a:pt x="545" y="540"/>
                    </a:cubicBezTo>
                    <a:cubicBezTo>
                      <a:pt x="546" y="540"/>
                      <a:pt x="545" y="540"/>
                      <a:pt x="545" y="540"/>
                    </a:cubicBezTo>
                    <a:close/>
                    <a:moveTo>
                      <a:pt x="236" y="408"/>
                    </a:moveTo>
                    <a:cubicBezTo>
                      <a:pt x="236" y="407"/>
                      <a:pt x="236" y="406"/>
                      <a:pt x="237" y="405"/>
                    </a:cubicBezTo>
                    <a:cubicBezTo>
                      <a:pt x="237" y="405"/>
                      <a:pt x="237" y="405"/>
                      <a:pt x="237" y="405"/>
                    </a:cubicBezTo>
                    <a:cubicBezTo>
                      <a:pt x="237" y="405"/>
                      <a:pt x="237" y="405"/>
                      <a:pt x="237" y="405"/>
                    </a:cubicBezTo>
                    <a:cubicBezTo>
                      <a:pt x="236" y="406"/>
                      <a:pt x="236" y="407"/>
                      <a:pt x="236" y="408"/>
                    </a:cubicBezTo>
                    <a:cubicBezTo>
                      <a:pt x="235" y="408"/>
                      <a:pt x="235" y="409"/>
                      <a:pt x="234" y="409"/>
                    </a:cubicBezTo>
                    <a:cubicBezTo>
                      <a:pt x="222" y="418"/>
                      <a:pt x="213" y="431"/>
                      <a:pt x="199" y="438"/>
                    </a:cubicBezTo>
                    <a:cubicBezTo>
                      <a:pt x="205" y="437"/>
                      <a:pt x="212" y="436"/>
                      <a:pt x="217" y="432"/>
                    </a:cubicBezTo>
                    <a:cubicBezTo>
                      <a:pt x="226" y="427"/>
                      <a:pt x="230" y="417"/>
                      <a:pt x="234" y="409"/>
                    </a:cubicBezTo>
                    <a:cubicBezTo>
                      <a:pt x="235" y="408"/>
                      <a:pt x="235" y="408"/>
                      <a:pt x="236" y="408"/>
                    </a:cubicBezTo>
                    <a:close/>
                    <a:moveTo>
                      <a:pt x="710" y="109"/>
                    </a:moveTo>
                    <a:cubicBezTo>
                      <a:pt x="710" y="109"/>
                      <a:pt x="709" y="110"/>
                      <a:pt x="709" y="111"/>
                    </a:cubicBezTo>
                    <a:cubicBezTo>
                      <a:pt x="709" y="111"/>
                      <a:pt x="708" y="111"/>
                      <a:pt x="708" y="111"/>
                    </a:cubicBezTo>
                    <a:cubicBezTo>
                      <a:pt x="708" y="111"/>
                      <a:pt x="709" y="111"/>
                      <a:pt x="709" y="111"/>
                    </a:cubicBezTo>
                    <a:cubicBezTo>
                      <a:pt x="709" y="110"/>
                      <a:pt x="709" y="109"/>
                      <a:pt x="710" y="109"/>
                    </a:cubicBezTo>
                    <a:cubicBezTo>
                      <a:pt x="710" y="108"/>
                      <a:pt x="710" y="108"/>
                      <a:pt x="710" y="108"/>
                    </a:cubicBezTo>
                    <a:cubicBezTo>
                      <a:pt x="710" y="108"/>
                      <a:pt x="710" y="109"/>
                      <a:pt x="710" y="109"/>
                    </a:cubicBezTo>
                    <a:close/>
                    <a:moveTo>
                      <a:pt x="396" y="185"/>
                    </a:moveTo>
                    <a:cubicBezTo>
                      <a:pt x="396" y="185"/>
                      <a:pt x="396" y="185"/>
                      <a:pt x="396" y="185"/>
                    </a:cubicBezTo>
                    <a:cubicBezTo>
                      <a:pt x="396" y="185"/>
                      <a:pt x="396" y="185"/>
                      <a:pt x="396" y="185"/>
                    </a:cubicBezTo>
                    <a:cubicBezTo>
                      <a:pt x="395" y="184"/>
                      <a:pt x="395" y="184"/>
                      <a:pt x="395" y="183"/>
                    </a:cubicBezTo>
                    <a:cubicBezTo>
                      <a:pt x="395" y="183"/>
                      <a:pt x="395" y="183"/>
                      <a:pt x="395" y="183"/>
                    </a:cubicBezTo>
                    <a:cubicBezTo>
                      <a:pt x="395" y="184"/>
                      <a:pt x="395" y="184"/>
                      <a:pt x="396" y="185"/>
                    </a:cubicBezTo>
                    <a:close/>
                    <a:moveTo>
                      <a:pt x="567" y="476"/>
                    </a:moveTo>
                    <a:cubicBezTo>
                      <a:pt x="567" y="476"/>
                      <a:pt x="566" y="477"/>
                      <a:pt x="565" y="478"/>
                    </a:cubicBezTo>
                    <a:cubicBezTo>
                      <a:pt x="559" y="483"/>
                      <a:pt x="556" y="490"/>
                      <a:pt x="554" y="497"/>
                    </a:cubicBezTo>
                    <a:cubicBezTo>
                      <a:pt x="553" y="501"/>
                      <a:pt x="552" y="505"/>
                      <a:pt x="551" y="508"/>
                    </a:cubicBezTo>
                    <a:cubicBezTo>
                      <a:pt x="551" y="510"/>
                      <a:pt x="550" y="511"/>
                      <a:pt x="550" y="513"/>
                    </a:cubicBezTo>
                    <a:cubicBezTo>
                      <a:pt x="550" y="513"/>
                      <a:pt x="549" y="514"/>
                      <a:pt x="550" y="513"/>
                    </a:cubicBezTo>
                    <a:cubicBezTo>
                      <a:pt x="550" y="514"/>
                      <a:pt x="550" y="513"/>
                      <a:pt x="550" y="513"/>
                    </a:cubicBezTo>
                    <a:cubicBezTo>
                      <a:pt x="550" y="511"/>
                      <a:pt x="551" y="510"/>
                      <a:pt x="551" y="508"/>
                    </a:cubicBezTo>
                    <a:cubicBezTo>
                      <a:pt x="552" y="505"/>
                      <a:pt x="553" y="501"/>
                      <a:pt x="555" y="498"/>
                    </a:cubicBezTo>
                    <a:cubicBezTo>
                      <a:pt x="558" y="491"/>
                      <a:pt x="562" y="484"/>
                      <a:pt x="565" y="478"/>
                    </a:cubicBezTo>
                    <a:cubicBezTo>
                      <a:pt x="566" y="477"/>
                      <a:pt x="567" y="476"/>
                      <a:pt x="567" y="476"/>
                    </a:cubicBezTo>
                    <a:cubicBezTo>
                      <a:pt x="568" y="475"/>
                      <a:pt x="568" y="475"/>
                      <a:pt x="568" y="475"/>
                    </a:cubicBezTo>
                    <a:lnTo>
                      <a:pt x="567" y="476"/>
                    </a:lnTo>
                    <a:close/>
                    <a:moveTo>
                      <a:pt x="545" y="459"/>
                    </a:moveTo>
                    <a:cubicBezTo>
                      <a:pt x="545" y="458"/>
                      <a:pt x="546" y="457"/>
                      <a:pt x="546" y="456"/>
                    </a:cubicBezTo>
                    <a:cubicBezTo>
                      <a:pt x="546" y="456"/>
                      <a:pt x="545" y="456"/>
                      <a:pt x="545" y="456"/>
                    </a:cubicBezTo>
                    <a:cubicBezTo>
                      <a:pt x="545" y="457"/>
                      <a:pt x="545" y="458"/>
                      <a:pt x="545" y="459"/>
                    </a:cubicBezTo>
                    <a:cubicBezTo>
                      <a:pt x="545" y="459"/>
                      <a:pt x="545" y="459"/>
                      <a:pt x="545" y="459"/>
                    </a:cubicBezTo>
                    <a:close/>
                    <a:moveTo>
                      <a:pt x="678" y="845"/>
                    </a:moveTo>
                    <a:cubicBezTo>
                      <a:pt x="678" y="845"/>
                      <a:pt x="678" y="845"/>
                      <a:pt x="678" y="845"/>
                    </a:cubicBezTo>
                    <a:cubicBezTo>
                      <a:pt x="678" y="845"/>
                      <a:pt x="678" y="845"/>
                      <a:pt x="678" y="845"/>
                    </a:cubicBezTo>
                    <a:cubicBezTo>
                      <a:pt x="679" y="846"/>
                      <a:pt x="681" y="847"/>
                      <a:pt x="682" y="848"/>
                    </a:cubicBezTo>
                    <a:cubicBezTo>
                      <a:pt x="683" y="849"/>
                      <a:pt x="683" y="850"/>
                      <a:pt x="684" y="851"/>
                    </a:cubicBezTo>
                    <a:cubicBezTo>
                      <a:pt x="684" y="851"/>
                      <a:pt x="684" y="850"/>
                      <a:pt x="685" y="850"/>
                    </a:cubicBezTo>
                    <a:cubicBezTo>
                      <a:pt x="684" y="849"/>
                      <a:pt x="683" y="849"/>
                      <a:pt x="682" y="848"/>
                    </a:cubicBezTo>
                    <a:cubicBezTo>
                      <a:pt x="681" y="847"/>
                      <a:pt x="679" y="846"/>
                      <a:pt x="678" y="845"/>
                    </a:cubicBezTo>
                    <a:close/>
                    <a:moveTo>
                      <a:pt x="549" y="809"/>
                    </a:moveTo>
                    <a:cubicBezTo>
                      <a:pt x="549" y="808"/>
                      <a:pt x="548" y="808"/>
                      <a:pt x="549" y="808"/>
                    </a:cubicBezTo>
                    <a:cubicBezTo>
                      <a:pt x="548" y="808"/>
                      <a:pt x="548" y="808"/>
                      <a:pt x="549" y="809"/>
                    </a:cubicBezTo>
                    <a:cubicBezTo>
                      <a:pt x="551" y="812"/>
                      <a:pt x="553" y="815"/>
                      <a:pt x="554" y="818"/>
                    </a:cubicBezTo>
                    <a:cubicBezTo>
                      <a:pt x="561" y="829"/>
                      <a:pt x="567" y="841"/>
                      <a:pt x="575" y="851"/>
                    </a:cubicBezTo>
                    <a:cubicBezTo>
                      <a:pt x="583" y="862"/>
                      <a:pt x="593" y="871"/>
                      <a:pt x="607" y="873"/>
                    </a:cubicBezTo>
                    <a:cubicBezTo>
                      <a:pt x="622" y="876"/>
                      <a:pt x="637" y="879"/>
                      <a:pt x="650" y="887"/>
                    </a:cubicBezTo>
                    <a:cubicBezTo>
                      <a:pt x="652" y="888"/>
                      <a:pt x="654" y="890"/>
                      <a:pt x="656" y="891"/>
                    </a:cubicBezTo>
                    <a:cubicBezTo>
                      <a:pt x="656" y="891"/>
                      <a:pt x="656" y="890"/>
                      <a:pt x="657" y="890"/>
                    </a:cubicBezTo>
                    <a:cubicBezTo>
                      <a:pt x="654" y="889"/>
                      <a:pt x="652" y="888"/>
                      <a:pt x="650" y="887"/>
                    </a:cubicBezTo>
                    <a:cubicBezTo>
                      <a:pt x="647" y="885"/>
                      <a:pt x="644" y="882"/>
                      <a:pt x="641" y="880"/>
                    </a:cubicBezTo>
                    <a:cubicBezTo>
                      <a:pt x="624" y="874"/>
                      <a:pt x="607" y="869"/>
                      <a:pt x="592" y="860"/>
                    </a:cubicBezTo>
                    <a:cubicBezTo>
                      <a:pt x="582" y="854"/>
                      <a:pt x="575" y="847"/>
                      <a:pt x="568" y="838"/>
                    </a:cubicBezTo>
                    <a:cubicBezTo>
                      <a:pt x="564" y="831"/>
                      <a:pt x="559" y="824"/>
                      <a:pt x="555" y="818"/>
                    </a:cubicBezTo>
                    <a:cubicBezTo>
                      <a:pt x="553" y="815"/>
                      <a:pt x="551" y="812"/>
                      <a:pt x="549" y="809"/>
                    </a:cubicBezTo>
                    <a:close/>
                    <a:moveTo>
                      <a:pt x="556" y="553"/>
                    </a:moveTo>
                    <a:cubicBezTo>
                      <a:pt x="554" y="557"/>
                      <a:pt x="552" y="561"/>
                      <a:pt x="549" y="565"/>
                    </a:cubicBezTo>
                    <a:cubicBezTo>
                      <a:pt x="550" y="565"/>
                      <a:pt x="550" y="565"/>
                      <a:pt x="551" y="565"/>
                    </a:cubicBezTo>
                    <a:cubicBezTo>
                      <a:pt x="552" y="561"/>
                      <a:pt x="554" y="557"/>
                      <a:pt x="556" y="553"/>
                    </a:cubicBezTo>
                    <a:cubicBezTo>
                      <a:pt x="556" y="552"/>
                      <a:pt x="556" y="552"/>
                      <a:pt x="556" y="552"/>
                    </a:cubicBezTo>
                    <a:cubicBezTo>
                      <a:pt x="556" y="552"/>
                      <a:pt x="556" y="552"/>
                      <a:pt x="556" y="553"/>
                    </a:cubicBezTo>
                    <a:close/>
                    <a:moveTo>
                      <a:pt x="620" y="425"/>
                    </a:moveTo>
                    <a:cubicBezTo>
                      <a:pt x="616" y="428"/>
                      <a:pt x="613" y="431"/>
                      <a:pt x="610" y="435"/>
                    </a:cubicBezTo>
                    <a:cubicBezTo>
                      <a:pt x="609" y="435"/>
                      <a:pt x="609" y="435"/>
                      <a:pt x="608" y="436"/>
                    </a:cubicBezTo>
                    <a:cubicBezTo>
                      <a:pt x="601" y="439"/>
                      <a:pt x="596" y="444"/>
                      <a:pt x="591" y="450"/>
                    </a:cubicBezTo>
                    <a:cubicBezTo>
                      <a:pt x="591" y="450"/>
                      <a:pt x="591" y="450"/>
                      <a:pt x="591" y="450"/>
                    </a:cubicBezTo>
                    <a:cubicBezTo>
                      <a:pt x="591" y="450"/>
                      <a:pt x="591" y="450"/>
                      <a:pt x="591" y="450"/>
                    </a:cubicBezTo>
                    <a:cubicBezTo>
                      <a:pt x="597" y="445"/>
                      <a:pt x="602" y="440"/>
                      <a:pt x="608" y="436"/>
                    </a:cubicBezTo>
                    <a:cubicBezTo>
                      <a:pt x="609" y="435"/>
                      <a:pt x="609" y="435"/>
                      <a:pt x="609" y="435"/>
                    </a:cubicBezTo>
                    <a:cubicBezTo>
                      <a:pt x="613" y="432"/>
                      <a:pt x="617" y="429"/>
                      <a:pt x="620" y="426"/>
                    </a:cubicBezTo>
                    <a:cubicBezTo>
                      <a:pt x="622" y="423"/>
                      <a:pt x="625" y="421"/>
                      <a:pt x="627" y="418"/>
                    </a:cubicBezTo>
                    <a:cubicBezTo>
                      <a:pt x="627" y="418"/>
                      <a:pt x="626" y="418"/>
                      <a:pt x="626" y="418"/>
                    </a:cubicBezTo>
                    <a:cubicBezTo>
                      <a:pt x="624" y="420"/>
                      <a:pt x="622" y="423"/>
                      <a:pt x="620" y="425"/>
                    </a:cubicBezTo>
                    <a:close/>
                    <a:moveTo>
                      <a:pt x="701" y="120"/>
                    </a:moveTo>
                    <a:cubicBezTo>
                      <a:pt x="697" y="125"/>
                      <a:pt x="693" y="131"/>
                      <a:pt x="689" y="136"/>
                    </a:cubicBezTo>
                    <a:cubicBezTo>
                      <a:pt x="688" y="137"/>
                      <a:pt x="687" y="139"/>
                      <a:pt x="687" y="140"/>
                    </a:cubicBezTo>
                    <a:cubicBezTo>
                      <a:pt x="685" y="142"/>
                      <a:pt x="684" y="143"/>
                      <a:pt x="683" y="145"/>
                    </a:cubicBezTo>
                    <a:cubicBezTo>
                      <a:pt x="680" y="153"/>
                      <a:pt x="677" y="162"/>
                      <a:pt x="675" y="170"/>
                    </a:cubicBezTo>
                    <a:cubicBezTo>
                      <a:pt x="673" y="187"/>
                      <a:pt x="671" y="204"/>
                      <a:pt x="674" y="221"/>
                    </a:cubicBezTo>
                    <a:cubicBezTo>
                      <a:pt x="675" y="226"/>
                      <a:pt x="676" y="231"/>
                      <a:pt x="677" y="237"/>
                    </a:cubicBezTo>
                    <a:cubicBezTo>
                      <a:pt x="678" y="237"/>
                      <a:pt x="678" y="237"/>
                      <a:pt x="678" y="237"/>
                    </a:cubicBezTo>
                    <a:cubicBezTo>
                      <a:pt x="678" y="232"/>
                      <a:pt x="678" y="228"/>
                      <a:pt x="678" y="224"/>
                    </a:cubicBezTo>
                    <a:cubicBezTo>
                      <a:pt x="678" y="220"/>
                      <a:pt x="677" y="217"/>
                      <a:pt x="677" y="213"/>
                    </a:cubicBezTo>
                    <a:cubicBezTo>
                      <a:pt x="677" y="205"/>
                      <a:pt x="678" y="197"/>
                      <a:pt x="678" y="188"/>
                    </a:cubicBezTo>
                    <a:cubicBezTo>
                      <a:pt x="677" y="179"/>
                      <a:pt x="677" y="169"/>
                      <a:pt x="679" y="160"/>
                    </a:cubicBezTo>
                    <a:cubicBezTo>
                      <a:pt x="681" y="153"/>
                      <a:pt x="684" y="147"/>
                      <a:pt x="687" y="140"/>
                    </a:cubicBezTo>
                    <a:cubicBezTo>
                      <a:pt x="687" y="139"/>
                      <a:pt x="688" y="137"/>
                      <a:pt x="689" y="135"/>
                    </a:cubicBezTo>
                    <a:cubicBezTo>
                      <a:pt x="693" y="130"/>
                      <a:pt x="697" y="125"/>
                      <a:pt x="701" y="120"/>
                    </a:cubicBezTo>
                    <a:cubicBezTo>
                      <a:pt x="701" y="120"/>
                      <a:pt x="701" y="120"/>
                      <a:pt x="701" y="120"/>
                    </a:cubicBezTo>
                    <a:cubicBezTo>
                      <a:pt x="701" y="120"/>
                      <a:pt x="701" y="120"/>
                      <a:pt x="701" y="120"/>
                    </a:cubicBezTo>
                    <a:close/>
                    <a:moveTo>
                      <a:pt x="549" y="535"/>
                    </a:moveTo>
                    <a:cubicBezTo>
                      <a:pt x="551" y="529"/>
                      <a:pt x="553" y="524"/>
                      <a:pt x="556" y="518"/>
                    </a:cubicBezTo>
                    <a:cubicBezTo>
                      <a:pt x="555" y="518"/>
                      <a:pt x="555" y="518"/>
                      <a:pt x="554" y="517"/>
                    </a:cubicBezTo>
                    <a:cubicBezTo>
                      <a:pt x="550" y="523"/>
                      <a:pt x="549" y="529"/>
                      <a:pt x="549" y="535"/>
                    </a:cubicBezTo>
                    <a:close/>
                    <a:moveTo>
                      <a:pt x="294" y="401"/>
                    </a:moveTo>
                    <a:cubicBezTo>
                      <a:pt x="302" y="398"/>
                      <a:pt x="310" y="396"/>
                      <a:pt x="317" y="394"/>
                    </a:cubicBezTo>
                    <a:cubicBezTo>
                      <a:pt x="317" y="393"/>
                      <a:pt x="317" y="393"/>
                      <a:pt x="317" y="392"/>
                    </a:cubicBezTo>
                    <a:cubicBezTo>
                      <a:pt x="309" y="395"/>
                      <a:pt x="301" y="395"/>
                      <a:pt x="294" y="401"/>
                    </a:cubicBezTo>
                    <a:cubicBezTo>
                      <a:pt x="293" y="401"/>
                      <a:pt x="293" y="402"/>
                      <a:pt x="292" y="402"/>
                    </a:cubicBezTo>
                    <a:cubicBezTo>
                      <a:pt x="289" y="403"/>
                      <a:pt x="286" y="403"/>
                      <a:pt x="283" y="405"/>
                    </a:cubicBezTo>
                    <a:cubicBezTo>
                      <a:pt x="267" y="411"/>
                      <a:pt x="252" y="419"/>
                      <a:pt x="239" y="431"/>
                    </a:cubicBezTo>
                    <a:cubicBezTo>
                      <a:pt x="236" y="435"/>
                      <a:pt x="231" y="437"/>
                      <a:pt x="227" y="441"/>
                    </a:cubicBezTo>
                    <a:cubicBezTo>
                      <a:pt x="217" y="449"/>
                      <a:pt x="206" y="449"/>
                      <a:pt x="195" y="448"/>
                    </a:cubicBezTo>
                    <a:cubicBezTo>
                      <a:pt x="187" y="448"/>
                      <a:pt x="179" y="446"/>
                      <a:pt x="171" y="445"/>
                    </a:cubicBezTo>
                    <a:cubicBezTo>
                      <a:pt x="157" y="445"/>
                      <a:pt x="145" y="443"/>
                      <a:pt x="135" y="434"/>
                    </a:cubicBezTo>
                    <a:cubicBezTo>
                      <a:pt x="132" y="437"/>
                      <a:pt x="129" y="439"/>
                      <a:pt x="125" y="443"/>
                    </a:cubicBezTo>
                    <a:cubicBezTo>
                      <a:pt x="127" y="443"/>
                      <a:pt x="128" y="443"/>
                      <a:pt x="128" y="444"/>
                    </a:cubicBezTo>
                    <a:cubicBezTo>
                      <a:pt x="139" y="446"/>
                      <a:pt x="150" y="448"/>
                      <a:pt x="161" y="451"/>
                    </a:cubicBezTo>
                    <a:cubicBezTo>
                      <a:pt x="170" y="454"/>
                      <a:pt x="179" y="459"/>
                      <a:pt x="189" y="461"/>
                    </a:cubicBezTo>
                    <a:cubicBezTo>
                      <a:pt x="197" y="462"/>
                      <a:pt x="204" y="462"/>
                      <a:pt x="211" y="457"/>
                    </a:cubicBezTo>
                    <a:cubicBezTo>
                      <a:pt x="218" y="452"/>
                      <a:pt x="225" y="445"/>
                      <a:pt x="233" y="440"/>
                    </a:cubicBezTo>
                    <a:cubicBezTo>
                      <a:pt x="241" y="433"/>
                      <a:pt x="250" y="427"/>
                      <a:pt x="259" y="421"/>
                    </a:cubicBezTo>
                    <a:cubicBezTo>
                      <a:pt x="270" y="414"/>
                      <a:pt x="281" y="408"/>
                      <a:pt x="292" y="402"/>
                    </a:cubicBezTo>
                    <a:cubicBezTo>
                      <a:pt x="292" y="402"/>
                      <a:pt x="293" y="401"/>
                      <a:pt x="294" y="401"/>
                    </a:cubicBezTo>
                    <a:close/>
                    <a:moveTo>
                      <a:pt x="655" y="825"/>
                    </a:moveTo>
                    <a:cubicBezTo>
                      <a:pt x="655" y="825"/>
                      <a:pt x="655" y="825"/>
                      <a:pt x="656" y="825"/>
                    </a:cubicBezTo>
                    <a:cubicBezTo>
                      <a:pt x="655" y="825"/>
                      <a:pt x="655" y="825"/>
                      <a:pt x="655" y="825"/>
                    </a:cubicBezTo>
                    <a:cubicBezTo>
                      <a:pt x="651" y="823"/>
                      <a:pt x="648" y="820"/>
                      <a:pt x="644" y="818"/>
                    </a:cubicBezTo>
                    <a:cubicBezTo>
                      <a:pt x="635" y="813"/>
                      <a:pt x="627" y="809"/>
                      <a:pt x="618" y="804"/>
                    </a:cubicBezTo>
                    <a:cubicBezTo>
                      <a:pt x="628" y="816"/>
                      <a:pt x="642" y="819"/>
                      <a:pt x="655" y="825"/>
                    </a:cubicBezTo>
                    <a:close/>
                    <a:moveTo>
                      <a:pt x="206" y="399"/>
                    </a:moveTo>
                    <a:cubicBezTo>
                      <a:pt x="201" y="404"/>
                      <a:pt x="196" y="409"/>
                      <a:pt x="190" y="414"/>
                    </a:cubicBezTo>
                    <a:cubicBezTo>
                      <a:pt x="184" y="420"/>
                      <a:pt x="176" y="423"/>
                      <a:pt x="167" y="422"/>
                    </a:cubicBezTo>
                    <a:cubicBezTo>
                      <a:pt x="163" y="422"/>
                      <a:pt x="158" y="421"/>
                      <a:pt x="153" y="420"/>
                    </a:cubicBezTo>
                    <a:cubicBezTo>
                      <a:pt x="152" y="420"/>
                      <a:pt x="151" y="420"/>
                      <a:pt x="150" y="420"/>
                    </a:cubicBezTo>
                    <a:cubicBezTo>
                      <a:pt x="152" y="421"/>
                      <a:pt x="155" y="422"/>
                      <a:pt x="157" y="423"/>
                    </a:cubicBezTo>
                    <a:cubicBezTo>
                      <a:pt x="164" y="423"/>
                      <a:pt x="171" y="424"/>
                      <a:pt x="178" y="423"/>
                    </a:cubicBezTo>
                    <a:cubicBezTo>
                      <a:pt x="192" y="421"/>
                      <a:pt x="201" y="411"/>
                      <a:pt x="206" y="398"/>
                    </a:cubicBezTo>
                    <a:lnTo>
                      <a:pt x="206" y="399"/>
                    </a:lnTo>
                    <a:close/>
                    <a:moveTo>
                      <a:pt x="709" y="155"/>
                    </a:moveTo>
                    <a:cubicBezTo>
                      <a:pt x="698" y="181"/>
                      <a:pt x="700" y="239"/>
                      <a:pt x="706" y="245"/>
                    </a:cubicBezTo>
                    <a:cubicBezTo>
                      <a:pt x="706" y="243"/>
                      <a:pt x="706" y="241"/>
                      <a:pt x="705" y="238"/>
                    </a:cubicBezTo>
                    <a:cubicBezTo>
                      <a:pt x="705" y="230"/>
                      <a:pt x="706" y="222"/>
                      <a:pt x="704" y="214"/>
                    </a:cubicBezTo>
                    <a:cubicBezTo>
                      <a:pt x="702" y="201"/>
                      <a:pt x="703" y="189"/>
                      <a:pt x="706" y="176"/>
                    </a:cubicBezTo>
                    <a:cubicBezTo>
                      <a:pt x="707" y="169"/>
                      <a:pt x="708" y="162"/>
                      <a:pt x="709" y="155"/>
                    </a:cubicBezTo>
                    <a:cubicBezTo>
                      <a:pt x="709" y="155"/>
                      <a:pt x="709" y="155"/>
                      <a:pt x="709" y="155"/>
                    </a:cubicBezTo>
                    <a:close/>
                    <a:moveTo>
                      <a:pt x="663" y="398"/>
                    </a:moveTo>
                    <a:cubicBezTo>
                      <a:pt x="675" y="387"/>
                      <a:pt x="687" y="377"/>
                      <a:pt x="699" y="365"/>
                    </a:cubicBezTo>
                    <a:cubicBezTo>
                      <a:pt x="699" y="362"/>
                      <a:pt x="700" y="357"/>
                      <a:pt x="700" y="353"/>
                    </a:cubicBezTo>
                    <a:cubicBezTo>
                      <a:pt x="699" y="353"/>
                      <a:pt x="699" y="353"/>
                      <a:pt x="699" y="353"/>
                    </a:cubicBezTo>
                    <a:cubicBezTo>
                      <a:pt x="692" y="366"/>
                      <a:pt x="682" y="377"/>
                      <a:pt x="672" y="387"/>
                    </a:cubicBezTo>
                    <a:cubicBezTo>
                      <a:pt x="669" y="391"/>
                      <a:pt x="666" y="395"/>
                      <a:pt x="663" y="398"/>
                    </a:cubicBezTo>
                    <a:cubicBezTo>
                      <a:pt x="661" y="400"/>
                      <a:pt x="659" y="403"/>
                      <a:pt x="656" y="405"/>
                    </a:cubicBezTo>
                    <a:cubicBezTo>
                      <a:pt x="657" y="405"/>
                      <a:pt x="657" y="405"/>
                      <a:pt x="658" y="406"/>
                    </a:cubicBezTo>
                    <a:cubicBezTo>
                      <a:pt x="659" y="403"/>
                      <a:pt x="661" y="401"/>
                      <a:pt x="663" y="398"/>
                    </a:cubicBezTo>
                    <a:close/>
                    <a:moveTo>
                      <a:pt x="698" y="188"/>
                    </a:moveTo>
                    <a:cubicBezTo>
                      <a:pt x="699" y="187"/>
                      <a:pt x="699" y="186"/>
                      <a:pt x="699" y="185"/>
                    </a:cubicBezTo>
                    <a:cubicBezTo>
                      <a:pt x="701" y="176"/>
                      <a:pt x="702" y="167"/>
                      <a:pt x="705" y="158"/>
                    </a:cubicBezTo>
                    <a:cubicBezTo>
                      <a:pt x="707" y="148"/>
                      <a:pt x="711" y="138"/>
                      <a:pt x="709" y="127"/>
                    </a:cubicBezTo>
                    <a:cubicBezTo>
                      <a:pt x="704" y="136"/>
                      <a:pt x="701" y="146"/>
                      <a:pt x="700" y="155"/>
                    </a:cubicBezTo>
                    <a:cubicBezTo>
                      <a:pt x="698" y="166"/>
                      <a:pt x="699" y="177"/>
                      <a:pt x="698" y="188"/>
                    </a:cubicBezTo>
                    <a:close/>
                    <a:moveTo>
                      <a:pt x="672" y="870"/>
                    </a:moveTo>
                    <a:cubicBezTo>
                      <a:pt x="673" y="871"/>
                      <a:pt x="673" y="871"/>
                      <a:pt x="673" y="871"/>
                    </a:cubicBezTo>
                    <a:cubicBezTo>
                      <a:pt x="672" y="870"/>
                      <a:pt x="672" y="870"/>
                      <a:pt x="672" y="870"/>
                    </a:cubicBezTo>
                    <a:cubicBezTo>
                      <a:pt x="671" y="869"/>
                      <a:pt x="671" y="867"/>
                      <a:pt x="670" y="865"/>
                    </a:cubicBezTo>
                    <a:cubicBezTo>
                      <a:pt x="660" y="850"/>
                      <a:pt x="648" y="838"/>
                      <a:pt x="629" y="834"/>
                    </a:cubicBezTo>
                    <a:cubicBezTo>
                      <a:pt x="620" y="832"/>
                      <a:pt x="611" y="827"/>
                      <a:pt x="602" y="823"/>
                    </a:cubicBezTo>
                    <a:cubicBezTo>
                      <a:pt x="595" y="819"/>
                      <a:pt x="588" y="814"/>
                      <a:pt x="581" y="809"/>
                    </a:cubicBezTo>
                    <a:cubicBezTo>
                      <a:pt x="588" y="815"/>
                      <a:pt x="594" y="822"/>
                      <a:pt x="603" y="825"/>
                    </a:cubicBezTo>
                    <a:cubicBezTo>
                      <a:pt x="609" y="828"/>
                      <a:pt x="615" y="830"/>
                      <a:pt x="621" y="833"/>
                    </a:cubicBezTo>
                    <a:cubicBezTo>
                      <a:pt x="633" y="838"/>
                      <a:pt x="646" y="843"/>
                      <a:pt x="655" y="852"/>
                    </a:cubicBezTo>
                    <a:cubicBezTo>
                      <a:pt x="661" y="858"/>
                      <a:pt x="667" y="864"/>
                      <a:pt x="672" y="870"/>
                    </a:cubicBezTo>
                    <a:close/>
                    <a:moveTo>
                      <a:pt x="684" y="867"/>
                    </a:moveTo>
                    <a:cubicBezTo>
                      <a:pt x="684" y="867"/>
                      <a:pt x="684" y="867"/>
                      <a:pt x="684" y="867"/>
                    </a:cubicBezTo>
                    <a:cubicBezTo>
                      <a:pt x="684" y="867"/>
                      <a:pt x="684" y="867"/>
                      <a:pt x="684" y="867"/>
                    </a:cubicBezTo>
                    <a:cubicBezTo>
                      <a:pt x="682" y="863"/>
                      <a:pt x="681" y="859"/>
                      <a:pt x="679" y="856"/>
                    </a:cubicBezTo>
                    <a:cubicBezTo>
                      <a:pt x="671" y="848"/>
                      <a:pt x="663" y="840"/>
                      <a:pt x="656" y="832"/>
                    </a:cubicBezTo>
                    <a:cubicBezTo>
                      <a:pt x="655" y="831"/>
                      <a:pt x="653" y="830"/>
                      <a:pt x="652" y="830"/>
                    </a:cubicBezTo>
                    <a:cubicBezTo>
                      <a:pt x="646" y="828"/>
                      <a:pt x="639" y="826"/>
                      <a:pt x="633" y="825"/>
                    </a:cubicBezTo>
                    <a:cubicBezTo>
                      <a:pt x="633" y="825"/>
                      <a:pt x="632" y="826"/>
                      <a:pt x="632" y="826"/>
                    </a:cubicBezTo>
                    <a:cubicBezTo>
                      <a:pt x="637" y="829"/>
                      <a:pt x="643" y="833"/>
                      <a:pt x="648" y="836"/>
                    </a:cubicBezTo>
                    <a:cubicBezTo>
                      <a:pt x="658" y="844"/>
                      <a:pt x="669" y="850"/>
                      <a:pt x="678" y="860"/>
                    </a:cubicBezTo>
                    <a:cubicBezTo>
                      <a:pt x="680" y="862"/>
                      <a:pt x="682" y="864"/>
                      <a:pt x="684" y="867"/>
                    </a:cubicBezTo>
                    <a:close/>
                    <a:moveTo>
                      <a:pt x="577" y="761"/>
                    </a:moveTo>
                    <a:cubicBezTo>
                      <a:pt x="577" y="761"/>
                      <a:pt x="577" y="761"/>
                      <a:pt x="577" y="761"/>
                    </a:cubicBezTo>
                    <a:cubicBezTo>
                      <a:pt x="577" y="761"/>
                      <a:pt x="577" y="761"/>
                      <a:pt x="577" y="761"/>
                    </a:cubicBezTo>
                    <a:cubicBezTo>
                      <a:pt x="575" y="756"/>
                      <a:pt x="573" y="752"/>
                      <a:pt x="571" y="747"/>
                    </a:cubicBezTo>
                    <a:cubicBezTo>
                      <a:pt x="566" y="736"/>
                      <a:pt x="559" y="725"/>
                      <a:pt x="555" y="713"/>
                    </a:cubicBezTo>
                    <a:cubicBezTo>
                      <a:pt x="553" y="706"/>
                      <a:pt x="549" y="699"/>
                      <a:pt x="545" y="693"/>
                    </a:cubicBezTo>
                    <a:cubicBezTo>
                      <a:pt x="545" y="692"/>
                      <a:pt x="545" y="692"/>
                      <a:pt x="545" y="693"/>
                    </a:cubicBezTo>
                    <a:cubicBezTo>
                      <a:pt x="545" y="692"/>
                      <a:pt x="545" y="692"/>
                      <a:pt x="545" y="693"/>
                    </a:cubicBezTo>
                    <a:cubicBezTo>
                      <a:pt x="545" y="694"/>
                      <a:pt x="545" y="695"/>
                      <a:pt x="545" y="696"/>
                    </a:cubicBezTo>
                    <a:cubicBezTo>
                      <a:pt x="544" y="706"/>
                      <a:pt x="546" y="714"/>
                      <a:pt x="550" y="723"/>
                    </a:cubicBezTo>
                    <a:cubicBezTo>
                      <a:pt x="558" y="736"/>
                      <a:pt x="567" y="749"/>
                      <a:pt x="577" y="761"/>
                    </a:cubicBezTo>
                    <a:close/>
                    <a:moveTo>
                      <a:pt x="230" y="498"/>
                    </a:moveTo>
                    <a:cubicBezTo>
                      <a:pt x="234" y="494"/>
                      <a:pt x="238" y="491"/>
                      <a:pt x="242" y="488"/>
                    </a:cubicBezTo>
                    <a:cubicBezTo>
                      <a:pt x="251" y="480"/>
                      <a:pt x="260" y="471"/>
                      <a:pt x="270" y="463"/>
                    </a:cubicBezTo>
                    <a:cubicBezTo>
                      <a:pt x="282" y="454"/>
                      <a:pt x="294" y="446"/>
                      <a:pt x="306" y="437"/>
                    </a:cubicBezTo>
                    <a:cubicBezTo>
                      <a:pt x="310" y="435"/>
                      <a:pt x="313" y="433"/>
                      <a:pt x="317" y="430"/>
                    </a:cubicBezTo>
                    <a:cubicBezTo>
                      <a:pt x="310" y="431"/>
                      <a:pt x="304" y="432"/>
                      <a:pt x="298" y="434"/>
                    </a:cubicBezTo>
                    <a:cubicBezTo>
                      <a:pt x="293" y="435"/>
                      <a:pt x="289" y="437"/>
                      <a:pt x="285" y="441"/>
                    </a:cubicBezTo>
                    <a:cubicBezTo>
                      <a:pt x="282" y="444"/>
                      <a:pt x="279" y="446"/>
                      <a:pt x="276" y="449"/>
                    </a:cubicBezTo>
                    <a:cubicBezTo>
                      <a:pt x="268" y="457"/>
                      <a:pt x="260" y="466"/>
                      <a:pt x="251" y="475"/>
                    </a:cubicBezTo>
                    <a:cubicBezTo>
                      <a:pt x="244" y="483"/>
                      <a:pt x="237" y="490"/>
                      <a:pt x="230" y="498"/>
                    </a:cubicBezTo>
                    <a:cubicBezTo>
                      <a:pt x="229" y="498"/>
                      <a:pt x="229" y="498"/>
                      <a:pt x="228" y="499"/>
                    </a:cubicBezTo>
                    <a:cubicBezTo>
                      <a:pt x="228" y="499"/>
                      <a:pt x="228" y="499"/>
                      <a:pt x="229" y="499"/>
                    </a:cubicBezTo>
                    <a:cubicBezTo>
                      <a:pt x="229" y="499"/>
                      <a:pt x="229" y="498"/>
                      <a:pt x="230" y="498"/>
                    </a:cubicBezTo>
                    <a:close/>
                    <a:moveTo>
                      <a:pt x="591" y="783"/>
                    </a:moveTo>
                    <a:cubicBezTo>
                      <a:pt x="579" y="769"/>
                      <a:pt x="568" y="756"/>
                      <a:pt x="556" y="742"/>
                    </a:cubicBezTo>
                    <a:cubicBezTo>
                      <a:pt x="557" y="744"/>
                      <a:pt x="557" y="745"/>
                      <a:pt x="558" y="747"/>
                    </a:cubicBezTo>
                    <a:cubicBezTo>
                      <a:pt x="563" y="766"/>
                      <a:pt x="576" y="780"/>
                      <a:pt x="588" y="795"/>
                    </a:cubicBezTo>
                    <a:cubicBezTo>
                      <a:pt x="598" y="806"/>
                      <a:pt x="611" y="813"/>
                      <a:pt x="625" y="819"/>
                    </a:cubicBezTo>
                    <a:cubicBezTo>
                      <a:pt x="629" y="820"/>
                      <a:pt x="633" y="820"/>
                      <a:pt x="638" y="821"/>
                    </a:cubicBezTo>
                    <a:cubicBezTo>
                      <a:pt x="638" y="821"/>
                      <a:pt x="638" y="821"/>
                      <a:pt x="638" y="822"/>
                    </a:cubicBezTo>
                    <a:cubicBezTo>
                      <a:pt x="638" y="821"/>
                      <a:pt x="638" y="821"/>
                      <a:pt x="637" y="821"/>
                    </a:cubicBezTo>
                    <a:cubicBezTo>
                      <a:pt x="628" y="817"/>
                      <a:pt x="619" y="813"/>
                      <a:pt x="613" y="805"/>
                    </a:cubicBezTo>
                    <a:cubicBezTo>
                      <a:pt x="612" y="804"/>
                      <a:pt x="611" y="803"/>
                      <a:pt x="610" y="803"/>
                    </a:cubicBezTo>
                    <a:cubicBezTo>
                      <a:pt x="603" y="797"/>
                      <a:pt x="596" y="791"/>
                      <a:pt x="591" y="783"/>
                    </a:cubicBezTo>
                    <a:cubicBezTo>
                      <a:pt x="591" y="783"/>
                      <a:pt x="591" y="783"/>
                      <a:pt x="591" y="783"/>
                    </a:cubicBezTo>
                    <a:cubicBezTo>
                      <a:pt x="591" y="783"/>
                      <a:pt x="591" y="783"/>
                      <a:pt x="591" y="783"/>
                    </a:cubicBezTo>
                    <a:close/>
                    <a:moveTo>
                      <a:pt x="251" y="431"/>
                    </a:moveTo>
                    <a:cubicBezTo>
                      <a:pt x="250" y="431"/>
                      <a:pt x="250" y="431"/>
                      <a:pt x="249" y="432"/>
                    </a:cubicBezTo>
                    <a:cubicBezTo>
                      <a:pt x="239" y="439"/>
                      <a:pt x="228" y="447"/>
                      <a:pt x="218" y="455"/>
                    </a:cubicBezTo>
                    <a:cubicBezTo>
                      <a:pt x="212" y="461"/>
                      <a:pt x="205" y="465"/>
                      <a:pt x="197" y="465"/>
                    </a:cubicBezTo>
                    <a:cubicBezTo>
                      <a:pt x="191" y="465"/>
                      <a:pt x="184" y="464"/>
                      <a:pt x="178" y="462"/>
                    </a:cubicBezTo>
                    <a:cubicBezTo>
                      <a:pt x="165" y="457"/>
                      <a:pt x="152" y="452"/>
                      <a:pt x="138" y="448"/>
                    </a:cubicBezTo>
                    <a:cubicBezTo>
                      <a:pt x="133" y="447"/>
                      <a:pt x="127" y="447"/>
                      <a:pt x="122" y="446"/>
                    </a:cubicBezTo>
                    <a:cubicBezTo>
                      <a:pt x="121" y="447"/>
                      <a:pt x="119" y="449"/>
                      <a:pt x="117" y="451"/>
                    </a:cubicBezTo>
                    <a:cubicBezTo>
                      <a:pt x="122" y="452"/>
                      <a:pt x="126" y="452"/>
                      <a:pt x="129" y="453"/>
                    </a:cubicBezTo>
                    <a:cubicBezTo>
                      <a:pt x="133" y="454"/>
                      <a:pt x="137" y="455"/>
                      <a:pt x="140" y="456"/>
                    </a:cubicBezTo>
                    <a:cubicBezTo>
                      <a:pt x="147" y="458"/>
                      <a:pt x="152" y="461"/>
                      <a:pt x="159" y="462"/>
                    </a:cubicBezTo>
                    <a:cubicBezTo>
                      <a:pt x="167" y="464"/>
                      <a:pt x="176" y="465"/>
                      <a:pt x="184" y="468"/>
                    </a:cubicBezTo>
                    <a:cubicBezTo>
                      <a:pt x="191" y="470"/>
                      <a:pt x="197" y="471"/>
                      <a:pt x="204" y="471"/>
                    </a:cubicBezTo>
                    <a:cubicBezTo>
                      <a:pt x="207" y="470"/>
                      <a:pt x="211" y="469"/>
                      <a:pt x="213" y="467"/>
                    </a:cubicBezTo>
                    <a:cubicBezTo>
                      <a:pt x="226" y="456"/>
                      <a:pt x="238" y="443"/>
                      <a:pt x="251" y="431"/>
                    </a:cubicBezTo>
                    <a:cubicBezTo>
                      <a:pt x="251" y="431"/>
                      <a:pt x="251" y="431"/>
                      <a:pt x="251" y="431"/>
                    </a:cubicBezTo>
                    <a:cubicBezTo>
                      <a:pt x="251" y="431"/>
                      <a:pt x="251" y="431"/>
                      <a:pt x="251" y="431"/>
                    </a:cubicBezTo>
                    <a:close/>
                    <a:moveTo>
                      <a:pt x="549" y="800"/>
                    </a:moveTo>
                    <a:cubicBezTo>
                      <a:pt x="549" y="800"/>
                      <a:pt x="548" y="799"/>
                      <a:pt x="549" y="800"/>
                    </a:cubicBezTo>
                    <a:cubicBezTo>
                      <a:pt x="548" y="800"/>
                      <a:pt x="548" y="800"/>
                      <a:pt x="549" y="800"/>
                    </a:cubicBezTo>
                    <a:cubicBezTo>
                      <a:pt x="550" y="802"/>
                      <a:pt x="550" y="804"/>
                      <a:pt x="552" y="806"/>
                    </a:cubicBezTo>
                    <a:cubicBezTo>
                      <a:pt x="558" y="816"/>
                      <a:pt x="565" y="827"/>
                      <a:pt x="572" y="837"/>
                    </a:cubicBezTo>
                    <a:cubicBezTo>
                      <a:pt x="576" y="842"/>
                      <a:pt x="580" y="848"/>
                      <a:pt x="585" y="852"/>
                    </a:cubicBezTo>
                    <a:cubicBezTo>
                      <a:pt x="598" y="860"/>
                      <a:pt x="612" y="867"/>
                      <a:pt x="627" y="872"/>
                    </a:cubicBezTo>
                    <a:cubicBezTo>
                      <a:pt x="636" y="874"/>
                      <a:pt x="645" y="878"/>
                      <a:pt x="653" y="883"/>
                    </a:cubicBezTo>
                    <a:cubicBezTo>
                      <a:pt x="667" y="893"/>
                      <a:pt x="676" y="905"/>
                      <a:pt x="685" y="919"/>
                    </a:cubicBezTo>
                    <a:cubicBezTo>
                      <a:pt x="685" y="916"/>
                      <a:pt x="685" y="913"/>
                      <a:pt x="684" y="911"/>
                    </a:cubicBezTo>
                    <a:cubicBezTo>
                      <a:pt x="680" y="904"/>
                      <a:pt x="675" y="897"/>
                      <a:pt x="670" y="892"/>
                    </a:cubicBezTo>
                    <a:cubicBezTo>
                      <a:pt x="662" y="883"/>
                      <a:pt x="653" y="875"/>
                      <a:pt x="642" y="868"/>
                    </a:cubicBezTo>
                    <a:cubicBezTo>
                      <a:pt x="635" y="864"/>
                      <a:pt x="628" y="861"/>
                      <a:pt x="620" y="860"/>
                    </a:cubicBezTo>
                    <a:cubicBezTo>
                      <a:pt x="611" y="858"/>
                      <a:pt x="602" y="857"/>
                      <a:pt x="596" y="850"/>
                    </a:cubicBezTo>
                    <a:cubicBezTo>
                      <a:pt x="583" y="838"/>
                      <a:pt x="571" y="825"/>
                      <a:pt x="559" y="812"/>
                    </a:cubicBezTo>
                    <a:cubicBezTo>
                      <a:pt x="555" y="808"/>
                      <a:pt x="552" y="804"/>
                      <a:pt x="549" y="800"/>
                    </a:cubicBezTo>
                    <a:close/>
                    <a:moveTo>
                      <a:pt x="592" y="475"/>
                    </a:moveTo>
                    <a:cubicBezTo>
                      <a:pt x="604" y="467"/>
                      <a:pt x="616" y="459"/>
                      <a:pt x="628" y="450"/>
                    </a:cubicBezTo>
                    <a:cubicBezTo>
                      <a:pt x="638" y="443"/>
                      <a:pt x="648" y="437"/>
                      <a:pt x="656" y="429"/>
                    </a:cubicBezTo>
                    <a:cubicBezTo>
                      <a:pt x="669" y="415"/>
                      <a:pt x="680" y="399"/>
                      <a:pt x="692" y="384"/>
                    </a:cubicBezTo>
                    <a:cubicBezTo>
                      <a:pt x="695" y="380"/>
                      <a:pt x="698" y="376"/>
                      <a:pt x="700" y="372"/>
                    </a:cubicBezTo>
                    <a:cubicBezTo>
                      <a:pt x="700" y="372"/>
                      <a:pt x="700" y="372"/>
                      <a:pt x="699" y="371"/>
                    </a:cubicBezTo>
                    <a:cubicBezTo>
                      <a:pt x="698" y="372"/>
                      <a:pt x="697" y="373"/>
                      <a:pt x="696" y="374"/>
                    </a:cubicBezTo>
                    <a:cubicBezTo>
                      <a:pt x="677" y="388"/>
                      <a:pt x="661" y="405"/>
                      <a:pt x="645" y="422"/>
                    </a:cubicBezTo>
                    <a:cubicBezTo>
                      <a:pt x="641" y="427"/>
                      <a:pt x="637" y="433"/>
                      <a:pt x="632" y="437"/>
                    </a:cubicBezTo>
                    <a:cubicBezTo>
                      <a:pt x="621" y="448"/>
                      <a:pt x="610" y="457"/>
                      <a:pt x="599" y="467"/>
                    </a:cubicBezTo>
                    <a:cubicBezTo>
                      <a:pt x="596" y="470"/>
                      <a:pt x="594" y="473"/>
                      <a:pt x="592" y="476"/>
                    </a:cubicBezTo>
                    <a:cubicBezTo>
                      <a:pt x="592" y="476"/>
                      <a:pt x="592" y="476"/>
                      <a:pt x="592" y="476"/>
                    </a:cubicBezTo>
                    <a:cubicBezTo>
                      <a:pt x="592" y="476"/>
                      <a:pt x="592" y="476"/>
                      <a:pt x="592" y="475"/>
                    </a:cubicBezTo>
                    <a:close/>
                    <a:moveTo>
                      <a:pt x="552" y="440"/>
                    </a:moveTo>
                    <a:cubicBezTo>
                      <a:pt x="553" y="440"/>
                      <a:pt x="553" y="440"/>
                      <a:pt x="553" y="439"/>
                    </a:cubicBezTo>
                    <a:cubicBezTo>
                      <a:pt x="566" y="420"/>
                      <a:pt x="583" y="406"/>
                      <a:pt x="600" y="392"/>
                    </a:cubicBezTo>
                    <a:cubicBezTo>
                      <a:pt x="607" y="385"/>
                      <a:pt x="615" y="379"/>
                      <a:pt x="622" y="373"/>
                    </a:cubicBezTo>
                    <a:cubicBezTo>
                      <a:pt x="634" y="363"/>
                      <a:pt x="645" y="352"/>
                      <a:pt x="656" y="341"/>
                    </a:cubicBezTo>
                    <a:cubicBezTo>
                      <a:pt x="665" y="333"/>
                      <a:pt x="673" y="324"/>
                      <a:pt x="681" y="316"/>
                    </a:cubicBezTo>
                    <a:cubicBezTo>
                      <a:pt x="682" y="315"/>
                      <a:pt x="682" y="313"/>
                      <a:pt x="683" y="312"/>
                    </a:cubicBezTo>
                    <a:cubicBezTo>
                      <a:pt x="680" y="314"/>
                      <a:pt x="677" y="316"/>
                      <a:pt x="675" y="318"/>
                    </a:cubicBezTo>
                    <a:cubicBezTo>
                      <a:pt x="666" y="328"/>
                      <a:pt x="656" y="337"/>
                      <a:pt x="645" y="345"/>
                    </a:cubicBezTo>
                    <a:cubicBezTo>
                      <a:pt x="636" y="350"/>
                      <a:pt x="627" y="356"/>
                      <a:pt x="620" y="363"/>
                    </a:cubicBezTo>
                    <a:cubicBezTo>
                      <a:pt x="600" y="378"/>
                      <a:pt x="582" y="395"/>
                      <a:pt x="565" y="413"/>
                    </a:cubicBezTo>
                    <a:cubicBezTo>
                      <a:pt x="557" y="421"/>
                      <a:pt x="554" y="430"/>
                      <a:pt x="552" y="440"/>
                    </a:cubicBezTo>
                    <a:cubicBezTo>
                      <a:pt x="552" y="441"/>
                      <a:pt x="552" y="441"/>
                      <a:pt x="552" y="441"/>
                    </a:cubicBezTo>
                    <a:cubicBezTo>
                      <a:pt x="552" y="441"/>
                      <a:pt x="552" y="441"/>
                      <a:pt x="552" y="440"/>
                    </a:cubicBezTo>
                    <a:close/>
                    <a:moveTo>
                      <a:pt x="550" y="825"/>
                    </a:moveTo>
                    <a:cubicBezTo>
                      <a:pt x="550" y="824"/>
                      <a:pt x="550" y="823"/>
                      <a:pt x="550" y="823"/>
                    </a:cubicBezTo>
                    <a:cubicBezTo>
                      <a:pt x="549" y="823"/>
                      <a:pt x="549" y="823"/>
                      <a:pt x="549" y="823"/>
                    </a:cubicBezTo>
                    <a:cubicBezTo>
                      <a:pt x="549" y="823"/>
                      <a:pt x="550" y="824"/>
                      <a:pt x="550" y="825"/>
                    </a:cubicBezTo>
                    <a:cubicBezTo>
                      <a:pt x="553" y="834"/>
                      <a:pt x="556" y="843"/>
                      <a:pt x="560" y="852"/>
                    </a:cubicBezTo>
                    <a:cubicBezTo>
                      <a:pt x="565" y="862"/>
                      <a:pt x="571" y="871"/>
                      <a:pt x="580" y="877"/>
                    </a:cubicBezTo>
                    <a:cubicBezTo>
                      <a:pt x="599" y="889"/>
                      <a:pt x="621" y="897"/>
                      <a:pt x="640" y="907"/>
                    </a:cubicBezTo>
                    <a:cubicBezTo>
                      <a:pt x="641" y="908"/>
                      <a:pt x="642" y="908"/>
                      <a:pt x="643" y="908"/>
                    </a:cubicBezTo>
                    <a:cubicBezTo>
                      <a:pt x="659" y="913"/>
                      <a:pt x="671" y="924"/>
                      <a:pt x="677" y="941"/>
                    </a:cubicBezTo>
                    <a:cubicBezTo>
                      <a:pt x="679" y="947"/>
                      <a:pt x="682" y="953"/>
                      <a:pt x="685" y="959"/>
                    </a:cubicBezTo>
                    <a:cubicBezTo>
                      <a:pt x="686" y="953"/>
                      <a:pt x="686" y="948"/>
                      <a:pt x="686" y="942"/>
                    </a:cubicBezTo>
                    <a:cubicBezTo>
                      <a:pt x="686" y="933"/>
                      <a:pt x="682" y="927"/>
                      <a:pt x="676" y="922"/>
                    </a:cubicBezTo>
                    <a:cubicBezTo>
                      <a:pt x="673" y="919"/>
                      <a:pt x="670" y="916"/>
                      <a:pt x="667" y="914"/>
                    </a:cubicBezTo>
                    <a:cubicBezTo>
                      <a:pt x="658" y="908"/>
                      <a:pt x="650" y="901"/>
                      <a:pt x="641" y="896"/>
                    </a:cubicBezTo>
                    <a:cubicBezTo>
                      <a:pt x="633" y="892"/>
                      <a:pt x="623" y="889"/>
                      <a:pt x="613" y="886"/>
                    </a:cubicBezTo>
                    <a:cubicBezTo>
                      <a:pt x="610" y="885"/>
                      <a:pt x="608" y="884"/>
                      <a:pt x="605" y="883"/>
                    </a:cubicBezTo>
                    <a:cubicBezTo>
                      <a:pt x="593" y="878"/>
                      <a:pt x="584" y="871"/>
                      <a:pt x="575" y="862"/>
                    </a:cubicBezTo>
                    <a:cubicBezTo>
                      <a:pt x="567" y="856"/>
                      <a:pt x="560" y="849"/>
                      <a:pt x="556" y="839"/>
                    </a:cubicBezTo>
                    <a:cubicBezTo>
                      <a:pt x="554" y="834"/>
                      <a:pt x="552" y="830"/>
                      <a:pt x="550" y="825"/>
                    </a:cubicBezTo>
                    <a:close/>
                    <a:moveTo>
                      <a:pt x="248" y="420"/>
                    </a:moveTo>
                    <a:cubicBezTo>
                      <a:pt x="247" y="419"/>
                      <a:pt x="246" y="419"/>
                      <a:pt x="245" y="418"/>
                    </a:cubicBezTo>
                    <a:cubicBezTo>
                      <a:pt x="244" y="413"/>
                      <a:pt x="247" y="410"/>
                      <a:pt x="250" y="406"/>
                    </a:cubicBezTo>
                    <a:cubicBezTo>
                      <a:pt x="251" y="403"/>
                      <a:pt x="254" y="400"/>
                      <a:pt x="255" y="397"/>
                    </a:cubicBezTo>
                    <a:cubicBezTo>
                      <a:pt x="258" y="387"/>
                      <a:pt x="260" y="377"/>
                      <a:pt x="260" y="367"/>
                    </a:cubicBezTo>
                    <a:cubicBezTo>
                      <a:pt x="260" y="351"/>
                      <a:pt x="255" y="338"/>
                      <a:pt x="246" y="326"/>
                    </a:cubicBezTo>
                    <a:cubicBezTo>
                      <a:pt x="245" y="325"/>
                      <a:pt x="244" y="325"/>
                      <a:pt x="243" y="324"/>
                    </a:cubicBezTo>
                    <a:cubicBezTo>
                      <a:pt x="242" y="324"/>
                      <a:pt x="242" y="324"/>
                      <a:pt x="241" y="325"/>
                    </a:cubicBezTo>
                    <a:cubicBezTo>
                      <a:pt x="242" y="326"/>
                      <a:pt x="243" y="328"/>
                      <a:pt x="244" y="330"/>
                    </a:cubicBezTo>
                    <a:cubicBezTo>
                      <a:pt x="245" y="333"/>
                      <a:pt x="247" y="337"/>
                      <a:pt x="247" y="341"/>
                    </a:cubicBezTo>
                    <a:cubicBezTo>
                      <a:pt x="249" y="355"/>
                      <a:pt x="250" y="370"/>
                      <a:pt x="246" y="385"/>
                    </a:cubicBezTo>
                    <a:cubicBezTo>
                      <a:pt x="244" y="394"/>
                      <a:pt x="243" y="404"/>
                      <a:pt x="237" y="412"/>
                    </a:cubicBezTo>
                    <a:cubicBezTo>
                      <a:pt x="235" y="415"/>
                      <a:pt x="232" y="419"/>
                      <a:pt x="230" y="422"/>
                    </a:cubicBezTo>
                    <a:cubicBezTo>
                      <a:pt x="224" y="436"/>
                      <a:pt x="212" y="440"/>
                      <a:pt x="198" y="442"/>
                    </a:cubicBezTo>
                    <a:cubicBezTo>
                      <a:pt x="196" y="442"/>
                      <a:pt x="194" y="442"/>
                      <a:pt x="192" y="442"/>
                    </a:cubicBezTo>
                    <a:cubicBezTo>
                      <a:pt x="185" y="439"/>
                      <a:pt x="178" y="441"/>
                      <a:pt x="171" y="441"/>
                    </a:cubicBezTo>
                    <a:cubicBezTo>
                      <a:pt x="167" y="441"/>
                      <a:pt x="163" y="440"/>
                      <a:pt x="159" y="439"/>
                    </a:cubicBezTo>
                    <a:cubicBezTo>
                      <a:pt x="153" y="438"/>
                      <a:pt x="147" y="436"/>
                      <a:pt x="141" y="434"/>
                    </a:cubicBezTo>
                    <a:cubicBezTo>
                      <a:pt x="141" y="434"/>
                      <a:pt x="141" y="435"/>
                      <a:pt x="141" y="435"/>
                    </a:cubicBezTo>
                    <a:cubicBezTo>
                      <a:pt x="145" y="437"/>
                      <a:pt x="149" y="440"/>
                      <a:pt x="154" y="440"/>
                    </a:cubicBezTo>
                    <a:cubicBezTo>
                      <a:pt x="171" y="442"/>
                      <a:pt x="187" y="444"/>
                      <a:pt x="204" y="445"/>
                    </a:cubicBezTo>
                    <a:cubicBezTo>
                      <a:pt x="211" y="446"/>
                      <a:pt x="218" y="443"/>
                      <a:pt x="225" y="439"/>
                    </a:cubicBezTo>
                    <a:cubicBezTo>
                      <a:pt x="234" y="434"/>
                      <a:pt x="240" y="425"/>
                      <a:pt x="248" y="419"/>
                    </a:cubicBezTo>
                    <a:lnTo>
                      <a:pt x="248" y="420"/>
                    </a:lnTo>
                    <a:close/>
                    <a:moveTo>
                      <a:pt x="689" y="326"/>
                    </a:moveTo>
                    <a:cubicBezTo>
                      <a:pt x="688" y="327"/>
                      <a:pt x="687" y="327"/>
                      <a:pt x="686" y="328"/>
                    </a:cubicBezTo>
                    <a:cubicBezTo>
                      <a:pt x="680" y="334"/>
                      <a:pt x="674" y="340"/>
                      <a:pt x="668" y="346"/>
                    </a:cubicBezTo>
                    <a:cubicBezTo>
                      <a:pt x="659" y="355"/>
                      <a:pt x="650" y="364"/>
                      <a:pt x="641" y="373"/>
                    </a:cubicBezTo>
                    <a:cubicBezTo>
                      <a:pt x="628" y="387"/>
                      <a:pt x="614" y="399"/>
                      <a:pt x="598" y="410"/>
                    </a:cubicBezTo>
                    <a:cubicBezTo>
                      <a:pt x="590" y="416"/>
                      <a:pt x="583" y="422"/>
                      <a:pt x="577" y="429"/>
                    </a:cubicBezTo>
                    <a:cubicBezTo>
                      <a:pt x="564" y="441"/>
                      <a:pt x="556" y="455"/>
                      <a:pt x="551" y="471"/>
                    </a:cubicBezTo>
                    <a:cubicBezTo>
                      <a:pt x="550" y="474"/>
                      <a:pt x="549" y="476"/>
                      <a:pt x="548" y="479"/>
                    </a:cubicBezTo>
                    <a:cubicBezTo>
                      <a:pt x="550" y="477"/>
                      <a:pt x="551" y="475"/>
                      <a:pt x="553" y="474"/>
                    </a:cubicBezTo>
                    <a:cubicBezTo>
                      <a:pt x="563" y="460"/>
                      <a:pt x="573" y="446"/>
                      <a:pt x="585" y="433"/>
                    </a:cubicBezTo>
                    <a:cubicBezTo>
                      <a:pt x="592" y="424"/>
                      <a:pt x="602" y="418"/>
                      <a:pt x="611" y="410"/>
                    </a:cubicBezTo>
                    <a:cubicBezTo>
                      <a:pt x="618" y="405"/>
                      <a:pt x="624" y="398"/>
                      <a:pt x="631" y="393"/>
                    </a:cubicBezTo>
                    <a:cubicBezTo>
                      <a:pt x="639" y="385"/>
                      <a:pt x="647" y="378"/>
                      <a:pt x="655" y="371"/>
                    </a:cubicBezTo>
                    <a:cubicBezTo>
                      <a:pt x="670" y="359"/>
                      <a:pt x="679" y="342"/>
                      <a:pt x="689" y="326"/>
                    </a:cubicBezTo>
                    <a:cubicBezTo>
                      <a:pt x="689" y="326"/>
                      <a:pt x="689" y="326"/>
                      <a:pt x="689" y="326"/>
                    </a:cubicBezTo>
                    <a:cubicBezTo>
                      <a:pt x="689" y="326"/>
                      <a:pt x="689" y="326"/>
                      <a:pt x="689" y="326"/>
                    </a:cubicBezTo>
                    <a:close/>
                    <a:moveTo>
                      <a:pt x="547" y="442"/>
                    </a:moveTo>
                    <a:cubicBezTo>
                      <a:pt x="548" y="439"/>
                      <a:pt x="549" y="437"/>
                      <a:pt x="550" y="435"/>
                    </a:cubicBezTo>
                    <a:cubicBezTo>
                      <a:pt x="552" y="427"/>
                      <a:pt x="555" y="418"/>
                      <a:pt x="561" y="412"/>
                    </a:cubicBezTo>
                    <a:cubicBezTo>
                      <a:pt x="571" y="403"/>
                      <a:pt x="581" y="393"/>
                      <a:pt x="591" y="384"/>
                    </a:cubicBezTo>
                    <a:cubicBezTo>
                      <a:pt x="607" y="368"/>
                      <a:pt x="625" y="354"/>
                      <a:pt x="644" y="341"/>
                    </a:cubicBezTo>
                    <a:cubicBezTo>
                      <a:pt x="660" y="330"/>
                      <a:pt x="672" y="316"/>
                      <a:pt x="686" y="303"/>
                    </a:cubicBezTo>
                    <a:cubicBezTo>
                      <a:pt x="693" y="295"/>
                      <a:pt x="696" y="284"/>
                      <a:pt x="699" y="274"/>
                    </a:cubicBezTo>
                    <a:cubicBezTo>
                      <a:pt x="702" y="267"/>
                      <a:pt x="702" y="259"/>
                      <a:pt x="701" y="251"/>
                    </a:cubicBezTo>
                    <a:cubicBezTo>
                      <a:pt x="699" y="231"/>
                      <a:pt x="696" y="212"/>
                      <a:pt x="695" y="192"/>
                    </a:cubicBezTo>
                    <a:cubicBezTo>
                      <a:pt x="693" y="168"/>
                      <a:pt x="697" y="145"/>
                      <a:pt x="707" y="124"/>
                    </a:cubicBezTo>
                    <a:cubicBezTo>
                      <a:pt x="708" y="121"/>
                      <a:pt x="709" y="119"/>
                      <a:pt x="710" y="117"/>
                    </a:cubicBezTo>
                    <a:cubicBezTo>
                      <a:pt x="709" y="117"/>
                      <a:pt x="709" y="116"/>
                      <a:pt x="708" y="116"/>
                    </a:cubicBezTo>
                    <a:cubicBezTo>
                      <a:pt x="702" y="125"/>
                      <a:pt x="696" y="135"/>
                      <a:pt x="694" y="146"/>
                    </a:cubicBezTo>
                    <a:cubicBezTo>
                      <a:pt x="691" y="163"/>
                      <a:pt x="690" y="180"/>
                      <a:pt x="688" y="197"/>
                    </a:cubicBezTo>
                    <a:cubicBezTo>
                      <a:pt x="687" y="210"/>
                      <a:pt x="690" y="224"/>
                      <a:pt x="694" y="236"/>
                    </a:cubicBezTo>
                    <a:cubicBezTo>
                      <a:pt x="698" y="246"/>
                      <a:pt x="698" y="255"/>
                      <a:pt x="696" y="265"/>
                    </a:cubicBezTo>
                    <a:cubicBezTo>
                      <a:pt x="693" y="284"/>
                      <a:pt x="683" y="300"/>
                      <a:pt x="668" y="312"/>
                    </a:cubicBezTo>
                    <a:cubicBezTo>
                      <a:pt x="649" y="328"/>
                      <a:pt x="629" y="342"/>
                      <a:pt x="610" y="357"/>
                    </a:cubicBezTo>
                    <a:cubicBezTo>
                      <a:pt x="597" y="367"/>
                      <a:pt x="585" y="378"/>
                      <a:pt x="572" y="388"/>
                    </a:cubicBezTo>
                    <a:cubicBezTo>
                      <a:pt x="563" y="396"/>
                      <a:pt x="559" y="408"/>
                      <a:pt x="552" y="417"/>
                    </a:cubicBezTo>
                    <a:cubicBezTo>
                      <a:pt x="547" y="425"/>
                      <a:pt x="545" y="433"/>
                      <a:pt x="548" y="442"/>
                    </a:cubicBezTo>
                    <a:cubicBezTo>
                      <a:pt x="547" y="443"/>
                      <a:pt x="547" y="443"/>
                      <a:pt x="547" y="444"/>
                    </a:cubicBezTo>
                    <a:cubicBezTo>
                      <a:pt x="547" y="444"/>
                      <a:pt x="548" y="444"/>
                      <a:pt x="548" y="444"/>
                    </a:cubicBezTo>
                    <a:cubicBezTo>
                      <a:pt x="548" y="443"/>
                      <a:pt x="548" y="442"/>
                      <a:pt x="547" y="442"/>
                    </a:cubicBezTo>
                    <a:close/>
                    <a:moveTo>
                      <a:pt x="216" y="512"/>
                    </a:moveTo>
                    <a:cubicBezTo>
                      <a:pt x="214" y="512"/>
                      <a:pt x="213" y="513"/>
                      <a:pt x="211" y="513"/>
                    </a:cubicBezTo>
                    <a:cubicBezTo>
                      <a:pt x="206" y="515"/>
                      <a:pt x="202" y="517"/>
                      <a:pt x="197" y="518"/>
                    </a:cubicBezTo>
                    <a:cubicBezTo>
                      <a:pt x="189" y="519"/>
                      <a:pt x="182" y="516"/>
                      <a:pt x="175" y="513"/>
                    </a:cubicBezTo>
                    <a:cubicBezTo>
                      <a:pt x="164" y="509"/>
                      <a:pt x="154" y="506"/>
                      <a:pt x="143" y="502"/>
                    </a:cubicBezTo>
                    <a:cubicBezTo>
                      <a:pt x="139" y="500"/>
                      <a:pt x="135" y="499"/>
                      <a:pt x="131" y="498"/>
                    </a:cubicBezTo>
                    <a:cubicBezTo>
                      <a:pt x="122" y="495"/>
                      <a:pt x="113" y="493"/>
                      <a:pt x="103" y="491"/>
                    </a:cubicBezTo>
                    <a:cubicBezTo>
                      <a:pt x="96" y="490"/>
                      <a:pt x="89" y="490"/>
                      <a:pt x="80" y="489"/>
                    </a:cubicBezTo>
                    <a:cubicBezTo>
                      <a:pt x="69" y="501"/>
                      <a:pt x="57" y="513"/>
                      <a:pt x="45" y="525"/>
                    </a:cubicBezTo>
                    <a:cubicBezTo>
                      <a:pt x="67" y="553"/>
                      <a:pt x="89" y="581"/>
                      <a:pt x="112" y="609"/>
                    </a:cubicBezTo>
                    <a:cubicBezTo>
                      <a:pt x="114" y="607"/>
                      <a:pt x="115" y="606"/>
                      <a:pt x="117" y="605"/>
                    </a:cubicBezTo>
                    <a:cubicBezTo>
                      <a:pt x="124" y="597"/>
                      <a:pt x="132" y="589"/>
                      <a:pt x="140" y="581"/>
                    </a:cubicBezTo>
                    <a:cubicBezTo>
                      <a:pt x="149" y="572"/>
                      <a:pt x="159" y="564"/>
                      <a:pt x="168" y="555"/>
                    </a:cubicBezTo>
                    <a:cubicBezTo>
                      <a:pt x="171" y="553"/>
                      <a:pt x="174" y="550"/>
                      <a:pt x="177" y="547"/>
                    </a:cubicBezTo>
                    <a:cubicBezTo>
                      <a:pt x="189" y="536"/>
                      <a:pt x="202" y="525"/>
                      <a:pt x="214" y="514"/>
                    </a:cubicBezTo>
                    <a:cubicBezTo>
                      <a:pt x="215" y="513"/>
                      <a:pt x="215" y="512"/>
                      <a:pt x="216" y="512"/>
                    </a:cubicBezTo>
                    <a:cubicBezTo>
                      <a:pt x="216" y="511"/>
                      <a:pt x="217" y="511"/>
                      <a:pt x="218" y="511"/>
                    </a:cubicBezTo>
                    <a:cubicBezTo>
                      <a:pt x="218" y="511"/>
                      <a:pt x="218" y="510"/>
                      <a:pt x="217" y="510"/>
                    </a:cubicBezTo>
                    <a:cubicBezTo>
                      <a:pt x="217" y="511"/>
                      <a:pt x="216" y="511"/>
                      <a:pt x="216" y="512"/>
                    </a:cubicBezTo>
                    <a:close/>
                    <a:moveTo>
                      <a:pt x="545" y="654"/>
                    </a:moveTo>
                    <a:cubicBezTo>
                      <a:pt x="545" y="654"/>
                      <a:pt x="545" y="654"/>
                      <a:pt x="545" y="654"/>
                    </a:cubicBezTo>
                    <a:cubicBezTo>
                      <a:pt x="545" y="661"/>
                      <a:pt x="545" y="667"/>
                      <a:pt x="545" y="673"/>
                    </a:cubicBezTo>
                    <a:cubicBezTo>
                      <a:pt x="545" y="679"/>
                      <a:pt x="546" y="684"/>
                      <a:pt x="548" y="690"/>
                    </a:cubicBezTo>
                    <a:cubicBezTo>
                      <a:pt x="552" y="700"/>
                      <a:pt x="556" y="710"/>
                      <a:pt x="561" y="719"/>
                    </a:cubicBezTo>
                    <a:cubicBezTo>
                      <a:pt x="569" y="736"/>
                      <a:pt x="578" y="754"/>
                      <a:pt x="587" y="770"/>
                    </a:cubicBezTo>
                    <a:cubicBezTo>
                      <a:pt x="594" y="782"/>
                      <a:pt x="602" y="794"/>
                      <a:pt x="616" y="799"/>
                    </a:cubicBezTo>
                    <a:cubicBezTo>
                      <a:pt x="631" y="805"/>
                      <a:pt x="645" y="811"/>
                      <a:pt x="660" y="816"/>
                    </a:cubicBezTo>
                    <a:cubicBezTo>
                      <a:pt x="668" y="820"/>
                      <a:pt x="677" y="822"/>
                      <a:pt x="683" y="830"/>
                    </a:cubicBezTo>
                    <a:cubicBezTo>
                      <a:pt x="683" y="830"/>
                      <a:pt x="684" y="830"/>
                      <a:pt x="683" y="830"/>
                    </a:cubicBezTo>
                    <a:cubicBezTo>
                      <a:pt x="685" y="775"/>
                      <a:pt x="686" y="720"/>
                      <a:pt x="687" y="664"/>
                    </a:cubicBezTo>
                    <a:cubicBezTo>
                      <a:pt x="684" y="667"/>
                      <a:pt x="682" y="669"/>
                      <a:pt x="680" y="671"/>
                    </a:cubicBezTo>
                    <a:cubicBezTo>
                      <a:pt x="679" y="670"/>
                      <a:pt x="678" y="669"/>
                      <a:pt x="677" y="668"/>
                    </a:cubicBezTo>
                    <a:cubicBezTo>
                      <a:pt x="679" y="665"/>
                      <a:pt x="681" y="661"/>
                      <a:pt x="683" y="657"/>
                    </a:cubicBezTo>
                    <a:cubicBezTo>
                      <a:pt x="675" y="661"/>
                      <a:pt x="668" y="665"/>
                      <a:pt x="661" y="668"/>
                    </a:cubicBezTo>
                    <a:cubicBezTo>
                      <a:pt x="659" y="667"/>
                      <a:pt x="657" y="666"/>
                      <a:pt x="655" y="665"/>
                    </a:cubicBezTo>
                    <a:cubicBezTo>
                      <a:pt x="662" y="657"/>
                      <a:pt x="668" y="649"/>
                      <a:pt x="674" y="642"/>
                    </a:cubicBezTo>
                    <a:cubicBezTo>
                      <a:pt x="650" y="655"/>
                      <a:pt x="650" y="655"/>
                      <a:pt x="644" y="652"/>
                    </a:cubicBezTo>
                    <a:cubicBezTo>
                      <a:pt x="656" y="639"/>
                      <a:pt x="668" y="627"/>
                      <a:pt x="680" y="615"/>
                    </a:cubicBezTo>
                    <a:cubicBezTo>
                      <a:pt x="667" y="622"/>
                      <a:pt x="653" y="629"/>
                      <a:pt x="639" y="637"/>
                    </a:cubicBezTo>
                    <a:cubicBezTo>
                      <a:pt x="634" y="640"/>
                      <a:pt x="628" y="642"/>
                      <a:pt x="623" y="645"/>
                    </a:cubicBezTo>
                    <a:cubicBezTo>
                      <a:pt x="621" y="646"/>
                      <a:pt x="619" y="645"/>
                      <a:pt x="618" y="642"/>
                    </a:cubicBezTo>
                    <a:cubicBezTo>
                      <a:pt x="636" y="632"/>
                      <a:pt x="654" y="622"/>
                      <a:pt x="672" y="612"/>
                    </a:cubicBezTo>
                    <a:cubicBezTo>
                      <a:pt x="657" y="608"/>
                      <a:pt x="641" y="612"/>
                      <a:pt x="628" y="601"/>
                    </a:cubicBezTo>
                    <a:cubicBezTo>
                      <a:pt x="632" y="598"/>
                      <a:pt x="635" y="596"/>
                      <a:pt x="640" y="596"/>
                    </a:cubicBezTo>
                    <a:cubicBezTo>
                      <a:pt x="647" y="595"/>
                      <a:pt x="653" y="594"/>
                      <a:pt x="659" y="593"/>
                    </a:cubicBezTo>
                    <a:cubicBezTo>
                      <a:pt x="649" y="577"/>
                      <a:pt x="639" y="562"/>
                      <a:pt x="629" y="547"/>
                    </a:cubicBezTo>
                    <a:cubicBezTo>
                      <a:pt x="631" y="544"/>
                      <a:pt x="632" y="543"/>
                      <a:pt x="633" y="541"/>
                    </a:cubicBezTo>
                    <a:cubicBezTo>
                      <a:pt x="643" y="549"/>
                      <a:pt x="653" y="556"/>
                      <a:pt x="663" y="564"/>
                    </a:cubicBezTo>
                    <a:cubicBezTo>
                      <a:pt x="663" y="564"/>
                      <a:pt x="664" y="563"/>
                      <a:pt x="664" y="563"/>
                    </a:cubicBezTo>
                    <a:cubicBezTo>
                      <a:pt x="663" y="560"/>
                      <a:pt x="663" y="557"/>
                      <a:pt x="662" y="553"/>
                    </a:cubicBezTo>
                    <a:cubicBezTo>
                      <a:pt x="663" y="552"/>
                      <a:pt x="664" y="550"/>
                      <a:pt x="666" y="548"/>
                    </a:cubicBezTo>
                    <a:cubicBezTo>
                      <a:pt x="670" y="554"/>
                      <a:pt x="673" y="560"/>
                      <a:pt x="677" y="566"/>
                    </a:cubicBezTo>
                    <a:cubicBezTo>
                      <a:pt x="677" y="566"/>
                      <a:pt x="678" y="566"/>
                      <a:pt x="678" y="565"/>
                    </a:cubicBezTo>
                    <a:cubicBezTo>
                      <a:pt x="678" y="556"/>
                      <a:pt x="678" y="546"/>
                      <a:pt x="678" y="537"/>
                    </a:cubicBezTo>
                    <a:cubicBezTo>
                      <a:pt x="679" y="537"/>
                      <a:pt x="679" y="537"/>
                      <a:pt x="680" y="537"/>
                    </a:cubicBezTo>
                    <a:cubicBezTo>
                      <a:pt x="685" y="544"/>
                      <a:pt x="685" y="554"/>
                      <a:pt x="690" y="563"/>
                    </a:cubicBezTo>
                    <a:cubicBezTo>
                      <a:pt x="692" y="523"/>
                      <a:pt x="694" y="484"/>
                      <a:pt x="696" y="443"/>
                    </a:cubicBezTo>
                    <a:cubicBezTo>
                      <a:pt x="694" y="448"/>
                      <a:pt x="691" y="453"/>
                      <a:pt x="689" y="457"/>
                    </a:cubicBezTo>
                    <a:cubicBezTo>
                      <a:pt x="681" y="476"/>
                      <a:pt x="666" y="490"/>
                      <a:pt x="648" y="500"/>
                    </a:cubicBezTo>
                    <a:cubicBezTo>
                      <a:pt x="630" y="510"/>
                      <a:pt x="615" y="523"/>
                      <a:pt x="600" y="535"/>
                    </a:cubicBezTo>
                    <a:cubicBezTo>
                      <a:pt x="590" y="543"/>
                      <a:pt x="582" y="551"/>
                      <a:pt x="573" y="560"/>
                    </a:cubicBezTo>
                    <a:cubicBezTo>
                      <a:pt x="560" y="571"/>
                      <a:pt x="550" y="584"/>
                      <a:pt x="545" y="600"/>
                    </a:cubicBezTo>
                    <a:cubicBezTo>
                      <a:pt x="546" y="603"/>
                      <a:pt x="546" y="605"/>
                      <a:pt x="547" y="607"/>
                    </a:cubicBezTo>
                    <a:cubicBezTo>
                      <a:pt x="556" y="598"/>
                      <a:pt x="566" y="593"/>
                      <a:pt x="580" y="598"/>
                    </a:cubicBezTo>
                    <a:cubicBezTo>
                      <a:pt x="589" y="601"/>
                      <a:pt x="598" y="611"/>
                      <a:pt x="599" y="621"/>
                    </a:cubicBezTo>
                    <a:cubicBezTo>
                      <a:pt x="599" y="628"/>
                      <a:pt x="599" y="635"/>
                      <a:pt x="597" y="642"/>
                    </a:cubicBezTo>
                    <a:cubicBezTo>
                      <a:pt x="594" y="651"/>
                      <a:pt x="590" y="659"/>
                      <a:pt x="583" y="665"/>
                    </a:cubicBezTo>
                    <a:cubicBezTo>
                      <a:pt x="573" y="674"/>
                      <a:pt x="559" y="675"/>
                      <a:pt x="550" y="662"/>
                    </a:cubicBezTo>
                    <a:cubicBezTo>
                      <a:pt x="549" y="660"/>
                      <a:pt x="547" y="657"/>
                      <a:pt x="545" y="654"/>
                    </a:cubicBezTo>
                    <a:close/>
                    <a:moveTo>
                      <a:pt x="548" y="838"/>
                    </a:moveTo>
                    <a:cubicBezTo>
                      <a:pt x="547" y="840"/>
                      <a:pt x="547" y="842"/>
                      <a:pt x="547" y="844"/>
                    </a:cubicBezTo>
                    <a:cubicBezTo>
                      <a:pt x="547" y="843"/>
                      <a:pt x="547" y="843"/>
                      <a:pt x="547" y="843"/>
                    </a:cubicBezTo>
                    <a:cubicBezTo>
                      <a:pt x="553" y="877"/>
                      <a:pt x="552" y="911"/>
                      <a:pt x="555" y="945"/>
                    </a:cubicBezTo>
                    <a:cubicBezTo>
                      <a:pt x="563" y="947"/>
                      <a:pt x="570" y="950"/>
                      <a:pt x="579" y="949"/>
                    </a:cubicBezTo>
                    <a:cubicBezTo>
                      <a:pt x="583" y="948"/>
                      <a:pt x="587" y="948"/>
                      <a:pt x="590" y="949"/>
                    </a:cubicBezTo>
                    <a:cubicBezTo>
                      <a:pt x="595" y="949"/>
                      <a:pt x="596" y="951"/>
                      <a:pt x="594" y="955"/>
                    </a:cubicBezTo>
                    <a:cubicBezTo>
                      <a:pt x="583" y="962"/>
                      <a:pt x="571" y="963"/>
                      <a:pt x="559" y="962"/>
                    </a:cubicBezTo>
                    <a:cubicBezTo>
                      <a:pt x="562" y="963"/>
                      <a:pt x="566" y="964"/>
                      <a:pt x="569" y="965"/>
                    </a:cubicBezTo>
                    <a:cubicBezTo>
                      <a:pt x="578" y="965"/>
                      <a:pt x="587" y="966"/>
                      <a:pt x="597" y="966"/>
                    </a:cubicBezTo>
                    <a:cubicBezTo>
                      <a:pt x="601" y="966"/>
                      <a:pt x="604" y="968"/>
                      <a:pt x="606" y="973"/>
                    </a:cubicBezTo>
                    <a:cubicBezTo>
                      <a:pt x="605" y="974"/>
                      <a:pt x="604" y="977"/>
                      <a:pt x="602" y="978"/>
                    </a:cubicBezTo>
                    <a:cubicBezTo>
                      <a:pt x="594" y="982"/>
                      <a:pt x="586" y="984"/>
                      <a:pt x="577" y="984"/>
                    </a:cubicBezTo>
                    <a:cubicBezTo>
                      <a:pt x="571" y="984"/>
                      <a:pt x="565" y="984"/>
                      <a:pt x="558" y="984"/>
                    </a:cubicBezTo>
                    <a:cubicBezTo>
                      <a:pt x="558" y="984"/>
                      <a:pt x="558" y="985"/>
                      <a:pt x="558" y="986"/>
                    </a:cubicBezTo>
                    <a:cubicBezTo>
                      <a:pt x="563" y="987"/>
                      <a:pt x="568" y="987"/>
                      <a:pt x="574" y="988"/>
                    </a:cubicBezTo>
                    <a:cubicBezTo>
                      <a:pt x="572" y="996"/>
                      <a:pt x="564" y="998"/>
                      <a:pt x="559" y="1002"/>
                    </a:cubicBezTo>
                    <a:cubicBezTo>
                      <a:pt x="559" y="1011"/>
                      <a:pt x="560" y="1019"/>
                      <a:pt x="560" y="1028"/>
                    </a:cubicBezTo>
                    <a:cubicBezTo>
                      <a:pt x="560" y="1052"/>
                      <a:pt x="559" y="1076"/>
                      <a:pt x="558" y="1099"/>
                    </a:cubicBezTo>
                    <a:cubicBezTo>
                      <a:pt x="557" y="1134"/>
                      <a:pt x="556" y="1168"/>
                      <a:pt x="555" y="1202"/>
                    </a:cubicBezTo>
                    <a:cubicBezTo>
                      <a:pt x="555" y="1210"/>
                      <a:pt x="555" y="1219"/>
                      <a:pt x="556" y="1228"/>
                    </a:cubicBezTo>
                    <a:cubicBezTo>
                      <a:pt x="559" y="1228"/>
                      <a:pt x="562" y="1228"/>
                      <a:pt x="565" y="1228"/>
                    </a:cubicBezTo>
                    <a:cubicBezTo>
                      <a:pt x="574" y="1228"/>
                      <a:pt x="583" y="1228"/>
                      <a:pt x="591" y="1227"/>
                    </a:cubicBezTo>
                    <a:cubicBezTo>
                      <a:pt x="616" y="1223"/>
                      <a:pt x="641" y="1230"/>
                      <a:pt x="665" y="1232"/>
                    </a:cubicBezTo>
                    <a:cubicBezTo>
                      <a:pt x="668" y="1232"/>
                      <a:pt x="671" y="1233"/>
                      <a:pt x="673" y="1233"/>
                    </a:cubicBezTo>
                    <a:cubicBezTo>
                      <a:pt x="677" y="1233"/>
                      <a:pt x="682" y="1233"/>
                      <a:pt x="686" y="1233"/>
                    </a:cubicBezTo>
                    <a:cubicBezTo>
                      <a:pt x="686" y="1231"/>
                      <a:pt x="687" y="1229"/>
                      <a:pt x="687" y="1227"/>
                    </a:cubicBezTo>
                    <a:cubicBezTo>
                      <a:pt x="686" y="1210"/>
                      <a:pt x="686" y="1192"/>
                      <a:pt x="685" y="1175"/>
                    </a:cubicBezTo>
                    <a:cubicBezTo>
                      <a:pt x="685" y="1159"/>
                      <a:pt x="684" y="1144"/>
                      <a:pt x="685" y="1129"/>
                    </a:cubicBezTo>
                    <a:cubicBezTo>
                      <a:pt x="685" y="1104"/>
                      <a:pt x="687" y="1078"/>
                      <a:pt x="687" y="1053"/>
                    </a:cubicBezTo>
                    <a:cubicBezTo>
                      <a:pt x="688" y="1027"/>
                      <a:pt x="687" y="1001"/>
                      <a:pt x="686" y="975"/>
                    </a:cubicBezTo>
                    <a:cubicBezTo>
                      <a:pt x="686" y="972"/>
                      <a:pt x="685" y="969"/>
                      <a:pt x="684" y="965"/>
                    </a:cubicBezTo>
                    <a:cubicBezTo>
                      <a:pt x="680" y="955"/>
                      <a:pt x="676" y="946"/>
                      <a:pt x="671" y="936"/>
                    </a:cubicBezTo>
                    <a:cubicBezTo>
                      <a:pt x="668" y="927"/>
                      <a:pt x="662" y="921"/>
                      <a:pt x="653" y="916"/>
                    </a:cubicBezTo>
                    <a:cubicBezTo>
                      <a:pt x="647" y="913"/>
                      <a:pt x="641" y="911"/>
                      <a:pt x="635" y="908"/>
                    </a:cubicBezTo>
                    <a:cubicBezTo>
                      <a:pt x="629" y="905"/>
                      <a:pt x="622" y="901"/>
                      <a:pt x="616" y="899"/>
                    </a:cubicBezTo>
                    <a:cubicBezTo>
                      <a:pt x="602" y="894"/>
                      <a:pt x="589" y="886"/>
                      <a:pt x="577" y="878"/>
                    </a:cubicBezTo>
                    <a:cubicBezTo>
                      <a:pt x="573" y="876"/>
                      <a:pt x="570" y="874"/>
                      <a:pt x="568" y="871"/>
                    </a:cubicBezTo>
                    <a:cubicBezTo>
                      <a:pt x="561" y="862"/>
                      <a:pt x="556" y="853"/>
                      <a:pt x="552" y="842"/>
                    </a:cubicBezTo>
                    <a:cubicBezTo>
                      <a:pt x="551" y="839"/>
                      <a:pt x="549" y="836"/>
                      <a:pt x="548" y="832"/>
                    </a:cubicBezTo>
                    <a:cubicBezTo>
                      <a:pt x="548" y="833"/>
                      <a:pt x="547" y="833"/>
                      <a:pt x="547" y="833"/>
                    </a:cubicBezTo>
                    <a:cubicBezTo>
                      <a:pt x="547" y="834"/>
                      <a:pt x="547" y="835"/>
                      <a:pt x="548" y="837"/>
                    </a:cubicBezTo>
                    <a:cubicBezTo>
                      <a:pt x="548" y="837"/>
                      <a:pt x="548" y="837"/>
                      <a:pt x="548" y="838"/>
                    </a:cubicBezTo>
                    <a:close/>
                    <a:moveTo>
                      <a:pt x="548" y="367"/>
                    </a:moveTo>
                    <a:cubicBezTo>
                      <a:pt x="547" y="374"/>
                      <a:pt x="547" y="380"/>
                      <a:pt x="547" y="387"/>
                    </a:cubicBezTo>
                    <a:cubicBezTo>
                      <a:pt x="550" y="382"/>
                      <a:pt x="554" y="377"/>
                      <a:pt x="558" y="373"/>
                    </a:cubicBezTo>
                    <a:cubicBezTo>
                      <a:pt x="568" y="362"/>
                      <a:pt x="581" y="355"/>
                      <a:pt x="594" y="349"/>
                    </a:cubicBezTo>
                    <a:cubicBezTo>
                      <a:pt x="610" y="340"/>
                      <a:pt x="626" y="332"/>
                      <a:pt x="640" y="321"/>
                    </a:cubicBezTo>
                    <a:cubicBezTo>
                      <a:pt x="648" y="314"/>
                      <a:pt x="657" y="308"/>
                      <a:pt x="665" y="301"/>
                    </a:cubicBezTo>
                    <a:cubicBezTo>
                      <a:pt x="671" y="295"/>
                      <a:pt x="678" y="288"/>
                      <a:pt x="678" y="279"/>
                    </a:cubicBezTo>
                    <a:cubicBezTo>
                      <a:pt x="678" y="270"/>
                      <a:pt x="677" y="261"/>
                      <a:pt x="676" y="252"/>
                    </a:cubicBezTo>
                    <a:cubicBezTo>
                      <a:pt x="674" y="239"/>
                      <a:pt x="671" y="227"/>
                      <a:pt x="670" y="215"/>
                    </a:cubicBezTo>
                    <a:cubicBezTo>
                      <a:pt x="670" y="202"/>
                      <a:pt x="670" y="189"/>
                      <a:pt x="671" y="176"/>
                    </a:cubicBezTo>
                    <a:cubicBezTo>
                      <a:pt x="673" y="159"/>
                      <a:pt x="679" y="142"/>
                      <a:pt x="690" y="128"/>
                    </a:cubicBezTo>
                    <a:cubicBezTo>
                      <a:pt x="696" y="121"/>
                      <a:pt x="701" y="114"/>
                      <a:pt x="706" y="107"/>
                    </a:cubicBezTo>
                    <a:cubicBezTo>
                      <a:pt x="708" y="104"/>
                      <a:pt x="709" y="101"/>
                      <a:pt x="710" y="98"/>
                    </a:cubicBezTo>
                    <a:cubicBezTo>
                      <a:pt x="710" y="89"/>
                      <a:pt x="710" y="79"/>
                      <a:pt x="710" y="69"/>
                    </a:cubicBezTo>
                    <a:cubicBezTo>
                      <a:pt x="710" y="57"/>
                      <a:pt x="709" y="44"/>
                      <a:pt x="709" y="32"/>
                    </a:cubicBezTo>
                    <a:cubicBezTo>
                      <a:pt x="700" y="28"/>
                      <a:pt x="692" y="29"/>
                      <a:pt x="684" y="29"/>
                    </a:cubicBezTo>
                    <a:cubicBezTo>
                      <a:pt x="671" y="30"/>
                      <a:pt x="657" y="31"/>
                      <a:pt x="643" y="33"/>
                    </a:cubicBezTo>
                    <a:cubicBezTo>
                      <a:pt x="631" y="34"/>
                      <a:pt x="620" y="36"/>
                      <a:pt x="608" y="37"/>
                    </a:cubicBezTo>
                    <a:cubicBezTo>
                      <a:pt x="593" y="40"/>
                      <a:pt x="577" y="42"/>
                      <a:pt x="562" y="45"/>
                    </a:cubicBezTo>
                    <a:cubicBezTo>
                      <a:pt x="556" y="46"/>
                      <a:pt x="550" y="46"/>
                      <a:pt x="545" y="49"/>
                    </a:cubicBezTo>
                    <a:cubicBezTo>
                      <a:pt x="536" y="54"/>
                      <a:pt x="529" y="60"/>
                      <a:pt x="521" y="66"/>
                    </a:cubicBezTo>
                    <a:cubicBezTo>
                      <a:pt x="504" y="80"/>
                      <a:pt x="487" y="94"/>
                      <a:pt x="470" y="108"/>
                    </a:cubicBezTo>
                    <a:cubicBezTo>
                      <a:pt x="466" y="112"/>
                      <a:pt x="461" y="116"/>
                      <a:pt x="456" y="121"/>
                    </a:cubicBezTo>
                    <a:cubicBezTo>
                      <a:pt x="456" y="128"/>
                      <a:pt x="456" y="135"/>
                      <a:pt x="455" y="142"/>
                    </a:cubicBezTo>
                    <a:cubicBezTo>
                      <a:pt x="455" y="147"/>
                      <a:pt x="456" y="153"/>
                      <a:pt x="450" y="158"/>
                    </a:cubicBezTo>
                    <a:cubicBezTo>
                      <a:pt x="445" y="154"/>
                      <a:pt x="439" y="151"/>
                      <a:pt x="433" y="147"/>
                    </a:cubicBezTo>
                    <a:cubicBezTo>
                      <a:pt x="433" y="150"/>
                      <a:pt x="433" y="151"/>
                      <a:pt x="433" y="153"/>
                    </a:cubicBezTo>
                    <a:cubicBezTo>
                      <a:pt x="434" y="157"/>
                      <a:pt x="436" y="162"/>
                      <a:pt x="437" y="167"/>
                    </a:cubicBezTo>
                    <a:cubicBezTo>
                      <a:pt x="439" y="172"/>
                      <a:pt x="437" y="177"/>
                      <a:pt x="433" y="182"/>
                    </a:cubicBezTo>
                    <a:cubicBezTo>
                      <a:pt x="426" y="176"/>
                      <a:pt x="419" y="170"/>
                      <a:pt x="412" y="164"/>
                    </a:cubicBezTo>
                    <a:cubicBezTo>
                      <a:pt x="410" y="167"/>
                      <a:pt x="408" y="168"/>
                      <a:pt x="406" y="170"/>
                    </a:cubicBezTo>
                    <a:cubicBezTo>
                      <a:pt x="410" y="173"/>
                      <a:pt x="412" y="176"/>
                      <a:pt x="415" y="178"/>
                    </a:cubicBezTo>
                    <a:cubicBezTo>
                      <a:pt x="425" y="184"/>
                      <a:pt x="428" y="193"/>
                      <a:pt x="430" y="204"/>
                    </a:cubicBezTo>
                    <a:cubicBezTo>
                      <a:pt x="430" y="207"/>
                      <a:pt x="430" y="209"/>
                      <a:pt x="426" y="211"/>
                    </a:cubicBezTo>
                    <a:cubicBezTo>
                      <a:pt x="411" y="208"/>
                      <a:pt x="402" y="194"/>
                      <a:pt x="388" y="188"/>
                    </a:cubicBezTo>
                    <a:cubicBezTo>
                      <a:pt x="386" y="190"/>
                      <a:pt x="385" y="191"/>
                      <a:pt x="383" y="192"/>
                    </a:cubicBezTo>
                    <a:cubicBezTo>
                      <a:pt x="389" y="200"/>
                      <a:pt x="396" y="207"/>
                      <a:pt x="390" y="218"/>
                    </a:cubicBezTo>
                    <a:cubicBezTo>
                      <a:pt x="382" y="214"/>
                      <a:pt x="374" y="211"/>
                      <a:pt x="366" y="207"/>
                    </a:cubicBezTo>
                    <a:cubicBezTo>
                      <a:pt x="364" y="210"/>
                      <a:pt x="362" y="212"/>
                      <a:pt x="360" y="215"/>
                    </a:cubicBezTo>
                    <a:cubicBezTo>
                      <a:pt x="359" y="222"/>
                      <a:pt x="365" y="229"/>
                      <a:pt x="359" y="238"/>
                    </a:cubicBezTo>
                    <a:cubicBezTo>
                      <a:pt x="354" y="235"/>
                      <a:pt x="348" y="232"/>
                      <a:pt x="342" y="229"/>
                    </a:cubicBezTo>
                    <a:cubicBezTo>
                      <a:pt x="342" y="238"/>
                      <a:pt x="347" y="246"/>
                      <a:pt x="342" y="255"/>
                    </a:cubicBezTo>
                    <a:cubicBezTo>
                      <a:pt x="336" y="251"/>
                      <a:pt x="330" y="248"/>
                      <a:pt x="324" y="245"/>
                    </a:cubicBezTo>
                    <a:cubicBezTo>
                      <a:pt x="318" y="250"/>
                      <a:pt x="313" y="256"/>
                      <a:pt x="307" y="261"/>
                    </a:cubicBezTo>
                    <a:cubicBezTo>
                      <a:pt x="293" y="275"/>
                      <a:pt x="280" y="288"/>
                      <a:pt x="266" y="301"/>
                    </a:cubicBezTo>
                    <a:cubicBezTo>
                      <a:pt x="261" y="306"/>
                      <a:pt x="257" y="310"/>
                      <a:pt x="252" y="314"/>
                    </a:cubicBezTo>
                    <a:cubicBezTo>
                      <a:pt x="252" y="314"/>
                      <a:pt x="252" y="314"/>
                      <a:pt x="252" y="314"/>
                    </a:cubicBezTo>
                    <a:cubicBezTo>
                      <a:pt x="252" y="314"/>
                      <a:pt x="252" y="314"/>
                      <a:pt x="252" y="314"/>
                    </a:cubicBezTo>
                    <a:cubicBezTo>
                      <a:pt x="250" y="317"/>
                      <a:pt x="248" y="319"/>
                      <a:pt x="246" y="321"/>
                    </a:cubicBezTo>
                    <a:cubicBezTo>
                      <a:pt x="254" y="330"/>
                      <a:pt x="258" y="341"/>
                      <a:pt x="261" y="351"/>
                    </a:cubicBezTo>
                    <a:cubicBezTo>
                      <a:pt x="265" y="362"/>
                      <a:pt x="264" y="374"/>
                      <a:pt x="261" y="385"/>
                    </a:cubicBezTo>
                    <a:cubicBezTo>
                      <a:pt x="259" y="396"/>
                      <a:pt x="254" y="405"/>
                      <a:pt x="248" y="415"/>
                    </a:cubicBezTo>
                    <a:cubicBezTo>
                      <a:pt x="252" y="414"/>
                      <a:pt x="255" y="413"/>
                      <a:pt x="258" y="412"/>
                    </a:cubicBezTo>
                    <a:cubicBezTo>
                      <a:pt x="279" y="401"/>
                      <a:pt x="301" y="393"/>
                      <a:pt x="323" y="384"/>
                    </a:cubicBezTo>
                    <a:cubicBezTo>
                      <a:pt x="329" y="382"/>
                      <a:pt x="335" y="379"/>
                      <a:pt x="341" y="377"/>
                    </a:cubicBezTo>
                    <a:cubicBezTo>
                      <a:pt x="349" y="374"/>
                      <a:pt x="358" y="371"/>
                      <a:pt x="366" y="368"/>
                    </a:cubicBezTo>
                    <a:cubicBezTo>
                      <a:pt x="371" y="367"/>
                      <a:pt x="377" y="365"/>
                      <a:pt x="382" y="363"/>
                    </a:cubicBezTo>
                    <a:cubicBezTo>
                      <a:pt x="391" y="360"/>
                      <a:pt x="400" y="357"/>
                      <a:pt x="408" y="350"/>
                    </a:cubicBezTo>
                    <a:cubicBezTo>
                      <a:pt x="407" y="348"/>
                      <a:pt x="407" y="345"/>
                      <a:pt x="406" y="343"/>
                    </a:cubicBezTo>
                    <a:cubicBezTo>
                      <a:pt x="405" y="336"/>
                      <a:pt x="400" y="331"/>
                      <a:pt x="397" y="326"/>
                    </a:cubicBezTo>
                    <a:cubicBezTo>
                      <a:pt x="391" y="318"/>
                      <a:pt x="386" y="310"/>
                      <a:pt x="381" y="302"/>
                    </a:cubicBezTo>
                    <a:cubicBezTo>
                      <a:pt x="384" y="300"/>
                      <a:pt x="386" y="300"/>
                      <a:pt x="388" y="299"/>
                    </a:cubicBezTo>
                    <a:cubicBezTo>
                      <a:pt x="395" y="304"/>
                      <a:pt x="399" y="311"/>
                      <a:pt x="403" y="318"/>
                    </a:cubicBezTo>
                    <a:cubicBezTo>
                      <a:pt x="408" y="327"/>
                      <a:pt x="417" y="331"/>
                      <a:pt x="426" y="336"/>
                    </a:cubicBezTo>
                    <a:cubicBezTo>
                      <a:pt x="428" y="334"/>
                      <a:pt x="430" y="332"/>
                      <a:pt x="432" y="330"/>
                    </a:cubicBezTo>
                    <a:cubicBezTo>
                      <a:pt x="428" y="322"/>
                      <a:pt x="419" y="318"/>
                      <a:pt x="419" y="308"/>
                    </a:cubicBezTo>
                    <a:cubicBezTo>
                      <a:pt x="425" y="306"/>
                      <a:pt x="431" y="307"/>
                      <a:pt x="436" y="311"/>
                    </a:cubicBezTo>
                    <a:cubicBezTo>
                      <a:pt x="439" y="314"/>
                      <a:pt x="442" y="316"/>
                      <a:pt x="446" y="319"/>
                    </a:cubicBezTo>
                    <a:cubicBezTo>
                      <a:pt x="451" y="314"/>
                      <a:pt x="456" y="310"/>
                      <a:pt x="461" y="306"/>
                    </a:cubicBezTo>
                    <a:cubicBezTo>
                      <a:pt x="460" y="300"/>
                      <a:pt x="456" y="294"/>
                      <a:pt x="461" y="288"/>
                    </a:cubicBezTo>
                    <a:cubicBezTo>
                      <a:pt x="466" y="289"/>
                      <a:pt x="471" y="291"/>
                      <a:pt x="476" y="292"/>
                    </a:cubicBezTo>
                    <a:cubicBezTo>
                      <a:pt x="494" y="273"/>
                      <a:pt x="512" y="255"/>
                      <a:pt x="536" y="244"/>
                    </a:cubicBezTo>
                    <a:cubicBezTo>
                      <a:pt x="539" y="245"/>
                      <a:pt x="541" y="246"/>
                      <a:pt x="543" y="247"/>
                    </a:cubicBezTo>
                    <a:cubicBezTo>
                      <a:pt x="543" y="246"/>
                      <a:pt x="543" y="246"/>
                      <a:pt x="543" y="246"/>
                    </a:cubicBezTo>
                    <a:cubicBezTo>
                      <a:pt x="544" y="247"/>
                      <a:pt x="545" y="248"/>
                      <a:pt x="545" y="249"/>
                    </a:cubicBezTo>
                    <a:cubicBezTo>
                      <a:pt x="552" y="262"/>
                      <a:pt x="553" y="276"/>
                      <a:pt x="553" y="291"/>
                    </a:cubicBezTo>
                    <a:cubicBezTo>
                      <a:pt x="552" y="308"/>
                      <a:pt x="550" y="326"/>
                      <a:pt x="548" y="343"/>
                    </a:cubicBezTo>
                    <a:cubicBezTo>
                      <a:pt x="548" y="348"/>
                      <a:pt x="547" y="352"/>
                      <a:pt x="547" y="357"/>
                    </a:cubicBezTo>
                    <a:cubicBezTo>
                      <a:pt x="547" y="357"/>
                      <a:pt x="547" y="357"/>
                      <a:pt x="548" y="357"/>
                    </a:cubicBezTo>
                    <a:cubicBezTo>
                      <a:pt x="548" y="360"/>
                      <a:pt x="548" y="363"/>
                      <a:pt x="548" y="366"/>
                    </a:cubicBezTo>
                    <a:cubicBezTo>
                      <a:pt x="547" y="366"/>
                      <a:pt x="547" y="366"/>
                      <a:pt x="547" y="366"/>
                    </a:cubicBezTo>
                    <a:cubicBezTo>
                      <a:pt x="547" y="366"/>
                      <a:pt x="547" y="367"/>
                      <a:pt x="548" y="367"/>
                    </a:cubicBezTo>
                    <a:close/>
                    <a:moveTo>
                      <a:pt x="330" y="417"/>
                    </a:moveTo>
                    <a:cubicBezTo>
                      <a:pt x="315" y="419"/>
                      <a:pt x="301" y="423"/>
                      <a:pt x="289" y="432"/>
                    </a:cubicBezTo>
                    <a:cubicBezTo>
                      <a:pt x="278" y="439"/>
                      <a:pt x="267" y="448"/>
                      <a:pt x="257" y="456"/>
                    </a:cubicBezTo>
                    <a:cubicBezTo>
                      <a:pt x="248" y="463"/>
                      <a:pt x="241" y="472"/>
                      <a:pt x="232" y="478"/>
                    </a:cubicBezTo>
                    <a:cubicBezTo>
                      <a:pt x="225" y="484"/>
                      <a:pt x="218" y="491"/>
                      <a:pt x="209" y="495"/>
                    </a:cubicBezTo>
                    <a:cubicBezTo>
                      <a:pt x="199" y="499"/>
                      <a:pt x="189" y="498"/>
                      <a:pt x="179" y="494"/>
                    </a:cubicBezTo>
                    <a:cubicBezTo>
                      <a:pt x="167" y="489"/>
                      <a:pt x="154" y="483"/>
                      <a:pt x="141" y="480"/>
                    </a:cubicBezTo>
                    <a:cubicBezTo>
                      <a:pt x="129" y="476"/>
                      <a:pt x="117" y="475"/>
                      <a:pt x="104" y="473"/>
                    </a:cubicBezTo>
                    <a:cubicBezTo>
                      <a:pt x="98" y="472"/>
                      <a:pt x="94" y="474"/>
                      <a:pt x="91" y="480"/>
                    </a:cubicBezTo>
                    <a:cubicBezTo>
                      <a:pt x="96" y="481"/>
                      <a:pt x="102" y="481"/>
                      <a:pt x="107" y="483"/>
                    </a:cubicBezTo>
                    <a:cubicBezTo>
                      <a:pt x="118" y="485"/>
                      <a:pt x="129" y="488"/>
                      <a:pt x="140" y="491"/>
                    </a:cubicBezTo>
                    <a:cubicBezTo>
                      <a:pt x="146" y="492"/>
                      <a:pt x="152" y="493"/>
                      <a:pt x="158" y="495"/>
                    </a:cubicBezTo>
                    <a:cubicBezTo>
                      <a:pt x="169" y="499"/>
                      <a:pt x="181" y="504"/>
                      <a:pt x="193" y="508"/>
                    </a:cubicBezTo>
                    <a:cubicBezTo>
                      <a:pt x="201" y="511"/>
                      <a:pt x="209" y="512"/>
                      <a:pt x="215" y="506"/>
                    </a:cubicBezTo>
                    <a:cubicBezTo>
                      <a:pt x="223" y="499"/>
                      <a:pt x="230" y="492"/>
                      <a:pt x="237" y="485"/>
                    </a:cubicBezTo>
                    <a:cubicBezTo>
                      <a:pt x="252" y="470"/>
                      <a:pt x="266" y="455"/>
                      <a:pt x="280" y="440"/>
                    </a:cubicBezTo>
                    <a:cubicBezTo>
                      <a:pt x="284" y="437"/>
                      <a:pt x="288" y="433"/>
                      <a:pt x="293" y="431"/>
                    </a:cubicBezTo>
                    <a:cubicBezTo>
                      <a:pt x="301" y="428"/>
                      <a:pt x="310" y="427"/>
                      <a:pt x="319" y="425"/>
                    </a:cubicBezTo>
                    <a:cubicBezTo>
                      <a:pt x="324" y="424"/>
                      <a:pt x="327" y="422"/>
                      <a:pt x="330" y="417"/>
                    </a:cubicBezTo>
                    <a:close/>
                    <a:moveTo>
                      <a:pt x="102" y="465"/>
                    </a:moveTo>
                    <a:cubicBezTo>
                      <a:pt x="112" y="464"/>
                      <a:pt x="121" y="462"/>
                      <a:pt x="129" y="463"/>
                    </a:cubicBezTo>
                    <a:cubicBezTo>
                      <a:pt x="144" y="464"/>
                      <a:pt x="157" y="469"/>
                      <a:pt x="170" y="476"/>
                    </a:cubicBezTo>
                    <a:cubicBezTo>
                      <a:pt x="176" y="479"/>
                      <a:pt x="183" y="482"/>
                      <a:pt x="191" y="483"/>
                    </a:cubicBezTo>
                    <a:cubicBezTo>
                      <a:pt x="204" y="486"/>
                      <a:pt x="215" y="480"/>
                      <a:pt x="225" y="471"/>
                    </a:cubicBezTo>
                    <a:cubicBezTo>
                      <a:pt x="233" y="463"/>
                      <a:pt x="241" y="455"/>
                      <a:pt x="249" y="447"/>
                    </a:cubicBezTo>
                    <a:cubicBezTo>
                      <a:pt x="264" y="433"/>
                      <a:pt x="282" y="421"/>
                      <a:pt x="299" y="411"/>
                    </a:cubicBezTo>
                    <a:cubicBezTo>
                      <a:pt x="310" y="404"/>
                      <a:pt x="322" y="401"/>
                      <a:pt x="334" y="402"/>
                    </a:cubicBezTo>
                    <a:cubicBezTo>
                      <a:pt x="346" y="403"/>
                      <a:pt x="355" y="399"/>
                      <a:pt x="364" y="389"/>
                    </a:cubicBezTo>
                    <a:cubicBezTo>
                      <a:pt x="354" y="391"/>
                      <a:pt x="346" y="392"/>
                      <a:pt x="338" y="393"/>
                    </a:cubicBezTo>
                    <a:cubicBezTo>
                      <a:pt x="327" y="396"/>
                      <a:pt x="317" y="400"/>
                      <a:pt x="306" y="402"/>
                    </a:cubicBezTo>
                    <a:cubicBezTo>
                      <a:pt x="294" y="405"/>
                      <a:pt x="284" y="410"/>
                      <a:pt x="274" y="416"/>
                    </a:cubicBezTo>
                    <a:cubicBezTo>
                      <a:pt x="262" y="425"/>
                      <a:pt x="251" y="435"/>
                      <a:pt x="240" y="446"/>
                    </a:cubicBezTo>
                    <a:cubicBezTo>
                      <a:pt x="232" y="453"/>
                      <a:pt x="224" y="461"/>
                      <a:pt x="216" y="469"/>
                    </a:cubicBezTo>
                    <a:cubicBezTo>
                      <a:pt x="213" y="473"/>
                      <a:pt x="209" y="475"/>
                      <a:pt x="203" y="475"/>
                    </a:cubicBezTo>
                    <a:cubicBezTo>
                      <a:pt x="195" y="474"/>
                      <a:pt x="188" y="474"/>
                      <a:pt x="180" y="471"/>
                    </a:cubicBezTo>
                    <a:cubicBezTo>
                      <a:pt x="172" y="467"/>
                      <a:pt x="163" y="467"/>
                      <a:pt x="155" y="465"/>
                    </a:cubicBezTo>
                    <a:cubicBezTo>
                      <a:pt x="150" y="464"/>
                      <a:pt x="145" y="463"/>
                      <a:pt x="142" y="461"/>
                    </a:cubicBezTo>
                    <a:cubicBezTo>
                      <a:pt x="133" y="455"/>
                      <a:pt x="123" y="457"/>
                      <a:pt x="115" y="453"/>
                    </a:cubicBezTo>
                    <a:cubicBezTo>
                      <a:pt x="110" y="457"/>
                      <a:pt x="107" y="461"/>
                      <a:pt x="102" y="465"/>
                    </a:cubicBezTo>
                    <a:close/>
                    <a:moveTo>
                      <a:pt x="552" y="551"/>
                    </a:moveTo>
                    <a:cubicBezTo>
                      <a:pt x="553" y="549"/>
                      <a:pt x="554" y="548"/>
                      <a:pt x="556" y="546"/>
                    </a:cubicBezTo>
                    <a:cubicBezTo>
                      <a:pt x="561" y="541"/>
                      <a:pt x="565" y="534"/>
                      <a:pt x="571" y="529"/>
                    </a:cubicBezTo>
                    <a:cubicBezTo>
                      <a:pt x="581" y="517"/>
                      <a:pt x="593" y="506"/>
                      <a:pt x="603" y="493"/>
                    </a:cubicBezTo>
                    <a:cubicBezTo>
                      <a:pt x="611" y="483"/>
                      <a:pt x="622" y="474"/>
                      <a:pt x="634" y="467"/>
                    </a:cubicBezTo>
                    <a:cubicBezTo>
                      <a:pt x="645" y="460"/>
                      <a:pt x="655" y="453"/>
                      <a:pt x="665" y="445"/>
                    </a:cubicBezTo>
                    <a:cubicBezTo>
                      <a:pt x="676" y="436"/>
                      <a:pt x="684" y="425"/>
                      <a:pt x="692" y="413"/>
                    </a:cubicBezTo>
                    <a:cubicBezTo>
                      <a:pt x="697" y="406"/>
                      <a:pt x="700" y="400"/>
                      <a:pt x="698" y="391"/>
                    </a:cubicBezTo>
                    <a:cubicBezTo>
                      <a:pt x="697" y="393"/>
                      <a:pt x="696" y="394"/>
                      <a:pt x="695" y="396"/>
                    </a:cubicBezTo>
                    <a:cubicBezTo>
                      <a:pt x="681" y="414"/>
                      <a:pt x="666" y="431"/>
                      <a:pt x="647" y="446"/>
                    </a:cubicBezTo>
                    <a:cubicBezTo>
                      <a:pt x="637" y="454"/>
                      <a:pt x="626" y="462"/>
                      <a:pt x="616" y="472"/>
                    </a:cubicBezTo>
                    <a:cubicBezTo>
                      <a:pt x="602" y="487"/>
                      <a:pt x="586" y="500"/>
                      <a:pt x="570" y="513"/>
                    </a:cubicBezTo>
                    <a:cubicBezTo>
                      <a:pt x="557" y="522"/>
                      <a:pt x="554" y="536"/>
                      <a:pt x="552" y="551"/>
                    </a:cubicBezTo>
                    <a:close/>
                    <a:moveTo>
                      <a:pt x="701" y="318"/>
                    </a:moveTo>
                    <a:cubicBezTo>
                      <a:pt x="700" y="317"/>
                      <a:pt x="699" y="317"/>
                      <a:pt x="699" y="316"/>
                    </a:cubicBezTo>
                    <a:cubicBezTo>
                      <a:pt x="698" y="318"/>
                      <a:pt x="697" y="319"/>
                      <a:pt x="696" y="321"/>
                    </a:cubicBezTo>
                    <a:cubicBezTo>
                      <a:pt x="690" y="331"/>
                      <a:pt x="684" y="341"/>
                      <a:pt x="678" y="351"/>
                    </a:cubicBezTo>
                    <a:cubicBezTo>
                      <a:pt x="676" y="354"/>
                      <a:pt x="673" y="357"/>
                      <a:pt x="671" y="360"/>
                    </a:cubicBezTo>
                    <a:cubicBezTo>
                      <a:pt x="659" y="373"/>
                      <a:pt x="646" y="385"/>
                      <a:pt x="632" y="396"/>
                    </a:cubicBezTo>
                    <a:cubicBezTo>
                      <a:pt x="620" y="406"/>
                      <a:pt x="609" y="417"/>
                      <a:pt x="597" y="427"/>
                    </a:cubicBezTo>
                    <a:cubicBezTo>
                      <a:pt x="593" y="431"/>
                      <a:pt x="588" y="433"/>
                      <a:pt x="585" y="437"/>
                    </a:cubicBezTo>
                    <a:cubicBezTo>
                      <a:pt x="573" y="452"/>
                      <a:pt x="562" y="467"/>
                      <a:pt x="551" y="482"/>
                    </a:cubicBezTo>
                    <a:cubicBezTo>
                      <a:pt x="545" y="490"/>
                      <a:pt x="546" y="500"/>
                      <a:pt x="547" y="509"/>
                    </a:cubicBezTo>
                    <a:cubicBezTo>
                      <a:pt x="547" y="507"/>
                      <a:pt x="548" y="505"/>
                      <a:pt x="548" y="504"/>
                    </a:cubicBezTo>
                    <a:cubicBezTo>
                      <a:pt x="552" y="491"/>
                      <a:pt x="557" y="480"/>
                      <a:pt x="566" y="471"/>
                    </a:cubicBezTo>
                    <a:cubicBezTo>
                      <a:pt x="576" y="462"/>
                      <a:pt x="584" y="452"/>
                      <a:pt x="593" y="442"/>
                    </a:cubicBezTo>
                    <a:cubicBezTo>
                      <a:pt x="595" y="441"/>
                      <a:pt x="596" y="439"/>
                      <a:pt x="598" y="438"/>
                    </a:cubicBezTo>
                    <a:cubicBezTo>
                      <a:pt x="606" y="434"/>
                      <a:pt x="611" y="429"/>
                      <a:pt x="617" y="423"/>
                    </a:cubicBezTo>
                    <a:cubicBezTo>
                      <a:pt x="629" y="410"/>
                      <a:pt x="642" y="398"/>
                      <a:pt x="654" y="385"/>
                    </a:cubicBezTo>
                    <a:cubicBezTo>
                      <a:pt x="666" y="371"/>
                      <a:pt x="678" y="357"/>
                      <a:pt x="690" y="343"/>
                    </a:cubicBezTo>
                    <a:cubicBezTo>
                      <a:pt x="693" y="340"/>
                      <a:pt x="696" y="338"/>
                      <a:pt x="699" y="334"/>
                    </a:cubicBezTo>
                    <a:cubicBezTo>
                      <a:pt x="700" y="332"/>
                      <a:pt x="701" y="328"/>
                      <a:pt x="701" y="325"/>
                    </a:cubicBezTo>
                    <a:cubicBezTo>
                      <a:pt x="701" y="323"/>
                      <a:pt x="701" y="321"/>
                      <a:pt x="701" y="318"/>
                    </a:cubicBezTo>
                    <a:close/>
                    <a:moveTo>
                      <a:pt x="344" y="406"/>
                    </a:moveTo>
                    <a:cubicBezTo>
                      <a:pt x="338" y="406"/>
                      <a:pt x="333" y="405"/>
                      <a:pt x="328" y="406"/>
                    </a:cubicBezTo>
                    <a:cubicBezTo>
                      <a:pt x="322" y="406"/>
                      <a:pt x="317" y="407"/>
                      <a:pt x="312" y="409"/>
                    </a:cubicBezTo>
                    <a:cubicBezTo>
                      <a:pt x="294" y="415"/>
                      <a:pt x="279" y="427"/>
                      <a:pt x="265" y="438"/>
                    </a:cubicBezTo>
                    <a:cubicBezTo>
                      <a:pt x="251" y="449"/>
                      <a:pt x="240" y="462"/>
                      <a:pt x="227" y="473"/>
                    </a:cubicBezTo>
                    <a:cubicBezTo>
                      <a:pt x="216" y="483"/>
                      <a:pt x="203" y="491"/>
                      <a:pt x="187" y="486"/>
                    </a:cubicBezTo>
                    <a:cubicBezTo>
                      <a:pt x="181" y="485"/>
                      <a:pt x="176" y="482"/>
                      <a:pt x="170" y="480"/>
                    </a:cubicBezTo>
                    <a:cubicBezTo>
                      <a:pt x="159" y="474"/>
                      <a:pt x="147" y="469"/>
                      <a:pt x="134" y="467"/>
                    </a:cubicBezTo>
                    <a:cubicBezTo>
                      <a:pt x="125" y="465"/>
                      <a:pt x="115" y="466"/>
                      <a:pt x="106" y="469"/>
                    </a:cubicBezTo>
                    <a:cubicBezTo>
                      <a:pt x="111" y="470"/>
                      <a:pt x="115" y="471"/>
                      <a:pt x="120" y="472"/>
                    </a:cubicBezTo>
                    <a:cubicBezTo>
                      <a:pt x="129" y="473"/>
                      <a:pt x="138" y="474"/>
                      <a:pt x="147" y="477"/>
                    </a:cubicBezTo>
                    <a:cubicBezTo>
                      <a:pt x="157" y="481"/>
                      <a:pt x="167" y="485"/>
                      <a:pt x="177" y="490"/>
                    </a:cubicBezTo>
                    <a:cubicBezTo>
                      <a:pt x="191" y="496"/>
                      <a:pt x="204" y="496"/>
                      <a:pt x="216" y="487"/>
                    </a:cubicBezTo>
                    <a:cubicBezTo>
                      <a:pt x="223" y="482"/>
                      <a:pt x="228" y="478"/>
                      <a:pt x="234" y="473"/>
                    </a:cubicBezTo>
                    <a:cubicBezTo>
                      <a:pt x="242" y="466"/>
                      <a:pt x="249" y="459"/>
                      <a:pt x="256" y="452"/>
                    </a:cubicBezTo>
                    <a:cubicBezTo>
                      <a:pt x="260" y="449"/>
                      <a:pt x="264" y="446"/>
                      <a:pt x="268" y="443"/>
                    </a:cubicBezTo>
                    <a:cubicBezTo>
                      <a:pt x="275" y="438"/>
                      <a:pt x="281" y="433"/>
                      <a:pt x="288" y="428"/>
                    </a:cubicBezTo>
                    <a:cubicBezTo>
                      <a:pt x="299" y="421"/>
                      <a:pt x="312" y="416"/>
                      <a:pt x="325" y="414"/>
                    </a:cubicBezTo>
                    <a:cubicBezTo>
                      <a:pt x="332" y="413"/>
                      <a:pt x="339" y="413"/>
                      <a:pt x="344" y="406"/>
                    </a:cubicBezTo>
                    <a:close/>
                    <a:moveTo>
                      <a:pt x="694" y="420"/>
                    </a:moveTo>
                    <a:cubicBezTo>
                      <a:pt x="684" y="430"/>
                      <a:pt x="676" y="440"/>
                      <a:pt x="666" y="449"/>
                    </a:cubicBezTo>
                    <a:cubicBezTo>
                      <a:pt x="656" y="458"/>
                      <a:pt x="645" y="467"/>
                      <a:pt x="634" y="476"/>
                    </a:cubicBezTo>
                    <a:cubicBezTo>
                      <a:pt x="615" y="491"/>
                      <a:pt x="595" y="507"/>
                      <a:pt x="579" y="525"/>
                    </a:cubicBezTo>
                    <a:cubicBezTo>
                      <a:pt x="571" y="535"/>
                      <a:pt x="563" y="545"/>
                      <a:pt x="559" y="557"/>
                    </a:cubicBezTo>
                    <a:cubicBezTo>
                      <a:pt x="560" y="557"/>
                      <a:pt x="560" y="556"/>
                      <a:pt x="561" y="555"/>
                    </a:cubicBezTo>
                    <a:cubicBezTo>
                      <a:pt x="569" y="543"/>
                      <a:pt x="579" y="532"/>
                      <a:pt x="591" y="523"/>
                    </a:cubicBezTo>
                    <a:cubicBezTo>
                      <a:pt x="600" y="515"/>
                      <a:pt x="609" y="507"/>
                      <a:pt x="619" y="501"/>
                    </a:cubicBezTo>
                    <a:cubicBezTo>
                      <a:pt x="632" y="493"/>
                      <a:pt x="644" y="484"/>
                      <a:pt x="655" y="474"/>
                    </a:cubicBezTo>
                    <a:cubicBezTo>
                      <a:pt x="669" y="462"/>
                      <a:pt x="682" y="450"/>
                      <a:pt x="689" y="433"/>
                    </a:cubicBezTo>
                    <a:cubicBezTo>
                      <a:pt x="691" y="429"/>
                      <a:pt x="692" y="425"/>
                      <a:pt x="694" y="420"/>
                    </a:cubicBezTo>
                    <a:close/>
                    <a:moveTo>
                      <a:pt x="696" y="426"/>
                    </a:moveTo>
                    <a:cubicBezTo>
                      <a:pt x="694" y="428"/>
                      <a:pt x="694" y="430"/>
                      <a:pt x="693" y="431"/>
                    </a:cubicBezTo>
                    <a:cubicBezTo>
                      <a:pt x="690" y="439"/>
                      <a:pt x="687" y="447"/>
                      <a:pt x="681" y="453"/>
                    </a:cubicBezTo>
                    <a:cubicBezTo>
                      <a:pt x="677" y="457"/>
                      <a:pt x="674" y="461"/>
                      <a:pt x="670" y="465"/>
                    </a:cubicBezTo>
                    <a:cubicBezTo>
                      <a:pt x="660" y="473"/>
                      <a:pt x="650" y="483"/>
                      <a:pt x="640" y="490"/>
                    </a:cubicBezTo>
                    <a:cubicBezTo>
                      <a:pt x="627" y="500"/>
                      <a:pt x="613" y="507"/>
                      <a:pt x="601" y="517"/>
                    </a:cubicBezTo>
                    <a:cubicBezTo>
                      <a:pt x="582" y="533"/>
                      <a:pt x="567" y="550"/>
                      <a:pt x="554" y="571"/>
                    </a:cubicBezTo>
                    <a:cubicBezTo>
                      <a:pt x="552" y="573"/>
                      <a:pt x="551" y="575"/>
                      <a:pt x="550" y="578"/>
                    </a:cubicBezTo>
                    <a:cubicBezTo>
                      <a:pt x="561" y="565"/>
                      <a:pt x="573" y="552"/>
                      <a:pt x="586" y="541"/>
                    </a:cubicBezTo>
                    <a:cubicBezTo>
                      <a:pt x="598" y="531"/>
                      <a:pt x="610" y="522"/>
                      <a:pt x="622" y="512"/>
                    </a:cubicBezTo>
                    <a:cubicBezTo>
                      <a:pt x="628" y="508"/>
                      <a:pt x="634" y="504"/>
                      <a:pt x="640" y="501"/>
                    </a:cubicBezTo>
                    <a:cubicBezTo>
                      <a:pt x="661" y="489"/>
                      <a:pt x="679" y="473"/>
                      <a:pt x="689" y="450"/>
                    </a:cubicBezTo>
                    <a:cubicBezTo>
                      <a:pt x="692" y="443"/>
                      <a:pt x="695" y="435"/>
                      <a:pt x="696" y="426"/>
                    </a:cubicBezTo>
                    <a:close/>
                    <a:moveTo>
                      <a:pt x="210" y="355"/>
                    </a:moveTo>
                    <a:cubicBezTo>
                      <a:pt x="211" y="361"/>
                      <a:pt x="213" y="366"/>
                      <a:pt x="213" y="371"/>
                    </a:cubicBezTo>
                    <a:cubicBezTo>
                      <a:pt x="213" y="376"/>
                      <a:pt x="212" y="380"/>
                      <a:pt x="212" y="385"/>
                    </a:cubicBezTo>
                    <a:cubicBezTo>
                      <a:pt x="212" y="404"/>
                      <a:pt x="200" y="421"/>
                      <a:pt x="181" y="426"/>
                    </a:cubicBezTo>
                    <a:cubicBezTo>
                      <a:pt x="177" y="427"/>
                      <a:pt x="173" y="427"/>
                      <a:pt x="169" y="427"/>
                    </a:cubicBezTo>
                    <a:cubicBezTo>
                      <a:pt x="174" y="429"/>
                      <a:pt x="179" y="430"/>
                      <a:pt x="184" y="429"/>
                    </a:cubicBezTo>
                    <a:cubicBezTo>
                      <a:pt x="198" y="426"/>
                      <a:pt x="211" y="422"/>
                      <a:pt x="221" y="410"/>
                    </a:cubicBezTo>
                    <a:cubicBezTo>
                      <a:pt x="231" y="399"/>
                      <a:pt x="237" y="388"/>
                      <a:pt x="232" y="372"/>
                    </a:cubicBezTo>
                    <a:cubicBezTo>
                      <a:pt x="229" y="363"/>
                      <a:pt x="225" y="353"/>
                      <a:pt x="221" y="342"/>
                    </a:cubicBezTo>
                    <a:cubicBezTo>
                      <a:pt x="217" y="347"/>
                      <a:pt x="213" y="352"/>
                      <a:pt x="210" y="355"/>
                    </a:cubicBezTo>
                    <a:close/>
                    <a:moveTo>
                      <a:pt x="702" y="283"/>
                    </a:moveTo>
                    <a:cubicBezTo>
                      <a:pt x="697" y="293"/>
                      <a:pt x="692" y="302"/>
                      <a:pt x="686" y="312"/>
                    </a:cubicBezTo>
                    <a:cubicBezTo>
                      <a:pt x="685" y="314"/>
                      <a:pt x="684" y="317"/>
                      <a:pt x="682" y="318"/>
                    </a:cubicBezTo>
                    <a:cubicBezTo>
                      <a:pt x="675" y="327"/>
                      <a:pt x="668" y="335"/>
                      <a:pt x="660" y="343"/>
                    </a:cubicBezTo>
                    <a:cubicBezTo>
                      <a:pt x="647" y="356"/>
                      <a:pt x="633" y="368"/>
                      <a:pt x="619" y="381"/>
                    </a:cubicBezTo>
                    <a:cubicBezTo>
                      <a:pt x="600" y="396"/>
                      <a:pt x="581" y="411"/>
                      <a:pt x="565" y="430"/>
                    </a:cubicBezTo>
                    <a:cubicBezTo>
                      <a:pt x="555" y="440"/>
                      <a:pt x="550" y="453"/>
                      <a:pt x="549" y="467"/>
                    </a:cubicBezTo>
                    <a:cubicBezTo>
                      <a:pt x="551" y="463"/>
                      <a:pt x="552" y="459"/>
                      <a:pt x="554" y="455"/>
                    </a:cubicBezTo>
                    <a:cubicBezTo>
                      <a:pt x="563" y="437"/>
                      <a:pt x="577" y="422"/>
                      <a:pt x="594" y="410"/>
                    </a:cubicBezTo>
                    <a:cubicBezTo>
                      <a:pt x="608" y="400"/>
                      <a:pt x="622" y="389"/>
                      <a:pt x="634" y="376"/>
                    </a:cubicBezTo>
                    <a:cubicBezTo>
                      <a:pt x="641" y="369"/>
                      <a:pt x="648" y="362"/>
                      <a:pt x="655" y="356"/>
                    </a:cubicBezTo>
                    <a:cubicBezTo>
                      <a:pt x="659" y="351"/>
                      <a:pt x="665" y="346"/>
                      <a:pt x="669" y="341"/>
                    </a:cubicBezTo>
                    <a:cubicBezTo>
                      <a:pt x="675" y="333"/>
                      <a:pt x="682" y="326"/>
                      <a:pt x="691" y="320"/>
                    </a:cubicBezTo>
                    <a:cubicBezTo>
                      <a:pt x="697" y="315"/>
                      <a:pt x="701" y="309"/>
                      <a:pt x="702" y="301"/>
                    </a:cubicBezTo>
                    <a:cubicBezTo>
                      <a:pt x="702" y="298"/>
                      <a:pt x="703" y="296"/>
                      <a:pt x="703" y="293"/>
                    </a:cubicBezTo>
                    <a:cubicBezTo>
                      <a:pt x="701" y="291"/>
                      <a:pt x="703" y="287"/>
                      <a:pt x="702" y="283"/>
                    </a:cubicBezTo>
                    <a:close/>
                    <a:moveTo>
                      <a:pt x="549" y="770"/>
                    </a:moveTo>
                    <a:cubicBezTo>
                      <a:pt x="547" y="775"/>
                      <a:pt x="548" y="779"/>
                      <a:pt x="551" y="783"/>
                    </a:cubicBezTo>
                    <a:cubicBezTo>
                      <a:pt x="553" y="785"/>
                      <a:pt x="554" y="788"/>
                      <a:pt x="556" y="791"/>
                    </a:cubicBezTo>
                    <a:cubicBezTo>
                      <a:pt x="564" y="800"/>
                      <a:pt x="572" y="810"/>
                      <a:pt x="580" y="819"/>
                    </a:cubicBezTo>
                    <a:cubicBezTo>
                      <a:pt x="585" y="825"/>
                      <a:pt x="593" y="828"/>
                      <a:pt x="600" y="832"/>
                    </a:cubicBezTo>
                    <a:cubicBezTo>
                      <a:pt x="609" y="837"/>
                      <a:pt x="617" y="843"/>
                      <a:pt x="626" y="847"/>
                    </a:cubicBezTo>
                    <a:cubicBezTo>
                      <a:pt x="636" y="852"/>
                      <a:pt x="645" y="858"/>
                      <a:pt x="653" y="866"/>
                    </a:cubicBezTo>
                    <a:cubicBezTo>
                      <a:pt x="663" y="874"/>
                      <a:pt x="672" y="883"/>
                      <a:pt x="681" y="892"/>
                    </a:cubicBezTo>
                    <a:cubicBezTo>
                      <a:pt x="679" y="886"/>
                      <a:pt x="677" y="880"/>
                      <a:pt x="674" y="876"/>
                    </a:cubicBezTo>
                    <a:cubicBezTo>
                      <a:pt x="667" y="868"/>
                      <a:pt x="660" y="862"/>
                      <a:pt x="653" y="855"/>
                    </a:cubicBezTo>
                    <a:cubicBezTo>
                      <a:pt x="642" y="844"/>
                      <a:pt x="629" y="840"/>
                      <a:pt x="616" y="834"/>
                    </a:cubicBezTo>
                    <a:cubicBezTo>
                      <a:pt x="609" y="831"/>
                      <a:pt x="601" y="829"/>
                      <a:pt x="595" y="825"/>
                    </a:cubicBezTo>
                    <a:cubicBezTo>
                      <a:pt x="577" y="813"/>
                      <a:pt x="563" y="796"/>
                      <a:pt x="553" y="777"/>
                    </a:cubicBezTo>
                    <a:cubicBezTo>
                      <a:pt x="552" y="775"/>
                      <a:pt x="550" y="772"/>
                      <a:pt x="549" y="770"/>
                    </a:cubicBezTo>
                    <a:close/>
                    <a:moveTo>
                      <a:pt x="152" y="417"/>
                    </a:moveTo>
                    <a:cubicBezTo>
                      <a:pt x="155" y="418"/>
                      <a:pt x="158" y="419"/>
                      <a:pt x="160" y="419"/>
                    </a:cubicBezTo>
                    <a:cubicBezTo>
                      <a:pt x="169" y="421"/>
                      <a:pt x="178" y="421"/>
                      <a:pt x="185" y="415"/>
                    </a:cubicBezTo>
                    <a:cubicBezTo>
                      <a:pt x="191" y="409"/>
                      <a:pt x="196" y="404"/>
                      <a:pt x="202" y="398"/>
                    </a:cubicBezTo>
                    <a:cubicBezTo>
                      <a:pt x="212" y="387"/>
                      <a:pt x="209" y="374"/>
                      <a:pt x="205" y="361"/>
                    </a:cubicBezTo>
                    <a:cubicBezTo>
                      <a:pt x="202" y="364"/>
                      <a:pt x="199" y="367"/>
                      <a:pt x="196" y="369"/>
                    </a:cubicBezTo>
                    <a:cubicBezTo>
                      <a:pt x="199" y="379"/>
                      <a:pt x="197" y="388"/>
                      <a:pt x="194" y="397"/>
                    </a:cubicBezTo>
                    <a:cubicBezTo>
                      <a:pt x="189" y="410"/>
                      <a:pt x="185" y="412"/>
                      <a:pt x="172" y="411"/>
                    </a:cubicBezTo>
                    <a:cubicBezTo>
                      <a:pt x="168" y="411"/>
                      <a:pt x="164" y="410"/>
                      <a:pt x="160" y="409"/>
                    </a:cubicBezTo>
                    <a:cubicBezTo>
                      <a:pt x="157" y="412"/>
                      <a:pt x="155" y="414"/>
                      <a:pt x="152" y="417"/>
                    </a:cubicBezTo>
                    <a:close/>
                    <a:moveTo>
                      <a:pt x="619" y="432"/>
                    </a:moveTo>
                    <a:cubicBezTo>
                      <a:pt x="619" y="432"/>
                      <a:pt x="619" y="432"/>
                      <a:pt x="620" y="433"/>
                    </a:cubicBezTo>
                    <a:cubicBezTo>
                      <a:pt x="622" y="431"/>
                      <a:pt x="625" y="430"/>
                      <a:pt x="628" y="428"/>
                    </a:cubicBezTo>
                    <a:cubicBezTo>
                      <a:pt x="640" y="418"/>
                      <a:pt x="651" y="408"/>
                      <a:pt x="660" y="396"/>
                    </a:cubicBezTo>
                    <a:cubicBezTo>
                      <a:pt x="662" y="394"/>
                      <a:pt x="663" y="393"/>
                      <a:pt x="665" y="391"/>
                    </a:cubicBezTo>
                    <a:cubicBezTo>
                      <a:pt x="673" y="381"/>
                      <a:pt x="682" y="371"/>
                      <a:pt x="690" y="361"/>
                    </a:cubicBezTo>
                    <a:cubicBezTo>
                      <a:pt x="695" y="355"/>
                      <a:pt x="698" y="348"/>
                      <a:pt x="700" y="340"/>
                    </a:cubicBezTo>
                    <a:cubicBezTo>
                      <a:pt x="699" y="341"/>
                      <a:pt x="698" y="342"/>
                      <a:pt x="698" y="342"/>
                    </a:cubicBezTo>
                    <a:cubicBezTo>
                      <a:pt x="693" y="352"/>
                      <a:pt x="687" y="360"/>
                      <a:pt x="679" y="367"/>
                    </a:cubicBezTo>
                    <a:cubicBezTo>
                      <a:pt x="668" y="379"/>
                      <a:pt x="654" y="388"/>
                      <a:pt x="645" y="402"/>
                    </a:cubicBezTo>
                    <a:cubicBezTo>
                      <a:pt x="637" y="413"/>
                      <a:pt x="628" y="422"/>
                      <a:pt x="619" y="432"/>
                    </a:cubicBezTo>
                    <a:close/>
                    <a:moveTo>
                      <a:pt x="559" y="625"/>
                    </a:moveTo>
                    <a:cubicBezTo>
                      <a:pt x="558" y="625"/>
                      <a:pt x="558" y="624"/>
                      <a:pt x="558" y="624"/>
                    </a:cubicBezTo>
                    <a:cubicBezTo>
                      <a:pt x="557" y="625"/>
                      <a:pt x="554" y="624"/>
                      <a:pt x="553" y="626"/>
                    </a:cubicBezTo>
                    <a:cubicBezTo>
                      <a:pt x="551" y="629"/>
                      <a:pt x="548" y="632"/>
                      <a:pt x="548" y="636"/>
                    </a:cubicBezTo>
                    <a:cubicBezTo>
                      <a:pt x="547" y="645"/>
                      <a:pt x="549" y="658"/>
                      <a:pt x="562" y="663"/>
                    </a:cubicBezTo>
                    <a:cubicBezTo>
                      <a:pt x="569" y="666"/>
                      <a:pt x="575" y="665"/>
                      <a:pt x="578" y="658"/>
                    </a:cubicBezTo>
                    <a:cubicBezTo>
                      <a:pt x="581" y="653"/>
                      <a:pt x="584" y="647"/>
                      <a:pt x="586" y="641"/>
                    </a:cubicBezTo>
                    <a:cubicBezTo>
                      <a:pt x="588" y="634"/>
                      <a:pt x="588" y="627"/>
                      <a:pt x="585" y="620"/>
                    </a:cubicBezTo>
                    <a:cubicBezTo>
                      <a:pt x="579" y="604"/>
                      <a:pt x="560" y="600"/>
                      <a:pt x="548" y="613"/>
                    </a:cubicBezTo>
                    <a:cubicBezTo>
                      <a:pt x="547" y="615"/>
                      <a:pt x="546" y="618"/>
                      <a:pt x="545" y="620"/>
                    </a:cubicBezTo>
                    <a:cubicBezTo>
                      <a:pt x="546" y="620"/>
                      <a:pt x="546" y="620"/>
                      <a:pt x="546" y="621"/>
                    </a:cubicBezTo>
                    <a:cubicBezTo>
                      <a:pt x="553" y="614"/>
                      <a:pt x="562" y="611"/>
                      <a:pt x="571" y="613"/>
                    </a:cubicBezTo>
                    <a:cubicBezTo>
                      <a:pt x="576" y="615"/>
                      <a:pt x="581" y="617"/>
                      <a:pt x="583" y="623"/>
                    </a:cubicBezTo>
                    <a:cubicBezTo>
                      <a:pt x="586" y="633"/>
                      <a:pt x="582" y="648"/>
                      <a:pt x="573" y="654"/>
                    </a:cubicBezTo>
                    <a:cubicBezTo>
                      <a:pt x="566" y="659"/>
                      <a:pt x="557" y="658"/>
                      <a:pt x="553" y="651"/>
                    </a:cubicBezTo>
                    <a:cubicBezTo>
                      <a:pt x="547" y="641"/>
                      <a:pt x="549" y="631"/>
                      <a:pt x="559" y="625"/>
                    </a:cubicBezTo>
                    <a:close/>
                    <a:moveTo>
                      <a:pt x="624" y="338"/>
                    </a:moveTo>
                    <a:cubicBezTo>
                      <a:pt x="623" y="337"/>
                      <a:pt x="623" y="337"/>
                      <a:pt x="622" y="336"/>
                    </a:cubicBezTo>
                    <a:cubicBezTo>
                      <a:pt x="606" y="346"/>
                      <a:pt x="589" y="354"/>
                      <a:pt x="573" y="364"/>
                    </a:cubicBezTo>
                    <a:cubicBezTo>
                      <a:pt x="563" y="371"/>
                      <a:pt x="555" y="379"/>
                      <a:pt x="549" y="390"/>
                    </a:cubicBezTo>
                    <a:cubicBezTo>
                      <a:pt x="548" y="393"/>
                      <a:pt x="547" y="397"/>
                      <a:pt x="546" y="400"/>
                    </a:cubicBezTo>
                    <a:cubicBezTo>
                      <a:pt x="546" y="400"/>
                      <a:pt x="545" y="399"/>
                      <a:pt x="545" y="399"/>
                    </a:cubicBezTo>
                    <a:cubicBezTo>
                      <a:pt x="550" y="395"/>
                      <a:pt x="554" y="392"/>
                      <a:pt x="558" y="389"/>
                    </a:cubicBezTo>
                    <a:cubicBezTo>
                      <a:pt x="570" y="379"/>
                      <a:pt x="580" y="368"/>
                      <a:pt x="594" y="360"/>
                    </a:cubicBezTo>
                    <a:cubicBezTo>
                      <a:pt x="604" y="353"/>
                      <a:pt x="614" y="345"/>
                      <a:pt x="624" y="338"/>
                    </a:cubicBezTo>
                    <a:close/>
                    <a:moveTo>
                      <a:pt x="569" y="645"/>
                    </a:moveTo>
                    <a:cubicBezTo>
                      <a:pt x="566" y="646"/>
                      <a:pt x="564" y="646"/>
                      <a:pt x="563" y="647"/>
                    </a:cubicBezTo>
                    <a:cubicBezTo>
                      <a:pt x="561" y="646"/>
                      <a:pt x="559" y="645"/>
                      <a:pt x="558" y="644"/>
                    </a:cubicBezTo>
                    <a:cubicBezTo>
                      <a:pt x="557" y="641"/>
                      <a:pt x="557" y="639"/>
                      <a:pt x="557" y="636"/>
                    </a:cubicBezTo>
                    <a:cubicBezTo>
                      <a:pt x="559" y="634"/>
                      <a:pt x="562" y="632"/>
                      <a:pt x="564" y="631"/>
                    </a:cubicBezTo>
                    <a:cubicBezTo>
                      <a:pt x="563" y="630"/>
                      <a:pt x="563" y="629"/>
                      <a:pt x="561" y="627"/>
                    </a:cubicBezTo>
                    <a:cubicBezTo>
                      <a:pt x="558" y="629"/>
                      <a:pt x="556" y="631"/>
                      <a:pt x="553" y="633"/>
                    </a:cubicBezTo>
                    <a:cubicBezTo>
                      <a:pt x="554" y="638"/>
                      <a:pt x="554" y="643"/>
                      <a:pt x="555" y="647"/>
                    </a:cubicBezTo>
                    <a:cubicBezTo>
                      <a:pt x="557" y="652"/>
                      <a:pt x="562" y="655"/>
                      <a:pt x="567" y="653"/>
                    </a:cubicBezTo>
                    <a:cubicBezTo>
                      <a:pt x="577" y="650"/>
                      <a:pt x="584" y="633"/>
                      <a:pt x="579" y="624"/>
                    </a:cubicBezTo>
                    <a:cubicBezTo>
                      <a:pt x="577" y="619"/>
                      <a:pt x="574" y="616"/>
                      <a:pt x="569" y="616"/>
                    </a:cubicBezTo>
                    <a:cubicBezTo>
                      <a:pt x="563" y="616"/>
                      <a:pt x="555" y="614"/>
                      <a:pt x="550" y="622"/>
                    </a:cubicBezTo>
                    <a:cubicBezTo>
                      <a:pt x="559" y="620"/>
                      <a:pt x="559" y="620"/>
                      <a:pt x="571" y="629"/>
                    </a:cubicBezTo>
                    <a:cubicBezTo>
                      <a:pt x="573" y="635"/>
                      <a:pt x="572" y="640"/>
                      <a:pt x="569" y="645"/>
                    </a:cubicBezTo>
                    <a:close/>
                    <a:moveTo>
                      <a:pt x="226" y="339"/>
                    </a:moveTo>
                    <a:cubicBezTo>
                      <a:pt x="236" y="354"/>
                      <a:pt x="242" y="369"/>
                      <a:pt x="242" y="387"/>
                    </a:cubicBezTo>
                    <a:cubicBezTo>
                      <a:pt x="246" y="367"/>
                      <a:pt x="249" y="347"/>
                      <a:pt x="239" y="327"/>
                    </a:cubicBezTo>
                    <a:cubicBezTo>
                      <a:pt x="234" y="331"/>
                      <a:pt x="230" y="335"/>
                      <a:pt x="226" y="339"/>
                    </a:cubicBezTo>
                    <a:close/>
                    <a:moveTo>
                      <a:pt x="562" y="783"/>
                    </a:moveTo>
                    <a:cubicBezTo>
                      <a:pt x="568" y="798"/>
                      <a:pt x="610" y="829"/>
                      <a:pt x="633" y="831"/>
                    </a:cubicBezTo>
                    <a:cubicBezTo>
                      <a:pt x="610" y="814"/>
                      <a:pt x="584" y="802"/>
                      <a:pt x="562" y="783"/>
                    </a:cubicBezTo>
                    <a:close/>
                    <a:moveTo>
                      <a:pt x="591" y="871"/>
                    </a:moveTo>
                    <a:cubicBezTo>
                      <a:pt x="599" y="876"/>
                      <a:pt x="607" y="881"/>
                      <a:pt x="617" y="883"/>
                    </a:cubicBezTo>
                    <a:cubicBezTo>
                      <a:pt x="635" y="887"/>
                      <a:pt x="651" y="897"/>
                      <a:pt x="666" y="909"/>
                    </a:cubicBezTo>
                    <a:cubicBezTo>
                      <a:pt x="668" y="911"/>
                      <a:pt x="670" y="912"/>
                      <a:pt x="672" y="914"/>
                    </a:cubicBezTo>
                    <a:cubicBezTo>
                      <a:pt x="670" y="910"/>
                      <a:pt x="668" y="907"/>
                      <a:pt x="666" y="904"/>
                    </a:cubicBezTo>
                    <a:cubicBezTo>
                      <a:pt x="657" y="894"/>
                      <a:pt x="646" y="887"/>
                      <a:pt x="633" y="883"/>
                    </a:cubicBezTo>
                    <a:cubicBezTo>
                      <a:pt x="619" y="879"/>
                      <a:pt x="605" y="875"/>
                      <a:pt x="591" y="871"/>
                    </a:cubicBezTo>
                    <a:close/>
                    <a:moveTo>
                      <a:pt x="547" y="732"/>
                    </a:moveTo>
                    <a:cubicBezTo>
                      <a:pt x="547" y="732"/>
                      <a:pt x="546" y="732"/>
                      <a:pt x="546" y="733"/>
                    </a:cubicBezTo>
                    <a:cubicBezTo>
                      <a:pt x="547" y="739"/>
                      <a:pt x="548" y="746"/>
                      <a:pt x="550" y="753"/>
                    </a:cubicBezTo>
                    <a:cubicBezTo>
                      <a:pt x="550" y="756"/>
                      <a:pt x="550" y="760"/>
                      <a:pt x="552" y="763"/>
                    </a:cubicBezTo>
                    <a:cubicBezTo>
                      <a:pt x="559" y="776"/>
                      <a:pt x="570" y="787"/>
                      <a:pt x="583" y="795"/>
                    </a:cubicBezTo>
                    <a:cubicBezTo>
                      <a:pt x="576" y="785"/>
                      <a:pt x="568" y="776"/>
                      <a:pt x="562" y="766"/>
                    </a:cubicBezTo>
                    <a:cubicBezTo>
                      <a:pt x="556" y="755"/>
                      <a:pt x="552" y="743"/>
                      <a:pt x="547" y="732"/>
                    </a:cubicBezTo>
                    <a:close/>
                    <a:moveTo>
                      <a:pt x="200" y="514"/>
                    </a:moveTo>
                    <a:cubicBezTo>
                      <a:pt x="174" y="503"/>
                      <a:pt x="146" y="493"/>
                      <a:pt x="116" y="490"/>
                    </a:cubicBezTo>
                    <a:cubicBezTo>
                      <a:pt x="119" y="491"/>
                      <a:pt x="122" y="492"/>
                      <a:pt x="124" y="493"/>
                    </a:cubicBezTo>
                    <a:cubicBezTo>
                      <a:pt x="128" y="494"/>
                      <a:pt x="131" y="494"/>
                      <a:pt x="134" y="495"/>
                    </a:cubicBezTo>
                    <a:cubicBezTo>
                      <a:pt x="137" y="496"/>
                      <a:pt x="140" y="498"/>
                      <a:pt x="143" y="498"/>
                    </a:cubicBezTo>
                    <a:cubicBezTo>
                      <a:pt x="155" y="500"/>
                      <a:pt x="165" y="506"/>
                      <a:pt x="176" y="510"/>
                    </a:cubicBezTo>
                    <a:cubicBezTo>
                      <a:pt x="184" y="513"/>
                      <a:pt x="192" y="516"/>
                      <a:pt x="200" y="514"/>
                    </a:cubicBezTo>
                    <a:close/>
                    <a:moveTo>
                      <a:pt x="563" y="601"/>
                    </a:moveTo>
                    <a:cubicBezTo>
                      <a:pt x="565" y="601"/>
                      <a:pt x="566" y="601"/>
                      <a:pt x="568" y="602"/>
                    </a:cubicBezTo>
                    <a:cubicBezTo>
                      <a:pt x="573" y="602"/>
                      <a:pt x="579" y="604"/>
                      <a:pt x="583" y="608"/>
                    </a:cubicBezTo>
                    <a:cubicBezTo>
                      <a:pt x="592" y="620"/>
                      <a:pt x="593" y="633"/>
                      <a:pt x="588" y="647"/>
                    </a:cubicBezTo>
                    <a:cubicBezTo>
                      <a:pt x="586" y="652"/>
                      <a:pt x="583" y="656"/>
                      <a:pt x="581" y="661"/>
                    </a:cubicBezTo>
                    <a:cubicBezTo>
                      <a:pt x="590" y="653"/>
                      <a:pt x="595" y="642"/>
                      <a:pt x="595" y="630"/>
                    </a:cubicBezTo>
                    <a:cubicBezTo>
                      <a:pt x="596" y="621"/>
                      <a:pt x="595" y="614"/>
                      <a:pt x="589" y="607"/>
                    </a:cubicBezTo>
                    <a:cubicBezTo>
                      <a:pt x="583" y="601"/>
                      <a:pt x="570" y="597"/>
                      <a:pt x="563" y="601"/>
                    </a:cubicBezTo>
                    <a:close/>
                    <a:moveTo>
                      <a:pt x="162" y="406"/>
                    </a:moveTo>
                    <a:cubicBezTo>
                      <a:pt x="165" y="407"/>
                      <a:pt x="168" y="408"/>
                      <a:pt x="170" y="408"/>
                    </a:cubicBezTo>
                    <a:cubicBezTo>
                      <a:pt x="180" y="409"/>
                      <a:pt x="188" y="408"/>
                      <a:pt x="190" y="397"/>
                    </a:cubicBezTo>
                    <a:cubicBezTo>
                      <a:pt x="191" y="393"/>
                      <a:pt x="193" y="390"/>
                      <a:pt x="194" y="386"/>
                    </a:cubicBezTo>
                    <a:cubicBezTo>
                      <a:pt x="195" y="381"/>
                      <a:pt x="195" y="377"/>
                      <a:pt x="193" y="373"/>
                    </a:cubicBezTo>
                    <a:cubicBezTo>
                      <a:pt x="191" y="376"/>
                      <a:pt x="188" y="378"/>
                      <a:pt x="186" y="380"/>
                    </a:cubicBezTo>
                    <a:cubicBezTo>
                      <a:pt x="186" y="382"/>
                      <a:pt x="187" y="383"/>
                      <a:pt x="187" y="385"/>
                    </a:cubicBezTo>
                    <a:cubicBezTo>
                      <a:pt x="189" y="383"/>
                      <a:pt x="191" y="381"/>
                      <a:pt x="193" y="380"/>
                    </a:cubicBezTo>
                    <a:cubicBezTo>
                      <a:pt x="193" y="380"/>
                      <a:pt x="193" y="380"/>
                      <a:pt x="194" y="380"/>
                    </a:cubicBezTo>
                    <a:cubicBezTo>
                      <a:pt x="192" y="384"/>
                      <a:pt x="190" y="387"/>
                      <a:pt x="188" y="390"/>
                    </a:cubicBezTo>
                    <a:cubicBezTo>
                      <a:pt x="188" y="393"/>
                      <a:pt x="188" y="396"/>
                      <a:pt x="188" y="400"/>
                    </a:cubicBezTo>
                    <a:cubicBezTo>
                      <a:pt x="181" y="405"/>
                      <a:pt x="174" y="402"/>
                      <a:pt x="167" y="401"/>
                    </a:cubicBezTo>
                    <a:cubicBezTo>
                      <a:pt x="166" y="403"/>
                      <a:pt x="164" y="404"/>
                      <a:pt x="162" y="406"/>
                    </a:cubicBezTo>
                    <a:close/>
                    <a:moveTo>
                      <a:pt x="323" y="387"/>
                    </a:moveTo>
                    <a:cubicBezTo>
                      <a:pt x="323" y="388"/>
                      <a:pt x="324" y="388"/>
                      <a:pt x="324" y="389"/>
                    </a:cubicBezTo>
                    <a:cubicBezTo>
                      <a:pt x="339" y="387"/>
                      <a:pt x="386" y="370"/>
                      <a:pt x="390" y="363"/>
                    </a:cubicBezTo>
                    <a:cubicBezTo>
                      <a:pt x="368" y="372"/>
                      <a:pt x="345" y="379"/>
                      <a:pt x="323" y="387"/>
                    </a:cubicBezTo>
                    <a:close/>
                    <a:moveTo>
                      <a:pt x="686" y="841"/>
                    </a:moveTo>
                    <a:cubicBezTo>
                      <a:pt x="685" y="838"/>
                      <a:pt x="684" y="836"/>
                      <a:pt x="683" y="835"/>
                    </a:cubicBezTo>
                    <a:cubicBezTo>
                      <a:pt x="677" y="826"/>
                      <a:pt x="660" y="818"/>
                      <a:pt x="649" y="817"/>
                    </a:cubicBezTo>
                    <a:cubicBezTo>
                      <a:pt x="661" y="824"/>
                      <a:pt x="673" y="832"/>
                      <a:pt x="686" y="841"/>
                    </a:cubicBezTo>
                    <a:close/>
                    <a:moveTo>
                      <a:pt x="348" y="387"/>
                    </a:moveTo>
                    <a:cubicBezTo>
                      <a:pt x="359" y="385"/>
                      <a:pt x="372" y="387"/>
                      <a:pt x="379" y="373"/>
                    </a:cubicBezTo>
                    <a:cubicBezTo>
                      <a:pt x="368" y="378"/>
                      <a:pt x="358" y="382"/>
                      <a:pt x="348" y="387"/>
                    </a:cubicBezTo>
                    <a:close/>
                    <a:moveTo>
                      <a:pt x="683" y="879"/>
                    </a:moveTo>
                    <a:cubicBezTo>
                      <a:pt x="683" y="879"/>
                      <a:pt x="684" y="879"/>
                      <a:pt x="684" y="879"/>
                    </a:cubicBezTo>
                    <a:cubicBezTo>
                      <a:pt x="684" y="876"/>
                      <a:pt x="684" y="873"/>
                      <a:pt x="683" y="872"/>
                    </a:cubicBezTo>
                    <a:cubicBezTo>
                      <a:pt x="679" y="866"/>
                      <a:pt x="673" y="860"/>
                      <a:pt x="668" y="855"/>
                    </a:cubicBezTo>
                    <a:cubicBezTo>
                      <a:pt x="668" y="855"/>
                      <a:pt x="668" y="855"/>
                      <a:pt x="668" y="855"/>
                    </a:cubicBezTo>
                    <a:cubicBezTo>
                      <a:pt x="673" y="863"/>
                      <a:pt x="678" y="871"/>
                      <a:pt x="683" y="879"/>
                    </a:cubicBezTo>
                    <a:close/>
                    <a:moveTo>
                      <a:pt x="85" y="485"/>
                    </a:moveTo>
                    <a:cubicBezTo>
                      <a:pt x="93" y="489"/>
                      <a:pt x="101" y="488"/>
                      <a:pt x="109" y="488"/>
                    </a:cubicBezTo>
                    <a:cubicBezTo>
                      <a:pt x="101" y="485"/>
                      <a:pt x="93" y="483"/>
                      <a:pt x="85" y="485"/>
                    </a:cubicBezTo>
                    <a:close/>
                    <a:moveTo>
                      <a:pt x="184" y="394"/>
                    </a:moveTo>
                    <a:cubicBezTo>
                      <a:pt x="180" y="395"/>
                      <a:pt x="176" y="395"/>
                      <a:pt x="171" y="396"/>
                    </a:cubicBezTo>
                    <a:cubicBezTo>
                      <a:pt x="171" y="397"/>
                      <a:pt x="171" y="398"/>
                      <a:pt x="170" y="399"/>
                    </a:cubicBezTo>
                    <a:cubicBezTo>
                      <a:pt x="183" y="400"/>
                      <a:pt x="185" y="400"/>
                      <a:pt x="184" y="394"/>
                    </a:cubicBezTo>
                    <a:close/>
                    <a:moveTo>
                      <a:pt x="184" y="383"/>
                    </a:moveTo>
                    <a:cubicBezTo>
                      <a:pt x="180" y="386"/>
                      <a:pt x="178" y="389"/>
                      <a:pt x="176" y="392"/>
                    </a:cubicBezTo>
                    <a:cubicBezTo>
                      <a:pt x="176" y="392"/>
                      <a:pt x="176" y="393"/>
                      <a:pt x="176" y="393"/>
                    </a:cubicBezTo>
                    <a:cubicBezTo>
                      <a:pt x="179" y="392"/>
                      <a:pt x="181" y="390"/>
                      <a:pt x="184" y="389"/>
                    </a:cubicBezTo>
                    <a:cubicBezTo>
                      <a:pt x="184" y="387"/>
                      <a:pt x="184" y="385"/>
                      <a:pt x="184" y="383"/>
                    </a:cubicBezTo>
                    <a:close/>
                    <a:moveTo>
                      <a:pt x="571" y="497"/>
                    </a:moveTo>
                    <a:cubicBezTo>
                      <a:pt x="564" y="503"/>
                      <a:pt x="561" y="506"/>
                      <a:pt x="560" y="511"/>
                    </a:cubicBezTo>
                    <a:cubicBezTo>
                      <a:pt x="564" y="507"/>
                      <a:pt x="567" y="502"/>
                      <a:pt x="571" y="497"/>
                    </a:cubicBezTo>
                    <a:close/>
                    <a:moveTo>
                      <a:pt x="559" y="499"/>
                    </a:moveTo>
                    <a:cubicBezTo>
                      <a:pt x="559" y="499"/>
                      <a:pt x="558" y="499"/>
                      <a:pt x="558" y="499"/>
                    </a:cubicBezTo>
                    <a:cubicBezTo>
                      <a:pt x="557" y="502"/>
                      <a:pt x="556" y="506"/>
                      <a:pt x="554" y="509"/>
                    </a:cubicBezTo>
                    <a:cubicBezTo>
                      <a:pt x="555" y="509"/>
                      <a:pt x="555" y="509"/>
                      <a:pt x="556" y="510"/>
                    </a:cubicBezTo>
                    <a:cubicBezTo>
                      <a:pt x="557" y="506"/>
                      <a:pt x="558" y="503"/>
                      <a:pt x="559" y="499"/>
                    </a:cubicBezTo>
                    <a:close/>
                    <a:moveTo>
                      <a:pt x="706" y="199"/>
                    </a:moveTo>
                    <a:cubicBezTo>
                      <a:pt x="707" y="199"/>
                      <a:pt x="707" y="199"/>
                      <a:pt x="707" y="199"/>
                    </a:cubicBezTo>
                    <a:cubicBezTo>
                      <a:pt x="708" y="195"/>
                      <a:pt x="708" y="191"/>
                      <a:pt x="708" y="187"/>
                    </a:cubicBezTo>
                    <a:cubicBezTo>
                      <a:pt x="708" y="187"/>
                      <a:pt x="707" y="187"/>
                      <a:pt x="707" y="187"/>
                    </a:cubicBezTo>
                    <a:cubicBezTo>
                      <a:pt x="707" y="191"/>
                      <a:pt x="706" y="195"/>
                      <a:pt x="706" y="199"/>
                    </a:cubicBezTo>
                    <a:close/>
                    <a:moveTo>
                      <a:pt x="565" y="642"/>
                    </a:moveTo>
                    <a:cubicBezTo>
                      <a:pt x="564" y="640"/>
                      <a:pt x="563" y="639"/>
                      <a:pt x="561" y="637"/>
                    </a:cubicBezTo>
                    <a:cubicBezTo>
                      <a:pt x="561" y="639"/>
                      <a:pt x="561" y="641"/>
                      <a:pt x="561" y="643"/>
                    </a:cubicBezTo>
                    <a:cubicBezTo>
                      <a:pt x="563" y="642"/>
                      <a:pt x="563" y="642"/>
                      <a:pt x="565" y="642"/>
                    </a:cubicBezTo>
                    <a:close/>
                    <a:moveTo>
                      <a:pt x="344" y="389"/>
                    </a:moveTo>
                    <a:cubicBezTo>
                      <a:pt x="344" y="388"/>
                      <a:pt x="344" y="388"/>
                      <a:pt x="344" y="388"/>
                    </a:cubicBezTo>
                    <a:cubicBezTo>
                      <a:pt x="341" y="388"/>
                      <a:pt x="338" y="389"/>
                      <a:pt x="335" y="389"/>
                    </a:cubicBezTo>
                    <a:cubicBezTo>
                      <a:pt x="335" y="389"/>
                      <a:pt x="336" y="390"/>
                      <a:pt x="336" y="390"/>
                    </a:cubicBezTo>
                    <a:cubicBezTo>
                      <a:pt x="338" y="390"/>
                      <a:pt x="341" y="389"/>
                      <a:pt x="344" y="389"/>
                    </a:cubicBezTo>
                    <a:close/>
                    <a:moveTo>
                      <a:pt x="667" y="839"/>
                    </a:moveTo>
                    <a:cubicBezTo>
                      <a:pt x="667" y="839"/>
                      <a:pt x="667" y="839"/>
                      <a:pt x="667" y="838"/>
                    </a:cubicBezTo>
                    <a:cubicBezTo>
                      <a:pt x="666" y="837"/>
                      <a:pt x="664" y="836"/>
                      <a:pt x="663" y="835"/>
                    </a:cubicBezTo>
                    <a:cubicBezTo>
                      <a:pt x="663" y="835"/>
                      <a:pt x="662" y="836"/>
                      <a:pt x="662" y="836"/>
                    </a:cubicBezTo>
                    <a:cubicBezTo>
                      <a:pt x="664" y="837"/>
                      <a:pt x="665" y="838"/>
                      <a:pt x="667" y="839"/>
                    </a:cubicBezTo>
                    <a:close/>
                    <a:moveTo>
                      <a:pt x="706" y="274"/>
                    </a:moveTo>
                    <a:cubicBezTo>
                      <a:pt x="706" y="274"/>
                      <a:pt x="706" y="274"/>
                      <a:pt x="705" y="274"/>
                    </a:cubicBezTo>
                    <a:cubicBezTo>
                      <a:pt x="705" y="275"/>
                      <a:pt x="705" y="277"/>
                      <a:pt x="705" y="278"/>
                    </a:cubicBezTo>
                    <a:cubicBezTo>
                      <a:pt x="706" y="278"/>
                      <a:pt x="706" y="278"/>
                      <a:pt x="706" y="278"/>
                    </a:cubicBezTo>
                    <a:cubicBezTo>
                      <a:pt x="706" y="277"/>
                      <a:pt x="706" y="276"/>
                      <a:pt x="706" y="274"/>
                    </a:cubicBezTo>
                    <a:close/>
                    <a:moveTo>
                      <a:pt x="545" y="545"/>
                    </a:moveTo>
                    <a:cubicBezTo>
                      <a:pt x="545" y="545"/>
                      <a:pt x="545" y="545"/>
                      <a:pt x="546" y="545"/>
                    </a:cubicBezTo>
                    <a:cubicBezTo>
                      <a:pt x="546" y="545"/>
                      <a:pt x="546" y="545"/>
                      <a:pt x="546" y="545"/>
                    </a:cubicBezTo>
                    <a:cubicBezTo>
                      <a:pt x="546" y="545"/>
                      <a:pt x="546" y="544"/>
                      <a:pt x="545" y="544"/>
                    </a:cubicBezTo>
                    <a:cubicBezTo>
                      <a:pt x="545" y="544"/>
                      <a:pt x="545" y="544"/>
                      <a:pt x="545" y="545"/>
                    </a:cubicBezTo>
                    <a:close/>
                    <a:moveTo>
                      <a:pt x="152" y="425"/>
                    </a:moveTo>
                    <a:cubicBezTo>
                      <a:pt x="152" y="425"/>
                      <a:pt x="152" y="425"/>
                      <a:pt x="152" y="425"/>
                    </a:cubicBezTo>
                    <a:cubicBezTo>
                      <a:pt x="151" y="425"/>
                      <a:pt x="151" y="425"/>
                      <a:pt x="150" y="425"/>
                    </a:cubicBezTo>
                    <a:cubicBezTo>
                      <a:pt x="150" y="425"/>
                      <a:pt x="150" y="425"/>
                      <a:pt x="150" y="425"/>
                    </a:cubicBezTo>
                    <a:cubicBezTo>
                      <a:pt x="151" y="425"/>
                      <a:pt x="151" y="425"/>
                      <a:pt x="152" y="425"/>
                    </a:cubicBezTo>
                    <a:close/>
                    <a:moveTo>
                      <a:pt x="684" y="886"/>
                    </a:moveTo>
                    <a:cubicBezTo>
                      <a:pt x="684" y="886"/>
                      <a:pt x="684" y="886"/>
                      <a:pt x="683" y="886"/>
                    </a:cubicBezTo>
                    <a:cubicBezTo>
                      <a:pt x="684" y="887"/>
                      <a:pt x="684" y="887"/>
                      <a:pt x="684" y="887"/>
                    </a:cubicBezTo>
                    <a:cubicBezTo>
                      <a:pt x="684" y="887"/>
                      <a:pt x="684" y="887"/>
                      <a:pt x="684" y="887"/>
                    </a:cubicBezTo>
                    <a:cubicBezTo>
                      <a:pt x="684" y="887"/>
                      <a:pt x="684" y="886"/>
                      <a:pt x="684" y="886"/>
                    </a:cubicBezTo>
                    <a:close/>
                    <a:moveTo>
                      <a:pt x="559" y="665"/>
                    </a:moveTo>
                    <a:cubicBezTo>
                      <a:pt x="559" y="665"/>
                      <a:pt x="559" y="665"/>
                      <a:pt x="559" y="665"/>
                    </a:cubicBezTo>
                    <a:cubicBezTo>
                      <a:pt x="559" y="665"/>
                      <a:pt x="559" y="665"/>
                      <a:pt x="559" y="665"/>
                    </a:cubicBezTo>
                    <a:cubicBezTo>
                      <a:pt x="559" y="665"/>
                      <a:pt x="559" y="665"/>
                      <a:pt x="559" y="665"/>
                    </a:cubicBezTo>
                    <a:close/>
                    <a:moveTo>
                      <a:pt x="573" y="971"/>
                    </a:moveTo>
                    <a:cubicBezTo>
                      <a:pt x="573" y="971"/>
                      <a:pt x="573" y="971"/>
                      <a:pt x="573" y="972"/>
                    </a:cubicBezTo>
                    <a:cubicBezTo>
                      <a:pt x="574" y="972"/>
                      <a:pt x="574" y="972"/>
                      <a:pt x="574" y="972"/>
                    </a:cubicBezTo>
                    <a:cubicBezTo>
                      <a:pt x="574" y="971"/>
                      <a:pt x="574" y="971"/>
                      <a:pt x="574" y="971"/>
                    </a:cubicBezTo>
                    <a:cubicBezTo>
                      <a:pt x="574" y="971"/>
                      <a:pt x="574" y="971"/>
                      <a:pt x="573" y="971"/>
                    </a:cubicBezTo>
                    <a:close/>
                    <a:moveTo>
                      <a:pt x="729" y="388"/>
                    </a:moveTo>
                    <a:cubicBezTo>
                      <a:pt x="730" y="388"/>
                      <a:pt x="730" y="388"/>
                      <a:pt x="730" y="388"/>
                    </a:cubicBezTo>
                    <a:cubicBezTo>
                      <a:pt x="730" y="387"/>
                      <a:pt x="730" y="387"/>
                      <a:pt x="730" y="387"/>
                    </a:cubicBezTo>
                    <a:lnTo>
                      <a:pt x="729" y="388"/>
                    </a:lnTo>
                    <a:close/>
                    <a:moveTo>
                      <a:pt x="545" y="525"/>
                    </a:moveTo>
                    <a:cubicBezTo>
                      <a:pt x="545" y="524"/>
                      <a:pt x="545" y="524"/>
                      <a:pt x="545" y="524"/>
                    </a:cubicBezTo>
                    <a:cubicBezTo>
                      <a:pt x="545" y="524"/>
                      <a:pt x="544" y="524"/>
                      <a:pt x="544" y="524"/>
                    </a:cubicBezTo>
                    <a:cubicBezTo>
                      <a:pt x="544" y="524"/>
                      <a:pt x="545" y="524"/>
                      <a:pt x="545" y="525"/>
                    </a:cubicBezTo>
                    <a:close/>
                    <a:moveTo>
                      <a:pt x="708" y="211"/>
                    </a:moveTo>
                    <a:cubicBezTo>
                      <a:pt x="708" y="211"/>
                      <a:pt x="708" y="211"/>
                      <a:pt x="708" y="211"/>
                    </a:cubicBezTo>
                    <a:cubicBezTo>
                      <a:pt x="708" y="211"/>
                      <a:pt x="708" y="211"/>
                      <a:pt x="708" y="211"/>
                    </a:cubicBezTo>
                    <a:cubicBezTo>
                      <a:pt x="708" y="211"/>
                      <a:pt x="708" y="211"/>
                      <a:pt x="708" y="211"/>
                    </a:cubicBezTo>
                    <a:cubicBezTo>
                      <a:pt x="708" y="211"/>
                      <a:pt x="708" y="211"/>
                      <a:pt x="708" y="211"/>
                    </a:cubicBezTo>
                    <a:close/>
                    <a:moveTo>
                      <a:pt x="383" y="210"/>
                    </a:moveTo>
                    <a:cubicBezTo>
                      <a:pt x="383" y="209"/>
                      <a:pt x="383" y="209"/>
                      <a:pt x="383" y="210"/>
                    </a:cubicBezTo>
                    <a:cubicBezTo>
                      <a:pt x="383" y="209"/>
                      <a:pt x="383" y="209"/>
                      <a:pt x="383" y="210"/>
                    </a:cubicBezTo>
                    <a:close/>
                    <a:moveTo>
                      <a:pt x="723" y="763"/>
                    </a:moveTo>
                    <a:cubicBezTo>
                      <a:pt x="723" y="763"/>
                      <a:pt x="723" y="763"/>
                      <a:pt x="723" y="763"/>
                    </a:cubicBezTo>
                    <a:cubicBezTo>
                      <a:pt x="723" y="763"/>
                      <a:pt x="723" y="763"/>
                      <a:pt x="723" y="763"/>
                    </a:cubicBezTo>
                    <a:close/>
                    <a:moveTo>
                      <a:pt x="548" y="819"/>
                    </a:moveTo>
                    <a:cubicBezTo>
                      <a:pt x="548" y="819"/>
                      <a:pt x="548" y="819"/>
                      <a:pt x="548" y="819"/>
                    </a:cubicBezTo>
                    <a:cubicBezTo>
                      <a:pt x="548" y="819"/>
                      <a:pt x="548" y="819"/>
                      <a:pt x="548" y="819"/>
                    </a:cubicBezTo>
                    <a:close/>
                    <a:moveTo>
                      <a:pt x="545" y="434"/>
                    </a:moveTo>
                    <a:cubicBezTo>
                      <a:pt x="545" y="434"/>
                      <a:pt x="545" y="434"/>
                      <a:pt x="545" y="434"/>
                    </a:cubicBezTo>
                    <a:cubicBezTo>
                      <a:pt x="545" y="434"/>
                      <a:pt x="545" y="434"/>
                      <a:pt x="545" y="433"/>
                    </a:cubicBezTo>
                    <a:cubicBezTo>
                      <a:pt x="545" y="433"/>
                      <a:pt x="545" y="433"/>
                      <a:pt x="545" y="433"/>
                    </a:cubicBezTo>
                    <a:cubicBezTo>
                      <a:pt x="545" y="434"/>
                      <a:pt x="545" y="434"/>
                      <a:pt x="545" y="434"/>
                    </a:cubicBezTo>
                    <a:close/>
                    <a:moveTo>
                      <a:pt x="590" y="952"/>
                    </a:moveTo>
                    <a:cubicBezTo>
                      <a:pt x="590" y="953"/>
                      <a:pt x="590" y="953"/>
                      <a:pt x="590" y="953"/>
                    </a:cubicBezTo>
                    <a:cubicBezTo>
                      <a:pt x="591" y="953"/>
                      <a:pt x="591" y="953"/>
                      <a:pt x="591" y="953"/>
                    </a:cubicBezTo>
                    <a:lnTo>
                      <a:pt x="590" y="952"/>
                    </a:lnTo>
                    <a:close/>
                    <a:moveTo>
                      <a:pt x="557" y="965"/>
                    </a:moveTo>
                    <a:cubicBezTo>
                      <a:pt x="557" y="966"/>
                      <a:pt x="557" y="966"/>
                      <a:pt x="557" y="966"/>
                    </a:cubicBezTo>
                    <a:cubicBezTo>
                      <a:pt x="557" y="966"/>
                      <a:pt x="557" y="966"/>
                      <a:pt x="557" y="965"/>
                    </a:cubicBezTo>
                    <a:close/>
                    <a:moveTo>
                      <a:pt x="547" y="452"/>
                    </a:moveTo>
                    <a:cubicBezTo>
                      <a:pt x="547" y="452"/>
                      <a:pt x="547" y="452"/>
                      <a:pt x="547" y="452"/>
                    </a:cubicBezTo>
                    <a:cubicBezTo>
                      <a:pt x="547" y="452"/>
                      <a:pt x="547" y="452"/>
                      <a:pt x="547" y="452"/>
                    </a:cubicBezTo>
                    <a:close/>
                    <a:moveTo>
                      <a:pt x="558" y="992"/>
                    </a:moveTo>
                    <a:cubicBezTo>
                      <a:pt x="559" y="992"/>
                      <a:pt x="559" y="992"/>
                      <a:pt x="559" y="992"/>
                    </a:cubicBezTo>
                    <a:cubicBezTo>
                      <a:pt x="559" y="992"/>
                      <a:pt x="559" y="991"/>
                      <a:pt x="559" y="991"/>
                    </a:cubicBezTo>
                    <a:cubicBezTo>
                      <a:pt x="559" y="992"/>
                      <a:pt x="558" y="992"/>
                      <a:pt x="558" y="992"/>
                    </a:cubicBezTo>
                    <a:close/>
                    <a:moveTo>
                      <a:pt x="567" y="991"/>
                    </a:moveTo>
                    <a:cubicBezTo>
                      <a:pt x="567" y="991"/>
                      <a:pt x="567" y="991"/>
                      <a:pt x="567" y="991"/>
                    </a:cubicBezTo>
                    <a:cubicBezTo>
                      <a:pt x="567" y="991"/>
                      <a:pt x="567" y="991"/>
                      <a:pt x="568" y="991"/>
                    </a:cubicBezTo>
                    <a:cubicBezTo>
                      <a:pt x="568" y="991"/>
                      <a:pt x="568" y="991"/>
                      <a:pt x="568" y="991"/>
                    </a:cubicBezTo>
                    <a:cubicBezTo>
                      <a:pt x="567" y="991"/>
                      <a:pt x="567" y="991"/>
                      <a:pt x="567" y="991"/>
                    </a:cubicBezTo>
                    <a:close/>
                    <a:moveTo>
                      <a:pt x="678" y="581"/>
                    </a:moveTo>
                    <a:cubicBezTo>
                      <a:pt x="678" y="582"/>
                      <a:pt x="678" y="582"/>
                      <a:pt x="678" y="582"/>
                    </a:cubicBezTo>
                    <a:cubicBezTo>
                      <a:pt x="678" y="582"/>
                      <a:pt x="678" y="582"/>
                      <a:pt x="678" y="582"/>
                    </a:cubicBezTo>
                    <a:lnTo>
                      <a:pt x="678" y="581"/>
                    </a:lnTo>
                    <a:close/>
                    <a:moveTo>
                      <a:pt x="119" y="625"/>
                    </a:moveTo>
                    <a:cubicBezTo>
                      <a:pt x="119" y="626"/>
                      <a:pt x="119" y="626"/>
                      <a:pt x="119" y="626"/>
                    </a:cubicBezTo>
                    <a:cubicBezTo>
                      <a:pt x="120" y="625"/>
                      <a:pt x="120" y="625"/>
                      <a:pt x="120" y="625"/>
                    </a:cubicBezTo>
                    <a:lnTo>
                      <a:pt x="119" y="625"/>
                    </a:lnTo>
                    <a:close/>
                    <a:moveTo>
                      <a:pt x="704" y="700"/>
                    </a:moveTo>
                    <a:cubicBezTo>
                      <a:pt x="703" y="700"/>
                      <a:pt x="703" y="700"/>
                      <a:pt x="703" y="700"/>
                    </a:cubicBezTo>
                    <a:cubicBezTo>
                      <a:pt x="704" y="700"/>
                      <a:pt x="704" y="700"/>
                      <a:pt x="704" y="700"/>
                    </a:cubicBezTo>
                    <a:close/>
                    <a:moveTo>
                      <a:pt x="725" y="754"/>
                    </a:moveTo>
                    <a:cubicBezTo>
                      <a:pt x="724" y="754"/>
                      <a:pt x="724" y="754"/>
                      <a:pt x="724" y="754"/>
                    </a:cubicBezTo>
                    <a:cubicBezTo>
                      <a:pt x="724" y="754"/>
                      <a:pt x="724" y="754"/>
                      <a:pt x="724" y="754"/>
                    </a:cubicBezTo>
                    <a:lnTo>
                      <a:pt x="725" y="754"/>
                    </a:lnTo>
                    <a:close/>
                    <a:moveTo>
                      <a:pt x="432" y="167"/>
                    </a:moveTo>
                    <a:cubicBezTo>
                      <a:pt x="431" y="166"/>
                      <a:pt x="431" y="166"/>
                      <a:pt x="431" y="166"/>
                    </a:cubicBezTo>
                    <a:cubicBezTo>
                      <a:pt x="431" y="167"/>
                      <a:pt x="431" y="167"/>
                      <a:pt x="431" y="167"/>
                    </a:cubicBezTo>
                    <a:lnTo>
                      <a:pt x="432" y="167"/>
                    </a:lnTo>
                    <a:close/>
                    <a:moveTo>
                      <a:pt x="432" y="169"/>
                    </a:moveTo>
                    <a:cubicBezTo>
                      <a:pt x="432" y="169"/>
                      <a:pt x="432" y="169"/>
                      <a:pt x="432" y="169"/>
                    </a:cubicBezTo>
                    <a:cubicBezTo>
                      <a:pt x="433" y="169"/>
                      <a:pt x="433" y="169"/>
                      <a:pt x="433" y="169"/>
                    </a:cubicBezTo>
                    <a:lnTo>
                      <a:pt x="432" y="169"/>
                    </a:lnTo>
                    <a:close/>
                    <a:moveTo>
                      <a:pt x="433" y="172"/>
                    </a:moveTo>
                    <a:cubicBezTo>
                      <a:pt x="432" y="172"/>
                      <a:pt x="432" y="172"/>
                      <a:pt x="432" y="172"/>
                    </a:cubicBezTo>
                    <a:cubicBezTo>
                      <a:pt x="432" y="172"/>
                      <a:pt x="432" y="172"/>
                      <a:pt x="432" y="172"/>
                    </a:cubicBezTo>
                    <a:lnTo>
                      <a:pt x="433" y="172"/>
                    </a:lnTo>
                    <a:close/>
                    <a:moveTo>
                      <a:pt x="245" y="289"/>
                    </a:moveTo>
                    <a:cubicBezTo>
                      <a:pt x="244" y="289"/>
                      <a:pt x="244" y="289"/>
                      <a:pt x="244" y="289"/>
                    </a:cubicBezTo>
                    <a:cubicBezTo>
                      <a:pt x="244" y="289"/>
                      <a:pt x="244" y="289"/>
                      <a:pt x="244" y="289"/>
                    </a:cubicBezTo>
                    <a:lnTo>
                      <a:pt x="245" y="289"/>
                    </a:lnTo>
                    <a:close/>
                    <a:moveTo>
                      <a:pt x="519" y="534"/>
                    </a:moveTo>
                    <a:cubicBezTo>
                      <a:pt x="519" y="535"/>
                      <a:pt x="519" y="535"/>
                      <a:pt x="519" y="535"/>
                    </a:cubicBezTo>
                    <a:cubicBezTo>
                      <a:pt x="519" y="534"/>
                      <a:pt x="519" y="534"/>
                      <a:pt x="519" y="534"/>
                    </a:cubicBezTo>
                    <a:close/>
                    <a:moveTo>
                      <a:pt x="520" y="968"/>
                    </a:moveTo>
                    <a:cubicBezTo>
                      <a:pt x="520" y="968"/>
                      <a:pt x="520" y="968"/>
                      <a:pt x="520" y="968"/>
                    </a:cubicBezTo>
                    <a:cubicBezTo>
                      <a:pt x="520" y="968"/>
                      <a:pt x="520" y="968"/>
                      <a:pt x="520" y="96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7"/>
              <p:cNvSpPr>
                <a:spLocks noEditPoints="1"/>
              </p:cNvSpPr>
              <p:nvPr/>
            </p:nvSpPr>
            <p:spPr bwMode="auto">
              <a:xfrm>
                <a:off x="4244" y="661"/>
                <a:ext cx="1104" cy="1163"/>
              </a:xfrm>
              <a:custGeom>
                <a:avLst/>
                <a:gdLst>
                  <a:gd name="T0" fmla="*/ 237 w 643"/>
                  <a:gd name="T1" fmla="*/ 267 h 678"/>
                  <a:gd name="T2" fmla="*/ 281 w 643"/>
                  <a:gd name="T3" fmla="*/ 198 h 678"/>
                  <a:gd name="T4" fmla="*/ 278 w 643"/>
                  <a:gd name="T5" fmla="*/ 154 h 678"/>
                  <a:gd name="T6" fmla="*/ 335 w 643"/>
                  <a:gd name="T7" fmla="*/ 66 h 678"/>
                  <a:gd name="T8" fmla="*/ 491 w 643"/>
                  <a:gd name="T9" fmla="*/ 2 h 678"/>
                  <a:gd name="T10" fmla="*/ 582 w 643"/>
                  <a:gd name="T11" fmla="*/ 50 h 678"/>
                  <a:gd name="T12" fmla="*/ 619 w 643"/>
                  <a:gd name="T13" fmla="*/ 101 h 678"/>
                  <a:gd name="T14" fmla="*/ 639 w 643"/>
                  <a:gd name="T15" fmla="*/ 173 h 678"/>
                  <a:gd name="T16" fmla="*/ 624 w 643"/>
                  <a:gd name="T17" fmla="*/ 178 h 678"/>
                  <a:gd name="T18" fmla="*/ 577 w 643"/>
                  <a:gd name="T19" fmla="*/ 129 h 678"/>
                  <a:gd name="T20" fmla="*/ 543 w 643"/>
                  <a:gd name="T21" fmla="*/ 124 h 678"/>
                  <a:gd name="T22" fmla="*/ 525 w 643"/>
                  <a:gd name="T23" fmla="*/ 168 h 678"/>
                  <a:gd name="T24" fmla="*/ 523 w 643"/>
                  <a:gd name="T25" fmla="*/ 225 h 678"/>
                  <a:gd name="T26" fmla="*/ 525 w 643"/>
                  <a:gd name="T27" fmla="*/ 312 h 678"/>
                  <a:gd name="T28" fmla="*/ 484 w 643"/>
                  <a:gd name="T29" fmla="*/ 246 h 678"/>
                  <a:gd name="T30" fmla="*/ 454 w 643"/>
                  <a:gd name="T31" fmla="*/ 238 h 678"/>
                  <a:gd name="T32" fmla="*/ 459 w 643"/>
                  <a:gd name="T33" fmla="*/ 246 h 678"/>
                  <a:gd name="T34" fmla="*/ 474 w 643"/>
                  <a:gd name="T35" fmla="*/ 295 h 678"/>
                  <a:gd name="T36" fmla="*/ 453 w 643"/>
                  <a:gd name="T37" fmla="*/ 309 h 678"/>
                  <a:gd name="T38" fmla="*/ 401 w 643"/>
                  <a:gd name="T39" fmla="*/ 278 h 678"/>
                  <a:gd name="T40" fmla="*/ 373 w 643"/>
                  <a:gd name="T41" fmla="*/ 305 h 678"/>
                  <a:gd name="T42" fmla="*/ 347 w 643"/>
                  <a:gd name="T43" fmla="*/ 396 h 678"/>
                  <a:gd name="T44" fmla="*/ 330 w 643"/>
                  <a:gd name="T45" fmla="*/ 428 h 678"/>
                  <a:gd name="T46" fmla="*/ 266 w 643"/>
                  <a:gd name="T47" fmla="*/ 476 h 678"/>
                  <a:gd name="T48" fmla="*/ 244 w 643"/>
                  <a:gd name="T49" fmla="*/ 588 h 678"/>
                  <a:gd name="T50" fmla="*/ 242 w 643"/>
                  <a:gd name="T51" fmla="*/ 646 h 678"/>
                  <a:gd name="T52" fmla="*/ 224 w 643"/>
                  <a:gd name="T53" fmla="*/ 661 h 678"/>
                  <a:gd name="T54" fmla="*/ 201 w 643"/>
                  <a:gd name="T55" fmla="*/ 657 h 678"/>
                  <a:gd name="T56" fmla="*/ 220 w 643"/>
                  <a:gd name="T57" fmla="*/ 614 h 678"/>
                  <a:gd name="T58" fmla="*/ 229 w 643"/>
                  <a:gd name="T59" fmla="*/ 536 h 678"/>
                  <a:gd name="T60" fmla="*/ 187 w 643"/>
                  <a:gd name="T61" fmla="*/ 547 h 678"/>
                  <a:gd name="T62" fmla="*/ 148 w 643"/>
                  <a:gd name="T63" fmla="*/ 622 h 678"/>
                  <a:gd name="T64" fmla="*/ 136 w 643"/>
                  <a:gd name="T65" fmla="*/ 675 h 678"/>
                  <a:gd name="T66" fmla="*/ 109 w 643"/>
                  <a:gd name="T67" fmla="*/ 678 h 678"/>
                  <a:gd name="T68" fmla="*/ 111 w 643"/>
                  <a:gd name="T69" fmla="*/ 645 h 678"/>
                  <a:gd name="T70" fmla="*/ 86 w 643"/>
                  <a:gd name="T71" fmla="*/ 670 h 678"/>
                  <a:gd name="T72" fmla="*/ 124 w 643"/>
                  <a:gd name="T73" fmla="*/ 631 h 678"/>
                  <a:gd name="T74" fmla="*/ 158 w 643"/>
                  <a:gd name="T75" fmla="*/ 568 h 678"/>
                  <a:gd name="T76" fmla="*/ 158 w 643"/>
                  <a:gd name="T77" fmla="*/ 567 h 678"/>
                  <a:gd name="T78" fmla="*/ 134 w 643"/>
                  <a:gd name="T79" fmla="*/ 549 h 678"/>
                  <a:gd name="T80" fmla="*/ 41 w 643"/>
                  <a:gd name="T81" fmla="*/ 433 h 678"/>
                  <a:gd name="T82" fmla="*/ 50 w 643"/>
                  <a:gd name="T83" fmla="*/ 331 h 678"/>
                  <a:gd name="T84" fmla="*/ 31 w 643"/>
                  <a:gd name="T85" fmla="*/ 270 h 678"/>
                  <a:gd name="T86" fmla="*/ 5 w 643"/>
                  <a:gd name="T87" fmla="*/ 251 h 678"/>
                  <a:gd name="T88" fmla="*/ 0 w 643"/>
                  <a:gd name="T89" fmla="*/ 242 h 678"/>
                  <a:gd name="T90" fmla="*/ 25 w 643"/>
                  <a:gd name="T91" fmla="*/ 188 h 678"/>
                  <a:gd name="T92" fmla="*/ 54 w 643"/>
                  <a:gd name="T93" fmla="*/ 165 h 678"/>
                  <a:gd name="T94" fmla="*/ 101 w 643"/>
                  <a:gd name="T95" fmla="*/ 132 h 678"/>
                  <a:gd name="T96" fmla="*/ 133 w 643"/>
                  <a:gd name="T97" fmla="*/ 128 h 678"/>
                  <a:gd name="T98" fmla="*/ 152 w 643"/>
                  <a:gd name="T99" fmla="*/ 129 h 678"/>
                  <a:gd name="T100" fmla="*/ 186 w 643"/>
                  <a:gd name="T101" fmla="*/ 112 h 678"/>
                  <a:gd name="T102" fmla="*/ 176 w 643"/>
                  <a:gd name="T103" fmla="*/ 158 h 678"/>
                  <a:gd name="T104" fmla="*/ 170 w 643"/>
                  <a:gd name="T105" fmla="*/ 247 h 678"/>
                  <a:gd name="T106" fmla="*/ 197 w 643"/>
                  <a:gd name="T107" fmla="*/ 640 h 678"/>
                  <a:gd name="T108" fmla="*/ 197 w 643"/>
                  <a:gd name="T109" fmla="*/ 640 h 678"/>
                  <a:gd name="T110" fmla="*/ 552 w 643"/>
                  <a:gd name="T111" fmla="*/ 35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43" h="678">
                    <a:moveTo>
                      <a:pt x="190" y="301"/>
                    </a:moveTo>
                    <a:cubicBezTo>
                      <a:pt x="203" y="291"/>
                      <a:pt x="217" y="284"/>
                      <a:pt x="234" y="279"/>
                    </a:cubicBezTo>
                    <a:cubicBezTo>
                      <a:pt x="235" y="275"/>
                      <a:pt x="236" y="271"/>
                      <a:pt x="237" y="267"/>
                    </a:cubicBezTo>
                    <a:cubicBezTo>
                      <a:pt x="240" y="257"/>
                      <a:pt x="242" y="248"/>
                      <a:pt x="245" y="239"/>
                    </a:cubicBezTo>
                    <a:cubicBezTo>
                      <a:pt x="249" y="222"/>
                      <a:pt x="261" y="212"/>
                      <a:pt x="274" y="203"/>
                    </a:cubicBezTo>
                    <a:cubicBezTo>
                      <a:pt x="276" y="201"/>
                      <a:pt x="279" y="200"/>
                      <a:pt x="281" y="198"/>
                    </a:cubicBezTo>
                    <a:cubicBezTo>
                      <a:pt x="281" y="198"/>
                      <a:pt x="281" y="198"/>
                      <a:pt x="281" y="197"/>
                    </a:cubicBezTo>
                    <a:cubicBezTo>
                      <a:pt x="280" y="192"/>
                      <a:pt x="279" y="186"/>
                      <a:pt x="277" y="180"/>
                    </a:cubicBezTo>
                    <a:cubicBezTo>
                      <a:pt x="275" y="171"/>
                      <a:pt x="275" y="163"/>
                      <a:pt x="278" y="154"/>
                    </a:cubicBezTo>
                    <a:cubicBezTo>
                      <a:pt x="281" y="144"/>
                      <a:pt x="282" y="133"/>
                      <a:pt x="285" y="123"/>
                    </a:cubicBezTo>
                    <a:cubicBezTo>
                      <a:pt x="289" y="107"/>
                      <a:pt x="297" y="93"/>
                      <a:pt x="310" y="83"/>
                    </a:cubicBezTo>
                    <a:cubicBezTo>
                      <a:pt x="318" y="77"/>
                      <a:pt x="327" y="72"/>
                      <a:pt x="335" y="66"/>
                    </a:cubicBezTo>
                    <a:cubicBezTo>
                      <a:pt x="337" y="64"/>
                      <a:pt x="340" y="62"/>
                      <a:pt x="341" y="60"/>
                    </a:cubicBezTo>
                    <a:cubicBezTo>
                      <a:pt x="362" y="30"/>
                      <a:pt x="392" y="14"/>
                      <a:pt x="427" y="6"/>
                    </a:cubicBezTo>
                    <a:cubicBezTo>
                      <a:pt x="448" y="2"/>
                      <a:pt x="470" y="0"/>
                      <a:pt x="491" y="2"/>
                    </a:cubicBezTo>
                    <a:cubicBezTo>
                      <a:pt x="505" y="3"/>
                      <a:pt x="519" y="7"/>
                      <a:pt x="533" y="11"/>
                    </a:cubicBezTo>
                    <a:cubicBezTo>
                      <a:pt x="540" y="13"/>
                      <a:pt x="547" y="16"/>
                      <a:pt x="553" y="19"/>
                    </a:cubicBezTo>
                    <a:cubicBezTo>
                      <a:pt x="566" y="26"/>
                      <a:pt x="576" y="36"/>
                      <a:pt x="582" y="50"/>
                    </a:cubicBezTo>
                    <a:cubicBezTo>
                      <a:pt x="583" y="51"/>
                      <a:pt x="584" y="53"/>
                      <a:pt x="585" y="54"/>
                    </a:cubicBezTo>
                    <a:cubicBezTo>
                      <a:pt x="591" y="61"/>
                      <a:pt x="597" y="68"/>
                      <a:pt x="602" y="75"/>
                    </a:cubicBezTo>
                    <a:cubicBezTo>
                      <a:pt x="608" y="84"/>
                      <a:pt x="613" y="93"/>
                      <a:pt x="619" y="101"/>
                    </a:cubicBezTo>
                    <a:cubicBezTo>
                      <a:pt x="626" y="112"/>
                      <a:pt x="629" y="124"/>
                      <a:pt x="633" y="135"/>
                    </a:cubicBezTo>
                    <a:cubicBezTo>
                      <a:pt x="636" y="145"/>
                      <a:pt x="639" y="155"/>
                      <a:pt x="643" y="165"/>
                    </a:cubicBezTo>
                    <a:cubicBezTo>
                      <a:pt x="642" y="168"/>
                      <a:pt x="641" y="171"/>
                      <a:pt x="639" y="173"/>
                    </a:cubicBezTo>
                    <a:cubicBezTo>
                      <a:pt x="639" y="173"/>
                      <a:pt x="639" y="173"/>
                      <a:pt x="639" y="173"/>
                    </a:cubicBezTo>
                    <a:cubicBezTo>
                      <a:pt x="639" y="173"/>
                      <a:pt x="639" y="173"/>
                      <a:pt x="639" y="173"/>
                    </a:cubicBezTo>
                    <a:cubicBezTo>
                      <a:pt x="634" y="176"/>
                      <a:pt x="629" y="179"/>
                      <a:pt x="624" y="178"/>
                    </a:cubicBezTo>
                    <a:cubicBezTo>
                      <a:pt x="608" y="169"/>
                      <a:pt x="601" y="153"/>
                      <a:pt x="593" y="138"/>
                    </a:cubicBezTo>
                    <a:cubicBezTo>
                      <a:pt x="590" y="132"/>
                      <a:pt x="586" y="126"/>
                      <a:pt x="583" y="119"/>
                    </a:cubicBezTo>
                    <a:cubicBezTo>
                      <a:pt x="581" y="123"/>
                      <a:pt x="579" y="126"/>
                      <a:pt x="577" y="129"/>
                    </a:cubicBezTo>
                    <a:cubicBezTo>
                      <a:pt x="577" y="129"/>
                      <a:pt x="577" y="129"/>
                      <a:pt x="577" y="129"/>
                    </a:cubicBezTo>
                    <a:cubicBezTo>
                      <a:pt x="574" y="133"/>
                      <a:pt x="569" y="133"/>
                      <a:pt x="563" y="130"/>
                    </a:cubicBezTo>
                    <a:cubicBezTo>
                      <a:pt x="557" y="127"/>
                      <a:pt x="550" y="125"/>
                      <a:pt x="543" y="124"/>
                    </a:cubicBezTo>
                    <a:cubicBezTo>
                      <a:pt x="543" y="127"/>
                      <a:pt x="542" y="129"/>
                      <a:pt x="543" y="131"/>
                    </a:cubicBezTo>
                    <a:cubicBezTo>
                      <a:pt x="546" y="140"/>
                      <a:pt x="545" y="149"/>
                      <a:pt x="543" y="158"/>
                    </a:cubicBezTo>
                    <a:cubicBezTo>
                      <a:pt x="542" y="165"/>
                      <a:pt x="533" y="169"/>
                      <a:pt x="525" y="168"/>
                    </a:cubicBezTo>
                    <a:cubicBezTo>
                      <a:pt x="517" y="167"/>
                      <a:pt x="509" y="167"/>
                      <a:pt x="501" y="166"/>
                    </a:cubicBezTo>
                    <a:cubicBezTo>
                      <a:pt x="501" y="167"/>
                      <a:pt x="501" y="168"/>
                      <a:pt x="501" y="168"/>
                    </a:cubicBezTo>
                    <a:cubicBezTo>
                      <a:pt x="512" y="186"/>
                      <a:pt x="518" y="205"/>
                      <a:pt x="523" y="225"/>
                    </a:cubicBezTo>
                    <a:cubicBezTo>
                      <a:pt x="526" y="240"/>
                      <a:pt x="530" y="254"/>
                      <a:pt x="534" y="268"/>
                    </a:cubicBezTo>
                    <a:cubicBezTo>
                      <a:pt x="536" y="276"/>
                      <a:pt x="539" y="285"/>
                      <a:pt x="535" y="293"/>
                    </a:cubicBezTo>
                    <a:cubicBezTo>
                      <a:pt x="532" y="300"/>
                      <a:pt x="529" y="307"/>
                      <a:pt x="525" y="312"/>
                    </a:cubicBezTo>
                    <a:cubicBezTo>
                      <a:pt x="520" y="319"/>
                      <a:pt x="509" y="317"/>
                      <a:pt x="505" y="309"/>
                    </a:cubicBezTo>
                    <a:cubicBezTo>
                      <a:pt x="500" y="300"/>
                      <a:pt x="499" y="289"/>
                      <a:pt x="496" y="279"/>
                    </a:cubicBezTo>
                    <a:cubicBezTo>
                      <a:pt x="492" y="268"/>
                      <a:pt x="489" y="257"/>
                      <a:pt x="484" y="246"/>
                    </a:cubicBezTo>
                    <a:cubicBezTo>
                      <a:pt x="483" y="242"/>
                      <a:pt x="479" y="238"/>
                      <a:pt x="477" y="234"/>
                    </a:cubicBezTo>
                    <a:cubicBezTo>
                      <a:pt x="469" y="233"/>
                      <a:pt x="462" y="233"/>
                      <a:pt x="454" y="232"/>
                    </a:cubicBezTo>
                    <a:cubicBezTo>
                      <a:pt x="452" y="233"/>
                      <a:pt x="453" y="235"/>
                      <a:pt x="454" y="238"/>
                    </a:cubicBezTo>
                    <a:cubicBezTo>
                      <a:pt x="456" y="240"/>
                      <a:pt x="458" y="243"/>
                      <a:pt x="459" y="246"/>
                    </a:cubicBezTo>
                    <a:cubicBezTo>
                      <a:pt x="459" y="246"/>
                      <a:pt x="459" y="246"/>
                      <a:pt x="459" y="246"/>
                    </a:cubicBezTo>
                    <a:cubicBezTo>
                      <a:pt x="459" y="246"/>
                      <a:pt x="459" y="246"/>
                      <a:pt x="459" y="246"/>
                    </a:cubicBezTo>
                    <a:cubicBezTo>
                      <a:pt x="464" y="253"/>
                      <a:pt x="468" y="261"/>
                      <a:pt x="473" y="268"/>
                    </a:cubicBezTo>
                    <a:cubicBezTo>
                      <a:pt x="476" y="273"/>
                      <a:pt x="478" y="279"/>
                      <a:pt x="478" y="286"/>
                    </a:cubicBezTo>
                    <a:cubicBezTo>
                      <a:pt x="479" y="290"/>
                      <a:pt x="478" y="291"/>
                      <a:pt x="474" y="295"/>
                    </a:cubicBezTo>
                    <a:cubicBezTo>
                      <a:pt x="472" y="295"/>
                      <a:pt x="469" y="295"/>
                      <a:pt x="466" y="296"/>
                    </a:cubicBezTo>
                    <a:cubicBezTo>
                      <a:pt x="464" y="295"/>
                      <a:pt x="462" y="294"/>
                      <a:pt x="460" y="293"/>
                    </a:cubicBezTo>
                    <a:cubicBezTo>
                      <a:pt x="457" y="299"/>
                      <a:pt x="455" y="304"/>
                      <a:pt x="453" y="309"/>
                    </a:cubicBezTo>
                    <a:cubicBezTo>
                      <a:pt x="450" y="318"/>
                      <a:pt x="437" y="319"/>
                      <a:pt x="432" y="314"/>
                    </a:cubicBezTo>
                    <a:cubicBezTo>
                      <a:pt x="429" y="311"/>
                      <a:pt x="425" y="308"/>
                      <a:pt x="422" y="304"/>
                    </a:cubicBezTo>
                    <a:cubicBezTo>
                      <a:pt x="415" y="296"/>
                      <a:pt x="408" y="287"/>
                      <a:pt x="401" y="278"/>
                    </a:cubicBezTo>
                    <a:cubicBezTo>
                      <a:pt x="398" y="274"/>
                      <a:pt x="396" y="272"/>
                      <a:pt x="388" y="270"/>
                    </a:cubicBezTo>
                    <a:cubicBezTo>
                      <a:pt x="390" y="282"/>
                      <a:pt x="392" y="294"/>
                      <a:pt x="389" y="305"/>
                    </a:cubicBezTo>
                    <a:cubicBezTo>
                      <a:pt x="382" y="311"/>
                      <a:pt x="378" y="311"/>
                      <a:pt x="373" y="305"/>
                    </a:cubicBezTo>
                    <a:cubicBezTo>
                      <a:pt x="367" y="298"/>
                      <a:pt x="359" y="294"/>
                      <a:pt x="351" y="290"/>
                    </a:cubicBezTo>
                    <a:cubicBezTo>
                      <a:pt x="352" y="299"/>
                      <a:pt x="354" y="307"/>
                      <a:pt x="355" y="316"/>
                    </a:cubicBezTo>
                    <a:cubicBezTo>
                      <a:pt x="358" y="343"/>
                      <a:pt x="358" y="370"/>
                      <a:pt x="347" y="396"/>
                    </a:cubicBezTo>
                    <a:cubicBezTo>
                      <a:pt x="344" y="403"/>
                      <a:pt x="340" y="410"/>
                      <a:pt x="337" y="416"/>
                    </a:cubicBezTo>
                    <a:cubicBezTo>
                      <a:pt x="335" y="419"/>
                      <a:pt x="333" y="422"/>
                      <a:pt x="332" y="425"/>
                    </a:cubicBezTo>
                    <a:cubicBezTo>
                      <a:pt x="331" y="426"/>
                      <a:pt x="331" y="427"/>
                      <a:pt x="330" y="428"/>
                    </a:cubicBezTo>
                    <a:cubicBezTo>
                      <a:pt x="322" y="439"/>
                      <a:pt x="312" y="450"/>
                      <a:pt x="299" y="457"/>
                    </a:cubicBezTo>
                    <a:cubicBezTo>
                      <a:pt x="289" y="463"/>
                      <a:pt x="279" y="468"/>
                      <a:pt x="269" y="473"/>
                    </a:cubicBezTo>
                    <a:cubicBezTo>
                      <a:pt x="268" y="474"/>
                      <a:pt x="267" y="474"/>
                      <a:pt x="266" y="476"/>
                    </a:cubicBezTo>
                    <a:cubicBezTo>
                      <a:pt x="256" y="491"/>
                      <a:pt x="247" y="507"/>
                      <a:pt x="247" y="526"/>
                    </a:cubicBezTo>
                    <a:cubicBezTo>
                      <a:pt x="247" y="538"/>
                      <a:pt x="245" y="550"/>
                      <a:pt x="245" y="562"/>
                    </a:cubicBezTo>
                    <a:cubicBezTo>
                      <a:pt x="244" y="571"/>
                      <a:pt x="244" y="579"/>
                      <a:pt x="244" y="588"/>
                    </a:cubicBezTo>
                    <a:cubicBezTo>
                      <a:pt x="244" y="599"/>
                      <a:pt x="245" y="609"/>
                      <a:pt x="250" y="618"/>
                    </a:cubicBezTo>
                    <a:cubicBezTo>
                      <a:pt x="252" y="621"/>
                      <a:pt x="252" y="625"/>
                      <a:pt x="251" y="629"/>
                    </a:cubicBezTo>
                    <a:cubicBezTo>
                      <a:pt x="248" y="634"/>
                      <a:pt x="245" y="639"/>
                      <a:pt x="242" y="646"/>
                    </a:cubicBezTo>
                    <a:cubicBezTo>
                      <a:pt x="240" y="643"/>
                      <a:pt x="238" y="641"/>
                      <a:pt x="237" y="638"/>
                    </a:cubicBezTo>
                    <a:cubicBezTo>
                      <a:pt x="233" y="646"/>
                      <a:pt x="229" y="653"/>
                      <a:pt x="225" y="661"/>
                    </a:cubicBezTo>
                    <a:cubicBezTo>
                      <a:pt x="225" y="661"/>
                      <a:pt x="224" y="661"/>
                      <a:pt x="224" y="661"/>
                    </a:cubicBezTo>
                    <a:cubicBezTo>
                      <a:pt x="220" y="653"/>
                      <a:pt x="216" y="645"/>
                      <a:pt x="215" y="635"/>
                    </a:cubicBezTo>
                    <a:cubicBezTo>
                      <a:pt x="213" y="637"/>
                      <a:pt x="211" y="638"/>
                      <a:pt x="210" y="641"/>
                    </a:cubicBezTo>
                    <a:cubicBezTo>
                      <a:pt x="207" y="646"/>
                      <a:pt x="204" y="651"/>
                      <a:pt x="201" y="657"/>
                    </a:cubicBezTo>
                    <a:cubicBezTo>
                      <a:pt x="201" y="658"/>
                      <a:pt x="200" y="660"/>
                      <a:pt x="199" y="661"/>
                    </a:cubicBezTo>
                    <a:cubicBezTo>
                      <a:pt x="191" y="654"/>
                      <a:pt x="190" y="639"/>
                      <a:pt x="197" y="632"/>
                    </a:cubicBezTo>
                    <a:cubicBezTo>
                      <a:pt x="205" y="626"/>
                      <a:pt x="213" y="620"/>
                      <a:pt x="220" y="614"/>
                    </a:cubicBezTo>
                    <a:cubicBezTo>
                      <a:pt x="224" y="611"/>
                      <a:pt x="226" y="608"/>
                      <a:pt x="225" y="603"/>
                    </a:cubicBezTo>
                    <a:cubicBezTo>
                      <a:pt x="223" y="588"/>
                      <a:pt x="225" y="573"/>
                      <a:pt x="227" y="557"/>
                    </a:cubicBezTo>
                    <a:cubicBezTo>
                      <a:pt x="228" y="550"/>
                      <a:pt x="229" y="543"/>
                      <a:pt x="229" y="536"/>
                    </a:cubicBezTo>
                    <a:cubicBezTo>
                      <a:pt x="229" y="528"/>
                      <a:pt x="229" y="519"/>
                      <a:pt x="229" y="510"/>
                    </a:cubicBezTo>
                    <a:cubicBezTo>
                      <a:pt x="213" y="508"/>
                      <a:pt x="204" y="497"/>
                      <a:pt x="194" y="485"/>
                    </a:cubicBezTo>
                    <a:cubicBezTo>
                      <a:pt x="184" y="505"/>
                      <a:pt x="175" y="524"/>
                      <a:pt x="187" y="547"/>
                    </a:cubicBezTo>
                    <a:cubicBezTo>
                      <a:pt x="186" y="550"/>
                      <a:pt x="184" y="554"/>
                      <a:pt x="182" y="558"/>
                    </a:cubicBezTo>
                    <a:cubicBezTo>
                      <a:pt x="174" y="571"/>
                      <a:pt x="166" y="583"/>
                      <a:pt x="160" y="598"/>
                    </a:cubicBezTo>
                    <a:cubicBezTo>
                      <a:pt x="157" y="606"/>
                      <a:pt x="152" y="613"/>
                      <a:pt x="148" y="622"/>
                    </a:cubicBezTo>
                    <a:cubicBezTo>
                      <a:pt x="146" y="626"/>
                      <a:pt x="145" y="632"/>
                      <a:pt x="144" y="637"/>
                    </a:cubicBezTo>
                    <a:cubicBezTo>
                      <a:pt x="143" y="647"/>
                      <a:pt x="141" y="657"/>
                      <a:pt x="140" y="666"/>
                    </a:cubicBezTo>
                    <a:cubicBezTo>
                      <a:pt x="139" y="669"/>
                      <a:pt x="138" y="671"/>
                      <a:pt x="136" y="675"/>
                    </a:cubicBezTo>
                    <a:cubicBezTo>
                      <a:pt x="129" y="666"/>
                      <a:pt x="128" y="658"/>
                      <a:pt x="130" y="647"/>
                    </a:cubicBezTo>
                    <a:cubicBezTo>
                      <a:pt x="122" y="652"/>
                      <a:pt x="117" y="657"/>
                      <a:pt x="116" y="665"/>
                    </a:cubicBezTo>
                    <a:cubicBezTo>
                      <a:pt x="116" y="670"/>
                      <a:pt x="115" y="676"/>
                      <a:pt x="109" y="678"/>
                    </a:cubicBezTo>
                    <a:cubicBezTo>
                      <a:pt x="105" y="673"/>
                      <a:pt x="104" y="666"/>
                      <a:pt x="105" y="653"/>
                    </a:cubicBezTo>
                    <a:cubicBezTo>
                      <a:pt x="107" y="651"/>
                      <a:pt x="109" y="649"/>
                      <a:pt x="112" y="646"/>
                    </a:cubicBezTo>
                    <a:cubicBezTo>
                      <a:pt x="112" y="646"/>
                      <a:pt x="111" y="646"/>
                      <a:pt x="111" y="645"/>
                    </a:cubicBezTo>
                    <a:cubicBezTo>
                      <a:pt x="105" y="647"/>
                      <a:pt x="99" y="649"/>
                      <a:pt x="94" y="652"/>
                    </a:cubicBezTo>
                    <a:cubicBezTo>
                      <a:pt x="91" y="653"/>
                      <a:pt x="90" y="656"/>
                      <a:pt x="89" y="659"/>
                    </a:cubicBezTo>
                    <a:cubicBezTo>
                      <a:pt x="88" y="663"/>
                      <a:pt x="87" y="666"/>
                      <a:pt x="86" y="670"/>
                    </a:cubicBezTo>
                    <a:cubicBezTo>
                      <a:pt x="77" y="667"/>
                      <a:pt x="74" y="656"/>
                      <a:pt x="83" y="644"/>
                    </a:cubicBezTo>
                    <a:cubicBezTo>
                      <a:pt x="94" y="642"/>
                      <a:pt x="106" y="638"/>
                      <a:pt x="118" y="636"/>
                    </a:cubicBezTo>
                    <a:cubicBezTo>
                      <a:pt x="121" y="635"/>
                      <a:pt x="122" y="633"/>
                      <a:pt x="124" y="631"/>
                    </a:cubicBezTo>
                    <a:cubicBezTo>
                      <a:pt x="133" y="613"/>
                      <a:pt x="143" y="595"/>
                      <a:pt x="153" y="577"/>
                    </a:cubicBezTo>
                    <a:cubicBezTo>
                      <a:pt x="155" y="574"/>
                      <a:pt x="156" y="571"/>
                      <a:pt x="158" y="568"/>
                    </a:cubicBezTo>
                    <a:cubicBezTo>
                      <a:pt x="158" y="568"/>
                      <a:pt x="158" y="568"/>
                      <a:pt x="158" y="568"/>
                    </a:cubicBezTo>
                    <a:cubicBezTo>
                      <a:pt x="158" y="568"/>
                      <a:pt x="158" y="567"/>
                      <a:pt x="158" y="567"/>
                    </a:cubicBezTo>
                    <a:cubicBezTo>
                      <a:pt x="158" y="567"/>
                      <a:pt x="158" y="567"/>
                      <a:pt x="158" y="567"/>
                    </a:cubicBezTo>
                    <a:cubicBezTo>
                      <a:pt x="158" y="567"/>
                      <a:pt x="158" y="567"/>
                      <a:pt x="158" y="567"/>
                    </a:cubicBezTo>
                    <a:cubicBezTo>
                      <a:pt x="158" y="567"/>
                      <a:pt x="158" y="568"/>
                      <a:pt x="158" y="568"/>
                    </a:cubicBezTo>
                    <a:cubicBezTo>
                      <a:pt x="156" y="567"/>
                      <a:pt x="153" y="566"/>
                      <a:pt x="151" y="564"/>
                    </a:cubicBezTo>
                    <a:cubicBezTo>
                      <a:pt x="145" y="559"/>
                      <a:pt x="140" y="553"/>
                      <a:pt x="134" y="549"/>
                    </a:cubicBezTo>
                    <a:cubicBezTo>
                      <a:pt x="115" y="533"/>
                      <a:pt x="105" y="512"/>
                      <a:pt x="99" y="488"/>
                    </a:cubicBezTo>
                    <a:cubicBezTo>
                      <a:pt x="93" y="486"/>
                      <a:pt x="87" y="484"/>
                      <a:pt x="82" y="482"/>
                    </a:cubicBezTo>
                    <a:cubicBezTo>
                      <a:pt x="61" y="472"/>
                      <a:pt x="46" y="456"/>
                      <a:pt x="41" y="433"/>
                    </a:cubicBezTo>
                    <a:cubicBezTo>
                      <a:pt x="38" y="416"/>
                      <a:pt x="36" y="400"/>
                      <a:pt x="38" y="383"/>
                    </a:cubicBezTo>
                    <a:cubicBezTo>
                      <a:pt x="39" y="367"/>
                      <a:pt x="41" y="351"/>
                      <a:pt x="48" y="336"/>
                    </a:cubicBezTo>
                    <a:cubicBezTo>
                      <a:pt x="49" y="335"/>
                      <a:pt x="49" y="333"/>
                      <a:pt x="50" y="331"/>
                    </a:cubicBezTo>
                    <a:cubicBezTo>
                      <a:pt x="44" y="331"/>
                      <a:pt x="39" y="332"/>
                      <a:pt x="35" y="331"/>
                    </a:cubicBezTo>
                    <a:cubicBezTo>
                      <a:pt x="27" y="329"/>
                      <a:pt x="22" y="321"/>
                      <a:pt x="21" y="311"/>
                    </a:cubicBezTo>
                    <a:cubicBezTo>
                      <a:pt x="20" y="297"/>
                      <a:pt x="25" y="283"/>
                      <a:pt x="31" y="270"/>
                    </a:cubicBezTo>
                    <a:cubicBezTo>
                      <a:pt x="36" y="261"/>
                      <a:pt x="41" y="252"/>
                      <a:pt x="46" y="242"/>
                    </a:cubicBezTo>
                    <a:cubicBezTo>
                      <a:pt x="33" y="247"/>
                      <a:pt x="21" y="251"/>
                      <a:pt x="10" y="255"/>
                    </a:cubicBezTo>
                    <a:cubicBezTo>
                      <a:pt x="8" y="253"/>
                      <a:pt x="6" y="252"/>
                      <a:pt x="5" y="251"/>
                    </a:cubicBezTo>
                    <a:cubicBezTo>
                      <a:pt x="4" y="249"/>
                      <a:pt x="3" y="248"/>
                      <a:pt x="3" y="246"/>
                    </a:cubicBezTo>
                    <a:cubicBezTo>
                      <a:pt x="3" y="246"/>
                      <a:pt x="3" y="246"/>
                      <a:pt x="3" y="246"/>
                    </a:cubicBezTo>
                    <a:cubicBezTo>
                      <a:pt x="2" y="245"/>
                      <a:pt x="1" y="244"/>
                      <a:pt x="0" y="242"/>
                    </a:cubicBezTo>
                    <a:cubicBezTo>
                      <a:pt x="0" y="237"/>
                      <a:pt x="3" y="233"/>
                      <a:pt x="7" y="229"/>
                    </a:cubicBezTo>
                    <a:cubicBezTo>
                      <a:pt x="14" y="222"/>
                      <a:pt x="21" y="215"/>
                      <a:pt x="29" y="207"/>
                    </a:cubicBezTo>
                    <a:cubicBezTo>
                      <a:pt x="28" y="201"/>
                      <a:pt x="26" y="194"/>
                      <a:pt x="25" y="188"/>
                    </a:cubicBezTo>
                    <a:cubicBezTo>
                      <a:pt x="25" y="182"/>
                      <a:pt x="26" y="176"/>
                      <a:pt x="27" y="171"/>
                    </a:cubicBezTo>
                    <a:cubicBezTo>
                      <a:pt x="29" y="161"/>
                      <a:pt x="38" y="157"/>
                      <a:pt x="51" y="158"/>
                    </a:cubicBezTo>
                    <a:cubicBezTo>
                      <a:pt x="52" y="160"/>
                      <a:pt x="53" y="162"/>
                      <a:pt x="54" y="165"/>
                    </a:cubicBezTo>
                    <a:cubicBezTo>
                      <a:pt x="57" y="159"/>
                      <a:pt x="60" y="154"/>
                      <a:pt x="63" y="149"/>
                    </a:cubicBezTo>
                    <a:cubicBezTo>
                      <a:pt x="68" y="140"/>
                      <a:pt x="75" y="134"/>
                      <a:pt x="83" y="129"/>
                    </a:cubicBezTo>
                    <a:cubicBezTo>
                      <a:pt x="90" y="125"/>
                      <a:pt x="98" y="126"/>
                      <a:pt x="101" y="132"/>
                    </a:cubicBezTo>
                    <a:cubicBezTo>
                      <a:pt x="103" y="134"/>
                      <a:pt x="103" y="137"/>
                      <a:pt x="104" y="139"/>
                    </a:cubicBezTo>
                    <a:cubicBezTo>
                      <a:pt x="112" y="136"/>
                      <a:pt x="120" y="132"/>
                      <a:pt x="127" y="128"/>
                    </a:cubicBezTo>
                    <a:cubicBezTo>
                      <a:pt x="129" y="128"/>
                      <a:pt x="131" y="128"/>
                      <a:pt x="133" y="128"/>
                    </a:cubicBezTo>
                    <a:cubicBezTo>
                      <a:pt x="138" y="127"/>
                      <a:pt x="142" y="129"/>
                      <a:pt x="144" y="133"/>
                    </a:cubicBezTo>
                    <a:cubicBezTo>
                      <a:pt x="145" y="134"/>
                      <a:pt x="146" y="135"/>
                      <a:pt x="147" y="137"/>
                    </a:cubicBezTo>
                    <a:cubicBezTo>
                      <a:pt x="149" y="134"/>
                      <a:pt x="150" y="131"/>
                      <a:pt x="152" y="129"/>
                    </a:cubicBezTo>
                    <a:cubicBezTo>
                      <a:pt x="157" y="124"/>
                      <a:pt x="161" y="118"/>
                      <a:pt x="166" y="114"/>
                    </a:cubicBezTo>
                    <a:cubicBezTo>
                      <a:pt x="172" y="110"/>
                      <a:pt x="179" y="109"/>
                      <a:pt x="186" y="111"/>
                    </a:cubicBezTo>
                    <a:cubicBezTo>
                      <a:pt x="186" y="112"/>
                      <a:pt x="186" y="112"/>
                      <a:pt x="186" y="112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90" y="114"/>
                      <a:pt x="192" y="117"/>
                      <a:pt x="191" y="122"/>
                    </a:cubicBezTo>
                    <a:cubicBezTo>
                      <a:pt x="190" y="136"/>
                      <a:pt x="184" y="147"/>
                      <a:pt x="176" y="158"/>
                    </a:cubicBezTo>
                    <a:cubicBezTo>
                      <a:pt x="171" y="165"/>
                      <a:pt x="166" y="172"/>
                      <a:pt x="160" y="179"/>
                    </a:cubicBezTo>
                    <a:cubicBezTo>
                      <a:pt x="154" y="185"/>
                      <a:pt x="147" y="191"/>
                      <a:pt x="140" y="196"/>
                    </a:cubicBezTo>
                    <a:cubicBezTo>
                      <a:pt x="153" y="211"/>
                      <a:pt x="160" y="230"/>
                      <a:pt x="170" y="247"/>
                    </a:cubicBezTo>
                    <a:cubicBezTo>
                      <a:pt x="179" y="264"/>
                      <a:pt x="184" y="283"/>
                      <a:pt x="187" y="303"/>
                    </a:cubicBezTo>
                    <a:cubicBezTo>
                      <a:pt x="188" y="302"/>
                      <a:pt x="189" y="301"/>
                      <a:pt x="190" y="301"/>
                    </a:cubicBezTo>
                    <a:close/>
                    <a:moveTo>
                      <a:pt x="197" y="640"/>
                    </a:moveTo>
                    <a:cubicBezTo>
                      <a:pt x="197" y="640"/>
                      <a:pt x="197" y="640"/>
                      <a:pt x="198" y="639"/>
                    </a:cubicBezTo>
                    <a:cubicBezTo>
                      <a:pt x="198" y="639"/>
                      <a:pt x="197" y="639"/>
                      <a:pt x="197" y="639"/>
                    </a:cubicBezTo>
                    <a:cubicBezTo>
                      <a:pt x="197" y="639"/>
                      <a:pt x="197" y="640"/>
                      <a:pt x="197" y="640"/>
                    </a:cubicBezTo>
                    <a:close/>
                    <a:moveTo>
                      <a:pt x="552" y="35"/>
                    </a:moveTo>
                    <a:cubicBezTo>
                      <a:pt x="552" y="35"/>
                      <a:pt x="552" y="35"/>
                      <a:pt x="552" y="35"/>
                    </a:cubicBezTo>
                    <a:cubicBezTo>
                      <a:pt x="552" y="35"/>
                      <a:pt x="552" y="35"/>
                      <a:pt x="552" y="35"/>
                    </a:cubicBezTo>
                    <a:close/>
                  </a:path>
                </a:pathLst>
              </a:custGeom>
              <a:solidFill>
                <a:srgbClr val="FF6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8"/>
              <p:cNvSpPr>
                <a:spLocks noEditPoints="1"/>
              </p:cNvSpPr>
              <p:nvPr/>
            </p:nvSpPr>
            <p:spPr bwMode="auto">
              <a:xfrm>
                <a:off x="3736" y="29"/>
                <a:ext cx="1421" cy="1892"/>
              </a:xfrm>
              <a:custGeom>
                <a:avLst/>
                <a:gdLst>
                  <a:gd name="T0" fmla="*/ 781 w 828"/>
                  <a:gd name="T1" fmla="*/ 336 h 1102"/>
                  <a:gd name="T2" fmla="*/ 520 w 828"/>
                  <a:gd name="T3" fmla="*/ 255 h 1102"/>
                  <a:gd name="T4" fmla="*/ 409 w 828"/>
                  <a:gd name="T5" fmla="*/ 911 h 1102"/>
                  <a:gd name="T6" fmla="*/ 681 w 828"/>
                  <a:gd name="T7" fmla="*/ 729 h 1102"/>
                  <a:gd name="T8" fmla="*/ 645 w 828"/>
                  <a:gd name="T9" fmla="*/ 1012 h 1102"/>
                  <a:gd name="T10" fmla="*/ 120 w 828"/>
                  <a:gd name="T11" fmla="*/ 997 h 1102"/>
                  <a:gd name="T12" fmla="*/ 48 w 828"/>
                  <a:gd name="T13" fmla="*/ 246 h 1102"/>
                  <a:gd name="T14" fmla="*/ 176 w 828"/>
                  <a:gd name="T15" fmla="*/ 859 h 1102"/>
                  <a:gd name="T16" fmla="*/ 205 w 828"/>
                  <a:gd name="T17" fmla="*/ 763 h 1102"/>
                  <a:gd name="T18" fmla="*/ 49 w 828"/>
                  <a:gd name="T19" fmla="*/ 715 h 1102"/>
                  <a:gd name="T20" fmla="*/ 725 w 828"/>
                  <a:gd name="T21" fmla="*/ 233 h 1102"/>
                  <a:gd name="T22" fmla="*/ 386 w 828"/>
                  <a:gd name="T23" fmla="*/ 183 h 1102"/>
                  <a:gd name="T24" fmla="*/ 401 w 828"/>
                  <a:gd name="T25" fmla="*/ 162 h 1102"/>
                  <a:gd name="T26" fmla="*/ 426 w 828"/>
                  <a:gd name="T27" fmla="*/ 135 h 1102"/>
                  <a:gd name="T28" fmla="*/ 471 w 828"/>
                  <a:gd name="T29" fmla="*/ 88 h 1102"/>
                  <a:gd name="T30" fmla="*/ 514 w 828"/>
                  <a:gd name="T31" fmla="*/ 89 h 1102"/>
                  <a:gd name="T32" fmla="*/ 727 w 828"/>
                  <a:gd name="T33" fmla="*/ 819 h 1102"/>
                  <a:gd name="T34" fmla="*/ 382 w 828"/>
                  <a:gd name="T35" fmla="*/ 175 h 1102"/>
                  <a:gd name="T36" fmla="*/ 681 w 828"/>
                  <a:gd name="T37" fmla="*/ 313 h 1102"/>
                  <a:gd name="T38" fmla="*/ 433 w 828"/>
                  <a:gd name="T39" fmla="*/ 66 h 1102"/>
                  <a:gd name="T40" fmla="*/ 125 w 828"/>
                  <a:gd name="T41" fmla="*/ 927 h 1102"/>
                  <a:gd name="T42" fmla="*/ 393 w 828"/>
                  <a:gd name="T43" fmla="*/ 181 h 1102"/>
                  <a:gd name="T44" fmla="*/ 487 w 828"/>
                  <a:gd name="T45" fmla="*/ 109 h 1102"/>
                  <a:gd name="T46" fmla="*/ 387 w 828"/>
                  <a:gd name="T47" fmla="*/ 142 h 1102"/>
                  <a:gd name="T48" fmla="*/ 737 w 828"/>
                  <a:gd name="T49" fmla="*/ 284 h 1102"/>
                  <a:gd name="T50" fmla="*/ 725 w 828"/>
                  <a:gd name="T51" fmla="*/ 185 h 1102"/>
                  <a:gd name="T52" fmla="*/ 707 w 828"/>
                  <a:gd name="T53" fmla="*/ 812 h 1102"/>
                  <a:gd name="T54" fmla="*/ 718 w 828"/>
                  <a:gd name="T55" fmla="*/ 882 h 1102"/>
                  <a:gd name="T56" fmla="*/ 735 w 828"/>
                  <a:gd name="T57" fmla="*/ 241 h 1102"/>
                  <a:gd name="T58" fmla="*/ 686 w 828"/>
                  <a:gd name="T59" fmla="*/ 288 h 1102"/>
                  <a:gd name="T60" fmla="*/ 94 w 828"/>
                  <a:gd name="T61" fmla="*/ 891 h 1102"/>
                  <a:gd name="T62" fmla="*/ 218 w 828"/>
                  <a:gd name="T63" fmla="*/ 794 h 1102"/>
                  <a:gd name="T64" fmla="*/ 355 w 828"/>
                  <a:gd name="T65" fmla="*/ 934 h 1102"/>
                  <a:gd name="T66" fmla="*/ 434 w 828"/>
                  <a:gd name="T67" fmla="*/ 153 h 1102"/>
                  <a:gd name="T68" fmla="*/ 691 w 828"/>
                  <a:gd name="T69" fmla="*/ 187 h 1102"/>
                  <a:gd name="T70" fmla="*/ 226 w 828"/>
                  <a:gd name="T71" fmla="*/ 90 h 1102"/>
                  <a:gd name="T72" fmla="*/ 164 w 828"/>
                  <a:gd name="T73" fmla="*/ 270 h 1102"/>
                  <a:gd name="T74" fmla="*/ 30 w 828"/>
                  <a:gd name="T75" fmla="*/ 663 h 1102"/>
                  <a:gd name="T76" fmla="*/ 166 w 828"/>
                  <a:gd name="T77" fmla="*/ 737 h 1102"/>
                  <a:gd name="T78" fmla="*/ 341 w 828"/>
                  <a:gd name="T79" fmla="*/ 213 h 1102"/>
                  <a:gd name="T80" fmla="*/ 48 w 828"/>
                  <a:gd name="T81" fmla="*/ 694 h 1102"/>
                  <a:gd name="T82" fmla="*/ 186 w 828"/>
                  <a:gd name="T83" fmla="*/ 791 h 1102"/>
                  <a:gd name="T84" fmla="*/ 104 w 828"/>
                  <a:gd name="T85" fmla="*/ 917 h 1102"/>
                  <a:gd name="T86" fmla="*/ 201 w 828"/>
                  <a:gd name="T87" fmla="*/ 797 h 1102"/>
                  <a:gd name="T88" fmla="*/ 162 w 828"/>
                  <a:gd name="T89" fmla="*/ 864 h 1102"/>
                  <a:gd name="T90" fmla="*/ 119 w 828"/>
                  <a:gd name="T91" fmla="*/ 759 h 1102"/>
                  <a:gd name="T92" fmla="*/ 168 w 828"/>
                  <a:gd name="T93" fmla="*/ 669 h 1102"/>
                  <a:gd name="T94" fmla="*/ 453 w 828"/>
                  <a:gd name="T95" fmla="*/ 82 h 1102"/>
                  <a:gd name="T96" fmla="*/ 88 w 828"/>
                  <a:gd name="T97" fmla="*/ 816 h 1102"/>
                  <a:gd name="T98" fmla="*/ 49 w 828"/>
                  <a:gd name="T99" fmla="*/ 769 h 1102"/>
                  <a:gd name="T100" fmla="*/ 64 w 828"/>
                  <a:gd name="T101" fmla="*/ 822 h 1102"/>
                  <a:gd name="T102" fmla="*/ 687 w 828"/>
                  <a:gd name="T103" fmla="*/ 922 h 1102"/>
                  <a:gd name="T104" fmla="*/ 80 w 828"/>
                  <a:gd name="T105" fmla="*/ 799 h 1102"/>
                  <a:gd name="T106" fmla="*/ 689 w 828"/>
                  <a:gd name="T107" fmla="*/ 818 h 1102"/>
                  <a:gd name="T108" fmla="*/ 511 w 828"/>
                  <a:gd name="T109" fmla="*/ 45 h 1102"/>
                  <a:gd name="T110" fmla="*/ 102 w 828"/>
                  <a:gd name="T111" fmla="*/ 828 h 1102"/>
                  <a:gd name="T112" fmla="*/ 758 w 828"/>
                  <a:gd name="T113" fmla="*/ 300 h 1102"/>
                  <a:gd name="T114" fmla="*/ 736 w 828"/>
                  <a:gd name="T115" fmla="*/ 303 h 1102"/>
                  <a:gd name="T116" fmla="*/ 60 w 828"/>
                  <a:gd name="T117" fmla="*/ 792 h 1102"/>
                  <a:gd name="T118" fmla="*/ 380 w 828"/>
                  <a:gd name="T119" fmla="*/ 194 h 1102"/>
                  <a:gd name="T120" fmla="*/ 158 w 828"/>
                  <a:gd name="T121" fmla="*/ 881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8" h="1102">
                    <a:moveTo>
                      <a:pt x="676" y="89"/>
                    </a:moveTo>
                    <a:cubicBezTo>
                      <a:pt x="681" y="94"/>
                      <a:pt x="687" y="98"/>
                      <a:pt x="692" y="102"/>
                    </a:cubicBezTo>
                    <a:cubicBezTo>
                      <a:pt x="692" y="102"/>
                      <a:pt x="692" y="102"/>
                      <a:pt x="692" y="102"/>
                    </a:cubicBezTo>
                    <a:cubicBezTo>
                      <a:pt x="702" y="109"/>
                      <a:pt x="711" y="116"/>
                      <a:pt x="718" y="125"/>
                    </a:cubicBezTo>
                    <a:cubicBezTo>
                      <a:pt x="718" y="126"/>
                      <a:pt x="718" y="126"/>
                      <a:pt x="718" y="126"/>
                    </a:cubicBezTo>
                    <a:cubicBezTo>
                      <a:pt x="718" y="125"/>
                      <a:pt x="718" y="125"/>
                      <a:pt x="718" y="125"/>
                    </a:cubicBezTo>
                    <a:cubicBezTo>
                      <a:pt x="720" y="127"/>
                      <a:pt x="723" y="129"/>
                      <a:pt x="725" y="131"/>
                    </a:cubicBezTo>
                    <a:cubicBezTo>
                      <a:pt x="725" y="131"/>
                      <a:pt x="725" y="131"/>
                      <a:pt x="725" y="131"/>
                    </a:cubicBezTo>
                    <a:cubicBezTo>
                      <a:pt x="726" y="132"/>
                      <a:pt x="726" y="134"/>
                      <a:pt x="727" y="135"/>
                    </a:cubicBezTo>
                    <a:cubicBezTo>
                      <a:pt x="737" y="142"/>
                      <a:pt x="744" y="153"/>
                      <a:pt x="749" y="164"/>
                    </a:cubicBezTo>
                    <a:cubicBezTo>
                      <a:pt x="755" y="174"/>
                      <a:pt x="761" y="183"/>
                      <a:pt x="766" y="192"/>
                    </a:cubicBezTo>
                    <a:cubicBezTo>
                      <a:pt x="776" y="208"/>
                      <a:pt x="787" y="223"/>
                      <a:pt x="794" y="241"/>
                    </a:cubicBezTo>
                    <a:cubicBezTo>
                      <a:pt x="795" y="243"/>
                      <a:pt x="797" y="244"/>
                      <a:pt x="798" y="246"/>
                    </a:cubicBezTo>
                    <a:cubicBezTo>
                      <a:pt x="812" y="261"/>
                      <a:pt x="818" y="279"/>
                      <a:pt x="820" y="299"/>
                    </a:cubicBezTo>
                    <a:cubicBezTo>
                      <a:pt x="820" y="308"/>
                      <a:pt x="820" y="317"/>
                      <a:pt x="820" y="326"/>
                    </a:cubicBezTo>
                    <a:cubicBezTo>
                      <a:pt x="821" y="331"/>
                      <a:pt x="819" y="336"/>
                      <a:pt x="816" y="339"/>
                    </a:cubicBezTo>
                    <a:cubicBezTo>
                      <a:pt x="805" y="345"/>
                      <a:pt x="796" y="344"/>
                      <a:pt x="786" y="339"/>
                    </a:cubicBezTo>
                    <a:cubicBezTo>
                      <a:pt x="784" y="338"/>
                      <a:pt x="783" y="337"/>
                      <a:pt x="781" y="336"/>
                    </a:cubicBezTo>
                    <a:cubicBezTo>
                      <a:pt x="771" y="330"/>
                      <a:pt x="761" y="330"/>
                      <a:pt x="750" y="331"/>
                    </a:cubicBezTo>
                    <a:cubicBezTo>
                      <a:pt x="728" y="332"/>
                      <a:pt x="707" y="338"/>
                      <a:pt x="688" y="348"/>
                    </a:cubicBezTo>
                    <a:cubicBezTo>
                      <a:pt x="676" y="353"/>
                      <a:pt x="666" y="362"/>
                      <a:pt x="656" y="369"/>
                    </a:cubicBezTo>
                    <a:cubicBezTo>
                      <a:pt x="644" y="378"/>
                      <a:pt x="632" y="388"/>
                      <a:pt x="622" y="400"/>
                    </a:cubicBezTo>
                    <a:cubicBezTo>
                      <a:pt x="617" y="406"/>
                      <a:pt x="613" y="412"/>
                      <a:pt x="608" y="418"/>
                    </a:cubicBezTo>
                    <a:cubicBezTo>
                      <a:pt x="607" y="420"/>
                      <a:pt x="605" y="422"/>
                      <a:pt x="600" y="421"/>
                    </a:cubicBezTo>
                    <a:cubicBezTo>
                      <a:pt x="591" y="410"/>
                      <a:pt x="591" y="396"/>
                      <a:pt x="586" y="385"/>
                    </a:cubicBezTo>
                    <a:cubicBezTo>
                      <a:pt x="584" y="375"/>
                      <a:pt x="583" y="366"/>
                      <a:pt x="581" y="358"/>
                    </a:cubicBezTo>
                    <a:cubicBezTo>
                      <a:pt x="581" y="358"/>
                      <a:pt x="582" y="358"/>
                      <a:pt x="582" y="358"/>
                    </a:cubicBezTo>
                    <a:cubicBezTo>
                      <a:pt x="582" y="358"/>
                      <a:pt x="582" y="358"/>
                      <a:pt x="581" y="358"/>
                    </a:cubicBezTo>
                    <a:cubicBezTo>
                      <a:pt x="578" y="348"/>
                      <a:pt x="575" y="339"/>
                      <a:pt x="572" y="329"/>
                    </a:cubicBezTo>
                    <a:cubicBezTo>
                      <a:pt x="570" y="323"/>
                      <a:pt x="567" y="318"/>
                      <a:pt x="565" y="312"/>
                    </a:cubicBezTo>
                    <a:cubicBezTo>
                      <a:pt x="565" y="312"/>
                      <a:pt x="565" y="312"/>
                      <a:pt x="565" y="312"/>
                    </a:cubicBezTo>
                    <a:cubicBezTo>
                      <a:pt x="565" y="312"/>
                      <a:pt x="565" y="312"/>
                      <a:pt x="565" y="312"/>
                    </a:cubicBezTo>
                    <a:cubicBezTo>
                      <a:pt x="563" y="310"/>
                      <a:pt x="562" y="307"/>
                      <a:pt x="560" y="304"/>
                    </a:cubicBezTo>
                    <a:cubicBezTo>
                      <a:pt x="560" y="304"/>
                      <a:pt x="560" y="304"/>
                      <a:pt x="560" y="304"/>
                    </a:cubicBezTo>
                    <a:cubicBezTo>
                      <a:pt x="554" y="295"/>
                      <a:pt x="549" y="285"/>
                      <a:pt x="542" y="277"/>
                    </a:cubicBezTo>
                    <a:cubicBezTo>
                      <a:pt x="536" y="269"/>
                      <a:pt x="528" y="262"/>
                      <a:pt x="520" y="255"/>
                    </a:cubicBezTo>
                    <a:cubicBezTo>
                      <a:pt x="508" y="243"/>
                      <a:pt x="493" y="234"/>
                      <a:pt x="477" y="229"/>
                    </a:cubicBezTo>
                    <a:cubicBezTo>
                      <a:pt x="461" y="223"/>
                      <a:pt x="444" y="221"/>
                      <a:pt x="427" y="222"/>
                    </a:cubicBezTo>
                    <a:cubicBezTo>
                      <a:pt x="408" y="223"/>
                      <a:pt x="388" y="226"/>
                      <a:pt x="369" y="232"/>
                    </a:cubicBezTo>
                    <a:cubicBezTo>
                      <a:pt x="360" y="234"/>
                      <a:pt x="352" y="239"/>
                      <a:pt x="343" y="244"/>
                    </a:cubicBezTo>
                    <a:cubicBezTo>
                      <a:pt x="324" y="254"/>
                      <a:pt x="308" y="266"/>
                      <a:pt x="292" y="281"/>
                    </a:cubicBezTo>
                    <a:cubicBezTo>
                      <a:pt x="274" y="299"/>
                      <a:pt x="259" y="319"/>
                      <a:pt x="250" y="344"/>
                    </a:cubicBezTo>
                    <a:cubicBezTo>
                      <a:pt x="241" y="368"/>
                      <a:pt x="232" y="393"/>
                      <a:pt x="227" y="418"/>
                    </a:cubicBezTo>
                    <a:cubicBezTo>
                      <a:pt x="224" y="438"/>
                      <a:pt x="220" y="457"/>
                      <a:pt x="219" y="477"/>
                    </a:cubicBezTo>
                    <a:cubicBezTo>
                      <a:pt x="217" y="498"/>
                      <a:pt x="218" y="520"/>
                      <a:pt x="218" y="541"/>
                    </a:cubicBezTo>
                    <a:cubicBezTo>
                      <a:pt x="218" y="560"/>
                      <a:pt x="219" y="579"/>
                      <a:pt x="219" y="598"/>
                    </a:cubicBezTo>
                    <a:cubicBezTo>
                      <a:pt x="220" y="620"/>
                      <a:pt x="222" y="642"/>
                      <a:pt x="225" y="664"/>
                    </a:cubicBezTo>
                    <a:cubicBezTo>
                      <a:pt x="228" y="693"/>
                      <a:pt x="234" y="721"/>
                      <a:pt x="244" y="748"/>
                    </a:cubicBezTo>
                    <a:cubicBezTo>
                      <a:pt x="254" y="774"/>
                      <a:pt x="266" y="799"/>
                      <a:pt x="277" y="825"/>
                    </a:cubicBezTo>
                    <a:cubicBezTo>
                      <a:pt x="286" y="845"/>
                      <a:pt x="297" y="863"/>
                      <a:pt x="313" y="879"/>
                    </a:cubicBezTo>
                    <a:cubicBezTo>
                      <a:pt x="322" y="888"/>
                      <a:pt x="334" y="894"/>
                      <a:pt x="346" y="899"/>
                    </a:cubicBezTo>
                    <a:cubicBezTo>
                      <a:pt x="357" y="904"/>
                      <a:pt x="369" y="906"/>
                      <a:pt x="382" y="906"/>
                    </a:cubicBezTo>
                    <a:cubicBezTo>
                      <a:pt x="386" y="906"/>
                      <a:pt x="390" y="907"/>
                      <a:pt x="394" y="908"/>
                    </a:cubicBezTo>
                    <a:cubicBezTo>
                      <a:pt x="400" y="908"/>
                      <a:pt x="405" y="910"/>
                      <a:pt x="409" y="911"/>
                    </a:cubicBezTo>
                    <a:cubicBezTo>
                      <a:pt x="415" y="918"/>
                      <a:pt x="412" y="926"/>
                      <a:pt x="409" y="932"/>
                    </a:cubicBezTo>
                    <a:cubicBezTo>
                      <a:pt x="403" y="947"/>
                      <a:pt x="394" y="962"/>
                      <a:pt x="383" y="975"/>
                    </a:cubicBezTo>
                    <a:cubicBezTo>
                      <a:pt x="369" y="991"/>
                      <a:pt x="358" y="1008"/>
                      <a:pt x="355" y="1030"/>
                    </a:cubicBezTo>
                    <a:cubicBezTo>
                      <a:pt x="354" y="1042"/>
                      <a:pt x="354" y="1053"/>
                      <a:pt x="357" y="1064"/>
                    </a:cubicBezTo>
                    <a:cubicBezTo>
                      <a:pt x="360" y="1072"/>
                      <a:pt x="367" y="1074"/>
                      <a:pt x="374" y="1076"/>
                    </a:cubicBezTo>
                    <a:cubicBezTo>
                      <a:pt x="388" y="1079"/>
                      <a:pt x="402" y="1081"/>
                      <a:pt x="417" y="1080"/>
                    </a:cubicBezTo>
                    <a:cubicBezTo>
                      <a:pt x="425" y="1079"/>
                      <a:pt x="433" y="1078"/>
                      <a:pt x="441" y="1076"/>
                    </a:cubicBezTo>
                    <a:cubicBezTo>
                      <a:pt x="471" y="1071"/>
                      <a:pt x="499" y="1062"/>
                      <a:pt x="527" y="1050"/>
                    </a:cubicBezTo>
                    <a:cubicBezTo>
                      <a:pt x="544" y="1042"/>
                      <a:pt x="560" y="1033"/>
                      <a:pt x="574" y="1022"/>
                    </a:cubicBezTo>
                    <a:cubicBezTo>
                      <a:pt x="584" y="1014"/>
                      <a:pt x="591" y="1004"/>
                      <a:pt x="593" y="992"/>
                    </a:cubicBezTo>
                    <a:cubicBezTo>
                      <a:pt x="597" y="974"/>
                      <a:pt x="600" y="956"/>
                      <a:pt x="600" y="938"/>
                    </a:cubicBezTo>
                    <a:cubicBezTo>
                      <a:pt x="599" y="926"/>
                      <a:pt x="596" y="915"/>
                      <a:pt x="590" y="905"/>
                    </a:cubicBezTo>
                    <a:cubicBezTo>
                      <a:pt x="587" y="900"/>
                      <a:pt x="585" y="894"/>
                      <a:pt x="582" y="889"/>
                    </a:cubicBezTo>
                    <a:cubicBezTo>
                      <a:pt x="579" y="883"/>
                      <a:pt x="581" y="878"/>
                      <a:pt x="585" y="874"/>
                    </a:cubicBezTo>
                    <a:cubicBezTo>
                      <a:pt x="593" y="864"/>
                      <a:pt x="601" y="855"/>
                      <a:pt x="610" y="846"/>
                    </a:cubicBezTo>
                    <a:cubicBezTo>
                      <a:pt x="626" y="831"/>
                      <a:pt x="640" y="815"/>
                      <a:pt x="652" y="797"/>
                    </a:cubicBezTo>
                    <a:cubicBezTo>
                      <a:pt x="661" y="784"/>
                      <a:pt x="670" y="770"/>
                      <a:pt x="675" y="755"/>
                    </a:cubicBezTo>
                    <a:cubicBezTo>
                      <a:pt x="678" y="746"/>
                      <a:pt x="679" y="738"/>
                      <a:pt x="681" y="729"/>
                    </a:cubicBezTo>
                    <a:cubicBezTo>
                      <a:pt x="681" y="725"/>
                      <a:pt x="682" y="720"/>
                      <a:pt x="683" y="715"/>
                    </a:cubicBezTo>
                    <a:cubicBezTo>
                      <a:pt x="691" y="714"/>
                      <a:pt x="700" y="712"/>
                      <a:pt x="708" y="711"/>
                    </a:cubicBezTo>
                    <a:cubicBezTo>
                      <a:pt x="727" y="709"/>
                      <a:pt x="745" y="708"/>
                      <a:pt x="764" y="706"/>
                    </a:cubicBezTo>
                    <a:cubicBezTo>
                      <a:pt x="781" y="705"/>
                      <a:pt x="798" y="704"/>
                      <a:pt x="814" y="702"/>
                    </a:cubicBezTo>
                    <a:cubicBezTo>
                      <a:pt x="819" y="702"/>
                      <a:pt x="823" y="701"/>
                      <a:pt x="828" y="701"/>
                    </a:cubicBezTo>
                    <a:cubicBezTo>
                      <a:pt x="827" y="705"/>
                      <a:pt x="827" y="709"/>
                      <a:pt x="826" y="712"/>
                    </a:cubicBezTo>
                    <a:cubicBezTo>
                      <a:pt x="823" y="724"/>
                      <a:pt x="820" y="736"/>
                      <a:pt x="816" y="747"/>
                    </a:cubicBezTo>
                    <a:cubicBezTo>
                      <a:pt x="814" y="754"/>
                      <a:pt x="811" y="760"/>
                      <a:pt x="808" y="767"/>
                    </a:cubicBezTo>
                    <a:cubicBezTo>
                      <a:pt x="801" y="785"/>
                      <a:pt x="794" y="804"/>
                      <a:pt x="787" y="822"/>
                    </a:cubicBezTo>
                    <a:cubicBezTo>
                      <a:pt x="780" y="838"/>
                      <a:pt x="772" y="853"/>
                      <a:pt x="764" y="869"/>
                    </a:cubicBezTo>
                    <a:cubicBezTo>
                      <a:pt x="757" y="883"/>
                      <a:pt x="749" y="898"/>
                      <a:pt x="740" y="912"/>
                    </a:cubicBezTo>
                    <a:cubicBezTo>
                      <a:pt x="735" y="921"/>
                      <a:pt x="727" y="929"/>
                      <a:pt x="721" y="937"/>
                    </a:cubicBezTo>
                    <a:cubicBezTo>
                      <a:pt x="711" y="950"/>
                      <a:pt x="702" y="963"/>
                      <a:pt x="690" y="973"/>
                    </a:cubicBezTo>
                    <a:cubicBezTo>
                      <a:pt x="688" y="975"/>
                      <a:pt x="686" y="977"/>
                      <a:pt x="684" y="980"/>
                    </a:cubicBezTo>
                    <a:cubicBezTo>
                      <a:pt x="684" y="979"/>
                      <a:pt x="684" y="979"/>
                      <a:pt x="684" y="979"/>
                    </a:cubicBezTo>
                    <a:cubicBezTo>
                      <a:pt x="684" y="979"/>
                      <a:pt x="684" y="979"/>
                      <a:pt x="684" y="979"/>
                    </a:cubicBezTo>
                    <a:cubicBezTo>
                      <a:pt x="673" y="985"/>
                      <a:pt x="665" y="994"/>
                      <a:pt x="656" y="1003"/>
                    </a:cubicBezTo>
                    <a:cubicBezTo>
                      <a:pt x="652" y="1006"/>
                      <a:pt x="649" y="1009"/>
                      <a:pt x="645" y="1012"/>
                    </a:cubicBezTo>
                    <a:cubicBezTo>
                      <a:pt x="636" y="1019"/>
                      <a:pt x="628" y="1026"/>
                      <a:pt x="619" y="1032"/>
                    </a:cubicBezTo>
                    <a:cubicBezTo>
                      <a:pt x="603" y="1043"/>
                      <a:pt x="590" y="1057"/>
                      <a:pt x="572" y="1064"/>
                    </a:cubicBezTo>
                    <a:cubicBezTo>
                      <a:pt x="561" y="1068"/>
                      <a:pt x="550" y="1073"/>
                      <a:pt x="539" y="1075"/>
                    </a:cubicBezTo>
                    <a:cubicBezTo>
                      <a:pt x="520" y="1079"/>
                      <a:pt x="501" y="1084"/>
                      <a:pt x="482" y="1088"/>
                    </a:cubicBezTo>
                    <a:cubicBezTo>
                      <a:pt x="475" y="1090"/>
                      <a:pt x="468" y="1089"/>
                      <a:pt x="462" y="1091"/>
                    </a:cubicBezTo>
                    <a:cubicBezTo>
                      <a:pt x="453" y="1092"/>
                      <a:pt x="444" y="1095"/>
                      <a:pt x="435" y="1096"/>
                    </a:cubicBezTo>
                    <a:cubicBezTo>
                      <a:pt x="428" y="1098"/>
                      <a:pt x="421" y="1099"/>
                      <a:pt x="415" y="1100"/>
                    </a:cubicBezTo>
                    <a:cubicBezTo>
                      <a:pt x="399" y="1102"/>
                      <a:pt x="384" y="1100"/>
                      <a:pt x="368" y="1098"/>
                    </a:cubicBezTo>
                    <a:cubicBezTo>
                      <a:pt x="354" y="1096"/>
                      <a:pt x="340" y="1095"/>
                      <a:pt x="327" y="1093"/>
                    </a:cubicBezTo>
                    <a:cubicBezTo>
                      <a:pt x="306" y="1090"/>
                      <a:pt x="285" y="1086"/>
                      <a:pt x="265" y="1082"/>
                    </a:cubicBezTo>
                    <a:cubicBezTo>
                      <a:pt x="239" y="1077"/>
                      <a:pt x="215" y="1067"/>
                      <a:pt x="193" y="1054"/>
                    </a:cubicBezTo>
                    <a:cubicBezTo>
                      <a:pt x="182" y="1048"/>
                      <a:pt x="171" y="1043"/>
                      <a:pt x="161" y="1035"/>
                    </a:cubicBezTo>
                    <a:cubicBezTo>
                      <a:pt x="148" y="1025"/>
                      <a:pt x="135" y="1013"/>
                      <a:pt x="122" y="1001"/>
                    </a:cubicBezTo>
                    <a:cubicBezTo>
                      <a:pt x="121" y="1000"/>
                      <a:pt x="121" y="998"/>
                      <a:pt x="120" y="997"/>
                    </a:cubicBezTo>
                    <a:cubicBezTo>
                      <a:pt x="120" y="997"/>
                      <a:pt x="121" y="997"/>
                      <a:pt x="121" y="997"/>
                    </a:cubicBezTo>
                    <a:cubicBezTo>
                      <a:pt x="121" y="997"/>
                      <a:pt x="121" y="997"/>
                      <a:pt x="121" y="997"/>
                    </a:cubicBezTo>
                    <a:cubicBezTo>
                      <a:pt x="121" y="997"/>
                      <a:pt x="121" y="997"/>
                      <a:pt x="121" y="997"/>
                    </a:cubicBezTo>
                    <a:cubicBezTo>
                      <a:pt x="121" y="997"/>
                      <a:pt x="120" y="997"/>
                      <a:pt x="120" y="997"/>
                    </a:cubicBezTo>
                    <a:cubicBezTo>
                      <a:pt x="113" y="991"/>
                      <a:pt x="108" y="984"/>
                      <a:pt x="104" y="976"/>
                    </a:cubicBezTo>
                    <a:cubicBezTo>
                      <a:pt x="104" y="976"/>
                      <a:pt x="104" y="976"/>
                      <a:pt x="104" y="976"/>
                    </a:cubicBezTo>
                    <a:cubicBezTo>
                      <a:pt x="104" y="976"/>
                      <a:pt x="104" y="976"/>
                      <a:pt x="104" y="976"/>
                    </a:cubicBezTo>
                    <a:cubicBezTo>
                      <a:pt x="100" y="970"/>
                      <a:pt x="95" y="965"/>
                      <a:pt x="92" y="959"/>
                    </a:cubicBezTo>
                    <a:cubicBezTo>
                      <a:pt x="81" y="937"/>
                      <a:pt x="70" y="915"/>
                      <a:pt x="60" y="893"/>
                    </a:cubicBezTo>
                    <a:cubicBezTo>
                      <a:pt x="50" y="869"/>
                      <a:pt x="42" y="845"/>
                      <a:pt x="33" y="821"/>
                    </a:cubicBezTo>
                    <a:cubicBezTo>
                      <a:pt x="28" y="804"/>
                      <a:pt x="23" y="787"/>
                      <a:pt x="19" y="770"/>
                    </a:cubicBezTo>
                    <a:cubicBezTo>
                      <a:pt x="15" y="753"/>
                      <a:pt x="13" y="735"/>
                      <a:pt x="10" y="718"/>
                    </a:cubicBezTo>
                    <a:cubicBezTo>
                      <a:pt x="8" y="704"/>
                      <a:pt x="6" y="690"/>
                      <a:pt x="4" y="675"/>
                    </a:cubicBezTo>
                    <a:cubicBezTo>
                      <a:pt x="3" y="663"/>
                      <a:pt x="2" y="650"/>
                      <a:pt x="2" y="637"/>
                    </a:cubicBezTo>
                    <a:cubicBezTo>
                      <a:pt x="2" y="622"/>
                      <a:pt x="2" y="607"/>
                      <a:pt x="2" y="592"/>
                    </a:cubicBezTo>
                    <a:cubicBezTo>
                      <a:pt x="1" y="568"/>
                      <a:pt x="0" y="544"/>
                      <a:pt x="2" y="520"/>
                    </a:cubicBezTo>
                    <a:cubicBezTo>
                      <a:pt x="4" y="501"/>
                      <a:pt x="4" y="481"/>
                      <a:pt x="6" y="462"/>
                    </a:cubicBezTo>
                    <a:cubicBezTo>
                      <a:pt x="7" y="441"/>
                      <a:pt x="11" y="421"/>
                      <a:pt x="13" y="400"/>
                    </a:cubicBezTo>
                    <a:cubicBezTo>
                      <a:pt x="14" y="390"/>
                      <a:pt x="15" y="379"/>
                      <a:pt x="17" y="368"/>
                    </a:cubicBezTo>
                    <a:cubicBezTo>
                      <a:pt x="18" y="359"/>
                      <a:pt x="20" y="350"/>
                      <a:pt x="22" y="341"/>
                    </a:cubicBezTo>
                    <a:cubicBezTo>
                      <a:pt x="24" y="329"/>
                      <a:pt x="27" y="316"/>
                      <a:pt x="29" y="304"/>
                    </a:cubicBezTo>
                    <a:cubicBezTo>
                      <a:pt x="32" y="284"/>
                      <a:pt x="39" y="264"/>
                      <a:pt x="48" y="246"/>
                    </a:cubicBezTo>
                    <a:cubicBezTo>
                      <a:pt x="58" y="229"/>
                      <a:pt x="68" y="211"/>
                      <a:pt x="78" y="193"/>
                    </a:cubicBezTo>
                    <a:cubicBezTo>
                      <a:pt x="83" y="185"/>
                      <a:pt x="87" y="177"/>
                      <a:pt x="92" y="168"/>
                    </a:cubicBezTo>
                    <a:cubicBezTo>
                      <a:pt x="93" y="165"/>
                      <a:pt x="96" y="162"/>
                      <a:pt x="98" y="160"/>
                    </a:cubicBezTo>
                    <a:cubicBezTo>
                      <a:pt x="107" y="147"/>
                      <a:pt x="114" y="134"/>
                      <a:pt x="126" y="123"/>
                    </a:cubicBezTo>
                    <a:cubicBezTo>
                      <a:pt x="141" y="110"/>
                      <a:pt x="156" y="96"/>
                      <a:pt x="171" y="83"/>
                    </a:cubicBezTo>
                    <a:cubicBezTo>
                      <a:pt x="180" y="76"/>
                      <a:pt x="190" y="69"/>
                      <a:pt x="200" y="63"/>
                    </a:cubicBezTo>
                    <a:cubicBezTo>
                      <a:pt x="221" y="52"/>
                      <a:pt x="241" y="39"/>
                      <a:pt x="264" y="32"/>
                    </a:cubicBezTo>
                    <a:cubicBezTo>
                      <a:pt x="273" y="30"/>
                      <a:pt x="281" y="26"/>
                      <a:pt x="289" y="22"/>
                    </a:cubicBezTo>
                    <a:cubicBezTo>
                      <a:pt x="302" y="17"/>
                      <a:pt x="315" y="14"/>
                      <a:pt x="329" y="12"/>
                    </a:cubicBezTo>
                    <a:cubicBezTo>
                      <a:pt x="338" y="11"/>
                      <a:pt x="347" y="9"/>
                      <a:pt x="356" y="8"/>
                    </a:cubicBezTo>
                    <a:cubicBezTo>
                      <a:pt x="376" y="5"/>
                      <a:pt x="396" y="3"/>
                      <a:pt x="416" y="2"/>
                    </a:cubicBezTo>
                    <a:cubicBezTo>
                      <a:pt x="432" y="0"/>
                      <a:pt x="448" y="4"/>
                      <a:pt x="464" y="7"/>
                    </a:cubicBezTo>
                    <a:cubicBezTo>
                      <a:pt x="484" y="12"/>
                      <a:pt x="505" y="15"/>
                      <a:pt x="526" y="20"/>
                    </a:cubicBezTo>
                    <a:cubicBezTo>
                      <a:pt x="545" y="25"/>
                      <a:pt x="564" y="31"/>
                      <a:pt x="582" y="37"/>
                    </a:cubicBezTo>
                    <a:cubicBezTo>
                      <a:pt x="602" y="44"/>
                      <a:pt x="621" y="53"/>
                      <a:pt x="639" y="64"/>
                    </a:cubicBezTo>
                    <a:cubicBezTo>
                      <a:pt x="651" y="72"/>
                      <a:pt x="664" y="81"/>
                      <a:pt x="676" y="89"/>
                    </a:cubicBezTo>
                    <a:cubicBezTo>
                      <a:pt x="676" y="89"/>
                      <a:pt x="676" y="89"/>
                      <a:pt x="676" y="89"/>
                    </a:cubicBezTo>
                    <a:close/>
                    <a:moveTo>
                      <a:pt x="176" y="859"/>
                    </a:moveTo>
                    <a:cubicBezTo>
                      <a:pt x="176" y="859"/>
                      <a:pt x="176" y="859"/>
                      <a:pt x="176" y="859"/>
                    </a:cubicBezTo>
                    <a:cubicBezTo>
                      <a:pt x="176" y="859"/>
                      <a:pt x="176" y="859"/>
                      <a:pt x="176" y="859"/>
                    </a:cubicBezTo>
                    <a:close/>
                    <a:moveTo>
                      <a:pt x="183" y="851"/>
                    </a:moveTo>
                    <a:cubicBezTo>
                      <a:pt x="183" y="851"/>
                      <a:pt x="184" y="850"/>
                      <a:pt x="184" y="850"/>
                    </a:cubicBezTo>
                    <a:cubicBezTo>
                      <a:pt x="185" y="848"/>
                      <a:pt x="186" y="847"/>
                      <a:pt x="188" y="845"/>
                    </a:cubicBezTo>
                    <a:cubicBezTo>
                      <a:pt x="191" y="841"/>
                      <a:pt x="195" y="837"/>
                      <a:pt x="199" y="833"/>
                    </a:cubicBezTo>
                    <a:cubicBezTo>
                      <a:pt x="208" y="824"/>
                      <a:pt x="213" y="813"/>
                      <a:pt x="214" y="800"/>
                    </a:cubicBezTo>
                    <a:cubicBezTo>
                      <a:pt x="215" y="794"/>
                      <a:pt x="215" y="788"/>
                      <a:pt x="215" y="782"/>
                    </a:cubicBezTo>
                    <a:cubicBezTo>
                      <a:pt x="214" y="763"/>
                      <a:pt x="209" y="745"/>
                      <a:pt x="204" y="726"/>
                    </a:cubicBezTo>
                    <a:cubicBezTo>
                      <a:pt x="201" y="712"/>
                      <a:pt x="197" y="699"/>
                      <a:pt x="197" y="684"/>
                    </a:cubicBezTo>
                    <a:cubicBezTo>
                      <a:pt x="197" y="673"/>
                      <a:pt x="196" y="662"/>
                      <a:pt x="196" y="652"/>
                    </a:cubicBezTo>
                    <a:cubicBezTo>
                      <a:pt x="195" y="640"/>
                      <a:pt x="193" y="628"/>
                      <a:pt x="192" y="616"/>
                    </a:cubicBezTo>
                    <a:cubicBezTo>
                      <a:pt x="192" y="612"/>
                      <a:pt x="191" y="608"/>
                      <a:pt x="190" y="604"/>
                    </a:cubicBezTo>
                    <a:cubicBezTo>
                      <a:pt x="189" y="606"/>
                      <a:pt x="189" y="608"/>
                      <a:pt x="188" y="610"/>
                    </a:cubicBezTo>
                    <a:cubicBezTo>
                      <a:pt x="184" y="622"/>
                      <a:pt x="183" y="635"/>
                      <a:pt x="182" y="648"/>
                    </a:cubicBezTo>
                    <a:cubicBezTo>
                      <a:pt x="182" y="656"/>
                      <a:pt x="182" y="665"/>
                      <a:pt x="184" y="672"/>
                    </a:cubicBezTo>
                    <a:cubicBezTo>
                      <a:pt x="187" y="687"/>
                      <a:pt x="192" y="700"/>
                      <a:pt x="195" y="715"/>
                    </a:cubicBezTo>
                    <a:cubicBezTo>
                      <a:pt x="199" y="731"/>
                      <a:pt x="205" y="746"/>
                      <a:pt x="205" y="763"/>
                    </a:cubicBezTo>
                    <a:cubicBezTo>
                      <a:pt x="204" y="775"/>
                      <a:pt x="204" y="787"/>
                      <a:pt x="204" y="799"/>
                    </a:cubicBezTo>
                    <a:cubicBezTo>
                      <a:pt x="204" y="800"/>
                      <a:pt x="203" y="802"/>
                      <a:pt x="203" y="803"/>
                    </a:cubicBezTo>
                    <a:cubicBezTo>
                      <a:pt x="202" y="809"/>
                      <a:pt x="201" y="815"/>
                      <a:pt x="199" y="820"/>
                    </a:cubicBezTo>
                    <a:cubicBezTo>
                      <a:pt x="198" y="825"/>
                      <a:pt x="196" y="830"/>
                      <a:pt x="194" y="835"/>
                    </a:cubicBezTo>
                    <a:cubicBezTo>
                      <a:pt x="192" y="838"/>
                      <a:pt x="190" y="842"/>
                      <a:pt x="188" y="845"/>
                    </a:cubicBezTo>
                    <a:cubicBezTo>
                      <a:pt x="187" y="847"/>
                      <a:pt x="185" y="848"/>
                      <a:pt x="184" y="850"/>
                    </a:cubicBezTo>
                    <a:cubicBezTo>
                      <a:pt x="184" y="850"/>
                      <a:pt x="183" y="851"/>
                      <a:pt x="183" y="851"/>
                    </a:cubicBezTo>
                    <a:cubicBezTo>
                      <a:pt x="183" y="851"/>
                      <a:pt x="182" y="852"/>
                      <a:pt x="182" y="852"/>
                    </a:cubicBezTo>
                    <a:cubicBezTo>
                      <a:pt x="181" y="853"/>
                      <a:pt x="181" y="853"/>
                      <a:pt x="180" y="854"/>
                    </a:cubicBezTo>
                    <a:cubicBezTo>
                      <a:pt x="180" y="854"/>
                      <a:pt x="180" y="854"/>
                      <a:pt x="181" y="855"/>
                    </a:cubicBezTo>
                    <a:cubicBezTo>
                      <a:pt x="181" y="854"/>
                      <a:pt x="181" y="853"/>
                      <a:pt x="182" y="852"/>
                    </a:cubicBezTo>
                    <a:cubicBezTo>
                      <a:pt x="182" y="852"/>
                      <a:pt x="183" y="851"/>
                      <a:pt x="183" y="851"/>
                    </a:cubicBezTo>
                    <a:close/>
                    <a:moveTo>
                      <a:pt x="98" y="727"/>
                    </a:moveTo>
                    <a:cubicBezTo>
                      <a:pt x="98" y="727"/>
                      <a:pt x="98" y="727"/>
                      <a:pt x="98" y="727"/>
                    </a:cubicBezTo>
                    <a:cubicBezTo>
                      <a:pt x="98" y="727"/>
                      <a:pt x="98" y="727"/>
                      <a:pt x="98" y="727"/>
                    </a:cubicBezTo>
                    <a:cubicBezTo>
                      <a:pt x="97" y="727"/>
                      <a:pt x="97" y="726"/>
                      <a:pt x="97" y="726"/>
                    </a:cubicBezTo>
                    <a:cubicBezTo>
                      <a:pt x="94" y="724"/>
                      <a:pt x="92" y="723"/>
                      <a:pt x="90" y="721"/>
                    </a:cubicBezTo>
                    <a:cubicBezTo>
                      <a:pt x="77" y="715"/>
                      <a:pt x="63" y="715"/>
                      <a:pt x="49" y="715"/>
                    </a:cubicBezTo>
                    <a:cubicBezTo>
                      <a:pt x="52" y="716"/>
                      <a:pt x="55" y="716"/>
                      <a:pt x="58" y="718"/>
                    </a:cubicBezTo>
                    <a:cubicBezTo>
                      <a:pt x="64" y="722"/>
                      <a:pt x="71" y="724"/>
                      <a:pt x="79" y="723"/>
                    </a:cubicBezTo>
                    <a:cubicBezTo>
                      <a:pt x="85" y="723"/>
                      <a:pt x="91" y="725"/>
                      <a:pt x="97" y="726"/>
                    </a:cubicBezTo>
                    <a:cubicBezTo>
                      <a:pt x="97" y="726"/>
                      <a:pt x="97" y="727"/>
                      <a:pt x="98" y="727"/>
                    </a:cubicBezTo>
                    <a:close/>
                    <a:moveTo>
                      <a:pt x="663" y="311"/>
                    </a:moveTo>
                    <a:cubicBezTo>
                      <a:pt x="663" y="311"/>
                      <a:pt x="663" y="311"/>
                      <a:pt x="663" y="311"/>
                    </a:cubicBezTo>
                    <a:cubicBezTo>
                      <a:pt x="663" y="311"/>
                      <a:pt x="663" y="311"/>
                      <a:pt x="663" y="311"/>
                    </a:cubicBezTo>
                    <a:cubicBezTo>
                      <a:pt x="663" y="312"/>
                      <a:pt x="662" y="312"/>
                      <a:pt x="662" y="312"/>
                    </a:cubicBezTo>
                    <a:cubicBezTo>
                      <a:pt x="661" y="314"/>
                      <a:pt x="660" y="315"/>
                      <a:pt x="658" y="317"/>
                    </a:cubicBezTo>
                    <a:cubicBezTo>
                      <a:pt x="652" y="322"/>
                      <a:pt x="648" y="329"/>
                      <a:pt x="646" y="338"/>
                    </a:cubicBezTo>
                    <a:cubicBezTo>
                      <a:pt x="649" y="336"/>
                      <a:pt x="651" y="334"/>
                      <a:pt x="652" y="334"/>
                    </a:cubicBezTo>
                    <a:cubicBezTo>
                      <a:pt x="654" y="327"/>
                      <a:pt x="657" y="322"/>
                      <a:pt x="659" y="317"/>
                    </a:cubicBezTo>
                    <a:cubicBezTo>
                      <a:pt x="660" y="316"/>
                      <a:pt x="661" y="314"/>
                      <a:pt x="662" y="312"/>
                    </a:cubicBezTo>
                    <a:cubicBezTo>
                      <a:pt x="662" y="312"/>
                      <a:pt x="663" y="312"/>
                      <a:pt x="663" y="311"/>
                    </a:cubicBezTo>
                    <a:close/>
                    <a:moveTo>
                      <a:pt x="705" y="264"/>
                    </a:moveTo>
                    <a:cubicBezTo>
                      <a:pt x="706" y="264"/>
                      <a:pt x="706" y="264"/>
                      <a:pt x="706" y="263"/>
                    </a:cubicBezTo>
                    <a:cubicBezTo>
                      <a:pt x="707" y="263"/>
                      <a:pt x="707" y="263"/>
                      <a:pt x="707" y="262"/>
                    </a:cubicBezTo>
                    <a:cubicBezTo>
                      <a:pt x="717" y="255"/>
                      <a:pt x="722" y="244"/>
                      <a:pt x="725" y="233"/>
                    </a:cubicBezTo>
                    <a:cubicBezTo>
                      <a:pt x="727" y="224"/>
                      <a:pt x="726" y="214"/>
                      <a:pt x="718" y="207"/>
                    </a:cubicBezTo>
                    <a:cubicBezTo>
                      <a:pt x="704" y="195"/>
                      <a:pt x="695" y="178"/>
                      <a:pt x="685" y="163"/>
                    </a:cubicBezTo>
                    <a:cubicBezTo>
                      <a:pt x="684" y="162"/>
                      <a:pt x="683" y="162"/>
                      <a:pt x="682" y="160"/>
                    </a:cubicBezTo>
                    <a:cubicBezTo>
                      <a:pt x="684" y="174"/>
                      <a:pt x="692" y="183"/>
                      <a:pt x="700" y="192"/>
                    </a:cubicBezTo>
                    <a:cubicBezTo>
                      <a:pt x="708" y="202"/>
                      <a:pt x="718" y="210"/>
                      <a:pt x="724" y="223"/>
                    </a:cubicBezTo>
                    <a:cubicBezTo>
                      <a:pt x="723" y="230"/>
                      <a:pt x="721" y="238"/>
                      <a:pt x="717" y="245"/>
                    </a:cubicBezTo>
                    <a:cubicBezTo>
                      <a:pt x="714" y="251"/>
                      <a:pt x="711" y="256"/>
                      <a:pt x="708" y="262"/>
                    </a:cubicBezTo>
                    <a:cubicBezTo>
                      <a:pt x="707" y="263"/>
                      <a:pt x="707" y="263"/>
                      <a:pt x="706" y="263"/>
                    </a:cubicBezTo>
                    <a:cubicBezTo>
                      <a:pt x="706" y="264"/>
                      <a:pt x="706" y="264"/>
                      <a:pt x="705" y="265"/>
                    </a:cubicBezTo>
                    <a:cubicBezTo>
                      <a:pt x="705" y="265"/>
                      <a:pt x="705" y="265"/>
                      <a:pt x="705" y="265"/>
                    </a:cubicBezTo>
                    <a:lnTo>
                      <a:pt x="705" y="264"/>
                    </a:lnTo>
                    <a:close/>
                    <a:moveTo>
                      <a:pt x="389" y="179"/>
                    </a:moveTo>
                    <a:cubicBezTo>
                      <a:pt x="389" y="179"/>
                      <a:pt x="389" y="178"/>
                      <a:pt x="390" y="178"/>
                    </a:cubicBezTo>
                    <a:cubicBezTo>
                      <a:pt x="390" y="178"/>
                      <a:pt x="390" y="177"/>
                      <a:pt x="390" y="178"/>
                    </a:cubicBezTo>
                    <a:cubicBezTo>
                      <a:pt x="390" y="177"/>
                      <a:pt x="390" y="178"/>
                      <a:pt x="390" y="178"/>
                    </a:cubicBezTo>
                    <a:cubicBezTo>
                      <a:pt x="389" y="179"/>
                      <a:pt x="389" y="179"/>
                      <a:pt x="389" y="179"/>
                    </a:cubicBezTo>
                    <a:cubicBezTo>
                      <a:pt x="388" y="180"/>
                      <a:pt x="388" y="180"/>
                      <a:pt x="387" y="180"/>
                    </a:cubicBezTo>
                    <a:cubicBezTo>
                      <a:pt x="387" y="181"/>
                      <a:pt x="387" y="182"/>
                      <a:pt x="386" y="183"/>
                    </a:cubicBezTo>
                    <a:cubicBezTo>
                      <a:pt x="386" y="183"/>
                      <a:pt x="386" y="183"/>
                      <a:pt x="386" y="183"/>
                    </a:cubicBezTo>
                    <a:cubicBezTo>
                      <a:pt x="386" y="183"/>
                      <a:pt x="386" y="183"/>
                      <a:pt x="386" y="183"/>
                    </a:cubicBezTo>
                    <a:cubicBezTo>
                      <a:pt x="387" y="182"/>
                      <a:pt x="387" y="181"/>
                      <a:pt x="387" y="180"/>
                    </a:cubicBezTo>
                    <a:cubicBezTo>
                      <a:pt x="388" y="180"/>
                      <a:pt x="388" y="180"/>
                      <a:pt x="389" y="179"/>
                    </a:cubicBezTo>
                    <a:close/>
                    <a:moveTo>
                      <a:pt x="401" y="162"/>
                    </a:moveTo>
                    <a:cubicBezTo>
                      <a:pt x="402" y="161"/>
                      <a:pt x="402" y="161"/>
                      <a:pt x="403" y="160"/>
                    </a:cubicBezTo>
                    <a:cubicBezTo>
                      <a:pt x="403" y="160"/>
                      <a:pt x="404" y="160"/>
                      <a:pt x="405" y="159"/>
                    </a:cubicBezTo>
                    <a:cubicBezTo>
                      <a:pt x="415" y="151"/>
                      <a:pt x="425" y="143"/>
                      <a:pt x="437" y="136"/>
                    </a:cubicBezTo>
                    <a:cubicBezTo>
                      <a:pt x="452" y="127"/>
                      <a:pt x="465" y="115"/>
                      <a:pt x="477" y="102"/>
                    </a:cubicBezTo>
                    <a:cubicBezTo>
                      <a:pt x="482" y="97"/>
                      <a:pt x="487" y="90"/>
                      <a:pt x="489" y="84"/>
                    </a:cubicBezTo>
                    <a:cubicBezTo>
                      <a:pt x="492" y="71"/>
                      <a:pt x="493" y="57"/>
                      <a:pt x="495" y="44"/>
                    </a:cubicBezTo>
                    <a:cubicBezTo>
                      <a:pt x="495" y="42"/>
                      <a:pt x="494" y="40"/>
                      <a:pt x="491" y="40"/>
                    </a:cubicBezTo>
                    <a:cubicBezTo>
                      <a:pt x="490" y="43"/>
                      <a:pt x="490" y="46"/>
                      <a:pt x="489" y="49"/>
                    </a:cubicBezTo>
                    <a:cubicBezTo>
                      <a:pt x="487" y="63"/>
                      <a:pt x="486" y="77"/>
                      <a:pt x="475" y="89"/>
                    </a:cubicBezTo>
                    <a:cubicBezTo>
                      <a:pt x="468" y="98"/>
                      <a:pt x="463" y="109"/>
                      <a:pt x="453" y="116"/>
                    </a:cubicBezTo>
                    <a:cubicBezTo>
                      <a:pt x="439" y="127"/>
                      <a:pt x="426" y="139"/>
                      <a:pt x="413" y="150"/>
                    </a:cubicBezTo>
                    <a:cubicBezTo>
                      <a:pt x="409" y="154"/>
                      <a:pt x="406" y="157"/>
                      <a:pt x="403" y="161"/>
                    </a:cubicBezTo>
                    <a:cubicBezTo>
                      <a:pt x="402" y="161"/>
                      <a:pt x="402" y="161"/>
                      <a:pt x="401" y="162"/>
                    </a:cubicBezTo>
                    <a:cubicBezTo>
                      <a:pt x="401" y="162"/>
                      <a:pt x="401" y="162"/>
                      <a:pt x="401" y="162"/>
                    </a:cubicBezTo>
                    <a:close/>
                    <a:moveTo>
                      <a:pt x="399" y="150"/>
                    </a:moveTo>
                    <a:cubicBezTo>
                      <a:pt x="399" y="150"/>
                      <a:pt x="400" y="149"/>
                      <a:pt x="400" y="149"/>
                    </a:cubicBezTo>
                    <a:cubicBezTo>
                      <a:pt x="401" y="148"/>
                      <a:pt x="401" y="148"/>
                      <a:pt x="401" y="148"/>
                    </a:cubicBezTo>
                    <a:cubicBezTo>
                      <a:pt x="405" y="145"/>
                      <a:pt x="408" y="143"/>
                      <a:pt x="412" y="140"/>
                    </a:cubicBezTo>
                    <a:cubicBezTo>
                      <a:pt x="434" y="126"/>
                      <a:pt x="454" y="108"/>
                      <a:pt x="469" y="86"/>
                    </a:cubicBezTo>
                    <a:cubicBezTo>
                      <a:pt x="471" y="83"/>
                      <a:pt x="473" y="79"/>
                      <a:pt x="473" y="75"/>
                    </a:cubicBezTo>
                    <a:cubicBezTo>
                      <a:pt x="475" y="64"/>
                      <a:pt x="476" y="53"/>
                      <a:pt x="477" y="42"/>
                    </a:cubicBezTo>
                    <a:cubicBezTo>
                      <a:pt x="477" y="41"/>
                      <a:pt x="477" y="39"/>
                      <a:pt x="477" y="37"/>
                    </a:cubicBezTo>
                    <a:cubicBezTo>
                      <a:pt x="474" y="37"/>
                      <a:pt x="472" y="37"/>
                      <a:pt x="469" y="37"/>
                    </a:cubicBezTo>
                    <a:cubicBezTo>
                      <a:pt x="472" y="50"/>
                      <a:pt x="469" y="63"/>
                      <a:pt x="466" y="75"/>
                    </a:cubicBezTo>
                    <a:cubicBezTo>
                      <a:pt x="464" y="81"/>
                      <a:pt x="462" y="88"/>
                      <a:pt x="458" y="93"/>
                    </a:cubicBezTo>
                    <a:cubicBezTo>
                      <a:pt x="451" y="100"/>
                      <a:pt x="443" y="107"/>
                      <a:pt x="436" y="113"/>
                    </a:cubicBezTo>
                    <a:cubicBezTo>
                      <a:pt x="424" y="124"/>
                      <a:pt x="411" y="135"/>
                      <a:pt x="401" y="148"/>
                    </a:cubicBezTo>
                    <a:cubicBezTo>
                      <a:pt x="401" y="148"/>
                      <a:pt x="401" y="148"/>
                      <a:pt x="400" y="149"/>
                    </a:cubicBezTo>
                    <a:cubicBezTo>
                      <a:pt x="400" y="149"/>
                      <a:pt x="399" y="150"/>
                      <a:pt x="399" y="150"/>
                    </a:cubicBezTo>
                    <a:close/>
                    <a:moveTo>
                      <a:pt x="425" y="136"/>
                    </a:moveTo>
                    <a:cubicBezTo>
                      <a:pt x="425" y="136"/>
                      <a:pt x="426" y="135"/>
                      <a:pt x="426" y="135"/>
                    </a:cubicBezTo>
                    <a:cubicBezTo>
                      <a:pt x="426" y="135"/>
                      <a:pt x="426" y="134"/>
                      <a:pt x="426" y="134"/>
                    </a:cubicBezTo>
                    <a:cubicBezTo>
                      <a:pt x="426" y="135"/>
                      <a:pt x="426" y="135"/>
                      <a:pt x="426" y="135"/>
                    </a:cubicBezTo>
                    <a:cubicBezTo>
                      <a:pt x="426" y="135"/>
                      <a:pt x="425" y="136"/>
                      <a:pt x="425" y="136"/>
                    </a:cubicBezTo>
                    <a:cubicBezTo>
                      <a:pt x="424" y="136"/>
                      <a:pt x="424" y="137"/>
                      <a:pt x="424" y="137"/>
                    </a:cubicBezTo>
                    <a:cubicBezTo>
                      <a:pt x="403" y="148"/>
                      <a:pt x="391" y="161"/>
                      <a:pt x="383" y="181"/>
                    </a:cubicBezTo>
                    <a:cubicBezTo>
                      <a:pt x="387" y="175"/>
                      <a:pt x="390" y="169"/>
                      <a:pt x="395" y="164"/>
                    </a:cubicBezTo>
                    <a:cubicBezTo>
                      <a:pt x="404" y="155"/>
                      <a:pt x="414" y="146"/>
                      <a:pt x="424" y="137"/>
                    </a:cubicBezTo>
                    <a:cubicBezTo>
                      <a:pt x="424" y="137"/>
                      <a:pt x="424" y="136"/>
                      <a:pt x="425" y="136"/>
                    </a:cubicBezTo>
                    <a:close/>
                    <a:moveTo>
                      <a:pt x="452" y="113"/>
                    </a:moveTo>
                    <a:cubicBezTo>
                      <a:pt x="452" y="112"/>
                      <a:pt x="452" y="112"/>
                      <a:pt x="453" y="111"/>
                    </a:cubicBezTo>
                    <a:cubicBezTo>
                      <a:pt x="453" y="111"/>
                      <a:pt x="454" y="111"/>
                      <a:pt x="454" y="110"/>
                    </a:cubicBezTo>
                    <a:cubicBezTo>
                      <a:pt x="456" y="108"/>
                      <a:pt x="459" y="106"/>
                      <a:pt x="461" y="103"/>
                    </a:cubicBezTo>
                    <a:cubicBezTo>
                      <a:pt x="462" y="102"/>
                      <a:pt x="463" y="101"/>
                      <a:pt x="463" y="100"/>
                    </a:cubicBezTo>
                    <a:cubicBezTo>
                      <a:pt x="464" y="99"/>
                      <a:pt x="465" y="97"/>
                      <a:pt x="466" y="96"/>
                    </a:cubicBezTo>
                    <a:cubicBezTo>
                      <a:pt x="466" y="96"/>
                      <a:pt x="466" y="95"/>
                      <a:pt x="467" y="94"/>
                    </a:cubicBezTo>
                    <a:cubicBezTo>
                      <a:pt x="467" y="94"/>
                      <a:pt x="468" y="93"/>
                      <a:pt x="468" y="93"/>
                    </a:cubicBezTo>
                    <a:cubicBezTo>
                      <a:pt x="468" y="92"/>
                      <a:pt x="469" y="92"/>
                      <a:pt x="469" y="92"/>
                    </a:cubicBezTo>
                    <a:cubicBezTo>
                      <a:pt x="470" y="90"/>
                      <a:pt x="471" y="89"/>
                      <a:pt x="471" y="88"/>
                    </a:cubicBezTo>
                    <a:cubicBezTo>
                      <a:pt x="472" y="87"/>
                      <a:pt x="473" y="86"/>
                      <a:pt x="474" y="85"/>
                    </a:cubicBezTo>
                    <a:cubicBezTo>
                      <a:pt x="477" y="80"/>
                      <a:pt x="481" y="75"/>
                      <a:pt x="482" y="70"/>
                    </a:cubicBezTo>
                    <a:cubicBezTo>
                      <a:pt x="484" y="60"/>
                      <a:pt x="485" y="50"/>
                      <a:pt x="487" y="39"/>
                    </a:cubicBezTo>
                    <a:cubicBezTo>
                      <a:pt x="485" y="39"/>
                      <a:pt x="483" y="39"/>
                      <a:pt x="481" y="38"/>
                    </a:cubicBezTo>
                    <a:cubicBezTo>
                      <a:pt x="480" y="54"/>
                      <a:pt x="479" y="70"/>
                      <a:pt x="474" y="85"/>
                    </a:cubicBezTo>
                    <a:cubicBezTo>
                      <a:pt x="473" y="86"/>
                      <a:pt x="472" y="87"/>
                      <a:pt x="472" y="88"/>
                    </a:cubicBezTo>
                    <a:cubicBezTo>
                      <a:pt x="471" y="89"/>
                      <a:pt x="470" y="90"/>
                      <a:pt x="469" y="92"/>
                    </a:cubicBezTo>
                    <a:cubicBezTo>
                      <a:pt x="469" y="92"/>
                      <a:pt x="469" y="92"/>
                      <a:pt x="468" y="93"/>
                    </a:cubicBezTo>
                    <a:cubicBezTo>
                      <a:pt x="468" y="93"/>
                      <a:pt x="467" y="94"/>
                      <a:pt x="467" y="94"/>
                    </a:cubicBezTo>
                    <a:cubicBezTo>
                      <a:pt x="466" y="95"/>
                      <a:pt x="466" y="96"/>
                      <a:pt x="466" y="96"/>
                    </a:cubicBezTo>
                    <a:cubicBezTo>
                      <a:pt x="465" y="98"/>
                      <a:pt x="464" y="99"/>
                      <a:pt x="463" y="100"/>
                    </a:cubicBezTo>
                    <a:cubicBezTo>
                      <a:pt x="463" y="101"/>
                      <a:pt x="462" y="102"/>
                      <a:pt x="461" y="103"/>
                    </a:cubicBezTo>
                    <a:cubicBezTo>
                      <a:pt x="459" y="106"/>
                      <a:pt x="456" y="108"/>
                      <a:pt x="454" y="110"/>
                    </a:cubicBezTo>
                    <a:cubicBezTo>
                      <a:pt x="454" y="111"/>
                      <a:pt x="453" y="111"/>
                      <a:pt x="453" y="111"/>
                    </a:cubicBezTo>
                    <a:cubicBezTo>
                      <a:pt x="452" y="112"/>
                      <a:pt x="452" y="112"/>
                      <a:pt x="452" y="113"/>
                    </a:cubicBezTo>
                    <a:cubicBezTo>
                      <a:pt x="452" y="113"/>
                      <a:pt x="452" y="113"/>
                      <a:pt x="452" y="113"/>
                    </a:cubicBezTo>
                    <a:close/>
                    <a:moveTo>
                      <a:pt x="512" y="90"/>
                    </a:moveTo>
                    <a:cubicBezTo>
                      <a:pt x="513" y="90"/>
                      <a:pt x="513" y="90"/>
                      <a:pt x="514" y="89"/>
                    </a:cubicBezTo>
                    <a:cubicBezTo>
                      <a:pt x="514" y="89"/>
                      <a:pt x="514" y="88"/>
                      <a:pt x="515" y="88"/>
                    </a:cubicBezTo>
                    <a:cubicBezTo>
                      <a:pt x="519" y="85"/>
                      <a:pt x="525" y="83"/>
                      <a:pt x="528" y="78"/>
                    </a:cubicBezTo>
                    <a:cubicBezTo>
                      <a:pt x="532" y="72"/>
                      <a:pt x="535" y="64"/>
                      <a:pt x="536" y="55"/>
                    </a:cubicBezTo>
                    <a:cubicBezTo>
                      <a:pt x="536" y="54"/>
                      <a:pt x="535" y="53"/>
                      <a:pt x="535" y="51"/>
                    </a:cubicBezTo>
                    <a:cubicBezTo>
                      <a:pt x="534" y="59"/>
                      <a:pt x="529" y="64"/>
                      <a:pt x="525" y="70"/>
                    </a:cubicBezTo>
                    <a:cubicBezTo>
                      <a:pt x="522" y="76"/>
                      <a:pt x="518" y="82"/>
                      <a:pt x="515" y="88"/>
                    </a:cubicBezTo>
                    <a:cubicBezTo>
                      <a:pt x="514" y="88"/>
                      <a:pt x="514" y="89"/>
                      <a:pt x="514" y="89"/>
                    </a:cubicBezTo>
                    <a:cubicBezTo>
                      <a:pt x="513" y="90"/>
                      <a:pt x="513" y="90"/>
                      <a:pt x="512" y="90"/>
                    </a:cubicBezTo>
                    <a:cubicBezTo>
                      <a:pt x="512" y="91"/>
                      <a:pt x="512" y="91"/>
                      <a:pt x="512" y="91"/>
                    </a:cubicBezTo>
                    <a:lnTo>
                      <a:pt x="512" y="90"/>
                    </a:lnTo>
                    <a:close/>
                    <a:moveTo>
                      <a:pt x="161" y="877"/>
                    </a:moveTo>
                    <a:cubicBezTo>
                      <a:pt x="161" y="877"/>
                      <a:pt x="160" y="877"/>
                      <a:pt x="160" y="877"/>
                    </a:cubicBezTo>
                    <a:cubicBezTo>
                      <a:pt x="160" y="877"/>
                      <a:pt x="161" y="877"/>
                      <a:pt x="161" y="877"/>
                    </a:cubicBezTo>
                    <a:cubicBezTo>
                      <a:pt x="161" y="877"/>
                      <a:pt x="161" y="876"/>
                      <a:pt x="161" y="876"/>
                    </a:cubicBezTo>
                    <a:cubicBezTo>
                      <a:pt x="161" y="876"/>
                      <a:pt x="161" y="877"/>
                      <a:pt x="161" y="877"/>
                    </a:cubicBezTo>
                    <a:close/>
                    <a:moveTo>
                      <a:pt x="727" y="820"/>
                    </a:moveTo>
                    <a:cubicBezTo>
                      <a:pt x="727" y="819"/>
                      <a:pt x="727" y="819"/>
                      <a:pt x="727" y="819"/>
                    </a:cubicBezTo>
                    <a:cubicBezTo>
                      <a:pt x="727" y="819"/>
                      <a:pt x="727" y="819"/>
                      <a:pt x="727" y="819"/>
                    </a:cubicBezTo>
                    <a:cubicBezTo>
                      <a:pt x="728" y="820"/>
                      <a:pt x="728" y="821"/>
                      <a:pt x="729" y="822"/>
                    </a:cubicBezTo>
                    <a:cubicBezTo>
                      <a:pt x="729" y="823"/>
                      <a:pt x="729" y="823"/>
                      <a:pt x="730" y="824"/>
                    </a:cubicBezTo>
                    <a:cubicBezTo>
                      <a:pt x="730" y="825"/>
                      <a:pt x="730" y="827"/>
                      <a:pt x="731" y="828"/>
                    </a:cubicBezTo>
                    <a:cubicBezTo>
                      <a:pt x="732" y="830"/>
                      <a:pt x="733" y="833"/>
                      <a:pt x="733" y="836"/>
                    </a:cubicBezTo>
                    <a:cubicBezTo>
                      <a:pt x="734" y="838"/>
                      <a:pt x="734" y="840"/>
                      <a:pt x="734" y="842"/>
                    </a:cubicBezTo>
                    <a:cubicBezTo>
                      <a:pt x="734" y="842"/>
                      <a:pt x="735" y="842"/>
                      <a:pt x="735" y="842"/>
                    </a:cubicBezTo>
                    <a:cubicBezTo>
                      <a:pt x="735" y="840"/>
                      <a:pt x="734" y="838"/>
                      <a:pt x="733" y="836"/>
                    </a:cubicBezTo>
                    <a:cubicBezTo>
                      <a:pt x="732" y="833"/>
                      <a:pt x="732" y="830"/>
                      <a:pt x="731" y="828"/>
                    </a:cubicBezTo>
                    <a:cubicBezTo>
                      <a:pt x="730" y="827"/>
                      <a:pt x="730" y="825"/>
                      <a:pt x="730" y="824"/>
                    </a:cubicBezTo>
                    <a:cubicBezTo>
                      <a:pt x="729" y="823"/>
                      <a:pt x="729" y="823"/>
                      <a:pt x="728" y="822"/>
                    </a:cubicBezTo>
                    <a:cubicBezTo>
                      <a:pt x="728" y="821"/>
                      <a:pt x="728" y="820"/>
                      <a:pt x="727" y="820"/>
                    </a:cubicBezTo>
                    <a:close/>
                    <a:moveTo>
                      <a:pt x="383" y="172"/>
                    </a:moveTo>
                    <a:cubicBezTo>
                      <a:pt x="382" y="173"/>
                      <a:pt x="382" y="174"/>
                      <a:pt x="382" y="175"/>
                    </a:cubicBezTo>
                    <a:cubicBezTo>
                      <a:pt x="379" y="178"/>
                      <a:pt x="376" y="181"/>
                      <a:pt x="374" y="185"/>
                    </a:cubicBezTo>
                    <a:cubicBezTo>
                      <a:pt x="371" y="191"/>
                      <a:pt x="368" y="197"/>
                      <a:pt x="369" y="204"/>
                    </a:cubicBezTo>
                    <a:cubicBezTo>
                      <a:pt x="371" y="201"/>
                      <a:pt x="372" y="198"/>
                      <a:pt x="374" y="195"/>
                    </a:cubicBezTo>
                    <a:cubicBezTo>
                      <a:pt x="375" y="191"/>
                      <a:pt x="376" y="187"/>
                      <a:pt x="377" y="183"/>
                    </a:cubicBezTo>
                    <a:cubicBezTo>
                      <a:pt x="378" y="180"/>
                      <a:pt x="380" y="178"/>
                      <a:pt x="382" y="175"/>
                    </a:cubicBezTo>
                    <a:cubicBezTo>
                      <a:pt x="382" y="174"/>
                      <a:pt x="382" y="173"/>
                      <a:pt x="383" y="172"/>
                    </a:cubicBezTo>
                    <a:cubicBezTo>
                      <a:pt x="383" y="171"/>
                      <a:pt x="383" y="171"/>
                      <a:pt x="384" y="170"/>
                    </a:cubicBezTo>
                    <a:cubicBezTo>
                      <a:pt x="385" y="168"/>
                      <a:pt x="386" y="166"/>
                      <a:pt x="387" y="164"/>
                    </a:cubicBezTo>
                    <a:cubicBezTo>
                      <a:pt x="387" y="164"/>
                      <a:pt x="388" y="164"/>
                      <a:pt x="388" y="164"/>
                    </a:cubicBezTo>
                    <a:cubicBezTo>
                      <a:pt x="388" y="164"/>
                      <a:pt x="387" y="164"/>
                      <a:pt x="387" y="164"/>
                    </a:cubicBezTo>
                    <a:cubicBezTo>
                      <a:pt x="386" y="166"/>
                      <a:pt x="385" y="168"/>
                      <a:pt x="384" y="170"/>
                    </a:cubicBezTo>
                    <a:cubicBezTo>
                      <a:pt x="384" y="171"/>
                      <a:pt x="383" y="172"/>
                      <a:pt x="383" y="172"/>
                    </a:cubicBezTo>
                    <a:close/>
                    <a:moveTo>
                      <a:pt x="380" y="185"/>
                    </a:moveTo>
                    <a:cubicBezTo>
                      <a:pt x="381" y="185"/>
                      <a:pt x="381" y="184"/>
                      <a:pt x="381" y="185"/>
                    </a:cubicBezTo>
                    <a:cubicBezTo>
                      <a:pt x="381" y="184"/>
                      <a:pt x="381" y="185"/>
                      <a:pt x="381" y="185"/>
                    </a:cubicBezTo>
                    <a:lnTo>
                      <a:pt x="380" y="185"/>
                    </a:lnTo>
                    <a:close/>
                    <a:moveTo>
                      <a:pt x="724" y="268"/>
                    </a:moveTo>
                    <a:cubicBezTo>
                      <a:pt x="723" y="269"/>
                      <a:pt x="722" y="270"/>
                      <a:pt x="722" y="270"/>
                    </a:cubicBezTo>
                    <a:cubicBezTo>
                      <a:pt x="721" y="271"/>
                      <a:pt x="719" y="271"/>
                      <a:pt x="719" y="272"/>
                    </a:cubicBezTo>
                    <a:cubicBezTo>
                      <a:pt x="708" y="280"/>
                      <a:pt x="697" y="288"/>
                      <a:pt x="686" y="297"/>
                    </a:cubicBezTo>
                    <a:cubicBezTo>
                      <a:pt x="681" y="301"/>
                      <a:pt x="675" y="306"/>
                      <a:pt x="670" y="311"/>
                    </a:cubicBezTo>
                    <a:cubicBezTo>
                      <a:pt x="665" y="316"/>
                      <a:pt x="660" y="321"/>
                      <a:pt x="658" y="329"/>
                    </a:cubicBezTo>
                    <a:cubicBezTo>
                      <a:pt x="668" y="325"/>
                      <a:pt x="675" y="320"/>
                      <a:pt x="681" y="313"/>
                    </a:cubicBezTo>
                    <a:cubicBezTo>
                      <a:pt x="686" y="307"/>
                      <a:pt x="691" y="301"/>
                      <a:pt x="697" y="295"/>
                    </a:cubicBezTo>
                    <a:cubicBezTo>
                      <a:pt x="704" y="287"/>
                      <a:pt x="713" y="280"/>
                      <a:pt x="721" y="272"/>
                    </a:cubicBezTo>
                    <a:cubicBezTo>
                      <a:pt x="721" y="272"/>
                      <a:pt x="721" y="271"/>
                      <a:pt x="721" y="270"/>
                    </a:cubicBezTo>
                    <a:cubicBezTo>
                      <a:pt x="722" y="270"/>
                      <a:pt x="723" y="269"/>
                      <a:pt x="724" y="268"/>
                    </a:cubicBezTo>
                    <a:cubicBezTo>
                      <a:pt x="724" y="268"/>
                      <a:pt x="724" y="268"/>
                      <a:pt x="724" y="268"/>
                    </a:cubicBezTo>
                    <a:cubicBezTo>
                      <a:pt x="724" y="268"/>
                      <a:pt x="724" y="268"/>
                      <a:pt x="724" y="268"/>
                    </a:cubicBezTo>
                    <a:close/>
                    <a:moveTo>
                      <a:pt x="370" y="153"/>
                    </a:moveTo>
                    <a:cubicBezTo>
                      <a:pt x="371" y="152"/>
                      <a:pt x="372" y="151"/>
                      <a:pt x="373" y="150"/>
                    </a:cubicBezTo>
                    <a:cubicBezTo>
                      <a:pt x="387" y="139"/>
                      <a:pt x="401" y="128"/>
                      <a:pt x="414" y="117"/>
                    </a:cubicBezTo>
                    <a:cubicBezTo>
                      <a:pt x="420" y="111"/>
                      <a:pt x="427" y="106"/>
                      <a:pt x="432" y="99"/>
                    </a:cubicBezTo>
                    <a:cubicBezTo>
                      <a:pt x="437" y="94"/>
                      <a:pt x="441" y="89"/>
                      <a:pt x="440" y="82"/>
                    </a:cubicBezTo>
                    <a:cubicBezTo>
                      <a:pt x="438" y="69"/>
                      <a:pt x="435" y="58"/>
                      <a:pt x="430" y="47"/>
                    </a:cubicBezTo>
                    <a:cubicBezTo>
                      <a:pt x="427" y="41"/>
                      <a:pt x="423" y="35"/>
                      <a:pt x="419" y="29"/>
                    </a:cubicBezTo>
                    <a:cubicBezTo>
                      <a:pt x="414" y="29"/>
                      <a:pt x="408" y="29"/>
                      <a:pt x="403" y="29"/>
                    </a:cubicBezTo>
                    <a:cubicBezTo>
                      <a:pt x="402" y="28"/>
                      <a:pt x="402" y="28"/>
                      <a:pt x="402" y="28"/>
                    </a:cubicBezTo>
                    <a:cubicBezTo>
                      <a:pt x="403" y="28"/>
                      <a:pt x="403" y="28"/>
                      <a:pt x="403" y="28"/>
                    </a:cubicBezTo>
                    <a:cubicBezTo>
                      <a:pt x="403" y="29"/>
                      <a:pt x="404" y="30"/>
                      <a:pt x="404" y="31"/>
                    </a:cubicBezTo>
                    <a:cubicBezTo>
                      <a:pt x="418" y="40"/>
                      <a:pt x="427" y="52"/>
                      <a:pt x="433" y="66"/>
                    </a:cubicBezTo>
                    <a:cubicBezTo>
                      <a:pt x="439" y="79"/>
                      <a:pt x="436" y="93"/>
                      <a:pt x="426" y="102"/>
                    </a:cubicBezTo>
                    <a:cubicBezTo>
                      <a:pt x="414" y="113"/>
                      <a:pt x="401" y="123"/>
                      <a:pt x="389" y="134"/>
                    </a:cubicBezTo>
                    <a:cubicBezTo>
                      <a:pt x="384" y="139"/>
                      <a:pt x="379" y="145"/>
                      <a:pt x="373" y="150"/>
                    </a:cubicBezTo>
                    <a:cubicBezTo>
                      <a:pt x="372" y="151"/>
                      <a:pt x="371" y="152"/>
                      <a:pt x="370" y="154"/>
                    </a:cubicBezTo>
                    <a:cubicBezTo>
                      <a:pt x="369" y="154"/>
                      <a:pt x="368" y="155"/>
                      <a:pt x="367" y="156"/>
                    </a:cubicBezTo>
                    <a:cubicBezTo>
                      <a:pt x="354" y="167"/>
                      <a:pt x="340" y="200"/>
                      <a:pt x="347" y="211"/>
                    </a:cubicBezTo>
                    <a:cubicBezTo>
                      <a:pt x="349" y="211"/>
                      <a:pt x="351" y="210"/>
                      <a:pt x="353" y="209"/>
                    </a:cubicBezTo>
                    <a:cubicBezTo>
                      <a:pt x="353" y="206"/>
                      <a:pt x="353" y="203"/>
                      <a:pt x="353" y="201"/>
                    </a:cubicBezTo>
                    <a:cubicBezTo>
                      <a:pt x="354" y="194"/>
                      <a:pt x="354" y="188"/>
                      <a:pt x="355" y="181"/>
                    </a:cubicBezTo>
                    <a:cubicBezTo>
                      <a:pt x="356" y="171"/>
                      <a:pt x="362" y="164"/>
                      <a:pt x="368" y="156"/>
                    </a:cubicBezTo>
                    <a:cubicBezTo>
                      <a:pt x="368" y="155"/>
                      <a:pt x="369" y="154"/>
                      <a:pt x="370" y="153"/>
                    </a:cubicBezTo>
                    <a:close/>
                    <a:moveTo>
                      <a:pt x="125" y="927"/>
                    </a:moveTo>
                    <a:cubicBezTo>
                      <a:pt x="124" y="929"/>
                      <a:pt x="123" y="931"/>
                      <a:pt x="122" y="933"/>
                    </a:cubicBezTo>
                    <a:cubicBezTo>
                      <a:pt x="120" y="935"/>
                      <a:pt x="118" y="938"/>
                      <a:pt x="119" y="941"/>
                    </a:cubicBezTo>
                    <a:cubicBezTo>
                      <a:pt x="120" y="941"/>
                      <a:pt x="120" y="941"/>
                      <a:pt x="121" y="941"/>
                    </a:cubicBezTo>
                    <a:cubicBezTo>
                      <a:pt x="121" y="938"/>
                      <a:pt x="122" y="936"/>
                      <a:pt x="122" y="933"/>
                    </a:cubicBezTo>
                    <a:cubicBezTo>
                      <a:pt x="123" y="931"/>
                      <a:pt x="124" y="929"/>
                      <a:pt x="125" y="927"/>
                    </a:cubicBezTo>
                    <a:cubicBezTo>
                      <a:pt x="125" y="927"/>
                      <a:pt x="125" y="927"/>
                      <a:pt x="125" y="927"/>
                    </a:cubicBezTo>
                    <a:cubicBezTo>
                      <a:pt x="125" y="926"/>
                      <a:pt x="125" y="927"/>
                      <a:pt x="125" y="927"/>
                    </a:cubicBezTo>
                    <a:close/>
                    <a:moveTo>
                      <a:pt x="731" y="259"/>
                    </a:moveTo>
                    <a:cubicBezTo>
                      <a:pt x="735" y="255"/>
                      <a:pt x="737" y="250"/>
                      <a:pt x="738" y="245"/>
                    </a:cubicBezTo>
                    <a:cubicBezTo>
                      <a:pt x="737" y="247"/>
                      <a:pt x="736" y="249"/>
                      <a:pt x="735" y="252"/>
                    </a:cubicBezTo>
                    <a:cubicBezTo>
                      <a:pt x="733" y="254"/>
                      <a:pt x="732" y="256"/>
                      <a:pt x="731" y="259"/>
                    </a:cubicBezTo>
                    <a:cubicBezTo>
                      <a:pt x="730" y="260"/>
                      <a:pt x="729" y="261"/>
                      <a:pt x="729" y="262"/>
                    </a:cubicBezTo>
                    <a:cubicBezTo>
                      <a:pt x="729" y="262"/>
                      <a:pt x="730" y="262"/>
                      <a:pt x="730" y="262"/>
                    </a:cubicBezTo>
                    <a:cubicBezTo>
                      <a:pt x="730" y="261"/>
                      <a:pt x="731" y="260"/>
                      <a:pt x="731" y="259"/>
                    </a:cubicBezTo>
                    <a:close/>
                    <a:moveTo>
                      <a:pt x="407" y="172"/>
                    </a:moveTo>
                    <a:cubicBezTo>
                      <a:pt x="406" y="173"/>
                      <a:pt x="404" y="173"/>
                      <a:pt x="403" y="175"/>
                    </a:cubicBezTo>
                    <a:cubicBezTo>
                      <a:pt x="401" y="181"/>
                      <a:pt x="399" y="188"/>
                      <a:pt x="396" y="195"/>
                    </a:cubicBezTo>
                    <a:cubicBezTo>
                      <a:pt x="398" y="195"/>
                      <a:pt x="398" y="195"/>
                      <a:pt x="398" y="195"/>
                    </a:cubicBezTo>
                    <a:cubicBezTo>
                      <a:pt x="401" y="188"/>
                      <a:pt x="404" y="180"/>
                      <a:pt x="407" y="172"/>
                    </a:cubicBezTo>
                    <a:cubicBezTo>
                      <a:pt x="407" y="172"/>
                      <a:pt x="407" y="172"/>
                      <a:pt x="407" y="172"/>
                    </a:cubicBezTo>
                    <a:close/>
                    <a:moveTo>
                      <a:pt x="393" y="182"/>
                    </a:moveTo>
                    <a:cubicBezTo>
                      <a:pt x="386" y="185"/>
                      <a:pt x="386" y="192"/>
                      <a:pt x="383" y="199"/>
                    </a:cubicBezTo>
                    <a:cubicBezTo>
                      <a:pt x="387" y="198"/>
                      <a:pt x="389" y="198"/>
                      <a:pt x="391" y="197"/>
                    </a:cubicBezTo>
                    <a:cubicBezTo>
                      <a:pt x="392" y="192"/>
                      <a:pt x="392" y="187"/>
                      <a:pt x="393" y="181"/>
                    </a:cubicBezTo>
                    <a:cubicBezTo>
                      <a:pt x="393" y="181"/>
                      <a:pt x="393" y="181"/>
                      <a:pt x="394" y="181"/>
                    </a:cubicBezTo>
                    <a:cubicBezTo>
                      <a:pt x="393" y="181"/>
                      <a:pt x="393" y="181"/>
                      <a:pt x="393" y="182"/>
                    </a:cubicBezTo>
                    <a:close/>
                    <a:moveTo>
                      <a:pt x="687" y="884"/>
                    </a:moveTo>
                    <a:cubicBezTo>
                      <a:pt x="687" y="884"/>
                      <a:pt x="687" y="884"/>
                      <a:pt x="687" y="884"/>
                    </a:cubicBezTo>
                    <a:cubicBezTo>
                      <a:pt x="688" y="894"/>
                      <a:pt x="690" y="905"/>
                      <a:pt x="692" y="917"/>
                    </a:cubicBezTo>
                    <a:cubicBezTo>
                      <a:pt x="694" y="914"/>
                      <a:pt x="696" y="912"/>
                      <a:pt x="699" y="909"/>
                    </a:cubicBezTo>
                    <a:cubicBezTo>
                      <a:pt x="695" y="901"/>
                      <a:pt x="691" y="892"/>
                      <a:pt x="687" y="884"/>
                    </a:cubicBezTo>
                    <a:close/>
                    <a:moveTo>
                      <a:pt x="480" y="116"/>
                    </a:moveTo>
                    <a:cubicBezTo>
                      <a:pt x="474" y="119"/>
                      <a:pt x="468" y="123"/>
                      <a:pt x="463" y="126"/>
                    </a:cubicBezTo>
                    <a:cubicBezTo>
                      <a:pt x="452" y="132"/>
                      <a:pt x="441" y="139"/>
                      <a:pt x="433" y="149"/>
                    </a:cubicBezTo>
                    <a:cubicBezTo>
                      <a:pt x="433" y="149"/>
                      <a:pt x="433" y="149"/>
                      <a:pt x="433" y="149"/>
                    </a:cubicBezTo>
                    <a:cubicBezTo>
                      <a:pt x="433" y="149"/>
                      <a:pt x="433" y="149"/>
                      <a:pt x="433" y="149"/>
                    </a:cubicBezTo>
                    <a:cubicBezTo>
                      <a:pt x="434" y="148"/>
                      <a:pt x="435" y="148"/>
                      <a:pt x="436" y="148"/>
                    </a:cubicBezTo>
                    <a:cubicBezTo>
                      <a:pt x="444" y="142"/>
                      <a:pt x="453" y="137"/>
                      <a:pt x="462" y="131"/>
                    </a:cubicBezTo>
                    <a:cubicBezTo>
                      <a:pt x="468" y="126"/>
                      <a:pt x="474" y="121"/>
                      <a:pt x="480" y="116"/>
                    </a:cubicBezTo>
                    <a:cubicBezTo>
                      <a:pt x="480" y="116"/>
                      <a:pt x="480" y="116"/>
                      <a:pt x="480" y="116"/>
                    </a:cubicBezTo>
                    <a:cubicBezTo>
                      <a:pt x="480" y="116"/>
                      <a:pt x="480" y="116"/>
                      <a:pt x="480" y="116"/>
                    </a:cubicBezTo>
                    <a:close/>
                    <a:moveTo>
                      <a:pt x="487" y="109"/>
                    </a:moveTo>
                    <a:cubicBezTo>
                      <a:pt x="489" y="107"/>
                      <a:pt x="492" y="106"/>
                      <a:pt x="495" y="104"/>
                    </a:cubicBezTo>
                    <a:cubicBezTo>
                      <a:pt x="508" y="92"/>
                      <a:pt x="517" y="77"/>
                      <a:pt x="527" y="63"/>
                    </a:cubicBezTo>
                    <a:cubicBezTo>
                      <a:pt x="528" y="61"/>
                      <a:pt x="529" y="59"/>
                      <a:pt x="530" y="56"/>
                    </a:cubicBezTo>
                    <a:cubicBezTo>
                      <a:pt x="531" y="51"/>
                      <a:pt x="529" y="49"/>
                      <a:pt x="523" y="48"/>
                    </a:cubicBezTo>
                    <a:cubicBezTo>
                      <a:pt x="522" y="51"/>
                      <a:pt x="522" y="55"/>
                      <a:pt x="521" y="58"/>
                    </a:cubicBezTo>
                    <a:cubicBezTo>
                      <a:pt x="518" y="71"/>
                      <a:pt x="513" y="83"/>
                      <a:pt x="503" y="93"/>
                    </a:cubicBezTo>
                    <a:cubicBezTo>
                      <a:pt x="498" y="98"/>
                      <a:pt x="492" y="104"/>
                      <a:pt x="487" y="109"/>
                    </a:cubicBezTo>
                    <a:cubicBezTo>
                      <a:pt x="487" y="109"/>
                      <a:pt x="487" y="109"/>
                      <a:pt x="487" y="109"/>
                    </a:cubicBezTo>
                    <a:close/>
                    <a:moveTo>
                      <a:pt x="732" y="210"/>
                    </a:moveTo>
                    <a:cubicBezTo>
                      <a:pt x="732" y="210"/>
                      <a:pt x="732" y="210"/>
                      <a:pt x="732" y="210"/>
                    </a:cubicBezTo>
                    <a:cubicBezTo>
                      <a:pt x="733" y="210"/>
                      <a:pt x="732" y="210"/>
                      <a:pt x="732" y="210"/>
                    </a:cubicBezTo>
                    <a:cubicBezTo>
                      <a:pt x="732" y="209"/>
                      <a:pt x="732" y="208"/>
                      <a:pt x="731" y="207"/>
                    </a:cubicBezTo>
                    <a:cubicBezTo>
                      <a:pt x="726" y="196"/>
                      <a:pt x="721" y="186"/>
                      <a:pt x="716" y="176"/>
                    </a:cubicBezTo>
                    <a:cubicBezTo>
                      <a:pt x="713" y="170"/>
                      <a:pt x="709" y="164"/>
                      <a:pt x="702" y="160"/>
                    </a:cubicBezTo>
                    <a:cubicBezTo>
                      <a:pt x="703" y="168"/>
                      <a:pt x="705" y="174"/>
                      <a:pt x="709" y="180"/>
                    </a:cubicBezTo>
                    <a:cubicBezTo>
                      <a:pt x="717" y="190"/>
                      <a:pt x="724" y="200"/>
                      <a:pt x="732" y="210"/>
                    </a:cubicBezTo>
                    <a:close/>
                    <a:moveTo>
                      <a:pt x="392" y="138"/>
                    </a:moveTo>
                    <a:cubicBezTo>
                      <a:pt x="390" y="140"/>
                      <a:pt x="388" y="140"/>
                      <a:pt x="387" y="142"/>
                    </a:cubicBezTo>
                    <a:cubicBezTo>
                      <a:pt x="381" y="148"/>
                      <a:pt x="376" y="153"/>
                      <a:pt x="370" y="159"/>
                    </a:cubicBezTo>
                    <a:cubicBezTo>
                      <a:pt x="360" y="171"/>
                      <a:pt x="356" y="185"/>
                      <a:pt x="357" y="200"/>
                    </a:cubicBezTo>
                    <a:cubicBezTo>
                      <a:pt x="357" y="203"/>
                      <a:pt x="357" y="205"/>
                      <a:pt x="357" y="207"/>
                    </a:cubicBezTo>
                    <a:cubicBezTo>
                      <a:pt x="358" y="207"/>
                      <a:pt x="358" y="207"/>
                      <a:pt x="359" y="207"/>
                    </a:cubicBezTo>
                    <a:cubicBezTo>
                      <a:pt x="359" y="207"/>
                      <a:pt x="359" y="206"/>
                      <a:pt x="359" y="205"/>
                    </a:cubicBezTo>
                    <a:cubicBezTo>
                      <a:pt x="360" y="189"/>
                      <a:pt x="367" y="174"/>
                      <a:pt x="376" y="160"/>
                    </a:cubicBezTo>
                    <a:cubicBezTo>
                      <a:pt x="381" y="153"/>
                      <a:pt x="387" y="146"/>
                      <a:pt x="392" y="138"/>
                    </a:cubicBezTo>
                    <a:cubicBezTo>
                      <a:pt x="393" y="138"/>
                      <a:pt x="394" y="137"/>
                      <a:pt x="395" y="137"/>
                    </a:cubicBezTo>
                    <a:cubicBezTo>
                      <a:pt x="395" y="137"/>
                      <a:pt x="394" y="136"/>
                      <a:pt x="394" y="136"/>
                    </a:cubicBezTo>
                    <a:cubicBezTo>
                      <a:pt x="394" y="137"/>
                      <a:pt x="393" y="138"/>
                      <a:pt x="392" y="138"/>
                    </a:cubicBezTo>
                    <a:close/>
                    <a:moveTo>
                      <a:pt x="696" y="312"/>
                    </a:moveTo>
                    <a:cubicBezTo>
                      <a:pt x="698" y="312"/>
                      <a:pt x="701" y="312"/>
                      <a:pt x="703" y="310"/>
                    </a:cubicBezTo>
                    <a:cubicBezTo>
                      <a:pt x="715" y="304"/>
                      <a:pt x="728" y="298"/>
                      <a:pt x="740" y="290"/>
                    </a:cubicBezTo>
                    <a:cubicBezTo>
                      <a:pt x="748" y="285"/>
                      <a:pt x="755" y="276"/>
                      <a:pt x="760" y="267"/>
                    </a:cubicBezTo>
                    <a:cubicBezTo>
                      <a:pt x="762" y="262"/>
                      <a:pt x="763" y="256"/>
                      <a:pt x="765" y="250"/>
                    </a:cubicBezTo>
                    <a:cubicBezTo>
                      <a:pt x="764" y="248"/>
                      <a:pt x="763" y="247"/>
                      <a:pt x="762" y="245"/>
                    </a:cubicBezTo>
                    <a:cubicBezTo>
                      <a:pt x="763" y="259"/>
                      <a:pt x="756" y="269"/>
                      <a:pt x="746" y="276"/>
                    </a:cubicBezTo>
                    <a:cubicBezTo>
                      <a:pt x="743" y="279"/>
                      <a:pt x="740" y="282"/>
                      <a:pt x="737" y="284"/>
                    </a:cubicBezTo>
                    <a:cubicBezTo>
                      <a:pt x="731" y="288"/>
                      <a:pt x="726" y="292"/>
                      <a:pt x="720" y="295"/>
                    </a:cubicBezTo>
                    <a:cubicBezTo>
                      <a:pt x="711" y="299"/>
                      <a:pt x="703" y="305"/>
                      <a:pt x="696" y="312"/>
                    </a:cubicBezTo>
                    <a:cubicBezTo>
                      <a:pt x="696" y="313"/>
                      <a:pt x="696" y="313"/>
                      <a:pt x="696" y="313"/>
                    </a:cubicBezTo>
                    <a:lnTo>
                      <a:pt x="696" y="312"/>
                    </a:lnTo>
                    <a:close/>
                    <a:moveTo>
                      <a:pt x="425" y="31"/>
                    </a:moveTo>
                    <a:cubicBezTo>
                      <a:pt x="425" y="31"/>
                      <a:pt x="425" y="31"/>
                      <a:pt x="425" y="31"/>
                    </a:cubicBezTo>
                    <a:cubicBezTo>
                      <a:pt x="425" y="32"/>
                      <a:pt x="426" y="34"/>
                      <a:pt x="427" y="35"/>
                    </a:cubicBezTo>
                    <a:cubicBezTo>
                      <a:pt x="432" y="43"/>
                      <a:pt x="437" y="52"/>
                      <a:pt x="439" y="62"/>
                    </a:cubicBezTo>
                    <a:cubicBezTo>
                      <a:pt x="440" y="65"/>
                      <a:pt x="441" y="68"/>
                      <a:pt x="442" y="71"/>
                    </a:cubicBezTo>
                    <a:cubicBezTo>
                      <a:pt x="446" y="84"/>
                      <a:pt x="442" y="94"/>
                      <a:pt x="434" y="103"/>
                    </a:cubicBezTo>
                    <a:cubicBezTo>
                      <a:pt x="433" y="104"/>
                      <a:pt x="432" y="106"/>
                      <a:pt x="431" y="108"/>
                    </a:cubicBezTo>
                    <a:cubicBezTo>
                      <a:pt x="430" y="108"/>
                      <a:pt x="430" y="108"/>
                      <a:pt x="431" y="108"/>
                    </a:cubicBezTo>
                    <a:cubicBezTo>
                      <a:pt x="430" y="108"/>
                      <a:pt x="430" y="108"/>
                      <a:pt x="431" y="108"/>
                    </a:cubicBezTo>
                    <a:cubicBezTo>
                      <a:pt x="437" y="101"/>
                      <a:pt x="443" y="94"/>
                      <a:pt x="448" y="89"/>
                    </a:cubicBezTo>
                    <a:cubicBezTo>
                      <a:pt x="453" y="68"/>
                      <a:pt x="445" y="51"/>
                      <a:pt x="442" y="32"/>
                    </a:cubicBezTo>
                    <a:cubicBezTo>
                      <a:pt x="436" y="32"/>
                      <a:pt x="430" y="31"/>
                      <a:pt x="425" y="31"/>
                    </a:cubicBezTo>
                    <a:close/>
                    <a:moveTo>
                      <a:pt x="725" y="185"/>
                    </a:moveTo>
                    <a:cubicBezTo>
                      <a:pt x="725" y="185"/>
                      <a:pt x="725" y="185"/>
                      <a:pt x="725" y="185"/>
                    </a:cubicBezTo>
                    <a:cubicBezTo>
                      <a:pt x="725" y="185"/>
                      <a:pt x="725" y="185"/>
                      <a:pt x="725" y="185"/>
                    </a:cubicBezTo>
                    <a:cubicBezTo>
                      <a:pt x="728" y="191"/>
                      <a:pt x="730" y="196"/>
                      <a:pt x="733" y="202"/>
                    </a:cubicBezTo>
                    <a:cubicBezTo>
                      <a:pt x="737" y="209"/>
                      <a:pt x="740" y="217"/>
                      <a:pt x="741" y="225"/>
                    </a:cubicBezTo>
                    <a:cubicBezTo>
                      <a:pt x="741" y="229"/>
                      <a:pt x="742" y="234"/>
                      <a:pt x="742" y="238"/>
                    </a:cubicBezTo>
                    <a:cubicBezTo>
                      <a:pt x="742" y="242"/>
                      <a:pt x="742" y="247"/>
                      <a:pt x="740" y="251"/>
                    </a:cubicBezTo>
                    <a:cubicBezTo>
                      <a:pt x="736" y="261"/>
                      <a:pt x="729" y="269"/>
                      <a:pt x="721" y="277"/>
                    </a:cubicBezTo>
                    <a:cubicBezTo>
                      <a:pt x="717" y="281"/>
                      <a:pt x="713" y="286"/>
                      <a:pt x="709" y="290"/>
                    </a:cubicBezTo>
                    <a:cubicBezTo>
                      <a:pt x="708" y="291"/>
                      <a:pt x="707" y="291"/>
                      <a:pt x="707" y="291"/>
                    </a:cubicBezTo>
                    <a:cubicBezTo>
                      <a:pt x="707" y="291"/>
                      <a:pt x="707" y="292"/>
                      <a:pt x="707" y="292"/>
                    </a:cubicBezTo>
                    <a:cubicBezTo>
                      <a:pt x="708" y="291"/>
                      <a:pt x="708" y="291"/>
                      <a:pt x="709" y="290"/>
                    </a:cubicBezTo>
                    <a:cubicBezTo>
                      <a:pt x="711" y="289"/>
                      <a:pt x="713" y="288"/>
                      <a:pt x="715" y="287"/>
                    </a:cubicBezTo>
                    <a:cubicBezTo>
                      <a:pt x="720" y="283"/>
                      <a:pt x="726" y="279"/>
                      <a:pt x="731" y="275"/>
                    </a:cubicBezTo>
                    <a:cubicBezTo>
                      <a:pt x="740" y="269"/>
                      <a:pt x="745" y="261"/>
                      <a:pt x="748" y="252"/>
                    </a:cubicBezTo>
                    <a:cubicBezTo>
                      <a:pt x="752" y="237"/>
                      <a:pt x="750" y="223"/>
                      <a:pt x="742" y="210"/>
                    </a:cubicBezTo>
                    <a:cubicBezTo>
                      <a:pt x="738" y="204"/>
                      <a:pt x="735" y="197"/>
                      <a:pt x="731" y="191"/>
                    </a:cubicBezTo>
                    <a:cubicBezTo>
                      <a:pt x="729" y="189"/>
                      <a:pt x="727" y="187"/>
                      <a:pt x="725" y="185"/>
                    </a:cubicBezTo>
                    <a:close/>
                    <a:moveTo>
                      <a:pt x="708" y="812"/>
                    </a:moveTo>
                    <a:cubicBezTo>
                      <a:pt x="707" y="812"/>
                      <a:pt x="707" y="812"/>
                      <a:pt x="707" y="812"/>
                    </a:cubicBezTo>
                    <a:cubicBezTo>
                      <a:pt x="707" y="812"/>
                      <a:pt x="707" y="812"/>
                      <a:pt x="707" y="813"/>
                    </a:cubicBezTo>
                    <a:cubicBezTo>
                      <a:pt x="707" y="824"/>
                      <a:pt x="708" y="836"/>
                      <a:pt x="706" y="848"/>
                    </a:cubicBezTo>
                    <a:cubicBezTo>
                      <a:pt x="705" y="861"/>
                      <a:pt x="705" y="874"/>
                      <a:pt x="708" y="887"/>
                    </a:cubicBezTo>
                    <a:cubicBezTo>
                      <a:pt x="708" y="889"/>
                      <a:pt x="709" y="891"/>
                      <a:pt x="709" y="893"/>
                    </a:cubicBezTo>
                    <a:cubicBezTo>
                      <a:pt x="710" y="893"/>
                      <a:pt x="710" y="893"/>
                      <a:pt x="711" y="893"/>
                    </a:cubicBezTo>
                    <a:cubicBezTo>
                      <a:pt x="712" y="891"/>
                      <a:pt x="713" y="889"/>
                      <a:pt x="714" y="887"/>
                    </a:cubicBezTo>
                    <a:cubicBezTo>
                      <a:pt x="715" y="879"/>
                      <a:pt x="717" y="871"/>
                      <a:pt x="717" y="863"/>
                    </a:cubicBezTo>
                    <a:cubicBezTo>
                      <a:pt x="718" y="856"/>
                      <a:pt x="719" y="849"/>
                      <a:pt x="717" y="842"/>
                    </a:cubicBezTo>
                    <a:cubicBezTo>
                      <a:pt x="715" y="832"/>
                      <a:pt x="711" y="822"/>
                      <a:pt x="708" y="812"/>
                    </a:cubicBezTo>
                    <a:close/>
                    <a:moveTo>
                      <a:pt x="718" y="882"/>
                    </a:moveTo>
                    <a:cubicBezTo>
                      <a:pt x="722" y="876"/>
                      <a:pt x="726" y="869"/>
                      <a:pt x="731" y="862"/>
                    </a:cubicBezTo>
                    <a:cubicBezTo>
                      <a:pt x="733" y="858"/>
                      <a:pt x="734" y="854"/>
                      <a:pt x="733" y="850"/>
                    </a:cubicBezTo>
                    <a:cubicBezTo>
                      <a:pt x="730" y="835"/>
                      <a:pt x="725" y="820"/>
                      <a:pt x="717" y="807"/>
                    </a:cubicBezTo>
                    <a:cubicBezTo>
                      <a:pt x="715" y="803"/>
                      <a:pt x="711" y="799"/>
                      <a:pt x="708" y="795"/>
                    </a:cubicBezTo>
                    <a:cubicBezTo>
                      <a:pt x="709" y="803"/>
                      <a:pt x="711" y="810"/>
                      <a:pt x="713" y="818"/>
                    </a:cubicBezTo>
                    <a:cubicBezTo>
                      <a:pt x="714" y="824"/>
                      <a:pt x="716" y="829"/>
                      <a:pt x="719" y="834"/>
                    </a:cubicBezTo>
                    <a:cubicBezTo>
                      <a:pt x="722" y="842"/>
                      <a:pt x="722" y="849"/>
                      <a:pt x="721" y="857"/>
                    </a:cubicBezTo>
                    <a:cubicBezTo>
                      <a:pt x="720" y="865"/>
                      <a:pt x="719" y="874"/>
                      <a:pt x="718" y="882"/>
                    </a:cubicBezTo>
                    <a:cubicBezTo>
                      <a:pt x="718" y="883"/>
                      <a:pt x="718" y="883"/>
                      <a:pt x="718" y="883"/>
                    </a:cubicBezTo>
                    <a:lnTo>
                      <a:pt x="718" y="882"/>
                    </a:lnTo>
                    <a:close/>
                    <a:moveTo>
                      <a:pt x="697" y="782"/>
                    </a:moveTo>
                    <a:cubicBezTo>
                      <a:pt x="697" y="782"/>
                      <a:pt x="697" y="781"/>
                      <a:pt x="697" y="782"/>
                    </a:cubicBezTo>
                    <a:cubicBezTo>
                      <a:pt x="697" y="782"/>
                      <a:pt x="697" y="782"/>
                      <a:pt x="697" y="782"/>
                    </a:cubicBezTo>
                    <a:cubicBezTo>
                      <a:pt x="696" y="792"/>
                      <a:pt x="696" y="802"/>
                      <a:pt x="695" y="812"/>
                    </a:cubicBezTo>
                    <a:cubicBezTo>
                      <a:pt x="694" y="819"/>
                      <a:pt x="692" y="826"/>
                      <a:pt x="692" y="834"/>
                    </a:cubicBezTo>
                    <a:cubicBezTo>
                      <a:pt x="690" y="846"/>
                      <a:pt x="692" y="858"/>
                      <a:pt x="696" y="869"/>
                    </a:cubicBezTo>
                    <a:cubicBezTo>
                      <a:pt x="699" y="880"/>
                      <a:pt x="701" y="891"/>
                      <a:pt x="704" y="901"/>
                    </a:cubicBezTo>
                    <a:cubicBezTo>
                      <a:pt x="704" y="901"/>
                      <a:pt x="705" y="901"/>
                      <a:pt x="705" y="901"/>
                    </a:cubicBezTo>
                    <a:cubicBezTo>
                      <a:pt x="705" y="899"/>
                      <a:pt x="706" y="897"/>
                      <a:pt x="706" y="895"/>
                    </a:cubicBezTo>
                    <a:cubicBezTo>
                      <a:pt x="705" y="890"/>
                      <a:pt x="703" y="886"/>
                      <a:pt x="703" y="881"/>
                    </a:cubicBezTo>
                    <a:cubicBezTo>
                      <a:pt x="700" y="862"/>
                      <a:pt x="703" y="843"/>
                      <a:pt x="704" y="823"/>
                    </a:cubicBezTo>
                    <a:cubicBezTo>
                      <a:pt x="704" y="809"/>
                      <a:pt x="704" y="795"/>
                      <a:pt x="697" y="782"/>
                    </a:cubicBezTo>
                    <a:close/>
                    <a:moveTo>
                      <a:pt x="674" y="302"/>
                    </a:moveTo>
                    <a:cubicBezTo>
                      <a:pt x="677" y="299"/>
                      <a:pt x="681" y="297"/>
                      <a:pt x="684" y="295"/>
                    </a:cubicBezTo>
                    <a:cubicBezTo>
                      <a:pt x="695" y="286"/>
                      <a:pt x="706" y="277"/>
                      <a:pt x="717" y="269"/>
                    </a:cubicBezTo>
                    <a:cubicBezTo>
                      <a:pt x="726" y="262"/>
                      <a:pt x="732" y="252"/>
                      <a:pt x="735" y="241"/>
                    </a:cubicBezTo>
                    <a:cubicBezTo>
                      <a:pt x="736" y="238"/>
                      <a:pt x="736" y="234"/>
                      <a:pt x="736" y="230"/>
                    </a:cubicBezTo>
                    <a:cubicBezTo>
                      <a:pt x="736" y="227"/>
                      <a:pt x="736" y="223"/>
                      <a:pt x="734" y="220"/>
                    </a:cubicBezTo>
                    <a:cubicBezTo>
                      <a:pt x="727" y="210"/>
                      <a:pt x="720" y="199"/>
                      <a:pt x="713" y="190"/>
                    </a:cubicBezTo>
                    <a:cubicBezTo>
                      <a:pt x="705" y="180"/>
                      <a:pt x="699" y="170"/>
                      <a:pt x="698" y="157"/>
                    </a:cubicBezTo>
                    <a:cubicBezTo>
                      <a:pt x="698" y="156"/>
                      <a:pt x="696" y="154"/>
                      <a:pt x="695" y="152"/>
                    </a:cubicBezTo>
                    <a:cubicBezTo>
                      <a:pt x="695" y="152"/>
                      <a:pt x="695" y="152"/>
                      <a:pt x="695" y="152"/>
                    </a:cubicBezTo>
                    <a:cubicBezTo>
                      <a:pt x="695" y="152"/>
                      <a:pt x="695" y="150"/>
                      <a:pt x="695" y="150"/>
                    </a:cubicBezTo>
                    <a:cubicBezTo>
                      <a:pt x="693" y="149"/>
                      <a:pt x="691" y="148"/>
                      <a:pt x="689" y="147"/>
                    </a:cubicBezTo>
                    <a:cubicBezTo>
                      <a:pt x="689" y="147"/>
                      <a:pt x="689" y="147"/>
                      <a:pt x="689" y="147"/>
                    </a:cubicBezTo>
                    <a:cubicBezTo>
                      <a:pt x="691" y="144"/>
                      <a:pt x="689" y="144"/>
                      <a:pt x="688" y="143"/>
                    </a:cubicBezTo>
                    <a:cubicBezTo>
                      <a:pt x="688" y="143"/>
                      <a:pt x="688" y="143"/>
                      <a:pt x="688" y="143"/>
                    </a:cubicBezTo>
                    <a:cubicBezTo>
                      <a:pt x="687" y="142"/>
                      <a:pt x="687" y="142"/>
                      <a:pt x="686" y="140"/>
                    </a:cubicBezTo>
                    <a:cubicBezTo>
                      <a:pt x="684" y="148"/>
                      <a:pt x="683" y="154"/>
                      <a:pt x="687" y="160"/>
                    </a:cubicBezTo>
                    <a:cubicBezTo>
                      <a:pt x="692" y="167"/>
                      <a:pt x="696" y="174"/>
                      <a:pt x="701" y="181"/>
                    </a:cubicBezTo>
                    <a:cubicBezTo>
                      <a:pt x="707" y="189"/>
                      <a:pt x="713" y="197"/>
                      <a:pt x="721" y="204"/>
                    </a:cubicBezTo>
                    <a:cubicBezTo>
                      <a:pt x="726" y="209"/>
                      <a:pt x="728" y="215"/>
                      <a:pt x="729" y="222"/>
                    </a:cubicBezTo>
                    <a:cubicBezTo>
                      <a:pt x="730" y="239"/>
                      <a:pt x="722" y="253"/>
                      <a:pt x="710" y="265"/>
                    </a:cubicBezTo>
                    <a:cubicBezTo>
                      <a:pt x="702" y="273"/>
                      <a:pt x="694" y="280"/>
                      <a:pt x="686" y="288"/>
                    </a:cubicBezTo>
                    <a:cubicBezTo>
                      <a:pt x="681" y="292"/>
                      <a:pt x="678" y="297"/>
                      <a:pt x="674" y="302"/>
                    </a:cubicBezTo>
                    <a:cubicBezTo>
                      <a:pt x="674" y="302"/>
                      <a:pt x="674" y="302"/>
                      <a:pt x="674" y="302"/>
                    </a:cubicBezTo>
                    <a:close/>
                    <a:moveTo>
                      <a:pt x="94" y="891"/>
                    </a:moveTo>
                    <a:cubicBezTo>
                      <a:pt x="101" y="882"/>
                      <a:pt x="109" y="873"/>
                      <a:pt x="116" y="864"/>
                    </a:cubicBezTo>
                    <a:cubicBezTo>
                      <a:pt x="125" y="852"/>
                      <a:pt x="133" y="840"/>
                      <a:pt x="141" y="827"/>
                    </a:cubicBezTo>
                    <a:cubicBezTo>
                      <a:pt x="147" y="818"/>
                      <a:pt x="152" y="808"/>
                      <a:pt x="152" y="797"/>
                    </a:cubicBezTo>
                    <a:cubicBezTo>
                      <a:pt x="152" y="785"/>
                      <a:pt x="152" y="773"/>
                      <a:pt x="151" y="760"/>
                    </a:cubicBezTo>
                    <a:cubicBezTo>
                      <a:pt x="151" y="743"/>
                      <a:pt x="145" y="727"/>
                      <a:pt x="135" y="713"/>
                    </a:cubicBezTo>
                    <a:cubicBezTo>
                      <a:pt x="131" y="707"/>
                      <a:pt x="126" y="702"/>
                      <a:pt x="120" y="699"/>
                    </a:cubicBezTo>
                    <a:cubicBezTo>
                      <a:pt x="120" y="698"/>
                      <a:pt x="119" y="698"/>
                      <a:pt x="119" y="697"/>
                    </a:cubicBezTo>
                    <a:cubicBezTo>
                      <a:pt x="119" y="698"/>
                      <a:pt x="118" y="698"/>
                      <a:pt x="118" y="699"/>
                    </a:cubicBezTo>
                    <a:cubicBezTo>
                      <a:pt x="119" y="699"/>
                      <a:pt x="119" y="699"/>
                      <a:pt x="120" y="699"/>
                    </a:cubicBezTo>
                    <a:cubicBezTo>
                      <a:pt x="121" y="701"/>
                      <a:pt x="123" y="702"/>
                      <a:pt x="124" y="704"/>
                    </a:cubicBezTo>
                    <a:cubicBezTo>
                      <a:pt x="131" y="712"/>
                      <a:pt x="137" y="721"/>
                      <a:pt x="139" y="733"/>
                    </a:cubicBezTo>
                    <a:cubicBezTo>
                      <a:pt x="140" y="746"/>
                      <a:pt x="141" y="759"/>
                      <a:pt x="142" y="772"/>
                    </a:cubicBezTo>
                    <a:cubicBezTo>
                      <a:pt x="145" y="797"/>
                      <a:pt x="140" y="819"/>
                      <a:pt x="126" y="840"/>
                    </a:cubicBezTo>
                    <a:cubicBezTo>
                      <a:pt x="117" y="853"/>
                      <a:pt x="109" y="866"/>
                      <a:pt x="101" y="879"/>
                    </a:cubicBezTo>
                    <a:cubicBezTo>
                      <a:pt x="98" y="883"/>
                      <a:pt x="96" y="887"/>
                      <a:pt x="94" y="891"/>
                    </a:cubicBezTo>
                    <a:cubicBezTo>
                      <a:pt x="93" y="892"/>
                      <a:pt x="93" y="893"/>
                      <a:pt x="92" y="894"/>
                    </a:cubicBezTo>
                    <a:cubicBezTo>
                      <a:pt x="92" y="894"/>
                      <a:pt x="93" y="894"/>
                      <a:pt x="93" y="895"/>
                    </a:cubicBezTo>
                    <a:cubicBezTo>
                      <a:pt x="93" y="893"/>
                      <a:pt x="94" y="892"/>
                      <a:pt x="94" y="891"/>
                    </a:cubicBezTo>
                    <a:close/>
                    <a:moveTo>
                      <a:pt x="247" y="830"/>
                    </a:moveTo>
                    <a:cubicBezTo>
                      <a:pt x="247" y="830"/>
                      <a:pt x="247" y="830"/>
                      <a:pt x="247" y="830"/>
                    </a:cubicBezTo>
                    <a:cubicBezTo>
                      <a:pt x="247" y="829"/>
                      <a:pt x="247" y="829"/>
                      <a:pt x="247" y="829"/>
                    </a:cubicBezTo>
                    <a:cubicBezTo>
                      <a:pt x="247" y="827"/>
                      <a:pt x="246" y="826"/>
                      <a:pt x="245" y="824"/>
                    </a:cubicBezTo>
                    <a:cubicBezTo>
                      <a:pt x="242" y="818"/>
                      <a:pt x="238" y="812"/>
                      <a:pt x="236" y="806"/>
                    </a:cubicBezTo>
                    <a:cubicBezTo>
                      <a:pt x="230" y="792"/>
                      <a:pt x="225" y="777"/>
                      <a:pt x="220" y="763"/>
                    </a:cubicBezTo>
                    <a:cubicBezTo>
                      <a:pt x="218" y="757"/>
                      <a:pt x="216" y="751"/>
                      <a:pt x="213" y="745"/>
                    </a:cubicBezTo>
                    <a:cubicBezTo>
                      <a:pt x="212" y="738"/>
                      <a:pt x="211" y="731"/>
                      <a:pt x="210" y="725"/>
                    </a:cubicBezTo>
                    <a:cubicBezTo>
                      <a:pt x="208" y="715"/>
                      <a:pt x="205" y="705"/>
                      <a:pt x="203" y="695"/>
                    </a:cubicBezTo>
                    <a:cubicBezTo>
                      <a:pt x="202" y="692"/>
                      <a:pt x="201" y="688"/>
                      <a:pt x="200" y="685"/>
                    </a:cubicBezTo>
                    <a:cubicBezTo>
                      <a:pt x="200" y="685"/>
                      <a:pt x="199" y="685"/>
                      <a:pt x="199" y="685"/>
                    </a:cubicBezTo>
                    <a:cubicBezTo>
                      <a:pt x="200" y="691"/>
                      <a:pt x="200" y="696"/>
                      <a:pt x="202" y="702"/>
                    </a:cubicBezTo>
                    <a:cubicBezTo>
                      <a:pt x="205" y="716"/>
                      <a:pt x="209" y="730"/>
                      <a:pt x="213" y="745"/>
                    </a:cubicBezTo>
                    <a:cubicBezTo>
                      <a:pt x="214" y="748"/>
                      <a:pt x="214" y="750"/>
                      <a:pt x="214" y="753"/>
                    </a:cubicBezTo>
                    <a:cubicBezTo>
                      <a:pt x="216" y="767"/>
                      <a:pt x="217" y="781"/>
                      <a:pt x="218" y="794"/>
                    </a:cubicBezTo>
                    <a:cubicBezTo>
                      <a:pt x="218" y="804"/>
                      <a:pt x="217" y="814"/>
                      <a:pt x="211" y="822"/>
                    </a:cubicBezTo>
                    <a:cubicBezTo>
                      <a:pt x="206" y="828"/>
                      <a:pt x="202" y="834"/>
                      <a:pt x="196" y="841"/>
                    </a:cubicBezTo>
                    <a:cubicBezTo>
                      <a:pt x="186" y="853"/>
                      <a:pt x="176" y="864"/>
                      <a:pt x="165" y="876"/>
                    </a:cubicBezTo>
                    <a:cubicBezTo>
                      <a:pt x="163" y="879"/>
                      <a:pt x="160" y="882"/>
                      <a:pt x="158" y="885"/>
                    </a:cubicBezTo>
                    <a:cubicBezTo>
                      <a:pt x="147" y="897"/>
                      <a:pt x="135" y="909"/>
                      <a:pt x="129" y="926"/>
                    </a:cubicBezTo>
                    <a:cubicBezTo>
                      <a:pt x="126" y="932"/>
                      <a:pt x="125" y="939"/>
                      <a:pt x="123" y="945"/>
                    </a:cubicBezTo>
                    <a:cubicBezTo>
                      <a:pt x="125" y="948"/>
                      <a:pt x="127" y="950"/>
                      <a:pt x="129" y="952"/>
                    </a:cubicBezTo>
                    <a:cubicBezTo>
                      <a:pt x="141" y="968"/>
                      <a:pt x="153" y="983"/>
                      <a:pt x="169" y="995"/>
                    </a:cubicBezTo>
                    <a:cubicBezTo>
                      <a:pt x="180" y="1005"/>
                      <a:pt x="191" y="1014"/>
                      <a:pt x="203" y="1022"/>
                    </a:cubicBezTo>
                    <a:cubicBezTo>
                      <a:pt x="212" y="1029"/>
                      <a:pt x="222" y="1035"/>
                      <a:pt x="232" y="1039"/>
                    </a:cubicBezTo>
                    <a:cubicBezTo>
                      <a:pt x="245" y="1044"/>
                      <a:pt x="259" y="1047"/>
                      <a:pt x="273" y="1050"/>
                    </a:cubicBezTo>
                    <a:cubicBezTo>
                      <a:pt x="287" y="1054"/>
                      <a:pt x="301" y="1054"/>
                      <a:pt x="315" y="1055"/>
                    </a:cubicBezTo>
                    <a:cubicBezTo>
                      <a:pt x="315" y="1048"/>
                      <a:pt x="314" y="1043"/>
                      <a:pt x="314" y="1037"/>
                    </a:cubicBezTo>
                    <a:cubicBezTo>
                      <a:pt x="313" y="1025"/>
                      <a:pt x="316" y="1014"/>
                      <a:pt x="319" y="1002"/>
                    </a:cubicBezTo>
                    <a:cubicBezTo>
                      <a:pt x="324" y="980"/>
                      <a:pt x="336" y="963"/>
                      <a:pt x="349" y="946"/>
                    </a:cubicBezTo>
                    <a:cubicBezTo>
                      <a:pt x="349" y="946"/>
                      <a:pt x="349" y="946"/>
                      <a:pt x="349" y="946"/>
                    </a:cubicBezTo>
                    <a:cubicBezTo>
                      <a:pt x="352" y="942"/>
                      <a:pt x="355" y="939"/>
                      <a:pt x="358" y="935"/>
                    </a:cubicBezTo>
                    <a:cubicBezTo>
                      <a:pt x="356" y="935"/>
                      <a:pt x="356" y="934"/>
                      <a:pt x="355" y="934"/>
                    </a:cubicBezTo>
                    <a:cubicBezTo>
                      <a:pt x="336" y="930"/>
                      <a:pt x="321" y="920"/>
                      <a:pt x="307" y="908"/>
                    </a:cubicBezTo>
                    <a:cubicBezTo>
                      <a:pt x="284" y="890"/>
                      <a:pt x="267" y="868"/>
                      <a:pt x="255" y="842"/>
                    </a:cubicBezTo>
                    <a:cubicBezTo>
                      <a:pt x="252" y="838"/>
                      <a:pt x="250" y="834"/>
                      <a:pt x="247" y="830"/>
                    </a:cubicBezTo>
                    <a:close/>
                    <a:moveTo>
                      <a:pt x="620" y="83"/>
                    </a:moveTo>
                    <a:cubicBezTo>
                      <a:pt x="620" y="83"/>
                      <a:pt x="620" y="83"/>
                      <a:pt x="620" y="83"/>
                    </a:cubicBezTo>
                    <a:cubicBezTo>
                      <a:pt x="614" y="81"/>
                      <a:pt x="608" y="78"/>
                      <a:pt x="602" y="76"/>
                    </a:cubicBezTo>
                    <a:cubicBezTo>
                      <a:pt x="596" y="73"/>
                      <a:pt x="591" y="71"/>
                      <a:pt x="585" y="68"/>
                    </a:cubicBezTo>
                    <a:cubicBezTo>
                      <a:pt x="585" y="68"/>
                      <a:pt x="585" y="68"/>
                      <a:pt x="585" y="68"/>
                    </a:cubicBezTo>
                    <a:cubicBezTo>
                      <a:pt x="582" y="67"/>
                      <a:pt x="579" y="66"/>
                      <a:pt x="576" y="65"/>
                    </a:cubicBezTo>
                    <a:cubicBezTo>
                      <a:pt x="570" y="63"/>
                      <a:pt x="564" y="60"/>
                      <a:pt x="558" y="58"/>
                    </a:cubicBezTo>
                    <a:cubicBezTo>
                      <a:pt x="558" y="58"/>
                      <a:pt x="558" y="58"/>
                      <a:pt x="558" y="58"/>
                    </a:cubicBezTo>
                    <a:cubicBezTo>
                      <a:pt x="556" y="57"/>
                      <a:pt x="553" y="57"/>
                      <a:pt x="551" y="56"/>
                    </a:cubicBezTo>
                    <a:cubicBezTo>
                      <a:pt x="547" y="55"/>
                      <a:pt x="544" y="54"/>
                      <a:pt x="540" y="52"/>
                    </a:cubicBezTo>
                    <a:cubicBezTo>
                      <a:pt x="538" y="72"/>
                      <a:pt x="534" y="78"/>
                      <a:pt x="519" y="90"/>
                    </a:cubicBezTo>
                    <a:cubicBezTo>
                      <a:pt x="515" y="92"/>
                      <a:pt x="512" y="95"/>
                      <a:pt x="509" y="98"/>
                    </a:cubicBezTo>
                    <a:cubicBezTo>
                      <a:pt x="508" y="99"/>
                      <a:pt x="507" y="101"/>
                      <a:pt x="505" y="102"/>
                    </a:cubicBezTo>
                    <a:cubicBezTo>
                      <a:pt x="499" y="106"/>
                      <a:pt x="494" y="110"/>
                      <a:pt x="488" y="114"/>
                    </a:cubicBezTo>
                    <a:cubicBezTo>
                      <a:pt x="470" y="127"/>
                      <a:pt x="452" y="140"/>
                      <a:pt x="434" y="153"/>
                    </a:cubicBezTo>
                    <a:cubicBezTo>
                      <a:pt x="425" y="159"/>
                      <a:pt x="415" y="163"/>
                      <a:pt x="411" y="173"/>
                    </a:cubicBezTo>
                    <a:cubicBezTo>
                      <a:pt x="408" y="180"/>
                      <a:pt x="404" y="186"/>
                      <a:pt x="404" y="194"/>
                    </a:cubicBezTo>
                    <a:cubicBezTo>
                      <a:pt x="413" y="193"/>
                      <a:pt x="421" y="191"/>
                      <a:pt x="429" y="191"/>
                    </a:cubicBezTo>
                    <a:cubicBezTo>
                      <a:pt x="438" y="191"/>
                      <a:pt x="446" y="192"/>
                      <a:pt x="455" y="192"/>
                    </a:cubicBezTo>
                    <a:cubicBezTo>
                      <a:pt x="474" y="194"/>
                      <a:pt x="493" y="198"/>
                      <a:pt x="510" y="209"/>
                    </a:cubicBezTo>
                    <a:cubicBezTo>
                      <a:pt x="516" y="213"/>
                      <a:pt x="523" y="216"/>
                      <a:pt x="529" y="220"/>
                    </a:cubicBezTo>
                    <a:cubicBezTo>
                      <a:pt x="532" y="222"/>
                      <a:pt x="535" y="225"/>
                      <a:pt x="538" y="227"/>
                    </a:cubicBezTo>
                    <a:cubicBezTo>
                      <a:pt x="546" y="236"/>
                      <a:pt x="554" y="244"/>
                      <a:pt x="562" y="254"/>
                    </a:cubicBezTo>
                    <a:cubicBezTo>
                      <a:pt x="576" y="272"/>
                      <a:pt x="589" y="291"/>
                      <a:pt x="600" y="312"/>
                    </a:cubicBezTo>
                    <a:cubicBezTo>
                      <a:pt x="606" y="324"/>
                      <a:pt x="611" y="336"/>
                      <a:pt x="614" y="348"/>
                    </a:cubicBezTo>
                    <a:cubicBezTo>
                      <a:pt x="615" y="352"/>
                      <a:pt x="616" y="355"/>
                      <a:pt x="617" y="358"/>
                    </a:cubicBezTo>
                    <a:cubicBezTo>
                      <a:pt x="625" y="352"/>
                      <a:pt x="633" y="346"/>
                      <a:pt x="641" y="341"/>
                    </a:cubicBezTo>
                    <a:cubicBezTo>
                      <a:pt x="643" y="335"/>
                      <a:pt x="644" y="329"/>
                      <a:pt x="647" y="324"/>
                    </a:cubicBezTo>
                    <a:cubicBezTo>
                      <a:pt x="654" y="315"/>
                      <a:pt x="663" y="306"/>
                      <a:pt x="670" y="297"/>
                    </a:cubicBezTo>
                    <a:cubicBezTo>
                      <a:pt x="680" y="287"/>
                      <a:pt x="690" y="276"/>
                      <a:pt x="700" y="265"/>
                    </a:cubicBezTo>
                    <a:cubicBezTo>
                      <a:pt x="710" y="253"/>
                      <a:pt x="718" y="240"/>
                      <a:pt x="720" y="223"/>
                    </a:cubicBezTo>
                    <a:cubicBezTo>
                      <a:pt x="719" y="221"/>
                      <a:pt x="717" y="217"/>
                      <a:pt x="715" y="214"/>
                    </a:cubicBezTo>
                    <a:cubicBezTo>
                      <a:pt x="707" y="205"/>
                      <a:pt x="699" y="196"/>
                      <a:pt x="691" y="187"/>
                    </a:cubicBezTo>
                    <a:cubicBezTo>
                      <a:pt x="688" y="183"/>
                      <a:pt x="685" y="180"/>
                      <a:pt x="684" y="176"/>
                    </a:cubicBezTo>
                    <a:cubicBezTo>
                      <a:pt x="677" y="162"/>
                      <a:pt x="677" y="147"/>
                      <a:pt x="680" y="133"/>
                    </a:cubicBezTo>
                    <a:cubicBezTo>
                      <a:pt x="679" y="132"/>
                      <a:pt x="678" y="131"/>
                      <a:pt x="677" y="130"/>
                    </a:cubicBezTo>
                    <a:cubicBezTo>
                      <a:pt x="663" y="117"/>
                      <a:pt x="648" y="105"/>
                      <a:pt x="633" y="92"/>
                    </a:cubicBezTo>
                    <a:cubicBezTo>
                      <a:pt x="629" y="89"/>
                      <a:pt x="624" y="86"/>
                      <a:pt x="620" y="83"/>
                    </a:cubicBezTo>
                    <a:close/>
                    <a:moveTo>
                      <a:pt x="341" y="213"/>
                    </a:moveTo>
                    <a:cubicBezTo>
                      <a:pt x="342" y="212"/>
                      <a:pt x="342" y="211"/>
                      <a:pt x="342" y="211"/>
                    </a:cubicBezTo>
                    <a:cubicBezTo>
                      <a:pt x="340" y="191"/>
                      <a:pt x="348" y="175"/>
                      <a:pt x="359" y="161"/>
                    </a:cubicBezTo>
                    <a:cubicBezTo>
                      <a:pt x="369" y="146"/>
                      <a:pt x="383" y="135"/>
                      <a:pt x="397" y="123"/>
                    </a:cubicBezTo>
                    <a:cubicBezTo>
                      <a:pt x="406" y="116"/>
                      <a:pt x="415" y="108"/>
                      <a:pt x="423" y="100"/>
                    </a:cubicBezTo>
                    <a:cubicBezTo>
                      <a:pt x="431" y="93"/>
                      <a:pt x="435" y="85"/>
                      <a:pt x="432" y="74"/>
                    </a:cubicBezTo>
                    <a:cubicBezTo>
                      <a:pt x="430" y="69"/>
                      <a:pt x="427" y="64"/>
                      <a:pt x="425" y="59"/>
                    </a:cubicBezTo>
                    <a:cubicBezTo>
                      <a:pt x="420" y="49"/>
                      <a:pt x="412" y="41"/>
                      <a:pt x="403" y="34"/>
                    </a:cubicBezTo>
                    <a:cubicBezTo>
                      <a:pt x="397" y="30"/>
                      <a:pt x="390" y="27"/>
                      <a:pt x="382" y="28"/>
                    </a:cubicBezTo>
                    <a:cubicBezTo>
                      <a:pt x="374" y="29"/>
                      <a:pt x="367" y="29"/>
                      <a:pt x="359" y="31"/>
                    </a:cubicBezTo>
                    <a:cubicBezTo>
                      <a:pt x="347" y="33"/>
                      <a:pt x="336" y="37"/>
                      <a:pt x="324" y="40"/>
                    </a:cubicBezTo>
                    <a:cubicBezTo>
                      <a:pt x="308" y="45"/>
                      <a:pt x="292" y="50"/>
                      <a:pt x="277" y="58"/>
                    </a:cubicBezTo>
                    <a:cubicBezTo>
                      <a:pt x="259" y="68"/>
                      <a:pt x="243" y="79"/>
                      <a:pt x="226" y="90"/>
                    </a:cubicBezTo>
                    <a:cubicBezTo>
                      <a:pt x="214" y="97"/>
                      <a:pt x="202" y="104"/>
                      <a:pt x="191" y="113"/>
                    </a:cubicBezTo>
                    <a:cubicBezTo>
                      <a:pt x="179" y="122"/>
                      <a:pt x="167" y="132"/>
                      <a:pt x="157" y="143"/>
                    </a:cubicBezTo>
                    <a:cubicBezTo>
                      <a:pt x="143" y="160"/>
                      <a:pt x="130" y="179"/>
                      <a:pt x="121" y="200"/>
                    </a:cubicBezTo>
                    <a:cubicBezTo>
                      <a:pt x="113" y="217"/>
                      <a:pt x="105" y="235"/>
                      <a:pt x="98" y="252"/>
                    </a:cubicBezTo>
                    <a:cubicBezTo>
                      <a:pt x="89" y="274"/>
                      <a:pt x="82" y="296"/>
                      <a:pt x="74" y="319"/>
                    </a:cubicBezTo>
                    <a:cubicBezTo>
                      <a:pt x="72" y="322"/>
                      <a:pt x="72" y="326"/>
                      <a:pt x="70" y="330"/>
                    </a:cubicBezTo>
                    <a:cubicBezTo>
                      <a:pt x="77" y="326"/>
                      <a:pt x="83" y="323"/>
                      <a:pt x="90" y="319"/>
                    </a:cubicBezTo>
                    <a:cubicBezTo>
                      <a:pt x="90" y="312"/>
                      <a:pt x="90" y="305"/>
                      <a:pt x="90" y="298"/>
                    </a:cubicBezTo>
                    <a:cubicBezTo>
                      <a:pt x="91" y="297"/>
                      <a:pt x="92" y="297"/>
                      <a:pt x="93" y="297"/>
                    </a:cubicBezTo>
                    <a:cubicBezTo>
                      <a:pt x="95" y="300"/>
                      <a:pt x="97" y="302"/>
                      <a:pt x="99" y="304"/>
                    </a:cubicBezTo>
                    <a:cubicBezTo>
                      <a:pt x="100" y="292"/>
                      <a:pt x="102" y="280"/>
                      <a:pt x="103" y="268"/>
                    </a:cubicBezTo>
                    <a:cubicBezTo>
                      <a:pt x="104" y="266"/>
                      <a:pt x="105" y="265"/>
                      <a:pt x="106" y="263"/>
                    </a:cubicBezTo>
                    <a:cubicBezTo>
                      <a:pt x="106" y="263"/>
                      <a:pt x="107" y="263"/>
                      <a:pt x="108" y="263"/>
                    </a:cubicBezTo>
                    <a:cubicBezTo>
                      <a:pt x="110" y="271"/>
                      <a:pt x="112" y="278"/>
                      <a:pt x="114" y="286"/>
                    </a:cubicBezTo>
                    <a:cubicBezTo>
                      <a:pt x="118" y="279"/>
                      <a:pt x="121" y="272"/>
                      <a:pt x="124" y="266"/>
                    </a:cubicBezTo>
                    <a:cubicBezTo>
                      <a:pt x="126" y="266"/>
                      <a:pt x="127" y="266"/>
                      <a:pt x="130" y="266"/>
                    </a:cubicBezTo>
                    <a:cubicBezTo>
                      <a:pt x="128" y="274"/>
                      <a:pt x="126" y="282"/>
                      <a:pt x="125" y="291"/>
                    </a:cubicBezTo>
                    <a:cubicBezTo>
                      <a:pt x="138" y="283"/>
                      <a:pt x="150" y="274"/>
                      <a:pt x="164" y="270"/>
                    </a:cubicBezTo>
                    <a:cubicBezTo>
                      <a:pt x="160" y="283"/>
                      <a:pt x="151" y="293"/>
                      <a:pt x="145" y="305"/>
                    </a:cubicBezTo>
                    <a:cubicBezTo>
                      <a:pt x="150" y="310"/>
                      <a:pt x="156" y="316"/>
                      <a:pt x="161" y="322"/>
                    </a:cubicBezTo>
                    <a:cubicBezTo>
                      <a:pt x="161" y="322"/>
                      <a:pt x="161" y="324"/>
                      <a:pt x="160" y="325"/>
                    </a:cubicBezTo>
                    <a:cubicBezTo>
                      <a:pt x="150" y="326"/>
                      <a:pt x="140" y="327"/>
                      <a:pt x="129" y="329"/>
                    </a:cubicBezTo>
                    <a:cubicBezTo>
                      <a:pt x="130" y="335"/>
                      <a:pt x="132" y="340"/>
                      <a:pt x="133" y="347"/>
                    </a:cubicBezTo>
                    <a:cubicBezTo>
                      <a:pt x="126" y="346"/>
                      <a:pt x="124" y="339"/>
                      <a:pt x="119" y="336"/>
                    </a:cubicBezTo>
                    <a:cubicBezTo>
                      <a:pt x="119" y="340"/>
                      <a:pt x="119" y="344"/>
                      <a:pt x="118" y="348"/>
                    </a:cubicBezTo>
                    <a:cubicBezTo>
                      <a:pt x="117" y="351"/>
                      <a:pt x="122" y="356"/>
                      <a:pt x="115" y="360"/>
                    </a:cubicBezTo>
                    <a:cubicBezTo>
                      <a:pt x="112" y="353"/>
                      <a:pt x="108" y="345"/>
                      <a:pt x="104" y="337"/>
                    </a:cubicBezTo>
                    <a:cubicBezTo>
                      <a:pt x="96" y="355"/>
                      <a:pt x="94" y="372"/>
                      <a:pt x="91" y="390"/>
                    </a:cubicBezTo>
                    <a:cubicBezTo>
                      <a:pt x="88" y="381"/>
                      <a:pt x="91" y="372"/>
                      <a:pt x="90" y="364"/>
                    </a:cubicBezTo>
                    <a:cubicBezTo>
                      <a:pt x="89" y="355"/>
                      <a:pt x="88" y="346"/>
                      <a:pt x="87" y="337"/>
                    </a:cubicBezTo>
                    <a:cubicBezTo>
                      <a:pt x="79" y="339"/>
                      <a:pt x="73" y="340"/>
                      <a:pt x="66" y="342"/>
                    </a:cubicBezTo>
                    <a:cubicBezTo>
                      <a:pt x="57" y="364"/>
                      <a:pt x="48" y="386"/>
                      <a:pt x="43" y="409"/>
                    </a:cubicBezTo>
                    <a:cubicBezTo>
                      <a:pt x="40" y="422"/>
                      <a:pt x="36" y="434"/>
                      <a:pt x="35" y="446"/>
                    </a:cubicBezTo>
                    <a:cubicBezTo>
                      <a:pt x="33" y="466"/>
                      <a:pt x="32" y="485"/>
                      <a:pt x="31" y="504"/>
                    </a:cubicBezTo>
                    <a:cubicBezTo>
                      <a:pt x="30" y="526"/>
                      <a:pt x="30" y="547"/>
                      <a:pt x="30" y="569"/>
                    </a:cubicBezTo>
                    <a:cubicBezTo>
                      <a:pt x="30" y="600"/>
                      <a:pt x="30" y="632"/>
                      <a:pt x="30" y="663"/>
                    </a:cubicBezTo>
                    <a:cubicBezTo>
                      <a:pt x="31" y="671"/>
                      <a:pt x="32" y="678"/>
                      <a:pt x="33" y="686"/>
                    </a:cubicBezTo>
                    <a:cubicBezTo>
                      <a:pt x="37" y="684"/>
                      <a:pt x="40" y="682"/>
                      <a:pt x="43" y="681"/>
                    </a:cubicBezTo>
                    <a:cubicBezTo>
                      <a:pt x="50" y="679"/>
                      <a:pt x="57" y="676"/>
                      <a:pt x="63" y="676"/>
                    </a:cubicBezTo>
                    <a:cubicBezTo>
                      <a:pt x="84" y="676"/>
                      <a:pt x="103" y="681"/>
                      <a:pt x="120" y="694"/>
                    </a:cubicBezTo>
                    <a:cubicBezTo>
                      <a:pt x="126" y="699"/>
                      <a:pt x="133" y="703"/>
                      <a:pt x="137" y="709"/>
                    </a:cubicBezTo>
                    <a:cubicBezTo>
                      <a:pt x="145" y="721"/>
                      <a:pt x="152" y="733"/>
                      <a:pt x="153" y="748"/>
                    </a:cubicBezTo>
                    <a:cubicBezTo>
                      <a:pt x="154" y="758"/>
                      <a:pt x="156" y="767"/>
                      <a:pt x="156" y="777"/>
                    </a:cubicBezTo>
                    <a:cubicBezTo>
                      <a:pt x="156" y="790"/>
                      <a:pt x="157" y="803"/>
                      <a:pt x="151" y="815"/>
                    </a:cubicBezTo>
                    <a:cubicBezTo>
                      <a:pt x="147" y="824"/>
                      <a:pt x="142" y="832"/>
                      <a:pt x="136" y="840"/>
                    </a:cubicBezTo>
                    <a:cubicBezTo>
                      <a:pt x="128" y="854"/>
                      <a:pt x="118" y="868"/>
                      <a:pt x="107" y="880"/>
                    </a:cubicBezTo>
                    <a:cubicBezTo>
                      <a:pt x="102" y="886"/>
                      <a:pt x="98" y="893"/>
                      <a:pt x="93" y="899"/>
                    </a:cubicBezTo>
                    <a:cubicBezTo>
                      <a:pt x="95" y="902"/>
                      <a:pt x="96" y="903"/>
                      <a:pt x="97" y="905"/>
                    </a:cubicBezTo>
                    <a:cubicBezTo>
                      <a:pt x="98" y="904"/>
                      <a:pt x="98" y="903"/>
                      <a:pt x="99" y="902"/>
                    </a:cubicBezTo>
                    <a:cubicBezTo>
                      <a:pt x="107" y="887"/>
                      <a:pt x="117" y="874"/>
                      <a:pt x="130" y="861"/>
                    </a:cubicBezTo>
                    <a:cubicBezTo>
                      <a:pt x="141" y="851"/>
                      <a:pt x="151" y="839"/>
                      <a:pt x="160" y="826"/>
                    </a:cubicBezTo>
                    <a:cubicBezTo>
                      <a:pt x="162" y="824"/>
                      <a:pt x="163" y="821"/>
                      <a:pt x="164" y="818"/>
                    </a:cubicBezTo>
                    <a:cubicBezTo>
                      <a:pt x="168" y="803"/>
                      <a:pt x="170" y="786"/>
                      <a:pt x="169" y="770"/>
                    </a:cubicBezTo>
                    <a:cubicBezTo>
                      <a:pt x="169" y="759"/>
                      <a:pt x="168" y="748"/>
                      <a:pt x="166" y="737"/>
                    </a:cubicBezTo>
                    <a:cubicBezTo>
                      <a:pt x="165" y="722"/>
                      <a:pt x="162" y="706"/>
                      <a:pt x="161" y="691"/>
                    </a:cubicBezTo>
                    <a:cubicBezTo>
                      <a:pt x="159" y="678"/>
                      <a:pt x="159" y="665"/>
                      <a:pt x="158" y="652"/>
                    </a:cubicBezTo>
                    <a:cubicBezTo>
                      <a:pt x="158" y="647"/>
                      <a:pt x="159" y="642"/>
                      <a:pt x="159" y="636"/>
                    </a:cubicBezTo>
                    <a:cubicBezTo>
                      <a:pt x="159" y="616"/>
                      <a:pt x="164" y="596"/>
                      <a:pt x="169" y="576"/>
                    </a:cubicBezTo>
                    <a:cubicBezTo>
                      <a:pt x="171" y="566"/>
                      <a:pt x="176" y="556"/>
                      <a:pt x="180" y="546"/>
                    </a:cubicBezTo>
                    <a:cubicBezTo>
                      <a:pt x="182" y="540"/>
                      <a:pt x="185" y="535"/>
                      <a:pt x="187" y="529"/>
                    </a:cubicBezTo>
                    <a:cubicBezTo>
                      <a:pt x="188" y="529"/>
                      <a:pt x="188" y="529"/>
                      <a:pt x="189" y="529"/>
                    </a:cubicBezTo>
                    <a:cubicBezTo>
                      <a:pt x="189" y="526"/>
                      <a:pt x="189" y="523"/>
                      <a:pt x="189" y="520"/>
                    </a:cubicBezTo>
                    <a:cubicBezTo>
                      <a:pt x="189" y="508"/>
                      <a:pt x="188" y="496"/>
                      <a:pt x="189" y="484"/>
                    </a:cubicBezTo>
                    <a:cubicBezTo>
                      <a:pt x="191" y="466"/>
                      <a:pt x="192" y="448"/>
                      <a:pt x="195" y="430"/>
                    </a:cubicBezTo>
                    <a:cubicBezTo>
                      <a:pt x="196" y="418"/>
                      <a:pt x="198" y="406"/>
                      <a:pt x="201" y="394"/>
                    </a:cubicBezTo>
                    <a:cubicBezTo>
                      <a:pt x="204" y="381"/>
                      <a:pt x="208" y="369"/>
                      <a:pt x="213" y="356"/>
                    </a:cubicBezTo>
                    <a:cubicBezTo>
                      <a:pt x="219" y="343"/>
                      <a:pt x="226" y="329"/>
                      <a:pt x="232" y="316"/>
                    </a:cubicBezTo>
                    <a:cubicBezTo>
                      <a:pt x="235" y="310"/>
                      <a:pt x="238" y="304"/>
                      <a:pt x="242" y="298"/>
                    </a:cubicBezTo>
                    <a:cubicBezTo>
                      <a:pt x="246" y="291"/>
                      <a:pt x="250" y="285"/>
                      <a:pt x="254" y="279"/>
                    </a:cubicBezTo>
                    <a:cubicBezTo>
                      <a:pt x="265" y="264"/>
                      <a:pt x="278" y="250"/>
                      <a:pt x="293" y="239"/>
                    </a:cubicBezTo>
                    <a:cubicBezTo>
                      <a:pt x="301" y="232"/>
                      <a:pt x="311" y="226"/>
                      <a:pt x="321" y="221"/>
                    </a:cubicBezTo>
                    <a:cubicBezTo>
                      <a:pt x="328" y="219"/>
                      <a:pt x="335" y="216"/>
                      <a:pt x="341" y="213"/>
                    </a:cubicBezTo>
                    <a:close/>
                    <a:moveTo>
                      <a:pt x="681" y="931"/>
                    </a:moveTo>
                    <a:cubicBezTo>
                      <a:pt x="680" y="919"/>
                      <a:pt x="679" y="908"/>
                      <a:pt x="675" y="897"/>
                    </a:cubicBezTo>
                    <a:cubicBezTo>
                      <a:pt x="672" y="890"/>
                      <a:pt x="668" y="882"/>
                      <a:pt x="664" y="875"/>
                    </a:cubicBezTo>
                    <a:cubicBezTo>
                      <a:pt x="658" y="862"/>
                      <a:pt x="654" y="849"/>
                      <a:pt x="655" y="834"/>
                    </a:cubicBezTo>
                    <a:cubicBezTo>
                      <a:pt x="642" y="852"/>
                      <a:pt x="630" y="869"/>
                      <a:pt x="617" y="887"/>
                    </a:cubicBezTo>
                    <a:cubicBezTo>
                      <a:pt x="635" y="914"/>
                      <a:pt x="639" y="945"/>
                      <a:pt x="634" y="977"/>
                    </a:cubicBezTo>
                    <a:cubicBezTo>
                      <a:pt x="634" y="978"/>
                      <a:pt x="635" y="978"/>
                      <a:pt x="635" y="978"/>
                    </a:cubicBezTo>
                    <a:cubicBezTo>
                      <a:pt x="650" y="963"/>
                      <a:pt x="666" y="947"/>
                      <a:pt x="681" y="931"/>
                    </a:cubicBezTo>
                    <a:close/>
                    <a:moveTo>
                      <a:pt x="89" y="890"/>
                    </a:moveTo>
                    <a:cubicBezTo>
                      <a:pt x="90" y="889"/>
                      <a:pt x="90" y="889"/>
                      <a:pt x="90" y="889"/>
                    </a:cubicBezTo>
                    <a:cubicBezTo>
                      <a:pt x="102" y="871"/>
                      <a:pt x="113" y="852"/>
                      <a:pt x="125" y="834"/>
                    </a:cubicBezTo>
                    <a:cubicBezTo>
                      <a:pt x="132" y="823"/>
                      <a:pt x="135" y="812"/>
                      <a:pt x="138" y="799"/>
                    </a:cubicBezTo>
                    <a:cubicBezTo>
                      <a:pt x="139" y="793"/>
                      <a:pt x="140" y="785"/>
                      <a:pt x="139" y="778"/>
                    </a:cubicBezTo>
                    <a:cubicBezTo>
                      <a:pt x="138" y="763"/>
                      <a:pt x="136" y="749"/>
                      <a:pt x="135" y="734"/>
                    </a:cubicBezTo>
                    <a:cubicBezTo>
                      <a:pt x="134" y="727"/>
                      <a:pt x="132" y="721"/>
                      <a:pt x="128" y="715"/>
                    </a:cubicBezTo>
                    <a:cubicBezTo>
                      <a:pt x="123" y="706"/>
                      <a:pt x="114" y="699"/>
                      <a:pt x="107" y="692"/>
                    </a:cubicBezTo>
                    <a:cubicBezTo>
                      <a:pt x="98" y="684"/>
                      <a:pt x="88" y="681"/>
                      <a:pt x="77" y="684"/>
                    </a:cubicBezTo>
                    <a:cubicBezTo>
                      <a:pt x="67" y="686"/>
                      <a:pt x="57" y="690"/>
                      <a:pt x="48" y="694"/>
                    </a:cubicBezTo>
                    <a:cubicBezTo>
                      <a:pt x="43" y="696"/>
                      <a:pt x="38" y="701"/>
                      <a:pt x="37" y="704"/>
                    </a:cubicBezTo>
                    <a:cubicBezTo>
                      <a:pt x="38" y="703"/>
                      <a:pt x="40" y="703"/>
                      <a:pt x="41" y="702"/>
                    </a:cubicBezTo>
                    <a:cubicBezTo>
                      <a:pt x="48" y="697"/>
                      <a:pt x="55" y="695"/>
                      <a:pt x="63" y="695"/>
                    </a:cubicBezTo>
                    <a:cubicBezTo>
                      <a:pt x="68" y="695"/>
                      <a:pt x="73" y="696"/>
                      <a:pt x="78" y="697"/>
                    </a:cubicBezTo>
                    <a:cubicBezTo>
                      <a:pt x="84" y="698"/>
                      <a:pt x="91" y="699"/>
                      <a:pt x="97" y="701"/>
                    </a:cubicBezTo>
                    <a:cubicBezTo>
                      <a:pt x="112" y="706"/>
                      <a:pt x="122" y="717"/>
                      <a:pt x="127" y="731"/>
                    </a:cubicBezTo>
                    <a:cubicBezTo>
                      <a:pt x="131" y="745"/>
                      <a:pt x="130" y="759"/>
                      <a:pt x="130" y="773"/>
                    </a:cubicBezTo>
                    <a:cubicBezTo>
                      <a:pt x="130" y="782"/>
                      <a:pt x="128" y="792"/>
                      <a:pt x="126" y="801"/>
                    </a:cubicBezTo>
                    <a:cubicBezTo>
                      <a:pt x="125" y="807"/>
                      <a:pt x="125" y="812"/>
                      <a:pt x="122" y="817"/>
                    </a:cubicBezTo>
                    <a:cubicBezTo>
                      <a:pt x="114" y="835"/>
                      <a:pt x="106" y="853"/>
                      <a:pt x="94" y="867"/>
                    </a:cubicBezTo>
                    <a:cubicBezTo>
                      <a:pt x="90" y="871"/>
                      <a:pt x="87" y="874"/>
                      <a:pt x="83" y="877"/>
                    </a:cubicBezTo>
                    <a:cubicBezTo>
                      <a:pt x="85" y="882"/>
                      <a:pt x="87" y="886"/>
                      <a:pt x="89" y="890"/>
                    </a:cubicBezTo>
                    <a:close/>
                    <a:moveTo>
                      <a:pt x="109" y="924"/>
                    </a:moveTo>
                    <a:cubicBezTo>
                      <a:pt x="110" y="923"/>
                      <a:pt x="110" y="923"/>
                      <a:pt x="110" y="922"/>
                    </a:cubicBezTo>
                    <a:cubicBezTo>
                      <a:pt x="117" y="908"/>
                      <a:pt x="128" y="896"/>
                      <a:pt x="139" y="884"/>
                    </a:cubicBezTo>
                    <a:cubicBezTo>
                      <a:pt x="150" y="872"/>
                      <a:pt x="161" y="860"/>
                      <a:pt x="172" y="848"/>
                    </a:cubicBezTo>
                    <a:cubicBezTo>
                      <a:pt x="180" y="838"/>
                      <a:pt x="185" y="826"/>
                      <a:pt x="185" y="813"/>
                    </a:cubicBezTo>
                    <a:cubicBezTo>
                      <a:pt x="185" y="806"/>
                      <a:pt x="186" y="798"/>
                      <a:pt x="186" y="791"/>
                    </a:cubicBezTo>
                    <a:cubicBezTo>
                      <a:pt x="186" y="780"/>
                      <a:pt x="186" y="768"/>
                      <a:pt x="186" y="757"/>
                    </a:cubicBezTo>
                    <a:cubicBezTo>
                      <a:pt x="185" y="746"/>
                      <a:pt x="184" y="736"/>
                      <a:pt x="183" y="725"/>
                    </a:cubicBezTo>
                    <a:cubicBezTo>
                      <a:pt x="182" y="717"/>
                      <a:pt x="181" y="709"/>
                      <a:pt x="180" y="700"/>
                    </a:cubicBezTo>
                    <a:cubicBezTo>
                      <a:pt x="177" y="680"/>
                      <a:pt x="172" y="659"/>
                      <a:pt x="175" y="639"/>
                    </a:cubicBezTo>
                    <a:cubicBezTo>
                      <a:pt x="176" y="633"/>
                      <a:pt x="175" y="627"/>
                      <a:pt x="177" y="621"/>
                    </a:cubicBezTo>
                    <a:cubicBezTo>
                      <a:pt x="180" y="609"/>
                      <a:pt x="183" y="597"/>
                      <a:pt x="187" y="585"/>
                    </a:cubicBezTo>
                    <a:cubicBezTo>
                      <a:pt x="190" y="575"/>
                      <a:pt x="188" y="565"/>
                      <a:pt x="188" y="554"/>
                    </a:cubicBezTo>
                    <a:cubicBezTo>
                      <a:pt x="187" y="555"/>
                      <a:pt x="187" y="555"/>
                      <a:pt x="187" y="556"/>
                    </a:cubicBezTo>
                    <a:cubicBezTo>
                      <a:pt x="180" y="570"/>
                      <a:pt x="176" y="586"/>
                      <a:pt x="174" y="602"/>
                    </a:cubicBezTo>
                    <a:cubicBezTo>
                      <a:pt x="171" y="626"/>
                      <a:pt x="169" y="649"/>
                      <a:pt x="171" y="673"/>
                    </a:cubicBezTo>
                    <a:cubicBezTo>
                      <a:pt x="173" y="687"/>
                      <a:pt x="174" y="701"/>
                      <a:pt x="176" y="715"/>
                    </a:cubicBezTo>
                    <a:cubicBezTo>
                      <a:pt x="177" y="727"/>
                      <a:pt x="178" y="738"/>
                      <a:pt x="180" y="750"/>
                    </a:cubicBezTo>
                    <a:cubicBezTo>
                      <a:pt x="181" y="757"/>
                      <a:pt x="183" y="764"/>
                      <a:pt x="183" y="771"/>
                    </a:cubicBezTo>
                    <a:cubicBezTo>
                      <a:pt x="183" y="784"/>
                      <a:pt x="183" y="798"/>
                      <a:pt x="182" y="811"/>
                    </a:cubicBezTo>
                    <a:cubicBezTo>
                      <a:pt x="181" y="817"/>
                      <a:pt x="180" y="823"/>
                      <a:pt x="177" y="827"/>
                    </a:cubicBezTo>
                    <a:cubicBezTo>
                      <a:pt x="167" y="840"/>
                      <a:pt x="156" y="851"/>
                      <a:pt x="146" y="862"/>
                    </a:cubicBezTo>
                    <a:cubicBezTo>
                      <a:pt x="136" y="873"/>
                      <a:pt x="126" y="884"/>
                      <a:pt x="117" y="895"/>
                    </a:cubicBezTo>
                    <a:cubicBezTo>
                      <a:pt x="111" y="901"/>
                      <a:pt x="107" y="909"/>
                      <a:pt x="104" y="917"/>
                    </a:cubicBezTo>
                    <a:cubicBezTo>
                      <a:pt x="106" y="919"/>
                      <a:pt x="107" y="921"/>
                      <a:pt x="109" y="924"/>
                    </a:cubicBezTo>
                    <a:close/>
                    <a:moveTo>
                      <a:pt x="705" y="757"/>
                    </a:moveTo>
                    <a:cubicBezTo>
                      <a:pt x="702" y="760"/>
                      <a:pt x="703" y="763"/>
                      <a:pt x="704" y="766"/>
                    </a:cubicBezTo>
                    <a:cubicBezTo>
                      <a:pt x="705" y="770"/>
                      <a:pt x="705" y="774"/>
                      <a:pt x="707" y="778"/>
                    </a:cubicBezTo>
                    <a:cubicBezTo>
                      <a:pt x="711" y="787"/>
                      <a:pt x="714" y="797"/>
                      <a:pt x="721" y="804"/>
                    </a:cubicBezTo>
                    <a:cubicBezTo>
                      <a:pt x="729" y="813"/>
                      <a:pt x="735" y="823"/>
                      <a:pt x="738" y="835"/>
                    </a:cubicBezTo>
                    <a:cubicBezTo>
                      <a:pt x="738" y="838"/>
                      <a:pt x="739" y="841"/>
                      <a:pt x="739" y="845"/>
                    </a:cubicBezTo>
                    <a:cubicBezTo>
                      <a:pt x="741" y="842"/>
                      <a:pt x="742" y="840"/>
                      <a:pt x="742" y="839"/>
                    </a:cubicBezTo>
                    <a:cubicBezTo>
                      <a:pt x="747" y="828"/>
                      <a:pt x="751" y="817"/>
                      <a:pt x="756" y="807"/>
                    </a:cubicBezTo>
                    <a:cubicBezTo>
                      <a:pt x="762" y="793"/>
                      <a:pt x="768" y="779"/>
                      <a:pt x="774" y="765"/>
                    </a:cubicBezTo>
                    <a:cubicBezTo>
                      <a:pt x="776" y="760"/>
                      <a:pt x="777" y="755"/>
                      <a:pt x="778" y="749"/>
                    </a:cubicBezTo>
                    <a:cubicBezTo>
                      <a:pt x="753" y="752"/>
                      <a:pt x="729" y="754"/>
                      <a:pt x="705" y="757"/>
                    </a:cubicBezTo>
                    <a:close/>
                    <a:moveTo>
                      <a:pt x="116" y="936"/>
                    </a:moveTo>
                    <a:cubicBezTo>
                      <a:pt x="119" y="930"/>
                      <a:pt x="122" y="924"/>
                      <a:pt x="125" y="919"/>
                    </a:cubicBezTo>
                    <a:cubicBezTo>
                      <a:pt x="139" y="898"/>
                      <a:pt x="156" y="879"/>
                      <a:pt x="171" y="859"/>
                    </a:cubicBezTo>
                    <a:cubicBezTo>
                      <a:pt x="179" y="850"/>
                      <a:pt x="186" y="840"/>
                      <a:pt x="194" y="830"/>
                    </a:cubicBezTo>
                    <a:cubicBezTo>
                      <a:pt x="195" y="828"/>
                      <a:pt x="196" y="825"/>
                      <a:pt x="196" y="823"/>
                    </a:cubicBezTo>
                    <a:cubicBezTo>
                      <a:pt x="198" y="814"/>
                      <a:pt x="200" y="806"/>
                      <a:pt x="201" y="797"/>
                    </a:cubicBezTo>
                    <a:cubicBezTo>
                      <a:pt x="202" y="780"/>
                      <a:pt x="203" y="762"/>
                      <a:pt x="199" y="745"/>
                    </a:cubicBezTo>
                    <a:cubicBezTo>
                      <a:pt x="196" y="729"/>
                      <a:pt x="192" y="713"/>
                      <a:pt x="188" y="698"/>
                    </a:cubicBezTo>
                    <a:cubicBezTo>
                      <a:pt x="186" y="689"/>
                      <a:pt x="183" y="680"/>
                      <a:pt x="180" y="672"/>
                    </a:cubicBezTo>
                    <a:cubicBezTo>
                      <a:pt x="178" y="660"/>
                      <a:pt x="179" y="649"/>
                      <a:pt x="180" y="637"/>
                    </a:cubicBezTo>
                    <a:cubicBezTo>
                      <a:pt x="182" y="623"/>
                      <a:pt x="184" y="609"/>
                      <a:pt x="189" y="595"/>
                    </a:cubicBezTo>
                    <a:cubicBezTo>
                      <a:pt x="190" y="593"/>
                      <a:pt x="189" y="591"/>
                      <a:pt x="190" y="588"/>
                    </a:cubicBezTo>
                    <a:cubicBezTo>
                      <a:pt x="189" y="588"/>
                      <a:pt x="189" y="588"/>
                      <a:pt x="189" y="588"/>
                    </a:cubicBezTo>
                    <a:cubicBezTo>
                      <a:pt x="188" y="589"/>
                      <a:pt x="187" y="590"/>
                      <a:pt x="187" y="591"/>
                    </a:cubicBezTo>
                    <a:cubicBezTo>
                      <a:pt x="185" y="598"/>
                      <a:pt x="184" y="605"/>
                      <a:pt x="182" y="612"/>
                    </a:cubicBezTo>
                    <a:cubicBezTo>
                      <a:pt x="181" y="616"/>
                      <a:pt x="179" y="620"/>
                      <a:pt x="179" y="624"/>
                    </a:cubicBezTo>
                    <a:cubicBezTo>
                      <a:pt x="178" y="634"/>
                      <a:pt x="177" y="644"/>
                      <a:pt x="177" y="654"/>
                    </a:cubicBezTo>
                    <a:cubicBezTo>
                      <a:pt x="177" y="668"/>
                      <a:pt x="180" y="681"/>
                      <a:pt x="182" y="695"/>
                    </a:cubicBezTo>
                    <a:cubicBezTo>
                      <a:pt x="183" y="703"/>
                      <a:pt x="184" y="710"/>
                      <a:pt x="185" y="718"/>
                    </a:cubicBezTo>
                    <a:cubicBezTo>
                      <a:pt x="186" y="726"/>
                      <a:pt x="187" y="734"/>
                      <a:pt x="187" y="743"/>
                    </a:cubicBezTo>
                    <a:cubicBezTo>
                      <a:pt x="188" y="751"/>
                      <a:pt x="189" y="759"/>
                      <a:pt x="189" y="768"/>
                    </a:cubicBezTo>
                    <a:cubicBezTo>
                      <a:pt x="189" y="779"/>
                      <a:pt x="189" y="789"/>
                      <a:pt x="189" y="800"/>
                    </a:cubicBezTo>
                    <a:cubicBezTo>
                      <a:pt x="188" y="808"/>
                      <a:pt x="189" y="815"/>
                      <a:pt x="187" y="823"/>
                    </a:cubicBezTo>
                    <a:cubicBezTo>
                      <a:pt x="183" y="839"/>
                      <a:pt x="173" y="852"/>
                      <a:pt x="162" y="864"/>
                    </a:cubicBezTo>
                    <a:cubicBezTo>
                      <a:pt x="151" y="877"/>
                      <a:pt x="139" y="888"/>
                      <a:pt x="128" y="901"/>
                    </a:cubicBezTo>
                    <a:cubicBezTo>
                      <a:pt x="121" y="909"/>
                      <a:pt x="116" y="918"/>
                      <a:pt x="112" y="929"/>
                    </a:cubicBezTo>
                    <a:cubicBezTo>
                      <a:pt x="113" y="931"/>
                      <a:pt x="114" y="933"/>
                      <a:pt x="116" y="936"/>
                    </a:cubicBezTo>
                    <a:close/>
                    <a:moveTo>
                      <a:pt x="83" y="874"/>
                    </a:moveTo>
                    <a:cubicBezTo>
                      <a:pt x="83" y="874"/>
                      <a:pt x="83" y="874"/>
                      <a:pt x="83" y="874"/>
                    </a:cubicBezTo>
                    <a:cubicBezTo>
                      <a:pt x="86" y="871"/>
                      <a:pt x="89" y="868"/>
                      <a:pt x="92" y="865"/>
                    </a:cubicBezTo>
                    <a:cubicBezTo>
                      <a:pt x="102" y="853"/>
                      <a:pt x="108" y="838"/>
                      <a:pt x="115" y="825"/>
                    </a:cubicBezTo>
                    <a:cubicBezTo>
                      <a:pt x="117" y="821"/>
                      <a:pt x="119" y="818"/>
                      <a:pt x="120" y="814"/>
                    </a:cubicBezTo>
                    <a:cubicBezTo>
                      <a:pt x="121" y="804"/>
                      <a:pt x="123" y="795"/>
                      <a:pt x="124" y="785"/>
                    </a:cubicBezTo>
                    <a:cubicBezTo>
                      <a:pt x="125" y="777"/>
                      <a:pt x="125" y="769"/>
                      <a:pt x="126" y="760"/>
                    </a:cubicBezTo>
                    <a:cubicBezTo>
                      <a:pt x="126" y="757"/>
                      <a:pt x="125" y="753"/>
                      <a:pt x="125" y="749"/>
                    </a:cubicBezTo>
                    <a:cubicBezTo>
                      <a:pt x="127" y="731"/>
                      <a:pt x="115" y="713"/>
                      <a:pt x="100" y="706"/>
                    </a:cubicBezTo>
                    <a:cubicBezTo>
                      <a:pt x="89" y="701"/>
                      <a:pt x="78" y="700"/>
                      <a:pt x="67" y="699"/>
                    </a:cubicBezTo>
                    <a:cubicBezTo>
                      <a:pt x="57" y="698"/>
                      <a:pt x="48" y="700"/>
                      <a:pt x="40" y="707"/>
                    </a:cubicBezTo>
                    <a:cubicBezTo>
                      <a:pt x="37" y="708"/>
                      <a:pt x="36" y="710"/>
                      <a:pt x="38" y="713"/>
                    </a:cubicBezTo>
                    <a:cubicBezTo>
                      <a:pt x="39" y="713"/>
                      <a:pt x="40" y="713"/>
                      <a:pt x="41" y="713"/>
                    </a:cubicBezTo>
                    <a:cubicBezTo>
                      <a:pt x="56" y="708"/>
                      <a:pt x="71" y="711"/>
                      <a:pt x="84" y="715"/>
                    </a:cubicBezTo>
                    <a:cubicBezTo>
                      <a:pt x="105" y="721"/>
                      <a:pt x="117" y="737"/>
                      <a:pt x="119" y="759"/>
                    </a:cubicBezTo>
                    <a:cubicBezTo>
                      <a:pt x="122" y="784"/>
                      <a:pt x="113" y="806"/>
                      <a:pt x="96" y="825"/>
                    </a:cubicBezTo>
                    <a:cubicBezTo>
                      <a:pt x="88" y="834"/>
                      <a:pt x="80" y="842"/>
                      <a:pt x="73" y="851"/>
                    </a:cubicBezTo>
                    <a:cubicBezTo>
                      <a:pt x="74" y="854"/>
                      <a:pt x="75" y="856"/>
                      <a:pt x="76" y="859"/>
                    </a:cubicBezTo>
                    <a:cubicBezTo>
                      <a:pt x="87" y="847"/>
                      <a:pt x="92" y="832"/>
                      <a:pt x="105" y="822"/>
                    </a:cubicBezTo>
                    <a:cubicBezTo>
                      <a:pt x="106" y="824"/>
                      <a:pt x="107" y="827"/>
                      <a:pt x="106" y="829"/>
                    </a:cubicBezTo>
                    <a:cubicBezTo>
                      <a:pt x="105" y="834"/>
                      <a:pt x="103" y="838"/>
                      <a:pt x="101" y="842"/>
                    </a:cubicBezTo>
                    <a:cubicBezTo>
                      <a:pt x="99" y="847"/>
                      <a:pt x="95" y="851"/>
                      <a:pt x="93" y="855"/>
                    </a:cubicBezTo>
                    <a:cubicBezTo>
                      <a:pt x="89" y="861"/>
                      <a:pt x="86" y="868"/>
                      <a:pt x="83" y="874"/>
                    </a:cubicBezTo>
                    <a:close/>
                    <a:moveTo>
                      <a:pt x="101" y="912"/>
                    </a:moveTo>
                    <a:cubicBezTo>
                      <a:pt x="101" y="912"/>
                      <a:pt x="102" y="912"/>
                      <a:pt x="102" y="912"/>
                    </a:cubicBezTo>
                    <a:cubicBezTo>
                      <a:pt x="108" y="899"/>
                      <a:pt x="118" y="887"/>
                      <a:pt x="128" y="876"/>
                    </a:cubicBezTo>
                    <a:cubicBezTo>
                      <a:pt x="143" y="860"/>
                      <a:pt x="158" y="844"/>
                      <a:pt x="172" y="827"/>
                    </a:cubicBezTo>
                    <a:cubicBezTo>
                      <a:pt x="175" y="824"/>
                      <a:pt x="177" y="819"/>
                      <a:pt x="178" y="815"/>
                    </a:cubicBezTo>
                    <a:cubicBezTo>
                      <a:pt x="179" y="812"/>
                      <a:pt x="179" y="808"/>
                      <a:pt x="179" y="805"/>
                    </a:cubicBezTo>
                    <a:cubicBezTo>
                      <a:pt x="179" y="794"/>
                      <a:pt x="181" y="782"/>
                      <a:pt x="180" y="771"/>
                    </a:cubicBezTo>
                    <a:cubicBezTo>
                      <a:pt x="178" y="755"/>
                      <a:pt x="175" y="738"/>
                      <a:pt x="173" y="721"/>
                    </a:cubicBezTo>
                    <a:cubicBezTo>
                      <a:pt x="171" y="710"/>
                      <a:pt x="170" y="699"/>
                      <a:pt x="169" y="688"/>
                    </a:cubicBezTo>
                    <a:cubicBezTo>
                      <a:pt x="168" y="682"/>
                      <a:pt x="168" y="675"/>
                      <a:pt x="168" y="669"/>
                    </a:cubicBezTo>
                    <a:cubicBezTo>
                      <a:pt x="167" y="660"/>
                      <a:pt x="166" y="651"/>
                      <a:pt x="167" y="642"/>
                    </a:cubicBezTo>
                    <a:cubicBezTo>
                      <a:pt x="167" y="630"/>
                      <a:pt x="169" y="618"/>
                      <a:pt x="170" y="605"/>
                    </a:cubicBezTo>
                    <a:cubicBezTo>
                      <a:pt x="172" y="586"/>
                      <a:pt x="177" y="568"/>
                      <a:pt x="186" y="551"/>
                    </a:cubicBezTo>
                    <a:cubicBezTo>
                      <a:pt x="188" y="546"/>
                      <a:pt x="188" y="541"/>
                      <a:pt x="188" y="536"/>
                    </a:cubicBezTo>
                    <a:cubicBezTo>
                      <a:pt x="184" y="543"/>
                      <a:pt x="181" y="551"/>
                      <a:pt x="177" y="559"/>
                    </a:cubicBezTo>
                    <a:cubicBezTo>
                      <a:pt x="171" y="574"/>
                      <a:pt x="169" y="591"/>
                      <a:pt x="165" y="607"/>
                    </a:cubicBezTo>
                    <a:cubicBezTo>
                      <a:pt x="162" y="621"/>
                      <a:pt x="162" y="635"/>
                      <a:pt x="161" y="649"/>
                    </a:cubicBezTo>
                    <a:cubicBezTo>
                      <a:pt x="160" y="672"/>
                      <a:pt x="165" y="693"/>
                      <a:pt x="167" y="715"/>
                    </a:cubicBezTo>
                    <a:cubicBezTo>
                      <a:pt x="169" y="732"/>
                      <a:pt x="172" y="749"/>
                      <a:pt x="172" y="766"/>
                    </a:cubicBezTo>
                    <a:cubicBezTo>
                      <a:pt x="173" y="779"/>
                      <a:pt x="171" y="792"/>
                      <a:pt x="170" y="804"/>
                    </a:cubicBezTo>
                    <a:cubicBezTo>
                      <a:pt x="169" y="811"/>
                      <a:pt x="168" y="818"/>
                      <a:pt x="165" y="824"/>
                    </a:cubicBezTo>
                    <a:cubicBezTo>
                      <a:pt x="161" y="832"/>
                      <a:pt x="156" y="838"/>
                      <a:pt x="151" y="844"/>
                    </a:cubicBezTo>
                    <a:cubicBezTo>
                      <a:pt x="141" y="855"/>
                      <a:pt x="130" y="866"/>
                      <a:pt x="120" y="877"/>
                    </a:cubicBezTo>
                    <a:cubicBezTo>
                      <a:pt x="113" y="886"/>
                      <a:pt x="107" y="896"/>
                      <a:pt x="101" y="906"/>
                    </a:cubicBezTo>
                    <a:cubicBezTo>
                      <a:pt x="100" y="907"/>
                      <a:pt x="101" y="910"/>
                      <a:pt x="101" y="912"/>
                    </a:cubicBezTo>
                    <a:close/>
                    <a:moveTo>
                      <a:pt x="446" y="32"/>
                    </a:moveTo>
                    <a:cubicBezTo>
                      <a:pt x="447" y="38"/>
                      <a:pt x="447" y="44"/>
                      <a:pt x="449" y="49"/>
                    </a:cubicBezTo>
                    <a:cubicBezTo>
                      <a:pt x="452" y="60"/>
                      <a:pt x="454" y="70"/>
                      <a:pt x="453" y="82"/>
                    </a:cubicBezTo>
                    <a:cubicBezTo>
                      <a:pt x="453" y="84"/>
                      <a:pt x="453" y="88"/>
                      <a:pt x="451" y="90"/>
                    </a:cubicBezTo>
                    <a:cubicBezTo>
                      <a:pt x="444" y="100"/>
                      <a:pt x="436" y="109"/>
                      <a:pt x="426" y="115"/>
                    </a:cubicBezTo>
                    <a:cubicBezTo>
                      <a:pt x="412" y="124"/>
                      <a:pt x="400" y="135"/>
                      <a:pt x="390" y="147"/>
                    </a:cubicBezTo>
                    <a:cubicBezTo>
                      <a:pt x="381" y="157"/>
                      <a:pt x="374" y="169"/>
                      <a:pt x="369" y="181"/>
                    </a:cubicBezTo>
                    <a:cubicBezTo>
                      <a:pt x="366" y="188"/>
                      <a:pt x="365" y="195"/>
                      <a:pt x="362" y="203"/>
                    </a:cubicBezTo>
                    <a:cubicBezTo>
                      <a:pt x="367" y="194"/>
                      <a:pt x="370" y="186"/>
                      <a:pt x="374" y="178"/>
                    </a:cubicBezTo>
                    <a:cubicBezTo>
                      <a:pt x="382" y="163"/>
                      <a:pt x="393" y="150"/>
                      <a:pt x="404" y="139"/>
                    </a:cubicBezTo>
                    <a:cubicBezTo>
                      <a:pt x="418" y="125"/>
                      <a:pt x="433" y="113"/>
                      <a:pt x="447" y="100"/>
                    </a:cubicBezTo>
                    <a:cubicBezTo>
                      <a:pt x="455" y="93"/>
                      <a:pt x="461" y="85"/>
                      <a:pt x="463" y="74"/>
                    </a:cubicBezTo>
                    <a:cubicBezTo>
                      <a:pt x="463" y="71"/>
                      <a:pt x="465" y="68"/>
                      <a:pt x="465" y="64"/>
                    </a:cubicBezTo>
                    <a:cubicBezTo>
                      <a:pt x="467" y="55"/>
                      <a:pt x="467" y="45"/>
                      <a:pt x="466" y="36"/>
                    </a:cubicBezTo>
                    <a:cubicBezTo>
                      <a:pt x="459" y="35"/>
                      <a:pt x="453" y="34"/>
                      <a:pt x="446" y="32"/>
                    </a:cubicBezTo>
                    <a:close/>
                    <a:moveTo>
                      <a:pt x="106" y="733"/>
                    </a:moveTo>
                    <a:cubicBezTo>
                      <a:pt x="106" y="734"/>
                      <a:pt x="105" y="734"/>
                      <a:pt x="105" y="734"/>
                    </a:cubicBezTo>
                    <a:cubicBezTo>
                      <a:pt x="110" y="747"/>
                      <a:pt x="111" y="749"/>
                      <a:pt x="105" y="758"/>
                    </a:cubicBezTo>
                    <a:cubicBezTo>
                      <a:pt x="101" y="764"/>
                      <a:pt x="102" y="770"/>
                      <a:pt x="103" y="776"/>
                    </a:cubicBezTo>
                    <a:cubicBezTo>
                      <a:pt x="104" y="782"/>
                      <a:pt x="104" y="789"/>
                      <a:pt x="102" y="795"/>
                    </a:cubicBezTo>
                    <a:cubicBezTo>
                      <a:pt x="100" y="803"/>
                      <a:pt x="94" y="810"/>
                      <a:pt x="88" y="816"/>
                    </a:cubicBezTo>
                    <a:cubicBezTo>
                      <a:pt x="86" y="819"/>
                      <a:pt x="83" y="821"/>
                      <a:pt x="80" y="822"/>
                    </a:cubicBezTo>
                    <a:cubicBezTo>
                      <a:pt x="70" y="827"/>
                      <a:pt x="66" y="835"/>
                      <a:pt x="72" y="847"/>
                    </a:cubicBezTo>
                    <a:cubicBezTo>
                      <a:pt x="81" y="837"/>
                      <a:pt x="91" y="827"/>
                      <a:pt x="99" y="816"/>
                    </a:cubicBezTo>
                    <a:cubicBezTo>
                      <a:pt x="116" y="794"/>
                      <a:pt x="120" y="770"/>
                      <a:pt x="111" y="744"/>
                    </a:cubicBezTo>
                    <a:cubicBezTo>
                      <a:pt x="110" y="740"/>
                      <a:pt x="108" y="737"/>
                      <a:pt x="106" y="733"/>
                    </a:cubicBezTo>
                    <a:close/>
                    <a:moveTo>
                      <a:pt x="62" y="772"/>
                    </a:moveTo>
                    <a:cubicBezTo>
                      <a:pt x="64" y="769"/>
                      <a:pt x="66" y="765"/>
                      <a:pt x="69" y="763"/>
                    </a:cubicBezTo>
                    <a:cubicBezTo>
                      <a:pt x="73" y="759"/>
                      <a:pt x="77" y="756"/>
                      <a:pt x="81" y="753"/>
                    </a:cubicBezTo>
                    <a:cubicBezTo>
                      <a:pt x="84" y="751"/>
                      <a:pt x="87" y="748"/>
                      <a:pt x="86" y="743"/>
                    </a:cubicBezTo>
                    <a:cubicBezTo>
                      <a:pt x="84" y="743"/>
                      <a:pt x="82" y="742"/>
                      <a:pt x="80" y="741"/>
                    </a:cubicBezTo>
                    <a:cubicBezTo>
                      <a:pt x="76" y="743"/>
                      <a:pt x="71" y="746"/>
                      <a:pt x="67" y="749"/>
                    </a:cubicBezTo>
                    <a:cubicBezTo>
                      <a:pt x="64" y="751"/>
                      <a:pt x="62" y="754"/>
                      <a:pt x="60" y="756"/>
                    </a:cubicBezTo>
                    <a:cubicBezTo>
                      <a:pt x="58" y="758"/>
                      <a:pt x="56" y="758"/>
                      <a:pt x="52" y="760"/>
                    </a:cubicBezTo>
                    <a:cubicBezTo>
                      <a:pt x="52" y="754"/>
                      <a:pt x="51" y="749"/>
                      <a:pt x="51" y="744"/>
                    </a:cubicBezTo>
                    <a:cubicBezTo>
                      <a:pt x="50" y="739"/>
                      <a:pt x="51" y="735"/>
                      <a:pt x="48" y="731"/>
                    </a:cubicBezTo>
                    <a:cubicBezTo>
                      <a:pt x="43" y="732"/>
                      <a:pt x="43" y="736"/>
                      <a:pt x="43" y="739"/>
                    </a:cubicBezTo>
                    <a:cubicBezTo>
                      <a:pt x="44" y="745"/>
                      <a:pt x="45" y="750"/>
                      <a:pt x="46" y="755"/>
                    </a:cubicBezTo>
                    <a:cubicBezTo>
                      <a:pt x="47" y="760"/>
                      <a:pt x="48" y="764"/>
                      <a:pt x="49" y="769"/>
                    </a:cubicBezTo>
                    <a:cubicBezTo>
                      <a:pt x="52" y="766"/>
                      <a:pt x="54" y="765"/>
                      <a:pt x="56" y="763"/>
                    </a:cubicBezTo>
                    <a:cubicBezTo>
                      <a:pt x="62" y="770"/>
                      <a:pt x="60" y="777"/>
                      <a:pt x="57" y="784"/>
                    </a:cubicBezTo>
                    <a:cubicBezTo>
                      <a:pt x="59" y="786"/>
                      <a:pt x="61" y="787"/>
                      <a:pt x="64" y="789"/>
                    </a:cubicBezTo>
                    <a:cubicBezTo>
                      <a:pt x="65" y="794"/>
                      <a:pt x="60" y="797"/>
                      <a:pt x="58" y="802"/>
                    </a:cubicBezTo>
                    <a:cubicBezTo>
                      <a:pt x="58" y="803"/>
                      <a:pt x="59" y="804"/>
                      <a:pt x="60" y="806"/>
                    </a:cubicBezTo>
                    <a:cubicBezTo>
                      <a:pt x="67" y="799"/>
                      <a:pt x="76" y="796"/>
                      <a:pt x="85" y="794"/>
                    </a:cubicBezTo>
                    <a:cubicBezTo>
                      <a:pt x="84" y="785"/>
                      <a:pt x="78" y="783"/>
                      <a:pt x="71" y="780"/>
                    </a:cubicBezTo>
                    <a:cubicBezTo>
                      <a:pt x="68" y="779"/>
                      <a:pt x="65" y="777"/>
                      <a:pt x="62" y="772"/>
                    </a:cubicBezTo>
                    <a:close/>
                    <a:moveTo>
                      <a:pt x="72" y="739"/>
                    </a:moveTo>
                    <a:cubicBezTo>
                      <a:pt x="76" y="737"/>
                      <a:pt x="78" y="734"/>
                      <a:pt x="81" y="733"/>
                    </a:cubicBezTo>
                    <a:cubicBezTo>
                      <a:pt x="85" y="730"/>
                      <a:pt x="91" y="730"/>
                      <a:pt x="96" y="734"/>
                    </a:cubicBezTo>
                    <a:cubicBezTo>
                      <a:pt x="100" y="737"/>
                      <a:pt x="100" y="741"/>
                      <a:pt x="99" y="745"/>
                    </a:cubicBezTo>
                    <a:cubicBezTo>
                      <a:pt x="99" y="747"/>
                      <a:pt x="98" y="748"/>
                      <a:pt x="97" y="750"/>
                    </a:cubicBezTo>
                    <a:cubicBezTo>
                      <a:pt x="92" y="756"/>
                      <a:pt x="88" y="762"/>
                      <a:pt x="87" y="770"/>
                    </a:cubicBezTo>
                    <a:cubicBezTo>
                      <a:pt x="88" y="771"/>
                      <a:pt x="89" y="773"/>
                      <a:pt x="90" y="774"/>
                    </a:cubicBezTo>
                    <a:cubicBezTo>
                      <a:pt x="97" y="781"/>
                      <a:pt x="99" y="792"/>
                      <a:pt x="93" y="800"/>
                    </a:cubicBezTo>
                    <a:cubicBezTo>
                      <a:pt x="90" y="804"/>
                      <a:pt x="86" y="806"/>
                      <a:pt x="82" y="809"/>
                    </a:cubicBezTo>
                    <a:cubicBezTo>
                      <a:pt x="76" y="813"/>
                      <a:pt x="69" y="816"/>
                      <a:pt x="64" y="822"/>
                    </a:cubicBezTo>
                    <a:cubicBezTo>
                      <a:pt x="65" y="825"/>
                      <a:pt x="66" y="828"/>
                      <a:pt x="67" y="829"/>
                    </a:cubicBezTo>
                    <a:cubicBezTo>
                      <a:pt x="70" y="826"/>
                      <a:pt x="73" y="823"/>
                      <a:pt x="77" y="821"/>
                    </a:cubicBezTo>
                    <a:cubicBezTo>
                      <a:pt x="81" y="817"/>
                      <a:pt x="86" y="814"/>
                      <a:pt x="89" y="810"/>
                    </a:cubicBezTo>
                    <a:cubicBezTo>
                      <a:pt x="98" y="800"/>
                      <a:pt x="103" y="788"/>
                      <a:pt x="99" y="774"/>
                    </a:cubicBezTo>
                    <a:cubicBezTo>
                      <a:pt x="97" y="768"/>
                      <a:pt x="98" y="762"/>
                      <a:pt x="102" y="757"/>
                    </a:cubicBezTo>
                    <a:cubicBezTo>
                      <a:pt x="107" y="751"/>
                      <a:pt x="106" y="744"/>
                      <a:pt x="103" y="738"/>
                    </a:cubicBezTo>
                    <a:cubicBezTo>
                      <a:pt x="98" y="730"/>
                      <a:pt x="90" y="728"/>
                      <a:pt x="82" y="727"/>
                    </a:cubicBezTo>
                    <a:cubicBezTo>
                      <a:pt x="73" y="727"/>
                      <a:pt x="64" y="727"/>
                      <a:pt x="56" y="721"/>
                    </a:cubicBezTo>
                    <a:cubicBezTo>
                      <a:pt x="53" y="719"/>
                      <a:pt x="50" y="719"/>
                      <a:pt x="47" y="718"/>
                    </a:cubicBezTo>
                    <a:cubicBezTo>
                      <a:pt x="50" y="720"/>
                      <a:pt x="54" y="722"/>
                      <a:pt x="57" y="724"/>
                    </a:cubicBezTo>
                    <a:cubicBezTo>
                      <a:pt x="60" y="727"/>
                      <a:pt x="63" y="730"/>
                      <a:pt x="66" y="734"/>
                    </a:cubicBezTo>
                    <a:cubicBezTo>
                      <a:pt x="68" y="735"/>
                      <a:pt x="70" y="737"/>
                      <a:pt x="72" y="739"/>
                    </a:cubicBezTo>
                    <a:close/>
                    <a:moveTo>
                      <a:pt x="680" y="804"/>
                    </a:moveTo>
                    <a:cubicBezTo>
                      <a:pt x="676" y="807"/>
                      <a:pt x="672" y="810"/>
                      <a:pt x="671" y="817"/>
                    </a:cubicBezTo>
                    <a:cubicBezTo>
                      <a:pt x="671" y="821"/>
                      <a:pt x="669" y="826"/>
                      <a:pt x="668" y="831"/>
                    </a:cubicBezTo>
                    <a:cubicBezTo>
                      <a:pt x="667" y="838"/>
                      <a:pt x="665" y="846"/>
                      <a:pt x="666" y="854"/>
                    </a:cubicBezTo>
                    <a:cubicBezTo>
                      <a:pt x="667" y="862"/>
                      <a:pt x="669" y="871"/>
                      <a:pt x="672" y="879"/>
                    </a:cubicBezTo>
                    <a:cubicBezTo>
                      <a:pt x="678" y="893"/>
                      <a:pt x="684" y="907"/>
                      <a:pt x="687" y="922"/>
                    </a:cubicBezTo>
                    <a:cubicBezTo>
                      <a:pt x="687" y="917"/>
                      <a:pt x="688" y="912"/>
                      <a:pt x="687" y="908"/>
                    </a:cubicBezTo>
                    <a:cubicBezTo>
                      <a:pt x="686" y="898"/>
                      <a:pt x="684" y="888"/>
                      <a:pt x="681" y="879"/>
                    </a:cubicBezTo>
                    <a:cubicBezTo>
                      <a:pt x="677" y="869"/>
                      <a:pt x="676" y="859"/>
                      <a:pt x="676" y="849"/>
                    </a:cubicBezTo>
                    <a:cubicBezTo>
                      <a:pt x="677" y="834"/>
                      <a:pt x="678" y="819"/>
                      <a:pt x="680" y="804"/>
                    </a:cubicBezTo>
                    <a:close/>
                    <a:moveTo>
                      <a:pt x="84" y="774"/>
                    </a:moveTo>
                    <a:cubicBezTo>
                      <a:pt x="84" y="772"/>
                      <a:pt x="83" y="770"/>
                      <a:pt x="83" y="768"/>
                    </a:cubicBezTo>
                    <a:cubicBezTo>
                      <a:pt x="86" y="761"/>
                      <a:pt x="90" y="754"/>
                      <a:pt x="94" y="747"/>
                    </a:cubicBezTo>
                    <a:cubicBezTo>
                      <a:pt x="96" y="744"/>
                      <a:pt x="97" y="741"/>
                      <a:pt x="95" y="737"/>
                    </a:cubicBezTo>
                    <a:cubicBezTo>
                      <a:pt x="92" y="734"/>
                      <a:pt x="89" y="734"/>
                      <a:pt x="85" y="734"/>
                    </a:cubicBezTo>
                    <a:cubicBezTo>
                      <a:pt x="83" y="735"/>
                      <a:pt x="81" y="736"/>
                      <a:pt x="78" y="738"/>
                    </a:cubicBezTo>
                    <a:cubicBezTo>
                      <a:pt x="82" y="739"/>
                      <a:pt x="85" y="740"/>
                      <a:pt x="88" y="740"/>
                    </a:cubicBezTo>
                    <a:cubicBezTo>
                      <a:pt x="91" y="747"/>
                      <a:pt x="90" y="750"/>
                      <a:pt x="85" y="754"/>
                    </a:cubicBezTo>
                    <a:cubicBezTo>
                      <a:pt x="81" y="757"/>
                      <a:pt x="77" y="759"/>
                      <a:pt x="74" y="763"/>
                    </a:cubicBezTo>
                    <a:cubicBezTo>
                      <a:pt x="71" y="765"/>
                      <a:pt x="69" y="768"/>
                      <a:pt x="65" y="772"/>
                    </a:cubicBezTo>
                    <a:cubicBezTo>
                      <a:pt x="68" y="774"/>
                      <a:pt x="70" y="775"/>
                      <a:pt x="71" y="776"/>
                    </a:cubicBezTo>
                    <a:cubicBezTo>
                      <a:pt x="74" y="777"/>
                      <a:pt x="77" y="779"/>
                      <a:pt x="80" y="780"/>
                    </a:cubicBezTo>
                    <a:cubicBezTo>
                      <a:pt x="87" y="783"/>
                      <a:pt x="88" y="788"/>
                      <a:pt x="89" y="796"/>
                    </a:cubicBezTo>
                    <a:cubicBezTo>
                      <a:pt x="86" y="797"/>
                      <a:pt x="83" y="797"/>
                      <a:pt x="80" y="799"/>
                    </a:cubicBezTo>
                    <a:cubicBezTo>
                      <a:pt x="75" y="801"/>
                      <a:pt x="69" y="803"/>
                      <a:pt x="65" y="806"/>
                    </a:cubicBezTo>
                    <a:cubicBezTo>
                      <a:pt x="61" y="809"/>
                      <a:pt x="60" y="812"/>
                      <a:pt x="63" y="816"/>
                    </a:cubicBezTo>
                    <a:cubicBezTo>
                      <a:pt x="70" y="812"/>
                      <a:pt x="77" y="808"/>
                      <a:pt x="84" y="804"/>
                    </a:cubicBezTo>
                    <a:cubicBezTo>
                      <a:pt x="88" y="801"/>
                      <a:pt x="91" y="799"/>
                      <a:pt x="92" y="793"/>
                    </a:cubicBezTo>
                    <a:cubicBezTo>
                      <a:pt x="94" y="785"/>
                      <a:pt x="93" y="778"/>
                      <a:pt x="84" y="774"/>
                    </a:cubicBezTo>
                    <a:close/>
                    <a:moveTo>
                      <a:pt x="682" y="318"/>
                    </a:moveTo>
                    <a:cubicBezTo>
                      <a:pt x="682" y="318"/>
                      <a:pt x="682" y="319"/>
                      <a:pt x="683" y="319"/>
                    </a:cubicBezTo>
                    <a:cubicBezTo>
                      <a:pt x="686" y="317"/>
                      <a:pt x="689" y="314"/>
                      <a:pt x="692" y="311"/>
                    </a:cubicBezTo>
                    <a:cubicBezTo>
                      <a:pt x="697" y="307"/>
                      <a:pt x="702" y="302"/>
                      <a:pt x="708" y="298"/>
                    </a:cubicBezTo>
                    <a:cubicBezTo>
                      <a:pt x="718" y="292"/>
                      <a:pt x="729" y="287"/>
                      <a:pt x="737" y="279"/>
                    </a:cubicBezTo>
                    <a:cubicBezTo>
                      <a:pt x="744" y="273"/>
                      <a:pt x="751" y="268"/>
                      <a:pt x="755" y="260"/>
                    </a:cubicBezTo>
                    <a:cubicBezTo>
                      <a:pt x="758" y="253"/>
                      <a:pt x="760" y="240"/>
                      <a:pt x="753" y="233"/>
                    </a:cubicBezTo>
                    <a:cubicBezTo>
                      <a:pt x="754" y="244"/>
                      <a:pt x="751" y="254"/>
                      <a:pt x="746" y="264"/>
                    </a:cubicBezTo>
                    <a:cubicBezTo>
                      <a:pt x="737" y="277"/>
                      <a:pt x="724" y="285"/>
                      <a:pt x="712" y="293"/>
                    </a:cubicBezTo>
                    <a:cubicBezTo>
                      <a:pt x="700" y="300"/>
                      <a:pt x="689" y="306"/>
                      <a:pt x="682" y="318"/>
                    </a:cubicBezTo>
                    <a:close/>
                    <a:moveTo>
                      <a:pt x="687" y="792"/>
                    </a:moveTo>
                    <a:cubicBezTo>
                      <a:pt x="687" y="792"/>
                      <a:pt x="688" y="792"/>
                      <a:pt x="688" y="792"/>
                    </a:cubicBezTo>
                    <a:cubicBezTo>
                      <a:pt x="688" y="800"/>
                      <a:pt x="689" y="809"/>
                      <a:pt x="689" y="818"/>
                    </a:cubicBezTo>
                    <a:cubicBezTo>
                      <a:pt x="688" y="825"/>
                      <a:pt x="687" y="832"/>
                      <a:pt x="685" y="838"/>
                    </a:cubicBezTo>
                    <a:cubicBezTo>
                      <a:pt x="681" y="860"/>
                      <a:pt x="687" y="880"/>
                      <a:pt x="699" y="899"/>
                    </a:cubicBezTo>
                    <a:cubicBezTo>
                      <a:pt x="697" y="888"/>
                      <a:pt x="695" y="878"/>
                      <a:pt x="692" y="867"/>
                    </a:cubicBezTo>
                    <a:cubicBezTo>
                      <a:pt x="688" y="854"/>
                      <a:pt x="687" y="841"/>
                      <a:pt x="689" y="828"/>
                    </a:cubicBezTo>
                    <a:cubicBezTo>
                      <a:pt x="690" y="820"/>
                      <a:pt x="692" y="812"/>
                      <a:pt x="693" y="804"/>
                    </a:cubicBezTo>
                    <a:cubicBezTo>
                      <a:pt x="694" y="798"/>
                      <a:pt x="695" y="791"/>
                      <a:pt x="692" y="783"/>
                    </a:cubicBezTo>
                    <a:cubicBezTo>
                      <a:pt x="690" y="786"/>
                      <a:pt x="689" y="789"/>
                      <a:pt x="687" y="792"/>
                    </a:cubicBezTo>
                    <a:close/>
                    <a:moveTo>
                      <a:pt x="465" y="120"/>
                    </a:moveTo>
                    <a:cubicBezTo>
                      <a:pt x="476" y="115"/>
                      <a:pt x="486" y="103"/>
                      <a:pt x="493" y="89"/>
                    </a:cubicBezTo>
                    <a:cubicBezTo>
                      <a:pt x="500" y="75"/>
                      <a:pt x="507" y="61"/>
                      <a:pt x="506" y="44"/>
                    </a:cubicBezTo>
                    <a:cubicBezTo>
                      <a:pt x="503" y="43"/>
                      <a:pt x="501" y="42"/>
                      <a:pt x="499" y="42"/>
                    </a:cubicBezTo>
                    <a:cubicBezTo>
                      <a:pt x="498" y="43"/>
                      <a:pt x="498" y="44"/>
                      <a:pt x="498" y="44"/>
                    </a:cubicBezTo>
                    <a:cubicBezTo>
                      <a:pt x="496" y="54"/>
                      <a:pt x="495" y="63"/>
                      <a:pt x="494" y="72"/>
                    </a:cubicBezTo>
                    <a:cubicBezTo>
                      <a:pt x="494" y="86"/>
                      <a:pt x="487" y="96"/>
                      <a:pt x="478" y="105"/>
                    </a:cubicBezTo>
                    <a:cubicBezTo>
                      <a:pt x="473" y="111"/>
                      <a:pt x="467" y="117"/>
                      <a:pt x="465" y="120"/>
                    </a:cubicBezTo>
                    <a:close/>
                    <a:moveTo>
                      <a:pt x="490" y="102"/>
                    </a:moveTo>
                    <a:cubicBezTo>
                      <a:pt x="508" y="88"/>
                      <a:pt x="517" y="69"/>
                      <a:pt x="519" y="47"/>
                    </a:cubicBezTo>
                    <a:cubicBezTo>
                      <a:pt x="516" y="46"/>
                      <a:pt x="514" y="46"/>
                      <a:pt x="511" y="45"/>
                    </a:cubicBezTo>
                    <a:cubicBezTo>
                      <a:pt x="509" y="55"/>
                      <a:pt x="507" y="65"/>
                      <a:pt x="504" y="74"/>
                    </a:cubicBezTo>
                    <a:cubicBezTo>
                      <a:pt x="500" y="83"/>
                      <a:pt x="495" y="92"/>
                      <a:pt x="490" y="102"/>
                    </a:cubicBezTo>
                    <a:close/>
                    <a:moveTo>
                      <a:pt x="68" y="740"/>
                    </a:moveTo>
                    <a:cubicBezTo>
                      <a:pt x="68" y="741"/>
                      <a:pt x="68" y="742"/>
                      <a:pt x="68" y="742"/>
                    </a:cubicBezTo>
                    <a:cubicBezTo>
                      <a:pt x="67" y="740"/>
                      <a:pt x="66" y="738"/>
                      <a:pt x="64" y="736"/>
                    </a:cubicBezTo>
                    <a:cubicBezTo>
                      <a:pt x="60" y="732"/>
                      <a:pt x="57" y="728"/>
                      <a:pt x="53" y="725"/>
                    </a:cubicBezTo>
                    <a:cubicBezTo>
                      <a:pt x="49" y="723"/>
                      <a:pt x="45" y="721"/>
                      <a:pt x="40" y="722"/>
                    </a:cubicBezTo>
                    <a:cubicBezTo>
                      <a:pt x="40" y="725"/>
                      <a:pt x="41" y="727"/>
                      <a:pt x="41" y="729"/>
                    </a:cubicBezTo>
                    <a:cubicBezTo>
                      <a:pt x="44" y="728"/>
                      <a:pt x="46" y="727"/>
                      <a:pt x="48" y="726"/>
                    </a:cubicBezTo>
                    <a:cubicBezTo>
                      <a:pt x="50" y="728"/>
                      <a:pt x="51" y="728"/>
                      <a:pt x="52" y="730"/>
                    </a:cubicBezTo>
                    <a:cubicBezTo>
                      <a:pt x="53" y="738"/>
                      <a:pt x="54" y="746"/>
                      <a:pt x="56" y="754"/>
                    </a:cubicBezTo>
                    <a:cubicBezTo>
                      <a:pt x="60" y="750"/>
                      <a:pt x="64" y="745"/>
                      <a:pt x="68" y="740"/>
                    </a:cubicBezTo>
                    <a:close/>
                    <a:moveTo>
                      <a:pt x="74" y="680"/>
                    </a:moveTo>
                    <a:cubicBezTo>
                      <a:pt x="59" y="678"/>
                      <a:pt x="43" y="682"/>
                      <a:pt x="34" y="692"/>
                    </a:cubicBezTo>
                    <a:cubicBezTo>
                      <a:pt x="34" y="694"/>
                      <a:pt x="35" y="696"/>
                      <a:pt x="35" y="698"/>
                    </a:cubicBezTo>
                    <a:cubicBezTo>
                      <a:pt x="47" y="688"/>
                      <a:pt x="60" y="686"/>
                      <a:pt x="74" y="680"/>
                    </a:cubicBezTo>
                    <a:close/>
                    <a:moveTo>
                      <a:pt x="103" y="828"/>
                    </a:moveTo>
                    <a:cubicBezTo>
                      <a:pt x="102" y="828"/>
                      <a:pt x="102" y="828"/>
                      <a:pt x="102" y="828"/>
                    </a:cubicBezTo>
                    <a:cubicBezTo>
                      <a:pt x="94" y="840"/>
                      <a:pt x="86" y="852"/>
                      <a:pt x="78" y="865"/>
                    </a:cubicBezTo>
                    <a:cubicBezTo>
                      <a:pt x="79" y="867"/>
                      <a:pt x="80" y="868"/>
                      <a:pt x="81" y="871"/>
                    </a:cubicBezTo>
                    <a:cubicBezTo>
                      <a:pt x="88" y="856"/>
                      <a:pt x="98" y="844"/>
                      <a:pt x="103" y="828"/>
                    </a:cubicBezTo>
                    <a:close/>
                    <a:moveTo>
                      <a:pt x="740" y="301"/>
                    </a:moveTo>
                    <a:cubicBezTo>
                      <a:pt x="741" y="301"/>
                      <a:pt x="741" y="302"/>
                      <a:pt x="741" y="302"/>
                    </a:cubicBezTo>
                    <a:cubicBezTo>
                      <a:pt x="742" y="302"/>
                      <a:pt x="743" y="302"/>
                      <a:pt x="743" y="301"/>
                    </a:cubicBezTo>
                    <a:cubicBezTo>
                      <a:pt x="751" y="292"/>
                      <a:pt x="759" y="283"/>
                      <a:pt x="767" y="274"/>
                    </a:cubicBezTo>
                    <a:cubicBezTo>
                      <a:pt x="772" y="267"/>
                      <a:pt x="772" y="265"/>
                      <a:pt x="768" y="257"/>
                    </a:cubicBezTo>
                    <a:cubicBezTo>
                      <a:pt x="767" y="258"/>
                      <a:pt x="767" y="258"/>
                      <a:pt x="767" y="258"/>
                    </a:cubicBezTo>
                    <a:cubicBezTo>
                      <a:pt x="764" y="272"/>
                      <a:pt x="756" y="281"/>
                      <a:pt x="747" y="291"/>
                    </a:cubicBezTo>
                    <a:cubicBezTo>
                      <a:pt x="744" y="294"/>
                      <a:pt x="742" y="298"/>
                      <a:pt x="740" y="301"/>
                    </a:cubicBezTo>
                    <a:close/>
                    <a:moveTo>
                      <a:pt x="668" y="819"/>
                    </a:moveTo>
                    <a:cubicBezTo>
                      <a:pt x="656" y="826"/>
                      <a:pt x="656" y="847"/>
                      <a:pt x="663" y="861"/>
                    </a:cubicBezTo>
                    <a:cubicBezTo>
                      <a:pt x="663" y="855"/>
                      <a:pt x="662" y="848"/>
                      <a:pt x="663" y="841"/>
                    </a:cubicBezTo>
                    <a:cubicBezTo>
                      <a:pt x="664" y="834"/>
                      <a:pt x="666" y="827"/>
                      <a:pt x="668" y="819"/>
                    </a:cubicBezTo>
                    <a:close/>
                    <a:moveTo>
                      <a:pt x="774" y="273"/>
                    </a:moveTo>
                    <a:cubicBezTo>
                      <a:pt x="773" y="273"/>
                      <a:pt x="773" y="273"/>
                      <a:pt x="772" y="273"/>
                    </a:cubicBezTo>
                    <a:cubicBezTo>
                      <a:pt x="768" y="282"/>
                      <a:pt x="760" y="289"/>
                      <a:pt x="758" y="300"/>
                    </a:cubicBezTo>
                    <a:cubicBezTo>
                      <a:pt x="764" y="293"/>
                      <a:pt x="769" y="287"/>
                      <a:pt x="775" y="280"/>
                    </a:cubicBezTo>
                    <a:cubicBezTo>
                      <a:pt x="775" y="278"/>
                      <a:pt x="774" y="276"/>
                      <a:pt x="774" y="273"/>
                    </a:cubicBezTo>
                    <a:close/>
                    <a:moveTo>
                      <a:pt x="680" y="858"/>
                    </a:moveTo>
                    <a:cubicBezTo>
                      <a:pt x="682" y="840"/>
                      <a:pt x="684" y="822"/>
                      <a:pt x="686" y="804"/>
                    </a:cubicBezTo>
                    <a:cubicBezTo>
                      <a:pt x="685" y="804"/>
                      <a:pt x="684" y="804"/>
                      <a:pt x="684" y="804"/>
                    </a:cubicBezTo>
                    <a:cubicBezTo>
                      <a:pt x="681" y="822"/>
                      <a:pt x="678" y="840"/>
                      <a:pt x="680" y="858"/>
                    </a:cubicBezTo>
                    <a:close/>
                    <a:moveTo>
                      <a:pt x="406" y="168"/>
                    </a:moveTo>
                    <a:cubicBezTo>
                      <a:pt x="417" y="162"/>
                      <a:pt x="424" y="152"/>
                      <a:pt x="432" y="144"/>
                    </a:cubicBezTo>
                    <a:cubicBezTo>
                      <a:pt x="422" y="150"/>
                      <a:pt x="412" y="157"/>
                      <a:pt x="406" y="168"/>
                    </a:cubicBezTo>
                    <a:close/>
                    <a:moveTo>
                      <a:pt x="762" y="299"/>
                    </a:moveTo>
                    <a:cubicBezTo>
                      <a:pt x="764" y="300"/>
                      <a:pt x="765" y="300"/>
                      <a:pt x="766" y="300"/>
                    </a:cubicBezTo>
                    <a:cubicBezTo>
                      <a:pt x="770" y="297"/>
                      <a:pt x="774" y="293"/>
                      <a:pt x="778" y="290"/>
                    </a:cubicBezTo>
                    <a:cubicBezTo>
                      <a:pt x="778" y="288"/>
                      <a:pt x="777" y="286"/>
                      <a:pt x="777" y="284"/>
                    </a:cubicBezTo>
                    <a:cubicBezTo>
                      <a:pt x="772" y="289"/>
                      <a:pt x="767" y="294"/>
                      <a:pt x="762" y="299"/>
                    </a:cubicBezTo>
                    <a:close/>
                    <a:moveTo>
                      <a:pt x="739" y="295"/>
                    </a:moveTo>
                    <a:cubicBezTo>
                      <a:pt x="732" y="299"/>
                      <a:pt x="726" y="302"/>
                      <a:pt x="720" y="305"/>
                    </a:cubicBezTo>
                    <a:cubicBezTo>
                      <a:pt x="720" y="305"/>
                      <a:pt x="720" y="306"/>
                      <a:pt x="720" y="306"/>
                    </a:cubicBezTo>
                    <a:cubicBezTo>
                      <a:pt x="725" y="305"/>
                      <a:pt x="731" y="304"/>
                      <a:pt x="736" y="303"/>
                    </a:cubicBezTo>
                    <a:cubicBezTo>
                      <a:pt x="737" y="300"/>
                      <a:pt x="738" y="298"/>
                      <a:pt x="739" y="295"/>
                    </a:cubicBezTo>
                    <a:close/>
                    <a:moveTo>
                      <a:pt x="50" y="774"/>
                    </a:moveTo>
                    <a:cubicBezTo>
                      <a:pt x="51" y="777"/>
                      <a:pt x="52" y="781"/>
                      <a:pt x="53" y="784"/>
                    </a:cubicBezTo>
                    <a:cubicBezTo>
                      <a:pt x="55" y="779"/>
                      <a:pt x="58" y="774"/>
                      <a:pt x="55" y="768"/>
                    </a:cubicBezTo>
                    <a:cubicBezTo>
                      <a:pt x="53" y="770"/>
                      <a:pt x="52" y="772"/>
                      <a:pt x="50" y="774"/>
                    </a:cubicBezTo>
                    <a:close/>
                    <a:moveTo>
                      <a:pt x="772" y="299"/>
                    </a:moveTo>
                    <a:cubicBezTo>
                      <a:pt x="772" y="300"/>
                      <a:pt x="772" y="300"/>
                      <a:pt x="773" y="300"/>
                    </a:cubicBezTo>
                    <a:cubicBezTo>
                      <a:pt x="775" y="300"/>
                      <a:pt x="778" y="300"/>
                      <a:pt x="781" y="300"/>
                    </a:cubicBezTo>
                    <a:cubicBezTo>
                      <a:pt x="780" y="298"/>
                      <a:pt x="780" y="296"/>
                      <a:pt x="779" y="293"/>
                    </a:cubicBezTo>
                    <a:cubicBezTo>
                      <a:pt x="776" y="296"/>
                      <a:pt x="774" y="297"/>
                      <a:pt x="772" y="299"/>
                    </a:cubicBezTo>
                    <a:close/>
                    <a:moveTo>
                      <a:pt x="758" y="288"/>
                    </a:moveTo>
                    <a:cubicBezTo>
                      <a:pt x="758" y="288"/>
                      <a:pt x="758" y="288"/>
                      <a:pt x="757" y="288"/>
                    </a:cubicBezTo>
                    <a:cubicBezTo>
                      <a:pt x="754" y="292"/>
                      <a:pt x="751" y="296"/>
                      <a:pt x="748" y="301"/>
                    </a:cubicBezTo>
                    <a:cubicBezTo>
                      <a:pt x="750" y="300"/>
                      <a:pt x="752" y="300"/>
                      <a:pt x="752" y="300"/>
                    </a:cubicBezTo>
                    <a:cubicBezTo>
                      <a:pt x="754" y="296"/>
                      <a:pt x="756" y="292"/>
                      <a:pt x="758" y="288"/>
                    </a:cubicBezTo>
                    <a:close/>
                    <a:moveTo>
                      <a:pt x="56" y="796"/>
                    </a:moveTo>
                    <a:cubicBezTo>
                      <a:pt x="57" y="796"/>
                      <a:pt x="57" y="796"/>
                      <a:pt x="58" y="796"/>
                    </a:cubicBezTo>
                    <a:cubicBezTo>
                      <a:pt x="58" y="795"/>
                      <a:pt x="59" y="793"/>
                      <a:pt x="60" y="792"/>
                    </a:cubicBezTo>
                    <a:cubicBezTo>
                      <a:pt x="58" y="790"/>
                      <a:pt x="56" y="789"/>
                      <a:pt x="54" y="787"/>
                    </a:cubicBezTo>
                    <a:cubicBezTo>
                      <a:pt x="54" y="787"/>
                      <a:pt x="54" y="787"/>
                      <a:pt x="54" y="788"/>
                    </a:cubicBezTo>
                    <a:cubicBezTo>
                      <a:pt x="55" y="790"/>
                      <a:pt x="55" y="793"/>
                      <a:pt x="56" y="796"/>
                    </a:cubicBezTo>
                    <a:close/>
                    <a:moveTo>
                      <a:pt x="698" y="776"/>
                    </a:moveTo>
                    <a:cubicBezTo>
                      <a:pt x="699" y="778"/>
                      <a:pt x="700" y="779"/>
                      <a:pt x="701" y="781"/>
                    </a:cubicBezTo>
                    <a:cubicBezTo>
                      <a:pt x="701" y="781"/>
                      <a:pt x="701" y="781"/>
                      <a:pt x="702" y="780"/>
                    </a:cubicBezTo>
                    <a:cubicBezTo>
                      <a:pt x="701" y="777"/>
                      <a:pt x="701" y="774"/>
                      <a:pt x="700" y="771"/>
                    </a:cubicBezTo>
                    <a:cubicBezTo>
                      <a:pt x="700" y="771"/>
                      <a:pt x="700" y="771"/>
                      <a:pt x="700" y="771"/>
                    </a:cubicBezTo>
                    <a:cubicBezTo>
                      <a:pt x="699" y="773"/>
                      <a:pt x="699" y="774"/>
                      <a:pt x="698" y="776"/>
                    </a:cubicBezTo>
                    <a:close/>
                    <a:moveTo>
                      <a:pt x="400" y="170"/>
                    </a:moveTo>
                    <a:cubicBezTo>
                      <a:pt x="400" y="169"/>
                      <a:pt x="400" y="169"/>
                      <a:pt x="399" y="169"/>
                    </a:cubicBezTo>
                    <a:cubicBezTo>
                      <a:pt x="398" y="171"/>
                      <a:pt x="397" y="173"/>
                      <a:pt x="395" y="175"/>
                    </a:cubicBezTo>
                    <a:cubicBezTo>
                      <a:pt x="396" y="175"/>
                      <a:pt x="396" y="175"/>
                      <a:pt x="396" y="175"/>
                    </a:cubicBezTo>
                    <a:cubicBezTo>
                      <a:pt x="398" y="174"/>
                      <a:pt x="399" y="172"/>
                      <a:pt x="400" y="170"/>
                    </a:cubicBezTo>
                    <a:close/>
                    <a:moveTo>
                      <a:pt x="378" y="200"/>
                    </a:moveTo>
                    <a:cubicBezTo>
                      <a:pt x="378" y="200"/>
                      <a:pt x="379" y="200"/>
                      <a:pt x="379" y="200"/>
                    </a:cubicBezTo>
                    <a:cubicBezTo>
                      <a:pt x="380" y="198"/>
                      <a:pt x="380" y="196"/>
                      <a:pt x="381" y="194"/>
                    </a:cubicBezTo>
                    <a:cubicBezTo>
                      <a:pt x="381" y="194"/>
                      <a:pt x="380" y="194"/>
                      <a:pt x="380" y="194"/>
                    </a:cubicBezTo>
                    <a:cubicBezTo>
                      <a:pt x="379" y="196"/>
                      <a:pt x="379" y="198"/>
                      <a:pt x="378" y="200"/>
                    </a:cubicBezTo>
                    <a:close/>
                    <a:moveTo>
                      <a:pt x="681" y="868"/>
                    </a:moveTo>
                    <a:cubicBezTo>
                      <a:pt x="681" y="868"/>
                      <a:pt x="682" y="868"/>
                      <a:pt x="682" y="868"/>
                    </a:cubicBezTo>
                    <a:cubicBezTo>
                      <a:pt x="682" y="866"/>
                      <a:pt x="682" y="865"/>
                      <a:pt x="681" y="863"/>
                    </a:cubicBezTo>
                    <a:cubicBezTo>
                      <a:pt x="681" y="863"/>
                      <a:pt x="681" y="863"/>
                      <a:pt x="681" y="864"/>
                    </a:cubicBezTo>
                    <a:cubicBezTo>
                      <a:pt x="681" y="865"/>
                      <a:pt x="681" y="866"/>
                      <a:pt x="681" y="868"/>
                    </a:cubicBezTo>
                    <a:close/>
                    <a:moveTo>
                      <a:pt x="9" y="454"/>
                    </a:moveTo>
                    <a:cubicBezTo>
                      <a:pt x="9" y="454"/>
                      <a:pt x="9" y="454"/>
                      <a:pt x="10" y="454"/>
                    </a:cubicBezTo>
                    <a:cubicBezTo>
                      <a:pt x="10" y="454"/>
                      <a:pt x="9" y="453"/>
                      <a:pt x="9" y="452"/>
                    </a:cubicBezTo>
                    <a:cubicBezTo>
                      <a:pt x="9" y="453"/>
                      <a:pt x="9" y="454"/>
                      <a:pt x="9" y="454"/>
                    </a:cubicBezTo>
                    <a:close/>
                    <a:moveTo>
                      <a:pt x="92" y="319"/>
                    </a:moveTo>
                    <a:cubicBezTo>
                      <a:pt x="92" y="318"/>
                      <a:pt x="92" y="318"/>
                      <a:pt x="92" y="318"/>
                    </a:cubicBezTo>
                    <a:cubicBezTo>
                      <a:pt x="92" y="318"/>
                      <a:pt x="92" y="318"/>
                      <a:pt x="92" y="319"/>
                    </a:cubicBezTo>
                    <a:close/>
                    <a:moveTo>
                      <a:pt x="682" y="870"/>
                    </a:moveTo>
                    <a:cubicBezTo>
                      <a:pt x="682" y="870"/>
                      <a:pt x="682" y="870"/>
                      <a:pt x="682" y="870"/>
                    </a:cubicBezTo>
                    <a:cubicBezTo>
                      <a:pt x="682" y="870"/>
                      <a:pt x="682" y="870"/>
                      <a:pt x="682" y="870"/>
                    </a:cubicBezTo>
                    <a:cubicBezTo>
                      <a:pt x="682" y="871"/>
                      <a:pt x="682" y="870"/>
                      <a:pt x="682" y="870"/>
                    </a:cubicBezTo>
                    <a:close/>
                    <a:moveTo>
                      <a:pt x="158" y="881"/>
                    </a:moveTo>
                    <a:cubicBezTo>
                      <a:pt x="158" y="881"/>
                      <a:pt x="157" y="881"/>
                      <a:pt x="157" y="881"/>
                    </a:cubicBezTo>
                    <a:cubicBezTo>
                      <a:pt x="158" y="881"/>
                      <a:pt x="158" y="881"/>
                      <a:pt x="158" y="881"/>
                    </a:cubicBezTo>
                    <a:cubicBezTo>
                      <a:pt x="158" y="881"/>
                      <a:pt x="158" y="881"/>
                      <a:pt x="158" y="881"/>
                    </a:cubicBezTo>
                    <a:close/>
                    <a:moveTo>
                      <a:pt x="671" y="302"/>
                    </a:moveTo>
                    <a:cubicBezTo>
                      <a:pt x="671" y="302"/>
                      <a:pt x="671" y="302"/>
                      <a:pt x="671" y="302"/>
                    </a:cubicBezTo>
                    <a:cubicBezTo>
                      <a:pt x="671" y="303"/>
                      <a:pt x="671" y="303"/>
                      <a:pt x="671" y="303"/>
                    </a:cubicBezTo>
                    <a:lnTo>
                      <a:pt x="671" y="302"/>
                    </a:lnTo>
                    <a:close/>
                    <a:moveTo>
                      <a:pt x="633" y="943"/>
                    </a:moveTo>
                    <a:cubicBezTo>
                      <a:pt x="633" y="943"/>
                      <a:pt x="633" y="943"/>
                      <a:pt x="633" y="943"/>
                    </a:cubicBezTo>
                    <a:cubicBezTo>
                      <a:pt x="633" y="943"/>
                      <a:pt x="633" y="943"/>
                      <a:pt x="633" y="943"/>
                    </a:cubicBezTo>
                    <a:close/>
                  </a:path>
                </a:pathLst>
              </a:custGeom>
              <a:solidFill>
                <a:srgbClr val="384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"/>
              <p:cNvSpPr>
                <a:spLocks noEditPoints="1"/>
              </p:cNvSpPr>
              <p:nvPr/>
            </p:nvSpPr>
            <p:spPr bwMode="auto">
              <a:xfrm>
                <a:off x="2332" y="2"/>
                <a:ext cx="1332" cy="1907"/>
              </a:xfrm>
              <a:custGeom>
                <a:avLst/>
                <a:gdLst>
                  <a:gd name="T0" fmla="*/ 496 w 776"/>
                  <a:gd name="T1" fmla="*/ 13 h 1111"/>
                  <a:gd name="T2" fmla="*/ 205 w 776"/>
                  <a:gd name="T3" fmla="*/ 920 h 1111"/>
                  <a:gd name="T4" fmla="*/ 746 w 776"/>
                  <a:gd name="T5" fmla="*/ 1102 h 1111"/>
                  <a:gd name="T6" fmla="*/ 4 w 776"/>
                  <a:gd name="T7" fmla="*/ 912 h 1111"/>
                  <a:gd name="T8" fmla="*/ 440 w 776"/>
                  <a:gd name="T9" fmla="*/ 267 h 1111"/>
                  <a:gd name="T10" fmla="*/ 115 w 776"/>
                  <a:gd name="T11" fmla="*/ 1052 h 1111"/>
                  <a:gd name="T12" fmla="*/ 611 w 776"/>
                  <a:gd name="T13" fmla="*/ 1041 h 1111"/>
                  <a:gd name="T14" fmla="*/ 529 w 776"/>
                  <a:gd name="T15" fmla="*/ 1051 h 1111"/>
                  <a:gd name="T16" fmla="*/ 339 w 776"/>
                  <a:gd name="T17" fmla="*/ 646 h 1111"/>
                  <a:gd name="T18" fmla="*/ 545 w 776"/>
                  <a:gd name="T19" fmla="*/ 405 h 1111"/>
                  <a:gd name="T20" fmla="*/ 485 w 776"/>
                  <a:gd name="T21" fmla="*/ 607 h 1111"/>
                  <a:gd name="T22" fmla="*/ 657 w 776"/>
                  <a:gd name="T23" fmla="*/ 303 h 1111"/>
                  <a:gd name="T24" fmla="*/ 591 w 776"/>
                  <a:gd name="T25" fmla="*/ 338 h 1111"/>
                  <a:gd name="T26" fmla="*/ 542 w 776"/>
                  <a:gd name="T27" fmla="*/ 249 h 1111"/>
                  <a:gd name="T28" fmla="*/ 577 w 776"/>
                  <a:gd name="T29" fmla="*/ 198 h 1111"/>
                  <a:gd name="T30" fmla="*/ 569 w 776"/>
                  <a:gd name="T31" fmla="*/ 211 h 1111"/>
                  <a:gd name="T32" fmla="*/ 594 w 776"/>
                  <a:gd name="T33" fmla="*/ 172 h 1111"/>
                  <a:gd name="T34" fmla="*/ 252 w 776"/>
                  <a:gd name="T35" fmla="*/ 956 h 1111"/>
                  <a:gd name="T36" fmla="*/ 50 w 776"/>
                  <a:gd name="T37" fmla="*/ 1064 h 1111"/>
                  <a:gd name="T38" fmla="*/ 440 w 776"/>
                  <a:gd name="T39" fmla="*/ 721 h 1111"/>
                  <a:gd name="T40" fmla="*/ 489 w 776"/>
                  <a:gd name="T41" fmla="*/ 1008 h 1111"/>
                  <a:gd name="T42" fmla="*/ 390 w 776"/>
                  <a:gd name="T43" fmla="*/ 975 h 1111"/>
                  <a:gd name="T44" fmla="*/ 249 w 776"/>
                  <a:gd name="T45" fmla="*/ 768 h 1111"/>
                  <a:gd name="T46" fmla="*/ 142 w 776"/>
                  <a:gd name="T47" fmla="*/ 1033 h 1111"/>
                  <a:gd name="T48" fmla="*/ 66 w 776"/>
                  <a:gd name="T49" fmla="*/ 1041 h 1111"/>
                  <a:gd name="T50" fmla="*/ 438 w 776"/>
                  <a:gd name="T51" fmla="*/ 697 h 1111"/>
                  <a:gd name="T52" fmla="*/ 382 w 776"/>
                  <a:gd name="T53" fmla="*/ 703 h 1111"/>
                  <a:gd name="T54" fmla="*/ 119 w 776"/>
                  <a:gd name="T55" fmla="*/ 873 h 1111"/>
                  <a:gd name="T56" fmla="*/ 68 w 776"/>
                  <a:gd name="T57" fmla="*/ 991 h 1111"/>
                  <a:gd name="T58" fmla="*/ 213 w 776"/>
                  <a:gd name="T59" fmla="*/ 884 h 1111"/>
                  <a:gd name="T60" fmla="*/ 438 w 776"/>
                  <a:gd name="T61" fmla="*/ 729 h 1111"/>
                  <a:gd name="T62" fmla="*/ 40 w 776"/>
                  <a:gd name="T63" fmla="*/ 356 h 1111"/>
                  <a:gd name="T64" fmla="*/ 426 w 776"/>
                  <a:gd name="T65" fmla="*/ 80 h 1111"/>
                  <a:gd name="T66" fmla="*/ 471 w 776"/>
                  <a:gd name="T67" fmla="*/ 236 h 1111"/>
                  <a:gd name="T68" fmla="*/ 497 w 776"/>
                  <a:gd name="T69" fmla="*/ 1003 h 1111"/>
                  <a:gd name="T70" fmla="*/ 141 w 776"/>
                  <a:gd name="T71" fmla="*/ 1071 h 1111"/>
                  <a:gd name="T72" fmla="*/ 385 w 776"/>
                  <a:gd name="T73" fmla="*/ 952 h 1111"/>
                  <a:gd name="T74" fmla="*/ 460 w 776"/>
                  <a:gd name="T75" fmla="*/ 230 h 1111"/>
                  <a:gd name="T76" fmla="*/ 325 w 776"/>
                  <a:gd name="T77" fmla="*/ 150 h 1111"/>
                  <a:gd name="T78" fmla="*/ 279 w 776"/>
                  <a:gd name="T79" fmla="*/ 42 h 1111"/>
                  <a:gd name="T80" fmla="*/ 381 w 776"/>
                  <a:gd name="T81" fmla="*/ 25 h 1111"/>
                  <a:gd name="T82" fmla="*/ 194 w 776"/>
                  <a:gd name="T83" fmla="*/ 1001 h 1111"/>
                  <a:gd name="T84" fmla="*/ 345 w 776"/>
                  <a:gd name="T85" fmla="*/ 109 h 1111"/>
                  <a:gd name="T86" fmla="*/ 340 w 776"/>
                  <a:gd name="T87" fmla="*/ 1034 h 1111"/>
                  <a:gd name="T88" fmla="*/ 150 w 776"/>
                  <a:gd name="T89" fmla="*/ 1028 h 1111"/>
                  <a:gd name="T90" fmla="*/ 552 w 776"/>
                  <a:gd name="T91" fmla="*/ 374 h 1111"/>
                  <a:gd name="T92" fmla="*/ 210 w 776"/>
                  <a:gd name="T93" fmla="*/ 784 h 1111"/>
                  <a:gd name="T94" fmla="*/ 336 w 776"/>
                  <a:gd name="T95" fmla="*/ 668 h 1111"/>
                  <a:gd name="T96" fmla="*/ 585 w 776"/>
                  <a:gd name="T97" fmla="*/ 403 h 1111"/>
                  <a:gd name="T98" fmla="*/ 640 w 776"/>
                  <a:gd name="T99" fmla="*/ 1065 h 1111"/>
                  <a:gd name="T100" fmla="*/ 271 w 776"/>
                  <a:gd name="T101" fmla="*/ 715 h 1111"/>
                  <a:gd name="T102" fmla="*/ 415 w 776"/>
                  <a:gd name="T103" fmla="*/ 1075 h 1111"/>
                  <a:gd name="T104" fmla="*/ 368 w 776"/>
                  <a:gd name="T105" fmla="*/ 689 h 1111"/>
                  <a:gd name="T106" fmla="*/ 373 w 776"/>
                  <a:gd name="T107" fmla="*/ 55 h 1111"/>
                  <a:gd name="T108" fmla="*/ 581 w 776"/>
                  <a:gd name="T109" fmla="*/ 492 h 1111"/>
                  <a:gd name="T110" fmla="*/ 205 w 776"/>
                  <a:gd name="T111" fmla="*/ 1026 h 1111"/>
                  <a:gd name="T112" fmla="*/ 459 w 776"/>
                  <a:gd name="T113" fmla="*/ 710 h 1111"/>
                  <a:gd name="T114" fmla="*/ 536 w 776"/>
                  <a:gd name="T115" fmla="*/ 1061 h 1111"/>
                  <a:gd name="T116" fmla="*/ 244 w 776"/>
                  <a:gd name="T117" fmla="*/ 748 h 1111"/>
                  <a:gd name="T118" fmla="*/ 317 w 776"/>
                  <a:gd name="T119" fmla="*/ 1047 h 1111"/>
                  <a:gd name="T120" fmla="*/ 589 w 776"/>
                  <a:gd name="T121" fmla="*/ 527 h 1111"/>
                  <a:gd name="T122" fmla="*/ 327 w 776"/>
                  <a:gd name="T123" fmla="*/ 657 h 1111"/>
                  <a:gd name="T124" fmla="*/ 311 w 776"/>
                  <a:gd name="T125" fmla="*/ 1073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6" h="1111">
                    <a:moveTo>
                      <a:pt x="184" y="458"/>
                    </a:moveTo>
                    <a:cubicBezTo>
                      <a:pt x="171" y="448"/>
                      <a:pt x="157" y="445"/>
                      <a:pt x="144" y="440"/>
                    </a:cubicBezTo>
                    <a:cubicBezTo>
                      <a:pt x="131" y="436"/>
                      <a:pt x="118" y="430"/>
                      <a:pt x="105" y="424"/>
                    </a:cubicBezTo>
                    <a:cubicBezTo>
                      <a:pt x="95" y="419"/>
                      <a:pt x="85" y="413"/>
                      <a:pt x="75" y="407"/>
                    </a:cubicBezTo>
                    <a:cubicBezTo>
                      <a:pt x="64" y="401"/>
                      <a:pt x="52" y="396"/>
                      <a:pt x="41" y="390"/>
                    </a:cubicBezTo>
                    <a:cubicBezTo>
                      <a:pt x="31" y="385"/>
                      <a:pt x="22" y="378"/>
                      <a:pt x="12" y="372"/>
                    </a:cubicBezTo>
                    <a:cubicBezTo>
                      <a:pt x="10" y="371"/>
                      <a:pt x="8" y="370"/>
                      <a:pt x="6" y="369"/>
                    </a:cubicBezTo>
                    <a:cubicBezTo>
                      <a:pt x="0" y="360"/>
                      <a:pt x="1" y="350"/>
                      <a:pt x="2" y="340"/>
                    </a:cubicBezTo>
                    <a:cubicBezTo>
                      <a:pt x="2" y="313"/>
                      <a:pt x="11" y="287"/>
                      <a:pt x="21" y="261"/>
                    </a:cubicBezTo>
                    <a:cubicBezTo>
                      <a:pt x="28" y="246"/>
                      <a:pt x="34" y="230"/>
                      <a:pt x="42" y="215"/>
                    </a:cubicBezTo>
                    <a:cubicBezTo>
                      <a:pt x="49" y="200"/>
                      <a:pt x="57" y="185"/>
                      <a:pt x="66" y="170"/>
                    </a:cubicBezTo>
                    <a:cubicBezTo>
                      <a:pt x="75" y="153"/>
                      <a:pt x="86" y="137"/>
                      <a:pt x="98" y="122"/>
                    </a:cubicBezTo>
                    <a:cubicBezTo>
                      <a:pt x="114" y="103"/>
                      <a:pt x="132" y="85"/>
                      <a:pt x="153" y="71"/>
                    </a:cubicBezTo>
                    <a:cubicBezTo>
                      <a:pt x="167" y="61"/>
                      <a:pt x="181" y="53"/>
                      <a:pt x="195" y="44"/>
                    </a:cubicBezTo>
                    <a:cubicBezTo>
                      <a:pt x="201" y="41"/>
                      <a:pt x="206" y="37"/>
                      <a:pt x="212" y="35"/>
                    </a:cubicBezTo>
                    <a:cubicBezTo>
                      <a:pt x="237" y="28"/>
                      <a:pt x="260" y="17"/>
                      <a:pt x="286" y="11"/>
                    </a:cubicBezTo>
                    <a:cubicBezTo>
                      <a:pt x="304" y="8"/>
                      <a:pt x="321" y="4"/>
                      <a:pt x="339" y="3"/>
                    </a:cubicBezTo>
                    <a:cubicBezTo>
                      <a:pt x="359" y="2"/>
                      <a:pt x="379" y="0"/>
                      <a:pt x="400" y="0"/>
                    </a:cubicBezTo>
                    <a:cubicBezTo>
                      <a:pt x="432" y="1"/>
                      <a:pt x="465" y="4"/>
                      <a:pt x="496" y="13"/>
                    </a:cubicBezTo>
                    <a:cubicBezTo>
                      <a:pt x="525" y="21"/>
                      <a:pt x="553" y="32"/>
                      <a:pt x="577" y="50"/>
                    </a:cubicBezTo>
                    <a:cubicBezTo>
                      <a:pt x="594" y="63"/>
                      <a:pt x="611" y="76"/>
                      <a:pt x="627" y="90"/>
                    </a:cubicBezTo>
                    <a:cubicBezTo>
                      <a:pt x="637" y="99"/>
                      <a:pt x="644" y="109"/>
                      <a:pt x="652" y="119"/>
                    </a:cubicBezTo>
                    <a:cubicBezTo>
                      <a:pt x="677" y="151"/>
                      <a:pt x="692" y="187"/>
                      <a:pt x="701" y="225"/>
                    </a:cubicBezTo>
                    <a:cubicBezTo>
                      <a:pt x="706" y="246"/>
                      <a:pt x="709" y="267"/>
                      <a:pt x="708" y="289"/>
                    </a:cubicBezTo>
                    <a:cubicBezTo>
                      <a:pt x="706" y="313"/>
                      <a:pt x="705" y="336"/>
                      <a:pt x="701" y="359"/>
                    </a:cubicBezTo>
                    <a:cubicBezTo>
                      <a:pt x="694" y="393"/>
                      <a:pt x="684" y="426"/>
                      <a:pt x="670" y="458"/>
                    </a:cubicBezTo>
                    <a:cubicBezTo>
                      <a:pt x="663" y="473"/>
                      <a:pt x="655" y="488"/>
                      <a:pt x="647" y="503"/>
                    </a:cubicBezTo>
                    <a:cubicBezTo>
                      <a:pt x="636" y="525"/>
                      <a:pt x="622" y="547"/>
                      <a:pt x="608" y="568"/>
                    </a:cubicBezTo>
                    <a:cubicBezTo>
                      <a:pt x="592" y="590"/>
                      <a:pt x="577" y="613"/>
                      <a:pt x="561" y="635"/>
                    </a:cubicBezTo>
                    <a:cubicBezTo>
                      <a:pt x="554" y="645"/>
                      <a:pt x="545" y="654"/>
                      <a:pt x="537" y="664"/>
                    </a:cubicBezTo>
                    <a:cubicBezTo>
                      <a:pt x="524" y="679"/>
                      <a:pt x="511" y="694"/>
                      <a:pt x="498" y="709"/>
                    </a:cubicBezTo>
                    <a:cubicBezTo>
                      <a:pt x="490" y="719"/>
                      <a:pt x="480" y="727"/>
                      <a:pt x="471" y="736"/>
                    </a:cubicBezTo>
                    <a:cubicBezTo>
                      <a:pt x="461" y="746"/>
                      <a:pt x="451" y="755"/>
                      <a:pt x="440" y="765"/>
                    </a:cubicBezTo>
                    <a:cubicBezTo>
                      <a:pt x="432" y="771"/>
                      <a:pt x="424" y="778"/>
                      <a:pt x="416" y="784"/>
                    </a:cubicBezTo>
                    <a:cubicBezTo>
                      <a:pt x="400" y="796"/>
                      <a:pt x="385" y="808"/>
                      <a:pt x="369" y="819"/>
                    </a:cubicBezTo>
                    <a:cubicBezTo>
                      <a:pt x="342" y="837"/>
                      <a:pt x="315" y="853"/>
                      <a:pt x="288" y="870"/>
                    </a:cubicBezTo>
                    <a:cubicBezTo>
                      <a:pt x="271" y="881"/>
                      <a:pt x="255" y="891"/>
                      <a:pt x="239" y="901"/>
                    </a:cubicBezTo>
                    <a:cubicBezTo>
                      <a:pt x="228" y="908"/>
                      <a:pt x="216" y="914"/>
                      <a:pt x="205" y="920"/>
                    </a:cubicBezTo>
                    <a:cubicBezTo>
                      <a:pt x="204" y="921"/>
                      <a:pt x="202" y="921"/>
                      <a:pt x="201" y="922"/>
                    </a:cubicBezTo>
                    <a:cubicBezTo>
                      <a:pt x="225" y="921"/>
                      <a:pt x="248" y="921"/>
                      <a:pt x="272" y="920"/>
                    </a:cubicBezTo>
                    <a:cubicBezTo>
                      <a:pt x="299" y="920"/>
                      <a:pt x="326" y="919"/>
                      <a:pt x="352" y="918"/>
                    </a:cubicBezTo>
                    <a:cubicBezTo>
                      <a:pt x="375" y="917"/>
                      <a:pt x="398" y="914"/>
                      <a:pt x="420" y="913"/>
                    </a:cubicBezTo>
                    <a:cubicBezTo>
                      <a:pt x="440" y="912"/>
                      <a:pt x="459" y="912"/>
                      <a:pt x="478" y="911"/>
                    </a:cubicBezTo>
                    <a:cubicBezTo>
                      <a:pt x="488" y="911"/>
                      <a:pt x="497" y="911"/>
                      <a:pt x="507" y="911"/>
                    </a:cubicBezTo>
                    <a:cubicBezTo>
                      <a:pt x="516" y="910"/>
                      <a:pt x="525" y="910"/>
                      <a:pt x="533" y="910"/>
                    </a:cubicBezTo>
                    <a:cubicBezTo>
                      <a:pt x="563" y="910"/>
                      <a:pt x="593" y="909"/>
                      <a:pt x="623" y="909"/>
                    </a:cubicBezTo>
                    <a:cubicBezTo>
                      <a:pt x="643" y="908"/>
                      <a:pt x="663" y="908"/>
                      <a:pt x="683" y="906"/>
                    </a:cubicBezTo>
                    <a:cubicBezTo>
                      <a:pt x="696" y="906"/>
                      <a:pt x="708" y="904"/>
                      <a:pt x="721" y="903"/>
                    </a:cubicBezTo>
                    <a:cubicBezTo>
                      <a:pt x="725" y="902"/>
                      <a:pt x="728" y="902"/>
                      <a:pt x="731" y="902"/>
                    </a:cubicBezTo>
                    <a:cubicBezTo>
                      <a:pt x="743" y="901"/>
                      <a:pt x="755" y="901"/>
                      <a:pt x="767" y="900"/>
                    </a:cubicBezTo>
                    <a:cubicBezTo>
                      <a:pt x="770" y="900"/>
                      <a:pt x="772" y="901"/>
                      <a:pt x="774" y="901"/>
                    </a:cubicBezTo>
                    <a:cubicBezTo>
                      <a:pt x="775" y="927"/>
                      <a:pt x="776" y="951"/>
                      <a:pt x="776" y="976"/>
                    </a:cubicBezTo>
                    <a:cubicBezTo>
                      <a:pt x="776" y="995"/>
                      <a:pt x="775" y="1015"/>
                      <a:pt x="773" y="1034"/>
                    </a:cubicBezTo>
                    <a:cubicBezTo>
                      <a:pt x="773" y="1045"/>
                      <a:pt x="771" y="1056"/>
                      <a:pt x="770" y="1067"/>
                    </a:cubicBezTo>
                    <a:cubicBezTo>
                      <a:pt x="770" y="1075"/>
                      <a:pt x="770" y="1083"/>
                      <a:pt x="770" y="1092"/>
                    </a:cubicBezTo>
                    <a:cubicBezTo>
                      <a:pt x="770" y="1094"/>
                      <a:pt x="770" y="1096"/>
                      <a:pt x="770" y="1099"/>
                    </a:cubicBezTo>
                    <a:cubicBezTo>
                      <a:pt x="762" y="1100"/>
                      <a:pt x="754" y="1101"/>
                      <a:pt x="746" y="1102"/>
                    </a:cubicBezTo>
                    <a:cubicBezTo>
                      <a:pt x="734" y="1104"/>
                      <a:pt x="722" y="1103"/>
                      <a:pt x="710" y="1102"/>
                    </a:cubicBezTo>
                    <a:cubicBezTo>
                      <a:pt x="696" y="1101"/>
                      <a:pt x="681" y="1102"/>
                      <a:pt x="666" y="1102"/>
                    </a:cubicBezTo>
                    <a:cubicBezTo>
                      <a:pt x="649" y="1102"/>
                      <a:pt x="632" y="1103"/>
                      <a:pt x="614" y="1103"/>
                    </a:cubicBezTo>
                    <a:cubicBezTo>
                      <a:pt x="588" y="1104"/>
                      <a:pt x="561" y="1105"/>
                      <a:pt x="535" y="1106"/>
                    </a:cubicBezTo>
                    <a:cubicBezTo>
                      <a:pt x="516" y="1106"/>
                      <a:pt x="497" y="1108"/>
                      <a:pt x="478" y="1108"/>
                    </a:cubicBezTo>
                    <a:cubicBezTo>
                      <a:pt x="435" y="1109"/>
                      <a:pt x="393" y="1108"/>
                      <a:pt x="350" y="1109"/>
                    </a:cubicBezTo>
                    <a:cubicBezTo>
                      <a:pt x="323" y="1109"/>
                      <a:pt x="295" y="1110"/>
                      <a:pt x="268" y="1111"/>
                    </a:cubicBezTo>
                    <a:cubicBezTo>
                      <a:pt x="253" y="1111"/>
                      <a:pt x="237" y="1110"/>
                      <a:pt x="222" y="1110"/>
                    </a:cubicBezTo>
                    <a:cubicBezTo>
                      <a:pt x="194" y="1110"/>
                      <a:pt x="165" y="1109"/>
                      <a:pt x="136" y="1109"/>
                    </a:cubicBezTo>
                    <a:cubicBezTo>
                      <a:pt x="120" y="1109"/>
                      <a:pt x="105" y="1107"/>
                      <a:pt x="89" y="1107"/>
                    </a:cubicBezTo>
                    <a:cubicBezTo>
                      <a:pt x="77" y="1107"/>
                      <a:pt x="65" y="1108"/>
                      <a:pt x="53" y="1109"/>
                    </a:cubicBezTo>
                    <a:cubicBezTo>
                      <a:pt x="42" y="1110"/>
                      <a:pt x="31" y="1110"/>
                      <a:pt x="20" y="1111"/>
                    </a:cubicBezTo>
                    <a:cubicBezTo>
                      <a:pt x="15" y="1111"/>
                      <a:pt x="11" y="1109"/>
                      <a:pt x="8" y="1106"/>
                    </a:cubicBezTo>
                    <a:cubicBezTo>
                      <a:pt x="7" y="1106"/>
                      <a:pt x="6" y="1104"/>
                      <a:pt x="6" y="1103"/>
                    </a:cubicBezTo>
                    <a:cubicBezTo>
                      <a:pt x="5" y="1093"/>
                      <a:pt x="4" y="1083"/>
                      <a:pt x="3" y="1073"/>
                    </a:cubicBezTo>
                    <a:cubicBezTo>
                      <a:pt x="2" y="1061"/>
                      <a:pt x="1" y="1050"/>
                      <a:pt x="1" y="1039"/>
                    </a:cubicBezTo>
                    <a:cubicBezTo>
                      <a:pt x="1" y="1014"/>
                      <a:pt x="1" y="988"/>
                      <a:pt x="1" y="963"/>
                    </a:cubicBezTo>
                    <a:cubicBezTo>
                      <a:pt x="1" y="949"/>
                      <a:pt x="3" y="934"/>
                      <a:pt x="4" y="919"/>
                    </a:cubicBezTo>
                    <a:cubicBezTo>
                      <a:pt x="4" y="917"/>
                      <a:pt x="3" y="915"/>
                      <a:pt x="4" y="912"/>
                    </a:cubicBezTo>
                    <a:cubicBezTo>
                      <a:pt x="4" y="909"/>
                      <a:pt x="5" y="906"/>
                      <a:pt x="5" y="904"/>
                    </a:cubicBezTo>
                    <a:cubicBezTo>
                      <a:pt x="10" y="902"/>
                      <a:pt x="15" y="901"/>
                      <a:pt x="19" y="900"/>
                    </a:cubicBezTo>
                    <a:cubicBezTo>
                      <a:pt x="25" y="899"/>
                      <a:pt x="29" y="894"/>
                      <a:pt x="33" y="890"/>
                    </a:cubicBezTo>
                    <a:cubicBezTo>
                      <a:pt x="44" y="881"/>
                      <a:pt x="55" y="872"/>
                      <a:pt x="66" y="864"/>
                    </a:cubicBezTo>
                    <a:cubicBezTo>
                      <a:pt x="73" y="858"/>
                      <a:pt x="80" y="851"/>
                      <a:pt x="87" y="845"/>
                    </a:cubicBezTo>
                    <a:cubicBezTo>
                      <a:pt x="104" y="829"/>
                      <a:pt x="121" y="813"/>
                      <a:pt x="137" y="797"/>
                    </a:cubicBezTo>
                    <a:cubicBezTo>
                      <a:pt x="152" y="783"/>
                      <a:pt x="166" y="768"/>
                      <a:pt x="180" y="753"/>
                    </a:cubicBezTo>
                    <a:cubicBezTo>
                      <a:pt x="198" y="737"/>
                      <a:pt x="215" y="721"/>
                      <a:pt x="232" y="704"/>
                    </a:cubicBezTo>
                    <a:cubicBezTo>
                      <a:pt x="246" y="691"/>
                      <a:pt x="259" y="678"/>
                      <a:pt x="272" y="664"/>
                    </a:cubicBezTo>
                    <a:cubicBezTo>
                      <a:pt x="291" y="645"/>
                      <a:pt x="309" y="625"/>
                      <a:pt x="327" y="606"/>
                    </a:cubicBezTo>
                    <a:cubicBezTo>
                      <a:pt x="342" y="590"/>
                      <a:pt x="357" y="575"/>
                      <a:pt x="371" y="559"/>
                    </a:cubicBezTo>
                    <a:cubicBezTo>
                      <a:pt x="395" y="531"/>
                      <a:pt x="418" y="503"/>
                      <a:pt x="441" y="474"/>
                    </a:cubicBezTo>
                    <a:cubicBezTo>
                      <a:pt x="452" y="462"/>
                      <a:pt x="462" y="449"/>
                      <a:pt x="472" y="435"/>
                    </a:cubicBezTo>
                    <a:cubicBezTo>
                      <a:pt x="477" y="428"/>
                      <a:pt x="482" y="420"/>
                      <a:pt x="485" y="412"/>
                    </a:cubicBezTo>
                    <a:cubicBezTo>
                      <a:pt x="488" y="403"/>
                      <a:pt x="492" y="394"/>
                      <a:pt x="496" y="385"/>
                    </a:cubicBezTo>
                    <a:cubicBezTo>
                      <a:pt x="499" y="379"/>
                      <a:pt x="498" y="373"/>
                      <a:pt x="497" y="367"/>
                    </a:cubicBezTo>
                    <a:cubicBezTo>
                      <a:pt x="495" y="346"/>
                      <a:pt x="487" y="327"/>
                      <a:pt x="477" y="309"/>
                    </a:cubicBezTo>
                    <a:cubicBezTo>
                      <a:pt x="472" y="299"/>
                      <a:pt x="465" y="290"/>
                      <a:pt x="456" y="282"/>
                    </a:cubicBezTo>
                    <a:cubicBezTo>
                      <a:pt x="450" y="278"/>
                      <a:pt x="445" y="273"/>
                      <a:pt x="440" y="267"/>
                    </a:cubicBezTo>
                    <a:cubicBezTo>
                      <a:pt x="433" y="260"/>
                      <a:pt x="424" y="256"/>
                      <a:pt x="415" y="252"/>
                    </a:cubicBezTo>
                    <a:cubicBezTo>
                      <a:pt x="412" y="250"/>
                      <a:pt x="408" y="249"/>
                      <a:pt x="405" y="248"/>
                    </a:cubicBezTo>
                    <a:cubicBezTo>
                      <a:pt x="397" y="244"/>
                      <a:pt x="388" y="242"/>
                      <a:pt x="379" y="243"/>
                    </a:cubicBezTo>
                    <a:cubicBezTo>
                      <a:pt x="368" y="244"/>
                      <a:pt x="358" y="245"/>
                      <a:pt x="348" y="247"/>
                    </a:cubicBezTo>
                    <a:cubicBezTo>
                      <a:pt x="337" y="250"/>
                      <a:pt x="327" y="256"/>
                      <a:pt x="318" y="264"/>
                    </a:cubicBezTo>
                    <a:cubicBezTo>
                      <a:pt x="306" y="274"/>
                      <a:pt x="293" y="284"/>
                      <a:pt x="282" y="295"/>
                    </a:cubicBezTo>
                    <a:cubicBezTo>
                      <a:pt x="261" y="315"/>
                      <a:pt x="245" y="339"/>
                      <a:pt x="230" y="363"/>
                    </a:cubicBezTo>
                    <a:cubicBezTo>
                      <a:pt x="221" y="379"/>
                      <a:pt x="211" y="395"/>
                      <a:pt x="203" y="413"/>
                    </a:cubicBezTo>
                    <a:cubicBezTo>
                      <a:pt x="199" y="423"/>
                      <a:pt x="195" y="433"/>
                      <a:pt x="191" y="443"/>
                    </a:cubicBezTo>
                    <a:cubicBezTo>
                      <a:pt x="189" y="448"/>
                      <a:pt x="186" y="452"/>
                      <a:pt x="184" y="458"/>
                    </a:cubicBezTo>
                    <a:close/>
                    <a:moveTo>
                      <a:pt x="105" y="1066"/>
                    </a:moveTo>
                    <a:cubicBezTo>
                      <a:pt x="105" y="1065"/>
                      <a:pt x="106" y="1065"/>
                      <a:pt x="106" y="1064"/>
                    </a:cubicBezTo>
                    <a:cubicBezTo>
                      <a:pt x="119" y="1057"/>
                      <a:pt x="132" y="1050"/>
                      <a:pt x="147" y="1046"/>
                    </a:cubicBezTo>
                    <a:cubicBezTo>
                      <a:pt x="147" y="1046"/>
                      <a:pt x="148" y="1045"/>
                      <a:pt x="147" y="1046"/>
                    </a:cubicBezTo>
                    <a:cubicBezTo>
                      <a:pt x="147" y="1045"/>
                      <a:pt x="147" y="1045"/>
                      <a:pt x="147" y="1046"/>
                    </a:cubicBezTo>
                    <a:cubicBezTo>
                      <a:pt x="136" y="1048"/>
                      <a:pt x="126" y="1050"/>
                      <a:pt x="115" y="1052"/>
                    </a:cubicBezTo>
                    <a:cubicBezTo>
                      <a:pt x="100" y="1054"/>
                      <a:pt x="86" y="1057"/>
                      <a:pt x="75" y="1070"/>
                    </a:cubicBezTo>
                    <a:cubicBezTo>
                      <a:pt x="83" y="1070"/>
                      <a:pt x="90" y="1070"/>
                      <a:pt x="97" y="1070"/>
                    </a:cubicBezTo>
                    <a:cubicBezTo>
                      <a:pt x="102" y="1063"/>
                      <a:pt x="107" y="1056"/>
                      <a:pt x="115" y="1052"/>
                    </a:cubicBezTo>
                    <a:cubicBezTo>
                      <a:pt x="116" y="1052"/>
                      <a:pt x="117" y="1052"/>
                      <a:pt x="118" y="1052"/>
                    </a:cubicBezTo>
                    <a:cubicBezTo>
                      <a:pt x="116" y="1054"/>
                      <a:pt x="115" y="1055"/>
                      <a:pt x="114" y="1056"/>
                    </a:cubicBezTo>
                    <a:cubicBezTo>
                      <a:pt x="111" y="1059"/>
                      <a:pt x="109" y="1062"/>
                      <a:pt x="106" y="1064"/>
                    </a:cubicBezTo>
                    <a:cubicBezTo>
                      <a:pt x="106" y="1065"/>
                      <a:pt x="105" y="1065"/>
                      <a:pt x="105" y="1066"/>
                    </a:cubicBezTo>
                    <a:close/>
                    <a:moveTo>
                      <a:pt x="587" y="1048"/>
                    </a:moveTo>
                    <a:cubicBezTo>
                      <a:pt x="588" y="1048"/>
                      <a:pt x="588" y="1049"/>
                      <a:pt x="589" y="1049"/>
                    </a:cubicBezTo>
                    <a:cubicBezTo>
                      <a:pt x="592" y="1056"/>
                      <a:pt x="596" y="1062"/>
                      <a:pt x="599" y="1069"/>
                    </a:cubicBezTo>
                    <a:cubicBezTo>
                      <a:pt x="601" y="1068"/>
                      <a:pt x="603" y="1068"/>
                      <a:pt x="604" y="1068"/>
                    </a:cubicBezTo>
                    <a:cubicBezTo>
                      <a:pt x="601" y="1059"/>
                      <a:pt x="596" y="1053"/>
                      <a:pt x="589" y="1049"/>
                    </a:cubicBezTo>
                    <a:cubicBezTo>
                      <a:pt x="588" y="1049"/>
                      <a:pt x="588" y="1048"/>
                      <a:pt x="587" y="1048"/>
                    </a:cubicBezTo>
                    <a:cubicBezTo>
                      <a:pt x="587" y="1048"/>
                      <a:pt x="587" y="1048"/>
                      <a:pt x="587" y="1048"/>
                    </a:cubicBezTo>
                    <a:cubicBezTo>
                      <a:pt x="587" y="1048"/>
                      <a:pt x="587" y="1048"/>
                      <a:pt x="587" y="1048"/>
                    </a:cubicBezTo>
                    <a:close/>
                    <a:moveTo>
                      <a:pt x="582" y="1043"/>
                    </a:moveTo>
                    <a:cubicBezTo>
                      <a:pt x="582" y="1044"/>
                      <a:pt x="582" y="1044"/>
                      <a:pt x="582" y="1044"/>
                    </a:cubicBezTo>
                    <a:cubicBezTo>
                      <a:pt x="581" y="1043"/>
                      <a:pt x="581" y="1043"/>
                      <a:pt x="581" y="1043"/>
                    </a:cubicBezTo>
                    <a:cubicBezTo>
                      <a:pt x="581" y="1043"/>
                      <a:pt x="581" y="1043"/>
                      <a:pt x="581" y="1043"/>
                    </a:cubicBezTo>
                    <a:lnTo>
                      <a:pt x="582" y="1043"/>
                    </a:lnTo>
                    <a:close/>
                    <a:moveTo>
                      <a:pt x="611" y="1041"/>
                    </a:moveTo>
                    <a:cubicBezTo>
                      <a:pt x="611" y="1041"/>
                      <a:pt x="611" y="1041"/>
                      <a:pt x="611" y="1041"/>
                    </a:cubicBezTo>
                    <a:cubicBezTo>
                      <a:pt x="611" y="1041"/>
                      <a:pt x="611" y="1041"/>
                      <a:pt x="611" y="1041"/>
                    </a:cubicBezTo>
                    <a:cubicBezTo>
                      <a:pt x="610" y="1041"/>
                      <a:pt x="610" y="1040"/>
                      <a:pt x="610" y="1040"/>
                    </a:cubicBezTo>
                    <a:cubicBezTo>
                      <a:pt x="609" y="1040"/>
                      <a:pt x="609" y="1039"/>
                      <a:pt x="608" y="1039"/>
                    </a:cubicBezTo>
                    <a:cubicBezTo>
                      <a:pt x="607" y="1038"/>
                      <a:pt x="607" y="1036"/>
                      <a:pt x="606" y="1035"/>
                    </a:cubicBezTo>
                    <a:cubicBezTo>
                      <a:pt x="601" y="1031"/>
                      <a:pt x="597" y="1027"/>
                      <a:pt x="592" y="1023"/>
                    </a:cubicBezTo>
                    <a:cubicBezTo>
                      <a:pt x="581" y="1015"/>
                      <a:pt x="570" y="1007"/>
                      <a:pt x="555" y="1004"/>
                    </a:cubicBezTo>
                    <a:cubicBezTo>
                      <a:pt x="546" y="1003"/>
                      <a:pt x="537" y="1002"/>
                      <a:pt x="527" y="1006"/>
                    </a:cubicBezTo>
                    <a:cubicBezTo>
                      <a:pt x="522" y="1008"/>
                      <a:pt x="517" y="1008"/>
                      <a:pt x="512" y="1010"/>
                    </a:cubicBezTo>
                    <a:cubicBezTo>
                      <a:pt x="511" y="1010"/>
                      <a:pt x="510" y="1010"/>
                      <a:pt x="509" y="1010"/>
                    </a:cubicBezTo>
                    <a:cubicBezTo>
                      <a:pt x="509" y="1011"/>
                      <a:pt x="509" y="1011"/>
                      <a:pt x="509" y="1012"/>
                    </a:cubicBezTo>
                    <a:cubicBezTo>
                      <a:pt x="513" y="1012"/>
                      <a:pt x="518" y="1012"/>
                      <a:pt x="523" y="1012"/>
                    </a:cubicBezTo>
                    <a:cubicBezTo>
                      <a:pt x="537" y="1011"/>
                      <a:pt x="551" y="1012"/>
                      <a:pt x="564" y="1016"/>
                    </a:cubicBezTo>
                    <a:cubicBezTo>
                      <a:pt x="578" y="1020"/>
                      <a:pt x="591" y="1028"/>
                      <a:pt x="603" y="1036"/>
                    </a:cubicBezTo>
                    <a:cubicBezTo>
                      <a:pt x="605" y="1037"/>
                      <a:pt x="607" y="1038"/>
                      <a:pt x="608" y="1039"/>
                    </a:cubicBezTo>
                    <a:cubicBezTo>
                      <a:pt x="609" y="1039"/>
                      <a:pt x="609" y="1039"/>
                      <a:pt x="610" y="1040"/>
                    </a:cubicBezTo>
                    <a:cubicBezTo>
                      <a:pt x="610" y="1040"/>
                      <a:pt x="610" y="1041"/>
                      <a:pt x="611" y="1041"/>
                    </a:cubicBezTo>
                    <a:close/>
                    <a:moveTo>
                      <a:pt x="507" y="1037"/>
                    </a:moveTo>
                    <a:cubicBezTo>
                      <a:pt x="507" y="1038"/>
                      <a:pt x="508" y="1038"/>
                      <a:pt x="508" y="1039"/>
                    </a:cubicBezTo>
                    <a:cubicBezTo>
                      <a:pt x="514" y="1045"/>
                      <a:pt x="522" y="1048"/>
                      <a:pt x="529" y="1051"/>
                    </a:cubicBezTo>
                    <a:cubicBezTo>
                      <a:pt x="542" y="1056"/>
                      <a:pt x="553" y="1062"/>
                      <a:pt x="564" y="1070"/>
                    </a:cubicBezTo>
                    <a:cubicBezTo>
                      <a:pt x="565" y="1070"/>
                      <a:pt x="567" y="1070"/>
                      <a:pt x="569" y="1070"/>
                    </a:cubicBezTo>
                    <a:cubicBezTo>
                      <a:pt x="558" y="1058"/>
                      <a:pt x="545" y="1051"/>
                      <a:pt x="530" y="1046"/>
                    </a:cubicBezTo>
                    <a:cubicBezTo>
                      <a:pt x="522" y="1044"/>
                      <a:pt x="515" y="1041"/>
                      <a:pt x="508" y="1039"/>
                    </a:cubicBezTo>
                    <a:cubicBezTo>
                      <a:pt x="508" y="1038"/>
                      <a:pt x="507" y="1038"/>
                      <a:pt x="507" y="1038"/>
                    </a:cubicBezTo>
                    <a:cubicBezTo>
                      <a:pt x="506" y="1037"/>
                      <a:pt x="506" y="1037"/>
                      <a:pt x="506" y="1036"/>
                    </a:cubicBezTo>
                    <a:cubicBezTo>
                      <a:pt x="505" y="1036"/>
                      <a:pt x="505" y="1036"/>
                      <a:pt x="504" y="1035"/>
                    </a:cubicBezTo>
                    <a:cubicBezTo>
                      <a:pt x="504" y="1035"/>
                      <a:pt x="504" y="1035"/>
                      <a:pt x="504" y="1035"/>
                    </a:cubicBezTo>
                    <a:cubicBezTo>
                      <a:pt x="504" y="1035"/>
                      <a:pt x="504" y="1035"/>
                      <a:pt x="504" y="1035"/>
                    </a:cubicBezTo>
                    <a:cubicBezTo>
                      <a:pt x="505" y="1036"/>
                      <a:pt x="505" y="1036"/>
                      <a:pt x="506" y="1036"/>
                    </a:cubicBezTo>
                    <a:cubicBezTo>
                      <a:pt x="506" y="1037"/>
                      <a:pt x="506" y="1037"/>
                      <a:pt x="507" y="1037"/>
                    </a:cubicBezTo>
                    <a:close/>
                    <a:moveTo>
                      <a:pt x="177" y="1038"/>
                    </a:moveTo>
                    <a:cubicBezTo>
                      <a:pt x="177" y="1037"/>
                      <a:pt x="177" y="1037"/>
                      <a:pt x="177" y="1037"/>
                    </a:cubicBezTo>
                    <a:cubicBezTo>
                      <a:pt x="177" y="1038"/>
                      <a:pt x="177" y="1038"/>
                      <a:pt x="177" y="1038"/>
                    </a:cubicBezTo>
                    <a:cubicBezTo>
                      <a:pt x="177" y="1038"/>
                      <a:pt x="177" y="1038"/>
                      <a:pt x="177" y="1038"/>
                    </a:cubicBezTo>
                    <a:close/>
                    <a:moveTo>
                      <a:pt x="371" y="613"/>
                    </a:moveTo>
                    <a:cubicBezTo>
                      <a:pt x="371" y="614"/>
                      <a:pt x="371" y="614"/>
                      <a:pt x="370" y="615"/>
                    </a:cubicBezTo>
                    <a:cubicBezTo>
                      <a:pt x="365" y="620"/>
                      <a:pt x="360" y="625"/>
                      <a:pt x="354" y="631"/>
                    </a:cubicBezTo>
                    <a:cubicBezTo>
                      <a:pt x="350" y="636"/>
                      <a:pt x="345" y="640"/>
                      <a:pt x="339" y="646"/>
                    </a:cubicBezTo>
                    <a:cubicBezTo>
                      <a:pt x="342" y="646"/>
                      <a:pt x="344" y="646"/>
                      <a:pt x="346" y="646"/>
                    </a:cubicBezTo>
                    <a:cubicBezTo>
                      <a:pt x="366" y="647"/>
                      <a:pt x="385" y="653"/>
                      <a:pt x="403" y="663"/>
                    </a:cubicBezTo>
                    <a:cubicBezTo>
                      <a:pt x="417" y="672"/>
                      <a:pt x="429" y="682"/>
                      <a:pt x="439" y="694"/>
                    </a:cubicBezTo>
                    <a:cubicBezTo>
                      <a:pt x="446" y="701"/>
                      <a:pt x="455" y="703"/>
                      <a:pt x="465" y="703"/>
                    </a:cubicBezTo>
                    <a:cubicBezTo>
                      <a:pt x="503" y="660"/>
                      <a:pt x="542" y="619"/>
                      <a:pt x="572" y="570"/>
                    </a:cubicBezTo>
                    <a:cubicBezTo>
                      <a:pt x="565" y="561"/>
                      <a:pt x="555" y="558"/>
                      <a:pt x="544" y="557"/>
                    </a:cubicBezTo>
                    <a:cubicBezTo>
                      <a:pt x="540" y="556"/>
                      <a:pt x="535" y="557"/>
                      <a:pt x="531" y="556"/>
                    </a:cubicBezTo>
                    <a:cubicBezTo>
                      <a:pt x="522" y="555"/>
                      <a:pt x="516" y="551"/>
                      <a:pt x="510" y="545"/>
                    </a:cubicBezTo>
                    <a:cubicBezTo>
                      <a:pt x="507" y="541"/>
                      <a:pt x="505" y="536"/>
                      <a:pt x="502" y="531"/>
                    </a:cubicBezTo>
                    <a:cubicBezTo>
                      <a:pt x="502" y="530"/>
                      <a:pt x="503" y="528"/>
                      <a:pt x="503" y="528"/>
                    </a:cubicBezTo>
                    <a:cubicBezTo>
                      <a:pt x="508" y="531"/>
                      <a:pt x="512" y="534"/>
                      <a:pt x="517" y="536"/>
                    </a:cubicBezTo>
                    <a:cubicBezTo>
                      <a:pt x="527" y="541"/>
                      <a:pt x="536" y="538"/>
                      <a:pt x="546" y="535"/>
                    </a:cubicBezTo>
                    <a:cubicBezTo>
                      <a:pt x="560" y="532"/>
                      <a:pt x="573" y="534"/>
                      <a:pt x="585" y="544"/>
                    </a:cubicBezTo>
                    <a:cubicBezTo>
                      <a:pt x="585" y="545"/>
                      <a:pt x="586" y="545"/>
                      <a:pt x="587" y="546"/>
                    </a:cubicBezTo>
                    <a:cubicBezTo>
                      <a:pt x="586" y="542"/>
                      <a:pt x="586" y="538"/>
                      <a:pt x="585" y="534"/>
                    </a:cubicBezTo>
                    <a:cubicBezTo>
                      <a:pt x="583" y="523"/>
                      <a:pt x="581" y="512"/>
                      <a:pt x="578" y="501"/>
                    </a:cubicBezTo>
                    <a:cubicBezTo>
                      <a:pt x="575" y="488"/>
                      <a:pt x="571" y="476"/>
                      <a:pt x="569" y="463"/>
                    </a:cubicBezTo>
                    <a:cubicBezTo>
                      <a:pt x="566" y="445"/>
                      <a:pt x="560" y="429"/>
                      <a:pt x="551" y="413"/>
                    </a:cubicBezTo>
                    <a:cubicBezTo>
                      <a:pt x="549" y="410"/>
                      <a:pt x="547" y="407"/>
                      <a:pt x="545" y="405"/>
                    </a:cubicBezTo>
                    <a:cubicBezTo>
                      <a:pt x="537" y="417"/>
                      <a:pt x="530" y="428"/>
                      <a:pt x="522" y="441"/>
                    </a:cubicBezTo>
                    <a:cubicBezTo>
                      <a:pt x="529" y="438"/>
                      <a:pt x="536" y="436"/>
                      <a:pt x="543" y="433"/>
                    </a:cubicBezTo>
                    <a:cubicBezTo>
                      <a:pt x="543" y="444"/>
                      <a:pt x="535" y="448"/>
                      <a:pt x="531" y="456"/>
                    </a:cubicBezTo>
                    <a:cubicBezTo>
                      <a:pt x="535" y="457"/>
                      <a:pt x="538" y="458"/>
                      <a:pt x="543" y="459"/>
                    </a:cubicBezTo>
                    <a:cubicBezTo>
                      <a:pt x="537" y="466"/>
                      <a:pt x="530" y="469"/>
                      <a:pt x="524" y="474"/>
                    </a:cubicBezTo>
                    <a:cubicBezTo>
                      <a:pt x="527" y="478"/>
                      <a:pt x="530" y="481"/>
                      <a:pt x="533" y="485"/>
                    </a:cubicBezTo>
                    <a:cubicBezTo>
                      <a:pt x="525" y="488"/>
                      <a:pt x="518" y="490"/>
                      <a:pt x="512" y="492"/>
                    </a:cubicBezTo>
                    <a:cubicBezTo>
                      <a:pt x="512" y="500"/>
                      <a:pt x="514" y="507"/>
                      <a:pt x="517" y="514"/>
                    </a:cubicBezTo>
                    <a:cubicBezTo>
                      <a:pt x="518" y="516"/>
                      <a:pt x="520" y="518"/>
                      <a:pt x="516" y="521"/>
                    </a:cubicBezTo>
                    <a:cubicBezTo>
                      <a:pt x="507" y="514"/>
                      <a:pt x="500" y="504"/>
                      <a:pt x="487" y="501"/>
                    </a:cubicBezTo>
                    <a:cubicBezTo>
                      <a:pt x="486" y="510"/>
                      <a:pt x="484" y="518"/>
                      <a:pt x="483" y="526"/>
                    </a:cubicBezTo>
                    <a:cubicBezTo>
                      <a:pt x="478" y="526"/>
                      <a:pt x="479" y="522"/>
                      <a:pt x="477" y="520"/>
                    </a:cubicBezTo>
                    <a:cubicBezTo>
                      <a:pt x="475" y="517"/>
                      <a:pt x="473" y="515"/>
                      <a:pt x="472" y="513"/>
                    </a:cubicBezTo>
                    <a:cubicBezTo>
                      <a:pt x="446" y="526"/>
                      <a:pt x="431" y="547"/>
                      <a:pt x="416" y="567"/>
                    </a:cubicBezTo>
                    <a:cubicBezTo>
                      <a:pt x="421" y="572"/>
                      <a:pt x="426" y="577"/>
                      <a:pt x="431" y="583"/>
                    </a:cubicBezTo>
                    <a:cubicBezTo>
                      <a:pt x="434" y="588"/>
                      <a:pt x="437" y="593"/>
                      <a:pt x="439" y="598"/>
                    </a:cubicBezTo>
                    <a:cubicBezTo>
                      <a:pt x="442" y="603"/>
                      <a:pt x="445" y="607"/>
                      <a:pt x="451" y="608"/>
                    </a:cubicBezTo>
                    <a:cubicBezTo>
                      <a:pt x="461" y="610"/>
                      <a:pt x="471" y="612"/>
                      <a:pt x="481" y="608"/>
                    </a:cubicBezTo>
                    <a:cubicBezTo>
                      <a:pt x="482" y="607"/>
                      <a:pt x="484" y="607"/>
                      <a:pt x="485" y="607"/>
                    </a:cubicBezTo>
                    <a:cubicBezTo>
                      <a:pt x="485" y="609"/>
                      <a:pt x="486" y="610"/>
                      <a:pt x="485" y="610"/>
                    </a:cubicBezTo>
                    <a:cubicBezTo>
                      <a:pt x="480" y="615"/>
                      <a:pt x="476" y="620"/>
                      <a:pt x="470" y="623"/>
                    </a:cubicBezTo>
                    <a:cubicBezTo>
                      <a:pt x="460" y="629"/>
                      <a:pt x="450" y="626"/>
                      <a:pt x="440" y="622"/>
                    </a:cubicBezTo>
                    <a:cubicBezTo>
                      <a:pt x="430" y="618"/>
                      <a:pt x="423" y="610"/>
                      <a:pt x="416" y="602"/>
                    </a:cubicBezTo>
                    <a:cubicBezTo>
                      <a:pt x="412" y="598"/>
                      <a:pt x="408" y="595"/>
                      <a:pt x="402" y="596"/>
                    </a:cubicBezTo>
                    <a:cubicBezTo>
                      <a:pt x="400" y="596"/>
                      <a:pt x="397" y="596"/>
                      <a:pt x="394" y="596"/>
                    </a:cubicBezTo>
                    <a:cubicBezTo>
                      <a:pt x="390" y="596"/>
                      <a:pt x="386" y="597"/>
                      <a:pt x="383" y="600"/>
                    </a:cubicBezTo>
                    <a:cubicBezTo>
                      <a:pt x="380" y="604"/>
                      <a:pt x="376" y="608"/>
                      <a:pt x="372" y="612"/>
                    </a:cubicBezTo>
                    <a:cubicBezTo>
                      <a:pt x="372" y="613"/>
                      <a:pt x="372" y="613"/>
                      <a:pt x="371" y="613"/>
                    </a:cubicBezTo>
                    <a:close/>
                    <a:moveTo>
                      <a:pt x="608" y="519"/>
                    </a:moveTo>
                    <a:cubicBezTo>
                      <a:pt x="609" y="518"/>
                      <a:pt x="609" y="518"/>
                      <a:pt x="610" y="518"/>
                    </a:cubicBezTo>
                    <a:cubicBezTo>
                      <a:pt x="615" y="510"/>
                      <a:pt x="620" y="502"/>
                      <a:pt x="624" y="494"/>
                    </a:cubicBezTo>
                    <a:cubicBezTo>
                      <a:pt x="627" y="490"/>
                      <a:pt x="629" y="487"/>
                      <a:pt x="631" y="483"/>
                    </a:cubicBezTo>
                    <a:cubicBezTo>
                      <a:pt x="637" y="470"/>
                      <a:pt x="643" y="457"/>
                      <a:pt x="648" y="444"/>
                    </a:cubicBezTo>
                    <a:cubicBezTo>
                      <a:pt x="657" y="422"/>
                      <a:pt x="666" y="400"/>
                      <a:pt x="669" y="376"/>
                    </a:cubicBezTo>
                    <a:cubicBezTo>
                      <a:pt x="670" y="372"/>
                      <a:pt x="671" y="367"/>
                      <a:pt x="672" y="362"/>
                    </a:cubicBezTo>
                    <a:cubicBezTo>
                      <a:pt x="668" y="362"/>
                      <a:pt x="666" y="361"/>
                      <a:pt x="663" y="361"/>
                    </a:cubicBezTo>
                    <a:cubicBezTo>
                      <a:pt x="657" y="356"/>
                      <a:pt x="652" y="350"/>
                      <a:pt x="650" y="342"/>
                    </a:cubicBezTo>
                    <a:cubicBezTo>
                      <a:pt x="646" y="328"/>
                      <a:pt x="648" y="315"/>
                      <a:pt x="657" y="303"/>
                    </a:cubicBezTo>
                    <a:cubicBezTo>
                      <a:pt x="661" y="298"/>
                      <a:pt x="664" y="295"/>
                      <a:pt x="670" y="294"/>
                    </a:cubicBezTo>
                    <a:cubicBezTo>
                      <a:pt x="673" y="293"/>
                      <a:pt x="675" y="292"/>
                      <a:pt x="678" y="292"/>
                    </a:cubicBezTo>
                    <a:cubicBezTo>
                      <a:pt x="674" y="252"/>
                      <a:pt x="664" y="215"/>
                      <a:pt x="643" y="181"/>
                    </a:cubicBezTo>
                    <a:cubicBezTo>
                      <a:pt x="637" y="183"/>
                      <a:pt x="631" y="186"/>
                      <a:pt x="626" y="188"/>
                    </a:cubicBezTo>
                    <a:cubicBezTo>
                      <a:pt x="615" y="191"/>
                      <a:pt x="606" y="198"/>
                      <a:pt x="601" y="208"/>
                    </a:cubicBezTo>
                    <a:cubicBezTo>
                      <a:pt x="591" y="223"/>
                      <a:pt x="583" y="238"/>
                      <a:pt x="574" y="254"/>
                    </a:cubicBezTo>
                    <a:cubicBezTo>
                      <a:pt x="570" y="259"/>
                      <a:pt x="567" y="265"/>
                      <a:pt x="564" y="271"/>
                    </a:cubicBezTo>
                    <a:cubicBezTo>
                      <a:pt x="569" y="273"/>
                      <a:pt x="574" y="275"/>
                      <a:pt x="579" y="277"/>
                    </a:cubicBezTo>
                    <a:cubicBezTo>
                      <a:pt x="580" y="275"/>
                      <a:pt x="581" y="275"/>
                      <a:pt x="582" y="274"/>
                    </a:cubicBezTo>
                    <a:cubicBezTo>
                      <a:pt x="587" y="264"/>
                      <a:pt x="594" y="255"/>
                      <a:pt x="596" y="244"/>
                    </a:cubicBezTo>
                    <a:cubicBezTo>
                      <a:pt x="597" y="242"/>
                      <a:pt x="597" y="239"/>
                      <a:pt x="601" y="239"/>
                    </a:cubicBezTo>
                    <a:cubicBezTo>
                      <a:pt x="603" y="246"/>
                      <a:pt x="601" y="255"/>
                      <a:pt x="605" y="262"/>
                    </a:cubicBezTo>
                    <a:cubicBezTo>
                      <a:pt x="611" y="260"/>
                      <a:pt x="615" y="258"/>
                      <a:pt x="621" y="255"/>
                    </a:cubicBezTo>
                    <a:cubicBezTo>
                      <a:pt x="621" y="258"/>
                      <a:pt x="621" y="259"/>
                      <a:pt x="620" y="260"/>
                    </a:cubicBezTo>
                    <a:cubicBezTo>
                      <a:pt x="619" y="262"/>
                      <a:pt x="616" y="264"/>
                      <a:pt x="615" y="266"/>
                    </a:cubicBezTo>
                    <a:cubicBezTo>
                      <a:pt x="611" y="271"/>
                      <a:pt x="607" y="276"/>
                      <a:pt x="603" y="280"/>
                    </a:cubicBezTo>
                    <a:cubicBezTo>
                      <a:pt x="607" y="291"/>
                      <a:pt x="616" y="299"/>
                      <a:pt x="618" y="311"/>
                    </a:cubicBezTo>
                    <a:cubicBezTo>
                      <a:pt x="609" y="312"/>
                      <a:pt x="602" y="306"/>
                      <a:pt x="594" y="304"/>
                    </a:cubicBezTo>
                    <a:cubicBezTo>
                      <a:pt x="593" y="316"/>
                      <a:pt x="592" y="327"/>
                      <a:pt x="591" y="338"/>
                    </a:cubicBezTo>
                    <a:cubicBezTo>
                      <a:pt x="591" y="338"/>
                      <a:pt x="590" y="339"/>
                      <a:pt x="589" y="339"/>
                    </a:cubicBezTo>
                    <a:cubicBezTo>
                      <a:pt x="586" y="335"/>
                      <a:pt x="585" y="329"/>
                      <a:pt x="583" y="325"/>
                    </a:cubicBezTo>
                    <a:cubicBezTo>
                      <a:pt x="581" y="320"/>
                      <a:pt x="578" y="315"/>
                      <a:pt x="576" y="310"/>
                    </a:cubicBezTo>
                    <a:cubicBezTo>
                      <a:pt x="571" y="313"/>
                      <a:pt x="567" y="315"/>
                      <a:pt x="562" y="317"/>
                    </a:cubicBezTo>
                    <a:cubicBezTo>
                      <a:pt x="562" y="317"/>
                      <a:pt x="562" y="316"/>
                      <a:pt x="562" y="316"/>
                    </a:cubicBezTo>
                    <a:cubicBezTo>
                      <a:pt x="565" y="309"/>
                      <a:pt x="569" y="302"/>
                      <a:pt x="572" y="294"/>
                    </a:cubicBezTo>
                    <a:cubicBezTo>
                      <a:pt x="568" y="288"/>
                      <a:pt x="565" y="281"/>
                      <a:pt x="561" y="274"/>
                    </a:cubicBezTo>
                    <a:cubicBezTo>
                      <a:pt x="553" y="285"/>
                      <a:pt x="547" y="294"/>
                      <a:pt x="536" y="300"/>
                    </a:cubicBezTo>
                    <a:cubicBezTo>
                      <a:pt x="536" y="302"/>
                      <a:pt x="537" y="304"/>
                      <a:pt x="537" y="305"/>
                    </a:cubicBezTo>
                    <a:cubicBezTo>
                      <a:pt x="537" y="305"/>
                      <a:pt x="537" y="305"/>
                      <a:pt x="537" y="305"/>
                    </a:cubicBezTo>
                    <a:cubicBezTo>
                      <a:pt x="537" y="305"/>
                      <a:pt x="537" y="305"/>
                      <a:pt x="537" y="305"/>
                    </a:cubicBezTo>
                    <a:cubicBezTo>
                      <a:pt x="544" y="322"/>
                      <a:pt x="551" y="339"/>
                      <a:pt x="552" y="357"/>
                    </a:cubicBezTo>
                    <a:cubicBezTo>
                      <a:pt x="553" y="358"/>
                      <a:pt x="554" y="358"/>
                      <a:pt x="555" y="358"/>
                    </a:cubicBezTo>
                    <a:cubicBezTo>
                      <a:pt x="567" y="362"/>
                      <a:pt x="579" y="367"/>
                      <a:pt x="589" y="375"/>
                    </a:cubicBezTo>
                    <a:cubicBezTo>
                      <a:pt x="614" y="394"/>
                      <a:pt x="631" y="418"/>
                      <a:pt x="628" y="452"/>
                    </a:cubicBezTo>
                    <a:cubicBezTo>
                      <a:pt x="627" y="469"/>
                      <a:pt x="624" y="485"/>
                      <a:pt x="616" y="500"/>
                    </a:cubicBezTo>
                    <a:cubicBezTo>
                      <a:pt x="614" y="506"/>
                      <a:pt x="612" y="512"/>
                      <a:pt x="610" y="518"/>
                    </a:cubicBezTo>
                    <a:cubicBezTo>
                      <a:pt x="609" y="518"/>
                      <a:pt x="609" y="518"/>
                      <a:pt x="608" y="519"/>
                    </a:cubicBezTo>
                    <a:close/>
                    <a:moveTo>
                      <a:pt x="542" y="249"/>
                    </a:moveTo>
                    <a:cubicBezTo>
                      <a:pt x="542" y="249"/>
                      <a:pt x="542" y="249"/>
                      <a:pt x="542" y="249"/>
                    </a:cubicBezTo>
                    <a:cubicBezTo>
                      <a:pt x="542" y="249"/>
                      <a:pt x="542" y="249"/>
                      <a:pt x="542" y="249"/>
                    </a:cubicBezTo>
                    <a:cubicBezTo>
                      <a:pt x="541" y="249"/>
                      <a:pt x="541" y="250"/>
                      <a:pt x="541" y="250"/>
                    </a:cubicBezTo>
                    <a:cubicBezTo>
                      <a:pt x="532" y="258"/>
                      <a:pt x="524" y="264"/>
                      <a:pt x="513" y="269"/>
                    </a:cubicBezTo>
                    <a:cubicBezTo>
                      <a:pt x="515" y="270"/>
                      <a:pt x="517" y="270"/>
                      <a:pt x="518" y="269"/>
                    </a:cubicBezTo>
                    <a:cubicBezTo>
                      <a:pt x="524" y="265"/>
                      <a:pt x="531" y="261"/>
                      <a:pt x="537" y="256"/>
                    </a:cubicBezTo>
                    <a:cubicBezTo>
                      <a:pt x="539" y="255"/>
                      <a:pt x="539" y="252"/>
                      <a:pt x="541" y="250"/>
                    </a:cubicBezTo>
                    <a:cubicBezTo>
                      <a:pt x="541" y="250"/>
                      <a:pt x="541" y="249"/>
                      <a:pt x="542" y="249"/>
                    </a:cubicBezTo>
                    <a:close/>
                    <a:moveTo>
                      <a:pt x="570" y="216"/>
                    </a:moveTo>
                    <a:cubicBezTo>
                      <a:pt x="570" y="216"/>
                      <a:pt x="570" y="216"/>
                      <a:pt x="570" y="216"/>
                    </a:cubicBezTo>
                    <a:cubicBezTo>
                      <a:pt x="570" y="216"/>
                      <a:pt x="570" y="216"/>
                      <a:pt x="570" y="216"/>
                    </a:cubicBezTo>
                    <a:cubicBezTo>
                      <a:pt x="570" y="216"/>
                      <a:pt x="570" y="216"/>
                      <a:pt x="570" y="216"/>
                    </a:cubicBezTo>
                    <a:cubicBezTo>
                      <a:pt x="570" y="217"/>
                      <a:pt x="570" y="216"/>
                      <a:pt x="570" y="216"/>
                    </a:cubicBezTo>
                    <a:close/>
                    <a:moveTo>
                      <a:pt x="566" y="214"/>
                    </a:moveTo>
                    <a:cubicBezTo>
                      <a:pt x="567" y="213"/>
                      <a:pt x="567" y="213"/>
                      <a:pt x="568" y="213"/>
                    </a:cubicBezTo>
                    <a:cubicBezTo>
                      <a:pt x="568" y="212"/>
                      <a:pt x="568" y="211"/>
                      <a:pt x="569" y="210"/>
                    </a:cubicBezTo>
                    <a:cubicBezTo>
                      <a:pt x="569" y="210"/>
                      <a:pt x="569" y="210"/>
                      <a:pt x="570" y="209"/>
                    </a:cubicBezTo>
                    <a:cubicBezTo>
                      <a:pt x="570" y="208"/>
                      <a:pt x="571" y="208"/>
                      <a:pt x="571" y="207"/>
                    </a:cubicBezTo>
                    <a:cubicBezTo>
                      <a:pt x="573" y="204"/>
                      <a:pt x="575" y="201"/>
                      <a:pt x="577" y="198"/>
                    </a:cubicBezTo>
                    <a:cubicBezTo>
                      <a:pt x="578" y="196"/>
                      <a:pt x="578" y="195"/>
                      <a:pt x="579" y="194"/>
                    </a:cubicBezTo>
                    <a:cubicBezTo>
                      <a:pt x="580" y="194"/>
                      <a:pt x="580" y="193"/>
                      <a:pt x="580" y="193"/>
                    </a:cubicBezTo>
                    <a:cubicBezTo>
                      <a:pt x="581" y="192"/>
                      <a:pt x="581" y="192"/>
                      <a:pt x="582" y="192"/>
                    </a:cubicBezTo>
                    <a:cubicBezTo>
                      <a:pt x="582" y="191"/>
                      <a:pt x="582" y="191"/>
                      <a:pt x="583" y="190"/>
                    </a:cubicBezTo>
                    <a:cubicBezTo>
                      <a:pt x="583" y="190"/>
                      <a:pt x="583" y="189"/>
                      <a:pt x="584" y="188"/>
                    </a:cubicBezTo>
                    <a:cubicBezTo>
                      <a:pt x="585" y="187"/>
                      <a:pt x="585" y="187"/>
                      <a:pt x="586" y="186"/>
                    </a:cubicBezTo>
                    <a:cubicBezTo>
                      <a:pt x="587" y="185"/>
                      <a:pt x="587" y="185"/>
                      <a:pt x="587" y="185"/>
                    </a:cubicBezTo>
                    <a:cubicBezTo>
                      <a:pt x="587" y="185"/>
                      <a:pt x="588" y="184"/>
                      <a:pt x="588" y="184"/>
                    </a:cubicBezTo>
                    <a:cubicBezTo>
                      <a:pt x="588" y="184"/>
                      <a:pt x="588" y="185"/>
                      <a:pt x="588" y="185"/>
                    </a:cubicBezTo>
                    <a:cubicBezTo>
                      <a:pt x="587" y="185"/>
                      <a:pt x="587" y="186"/>
                      <a:pt x="586" y="186"/>
                    </a:cubicBezTo>
                    <a:cubicBezTo>
                      <a:pt x="585" y="187"/>
                      <a:pt x="585" y="187"/>
                      <a:pt x="584" y="188"/>
                    </a:cubicBezTo>
                    <a:cubicBezTo>
                      <a:pt x="583" y="189"/>
                      <a:pt x="583" y="190"/>
                      <a:pt x="583" y="191"/>
                    </a:cubicBezTo>
                    <a:cubicBezTo>
                      <a:pt x="582" y="191"/>
                      <a:pt x="582" y="191"/>
                      <a:pt x="582" y="192"/>
                    </a:cubicBezTo>
                    <a:cubicBezTo>
                      <a:pt x="581" y="192"/>
                      <a:pt x="581" y="193"/>
                      <a:pt x="580" y="193"/>
                    </a:cubicBezTo>
                    <a:cubicBezTo>
                      <a:pt x="580" y="193"/>
                      <a:pt x="580" y="194"/>
                      <a:pt x="579" y="194"/>
                    </a:cubicBezTo>
                    <a:cubicBezTo>
                      <a:pt x="578" y="195"/>
                      <a:pt x="578" y="196"/>
                      <a:pt x="577" y="198"/>
                    </a:cubicBezTo>
                    <a:cubicBezTo>
                      <a:pt x="575" y="201"/>
                      <a:pt x="573" y="204"/>
                      <a:pt x="571" y="207"/>
                    </a:cubicBezTo>
                    <a:cubicBezTo>
                      <a:pt x="571" y="208"/>
                      <a:pt x="570" y="208"/>
                      <a:pt x="570" y="209"/>
                    </a:cubicBezTo>
                    <a:cubicBezTo>
                      <a:pt x="570" y="210"/>
                      <a:pt x="569" y="210"/>
                      <a:pt x="569" y="211"/>
                    </a:cubicBezTo>
                    <a:cubicBezTo>
                      <a:pt x="568" y="211"/>
                      <a:pt x="568" y="212"/>
                      <a:pt x="568" y="213"/>
                    </a:cubicBezTo>
                    <a:cubicBezTo>
                      <a:pt x="567" y="213"/>
                      <a:pt x="567" y="214"/>
                      <a:pt x="566" y="214"/>
                    </a:cubicBezTo>
                    <a:cubicBezTo>
                      <a:pt x="566" y="214"/>
                      <a:pt x="566" y="214"/>
                      <a:pt x="566" y="214"/>
                    </a:cubicBezTo>
                    <a:close/>
                    <a:moveTo>
                      <a:pt x="566" y="207"/>
                    </a:moveTo>
                    <a:cubicBezTo>
                      <a:pt x="567" y="207"/>
                      <a:pt x="567" y="207"/>
                      <a:pt x="567" y="207"/>
                    </a:cubicBezTo>
                    <a:cubicBezTo>
                      <a:pt x="566" y="207"/>
                      <a:pt x="566" y="207"/>
                      <a:pt x="566" y="207"/>
                    </a:cubicBezTo>
                    <a:cubicBezTo>
                      <a:pt x="566" y="207"/>
                      <a:pt x="566" y="208"/>
                      <a:pt x="565" y="208"/>
                    </a:cubicBezTo>
                    <a:cubicBezTo>
                      <a:pt x="564" y="209"/>
                      <a:pt x="564" y="210"/>
                      <a:pt x="563" y="212"/>
                    </a:cubicBezTo>
                    <a:cubicBezTo>
                      <a:pt x="560" y="215"/>
                      <a:pt x="557" y="218"/>
                      <a:pt x="554" y="222"/>
                    </a:cubicBezTo>
                    <a:cubicBezTo>
                      <a:pt x="543" y="237"/>
                      <a:pt x="529" y="250"/>
                      <a:pt x="514" y="260"/>
                    </a:cubicBezTo>
                    <a:cubicBezTo>
                      <a:pt x="512" y="261"/>
                      <a:pt x="510" y="263"/>
                      <a:pt x="507" y="265"/>
                    </a:cubicBezTo>
                    <a:cubicBezTo>
                      <a:pt x="509" y="265"/>
                      <a:pt x="510" y="265"/>
                      <a:pt x="511" y="265"/>
                    </a:cubicBezTo>
                    <a:cubicBezTo>
                      <a:pt x="515" y="263"/>
                      <a:pt x="520" y="261"/>
                      <a:pt x="525" y="258"/>
                    </a:cubicBezTo>
                    <a:cubicBezTo>
                      <a:pt x="542" y="247"/>
                      <a:pt x="551" y="228"/>
                      <a:pt x="563" y="212"/>
                    </a:cubicBezTo>
                    <a:cubicBezTo>
                      <a:pt x="564" y="210"/>
                      <a:pt x="564" y="209"/>
                      <a:pt x="565" y="208"/>
                    </a:cubicBezTo>
                    <a:cubicBezTo>
                      <a:pt x="566" y="208"/>
                      <a:pt x="566" y="207"/>
                      <a:pt x="566" y="207"/>
                    </a:cubicBezTo>
                    <a:close/>
                    <a:moveTo>
                      <a:pt x="592" y="174"/>
                    </a:moveTo>
                    <a:cubicBezTo>
                      <a:pt x="592" y="174"/>
                      <a:pt x="593" y="173"/>
                      <a:pt x="593" y="173"/>
                    </a:cubicBezTo>
                    <a:cubicBezTo>
                      <a:pt x="594" y="173"/>
                      <a:pt x="594" y="172"/>
                      <a:pt x="594" y="172"/>
                    </a:cubicBezTo>
                    <a:cubicBezTo>
                      <a:pt x="595" y="171"/>
                      <a:pt x="595" y="171"/>
                      <a:pt x="596" y="171"/>
                    </a:cubicBezTo>
                    <a:cubicBezTo>
                      <a:pt x="596" y="170"/>
                      <a:pt x="596" y="170"/>
                      <a:pt x="597" y="169"/>
                    </a:cubicBezTo>
                    <a:cubicBezTo>
                      <a:pt x="599" y="168"/>
                      <a:pt x="601" y="166"/>
                      <a:pt x="603" y="165"/>
                    </a:cubicBezTo>
                    <a:cubicBezTo>
                      <a:pt x="609" y="160"/>
                      <a:pt x="616" y="156"/>
                      <a:pt x="623" y="151"/>
                    </a:cubicBezTo>
                    <a:cubicBezTo>
                      <a:pt x="623" y="151"/>
                      <a:pt x="622" y="151"/>
                      <a:pt x="622" y="150"/>
                    </a:cubicBezTo>
                    <a:cubicBezTo>
                      <a:pt x="615" y="154"/>
                      <a:pt x="608" y="158"/>
                      <a:pt x="602" y="165"/>
                    </a:cubicBezTo>
                    <a:cubicBezTo>
                      <a:pt x="601" y="166"/>
                      <a:pt x="599" y="168"/>
                      <a:pt x="597" y="170"/>
                    </a:cubicBezTo>
                    <a:cubicBezTo>
                      <a:pt x="596" y="170"/>
                      <a:pt x="596" y="170"/>
                      <a:pt x="596" y="171"/>
                    </a:cubicBezTo>
                    <a:cubicBezTo>
                      <a:pt x="595" y="171"/>
                      <a:pt x="595" y="171"/>
                      <a:pt x="595" y="172"/>
                    </a:cubicBezTo>
                    <a:cubicBezTo>
                      <a:pt x="594" y="172"/>
                      <a:pt x="594" y="173"/>
                      <a:pt x="593" y="173"/>
                    </a:cubicBezTo>
                    <a:cubicBezTo>
                      <a:pt x="593" y="173"/>
                      <a:pt x="592" y="174"/>
                      <a:pt x="592" y="174"/>
                    </a:cubicBezTo>
                    <a:cubicBezTo>
                      <a:pt x="592" y="174"/>
                      <a:pt x="592" y="174"/>
                      <a:pt x="592" y="174"/>
                    </a:cubicBezTo>
                    <a:close/>
                    <a:moveTo>
                      <a:pt x="252" y="956"/>
                    </a:moveTo>
                    <a:cubicBezTo>
                      <a:pt x="252" y="957"/>
                      <a:pt x="251" y="957"/>
                      <a:pt x="251" y="958"/>
                    </a:cubicBezTo>
                    <a:cubicBezTo>
                      <a:pt x="251" y="959"/>
                      <a:pt x="250" y="960"/>
                      <a:pt x="250" y="961"/>
                    </a:cubicBezTo>
                    <a:cubicBezTo>
                      <a:pt x="245" y="966"/>
                      <a:pt x="240" y="972"/>
                      <a:pt x="236" y="977"/>
                    </a:cubicBezTo>
                    <a:cubicBezTo>
                      <a:pt x="243" y="973"/>
                      <a:pt x="248" y="966"/>
                      <a:pt x="250" y="960"/>
                    </a:cubicBezTo>
                    <a:cubicBezTo>
                      <a:pt x="250" y="960"/>
                      <a:pt x="251" y="959"/>
                      <a:pt x="251" y="958"/>
                    </a:cubicBezTo>
                    <a:cubicBezTo>
                      <a:pt x="251" y="957"/>
                      <a:pt x="252" y="957"/>
                      <a:pt x="252" y="956"/>
                    </a:cubicBezTo>
                    <a:close/>
                    <a:moveTo>
                      <a:pt x="579" y="202"/>
                    </a:moveTo>
                    <a:cubicBezTo>
                      <a:pt x="580" y="201"/>
                      <a:pt x="580" y="201"/>
                      <a:pt x="580" y="200"/>
                    </a:cubicBezTo>
                    <a:cubicBezTo>
                      <a:pt x="581" y="199"/>
                      <a:pt x="581" y="199"/>
                      <a:pt x="582" y="199"/>
                    </a:cubicBezTo>
                    <a:cubicBezTo>
                      <a:pt x="586" y="195"/>
                      <a:pt x="590" y="190"/>
                      <a:pt x="594" y="186"/>
                    </a:cubicBezTo>
                    <a:cubicBezTo>
                      <a:pt x="602" y="178"/>
                      <a:pt x="610" y="170"/>
                      <a:pt x="619" y="162"/>
                    </a:cubicBezTo>
                    <a:cubicBezTo>
                      <a:pt x="621" y="160"/>
                      <a:pt x="624" y="159"/>
                      <a:pt x="627" y="156"/>
                    </a:cubicBezTo>
                    <a:cubicBezTo>
                      <a:pt x="625" y="156"/>
                      <a:pt x="625" y="156"/>
                      <a:pt x="624" y="156"/>
                    </a:cubicBezTo>
                    <a:cubicBezTo>
                      <a:pt x="615" y="161"/>
                      <a:pt x="606" y="167"/>
                      <a:pt x="599" y="175"/>
                    </a:cubicBezTo>
                    <a:cubicBezTo>
                      <a:pt x="594" y="182"/>
                      <a:pt x="589" y="188"/>
                      <a:pt x="584" y="194"/>
                    </a:cubicBezTo>
                    <a:cubicBezTo>
                      <a:pt x="583" y="195"/>
                      <a:pt x="582" y="197"/>
                      <a:pt x="582" y="199"/>
                    </a:cubicBezTo>
                    <a:cubicBezTo>
                      <a:pt x="581" y="199"/>
                      <a:pt x="581" y="200"/>
                      <a:pt x="580" y="200"/>
                    </a:cubicBezTo>
                    <a:cubicBezTo>
                      <a:pt x="580" y="201"/>
                      <a:pt x="580" y="201"/>
                      <a:pt x="579" y="202"/>
                    </a:cubicBezTo>
                    <a:cubicBezTo>
                      <a:pt x="579" y="202"/>
                      <a:pt x="579" y="202"/>
                      <a:pt x="579" y="202"/>
                    </a:cubicBezTo>
                    <a:close/>
                    <a:moveTo>
                      <a:pt x="49" y="1067"/>
                    </a:moveTo>
                    <a:cubicBezTo>
                      <a:pt x="49" y="1066"/>
                      <a:pt x="50" y="1065"/>
                      <a:pt x="50" y="1064"/>
                    </a:cubicBezTo>
                    <a:cubicBezTo>
                      <a:pt x="51" y="1063"/>
                      <a:pt x="51" y="1062"/>
                      <a:pt x="52" y="1061"/>
                    </a:cubicBezTo>
                    <a:cubicBezTo>
                      <a:pt x="53" y="1061"/>
                      <a:pt x="53" y="1061"/>
                      <a:pt x="52" y="1061"/>
                    </a:cubicBezTo>
                    <a:cubicBezTo>
                      <a:pt x="53" y="1060"/>
                      <a:pt x="53" y="1061"/>
                      <a:pt x="52" y="1061"/>
                    </a:cubicBezTo>
                    <a:cubicBezTo>
                      <a:pt x="52" y="1062"/>
                      <a:pt x="51" y="1063"/>
                      <a:pt x="50" y="1064"/>
                    </a:cubicBezTo>
                    <a:cubicBezTo>
                      <a:pt x="50" y="1065"/>
                      <a:pt x="49" y="1066"/>
                      <a:pt x="49" y="1067"/>
                    </a:cubicBezTo>
                    <a:cubicBezTo>
                      <a:pt x="49" y="1067"/>
                      <a:pt x="49" y="1067"/>
                      <a:pt x="49" y="1067"/>
                    </a:cubicBezTo>
                    <a:close/>
                    <a:moveTo>
                      <a:pt x="403" y="1022"/>
                    </a:moveTo>
                    <a:cubicBezTo>
                      <a:pt x="403" y="1021"/>
                      <a:pt x="404" y="1020"/>
                      <a:pt x="404" y="1019"/>
                    </a:cubicBezTo>
                    <a:cubicBezTo>
                      <a:pt x="406" y="1013"/>
                      <a:pt x="409" y="1007"/>
                      <a:pt x="411" y="1001"/>
                    </a:cubicBezTo>
                    <a:cubicBezTo>
                      <a:pt x="417" y="985"/>
                      <a:pt x="423" y="969"/>
                      <a:pt x="430" y="953"/>
                    </a:cubicBezTo>
                    <a:cubicBezTo>
                      <a:pt x="430" y="952"/>
                      <a:pt x="429" y="952"/>
                      <a:pt x="429" y="951"/>
                    </a:cubicBezTo>
                    <a:cubicBezTo>
                      <a:pt x="428" y="951"/>
                      <a:pt x="426" y="951"/>
                      <a:pt x="425" y="952"/>
                    </a:cubicBezTo>
                    <a:cubicBezTo>
                      <a:pt x="424" y="955"/>
                      <a:pt x="422" y="958"/>
                      <a:pt x="421" y="962"/>
                    </a:cubicBezTo>
                    <a:cubicBezTo>
                      <a:pt x="416" y="977"/>
                      <a:pt x="411" y="993"/>
                      <a:pt x="406" y="1008"/>
                    </a:cubicBezTo>
                    <a:cubicBezTo>
                      <a:pt x="405" y="1012"/>
                      <a:pt x="405" y="1015"/>
                      <a:pt x="404" y="1019"/>
                    </a:cubicBezTo>
                    <a:cubicBezTo>
                      <a:pt x="404" y="1020"/>
                      <a:pt x="403" y="1021"/>
                      <a:pt x="403" y="1022"/>
                    </a:cubicBezTo>
                    <a:close/>
                    <a:moveTo>
                      <a:pt x="440" y="721"/>
                    </a:moveTo>
                    <a:cubicBezTo>
                      <a:pt x="440" y="721"/>
                      <a:pt x="440" y="722"/>
                      <a:pt x="440" y="721"/>
                    </a:cubicBezTo>
                    <a:cubicBezTo>
                      <a:pt x="441" y="721"/>
                      <a:pt x="440" y="721"/>
                      <a:pt x="440" y="721"/>
                    </a:cubicBezTo>
                    <a:cubicBezTo>
                      <a:pt x="439" y="721"/>
                      <a:pt x="438" y="720"/>
                      <a:pt x="437" y="720"/>
                    </a:cubicBezTo>
                    <a:cubicBezTo>
                      <a:pt x="436" y="720"/>
                      <a:pt x="436" y="719"/>
                      <a:pt x="437" y="720"/>
                    </a:cubicBezTo>
                    <a:cubicBezTo>
                      <a:pt x="436" y="720"/>
                      <a:pt x="436" y="720"/>
                      <a:pt x="437" y="720"/>
                    </a:cubicBezTo>
                    <a:cubicBezTo>
                      <a:pt x="438" y="720"/>
                      <a:pt x="439" y="721"/>
                      <a:pt x="440" y="721"/>
                    </a:cubicBezTo>
                    <a:close/>
                    <a:moveTo>
                      <a:pt x="372" y="1071"/>
                    </a:moveTo>
                    <a:cubicBezTo>
                      <a:pt x="373" y="1071"/>
                      <a:pt x="373" y="1070"/>
                      <a:pt x="373" y="1069"/>
                    </a:cubicBezTo>
                    <a:cubicBezTo>
                      <a:pt x="373" y="1069"/>
                      <a:pt x="373" y="1069"/>
                      <a:pt x="373" y="1069"/>
                    </a:cubicBezTo>
                    <a:cubicBezTo>
                      <a:pt x="373" y="1070"/>
                      <a:pt x="373" y="1071"/>
                      <a:pt x="372" y="1071"/>
                    </a:cubicBezTo>
                    <a:cubicBezTo>
                      <a:pt x="372" y="1072"/>
                      <a:pt x="372" y="1073"/>
                      <a:pt x="372" y="1073"/>
                    </a:cubicBezTo>
                    <a:cubicBezTo>
                      <a:pt x="372" y="1073"/>
                      <a:pt x="372" y="1074"/>
                      <a:pt x="372" y="1074"/>
                    </a:cubicBezTo>
                    <a:cubicBezTo>
                      <a:pt x="372" y="1073"/>
                      <a:pt x="372" y="1072"/>
                      <a:pt x="372" y="1071"/>
                    </a:cubicBezTo>
                    <a:close/>
                    <a:moveTo>
                      <a:pt x="396" y="954"/>
                    </a:moveTo>
                    <a:cubicBezTo>
                      <a:pt x="396" y="954"/>
                      <a:pt x="397" y="953"/>
                      <a:pt x="398" y="952"/>
                    </a:cubicBezTo>
                    <a:cubicBezTo>
                      <a:pt x="397" y="952"/>
                      <a:pt x="397" y="952"/>
                      <a:pt x="397" y="952"/>
                    </a:cubicBezTo>
                    <a:cubicBezTo>
                      <a:pt x="397" y="953"/>
                      <a:pt x="396" y="954"/>
                      <a:pt x="396" y="955"/>
                    </a:cubicBezTo>
                    <a:cubicBezTo>
                      <a:pt x="395" y="956"/>
                      <a:pt x="395" y="957"/>
                      <a:pt x="395" y="958"/>
                    </a:cubicBezTo>
                    <a:cubicBezTo>
                      <a:pt x="394" y="960"/>
                      <a:pt x="393" y="962"/>
                      <a:pt x="392" y="964"/>
                    </a:cubicBezTo>
                    <a:cubicBezTo>
                      <a:pt x="392" y="964"/>
                      <a:pt x="393" y="964"/>
                      <a:pt x="393" y="964"/>
                    </a:cubicBezTo>
                    <a:cubicBezTo>
                      <a:pt x="394" y="962"/>
                      <a:pt x="394" y="960"/>
                      <a:pt x="395" y="958"/>
                    </a:cubicBezTo>
                    <a:cubicBezTo>
                      <a:pt x="395" y="957"/>
                      <a:pt x="395" y="956"/>
                      <a:pt x="396" y="954"/>
                    </a:cubicBezTo>
                    <a:close/>
                    <a:moveTo>
                      <a:pt x="490" y="1008"/>
                    </a:moveTo>
                    <a:cubicBezTo>
                      <a:pt x="490" y="1008"/>
                      <a:pt x="490" y="1007"/>
                      <a:pt x="489" y="1007"/>
                    </a:cubicBezTo>
                    <a:cubicBezTo>
                      <a:pt x="489" y="1007"/>
                      <a:pt x="489" y="1007"/>
                      <a:pt x="489" y="1008"/>
                    </a:cubicBezTo>
                    <a:cubicBezTo>
                      <a:pt x="489" y="1008"/>
                      <a:pt x="490" y="1008"/>
                      <a:pt x="490" y="1008"/>
                    </a:cubicBezTo>
                    <a:cubicBezTo>
                      <a:pt x="491" y="1009"/>
                      <a:pt x="491" y="1010"/>
                      <a:pt x="492" y="1011"/>
                    </a:cubicBezTo>
                    <a:cubicBezTo>
                      <a:pt x="492" y="1011"/>
                      <a:pt x="492" y="1011"/>
                      <a:pt x="493" y="1010"/>
                    </a:cubicBezTo>
                    <a:cubicBezTo>
                      <a:pt x="492" y="1010"/>
                      <a:pt x="491" y="1009"/>
                      <a:pt x="490" y="1008"/>
                    </a:cubicBezTo>
                    <a:close/>
                    <a:moveTo>
                      <a:pt x="426" y="972"/>
                    </a:moveTo>
                    <a:cubicBezTo>
                      <a:pt x="427" y="971"/>
                      <a:pt x="427" y="970"/>
                      <a:pt x="427" y="969"/>
                    </a:cubicBezTo>
                    <a:cubicBezTo>
                      <a:pt x="427" y="969"/>
                      <a:pt x="427" y="969"/>
                      <a:pt x="427" y="969"/>
                    </a:cubicBezTo>
                    <a:cubicBezTo>
                      <a:pt x="426" y="970"/>
                      <a:pt x="426" y="971"/>
                      <a:pt x="426" y="972"/>
                    </a:cubicBezTo>
                    <a:cubicBezTo>
                      <a:pt x="426" y="972"/>
                      <a:pt x="426" y="972"/>
                      <a:pt x="426" y="972"/>
                    </a:cubicBezTo>
                    <a:close/>
                    <a:moveTo>
                      <a:pt x="390" y="975"/>
                    </a:moveTo>
                    <a:cubicBezTo>
                      <a:pt x="389" y="977"/>
                      <a:pt x="388" y="980"/>
                      <a:pt x="388" y="983"/>
                    </a:cubicBezTo>
                    <a:cubicBezTo>
                      <a:pt x="387" y="985"/>
                      <a:pt x="386" y="987"/>
                      <a:pt x="386" y="989"/>
                    </a:cubicBezTo>
                    <a:cubicBezTo>
                      <a:pt x="381" y="1006"/>
                      <a:pt x="376" y="1024"/>
                      <a:pt x="371" y="1042"/>
                    </a:cubicBezTo>
                    <a:cubicBezTo>
                      <a:pt x="369" y="1051"/>
                      <a:pt x="367" y="1061"/>
                      <a:pt x="364" y="1070"/>
                    </a:cubicBezTo>
                    <a:cubicBezTo>
                      <a:pt x="364" y="1073"/>
                      <a:pt x="364" y="1075"/>
                      <a:pt x="367" y="1076"/>
                    </a:cubicBezTo>
                    <a:cubicBezTo>
                      <a:pt x="369" y="1071"/>
                      <a:pt x="370" y="1067"/>
                      <a:pt x="371" y="1062"/>
                    </a:cubicBezTo>
                    <a:cubicBezTo>
                      <a:pt x="375" y="1044"/>
                      <a:pt x="379" y="1025"/>
                      <a:pt x="383" y="1006"/>
                    </a:cubicBezTo>
                    <a:cubicBezTo>
                      <a:pt x="384" y="998"/>
                      <a:pt x="386" y="990"/>
                      <a:pt x="388" y="983"/>
                    </a:cubicBezTo>
                    <a:cubicBezTo>
                      <a:pt x="388" y="980"/>
                      <a:pt x="389" y="977"/>
                      <a:pt x="390" y="975"/>
                    </a:cubicBezTo>
                    <a:cubicBezTo>
                      <a:pt x="391" y="972"/>
                      <a:pt x="392" y="970"/>
                      <a:pt x="392" y="968"/>
                    </a:cubicBezTo>
                    <a:cubicBezTo>
                      <a:pt x="392" y="968"/>
                      <a:pt x="391" y="968"/>
                      <a:pt x="391" y="968"/>
                    </a:cubicBezTo>
                    <a:cubicBezTo>
                      <a:pt x="391" y="970"/>
                      <a:pt x="390" y="972"/>
                      <a:pt x="390" y="975"/>
                    </a:cubicBezTo>
                    <a:close/>
                    <a:moveTo>
                      <a:pt x="191" y="1033"/>
                    </a:moveTo>
                    <a:cubicBezTo>
                      <a:pt x="189" y="1034"/>
                      <a:pt x="186" y="1034"/>
                      <a:pt x="183" y="1035"/>
                    </a:cubicBezTo>
                    <a:cubicBezTo>
                      <a:pt x="183" y="1036"/>
                      <a:pt x="184" y="1036"/>
                      <a:pt x="184" y="1036"/>
                    </a:cubicBezTo>
                    <a:cubicBezTo>
                      <a:pt x="186" y="1035"/>
                      <a:pt x="189" y="1034"/>
                      <a:pt x="191" y="1033"/>
                    </a:cubicBezTo>
                    <a:cubicBezTo>
                      <a:pt x="192" y="1033"/>
                      <a:pt x="193" y="1033"/>
                      <a:pt x="194" y="1033"/>
                    </a:cubicBezTo>
                    <a:cubicBezTo>
                      <a:pt x="194" y="1032"/>
                      <a:pt x="194" y="1032"/>
                      <a:pt x="194" y="1032"/>
                    </a:cubicBezTo>
                    <a:cubicBezTo>
                      <a:pt x="193" y="1032"/>
                      <a:pt x="192" y="1033"/>
                      <a:pt x="191" y="1033"/>
                    </a:cubicBezTo>
                    <a:close/>
                    <a:moveTo>
                      <a:pt x="348" y="1064"/>
                    </a:moveTo>
                    <a:cubicBezTo>
                      <a:pt x="348" y="1062"/>
                      <a:pt x="347" y="1060"/>
                      <a:pt x="347" y="1058"/>
                    </a:cubicBezTo>
                    <a:cubicBezTo>
                      <a:pt x="347" y="1058"/>
                      <a:pt x="346" y="1058"/>
                      <a:pt x="346" y="1058"/>
                    </a:cubicBezTo>
                    <a:cubicBezTo>
                      <a:pt x="346" y="1060"/>
                      <a:pt x="347" y="1062"/>
                      <a:pt x="348" y="1064"/>
                    </a:cubicBezTo>
                    <a:cubicBezTo>
                      <a:pt x="348" y="1068"/>
                      <a:pt x="349" y="1072"/>
                      <a:pt x="350" y="1076"/>
                    </a:cubicBezTo>
                    <a:cubicBezTo>
                      <a:pt x="350" y="1076"/>
                      <a:pt x="351" y="1076"/>
                      <a:pt x="351" y="1076"/>
                    </a:cubicBezTo>
                    <a:cubicBezTo>
                      <a:pt x="350" y="1072"/>
                      <a:pt x="349" y="1068"/>
                      <a:pt x="348" y="1064"/>
                    </a:cubicBezTo>
                    <a:close/>
                    <a:moveTo>
                      <a:pt x="250" y="765"/>
                    </a:moveTo>
                    <a:cubicBezTo>
                      <a:pt x="250" y="766"/>
                      <a:pt x="249" y="767"/>
                      <a:pt x="249" y="768"/>
                    </a:cubicBezTo>
                    <a:cubicBezTo>
                      <a:pt x="245" y="777"/>
                      <a:pt x="235" y="780"/>
                      <a:pt x="227" y="774"/>
                    </a:cubicBezTo>
                    <a:cubicBezTo>
                      <a:pt x="225" y="773"/>
                      <a:pt x="224" y="772"/>
                      <a:pt x="223" y="771"/>
                    </a:cubicBezTo>
                    <a:cubicBezTo>
                      <a:pt x="222" y="771"/>
                      <a:pt x="222" y="772"/>
                      <a:pt x="221" y="772"/>
                    </a:cubicBezTo>
                    <a:cubicBezTo>
                      <a:pt x="222" y="773"/>
                      <a:pt x="221" y="774"/>
                      <a:pt x="222" y="775"/>
                    </a:cubicBezTo>
                    <a:cubicBezTo>
                      <a:pt x="225" y="779"/>
                      <a:pt x="235" y="782"/>
                      <a:pt x="239" y="781"/>
                    </a:cubicBezTo>
                    <a:cubicBezTo>
                      <a:pt x="245" y="779"/>
                      <a:pt x="249" y="773"/>
                      <a:pt x="250" y="765"/>
                    </a:cubicBezTo>
                    <a:cubicBezTo>
                      <a:pt x="252" y="758"/>
                      <a:pt x="251" y="752"/>
                      <a:pt x="248" y="745"/>
                    </a:cubicBezTo>
                    <a:cubicBezTo>
                      <a:pt x="249" y="752"/>
                      <a:pt x="249" y="759"/>
                      <a:pt x="250" y="765"/>
                    </a:cubicBezTo>
                    <a:close/>
                    <a:moveTo>
                      <a:pt x="576" y="1040"/>
                    </a:moveTo>
                    <a:cubicBezTo>
                      <a:pt x="576" y="1040"/>
                      <a:pt x="576" y="1040"/>
                      <a:pt x="576" y="1040"/>
                    </a:cubicBezTo>
                    <a:cubicBezTo>
                      <a:pt x="576" y="1040"/>
                      <a:pt x="576" y="1040"/>
                      <a:pt x="576" y="1040"/>
                    </a:cubicBezTo>
                    <a:cubicBezTo>
                      <a:pt x="566" y="1030"/>
                      <a:pt x="554" y="1024"/>
                      <a:pt x="540" y="1022"/>
                    </a:cubicBezTo>
                    <a:cubicBezTo>
                      <a:pt x="526" y="1019"/>
                      <a:pt x="512" y="1020"/>
                      <a:pt x="499" y="1015"/>
                    </a:cubicBezTo>
                    <a:cubicBezTo>
                      <a:pt x="500" y="1016"/>
                      <a:pt x="501" y="1017"/>
                      <a:pt x="502" y="1018"/>
                    </a:cubicBezTo>
                    <a:cubicBezTo>
                      <a:pt x="511" y="1020"/>
                      <a:pt x="519" y="1022"/>
                      <a:pt x="527" y="1024"/>
                    </a:cubicBezTo>
                    <a:cubicBezTo>
                      <a:pt x="537" y="1027"/>
                      <a:pt x="547" y="1026"/>
                      <a:pt x="556" y="1031"/>
                    </a:cubicBezTo>
                    <a:cubicBezTo>
                      <a:pt x="563" y="1034"/>
                      <a:pt x="569" y="1037"/>
                      <a:pt x="576" y="1040"/>
                    </a:cubicBezTo>
                    <a:close/>
                    <a:moveTo>
                      <a:pt x="212" y="1019"/>
                    </a:moveTo>
                    <a:cubicBezTo>
                      <a:pt x="189" y="1024"/>
                      <a:pt x="166" y="1028"/>
                      <a:pt x="142" y="1033"/>
                    </a:cubicBezTo>
                    <a:cubicBezTo>
                      <a:pt x="168" y="1036"/>
                      <a:pt x="191" y="1032"/>
                      <a:pt x="212" y="1019"/>
                    </a:cubicBezTo>
                    <a:cubicBezTo>
                      <a:pt x="212" y="1019"/>
                      <a:pt x="212" y="1019"/>
                      <a:pt x="212" y="1019"/>
                    </a:cubicBezTo>
                    <a:close/>
                    <a:moveTo>
                      <a:pt x="526" y="1041"/>
                    </a:moveTo>
                    <a:cubicBezTo>
                      <a:pt x="522" y="1038"/>
                      <a:pt x="518" y="1036"/>
                      <a:pt x="514" y="1033"/>
                    </a:cubicBezTo>
                    <a:cubicBezTo>
                      <a:pt x="507" y="1027"/>
                      <a:pt x="500" y="1022"/>
                      <a:pt x="493" y="1016"/>
                    </a:cubicBezTo>
                    <a:cubicBezTo>
                      <a:pt x="493" y="1016"/>
                      <a:pt x="492" y="1017"/>
                      <a:pt x="492" y="1017"/>
                    </a:cubicBezTo>
                    <a:cubicBezTo>
                      <a:pt x="496" y="1021"/>
                      <a:pt x="500" y="1026"/>
                      <a:pt x="504" y="1030"/>
                    </a:cubicBezTo>
                    <a:cubicBezTo>
                      <a:pt x="510" y="1036"/>
                      <a:pt x="517" y="1040"/>
                      <a:pt x="526" y="1041"/>
                    </a:cubicBezTo>
                    <a:cubicBezTo>
                      <a:pt x="527" y="1042"/>
                      <a:pt x="529" y="1043"/>
                      <a:pt x="530" y="1043"/>
                    </a:cubicBezTo>
                    <a:cubicBezTo>
                      <a:pt x="542" y="1046"/>
                      <a:pt x="553" y="1051"/>
                      <a:pt x="562" y="1058"/>
                    </a:cubicBezTo>
                    <a:cubicBezTo>
                      <a:pt x="566" y="1062"/>
                      <a:pt x="570" y="1066"/>
                      <a:pt x="575" y="1070"/>
                    </a:cubicBezTo>
                    <a:cubicBezTo>
                      <a:pt x="578" y="1070"/>
                      <a:pt x="581" y="1069"/>
                      <a:pt x="586" y="1069"/>
                    </a:cubicBezTo>
                    <a:cubicBezTo>
                      <a:pt x="583" y="1065"/>
                      <a:pt x="581" y="1063"/>
                      <a:pt x="579" y="1061"/>
                    </a:cubicBezTo>
                    <a:cubicBezTo>
                      <a:pt x="563" y="1050"/>
                      <a:pt x="545" y="1043"/>
                      <a:pt x="526" y="1041"/>
                    </a:cubicBezTo>
                    <a:close/>
                    <a:moveTo>
                      <a:pt x="90" y="1022"/>
                    </a:moveTo>
                    <a:cubicBezTo>
                      <a:pt x="69" y="1029"/>
                      <a:pt x="39" y="1055"/>
                      <a:pt x="37" y="1068"/>
                    </a:cubicBezTo>
                    <a:cubicBezTo>
                      <a:pt x="39" y="1068"/>
                      <a:pt x="41" y="1068"/>
                      <a:pt x="43" y="1068"/>
                    </a:cubicBezTo>
                    <a:cubicBezTo>
                      <a:pt x="46" y="1063"/>
                      <a:pt x="49" y="1058"/>
                      <a:pt x="53" y="1054"/>
                    </a:cubicBezTo>
                    <a:cubicBezTo>
                      <a:pt x="57" y="1049"/>
                      <a:pt x="62" y="1045"/>
                      <a:pt x="66" y="1041"/>
                    </a:cubicBezTo>
                    <a:cubicBezTo>
                      <a:pt x="74" y="1035"/>
                      <a:pt x="82" y="1029"/>
                      <a:pt x="90" y="1022"/>
                    </a:cubicBezTo>
                    <a:close/>
                    <a:moveTo>
                      <a:pt x="98" y="1052"/>
                    </a:moveTo>
                    <a:cubicBezTo>
                      <a:pt x="110" y="1049"/>
                      <a:pt x="121" y="1046"/>
                      <a:pt x="133" y="1044"/>
                    </a:cubicBezTo>
                    <a:cubicBezTo>
                      <a:pt x="145" y="1042"/>
                      <a:pt x="156" y="1040"/>
                      <a:pt x="168" y="1038"/>
                    </a:cubicBezTo>
                    <a:cubicBezTo>
                      <a:pt x="168" y="1038"/>
                      <a:pt x="168" y="1037"/>
                      <a:pt x="168" y="1037"/>
                    </a:cubicBezTo>
                    <a:cubicBezTo>
                      <a:pt x="160" y="1037"/>
                      <a:pt x="152" y="1037"/>
                      <a:pt x="144" y="1037"/>
                    </a:cubicBezTo>
                    <a:cubicBezTo>
                      <a:pt x="126" y="1035"/>
                      <a:pt x="111" y="1041"/>
                      <a:pt x="98" y="1052"/>
                    </a:cubicBezTo>
                    <a:cubicBezTo>
                      <a:pt x="98" y="1052"/>
                      <a:pt x="98" y="1052"/>
                      <a:pt x="98" y="1052"/>
                    </a:cubicBezTo>
                    <a:close/>
                    <a:moveTo>
                      <a:pt x="568" y="220"/>
                    </a:moveTo>
                    <a:cubicBezTo>
                      <a:pt x="563" y="226"/>
                      <a:pt x="558" y="232"/>
                      <a:pt x="553" y="239"/>
                    </a:cubicBezTo>
                    <a:cubicBezTo>
                      <a:pt x="547" y="248"/>
                      <a:pt x="543" y="259"/>
                      <a:pt x="533" y="265"/>
                    </a:cubicBezTo>
                    <a:cubicBezTo>
                      <a:pt x="528" y="268"/>
                      <a:pt x="523" y="271"/>
                      <a:pt x="517" y="274"/>
                    </a:cubicBezTo>
                    <a:cubicBezTo>
                      <a:pt x="519" y="276"/>
                      <a:pt x="521" y="278"/>
                      <a:pt x="523" y="281"/>
                    </a:cubicBezTo>
                    <a:cubicBezTo>
                      <a:pt x="529" y="278"/>
                      <a:pt x="534" y="275"/>
                      <a:pt x="537" y="270"/>
                    </a:cubicBezTo>
                    <a:cubicBezTo>
                      <a:pt x="549" y="254"/>
                      <a:pt x="559" y="237"/>
                      <a:pt x="567" y="220"/>
                    </a:cubicBezTo>
                    <a:cubicBezTo>
                      <a:pt x="568" y="220"/>
                      <a:pt x="568" y="220"/>
                      <a:pt x="568" y="220"/>
                    </a:cubicBezTo>
                    <a:close/>
                    <a:moveTo>
                      <a:pt x="434" y="695"/>
                    </a:moveTo>
                    <a:cubicBezTo>
                      <a:pt x="435" y="696"/>
                      <a:pt x="436" y="697"/>
                      <a:pt x="437" y="698"/>
                    </a:cubicBezTo>
                    <a:cubicBezTo>
                      <a:pt x="438" y="698"/>
                      <a:pt x="438" y="698"/>
                      <a:pt x="438" y="697"/>
                    </a:cubicBezTo>
                    <a:cubicBezTo>
                      <a:pt x="437" y="697"/>
                      <a:pt x="436" y="696"/>
                      <a:pt x="434" y="695"/>
                    </a:cubicBezTo>
                    <a:cubicBezTo>
                      <a:pt x="434" y="695"/>
                      <a:pt x="434" y="694"/>
                      <a:pt x="433" y="693"/>
                    </a:cubicBezTo>
                    <a:cubicBezTo>
                      <a:pt x="413" y="672"/>
                      <a:pt x="389" y="656"/>
                      <a:pt x="359" y="651"/>
                    </a:cubicBezTo>
                    <a:cubicBezTo>
                      <a:pt x="352" y="650"/>
                      <a:pt x="345" y="650"/>
                      <a:pt x="338" y="650"/>
                    </a:cubicBezTo>
                    <a:cubicBezTo>
                      <a:pt x="336" y="650"/>
                      <a:pt x="334" y="651"/>
                      <a:pt x="333" y="652"/>
                    </a:cubicBezTo>
                    <a:cubicBezTo>
                      <a:pt x="340" y="653"/>
                      <a:pt x="346" y="654"/>
                      <a:pt x="353" y="654"/>
                    </a:cubicBezTo>
                    <a:cubicBezTo>
                      <a:pt x="366" y="654"/>
                      <a:pt x="379" y="656"/>
                      <a:pt x="389" y="665"/>
                    </a:cubicBezTo>
                    <a:cubicBezTo>
                      <a:pt x="395" y="670"/>
                      <a:pt x="402" y="675"/>
                      <a:pt x="409" y="680"/>
                    </a:cubicBezTo>
                    <a:cubicBezTo>
                      <a:pt x="417" y="685"/>
                      <a:pt x="426" y="690"/>
                      <a:pt x="434" y="695"/>
                    </a:cubicBezTo>
                    <a:close/>
                    <a:moveTo>
                      <a:pt x="377" y="1069"/>
                    </a:moveTo>
                    <a:cubicBezTo>
                      <a:pt x="376" y="1071"/>
                      <a:pt x="376" y="1073"/>
                      <a:pt x="374" y="1075"/>
                    </a:cubicBezTo>
                    <a:cubicBezTo>
                      <a:pt x="376" y="1074"/>
                      <a:pt x="377" y="1074"/>
                      <a:pt x="377" y="1074"/>
                    </a:cubicBezTo>
                    <a:cubicBezTo>
                      <a:pt x="380" y="1074"/>
                      <a:pt x="382" y="1075"/>
                      <a:pt x="385" y="1075"/>
                    </a:cubicBezTo>
                    <a:cubicBezTo>
                      <a:pt x="397" y="1034"/>
                      <a:pt x="408" y="993"/>
                      <a:pt x="420" y="951"/>
                    </a:cubicBezTo>
                    <a:cubicBezTo>
                      <a:pt x="418" y="951"/>
                      <a:pt x="416" y="951"/>
                      <a:pt x="414" y="951"/>
                    </a:cubicBezTo>
                    <a:cubicBezTo>
                      <a:pt x="402" y="991"/>
                      <a:pt x="389" y="1030"/>
                      <a:pt x="377" y="1069"/>
                    </a:cubicBezTo>
                    <a:close/>
                    <a:moveTo>
                      <a:pt x="438" y="729"/>
                    </a:moveTo>
                    <a:cubicBezTo>
                      <a:pt x="431" y="728"/>
                      <a:pt x="423" y="729"/>
                      <a:pt x="417" y="725"/>
                    </a:cubicBezTo>
                    <a:cubicBezTo>
                      <a:pt x="406" y="717"/>
                      <a:pt x="393" y="711"/>
                      <a:pt x="382" y="703"/>
                    </a:cubicBezTo>
                    <a:cubicBezTo>
                      <a:pt x="371" y="695"/>
                      <a:pt x="359" y="688"/>
                      <a:pt x="345" y="685"/>
                    </a:cubicBezTo>
                    <a:cubicBezTo>
                      <a:pt x="331" y="683"/>
                      <a:pt x="318" y="680"/>
                      <a:pt x="304" y="682"/>
                    </a:cubicBezTo>
                    <a:cubicBezTo>
                      <a:pt x="302" y="683"/>
                      <a:pt x="299" y="685"/>
                      <a:pt x="297" y="688"/>
                    </a:cubicBezTo>
                    <a:cubicBezTo>
                      <a:pt x="291" y="694"/>
                      <a:pt x="285" y="701"/>
                      <a:pt x="279" y="707"/>
                    </a:cubicBezTo>
                    <a:cubicBezTo>
                      <a:pt x="278" y="709"/>
                      <a:pt x="276" y="711"/>
                      <a:pt x="276" y="713"/>
                    </a:cubicBezTo>
                    <a:cubicBezTo>
                      <a:pt x="276" y="726"/>
                      <a:pt x="275" y="738"/>
                      <a:pt x="276" y="750"/>
                    </a:cubicBezTo>
                    <a:cubicBezTo>
                      <a:pt x="276" y="764"/>
                      <a:pt x="277" y="777"/>
                      <a:pt x="270" y="790"/>
                    </a:cubicBezTo>
                    <a:cubicBezTo>
                      <a:pt x="261" y="806"/>
                      <a:pt x="241" y="813"/>
                      <a:pt x="225" y="806"/>
                    </a:cubicBezTo>
                    <a:cubicBezTo>
                      <a:pt x="217" y="803"/>
                      <a:pt x="209" y="798"/>
                      <a:pt x="204" y="791"/>
                    </a:cubicBezTo>
                    <a:cubicBezTo>
                      <a:pt x="189" y="805"/>
                      <a:pt x="174" y="819"/>
                      <a:pt x="161" y="831"/>
                    </a:cubicBezTo>
                    <a:cubicBezTo>
                      <a:pt x="160" y="840"/>
                      <a:pt x="160" y="847"/>
                      <a:pt x="158" y="853"/>
                    </a:cubicBezTo>
                    <a:cubicBezTo>
                      <a:pt x="156" y="864"/>
                      <a:pt x="156" y="874"/>
                      <a:pt x="163" y="884"/>
                    </a:cubicBezTo>
                    <a:cubicBezTo>
                      <a:pt x="163" y="884"/>
                      <a:pt x="163" y="886"/>
                      <a:pt x="163" y="888"/>
                    </a:cubicBezTo>
                    <a:cubicBezTo>
                      <a:pt x="158" y="887"/>
                      <a:pt x="154" y="886"/>
                      <a:pt x="150" y="885"/>
                    </a:cubicBezTo>
                    <a:cubicBezTo>
                      <a:pt x="148" y="879"/>
                      <a:pt x="146" y="873"/>
                      <a:pt x="144" y="867"/>
                    </a:cubicBezTo>
                    <a:cubicBezTo>
                      <a:pt x="141" y="862"/>
                      <a:pt x="138" y="857"/>
                      <a:pt x="132" y="855"/>
                    </a:cubicBezTo>
                    <a:cubicBezTo>
                      <a:pt x="128" y="858"/>
                      <a:pt x="125" y="861"/>
                      <a:pt x="121" y="864"/>
                    </a:cubicBezTo>
                    <a:cubicBezTo>
                      <a:pt x="128" y="864"/>
                      <a:pt x="130" y="865"/>
                      <a:pt x="132" y="872"/>
                    </a:cubicBezTo>
                    <a:cubicBezTo>
                      <a:pt x="127" y="878"/>
                      <a:pt x="125" y="878"/>
                      <a:pt x="119" y="873"/>
                    </a:cubicBezTo>
                    <a:cubicBezTo>
                      <a:pt x="118" y="871"/>
                      <a:pt x="118" y="869"/>
                      <a:pt x="118" y="867"/>
                    </a:cubicBezTo>
                    <a:cubicBezTo>
                      <a:pt x="92" y="890"/>
                      <a:pt x="64" y="909"/>
                      <a:pt x="33" y="925"/>
                    </a:cubicBezTo>
                    <a:cubicBezTo>
                      <a:pt x="32" y="926"/>
                      <a:pt x="32" y="928"/>
                      <a:pt x="32" y="930"/>
                    </a:cubicBezTo>
                    <a:cubicBezTo>
                      <a:pt x="37" y="930"/>
                      <a:pt x="41" y="931"/>
                      <a:pt x="45" y="931"/>
                    </a:cubicBezTo>
                    <a:cubicBezTo>
                      <a:pt x="49" y="931"/>
                      <a:pt x="51" y="933"/>
                      <a:pt x="53" y="936"/>
                    </a:cubicBezTo>
                    <a:cubicBezTo>
                      <a:pt x="56" y="939"/>
                      <a:pt x="59" y="941"/>
                      <a:pt x="62" y="944"/>
                    </a:cubicBezTo>
                    <a:cubicBezTo>
                      <a:pt x="62" y="945"/>
                      <a:pt x="62" y="945"/>
                      <a:pt x="63" y="946"/>
                    </a:cubicBezTo>
                    <a:cubicBezTo>
                      <a:pt x="62" y="947"/>
                      <a:pt x="62" y="948"/>
                      <a:pt x="61" y="950"/>
                    </a:cubicBezTo>
                    <a:cubicBezTo>
                      <a:pt x="55" y="950"/>
                      <a:pt x="49" y="951"/>
                      <a:pt x="44" y="948"/>
                    </a:cubicBezTo>
                    <a:cubicBezTo>
                      <a:pt x="40" y="946"/>
                      <a:pt x="36" y="945"/>
                      <a:pt x="32" y="944"/>
                    </a:cubicBezTo>
                    <a:cubicBezTo>
                      <a:pt x="32" y="949"/>
                      <a:pt x="32" y="953"/>
                      <a:pt x="32" y="957"/>
                    </a:cubicBezTo>
                    <a:cubicBezTo>
                      <a:pt x="37" y="959"/>
                      <a:pt x="43" y="962"/>
                      <a:pt x="48" y="964"/>
                    </a:cubicBezTo>
                    <a:cubicBezTo>
                      <a:pt x="51" y="965"/>
                      <a:pt x="54" y="965"/>
                      <a:pt x="57" y="965"/>
                    </a:cubicBezTo>
                    <a:cubicBezTo>
                      <a:pt x="66" y="963"/>
                      <a:pt x="72" y="968"/>
                      <a:pt x="78" y="971"/>
                    </a:cubicBezTo>
                    <a:cubicBezTo>
                      <a:pt x="79" y="975"/>
                      <a:pt x="76" y="977"/>
                      <a:pt x="73" y="977"/>
                    </a:cubicBezTo>
                    <a:cubicBezTo>
                      <a:pt x="67" y="978"/>
                      <a:pt x="60" y="979"/>
                      <a:pt x="55" y="976"/>
                    </a:cubicBezTo>
                    <a:cubicBezTo>
                      <a:pt x="47" y="973"/>
                      <a:pt x="40" y="973"/>
                      <a:pt x="32" y="977"/>
                    </a:cubicBezTo>
                    <a:cubicBezTo>
                      <a:pt x="32" y="981"/>
                      <a:pt x="32" y="984"/>
                      <a:pt x="32" y="988"/>
                    </a:cubicBezTo>
                    <a:cubicBezTo>
                      <a:pt x="44" y="989"/>
                      <a:pt x="56" y="990"/>
                      <a:pt x="68" y="991"/>
                    </a:cubicBezTo>
                    <a:cubicBezTo>
                      <a:pt x="68" y="994"/>
                      <a:pt x="68" y="996"/>
                      <a:pt x="68" y="998"/>
                    </a:cubicBezTo>
                    <a:cubicBezTo>
                      <a:pt x="66" y="999"/>
                      <a:pt x="65" y="1000"/>
                      <a:pt x="63" y="1001"/>
                    </a:cubicBezTo>
                    <a:cubicBezTo>
                      <a:pt x="57" y="1005"/>
                      <a:pt x="49" y="1004"/>
                      <a:pt x="42" y="1005"/>
                    </a:cubicBezTo>
                    <a:cubicBezTo>
                      <a:pt x="39" y="1005"/>
                      <a:pt x="35" y="1006"/>
                      <a:pt x="32" y="1006"/>
                    </a:cubicBezTo>
                    <a:cubicBezTo>
                      <a:pt x="30" y="1026"/>
                      <a:pt x="33" y="1044"/>
                      <a:pt x="33" y="1063"/>
                    </a:cubicBezTo>
                    <a:cubicBezTo>
                      <a:pt x="39" y="1056"/>
                      <a:pt x="44" y="1050"/>
                      <a:pt x="50" y="1044"/>
                    </a:cubicBezTo>
                    <a:cubicBezTo>
                      <a:pt x="64" y="1029"/>
                      <a:pt x="81" y="1020"/>
                      <a:pt x="100" y="1014"/>
                    </a:cubicBezTo>
                    <a:cubicBezTo>
                      <a:pt x="113" y="1011"/>
                      <a:pt x="127" y="1009"/>
                      <a:pt x="140" y="1007"/>
                    </a:cubicBezTo>
                    <a:cubicBezTo>
                      <a:pt x="160" y="1004"/>
                      <a:pt x="180" y="1001"/>
                      <a:pt x="200" y="994"/>
                    </a:cubicBezTo>
                    <a:cubicBezTo>
                      <a:pt x="219" y="987"/>
                      <a:pt x="235" y="975"/>
                      <a:pt x="247" y="957"/>
                    </a:cubicBezTo>
                    <a:cubicBezTo>
                      <a:pt x="248" y="955"/>
                      <a:pt x="250" y="952"/>
                      <a:pt x="252" y="947"/>
                    </a:cubicBezTo>
                    <a:cubicBezTo>
                      <a:pt x="239" y="948"/>
                      <a:pt x="227" y="948"/>
                      <a:pt x="216" y="949"/>
                    </a:cubicBezTo>
                    <a:cubicBezTo>
                      <a:pt x="195" y="951"/>
                      <a:pt x="175" y="953"/>
                      <a:pt x="154" y="952"/>
                    </a:cubicBezTo>
                    <a:cubicBezTo>
                      <a:pt x="152" y="952"/>
                      <a:pt x="149" y="952"/>
                      <a:pt x="146" y="951"/>
                    </a:cubicBezTo>
                    <a:cubicBezTo>
                      <a:pt x="146" y="939"/>
                      <a:pt x="146" y="927"/>
                      <a:pt x="146" y="916"/>
                    </a:cubicBezTo>
                    <a:cubicBezTo>
                      <a:pt x="148" y="914"/>
                      <a:pt x="149" y="913"/>
                      <a:pt x="150" y="912"/>
                    </a:cubicBezTo>
                    <a:cubicBezTo>
                      <a:pt x="153" y="912"/>
                      <a:pt x="155" y="911"/>
                      <a:pt x="157" y="911"/>
                    </a:cubicBezTo>
                    <a:cubicBezTo>
                      <a:pt x="158" y="911"/>
                      <a:pt x="159" y="911"/>
                      <a:pt x="160" y="910"/>
                    </a:cubicBezTo>
                    <a:cubicBezTo>
                      <a:pt x="179" y="904"/>
                      <a:pt x="197" y="895"/>
                      <a:pt x="213" y="884"/>
                    </a:cubicBezTo>
                    <a:cubicBezTo>
                      <a:pt x="225" y="876"/>
                      <a:pt x="237" y="869"/>
                      <a:pt x="249" y="861"/>
                    </a:cubicBezTo>
                    <a:cubicBezTo>
                      <a:pt x="255" y="858"/>
                      <a:pt x="260" y="855"/>
                      <a:pt x="266" y="852"/>
                    </a:cubicBezTo>
                    <a:cubicBezTo>
                      <a:pt x="263" y="846"/>
                      <a:pt x="259" y="841"/>
                      <a:pt x="256" y="836"/>
                    </a:cubicBezTo>
                    <a:cubicBezTo>
                      <a:pt x="262" y="829"/>
                      <a:pt x="265" y="828"/>
                      <a:pt x="273" y="832"/>
                    </a:cubicBezTo>
                    <a:cubicBezTo>
                      <a:pt x="277" y="834"/>
                      <a:pt x="282" y="836"/>
                      <a:pt x="287" y="837"/>
                    </a:cubicBezTo>
                    <a:cubicBezTo>
                      <a:pt x="288" y="838"/>
                      <a:pt x="291" y="838"/>
                      <a:pt x="292" y="837"/>
                    </a:cubicBezTo>
                    <a:cubicBezTo>
                      <a:pt x="298" y="834"/>
                      <a:pt x="303" y="831"/>
                      <a:pt x="309" y="827"/>
                    </a:cubicBezTo>
                    <a:cubicBezTo>
                      <a:pt x="304" y="819"/>
                      <a:pt x="300" y="810"/>
                      <a:pt x="296" y="802"/>
                    </a:cubicBezTo>
                    <a:cubicBezTo>
                      <a:pt x="301" y="799"/>
                      <a:pt x="305" y="796"/>
                      <a:pt x="310" y="794"/>
                    </a:cubicBezTo>
                    <a:cubicBezTo>
                      <a:pt x="319" y="799"/>
                      <a:pt x="328" y="804"/>
                      <a:pt x="337" y="809"/>
                    </a:cubicBezTo>
                    <a:cubicBezTo>
                      <a:pt x="345" y="802"/>
                      <a:pt x="352" y="796"/>
                      <a:pt x="361" y="790"/>
                    </a:cubicBezTo>
                    <a:cubicBezTo>
                      <a:pt x="357" y="783"/>
                      <a:pt x="354" y="775"/>
                      <a:pt x="350" y="767"/>
                    </a:cubicBezTo>
                    <a:cubicBezTo>
                      <a:pt x="354" y="763"/>
                      <a:pt x="359" y="760"/>
                      <a:pt x="364" y="756"/>
                    </a:cubicBezTo>
                    <a:cubicBezTo>
                      <a:pt x="370" y="763"/>
                      <a:pt x="376" y="769"/>
                      <a:pt x="381" y="776"/>
                    </a:cubicBezTo>
                    <a:cubicBezTo>
                      <a:pt x="390" y="768"/>
                      <a:pt x="399" y="761"/>
                      <a:pt x="408" y="754"/>
                    </a:cubicBezTo>
                    <a:cubicBezTo>
                      <a:pt x="405" y="746"/>
                      <a:pt x="403" y="739"/>
                      <a:pt x="400" y="731"/>
                    </a:cubicBezTo>
                    <a:cubicBezTo>
                      <a:pt x="401" y="730"/>
                      <a:pt x="402" y="728"/>
                      <a:pt x="403" y="727"/>
                    </a:cubicBezTo>
                    <a:cubicBezTo>
                      <a:pt x="413" y="727"/>
                      <a:pt x="420" y="734"/>
                      <a:pt x="430" y="737"/>
                    </a:cubicBezTo>
                    <a:cubicBezTo>
                      <a:pt x="433" y="734"/>
                      <a:pt x="435" y="732"/>
                      <a:pt x="438" y="729"/>
                    </a:cubicBezTo>
                    <a:close/>
                    <a:moveTo>
                      <a:pt x="450" y="227"/>
                    </a:moveTo>
                    <a:cubicBezTo>
                      <a:pt x="450" y="227"/>
                      <a:pt x="450" y="227"/>
                      <a:pt x="451" y="226"/>
                    </a:cubicBezTo>
                    <a:cubicBezTo>
                      <a:pt x="448" y="215"/>
                      <a:pt x="445" y="204"/>
                      <a:pt x="438" y="195"/>
                    </a:cubicBezTo>
                    <a:cubicBezTo>
                      <a:pt x="429" y="185"/>
                      <a:pt x="418" y="177"/>
                      <a:pt x="406" y="172"/>
                    </a:cubicBezTo>
                    <a:cubicBezTo>
                      <a:pt x="398" y="168"/>
                      <a:pt x="389" y="164"/>
                      <a:pt x="379" y="163"/>
                    </a:cubicBezTo>
                    <a:cubicBezTo>
                      <a:pt x="363" y="160"/>
                      <a:pt x="347" y="158"/>
                      <a:pt x="331" y="156"/>
                    </a:cubicBezTo>
                    <a:cubicBezTo>
                      <a:pt x="320" y="154"/>
                      <a:pt x="312" y="150"/>
                      <a:pt x="310" y="138"/>
                    </a:cubicBezTo>
                    <a:cubicBezTo>
                      <a:pt x="309" y="133"/>
                      <a:pt x="308" y="128"/>
                      <a:pt x="307" y="122"/>
                    </a:cubicBezTo>
                    <a:cubicBezTo>
                      <a:pt x="306" y="116"/>
                      <a:pt x="305" y="109"/>
                      <a:pt x="304" y="103"/>
                    </a:cubicBezTo>
                    <a:cubicBezTo>
                      <a:pt x="304" y="95"/>
                      <a:pt x="303" y="88"/>
                      <a:pt x="302" y="81"/>
                    </a:cubicBezTo>
                    <a:cubicBezTo>
                      <a:pt x="302" y="72"/>
                      <a:pt x="297" y="67"/>
                      <a:pt x="291" y="62"/>
                    </a:cubicBezTo>
                    <a:cubicBezTo>
                      <a:pt x="280" y="52"/>
                      <a:pt x="266" y="50"/>
                      <a:pt x="253" y="51"/>
                    </a:cubicBezTo>
                    <a:cubicBezTo>
                      <a:pt x="245" y="52"/>
                      <a:pt x="237" y="57"/>
                      <a:pt x="230" y="61"/>
                    </a:cubicBezTo>
                    <a:cubicBezTo>
                      <a:pt x="212" y="71"/>
                      <a:pt x="195" y="82"/>
                      <a:pt x="178" y="94"/>
                    </a:cubicBezTo>
                    <a:cubicBezTo>
                      <a:pt x="167" y="101"/>
                      <a:pt x="156" y="109"/>
                      <a:pt x="147" y="118"/>
                    </a:cubicBezTo>
                    <a:cubicBezTo>
                      <a:pt x="129" y="136"/>
                      <a:pt x="114" y="158"/>
                      <a:pt x="100" y="180"/>
                    </a:cubicBezTo>
                    <a:cubicBezTo>
                      <a:pt x="85" y="203"/>
                      <a:pt x="75" y="230"/>
                      <a:pt x="65" y="255"/>
                    </a:cubicBezTo>
                    <a:cubicBezTo>
                      <a:pt x="55" y="279"/>
                      <a:pt x="47" y="303"/>
                      <a:pt x="43" y="327"/>
                    </a:cubicBezTo>
                    <a:cubicBezTo>
                      <a:pt x="41" y="337"/>
                      <a:pt x="39" y="346"/>
                      <a:pt x="40" y="356"/>
                    </a:cubicBezTo>
                    <a:cubicBezTo>
                      <a:pt x="79" y="385"/>
                      <a:pt x="126" y="398"/>
                      <a:pt x="169" y="417"/>
                    </a:cubicBezTo>
                    <a:cubicBezTo>
                      <a:pt x="178" y="396"/>
                      <a:pt x="187" y="375"/>
                      <a:pt x="196" y="355"/>
                    </a:cubicBezTo>
                    <a:cubicBezTo>
                      <a:pt x="212" y="320"/>
                      <a:pt x="235" y="290"/>
                      <a:pt x="262" y="263"/>
                    </a:cubicBezTo>
                    <a:cubicBezTo>
                      <a:pt x="273" y="254"/>
                      <a:pt x="283" y="244"/>
                      <a:pt x="294" y="235"/>
                    </a:cubicBezTo>
                    <a:cubicBezTo>
                      <a:pt x="306" y="226"/>
                      <a:pt x="319" y="216"/>
                      <a:pt x="334" y="212"/>
                    </a:cubicBezTo>
                    <a:cubicBezTo>
                      <a:pt x="339" y="211"/>
                      <a:pt x="344" y="209"/>
                      <a:pt x="350" y="208"/>
                    </a:cubicBezTo>
                    <a:cubicBezTo>
                      <a:pt x="360" y="207"/>
                      <a:pt x="370" y="206"/>
                      <a:pt x="380" y="207"/>
                    </a:cubicBezTo>
                    <a:cubicBezTo>
                      <a:pt x="399" y="209"/>
                      <a:pt x="417" y="214"/>
                      <a:pt x="434" y="221"/>
                    </a:cubicBezTo>
                    <a:cubicBezTo>
                      <a:pt x="439" y="223"/>
                      <a:pt x="444" y="225"/>
                      <a:pt x="450" y="227"/>
                    </a:cubicBezTo>
                    <a:close/>
                    <a:moveTo>
                      <a:pt x="620" y="146"/>
                    </a:moveTo>
                    <a:cubicBezTo>
                      <a:pt x="612" y="136"/>
                      <a:pt x="604" y="126"/>
                      <a:pt x="595" y="117"/>
                    </a:cubicBezTo>
                    <a:cubicBezTo>
                      <a:pt x="590" y="110"/>
                      <a:pt x="585" y="104"/>
                      <a:pt x="578" y="98"/>
                    </a:cubicBezTo>
                    <a:cubicBezTo>
                      <a:pt x="563" y="86"/>
                      <a:pt x="546" y="74"/>
                      <a:pt x="528" y="65"/>
                    </a:cubicBezTo>
                    <a:cubicBezTo>
                      <a:pt x="515" y="58"/>
                      <a:pt x="503" y="51"/>
                      <a:pt x="489" y="47"/>
                    </a:cubicBezTo>
                    <a:cubicBezTo>
                      <a:pt x="482" y="44"/>
                      <a:pt x="475" y="42"/>
                      <a:pt x="467" y="40"/>
                    </a:cubicBezTo>
                    <a:cubicBezTo>
                      <a:pt x="453" y="35"/>
                      <a:pt x="438" y="32"/>
                      <a:pt x="424" y="28"/>
                    </a:cubicBezTo>
                    <a:cubicBezTo>
                      <a:pt x="424" y="29"/>
                      <a:pt x="423" y="30"/>
                      <a:pt x="424" y="30"/>
                    </a:cubicBezTo>
                    <a:cubicBezTo>
                      <a:pt x="429" y="38"/>
                      <a:pt x="429" y="48"/>
                      <a:pt x="429" y="57"/>
                    </a:cubicBezTo>
                    <a:cubicBezTo>
                      <a:pt x="429" y="65"/>
                      <a:pt x="427" y="73"/>
                      <a:pt x="426" y="80"/>
                    </a:cubicBezTo>
                    <a:cubicBezTo>
                      <a:pt x="424" y="91"/>
                      <a:pt x="420" y="100"/>
                      <a:pt x="413" y="108"/>
                    </a:cubicBezTo>
                    <a:cubicBezTo>
                      <a:pt x="406" y="117"/>
                      <a:pt x="399" y="126"/>
                      <a:pt x="386" y="127"/>
                    </a:cubicBezTo>
                    <a:cubicBezTo>
                      <a:pt x="381" y="128"/>
                      <a:pt x="377" y="129"/>
                      <a:pt x="372" y="129"/>
                    </a:cubicBezTo>
                    <a:cubicBezTo>
                      <a:pt x="364" y="129"/>
                      <a:pt x="355" y="128"/>
                      <a:pt x="350" y="121"/>
                    </a:cubicBezTo>
                    <a:cubicBezTo>
                      <a:pt x="346" y="117"/>
                      <a:pt x="343" y="113"/>
                      <a:pt x="341" y="108"/>
                    </a:cubicBezTo>
                    <a:cubicBezTo>
                      <a:pt x="338" y="98"/>
                      <a:pt x="336" y="89"/>
                      <a:pt x="334" y="79"/>
                    </a:cubicBezTo>
                    <a:cubicBezTo>
                      <a:pt x="331" y="60"/>
                      <a:pt x="321" y="45"/>
                      <a:pt x="305" y="34"/>
                    </a:cubicBezTo>
                    <a:cubicBezTo>
                      <a:pt x="302" y="35"/>
                      <a:pt x="300" y="36"/>
                      <a:pt x="296" y="37"/>
                    </a:cubicBezTo>
                    <a:cubicBezTo>
                      <a:pt x="298" y="38"/>
                      <a:pt x="298" y="38"/>
                      <a:pt x="299" y="38"/>
                    </a:cubicBezTo>
                    <a:cubicBezTo>
                      <a:pt x="312" y="45"/>
                      <a:pt x="320" y="55"/>
                      <a:pt x="324" y="70"/>
                    </a:cubicBezTo>
                    <a:cubicBezTo>
                      <a:pt x="327" y="85"/>
                      <a:pt x="331" y="100"/>
                      <a:pt x="332" y="116"/>
                    </a:cubicBezTo>
                    <a:cubicBezTo>
                      <a:pt x="332" y="129"/>
                      <a:pt x="337" y="134"/>
                      <a:pt x="350" y="136"/>
                    </a:cubicBezTo>
                    <a:cubicBezTo>
                      <a:pt x="350" y="136"/>
                      <a:pt x="351" y="136"/>
                      <a:pt x="352" y="137"/>
                    </a:cubicBezTo>
                    <a:cubicBezTo>
                      <a:pt x="364" y="139"/>
                      <a:pt x="376" y="141"/>
                      <a:pt x="387" y="144"/>
                    </a:cubicBezTo>
                    <a:cubicBezTo>
                      <a:pt x="397" y="146"/>
                      <a:pt x="406" y="150"/>
                      <a:pt x="416" y="152"/>
                    </a:cubicBezTo>
                    <a:cubicBezTo>
                      <a:pt x="425" y="154"/>
                      <a:pt x="434" y="158"/>
                      <a:pt x="441" y="164"/>
                    </a:cubicBezTo>
                    <a:cubicBezTo>
                      <a:pt x="451" y="170"/>
                      <a:pt x="461" y="178"/>
                      <a:pt x="465" y="189"/>
                    </a:cubicBezTo>
                    <a:cubicBezTo>
                      <a:pt x="471" y="202"/>
                      <a:pt x="473" y="217"/>
                      <a:pt x="471" y="232"/>
                    </a:cubicBezTo>
                    <a:cubicBezTo>
                      <a:pt x="471" y="233"/>
                      <a:pt x="471" y="235"/>
                      <a:pt x="471" y="236"/>
                    </a:cubicBezTo>
                    <a:cubicBezTo>
                      <a:pt x="483" y="244"/>
                      <a:pt x="494" y="252"/>
                      <a:pt x="506" y="261"/>
                    </a:cubicBezTo>
                    <a:cubicBezTo>
                      <a:pt x="519" y="253"/>
                      <a:pt x="532" y="243"/>
                      <a:pt x="542" y="231"/>
                    </a:cubicBezTo>
                    <a:cubicBezTo>
                      <a:pt x="553" y="218"/>
                      <a:pt x="564" y="205"/>
                      <a:pt x="574" y="191"/>
                    </a:cubicBezTo>
                    <a:cubicBezTo>
                      <a:pt x="587" y="174"/>
                      <a:pt x="601" y="158"/>
                      <a:pt x="620" y="146"/>
                    </a:cubicBezTo>
                    <a:close/>
                    <a:moveTo>
                      <a:pt x="735" y="939"/>
                    </a:moveTo>
                    <a:cubicBezTo>
                      <a:pt x="729" y="939"/>
                      <a:pt x="724" y="938"/>
                      <a:pt x="718" y="939"/>
                    </a:cubicBezTo>
                    <a:cubicBezTo>
                      <a:pt x="700" y="940"/>
                      <a:pt x="681" y="941"/>
                      <a:pt x="663" y="942"/>
                    </a:cubicBezTo>
                    <a:cubicBezTo>
                      <a:pt x="644" y="943"/>
                      <a:pt x="625" y="942"/>
                      <a:pt x="606" y="943"/>
                    </a:cubicBezTo>
                    <a:cubicBezTo>
                      <a:pt x="584" y="944"/>
                      <a:pt x="562" y="945"/>
                      <a:pt x="539" y="946"/>
                    </a:cubicBezTo>
                    <a:cubicBezTo>
                      <a:pt x="519" y="947"/>
                      <a:pt x="499" y="948"/>
                      <a:pt x="479" y="949"/>
                    </a:cubicBezTo>
                    <a:cubicBezTo>
                      <a:pt x="471" y="950"/>
                      <a:pt x="463" y="950"/>
                      <a:pt x="455" y="950"/>
                    </a:cubicBezTo>
                    <a:cubicBezTo>
                      <a:pt x="440" y="991"/>
                      <a:pt x="433" y="1033"/>
                      <a:pt x="432" y="1077"/>
                    </a:cubicBezTo>
                    <a:cubicBezTo>
                      <a:pt x="471" y="1074"/>
                      <a:pt x="509" y="1072"/>
                      <a:pt x="547" y="1070"/>
                    </a:cubicBezTo>
                    <a:cubicBezTo>
                      <a:pt x="547" y="1070"/>
                      <a:pt x="547" y="1069"/>
                      <a:pt x="547" y="1069"/>
                    </a:cubicBezTo>
                    <a:cubicBezTo>
                      <a:pt x="537" y="1065"/>
                      <a:pt x="526" y="1060"/>
                      <a:pt x="516" y="1056"/>
                    </a:cubicBezTo>
                    <a:cubicBezTo>
                      <a:pt x="498" y="1049"/>
                      <a:pt x="487" y="1037"/>
                      <a:pt x="483" y="1019"/>
                    </a:cubicBezTo>
                    <a:cubicBezTo>
                      <a:pt x="483" y="1016"/>
                      <a:pt x="482" y="1013"/>
                      <a:pt x="481" y="1011"/>
                    </a:cubicBezTo>
                    <a:cubicBezTo>
                      <a:pt x="479" y="1003"/>
                      <a:pt x="480" y="997"/>
                      <a:pt x="484" y="989"/>
                    </a:cubicBezTo>
                    <a:cubicBezTo>
                      <a:pt x="488" y="994"/>
                      <a:pt x="493" y="999"/>
                      <a:pt x="497" y="1003"/>
                    </a:cubicBezTo>
                    <a:cubicBezTo>
                      <a:pt x="499" y="1003"/>
                      <a:pt x="502" y="1002"/>
                      <a:pt x="504" y="1001"/>
                    </a:cubicBezTo>
                    <a:cubicBezTo>
                      <a:pt x="511" y="998"/>
                      <a:pt x="520" y="996"/>
                      <a:pt x="528" y="995"/>
                    </a:cubicBezTo>
                    <a:cubicBezTo>
                      <a:pt x="538" y="995"/>
                      <a:pt x="548" y="994"/>
                      <a:pt x="558" y="994"/>
                    </a:cubicBezTo>
                    <a:cubicBezTo>
                      <a:pt x="563" y="994"/>
                      <a:pt x="567" y="995"/>
                      <a:pt x="572" y="996"/>
                    </a:cubicBezTo>
                    <a:cubicBezTo>
                      <a:pt x="597" y="1004"/>
                      <a:pt x="616" y="1019"/>
                      <a:pt x="632" y="1039"/>
                    </a:cubicBezTo>
                    <a:cubicBezTo>
                      <a:pt x="636" y="1045"/>
                      <a:pt x="639" y="1053"/>
                      <a:pt x="642" y="1059"/>
                    </a:cubicBezTo>
                    <a:cubicBezTo>
                      <a:pt x="644" y="1062"/>
                      <a:pt x="645" y="1064"/>
                      <a:pt x="647" y="1066"/>
                    </a:cubicBezTo>
                    <a:cubicBezTo>
                      <a:pt x="677" y="1064"/>
                      <a:pt x="705" y="1063"/>
                      <a:pt x="735" y="1061"/>
                    </a:cubicBezTo>
                    <a:cubicBezTo>
                      <a:pt x="735" y="1021"/>
                      <a:pt x="735" y="980"/>
                      <a:pt x="735" y="939"/>
                    </a:cubicBezTo>
                    <a:close/>
                    <a:moveTo>
                      <a:pt x="282" y="950"/>
                    </a:moveTo>
                    <a:cubicBezTo>
                      <a:pt x="279" y="963"/>
                      <a:pt x="275" y="977"/>
                      <a:pt x="267" y="990"/>
                    </a:cubicBezTo>
                    <a:cubicBezTo>
                      <a:pt x="259" y="1004"/>
                      <a:pt x="249" y="1016"/>
                      <a:pt x="233" y="1023"/>
                    </a:cubicBezTo>
                    <a:cubicBezTo>
                      <a:pt x="225" y="1026"/>
                      <a:pt x="217" y="1028"/>
                      <a:pt x="209" y="1031"/>
                    </a:cubicBezTo>
                    <a:cubicBezTo>
                      <a:pt x="198" y="1035"/>
                      <a:pt x="187" y="1039"/>
                      <a:pt x="176" y="1041"/>
                    </a:cubicBezTo>
                    <a:cubicBezTo>
                      <a:pt x="167" y="1043"/>
                      <a:pt x="158" y="1046"/>
                      <a:pt x="149" y="1048"/>
                    </a:cubicBezTo>
                    <a:cubicBezTo>
                      <a:pt x="134" y="1053"/>
                      <a:pt x="121" y="1059"/>
                      <a:pt x="108" y="1068"/>
                    </a:cubicBezTo>
                    <a:cubicBezTo>
                      <a:pt x="107" y="1068"/>
                      <a:pt x="106" y="1069"/>
                      <a:pt x="104" y="1069"/>
                    </a:cubicBezTo>
                    <a:cubicBezTo>
                      <a:pt x="105" y="1070"/>
                      <a:pt x="105" y="1070"/>
                      <a:pt x="106" y="1071"/>
                    </a:cubicBezTo>
                    <a:cubicBezTo>
                      <a:pt x="117" y="1071"/>
                      <a:pt x="129" y="1071"/>
                      <a:pt x="141" y="1071"/>
                    </a:cubicBezTo>
                    <a:cubicBezTo>
                      <a:pt x="143" y="1069"/>
                      <a:pt x="146" y="1067"/>
                      <a:pt x="148" y="1065"/>
                    </a:cubicBezTo>
                    <a:cubicBezTo>
                      <a:pt x="156" y="1064"/>
                      <a:pt x="158" y="1065"/>
                      <a:pt x="165" y="1072"/>
                    </a:cubicBezTo>
                    <a:cubicBezTo>
                      <a:pt x="168" y="1072"/>
                      <a:pt x="172" y="1072"/>
                      <a:pt x="175" y="1072"/>
                    </a:cubicBezTo>
                    <a:cubicBezTo>
                      <a:pt x="177" y="1068"/>
                      <a:pt x="179" y="1064"/>
                      <a:pt x="181" y="1060"/>
                    </a:cubicBezTo>
                    <a:cubicBezTo>
                      <a:pt x="184" y="1055"/>
                      <a:pt x="188" y="1051"/>
                      <a:pt x="194" y="1053"/>
                    </a:cubicBezTo>
                    <a:cubicBezTo>
                      <a:pt x="199" y="1054"/>
                      <a:pt x="204" y="1058"/>
                      <a:pt x="206" y="1064"/>
                    </a:cubicBezTo>
                    <a:cubicBezTo>
                      <a:pt x="206" y="1067"/>
                      <a:pt x="207" y="1070"/>
                      <a:pt x="207" y="1073"/>
                    </a:cubicBezTo>
                    <a:cubicBezTo>
                      <a:pt x="211" y="1073"/>
                      <a:pt x="214" y="1073"/>
                      <a:pt x="217" y="1073"/>
                    </a:cubicBezTo>
                    <a:cubicBezTo>
                      <a:pt x="219" y="1069"/>
                      <a:pt x="220" y="1067"/>
                      <a:pt x="221" y="1064"/>
                    </a:cubicBezTo>
                    <a:cubicBezTo>
                      <a:pt x="223" y="1062"/>
                      <a:pt x="225" y="1059"/>
                      <a:pt x="227" y="1057"/>
                    </a:cubicBezTo>
                    <a:cubicBezTo>
                      <a:pt x="232" y="1050"/>
                      <a:pt x="238" y="1050"/>
                      <a:pt x="245" y="1055"/>
                    </a:cubicBezTo>
                    <a:cubicBezTo>
                      <a:pt x="251" y="1060"/>
                      <a:pt x="254" y="1067"/>
                      <a:pt x="254" y="1076"/>
                    </a:cubicBezTo>
                    <a:cubicBezTo>
                      <a:pt x="258" y="1076"/>
                      <a:pt x="262" y="1076"/>
                      <a:pt x="266" y="1076"/>
                    </a:cubicBezTo>
                    <a:cubicBezTo>
                      <a:pt x="283" y="1047"/>
                      <a:pt x="300" y="1018"/>
                      <a:pt x="321" y="991"/>
                    </a:cubicBezTo>
                    <a:cubicBezTo>
                      <a:pt x="325" y="994"/>
                      <a:pt x="328" y="996"/>
                      <a:pt x="330" y="998"/>
                    </a:cubicBezTo>
                    <a:cubicBezTo>
                      <a:pt x="339" y="1010"/>
                      <a:pt x="342" y="1024"/>
                      <a:pt x="348" y="1036"/>
                    </a:cubicBezTo>
                    <a:cubicBezTo>
                      <a:pt x="350" y="1042"/>
                      <a:pt x="353" y="1047"/>
                      <a:pt x="355" y="1052"/>
                    </a:cubicBezTo>
                    <a:cubicBezTo>
                      <a:pt x="356" y="1052"/>
                      <a:pt x="356" y="1052"/>
                      <a:pt x="357" y="1052"/>
                    </a:cubicBezTo>
                    <a:cubicBezTo>
                      <a:pt x="366" y="1019"/>
                      <a:pt x="376" y="986"/>
                      <a:pt x="385" y="952"/>
                    </a:cubicBezTo>
                    <a:cubicBezTo>
                      <a:pt x="350" y="951"/>
                      <a:pt x="316" y="950"/>
                      <a:pt x="282" y="950"/>
                    </a:cubicBezTo>
                    <a:close/>
                    <a:moveTo>
                      <a:pt x="323" y="31"/>
                    </a:moveTo>
                    <a:cubicBezTo>
                      <a:pt x="324" y="34"/>
                      <a:pt x="324" y="37"/>
                      <a:pt x="324" y="40"/>
                    </a:cubicBezTo>
                    <a:cubicBezTo>
                      <a:pt x="326" y="50"/>
                      <a:pt x="331" y="58"/>
                      <a:pt x="336" y="67"/>
                    </a:cubicBezTo>
                    <a:cubicBezTo>
                      <a:pt x="344" y="81"/>
                      <a:pt x="352" y="94"/>
                      <a:pt x="360" y="108"/>
                    </a:cubicBezTo>
                    <a:cubicBezTo>
                      <a:pt x="366" y="117"/>
                      <a:pt x="374" y="119"/>
                      <a:pt x="384" y="114"/>
                    </a:cubicBezTo>
                    <a:cubicBezTo>
                      <a:pt x="403" y="104"/>
                      <a:pt x="411" y="87"/>
                      <a:pt x="413" y="66"/>
                    </a:cubicBezTo>
                    <a:cubicBezTo>
                      <a:pt x="413" y="53"/>
                      <a:pt x="409" y="42"/>
                      <a:pt x="402" y="32"/>
                    </a:cubicBezTo>
                    <a:cubicBezTo>
                      <a:pt x="400" y="28"/>
                      <a:pt x="397" y="25"/>
                      <a:pt x="391" y="26"/>
                    </a:cubicBezTo>
                    <a:cubicBezTo>
                      <a:pt x="392" y="27"/>
                      <a:pt x="392" y="28"/>
                      <a:pt x="392" y="28"/>
                    </a:cubicBezTo>
                    <a:cubicBezTo>
                      <a:pt x="401" y="42"/>
                      <a:pt x="402" y="57"/>
                      <a:pt x="400" y="73"/>
                    </a:cubicBezTo>
                    <a:cubicBezTo>
                      <a:pt x="400" y="83"/>
                      <a:pt x="395" y="91"/>
                      <a:pt x="388" y="98"/>
                    </a:cubicBezTo>
                    <a:cubicBezTo>
                      <a:pt x="381" y="104"/>
                      <a:pt x="373" y="104"/>
                      <a:pt x="367" y="97"/>
                    </a:cubicBezTo>
                    <a:cubicBezTo>
                      <a:pt x="365" y="94"/>
                      <a:pt x="362" y="91"/>
                      <a:pt x="360" y="88"/>
                    </a:cubicBezTo>
                    <a:cubicBezTo>
                      <a:pt x="353" y="77"/>
                      <a:pt x="346" y="66"/>
                      <a:pt x="340" y="55"/>
                    </a:cubicBezTo>
                    <a:cubicBezTo>
                      <a:pt x="336" y="47"/>
                      <a:pt x="331" y="38"/>
                      <a:pt x="340" y="28"/>
                    </a:cubicBezTo>
                    <a:cubicBezTo>
                      <a:pt x="334" y="29"/>
                      <a:pt x="329" y="30"/>
                      <a:pt x="323" y="31"/>
                    </a:cubicBezTo>
                    <a:close/>
                    <a:moveTo>
                      <a:pt x="459" y="231"/>
                    </a:moveTo>
                    <a:cubicBezTo>
                      <a:pt x="460" y="231"/>
                      <a:pt x="460" y="230"/>
                      <a:pt x="460" y="230"/>
                    </a:cubicBezTo>
                    <a:cubicBezTo>
                      <a:pt x="459" y="225"/>
                      <a:pt x="459" y="219"/>
                      <a:pt x="458" y="214"/>
                    </a:cubicBezTo>
                    <a:cubicBezTo>
                      <a:pt x="455" y="204"/>
                      <a:pt x="454" y="195"/>
                      <a:pt x="446" y="187"/>
                    </a:cubicBezTo>
                    <a:cubicBezTo>
                      <a:pt x="439" y="180"/>
                      <a:pt x="432" y="171"/>
                      <a:pt x="421" y="167"/>
                    </a:cubicBezTo>
                    <a:cubicBezTo>
                      <a:pt x="410" y="162"/>
                      <a:pt x="399" y="159"/>
                      <a:pt x="387" y="155"/>
                    </a:cubicBezTo>
                    <a:cubicBezTo>
                      <a:pt x="379" y="151"/>
                      <a:pt x="370" y="151"/>
                      <a:pt x="361" y="152"/>
                    </a:cubicBezTo>
                    <a:cubicBezTo>
                      <a:pt x="359" y="153"/>
                      <a:pt x="357" y="153"/>
                      <a:pt x="355" y="152"/>
                    </a:cubicBezTo>
                    <a:cubicBezTo>
                      <a:pt x="345" y="149"/>
                      <a:pt x="336" y="146"/>
                      <a:pt x="326" y="142"/>
                    </a:cubicBezTo>
                    <a:cubicBezTo>
                      <a:pt x="321" y="141"/>
                      <a:pt x="319" y="138"/>
                      <a:pt x="319" y="134"/>
                    </a:cubicBezTo>
                    <a:cubicBezTo>
                      <a:pt x="317" y="122"/>
                      <a:pt x="316" y="110"/>
                      <a:pt x="315" y="98"/>
                    </a:cubicBezTo>
                    <a:cubicBezTo>
                      <a:pt x="314" y="91"/>
                      <a:pt x="314" y="83"/>
                      <a:pt x="313" y="76"/>
                    </a:cubicBezTo>
                    <a:cubicBezTo>
                      <a:pt x="310" y="64"/>
                      <a:pt x="303" y="54"/>
                      <a:pt x="291" y="50"/>
                    </a:cubicBezTo>
                    <a:cubicBezTo>
                      <a:pt x="285" y="48"/>
                      <a:pt x="279" y="47"/>
                      <a:pt x="274" y="46"/>
                    </a:cubicBezTo>
                    <a:cubicBezTo>
                      <a:pt x="271" y="45"/>
                      <a:pt x="268" y="46"/>
                      <a:pt x="264" y="46"/>
                    </a:cubicBezTo>
                    <a:cubicBezTo>
                      <a:pt x="264" y="47"/>
                      <a:pt x="264" y="47"/>
                      <a:pt x="264" y="48"/>
                    </a:cubicBezTo>
                    <a:cubicBezTo>
                      <a:pt x="273" y="48"/>
                      <a:pt x="281" y="50"/>
                      <a:pt x="288" y="55"/>
                    </a:cubicBezTo>
                    <a:cubicBezTo>
                      <a:pt x="295" y="59"/>
                      <a:pt x="302" y="64"/>
                      <a:pt x="303" y="71"/>
                    </a:cubicBezTo>
                    <a:cubicBezTo>
                      <a:pt x="306" y="81"/>
                      <a:pt x="307" y="91"/>
                      <a:pt x="308" y="101"/>
                    </a:cubicBezTo>
                    <a:cubicBezTo>
                      <a:pt x="308" y="114"/>
                      <a:pt x="312" y="127"/>
                      <a:pt x="314" y="140"/>
                    </a:cubicBezTo>
                    <a:cubicBezTo>
                      <a:pt x="315" y="145"/>
                      <a:pt x="320" y="149"/>
                      <a:pt x="325" y="150"/>
                    </a:cubicBezTo>
                    <a:cubicBezTo>
                      <a:pt x="332" y="152"/>
                      <a:pt x="338" y="153"/>
                      <a:pt x="345" y="154"/>
                    </a:cubicBezTo>
                    <a:cubicBezTo>
                      <a:pt x="357" y="156"/>
                      <a:pt x="369" y="157"/>
                      <a:pt x="381" y="159"/>
                    </a:cubicBezTo>
                    <a:cubicBezTo>
                      <a:pt x="401" y="163"/>
                      <a:pt x="417" y="172"/>
                      <a:pt x="432" y="184"/>
                    </a:cubicBezTo>
                    <a:cubicBezTo>
                      <a:pt x="440" y="191"/>
                      <a:pt x="446" y="199"/>
                      <a:pt x="449" y="208"/>
                    </a:cubicBezTo>
                    <a:cubicBezTo>
                      <a:pt x="451" y="215"/>
                      <a:pt x="453" y="222"/>
                      <a:pt x="455" y="229"/>
                    </a:cubicBezTo>
                    <a:cubicBezTo>
                      <a:pt x="456" y="229"/>
                      <a:pt x="458" y="230"/>
                      <a:pt x="459" y="231"/>
                    </a:cubicBezTo>
                    <a:close/>
                    <a:moveTo>
                      <a:pt x="465" y="235"/>
                    </a:moveTo>
                    <a:cubicBezTo>
                      <a:pt x="466" y="235"/>
                      <a:pt x="466" y="235"/>
                      <a:pt x="467" y="235"/>
                    </a:cubicBezTo>
                    <a:cubicBezTo>
                      <a:pt x="467" y="233"/>
                      <a:pt x="468" y="232"/>
                      <a:pt x="468" y="230"/>
                    </a:cubicBezTo>
                    <a:cubicBezTo>
                      <a:pt x="467" y="221"/>
                      <a:pt x="468" y="212"/>
                      <a:pt x="466" y="204"/>
                    </a:cubicBezTo>
                    <a:cubicBezTo>
                      <a:pt x="465" y="197"/>
                      <a:pt x="462" y="190"/>
                      <a:pt x="458" y="184"/>
                    </a:cubicBezTo>
                    <a:cubicBezTo>
                      <a:pt x="447" y="169"/>
                      <a:pt x="432" y="161"/>
                      <a:pt x="414" y="156"/>
                    </a:cubicBezTo>
                    <a:cubicBezTo>
                      <a:pt x="409" y="154"/>
                      <a:pt x="404" y="153"/>
                      <a:pt x="398" y="152"/>
                    </a:cubicBezTo>
                    <a:cubicBezTo>
                      <a:pt x="388" y="149"/>
                      <a:pt x="377" y="146"/>
                      <a:pt x="367" y="144"/>
                    </a:cubicBezTo>
                    <a:cubicBezTo>
                      <a:pt x="361" y="143"/>
                      <a:pt x="354" y="142"/>
                      <a:pt x="348" y="140"/>
                    </a:cubicBezTo>
                    <a:cubicBezTo>
                      <a:pt x="337" y="137"/>
                      <a:pt x="329" y="132"/>
                      <a:pt x="328" y="119"/>
                    </a:cubicBezTo>
                    <a:cubicBezTo>
                      <a:pt x="327" y="105"/>
                      <a:pt x="324" y="91"/>
                      <a:pt x="322" y="77"/>
                    </a:cubicBezTo>
                    <a:cubicBezTo>
                      <a:pt x="319" y="58"/>
                      <a:pt x="309" y="45"/>
                      <a:pt x="289" y="39"/>
                    </a:cubicBezTo>
                    <a:cubicBezTo>
                      <a:pt x="286" y="40"/>
                      <a:pt x="283" y="41"/>
                      <a:pt x="279" y="42"/>
                    </a:cubicBezTo>
                    <a:cubicBezTo>
                      <a:pt x="285" y="44"/>
                      <a:pt x="289" y="45"/>
                      <a:pt x="293" y="47"/>
                    </a:cubicBezTo>
                    <a:cubicBezTo>
                      <a:pt x="309" y="53"/>
                      <a:pt x="316" y="67"/>
                      <a:pt x="318" y="83"/>
                    </a:cubicBezTo>
                    <a:cubicBezTo>
                      <a:pt x="320" y="100"/>
                      <a:pt x="321" y="117"/>
                      <a:pt x="322" y="134"/>
                    </a:cubicBezTo>
                    <a:cubicBezTo>
                      <a:pt x="324" y="136"/>
                      <a:pt x="325" y="137"/>
                      <a:pt x="327" y="138"/>
                    </a:cubicBezTo>
                    <a:cubicBezTo>
                      <a:pt x="339" y="144"/>
                      <a:pt x="352" y="149"/>
                      <a:pt x="367" y="148"/>
                    </a:cubicBezTo>
                    <a:cubicBezTo>
                      <a:pt x="373" y="148"/>
                      <a:pt x="379" y="149"/>
                      <a:pt x="386" y="150"/>
                    </a:cubicBezTo>
                    <a:cubicBezTo>
                      <a:pt x="391" y="151"/>
                      <a:pt x="396" y="153"/>
                      <a:pt x="401" y="155"/>
                    </a:cubicBezTo>
                    <a:cubicBezTo>
                      <a:pt x="419" y="160"/>
                      <a:pt x="435" y="168"/>
                      <a:pt x="447" y="182"/>
                    </a:cubicBezTo>
                    <a:cubicBezTo>
                      <a:pt x="451" y="187"/>
                      <a:pt x="456" y="192"/>
                      <a:pt x="458" y="199"/>
                    </a:cubicBezTo>
                    <a:cubicBezTo>
                      <a:pt x="460" y="210"/>
                      <a:pt x="462" y="220"/>
                      <a:pt x="464" y="230"/>
                    </a:cubicBezTo>
                    <a:cubicBezTo>
                      <a:pt x="464" y="232"/>
                      <a:pt x="465" y="233"/>
                      <a:pt x="465" y="235"/>
                    </a:cubicBezTo>
                    <a:close/>
                    <a:moveTo>
                      <a:pt x="357" y="26"/>
                    </a:moveTo>
                    <a:cubicBezTo>
                      <a:pt x="355" y="27"/>
                      <a:pt x="353" y="27"/>
                      <a:pt x="351" y="27"/>
                    </a:cubicBezTo>
                    <a:cubicBezTo>
                      <a:pt x="341" y="28"/>
                      <a:pt x="337" y="35"/>
                      <a:pt x="340" y="45"/>
                    </a:cubicBezTo>
                    <a:cubicBezTo>
                      <a:pt x="346" y="63"/>
                      <a:pt x="357" y="78"/>
                      <a:pt x="369" y="94"/>
                    </a:cubicBezTo>
                    <a:cubicBezTo>
                      <a:pt x="374" y="101"/>
                      <a:pt x="383" y="100"/>
                      <a:pt x="388" y="93"/>
                    </a:cubicBezTo>
                    <a:cubicBezTo>
                      <a:pt x="395" y="83"/>
                      <a:pt x="397" y="73"/>
                      <a:pt x="397" y="61"/>
                    </a:cubicBezTo>
                    <a:cubicBezTo>
                      <a:pt x="397" y="48"/>
                      <a:pt x="393" y="37"/>
                      <a:pt x="386" y="26"/>
                    </a:cubicBezTo>
                    <a:cubicBezTo>
                      <a:pt x="385" y="26"/>
                      <a:pt x="383" y="25"/>
                      <a:pt x="381" y="25"/>
                    </a:cubicBezTo>
                    <a:cubicBezTo>
                      <a:pt x="386" y="34"/>
                      <a:pt x="387" y="43"/>
                      <a:pt x="386" y="52"/>
                    </a:cubicBezTo>
                    <a:cubicBezTo>
                      <a:pt x="385" y="58"/>
                      <a:pt x="384" y="63"/>
                      <a:pt x="383" y="68"/>
                    </a:cubicBezTo>
                    <a:cubicBezTo>
                      <a:pt x="381" y="78"/>
                      <a:pt x="374" y="81"/>
                      <a:pt x="366" y="74"/>
                    </a:cubicBezTo>
                    <a:cubicBezTo>
                      <a:pt x="364" y="72"/>
                      <a:pt x="361" y="68"/>
                      <a:pt x="360" y="65"/>
                    </a:cubicBezTo>
                    <a:cubicBezTo>
                      <a:pt x="358" y="60"/>
                      <a:pt x="356" y="55"/>
                      <a:pt x="355" y="50"/>
                    </a:cubicBezTo>
                    <a:cubicBezTo>
                      <a:pt x="354" y="47"/>
                      <a:pt x="354" y="44"/>
                      <a:pt x="354" y="42"/>
                    </a:cubicBezTo>
                    <a:cubicBezTo>
                      <a:pt x="355" y="37"/>
                      <a:pt x="356" y="32"/>
                      <a:pt x="357" y="26"/>
                    </a:cubicBezTo>
                    <a:close/>
                    <a:moveTo>
                      <a:pt x="86" y="1030"/>
                    </a:moveTo>
                    <a:cubicBezTo>
                      <a:pt x="88" y="1029"/>
                      <a:pt x="91" y="1029"/>
                      <a:pt x="93" y="1028"/>
                    </a:cubicBezTo>
                    <a:cubicBezTo>
                      <a:pt x="109" y="1025"/>
                      <a:pt x="124" y="1023"/>
                      <a:pt x="140" y="1020"/>
                    </a:cubicBezTo>
                    <a:cubicBezTo>
                      <a:pt x="156" y="1017"/>
                      <a:pt x="172" y="1014"/>
                      <a:pt x="189" y="1012"/>
                    </a:cubicBezTo>
                    <a:cubicBezTo>
                      <a:pt x="206" y="1010"/>
                      <a:pt x="221" y="1002"/>
                      <a:pt x="235" y="993"/>
                    </a:cubicBezTo>
                    <a:cubicBezTo>
                      <a:pt x="248" y="984"/>
                      <a:pt x="257" y="972"/>
                      <a:pt x="263" y="958"/>
                    </a:cubicBezTo>
                    <a:cubicBezTo>
                      <a:pt x="265" y="955"/>
                      <a:pt x="265" y="952"/>
                      <a:pt x="266" y="948"/>
                    </a:cubicBezTo>
                    <a:cubicBezTo>
                      <a:pt x="263" y="948"/>
                      <a:pt x="260" y="948"/>
                      <a:pt x="258" y="948"/>
                    </a:cubicBezTo>
                    <a:cubicBezTo>
                      <a:pt x="258" y="949"/>
                      <a:pt x="257" y="949"/>
                      <a:pt x="257" y="949"/>
                    </a:cubicBezTo>
                    <a:cubicBezTo>
                      <a:pt x="254" y="965"/>
                      <a:pt x="247" y="977"/>
                      <a:pt x="231" y="982"/>
                    </a:cubicBezTo>
                    <a:cubicBezTo>
                      <a:pt x="230" y="983"/>
                      <a:pt x="229" y="984"/>
                      <a:pt x="227" y="985"/>
                    </a:cubicBezTo>
                    <a:cubicBezTo>
                      <a:pt x="217" y="992"/>
                      <a:pt x="206" y="998"/>
                      <a:pt x="194" y="1001"/>
                    </a:cubicBezTo>
                    <a:cubicBezTo>
                      <a:pt x="185" y="1003"/>
                      <a:pt x="177" y="1007"/>
                      <a:pt x="168" y="1008"/>
                    </a:cubicBezTo>
                    <a:cubicBezTo>
                      <a:pt x="152" y="1011"/>
                      <a:pt x="136" y="1014"/>
                      <a:pt x="120" y="1015"/>
                    </a:cubicBezTo>
                    <a:cubicBezTo>
                      <a:pt x="107" y="1017"/>
                      <a:pt x="96" y="1021"/>
                      <a:pt x="86" y="1030"/>
                    </a:cubicBezTo>
                    <a:close/>
                    <a:moveTo>
                      <a:pt x="598" y="533"/>
                    </a:moveTo>
                    <a:cubicBezTo>
                      <a:pt x="600" y="530"/>
                      <a:pt x="602" y="527"/>
                      <a:pt x="603" y="525"/>
                    </a:cubicBezTo>
                    <a:cubicBezTo>
                      <a:pt x="606" y="517"/>
                      <a:pt x="608" y="509"/>
                      <a:pt x="612" y="502"/>
                    </a:cubicBezTo>
                    <a:cubicBezTo>
                      <a:pt x="620" y="485"/>
                      <a:pt x="624" y="468"/>
                      <a:pt x="625" y="449"/>
                    </a:cubicBezTo>
                    <a:cubicBezTo>
                      <a:pt x="626" y="427"/>
                      <a:pt x="616" y="409"/>
                      <a:pt x="603" y="393"/>
                    </a:cubicBezTo>
                    <a:cubicBezTo>
                      <a:pt x="594" y="383"/>
                      <a:pt x="584" y="376"/>
                      <a:pt x="572" y="370"/>
                    </a:cubicBezTo>
                    <a:cubicBezTo>
                      <a:pt x="566" y="366"/>
                      <a:pt x="559" y="364"/>
                      <a:pt x="552" y="361"/>
                    </a:cubicBezTo>
                    <a:cubicBezTo>
                      <a:pt x="552" y="364"/>
                      <a:pt x="552" y="366"/>
                      <a:pt x="552" y="368"/>
                    </a:cubicBezTo>
                    <a:cubicBezTo>
                      <a:pt x="555" y="370"/>
                      <a:pt x="558" y="372"/>
                      <a:pt x="561" y="374"/>
                    </a:cubicBezTo>
                    <a:cubicBezTo>
                      <a:pt x="581" y="381"/>
                      <a:pt x="596" y="394"/>
                      <a:pt x="607" y="411"/>
                    </a:cubicBezTo>
                    <a:cubicBezTo>
                      <a:pt x="614" y="422"/>
                      <a:pt x="618" y="434"/>
                      <a:pt x="616" y="447"/>
                    </a:cubicBezTo>
                    <a:cubicBezTo>
                      <a:pt x="615" y="461"/>
                      <a:pt x="612" y="476"/>
                      <a:pt x="607" y="489"/>
                    </a:cubicBezTo>
                    <a:cubicBezTo>
                      <a:pt x="602" y="503"/>
                      <a:pt x="598" y="517"/>
                      <a:pt x="598" y="533"/>
                    </a:cubicBezTo>
                    <a:close/>
                    <a:moveTo>
                      <a:pt x="338" y="78"/>
                    </a:moveTo>
                    <a:cubicBezTo>
                      <a:pt x="338" y="79"/>
                      <a:pt x="337" y="79"/>
                      <a:pt x="337" y="79"/>
                    </a:cubicBezTo>
                    <a:cubicBezTo>
                      <a:pt x="339" y="89"/>
                      <a:pt x="341" y="99"/>
                      <a:pt x="345" y="109"/>
                    </a:cubicBezTo>
                    <a:cubicBezTo>
                      <a:pt x="349" y="117"/>
                      <a:pt x="354" y="124"/>
                      <a:pt x="364" y="125"/>
                    </a:cubicBezTo>
                    <a:cubicBezTo>
                      <a:pt x="381" y="127"/>
                      <a:pt x="397" y="123"/>
                      <a:pt x="408" y="108"/>
                    </a:cubicBezTo>
                    <a:cubicBezTo>
                      <a:pt x="416" y="99"/>
                      <a:pt x="420" y="90"/>
                      <a:pt x="422" y="79"/>
                    </a:cubicBezTo>
                    <a:cubicBezTo>
                      <a:pt x="424" y="67"/>
                      <a:pt x="426" y="56"/>
                      <a:pt x="425" y="45"/>
                    </a:cubicBezTo>
                    <a:cubicBezTo>
                      <a:pt x="424" y="38"/>
                      <a:pt x="422" y="32"/>
                      <a:pt x="416" y="27"/>
                    </a:cubicBezTo>
                    <a:cubicBezTo>
                      <a:pt x="412" y="27"/>
                      <a:pt x="408" y="27"/>
                      <a:pt x="403" y="26"/>
                    </a:cubicBezTo>
                    <a:cubicBezTo>
                      <a:pt x="404" y="28"/>
                      <a:pt x="405" y="29"/>
                      <a:pt x="405" y="29"/>
                    </a:cubicBezTo>
                    <a:cubicBezTo>
                      <a:pt x="411" y="41"/>
                      <a:pt x="417" y="52"/>
                      <a:pt x="416" y="65"/>
                    </a:cubicBezTo>
                    <a:cubicBezTo>
                      <a:pt x="416" y="88"/>
                      <a:pt x="406" y="107"/>
                      <a:pt x="385" y="118"/>
                    </a:cubicBezTo>
                    <a:cubicBezTo>
                      <a:pt x="374" y="123"/>
                      <a:pt x="365" y="123"/>
                      <a:pt x="358" y="110"/>
                    </a:cubicBezTo>
                    <a:cubicBezTo>
                      <a:pt x="352" y="101"/>
                      <a:pt x="346" y="91"/>
                      <a:pt x="341" y="82"/>
                    </a:cubicBezTo>
                    <a:cubicBezTo>
                      <a:pt x="340" y="81"/>
                      <a:pt x="339" y="80"/>
                      <a:pt x="338" y="78"/>
                    </a:cubicBezTo>
                    <a:close/>
                    <a:moveTo>
                      <a:pt x="321" y="996"/>
                    </a:moveTo>
                    <a:cubicBezTo>
                      <a:pt x="302" y="1022"/>
                      <a:pt x="285" y="1048"/>
                      <a:pt x="270" y="1076"/>
                    </a:cubicBezTo>
                    <a:cubicBezTo>
                      <a:pt x="272" y="1077"/>
                      <a:pt x="272" y="1077"/>
                      <a:pt x="273" y="1077"/>
                    </a:cubicBezTo>
                    <a:cubicBezTo>
                      <a:pt x="273" y="1077"/>
                      <a:pt x="274" y="1077"/>
                      <a:pt x="274" y="1077"/>
                    </a:cubicBezTo>
                    <a:cubicBezTo>
                      <a:pt x="288" y="1050"/>
                      <a:pt x="302" y="1025"/>
                      <a:pt x="324" y="1003"/>
                    </a:cubicBezTo>
                    <a:cubicBezTo>
                      <a:pt x="334" y="1027"/>
                      <a:pt x="334" y="1052"/>
                      <a:pt x="344" y="1075"/>
                    </a:cubicBezTo>
                    <a:cubicBezTo>
                      <a:pt x="345" y="1061"/>
                      <a:pt x="340" y="1048"/>
                      <a:pt x="340" y="1034"/>
                    </a:cubicBezTo>
                    <a:cubicBezTo>
                      <a:pt x="342" y="1036"/>
                      <a:pt x="343" y="1037"/>
                      <a:pt x="344" y="1039"/>
                    </a:cubicBezTo>
                    <a:cubicBezTo>
                      <a:pt x="347" y="1050"/>
                      <a:pt x="351" y="1061"/>
                      <a:pt x="354" y="1071"/>
                    </a:cubicBezTo>
                    <a:cubicBezTo>
                      <a:pt x="355" y="1074"/>
                      <a:pt x="355" y="1077"/>
                      <a:pt x="359" y="1075"/>
                    </a:cubicBezTo>
                    <a:cubicBezTo>
                      <a:pt x="370" y="1034"/>
                      <a:pt x="381" y="993"/>
                      <a:pt x="392" y="952"/>
                    </a:cubicBezTo>
                    <a:cubicBezTo>
                      <a:pt x="392" y="951"/>
                      <a:pt x="391" y="951"/>
                      <a:pt x="390" y="951"/>
                    </a:cubicBezTo>
                    <a:cubicBezTo>
                      <a:pt x="390" y="952"/>
                      <a:pt x="389" y="954"/>
                      <a:pt x="388" y="955"/>
                    </a:cubicBezTo>
                    <a:cubicBezTo>
                      <a:pt x="386" y="962"/>
                      <a:pt x="384" y="969"/>
                      <a:pt x="382" y="976"/>
                    </a:cubicBezTo>
                    <a:cubicBezTo>
                      <a:pt x="379" y="987"/>
                      <a:pt x="376" y="998"/>
                      <a:pt x="373" y="1009"/>
                    </a:cubicBezTo>
                    <a:cubicBezTo>
                      <a:pt x="371" y="1016"/>
                      <a:pt x="368" y="1024"/>
                      <a:pt x="366" y="1032"/>
                    </a:cubicBezTo>
                    <a:cubicBezTo>
                      <a:pt x="363" y="1041"/>
                      <a:pt x="359" y="1050"/>
                      <a:pt x="360" y="1061"/>
                    </a:cubicBezTo>
                    <a:cubicBezTo>
                      <a:pt x="360" y="1062"/>
                      <a:pt x="359" y="1064"/>
                      <a:pt x="358" y="1067"/>
                    </a:cubicBezTo>
                    <a:cubicBezTo>
                      <a:pt x="357" y="1065"/>
                      <a:pt x="355" y="1064"/>
                      <a:pt x="355" y="1063"/>
                    </a:cubicBezTo>
                    <a:cubicBezTo>
                      <a:pt x="351" y="1053"/>
                      <a:pt x="347" y="1043"/>
                      <a:pt x="343" y="1033"/>
                    </a:cubicBezTo>
                    <a:cubicBezTo>
                      <a:pt x="340" y="1025"/>
                      <a:pt x="336" y="1017"/>
                      <a:pt x="333" y="1010"/>
                    </a:cubicBezTo>
                    <a:cubicBezTo>
                      <a:pt x="330" y="1005"/>
                      <a:pt x="328" y="1000"/>
                      <a:pt x="321" y="996"/>
                    </a:cubicBezTo>
                    <a:close/>
                    <a:moveTo>
                      <a:pt x="56" y="1069"/>
                    </a:moveTo>
                    <a:cubicBezTo>
                      <a:pt x="59" y="1064"/>
                      <a:pt x="62" y="1060"/>
                      <a:pt x="65" y="1056"/>
                    </a:cubicBezTo>
                    <a:cubicBezTo>
                      <a:pt x="77" y="1042"/>
                      <a:pt x="92" y="1036"/>
                      <a:pt x="109" y="1034"/>
                    </a:cubicBezTo>
                    <a:cubicBezTo>
                      <a:pt x="123" y="1032"/>
                      <a:pt x="136" y="1030"/>
                      <a:pt x="150" y="1028"/>
                    </a:cubicBezTo>
                    <a:cubicBezTo>
                      <a:pt x="159" y="1027"/>
                      <a:pt x="168" y="1024"/>
                      <a:pt x="176" y="1022"/>
                    </a:cubicBezTo>
                    <a:cubicBezTo>
                      <a:pt x="187" y="1020"/>
                      <a:pt x="198" y="1019"/>
                      <a:pt x="209" y="1016"/>
                    </a:cubicBezTo>
                    <a:cubicBezTo>
                      <a:pt x="229" y="1010"/>
                      <a:pt x="245" y="998"/>
                      <a:pt x="257" y="981"/>
                    </a:cubicBezTo>
                    <a:cubicBezTo>
                      <a:pt x="260" y="977"/>
                      <a:pt x="262" y="972"/>
                      <a:pt x="264" y="968"/>
                    </a:cubicBezTo>
                    <a:cubicBezTo>
                      <a:pt x="264" y="967"/>
                      <a:pt x="263" y="967"/>
                      <a:pt x="263" y="967"/>
                    </a:cubicBezTo>
                    <a:cubicBezTo>
                      <a:pt x="250" y="990"/>
                      <a:pt x="230" y="1004"/>
                      <a:pt x="206" y="1012"/>
                    </a:cubicBezTo>
                    <a:cubicBezTo>
                      <a:pt x="196" y="1015"/>
                      <a:pt x="186" y="1016"/>
                      <a:pt x="176" y="1018"/>
                    </a:cubicBezTo>
                    <a:cubicBezTo>
                      <a:pt x="150" y="1022"/>
                      <a:pt x="125" y="1027"/>
                      <a:pt x="100" y="1031"/>
                    </a:cubicBezTo>
                    <a:cubicBezTo>
                      <a:pt x="87" y="1033"/>
                      <a:pt x="74" y="1037"/>
                      <a:pt x="65" y="1048"/>
                    </a:cubicBezTo>
                    <a:cubicBezTo>
                      <a:pt x="60" y="1054"/>
                      <a:pt x="56" y="1061"/>
                      <a:pt x="51" y="1069"/>
                    </a:cubicBezTo>
                    <a:cubicBezTo>
                      <a:pt x="53" y="1069"/>
                      <a:pt x="54" y="1069"/>
                      <a:pt x="56" y="1069"/>
                    </a:cubicBezTo>
                    <a:close/>
                    <a:moveTo>
                      <a:pt x="593" y="521"/>
                    </a:moveTo>
                    <a:cubicBezTo>
                      <a:pt x="593" y="521"/>
                      <a:pt x="594" y="522"/>
                      <a:pt x="594" y="522"/>
                    </a:cubicBezTo>
                    <a:cubicBezTo>
                      <a:pt x="595" y="520"/>
                      <a:pt x="595" y="518"/>
                      <a:pt x="595" y="516"/>
                    </a:cubicBezTo>
                    <a:cubicBezTo>
                      <a:pt x="597" y="510"/>
                      <a:pt x="598" y="504"/>
                      <a:pt x="600" y="499"/>
                    </a:cubicBezTo>
                    <a:cubicBezTo>
                      <a:pt x="604" y="485"/>
                      <a:pt x="608" y="471"/>
                      <a:pt x="611" y="457"/>
                    </a:cubicBezTo>
                    <a:cubicBezTo>
                      <a:pt x="613" y="450"/>
                      <a:pt x="613" y="443"/>
                      <a:pt x="612" y="437"/>
                    </a:cubicBezTo>
                    <a:cubicBezTo>
                      <a:pt x="610" y="420"/>
                      <a:pt x="600" y="406"/>
                      <a:pt x="588" y="394"/>
                    </a:cubicBezTo>
                    <a:cubicBezTo>
                      <a:pt x="578" y="384"/>
                      <a:pt x="565" y="380"/>
                      <a:pt x="552" y="374"/>
                    </a:cubicBezTo>
                    <a:cubicBezTo>
                      <a:pt x="556" y="377"/>
                      <a:pt x="560" y="380"/>
                      <a:pt x="564" y="383"/>
                    </a:cubicBezTo>
                    <a:cubicBezTo>
                      <a:pt x="571" y="388"/>
                      <a:pt x="579" y="394"/>
                      <a:pt x="586" y="399"/>
                    </a:cubicBezTo>
                    <a:cubicBezTo>
                      <a:pt x="600" y="409"/>
                      <a:pt x="606" y="422"/>
                      <a:pt x="603" y="439"/>
                    </a:cubicBezTo>
                    <a:cubicBezTo>
                      <a:pt x="602" y="448"/>
                      <a:pt x="599" y="457"/>
                      <a:pt x="598" y="466"/>
                    </a:cubicBezTo>
                    <a:cubicBezTo>
                      <a:pt x="596" y="484"/>
                      <a:pt x="595" y="503"/>
                      <a:pt x="593" y="521"/>
                    </a:cubicBezTo>
                    <a:close/>
                    <a:moveTo>
                      <a:pt x="636" y="169"/>
                    </a:moveTo>
                    <a:cubicBezTo>
                      <a:pt x="630" y="172"/>
                      <a:pt x="624" y="175"/>
                      <a:pt x="619" y="179"/>
                    </a:cubicBezTo>
                    <a:cubicBezTo>
                      <a:pt x="614" y="182"/>
                      <a:pt x="611" y="187"/>
                      <a:pt x="606" y="191"/>
                    </a:cubicBezTo>
                    <a:cubicBezTo>
                      <a:pt x="594" y="199"/>
                      <a:pt x="586" y="210"/>
                      <a:pt x="579" y="222"/>
                    </a:cubicBezTo>
                    <a:cubicBezTo>
                      <a:pt x="574" y="233"/>
                      <a:pt x="567" y="244"/>
                      <a:pt x="562" y="255"/>
                    </a:cubicBezTo>
                    <a:cubicBezTo>
                      <a:pt x="555" y="270"/>
                      <a:pt x="546" y="283"/>
                      <a:pt x="531" y="292"/>
                    </a:cubicBezTo>
                    <a:cubicBezTo>
                      <a:pt x="532" y="294"/>
                      <a:pt x="533" y="295"/>
                      <a:pt x="534" y="297"/>
                    </a:cubicBezTo>
                    <a:cubicBezTo>
                      <a:pt x="537" y="295"/>
                      <a:pt x="539" y="294"/>
                      <a:pt x="541" y="292"/>
                    </a:cubicBezTo>
                    <a:cubicBezTo>
                      <a:pt x="552" y="282"/>
                      <a:pt x="560" y="269"/>
                      <a:pt x="568" y="256"/>
                    </a:cubicBezTo>
                    <a:cubicBezTo>
                      <a:pt x="577" y="241"/>
                      <a:pt x="585" y="225"/>
                      <a:pt x="595" y="209"/>
                    </a:cubicBezTo>
                    <a:cubicBezTo>
                      <a:pt x="602" y="198"/>
                      <a:pt x="611" y="188"/>
                      <a:pt x="625" y="184"/>
                    </a:cubicBezTo>
                    <a:cubicBezTo>
                      <a:pt x="630" y="182"/>
                      <a:pt x="636" y="179"/>
                      <a:pt x="642" y="177"/>
                    </a:cubicBezTo>
                    <a:cubicBezTo>
                      <a:pt x="640" y="174"/>
                      <a:pt x="638" y="172"/>
                      <a:pt x="636" y="169"/>
                    </a:cubicBezTo>
                    <a:close/>
                    <a:moveTo>
                      <a:pt x="210" y="784"/>
                    </a:moveTo>
                    <a:cubicBezTo>
                      <a:pt x="219" y="794"/>
                      <a:pt x="230" y="796"/>
                      <a:pt x="242" y="796"/>
                    </a:cubicBezTo>
                    <a:cubicBezTo>
                      <a:pt x="247" y="796"/>
                      <a:pt x="250" y="794"/>
                      <a:pt x="253" y="790"/>
                    </a:cubicBezTo>
                    <a:cubicBezTo>
                      <a:pt x="259" y="779"/>
                      <a:pt x="264" y="767"/>
                      <a:pt x="263" y="755"/>
                    </a:cubicBezTo>
                    <a:cubicBezTo>
                      <a:pt x="263" y="746"/>
                      <a:pt x="261" y="738"/>
                      <a:pt x="259" y="729"/>
                    </a:cubicBezTo>
                    <a:cubicBezTo>
                      <a:pt x="256" y="733"/>
                      <a:pt x="254" y="736"/>
                      <a:pt x="251" y="740"/>
                    </a:cubicBezTo>
                    <a:cubicBezTo>
                      <a:pt x="251" y="742"/>
                      <a:pt x="252" y="743"/>
                      <a:pt x="252" y="745"/>
                    </a:cubicBezTo>
                    <a:cubicBezTo>
                      <a:pt x="255" y="753"/>
                      <a:pt x="255" y="761"/>
                      <a:pt x="253" y="770"/>
                    </a:cubicBezTo>
                    <a:cubicBezTo>
                      <a:pt x="251" y="780"/>
                      <a:pt x="240" y="788"/>
                      <a:pt x="229" y="784"/>
                    </a:cubicBezTo>
                    <a:cubicBezTo>
                      <a:pt x="225" y="782"/>
                      <a:pt x="221" y="779"/>
                      <a:pt x="217" y="777"/>
                    </a:cubicBezTo>
                    <a:cubicBezTo>
                      <a:pt x="215" y="779"/>
                      <a:pt x="213" y="781"/>
                      <a:pt x="210" y="784"/>
                    </a:cubicBezTo>
                    <a:close/>
                    <a:moveTo>
                      <a:pt x="453" y="715"/>
                    </a:moveTo>
                    <a:cubicBezTo>
                      <a:pt x="445" y="712"/>
                      <a:pt x="437" y="709"/>
                      <a:pt x="430" y="706"/>
                    </a:cubicBezTo>
                    <a:cubicBezTo>
                      <a:pt x="418" y="701"/>
                      <a:pt x="408" y="692"/>
                      <a:pt x="398" y="685"/>
                    </a:cubicBezTo>
                    <a:cubicBezTo>
                      <a:pt x="386" y="677"/>
                      <a:pt x="374" y="668"/>
                      <a:pt x="359" y="664"/>
                    </a:cubicBezTo>
                    <a:cubicBezTo>
                      <a:pt x="356" y="664"/>
                      <a:pt x="353" y="664"/>
                      <a:pt x="349" y="663"/>
                    </a:cubicBezTo>
                    <a:cubicBezTo>
                      <a:pt x="341" y="660"/>
                      <a:pt x="332" y="661"/>
                      <a:pt x="324" y="663"/>
                    </a:cubicBezTo>
                    <a:cubicBezTo>
                      <a:pt x="323" y="663"/>
                      <a:pt x="322" y="664"/>
                      <a:pt x="320" y="665"/>
                    </a:cubicBezTo>
                    <a:cubicBezTo>
                      <a:pt x="320" y="665"/>
                      <a:pt x="320" y="666"/>
                      <a:pt x="321" y="666"/>
                    </a:cubicBezTo>
                    <a:cubicBezTo>
                      <a:pt x="326" y="667"/>
                      <a:pt x="331" y="668"/>
                      <a:pt x="336" y="668"/>
                    </a:cubicBezTo>
                    <a:cubicBezTo>
                      <a:pt x="351" y="669"/>
                      <a:pt x="366" y="672"/>
                      <a:pt x="379" y="681"/>
                    </a:cubicBezTo>
                    <a:cubicBezTo>
                      <a:pt x="394" y="691"/>
                      <a:pt x="408" y="700"/>
                      <a:pt x="423" y="709"/>
                    </a:cubicBezTo>
                    <a:cubicBezTo>
                      <a:pt x="431" y="714"/>
                      <a:pt x="440" y="718"/>
                      <a:pt x="450" y="718"/>
                    </a:cubicBezTo>
                    <a:cubicBezTo>
                      <a:pt x="451" y="717"/>
                      <a:pt x="452" y="716"/>
                      <a:pt x="453" y="715"/>
                    </a:cubicBezTo>
                    <a:close/>
                    <a:moveTo>
                      <a:pt x="622" y="1067"/>
                    </a:moveTo>
                    <a:cubicBezTo>
                      <a:pt x="620" y="1056"/>
                      <a:pt x="615" y="1049"/>
                      <a:pt x="607" y="1043"/>
                    </a:cubicBezTo>
                    <a:cubicBezTo>
                      <a:pt x="590" y="1031"/>
                      <a:pt x="572" y="1020"/>
                      <a:pt x="549" y="1017"/>
                    </a:cubicBezTo>
                    <a:cubicBezTo>
                      <a:pt x="539" y="1016"/>
                      <a:pt x="531" y="1015"/>
                      <a:pt x="525" y="1016"/>
                    </a:cubicBezTo>
                    <a:cubicBezTo>
                      <a:pt x="528" y="1016"/>
                      <a:pt x="533" y="1017"/>
                      <a:pt x="537" y="1017"/>
                    </a:cubicBezTo>
                    <a:cubicBezTo>
                      <a:pt x="545" y="1018"/>
                      <a:pt x="553" y="1020"/>
                      <a:pt x="560" y="1025"/>
                    </a:cubicBezTo>
                    <a:cubicBezTo>
                      <a:pt x="566" y="1028"/>
                      <a:pt x="572" y="1032"/>
                      <a:pt x="577" y="1036"/>
                    </a:cubicBezTo>
                    <a:cubicBezTo>
                      <a:pt x="589" y="1044"/>
                      <a:pt x="602" y="1052"/>
                      <a:pt x="608" y="1067"/>
                    </a:cubicBezTo>
                    <a:cubicBezTo>
                      <a:pt x="609" y="1067"/>
                      <a:pt x="609" y="1067"/>
                      <a:pt x="610" y="1068"/>
                    </a:cubicBezTo>
                    <a:cubicBezTo>
                      <a:pt x="614" y="1068"/>
                      <a:pt x="618" y="1067"/>
                      <a:pt x="622" y="1067"/>
                    </a:cubicBezTo>
                    <a:close/>
                    <a:moveTo>
                      <a:pt x="590" y="506"/>
                    </a:moveTo>
                    <a:cubicBezTo>
                      <a:pt x="591" y="493"/>
                      <a:pt x="592" y="480"/>
                      <a:pt x="594" y="466"/>
                    </a:cubicBezTo>
                    <a:cubicBezTo>
                      <a:pt x="596" y="456"/>
                      <a:pt x="598" y="446"/>
                      <a:pt x="599" y="436"/>
                    </a:cubicBezTo>
                    <a:cubicBezTo>
                      <a:pt x="600" y="426"/>
                      <a:pt x="599" y="417"/>
                      <a:pt x="592" y="410"/>
                    </a:cubicBezTo>
                    <a:cubicBezTo>
                      <a:pt x="590" y="408"/>
                      <a:pt x="587" y="405"/>
                      <a:pt x="585" y="403"/>
                    </a:cubicBezTo>
                    <a:cubicBezTo>
                      <a:pt x="574" y="395"/>
                      <a:pt x="562" y="387"/>
                      <a:pt x="551" y="378"/>
                    </a:cubicBezTo>
                    <a:cubicBezTo>
                      <a:pt x="550" y="381"/>
                      <a:pt x="550" y="383"/>
                      <a:pt x="550" y="385"/>
                    </a:cubicBezTo>
                    <a:cubicBezTo>
                      <a:pt x="557" y="389"/>
                      <a:pt x="565" y="394"/>
                      <a:pt x="572" y="398"/>
                    </a:cubicBezTo>
                    <a:cubicBezTo>
                      <a:pt x="580" y="404"/>
                      <a:pt x="587" y="409"/>
                      <a:pt x="589" y="420"/>
                    </a:cubicBezTo>
                    <a:cubicBezTo>
                      <a:pt x="592" y="440"/>
                      <a:pt x="590" y="459"/>
                      <a:pt x="588" y="478"/>
                    </a:cubicBezTo>
                    <a:cubicBezTo>
                      <a:pt x="587" y="487"/>
                      <a:pt x="588" y="497"/>
                      <a:pt x="590" y="506"/>
                    </a:cubicBezTo>
                    <a:close/>
                    <a:moveTo>
                      <a:pt x="529" y="289"/>
                    </a:moveTo>
                    <a:cubicBezTo>
                      <a:pt x="538" y="284"/>
                      <a:pt x="545" y="278"/>
                      <a:pt x="549" y="270"/>
                    </a:cubicBezTo>
                    <a:cubicBezTo>
                      <a:pt x="557" y="257"/>
                      <a:pt x="563" y="244"/>
                      <a:pt x="571" y="231"/>
                    </a:cubicBezTo>
                    <a:cubicBezTo>
                      <a:pt x="575" y="222"/>
                      <a:pt x="580" y="213"/>
                      <a:pt x="586" y="206"/>
                    </a:cubicBezTo>
                    <a:cubicBezTo>
                      <a:pt x="596" y="192"/>
                      <a:pt x="609" y="182"/>
                      <a:pt x="622" y="172"/>
                    </a:cubicBezTo>
                    <a:cubicBezTo>
                      <a:pt x="626" y="170"/>
                      <a:pt x="630" y="168"/>
                      <a:pt x="634" y="166"/>
                    </a:cubicBezTo>
                    <a:cubicBezTo>
                      <a:pt x="632" y="164"/>
                      <a:pt x="631" y="162"/>
                      <a:pt x="629" y="160"/>
                    </a:cubicBezTo>
                    <a:cubicBezTo>
                      <a:pt x="626" y="162"/>
                      <a:pt x="623" y="164"/>
                      <a:pt x="620" y="166"/>
                    </a:cubicBezTo>
                    <a:cubicBezTo>
                      <a:pt x="607" y="175"/>
                      <a:pt x="597" y="188"/>
                      <a:pt x="586" y="201"/>
                    </a:cubicBezTo>
                    <a:cubicBezTo>
                      <a:pt x="576" y="212"/>
                      <a:pt x="569" y="226"/>
                      <a:pt x="562" y="238"/>
                    </a:cubicBezTo>
                    <a:cubicBezTo>
                      <a:pt x="552" y="255"/>
                      <a:pt x="544" y="274"/>
                      <a:pt x="525" y="284"/>
                    </a:cubicBezTo>
                    <a:cubicBezTo>
                      <a:pt x="527" y="286"/>
                      <a:pt x="528" y="287"/>
                      <a:pt x="529" y="289"/>
                    </a:cubicBezTo>
                    <a:close/>
                    <a:moveTo>
                      <a:pt x="640" y="1065"/>
                    </a:moveTo>
                    <a:cubicBezTo>
                      <a:pt x="637" y="1058"/>
                      <a:pt x="635" y="1051"/>
                      <a:pt x="631" y="1046"/>
                    </a:cubicBezTo>
                    <a:cubicBezTo>
                      <a:pt x="619" y="1029"/>
                      <a:pt x="606" y="1015"/>
                      <a:pt x="587" y="1007"/>
                    </a:cubicBezTo>
                    <a:cubicBezTo>
                      <a:pt x="575" y="1001"/>
                      <a:pt x="562" y="996"/>
                      <a:pt x="547" y="999"/>
                    </a:cubicBezTo>
                    <a:cubicBezTo>
                      <a:pt x="549" y="999"/>
                      <a:pt x="551" y="1000"/>
                      <a:pt x="553" y="1000"/>
                    </a:cubicBezTo>
                    <a:cubicBezTo>
                      <a:pt x="561" y="1003"/>
                      <a:pt x="569" y="1004"/>
                      <a:pt x="576" y="1008"/>
                    </a:cubicBezTo>
                    <a:cubicBezTo>
                      <a:pt x="596" y="1019"/>
                      <a:pt x="613" y="1034"/>
                      <a:pt x="625" y="1054"/>
                    </a:cubicBezTo>
                    <a:cubicBezTo>
                      <a:pt x="629" y="1059"/>
                      <a:pt x="634" y="1063"/>
                      <a:pt x="640" y="1065"/>
                    </a:cubicBezTo>
                    <a:close/>
                    <a:moveTo>
                      <a:pt x="582" y="483"/>
                    </a:moveTo>
                    <a:cubicBezTo>
                      <a:pt x="583" y="483"/>
                      <a:pt x="583" y="483"/>
                      <a:pt x="584" y="483"/>
                    </a:cubicBezTo>
                    <a:cubicBezTo>
                      <a:pt x="584" y="477"/>
                      <a:pt x="585" y="471"/>
                      <a:pt x="585" y="465"/>
                    </a:cubicBezTo>
                    <a:cubicBezTo>
                      <a:pt x="586" y="453"/>
                      <a:pt x="588" y="441"/>
                      <a:pt x="586" y="429"/>
                    </a:cubicBezTo>
                    <a:cubicBezTo>
                      <a:pt x="585" y="419"/>
                      <a:pt x="583" y="410"/>
                      <a:pt x="573" y="405"/>
                    </a:cubicBezTo>
                    <a:cubicBezTo>
                      <a:pt x="565" y="400"/>
                      <a:pt x="558" y="394"/>
                      <a:pt x="549" y="389"/>
                    </a:cubicBezTo>
                    <a:cubicBezTo>
                      <a:pt x="548" y="391"/>
                      <a:pt x="548" y="393"/>
                      <a:pt x="548" y="394"/>
                    </a:cubicBezTo>
                    <a:cubicBezTo>
                      <a:pt x="551" y="397"/>
                      <a:pt x="555" y="399"/>
                      <a:pt x="558" y="401"/>
                    </a:cubicBezTo>
                    <a:cubicBezTo>
                      <a:pt x="566" y="405"/>
                      <a:pt x="570" y="411"/>
                      <a:pt x="572" y="419"/>
                    </a:cubicBezTo>
                    <a:cubicBezTo>
                      <a:pt x="575" y="428"/>
                      <a:pt x="577" y="438"/>
                      <a:pt x="578" y="448"/>
                    </a:cubicBezTo>
                    <a:cubicBezTo>
                      <a:pt x="580" y="460"/>
                      <a:pt x="581" y="472"/>
                      <a:pt x="582" y="483"/>
                    </a:cubicBezTo>
                    <a:close/>
                    <a:moveTo>
                      <a:pt x="271" y="715"/>
                    </a:moveTo>
                    <a:cubicBezTo>
                      <a:pt x="268" y="719"/>
                      <a:pt x="266" y="722"/>
                      <a:pt x="263" y="725"/>
                    </a:cubicBezTo>
                    <a:cubicBezTo>
                      <a:pt x="264" y="732"/>
                      <a:pt x="264" y="738"/>
                      <a:pt x="265" y="744"/>
                    </a:cubicBezTo>
                    <a:cubicBezTo>
                      <a:pt x="271" y="762"/>
                      <a:pt x="265" y="778"/>
                      <a:pt x="255" y="793"/>
                    </a:cubicBezTo>
                    <a:cubicBezTo>
                      <a:pt x="253" y="796"/>
                      <a:pt x="248" y="799"/>
                      <a:pt x="244" y="799"/>
                    </a:cubicBezTo>
                    <a:cubicBezTo>
                      <a:pt x="231" y="801"/>
                      <a:pt x="219" y="799"/>
                      <a:pt x="209" y="788"/>
                    </a:cubicBezTo>
                    <a:cubicBezTo>
                      <a:pt x="209" y="788"/>
                      <a:pt x="208" y="788"/>
                      <a:pt x="207" y="788"/>
                    </a:cubicBezTo>
                    <a:cubicBezTo>
                      <a:pt x="212" y="797"/>
                      <a:pt x="221" y="802"/>
                      <a:pt x="231" y="804"/>
                    </a:cubicBezTo>
                    <a:cubicBezTo>
                      <a:pt x="241" y="807"/>
                      <a:pt x="260" y="804"/>
                      <a:pt x="266" y="788"/>
                    </a:cubicBezTo>
                    <a:cubicBezTo>
                      <a:pt x="269" y="780"/>
                      <a:pt x="274" y="773"/>
                      <a:pt x="273" y="763"/>
                    </a:cubicBezTo>
                    <a:cubicBezTo>
                      <a:pt x="270" y="747"/>
                      <a:pt x="271" y="732"/>
                      <a:pt x="271" y="715"/>
                    </a:cubicBezTo>
                    <a:close/>
                    <a:moveTo>
                      <a:pt x="391" y="1074"/>
                    </a:moveTo>
                    <a:cubicBezTo>
                      <a:pt x="391" y="1075"/>
                      <a:pt x="392" y="1075"/>
                      <a:pt x="392" y="1075"/>
                    </a:cubicBezTo>
                    <a:cubicBezTo>
                      <a:pt x="393" y="1074"/>
                      <a:pt x="395" y="1073"/>
                      <a:pt x="395" y="1072"/>
                    </a:cubicBezTo>
                    <a:cubicBezTo>
                      <a:pt x="398" y="1065"/>
                      <a:pt x="399" y="1059"/>
                      <a:pt x="402" y="1052"/>
                    </a:cubicBezTo>
                    <a:cubicBezTo>
                      <a:pt x="405" y="1043"/>
                      <a:pt x="408" y="1033"/>
                      <a:pt x="411" y="1024"/>
                    </a:cubicBezTo>
                    <a:cubicBezTo>
                      <a:pt x="411" y="1022"/>
                      <a:pt x="413" y="1021"/>
                      <a:pt x="414" y="1020"/>
                    </a:cubicBezTo>
                    <a:cubicBezTo>
                      <a:pt x="415" y="1020"/>
                      <a:pt x="415" y="1020"/>
                      <a:pt x="416" y="1020"/>
                    </a:cubicBezTo>
                    <a:cubicBezTo>
                      <a:pt x="415" y="1038"/>
                      <a:pt x="414" y="1057"/>
                      <a:pt x="413" y="1075"/>
                    </a:cubicBezTo>
                    <a:cubicBezTo>
                      <a:pt x="413" y="1075"/>
                      <a:pt x="414" y="1075"/>
                      <a:pt x="415" y="1075"/>
                    </a:cubicBezTo>
                    <a:cubicBezTo>
                      <a:pt x="418" y="1043"/>
                      <a:pt x="420" y="1012"/>
                      <a:pt x="424" y="980"/>
                    </a:cubicBezTo>
                    <a:cubicBezTo>
                      <a:pt x="419" y="983"/>
                      <a:pt x="394" y="1056"/>
                      <a:pt x="391" y="1074"/>
                    </a:cubicBezTo>
                    <a:close/>
                    <a:moveTo>
                      <a:pt x="373" y="1065"/>
                    </a:moveTo>
                    <a:cubicBezTo>
                      <a:pt x="374" y="1065"/>
                      <a:pt x="374" y="1065"/>
                      <a:pt x="374" y="1065"/>
                    </a:cubicBezTo>
                    <a:cubicBezTo>
                      <a:pt x="386" y="1027"/>
                      <a:pt x="398" y="989"/>
                      <a:pt x="410" y="951"/>
                    </a:cubicBezTo>
                    <a:cubicBezTo>
                      <a:pt x="408" y="951"/>
                      <a:pt x="405" y="951"/>
                      <a:pt x="402" y="951"/>
                    </a:cubicBezTo>
                    <a:cubicBezTo>
                      <a:pt x="401" y="954"/>
                      <a:pt x="398" y="957"/>
                      <a:pt x="397" y="961"/>
                    </a:cubicBezTo>
                    <a:cubicBezTo>
                      <a:pt x="389" y="995"/>
                      <a:pt x="381" y="1030"/>
                      <a:pt x="373" y="1065"/>
                    </a:cubicBezTo>
                    <a:close/>
                    <a:moveTo>
                      <a:pt x="510" y="1024"/>
                    </a:moveTo>
                    <a:cubicBezTo>
                      <a:pt x="518" y="1030"/>
                      <a:pt x="524" y="1037"/>
                      <a:pt x="534" y="1039"/>
                    </a:cubicBezTo>
                    <a:cubicBezTo>
                      <a:pt x="556" y="1042"/>
                      <a:pt x="576" y="1050"/>
                      <a:pt x="591" y="1069"/>
                    </a:cubicBezTo>
                    <a:cubicBezTo>
                      <a:pt x="592" y="1069"/>
                      <a:pt x="593" y="1069"/>
                      <a:pt x="594" y="1068"/>
                    </a:cubicBezTo>
                    <a:cubicBezTo>
                      <a:pt x="592" y="1064"/>
                      <a:pt x="590" y="1060"/>
                      <a:pt x="588" y="1057"/>
                    </a:cubicBezTo>
                    <a:cubicBezTo>
                      <a:pt x="585" y="1051"/>
                      <a:pt x="581" y="1047"/>
                      <a:pt x="575" y="1044"/>
                    </a:cubicBezTo>
                    <a:cubicBezTo>
                      <a:pt x="561" y="1037"/>
                      <a:pt x="547" y="1030"/>
                      <a:pt x="531" y="1028"/>
                    </a:cubicBezTo>
                    <a:cubicBezTo>
                      <a:pt x="524" y="1028"/>
                      <a:pt x="517" y="1026"/>
                      <a:pt x="510" y="1024"/>
                    </a:cubicBezTo>
                    <a:close/>
                    <a:moveTo>
                      <a:pt x="310" y="675"/>
                    </a:moveTo>
                    <a:cubicBezTo>
                      <a:pt x="312" y="675"/>
                      <a:pt x="313" y="675"/>
                      <a:pt x="314" y="675"/>
                    </a:cubicBezTo>
                    <a:cubicBezTo>
                      <a:pt x="334" y="673"/>
                      <a:pt x="351" y="680"/>
                      <a:pt x="368" y="689"/>
                    </a:cubicBezTo>
                    <a:cubicBezTo>
                      <a:pt x="375" y="693"/>
                      <a:pt x="383" y="697"/>
                      <a:pt x="391" y="701"/>
                    </a:cubicBezTo>
                    <a:cubicBezTo>
                      <a:pt x="399" y="705"/>
                      <a:pt x="407" y="709"/>
                      <a:pt x="415" y="712"/>
                    </a:cubicBezTo>
                    <a:cubicBezTo>
                      <a:pt x="420" y="714"/>
                      <a:pt x="426" y="716"/>
                      <a:pt x="431" y="719"/>
                    </a:cubicBezTo>
                    <a:cubicBezTo>
                      <a:pt x="428" y="716"/>
                      <a:pt x="424" y="715"/>
                      <a:pt x="420" y="713"/>
                    </a:cubicBezTo>
                    <a:cubicBezTo>
                      <a:pt x="411" y="706"/>
                      <a:pt x="401" y="700"/>
                      <a:pt x="392" y="694"/>
                    </a:cubicBezTo>
                    <a:cubicBezTo>
                      <a:pt x="378" y="685"/>
                      <a:pt x="366" y="675"/>
                      <a:pt x="349" y="674"/>
                    </a:cubicBezTo>
                    <a:cubicBezTo>
                      <a:pt x="338" y="673"/>
                      <a:pt x="327" y="671"/>
                      <a:pt x="316" y="670"/>
                    </a:cubicBezTo>
                    <a:cubicBezTo>
                      <a:pt x="314" y="671"/>
                      <a:pt x="312" y="673"/>
                      <a:pt x="310" y="675"/>
                    </a:cubicBezTo>
                    <a:close/>
                    <a:moveTo>
                      <a:pt x="322" y="1009"/>
                    </a:moveTo>
                    <a:cubicBezTo>
                      <a:pt x="304" y="1030"/>
                      <a:pt x="290" y="1052"/>
                      <a:pt x="280" y="1076"/>
                    </a:cubicBezTo>
                    <a:cubicBezTo>
                      <a:pt x="281" y="1076"/>
                      <a:pt x="281" y="1076"/>
                      <a:pt x="282" y="1075"/>
                    </a:cubicBezTo>
                    <a:cubicBezTo>
                      <a:pt x="290" y="1062"/>
                      <a:pt x="298" y="1048"/>
                      <a:pt x="306" y="1035"/>
                    </a:cubicBezTo>
                    <a:cubicBezTo>
                      <a:pt x="309" y="1030"/>
                      <a:pt x="313" y="1025"/>
                      <a:pt x="319" y="1020"/>
                    </a:cubicBezTo>
                    <a:cubicBezTo>
                      <a:pt x="324" y="1040"/>
                      <a:pt x="329" y="1058"/>
                      <a:pt x="333" y="1077"/>
                    </a:cubicBezTo>
                    <a:cubicBezTo>
                      <a:pt x="336" y="1077"/>
                      <a:pt x="337" y="1077"/>
                      <a:pt x="340" y="1077"/>
                    </a:cubicBezTo>
                    <a:cubicBezTo>
                      <a:pt x="332" y="1055"/>
                      <a:pt x="331" y="1032"/>
                      <a:pt x="322" y="1009"/>
                    </a:cubicBezTo>
                    <a:close/>
                    <a:moveTo>
                      <a:pt x="380" y="30"/>
                    </a:moveTo>
                    <a:cubicBezTo>
                      <a:pt x="380" y="30"/>
                      <a:pt x="379" y="31"/>
                      <a:pt x="379" y="31"/>
                    </a:cubicBezTo>
                    <a:cubicBezTo>
                      <a:pt x="378" y="39"/>
                      <a:pt x="380" y="48"/>
                      <a:pt x="373" y="55"/>
                    </a:cubicBezTo>
                    <a:cubicBezTo>
                      <a:pt x="369" y="54"/>
                      <a:pt x="368" y="51"/>
                      <a:pt x="366" y="47"/>
                    </a:cubicBezTo>
                    <a:cubicBezTo>
                      <a:pt x="364" y="40"/>
                      <a:pt x="362" y="33"/>
                      <a:pt x="369" y="25"/>
                    </a:cubicBezTo>
                    <a:cubicBezTo>
                      <a:pt x="366" y="26"/>
                      <a:pt x="364" y="26"/>
                      <a:pt x="362" y="26"/>
                    </a:cubicBezTo>
                    <a:cubicBezTo>
                      <a:pt x="354" y="40"/>
                      <a:pt x="358" y="53"/>
                      <a:pt x="364" y="66"/>
                    </a:cubicBezTo>
                    <a:cubicBezTo>
                      <a:pt x="365" y="69"/>
                      <a:pt x="367" y="71"/>
                      <a:pt x="370" y="72"/>
                    </a:cubicBezTo>
                    <a:cubicBezTo>
                      <a:pt x="374" y="75"/>
                      <a:pt x="378" y="75"/>
                      <a:pt x="379" y="69"/>
                    </a:cubicBezTo>
                    <a:cubicBezTo>
                      <a:pt x="381" y="60"/>
                      <a:pt x="382" y="51"/>
                      <a:pt x="383" y="42"/>
                    </a:cubicBezTo>
                    <a:cubicBezTo>
                      <a:pt x="383" y="38"/>
                      <a:pt x="381" y="34"/>
                      <a:pt x="380" y="30"/>
                    </a:cubicBezTo>
                    <a:close/>
                    <a:moveTo>
                      <a:pt x="426" y="1076"/>
                    </a:moveTo>
                    <a:cubicBezTo>
                      <a:pt x="427" y="1076"/>
                      <a:pt x="427" y="1076"/>
                      <a:pt x="428" y="1076"/>
                    </a:cubicBezTo>
                    <a:cubicBezTo>
                      <a:pt x="431" y="1033"/>
                      <a:pt x="436" y="991"/>
                      <a:pt x="451" y="950"/>
                    </a:cubicBezTo>
                    <a:cubicBezTo>
                      <a:pt x="446" y="950"/>
                      <a:pt x="445" y="953"/>
                      <a:pt x="444" y="956"/>
                    </a:cubicBezTo>
                    <a:cubicBezTo>
                      <a:pt x="441" y="968"/>
                      <a:pt x="437" y="980"/>
                      <a:pt x="435" y="992"/>
                    </a:cubicBezTo>
                    <a:cubicBezTo>
                      <a:pt x="432" y="1003"/>
                      <a:pt x="432" y="1014"/>
                      <a:pt x="429" y="1025"/>
                    </a:cubicBezTo>
                    <a:cubicBezTo>
                      <a:pt x="426" y="1040"/>
                      <a:pt x="425" y="1056"/>
                      <a:pt x="425" y="1071"/>
                    </a:cubicBezTo>
                    <a:cubicBezTo>
                      <a:pt x="425" y="1073"/>
                      <a:pt x="426" y="1074"/>
                      <a:pt x="426" y="1076"/>
                    </a:cubicBezTo>
                    <a:close/>
                    <a:moveTo>
                      <a:pt x="582" y="500"/>
                    </a:moveTo>
                    <a:cubicBezTo>
                      <a:pt x="582" y="499"/>
                      <a:pt x="582" y="499"/>
                      <a:pt x="583" y="499"/>
                    </a:cubicBezTo>
                    <a:cubicBezTo>
                      <a:pt x="582" y="497"/>
                      <a:pt x="582" y="494"/>
                      <a:pt x="581" y="492"/>
                    </a:cubicBezTo>
                    <a:cubicBezTo>
                      <a:pt x="578" y="481"/>
                      <a:pt x="577" y="469"/>
                      <a:pt x="575" y="457"/>
                    </a:cubicBezTo>
                    <a:cubicBezTo>
                      <a:pt x="574" y="445"/>
                      <a:pt x="571" y="432"/>
                      <a:pt x="569" y="420"/>
                    </a:cubicBezTo>
                    <a:cubicBezTo>
                      <a:pt x="566" y="409"/>
                      <a:pt x="557" y="403"/>
                      <a:pt x="548" y="399"/>
                    </a:cubicBezTo>
                    <a:cubicBezTo>
                      <a:pt x="547" y="399"/>
                      <a:pt x="547" y="399"/>
                      <a:pt x="546" y="400"/>
                    </a:cubicBezTo>
                    <a:cubicBezTo>
                      <a:pt x="546" y="401"/>
                      <a:pt x="546" y="401"/>
                      <a:pt x="547" y="402"/>
                    </a:cubicBezTo>
                    <a:cubicBezTo>
                      <a:pt x="557" y="412"/>
                      <a:pt x="563" y="425"/>
                      <a:pt x="567" y="439"/>
                    </a:cubicBezTo>
                    <a:cubicBezTo>
                      <a:pt x="570" y="450"/>
                      <a:pt x="572" y="462"/>
                      <a:pt x="575" y="474"/>
                    </a:cubicBezTo>
                    <a:cubicBezTo>
                      <a:pt x="577" y="483"/>
                      <a:pt x="580" y="491"/>
                      <a:pt x="582" y="500"/>
                    </a:cubicBezTo>
                    <a:close/>
                    <a:moveTo>
                      <a:pt x="205" y="1026"/>
                    </a:moveTo>
                    <a:cubicBezTo>
                      <a:pt x="205" y="1026"/>
                      <a:pt x="205" y="1027"/>
                      <a:pt x="205" y="1027"/>
                    </a:cubicBezTo>
                    <a:cubicBezTo>
                      <a:pt x="207" y="1027"/>
                      <a:pt x="208" y="1027"/>
                      <a:pt x="210" y="1027"/>
                    </a:cubicBezTo>
                    <a:cubicBezTo>
                      <a:pt x="218" y="1023"/>
                      <a:pt x="228" y="1021"/>
                      <a:pt x="235" y="1016"/>
                    </a:cubicBezTo>
                    <a:cubicBezTo>
                      <a:pt x="243" y="1011"/>
                      <a:pt x="252" y="1005"/>
                      <a:pt x="257" y="997"/>
                    </a:cubicBezTo>
                    <a:cubicBezTo>
                      <a:pt x="267" y="983"/>
                      <a:pt x="274" y="967"/>
                      <a:pt x="277" y="949"/>
                    </a:cubicBezTo>
                    <a:cubicBezTo>
                      <a:pt x="276" y="949"/>
                      <a:pt x="274" y="949"/>
                      <a:pt x="273" y="949"/>
                    </a:cubicBezTo>
                    <a:cubicBezTo>
                      <a:pt x="271" y="964"/>
                      <a:pt x="265" y="976"/>
                      <a:pt x="257" y="988"/>
                    </a:cubicBezTo>
                    <a:cubicBezTo>
                      <a:pt x="254" y="992"/>
                      <a:pt x="252" y="996"/>
                      <a:pt x="248" y="999"/>
                    </a:cubicBezTo>
                    <a:cubicBezTo>
                      <a:pt x="239" y="1007"/>
                      <a:pt x="230" y="1014"/>
                      <a:pt x="219" y="1019"/>
                    </a:cubicBezTo>
                    <a:cubicBezTo>
                      <a:pt x="214" y="1021"/>
                      <a:pt x="210" y="1024"/>
                      <a:pt x="205" y="1026"/>
                    </a:cubicBezTo>
                    <a:close/>
                    <a:moveTo>
                      <a:pt x="419" y="1075"/>
                    </a:moveTo>
                    <a:cubicBezTo>
                      <a:pt x="420" y="1075"/>
                      <a:pt x="420" y="1075"/>
                      <a:pt x="421" y="1075"/>
                    </a:cubicBezTo>
                    <a:cubicBezTo>
                      <a:pt x="423" y="1033"/>
                      <a:pt x="429" y="991"/>
                      <a:pt x="442" y="950"/>
                    </a:cubicBezTo>
                    <a:cubicBezTo>
                      <a:pt x="440" y="951"/>
                      <a:pt x="438" y="951"/>
                      <a:pt x="436" y="951"/>
                    </a:cubicBezTo>
                    <a:cubicBezTo>
                      <a:pt x="435" y="955"/>
                      <a:pt x="433" y="959"/>
                      <a:pt x="432" y="963"/>
                    </a:cubicBezTo>
                    <a:cubicBezTo>
                      <a:pt x="429" y="978"/>
                      <a:pt x="425" y="992"/>
                      <a:pt x="425" y="1007"/>
                    </a:cubicBezTo>
                    <a:cubicBezTo>
                      <a:pt x="424" y="1026"/>
                      <a:pt x="421" y="1046"/>
                      <a:pt x="419" y="1065"/>
                    </a:cubicBezTo>
                    <a:cubicBezTo>
                      <a:pt x="419" y="1068"/>
                      <a:pt x="419" y="1072"/>
                      <a:pt x="419" y="1075"/>
                    </a:cubicBezTo>
                    <a:close/>
                    <a:moveTo>
                      <a:pt x="117" y="1036"/>
                    </a:moveTo>
                    <a:cubicBezTo>
                      <a:pt x="93" y="1039"/>
                      <a:pt x="71" y="1046"/>
                      <a:pt x="60" y="1070"/>
                    </a:cubicBezTo>
                    <a:cubicBezTo>
                      <a:pt x="61" y="1070"/>
                      <a:pt x="61" y="1070"/>
                      <a:pt x="62" y="1070"/>
                    </a:cubicBezTo>
                    <a:cubicBezTo>
                      <a:pt x="64" y="1070"/>
                      <a:pt x="66" y="1070"/>
                      <a:pt x="69" y="1070"/>
                    </a:cubicBezTo>
                    <a:cubicBezTo>
                      <a:pt x="81" y="1054"/>
                      <a:pt x="100" y="1047"/>
                      <a:pt x="117" y="1036"/>
                    </a:cubicBezTo>
                    <a:close/>
                    <a:moveTo>
                      <a:pt x="343" y="657"/>
                    </a:moveTo>
                    <a:cubicBezTo>
                      <a:pt x="349" y="658"/>
                      <a:pt x="355" y="659"/>
                      <a:pt x="361" y="661"/>
                    </a:cubicBezTo>
                    <a:cubicBezTo>
                      <a:pt x="374" y="664"/>
                      <a:pt x="385" y="672"/>
                      <a:pt x="396" y="679"/>
                    </a:cubicBezTo>
                    <a:cubicBezTo>
                      <a:pt x="410" y="688"/>
                      <a:pt x="422" y="699"/>
                      <a:pt x="437" y="705"/>
                    </a:cubicBezTo>
                    <a:cubicBezTo>
                      <a:pt x="442" y="707"/>
                      <a:pt x="447" y="709"/>
                      <a:pt x="452" y="710"/>
                    </a:cubicBezTo>
                    <a:cubicBezTo>
                      <a:pt x="454" y="711"/>
                      <a:pt x="456" y="710"/>
                      <a:pt x="459" y="710"/>
                    </a:cubicBezTo>
                    <a:cubicBezTo>
                      <a:pt x="459" y="709"/>
                      <a:pt x="459" y="709"/>
                      <a:pt x="459" y="708"/>
                    </a:cubicBezTo>
                    <a:cubicBezTo>
                      <a:pt x="448" y="708"/>
                      <a:pt x="439" y="703"/>
                      <a:pt x="430" y="698"/>
                    </a:cubicBezTo>
                    <a:cubicBezTo>
                      <a:pt x="417" y="691"/>
                      <a:pt x="404" y="683"/>
                      <a:pt x="393" y="673"/>
                    </a:cubicBezTo>
                    <a:cubicBezTo>
                      <a:pt x="379" y="659"/>
                      <a:pt x="361" y="658"/>
                      <a:pt x="343" y="657"/>
                    </a:cubicBezTo>
                    <a:close/>
                    <a:moveTo>
                      <a:pt x="285" y="1078"/>
                    </a:moveTo>
                    <a:cubicBezTo>
                      <a:pt x="293" y="1077"/>
                      <a:pt x="293" y="1069"/>
                      <a:pt x="296" y="1065"/>
                    </a:cubicBezTo>
                    <a:cubicBezTo>
                      <a:pt x="300" y="1061"/>
                      <a:pt x="303" y="1056"/>
                      <a:pt x="305" y="1050"/>
                    </a:cubicBezTo>
                    <a:cubicBezTo>
                      <a:pt x="308" y="1045"/>
                      <a:pt x="311" y="1040"/>
                      <a:pt x="313" y="1035"/>
                    </a:cubicBezTo>
                    <a:cubicBezTo>
                      <a:pt x="314" y="1035"/>
                      <a:pt x="314" y="1035"/>
                      <a:pt x="315" y="1035"/>
                    </a:cubicBezTo>
                    <a:cubicBezTo>
                      <a:pt x="316" y="1037"/>
                      <a:pt x="318" y="1039"/>
                      <a:pt x="318" y="1041"/>
                    </a:cubicBezTo>
                    <a:cubicBezTo>
                      <a:pt x="320" y="1048"/>
                      <a:pt x="322" y="1056"/>
                      <a:pt x="323" y="1063"/>
                    </a:cubicBezTo>
                    <a:cubicBezTo>
                      <a:pt x="324" y="1067"/>
                      <a:pt x="325" y="1072"/>
                      <a:pt x="326" y="1076"/>
                    </a:cubicBezTo>
                    <a:cubicBezTo>
                      <a:pt x="326" y="1077"/>
                      <a:pt x="328" y="1077"/>
                      <a:pt x="329" y="1078"/>
                    </a:cubicBezTo>
                    <a:cubicBezTo>
                      <a:pt x="329" y="1078"/>
                      <a:pt x="329" y="1077"/>
                      <a:pt x="330" y="1077"/>
                    </a:cubicBezTo>
                    <a:cubicBezTo>
                      <a:pt x="324" y="1061"/>
                      <a:pt x="323" y="1043"/>
                      <a:pt x="316" y="1027"/>
                    </a:cubicBezTo>
                    <a:cubicBezTo>
                      <a:pt x="304" y="1043"/>
                      <a:pt x="295" y="1060"/>
                      <a:pt x="285" y="1078"/>
                    </a:cubicBezTo>
                    <a:close/>
                    <a:moveTo>
                      <a:pt x="486" y="1019"/>
                    </a:moveTo>
                    <a:cubicBezTo>
                      <a:pt x="491" y="1034"/>
                      <a:pt x="497" y="1043"/>
                      <a:pt x="511" y="1050"/>
                    </a:cubicBezTo>
                    <a:cubicBezTo>
                      <a:pt x="519" y="1054"/>
                      <a:pt x="528" y="1057"/>
                      <a:pt x="536" y="1061"/>
                    </a:cubicBezTo>
                    <a:cubicBezTo>
                      <a:pt x="542" y="1063"/>
                      <a:pt x="547" y="1066"/>
                      <a:pt x="552" y="1069"/>
                    </a:cubicBezTo>
                    <a:cubicBezTo>
                      <a:pt x="553" y="1069"/>
                      <a:pt x="555" y="1070"/>
                      <a:pt x="556" y="1070"/>
                    </a:cubicBezTo>
                    <a:cubicBezTo>
                      <a:pt x="556" y="1070"/>
                      <a:pt x="556" y="1069"/>
                      <a:pt x="556" y="1069"/>
                    </a:cubicBezTo>
                    <a:cubicBezTo>
                      <a:pt x="548" y="1064"/>
                      <a:pt x="539" y="1060"/>
                      <a:pt x="531" y="1056"/>
                    </a:cubicBezTo>
                    <a:cubicBezTo>
                      <a:pt x="518" y="1052"/>
                      <a:pt x="507" y="1045"/>
                      <a:pt x="498" y="1035"/>
                    </a:cubicBezTo>
                    <a:cubicBezTo>
                      <a:pt x="494" y="1030"/>
                      <a:pt x="491" y="1025"/>
                      <a:pt x="486" y="1019"/>
                    </a:cubicBezTo>
                    <a:close/>
                    <a:moveTo>
                      <a:pt x="304" y="1078"/>
                    </a:moveTo>
                    <a:cubicBezTo>
                      <a:pt x="307" y="1072"/>
                      <a:pt x="310" y="1066"/>
                      <a:pt x="313" y="1060"/>
                    </a:cubicBezTo>
                    <a:cubicBezTo>
                      <a:pt x="314" y="1060"/>
                      <a:pt x="314" y="1060"/>
                      <a:pt x="315" y="1060"/>
                    </a:cubicBezTo>
                    <a:cubicBezTo>
                      <a:pt x="315" y="1066"/>
                      <a:pt x="315" y="1072"/>
                      <a:pt x="315" y="1078"/>
                    </a:cubicBezTo>
                    <a:cubicBezTo>
                      <a:pt x="318" y="1078"/>
                      <a:pt x="320" y="1078"/>
                      <a:pt x="322" y="1078"/>
                    </a:cubicBezTo>
                    <a:cubicBezTo>
                      <a:pt x="320" y="1069"/>
                      <a:pt x="320" y="1060"/>
                      <a:pt x="315" y="1052"/>
                    </a:cubicBezTo>
                    <a:cubicBezTo>
                      <a:pt x="310" y="1061"/>
                      <a:pt x="305" y="1069"/>
                      <a:pt x="300" y="1078"/>
                    </a:cubicBezTo>
                    <a:cubicBezTo>
                      <a:pt x="302" y="1078"/>
                      <a:pt x="303" y="1078"/>
                      <a:pt x="304" y="1078"/>
                    </a:cubicBezTo>
                    <a:close/>
                    <a:moveTo>
                      <a:pt x="226" y="768"/>
                    </a:moveTo>
                    <a:cubicBezTo>
                      <a:pt x="230" y="773"/>
                      <a:pt x="234" y="775"/>
                      <a:pt x="239" y="773"/>
                    </a:cubicBezTo>
                    <a:cubicBezTo>
                      <a:pt x="243" y="772"/>
                      <a:pt x="246" y="768"/>
                      <a:pt x="246" y="762"/>
                    </a:cubicBezTo>
                    <a:cubicBezTo>
                      <a:pt x="246" y="757"/>
                      <a:pt x="245" y="753"/>
                      <a:pt x="245" y="748"/>
                    </a:cubicBezTo>
                    <a:cubicBezTo>
                      <a:pt x="245" y="748"/>
                      <a:pt x="245" y="748"/>
                      <a:pt x="244" y="748"/>
                    </a:cubicBezTo>
                    <a:cubicBezTo>
                      <a:pt x="244" y="753"/>
                      <a:pt x="244" y="758"/>
                      <a:pt x="243" y="762"/>
                    </a:cubicBezTo>
                    <a:cubicBezTo>
                      <a:pt x="237" y="766"/>
                      <a:pt x="237" y="766"/>
                      <a:pt x="229" y="764"/>
                    </a:cubicBezTo>
                    <a:cubicBezTo>
                      <a:pt x="228" y="765"/>
                      <a:pt x="227" y="766"/>
                      <a:pt x="226" y="768"/>
                    </a:cubicBezTo>
                    <a:close/>
                    <a:moveTo>
                      <a:pt x="374" y="27"/>
                    </a:moveTo>
                    <a:cubicBezTo>
                      <a:pt x="366" y="32"/>
                      <a:pt x="365" y="45"/>
                      <a:pt x="373" y="50"/>
                    </a:cubicBezTo>
                    <a:cubicBezTo>
                      <a:pt x="375" y="43"/>
                      <a:pt x="377" y="35"/>
                      <a:pt x="374" y="27"/>
                    </a:cubicBezTo>
                    <a:close/>
                    <a:moveTo>
                      <a:pt x="535" y="999"/>
                    </a:moveTo>
                    <a:cubicBezTo>
                      <a:pt x="524" y="999"/>
                      <a:pt x="513" y="999"/>
                      <a:pt x="503" y="1007"/>
                    </a:cubicBezTo>
                    <a:cubicBezTo>
                      <a:pt x="515" y="1008"/>
                      <a:pt x="525" y="1002"/>
                      <a:pt x="535" y="999"/>
                    </a:cubicBezTo>
                    <a:close/>
                    <a:moveTo>
                      <a:pt x="404" y="1053"/>
                    </a:moveTo>
                    <a:cubicBezTo>
                      <a:pt x="410" y="1059"/>
                      <a:pt x="407" y="1066"/>
                      <a:pt x="409" y="1072"/>
                    </a:cubicBezTo>
                    <a:cubicBezTo>
                      <a:pt x="410" y="1058"/>
                      <a:pt x="411" y="1045"/>
                      <a:pt x="412" y="1032"/>
                    </a:cubicBezTo>
                    <a:cubicBezTo>
                      <a:pt x="411" y="1032"/>
                      <a:pt x="411" y="1032"/>
                      <a:pt x="411" y="1032"/>
                    </a:cubicBezTo>
                    <a:cubicBezTo>
                      <a:pt x="409" y="1039"/>
                      <a:pt x="407" y="1046"/>
                      <a:pt x="404" y="1053"/>
                    </a:cubicBezTo>
                    <a:close/>
                    <a:moveTo>
                      <a:pt x="315" y="1041"/>
                    </a:moveTo>
                    <a:cubicBezTo>
                      <a:pt x="307" y="1053"/>
                      <a:pt x="301" y="1065"/>
                      <a:pt x="294" y="1078"/>
                    </a:cubicBezTo>
                    <a:cubicBezTo>
                      <a:pt x="294" y="1078"/>
                      <a:pt x="295" y="1078"/>
                      <a:pt x="295" y="1079"/>
                    </a:cubicBezTo>
                    <a:cubicBezTo>
                      <a:pt x="300" y="1071"/>
                      <a:pt x="304" y="1063"/>
                      <a:pt x="309" y="1055"/>
                    </a:cubicBezTo>
                    <a:cubicBezTo>
                      <a:pt x="311" y="1052"/>
                      <a:pt x="312" y="1048"/>
                      <a:pt x="317" y="1047"/>
                    </a:cubicBezTo>
                    <a:cubicBezTo>
                      <a:pt x="316" y="1045"/>
                      <a:pt x="315" y="1043"/>
                      <a:pt x="315" y="1041"/>
                    </a:cubicBezTo>
                    <a:close/>
                    <a:moveTo>
                      <a:pt x="436" y="725"/>
                    </a:moveTo>
                    <a:cubicBezTo>
                      <a:pt x="421" y="719"/>
                      <a:pt x="407" y="712"/>
                      <a:pt x="393" y="706"/>
                    </a:cubicBezTo>
                    <a:cubicBezTo>
                      <a:pt x="407" y="713"/>
                      <a:pt x="418" y="724"/>
                      <a:pt x="436" y="725"/>
                    </a:cubicBezTo>
                    <a:close/>
                    <a:moveTo>
                      <a:pt x="319" y="31"/>
                    </a:moveTo>
                    <a:cubicBezTo>
                      <a:pt x="316" y="32"/>
                      <a:pt x="314" y="33"/>
                      <a:pt x="311" y="33"/>
                    </a:cubicBezTo>
                    <a:cubicBezTo>
                      <a:pt x="315" y="37"/>
                      <a:pt x="318" y="40"/>
                      <a:pt x="322" y="43"/>
                    </a:cubicBezTo>
                    <a:cubicBezTo>
                      <a:pt x="321" y="39"/>
                      <a:pt x="320" y="36"/>
                      <a:pt x="319" y="31"/>
                    </a:cubicBezTo>
                    <a:close/>
                    <a:moveTo>
                      <a:pt x="233" y="760"/>
                    </a:moveTo>
                    <a:cubicBezTo>
                      <a:pt x="233" y="761"/>
                      <a:pt x="233" y="761"/>
                      <a:pt x="234" y="761"/>
                    </a:cubicBezTo>
                    <a:cubicBezTo>
                      <a:pt x="236" y="761"/>
                      <a:pt x="237" y="761"/>
                      <a:pt x="240" y="761"/>
                    </a:cubicBezTo>
                    <a:cubicBezTo>
                      <a:pt x="240" y="758"/>
                      <a:pt x="240" y="756"/>
                      <a:pt x="241" y="754"/>
                    </a:cubicBezTo>
                    <a:cubicBezTo>
                      <a:pt x="240" y="754"/>
                      <a:pt x="240" y="753"/>
                      <a:pt x="239" y="753"/>
                    </a:cubicBezTo>
                    <a:cubicBezTo>
                      <a:pt x="237" y="755"/>
                      <a:pt x="235" y="758"/>
                      <a:pt x="233" y="760"/>
                    </a:cubicBezTo>
                    <a:close/>
                    <a:moveTo>
                      <a:pt x="589" y="527"/>
                    </a:moveTo>
                    <a:cubicBezTo>
                      <a:pt x="588" y="527"/>
                      <a:pt x="588" y="527"/>
                      <a:pt x="587" y="527"/>
                    </a:cubicBezTo>
                    <a:cubicBezTo>
                      <a:pt x="588" y="532"/>
                      <a:pt x="589" y="536"/>
                      <a:pt x="590" y="541"/>
                    </a:cubicBezTo>
                    <a:cubicBezTo>
                      <a:pt x="591" y="541"/>
                      <a:pt x="591" y="541"/>
                      <a:pt x="592" y="541"/>
                    </a:cubicBezTo>
                    <a:cubicBezTo>
                      <a:pt x="591" y="536"/>
                      <a:pt x="590" y="532"/>
                      <a:pt x="589" y="527"/>
                    </a:cubicBezTo>
                    <a:close/>
                    <a:moveTo>
                      <a:pt x="625" y="1060"/>
                    </a:moveTo>
                    <a:cubicBezTo>
                      <a:pt x="626" y="1063"/>
                      <a:pt x="626" y="1064"/>
                      <a:pt x="627" y="1066"/>
                    </a:cubicBezTo>
                    <a:cubicBezTo>
                      <a:pt x="629" y="1066"/>
                      <a:pt x="630" y="1066"/>
                      <a:pt x="632" y="1066"/>
                    </a:cubicBezTo>
                    <a:cubicBezTo>
                      <a:pt x="630" y="1064"/>
                      <a:pt x="628" y="1062"/>
                      <a:pt x="625" y="1060"/>
                    </a:cubicBezTo>
                    <a:close/>
                    <a:moveTo>
                      <a:pt x="405" y="1068"/>
                    </a:moveTo>
                    <a:cubicBezTo>
                      <a:pt x="405" y="1068"/>
                      <a:pt x="405" y="1068"/>
                      <a:pt x="404" y="1068"/>
                    </a:cubicBezTo>
                    <a:cubicBezTo>
                      <a:pt x="404" y="1070"/>
                      <a:pt x="403" y="1072"/>
                      <a:pt x="403" y="1075"/>
                    </a:cubicBezTo>
                    <a:cubicBezTo>
                      <a:pt x="404" y="1075"/>
                      <a:pt x="405" y="1075"/>
                      <a:pt x="406" y="1074"/>
                    </a:cubicBezTo>
                    <a:cubicBezTo>
                      <a:pt x="406" y="1072"/>
                      <a:pt x="406" y="1070"/>
                      <a:pt x="405" y="1068"/>
                    </a:cubicBezTo>
                    <a:close/>
                    <a:moveTo>
                      <a:pt x="398" y="1074"/>
                    </a:moveTo>
                    <a:cubicBezTo>
                      <a:pt x="399" y="1074"/>
                      <a:pt x="399" y="1074"/>
                      <a:pt x="399" y="1074"/>
                    </a:cubicBezTo>
                    <a:cubicBezTo>
                      <a:pt x="400" y="1072"/>
                      <a:pt x="401" y="1069"/>
                      <a:pt x="402" y="1067"/>
                    </a:cubicBezTo>
                    <a:cubicBezTo>
                      <a:pt x="401" y="1067"/>
                      <a:pt x="401" y="1067"/>
                      <a:pt x="401" y="1067"/>
                    </a:cubicBezTo>
                    <a:cubicBezTo>
                      <a:pt x="400" y="1069"/>
                      <a:pt x="399" y="1071"/>
                      <a:pt x="398" y="1074"/>
                    </a:cubicBezTo>
                    <a:close/>
                    <a:moveTo>
                      <a:pt x="327" y="657"/>
                    </a:moveTo>
                    <a:cubicBezTo>
                      <a:pt x="327" y="658"/>
                      <a:pt x="327" y="658"/>
                      <a:pt x="327" y="659"/>
                    </a:cubicBezTo>
                    <a:cubicBezTo>
                      <a:pt x="329" y="658"/>
                      <a:pt x="331" y="658"/>
                      <a:pt x="333" y="657"/>
                    </a:cubicBezTo>
                    <a:cubicBezTo>
                      <a:pt x="333" y="657"/>
                      <a:pt x="333" y="657"/>
                      <a:pt x="333" y="657"/>
                    </a:cubicBezTo>
                    <a:cubicBezTo>
                      <a:pt x="331" y="657"/>
                      <a:pt x="329" y="657"/>
                      <a:pt x="327" y="657"/>
                    </a:cubicBezTo>
                    <a:close/>
                    <a:moveTo>
                      <a:pt x="675" y="297"/>
                    </a:moveTo>
                    <a:cubicBezTo>
                      <a:pt x="675" y="297"/>
                      <a:pt x="675" y="297"/>
                      <a:pt x="675" y="298"/>
                    </a:cubicBezTo>
                    <a:cubicBezTo>
                      <a:pt x="676" y="297"/>
                      <a:pt x="676" y="297"/>
                      <a:pt x="677" y="297"/>
                    </a:cubicBezTo>
                    <a:cubicBezTo>
                      <a:pt x="677" y="296"/>
                      <a:pt x="677" y="296"/>
                      <a:pt x="677" y="296"/>
                    </a:cubicBezTo>
                    <a:cubicBezTo>
                      <a:pt x="676" y="296"/>
                      <a:pt x="676" y="297"/>
                      <a:pt x="675" y="297"/>
                    </a:cubicBezTo>
                    <a:close/>
                    <a:moveTo>
                      <a:pt x="542" y="999"/>
                    </a:moveTo>
                    <a:cubicBezTo>
                      <a:pt x="542" y="999"/>
                      <a:pt x="542" y="999"/>
                      <a:pt x="542" y="998"/>
                    </a:cubicBezTo>
                    <a:cubicBezTo>
                      <a:pt x="542" y="999"/>
                      <a:pt x="542" y="999"/>
                      <a:pt x="542" y="999"/>
                    </a:cubicBezTo>
                    <a:cubicBezTo>
                      <a:pt x="542" y="999"/>
                      <a:pt x="542" y="999"/>
                      <a:pt x="542" y="999"/>
                    </a:cubicBezTo>
                    <a:cubicBezTo>
                      <a:pt x="542" y="999"/>
                      <a:pt x="542" y="999"/>
                      <a:pt x="542" y="999"/>
                    </a:cubicBezTo>
                    <a:close/>
                    <a:moveTo>
                      <a:pt x="428" y="965"/>
                    </a:moveTo>
                    <a:cubicBezTo>
                      <a:pt x="428" y="965"/>
                      <a:pt x="428" y="965"/>
                      <a:pt x="428" y="965"/>
                    </a:cubicBezTo>
                    <a:cubicBezTo>
                      <a:pt x="428" y="965"/>
                      <a:pt x="428" y="964"/>
                      <a:pt x="428" y="964"/>
                    </a:cubicBezTo>
                    <a:cubicBezTo>
                      <a:pt x="428" y="964"/>
                      <a:pt x="428" y="964"/>
                      <a:pt x="428" y="964"/>
                    </a:cubicBezTo>
                    <a:cubicBezTo>
                      <a:pt x="428" y="964"/>
                      <a:pt x="428" y="965"/>
                      <a:pt x="428" y="965"/>
                    </a:cubicBezTo>
                    <a:close/>
                    <a:moveTo>
                      <a:pt x="311" y="1074"/>
                    </a:moveTo>
                    <a:cubicBezTo>
                      <a:pt x="311" y="1074"/>
                      <a:pt x="311" y="1074"/>
                      <a:pt x="311" y="1074"/>
                    </a:cubicBezTo>
                    <a:cubicBezTo>
                      <a:pt x="311" y="1074"/>
                      <a:pt x="311" y="1073"/>
                      <a:pt x="311" y="1073"/>
                    </a:cubicBezTo>
                    <a:cubicBezTo>
                      <a:pt x="311" y="1073"/>
                      <a:pt x="311" y="1073"/>
                      <a:pt x="311" y="1073"/>
                    </a:cubicBezTo>
                    <a:cubicBezTo>
                      <a:pt x="311" y="1073"/>
                      <a:pt x="311" y="1074"/>
                      <a:pt x="311" y="1074"/>
                    </a:cubicBezTo>
                    <a:close/>
                    <a:moveTo>
                      <a:pt x="667" y="348"/>
                    </a:moveTo>
                    <a:cubicBezTo>
                      <a:pt x="667" y="348"/>
                      <a:pt x="667" y="349"/>
                      <a:pt x="667" y="349"/>
                    </a:cubicBezTo>
                    <a:cubicBezTo>
                      <a:pt x="667" y="349"/>
                      <a:pt x="667" y="349"/>
                      <a:pt x="668" y="349"/>
                    </a:cubicBezTo>
                    <a:cubicBezTo>
                      <a:pt x="668" y="349"/>
                      <a:pt x="668" y="349"/>
                      <a:pt x="668" y="348"/>
                    </a:cubicBezTo>
                    <a:cubicBezTo>
                      <a:pt x="668" y="348"/>
                      <a:pt x="667" y="348"/>
                      <a:pt x="667" y="348"/>
                    </a:cubicBezTo>
                    <a:close/>
                    <a:moveTo>
                      <a:pt x="583" y="506"/>
                    </a:moveTo>
                    <a:cubicBezTo>
                      <a:pt x="583" y="506"/>
                      <a:pt x="584" y="506"/>
                      <a:pt x="584" y="506"/>
                    </a:cubicBezTo>
                    <a:cubicBezTo>
                      <a:pt x="584" y="506"/>
                      <a:pt x="583" y="506"/>
                      <a:pt x="583" y="505"/>
                    </a:cubicBezTo>
                    <a:cubicBezTo>
                      <a:pt x="583" y="505"/>
                      <a:pt x="583" y="505"/>
                      <a:pt x="583" y="505"/>
                    </a:cubicBezTo>
                    <a:cubicBezTo>
                      <a:pt x="583" y="506"/>
                      <a:pt x="583" y="506"/>
                      <a:pt x="583" y="506"/>
                    </a:cubicBezTo>
                    <a:close/>
                    <a:moveTo>
                      <a:pt x="590" y="182"/>
                    </a:moveTo>
                    <a:cubicBezTo>
                      <a:pt x="590" y="182"/>
                      <a:pt x="590" y="182"/>
                      <a:pt x="590" y="182"/>
                    </a:cubicBezTo>
                    <a:cubicBezTo>
                      <a:pt x="590" y="182"/>
                      <a:pt x="590" y="182"/>
                      <a:pt x="590" y="182"/>
                    </a:cubicBezTo>
                    <a:cubicBezTo>
                      <a:pt x="590" y="182"/>
                      <a:pt x="590" y="182"/>
                      <a:pt x="590" y="182"/>
                    </a:cubicBezTo>
                    <a:close/>
                    <a:moveTo>
                      <a:pt x="499" y="1030"/>
                    </a:moveTo>
                    <a:cubicBezTo>
                      <a:pt x="499" y="1030"/>
                      <a:pt x="499" y="1030"/>
                      <a:pt x="499" y="1030"/>
                    </a:cubicBezTo>
                    <a:cubicBezTo>
                      <a:pt x="499" y="1030"/>
                      <a:pt x="499" y="1030"/>
                      <a:pt x="499" y="103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0"/>
              <p:cNvSpPr>
                <a:spLocks/>
              </p:cNvSpPr>
              <p:nvPr/>
            </p:nvSpPr>
            <p:spPr bwMode="auto">
              <a:xfrm>
                <a:off x="4479" y="211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1"/>
              <p:cNvSpPr>
                <a:spLocks/>
              </p:cNvSpPr>
              <p:nvPr/>
            </p:nvSpPr>
            <p:spPr bwMode="auto">
              <a:xfrm>
                <a:off x="4692" y="210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"/>
              <p:cNvSpPr>
                <a:spLocks/>
              </p:cNvSpPr>
              <p:nvPr/>
            </p:nvSpPr>
            <p:spPr bwMode="auto">
              <a:xfrm>
                <a:off x="5113" y="208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3"/>
              <p:cNvSpPr>
                <a:spLocks/>
              </p:cNvSpPr>
              <p:nvPr/>
            </p:nvSpPr>
            <p:spPr bwMode="auto">
              <a:xfrm>
                <a:off x="4737" y="210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Rectangle 14"/>
              <p:cNvSpPr>
                <a:spLocks noChangeArrowheads="1"/>
              </p:cNvSpPr>
              <p:nvPr/>
            </p:nvSpPr>
            <p:spPr bwMode="auto">
              <a:xfrm>
                <a:off x="4786" y="2102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"/>
              <p:cNvSpPr>
                <a:spLocks/>
              </p:cNvSpPr>
              <p:nvPr/>
            </p:nvSpPr>
            <p:spPr bwMode="auto">
              <a:xfrm>
                <a:off x="4759" y="21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6"/>
              <p:cNvSpPr>
                <a:spLocks/>
              </p:cNvSpPr>
              <p:nvPr/>
            </p:nvSpPr>
            <p:spPr bwMode="auto">
              <a:xfrm>
                <a:off x="5143" y="2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7"/>
              <p:cNvSpPr>
                <a:spLocks/>
              </p:cNvSpPr>
              <p:nvPr/>
            </p:nvSpPr>
            <p:spPr bwMode="auto">
              <a:xfrm>
                <a:off x="5173" y="20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8"/>
              <p:cNvSpPr>
                <a:spLocks/>
              </p:cNvSpPr>
              <p:nvPr/>
            </p:nvSpPr>
            <p:spPr bwMode="auto">
              <a:xfrm>
                <a:off x="4919" y="20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9"/>
              <p:cNvSpPr>
                <a:spLocks/>
              </p:cNvSpPr>
              <p:nvPr/>
            </p:nvSpPr>
            <p:spPr bwMode="auto">
              <a:xfrm>
                <a:off x="4987" y="20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0"/>
              <p:cNvSpPr>
                <a:spLocks/>
              </p:cNvSpPr>
              <p:nvPr/>
            </p:nvSpPr>
            <p:spPr bwMode="auto">
              <a:xfrm>
                <a:off x="4989" y="209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Rectangle 21"/>
              <p:cNvSpPr>
                <a:spLocks noChangeArrowheads="1"/>
              </p:cNvSpPr>
              <p:nvPr/>
            </p:nvSpPr>
            <p:spPr bwMode="auto">
              <a:xfrm>
                <a:off x="5185" y="2090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2"/>
              <p:cNvSpPr>
                <a:spLocks/>
              </p:cNvSpPr>
              <p:nvPr/>
            </p:nvSpPr>
            <p:spPr bwMode="auto">
              <a:xfrm>
                <a:off x="5185" y="2090"/>
                <a:ext cx="1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Rectangle 23"/>
              <p:cNvSpPr>
                <a:spLocks noChangeArrowheads="1"/>
              </p:cNvSpPr>
              <p:nvPr/>
            </p:nvSpPr>
            <p:spPr bwMode="auto">
              <a:xfrm>
                <a:off x="4810" y="2099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4"/>
              <p:cNvSpPr>
                <a:spLocks/>
              </p:cNvSpPr>
              <p:nvPr/>
            </p:nvSpPr>
            <p:spPr bwMode="auto">
              <a:xfrm>
                <a:off x="4690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5"/>
              <p:cNvSpPr>
                <a:spLocks/>
              </p:cNvSpPr>
              <p:nvPr/>
            </p:nvSpPr>
            <p:spPr bwMode="auto">
              <a:xfrm>
                <a:off x="4625" y="2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6"/>
              <p:cNvSpPr>
                <a:spLocks/>
              </p:cNvSpPr>
              <p:nvPr/>
            </p:nvSpPr>
            <p:spPr bwMode="auto">
              <a:xfrm>
                <a:off x="4565" y="211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7"/>
              <p:cNvSpPr>
                <a:spLocks noEditPoints="1"/>
              </p:cNvSpPr>
              <p:nvPr/>
            </p:nvSpPr>
            <p:spPr bwMode="auto">
              <a:xfrm>
                <a:off x="4678" y="2338"/>
                <a:ext cx="69" cy="73"/>
              </a:xfrm>
              <a:custGeom>
                <a:avLst/>
                <a:gdLst>
                  <a:gd name="T0" fmla="*/ 1 w 40"/>
                  <a:gd name="T1" fmla="*/ 18 h 43"/>
                  <a:gd name="T2" fmla="*/ 3 w 40"/>
                  <a:gd name="T3" fmla="*/ 12 h 43"/>
                  <a:gd name="T4" fmla="*/ 12 w 40"/>
                  <a:gd name="T5" fmla="*/ 18 h 43"/>
                  <a:gd name="T6" fmla="*/ 36 w 40"/>
                  <a:gd name="T7" fmla="*/ 0 h 43"/>
                  <a:gd name="T8" fmla="*/ 40 w 40"/>
                  <a:gd name="T9" fmla="*/ 0 h 43"/>
                  <a:gd name="T10" fmla="*/ 36 w 40"/>
                  <a:gd name="T11" fmla="*/ 4 h 43"/>
                  <a:gd name="T12" fmla="*/ 18 w 40"/>
                  <a:gd name="T13" fmla="*/ 18 h 43"/>
                  <a:gd name="T14" fmla="*/ 13 w 40"/>
                  <a:gd name="T15" fmla="*/ 23 h 43"/>
                  <a:gd name="T16" fmla="*/ 10 w 40"/>
                  <a:gd name="T17" fmla="*/ 41 h 43"/>
                  <a:gd name="T18" fmla="*/ 1 w 40"/>
                  <a:gd name="T19" fmla="*/ 41 h 43"/>
                  <a:gd name="T20" fmla="*/ 9 w 40"/>
                  <a:gd name="T21" fmla="*/ 21 h 43"/>
                  <a:gd name="T22" fmla="*/ 5 w 40"/>
                  <a:gd name="T23" fmla="*/ 17 h 43"/>
                  <a:gd name="T24" fmla="*/ 1 w 40"/>
                  <a:gd name="T25" fmla="*/ 18 h 43"/>
                  <a:gd name="T26" fmla="*/ 5 w 40"/>
                  <a:gd name="T27" fmla="*/ 40 h 43"/>
                  <a:gd name="T28" fmla="*/ 10 w 40"/>
                  <a:gd name="T29" fmla="*/ 26 h 43"/>
                  <a:gd name="T30" fmla="*/ 5 w 40"/>
                  <a:gd name="T31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3">
                    <a:moveTo>
                      <a:pt x="1" y="18"/>
                    </a:moveTo>
                    <a:cubicBezTo>
                      <a:pt x="1" y="16"/>
                      <a:pt x="2" y="15"/>
                      <a:pt x="3" y="12"/>
                    </a:cubicBezTo>
                    <a:cubicBezTo>
                      <a:pt x="7" y="15"/>
                      <a:pt x="9" y="16"/>
                      <a:pt x="12" y="18"/>
                    </a:cubicBezTo>
                    <a:cubicBezTo>
                      <a:pt x="20" y="12"/>
                      <a:pt x="28" y="6"/>
                      <a:pt x="36" y="0"/>
                    </a:cubicBezTo>
                    <a:cubicBezTo>
                      <a:pt x="37" y="0"/>
                      <a:pt x="38" y="0"/>
                      <a:pt x="40" y="0"/>
                    </a:cubicBezTo>
                    <a:cubicBezTo>
                      <a:pt x="38" y="2"/>
                      <a:pt x="37" y="3"/>
                      <a:pt x="36" y="4"/>
                    </a:cubicBezTo>
                    <a:cubicBezTo>
                      <a:pt x="30" y="9"/>
                      <a:pt x="24" y="13"/>
                      <a:pt x="18" y="18"/>
                    </a:cubicBezTo>
                    <a:cubicBezTo>
                      <a:pt x="16" y="19"/>
                      <a:pt x="15" y="21"/>
                      <a:pt x="13" y="23"/>
                    </a:cubicBezTo>
                    <a:cubicBezTo>
                      <a:pt x="16" y="30"/>
                      <a:pt x="16" y="36"/>
                      <a:pt x="10" y="41"/>
                    </a:cubicBezTo>
                    <a:cubicBezTo>
                      <a:pt x="7" y="43"/>
                      <a:pt x="5" y="43"/>
                      <a:pt x="1" y="41"/>
                    </a:cubicBezTo>
                    <a:cubicBezTo>
                      <a:pt x="0" y="33"/>
                      <a:pt x="5" y="28"/>
                      <a:pt x="9" y="21"/>
                    </a:cubicBezTo>
                    <a:cubicBezTo>
                      <a:pt x="8" y="20"/>
                      <a:pt x="7" y="18"/>
                      <a:pt x="5" y="17"/>
                    </a:cubicBezTo>
                    <a:cubicBezTo>
                      <a:pt x="4" y="17"/>
                      <a:pt x="2" y="17"/>
                      <a:pt x="1" y="18"/>
                    </a:cubicBezTo>
                    <a:close/>
                    <a:moveTo>
                      <a:pt x="5" y="40"/>
                    </a:moveTo>
                    <a:cubicBezTo>
                      <a:pt x="11" y="38"/>
                      <a:pt x="13" y="34"/>
                      <a:pt x="10" y="26"/>
                    </a:cubicBezTo>
                    <a:cubicBezTo>
                      <a:pt x="7" y="30"/>
                      <a:pt x="4" y="34"/>
                      <a:pt x="5" y="4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8"/>
              <p:cNvSpPr>
                <a:spLocks noEditPoints="1"/>
              </p:cNvSpPr>
              <p:nvPr/>
            </p:nvSpPr>
            <p:spPr bwMode="auto">
              <a:xfrm>
                <a:off x="4678" y="2719"/>
                <a:ext cx="42" cy="73"/>
              </a:xfrm>
              <a:custGeom>
                <a:avLst/>
                <a:gdLst>
                  <a:gd name="T0" fmla="*/ 24 w 24"/>
                  <a:gd name="T1" fmla="*/ 1 h 43"/>
                  <a:gd name="T2" fmla="*/ 13 w 24"/>
                  <a:gd name="T3" fmla="*/ 22 h 43"/>
                  <a:gd name="T4" fmla="*/ 4 w 24"/>
                  <a:gd name="T5" fmla="*/ 42 h 43"/>
                  <a:gd name="T6" fmla="*/ 8 w 24"/>
                  <a:gd name="T7" fmla="*/ 21 h 43"/>
                  <a:gd name="T8" fmla="*/ 0 w 24"/>
                  <a:gd name="T9" fmla="*/ 15 h 43"/>
                  <a:gd name="T10" fmla="*/ 10 w 24"/>
                  <a:gd name="T11" fmla="*/ 18 h 43"/>
                  <a:gd name="T12" fmla="*/ 23 w 24"/>
                  <a:gd name="T13" fmla="*/ 0 h 43"/>
                  <a:gd name="T14" fmla="*/ 24 w 24"/>
                  <a:gd name="T15" fmla="*/ 1 h 43"/>
                  <a:gd name="T16" fmla="*/ 6 w 24"/>
                  <a:gd name="T17" fmla="*/ 38 h 43"/>
                  <a:gd name="T18" fmla="*/ 7 w 24"/>
                  <a:gd name="T19" fmla="*/ 38 h 43"/>
                  <a:gd name="T20" fmla="*/ 9 w 24"/>
                  <a:gd name="T21" fmla="*/ 25 h 43"/>
                  <a:gd name="T22" fmla="*/ 6 w 24"/>
                  <a:gd name="T23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43">
                    <a:moveTo>
                      <a:pt x="24" y="1"/>
                    </a:moveTo>
                    <a:cubicBezTo>
                      <a:pt x="20" y="8"/>
                      <a:pt x="17" y="15"/>
                      <a:pt x="13" y="22"/>
                    </a:cubicBezTo>
                    <a:cubicBezTo>
                      <a:pt x="17" y="35"/>
                      <a:pt x="13" y="43"/>
                      <a:pt x="4" y="42"/>
                    </a:cubicBezTo>
                    <a:cubicBezTo>
                      <a:pt x="2" y="36"/>
                      <a:pt x="2" y="33"/>
                      <a:pt x="8" y="21"/>
                    </a:cubicBezTo>
                    <a:cubicBezTo>
                      <a:pt x="5" y="19"/>
                      <a:pt x="3" y="17"/>
                      <a:pt x="0" y="15"/>
                    </a:cubicBezTo>
                    <a:cubicBezTo>
                      <a:pt x="4" y="12"/>
                      <a:pt x="7" y="16"/>
                      <a:pt x="10" y="18"/>
                    </a:cubicBezTo>
                    <a:cubicBezTo>
                      <a:pt x="14" y="12"/>
                      <a:pt x="19" y="6"/>
                      <a:pt x="23" y="0"/>
                    </a:cubicBezTo>
                    <a:cubicBezTo>
                      <a:pt x="23" y="0"/>
                      <a:pt x="24" y="0"/>
                      <a:pt x="24" y="1"/>
                    </a:cubicBezTo>
                    <a:close/>
                    <a:moveTo>
                      <a:pt x="6" y="38"/>
                    </a:moveTo>
                    <a:cubicBezTo>
                      <a:pt x="6" y="38"/>
                      <a:pt x="7" y="38"/>
                      <a:pt x="7" y="38"/>
                    </a:cubicBezTo>
                    <a:cubicBezTo>
                      <a:pt x="12" y="35"/>
                      <a:pt x="13" y="31"/>
                      <a:pt x="9" y="25"/>
                    </a:cubicBezTo>
                    <a:cubicBezTo>
                      <a:pt x="8" y="30"/>
                      <a:pt x="7" y="34"/>
                      <a:pt x="6" y="3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9"/>
              <p:cNvSpPr>
                <a:spLocks/>
              </p:cNvSpPr>
              <p:nvPr/>
            </p:nvSpPr>
            <p:spPr bwMode="auto">
              <a:xfrm>
                <a:off x="4732" y="2638"/>
                <a:ext cx="27" cy="84"/>
              </a:xfrm>
              <a:custGeom>
                <a:avLst/>
                <a:gdLst>
                  <a:gd name="T0" fmla="*/ 16 w 16"/>
                  <a:gd name="T1" fmla="*/ 0 h 49"/>
                  <a:gd name="T2" fmla="*/ 1 w 16"/>
                  <a:gd name="T3" fmla="*/ 49 h 49"/>
                  <a:gd name="T4" fmla="*/ 0 w 16"/>
                  <a:gd name="T5" fmla="*/ 45 h 49"/>
                  <a:gd name="T6" fmla="*/ 12 w 16"/>
                  <a:gd name="T7" fmla="*/ 3 h 49"/>
                  <a:gd name="T8" fmla="*/ 16 w 1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9">
                    <a:moveTo>
                      <a:pt x="16" y="0"/>
                    </a:moveTo>
                    <a:cubicBezTo>
                      <a:pt x="11" y="17"/>
                      <a:pt x="6" y="32"/>
                      <a:pt x="1" y="49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1"/>
                      <a:pt x="8" y="17"/>
                      <a:pt x="12" y="3"/>
                    </a:cubicBezTo>
                    <a:cubicBezTo>
                      <a:pt x="12" y="2"/>
                      <a:pt x="14" y="1"/>
                      <a:pt x="16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0"/>
              <p:cNvSpPr>
                <a:spLocks/>
              </p:cNvSpPr>
              <p:nvPr/>
            </p:nvSpPr>
            <p:spPr bwMode="auto">
              <a:xfrm>
                <a:off x="4840" y="2374"/>
                <a:ext cx="44" cy="73"/>
              </a:xfrm>
              <a:custGeom>
                <a:avLst/>
                <a:gdLst>
                  <a:gd name="T0" fmla="*/ 0 w 26"/>
                  <a:gd name="T1" fmla="*/ 41 h 43"/>
                  <a:gd name="T2" fmla="*/ 15 w 26"/>
                  <a:gd name="T3" fmla="*/ 14 h 43"/>
                  <a:gd name="T4" fmla="*/ 26 w 26"/>
                  <a:gd name="T5" fmla="*/ 0 h 43"/>
                  <a:gd name="T6" fmla="*/ 18 w 26"/>
                  <a:gd name="T7" fmla="*/ 14 h 43"/>
                  <a:gd name="T8" fmla="*/ 6 w 26"/>
                  <a:gd name="T9" fmla="*/ 35 h 43"/>
                  <a:gd name="T10" fmla="*/ 4 w 26"/>
                  <a:gd name="T11" fmla="*/ 43 h 43"/>
                  <a:gd name="T12" fmla="*/ 0 w 26"/>
                  <a:gd name="T13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3">
                    <a:moveTo>
                      <a:pt x="0" y="41"/>
                    </a:moveTo>
                    <a:cubicBezTo>
                      <a:pt x="3" y="31"/>
                      <a:pt x="9" y="22"/>
                      <a:pt x="15" y="14"/>
                    </a:cubicBezTo>
                    <a:cubicBezTo>
                      <a:pt x="18" y="9"/>
                      <a:pt x="22" y="5"/>
                      <a:pt x="26" y="0"/>
                    </a:cubicBezTo>
                    <a:cubicBezTo>
                      <a:pt x="25" y="7"/>
                      <a:pt x="21" y="10"/>
                      <a:pt x="18" y="14"/>
                    </a:cubicBezTo>
                    <a:cubicBezTo>
                      <a:pt x="14" y="21"/>
                      <a:pt x="10" y="28"/>
                      <a:pt x="6" y="35"/>
                    </a:cubicBezTo>
                    <a:cubicBezTo>
                      <a:pt x="5" y="37"/>
                      <a:pt x="5" y="40"/>
                      <a:pt x="4" y="43"/>
                    </a:cubicBezTo>
                    <a:cubicBezTo>
                      <a:pt x="3" y="42"/>
                      <a:pt x="2" y="42"/>
                      <a:pt x="0" y="4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1"/>
              <p:cNvSpPr>
                <a:spLocks/>
              </p:cNvSpPr>
              <p:nvPr/>
            </p:nvSpPr>
            <p:spPr bwMode="auto">
              <a:xfrm>
                <a:off x="4783" y="2602"/>
                <a:ext cx="17" cy="74"/>
              </a:xfrm>
              <a:custGeom>
                <a:avLst/>
                <a:gdLst>
                  <a:gd name="T0" fmla="*/ 10 w 10"/>
                  <a:gd name="T1" fmla="*/ 1 h 43"/>
                  <a:gd name="T2" fmla="*/ 1 w 10"/>
                  <a:gd name="T3" fmla="*/ 43 h 43"/>
                  <a:gd name="T4" fmla="*/ 0 w 10"/>
                  <a:gd name="T5" fmla="*/ 39 h 43"/>
                  <a:gd name="T6" fmla="*/ 4 w 10"/>
                  <a:gd name="T7" fmla="*/ 13 h 43"/>
                  <a:gd name="T8" fmla="*/ 6 w 10"/>
                  <a:gd name="T9" fmla="*/ 5 h 43"/>
                  <a:gd name="T10" fmla="*/ 9 w 10"/>
                  <a:gd name="T11" fmla="*/ 0 h 43"/>
                  <a:gd name="T12" fmla="*/ 10 w 10"/>
                  <a:gd name="T1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3">
                    <a:moveTo>
                      <a:pt x="10" y="1"/>
                    </a:moveTo>
                    <a:cubicBezTo>
                      <a:pt x="7" y="15"/>
                      <a:pt x="4" y="29"/>
                      <a:pt x="1" y="43"/>
                    </a:cubicBezTo>
                    <a:cubicBezTo>
                      <a:pt x="1" y="42"/>
                      <a:pt x="0" y="41"/>
                      <a:pt x="0" y="39"/>
                    </a:cubicBezTo>
                    <a:cubicBezTo>
                      <a:pt x="2" y="31"/>
                      <a:pt x="3" y="22"/>
                      <a:pt x="4" y="13"/>
                    </a:cubicBezTo>
                    <a:cubicBezTo>
                      <a:pt x="5" y="10"/>
                      <a:pt x="5" y="7"/>
                      <a:pt x="6" y="5"/>
                    </a:cubicBezTo>
                    <a:cubicBezTo>
                      <a:pt x="7" y="3"/>
                      <a:pt x="8" y="2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2"/>
              <p:cNvSpPr>
                <a:spLocks/>
              </p:cNvSpPr>
              <p:nvPr/>
            </p:nvSpPr>
            <p:spPr bwMode="auto">
              <a:xfrm>
                <a:off x="4814" y="2358"/>
                <a:ext cx="22" cy="72"/>
              </a:xfrm>
              <a:custGeom>
                <a:avLst/>
                <a:gdLst>
                  <a:gd name="T0" fmla="*/ 13 w 13"/>
                  <a:gd name="T1" fmla="*/ 0 h 42"/>
                  <a:gd name="T2" fmla="*/ 4 w 13"/>
                  <a:gd name="T3" fmla="*/ 42 h 42"/>
                  <a:gd name="T4" fmla="*/ 13 w 13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42">
                    <a:moveTo>
                      <a:pt x="13" y="0"/>
                    </a:moveTo>
                    <a:cubicBezTo>
                      <a:pt x="10" y="14"/>
                      <a:pt x="7" y="28"/>
                      <a:pt x="4" y="42"/>
                    </a:cubicBezTo>
                    <a:cubicBezTo>
                      <a:pt x="0" y="38"/>
                      <a:pt x="5" y="13"/>
                      <a:pt x="13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3"/>
              <p:cNvSpPr>
                <a:spLocks/>
              </p:cNvSpPr>
              <p:nvPr/>
            </p:nvSpPr>
            <p:spPr bwMode="auto">
              <a:xfrm>
                <a:off x="4718" y="2621"/>
                <a:ext cx="22" cy="56"/>
              </a:xfrm>
              <a:custGeom>
                <a:avLst/>
                <a:gdLst>
                  <a:gd name="T0" fmla="*/ 0 w 13"/>
                  <a:gd name="T1" fmla="*/ 32 h 33"/>
                  <a:gd name="T2" fmla="*/ 12 w 13"/>
                  <a:gd name="T3" fmla="*/ 0 h 33"/>
                  <a:gd name="T4" fmla="*/ 6 w 13"/>
                  <a:gd name="T5" fmla="*/ 16 h 33"/>
                  <a:gd name="T6" fmla="*/ 2 w 13"/>
                  <a:gd name="T7" fmla="*/ 33 h 33"/>
                  <a:gd name="T8" fmla="*/ 0 w 13"/>
                  <a:gd name="T9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3">
                    <a:moveTo>
                      <a:pt x="0" y="32"/>
                    </a:moveTo>
                    <a:cubicBezTo>
                      <a:pt x="0" y="20"/>
                      <a:pt x="4" y="9"/>
                      <a:pt x="12" y="0"/>
                    </a:cubicBezTo>
                    <a:cubicBezTo>
                      <a:pt x="13" y="6"/>
                      <a:pt x="8" y="11"/>
                      <a:pt x="6" y="16"/>
                    </a:cubicBezTo>
                    <a:cubicBezTo>
                      <a:pt x="5" y="22"/>
                      <a:pt x="3" y="27"/>
                      <a:pt x="2" y="33"/>
                    </a:cubicBezTo>
                    <a:cubicBezTo>
                      <a:pt x="1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4"/>
              <p:cNvSpPr>
                <a:spLocks/>
              </p:cNvSpPr>
              <p:nvPr/>
            </p:nvSpPr>
            <p:spPr bwMode="auto">
              <a:xfrm>
                <a:off x="4757" y="2363"/>
                <a:ext cx="24" cy="52"/>
              </a:xfrm>
              <a:custGeom>
                <a:avLst/>
                <a:gdLst>
                  <a:gd name="T0" fmla="*/ 12 w 14"/>
                  <a:gd name="T1" fmla="*/ 30 h 30"/>
                  <a:gd name="T2" fmla="*/ 0 w 14"/>
                  <a:gd name="T3" fmla="*/ 0 h 30"/>
                  <a:gd name="T4" fmla="*/ 3 w 14"/>
                  <a:gd name="T5" fmla="*/ 2 h 30"/>
                  <a:gd name="T6" fmla="*/ 14 w 14"/>
                  <a:gd name="T7" fmla="*/ 29 h 30"/>
                  <a:gd name="T8" fmla="*/ 12 w 1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2" y="30"/>
                    </a:moveTo>
                    <a:cubicBezTo>
                      <a:pt x="6" y="21"/>
                      <a:pt x="4" y="11"/>
                      <a:pt x="0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7" y="11"/>
                      <a:pt x="10" y="20"/>
                      <a:pt x="14" y="29"/>
                    </a:cubicBezTo>
                    <a:cubicBezTo>
                      <a:pt x="13" y="29"/>
                      <a:pt x="13" y="29"/>
                      <a:pt x="12" y="3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5"/>
              <p:cNvSpPr>
                <a:spLocks/>
              </p:cNvSpPr>
              <p:nvPr/>
            </p:nvSpPr>
            <p:spPr bwMode="auto">
              <a:xfrm>
                <a:off x="4876" y="2427"/>
                <a:ext cx="43" cy="38"/>
              </a:xfrm>
              <a:custGeom>
                <a:avLst/>
                <a:gdLst>
                  <a:gd name="T0" fmla="*/ 0 w 25"/>
                  <a:gd name="T1" fmla="*/ 21 h 22"/>
                  <a:gd name="T2" fmla="*/ 25 w 25"/>
                  <a:gd name="T3" fmla="*/ 0 h 22"/>
                  <a:gd name="T4" fmla="*/ 1 w 25"/>
                  <a:gd name="T5" fmla="*/ 22 h 22"/>
                  <a:gd name="T6" fmla="*/ 0 w 25"/>
                  <a:gd name="T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cubicBezTo>
                      <a:pt x="5" y="10"/>
                      <a:pt x="15" y="5"/>
                      <a:pt x="25" y="0"/>
                    </a:cubicBezTo>
                    <a:cubicBezTo>
                      <a:pt x="17" y="7"/>
                      <a:pt x="9" y="14"/>
                      <a:pt x="1" y="22"/>
                    </a:cubicBezTo>
                    <a:cubicBezTo>
                      <a:pt x="1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6"/>
              <p:cNvSpPr>
                <a:spLocks/>
              </p:cNvSpPr>
              <p:nvPr/>
            </p:nvSpPr>
            <p:spPr bwMode="auto">
              <a:xfrm>
                <a:off x="4732" y="2389"/>
                <a:ext cx="24" cy="43"/>
              </a:xfrm>
              <a:custGeom>
                <a:avLst/>
                <a:gdLst>
                  <a:gd name="T0" fmla="*/ 14 w 14"/>
                  <a:gd name="T1" fmla="*/ 25 h 25"/>
                  <a:gd name="T2" fmla="*/ 0 w 14"/>
                  <a:gd name="T3" fmla="*/ 0 h 25"/>
                  <a:gd name="T4" fmla="*/ 14 w 1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5">
                    <a:moveTo>
                      <a:pt x="14" y="25"/>
                    </a:moveTo>
                    <a:cubicBezTo>
                      <a:pt x="7" y="18"/>
                      <a:pt x="4" y="9"/>
                      <a:pt x="0" y="0"/>
                    </a:cubicBezTo>
                    <a:cubicBezTo>
                      <a:pt x="7" y="7"/>
                      <a:pt x="10" y="16"/>
                      <a:pt x="14" y="2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7"/>
              <p:cNvSpPr>
                <a:spLocks/>
              </p:cNvSpPr>
              <p:nvPr/>
            </p:nvSpPr>
            <p:spPr bwMode="auto">
              <a:xfrm>
                <a:off x="4670" y="2597"/>
                <a:ext cx="31" cy="34"/>
              </a:xfrm>
              <a:custGeom>
                <a:avLst/>
                <a:gdLst>
                  <a:gd name="T0" fmla="*/ 0 w 18"/>
                  <a:gd name="T1" fmla="*/ 19 h 20"/>
                  <a:gd name="T2" fmla="*/ 11 w 18"/>
                  <a:gd name="T3" fmla="*/ 4 h 20"/>
                  <a:gd name="T4" fmla="*/ 18 w 18"/>
                  <a:gd name="T5" fmla="*/ 1 h 20"/>
                  <a:gd name="T6" fmla="*/ 0 w 18"/>
                  <a:gd name="T7" fmla="*/ 20 h 20"/>
                  <a:gd name="T8" fmla="*/ 0 w 18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0" y="19"/>
                    </a:moveTo>
                    <a:cubicBezTo>
                      <a:pt x="3" y="14"/>
                      <a:pt x="7" y="9"/>
                      <a:pt x="11" y="4"/>
                    </a:cubicBezTo>
                    <a:cubicBezTo>
                      <a:pt x="12" y="2"/>
                      <a:pt x="15" y="0"/>
                      <a:pt x="18" y="1"/>
                    </a:cubicBezTo>
                    <a:cubicBezTo>
                      <a:pt x="12" y="8"/>
                      <a:pt x="6" y="14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8"/>
              <p:cNvSpPr>
                <a:spLocks/>
              </p:cNvSpPr>
              <p:nvPr/>
            </p:nvSpPr>
            <p:spPr bwMode="auto">
              <a:xfrm>
                <a:off x="4819" y="2588"/>
                <a:ext cx="17" cy="36"/>
              </a:xfrm>
              <a:custGeom>
                <a:avLst/>
                <a:gdLst>
                  <a:gd name="T0" fmla="*/ 0 w 10"/>
                  <a:gd name="T1" fmla="*/ 0 h 21"/>
                  <a:gd name="T2" fmla="*/ 9 w 10"/>
                  <a:gd name="T3" fmla="*/ 21 h 21"/>
                  <a:gd name="T4" fmla="*/ 5 w 10"/>
                  <a:gd name="T5" fmla="*/ 11 h 21"/>
                  <a:gd name="T6" fmla="*/ 0 w 10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0" y="0"/>
                    </a:moveTo>
                    <a:cubicBezTo>
                      <a:pt x="6" y="2"/>
                      <a:pt x="10" y="11"/>
                      <a:pt x="9" y="21"/>
                    </a:cubicBezTo>
                    <a:cubicBezTo>
                      <a:pt x="7" y="18"/>
                      <a:pt x="6" y="14"/>
                      <a:pt x="5" y="11"/>
                    </a:cubicBezTo>
                    <a:cubicBezTo>
                      <a:pt x="3" y="8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9"/>
              <p:cNvSpPr>
                <a:spLocks/>
              </p:cNvSpPr>
              <p:nvPr/>
            </p:nvSpPr>
            <p:spPr bwMode="auto">
              <a:xfrm>
                <a:off x="4884" y="2478"/>
                <a:ext cx="38" cy="19"/>
              </a:xfrm>
              <a:custGeom>
                <a:avLst/>
                <a:gdLst>
                  <a:gd name="T0" fmla="*/ 22 w 22"/>
                  <a:gd name="T1" fmla="*/ 0 h 11"/>
                  <a:gd name="T2" fmla="*/ 2 w 22"/>
                  <a:gd name="T3" fmla="*/ 11 h 11"/>
                  <a:gd name="T4" fmla="*/ 22 w 2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22" y="0"/>
                    </a:moveTo>
                    <a:cubicBezTo>
                      <a:pt x="15" y="4"/>
                      <a:pt x="8" y="7"/>
                      <a:pt x="2" y="11"/>
                    </a:cubicBezTo>
                    <a:cubicBezTo>
                      <a:pt x="0" y="7"/>
                      <a:pt x="12" y="0"/>
                      <a:pt x="22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40"/>
              <p:cNvSpPr>
                <a:spLocks/>
              </p:cNvSpPr>
              <p:nvPr/>
            </p:nvSpPr>
            <p:spPr bwMode="auto">
              <a:xfrm>
                <a:off x="4847" y="2574"/>
                <a:ext cx="18" cy="16"/>
              </a:xfrm>
              <a:custGeom>
                <a:avLst/>
                <a:gdLst>
                  <a:gd name="T0" fmla="*/ 11 w 11"/>
                  <a:gd name="T1" fmla="*/ 9 h 9"/>
                  <a:gd name="T2" fmla="*/ 0 w 11"/>
                  <a:gd name="T3" fmla="*/ 0 h 9"/>
                  <a:gd name="T4" fmla="*/ 11 w 11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cubicBezTo>
                      <a:pt x="5" y="9"/>
                      <a:pt x="2" y="4"/>
                      <a:pt x="0" y="0"/>
                    </a:cubicBezTo>
                    <a:cubicBezTo>
                      <a:pt x="6" y="0"/>
                      <a:pt x="6" y="7"/>
                      <a:pt x="11" y="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41"/>
              <p:cNvSpPr>
                <a:spLocks/>
              </p:cNvSpPr>
              <p:nvPr/>
            </p:nvSpPr>
            <p:spPr bwMode="auto">
              <a:xfrm>
                <a:off x="4732" y="2458"/>
                <a:ext cx="17" cy="14"/>
              </a:xfrm>
              <a:custGeom>
                <a:avLst/>
                <a:gdLst>
                  <a:gd name="T0" fmla="*/ 8 w 10"/>
                  <a:gd name="T1" fmla="*/ 8 h 8"/>
                  <a:gd name="T2" fmla="*/ 0 w 10"/>
                  <a:gd name="T3" fmla="*/ 0 h 8"/>
                  <a:gd name="T4" fmla="*/ 10 w 10"/>
                  <a:gd name="T5" fmla="*/ 7 h 8"/>
                  <a:gd name="T6" fmla="*/ 8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2" y="6"/>
                      <a:pt x="1" y="4"/>
                      <a:pt x="0" y="0"/>
                    </a:cubicBezTo>
                    <a:cubicBezTo>
                      <a:pt x="3" y="2"/>
                      <a:pt x="6" y="5"/>
                      <a:pt x="10" y="7"/>
                    </a:cubicBezTo>
                    <a:cubicBezTo>
                      <a:pt x="9" y="7"/>
                      <a:pt x="9" y="8"/>
                      <a:pt x="8" y="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42"/>
              <p:cNvSpPr>
                <a:spLocks/>
              </p:cNvSpPr>
              <p:nvPr/>
            </p:nvSpPr>
            <p:spPr bwMode="auto">
              <a:xfrm>
                <a:off x="4666" y="2629"/>
                <a:ext cx="4" cy="7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0 w 2"/>
                  <a:gd name="T5" fmla="*/ 3 h 4"/>
                  <a:gd name="T6" fmla="*/ 2 w 2"/>
                  <a:gd name="T7" fmla="*/ 0 h 4"/>
                  <a:gd name="T8" fmla="*/ 2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43"/>
              <p:cNvSpPr>
                <a:spLocks/>
              </p:cNvSpPr>
              <p:nvPr/>
            </p:nvSpPr>
            <p:spPr bwMode="auto">
              <a:xfrm>
                <a:off x="4665" y="2399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44"/>
              <p:cNvSpPr>
                <a:spLocks/>
              </p:cNvSpPr>
              <p:nvPr/>
            </p:nvSpPr>
            <p:spPr bwMode="auto">
              <a:xfrm>
                <a:off x="4714" y="2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45"/>
              <p:cNvSpPr>
                <a:spLocks/>
              </p:cNvSpPr>
              <p:nvPr/>
            </p:nvSpPr>
            <p:spPr bwMode="auto">
              <a:xfrm>
                <a:off x="4708" y="248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46"/>
              <p:cNvSpPr>
                <a:spLocks noChangeArrowheads="1"/>
              </p:cNvSpPr>
              <p:nvPr/>
            </p:nvSpPr>
            <p:spPr bwMode="auto">
              <a:xfrm>
                <a:off x="4706" y="2492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47"/>
              <p:cNvSpPr>
                <a:spLocks/>
              </p:cNvSpPr>
              <p:nvPr/>
            </p:nvSpPr>
            <p:spPr bwMode="auto">
              <a:xfrm>
                <a:off x="4702" y="25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48"/>
              <p:cNvSpPr>
                <a:spLocks/>
              </p:cNvSpPr>
              <p:nvPr/>
            </p:nvSpPr>
            <p:spPr bwMode="auto">
              <a:xfrm>
                <a:off x="4900" y="253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49"/>
              <p:cNvSpPr>
                <a:spLocks noChangeArrowheads="1"/>
              </p:cNvSpPr>
              <p:nvPr/>
            </p:nvSpPr>
            <p:spPr bwMode="auto">
              <a:xfrm>
                <a:off x="4654" y="2617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50"/>
              <p:cNvSpPr>
                <a:spLocks/>
              </p:cNvSpPr>
              <p:nvPr/>
            </p:nvSpPr>
            <p:spPr bwMode="auto">
              <a:xfrm>
                <a:off x="4798" y="2314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51"/>
              <p:cNvSpPr>
                <a:spLocks/>
              </p:cNvSpPr>
              <p:nvPr/>
            </p:nvSpPr>
            <p:spPr bwMode="auto">
              <a:xfrm>
                <a:off x="4804" y="2315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52"/>
              <p:cNvSpPr>
                <a:spLocks/>
              </p:cNvSpPr>
              <p:nvPr/>
            </p:nvSpPr>
            <p:spPr bwMode="auto">
              <a:xfrm>
                <a:off x="3228" y="3573"/>
                <a:ext cx="0" cy="6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53"/>
              <p:cNvSpPr>
                <a:spLocks/>
              </p:cNvSpPr>
              <p:nvPr/>
            </p:nvSpPr>
            <p:spPr bwMode="auto">
              <a:xfrm>
                <a:off x="3228" y="2865"/>
                <a:ext cx="0" cy="3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54"/>
              <p:cNvSpPr>
                <a:spLocks/>
              </p:cNvSpPr>
              <p:nvPr/>
            </p:nvSpPr>
            <p:spPr bwMode="auto">
              <a:xfrm>
                <a:off x="3353" y="2645"/>
                <a:ext cx="16" cy="72"/>
              </a:xfrm>
              <a:custGeom>
                <a:avLst/>
                <a:gdLst>
                  <a:gd name="T0" fmla="*/ 7 w 9"/>
                  <a:gd name="T1" fmla="*/ 0 h 42"/>
                  <a:gd name="T2" fmla="*/ 5 w 9"/>
                  <a:gd name="T3" fmla="*/ 20 h 42"/>
                  <a:gd name="T4" fmla="*/ 2 w 9"/>
                  <a:gd name="T5" fmla="*/ 42 h 42"/>
                  <a:gd name="T6" fmla="*/ 0 w 9"/>
                  <a:gd name="T7" fmla="*/ 36 h 42"/>
                  <a:gd name="T8" fmla="*/ 2 w 9"/>
                  <a:gd name="T9" fmla="*/ 20 h 42"/>
                  <a:gd name="T10" fmla="*/ 5 w 9"/>
                  <a:gd name="T11" fmla="*/ 3 h 42"/>
                  <a:gd name="T12" fmla="*/ 7 w 9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2">
                    <a:moveTo>
                      <a:pt x="7" y="0"/>
                    </a:moveTo>
                    <a:cubicBezTo>
                      <a:pt x="9" y="7"/>
                      <a:pt x="6" y="14"/>
                      <a:pt x="5" y="20"/>
                    </a:cubicBezTo>
                    <a:cubicBezTo>
                      <a:pt x="4" y="27"/>
                      <a:pt x="3" y="34"/>
                      <a:pt x="2" y="42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31"/>
                      <a:pt x="1" y="25"/>
                      <a:pt x="2" y="20"/>
                    </a:cubicBezTo>
                    <a:cubicBezTo>
                      <a:pt x="3" y="14"/>
                      <a:pt x="4" y="9"/>
                      <a:pt x="5" y="3"/>
                    </a:cubicBezTo>
                    <a:cubicBezTo>
                      <a:pt x="6" y="2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55"/>
              <p:cNvSpPr>
                <a:spLocks/>
              </p:cNvSpPr>
              <p:nvPr/>
            </p:nvSpPr>
            <p:spPr bwMode="auto">
              <a:xfrm>
                <a:off x="3417" y="2604"/>
                <a:ext cx="46" cy="32"/>
              </a:xfrm>
              <a:custGeom>
                <a:avLst/>
                <a:gdLst>
                  <a:gd name="T0" fmla="*/ 26 w 27"/>
                  <a:gd name="T1" fmla="*/ 19 h 19"/>
                  <a:gd name="T2" fmla="*/ 0 w 27"/>
                  <a:gd name="T3" fmla="*/ 2 h 19"/>
                  <a:gd name="T4" fmla="*/ 0 w 27"/>
                  <a:gd name="T5" fmla="*/ 0 h 19"/>
                  <a:gd name="T6" fmla="*/ 4 w 27"/>
                  <a:gd name="T7" fmla="*/ 1 h 19"/>
                  <a:gd name="T8" fmla="*/ 26 w 27"/>
                  <a:gd name="T9" fmla="*/ 16 h 19"/>
                  <a:gd name="T10" fmla="*/ 27 w 27"/>
                  <a:gd name="T11" fmla="*/ 18 h 19"/>
                  <a:gd name="T12" fmla="*/ 26 w 2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9">
                    <a:moveTo>
                      <a:pt x="26" y="19"/>
                    </a:moveTo>
                    <a:cubicBezTo>
                      <a:pt x="17" y="13"/>
                      <a:pt x="9" y="8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12" y="6"/>
                      <a:pt x="19" y="11"/>
                      <a:pt x="26" y="16"/>
                    </a:cubicBezTo>
                    <a:cubicBezTo>
                      <a:pt x="27" y="17"/>
                      <a:pt x="27" y="18"/>
                      <a:pt x="27" y="18"/>
                    </a:cubicBezTo>
                    <a:cubicBezTo>
                      <a:pt x="27" y="19"/>
                      <a:pt x="26" y="19"/>
                      <a:pt x="26" y="1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56"/>
              <p:cNvSpPr>
                <a:spLocks/>
              </p:cNvSpPr>
              <p:nvPr/>
            </p:nvSpPr>
            <p:spPr bwMode="auto">
              <a:xfrm>
                <a:off x="3300" y="2468"/>
                <a:ext cx="40" cy="29"/>
              </a:xfrm>
              <a:custGeom>
                <a:avLst/>
                <a:gdLst>
                  <a:gd name="T0" fmla="*/ 0 w 23"/>
                  <a:gd name="T1" fmla="*/ 0 h 17"/>
                  <a:gd name="T2" fmla="*/ 3 w 23"/>
                  <a:gd name="T3" fmla="*/ 0 h 17"/>
                  <a:gd name="T4" fmla="*/ 22 w 23"/>
                  <a:gd name="T5" fmla="*/ 15 h 17"/>
                  <a:gd name="T6" fmla="*/ 22 w 23"/>
                  <a:gd name="T7" fmla="*/ 17 h 17"/>
                  <a:gd name="T8" fmla="*/ 0 w 2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0" y="5"/>
                      <a:pt x="16" y="10"/>
                      <a:pt x="22" y="15"/>
                    </a:cubicBezTo>
                    <a:cubicBezTo>
                      <a:pt x="23" y="15"/>
                      <a:pt x="22" y="16"/>
                      <a:pt x="22" y="17"/>
                    </a:cubicBezTo>
                    <a:cubicBezTo>
                      <a:pt x="12" y="15"/>
                      <a:pt x="7" y="6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57"/>
              <p:cNvSpPr>
                <a:spLocks/>
              </p:cNvSpPr>
              <p:nvPr/>
            </p:nvSpPr>
            <p:spPr bwMode="auto">
              <a:xfrm>
                <a:off x="3376" y="2348"/>
                <a:ext cx="10" cy="43"/>
              </a:xfrm>
              <a:custGeom>
                <a:avLst/>
                <a:gdLst>
                  <a:gd name="T0" fmla="*/ 4 w 6"/>
                  <a:gd name="T1" fmla="*/ 0 h 25"/>
                  <a:gd name="T2" fmla="*/ 6 w 6"/>
                  <a:gd name="T3" fmla="*/ 25 h 25"/>
                  <a:gd name="T4" fmla="*/ 5 w 6"/>
                  <a:gd name="T5" fmla="*/ 25 h 25"/>
                  <a:gd name="T6" fmla="*/ 3 w 6"/>
                  <a:gd name="T7" fmla="*/ 0 h 25"/>
                  <a:gd name="T8" fmla="*/ 4 w 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5">
                    <a:moveTo>
                      <a:pt x="4" y="0"/>
                    </a:moveTo>
                    <a:cubicBezTo>
                      <a:pt x="5" y="9"/>
                      <a:pt x="6" y="17"/>
                      <a:pt x="6" y="25"/>
                    </a:cubicBezTo>
                    <a:cubicBezTo>
                      <a:pt x="6" y="25"/>
                      <a:pt x="5" y="25"/>
                      <a:pt x="5" y="25"/>
                    </a:cubicBezTo>
                    <a:cubicBezTo>
                      <a:pt x="1" y="17"/>
                      <a:pt x="0" y="9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8"/>
              <p:cNvSpPr>
                <a:spLocks/>
              </p:cNvSpPr>
              <p:nvPr/>
            </p:nvSpPr>
            <p:spPr bwMode="auto">
              <a:xfrm>
                <a:off x="3276" y="2502"/>
                <a:ext cx="45" cy="11"/>
              </a:xfrm>
              <a:custGeom>
                <a:avLst/>
                <a:gdLst>
                  <a:gd name="T0" fmla="*/ 26 w 26"/>
                  <a:gd name="T1" fmla="*/ 5 h 6"/>
                  <a:gd name="T2" fmla="*/ 21 w 26"/>
                  <a:gd name="T3" fmla="*/ 6 h 6"/>
                  <a:gd name="T4" fmla="*/ 0 w 26"/>
                  <a:gd name="T5" fmla="*/ 2 h 6"/>
                  <a:gd name="T6" fmla="*/ 26 w 2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6" y="5"/>
                    </a:moveTo>
                    <a:cubicBezTo>
                      <a:pt x="24" y="5"/>
                      <a:pt x="22" y="6"/>
                      <a:pt x="21" y="6"/>
                    </a:cubicBezTo>
                    <a:cubicBezTo>
                      <a:pt x="14" y="4"/>
                      <a:pt x="6" y="6"/>
                      <a:pt x="0" y="2"/>
                    </a:cubicBezTo>
                    <a:cubicBezTo>
                      <a:pt x="9" y="0"/>
                      <a:pt x="17" y="2"/>
                      <a:pt x="26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59"/>
              <p:cNvSpPr>
                <a:spLocks/>
              </p:cNvSpPr>
              <p:nvPr/>
            </p:nvSpPr>
            <p:spPr bwMode="auto">
              <a:xfrm>
                <a:off x="3441" y="2585"/>
                <a:ext cx="36" cy="22"/>
              </a:xfrm>
              <a:custGeom>
                <a:avLst/>
                <a:gdLst>
                  <a:gd name="T0" fmla="*/ 21 w 21"/>
                  <a:gd name="T1" fmla="*/ 12 h 13"/>
                  <a:gd name="T2" fmla="*/ 0 w 21"/>
                  <a:gd name="T3" fmla="*/ 1 h 13"/>
                  <a:gd name="T4" fmla="*/ 21 w 21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12"/>
                    </a:moveTo>
                    <a:cubicBezTo>
                      <a:pt x="18" y="13"/>
                      <a:pt x="5" y="6"/>
                      <a:pt x="0" y="1"/>
                    </a:cubicBezTo>
                    <a:cubicBezTo>
                      <a:pt x="3" y="0"/>
                      <a:pt x="15" y="6"/>
                      <a:pt x="21" y="1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60"/>
              <p:cNvSpPr>
                <a:spLocks/>
              </p:cNvSpPr>
              <p:nvPr/>
            </p:nvSpPr>
            <p:spPr bwMode="auto">
              <a:xfrm>
                <a:off x="3412" y="2629"/>
                <a:ext cx="29" cy="40"/>
              </a:xfrm>
              <a:custGeom>
                <a:avLst/>
                <a:gdLst>
                  <a:gd name="T0" fmla="*/ 15 w 17"/>
                  <a:gd name="T1" fmla="*/ 23 h 23"/>
                  <a:gd name="T2" fmla="*/ 0 w 17"/>
                  <a:gd name="T3" fmla="*/ 2 h 23"/>
                  <a:gd name="T4" fmla="*/ 3 w 17"/>
                  <a:gd name="T5" fmla="*/ 0 h 23"/>
                  <a:gd name="T6" fmla="*/ 17 w 17"/>
                  <a:gd name="T7" fmla="*/ 21 h 23"/>
                  <a:gd name="T8" fmla="*/ 15 w 17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3">
                    <a:moveTo>
                      <a:pt x="15" y="23"/>
                    </a:moveTo>
                    <a:cubicBezTo>
                      <a:pt x="10" y="16"/>
                      <a:pt x="5" y="9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8" y="7"/>
                      <a:pt x="12" y="14"/>
                      <a:pt x="17" y="21"/>
                    </a:cubicBezTo>
                    <a:cubicBezTo>
                      <a:pt x="16" y="22"/>
                      <a:pt x="16" y="22"/>
                      <a:pt x="15" y="2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61"/>
              <p:cNvSpPr>
                <a:spLocks/>
              </p:cNvSpPr>
              <p:nvPr/>
            </p:nvSpPr>
            <p:spPr bwMode="auto">
              <a:xfrm>
                <a:off x="3324" y="2623"/>
                <a:ext cx="19" cy="41"/>
              </a:xfrm>
              <a:custGeom>
                <a:avLst/>
                <a:gdLst>
                  <a:gd name="T0" fmla="*/ 1 w 11"/>
                  <a:gd name="T1" fmla="*/ 24 h 24"/>
                  <a:gd name="T2" fmla="*/ 11 w 11"/>
                  <a:gd name="T3" fmla="*/ 0 h 24"/>
                  <a:gd name="T4" fmla="*/ 1 w 11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" y="24"/>
                    </a:moveTo>
                    <a:cubicBezTo>
                      <a:pt x="0" y="19"/>
                      <a:pt x="5" y="2"/>
                      <a:pt x="11" y="0"/>
                    </a:cubicBezTo>
                    <a:cubicBezTo>
                      <a:pt x="8" y="8"/>
                      <a:pt x="5" y="16"/>
                      <a:pt x="1" y="2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62"/>
              <p:cNvSpPr>
                <a:spLocks/>
              </p:cNvSpPr>
              <p:nvPr/>
            </p:nvSpPr>
            <p:spPr bwMode="auto">
              <a:xfrm>
                <a:off x="3312" y="2422"/>
                <a:ext cx="36" cy="20"/>
              </a:xfrm>
              <a:custGeom>
                <a:avLst/>
                <a:gdLst>
                  <a:gd name="T0" fmla="*/ 21 w 21"/>
                  <a:gd name="T1" fmla="*/ 10 h 12"/>
                  <a:gd name="T2" fmla="*/ 21 w 21"/>
                  <a:gd name="T3" fmla="*/ 12 h 12"/>
                  <a:gd name="T4" fmla="*/ 0 w 21"/>
                  <a:gd name="T5" fmla="*/ 1 h 12"/>
                  <a:gd name="T6" fmla="*/ 0 w 21"/>
                  <a:gd name="T7" fmla="*/ 0 h 12"/>
                  <a:gd name="T8" fmla="*/ 21 w 21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10"/>
                    </a:moveTo>
                    <a:cubicBezTo>
                      <a:pt x="21" y="10"/>
                      <a:pt x="21" y="11"/>
                      <a:pt x="21" y="12"/>
                    </a:cubicBezTo>
                    <a:cubicBezTo>
                      <a:pt x="12" y="10"/>
                      <a:pt x="6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3"/>
                      <a:pt x="14" y="6"/>
                      <a:pt x="21" y="1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63"/>
              <p:cNvSpPr>
                <a:spLocks/>
              </p:cNvSpPr>
              <p:nvPr/>
            </p:nvSpPr>
            <p:spPr bwMode="auto">
              <a:xfrm>
                <a:off x="3343" y="2375"/>
                <a:ext cx="19" cy="33"/>
              </a:xfrm>
              <a:custGeom>
                <a:avLst/>
                <a:gdLst>
                  <a:gd name="T0" fmla="*/ 0 w 11"/>
                  <a:gd name="T1" fmla="*/ 0 h 19"/>
                  <a:gd name="T2" fmla="*/ 4 w 11"/>
                  <a:gd name="T3" fmla="*/ 0 h 19"/>
                  <a:gd name="T4" fmla="*/ 11 w 11"/>
                  <a:gd name="T5" fmla="*/ 18 h 19"/>
                  <a:gd name="T6" fmla="*/ 10 w 11"/>
                  <a:gd name="T7" fmla="*/ 19 h 19"/>
                  <a:gd name="T8" fmla="*/ 0 w 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6" y="6"/>
                      <a:pt x="8" y="12"/>
                      <a:pt x="11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4" y="14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64"/>
              <p:cNvSpPr>
                <a:spLocks/>
              </p:cNvSpPr>
              <p:nvPr/>
            </p:nvSpPr>
            <p:spPr bwMode="auto">
              <a:xfrm>
                <a:off x="3448" y="2557"/>
                <a:ext cx="34" cy="12"/>
              </a:xfrm>
              <a:custGeom>
                <a:avLst/>
                <a:gdLst>
                  <a:gd name="T0" fmla="*/ 0 w 20"/>
                  <a:gd name="T1" fmla="*/ 6 h 7"/>
                  <a:gd name="T2" fmla="*/ 20 w 20"/>
                  <a:gd name="T3" fmla="*/ 1 h 7"/>
                  <a:gd name="T4" fmla="*/ 0 w 20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7">
                    <a:moveTo>
                      <a:pt x="0" y="6"/>
                    </a:moveTo>
                    <a:cubicBezTo>
                      <a:pt x="6" y="3"/>
                      <a:pt x="13" y="0"/>
                      <a:pt x="20" y="1"/>
                    </a:cubicBezTo>
                    <a:cubicBezTo>
                      <a:pt x="14" y="4"/>
                      <a:pt x="7" y="7"/>
                      <a:pt x="0" y="6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65"/>
              <p:cNvSpPr>
                <a:spLocks/>
              </p:cNvSpPr>
              <p:nvPr/>
            </p:nvSpPr>
            <p:spPr bwMode="auto">
              <a:xfrm>
                <a:off x="3415" y="2468"/>
                <a:ext cx="21" cy="28"/>
              </a:xfrm>
              <a:custGeom>
                <a:avLst/>
                <a:gdLst>
                  <a:gd name="T0" fmla="*/ 4 w 12"/>
                  <a:gd name="T1" fmla="*/ 16 h 16"/>
                  <a:gd name="T2" fmla="*/ 0 w 12"/>
                  <a:gd name="T3" fmla="*/ 16 h 16"/>
                  <a:gd name="T4" fmla="*/ 12 w 12"/>
                  <a:gd name="T5" fmla="*/ 0 h 16"/>
                  <a:gd name="T6" fmla="*/ 4 w 1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4" y="16"/>
                    </a:moveTo>
                    <a:cubicBezTo>
                      <a:pt x="3" y="16"/>
                      <a:pt x="2" y="16"/>
                      <a:pt x="0" y="16"/>
                    </a:cubicBezTo>
                    <a:cubicBezTo>
                      <a:pt x="3" y="9"/>
                      <a:pt x="8" y="5"/>
                      <a:pt x="12" y="0"/>
                    </a:cubicBezTo>
                    <a:cubicBezTo>
                      <a:pt x="12" y="7"/>
                      <a:pt x="6" y="10"/>
                      <a:pt x="4" y="16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66"/>
              <p:cNvSpPr>
                <a:spLocks/>
              </p:cNvSpPr>
              <p:nvPr/>
            </p:nvSpPr>
            <p:spPr bwMode="auto">
              <a:xfrm>
                <a:off x="3455" y="2513"/>
                <a:ext cx="25" cy="17"/>
              </a:xfrm>
              <a:custGeom>
                <a:avLst/>
                <a:gdLst>
                  <a:gd name="T0" fmla="*/ 15 w 15"/>
                  <a:gd name="T1" fmla="*/ 3 h 10"/>
                  <a:gd name="T2" fmla="*/ 0 w 15"/>
                  <a:gd name="T3" fmla="*/ 9 h 10"/>
                  <a:gd name="T4" fmla="*/ 15 w 15"/>
                  <a:gd name="T5" fmla="*/ 0 h 10"/>
                  <a:gd name="T6" fmla="*/ 15 w 15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15" y="3"/>
                    </a:moveTo>
                    <a:cubicBezTo>
                      <a:pt x="4" y="10"/>
                      <a:pt x="4" y="10"/>
                      <a:pt x="0" y="9"/>
                    </a:cubicBezTo>
                    <a:cubicBezTo>
                      <a:pt x="5" y="5"/>
                      <a:pt x="9" y="3"/>
                      <a:pt x="15" y="0"/>
                    </a:cubicBezTo>
                    <a:cubicBezTo>
                      <a:pt x="15" y="2"/>
                      <a:pt x="15" y="2"/>
                      <a:pt x="15" y="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67"/>
              <p:cNvSpPr>
                <a:spLocks/>
              </p:cNvSpPr>
              <p:nvPr/>
            </p:nvSpPr>
            <p:spPr bwMode="auto">
              <a:xfrm>
                <a:off x="3302" y="2595"/>
                <a:ext cx="15" cy="28"/>
              </a:xfrm>
              <a:custGeom>
                <a:avLst/>
                <a:gdLst>
                  <a:gd name="T0" fmla="*/ 9 w 9"/>
                  <a:gd name="T1" fmla="*/ 0 h 16"/>
                  <a:gd name="T2" fmla="*/ 1 w 9"/>
                  <a:gd name="T3" fmla="*/ 16 h 16"/>
                  <a:gd name="T4" fmla="*/ 9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9" y="0"/>
                    </a:moveTo>
                    <a:cubicBezTo>
                      <a:pt x="6" y="6"/>
                      <a:pt x="4" y="11"/>
                      <a:pt x="1" y="16"/>
                    </a:cubicBezTo>
                    <a:cubicBezTo>
                      <a:pt x="0" y="10"/>
                      <a:pt x="4" y="1"/>
                      <a:pt x="9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68"/>
              <p:cNvSpPr>
                <a:spLocks/>
              </p:cNvSpPr>
              <p:nvPr/>
            </p:nvSpPr>
            <p:spPr bwMode="auto">
              <a:xfrm>
                <a:off x="3293" y="2544"/>
                <a:ext cx="28" cy="13"/>
              </a:xfrm>
              <a:custGeom>
                <a:avLst/>
                <a:gdLst>
                  <a:gd name="T0" fmla="*/ 16 w 16"/>
                  <a:gd name="T1" fmla="*/ 1 h 8"/>
                  <a:gd name="T2" fmla="*/ 0 w 16"/>
                  <a:gd name="T3" fmla="*/ 8 h 8"/>
                  <a:gd name="T4" fmla="*/ 16 w 16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6" y="1"/>
                    </a:moveTo>
                    <a:cubicBezTo>
                      <a:pt x="10" y="4"/>
                      <a:pt x="5" y="6"/>
                      <a:pt x="0" y="8"/>
                    </a:cubicBezTo>
                    <a:cubicBezTo>
                      <a:pt x="1" y="3"/>
                      <a:pt x="7" y="0"/>
                      <a:pt x="16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69"/>
              <p:cNvSpPr>
                <a:spLocks/>
              </p:cNvSpPr>
              <p:nvPr/>
            </p:nvSpPr>
            <p:spPr bwMode="auto">
              <a:xfrm>
                <a:off x="3402" y="2441"/>
                <a:ext cx="10" cy="24"/>
              </a:xfrm>
              <a:custGeom>
                <a:avLst/>
                <a:gdLst>
                  <a:gd name="T0" fmla="*/ 6 w 6"/>
                  <a:gd name="T1" fmla="*/ 0 h 14"/>
                  <a:gd name="T2" fmla="*/ 1 w 6"/>
                  <a:gd name="T3" fmla="*/ 14 h 14"/>
                  <a:gd name="T4" fmla="*/ 6 w 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6" y="5"/>
                      <a:pt x="5" y="9"/>
                      <a:pt x="1" y="14"/>
                    </a:cubicBezTo>
                    <a:cubicBezTo>
                      <a:pt x="0" y="8"/>
                      <a:pt x="4" y="4"/>
                      <a:pt x="6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70"/>
              <p:cNvSpPr>
                <a:spLocks/>
              </p:cNvSpPr>
              <p:nvPr/>
            </p:nvSpPr>
            <p:spPr bwMode="auto">
              <a:xfrm>
                <a:off x="3326" y="2717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Rectangle 71"/>
              <p:cNvSpPr>
                <a:spLocks noChangeArrowheads="1"/>
              </p:cNvSpPr>
              <p:nvPr/>
            </p:nvSpPr>
            <p:spPr bwMode="auto">
              <a:xfrm>
                <a:off x="3480" y="2518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72"/>
              <p:cNvSpPr>
                <a:spLocks/>
              </p:cNvSpPr>
              <p:nvPr/>
            </p:nvSpPr>
            <p:spPr bwMode="auto">
              <a:xfrm>
                <a:off x="3281" y="2762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Rectangle 73"/>
              <p:cNvSpPr>
                <a:spLocks noChangeArrowheads="1"/>
              </p:cNvSpPr>
              <p:nvPr/>
            </p:nvSpPr>
            <p:spPr bwMode="auto">
              <a:xfrm>
                <a:off x="3479" y="2247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74"/>
              <p:cNvSpPr>
                <a:spLocks/>
              </p:cNvSpPr>
              <p:nvPr/>
            </p:nvSpPr>
            <p:spPr bwMode="auto">
              <a:xfrm>
                <a:off x="3281" y="3568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75"/>
              <p:cNvSpPr>
                <a:spLocks/>
              </p:cNvSpPr>
              <p:nvPr/>
            </p:nvSpPr>
            <p:spPr bwMode="auto">
              <a:xfrm>
                <a:off x="3324" y="3343"/>
                <a:ext cx="59" cy="59"/>
              </a:xfrm>
              <a:custGeom>
                <a:avLst/>
                <a:gdLst>
                  <a:gd name="T0" fmla="*/ 20 w 34"/>
                  <a:gd name="T1" fmla="*/ 19 h 34"/>
                  <a:gd name="T2" fmla="*/ 23 w 34"/>
                  <a:gd name="T3" fmla="*/ 21 h 34"/>
                  <a:gd name="T4" fmla="*/ 20 w 34"/>
                  <a:gd name="T5" fmla="*/ 13 h 34"/>
                  <a:gd name="T6" fmla="*/ 16 w 34"/>
                  <a:gd name="T7" fmla="*/ 29 h 34"/>
                  <a:gd name="T8" fmla="*/ 29 w 34"/>
                  <a:gd name="T9" fmla="*/ 16 h 34"/>
                  <a:gd name="T10" fmla="*/ 19 w 34"/>
                  <a:gd name="T11" fmla="*/ 6 h 34"/>
                  <a:gd name="T12" fmla="*/ 4 w 34"/>
                  <a:gd name="T13" fmla="*/ 12 h 34"/>
                  <a:gd name="T14" fmla="*/ 3 w 34"/>
                  <a:gd name="T15" fmla="*/ 13 h 34"/>
                  <a:gd name="T16" fmla="*/ 2 w 34"/>
                  <a:gd name="T17" fmla="*/ 7 h 34"/>
                  <a:gd name="T18" fmla="*/ 29 w 34"/>
                  <a:gd name="T19" fmla="*/ 7 h 34"/>
                  <a:gd name="T20" fmla="*/ 31 w 34"/>
                  <a:gd name="T21" fmla="*/ 27 h 34"/>
                  <a:gd name="T22" fmla="*/ 13 w 34"/>
                  <a:gd name="T23" fmla="*/ 32 h 34"/>
                  <a:gd name="T24" fmla="*/ 17 w 34"/>
                  <a:gd name="T25" fmla="*/ 10 h 34"/>
                  <a:gd name="T26" fmla="*/ 24 w 34"/>
                  <a:gd name="T27" fmla="*/ 24 h 34"/>
                  <a:gd name="T28" fmla="*/ 18 w 34"/>
                  <a:gd name="T29" fmla="*/ 24 h 34"/>
                  <a:gd name="T30" fmla="*/ 20 w 34"/>
                  <a:gd name="T31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4">
                    <a:moveTo>
                      <a:pt x="20" y="19"/>
                    </a:moveTo>
                    <a:cubicBezTo>
                      <a:pt x="20" y="20"/>
                      <a:pt x="21" y="20"/>
                      <a:pt x="23" y="21"/>
                    </a:cubicBezTo>
                    <a:cubicBezTo>
                      <a:pt x="22" y="17"/>
                      <a:pt x="21" y="15"/>
                      <a:pt x="20" y="13"/>
                    </a:cubicBezTo>
                    <a:cubicBezTo>
                      <a:pt x="13" y="16"/>
                      <a:pt x="12" y="23"/>
                      <a:pt x="16" y="29"/>
                    </a:cubicBezTo>
                    <a:cubicBezTo>
                      <a:pt x="26" y="28"/>
                      <a:pt x="31" y="24"/>
                      <a:pt x="29" y="16"/>
                    </a:cubicBezTo>
                    <a:cubicBezTo>
                      <a:pt x="28" y="11"/>
                      <a:pt x="24" y="7"/>
                      <a:pt x="19" y="6"/>
                    </a:cubicBezTo>
                    <a:cubicBezTo>
                      <a:pt x="12" y="4"/>
                      <a:pt x="8" y="6"/>
                      <a:pt x="4" y="12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0" y="11"/>
                      <a:pt x="0" y="9"/>
                      <a:pt x="2" y="7"/>
                    </a:cubicBezTo>
                    <a:cubicBezTo>
                      <a:pt x="9" y="0"/>
                      <a:pt x="23" y="1"/>
                      <a:pt x="29" y="7"/>
                    </a:cubicBezTo>
                    <a:cubicBezTo>
                      <a:pt x="33" y="13"/>
                      <a:pt x="34" y="21"/>
                      <a:pt x="31" y="27"/>
                    </a:cubicBezTo>
                    <a:cubicBezTo>
                      <a:pt x="28" y="32"/>
                      <a:pt x="20" y="34"/>
                      <a:pt x="13" y="32"/>
                    </a:cubicBezTo>
                    <a:cubicBezTo>
                      <a:pt x="8" y="24"/>
                      <a:pt x="10" y="15"/>
                      <a:pt x="17" y="10"/>
                    </a:cubicBezTo>
                    <a:cubicBezTo>
                      <a:pt x="25" y="11"/>
                      <a:pt x="28" y="17"/>
                      <a:pt x="24" y="24"/>
                    </a:cubicBezTo>
                    <a:cubicBezTo>
                      <a:pt x="22" y="24"/>
                      <a:pt x="21" y="24"/>
                      <a:pt x="18" y="24"/>
                    </a:cubicBezTo>
                    <a:cubicBezTo>
                      <a:pt x="19" y="22"/>
                      <a:pt x="19" y="21"/>
                      <a:pt x="20" y="1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76"/>
              <p:cNvSpPr>
                <a:spLocks noEditPoints="1"/>
              </p:cNvSpPr>
              <p:nvPr/>
            </p:nvSpPr>
            <p:spPr bwMode="auto">
              <a:xfrm>
                <a:off x="3458" y="3409"/>
                <a:ext cx="43" cy="46"/>
              </a:xfrm>
              <a:custGeom>
                <a:avLst/>
                <a:gdLst>
                  <a:gd name="T0" fmla="*/ 16 w 25"/>
                  <a:gd name="T1" fmla="*/ 4 h 27"/>
                  <a:gd name="T2" fmla="*/ 18 w 25"/>
                  <a:gd name="T3" fmla="*/ 1 h 27"/>
                  <a:gd name="T4" fmla="*/ 19 w 25"/>
                  <a:gd name="T5" fmla="*/ 1 h 27"/>
                  <a:gd name="T6" fmla="*/ 19 w 25"/>
                  <a:gd name="T7" fmla="*/ 10 h 27"/>
                  <a:gd name="T8" fmla="*/ 19 w 25"/>
                  <a:gd name="T9" fmla="*/ 9 h 27"/>
                  <a:gd name="T10" fmla="*/ 25 w 25"/>
                  <a:gd name="T11" fmla="*/ 18 h 27"/>
                  <a:gd name="T12" fmla="*/ 18 w 25"/>
                  <a:gd name="T13" fmla="*/ 22 h 27"/>
                  <a:gd name="T14" fmla="*/ 18 w 25"/>
                  <a:gd name="T15" fmla="*/ 22 h 27"/>
                  <a:gd name="T16" fmla="*/ 13 w 25"/>
                  <a:gd name="T17" fmla="*/ 27 h 27"/>
                  <a:gd name="T18" fmla="*/ 7 w 25"/>
                  <a:gd name="T19" fmla="*/ 17 h 27"/>
                  <a:gd name="T20" fmla="*/ 0 w 25"/>
                  <a:gd name="T21" fmla="*/ 14 h 27"/>
                  <a:gd name="T22" fmla="*/ 1 w 25"/>
                  <a:gd name="T23" fmla="*/ 9 h 27"/>
                  <a:gd name="T24" fmla="*/ 7 w 25"/>
                  <a:gd name="T25" fmla="*/ 9 h 27"/>
                  <a:gd name="T26" fmla="*/ 9 w 25"/>
                  <a:gd name="T27" fmla="*/ 3 h 27"/>
                  <a:gd name="T28" fmla="*/ 16 w 25"/>
                  <a:gd name="T29" fmla="*/ 4 h 27"/>
                  <a:gd name="T30" fmla="*/ 6 w 25"/>
                  <a:gd name="T31" fmla="*/ 12 h 27"/>
                  <a:gd name="T32" fmla="*/ 7 w 25"/>
                  <a:gd name="T33" fmla="*/ 12 h 27"/>
                  <a:gd name="T34" fmla="*/ 6 w 25"/>
                  <a:gd name="T35" fmla="*/ 12 h 27"/>
                  <a:gd name="T36" fmla="*/ 6 w 25"/>
                  <a:gd name="T37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16" y="4"/>
                    </a:moveTo>
                    <a:cubicBezTo>
                      <a:pt x="17" y="3"/>
                      <a:pt x="18" y="2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4"/>
                      <a:pt x="19" y="7"/>
                      <a:pt x="19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21" y="12"/>
                      <a:pt x="23" y="15"/>
                      <a:pt x="25" y="18"/>
                    </a:cubicBezTo>
                    <a:cubicBezTo>
                      <a:pt x="22" y="20"/>
                      <a:pt x="20" y="21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6" y="23"/>
                      <a:pt x="15" y="25"/>
                      <a:pt x="13" y="27"/>
                    </a:cubicBezTo>
                    <a:cubicBezTo>
                      <a:pt x="8" y="26"/>
                      <a:pt x="8" y="21"/>
                      <a:pt x="7" y="17"/>
                    </a:cubicBezTo>
                    <a:cubicBezTo>
                      <a:pt x="5" y="16"/>
                      <a:pt x="3" y="15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9"/>
                      <a:pt x="5" y="9"/>
                      <a:pt x="7" y="9"/>
                    </a:cubicBezTo>
                    <a:cubicBezTo>
                      <a:pt x="7" y="7"/>
                      <a:pt x="8" y="5"/>
                      <a:pt x="9" y="3"/>
                    </a:cubicBezTo>
                    <a:cubicBezTo>
                      <a:pt x="12" y="0"/>
                      <a:pt x="15" y="0"/>
                      <a:pt x="16" y="4"/>
                    </a:cubicBezTo>
                    <a:close/>
                    <a:moveTo>
                      <a:pt x="6" y="12"/>
                    </a:moveTo>
                    <a:cubicBezTo>
                      <a:pt x="6" y="12"/>
                      <a:pt x="6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77"/>
              <p:cNvSpPr>
                <a:spLocks noEditPoints="1"/>
              </p:cNvSpPr>
              <p:nvPr/>
            </p:nvSpPr>
            <p:spPr bwMode="auto">
              <a:xfrm>
                <a:off x="3448" y="3297"/>
                <a:ext cx="53" cy="93"/>
              </a:xfrm>
              <a:custGeom>
                <a:avLst/>
                <a:gdLst>
                  <a:gd name="T0" fmla="*/ 19 w 31"/>
                  <a:gd name="T1" fmla="*/ 54 h 54"/>
                  <a:gd name="T2" fmla="*/ 14 w 31"/>
                  <a:gd name="T3" fmla="*/ 25 h 54"/>
                  <a:gd name="T4" fmla="*/ 1 w 31"/>
                  <a:gd name="T5" fmla="*/ 32 h 54"/>
                  <a:gd name="T6" fmla="*/ 0 w 31"/>
                  <a:gd name="T7" fmla="*/ 31 h 54"/>
                  <a:gd name="T8" fmla="*/ 14 w 31"/>
                  <a:gd name="T9" fmla="*/ 20 h 54"/>
                  <a:gd name="T10" fmla="*/ 31 w 31"/>
                  <a:gd name="T11" fmla="*/ 4 h 54"/>
                  <a:gd name="T12" fmla="*/ 30 w 31"/>
                  <a:gd name="T13" fmla="*/ 10 h 54"/>
                  <a:gd name="T14" fmla="*/ 26 w 31"/>
                  <a:gd name="T15" fmla="*/ 14 h 54"/>
                  <a:gd name="T16" fmla="*/ 18 w 31"/>
                  <a:gd name="T17" fmla="*/ 36 h 54"/>
                  <a:gd name="T18" fmla="*/ 22 w 31"/>
                  <a:gd name="T19" fmla="*/ 50 h 54"/>
                  <a:gd name="T20" fmla="*/ 22 w 31"/>
                  <a:gd name="T21" fmla="*/ 54 h 54"/>
                  <a:gd name="T22" fmla="*/ 19 w 31"/>
                  <a:gd name="T23" fmla="*/ 54 h 54"/>
                  <a:gd name="T24" fmla="*/ 27 w 31"/>
                  <a:gd name="T25" fmla="*/ 7 h 54"/>
                  <a:gd name="T26" fmla="*/ 19 w 31"/>
                  <a:gd name="T27" fmla="*/ 16 h 54"/>
                  <a:gd name="T28" fmla="*/ 27 w 31"/>
                  <a:gd name="T2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54">
                    <a:moveTo>
                      <a:pt x="19" y="54"/>
                    </a:moveTo>
                    <a:cubicBezTo>
                      <a:pt x="16" y="45"/>
                      <a:pt x="14" y="35"/>
                      <a:pt x="14" y="25"/>
                    </a:cubicBezTo>
                    <a:cubicBezTo>
                      <a:pt x="9" y="27"/>
                      <a:pt x="7" y="32"/>
                      <a:pt x="1" y="32"/>
                    </a:cubicBezTo>
                    <a:cubicBezTo>
                      <a:pt x="1" y="32"/>
                      <a:pt x="1" y="31"/>
                      <a:pt x="0" y="31"/>
                    </a:cubicBezTo>
                    <a:cubicBezTo>
                      <a:pt x="5" y="27"/>
                      <a:pt x="10" y="23"/>
                      <a:pt x="14" y="20"/>
                    </a:cubicBezTo>
                    <a:cubicBezTo>
                      <a:pt x="16" y="7"/>
                      <a:pt x="22" y="0"/>
                      <a:pt x="31" y="4"/>
                    </a:cubicBezTo>
                    <a:cubicBezTo>
                      <a:pt x="31" y="6"/>
                      <a:pt x="30" y="8"/>
                      <a:pt x="30" y="10"/>
                    </a:cubicBezTo>
                    <a:cubicBezTo>
                      <a:pt x="29" y="11"/>
                      <a:pt x="27" y="13"/>
                      <a:pt x="26" y="14"/>
                    </a:cubicBezTo>
                    <a:cubicBezTo>
                      <a:pt x="17" y="19"/>
                      <a:pt x="17" y="28"/>
                      <a:pt x="18" y="36"/>
                    </a:cubicBezTo>
                    <a:cubicBezTo>
                      <a:pt x="19" y="41"/>
                      <a:pt x="21" y="46"/>
                      <a:pt x="22" y="50"/>
                    </a:cubicBezTo>
                    <a:cubicBezTo>
                      <a:pt x="22" y="52"/>
                      <a:pt x="22" y="53"/>
                      <a:pt x="22" y="54"/>
                    </a:cubicBezTo>
                    <a:cubicBezTo>
                      <a:pt x="21" y="54"/>
                      <a:pt x="20" y="54"/>
                      <a:pt x="19" y="54"/>
                    </a:cubicBezTo>
                    <a:close/>
                    <a:moveTo>
                      <a:pt x="27" y="7"/>
                    </a:moveTo>
                    <a:cubicBezTo>
                      <a:pt x="22" y="6"/>
                      <a:pt x="21" y="7"/>
                      <a:pt x="19" y="16"/>
                    </a:cubicBezTo>
                    <a:cubicBezTo>
                      <a:pt x="22" y="12"/>
                      <a:pt x="25" y="9"/>
                      <a:pt x="27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78"/>
              <p:cNvSpPr>
                <a:spLocks/>
              </p:cNvSpPr>
              <p:nvPr/>
            </p:nvSpPr>
            <p:spPr bwMode="auto">
              <a:xfrm>
                <a:off x="3365" y="3395"/>
                <a:ext cx="35" cy="43"/>
              </a:xfrm>
              <a:custGeom>
                <a:avLst/>
                <a:gdLst>
                  <a:gd name="T0" fmla="*/ 15 w 20"/>
                  <a:gd name="T1" fmla="*/ 19 h 25"/>
                  <a:gd name="T2" fmla="*/ 11 w 20"/>
                  <a:gd name="T3" fmla="*/ 18 h 25"/>
                  <a:gd name="T4" fmla="*/ 10 w 20"/>
                  <a:gd name="T5" fmla="*/ 25 h 25"/>
                  <a:gd name="T6" fmla="*/ 8 w 20"/>
                  <a:gd name="T7" fmla="*/ 25 h 25"/>
                  <a:gd name="T8" fmla="*/ 0 w 20"/>
                  <a:gd name="T9" fmla="*/ 11 h 25"/>
                  <a:gd name="T10" fmla="*/ 1 w 20"/>
                  <a:gd name="T11" fmla="*/ 10 h 25"/>
                  <a:gd name="T12" fmla="*/ 5 w 20"/>
                  <a:gd name="T13" fmla="*/ 11 h 25"/>
                  <a:gd name="T14" fmla="*/ 3 w 20"/>
                  <a:gd name="T15" fmla="*/ 6 h 25"/>
                  <a:gd name="T16" fmla="*/ 7 w 20"/>
                  <a:gd name="T17" fmla="*/ 4 h 25"/>
                  <a:gd name="T18" fmla="*/ 10 w 20"/>
                  <a:gd name="T19" fmla="*/ 0 h 25"/>
                  <a:gd name="T20" fmla="*/ 11 w 20"/>
                  <a:gd name="T21" fmla="*/ 6 h 25"/>
                  <a:gd name="T22" fmla="*/ 15 w 20"/>
                  <a:gd name="T23" fmla="*/ 4 h 25"/>
                  <a:gd name="T24" fmla="*/ 16 w 20"/>
                  <a:gd name="T25" fmla="*/ 10 h 25"/>
                  <a:gd name="T26" fmla="*/ 15 w 20"/>
                  <a:gd name="T2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5">
                    <a:moveTo>
                      <a:pt x="15" y="19"/>
                    </a:moveTo>
                    <a:cubicBezTo>
                      <a:pt x="13" y="19"/>
                      <a:pt x="12" y="18"/>
                      <a:pt x="11" y="18"/>
                    </a:cubicBezTo>
                    <a:cubicBezTo>
                      <a:pt x="10" y="20"/>
                      <a:pt x="10" y="22"/>
                      <a:pt x="10" y="25"/>
                    </a:cubicBezTo>
                    <a:cubicBezTo>
                      <a:pt x="9" y="25"/>
                      <a:pt x="9" y="25"/>
                      <a:pt x="8" y="25"/>
                    </a:cubicBezTo>
                    <a:cubicBezTo>
                      <a:pt x="6" y="20"/>
                      <a:pt x="3" y="16"/>
                      <a:pt x="0" y="11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2" y="10"/>
                      <a:pt x="4" y="11"/>
                      <a:pt x="5" y="11"/>
                    </a:cubicBezTo>
                    <a:cubicBezTo>
                      <a:pt x="4" y="9"/>
                      <a:pt x="4" y="8"/>
                      <a:pt x="3" y="6"/>
                    </a:cubicBezTo>
                    <a:cubicBezTo>
                      <a:pt x="4" y="5"/>
                      <a:pt x="6" y="5"/>
                      <a:pt x="7" y="4"/>
                    </a:cubicBezTo>
                    <a:cubicBezTo>
                      <a:pt x="8" y="4"/>
                      <a:pt x="8" y="2"/>
                      <a:pt x="10" y="0"/>
                    </a:cubicBezTo>
                    <a:cubicBezTo>
                      <a:pt x="10" y="3"/>
                      <a:pt x="10" y="4"/>
                      <a:pt x="11" y="6"/>
                    </a:cubicBezTo>
                    <a:cubicBezTo>
                      <a:pt x="12" y="6"/>
                      <a:pt x="13" y="5"/>
                      <a:pt x="15" y="4"/>
                    </a:cubicBezTo>
                    <a:cubicBezTo>
                      <a:pt x="15" y="6"/>
                      <a:pt x="15" y="8"/>
                      <a:pt x="16" y="10"/>
                    </a:cubicBezTo>
                    <a:cubicBezTo>
                      <a:pt x="20" y="12"/>
                      <a:pt x="16" y="15"/>
                      <a:pt x="15" y="1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79"/>
              <p:cNvSpPr>
                <a:spLocks/>
              </p:cNvSpPr>
              <p:nvPr/>
            </p:nvSpPr>
            <p:spPr bwMode="auto">
              <a:xfrm>
                <a:off x="3434" y="3376"/>
                <a:ext cx="21" cy="24"/>
              </a:xfrm>
              <a:custGeom>
                <a:avLst/>
                <a:gdLst>
                  <a:gd name="T0" fmla="*/ 4 w 12"/>
                  <a:gd name="T1" fmla="*/ 14 h 14"/>
                  <a:gd name="T2" fmla="*/ 4 w 12"/>
                  <a:gd name="T3" fmla="*/ 1 h 14"/>
                  <a:gd name="T4" fmla="*/ 12 w 12"/>
                  <a:gd name="T5" fmla="*/ 6 h 14"/>
                  <a:gd name="T6" fmla="*/ 4 w 1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4" y="14"/>
                    </a:moveTo>
                    <a:cubicBezTo>
                      <a:pt x="0" y="8"/>
                      <a:pt x="0" y="8"/>
                      <a:pt x="4" y="1"/>
                    </a:cubicBezTo>
                    <a:cubicBezTo>
                      <a:pt x="9" y="0"/>
                      <a:pt x="11" y="2"/>
                      <a:pt x="12" y="6"/>
                    </a:cubicBezTo>
                    <a:cubicBezTo>
                      <a:pt x="11" y="10"/>
                      <a:pt x="9" y="13"/>
                      <a:pt x="4" y="1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80"/>
              <p:cNvSpPr>
                <a:spLocks/>
              </p:cNvSpPr>
              <p:nvPr/>
            </p:nvSpPr>
            <p:spPr bwMode="auto">
              <a:xfrm>
                <a:off x="3472" y="3484"/>
                <a:ext cx="15" cy="19"/>
              </a:xfrm>
              <a:custGeom>
                <a:avLst/>
                <a:gdLst>
                  <a:gd name="T0" fmla="*/ 4 w 9"/>
                  <a:gd name="T1" fmla="*/ 0 h 11"/>
                  <a:gd name="T2" fmla="*/ 9 w 9"/>
                  <a:gd name="T3" fmla="*/ 7 h 11"/>
                  <a:gd name="T4" fmla="*/ 0 w 9"/>
                  <a:gd name="T5" fmla="*/ 7 h 11"/>
                  <a:gd name="T6" fmla="*/ 2 w 9"/>
                  <a:gd name="T7" fmla="*/ 0 h 11"/>
                  <a:gd name="T8" fmla="*/ 4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6" y="2"/>
                      <a:pt x="8" y="4"/>
                      <a:pt x="9" y="7"/>
                    </a:cubicBezTo>
                    <a:cubicBezTo>
                      <a:pt x="5" y="11"/>
                      <a:pt x="4" y="11"/>
                      <a:pt x="0" y="7"/>
                    </a:cubicBezTo>
                    <a:cubicBezTo>
                      <a:pt x="0" y="5"/>
                      <a:pt x="1" y="3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Rectangle 81"/>
              <p:cNvSpPr>
                <a:spLocks noChangeArrowheads="1"/>
              </p:cNvSpPr>
              <p:nvPr/>
            </p:nvSpPr>
            <p:spPr bwMode="auto">
              <a:xfrm>
                <a:off x="3359" y="3376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82"/>
              <p:cNvSpPr>
                <a:spLocks/>
              </p:cNvSpPr>
              <p:nvPr/>
            </p:nvSpPr>
            <p:spPr bwMode="auto">
              <a:xfrm>
                <a:off x="2605" y="1651"/>
                <a:ext cx="47" cy="52"/>
              </a:xfrm>
              <a:custGeom>
                <a:avLst/>
                <a:gdLst>
                  <a:gd name="T0" fmla="*/ 9 w 27"/>
                  <a:gd name="T1" fmla="*/ 30 h 30"/>
                  <a:gd name="T2" fmla="*/ 9 w 27"/>
                  <a:gd name="T3" fmla="*/ 18 h 30"/>
                  <a:gd name="T4" fmla="*/ 0 w 27"/>
                  <a:gd name="T5" fmla="*/ 14 h 30"/>
                  <a:gd name="T6" fmla="*/ 10 w 27"/>
                  <a:gd name="T7" fmla="*/ 12 h 30"/>
                  <a:gd name="T8" fmla="*/ 10 w 27"/>
                  <a:gd name="T9" fmla="*/ 2 h 30"/>
                  <a:gd name="T10" fmla="*/ 15 w 27"/>
                  <a:gd name="T11" fmla="*/ 0 h 30"/>
                  <a:gd name="T12" fmla="*/ 18 w 27"/>
                  <a:gd name="T13" fmla="*/ 11 h 30"/>
                  <a:gd name="T14" fmla="*/ 24 w 27"/>
                  <a:gd name="T15" fmla="*/ 8 h 30"/>
                  <a:gd name="T16" fmla="*/ 26 w 27"/>
                  <a:gd name="T17" fmla="*/ 13 h 30"/>
                  <a:gd name="T18" fmla="*/ 21 w 27"/>
                  <a:gd name="T19" fmla="*/ 17 h 30"/>
                  <a:gd name="T20" fmla="*/ 22 w 27"/>
                  <a:gd name="T21" fmla="*/ 29 h 30"/>
                  <a:gd name="T22" fmla="*/ 18 w 27"/>
                  <a:gd name="T23" fmla="*/ 20 h 30"/>
                  <a:gd name="T24" fmla="*/ 9 w 27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0">
                    <a:moveTo>
                      <a:pt x="9" y="30"/>
                    </a:moveTo>
                    <a:cubicBezTo>
                      <a:pt x="6" y="25"/>
                      <a:pt x="8" y="22"/>
                      <a:pt x="9" y="18"/>
                    </a:cubicBezTo>
                    <a:cubicBezTo>
                      <a:pt x="6" y="17"/>
                      <a:pt x="3" y="15"/>
                      <a:pt x="0" y="14"/>
                    </a:cubicBezTo>
                    <a:cubicBezTo>
                      <a:pt x="3" y="9"/>
                      <a:pt x="6" y="13"/>
                      <a:pt x="10" y="12"/>
                    </a:cubicBezTo>
                    <a:cubicBezTo>
                      <a:pt x="10" y="9"/>
                      <a:pt x="10" y="5"/>
                      <a:pt x="10" y="2"/>
                    </a:cubicBezTo>
                    <a:cubicBezTo>
                      <a:pt x="12" y="1"/>
                      <a:pt x="13" y="1"/>
                      <a:pt x="15" y="0"/>
                    </a:cubicBezTo>
                    <a:cubicBezTo>
                      <a:pt x="16" y="4"/>
                      <a:pt x="17" y="7"/>
                      <a:pt x="18" y="11"/>
                    </a:cubicBezTo>
                    <a:cubicBezTo>
                      <a:pt x="20" y="10"/>
                      <a:pt x="22" y="9"/>
                      <a:pt x="24" y="8"/>
                    </a:cubicBezTo>
                    <a:cubicBezTo>
                      <a:pt x="25" y="10"/>
                      <a:pt x="25" y="11"/>
                      <a:pt x="26" y="13"/>
                    </a:cubicBezTo>
                    <a:cubicBezTo>
                      <a:pt x="24" y="14"/>
                      <a:pt x="22" y="15"/>
                      <a:pt x="21" y="17"/>
                    </a:cubicBezTo>
                    <a:cubicBezTo>
                      <a:pt x="24" y="20"/>
                      <a:pt x="27" y="23"/>
                      <a:pt x="22" y="29"/>
                    </a:cubicBezTo>
                    <a:cubicBezTo>
                      <a:pt x="21" y="26"/>
                      <a:pt x="19" y="23"/>
                      <a:pt x="18" y="20"/>
                    </a:cubicBezTo>
                    <a:cubicBezTo>
                      <a:pt x="14" y="24"/>
                      <a:pt x="11" y="27"/>
                      <a:pt x="9" y="3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83"/>
              <p:cNvSpPr>
                <a:spLocks noEditPoints="1"/>
              </p:cNvSpPr>
              <p:nvPr/>
            </p:nvSpPr>
            <p:spPr bwMode="auto">
              <a:xfrm>
                <a:off x="2633" y="1406"/>
                <a:ext cx="36" cy="99"/>
              </a:xfrm>
              <a:custGeom>
                <a:avLst/>
                <a:gdLst>
                  <a:gd name="T0" fmla="*/ 1 w 21"/>
                  <a:gd name="T1" fmla="*/ 14 h 58"/>
                  <a:gd name="T2" fmla="*/ 10 w 21"/>
                  <a:gd name="T3" fmla="*/ 22 h 58"/>
                  <a:gd name="T4" fmla="*/ 14 w 21"/>
                  <a:gd name="T5" fmla="*/ 10 h 58"/>
                  <a:gd name="T6" fmla="*/ 20 w 21"/>
                  <a:gd name="T7" fmla="*/ 0 h 58"/>
                  <a:gd name="T8" fmla="*/ 21 w 21"/>
                  <a:gd name="T9" fmla="*/ 0 h 58"/>
                  <a:gd name="T10" fmla="*/ 20 w 21"/>
                  <a:gd name="T11" fmla="*/ 5 h 58"/>
                  <a:gd name="T12" fmla="*/ 14 w 21"/>
                  <a:gd name="T13" fmla="*/ 20 h 58"/>
                  <a:gd name="T14" fmla="*/ 14 w 21"/>
                  <a:gd name="T15" fmla="*/ 35 h 58"/>
                  <a:gd name="T16" fmla="*/ 15 w 21"/>
                  <a:gd name="T17" fmla="*/ 57 h 58"/>
                  <a:gd name="T18" fmla="*/ 4 w 21"/>
                  <a:gd name="T19" fmla="*/ 49 h 58"/>
                  <a:gd name="T20" fmla="*/ 6 w 21"/>
                  <a:gd name="T21" fmla="*/ 39 h 58"/>
                  <a:gd name="T22" fmla="*/ 3 w 21"/>
                  <a:gd name="T23" fmla="*/ 19 h 58"/>
                  <a:gd name="T24" fmla="*/ 0 w 21"/>
                  <a:gd name="T25" fmla="*/ 15 h 58"/>
                  <a:gd name="T26" fmla="*/ 1 w 21"/>
                  <a:gd name="T27" fmla="*/ 14 h 58"/>
                  <a:gd name="T28" fmla="*/ 10 w 21"/>
                  <a:gd name="T29" fmla="*/ 37 h 58"/>
                  <a:gd name="T30" fmla="*/ 11 w 21"/>
                  <a:gd name="T31" fmla="*/ 54 h 58"/>
                  <a:gd name="T32" fmla="*/ 10 w 21"/>
                  <a:gd name="T33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58">
                    <a:moveTo>
                      <a:pt x="1" y="14"/>
                    </a:moveTo>
                    <a:cubicBezTo>
                      <a:pt x="4" y="16"/>
                      <a:pt x="7" y="19"/>
                      <a:pt x="10" y="22"/>
                    </a:cubicBezTo>
                    <a:cubicBezTo>
                      <a:pt x="11" y="18"/>
                      <a:pt x="12" y="14"/>
                      <a:pt x="14" y="10"/>
                    </a:cubicBezTo>
                    <a:cubicBezTo>
                      <a:pt x="16" y="7"/>
                      <a:pt x="16" y="2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2"/>
                      <a:pt x="21" y="4"/>
                      <a:pt x="20" y="5"/>
                    </a:cubicBezTo>
                    <a:cubicBezTo>
                      <a:pt x="18" y="10"/>
                      <a:pt x="16" y="15"/>
                      <a:pt x="14" y="20"/>
                    </a:cubicBezTo>
                    <a:cubicBezTo>
                      <a:pt x="12" y="25"/>
                      <a:pt x="12" y="30"/>
                      <a:pt x="14" y="35"/>
                    </a:cubicBezTo>
                    <a:cubicBezTo>
                      <a:pt x="16" y="42"/>
                      <a:pt x="17" y="49"/>
                      <a:pt x="15" y="57"/>
                    </a:cubicBezTo>
                    <a:cubicBezTo>
                      <a:pt x="7" y="58"/>
                      <a:pt x="4" y="57"/>
                      <a:pt x="4" y="49"/>
                    </a:cubicBezTo>
                    <a:cubicBezTo>
                      <a:pt x="4" y="45"/>
                      <a:pt x="4" y="42"/>
                      <a:pt x="6" y="39"/>
                    </a:cubicBezTo>
                    <a:cubicBezTo>
                      <a:pt x="8" y="31"/>
                      <a:pt x="7" y="25"/>
                      <a:pt x="3" y="19"/>
                    </a:cubicBezTo>
                    <a:cubicBezTo>
                      <a:pt x="2" y="18"/>
                      <a:pt x="1" y="16"/>
                      <a:pt x="0" y="15"/>
                    </a:cubicBezTo>
                    <a:cubicBezTo>
                      <a:pt x="0" y="15"/>
                      <a:pt x="1" y="14"/>
                      <a:pt x="1" y="14"/>
                    </a:cubicBezTo>
                    <a:close/>
                    <a:moveTo>
                      <a:pt x="10" y="37"/>
                    </a:moveTo>
                    <a:cubicBezTo>
                      <a:pt x="6" y="47"/>
                      <a:pt x="7" y="50"/>
                      <a:pt x="11" y="54"/>
                    </a:cubicBezTo>
                    <a:cubicBezTo>
                      <a:pt x="14" y="48"/>
                      <a:pt x="11" y="43"/>
                      <a:pt x="10" y="3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84"/>
              <p:cNvSpPr>
                <a:spLocks/>
              </p:cNvSpPr>
              <p:nvPr/>
            </p:nvSpPr>
            <p:spPr bwMode="auto">
              <a:xfrm>
                <a:off x="2631" y="1517"/>
                <a:ext cx="22" cy="19"/>
              </a:xfrm>
              <a:custGeom>
                <a:avLst/>
                <a:gdLst>
                  <a:gd name="T0" fmla="*/ 0 w 13"/>
                  <a:gd name="T1" fmla="*/ 7 h 11"/>
                  <a:gd name="T2" fmla="*/ 9 w 13"/>
                  <a:gd name="T3" fmla="*/ 0 h 11"/>
                  <a:gd name="T4" fmla="*/ 7 w 13"/>
                  <a:gd name="T5" fmla="*/ 11 h 11"/>
                  <a:gd name="T6" fmla="*/ 0 w 13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0" y="7"/>
                    </a:moveTo>
                    <a:cubicBezTo>
                      <a:pt x="1" y="1"/>
                      <a:pt x="2" y="0"/>
                      <a:pt x="9" y="0"/>
                    </a:cubicBezTo>
                    <a:cubicBezTo>
                      <a:pt x="13" y="5"/>
                      <a:pt x="13" y="6"/>
                      <a:pt x="7" y="11"/>
                    </a:cubicBezTo>
                    <a:cubicBezTo>
                      <a:pt x="5" y="10"/>
                      <a:pt x="3" y="9"/>
                      <a:pt x="0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85"/>
              <p:cNvSpPr>
                <a:spLocks/>
              </p:cNvSpPr>
              <p:nvPr/>
            </p:nvSpPr>
            <p:spPr bwMode="auto">
              <a:xfrm>
                <a:off x="2591" y="1533"/>
                <a:ext cx="16" cy="15"/>
              </a:xfrm>
              <a:custGeom>
                <a:avLst/>
                <a:gdLst>
                  <a:gd name="T0" fmla="*/ 7 w 9"/>
                  <a:gd name="T1" fmla="*/ 0 h 9"/>
                  <a:gd name="T2" fmla="*/ 2 w 9"/>
                  <a:gd name="T3" fmla="*/ 9 h 9"/>
                  <a:gd name="T4" fmla="*/ 0 w 9"/>
                  <a:gd name="T5" fmla="*/ 2 h 9"/>
                  <a:gd name="T6" fmla="*/ 7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9" y="6"/>
                      <a:pt x="9" y="7"/>
                      <a:pt x="2" y="9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3" y="1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86"/>
              <p:cNvSpPr>
                <a:spLocks/>
              </p:cNvSpPr>
              <p:nvPr/>
            </p:nvSpPr>
            <p:spPr bwMode="auto">
              <a:xfrm>
                <a:off x="3287" y="178"/>
                <a:ext cx="34" cy="42"/>
              </a:xfrm>
              <a:custGeom>
                <a:avLst/>
                <a:gdLst>
                  <a:gd name="T0" fmla="*/ 14 w 20"/>
                  <a:gd name="T1" fmla="*/ 8 h 24"/>
                  <a:gd name="T2" fmla="*/ 7 w 20"/>
                  <a:gd name="T3" fmla="*/ 12 h 24"/>
                  <a:gd name="T4" fmla="*/ 20 w 20"/>
                  <a:gd name="T5" fmla="*/ 24 h 24"/>
                  <a:gd name="T6" fmla="*/ 0 w 20"/>
                  <a:gd name="T7" fmla="*/ 16 h 24"/>
                  <a:gd name="T8" fmla="*/ 10 w 20"/>
                  <a:gd name="T9" fmla="*/ 0 h 24"/>
                  <a:gd name="T10" fmla="*/ 12 w 20"/>
                  <a:gd name="T11" fmla="*/ 0 h 24"/>
                  <a:gd name="T12" fmla="*/ 14 w 20"/>
                  <a:gd name="T1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14" y="8"/>
                    </a:moveTo>
                    <a:cubicBezTo>
                      <a:pt x="12" y="9"/>
                      <a:pt x="10" y="10"/>
                      <a:pt x="7" y="12"/>
                    </a:cubicBezTo>
                    <a:cubicBezTo>
                      <a:pt x="14" y="16"/>
                      <a:pt x="20" y="17"/>
                      <a:pt x="20" y="24"/>
                    </a:cubicBezTo>
                    <a:cubicBezTo>
                      <a:pt x="13" y="21"/>
                      <a:pt x="7" y="19"/>
                      <a:pt x="0" y="16"/>
                    </a:cubicBezTo>
                    <a:cubicBezTo>
                      <a:pt x="4" y="11"/>
                      <a:pt x="7" y="5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3"/>
                      <a:pt x="13" y="5"/>
                      <a:pt x="14" y="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87"/>
              <p:cNvSpPr>
                <a:spLocks/>
              </p:cNvSpPr>
              <p:nvPr/>
            </p:nvSpPr>
            <p:spPr bwMode="auto">
              <a:xfrm>
                <a:off x="3168" y="273"/>
                <a:ext cx="34" cy="38"/>
              </a:xfrm>
              <a:custGeom>
                <a:avLst/>
                <a:gdLst>
                  <a:gd name="T0" fmla="*/ 20 w 20"/>
                  <a:gd name="T1" fmla="*/ 21 h 22"/>
                  <a:gd name="T2" fmla="*/ 10 w 20"/>
                  <a:gd name="T3" fmla="*/ 12 h 22"/>
                  <a:gd name="T4" fmla="*/ 0 w 20"/>
                  <a:gd name="T5" fmla="*/ 17 h 22"/>
                  <a:gd name="T6" fmla="*/ 13 w 20"/>
                  <a:gd name="T7" fmla="*/ 0 h 22"/>
                  <a:gd name="T8" fmla="*/ 20 w 20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20" y="21"/>
                    </a:moveTo>
                    <a:cubicBezTo>
                      <a:pt x="12" y="22"/>
                      <a:pt x="12" y="16"/>
                      <a:pt x="10" y="12"/>
                    </a:cubicBezTo>
                    <a:cubicBezTo>
                      <a:pt x="7" y="14"/>
                      <a:pt x="6" y="19"/>
                      <a:pt x="0" y="17"/>
                    </a:cubicBezTo>
                    <a:cubicBezTo>
                      <a:pt x="4" y="11"/>
                      <a:pt x="8" y="6"/>
                      <a:pt x="13" y="0"/>
                    </a:cubicBezTo>
                    <a:cubicBezTo>
                      <a:pt x="16" y="7"/>
                      <a:pt x="13" y="15"/>
                      <a:pt x="20" y="2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88"/>
              <p:cNvSpPr>
                <a:spLocks/>
              </p:cNvSpPr>
              <p:nvPr/>
            </p:nvSpPr>
            <p:spPr bwMode="auto">
              <a:xfrm>
                <a:off x="3209" y="132"/>
                <a:ext cx="26" cy="31"/>
              </a:xfrm>
              <a:custGeom>
                <a:avLst/>
                <a:gdLst>
                  <a:gd name="T0" fmla="*/ 10 w 15"/>
                  <a:gd name="T1" fmla="*/ 7 h 18"/>
                  <a:gd name="T2" fmla="*/ 14 w 15"/>
                  <a:gd name="T3" fmla="*/ 18 h 18"/>
                  <a:gd name="T4" fmla="*/ 0 w 15"/>
                  <a:gd name="T5" fmla="*/ 11 h 18"/>
                  <a:gd name="T6" fmla="*/ 0 w 15"/>
                  <a:gd name="T7" fmla="*/ 9 h 18"/>
                  <a:gd name="T8" fmla="*/ 10 w 15"/>
                  <a:gd name="T9" fmla="*/ 0 h 18"/>
                  <a:gd name="T10" fmla="*/ 10 w 15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0" y="7"/>
                    </a:moveTo>
                    <a:cubicBezTo>
                      <a:pt x="11" y="11"/>
                      <a:pt x="13" y="14"/>
                      <a:pt x="14" y="18"/>
                    </a:cubicBezTo>
                    <a:cubicBezTo>
                      <a:pt x="7" y="18"/>
                      <a:pt x="6" y="11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3" y="6"/>
                      <a:pt x="7" y="3"/>
                      <a:pt x="10" y="0"/>
                    </a:cubicBezTo>
                    <a:cubicBezTo>
                      <a:pt x="15" y="3"/>
                      <a:pt x="10" y="5"/>
                      <a:pt x="10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89"/>
              <p:cNvSpPr>
                <a:spLocks/>
              </p:cNvSpPr>
              <p:nvPr/>
            </p:nvSpPr>
            <p:spPr bwMode="auto">
              <a:xfrm>
                <a:off x="3252" y="287"/>
                <a:ext cx="45" cy="15"/>
              </a:xfrm>
              <a:custGeom>
                <a:avLst/>
                <a:gdLst>
                  <a:gd name="T0" fmla="*/ 26 w 26"/>
                  <a:gd name="T1" fmla="*/ 8 h 9"/>
                  <a:gd name="T2" fmla="*/ 0 w 26"/>
                  <a:gd name="T3" fmla="*/ 2 h 9"/>
                  <a:gd name="T4" fmla="*/ 26 w 26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26" y="8"/>
                    </a:moveTo>
                    <a:cubicBezTo>
                      <a:pt x="18" y="3"/>
                      <a:pt x="8" y="9"/>
                      <a:pt x="0" y="2"/>
                    </a:cubicBezTo>
                    <a:cubicBezTo>
                      <a:pt x="6" y="0"/>
                      <a:pt x="23" y="4"/>
                      <a:pt x="26" y="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90"/>
              <p:cNvSpPr>
                <a:spLocks/>
              </p:cNvSpPr>
              <p:nvPr/>
            </p:nvSpPr>
            <p:spPr bwMode="auto">
              <a:xfrm>
                <a:off x="3165" y="103"/>
                <a:ext cx="10" cy="41"/>
              </a:xfrm>
              <a:custGeom>
                <a:avLst/>
                <a:gdLst>
                  <a:gd name="T0" fmla="*/ 6 w 6"/>
                  <a:gd name="T1" fmla="*/ 0 h 24"/>
                  <a:gd name="T2" fmla="*/ 4 w 6"/>
                  <a:gd name="T3" fmla="*/ 24 h 24"/>
                  <a:gd name="T4" fmla="*/ 1 w 6"/>
                  <a:gd name="T5" fmla="*/ 21 h 24"/>
                  <a:gd name="T6" fmla="*/ 5 w 6"/>
                  <a:gd name="T7" fmla="*/ 0 h 24"/>
                  <a:gd name="T8" fmla="*/ 6 w 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4">
                    <a:moveTo>
                      <a:pt x="6" y="0"/>
                    </a:moveTo>
                    <a:cubicBezTo>
                      <a:pt x="5" y="8"/>
                      <a:pt x="5" y="16"/>
                      <a:pt x="4" y="24"/>
                    </a:cubicBezTo>
                    <a:cubicBezTo>
                      <a:pt x="3" y="24"/>
                      <a:pt x="1" y="23"/>
                      <a:pt x="1" y="21"/>
                    </a:cubicBezTo>
                    <a:cubicBezTo>
                      <a:pt x="0" y="14"/>
                      <a:pt x="1" y="7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91"/>
              <p:cNvSpPr>
                <a:spLocks/>
              </p:cNvSpPr>
              <p:nvPr/>
            </p:nvSpPr>
            <p:spPr bwMode="auto">
              <a:xfrm>
                <a:off x="3180" y="101"/>
                <a:ext cx="28" cy="47"/>
              </a:xfrm>
              <a:custGeom>
                <a:avLst/>
                <a:gdLst>
                  <a:gd name="T0" fmla="*/ 0 w 16"/>
                  <a:gd name="T1" fmla="*/ 27 h 27"/>
                  <a:gd name="T2" fmla="*/ 16 w 16"/>
                  <a:gd name="T3" fmla="*/ 0 h 27"/>
                  <a:gd name="T4" fmla="*/ 0 w 16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cubicBezTo>
                      <a:pt x="3" y="16"/>
                      <a:pt x="9" y="9"/>
                      <a:pt x="16" y="0"/>
                    </a:cubicBezTo>
                    <a:cubicBezTo>
                      <a:pt x="15" y="6"/>
                      <a:pt x="4" y="25"/>
                      <a:pt x="0" y="2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92"/>
              <p:cNvSpPr>
                <a:spLocks/>
              </p:cNvSpPr>
              <p:nvPr/>
            </p:nvSpPr>
            <p:spPr bwMode="auto">
              <a:xfrm>
                <a:off x="3251" y="312"/>
                <a:ext cx="32" cy="28"/>
              </a:xfrm>
              <a:custGeom>
                <a:avLst/>
                <a:gdLst>
                  <a:gd name="T0" fmla="*/ 2 w 19"/>
                  <a:gd name="T1" fmla="*/ 0 h 16"/>
                  <a:gd name="T2" fmla="*/ 19 w 19"/>
                  <a:gd name="T3" fmla="*/ 14 h 16"/>
                  <a:gd name="T4" fmla="*/ 18 w 19"/>
                  <a:gd name="T5" fmla="*/ 16 h 16"/>
                  <a:gd name="T6" fmla="*/ 1 w 19"/>
                  <a:gd name="T7" fmla="*/ 3 h 16"/>
                  <a:gd name="T8" fmla="*/ 0 w 19"/>
                  <a:gd name="T9" fmla="*/ 0 h 16"/>
                  <a:gd name="T10" fmla="*/ 2 w 19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2" y="0"/>
                    </a:moveTo>
                    <a:cubicBezTo>
                      <a:pt x="7" y="4"/>
                      <a:pt x="13" y="9"/>
                      <a:pt x="19" y="14"/>
                    </a:cubicBezTo>
                    <a:cubicBezTo>
                      <a:pt x="19" y="15"/>
                      <a:pt x="19" y="15"/>
                      <a:pt x="18" y="16"/>
                    </a:cubicBezTo>
                    <a:cubicBezTo>
                      <a:pt x="11" y="14"/>
                      <a:pt x="7" y="8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93"/>
              <p:cNvSpPr>
                <a:spLocks/>
              </p:cNvSpPr>
              <p:nvPr/>
            </p:nvSpPr>
            <p:spPr bwMode="auto">
              <a:xfrm>
                <a:off x="3251" y="331"/>
                <a:ext cx="15" cy="28"/>
              </a:xfrm>
              <a:custGeom>
                <a:avLst/>
                <a:gdLst>
                  <a:gd name="T0" fmla="*/ 9 w 9"/>
                  <a:gd name="T1" fmla="*/ 16 h 16"/>
                  <a:gd name="T2" fmla="*/ 0 w 9"/>
                  <a:gd name="T3" fmla="*/ 0 h 16"/>
                  <a:gd name="T4" fmla="*/ 9 w 9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cubicBezTo>
                      <a:pt x="4" y="16"/>
                      <a:pt x="0" y="12"/>
                      <a:pt x="0" y="0"/>
                    </a:cubicBezTo>
                    <a:cubicBezTo>
                      <a:pt x="3" y="5"/>
                      <a:pt x="6" y="10"/>
                      <a:pt x="9" y="16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94"/>
              <p:cNvSpPr>
                <a:spLocks/>
              </p:cNvSpPr>
              <p:nvPr/>
            </p:nvSpPr>
            <p:spPr bwMode="auto">
              <a:xfrm>
                <a:off x="3089" y="81"/>
                <a:ext cx="19" cy="27"/>
              </a:xfrm>
              <a:custGeom>
                <a:avLst/>
                <a:gdLst>
                  <a:gd name="T0" fmla="*/ 1 w 11"/>
                  <a:gd name="T1" fmla="*/ 0 h 16"/>
                  <a:gd name="T2" fmla="*/ 9 w 11"/>
                  <a:gd name="T3" fmla="*/ 9 h 16"/>
                  <a:gd name="T4" fmla="*/ 10 w 11"/>
                  <a:gd name="T5" fmla="*/ 8 h 16"/>
                  <a:gd name="T6" fmla="*/ 11 w 11"/>
                  <a:gd name="T7" fmla="*/ 16 h 16"/>
                  <a:gd name="T8" fmla="*/ 0 w 11"/>
                  <a:gd name="T9" fmla="*/ 1 h 16"/>
                  <a:gd name="T10" fmla="*/ 1 w 1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" y="0"/>
                    </a:moveTo>
                    <a:cubicBezTo>
                      <a:pt x="4" y="3"/>
                      <a:pt x="6" y="6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11"/>
                      <a:pt x="10" y="13"/>
                      <a:pt x="11" y="16"/>
                    </a:cubicBezTo>
                    <a:cubicBezTo>
                      <a:pt x="3" y="14"/>
                      <a:pt x="5" y="5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95"/>
              <p:cNvSpPr>
                <a:spLocks/>
              </p:cNvSpPr>
              <p:nvPr/>
            </p:nvSpPr>
            <p:spPr bwMode="auto">
              <a:xfrm>
                <a:off x="3079" y="125"/>
                <a:ext cx="26" cy="21"/>
              </a:xfrm>
              <a:custGeom>
                <a:avLst/>
                <a:gdLst>
                  <a:gd name="T0" fmla="*/ 1 w 15"/>
                  <a:gd name="T1" fmla="*/ 0 h 12"/>
                  <a:gd name="T2" fmla="*/ 15 w 15"/>
                  <a:gd name="T3" fmla="*/ 12 h 12"/>
                  <a:gd name="T4" fmla="*/ 0 w 15"/>
                  <a:gd name="T5" fmla="*/ 0 h 12"/>
                  <a:gd name="T6" fmla="*/ 1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0"/>
                    </a:moveTo>
                    <a:cubicBezTo>
                      <a:pt x="5" y="4"/>
                      <a:pt x="10" y="8"/>
                      <a:pt x="15" y="12"/>
                    </a:cubicBezTo>
                    <a:cubicBezTo>
                      <a:pt x="8" y="12"/>
                      <a:pt x="6" y="1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96"/>
              <p:cNvSpPr>
                <a:spLocks/>
              </p:cNvSpPr>
              <p:nvPr/>
            </p:nvSpPr>
            <p:spPr bwMode="auto">
              <a:xfrm>
                <a:off x="3091" y="233"/>
                <a:ext cx="15" cy="31"/>
              </a:xfrm>
              <a:custGeom>
                <a:avLst/>
                <a:gdLst>
                  <a:gd name="T0" fmla="*/ 0 w 9"/>
                  <a:gd name="T1" fmla="*/ 17 h 18"/>
                  <a:gd name="T2" fmla="*/ 7 w 9"/>
                  <a:gd name="T3" fmla="*/ 0 h 18"/>
                  <a:gd name="T4" fmla="*/ 9 w 9"/>
                  <a:gd name="T5" fmla="*/ 1 h 18"/>
                  <a:gd name="T6" fmla="*/ 2 w 9"/>
                  <a:gd name="T7" fmla="*/ 18 h 18"/>
                  <a:gd name="T8" fmla="*/ 0 w 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0" y="17"/>
                    </a:moveTo>
                    <a:cubicBezTo>
                      <a:pt x="4" y="12"/>
                      <a:pt x="1" y="4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7" y="6"/>
                      <a:pt x="4" y="12"/>
                      <a:pt x="2" y="18"/>
                    </a:cubicBezTo>
                    <a:cubicBezTo>
                      <a:pt x="1" y="18"/>
                      <a:pt x="1" y="18"/>
                      <a:pt x="0" y="1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97"/>
              <p:cNvSpPr>
                <a:spLocks/>
              </p:cNvSpPr>
              <p:nvPr/>
            </p:nvSpPr>
            <p:spPr bwMode="auto">
              <a:xfrm>
                <a:off x="3055" y="209"/>
                <a:ext cx="22" cy="21"/>
              </a:xfrm>
              <a:custGeom>
                <a:avLst/>
                <a:gdLst>
                  <a:gd name="T0" fmla="*/ 0 w 13"/>
                  <a:gd name="T1" fmla="*/ 11 h 12"/>
                  <a:gd name="T2" fmla="*/ 12 w 13"/>
                  <a:gd name="T3" fmla="*/ 0 h 12"/>
                  <a:gd name="T4" fmla="*/ 13 w 13"/>
                  <a:gd name="T5" fmla="*/ 1 h 12"/>
                  <a:gd name="T6" fmla="*/ 1 w 13"/>
                  <a:gd name="T7" fmla="*/ 12 h 12"/>
                  <a:gd name="T8" fmla="*/ 0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0" y="11"/>
                    </a:moveTo>
                    <a:cubicBezTo>
                      <a:pt x="4" y="7"/>
                      <a:pt x="6" y="1"/>
                      <a:pt x="12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9" y="5"/>
                      <a:pt x="5" y="8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98"/>
              <p:cNvSpPr>
                <a:spLocks/>
              </p:cNvSpPr>
              <p:nvPr/>
            </p:nvSpPr>
            <p:spPr bwMode="auto">
              <a:xfrm>
                <a:off x="3065" y="168"/>
                <a:ext cx="26" cy="7"/>
              </a:xfrm>
              <a:custGeom>
                <a:avLst/>
                <a:gdLst>
                  <a:gd name="T0" fmla="*/ 0 w 15"/>
                  <a:gd name="T1" fmla="*/ 4 h 4"/>
                  <a:gd name="T2" fmla="*/ 14 w 15"/>
                  <a:gd name="T3" fmla="*/ 1 h 4"/>
                  <a:gd name="T4" fmla="*/ 15 w 15"/>
                  <a:gd name="T5" fmla="*/ 3 h 4"/>
                  <a:gd name="T6" fmla="*/ 0 w 1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">
                    <a:moveTo>
                      <a:pt x="0" y="4"/>
                    </a:moveTo>
                    <a:cubicBezTo>
                      <a:pt x="4" y="0"/>
                      <a:pt x="9" y="1"/>
                      <a:pt x="14" y="1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0" y="4"/>
                      <a:pt x="5" y="4"/>
                      <a:pt x="0" y="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99"/>
              <p:cNvSpPr>
                <a:spLocks noEditPoints="1"/>
              </p:cNvSpPr>
              <p:nvPr/>
            </p:nvSpPr>
            <p:spPr bwMode="auto">
              <a:xfrm>
                <a:off x="3108" y="1737"/>
                <a:ext cx="33" cy="77"/>
              </a:xfrm>
              <a:custGeom>
                <a:avLst/>
                <a:gdLst>
                  <a:gd name="T0" fmla="*/ 6 w 19"/>
                  <a:gd name="T1" fmla="*/ 45 h 45"/>
                  <a:gd name="T2" fmla="*/ 0 w 19"/>
                  <a:gd name="T3" fmla="*/ 40 h 45"/>
                  <a:gd name="T4" fmla="*/ 4 w 19"/>
                  <a:gd name="T5" fmla="*/ 28 h 45"/>
                  <a:gd name="T6" fmla="*/ 10 w 19"/>
                  <a:gd name="T7" fmla="*/ 16 h 45"/>
                  <a:gd name="T8" fmla="*/ 2 w 19"/>
                  <a:gd name="T9" fmla="*/ 2 h 45"/>
                  <a:gd name="T10" fmla="*/ 12 w 19"/>
                  <a:gd name="T11" fmla="*/ 12 h 45"/>
                  <a:gd name="T12" fmla="*/ 15 w 19"/>
                  <a:gd name="T13" fmla="*/ 8 h 45"/>
                  <a:gd name="T14" fmla="*/ 18 w 19"/>
                  <a:gd name="T15" fmla="*/ 4 h 45"/>
                  <a:gd name="T16" fmla="*/ 19 w 19"/>
                  <a:gd name="T17" fmla="*/ 4 h 45"/>
                  <a:gd name="T18" fmla="*/ 19 w 19"/>
                  <a:gd name="T19" fmla="*/ 7 h 45"/>
                  <a:gd name="T20" fmla="*/ 12 w 19"/>
                  <a:gd name="T21" fmla="*/ 34 h 45"/>
                  <a:gd name="T22" fmla="*/ 6 w 19"/>
                  <a:gd name="T23" fmla="*/ 45 h 45"/>
                  <a:gd name="T24" fmla="*/ 9 w 19"/>
                  <a:gd name="T25" fmla="*/ 27 h 45"/>
                  <a:gd name="T26" fmla="*/ 7 w 19"/>
                  <a:gd name="T27" fmla="*/ 38 h 45"/>
                  <a:gd name="T28" fmla="*/ 9 w 19"/>
                  <a:gd name="T29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45">
                    <a:moveTo>
                      <a:pt x="6" y="45"/>
                    </a:moveTo>
                    <a:cubicBezTo>
                      <a:pt x="4" y="43"/>
                      <a:pt x="3" y="42"/>
                      <a:pt x="0" y="40"/>
                    </a:cubicBezTo>
                    <a:cubicBezTo>
                      <a:pt x="2" y="36"/>
                      <a:pt x="2" y="32"/>
                      <a:pt x="4" y="28"/>
                    </a:cubicBezTo>
                    <a:cubicBezTo>
                      <a:pt x="5" y="24"/>
                      <a:pt x="7" y="21"/>
                      <a:pt x="10" y="16"/>
                    </a:cubicBezTo>
                    <a:cubicBezTo>
                      <a:pt x="7" y="12"/>
                      <a:pt x="4" y="7"/>
                      <a:pt x="2" y="2"/>
                    </a:cubicBezTo>
                    <a:cubicBezTo>
                      <a:pt x="6" y="0"/>
                      <a:pt x="8" y="1"/>
                      <a:pt x="12" y="12"/>
                    </a:cubicBezTo>
                    <a:cubicBezTo>
                      <a:pt x="13" y="11"/>
                      <a:pt x="14" y="9"/>
                      <a:pt x="15" y="8"/>
                    </a:cubicBezTo>
                    <a:cubicBezTo>
                      <a:pt x="16" y="6"/>
                      <a:pt x="17" y="5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19" y="5"/>
                      <a:pt x="19" y="6"/>
                      <a:pt x="19" y="7"/>
                    </a:cubicBezTo>
                    <a:cubicBezTo>
                      <a:pt x="13" y="15"/>
                      <a:pt x="13" y="25"/>
                      <a:pt x="12" y="34"/>
                    </a:cubicBezTo>
                    <a:cubicBezTo>
                      <a:pt x="11" y="38"/>
                      <a:pt x="10" y="42"/>
                      <a:pt x="6" y="45"/>
                    </a:cubicBezTo>
                    <a:close/>
                    <a:moveTo>
                      <a:pt x="9" y="27"/>
                    </a:moveTo>
                    <a:cubicBezTo>
                      <a:pt x="7" y="31"/>
                      <a:pt x="4" y="34"/>
                      <a:pt x="7" y="38"/>
                    </a:cubicBezTo>
                    <a:cubicBezTo>
                      <a:pt x="8" y="35"/>
                      <a:pt x="9" y="31"/>
                      <a:pt x="9" y="2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00"/>
              <p:cNvSpPr>
                <a:spLocks/>
              </p:cNvSpPr>
              <p:nvPr/>
            </p:nvSpPr>
            <p:spPr bwMode="auto">
              <a:xfrm>
                <a:off x="3525" y="1756"/>
                <a:ext cx="33" cy="36"/>
              </a:xfrm>
              <a:custGeom>
                <a:avLst/>
                <a:gdLst>
                  <a:gd name="T0" fmla="*/ 17 w 19"/>
                  <a:gd name="T1" fmla="*/ 21 h 21"/>
                  <a:gd name="T2" fmla="*/ 14 w 19"/>
                  <a:gd name="T3" fmla="*/ 19 h 21"/>
                  <a:gd name="T4" fmla="*/ 6 w 19"/>
                  <a:gd name="T5" fmla="*/ 20 h 21"/>
                  <a:gd name="T6" fmla="*/ 7 w 19"/>
                  <a:gd name="T7" fmla="*/ 14 h 21"/>
                  <a:gd name="T8" fmla="*/ 0 w 19"/>
                  <a:gd name="T9" fmla="*/ 13 h 21"/>
                  <a:gd name="T10" fmla="*/ 5 w 19"/>
                  <a:gd name="T11" fmla="*/ 8 h 21"/>
                  <a:gd name="T12" fmla="*/ 3 w 19"/>
                  <a:gd name="T13" fmla="*/ 2 h 21"/>
                  <a:gd name="T14" fmla="*/ 10 w 19"/>
                  <a:gd name="T15" fmla="*/ 3 h 21"/>
                  <a:gd name="T16" fmla="*/ 15 w 19"/>
                  <a:gd name="T17" fmla="*/ 0 h 21"/>
                  <a:gd name="T18" fmla="*/ 19 w 19"/>
                  <a:gd name="T19" fmla="*/ 13 h 21"/>
                  <a:gd name="T20" fmla="*/ 17 w 19"/>
                  <a:gd name="T21" fmla="*/ 14 h 21"/>
                  <a:gd name="T22" fmla="*/ 17 w 19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1">
                    <a:moveTo>
                      <a:pt x="17" y="21"/>
                    </a:moveTo>
                    <a:cubicBezTo>
                      <a:pt x="15" y="20"/>
                      <a:pt x="14" y="19"/>
                      <a:pt x="14" y="19"/>
                    </a:cubicBezTo>
                    <a:cubicBezTo>
                      <a:pt x="10" y="20"/>
                      <a:pt x="9" y="20"/>
                      <a:pt x="6" y="20"/>
                    </a:cubicBezTo>
                    <a:cubicBezTo>
                      <a:pt x="6" y="18"/>
                      <a:pt x="6" y="16"/>
                      <a:pt x="7" y="14"/>
                    </a:cubicBezTo>
                    <a:cubicBezTo>
                      <a:pt x="5" y="14"/>
                      <a:pt x="3" y="13"/>
                      <a:pt x="0" y="13"/>
                    </a:cubicBezTo>
                    <a:cubicBezTo>
                      <a:pt x="2" y="11"/>
                      <a:pt x="4" y="9"/>
                      <a:pt x="5" y="8"/>
                    </a:cubicBezTo>
                    <a:cubicBezTo>
                      <a:pt x="4" y="7"/>
                      <a:pt x="4" y="5"/>
                      <a:pt x="3" y="2"/>
                    </a:cubicBezTo>
                    <a:cubicBezTo>
                      <a:pt x="6" y="3"/>
                      <a:pt x="8" y="3"/>
                      <a:pt x="10" y="3"/>
                    </a:cubicBezTo>
                    <a:cubicBezTo>
                      <a:pt x="11" y="3"/>
                      <a:pt x="13" y="2"/>
                      <a:pt x="15" y="0"/>
                    </a:cubicBezTo>
                    <a:cubicBezTo>
                      <a:pt x="16" y="4"/>
                      <a:pt x="17" y="8"/>
                      <a:pt x="19" y="13"/>
                    </a:cubicBezTo>
                    <a:cubicBezTo>
                      <a:pt x="18" y="13"/>
                      <a:pt x="18" y="13"/>
                      <a:pt x="17" y="14"/>
                    </a:cubicBezTo>
                    <a:cubicBezTo>
                      <a:pt x="17" y="16"/>
                      <a:pt x="17" y="18"/>
                      <a:pt x="17" y="2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01"/>
              <p:cNvSpPr>
                <a:spLocks/>
              </p:cNvSpPr>
              <p:nvPr/>
            </p:nvSpPr>
            <p:spPr bwMode="auto">
              <a:xfrm>
                <a:off x="3079" y="1792"/>
                <a:ext cx="24" cy="41"/>
              </a:xfrm>
              <a:custGeom>
                <a:avLst/>
                <a:gdLst>
                  <a:gd name="T0" fmla="*/ 3 w 14"/>
                  <a:gd name="T1" fmla="*/ 0 h 24"/>
                  <a:gd name="T2" fmla="*/ 14 w 14"/>
                  <a:gd name="T3" fmla="*/ 11 h 24"/>
                  <a:gd name="T4" fmla="*/ 6 w 14"/>
                  <a:gd name="T5" fmla="*/ 24 h 24"/>
                  <a:gd name="T6" fmla="*/ 1 w 14"/>
                  <a:gd name="T7" fmla="*/ 1 h 24"/>
                  <a:gd name="T8" fmla="*/ 3 w 1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3" y="0"/>
                    </a:moveTo>
                    <a:cubicBezTo>
                      <a:pt x="7" y="3"/>
                      <a:pt x="10" y="7"/>
                      <a:pt x="14" y="11"/>
                    </a:cubicBezTo>
                    <a:cubicBezTo>
                      <a:pt x="12" y="14"/>
                      <a:pt x="10" y="19"/>
                      <a:pt x="6" y="24"/>
                    </a:cubicBezTo>
                    <a:cubicBezTo>
                      <a:pt x="0" y="16"/>
                      <a:pt x="3" y="8"/>
                      <a:pt x="1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02"/>
              <p:cNvSpPr>
                <a:spLocks/>
              </p:cNvSpPr>
              <p:nvPr/>
            </p:nvSpPr>
            <p:spPr bwMode="auto">
              <a:xfrm>
                <a:off x="3130" y="1811"/>
                <a:ext cx="21" cy="22"/>
              </a:xfrm>
              <a:custGeom>
                <a:avLst/>
                <a:gdLst>
                  <a:gd name="T0" fmla="*/ 7 w 12"/>
                  <a:gd name="T1" fmla="*/ 0 h 13"/>
                  <a:gd name="T2" fmla="*/ 12 w 12"/>
                  <a:gd name="T3" fmla="*/ 7 h 13"/>
                  <a:gd name="T4" fmla="*/ 1 w 12"/>
                  <a:gd name="T5" fmla="*/ 12 h 13"/>
                  <a:gd name="T6" fmla="*/ 7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9" y="3"/>
                      <a:pt x="10" y="5"/>
                      <a:pt x="12" y="7"/>
                    </a:cubicBezTo>
                    <a:cubicBezTo>
                      <a:pt x="9" y="11"/>
                      <a:pt x="6" y="13"/>
                      <a:pt x="1" y="12"/>
                    </a:cubicBezTo>
                    <a:cubicBezTo>
                      <a:pt x="0" y="8"/>
                      <a:pt x="2" y="4"/>
                      <a:pt x="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03"/>
              <p:cNvSpPr>
                <a:spLocks/>
              </p:cNvSpPr>
              <p:nvPr/>
            </p:nvSpPr>
            <p:spPr bwMode="auto">
              <a:xfrm>
                <a:off x="3153" y="1797"/>
                <a:ext cx="17" cy="15"/>
              </a:xfrm>
              <a:custGeom>
                <a:avLst/>
                <a:gdLst>
                  <a:gd name="T0" fmla="*/ 2 w 10"/>
                  <a:gd name="T1" fmla="*/ 0 h 9"/>
                  <a:gd name="T2" fmla="*/ 7 w 10"/>
                  <a:gd name="T3" fmla="*/ 0 h 9"/>
                  <a:gd name="T4" fmla="*/ 10 w 10"/>
                  <a:gd name="T5" fmla="*/ 5 h 9"/>
                  <a:gd name="T6" fmla="*/ 4 w 10"/>
                  <a:gd name="T7" fmla="*/ 7 h 9"/>
                  <a:gd name="T8" fmla="*/ 2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8" y="1"/>
                      <a:pt x="9" y="3"/>
                      <a:pt x="10" y="5"/>
                    </a:cubicBezTo>
                    <a:cubicBezTo>
                      <a:pt x="9" y="9"/>
                      <a:pt x="7" y="9"/>
                      <a:pt x="4" y="7"/>
                    </a:cubicBezTo>
                    <a:cubicBezTo>
                      <a:pt x="1" y="6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4"/>
              <p:cNvSpPr>
                <a:spLocks/>
              </p:cNvSpPr>
              <p:nvPr/>
            </p:nvSpPr>
            <p:spPr bwMode="auto">
              <a:xfrm>
                <a:off x="3184" y="1816"/>
                <a:ext cx="20" cy="14"/>
              </a:xfrm>
              <a:custGeom>
                <a:avLst/>
                <a:gdLst>
                  <a:gd name="T0" fmla="*/ 0 w 12"/>
                  <a:gd name="T1" fmla="*/ 5 h 8"/>
                  <a:gd name="T2" fmla="*/ 12 w 12"/>
                  <a:gd name="T3" fmla="*/ 4 h 8"/>
                  <a:gd name="T4" fmla="*/ 10 w 12"/>
                  <a:gd name="T5" fmla="*/ 8 h 8"/>
                  <a:gd name="T6" fmla="*/ 0 w 12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4" y="0"/>
                      <a:pt x="6" y="0"/>
                      <a:pt x="12" y="4"/>
                    </a:cubicBezTo>
                    <a:cubicBezTo>
                      <a:pt x="11" y="5"/>
                      <a:pt x="11" y="6"/>
                      <a:pt x="10" y="8"/>
                    </a:cubicBezTo>
                    <a:cubicBezTo>
                      <a:pt x="7" y="7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5"/>
              <p:cNvSpPr>
                <a:spLocks noEditPoints="1"/>
              </p:cNvSpPr>
              <p:nvPr/>
            </p:nvSpPr>
            <p:spPr bwMode="auto">
              <a:xfrm>
                <a:off x="3105" y="994"/>
                <a:ext cx="133" cy="173"/>
              </a:xfrm>
              <a:custGeom>
                <a:avLst/>
                <a:gdLst>
                  <a:gd name="T0" fmla="*/ 42 w 78"/>
                  <a:gd name="T1" fmla="*/ 79 h 101"/>
                  <a:gd name="T2" fmla="*/ 36 w 78"/>
                  <a:gd name="T3" fmla="*/ 78 h 101"/>
                  <a:gd name="T4" fmla="*/ 36 w 78"/>
                  <a:gd name="T5" fmla="*/ 67 h 101"/>
                  <a:gd name="T6" fmla="*/ 30 w 78"/>
                  <a:gd name="T7" fmla="*/ 60 h 101"/>
                  <a:gd name="T8" fmla="*/ 21 w 78"/>
                  <a:gd name="T9" fmla="*/ 85 h 101"/>
                  <a:gd name="T10" fmla="*/ 22 w 78"/>
                  <a:gd name="T11" fmla="*/ 90 h 101"/>
                  <a:gd name="T12" fmla="*/ 21 w 78"/>
                  <a:gd name="T13" fmla="*/ 101 h 101"/>
                  <a:gd name="T14" fmla="*/ 15 w 78"/>
                  <a:gd name="T15" fmla="*/ 99 h 101"/>
                  <a:gd name="T16" fmla="*/ 15 w 78"/>
                  <a:gd name="T17" fmla="*/ 86 h 101"/>
                  <a:gd name="T18" fmla="*/ 12 w 78"/>
                  <a:gd name="T19" fmla="*/ 81 h 101"/>
                  <a:gd name="T20" fmla="*/ 0 w 78"/>
                  <a:gd name="T21" fmla="*/ 95 h 101"/>
                  <a:gd name="T22" fmla="*/ 9 w 78"/>
                  <a:gd name="T23" fmla="*/ 77 h 101"/>
                  <a:gd name="T24" fmla="*/ 12 w 78"/>
                  <a:gd name="T25" fmla="*/ 60 h 101"/>
                  <a:gd name="T26" fmla="*/ 14 w 78"/>
                  <a:gd name="T27" fmla="*/ 76 h 101"/>
                  <a:gd name="T28" fmla="*/ 17 w 78"/>
                  <a:gd name="T29" fmla="*/ 82 h 101"/>
                  <a:gd name="T30" fmla="*/ 23 w 78"/>
                  <a:gd name="T31" fmla="*/ 69 h 101"/>
                  <a:gd name="T32" fmla="*/ 27 w 78"/>
                  <a:gd name="T33" fmla="*/ 58 h 101"/>
                  <a:gd name="T34" fmla="*/ 32 w 78"/>
                  <a:gd name="T35" fmla="*/ 45 h 101"/>
                  <a:gd name="T36" fmla="*/ 31 w 78"/>
                  <a:gd name="T37" fmla="*/ 56 h 101"/>
                  <a:gd name="T38" fmla="*/ 37 w 78"/>
                  <a:gd name="T39" fmla="*/ 63 h 101"/>
                  <a:gd name="T40" fmla="*/ 45 w 78"/>
                  <a:gd name="T41" fmla="*/ 41 h 101"/>
                  <a:gd name="T42" fmla="*/ 42 w 78"/>
                  <a:gd name="T43" fmla="*/ 31 h 101"/>
                  <a:gd name="T44" fmla="*/ 47 w 78"/>
                  <a:gd name="T45" fmla="*/ 28 h 101"/>
                  <a:gd name="T46" fmla="*/ 51 w 78"/>
                  <a:gd name="T47" fmla="*/ 40 h 101"/>
                  <a:gd name="T48" fmla="*/ 57 w 78"/>
                  <a:gd name="T49" fmla="*/ 36 h 101"/>
                  <a:gd name="T50" fmla="*/ 61 w 78"/>
                  <a:gd name="T51" fmla="*/ 25 h 101"/>
                  <a:gd name="T52" fmla="*/ 78 w 78"/>
                  <a:gd name="T53" fmla="*/ 0 h 101"/>
                  <a:gd name="T54" fmla="*/ 77 w 78"/>
                  <a:gd name="T55" fmla="*/ 5 h 101"/>
                  <a:gd name="T56" fmla="*/ 61 w 78"/>
                  <a:gd name="T57" fmla="*/ 37 h 101"/>
                  <a:gd name="T58" fmla="*/ 61 w 78"/>
                  <a:gd name="T59" fmla="*/ 38 h 101"/>
                  <a:gd name="T60" fmla="*/ 48 w 78"/>
                  <a:gd name="T61" fmla="*/ 45 h 101"/>
                  <a:gd name="T62" fmla="*/ 42 w 78"/>
                  <a:gd name="T63" fmla="*/ 61 h 101"/>
                  <a:gd name="T64" fmla="*/ 42 w 78"/>
                  <a:gd name="T65" fmla="*/ 79 h 101"/>
                  <a:gd name="T66" fmla="*/ 10 w 78"/>
                  <a:gd name="T67" fmla="*/ 71 h 101"/>
                  <a:gd name="T68" fmla="*/ 11 w 78"/>
                  <a:gd name="T69" fmla="*/ 71 h 101"/>
                  <a:gd name="T70" fmla="*/ 11 w 78"/>
                  <a:gd name="T71" fmla="*/ 64 h 101"/>
                  <a:gd name="T72" fmla="*/ 9 w 78"/>
                  <a:gd name="T73" fmla="*/ 64 h 101"/>
                  <a:gd name="T74" fmla="*/ 10 w 78"/>
                  <a:gd name="T75" fmla="*/ 71 h 101"/>
                  <a:gd name="T76" fmla="*/ 19 w 78"/>
                  <a:gd name="T77" fmla="*/ 94 h 101"/>
                  <a:gd name="T78" fmla="*/ 19 w 78"/>
                  <a:gd name="T79" fmla="*/ 94 h 101"/>
                  <a:gd name="T80" fmla="*/ 19 w 78"/>
                  <a:gd name="T81" fmla="*/ 95 h 101"/>
                  <a:gd name="T82" fmla="*/ 19 w 78"/>
                  <a:gd name="T83" fmla="*/ 95 h 101"/>
                  <a:gd name="T84" fmla="*/ 19 w 78"/>
                  <a:gd name="T85" fmla="*/ 94 h 101"/>
                  <a:gd name="T86" fmla="*/ 47 w 78"/>
                  <a:gd name="T87" fmla="*/ 33 h 101"/>
                  <a:gd name="T88" fmla="*/ 47 w 78"/>
                  <a:gd name="T89" fmla="*/ 33 h 101"/>
                  <a:gd name="T90" fmla="*/ 47 w 78"/>
                  <a:gd name="T91" fmla="*/ 34 h 101"/>
                  <a:gd name="T92" fmla="*/ 47 w 78"/>
                  <a:gd name="T93" fmla="*/ 34 h 101"/>
                  <a:gd name="T94" fmla="*/ 47 w 78"/>
                  <a:gd name="T95" fmla="*/ 3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8" h="101">
                    <a:moveTo>
                      <a:pt x="42" y="79"/>
                    </a:moveTo>
                    <a:cubicBezTo>
                      <a:pt x="39" y="79"/>
                      <a:pt x="38" y="78"/>
                      <a:pt x="36" y="78"/>
                    </a:cubicBezTo>
                    <a:cubicBezTo>
                      <a:pt x="36" y="74"/>
                      <a:pt x="36" y="71"/>
                      <a:pt x="36" y="67"/>
                    </a:cubicBezTo>
                    <a:cubicBezTo>
                      <a:pt x="34" y="65"/>
                      <a:pt x="33" y="63"/>
                      <a:pt x="30" y="60"/>
                    </a:cubicBezTo>
                    <a:cubicBezTo>
                      <a:pt x="27" y="69"/>
                      <a:pt x="24" y="77"/>
                      <a:pt x="21" y="85"/>
                    </a:cubicBezTo>
                    <a:cubicBezTo>
                      <a:pt x="20" y="86"/>
                      <a:pt x="21" y="89"/>
                      <a:pt x="22" y="90"/>
                    </a:cubicBezTo>
                    <a:cubicBezTo>
                      <a:pt x="23" y="94"/>
                      <a:pt x="24" y="97"/>
                      <a:pt x="21" y="101"/>
                    </a:cubicBezTo>
                    <a:cubicBezTo>
                      <a:pt x="19" y="100"/>
                      <a:pt x="18" y="100"/>
                      <a:pt x="15" y="99"/>
                    </a:cubicBezTo>
                    <a:cubicBezTo>
                      <a:pt x="15" y="95"/>
                      <a:pt x="15" y="91"/>
                      <a:pt x="15" y="86"/>
                    </a:cubicBezTo>
                    <a:cubicBezTo>
                      <a:pt x="15" y="85"/>
                      <a:pt x="13" y="83"/>
                      <a:pt x="12" y="81"/>
                    </a:cubicBezTo>
                    <a:cubicBezTo>
                      <a:pt x="8" y="85"/>
                      <a:pt x="8" y="93"/>
                      <a:pt x="0" y="95"/>
                    </a:cubicBezTo>
                    <a:cubicBezTo>
                      <a:pt x="4" y="88"/>
                      <a:pt x="6" y="83"/>
                      <a:pt x="9" y="77"/>
                    </a:cubicBezTo>
                    <a:cubicBezTo>
                      <a:pt x="4" y="67"/>
                      <a:pt x="3" y="62"/>
                      <a:pt x="12" y="60"/>
                    </a:cubicBezTo>
                    <a:cubicBezTo>
                      <a:pt x="17" y="65"/>
                      <a:pt x="15" y="70"/>
                      <a:pt x="14" y="76"/>
                    </a:cubicBezTo>
                    <a:cubicBezTo>
                      <a:pt x="15" y="77"/>
                      <a:pt x="16" y="79"/>
                      <a:pt x="17" y="82"/>
                    </a:cubicBezTo>
                    <a:cubicBezTo>
                      <a:pt x="19" y="77"/>
                      <a:pt x="21" y="73"/>
                      <a:pt x="23" y="69"/>
                    </a:cubicBezTo>
                    <a:cubicBezTo>
                      <a:pt x="25" y="65"/>
                      <a:pt x="26" y="61"/>
                      <a:pt x="27" y="58"/>
                    </a:cubicBezTo>
                    <a:cubicBezTo>
                      <a:pt x="25" y="49"/>
                      <a:pt x="26" y="48"/>
                      <a:pt x="32" y="45"/>
                    </a:cubicBezTo>
                    <a:cubicBezTo>
                      <a:pt x="34" y="48"/>
                      <a:pt x="34" y="48"/>
                      <a:pt x="31" y="56"/>
                    </a:cubicBezTo>
                    <a:cubicBezTo>
                      <a:pt x="33" y="58"/>
                      <a:pt x="35" y="60"/>
                      <a:pt x="37" y="63"/>
                    </a:cubicBezTo>
                    <a:cubicBezTo>
                      <a:pt x="40" y="55"/>
                      <a:pt x="43" y="48"/>
                      <a:pt x="45" y="41"/>
                    </a:cubicBezTo>
                    <a:cubicBezTo>
                      <a:pt x="44" y="37"/>
                      <a:pt x="43" y="34"/>
                      <a:pt x="42" y="31"/>
                    </a:cubicBezTo>
                    <a:cubicBezTo>
                      <a:pt x="44" y="30"/>
                      <a:pt x="46" y="29"/>
                      <a:pt x="47" y="28"/>
                    </a:cubicBezTo>
                    <a:cubicBezTo>
                      <a:pt x="55" y="31"/>
                      <a:pt x="48" y="36"/>
                      <a:pt x="51" y="40"/>
                    </a:cubicBezTo>
                    <a:cubicBezTo>
                      <a:pt x="55" y="42"/>
                      <a:pt x="56" y="39"/>
                      <a:pt x="57" y="36"/>
                    </a:cubicBezTo>
                    <a:cubicBezTo>
                      <a:pt x="59" y="33"/>
                      <a:pt x="60" y="29"/>
                      <a:pt x="61" y="25"/>
                    </a:cubicBezTo>
                    <a:cubicBezTo>
                      <a:pt x="65" y="11"/>
                      <a:pt x="65" y="11"/>
                      <a:pt x="78" y="0"/>
                    </a:cubicBezTo>
                    <a:cubicBezTo>
                      <a:pt x="78" y="2"/>
                      <a:pt x="78" y="5"/>
                      <a:pt x="77" y="5"/>
                    </a:cubicBezTo>
                    <a:cubicBezTo>
                      <a:pt x="67" y="13"/>
                      <a:pt x="65" y="26"/>
                      <a:pt x="61" y="37"/>
                    </a:cubicBezTo>
                    <a:cubicBezTo>
                      <a:pt x="61" y="37"/>
                      <a:pt x="61" y="38"/>
                      <a:pt x="61" y="38"/>
                    </a:cubicBezTo>
                    <a:cubicBezTo>
                      <a:pt x="58" y="45"/>
                      <a:pt x="56" y="46"/>
                      <a:pt x="48" y="45"/>
                    </a:cubicBezTo>
                    <a:cubicBezTo>
                      <a:pt x="46" y="50"/>
                      <a:pt x="43" y="56"/>
                      <a:pt x="42" y="61"/>
                    </a:cubicBezTo>
                    <a:cubicBezTo>
                      <a:pt x="41" y="67"/>
                      <a:pt x="42" y="73"/>
                      <a:pt x="42" y="79"/>
                    </a:cubicBezTo>
                    <a:close/>
                    <a:moveTo>
                      <a:pt x="10" y="71"/>
                    </a:moveTo>
                    <a:cubicBezTo>
                      <a:pt x="10" y="71"/>
                      <a:pt x="11" y="71"/>
                      <a:pt x="11" y="71"/>
                    </a:cubicBezTo>
                    <a:cubicBezTo>
                      <a:pt x="11" y="69"/>
                      <a:pt x="11" y="67"/>
                      <a:pt x="11" y="64"/>
                    </a:cubicBezTo>
                    <a:cubicBezTo>
                      <a:pt x="11" y="64"/>
                      <a:pt x="10" y="64"/>
                      <a:pt x="9" y="64"/>
                    </a:cubicBezTo>
                    <a:cubicBezTo>
                      <a:pt x="9" y="67"/>
                      <a:pt x="10" y="69"/>
                      <a:pt x="10" y="71"/>
                    </a:cubicBezTo>
                    <a:close/>
                    <a:moveTo>
                      <a:pt x="19" y="94"/>
                    </a:move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5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5"/>
                      <a:pt x="19" y="94"/>
                      <a:pt x="19" y="94"/>
                    </a:cubicBezTo>
                    <a:close/>
                    <a:moveTo>
                      <a:pt x="47" y="33"/>
                    </a:move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06"/>
              <p:cNvSpPr>
                <a:spLocks noEditPoints="1"/>
              </p:cNvSpPr>
              <p:nvPr/>
            </p:nvSpPr>
            <p:spPr bwMode="auto">
              <a:xfrm>
                <a:off x="3235" y="848"/>
                <a:ext cx="69" cy="58"/>
              </a:xfrm>
              <a:custGeom>
                <a:avLst/>
                <a:gdLst>
                  <a:gd name="T0" fmla="*/ 15 w 40"/>
                  <a:gd name="T1" fmla="*/ 13 h 34"/>
                  <a:gd name="T2" fmla="*/ 39 w 40"/>
                  <a:gd name="T3" fmla="*/ 0 h 34"/>
                  <a:gd name="T4" fmla="*/ 40 w 40"/>
                  <a:gd name="T5" fmla="*/ 1 h 34"/>
                  <a:gd name="T6" fmla="*/ 16 w 40"/>
                  <a:gd name="T7" fmla="*/ 18 h 34"/>
                  <a:gd name="T8" fmla="*/ 18 w 40"/>
                  <a:gd name="T9" fmla="*/ 34 h 34"/>
                  <a:gd name="T10" fmla="*/ 12 w 40"/>
                  <a:gd name="T11" fmla="*/ 19 h 34"/>
                  <a:gd name="T12" fmla="*/ 1 w 40"/>
                  <a:gd name="T13" fmla="*/ 16 h 34"/>
                  <a:gd name="T14" fmla="*/ 0 w 40"/>
                  <a:gd name="T15" fmla="*/ 8 h 34"/>
                  <a:gd name="T16" fmla="*/ 15 w 40"/>
                  <a:gd name="T17" fmla="*/ 13 h 34"/>
                  <a:gd name="T18" fmla="*/ 4 w 40"/>
                  <a:gd name="T19" fmla="*/ 13 h 34"/>
                  <a:gd name="T20" fmla="*/ 10 w 40"/>
                  <a:gd name="T21" fmla="*/ 13 h 34"/>
                  <a:gd name="T22" fmla="*/ 11 w 40"/>
                  <a:gd name="T23" fmla="*/ 12 h 34"/>
                  <a:gd name="T24" fmla="*/ 6 w 40"/>
                  <a:gd name="T25" fmla="*/ 8 h 34"/>
                  <a:gd name="T26" fmla="*/ 4 w 40"/>
                  <a:gd name="T2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4">
                    <a:moveTo>
                      <a:pt x="15" y="13"/>
                    </a:moveTo>
                    <a:cubicBezTo>
                      <a:pt x="24" y="11"/>
                      <a:pt x="30" y="2"/>
                      <a:pt x="39" y="0"/>
                    </a:cubicBezTo>
                    <a:cubicBezTo>
                      <a:pt x="39" y="1"/>
                      <a:pt x="39" y="1"/>
                      <a:pt x="40" y="1"/>
                    </a:cubicBezTo>
                    <a:cubicBezTo>
                      <a:pt x="32" y="7"/>
                      <a:pt x="24" y="12"/>
                      <a:pt x="16" y="18"/>
                    </a:cubicBezTo>
                    <a:cubicBezTo>
                      <a:pt x="17" y="23"/>
                      <a:pt x="17" y="28"/>
                      <a:pt x="18" y="34"/>
                    </a:cubicBezTo>
                    <a:cubicBezTo>
                      <a:pt x="12" y="30"/>
                      <a:pt x="15" y="23"/>
                      <a:pt x="12" y="19"/>
                    </a:cubicBezTo>
                    <a:cubicBezTo>
                      <a:pt x="8" y="18"/>
                      <a:pt x="4" y="17"/>
                      <a:pt x="1" y="16"/>
                    </a:cubicBezTo>
                    <a:cubicBezTo>
                      <a:pt x="0" y="13"/>
                      <a:pt x="0" y="10"/>
                      <a:pt x="0" y="8"/>
                    </a:cubicBezTo>
                    <a:cubicBezTo>
                      <a:pt x="6" y="4"/>
                      <a:pt x="9" y="5"/>
                      <a:pt x="15" y="13"/>
                    </a:cubicBezTo>
                    <a:close/>
                    <a:moveTo>
                      <a:pt x="4" y="13"/>
                    </a:moveTo>
                    <a:cubicBezTo>
                      <a:pt x="7" y="13"/>
                      <a:pt x="9" y="13"/>
                      <a:pt x="10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9" y="11"/>
                      <a:pt x="8" y="10"/>
                      <a:pt x="6" y="8"/>
                    </a:cubicBezTo>
                    <a:cubicBezTo>
                      <a:pt x="5" y="10"/>
                      <a:pt x="5" y="11"/>
                      <a:pt x="4" y="1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07"/>
              <p:cNvSpPr>
                <a:spLocks/>
              </p:cNvSpPr>
              <p:nvPr/>
            </p:nvSpPr>
            <p:spPr bwMode="auto">
              <a:xfrm>
                <a:off x="3251" y="800"/>
                <a:ext cx="30" cy="27"/>
              </a:xfrm>
              <a:custGeom>
                <a:avLst/>
                <a:gdLst>
                  <a:gd name="T0" fmla="*/ 16 w 18"/>
                  <a:gd name="T1" fmla="*/ 16 h 16"/>
                  <a:gd name="T2" fmla="*/ 0 w 18"/>
                  <a:gd name="T3" fmla="*/ 7 h 16"/>
                  <a:gd name="T4" fmla="*/ 16 w 18"/>
                  <a:gd name="T5" fmla="*/ 0 h 16"/>
                  <a:gd name="T6" fmla="*/ 16 w 18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16" y="16"/>
                    </a:moveTo>
                    <a:cubicBezTo>
                      <a:pt x="11" y="13"/>
                      <a:pt x="6" y="10"/>
                      <a:pt x="0" y="7"/>
                    </a:cubicBezTo>
                    <a:cubicBezTo>
                      <a:pt x="6" y="4"/>
                      <a:pt x="11" y="2"/>
                      <a:pt x="16" y="0"/>
                    </a:cubicBezTo>
                    <a:cubicBezTo>
                      <a:pt x="18" y="4"/>
                      <a:pt x="18" y="7"/>
                      <a:pt x="16" y="16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08"/>
              <p:cNvSpPr>
                <a:spLocks/>
              </p:cNvSpPr>
              <p:nvPr/>
            </p:nvSpPr>
            <p:spPr bwMode="auto">
              <a:xfrm>
                <a:off x="3290" y="872"/>
                <a:ext cx="26" cy="24"/>
              </a:xfrm>
              <a:custGeom>
                <a:avLst/>
                <a:gdLst>
                  <a:gd name="T0" fmla="*/ 6 w 15"/>
                  <a:gd name="T1" fmla="*/ 0 h 14"/>
                  <a:gd name="T2" fmla="*/ 10 w 15"/>
                  <a:gd name="T3" fmla="*/ 13 h 14"/>
                  <a:gd name="T4" fmla="*/ 2 w 15"/>
                  <a:gd name="T5" fmla="*/ 8 h 14"/>
                  <a:gd name="T6" fmla="*/ 6 w 1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6" y="0"/>
                    </a:moveTo>
                    <a:cubicBezTo>
                      <a:pt x="14" y="2"/>
                      <a:pt x="15" y="6"/>
                      <a:pt x="10" y="13"/>
                    </a:cubicBezTo>
                    <a:cubicBezTo>
                      <a:pt x="5" y="14"/>
                      <a:pt x="3" y="12"/>
                      <a:pt x="2" y="8"/>
                    </a:cubicBezTo>
                    <a:cubicBezTo>
                      <a:pt x="0" y="4"/>
                      <a:pt x="2" y="2"/>
                      <a:pt x="6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09"/>
              <p:cNvSpPr>
                <a:spLocks/>
              </p:cNvSpPr>
              <p:nvPr/>
            </p:nvSpPr>
            <p:spPr bwMode="auto">
              <a:xfrm>
                <a:off x="3259" y="973"/>
                <a:ext cx="19" cy="26"/>
              </a:xfrm>
              <a:custGeom>
                <a:avLst/>
                <a:gdLst>
                  <a:gd name="T0" fmla="*/ 8 w 11"/>
                  <a:gd name="T1" fmla="*/ 15 h 15"/>
                  <a:gd name="T2" fmla="*/ 1 w 11"/>
                  <a:gd name="T3" fmla="*/ 4 h 15"/>
                  <a:gd name="T4" fmla="*/ 11 w 11"/>
                  <a:gd name="T5" fmla="*/ 7 h 15"/>
                  <a:gd name="T6" fmla="*/ 8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1" y="13"/>
                      <a:pt x="0" y="11"/>
                      <a:pt x="1" y="4"/>
                    </a:cubicBezTo>
                    <a:cubicBezTo>
                      <a:pt x="6" y="0"/>
                      <a:pt x="8" y="1"/>
                      <a:pt x="11" y="7"/>
                    </a:cubicBezTo>
                    <a:cubicBezTo>
                      <a:pt x="10" y="9"/>
                      <a:pt x="9" y="12"/>
                      <a:pt x="8" y="1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10"/>
              <p:cNvSpPr>
                <a:spLocks/>
              </p:cNvSpPr>
              <p:nvPr/>
            </p:nvSpPr>
            <p:spPr bwMode="auto">
              <a:xfrm>
                <a:off x="3266" y="755"/>
                <a:ext cx="17" cy="26"/>
              </a:xfrm>
              <a:custGeom>
                <a:avLst/>
                <a:gdLst>
                  <a:gd name="T0" fmla="*/ 1 w 10"/>
                  <a:gd name="T1" fmla="*/ 15 h 15"/>
                  <a:gd name="T2" fmla="*/ 10 w 10"/>
                  <a:gd name="T3" fmla="*/ 0 h 15"/>
                  <a:gd name="T4" fmla="*/ 10 w 10"/>
                  <a:gd name="T5" fmla="*/ 13 h 15"/>
                  <a:gd name="T6" fmla="*/ 1 w 10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1" y="15"/>
                    </a:moveTo>
                    <a:cubicBezTo>
                      <a:pt x="0" y="11"/>
                      <a:pt x="5" y="3"/>
                      <a:pt x="10" y="0"/>
                    </a:cubicBezTo>
                    <a:cubicBezTo>
                      <a:pt x="10" y="4"/>
                      <a:pt x="10" y="9"/>
                      <a:pt x="10" y="13"/>
                    </a:cubicBezTo>
                    <a:cubicBezTo>
                      <a:pt x="7" y="14"/>
                      <a:pt x="4" y="14"/>
                      <a:pt x="1" y="1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11"/>
              <p:cNvSpPr>
                <a:spLocks/>
              </p:cNvSpPr>
              <p:nvPr/>
            </p:nvSpPr>
            <p:spPr bwMode="auto">
              <a:xfrm>
                <a:off x="3256" y="717"/>
                <a:ext cx="19" cy="26"/>
              </a:xfrm>
              <a:custGeom>
                <a:avLst/>
                <a:gdLst>
                  <a:gd name="T0" fmla="*/ 9 w 11"/>
                  <a:gd name="T1" fmla="*/ 0 h 15"/>
                  <a:gd name="T2" fmla="*/ 11 w 11"/>
                  <a:gd name="T3" fmla="*/ 4 h 15"/>
                  <a:gd name="T4" fmla="*/ 9 w 11"/>
                  <a:gd name="T5" fmla="*/ 11 h 15"/>
                  <a:gd name="T6" fmla="*/ 0 w 11"/>
                  <a:gd name="T7" fmla="*/ 11 h 15"/>
                  <a:gd name="T8" fmla="*/ 8 w 11"/>
                  <a:gd name="T9" fmla="*/ 0 h 15"/>
                  <a:gd name="T10" fmla="*/ 9 w 1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9" y="0"/>
                    </a:moveTo>
                    <a:cubicBezTo>
                      <a:pt x="10" y="1"/>
                      <a:pt x="11" y="3"/>
                      <a:pt x="11" y="4"/>
                    </a:cubicBezTo>
                    <a:cubicBezTo>
                      <a:pt x="11" y="7"/>
                      <a:pt x="10" y="9"/>
                      <a:pt x="9" y="11"/>
                    </a:cubicBezTo>
                    <a:cubicBezTo>
                      <a:pt x="7" y="12"/>
                      <a:pt x="4" y="15"/>
                      <a:pt x="0" y="11"/>
                    </a:cubicBezTo>
                    <a:cubicBezTo>
                      <a:pt x="2" y="7"/>
                      <a:pt x="5" y="3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12"/>
              <p:cNvSpPr>
                <a:spLocks/>
              </p:cNvSpPr>
              <p:nvPr/>
            </p:nvSpPr>
            <p:spPr bwMode="auto">
              <a:xfrm>
                <a:off x="3070" y="1143"/>
                <a:ext cx="16" cy="17"/>
              </a:xfrm>
              <a:custGeom>
                <a:avLst/>
                <a:gdLst>
                  <a:gd name="T0" fmla="*/ 5 w 9"/>
                  <a:gd name="T1" fmla="*/ 0 h 10"/>
                  <a:gd name="T2" fmla="*/ 6 w 9"/>
                  <a:gd name="T3" fmla="*/ 10 h 10"/>
                  <a:gd name="T4" fmla="*/ 0 w 9"/>
                  <a:gd name="T5" fmla="*/ 3 h 10"/>
                  <a:gd name="T6" fmla="*/ 5 w 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9" y="4"/>
                      <a:pt x="9" y="7"/>
                      <a:pt x="6" y="10"/>
                    </a:cubicBezTo>
                    <a:cubicBezTo>
                      <a:pt x="1" y="9"/>
                      <a:pt x="1" y="9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Rectangle 113"/>
              <p:cNvSpPr>
                <a:spLocks noChangeArrowheads="1"/>
              </p:cNvSpPr>
              <p:nvPr/>
            </p:nvSpPr>
            <p:spPr bwMode="auto">
              <a:xfrm>
                <a:off x="3233" y="874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>
                <a:spLocks/>
              </p:cNvSpPr>
              <p:nvPr/>
            </p:nvSpPr>
            <p:spPr bwMode="auto">
              <a:xfrm>
                <a:off x="3353" y="620"/>
                <a:ext cx="21" cy="20"/>
              </a:xfrm>
              <a:custGeom>
                <a:avLst/>
                <a:gdLst>
                  <a:gd name="T0" fmla="*/ 0 w 12"/>
                  <a:gd name="T1" fmla="*/ 8 h 12"/>
                  <a:gd name="T2" fmla="*/ 4 w 12"/>
                  <a:gd name="T3" fmla="*/ 0 h 12"/>
                  <a:gd name="T4" fmla="*/ 12 w 12"/>
                  <a:gd name="T5" fmla="*/ 3 h 12"/>
                  <a:gd name="T6" fmla="*/ 10 w 12"/>
                  <a:gd name="T7" fmla="*/ 12 h 12"/>
                  <a:gd name="T8" fmla="*/ 0 w 12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2" y="5"/>
                      <a:pt x="3" y="3"/>
                      <a:pt x="4" y="0"/>
                    </a:cubicBezTo>
                    <a:cubicBezTo>
                      <a:pt x="7" y="1"/>
                      <a:pt x="9" y="2"/>
                      <a:pt x="12" y="3"/>
                    </a:cubicBezTo>
                    <a:cubicBezTo>
                      <a:pt x="11" y="6"/>
                      <a:pt x="10" y="9"/>
                      <a:pt x="10" y="12"/>
                    </a:cubicBezTo>
                    <a:cubicBezTo>
                      <a:pt x="6" y="11"/>
                      <a:pt x="4" y="10"/>
                      <a:pt x="0" y="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5"/>
              <p:cNvSpPr>
                <a:spLocks/>
              </p:cNvSpPr>
              <p:nvPr/>
            </p:nvSpPr>
            <p:spPr bwMode="auto">
              <a:xfrm>
                <a:off x="3384" y="625"/>
                <a:ext cx="12" cy="17"/>
              </a:xfrm>
              <a:custGeom>
                <a:avLst/>
                <a:gdLst>
                  <a:gd name="T0" fmla="*/ 7 w 7"/>
                  <a:gd name="T1" fmla="*/ 4 h 10"/>
                  <a:gd name="T2" fmla="*/ 5 w 7"/>
                  <a:gd name="T3" fmla="*/ 10 h 10"/>
                  <a:gd name="T4" fmla="*/ 0 w 7"/>
                  <a:gd name="T5" fmla="*/ 4 h 10"/>
                  <a:gd name="T6" fmla="*/ 7 w 7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4"/>
                    </a:moveTo>
                    <a:cubicBezTo>
                      <a:pt x="7" y="5"/>
                      <a:pt x="6" y="7"/>
                      <a:pt x="5" y="10"/>
                    </a:cubicBezTo>
                    <a:cubicBezTo>
                      <a:pt x="3" y="8"/>
                      <a:pt x="1" y="6"/>
                      <a:pt x="0" y="4"/>
                    </a:cubicBezTo>
                    <a:cubicBezTo>
                      <a:pt x="2" y="0"/>
                      <a:pt x="4" y="1"/>
                      <a:pt x="7" y="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16"/>
              <p:cNvSpPr>
                <a:spLocks/>
              </p:cNvSpPr>
              <p:nvPr/>
            </p:nvSpPr>
            <p:spPr bwMode="auto">
              <a:xfrm>
                <a:off x="2979" y="1836"/>
                <a:ext cx="5" cy="9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0 h 5"/>
                  <a:gd name="T4" fmla="*/ 3 w 3"/>
                  <a:gd name="T5" fmla="*/ 1 h 5"/>
                  <a:gd name="T6" fmla="*/ 0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Rectangle 117"/>
              <p:cNvSpPr>
                <a:spLocks noChangeArrowheads="1"/>
              </p:cNvSpPr>
              <p:nvPr/>
            </p:nvSpPr>
            <p:spPr bwMode="auto">
              <a:xfrm>
                <a:off x="4980" y="254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18"/>
              <p:cNvSpPr>
                <a:spLocks/>
              </p:cNvSpPr>
              <p:nvPr/>
            </p:nvSpPr>
            <p:spPr bwMode="auto">
              <a:xfrm>
                <a:off x="4697" y="5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19"/>
              <p:cNvSpPr>
                <a:spLocks/>
              </p:cNvSpPr>
              <p:nvPr/>
            </p:nvSpPr>
            <p:spPr bwMode="auto">
              <a:xfrm>
                <a:off x="5234" y="8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0"/>
              <p:cNvSpPr>
                <a:spLocks/>
              </p:cNvSpPr>
              <p:nvPr/>
            </p:nvSpPr>
            <p:spPr bwMode="auto">
              <a:xfrm>
                <a:off x="4246" y="108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1"/>
              <p:cNvSpPr>
                <a:spLocks/>
              </p:cNvSpPr>
              <p:nvPr/>
            </p:nvSpPr>
            <p:spPr bwMode="auto">
              <a:xfrm>
                <a:off x="4246" y="108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22"/>
              <p:cNvSpPr>
                <a:spLocks/>
              </p:cNvSpPr>
              <p:nvPr/>
            </p:nvSpPr>
            <p:spPr bwMode="auto">
              <a:xfrm>
                <a:off x="4570" y="1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3"/>
              <p:cNvSpPr>
                <a:spLocks noEditPoints="1"/>
              </p:cNvSpPr>
              <p:nvPr/>
            </p:nvSpPr>
            <p:spPr bwMode="auto">
              <a:xfrm>
                <a:off x="4206" y="129"/>
                <a:ext cx="84" cy="190"/>
              </a:xfrm>
              <a:custGeom>
                <a:avLst/>
                <a:gdLst>
                  <a:gd name="T0" fmla="*/ 17 w 49"/>
                  <a:gd name="T1" fmla="*/ 111 h 111"/>
                  <a:gd name="T2" fmla="*/ 15 w 49"/>
                  <a:gd name="T3" fmla="*/ 108 h 111"/>
                  <a:gd name="T4" fmla="*/ 7 w 49"/>
                  <a:gd name="T5" fmla="*/ 79 h 111"/>
                  <a:gd name="T6" fmla="*/ 0 w 49"/>
                  <a:gd name="T7" fmla="*/ 52 h 111"/>
                  <a:gd name="T8" fmla="*/ 21 w 49"/>
                  <a:gd name="T9" fmla="*/ 25 h 111"/>
                  <a:gd name="T10" fmla="*/ 41 w 49"/>
                  <a:gd name="T11" fmla="*/ 0 h 111"/>
                  <a:gd name="T12" fmla="*/ 42 w 49"/>
                  <a:gd name="T13" fmla="*/ 0 h 111"/>
                  <a:gd name="T14" fmla="*/ 42 w 49"/>
                  <a:gd name="T15" fmla="*/ 8 h 111"/>
                  <a:gd name="T16" fmla="*/ 45 w 49"/>
                  <a:gd name="T17" fmla="*/ 49 h 111"/>
                  <a:gd name="T18" fmla="*/ 49 w 49"/>
                  <a:gd name="T19" fmla="*/ 59 h 111"/>
                  <a:gd name="T20" fmla="*/ 17 w 49"/>
                  <a:gd name="T21" fmla="*/ 111 h 111"/>
                  <a:gd name="T22" fmla="*/ 4 w 49"/>
                  <a:gd name="T23" fmla="*/ 52 h 111"/>
                  <a:gd name="T24" fmla="*/ 7 w 49"/>
                  <a:gd name="T25" fmla="*/ 63 h 111"/>
                  <a:gd name="T26" fmla="*/ 11 w 49"/>
                  <a:gd name="T27" fmla="*/ 79 h 111"/>
                  <a:gd name="T28" fmla="*/ 18 w 49"/>
                  <a:gd name="T29" fmla="*/ 103 h 111"/>
                  <a:gd name="T30" fmla="*/ 45 w 49"/>
                  <a:gd name="T31" fmla="*/ 60 h 111"/>
                  <a:gd name="T32" fmla="*/ 38 w 49"/>
                  <a:gd name="T33" fmla="*/ 9 h 111"/>
                  <a:gd name="T34" fmla="*/ 37 w 49"/>
                  <a:gd name="T35" fmla="*/ 9 h 111"/>
                  <a:gd name="T36" fmla="*/ 4 w 49"/>
                  <a:gd name="T37" fmla="*/ 5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11">
                    <a:moveTo>
                      <a:pt x="17" y="111"/>
                    </a:moveTo>
                    <a:cubicBezTo>
                      <a:pt x="16" y="110"/>
                      <a:pt x="15" y="109"/>
                      <a:pt x="15" y="108"/>
                    </a:cubicBezTo>
                    <a:cubicBezTo>
                      <a:pt x="15" y="98"/>
                      <a:pt x="10" y="89"/>
                      <a:pt x="7" y="79"/>
                    </a:cubicBezTo>
                    <a:cubicBezTo>
                      <a:pt x="4" y="70"/>
                      <a:pt x="2" y="60"/>
                      <a:pt x="0" y="52"/>
                    </a:cubicBezTo>
                    <a:cubicBezTo>
                      <a:pt x="7" y="42"/>
                      <a:pt x="14" y="33"/>
                      <a:pt x="21" y="25"/>
                    </a:cubicBezTo>
                    <a:cubicBezTo>
                      <a:pt x="27" y="16"/>
                      <a:pt x="34" y="8"/>
                      <a:pt x="41" y="0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2" y="3"/>
                      <a:pt x="42" y="6"/>
                      <a:pt x="42" y="8"/>
                    </a:cubicBezTo>
                    <a:cubicBezTo>
                      <a:pt x="40" y="22"/>
                      <a:pt x="41" y="36"/>
                      <a:pt x="45" y="49"/>
                    </a:cubicBezTo>
                    <a:cubicBezTo>
                      <a:pt x="46" y="53"/>
                      <a:pt x="48" y="56"/>
                      <a:pt x="49" y="59"/>
                    </a:cubicBezTo>
                    <a:cubicBezTo>
                      <a:pt x="39" y="76"/>
                      <a:pt x="28" y="93"/>
                      <a:pt x="17" y="111"/>
                    </a:cubicBezTo>
                    <a:close/>
                    <a:moveTo>
                      <a:pt x="4" y="52"/>
                    </a:moveTo>
                    <a:cubicBezTo>
                      <a:pt x="5" y="55"/>
                      <a:pt x="6" y="59"/>
                      <a:pt x="7" y="63"/>
                    </a:cubicBezTo>
                    <a:cubicBezTo>
                      <a:pt x="9" y="69"/>
                      <a:pt x="10" y="74"/>
                      <a:pt x="11" y="79"/>
                    </a:cubicBezTo>
                    <a:cubicBezTo>
                      <a:pt x="14" y="86"/>
                      <a:pt x="16" y="94"/>
                      <a:pt x="18" y="103"/>
                    </a:cubicBezTo>
                    <a:cubicBezTo>
                      <a:pt x="28" y="88"/>
                      <a:pt x="36" y="74"/>
                      <a:pt x="45" y="60"/>
                    </a:cubicBezTo>
                    <a:cubicBezTo>
                      <a:pt x="38" y="44"/>
                      <a:pt x="37" y="27"/>
                      <a:pt x="38" y="9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27" y="23"/>
                      <a:pt x="16" y="37"/>
                      <a:pt x="4" y="5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4"/>
              <p:cNvSpPr>
                <a:spLocks/>
              </p:cNvSpPr>
              <p:nvPr/>
            </p:nvSpPr>
            <p:spPr bwMode="auto">
              <a:xfrm>
                <a:off x="3954" y="1122"/>
                <a:ext cx="38" cy="64"/>
              </a:xfrm>
              <a:custGeom>
                <a:avLst/>
                <a:gdLst>
                  <a:gd name="T0" fmla="*/ 7 w 22"/>
                  <a:gd name="T1" fmla="*/ 0 h 37"/>
                  <a:gd name="T2" fmla="*/ 22 w 22"/>
                  <a:gd name="T3" fmla="*/ 36 h 37"/>
                  <a:gd name="T4" fmla="*/ 20 w 22"/>
                  <a:gd name="T5" fmla="*/ 37 h 37"/>
                  <a:gd name="T6" fmla="*/ 2 w 22"/>
                  <a:gd name="T7" fmla="*/ 32 h 37"/>
                  <a:gd name="T8" fmla="*/ 7 w 22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7">
                    <a:moveTo>
                      <a:pt x="7" y="0"/>
                    </a:moveTo>
                    <a:cubicBezTo>
                      <a:pt x="12" y="12"/>
                      <a:pt x="17" y="24"/>
                      <a:pt x="22" y="36"/>
                    </a:cubicBezTo>
                    <a:cubicBezTo>
                      <a:pt x="22" y="36"/>
                      <a:pt x="21" y="37"/>
                      <a:pt x="20" y="37"/>
                    </a:cubicBezTo>
                    <a:cubicBezTo>
                      <a:pt x="14" y="35"/>
                      <a:pt x="8" y="34"/>
                      <a:pt x="2" y="32"/>
                    </a:cubicBezTo>
                    <a:cubicBezTo>
                      <a:pt x="0" y="20"/>
                      <a:pt x="3" y="3"/>
                      <a:pt x="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5"/>
              <p:cNvSpPr>
                <a:spLocks/>
              </p:cNvSpPr>
              <p:nvPr/>
            </p:nvSpPr>
            <p:spPr bwMode="auto">
              <a:xfrm>
                <a:off x="3889" y="1129"/>
                <a:ext cx="39" cy="41"/>
              </a:xfrm>
              <a:custGeom>
                <a:avLst/>
                <a:gdLst>
                  <a:gd name="T0" fmla="*/ 7 w 23"/>
                  <a:gd name="T1" fmla="*/ 24 h 24"/>
                  <a:gd name="T2" fmla="*/ 0 w 23"/>
                  <a:gd name="T3" fmla="*/ 16 h 24"/>
                  <a:gd name="T4" fmla="*/ 15 w 23"/>
                  <a:gd name="T5" fmla="*/ 1 h 24"/>
                  <a:gd name="T6" fmla="*/ 23 w 23"/>
                  <a:gd name="T7" fmla="*/ 12 h 24"/>
                  <a:gd name="T8" fmla="*/ 7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4"/>
                    </a:moveTo>
                    <a:cubicBezTo>
                      <a:pt x="5" y="21"/>
                      <a:pt x="2" y="18"/>
                      <a:pt x="0" y="16"/>
                    </a:cubicBezTo>
                    <a:cubicBezTo>
                      <a:pt x="3" y="4"/>
                      <a:pt x="8" y="0"/>
                      <a:pt x="15" y="1"/>
                    </a:cubicBezTo>
                    <a:cubicBezTo>
                      <a:pt x="20" y="1"/>
                      <a:pt x="23" y="7"/>
                      <a:pt x="23" y="12"/>
                    </a:cubicBezTo>
                    <a:cubicBezTo>
                      <a:pt x="23" y="19"/>
                      <a:pt x="18" y="23"/>
                      <a:pt x="7" y="2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6"/>
              <p:cNvSpPr>
                <a:spLocks noEditPoints="1"/>
              </p:cNvSpPr>
              <p:nvPr/>
            </p:nvSpPr>
            <p:spPr bwMode="auto">
              <a:xfrm>
                <a:off x="3997" y="686"/>
                <a:ext cx="53" cy="81"/>
              </a:xfrm>
              <a:custGeom>
                <a:avLst/>
                <a:gdLst>
                  <a:gd name="T0" fmla="*/ 18 w 31"/>
                  <a:gd name="T1" fmla="*/ 23 h 47"/>
                  <a:gd name="T2" fmla="*/ 26 w 31"/>
                  <a:gd name="T3" fmla="*/ 0 h 47"/>
                  <a:gd name="T4" fmla="*/ 22 w 31"/>
                  <a:gd name="T5" fmla="*/ 27 h 47"/>
                  <a:gd name="T6" fmla="*/ 31 w 31"/>
                  <a:gd name="T7" fmla="*/ 47 h 47"/>
                  <a:gd name="T8" fmla="*/ 18 w 31"/>
                  <a:gd name="T9" fmla="*/ 45 h 47"/>
                  <a:gd name="T10" fmla="*/ 17 w 31"/>
                  <a:gd name="T11" fmla="*/ 27 h 47"/>
                  <a:gd name="T12" fmla="*/ 0 w 31"/>
                  <a:gd name="T13" fmla="*/ 17 h 47"/>
                  <a:gd name="T14" fmla="*/ 1 w 31"/>
                  <a:gd name="T15" fmla="*/ 16 h 47"/>
                  <a:gd name="T16" fmla="*/ 18 w 31"/>
                  <a:gd name="T17" fmla="*/ 23 h 47"/>
                  <a:gd name="T18" fmla="*/ 21 w 31"/>
                  <a:gd name="T19" fmla="*/ 31 h 47"/>
                  <a:gd name="T20" fmla="*/ 20 w 31"/>
                  <a:gd name="T21" fmla="*/ 32 h 47"/>
                  <a:gd name="T22" fmla="*/ 20 w 31"/>
                  <a:gd name="T23" fmla="*/ 41 h 47"/>
                  <a:gd name="T24" fmla="*/ 27 w 31"/>
                  <a:gd name="T25" fmla="*/ 43 h 47"/>
                  <a:gd name="T26" fmla="*/ 27 w 31"/>
                  <a:gd name="T27" fmla="*/ 42 h 47"/>
                  <a:gd name="T28" fmla="*/ 21 w 31"/>
                  <a:gd name="T29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7">
                    <a:moveTo>
                      <a:pt x="18" y="23"/>
                    </a:moveTo>
                    <a:cubicBezTo>
                      <a:pt x="20" y="15"/>
                      <a:pt x="22" y="7"/>
                      <a:pt x="26" y="0"/>
                    </a:cubicBezTo>
                    <a:cubicBezTo>
                      <a:pt x="27" y="9"/>
                      <a:pt x="21" y="18"/>
                      <a:pt x="22" y="27"/>
                    </a:cubicBezTo>
                    <a:cubicBezTo>
                      <a:pt x="25" y="33"/>
                      <a:pt x="31" y="38"/>
                      <a:pt x="31" y="47"/>
                    </a:cubicBezTo>
                    <a:cubicBezTo>
                      <a:pt x="26" y="46"/>
                      <a:pt x="22" y="45"/>
                      <a:pt x="18" y="45"/>
                    </a:cubicBezTo>
                    <a:cubicBezTo>
                      <a:pt x="14" y="38"/>
                      <a:pt x="16" y="33"/>
                      <a:pt x="17" y="27"/>
                    </a:cubicBezTo>
                    <a:cubicBezTo>
                      <a:pt x="11" y="24"/>
                      <a:pt x="6" y="20"/>
                      <a:pt x="0" y="17"/>
                    </a:cubicBezTo>
                    <a:cubicBezTo>
                      <a:pt x="0" y="17"/>
                      <a:pt x="0" y="16"/>
                      <a:pt x="1" y="16"/>
                    </a:cubicBezTo>
                    <a:cubicBezTo>
                      <a:pt x="7" y="16"/>
                      <a:pt x="12" y="20"/>
                      <a:pt x="18" y="23"/>
                    </a:cubicBezTo>
                    <a:close/>
                    <a:moveTo>
                      <a:pt x="21" y="31"/>
                    </a:moveTo>
                    <a:cubicBezTo>
                      <a:pt x="21" y="31"/>
                      <a:pt x="20" y="32"/>
                      <a:pt x="20" y="32"/>
                    </a:cubicBezTo>
                    <a:cubicBezTo>
                      <a:pt x="20" y="35"/>
                      <a:pt x="20" y="38"/>
                      <a:pt x="20" y="41"/>
                    </a:cubicBezTo>
                    <a:cubicBezTo>
                      <a:pt x="22" y="42"/>
                      <a:pt x="24" y="43"/>
                      <a:pt x="27" y="43"/>
                    </a:cubicBezTo>
                    <a:cubicBezTo>
                      <a:pt x="27" y="43"/>
                      <a:pt x="27" y="42"/>
                      <a:pt x="27" y="42"/>
                    </a:cubicBezTo>
                    <a:cubicBezTo>
                      <a:pt x="25" y="38"/>
                      <a:pt x="23" y="35"/>
                      <a:pt x="21" y="3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7"/>
              <p:cNvSpPr>
                <a:spLocks noEditPoints="1"/>
              </p:cNvSpPr>
              <p:nvPr/>
            </p:nvSpPr>
            <p:spPr bwMode="auto">
              <a:xfrm>
                <a:off x="3961" y="1193"/>
                <a:ext cx="36" cy="34"/>
              </a:xfrm>
              <a:custGeom>
                <a:avLst/>
                <a:gdLst>
                  <a:gd name="T0" fmla="*/ 0 w 21"/>
                  <a:gd name="T1" fmla="*/ 9 h 20"/>
                  <a:gd name="T2" fmla="*/ 0 w 21"/>
                  <a:gd name="T3" fmla="*/ 0 h 20"/>
                  <a:gd name="T4" fmla="*/ 21 w 21"/>
                  <a:gd name="T5" fmla="*/ 4 h 20"/>
                  <a:gd name="T6" fmla="*/ 18 w 21"/>
                  <a:gd name="T7" fmla="*/ 20 h 20"/>
                  <a:gd name="T8" fmla="*/ 2 w 21"/>
                  <a:gd name="T9" fmla="*/ 9 h 20"/>
                  <a:gd name="T10" fmla="*/ 0 w 21"/>
                  <a:gd name="T11" fmla="*/ 9 h 20"/>
                  <a:gd name="T12" fmla="*/ 14 w 21"/>
                  <a:gd name="T13" fmla="*/ 11 h 20"/>
                  <a:gd name="T14" fmla="*/ 14 w 21"/>
                  <a:gd name="T15" fmla="*/ 11 h 20"/>
                  <a:gd name="T16" fmla="*/ 14 w 21"/>
                  <a:gd name="T17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0">
                    <a:moveTo>
                      <a:pt x="0" y="9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7" y="2"/>
                      <a:pt x="14" y="3"/>
                      <a:pt x="21" y="4"/>
                    </a:cubicBezTo>
                    <a:cubicBezTo>
                      <a:pt x="20" y="9"/>
                      <a:pt x="19" y="15"/>
                      <a:pt x="18" y="20"/>
                    </a:cubicBezTo>
                    <a:cubicBezTo>
                      <a:pt x="12" y="16"/>
                      <a:pt x="7" y="13"/>
                      <a:pt x="2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  <a:moveTo>
                      <a:pt x="14" y="11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8"/>
              <p:cNvSpPr>
                <a:spLocks/>
              </p:cNvSpPr>
              <p:nvPr/>
            </p:nvSpPr>
            <p:spPr bwMode="auto">
              <a:xfrm>
                <a:off x="3923" y="752"/>
                <a:ext cx="36" cy="37"/>
              </a:xfrm>
              <a:custGeom>
                <a:avLst/>
                <a:gdLst>
                  <a:gd name="T0" fmla="*/ 21 w 21"/>
                  <a:gd name="T1" fmla="*/ 13 h 22"/>
                  <a:gd name="T2" fmla="*/ 16 w 21"/>
                  <a:gd name="T3" fmla="*/ 19 h 22"/>
                  <a:gd name="T4" fmla="*/ 14 w 21"/>
                  <a:gd name="T5" fmla="*/ 21 h 22"/>
                  <a:gd name="T6" fmla="*/ 11 w 21"/>
                  <a:gd name="T7" fmla="*/ 13 h 22"/>
                  <a:gd name="T8" fmla="*/ 9 w 21"/>
                  <a:gd name="T9" fmla="*/ 14 h 22"/>
                  <a:gd name="T10" fmla="*/ 8 w 21"/>
                  <a:gd name="T11" fmla="*/ 18 h 22"/>
                  <a:gd name="T12" fmla="*/ 2 w 21"/>
                  <a:gd name="T13" fmla="*/ 22 h 22"/>
                  <a:gd name="T14" fmla="*/ 0 w 21"/>
                  <a:gd name="T15" fmla="*/ 19 h 22"/>
                  <a:gd name="T16" fmla="*/ 6 w 21"/>
                  <a:gd name="T17" fmla="*/ 0 h 22"/>
                  <a:gd name="T18" fmla="*/ 21 w 21"/>
                  <a:gd name="T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2">
                    <a:moveTo>
                      <a:pt x="21" y="13"/>
                    </a:moveTo>
                    <a:cubicBezTo>
                      <a:pt x="19" y="15"/>
                      <a:pt x="18" y="17"/>
                      <a:pt x="16" y="19"/>
                    </a:cubicBezTo>
                    <a:cubicBezTo>
                      <a:pt x="15" y="20"/>
                      <a:pt x="15" y="20"/>
                      <a:pt x="14" y="21"/>
                    </a:cubicBezTo>
                    <a:cubicBezTo>
                      <a:pt x="13" y="18"/>
                      <a:pt x="12" y="15"/>
                      <a:pt x="11" y="13"/>
                    </a:cubicBezTo>
                    <a:cubicBezTo>
                      <a:pt x="10" y="13"/>
                      <a:pt x="10" y="14"/>
                      <a:pt x="9" y="14"/>
                    </a:cubicBezTo>
                    <a:cubicBezTo>
                      <a:pt x="9" y="15"/>
                      <a:pt x="9" y="17"/>
                      <a:pt x="8" y="18"/>
                    </a:cubicBezTo>
                    <a:cubicBezTo>
                      <a:pt x="6" y="20"/>
                      <a:pt x="4" y="21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1" y="13"/>
                      <a:pt x="3" y="7"/>
                      <a:pt x="6" y="0"/>
                    </a:cubicBezTo>
                    <a:cubicBezTo>
                      <a:pt x="11" y="5"/>
                      <a:pt x="16" y="9"/>
                      <a:pt x="21" y="1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9"/>
              <p:cNvSpPr>
                <a:spLocks/>
              </p:cNvSpPr>
              <p:nvPr/>
            </p:nvSpPr>
            <p:spPr bwMode="auto">
              <a:xfrm>
                <a:off x="4225" y="316"/>
                <a:ext cx="29" cy="87"/>
              </a:xfrm>
              <a:custGeom>
                <a:avLst/>
                <a:gdLst>
                  <a:gd name="T0" fmla="*/ 17 w 17"/>
                  <a:gd name="T1" fmla="*/ 32 h 51"/>
                  <a:gd name="T2" fmla="*/ 5 w 17"/>
                  <a:gd name="T3" fmla="*/ 51 h 51"/>
                  <a:gd name="T4" fmla="*/ 4 w 17"/>
                  <a:gd name="T5" fmla="*/ 50 h 51"/>
                  <a:gd name="T6" fmla="*/ 4 w 17"/>
                  <a:gd name="T7" fmla="*/ 47 h 51"/>
                  <a:gd name="T8" fmla="*/ 11 w 17"/>
                  <a:gd name="T9" fmla="*/ 38 h 51"/>
                  <a:gd name="T10" fmla="*/ 8 w 17"/>
                  <a:gd name="T11" fmla="*/ 27 h 51"/>
                  <a:gd name="T12" fmla="*/ 6 w 17"/>
                  <a:gd name="T13" fmla="*/ 25 h 51"/>
                  <a:gd name="T14" fmla="*/ 3 w 17"/>
                  <a:gd name="T15" fmla="*/ 12 h 51"/>
                  <a:gd name="T16" fmla="*/ 11 w 17"/>
                  <a:gd name="T17" fmla="*/ 0 h 51"/>
                  <a:gd name="T18" fmla="*/ 10 w 17"/>
                  <a:gd name="T19" fmla="*/ 6 h 51"/>
                  <a:gd name="T20" fmla="*/ 5 w 17"/>
                  <a:gd name="T21" fmla="*/ 14 h 51"/>
                  <a:gd name="T22" fmla="*/ 9 w 17"/>
                  <a:gd name="T23" fmla="*/ 23 h 51"/>
                  <a:gd name="T24" fmla="*/ 17 w 17"/>
                  <a:gd name="T25" fmla="*/ 3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51">
                    <a:moveTo>
                      <a:pt x="17" y="32"/>
                    </a:moveTo>
                    <a:cubicBezTo>
                      <a:pt x="15" y="39"/>
                      <a:pt x="11" y="45"/>
                      <a:pt x="5" y="51"/>
                    </a:cubicBezTo>
                    <a:cubicBezTo>
                      <a:pt x="5" y="51"/>
                      <a:pt x="4" y="50"/>
                      <a:pt x="4" y="50"/>
                    </a:cubicBezTo>
                    <a:cubicBezTo>
                      <a:pt x="4" y="49"/>
                      <a:pt x="4" y="48"/>
                      <a:pt x="4" y="47"/>
                    </a:cubicBezTo>
                    <a:cubicBezTo>
                      <a:pt x="7" y="44"/>
                      <a:pt x="9" y="41"/>
                      <a:pt x="11" y="38"/>
                    </a:cubicBezTo>
                    <a:cubicBezTo>
                      <a:pt x="15" y="32"/>
                      <a:pt x="14" y="30"/>
                      <a:pt x="8" y="27"/>
                    </a:cubicBezTo>
                    <a:cubicBezTo>
                      <a:pt x="8" y="26"/>
                      <a:pt x="7" y="26"/>
                      <a:pt x="6" y="25"/>
                    </a:cubicBezTo>
                    <a:cubicBezTo>
                      <a:pt x="1" y="22"/>
                      <a:pt x="0" y="17"/>
                      <a:pt x="3" y="12"/>
                    </a:cubicBezTo>
                    <a:cubicBezTo>
                      <a:pt x="5" y="8"/>
                      <a:pt x="8" y="4"/>
                      <a:pt x="11" y="0"/>
                    </a:cubicBezTo>
                    <a:cubicBezTo>
                      <a:pt x="14" y="3"/>
                      <a:pt x="12" y="5"/>
                      <a:pt x="10" y="6"/>
                    </a:cubicBezTo>
                    <a:cubicBezTo>
                      <a:pt x="9" y="9"/>
                      <a:pt x="7" y="11"/>
                      <a:pt x="5" y="14"/>
                    </a:cubicBezTo>
                    <a:cubicBezTo>
                      <a:pt x="4" y="18"/>
                      <a:pt x="5" y="21"/>
                      <a:pt x="9" y="23"/>
                    </a:cubicBezTo>
                    <a:cubicBezTo>
                      <a:pt x="12" y="25"/>
                      <a:pt x="16" y="27"/>
                      <a:pt x="17" y="3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0"/>
              <p:cNvSpPr>
                <a:spLocks/>
              </p:cNvSpPr>
              <p:nvPr/>
            </p:nvSpPr>
            <p:spPr bwMode="auto">
              <a:xfrm>
                <a:off x="4303" y="144"/>
                <a:ext cx="70" cy="45"/>
              </a:xfrm>
              <a:custGeom>
                <a:avLst/>
                <a:gdLst>
                  <a:gd name="T0" fmla="*/ 37 w 41"/>
                  <a:gd name="T1" fmla="*/ 0 h 26"/>
                  <a:gd name="T2" fmla="*/ 39 w 41"/>
                  <a:gd name="T3" fmla="*/ 5 h 26"/>
                  <a:gd name="T4" fmla="*/ 22 w 41"/>
                  <a:gd name="T5" fmla="*/ 11 h 26"/>
                  <a:gd name="T6" fmla="*/ 7 w 41"/>
                  <a:gd name="T7" fmla="*/ 12 h 26"/>
                  <a:gd name="T8" fmla="*/ 4 w 41"/>
                  <a:gd name="T9" fmla="*/ 26 h 26"/>
                  <a:gd name="T10" fmla="*/ 0 w 41"/>
                  <a:gd name="T11" fmla="*/ 19 h 26"/>
                  <a:gd name="T12" fmla="*/ 19 w 41"/>
                  <a:gd name="T13" fmla="*/ 6 h 26"/>
                  <a:gd name="T14" fmla="*/ 24 w 41"/>
                  <a:gd name="T15" fmla="*/ 8 h 26"/>
                  <a:gd name="T16" fmla="*/ 37 w 41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37" y="0"/>
                    </a:moveTo>
                    <a:cubicBezTo>
                      <a:pt x="41" y="1"/>
                      <a:pt x="40" y="3"/>
                      <a:pt x="39" y="5"/>
                    </a:cubicBezTo>
                    <a:cubicBezTo>
                      <a:pt x="36" y="11"/>
                      <a:pt x="29" y="14"/>
                      <a:pt x="22" y="11"/>
                    </a:cubicBezTo>
                    <a:cubicBezTo>
                      <a:pt x="15" y="8"/>
                      <a:pt x="11" y="8"/>
                      <a:pt x="7" y="12"/>
                    </a:cubicBezTo>
                    <a:cubicBezTo>
                      <a:pt x="4" y="15"/>
                      <a:pt x="3" y="17"/>
                      <a:pt x="4" y="26"/>
                    </a:cubicBezTo>
                    <a:cubicBezTo>
                      <a:pt x="0" y="25"/>
                      <a:pt x="0" y="22"/>
                      <a:pt x="0" y="19"/>
                    </a:cubicBezTo>
                    <a:cubicBezTo>
                      <a:pt x="1" y="10"/>
                      <a:pt x="11" y="3"/>
                      <a:pt x="19" y="6"/>
                    </a:cubicBezTo>
                    <a:cubicBezTo>
                      <a:pt x="21" y="7"/>
                      <a:pt x="23" y="7"/>
                      <a:pt x="24" y="8"/>
                    </a:cubicBezTo>
                    <a:cubicBezTo>
                      <a:pt x="30" y="10"/>
                      <a:pt x="36" y="7"/>
                      <a:pt x="3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1"/>
              <p:cNvSpPr>
                <a:spLocks/>
              </p:cNvSpPr>
              <p:nvPr/>
            </p:nvSpPr>
            <p:spPr bwMode="auto">
              <a:xfrm>
                <a:off x="4297" y="96"/>
                <a:ext cx="60" cy="46"/>
              </a:xfrm>
              <a:custGeom>
                <a:avLst/>
                <a:gdLst>
                  <a:gd name="T0" fmla="*/ 4 w 35"/>
                  <a:gd name="T1" fmla="*/ 27 h 27"/>
                  <a:gd name="T2" fmla="*/ 0 w 35"/>
                  <a:gd name="T3" fmla="*/ 21 h 27"/>
                  <a:gd name="T4" fmla="*/ 14 w 35"/>
                  <a:gd name="T5" fmla="*/ 7 h 27"/>
                  <a:gd name="T6" fmla="*/ 23 w 35"/>
                  <a:gd name="T7" fmla="*/ 7 h 27"/>
                  <a:gd name="T8" fmla="*/ 31 w 35"/>
                  <a:gd name="T9" fmla="*/ 2 h 27"/>
                  <a:gd name="T10" fmla="*/ 33 w 35"/>
                  <a:gd name="T11" fmla="*/ 0 h 27"/>
                  <a:gd name="T12" fmla="*/ 34 w 35"/>
                  <a:gd name="T13" fmla="*/ 0 h 27"/>
                  <a:gd name="T14" fmla="*/ 30 w 35"/>
                  <a:gd name="T15" fmla="*/ 10 h 27"/>
                  <a:gd name="T16" fmla="*/ 24 w 35"/>
                  <a:gd name="T17" fmla="*/ 10 h 27"/>
                  <a:gd name="T18" fmla="*/ 19 w 35"/>
                  <a:gd name="T19" fmla="*/ 10 h 27"/>
                  <a:gd name="T20" fmla="*/ 4 w 35"/>
                  <a:gd name="T2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7">
                    <a:moveTo>
                      <a:pt x="4" y="27"/>
                    </a:moveTo>
                    <a:cubicBezTo>
                      <a:pt x="0" y="26"/>
                      <a:pt x="0" y="23"/>
                      <a:pt x="0" y="21"/>
                    </a:cubicBezTo>
                    <a:cubicBezTo>
                      <a:pt x="1" y="13"/>
                      <a:pt x="5" y="6"/>
                      <a:pt x="14" y="7"/>
                    </a:cubicBezTo>
                    <a:cubicBezTo>
                      <a:pt x="17" y="7"/>
                      <a:pt x="20" y="7"/>
                      <a:pt x="23" y="7"/>
                    </a:cubicBezTo>
                    <a:cubicBezTo>
                      <a:pt x="29" y="8"/>
                      <a:pt x="29" y="7"/>
                      <a:pt x="31" y="2"/>
                    </a:cubicBezTo>
                    <a:cubicBezTo>
                      <a:pt x="31" y="1"/>
                      <a:pt x="32" y="1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5" y="5"/>
                      <a:pt x="34" y="6"/>
                      <a:pt x="30" y="10"/>
                    </a:cubicBezTo>
                    <a:cubicBezTo>
                      <a:pt x="28" y="10"/>
                      <a:pt x="26" y="10"/>
                      <a:pt x="24" y="10"/>
                    </a:cubicBezTo>
                    <a:cubicBezTo>
                      <a:pt x="22" y="10"/>
                      <a:pt x="21" y="10"/>
                      <a:pt x="19" y="10"/>
                    </a:cubicBezTo>
                    <a:cubicBezTo>
                      <a:pt x="6" y="9"/>
                      <a:pt x="2" y="14"/>
                      <a:pt x="4" y="2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2"/>
              <p:cNvSpPr>
                <a:spLocks/>
              </p:cNvSpPr>
              <p:nvPr/>
            </p:nvSpPr>
            <p:spPr bwMode="auto">
              <a:xfrm>
                <a:off x="4309" y="216"/>
                <a:ext cx="64" cy="28"/>
              </a:xfrm>
              <a:custGeom>
                <a:avLst/>
                <a:gdLst>
                  <a:gd name="T0" fmla="*/ 37 w 37"/>
                  <a:gd name="T1" fmla="*/ 0 h 16"/>
                  <a:gd name="T2" fmla="*/ 17 w 37"/>
                  <a:gd name="T3" fmla="*/ 5 h 16"/>
                  <a:gd name="T4" fmla="*/ 5 w 37"/>
                  <a:gd name="T5" fmla="*/ 16 h 16"/>
                  <a:gd name="T6" fmla="*/ 1 w 37"/>
                  <a:gd name="T7" fmla="*/ 11 h 16"/>
                  <a:gd name="T8" fmla="*/ 20 w 37"/>
                  <a:gd name="T9" fmla="*/ 3 h 16"/>
                  <a:gd name="T10" fmla="*/ 23 w 37"/>
                  <a:gd name="T11" fmla="*/ 8 h 16"/>
                  <a:gd name="T12" fmla="*/ 37 w 3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29" y="13"/>
                      <a:pt x="25" y="14"/>
                      <a:pt x="17" y="5"/>
                    </a:cubicBezTo>
                    <a:cubicBezTo>
                      <a:pt x="8" y="6"/>
                      <a:pt x="4" y="10"/>
                      <a:pt x="5" y="16"/>
                    </a:cubicBezTo>
                    <a:cubicBezTo>
                      <a:pt x="1" y="16"/>
                      <a:pt x="0" y="14"/>
                      <a:pt x="1" y="11"/>
                    </a:cubicBezTo>
                    <a:cubicBezTo>
                      <a:pt x="4" y="5"/>
                      <a:pt x="11" y="2"/>
                      <a:pt x="20" y="3"/>
                    </a:cubicBezTo>
                    <a:cubicBezTo>
                      <a:pt x="21" y="4"/>
                      <a:pt x="22" y="7"/>
                      <a:pt x="23" y="8"/>
                    </a:cubicBezTo>
                    <a:cubicBezTo>
                      <a:pt x="30" y="8"/>
                      <a:pt x="32" y="1"/>
                      <a:pt x="3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3"/>
              <p:cNvSpPr>
                <a:spLocks/>
              </p:cNvSpPr>
              <p:nvPr/>
            </p:nvSpPr>
            <p:spPr bwMode="auto">
              <a:xfrm>
                <a:off x="4282" y="271"/>
                <a:ext cx="33" cy="55"/>
              </a:xfrm>
              <a:custGeom>
                <a:avLst/>
                <a:gdLst>
                  <a:gd name="T0" fmla="*/ 8 w 19"/>
                  <a:gd name="T1" fmla="*/ 20 h 32"/>
                  <a:gd name="T2" fmla="*/ 19 w 19"/>
                  <a:gd name="T3" fmla="*/ 28 h 32"/>
                  <a:gd name="T4" fmla="*/ 16 w 19"/>
                  <a:gd name="T5" fmla="*/ 32 h 32"/>
                  <a:gd name="T6" fmla="*/ 13 w 19"/>
                  <a:gd name="T7" fmla="*/ 29 h 32"/>
                  <a:gd name="T8" fmla="*/ 7 w 19"/>
                  <a:gd name="T9" fmla="*/ 13 h 32"/>
                  <a:gd name="T10" fmla="*/ 6 w 19"/>
                  <a:gd name="T11" fmla="*/ 5 h 32"/>
                  <a:gd name="T12" fmla="*/ 1 w 19"/>
                  <a:gd name="T13" fmla="*/ 6 h 32"/>
                  <a:gd name="T14" fmla="*/ 0 w 19"/>
                  <a:gd name="T15" fmla="*/ 5 h 32"/>
                  <a:gd name="T16" fmla="*/ 6 w 19"/>
                  <a:gd name="T17" fmla="*/ 1 h 32"/>
                  <a:gd name="T18" fmla="*/ 12 w 19"/>
                  <a:gd name="T19" fmla="*/ 9 h 32"/>
                  <a:gd name="T20" fmla="*/ 10 w 19"/>
                  <a:gd name="T21" fmla="*/ 15 h 32"/>
                  <a:gd name="T22" fmla="*/ 8 w 19"/>
                  <a:gd name="T23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2">
                    <a:moveTo>
                      <a:pt x="8" y="20"/>
                    </a:moveTo>
                    <a:cubicBezTo>
                      <a:pt x="9" y="26"/>
                      <a:pt x="15" y="25"/>
                      <a:pt x="19" y="28"/>
                    </a:cubicBezTo>
                    <a:cubicBezTo>
                      <a:pt x="18" y="29"/>
                      <a:pt x="17" y="30"/>
                      <a:pt x="16" y="32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4" y="25"/>
                      <a:pt x="3" y="22"/>
                      <a:pt x="7" y="13"/>
                    </a:cubicBezTo>
                    <a:cubicBezTo>
                      <a:pt x="8" y="10"/>
                      <a:pt x="10" y="7"/>
                      <a:pt x="6" y="5"/>
                    </a:cubicBezTo>
                    <a:cubicBezTo>
                      <a:pt x="4" y="5"/>
                      <a:pt x="3" y="5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1"/>
                      <a:pt x="3" y="0"/>
                      <a:pt x="6" y="1"/>
                    </a:cubicBezTo>
                    <a:cubicBezTo>
                      <a:pt x="10" y="2"/>
                      <a:pt x="13" y="5"/>
                      <a:pt x="12" y="9"/>
                    </a:cubicBezTo>
                    <a:cubicBezTo>
                      <a:pt x="12" y="11"/>
                      <a:pt x="11" y="13"/>
                      <a:pt x="10" y="15"/>
                    </a:cubicBezTo>
                    <a:cubicBezTo>
                      <a:pt x="9" y="17"/>
                      <a:pt x="9" y="18"/>
                      <a:pt x="8" y="2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4"/>
              <p:cNvSpPr>
                <a:spLocks/>
              </p:cNvSpPr>
              <p:nvPr/>
            </p:nvSpPr>
            <p:spPr bwMode="auto">
              <a:xfrm>
                <a:off x="4158" y="293"/>
                <a:ext cx="52" cy="52"/>
              </a:xfrm>
              <a:custGeom>
                <a:avLst/>
                <a:gdLst>
                  <a:gd name="T0" fmla="*/ 30 w 30"/>
                  <a:gd name="T1" fmla="*/ 7 h 30"/>
                  <a:gd name="T2" fmla="*/ 23 w 30"/>
                  <a:gd name="T3" fmla="*/ 3 h 30"/>
                  <a:gd name="T4" fmla="*/ 19 w 30"/>
                  <a:gd name="T5" fmla="*/ 14 h 30"/>
                  <a:gd name="T6" fmla="*/ 0 w 30"/>
                  <a:gd name="T7" fmla="*/ 27 h 30"/>
                  <a:gd name="T8" fmla="*/ 1 w 30"/>
                  <a:gd name="T9" fmla="*/ 23 h 30"/>
                  <a:gd name="T10" fmla="*/ 16 w 30"/>
                  <a:gd name="T11" fmla="*/ 19 h 30"/>
                  <a:gd name="T12" fmla="*/ 20 w 30"/>
                  <a:gd name="T13" fmla="*/ 1 h 30"/>
                  <a:gd name="T14" fmla="*/ 30 w 30"/>
                  <a:gd name="T15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7"/>
                    </a:moveTo>
                    <a:cubicBezTo>
                      <a:pt x="28" y="6"/>
                      <a:pt x="26" y="4"/>
                      <a:pt x="23" y="3"/>
                    </a:cubicBezTo>
                    <a:cubicBezTo>
                      <a:pt x="19" y="6"/>
                      <a:pt x="18" y="10"/>
                      <a:pt x="19" y="14"/>
                    </a:cubicBezTo>
                    <a:cubicBezTo>
                      <a:pt x="21" y="25"/>
                      <a:pt x="10" y="30"/>
                      <a:pt x="0" y="27"/>
                    </a:cubicBezTo>
                    <a:cubicBezTo>
                      <a:pt x="0" y="26"/>
                      <a:pt x="1" y="24"/>
                      <a:pt x="1" y="23"/>
                    </a:cubicBezTo>
                    <a:cubicBezTo>
                      <a:pt x="8" y="27"/>
                      <a:pt x="13" y="25"/>
                      <a:pt x="16" y="19"/>
                    </a:cubicBezTo>
                    <a:cubicBezTo>
                      <a:pt x="15" y="8"/>
                      <a:pt x="15" y="6"/>
                      <a:pt x="20" y="1"/>
                    </a:cubicBezTo>
                    <a:cubicBezTo>
                      <a:pt x="26" y="0"/>
                      <a:pt x="29" y="1"/>
                      <a:pt x="30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5"/>
              <p:cNvSpPr>
                <a:spLocks/>
              </p:cNvSpPr>
              <p:nvPr/>
            </p:nvSpPr>
            <p:spPr bwMode="auto">
              <a:xfrm>
                <a:off x="4139" y="235"/>
                <a:ext cx="59" cy="28"/>
              </a:xfrm>
              <a:custGeom>
                <a:avLst/>
                <a:gdLst>
                  <a:gd name="T0" fmla="*/ 33 w 34"/>
                  <a:gd name="T1" fmla="*/ 12 h 16"/>
                  <a:gd name="T2" fmla="*/ 25 w 34"/>
                  <a:gd name="T3" fmla="*/ 2 h 16"/>
                  <a:gd name="T4" fmla="*/ 19 w 34"/>
                  <a:gd name="T5" fmla="*/ 8 h 16"/>
                  <a:gd name="T6" fmla="*/ 2 w 34"/>
                  <a:gd name="T7" fmla="*/ 10 h 16"/>
                  <a:gd name="T8" fmla="*/ 0 w 34"/>
                  <a:gd name="T9" fmla="*/ 8 h 16"/>
                  <a:gd name="T10" fmla="*/ 4 w 34"/>
                  <a:gd name="T11" fmla="*/ 2 h 16"/>
                  <a:gd name="T12" fmla="*/ 5 w 34"/>
                  <a:gd name="T13" fmla="*/ 3 h 16"/>
                  <a:gd name="T14" fmla="*/ 4 w 34"/>
                  <a:gd name="T15" fmla="*/ 7 h 16"/>
                  <a:gd name="T16" fmla="*/ 11 w 34"/>
                  <a:gd name="T17" fmla="*/ 12 h 16"/>
                  <a:gd name="T18" fmla="*/ 15 w 34"/>
                  <a:gd name="T19" fmla="*/ 7 h 16"/>
                  <a:gd name="T20" fmla="*/ 25 w 34"/>
                  <a:gd name="T21" fmla="*/ 1 h 16"/>
                  <a:gd name="T22" fmla="*/ 34 w 34"/>
                  <a:gd name="T23" fmla="*/ 9 h 16"/>
                  <a:gd name="T24" fmla="*/ 34 w 34"/>
                  <a:gd name="T25" fmla="*/ 11 h 16"/>
                  <a:gd name="T26" fmla="*/ 33 w 34"/>
                  <a:gd name="T2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6">
                    <a:moveTo>
                      <a:pt x="33" y="12"/>
                    </a:moveTo>
                    <a:cubicBezTo>
                      <a:pt x="31" y="9"/>
                      <a:pt x="28" y="6"/>
                      <a:pt x="25" y="2"/>
                    </a:cubicBezTo>
                    <a:cubicBezTo>
                      <a:pt x="22" y="4"/>
                      <a:pt x="20" y="6"/>
                      <a:pt x="19" y="8"/>
                    </a:cubicBezTo>
                    <a:cubicBezTo>
                      <a:pt x="13" y="15"/>
                      <a:pt x="10" y="16"/>
                      <a:pt x="2" y="10"/>
                    </a:cubicBezTo>
                    <a:cubicBezTo>
                      <a:pt x="2" y="9"/>
                      <a:pt x="1" y="8"/>
                      <a:pt x="0" y="8"/>
                    </a:cubicBezTo>
                    <a:cubicBezTo>
                      <a:pt x="2" y="5"/>
                      <a:pt x="3" y="4"/>
                      <a:pt x="4" y="2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4"/>
                      <a:pt x="5" y="5"/>
                      <a:pt x="4" y="7"/>
                    </a:cubicBezTo>
                    <a:cubicBezTo>
                      <a:pt x="6" y="9"/>
                      <a:pt x="8" y="10"/>
                      <a:pt x="11" y="12"/>
                    </a:cubicBezTo>
                    <a:cubicBezTo>
                      <a:pt x="12" y="10"/>
                      <a:pt x="14" y="8"/>
                      <a:pt x="15" y="7"/>
                    </a:cubicBezTo>
                    <a:cubicBezTo>
                      <a:pt x="18" y="3"/>
                      <a:pt x="20" y="0"/>
                      <a:pt x="25" y="1"/>
                    </a:cubicBezTo>
                    <a:cubicBezTo>
                      <a:pt x="30" y="1"/>
                      <a:pt x="32" y="5"/>
                      <a:pt x="34" y="9"/>
                    </a:cubicBezTo>
                    <a:cubicBezTo>
                      <a:pt x="34" y="10"/>
                      <a:pt x="34" y="10"/>
                      <a:pt x="34" y="11"/>
                    </a:cubicBezTo>
                    <a:cubicBezTo>
                      <a:pt x="34" y="11"/>
                      <a:pt x="33" y="12"/>
                      <a:pt x="33" y="1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6"/>
              <p:cNvSpPr>
                <a:spLocks/>
              </p:cNvSpPr>
              <p:nvPr/>
            </p:nvSpPr>
            <p:spPr bwMode="auto">
              <a:xfrm>
                <a:off x="3882" y="721"/>
                <a:ext cx="15" cy="72"/>
              </a:xfrm>
              <a:custGeom>
                <a:avLst/>
                <a:gdLst>
                  <a:gd name="T0" fmla="*/ 3 w 9"/>
                  <a:gd name="T1" fmla="*/ 0 h 42"/>
                  <a:gd name="T2" fmla="*/ 9 w 9"/>
                  <a:gd name="T3" fmla="*/ 42 h 42"/>
                  <a:gd name="T4" fmla="*/ 4 w 9"/>
                  <a:gd name="T5" fmla="*/ 33 h 42"/>
                  <a:gd name="T6" fmla="*/ 0 w 9"/>
                  <a:gd name="T7" fmla="*/ 5 h 42"/>
                  <a:gd name="T8" fmla="*/ 3 w 9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2">
                    <a:moveTo>
                      <a:pt x="3" y="0"/>
                    </a:moveTo>
                    <a:cubicBezTo>
                      <a:pt x="5" y="14"/>
                      <a:pt x="7" y="28"/>
                      <a:pt x="9" y="42"/>
                    </a:cubicBezTo>
                    <a:cubicBezTo>
                      <a:pt x="5" y="40"/>
                      <a:pt x="5" y="37"/>
                      <a:pt x="4" y="33"/>
                    </a:cubicBezTo>
                    <a:cubicBezTo>
                      <a:pt x="3" y="24"/>
                      <a:pt x="2" y="14"/>
                      <a:pt x="0" y="5"/>
                    </a:cubicBezTo>
                    <a:cubicBezTo>
                      <a:pt x="0" y="2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7"/>
              <p:cNvSpPr>
                <a:spLocks/>
              </p:cNvSpPr>
              <p:nvPr/>
            </p:nvSpPr>
            <p:spPr bwMode="auto">
              <a:xfrm>
                <a:off x="3855" y="700"/>
                <a:ext cx="12" cy="71"/>
              </a:xfrm>
              <a:custGeom>
                <a:avLst/>
                <a:gdLst>
                  <a:gd name="T0" fmla="*/ 7 w 7"/>
                  <a:gd name="T1" fmla="*/ 0 h 41"/>
                  <a:gd name="T2" fmla="*/ 5 w 7"/>
                  <a:gd name="T3" fmla="*/ 40 h 41"/>
                  <a:gd name="T4" fmla="*/ 3 w 7"/>
                  <a:gd name="T5" fmla="*/ 41 h 41"/>
                  <a:gd name="T6" fmla="*/ 7 w 7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1">
                    <a:moveTo>
                      <a:pt x="7" y="0"/>
                    </a:moveTo>
                    <a:cubicBezTo>
                      <a:pt x="7" y="13"/>
                      <a:pt x="6" y="27"/>
                      <a:pt x="5" y="40"/>
                    </a:cubicBezTo>
                    <a:cubicBezTo>
                      <a:pt x="5" y="41"/>
                      <a:pt x="4" y="41"/>
                      <a:pt x="3" y="41"/>
                    </a:cubicBezTo>
                    <a:cubicBezTo>
                      <a:pt x="0" y="35"/>
                      <a:pt x="2" y="5"/>
                      <a:pt x="7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8"/>
              <p:cNvSpPr>
                <a:spLocks/>
              </p:cNvSpPr>
              <p:nvPr/>
            </p:nvSpPr>
            <p:spPr bwMode="auto">
              <a:xfrm>
                <a:off x="3920" y="674"/>
                <a:ext cx="20" cy="64"/>
              </a:xfrm>
              <a:custGeom>
                <a:avLst/>
                <a:gdLst>
                  <a:gd name="T0" fmla="*/ 3 w 12"/>
                  <a:gd name="T1" fmla="*/ 0 h 37"/>
                  <a:gd name="T2" fmla="*/ 8 w 12"/>
                  <a:gd name="T3" fmla="*/ 35 h 37"/>
                  <a:gd name="T4" fmla="*/ 12 w 12"/>
                  <a:gd name="T5" fmla="*/ 35 h 37"/>
                  <a:gd name="T6" fmla="*/ 12 w 12"/>
                  <a:gd name="T7" fmla="*/ 36 h 37"/>
                  <a:gd name="T8" fmla="*/ 6 w 12"/>
                  <a:gd name="T9" fmla="*/ 37 h 37"/>
                  <a:gd name="T10" fmla="*/ 1 w 12"/>
                  <a:gd name="T11" fmla="*/ 0 h 37"/>
                  <a:gd name="T12" fmla="*/ 3 w 1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7">
                    <a:moveTo>
                      <a:pt x="3" y="0"/>
                    </a:moveTo>
                    <a:cubicBezTo>
                      <a:pt x="5" y="11"/>
                      <a:pt x="6" y="23"/>
                      <a:pt x="8" y="35"/>
                    </a:cubicBezTo>
                    <a:cubicBezTo>
                      <a:pt x="10" y="35"/>
                      <a:pt x="11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9" y="37"/>
                      <a:pt x="6" y="37"/>
                    </a:cubicBezTo>
                    <a:cubicBezTo>
                      <a:pt x="3" y="25"/>
                      <a:pt x="0" y="13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9"/>
              <p:cNvSpPr>
                <a:spLocks/>
              </p:cNvSpPr>
              <p:nvPr/>
            </p:nvSpPr>
            <p:spPr bwMode="auto">
              <a:xfrm>
                <a:off x="4162" y="173"/>
                <a:ext cx="55" cy="28"/>
              </a:xfrm>
              <a:custGeom>
                <a:avLst/>
                <a:gdLst>
                  <a:gd name="T0" fmla="*/ 17 w 32"/>
                  <a:gd name="T1" fmla="*/ 12 h 16"/>
                  <a:gd name="T2" fmla="*/ 23 w 32"/>
                  <a:gd name="T3" fmla="*/ 5 h 16"/>
                  <a:gd name="T4" fmla="*/ 30 w 32"/>
                  <a:gd name="T5" fmla="*/ 0 h 16"/>
                  <a:gd name="T6" fmla="*/ 32 w 32"/>
                  <a:gd name="T7" fmla="*/ 7 h 16"/>
                  <a:gd name="T8" fmla="*/ 31 w 32"/>
                  <a:gd name="T9" fmla="*/ 7 h 16"/>
                  <a:gd name="T10" fmla="*/ 28 w 32"/>
                  <a:gd name="T11" fmla="*/ 5 h 16"/>
                  <a:gd name="T12" fmla="*/ 20 w 32"/>
                  <a:gd name="T13" fmla="*/ 13 h 16"/>
                  <a:gd name="T14" fmla="*/ 7 w 32"/>
                  <a:gd name="T15" fmla="*/ 5 h 16"/>
                  <a:gd name="T16" fmla="*/ 0 w 32"/>
                  <a:gd name="T17" fmla="*/ 9 h 16"/>
                  <a:gd name="T18" fmla="*/ 9 w 32"/>
                  <a:gd name="T19" fmla="*/ 3 h 16"/>
                  <a:gd name="T20" fmla="*/ 17 w 32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6">
                    <a:moveTo>
                      <a:pt x="17" y="12"/>
                    </a:moveTo>
                    <a:cubicBezTo>
                      <a:pt x="20" y="9"/>
                      <a:pt x="21" y="7"/>
                      <a:pt x="23" y="5"/>
                    </a:cubicBezTo>
                    <a:cubicBezTo>
                      <a:pt x="25" y="3"/>
                      <a:pt x="27" y="2"/>
                      <a:pt x="30" y="0"/>
                    </a:cubicBezTo>
                    <a:cubicBezTo>
                      <a:pt x="31" y="3"/>
                      <a:pt x="31" y="5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29" y="6"/>
                      <a:pt x="28" y="5"/>
                    </a:cubicBezTo>
                    <a:cubicBezTo>
                      <a:pt x="25" y="8"/>
                      <a:pt x="23" y="11"/>
                      <a:pt x="20" y="13"/>
                    </a:cubicBezTo>
                    <a:cubicBezTo>
                      <a:pt x="13" y="16"/>
                      <a:pt x="10" y="9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2" y="3"/>
                      <a:pt x="2" y="3"/>
                      <a:pt x="9" y="3"/>
                    </a:cubicBezTo>
                    <a:cubicBezTo>
                      <a:pt x="11" y="5"/>
                      <a:pt x="14" y="8"/>
                      <a:pt x="17" y="1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40"/>
              <p:cNvSpPr>
                <a:spLocks/>
              </p:cNvSpPr>
              <p:nvPr/>
            </p:nvSpPr>
            <p:spPr bwMode="auto">
              <a:xfrm>
                <a:off x="3978" y="645"/>
                <a:ext cx="41" cy="45"/>
              </a:xfrm>
              <a:custGeom>
                <a:avLst/>
                <a:gdLst>
                  <a:gd name="T0" fmla="*/ 1 w 24"/>
                  <a:gd name="T1" fmla="*/ 0 h 26"/>
                  <a:gd name="T2" fmla="*/ 24 w 24"/>
                  <a:gd name="T3" fmla="*/ 25 h 26"/>
                  <a:gd name="T4" fmla="*/ 1 w 2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1" y="0"/>
                    </a:moveTo>
                    <a:cubicBezTo>
                      <a:pt x="9" y="9"/>
                      <a:pt x="16" y="17"/>
                      <a:pt x="24" y="25"/>
                    </a:cubicBezTo>
                    <a:cubicBezTo>
                      <a:pt x="17" y="26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41"/>
              <p:cNvSpPr>
                <a:spLocks/>
              </p:cNvSpPr>
              <p:nvPr/>
            </p:nvSpPr>
            <p:spPr bwMode="auto">
              <a:xfrm>
                <a:off x="3947" y="671"/>
                <a:ext cx="28" cy="52"/>
              </a:xfrm>
              <a:custGeom>
                <a:avLst/>
                <a:gdLst>
                  <a:gd name="T0" fmla="*/ 16 w 16"/>
                  <a:gd name="T1" fmla="*/ 30 h 30"/>
                  <a:gd name="T2" fmla="*/ 1 w 16"/>
                  <a:gd name="T3" fmla="*/ 0 h 30"/>
                  <a:gd name="T4" fmla="*/ 4 w 16"/>
                  <a:gd name="T5" fmla="*/ 4 h 30"/>
                  <a:gd name="T6" fmla="*/ 9 w 16"/>
                  <a:gd name="T7" fmla="*/ 19 h 30"/>
                  <a:gd name="T8" fmla="*/ 16 w 1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16" y="30"/>
                    </a:moveTo>
                    <a:cubicBezTo>
                      <a:pt x="9" y="29"/>
                      <a:pt x="0" y="11"/>
                      <a:pt x="1" y="0"/>
                    </a:cubicBezTo>
                    <a:cubicBezTo>
                      <a:pt x="2" y="1"/>
                      <a:pt x="3" y="3"/>
                      <a:pt x="4" y="4"/>
                    </a:cubicBezTo>
                    <a:cubicBezTo>
                      <a:pt x="5" y="9"/>
                      <a:pt x="7" y="14"/>
                      <a:pt x="9" y="19"/>
                    </a:cubicBezTo>
                    <a:cubicBezTo>
                      <a:pt x="11" y="22"/>
                      <a:pt x="13" y="26"/>
                      <a:pt x="16" y="3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42"/>
              <p:cNvSpPr>
                <a:spLocks/>
              </p:cNvSpPr>
              <p:nvPr/>
            </p:nvSpPr>
            <p:spPr bwMode="auto">
              <a:xfrm>
                <a:off x="3837" y="659"/>
                <a:ext cx="23" cy="62"/>
              </a:xfrm>
              <a:custGeom>
                <a:avLst/>
                <a:gdLst>
                  <a:gd name="T0" fmla="*/ 13 w 13"/>
                  <a:gd name="T1" fmla="*/ 1 h 36"/>
                  <a:gd name="T2" fmla="*/ 1 w 13"/>
                  <a:gd name="T3" fmla="*/ 36 h 36"/>
                  <a:gd name="T4" fmla="*/ 0 w 13"/>
                  <a:gd name="T5" fmla="*/ 31 h 36"/>
                  <a:gd name="T6" fmla="*/ 9 w 13"/>
                  <a:gd name="T7" fmla="*/ 4 h 36"/>
                  <a:gd name="T8" fmla="*/ 12 w 13"/>
                  <a:gd name="T9" fmla="*/ 0 h 36"/>
                  <a:gd name="T10" fmla="*/ 13 w 13"/>
                  <a:gd name="T11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6">
                    <a:moveTo>
                      <a:pt x="13" y="1"/>
                    </a:moveTo>
                    <a:cubicBezTo>
                      <a:pt x="7" y="12"/>
                      <a:pt x="5" y="24"/>
                      <a:pt x="1" y="36"/>
                    </a:cubicBezTo>
                    <a:cubicBezTo>
                      <a:pt x="1" y="34"/>
                      <a:pt x="0" y="32"/>
                      <a:pt x="0" y="31"/>
                    </a:cubicBezTo>
                    <a:cubicBezTo>
                      <a:pt x="3" y="22"/>
                      <a:pt x="6" y="13"/>
                      <a:pt x="9" y="4"/>
                    </a:cubicBezTo>
                    <a:cubicBezTo>
                      <a:pt x="9" y="2"/>
                      <a:pt x="11" y="1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43"/>
              <p:cNvSpPr>
                <a:spLocks/>
              </p:cNvSpPr>
              <p:nvPr/>
            </p:nvSpPr>
            <p:spPr bwMode="auto">
              <a:xfrm>
                <a:off x="3990" y="333"/>
                <a:ext cx="26" cy="60"/>
              </a:xfrm>
              <a:custGeom>
                <a:avLst/>
                <a:gdLst>
                  <a:gd name="T0" fmla="*/ 1 w 15"/>
                  <a:gd name="T1" fmla="*/ 35 h 35"/>
                  <a:gd name="T2" fmla="*/ 13 w 15"/>
                  <a:gd name="T3" fmla="*/ 0 h 35"/>
                  <a:gd name="T4" fmla="*/ 15 w 15"/>
                  <a:gd name="T5" fmla="*/ 1 h 35"/>
                  <a:gd name="T6" fmla="*/ 1 w 15"/>
                  <a:gd name="T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5">
                    <a:moveTo>
                      <a:pt x="1" y="35"/>
                    </a:moveTo>
                    <a:cubicBezTo>
                      <a:pt x="0" y="21"/>
                      <a:pt x="8" y="11"/>
                      <a:pt x="13" y="0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0" y="12"/>
                      <a:pt x="5" y="23"/>
                      <a:pt x="1" y="3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44"/>
              <p:cNvSpPr>
                <a:spLocks noEditPoints="1"/>
              </p:cNvSpPr>
              <p:nvPr/>
            </p:nvSpPr>
            <p:spPr bwMode="auto">
              <a:xfrm>
                <a:off x="4052" y="638"/>
                <a:ext cx="22" cy="21"/>
              </a:xfrm>
              <a:custGeom>
                <a:avLst/>
                <a:gdLst>
                  <a:gd name="T0" fmla="*/ 13 w 13"/>
                  <a:gd name="T1" fmla="*/ 3 h 12"/>
                  <a:gd name="T2" fmla="*/ 11 w 13"/>
                  <a:gd name="T3" fmla="*/ 12 h 12"/>
                  <a:gd name="T4" fmla="*/ 5 w 13"/>
                  <a:gd name="T5" fmla="*/ 12 h 12"/>
                  <a:gd name="T6" fmla="*/ 4 w 13"/>
                  <a:gd name="T7" fmla="*/ 2 h 12"/>
                  <a:gd name="T8" fmla="*/ 13 w 13"/>
                  <a:gd name="T9" fmla="*/ 3 h 12"/>
                  <a:gd name="T10" fmla="*/ 7 w 13"/>
                  <a:gd name="T11" fmla="*/ 5 h 12"/>
                  <a:gd name="T12" fmla="*/ 7 w 13"/>
                  <a:gd name="T13" fmla="*/ 5 h 12"/>
                  <a:gd name="T14" fmla="*/ 6 w 13"/>
                  <a:gd name="T15" fmla="*/ 5 h 12"/>
                  <a:gd name="T16" fmla="*/ 7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3"/>
                    </a:moveTo>
                    <a:cubicBezTo>
                      <a:pt x="12" y="6"/>
                      <a:pt x="11" y="8"/>
                      <a:pt x="11" y="12"/>
                    </a:cubicBezTo>
                    <a:cubicBezTo>
                      <a:pt x="9" y="12"/>
                      <a:pt x="7" y="12"/>
                      <a:pt x="5" y="12"/>
                    </a:cubicBezTo>
                    <a:cubicBezTo>
                      <a:pt x="3" y="9"/>
                      <a:pt x="0" y="6"/>
                      <a:pt x="4" y="2"/>
                    </a:cubicBezTo>
                    <a:cubicBezTo>
                      <a:pt x="6" y="0"/>
                      <a:pt x="9" y="0"/>
                      <a:pt x="13" y="3"/>
                    </a:cubicBezTo>
                    <a:close/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45"/>
              <p:cNvSpPr>
                <a:spLocks/>
              </p:cNvSpPr>
              <p:nvPr/>
            </p:nvSpPr>
            <p:spPr bwMode="auto">
              <a:xfrm>
                <a:off x="3959" y="352"/>
                <a:ext cx="23" cy="19"/>
              </a:xfrm>
              <a:custGeom>
                <a:avLst/>
                <a:gdLst>
                  <a:gd name="T0" fmla="*/ 3 w 13"/>
                  <a:gd name="T1" fmla="*/ 11 h 11"/>
                  <a:gd name="T2" fmla="*/ 6 w 13"/>
                  <a:gd name="T3" fmla="*/ 0 h 11"/>
                  <a:gd name="T4" fmla="*/ 13 w 13"/>
                  <a:gd name="T5" fmla="*/ 3 h 11"/>
                  <a:gd name="T6" fmla="*/ 9 w 13"/>
                  <a:gd name="T7" fmla="*/ 11 h 11"/>
                  <a:gd name="T8" fmla="*/ 3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3" y="11"/>
                    </a:moveTo>
                    <a:cubicBezTo>
                      <a:pt x="0" y="5"/>
                      <a:pt x="0" y="4"/>
                      <a:pt x="6" y="0"/>
                    </a:cubicBezTo>
                    <a:cubicBezTo>
                      <a:pt x="8" y="1"/>
                      <a:pt x="10" y="2"/>
                      <a:pt x="13" y="3"/>
                    </a:cubicBezTo>
                    <a:cubicBezTo>
                      <a:pt x="12" y="6"/>
                      <a:pt x="11" y="8"/>
                      <a:pt x="9" y="11"/>
                    </a:cubicBezTo>
                    <a:cubicBezTo>
                      <a:pt x="7" y="11"/>
                      <a:pt x="5" y="11"/>
                      <a:pt x="3" y="1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46"/>
              <p:cNvSpPr>
                <a:spLocks/>
              </p:cNvSpPr>
              <p:nvPr/>
            </p:nvSpPr>
            <p:spPr bwMode="auto">
              <a:xfrm>
                <a:off x="4327" y="182"/>
                <a:ext cx="20" cy="20"/>
              </a:xfrm>
              <a:custGeom>
                <a:avLst/>
                <a:gdLst>
                  <a:gd name="T0" fmla="*/ 8 w 12"/>
                  <a:gd name="T1" fmla="*/ 12 h 12"/>
                  <a:gd name="T2" fmla="*/ 3 w 12"/>
                  <a:gd name="T3" fmla="*/ 11 h 12"/>
                  <a:gd name="T4" fmla="*/ 4 w 12"/>
                  <a:gd name="T5" fmla="*/ 0 h 12"/>
                  <a:gd name="T6" fmla="*/ 12 w 12"/>
                  <a:gd name="T7" fmla="*/ 2 h 12"/>
                  <a:gd name="T8" fmla="*/ 8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6" y="11"/>
                      <a:pt x="5" y="11"/>
                      <a:pt x="3" y="11"/>
                    </a:cubicBezTo>
                    <a:cubicBezTo>
                      <a:pt x="1" y="7"/>
                      <a:pt x="0" y="4"/>
                      <a:pt x="4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1" y="6"/>
                      <a:pt x="10" y="9"/>
                      <a:pt x="8" y="12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47"/>
              <p:cNvSpPr>
                <a:spLocks/>
              </p:cNvSpPr>
              <p:nvPr/>
            </p:nvSpPr>
            <p:spPr bwMode="auto">
              <a:xfrm>
                <a:off x="4028" y="556"/>
                <a:ext cx="48" cy="17"/>
              </a:xfrm>
              <a:custGeom>
                <a:avLst/>
                <a:gdLst>
                  <a:gd name="T0" fmla="*/ 0 w 28"/>
                  <a:gd name="T1" fmla="*/ 7 h 10"/>
                  <a:gd name="T2" fmla="*/ 27 w 28"/>
                  <a:gd name="T3" fmla="*/ 2 h 10"/>
                  <a:gd name="T4" fmla="*/ 28 w 28"/>
                  <a:gd name="T5" fmla="*/ 3 h 10"/>
                  <a:gd name="T6" fmla="*/ 14 w 28"/>
                  <a:gd name="T7" fmla="*/ 6 h 10"/>
                  <a:gd name="T8" fmla="*/ 0 w 28"/>
                  <a:gd name="T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0" y="7"/>
                    </a:moveTo>
                    <a:cubicBezTo>
                      <a:pt x="9" y="3"/>
                      <a:pt x="18" y="0"/>
                      <a:pt x="27" y="2"/>
                    </a:cubicBezTo>
                    <a:cubicBezTo>
                      <a:pt x="27" y="2"/>
                      <a:pt x="28" y="3"/>
                      <a:pt x="28" y="3"/>
                    </a:cubicBezTo>
                    <a:cubicBezTo>
                      <a:pt x="23" y="4"/>
                      <a:pt x="18" y="5"/>
                      <a:pt x="14" y="6"/>
                    </a:cubicBezTo>
                    <a:cubicBezTo>
                      <a:pt x="9" y="7"/>
                      <a:pt x="5" y="10"/>
                      <a:pt x="0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48"/>
              <p:cNvSpPr>
                <a:spLocks/>
              </p:cNvSpPr>
              <p:nvPr/>
            </p:nvSpPr>
            <p:spPr bwMode="auto">
              <a:xfrm>
                <a:off x="4393" y="211"/>
                <a:ext cx="19" cy="22"/>
              </a:xfrm>
              <a:custGeom>
                <a:avLst/>
                <a:gdLst>
                  <a:gd name="T0" fmla="*/ 0 w 11"/>
                  <a:gd name="T1" fmla="*/ 9 h 13"/>
                  <a:gd name="T2" fmla="*/ 10 w 11"/>
                  <a:gd name="T3" fmla="*/ 4 h 13"/>
                  <a:gd name="T4" fmla="*/ 11 w 11"/>
                  <a:gd name="T5" fmla="*/ 7 h 13"/>
                  <a:gd name="T6" fmla="*/ 11 w 11"/>
                  <a:gd name="T7" fmla="*/ 10 h 13"/>
                  <a:gd name="T8" fmla="*/ 0 w 11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9"/>
                    </a:moveTo>
                    <a:cubicBezTo>
                      <a:pt x="0" y="2"/>
                      <a:pt x="3" y="0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8"/>
                      <a:pt x="11" y="8"/>
                      <a:pt x="11" y="10"/>
                    </a:cubicBezTo>
                    <a:cubicBezTo>
                      <a:pt x="7" y="13"/>
                      <a:pt x="4" y="12"/>
                      <a:pt x="0" y="9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49"/>
              <p:cNvSpPr>
                <a:spLocks/>
              </p:cNvSpPr>
              <p:nvPr/>
            </p:nvSpPr>
            <p:spPr bwMode="auto">
              <a:xfrm>
                <a:off x="4004" y="616"/>
                <a:ext cx="39" cy="19"/>
              </a:xfrm>
              <a:custGeom>
                <a:avLst/>
                <a:gdLst>
                  <a:gd name="T0" fmla="*/ 23 w 23"/>
                  <a:gd name="T1" fmla="*/ 10 h 11"/>
                  <a:gd name="T2" fmla="*/ 0 w 23"/>
                  <a:gd name="T3" fmla="*/ 0 h 11"/>
                  <a:gd name="T4" fmla="*/ 23 w 23"/>
                  <a:gd name="T5" fmla="*/ 9 h 11"/>
                  <a:gd name="T6" fmla="*/ 23 w 23"/>
                  <a:gd name="T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23" y="10"/>
                    </a:moveTo>
                    <a:cubicBezTo>
                      <a:pt x="16" y="11"/>
                      <a:pt x="3" y="6"/>
                      <a:pt x="0" y="0"/>
                    </a:cubicBezTo>
                    <a:cubicBezTo>
                      <a:pt x="8" y="3"/>
                      <a:pt x="16" y="6"/>
                      <a:pt x="23" y="9"/>
                    </a:cubicBezTo>
                    <a:cubicBezTo>
                      <a:pt x="23" y="9"/>
                      <a:pt x="23" y="10"/>
                      <a:pt x="23" y="1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50"/>
              <p:cNvSpPr>
                <a:spLocks/>
              </p:cNvSpPr>
              <p:nvPr/>
            </p:nvSpPr>
            <p:spPr bwMode="auto">
              <a:xfrm>
                <a:off x="4026" y="523"/>
                <a:ext cx="43" cy="18"/>
              </a:xfrm>
              <a:custGeom>
                <a:avLst/>
                <a:gdLst>
                  <a:gd name="T0" fmla="*/ 25 w 25"/>
                  <a:gd name="T1" fmla="*/ 0 h 10"/>
                  <a:gd name="T2" fmla="*/ 0 w 25"/>
                  <a:gd name="T3" fmla="*/ 7 h 10"/>
                  <a:gd name="T4" fmla="*/ 25 w 2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0">
                    <a:moveTo>
                      <a:pt x="25" y="0"/>
                    </a:moveTo>
                    <a:cubicBezTo>
                      <a:pt x="16" y="7"/>
                      <a:pt x="6" y="10"/>
                      <a:pt x="0" y="7"/>
                    </a:cubicBezTo>
                    <a:cubicBezTo>
                      <a:pt x="9" y="5"/>
                      <a:pt x="17" y="0"/>
                      <a:pt x="25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51"/>
              <p:cNvSpPr>
                <a:spLocks/>
              </p:cNvSpPr>
              <p:nvPr/>
            </p:nvSpPr>
            <p:spPr bwMode="auto">
              <a:xfrm>
                <a:off x="3990" y="405"/>
                <a:ext cx="24" cy="39"/>
              </a:xfrm>
              <a:custGeom>
                <a:avLst/>
                <a:gdLst>
                  <a:gd name="T0" fmla="*/ 14 w 14"/>
                  <a:gd name="T1" fmla="*/ 0 h 23"/>
                  <a:gd name="T2" fmla="*/ 10 w 14"/>
                  <a:gd name="T3" fmla="*/ 7 h 23"/>
                  <a:gd name="T4" fmla="*/ 4 w 14"/>
                  <a:gd name="T5" fmla="*/ 20 h 23"/>
                  <a:gd name="T6" fmla="*/ 3 w 14"/>
                  <a:gd name="T7" fmla="*/ 23 h 23"/>
                  <a:gd name="T8" fmla="*/ 14 w 14"/>
                  <a:gd name="T9" fmla="*/ 0 h 23"/>
                  <a:gd name="T10" fmla="*/ 14 w 14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cubicBezTo>
                      <a:pt x="13" y="3"/>
                      <a:pt x="12" y="5"/>
                      <a:pt x="10" y="7"/>
                    </a:cubicBezTo>
                    <a:cubicBezTo>
                      <a:pt x="8" y="12"/>
                      <a:pt x="6" y="16"/>
                      <a:pt x="4" y="20"/>
                    </a:cubicBezTo>
                    <a:cubicBezTo>
                      <a:pt x="4" y="21"/>
                      <a:pt x="3" y="22"/>
                      <a:pt x="3" y="23"/>
                    </a:cubicBezTo>
                    <a:cubicBezTo>
                      <a:pt x="0" y="18"/>
                      <a:pt x="4" y="9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52"/>
              <p:cNvSpPr>
                <a:spLocks/>
              </p:cNvSpPr>
              <p:nvPr/>
            </p:nvSpPr>
            <p:spPr bwMode="auto">
              <a:xfrm>
                <a:off x="4218" y="132"/>
                <a:ext cx="31" cy="26"/>
              </a:xfrm>
              <a:custGeom>
                <a:avLst/>
                <a:gdLst>
                  <a:gd name="T0" fmla="*/ 0 w 18"/>
                  <a:gd name="T1" fmla="*/ 4 h 15"/>
                  <a:gd name="T2" fmla="*/ 2 w 18"/>
                  <a:gd name="T3" fmla="*/ 0 h 15"/>
                  <a:gd name="T4" fmla="*/ 9 w 18"/>
                  <a:gd name="T5" fmla="*/ 2 h 15"/>
                  <a:gd name="T6" fmla="*/ 15 w 18"/>
                  <a:gd name="T7" fmla="*/ 15 h 15"/>
                  <a:gd name="T8" fmla="*/ 13 w 18"/>
                  <a:gd name="T9" fmla="*/ 8 h 15"/>
                  <a:gd name="T10" fmla="*/ 0 w 18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0" y="4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5" y="1"/>
                      <a:pt x="7" y="2"/>
                      <a:pt x="9" y="2"/>
                    </a:cubicBezTo>
                    <a:cubicBezTo>
                      <a:pt x="16" y="4"/>
                      <a:pt x="18" y="8"/>
                      <a:pt x="15" y="15"/>
                    </a:cubicBezTo>
                    <a:cubicBezTo>
                      <a:pt x="14" y="13"/>
                      <a:pt x="14" y="10"/>
                      <a:pt x="13" y="8"/>
                    </a:cubicBezTo>
                    <a:cubicBezTo>
                      <a:pt x="11" y="3"/>
                      <a:pt x="5" y="6"/>
                      <a:pt x="0" y="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53"/>
              <p:cNvSpPr>
                <a:spLocks/>
              </p:cNvSpPr>
              <p:nvPr/>
            </p:nvSpPr>
            <p:spPr bwMode="auto">
              <a:xfrm>
                <a:off x="4030" y="487"/>
                <a:ext cx="37" cy="24"/>
              </a:xfrm>
              <a:custGeom>
                <a:avLst/>
                <a:gdLst>
                  <a:gd name="T0" fmla="*/ 0 w 22"/>
                  <a:gd name="T1" fmla="*/ 14 h 14"/>
                  <a:gd name="T2" fmla="*/ 22 w 22"/>
                  <a:gd name="T3" fmla="*/ 0 h 14"/>
                  <a:gd name="T4" fmla="*/ 0 w 22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0" y="14"/>
                    </a:moveTo>
                    <a:cubicBezTo>
                      <a:pt x="3" y="7"/>
                      <a:pt x="14" y="0"/>
                      <a:pt x="22" y="0"/>
                    </a:cubicBezTo>
                    <a:cubicBezTo>
                      <a:pt x="15" y="5"/>
                      <a:pt x="8" y="9"/>
                      <a:pt x="0" y="14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54"/>
              <p:cNvSpPr>
                <a:spLocks/>
              </p:cNvSpPr>
              <p:nvPr/>
            </p:nvSpPr>
            <p:spPr bwMode="auto">
              <a:xfrm>
                <a:off x="4014" y="448"/>
                <a:ext cx="28" cy="27"/>
              </a:xfrm>
              <a:custGeom>
                <a:avLst/>
                <a:gdLst>
                  <a:gd name="T0" fmla="*/ 16 w 16"/>
                  <a:gd name="T1" fmla="*/ 1 h 16"/>
                  <a:gd name="T2" fmla="*/ 2 w 16"/>
                  <a:gd name="T3" fmla="*/ 16 h 16"/>
                  <a:gd name="T4" fmla="*/ 0 w 16"/>
                  <a:gd name="T5" fmla="*/ 15 h 16"/>
                  <a:gd name="T6" fmla="*/ 15 w 16"/>
                  <a:gd name="T7" fmla="*/ 0 h 16"/>
                  <a:gd name="T8" fmla="*/ 16 w 16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11" y="6"/>
                      <a:pt x="6" y="11"/>
                      <a:pt x="2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0" y="10"/>
                      <a:pt x="8" y="2"/>
                      <a:pt x="15" y="0"/>
                    </a:cubicBezTo>
                    <a:cubicBezTo>
                      <a:pt x="15" y="0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55"/>
              <p:cNvSpPr>
                <a:spLocks/>
              </p:cNvSpPr>
              <p:nvPr/>
            </p:nvSpPr>
            <p:spPr bwMode="auto">
              <a:xfrm>
                <a:off x="3985" y="1124"/>
                <a:ext cx="12" cy="16"/>
              </a:xfrm>
              <a:custGeom>
                <a:avLst/>
                <a:gdLst>
                  <a:gd name="T0" fmla="*/ 1 w 7"/>
                  <a:gd name="T1" fmla="*/ 1 h 9"/>
                  <a:gd name="T2" fmla="*/ 7 w 7"/>
                  <a:gd name="T3" fmla="*/ 0 h 9"/>
                  <a:gd name="T4" fmla="*/ 7 w 7"/>
                  <a:gd name="T5" fmla="*/ 8 h 9"/>
                  <a:gd name="T6" fmla="*/ 1 w 7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1"/>
                    </a:moveTo>
                    <a:cubicBezTo>
                      <a:pt x="2" y="1"/>
                      <a:pt x="4" y="0"/>
                      <a:pt x="7" y="0"/>
                    </a:cubicBezTo>
                    <a:cubicBezTo>
                      <a:pt x="7" y="3"/>
                      <a:pt x="7" y="6"/>
                      <a:pt x="7" y="8"/>
                    </a:cubicBezTo>
                    <a:cubicBezTo>
                      <a:pt x="1" y="9"/>
                      <a:pt x="0" y="8"/>
                      <a:pt x="1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56"/>
              <p:cNvSpPr>
                <a:spLocks/>
              </p:cNvSpPr>
              <p:nvPr/>
            </p:nvSpPr>
            <p:spPr bwMode="auto">
              <a:xfrm>
                <a:off x="4014" y="400"/>
                <a:ext cx="4" cy="5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0 h 3"/>
                  <a:gd name="T4" fmla="*/ 2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57"/>
              <p:cNvSpPr>
                <a:spLocks noEditPoints="1"/>
              </p:cNvSpPr>
              <p:nvPr/>
            </p:nvSpPr>
            <p:spPr bwMode="auto">
              <a:xfrm>
                <a:off x="4810" y="498"/>
                <a:ext cx="50" cy="87"/>
              </a:xfrm>
              <a:custGeom>
                <a:avLst/>
                <a:gdLst>
                  <a:gd name="T0" fmla="*/ 10 w 29"/>
                  <a:gd name="T1" fmla="*/ 51 h 51"/>
                  <a:gd name="T2" fmla="*/ 2 w 29"/>
                  <a:gd name="T3" fmla="*/ 43 h 51"/>
                  <a:gd name="T4" fmla="*/ 8 w 29"/>
                  <a:gd name="T5" fmla="*/ 22 h 51"/>
                  <a:gd name="T6" fmla="*/ 0 w 29"/>
                  <a:gd name="T7" fmla="*/ 10 h 51"/>
                  <a:gd name="T8" fmla="*/ 12 w 29"/>
                  <a:gd name="T9" fmla="*/ 17 h 51"/>
                  <a:gd name="T10" fmla="*/ 28 w 29"/>
                  <a:gd name="T11" fmla="*/ 0 h 51"/>
                  <a:gd name="T12" fmla="*/ 29 w 29"/>
                  <a:gd name="T13" fmla="*/ 1 h 51"/>
                  <a:gd name="T14" fmla="*/ 27 w 29"/>
                  <a:gd name="T15" fmla="*/ 6 h 51"/>
                  <a:gd name="T16" fmla="*/ 16 w 29"/>
                  <a:gd name="T17" fmla="*/ 18 h 51"/>
                  <a:gd name="T18" fmla="*/ 12 w 29"/>
                  <a:gd name="T19" fmla="*/ 31 h 51"/>
                  <a:gd name="T20" fmla="*/ 10 w 29"/>
                  <a:gd name="T21" fmla="*/ 51 h 51"/>
                  <a:gd name="T22" fmla="*/ 7 w 29"/>
                  <a:gd name="T23" fmla="*/ 47 h 51"/>
                  <a:gd name="T24" fmla="*/ 9 w 29"/>
                  <a:gd name="T25" fmla="*/ 47 h 51"/>
                  <a:gd name="T26" fmla="*/ 9 w 29"/>
                  <a:gd name="T27" fmla="*/ 30 h 51"/>
                  <a:gd name="T28" fmla="*/ 7 w 29"/>
                  <a:gd name="T29" fmla="*/ 29 h 51"/>
                  <a:gd name="T30" fmla="*/ 5 w 29"/>
                  <a:gd name="T31" fmla="*/ 43 h 51"/>
                  <a:gd name="T32" fmla="*/ 7 w 29"/>
                  <a:gd name="T33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51">
                    <a:moveTo>
                      <a:pt x="10" y="51"/>
                    </a:moveTo>
                    <a:cubicBezTo>
                      <a:pt x="3" y="51"/>
                      <a:pt x="2" y="49"/>
                      <a:pt x="2" y="43"/>
                    </a:cubicBezTo>
                    <a:cubicBezTo>
                      <a:pt x="1" y="35"/>
                      <a:pt x="3" y="28"/>
                      <a:pt x="8" y="22"/>
                    </a:cubicBezTo>
                    <a:cubicBezTo>
                      <a:pt x="7" y="16"/>
                      <a:pt x="6" y="11"/>
                      <a:pt x="0" y="10"/>
                    </a:cubicBezTo>
                    <a:cubicBezTo>
                      <a:pt x="4" y="5"/>
                      <a:pt x="7" y="7"/>
                      <a:pt x="12" y="17"/>
                    </a:cubicBezTo>
                    <a:cubicBezTo>
                      <a:pt x="17" y="12"/>
                      <a:pt x="22" y="6"/>
                      <a:pt x="28" y="0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3"/>
                      <a:pt x="28" y="4"/>
                      <a:pt x="27" y="6"/>
                    </a:cubicBezTo>
                    <a:cubicBezTo>
                      <a:pt x="23" y="10"/>
                      <a:pt x="19" y="14"/>
                      <a:pt x="16" y="18"/>
                    </a:cubicBezTo>
                    <a:cubicBezTo>
                      <a:pt x="13" y="22"/>
                      <a:pt x="11" y="26"/>
                      <a:pt x="12" y="31"/>
                    </a:cubicBezTo>
                    <a:cubicBezTo>
                      <a:pt x="13" y="37"/>
                      <a:pt x="14" y="44"/>
                      <a:pt x="10" y="51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8" y="47"/>
                      <a:pt x="9" y="47"/>
                    </a:cubicBezTo>
                    <a:cubicBezTo>
                      <a:pt x="9" y="41"/>
                      <a:pt x="9" y="35"/>
                      <a:pt x="9" y="30"/>
                    </a:cubicBezTo>
                    <a:cubicBezTo>
                      <a:pt x="8" y="30"/>
                      <a:pt x="8" y="30"/>
                      <a:pt x="7" y="29"/>
                    </a:cubicBezTo>
                    <a:cubicBezTo>
                      <a:pt x="6" y="34"/>
                      <a:pt x="6" y="38"/>
                      <a:pt x="5" y="43"/>
                    </a:cubicBezTo>
                    <a:cubicBezTo>
                      <a:pt x="5" y="44"/>
                      <a:pt x="6" y="46"/>
                      <a:pt x="7" y="4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58"/>
              <p:cNvSpPr>
                <a:spLocks/>
              </p:cNvSpPr>
              <p:nvPr/>
            </p:nvSpPr>
            <p:spPr bwMode="auto">
              <a:xfrm>
                <a:off x="4917" y="408"/>
                <a:ext cx="29" cy="30"/>
              </a:xfrm>
              <a:custGeom>
                <a:avLst/>
                <a:gdLst>
                  <a:gd name="T0" fmla="*/ 9 w 17"/>
                  <a:gd name="T1" fmla="*/ 0 h 17"/>
                  <a:gd name="T2" fmla="*/ 16 w 17"/>
                  <a:gd name="T3" fmla="*/ 10 h 17"/>
                  <a:gd name="T4" fmla="*/ 5 w 17"/>
                  <a:gd name="T5" fmla="*/ 17 h 17"/>
                  <a:gd name="T6" fmla="*/ 1 w 17"/>
                  <a:gd name="T7" fmla="*/ 8 h 17"/>
                  <a:gd name="T8" fmla="*/ 9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15" y="2"/>
                      <a:pt x="17" y="6"/>
                      <a:pt x="16" y="10"/>
                    </a:cubicBezTo>
                    <a:cubicBezTo>
                      <a:pt x="15" y="15"/>
                      <a:pt x="12" y="17"/>
                      <a:pt x="5" y="17"/>
                    </a:cubicBezTo>
                    <a:cubicBezTo>
                      <a:pt x="2" y="15"/>
                      <a:pt x="0" y="12"/>
                      <a:pt x="1" y="8"/>
                    </a:cubicBezTo>
                    <a:cubicBezTo>
                      <a:pt x="1" y="3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59"/>
              <p:cNvSpPr>
                <a:spLocks/>
              </p:cNvSpPr>
              <p:nvPr/>
            </p:nvSpPr>
            <p:spPr bwMode="auto">
              <a:xfrm>
                <a:off x="4816" y="228"/>
                <a:ext cx="27" cy="31"/>
              </a:xfrm>
              <a:custGeom>
                <a:avLst/>
                <a:gdLst>
                  <a:gd name="T0" fmla="*/ 1 w 16"/>
                  <a:gd name="T1" fmla="*/ 5 h 18"/>
                  <a:gd name="T2" fmla="*/ 15 w 16"/>
                  <a:gd name="T3" fmla="*/ 5 h 18"/>
                  <a:gd name="T4" fmla="*/ 16 w 16"/>
                  <a:gd name="T5" fmla="*/ 11 h 18"/>
                  <a:gd name="T6" fmla="*/ 7 w 16"/>
                  <a:gd name="T7" fmla="*/ 16 h 18"/>
                  <a:gd name="T8" fmla="*/ 1 w 16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" y="5"/>
                    </a:moveTo>
                    <a:cubicBezTo>
                      <a:pt x="6" y="0"/>
                      <a:pt x="10" y="2"/>
                      <a:pt x="15" y="5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3" y="16"/>
                      <a:pt x="10" y="18"/>
                      <a:pt x="7" y="16"/>
                    </a:cubicBezTo>
                    <a:cubicBezTo>
                      <a:pt x="1" y="14"/>
                      <a:pt x="0" y="12"/>
                      <a:pt x="1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60"/>
              <p:cNvSpPr>
                <a:spLocks/>
              </p:cNvSpPr>
              <p:nvPr/>
            </p:nvSpPr>
            <p:spPr bwMode="auto">
              <a:xfrm>
                <a:off x="4670" y="134"/>
                <a:ext cx="36" cy="27"/>
              </a:xfrm>
              <a:custGeom>
                <a:avLst/>
                <a:gdLst>
                  <a:gd name="T0" fmla="*/ 7 w 21"/>
                  <a:gd name="T1" fmla="*/ 16 h 16"/>
                  <a:gd name="T2" fmla="*/ 0 w 21"/>
                  <a:gd name="T3" fmla="*/ 6 h 16"/>
                  <a:gd name="T4" fmla="*/ 9 w 21"/>
                  <a:gd name="T5" fmla="*/ 9 h 16"/>
                  <a:gd name="T6" fmla="*/ 20 w 21"/>
                  <a:gd name="T7" fmla="*/ 0 h 16"/>
                  <a:gd name="T8" fmla="*/ 7 w 2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7" y="16"/>
                    </a:moveTo>
                    <a:cubicBezTo>
                      <a:pt x="5" y="13"/>
                      <a:pt x="2" y="9"/>
                      <a:pt x="0" y="6"/>
                    </a:cubicBezTo>
                    <a:cubicBezTo>
                      <a:pt x="5" y="3"/>
                      <a:pt x="6" y="8"/>
                      <a:pt x="9" y="9"/>
                    </a:cubicBezTo>
                    <a:cubicBezTo>
                      <a:pt x="12" y="6"/>
                      <a:pt x="16" y="3"/>
                      <a:pt x="20" y="0"/>
                    </a:cubicBezTo>
                    <a:cubicBezTo>
                      <a:pt x="21" y="6"/>
                      <a:pt x="14" y="13"/>
                      <a:pt x="7" y="16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61"/>
              <p:cNvSpPr>
                <a:spLocks noEditPoints="1"/>
              </p:cNvSpPr>
              <p:nvPr/>
            </p:nvSpPr>
            <p:spPr bwMode="auto">
              <a:xfrm>
                <a:off x="4774" y="374"/>
                <a:ext cx="24" cy="21"/>
              </a:xfrm>
              <a:custGeom>
                <a:avLst/>
                <a:gdLst>
                  <a:gd name="T0" fmla="*/ 14 w 14"/>
                  <a:gd name="T1" fmla="*/ 8 h 12"/>
                  <a:gd name="T2" fmla="*/ 6 w 14"/>
                  <a:gd name="T3" fmla="*/ 12 h 12"/>
                  <a:gd name="T4" fmla="*/ 1 w 14"/>
                  <a:gd name="T5" fmla="*/ 6 h 12"/>
                  <a:gd name="T6" fmla="*/ 9 w 14"/>
                  <a:gd name="T7" fmla="*/ 0 h 12"/>
                  <a:gd name="T8" fmla="*/ 14 w 14"/>
                  <a:gd name="T9" fmla="*/ 8 h 12"/>
                  <a:gd name="T10" fmla="*/ 6 w 14"/>
                  <a:gd name="T11" fmla="*/ 5 h 12"/>
                  <a:gd name="T12" fmla="*/ 7 w 14"/>
                  <a:gd name="T13" fmla="*/ 5 h 12"/>
                  <a:gd name="T14" fmla="*/ 6 w 14"/>
                  <a:gd name="T1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14" y="8"/>
                    </a:moveTo>
                    <a:cubicBezTo>
                      <a:pt x="10" y="10"/>
                      <a:pt x="8" y="11"/>
                      <a:pt x="6" y="12"/>
                    </a:cubicBezTo>
                    <a:cubicBezTo>
                      <a:pt x="2" y="11"/>
                      <a:pt x="0" y="9"/>
                      <a:pt x="1" y="6"/>
                    </a:cubicBezTo>
                    <a:cubicBezTo>
                      <a:pt x="2" y="2"/>
                      <a:pt x="4" y="0"/>
                      <a:pt x="9" y="0"/>
                    </a:cubicBezTo>
                    <a:cubicBezTo>
                      <a:pt x="11" y="3"/>
                      <a:pt x="12" y="5"/>
                      <a:pt x="14" y="8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62"/>
              <p:cNvSpPr>
                <a:spLocks/>
              </p:cNvSpPr>
              <p:nvPr/>
            </p:nvSpPr>
            <p:spPr bwMode="auto">
              <a:xfrm>
                <a:off x="4641" y="185"/>
                <a:ext cx="20" cy="21"/>
              </a:xfrm>
              <a:custGeom>
                <a:avLst/>
                <a:gdLst>
                  <a:gd name="T0" fmla="*/ 0 w 12"/>
                  <a:gd name="T1" fmla="*/ 7 h 12"/>
                  <a:gd name="T2" fmla="*/ 9 w 12"/>
                  <a:gd name="T3" fmla="*/ 1 h 12"/>
                  <a:gd name="T4" fmla="*/ 12 w 12"/>
                  <a:gd name="T5" fmla="*/ 5 h 12"/>
                  <a:gd name="T6" fmla="*/ 8 w 12"/>
                  <a:gd name="T7" fmla="*/ 11 h 12"/>
                  <a:gd name="T8" fmla="*/ 0 w 12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7"/>
                    </a:moveTo>
                    <a:cubicBezTo>
                      <a:pt x="2" y="2"/>
                      <a:pt x="5" y="0"/>
                      <a:pt x="9" y="1"/>
                    </a:cubicBezTo>
                    <a:cubicBezTo>
                      <a:pt x="10" y="1"/>
                      <a:pt x="12" y="4"/>
                      <a:pt x="12" y="5"/>
                    </a:cubicBezTo>
                    <a:cubicBezTo>
                      <a:pt x="11" y="7"/>
                      <a:pt x="10" y="10"/>
                      <a:pt x="8" y="11"/>
                    </a:cubicBezTo>
                    <a:cubicBezTo>
                      <a:pt x="4" y="12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63"/>
              <p:cNvSpPr>
                <a:spLocks/>
              </p:cNvSpPr>
              <p:nvPr/>
            </p:nvSpPr>
            <p:spPr bwMode="auto">
              <a:xfrm>
                <a:off x="4630" y="226"/>
                <a:ext cx="21" cy="23"/>
              </a:xfrm>
              <a:custGeom>
                <a:avLst/>
                <a:gdLst>
                  <a:gd name="T0" fmla="*/ 7 w 12"/>
                  <a:gd name="T1" fmla="*/ 13 h 13"/>
                  <a:gd name="T2" fmla="*/ 2 w 12"/>
                  <a:gd name="T3" fmla="*/ 11 h 13"/>
                  <a:gd name="T4" fmla="*/ 4 w 12"/>
                  <a:gd name="T5" fmla="*/ 1 h 13"/>
                  <a:gd name="T6" fmla="*/ 11 w 12"/>
                  <a:gd name="T7" fmla="*/ 4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5" y="12"/>
                      <a:pt x="4" y="12"/>
                      <a:pt x="2" y="11"/>
                    </a:cubicBezTo>
                    <a:cubicBezTo>
                      <a:pt x="0" y="7"/>
                      <a:pt x="1" y="4"/>
                      <a:pt x="4" y="1"/>
                    </a:cubicBezTo>
                    <a:cubicBezTo>
                      <a:pt x="7" y="0"/>
                      <a:pt x="10" y="1"/>
                      <a:pt x="11" y="4"/>
                    </a:cubicBezTo>
                    <a:cubicBezTo>
                      <a:pt x="12" y="8"/>
                      <a:pt x="10" y="10"/>
                      <a:pt x="7" y="1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64"/>
              <p:cNvSpPr>
                <a:spLocks/>
              </p:cNvSpPr>
              <p:nvPr/>
            </p:nvSpPr>
            <p:spPr bwMode="auto">
              <a:xfrm>
                <a:off x="4891" y="468"/>
                <a:ext cx="21" cy="19"/>
              </a:xfrm>
              <a:custGeom>
                <a:avLst/>
                <a:gdLst>
                  <a:gd name="T0" fmla="*/ 8 w 12"/>
                  <a:gd name="T1" fmla="*/ 0 h 11"/>
                  <a:gd name="T2" fmla="*/ 6 w 12"/>
                  <a:gd name="T3" fmla="*/ 11 h 11"/>
                  <a:gd name="T4" fmla="*/ 2 w 12"/>
                  <a:gd name="T5" fmla="*/ 1 h 11"/>
                  <a:gd name="T6" fmla="*/ 8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8" y="0"/>
                    </a:moveTo>
                    <a:cubicBezTo>
                      <a:pt x="12" y="6"/>
                      <a:pt x="12" y="7"/>
                      <a:pt x="6" y="11"/>
                    </a:cubicBezTo>
                    <a:cubicBezTo>
                      <a:pt x="1" y="9"/>
                      <a:pt x="0" y="7"/>
                      <a:pt x="2" y="1"/>
                    </a:cubicBezTo>
                    <a:cubicBezTo>
                      <a:pt x="4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65"/>
              <p:cNvSpPr>
                <a:spLocks/>
              </p:cNvSpPr>
              <p:nvPr/>
            </p:nvSpPr>
            <p:spPr bwMode="auto">
              <a:xfrm>
                <a:off x="4898" y="366"/>
                <a:ext cx="14" cy="15"/>
              </a:xfrm>
              <a:custGeom>
                <a:avLst/>
                <a:gdLst>
                  <a:gd name="T0" fmla="*/ 2 w 8"/>
                  <a:gd name="T1" fmla="*/ 0 h 9"/>
                  <a:gd name="T2" fmla="*/ 7 w 8"/>
                  <a:gd name="T3" fmla="*/ 2 h 9"/>
                  <a:gd name="T4" fmla="*/ 4 w 8"/>
                  <a:gd name="T5" fmla="*/ 9 h 9"/>
                  <a:gd name="T6" fmla="*/ 2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4" y="1"/>
                      <a:pt x="6" y="1"/>
                      <a:pt x="7" y="2"/>
                    </a:cubicBezTo>
                    <a:cubicBezTo>
                      <a:pt x="8" y="5"/>
                      <a:pt x="7" y="8"/>
                      <a:pt x="4" y="9"/>
                    </a:cubicBezTo>
                    <a:cubicBezTo>
                      <a:pt x="0" y="7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66"/>
              <p:cNvSpPr>
                <a:spLocks/>
              </p:cNvSpPr>
              <p:nvPr/>
            </p:nvSpPr>
            <p:spPr bwMode="auto">
              <a:xfrm>
                <a:off x="4798" y="17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Rectangle 167"/>
              <p:cNvSpPr>
                <a:spLocks noChangeArrowheads="1"/>
              </p:cNvSpPr>
              <p:nvPr/>
            </p:nvSpPr>
            <p:spPr bwMode="auto">
              <a:xfrm>
                <a:off x="4740" y="146"/>
                <a:ext cx="1" cy="1"/>
              </a:xfrm>
              <a:prstGeom prst="rect">
                <a:avLst/>
              </a:pr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68"/>
              <p:cNvSpPr>
                <a:spLocks/>
              </p:cNvSpPr>
              <p:nvPr/>
            </p:nvSpPr>
            <p:spPr bwMode="auto">
              <a:xfrm>
                <a:off x="4119" y="1756"/>
                <a:ext cx="36" cy="31"/>
              </a:xfrm>
              <a:custGeom>
                <a:avLst/>
                <a:gdLst>
                  <a:gd name="T0" fmla="*/ 19 w 21"/>
                  <a:gd name="T1" fmla="*/ 5 h 18"/>
                  <a:gd name="T2" fmla="*/ 13 w 21"/>
                  <a:gd name="T3" fmla="*/ 17 h 18"/>
                  <a:gd name="T4" fmla="*/ 5 w 21"/>
                  <a:gd name="T5" fmla="*/ 18 h 18"/>
                  <a:gd name="T6" fmla="*/ 0 w 21"/>
                  <a:gd name="T7" fmla="*/ 11 h 18"/>
                  <a:gd name="T8" fmla="*/ 7 w 21"/>
                  <a:gd name="T9" fmla="*/ 2 h 18"/>
                  <a:gd name="T10" fmla="*/ 19 w 21"/>
                  <a:gd name="T1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8">
                    <a:moveTo>
                      <a:pt x="19" y="5"/>
                    </a:moveTo>
                    <a:cubicBezTo>
                      <a:pt x="21" y="12"/>
                      <a:pt x="17" y="14"/>
                      <a:pt x="13" y="17"/>
                    </a:cubicBezTo>
                    <a:cubicBezTo>
                      <a:pt x="10" y="17"/>
                      <a:pt x="8" y="18"/>
                      <a:pt x="5" y="18"/>
                    </a:cubicBezTo>
                    <a:cubicBezTo>
                      <a:pt x="2" y="17"/>
                      <a:pt x="0" y="14"/>
                      <a:pt x="0" y="11"/>
                    </a:cubicBezTo>
                    <a:cubicBezTo>
                      <a:pt x="1" y="7"/>
                      <a:pt x="3" y="4"/>
                      <a:pt x="7" y="2"/>
                    </a:cubicBezTo>
                    <a:cubicBezTo>
                      <a:pt x="12" y="0"/>
                      <a:pt x="16" y="2"/>
                      <a:pt x="19" y="5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69"/>
              <p:cNvSpPr>
                <a:spLocks/>
              </p:cNvSpPr>
              <p:nvPr/>
            </p:nvSpPr>
            <p:spPr bwMode="auto">
              <a:xfrm>
                <a:off x="4079" y="1737"/>
                <a:ext cx="24" cy="22"/>
              </a:xfrm>
              <a:custGeom>
                <a:avLst/>
                <a:gdLst>
                  <a:gd name="T0" fmla="*/ 14 w 14"/>
                  <a:gd name="T1" fmla="*/ 8 h 13"/>
                  <a:gd name="T2" fmla="*/ 4 w 14"/>
                  <a:gd name="T3" fmla="*/ 11 h 13"/>
                  <a:gd name="T4" fmla="*/ 2 w 14"/>
                  <a:gd name="T5" fmla="*/ 5 h 13"/>
                  <a:gd name="T6" fmla="*/ 10 w 14"/>
                  <a:gd name="T7" fmla="*/ 1 h 13"/>
                  <a:gd name="T8" fmla="*/ 14 w 14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8"/>
                    </a:moveTo>
                    <a:cubicBezTo>
                      <a:pt x="11" y="12"/>
                      <a:pt x="6" y="13"/>
                      <a:pt x="4" y="11"/>
                    </a:cubicBezTo>
                    <a:cubicBezTo>
                      <a:pt x="1" y="9"/>
                      <a:pt x="0" y="6"/>
                      <a:pt x="2" y="5"/>
                    </a:cubicBezTo>
                    <a:cubicBezTo>
                      <a:pt x="4" y="3"/>
                      <a:pt x="7" y="1"/>
                      <a:pt x="10" y="1"/>
                    </a:cubicBezTo>
                    <a:cubicBezTo>
                      <a:pt x="13" y="0"/>
                      <a:pt x="14" y="2"/>
                      <a:pt x="14" y="8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70"/>
              <p:cNvSpPr>
                <a:spLocks/>
              </p:cNvSpPr>
              <p:nvPr/>
            </p:nvSpPr>
            <p:spPr bwMode="auto">
              <a:xfrm>
                <a:off x="4246" y="1713"/>
                <a:ext cx="20" cy="24"/>
              </a:xfrm>
              <a:custGeom>
                <a:avLst/>
                <a:gdLst>
                  <a:gd name="T0" fmla="*/ 12 w 12"/>
                  <a:gd name="T1" fmla="*/ 7 h 14"/>
                  <a:gd name="T2" fmla="*/ 4 w 12"/>
                  <a:gd name="T3" fmla="*/ 12 h 14"/>
                  <a:gd name="T4" fmla="*/ 7 w 12"/>
                  <a:gd name="T5" fmla="*/ 0 h 14"/>
                  <a:gd name="T6" fmla="*/ 12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cubicBezTo>
                      <a:pt x="10" y="12"/>
                      <a:pt x="8" y="14"/>
                      <a:pt x="4" y="12"/>
                    </a:cubicBezTo>
                    <a:cubicBezTo>
                      <a:pt x="0" y="7"/>
                      <a:pt x="0" y="5"/>
                      <a:pt x="7" y="0"/>
                    </a:cubicBezTo>
                    <a:cubicBezTo>
                      <a:pt x="8" y="3"/>
                      <a:pt x="10" y="5"/>
                      <a:pt x="12" y="7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71"/>
              <p:cNvSpPr>
                <a:spLocks/>
              </p:cNvSpPr>
              <p:nvPr/>
            </p:nvSpPr>
            <p:spPr bwMode="auto">
              <a:xfrm>
                <a:off x="4210" y="1706"/>
                <a:ext cx="22" cy="36"/>
              </a:xfrm>
              <a:custGeom>
                <a:avLst/>
                <a:gdLst>
                  <a:gd name="T0" fmla="*/ 0 w 13"/>
                  <a:gd name="T1" fmla="*/ 0 h 21"/>
                  <a:gd name="T2" fmla="*/ 9 w 13"/>
                  <a:gd name="T3" fmla="*/ 17 h 21"/>
                  <a:gd name="T4" fmla="*/ 12 w 13"/>
                  <a:gd name="T5" fmla="*/ 15 h 21"/>
                  <a:gd name="T6" fmla="*/ 12 w 13"/>
                  <a:gd name="T7" fmla="*/ 17 h 21"/>
                  <a:gd name="T8" fmla="*/ 7 w 13"/>
                  <a:gd name="T9" fmla="*/ 21 h 21"/>
                  <a:gd name="T10" fmla="*/ 0 w 13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cubicBezTo>
                      <a:pt x="6" y="4"/>
                      <a:pt x="7" y="11"/>
                      <a:pt x="9" y="17"/>
                    </a:cubicBezTo>
                    <a:cubicBezTo>
                      <a:pt x="10" y="16"/>
                      <a:pt x="11" y="16"/>
                      <a:pt x="12" y="15"/>
                    </a:cubicBezTo>
                    <a:cubicBezTo>
                      <a:pt x="12" y="16"/>
                      <a:pt x="12" y="16"/>
                      <a:pt x="12" y="17"/>
                    </a:cubicBezTo>
                    <a:cubicBezTo>
                      <a:pt x="13" y="20"/>
                      <a:pt x="12" y="21"/>
                      <a:pt x="7" y="21"/>
                    </a:cubicBezTo>
                    <a:cubicBezTo>
                      <a:pt x="4" y="15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72"/>
              <p:cNvSpPr>
                <a:spLocks/>
              </p:cNvSpPr>
              <p:nvPr/>
            </p:nvSpPr>
            <p:spPr bwMode="auto">
              <a:xfrm>
                <a:off x="4335" y="16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73"/>
              <p:cNvSpPr>
                <a:spLocks/>
              </p:cNvSpPr>
              <p:nvPr/>
            </p:nvSpPr>
            <p:spPr bwMode="auto">
              <a:xfrm>
                <a:off x="4838" y="1655"/>
                <a:ext cx="19" cy="17"/>
              </a:xfrm>
              <a:custGeom>
                <a:avLst/>
                <a:gdLst>
                  <a:gd name="T0" fmla="*/ 7 w 11"/>
                  <a:gd name="T1" fmla="*/ 10 h 10"/>
                  <a:gd name="T2" fmla="*/ 2 w 11"/>
                  <a:gd name="T3" fmla="*/ 3 h 10"/>
                  <a:gd name="T4" fmla="*/ 11 w 11"/>
                  <a:gd name="T5" fmla="*/ 5 h 10"/>
                  <a:gd name="T6" fmla="*/ 7 w 11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10"/>
                    </a:moveTo>
                    <a:cubicBezTo>
                      <a:pt x="2" y="9"/>
                      <a:pt x="0" y="7"/>
                      <a:pt x="2" y="3"/>
                    </a:cubicBezTo>
                    <a:cubicBezTo>
                      <a:pt x="5" y="1"/>
                      <a:pt x="9" y="0"/>
                      <a:pt x="11" y="5"/>
                    </a:cubicBezTo>
                    <a:cubicBezTo>
                      <a:pt x="9" y="7"/>
                      <a:pt x="8" y="8"/>
                      <a:pt x="7" y="1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74"/>
              <p:cNvSpPr>
                <a:spLocks/>
              </p:cNvSpPr>
              <p:nvPr/>
            </p:nvSpPr>
            <p:spPr bwMode="auto">
              <a:xfrm>
                <a:off x="4855" y="1552"/>
                <a:ext cx="16" cy="15"/>
              </a:xfrm>
              <a:custGeom>
                <a:avLst/>
                <a:gdLst>
                  <a:gd name="T0" fmla="*/ 9 w 9"/>
                  <a:gd name="T1" fmla="*/ 1 h 9"/>
                  <a:gd name="T2" fmla="*/ 8 w 9"/>
                  <a:gd name="T3" fmla="*/ 9 h 9"/>
                  <a:gd name="T4" fmla="*/ 0 w 9"/>
                  <a:gd name="T5" fmla="*/ 3 h 9"/>
                  <a:gd name="T6" fmla="*/ 7 w 9"/>
                  <a:gd name="T7" fmla="*/ 0 h 9"/>
                  <a:gd name="T8" fmla="*/ 9 w 9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1"/>
                    </a:moveTo>
                    <a:cubicBezTo>
                      <a:pt x="8" y="3"/>
                      <a:pt x="8" y="5"/>
                      <a:pt x="8" y="9"/>
                    </a:cubicBezTo>
                    <a:cubicBezTo>
                      <a:pt x="5" y="6"/>
                      <a:pt x="3" y="5"/>
                      <a:pt x="0" y="3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75"/>
              <p:cNvSpPr>
                <a:spLocks/>
              </p:cNvSpPr>
              <p:nvPr/>
            </p:nvSpPr>
            <p:spPr bwMode="auto">
              <a:xfrm>
                <a:off x="4927" y="2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76"/>
              <p:cNvSpPr>
                <a:spLocks/>
              </p:cNvSpPr>
              <p:nvPr/>
            </p:nvSpPr>
            <p:spPr bwMode="auto">
              <a:xfrm>
                <a:off x="4915" y="27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77"/>
              <p:cNvSpPr>
                <a:spLocks/>
              </p:cNvSpPr>
              <p:nvPr/>
            </p:nvSpPr>
            <p:spPr bwMode="auto">
              <a:xfrm>
                <a:off x="4824" y="419"/>
                <a:ext cx="21" cy="22"/>
              </a:xfrm>
              <a:custGeom>
                <a:avLst/>
                <a:gdLst>
                  <a:gd name="T0" fmla="*/ 6 w 12"/>
                  <a:gd name="T1" fmla="*/ 13 h 13"/>
                  <a:gd name="T2" fmla="*/ 0 w 12"/>
                  <a:gd name="T3" fmla="*/ 6 h 13"/>
                  <a:gd name="T4" fmla="*/ 3 w 12"/>
                  <a:gd name="T5" fmla="*/ 2 h 13"/>
                  <a:gd name="T6" fmla="*/ 12 w 12"/>
                  <a:gd name="T7" fmla="*/ 5 h 13"/>
                  <a:gd name="T8" fmla="*/ 6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4" y="10"/>
                      <a:pt x="2" y="8"/>
                      <a:pt x="0" y="6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7" y="0"/>
                      <a:pt x="10" y="0"/>
                      <a:pt x="12" y="5"/>
                    </a:cubicBezTo>
                    <a:cubicBezTo>
                      <a:pt x="10" y="7"/>
                      <a:pt x="8" y="10"/>
                      <a:pt x="6" y="13"/>
                    </a:cubicBezTo>
                    <a:close/>
                  </a:path>
                </a:pathLst>
              </a:custGeom>
              <a:solidFill>
                <a:srgbClr val="8BD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78"/>
              <p:cNvSpPr>
                <a:spLocks noEditPoints="1"/>
              </p:cNvSpPr>
              <p:nvPr/>
            </p:nvSpPr>
            <p:spPr bwMode="auto">
              <a:xfrm>
                <a:off x="4694" y="2430"/>
                <a:ext cx="202" cy="181"/>
              </a:xfrm>
              <a:custGeom>
                <a:avLst/>
                <a:gdLst>
                  <a:gd name="T0" fmla="*/ 85 w 118"/>
                  <a:gd name="T1" fmla="*/ 8 h 105"/>
                  <a:gd name="T2" fmla="*/ 84 w 118"/>
                  <a:gd name="T3" fmla="*/ 16 h 105"/>
                  <a:gd name="T4" fmla="*/ 79 w 118"/>
                  <a:gd name="T5" fmla="*/ 30 h 105"/>
                  <a:gd name="T6" fmla="*/ 95 w 118"/>
                  <a:gd name="T7" fmla="*/ 24 h 105"/>
                  <a:gd name="T8" fmla="*/ 101 w 118"/>
                  <a:gd name="T9" fmla="*/ 26 h 105"/>
                  <a:gd name="T10" fmla="*/ 86 w 118"/>
                  <a:gd name="T11" fmla="*/ 43 h 105"/>
                  <a:gd name="T12" fmla="*/ 102 w 118"/>
                  <a:gd name="T13" fmla="*/ 46 h 105"/>
                  <a:gd name="T14" fmla="*/ 118 w 118"/>
                  <a:gd name="T15" fmla="*/ 48 h 105"/>
                  <a:gd name="T16" fmla="*/ 84 w 118"/>
                  <a:gd name="T17" fmla="*/ 64 h 105"/>
                  <a:gd name="T18" fmla="*/ 86 w 118"/>
                  <a:gd name="T19" fmla="*/ 73 h 105"/>
                  <a:gd name="T20" fmla="*/ 70 w 118"/>
                  <a:gd name="T21" fmla="*/ 72 h 105"/>
                  <a:gd name="T22" fmla="*/ 57 w 118"/>
                  <a:gd name="T23" fmla="*/ 94 h 105"/>
                  <a:gd name="T24" fmla="*/ 50 w 118"/>
                  <a:gd name="T25" fmla="*/ 91 h 105"/>
                  <a:gd name="T26" fmla="*/ 44 w 118"/>
                  <a:gd name="T27" fmla="*/ 79 h 105"/>
                  <a:gd name="T28" fmla="*/ 27 w 118"/>
                  <a:gd name="T29" fmla="*/ 93 h 105"/>
                  <a:gd name="T30" fmla="*/ 16 w 118"/>
                  <a:gd name="T31" fmla="*/ 102 h 105"/>
                  <a:gd name="T32" fmla="*/ 9 w 118"/>
                  <a:gd name="T33" fmla="*/ 102 h 105"/>
                  <a:gd name="T34" fmla="*/ 27 w 118"/>
                  <a:gd name="T35" fmla="*/ 70 h 105"/>
                  <a:gd name="T36" fmla="*/ 0 w 118"/>
                  <a:gd name="T37" fmla="*/ 64 h 105"/>
                  <a:gd name="T38" fmla="*/ 3 w 118"/>
                  <a:gd name="T39" fmla="*/ 58 h 105"/>
                  <a:gd name="T40" fmla="*/ 33 w 118"/>
                  <a:gd name="T41" fmla="*/ 46 h 105"/>
                  <a:gd name="T42" fmla="*/ 28 w 118"/>
                  <a:gd name="T43" fmla="*/ 30 h 105"/>
                  <a:gd name="T44" fmla="*/ 39 w 118"/>
                  <a:gd name="T45" fmla="*/ 32 h 105"/>
                  <a:gd name="T46" fmla="*/ 48 w 118"/>
                  <a:gd name="T47" fmla="*/ 0 h 105"/>
                  <a:gd name="T48" fmla="*/ 61 w 118"/>
                  <a:gd name="T49" fmla="*/ 8 h 105"/>
                  <a:gd name="T50" fmla="*/ 68 w 118"/>
                  <a:gd name="T51" fmla="*/ 20 h 105"/>
                  <a:gd name="T52" fmla="*/ 81 w 118"/>
                  <a:gd name="T53" fmla="*/ 10 h 105"/>
                  <a:gd name="T54" fmla="*/ 85 w 118"/>
                  <a:gd name="T55" fmla="*/ 8 h 105"/>
                  <a:gd name="T56" fmla="*/ 56 w 118"/>
                  <a:gd name="T57" fmla="*/ 26 h 105"/>
                  <a:gd name="T58" fmla="*/ 56 w 118"/>
                  <a:gd name="T59" fmla="*/ 25 h 105"/>
                  <a:gd name="T60" fmla="*/ 55 w 118"/>
                  <a:gd name="T61" fmla="*/ 25 h 105"/>
                  <a:gd name="T62" fmla="*/ 55 w 118"/>
                  <a:gd name="T63" fmla="*/ 26 h 105"/>
                  <a:gd name="T64" fmla="*/ 56 w 118"/>
                  <a:gd name="T65" fmla="*/ 26 h 105"/>
                  <a:gd name="T66" fmla="*/ 62 w 118"/>
                  <a:gd name="T67" fmla="*/ 19 h 105"/>
                  <a:gd name="T68" fmla="*/ 63 w 118"/>
                  <a:gd name="T69" fmla="*/ 18 h 105"/>
                  <a:gd name="T70" fmla="*/ 62 w 118"/>
                  <a:gd name="T71" fmla="*/ 19 h 105"/>
                  <a:gd name="T72" fmla="*/ 48 w 118"/>
                  <a:gd name="T73" fmla="*/ 8 h 105"/>
                  <a:gd name="T74" fmla="*/ 49 w 118"/>
                  <a:gd name="T75" fmla="*/ 8 h 105"/>
                  <a:gd name="T76" fmla="*/ 48 w 118"/>
                  <a:gd name="T77" fmla="*/ 8 h 105"/>
                  <a:gd name="T78" fmla="*/ 61 w 118"/>
                  <a:gd name="T79" fmla="*/ 16 h 105"/>
                  <a:gd name="T80" fmla="*/ 61 w 118"/>
                  <a:gd name="T81" fmla="*/ 16 h 105"/>
                  <a:gd name="T82" fmla="*/ 61 w 118"/>
                  <a:gd name="T83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8" h="105">
                    <a:moveTo>
                      <a:pt x="85" y="8"/>
                    </a:moveTo>
                    <a:cubicBezTo>
                      <a:pt x="85" y="11"/>
                      <a:pt x="84" y="14"/>
                      <a:pt x="84" y="16"/>
                    </a:cubicBezTo>
                    <a:cubicBezTo>
                      <a:pt x="82" y="21"/>
                      <a:pt x="81" y="25"/>
                      <a:pt x="79" y="30"/>
                    </a:cubicBezTo>
                    <a:cubicBezTo>
                      <a:pt x="85" y="28"/>
                      <a:pt x="89" y="26"/>
                      <a:pt x="95" y="24"/>
                    </a:cubicBezTo>
                    <a:cubicBezTo>
                      <a:pt x="96" y="25"/>
                      <a:pt x="98" y="25"/>
                      <a:pt x="101" y="26"/>
                    </a:cubicBezTo>
                    <a:cubicBezTo>
                      <a:pt x="96" y="32"/>
                      <a:pt x="91" y="38"/>
                      <a:pt x="86" y="43"/>
                    </a:cubicBezTo>
                    <a:cubicBezTo>
                      <a:pt x="91" y="47"/>
                      <a:pt x="97" y="45"/>
                      <a:pt x="102" y="46"/>
                    </a:cubicBezTo>
                    <a:cubicBezTo>
                      <a:pt x="107" y="47"/>
                      <a:pt x="113" y="47"/>
                      <a:pt x="118" y="48"/>
                    </a:cubicBezTo>
                    <a:cubicBezTo>
                      <a:pt x="109" y="59"/>
                      <a:pt x="95" y="58"/>
                      <a:pt x="84" y="64"/>
                    </a:cubicBezTo>
                    <a:cubicBezTo>
                      <a:pt x="85" y="67"/>
                      <a:pt x="88" y="70"/>
                      <a:pt x="86" y="73"/>
                    </a:cubicBezTo>
                    <a:cubicBezTo>
                      <a:pt x="81" y="73"/>
                      <a:pt x="75" y="72"/>
                      <a:pt x="70" y="72"/>
                    </a:cubicBezTo>
                    <a:cubicBezTo>
                      <a:pt x="66" y="79"/>
                      <a:pt x="61" y="86"/>
                      <a:pt x="57" y="94"/>
                    </a:cubicBezTo>
                    <a:cubicBezTo>
                      <a:pt x="54" y="93"/>
                      <a:pt x="52" y="92"/>
                      <a:pt x="50" y="91"/>
                    </a:cubicBezTo>
                    <a:cubicBezTo>
                      <a:pt x="48" y="87"/>
                      <a:pt x="46" y="84"/>
                      <a:pt x="44" y="79"/>
                    </a:cubicBezTo>
                    <a:cubicBezTo>
                      <a:pt x="38" y="84"/>
                      <a:pt x="33" y="88"/>
                      <a:pt x="27" y="93"/>
                    </a:cubicBezTo>
                    <a:cubicBezTo>
                      <a:pt x="24" y="96"/>
                      <a:pt x="20" y="99"/>
                      <a:pt x="16" y="102"/>
                    </a:cubicBezTo>
                    <a:cubicBezTo>
                      <a:pt x="13" y="105"/>
                      <a:pt x="11" y="105"/>
                      <a:pt x="9" y="102"/>
                    </a:cubicBezTo>
                    <a:cubicBezTo>
                      <a:pt x="15" y="91"/>
                      <a:pt x="21" y="81"/>
                      <a:pt x="27" y="70"/>
                    </a:cubicBezTo>
                    <a:cubicBezTo>
                      <a:pt x="18" y="68"/>
                      <a:pt x="8" y="71"/>
                      <a:pt x="0" y="64"/>
                    </a:cubicBezTo>
                    <a:cubicBezTo>
                      <a:pt x="1" y="62"/>
                      <a:pt x="2" y="60"/>
                      <a:pt x="3" y="58"/>
                    </a:cubicBezTo>
                    <a:cubicBezTo>
                      <a:pt x="12" y="54"/>
                      <a:pt x="23" y="50"/>
                      <a:pt x="33" y="46"/>
                    </a:cubicBezTo>
                    <a:cubicBezTo>
                      <a:pt x="31" y="41"/>
                      <a:pt x="30" y="36"/>
                      <a:pt x="28" y="30"/>
                    </a:cubicBezTo>
                    <a:cubicBezTo>
                      <a:pt x="32" y="30"/>
                      <a:pt x="35" y="31"/>
                      <a:pt x="39" y="32"/>
                    </a:cubicBezTo>
                    <a:cubicBezTo>
                      <a:pt x="44" y="22"/>
                      <a:pt x="41" y="10"/>
                      <a:pt x="48" y="0"/>
                    </a:cubicBezTo>
                    <a:cubicBezTo>
                      <a:pt x="54" y="0"/>
                      <a:pt x="58" y="4"/>
                      <a:pt x="61" y="8"/>
                    </a:cubicBezTo>
                    <a:cubicBezTo>
                      <a:pt x="64" y="12"/>
                      <a:pt x="66" y="17"/>
                      <a:pt x="68" y="20"/>
                    </a:cubicBezTo>
                    <a:cubicBezTo>
                      <a:pt x="72" y="17"/>
                      <a:pt x="76" y="13"/>
                      <a:pt x="81" y="10"/>
                    </a:cubicBezTo>
                    <a:cubicBezTo>
                      <a:pt x="82" y="9"/>
                      <a:pt x="84" y="9"/>
                      <a:pt x="85" y="8"/>
                    </a:cubicBezTo>
                    <a:close/>
                    <a:moveTo>
                      <a:pt x="56" y="26"/>
                    </a:move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5"/>
                      <a:pt x="55" y="25"/>
                    </a:cubicBezTo>
                    <a:cubicBezTo>
                      <a:pt x="55" y="25"/>
                      <a:pt x="55" y="26"/>
                      <a:pt x="55" y="26"/>
                    </a:cubicBezTo>
                    <a:cubicBezTo>
                      <a:pt x="56" y="26"/>
                      <a:pt x="56" y="26"/>
                      <a:pt x="56" y="26"/>
                    </a:cubicBezTo>
                    <a:close/>
                    <a:moveTo>
                      <a:pt x="62" y="19"/>
                    </a:moveTo>
                    <a:cubicBezTo>
                      <a:pt x="62" y="19"/>
                      <a:pt x="63" y="18"/>
                      <a:pt x="63" y="18"/>
                    </a:cubicBezTo>
                    <a:cubicBezTo>
                      <a:pt x="63" y="18"/>
                      <a:pt x="62" y="19"/>
                      <a:pt x="62" y="19"/>
                    </a:cubicBezTo>
                    <a:close/>
                    <a:moveTo>
                      <a:pt x="48" y="8"/>
                    </a:moveTo>
                    <a:cubicBezTo>
                      <a:pt x="49" y="8"/>
                      <a:pt x="49" y="8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lose/>
                    <a:moveTo>
                      <a:pt x="61" y="16"/>
                    </a:move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79"/>
              <p:cNvSpPr>
                <a:spLocks noEditPoints="1"/>
              </p:cNvSpPr>
              <p:nvPr/>
            </p:nvSpPr>
            <p:spPr bwMode="auto">
              <a:xfrm>
                <a:off x="4345" y="3815"/>
                <a:ext cx="66" cy="172"/>
              </a:xfrm>
              <a:custGeom>
                <a:avLst/>
                <a:gdLst>
                  <a:gd name="T0" fmla="*/ 38 w 38"/>
                  <a:gd name="T1" fmla="*/ 40 h 100"/>
                  <a:gd name="T2" fmla="*/ 27 w 38"/>
                  <a:gd name="T3" fmla="*/ 72 h 100"/>
                  <a:gd name="T4" fmla="*/ 27 w 38"/>
                  <a:gd name="T5" fmla="*/ 93 h 100"/>
                  <a:gd name="T6" fmla="*/ 25 w 38"/>
                  <a:gd name="T7" fmla="*/ 100 h 100"/>
                  <a:gd name="T8" fmla="*/ 22 w 38"/>
                  <a:gd name="T9" fmla="*/ 89 h 100"/>
                  <a:gd name="T10" fmla="*/ 18 w 38"/>
                  <a:gd name="T11" fmla="*/ 57 h 100"/>
                  <a:gd name="T12" fmla="*/ 0 w 38"/>
                  <a:gd name="T13" fmla="*/ 41 h 100"/>
                  <a:gd name="T14" fmla="*/ 21 w 38"/>
                  <a:gd name="T15" fmla="*/ 4 h 100"/>
                  <a:gd name="T16" fmla="*/ 27 w 38"/>
                  <a:gd name="T17" fmla="*/ 0 h 100"/>
                  <a:gd name="T18" fmla="*/ 30 w 38"/>
                  <a:gd name="T19" fmla="*/ 21 h 100"/>
                  <a:gd name="T20" fmla="*/ 38 w 38"/>
                  <a:gd name="T21" fmla="*/ 40 h 100"/>
                  <a:gd name="T22" fmla="*/ 20 w 38"/>
                  <a:gd name="T23" fmla="*/ 24 h 100"/>
                  <a:gd name="T24" fmla="*/ 20 w 38"/>
                  <a:gd name="T25" fmla="*/ 24 h 100"/>
                  <a:gd name="T26" fmla="*/ 20 w 38"/>
                  <a:gd name="T27" fmla="*/ 2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100">
                    <a:moveTo>
                      <a:pt x="38" y="40"/>
                    </a:moveTo>
                    <a:cubicBezTo>
                      <a:pt x="30" y="50"/>
                      <a:pt x="28" y="61"/>
                      <a:pt x="27" y="72"/>
                    </a:cubicBezTo>
                    <a:cubicBezTo>
                      <a:pt x="27" y="79"/>
                      <a:pt x="27" y="86"/>
                      <a:pt x="27" y="93"/>
                    </a:cubicBezTo>
                    <a:cubicBezTo>
                      <a:pt x="27" y="96"/>
                      <a:pt x="26" y="98"/>
                      <a:pt x="25" y="100"/>
                    </a:cubicBezTo>
                    <a:cubicBezTo>
                      <a:pt x="22" y="97"/>
                      <a:pt x="22" y="92"/>
                      <a:pt x="22" y="89"/>
                    </a:cubicBezTo>
                    <a:cubicBezTo>
                      <a:pt x="22" y="78"/>
                      <a:pt x="21" y="67"/>
                      <a:pt x="18" y="57"/>
                    </a:cubicBezTo>
                    <a:cubicBezTo>
                      <a:pt x="15" y="45"/>
                      <a:pt x="13" y="43"/>
                      <a:pt x="0" y="41"/>
                    </a:cubicBezTo>
                    <a:cubicBezTo>
                      <a:pt x="8" y="29"/>
                      <a:pt x="20" y="19"/>
                      <a:pt x="21" y="4"/>
                    </a:cubicBezTo>
                    <a:cubicBezTo>
                      <a:pt x="22" y="3"/>
                      <a:pt x="24" y="2"/>
                      <a:pt x="27" y="0"/>
                    </a:cubicBezTo>
                    <a:cubicBezTo>
                      <a:pt x="28" y="8"/>
                      <a:pt x="28" y="15"/>
                      <a:pt x="30" y="21"/>
                    </a:cubicBezTo>
                    <a:cubicBezTo>
                      <a:pt x="32" y="28"/>
                      <a:pt x="36" y="34"/>
                      <a:pt x="38" y="40"/>
                    </a:cubicBezTo>
                    <a:close/>
                    <a:moveTo>
                      <a:pt x="20" y="24"/>
                    </a:moveTo>
                    <a:cubicBezTo>
                      <a:pt x="20" y="25"/>
                      <a:pt x="20" y="25"/>
                      <a:pt x="20" y="24"/>
                    </a:cubicBezTo>
                    <a:cubicBezTo>
                      <a:pt x="20" y="25"/>
                      <a:pt x="20" y="25"/>
                      <a:pt x="20" y="24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80"/>
              <p:cNvSpPr>
                <a:spLocks/>
              </p:cNvSpPr>
              <p:nvPr/>
            </p:nvSpPr>
            <p:spPr bwMode="auto">
              <a:xfrm>
                <a:off x="4452" y="3709"/>
                <a:ext cx="34" cy="118"/>
              </a:xfrm>
              <a:custGeom>
                <a:avLst/>
                <a:gdLst>
                  <a:gd name="T0" fmla="*/ 20 w 20"/>
                  <a:gd name="T1" fmla="*/ 25 h 69"/>
                  <a:gd name="T2" fmla="*/ 13 w 20"/>
                  <a:gd name="T3" fmla="*/ 47 h 69"/>
                  <a:gd name="T4" fmla="*/ 11 w 20"/>
                  <a:gd name="T5" fmla="*/ 69 h 69"/>
                  <a:gd name="T6" fmla="*/ 8 w 20"/>
                  <a:gd name="T7" fmla="*/ 69 h 69"/>
                  <a:gd name="T8" fmla="*/ 8 w 20"/>
                  <a:gd name="T9" fmla="*/ 62 h 69"/>
                  <a:gd name="T10" fmla="*/ 5 w 20"/>
                  <a:gd name="T11" fmla="*/ 34 h 69"/>
                  <a:gd name="T12" fmla="*/ 0 w 20"/>
                  <a:gd name="T13" fmla="*/ 25 h 69"/>
                  <a:gd name="T14" fmla="*/ 9 w 20"/>
                  <a:gd name="T15" fmla="*/ 2 h 69"/>
                  <a:gd name="T16" fmla="*/ 14 w 20"/>
                  <a:gd name="T17" fmla="*/ 0 h 69"/>
                  <a:gd name="T18" fmla="*/ 20 w 20"/>
                  <a:gd name="T19" fmla="*/ 2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9">
                    <a:moveTo>
                      <a:pt x="20" y="25"/>
                    </a:moveTo>
                    <a:cubicBezTo>
                      <a:pt x="18" y="32"/>
                      <a:pt x="15" y="39"/>
                      <a:pt x="13" y="47"/>
                    </a:cubicBezTo>
                    <a:cubicBezTo>
                      <a:pt x="11" y="54"/>
                      <a:pt x="13" y="62"/>
                      <a:pt x="11" y="69"/>
                    </a:cubicBezTo>
                    <a:cubicBezTo>
                      <a:pt x="10" y="69"/>
                      <a:pt x="9" y="69"/>
                      <a:pt x="8" y="69"/>
                    </a:cubicBezTo>
                    <a:cubicBezTo>
                      <a:pt x="8" y="67"/>
                      <a:pt x="8" y="64"/>
                      <a:pt x="8" y="62"/>
                    </a:cubicBezTo>
                    <a:cubicBezTo>
                      <a:pt x="9" y="53"/>
                      <a:pt x="8" y="43"/>
                      <a:pt x="5" y="34"/>
                    </a:cubicBezTo>
                    <a:cubicBezTo>
                      <a:pt x="4" y="31"/>
                      <a:pt x="2" y="29"/>
                      <a:pt x="0" y="25"/>
                    </a:cubicBezTo>
                    <a:cubicBezTo>
                      <a:pt x="7" y="20"/>
                      <a:pt x="7" y="10"/>
                      <a:pt x="9" y="2"/>
                    </a:cubicBezTo>
                    <a:cubicBezTo>
                      <a:pt x="11" y="1"/>
                      <a:pt x="13" y="1"/>
                      <a:pt x="14" y="0"/>
                    </a:cubicBezTo>
                    <a:cubicBezTo>
                      <a:pt x="16" y="9"/>
                      <a:pt x="18" y="17"/>
                      <a:pt x="20" y="25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81"/>
              <p:cNvSpPr>
                <a:spLocks/>
              </p:cNvSpPr>
              <p:nvPr/>
            </p:nvSpPr>
            <p:spPr bwMode="auto">
              <a:xfrm>
                <a:off x="4544" y="2930"/>
                <a:ext cx="73" cy="202"/>
              </a:xfrm>
              <a:custGeom>
                <a:avLst/>
                <a:gdLst>
                  <a:gd name="T0" fmla="*/ 19 w 42"/>
                  <a:gd name="T1" fmla="*/ 2 h 118"/>
                  <a:gd name="T2" fmla="*/ 20 w 42"/>
                  <a:gd name="T3" fmla="*/ 0 h 118"/>
                  <a:gd name="T4" fmla="*/ 21 w 42"/>
                  <a:gd name="T5" fmla="*/ 0 h 118"/>
                  <a:gd name="T6" fmla="*/ 21 w 42"/>
                  <a:gd name="T7" fmla="*/ 10 h 118"/>
                  <a:gd name="T8" fmla="*/ 23 w 42"/>
                  <a:gd name="T9" fmla="*/ 31 h 118"/>
                  <a:gd name="T10" fmla="*/ 34 w 42"/>
                  <a:gd name="T11" fmla="*/ 40 h 118"/>
                  <a:gd name="T12" fmla="*/ 42 w 42"/>
                  <a:gd name="T13" fmla="*/ 43 h 118"/>
                  <a:gd name="T14" fmla="*/ 40 w 42"/>
                  <a:gd name="T15" fmla="*/ 50 h 118"/>
                  <a:gd name="T16" fmla="*/ 33 w 42"/>
                  <a:gd name="T17" fmla="*/ 71 h 118"/>
                  <a:gd name="T18" fmla="*/ 37 w 42"/>
                  <a:gd name="T19" fmla="*/ 101 h 118"/>
                  <a:gd name="T20" fmla="*/ 38 w 42"/>
                  <a:gd name="T21" fmla="*/ 115 h 118"/>
                  <a:gd name="T22" fmla="*/ 36 w 42"/>
                  <a:gd name="T23" fmla="*/ 118 h 118"/>
                  <a:gd name="T24" fmla="*/ 27 w 42"/>
                  <a:gd name="T25" fmla="*/ 95 h 118"/>
                  <a:gd name="T26" fmla="*/ 22 w 42"/>
                  <a:gd name="T27" fmla="*/ 69 h 118"/>
                  <a:gd name="T28" fmla="*/ 20 w 42"/>
                  <a:gd name="T29" fmla="*/ 65 h 118"/>
                  <a:gd name="T30" fmla="*/ 0 w 42"/>
                  <a:gd name="T31" fmla="*/ 49 h 118"/>
                  <a:gd name="T32" fmla="*/ 6 w 42"/>
                  <a:gd name="T33" fmla="*/ 42 h 118"/>
                  <a:gd name="T34" fmla="*/ 11 w 42"/>
                  <a:gd name="T35" fmla="*/ 26 h 118"/>
                  <a:gd name="T36" fmla="*/ 12 w 42"/>
                  <a:gd name="T37" fmla="*/ 8 h 118"/>
                  <a:gd name="T38" fmla="*/ 19 w 42"/>
                  <a:gd name="T39" fmla="*/ 2 h 118"/>
                  <a:gd name="T40" fmla="*/ 19 w 42"/>
                  <a:gd name="T41" fmla="*/ 2 h 118"/>
                  <a:gd name="T42" fmla="*/ 19 w 42"/>
                  <a:gd name="T43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8">
                    <a:moveTo>
                      <a:pt x="19" y="2"/>
                    </a:moveTo>
                    <a:cubicBezTo>
                      <a:pt x="20" y="1"/>
                      <a:pt x="20" y="1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3"/>
                      <a:pt x="22" y="7"/>
                      <a:pt x="21" y="10"/>
                    </a:cubicBezTo>
                    <a:cubicBezTo>
                      <a:pt x="20" y="17"/>
                      <a:pt x="21" y="24"/>
                      <a:pt x="23" y="31"/>
                    </a:cubicBezTo>
                    <a:cubicBezTo>
                      <a:pt x="25" y="37"/>
                      <a:pt x="29" y="39"/>
                      <a:pt x="34" y="40"/>
                    </a:cubicBezTo>
                    <a:cubicBezTo>
                      <a:pt x="36" y="41"/>
                      <a:pt x="39" y="42"/>
                      <a:pt x="42" y="43"/>
                    </a:cubicBezTo>
                    <a:cubicBezTo>
                      <a:pt x="41" y="46"/>
                      <a:pt x="41" y="48"/>
                      <a:pt x="40" y="50"/>
                    </a:cubicBezTo>
                    <a:cubicBezTo>
                      <a:pt x="34" y="56"/>
                      <a:pt x="32" y="63"/>
                      <a:pt x="33" y="71"/>
                    </a:cubicBezTo>
                    <a:cubicBezTo>
                      <a:pt x="35" y="81"/>
                      <a:pt x="36" y="91"/>
                      <a:pt x="37" y="101"/>
                    </a:cubicBezTo>
                    <a:cubicBezTo>
                      <a:pt x="38" y="105"/>
                      <a:pt x="38" y="110"/>
                      <a:pt x="38" y="115"/>
                    </a:cubicBezTo>
                    <a:cubicBezTo>
                      <a:pt x="38" y="116"/>
                      <a:pt x="37" y="116"/>
                      <a:pt x="36" y="118"/>
                    </a:cubicBezTo>
                    <a:cubicBezTo>
                      <a:pt x="30" y="111"/>
                      <a:pt x="28" y="103"/>
                      <a:pt x="27" y="95"/>
                    </a:cubicBezTo>
                    <a:cubicBezTo>
                      <a:pt x="26" y="86"/>
                      <a:pt x="24" y="78"/>
                      <a:pt x="22" y="69"/>
                    </a:cubicBezTo>
                    <a:cubicBezTo>
                      <a:pt x="22" y="68"/>
                      <a:pt x="21" y="67"/>
                      <a:pt x="20" y="65"/>
                    </a:cubicBezTo>
                    <a:cubicBezTo>
                      <a:pt x="14" y="60"/>
                      <a:pt x="9" y="52"/>
                      <a:pt x="0" y="49"/>
                    </a:cubicBezTo>
                    <a:cubicBezTo>
                      <a:pt x="2" y="46"/>
                      <a:pt x="4" y="44"/>
                      <a:pt x="6" y="42"/>
                    </a:cubicBezTo>
                    <a:cubicBezTo>
                      <a:pt x="10" y="37"/>
                      <a:pt x="12" y="32"/>
                      <a:pt x="11" y="26"/>
                    </a:cubicBezTo>
                    <a:cubicBezTo>
                      <a:pt x="11" y="20"/>
                      <a:pt x="11" y="14"/>
                      <a:pt x="12" y="8"/>
                    </a:cubicBezTo>
                    <a:cubicBezTo>
                      <a:pt x="13" y="3"/>
                      <a:pt x="15" y="2"/>
                      <a:pt x="19" y="2"/>
                    </a:cubicBezTo>
                    <a:cubicBezTo>
                      <a:pt x="19" y="2"/>
                      <a:pt x="20" y="2"/>
                      <a:pt x="19" y="2"/>
                    </a:cubicBezTo>
                    <a:cubicBezTo>
                      <a:pt x="20" y="2"/>
                      <a:pt x="19" y="2"/>
                      <a:pt x="19" y="2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82"/>
              <p:cNvSpPr>
                <a:spLocks/>
              </p:cNvSpPr>
              <p:nvPr/>
            </p:nvSpPr>
            <p:spPr bwMode="auto">
              <a:xfrm>
                <a:off x="4484" y="3263"/>
                <a:ext cx="28" cy="31"/>
              </a:xfrm>
              <a:custGeom>
                <a:avLst/>
                <a:gdLst>
                  <a:gd name="T0" fmla="*/ 2 w 16"/>
                  <a:gd name="T1" fmla="*/ 16 h 18"/>
                  <a:gd name="T2" fmla="*/ 6 w 16"/>
                  <a:gd name="T3" fmla="*/ 2 h 18"/>
                  <a:gd name="T4" fmla="*/ 13 w 16"/>
                  <a:gd name="T5" fmla="*/ 1 h 18"/>
                  <a:gd name="T6" fmla="*/ 15 w 16"/>
                  <a:gd name="T7" fmla="*/ 8 h 18"/>
                  <a:gd name="T8" fmla="*/ 9 w 16"/>
                  <a:gd name="T9" fmla="*/ 18 h 18"/>
                  <a:gd name="T10" fmla="*/ 2 w 16"/>
                  <a:gd name="T1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2" y="16"/>
                    </a:moveTo>
                    <a:cubicBezTo>
                      <a:pt x="0" y="9"/>
                      <a:pt x="1" y="4"/>
                      <a:pt x="6" y="2"/>
                    </a:cubicBezTo>
                    <a:cubicBezTo>
                      <a:pt x="8" y="1"/>
                      <a:pt x="12" y="0"/>
                      <a:pt x="13" y="1"/>
                    </a:cubicBezTo>
                    <a:cubicBezTo>
                      <a:pt x="14" y="3"/>
                      <a:pt x="16" y="6"/>
                      <a:pt x="15" y="8"/>
                    </a:cubicBezTo>
                    <a:cubicBezTo>
                      <a:pt x="14" y="12"/>
                      <a:pt x="12" y="15"/>
                      <a:pt x="9" y="18"/>
                    </a:cubicBezTo>
                    <a:cubicBezTo>
                      <a:pt x="6" y="17"/>
                      <a:pt x="4" y="16"/>
                      <a:pt x="2" y="16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83"/>
              <p:cNvSpPr>
                <a:spLocks noEditPoints="1"/>
              </p:cNvSpPr>
              <p:nvPr/>
            </p:nvSpPr>
            <p:spPr bwMode="auto">
              <a:xfrm>
                <a:off x="4066" y="2307"/>
                <a:ext cx="212" cy="108"/>
              </a:xfrm>
              <a:custGeom>
                <a:avLst/>
                <a:gdLst>
                  <a:gd name="T0" fmla="*/ 81 w 124"/>
                  <a:gd name="T1" fmla="*/ 37 h 63"/>
                  <a:gd name="T2" fmla="*/ 76 w 124"/>
                  <a:gd name="T3" fmla="*/ 39 h 63"/>
                  <a:gd name="T4" fmla="*/ 49 w 124"/>
                  <a:gd name="T5" fmla="*/ 46 h 63"/>
                  <a:gd name="T6" fmla="*/ 24 w 124"/>
                  <a:gd name="T7" fmla="*/ 44 h 63"/>
                  <a:gd name="T8" fmla="*/ 21 w 124"/>
                  <a:gd name="T9" fmla="*/ 63 h 63"/>
                  <a:gd name="T10" fmla="*/ 16 w 124"/>
                  <a:gd name="T11" fmla="*/ 40 h 63"/>
                  <a:gd name="T12" fmla="*/ 5 w 124"/>
                  <a:gd name="T13" fmla="*/ 52 h 63"/>
                  <a:gd name="T14" fmla="*/ 9 w 124"/>
                  <a:gd name="T15" fmla="*/ 31 h 63"/>
                  <a:gd name="T16" fmla="*/ 16 w 124"/>
                  <a:gd name="T17" fmla="*/ 3 h 63"/>
                  <a:gd name="T18" fmla="*/ 20 w 124"/>
                  <a:gd name="T19" fmla="*/ 41 h 63"/>
                  <a:gd name="T20" fmla="*/ 30 w 124"/>
                  <a:gd name="T21" fmla="*/ 13 h 63"/>
                  <a:gd name="T22" fmla="*/ 41 w 124"/>
                  <a:gd name="T23" fmla="*/ 3 h 63"/>
                  <a:gd name="T24" fmla="*/ 50 w 124"/>
                  <a:gd name="T25" fmla="*/ 42 h 63"/>
                  <a:gd name="T26" fmla="*/ 63 w 124"/>
                  <a:gd name="T27" fmla="*/ 1 h 63"/>
                  <a:gd name="T28" fmla="*/ 69 w 124"/>
                  <a:gd name="T29" fmla="*/ 18 h 63"/>
                  <a:gd name="T30" fmla="*/ 77 w 124"/>
                  <a:gd name="T31" fmla="*/ 35 h 63"/>
                  <a:gd name="T32" fmla="*/ 109 w 124"/>
                  <a:gd name="T33" fmla="*/ 33 h 63"/>
                  <a:gd name="T34" fmla="*/ 124 w 124"/>
                  <a:gd name="T35" fmla="*/ 24 h 63"/>
                  <a:gd name="T36" fmla="*/ 104 w 124"/>
                  <a:gd name="T37" fmla="*/ 58 h 63"/>
                  <a:gd name="T38" fmla="*/ 105 w 124"/>
                  <a:gd name="T39" fmla="*/ 36 h 63"/>
                  <a:gd name="T40" fmla="*/ 15 w 124"/>
                  <a:gd name="T41" fmla="*/ 6 h 63"/>
                  <a:gd name="T42" fmla="*/ 10 w 124"/>
                  <a:gd name="T43" fmla="*/ 26 h 63"/>
                  <a:gd name="T44" fmla="*/ 15 w 124"/>
                  <a:gd name="T45" fmla="*/ 6 h 63"/>
                  <a:gd name="T46" fmla="*/ 65 w 124"/>
                  <a:gd name="T47" fmla="*/ 21 h 63"/>
                  <a:gd name="T48" fmla="*/ 66 w 124"/>
                  <a:gd name="T49" fmla="*/ 3 h 63"/>
                  <a:gd name="T50" fmla="*/ 106 w 124"/>
                  <a:gd name="T51" fmla="*/ 40 h 63"/>
                  <a:gd name="T52" fmla="*/ 24 w 124"/>
                  <a:gd name="T53" fmla="*/ 60 h 63"/>
                  <a:gd name="T54" fmla="*/ 24 w 124"/>
                  <a:gd name="T55" fmla="*/ 60 h 63"/>
                  <a:gd name="T56" fmla="*/ 33 w 124"/>
                  <a:gd name="T57" fmla="*/ 11 h 63"/>
                  <a:gd name="T58" fmla="*/ 38 w 124"/>
                  <a:gd name="T59" fmla="*/ 3 h 63"/>
                  <a:gd name="T60" fmla="*/ 78 w 124"/>
                  <a:gd name="T61" fmla="*/ 45 h 63"/>
                  <a:gd name="T62" fmla="*/ 78 w 124"/>
                  <a:gd name="T63" fmla="*/ 47 h 63"/>
                  <a:gd name="T64" fmla="*/ 78 w 124"/>
                  <a:gd name="T65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63">
                    <a:moveTo>
                      <a:pt x="92" y="23"/>
                    </a:moveTo>
                    <a:cubicBezTo>
                      <a:pt x="86" y="26"/>
                      <a:pt x="84" y="32"/>
                      <a:pt x="81" y="37"/>
                    </a:cubicBezTo>
                    <a:cubicBezTo>
                      <a:pt x="83" y="44"/>
                      <a:pt x="83" y="51"/>
                      <a:pt x="76" y="56"/>
                    </a:cubicBezTo>
                    <a:cubicBezTo>
                      <a:pt x="71" y="50"/>
                      <a:pt x="76" y="44"/>
                      <a:pt x="76" y="39"/>
                    </a:cubicBezTo>
                    <a:cubicBezTo>
                      <a:pt x="72" y="35"/>
                      <a:pt x="69" y="32"/>
                      <a:pt x="65" y="29"/>
                    </a:cubicBezTo>
                    <a:cubicBezTo>
                      <a:pt x="59" y="34"/>
                      <a:pt x="57" y="42"/>
                      <a:pt x="49" y="46"/>
                    </a:cubicBezTo>
                    <a:cubicBezTo>
                      <a:pt x="44" y="38"/>
                      <a:pt x="39" y="29"/>
                      <a:pt x="34" y="20"/>
                    </a:cubicBezTo>
                    <a:cubicBezTo>
                      <a:pt x="29" y="29"/>
                      <a:pt x="23" y="35"/>
                      <a:pt x="24" y="44"/>
                    </a:cubicBezTo>
                    <a:cubicBezTo>
                      <a:pt x="26" y="49"/>
                      <a:pt x="28" y="53"/>
                      <a:pt x="30" y="57"/>
                    </a:cubicBezTo>
                    <a:cubicBezTo>
                      <a:pt x="29" y="62"/>
                      <a:pt x="25" y="63"/>
                      <a:pt x="21" y="63"/>
                    </a:cubicBezTo>
                    <a:cubicBezTo>
                      <a:pt x="16" y="58"/>
                      <a:pt x="16" y="57"/>
                      <a:pt x="19" y="45"/>
                    </a:cubicBezTo>
                    <a:cubicBezTo>
                      <a:pt x="18" y="43"/>
                      <a:pt x="17" y="42"/>
                      <a:pt x="16" y="40"/>
                    </a:cubicBezTo>
                    <a:cubicBezTo>
                      <a:pt x="14" y="38"/>
                      <a:pt x="13" y="37"/>
                      <a:pt x="12" y="35"/>
                    </a:cubicBezTo>
                    <a:cubicBezTo>
                      <a:pt x="9" y="41"/>
                      <a:pt x="7" y="47"/>
                      <a:pt x="5" y="52"/>
                    </a:cubicBezTo>
                    <a:cubicBezTo>
                      <a:pt x="4" y="52"/>
                      <a:pt x="3" y="52"/>
                      <a:pt x="3" y="51"/>
                    </a:cubicBezTo>
                    <a:cubicBezTo>
                      <a:pt x="4" y="44"/>
                      <a:pt x="8" y="38"/>
                      <a:pt x="9" y="31"/>
                    </a:cubicBezTo>
                    <a:cubicBezTo>
                      <a:pt x="7" y="27"/>
                      <a:pt x="5" y="22"/>
                      <a:pt x="3" y="17"/>
                    </a:cubicBezTo>
                    <a:cubicBezTo>
                      <a:pt x="0" y="9"/>
                      <a:pt x="6" y="2"/>
                      <a:pt x="16" y="3"/>
                    </a:cubicBezTo>
                    <a:cubicBezTo>
                      <a:pt x="19" y="12"/>
                      <a:pt x="15" y="21"/>
                      <a:pt x="14" y="30"/>
                    </a:cubicBezTo>
                    <a:cubicBezTo>
                      <a:pt x="15" y="33"/>
                      <a:pt x="17" y="36"/>
                      <a:pt x="20" y="41"/>
                    </a:cubicBezTo>
                    <a:cubicBezTo>
                      <a:pt x="24" y="33"/>
                      <a:pt x="27" y="26"/>
                      <a:pt x="30" y="20"/>
                    </a:cubicBezTo>
                    <a:cubicBezTo>
                      <a:pt x="31" y="18"/>
                      <a:pt x="31" y="15"/>
                      <a:pt x="30" y="13"/>
                    </a:cubicBezTo>
                    <a:cubicBezTo>
                      <a:pt x="30" y="10"/>
                      <a:pt x="29" y="7"/>
                      <a:pt x="28" y="5"/>
                    </a:cubicBezTo>
                    <a:cubicBezTo>
                      <a:pt x="32" y="1"/>
                      <a:pt x="35" y="0"/>
                      <a:pt x="41" y="3"/>
                    </a:cubicBezTo>
                    <a:cubicBezTo>
                      <a:pt x="39" y="7"/>
                      <a:pt x="37" y="11"/>
                      <a:pt x="35" y="16"/>
                    </a:cubicBezTo>
                    <a:cubicBezTo>
                      <a:pt x="40" y="24"/>
                      <a:pt x="45" y="32"/>
                      <a:pt x="50" y="42"/>
                    </a:cubicBezTo>
                    <a:cubicBezTo>
                      <a:pt x="54" y="36"/>
                      <a:pt x="58" y="31"/>
                      <a:pt x="61" y="27"/>
                    </a:cubicBezTo>
                    <a:cubicBezTo>
                      <a:pt x="58" y="17"/>
                      <a:pt x="55" y="8"/>
                      <a:pt x="63" y="1"/>
                    </a:cubicBezTo>
                    <a:cubicBezTo>
                      <a:pt x="71" y="1"/>
                      <a:pt x="73" y="4"/>
                      <a:pt x="71" y="11"/>
                    </a:cubicBezTo>
                    <a:cubicBezTo>
                      <a:pt x="71" y="13"/>
                      <a:pt x="70" y="15"/>
                      <a:pt x="69" y="18"/>
                    </a:cubicBezTo>
                    <a:cubicBezTo>
                      <a:pt x="68" y="20"/>
                      <a:pt x="67" y="22"/>
                      <a:pt x="66" y="25"/>
                    </a:cubicBezTo>
                    <a:cubicBezTo>
                      <a:pt x="70" y="28"/>
                      <a:pt x="73" y="31"/>
                      <a:pt x="77" y="35"/>
                    </a:cubicBezTo>
                    <a:cubicBezTo>
                      <a:pt x="82" y="29"/>
                      <a:pt x="85" y="22"/>
                      <a:pt x="93" y="19"/>
                    </a:cubicBezTo>
                    <a:cubicBezTo>
                      <a:pt x="98" y="23"/>
                      <a:pt x="103" y="28"/>
                      <a:pt x="109" y="33"/>
                    </a:cubicBezTo>
                    <a:cubicBezTo>
                      <a:pt x="111" y="31"/>
                      <a:pt x="113" y="29"/>
                      <a:pt x="116" y="27"/>
                    </a:cubicBezTo>
                    <a:cubicBezTo>
                      <a:pt x="118" y="26"/>
                      <a:pt x="120" y="22"/>
                      <a:pt x="124" y="24"/>
                    </a:cubicBezTo>
                    <a:cubicBezTo>
                      <a:pt x="119" y="28"/>
                      <a:pt x="115" y="32"/>
                      <a:pt x="110" y="36"/>
                    </a:cubicBezTo>
                    <a:cubicBezTo>
                      <a:pt x="112" y="44"/>
                      <a:pt x="112" y="52"/>
                      <a:pt x="104" y="58"/>
                    </a:cubicBezTo>
                    <a:cubicBezTo>
                      <a:pt x="102" y="58"/>
                      <a:pt x="98" y="57"/>
                      <a:pt x="95" y="56"/>
                    </a:cubicBezTo>
                    <a:cubicBezTo>
                      <a:pt x="95" y="47"/>
                      <a:pt x="101" y="42"/>
                      <a:pt x="105" y="36"/>
                    </a:cubicBezTo>
                    <a:cubicBezTo>
                      <a:pt x="102" y="31"/>
                      <a:pt x="98" y="26"/>
                      <a:pt x="92" y="23"/>
                    </a:cubicBezTo>
                    <a:close/>
                    <a:moveTo>
                      <a:pt x="15" y="6"/>
                    </a:moveTo>
                    <a:cubicBezTo>
                      <a:pt x="8" y="6"/>
                      <a:pt x="7" y="7"/>
                      <a:pt x="5" y="14"/>
                    </a:cubicBezTo>
                    <a:cubicBezTo>
                      <a:pt x="7" y="18"/>
                      <a:pt x="9" y="22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3" y="19"/>
                      <a:pt x="14" y="12"/>
                      <a:pt x="15" y="6"/>
                    </a:cubicBezTo>
                    <a:close/>
                    <a:moveTo>
                      <a:pt x="66" y="3"/>
                    </a:moveTo>
                    <a:cubicBezTo>
                      <a:pt x="60" y="9"/>
                      <a:pt x="59" y="16"/>
                      <a:pt x="65" y="21"/>
                    </a:cubicBezTo>
                    <a:cubicBezTo>
                      <a:pt x="66" y="16"/>
                      <a:pt x="68" y="11"/>
                      <a:pt x="69" y="6"/>
                    </a:cubicBezTo>
                    <a:cubicBezTo>
                      <a:pt x="68" y="5"/>
                      <a:pt x="67" y="4"/>
                      <a:pt x="66" y="3"/>
                    </a:cubicBezTo>
                    <a:close/>
                    <a:moveTo>
                      <a:pt x="99" y="55"/>
                    </a:moveTo>
                    <a:cubicBezTo>
                      <a:pt x="107" y="53"/>
                      <a:pt x="109" y="47"/>
                      <a:pt x="106" y="40"/>
                    </a:cubicBezTo>
                    <a:cubicBezTo>
                      <a:pt x="103" y="45"/>
                      <a:pt x="98" y="48"/>
                      <a:pt x="99" y="55"/>
                    </a:cubicBezTo>
                    <a:close/>
                    <a:moveTo>
                      <a:pt x="24" y="60"/>
                    </a:moveTo>
                    <a:cubicBezTo>
                      <a:pt x="27" y="56"/>
                      <a:pt x="26" y="53"/>
                      <a:pt x="21" y="49"/>
                    </a:cubicBezTo>
                    <a:cubicBezTo>
                      <a:pt x="20" y="56"/>
                      <a:pt x="20" y="56"/>
                      <a:pt x="24" y="60"/>
                    </a:cubicBezTo>
                    <a:close/>
                    <a:moveTo>
                      <a:pt x="32" y="5"/>
                    </a:moveTo>
                    <a:cubicBezTo>
                      <a:pt x="32" y="8"/>
                      <a:pt x="32" y="9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5" y="9"/>
                      <a:pt x="36" y="7"/>
                      <a:pt x="38" y="3"/>
                    </a:cubicBezTo>
                    <a:cubicBezTo>
                      <a:pt x="35" y="4"/>
                      <a:pt x="34" y="4"/>
                      <a:pt x="32" y="5"/>
                    </a:cubicBezTo>
                    <a:close/>
                    <a:moveTo>
                      <a:pt x="78" y="45"/>
                    </a:moveTo>
                    <a:cubicBezTo>
                      <a:pt x="78" y="45"/>
                      <a:pt x="78" y="45"/>
                      <a:pt x="78" y="45"/>
                    </a:cubicBezTo>
                    <a:cubicBezTo>
                      <a:pt x="78" y="46"/>
                      <a:pt x="78" y="46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6"/>
                      <a:pt x="78" y="46"/>
                      <a:pt x="78" y="45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84"/>
              <p:cNvSpPr>
                <a:spLocks noEditPoints="1"/>
              </p:cNvSpPr>
              <p:nvPr/>
            </p:nvSpPr>
            <p:spPr bwMode="auto">
              <a:xfrm>
                <a:off x="3192" y="2254"/>
                <a:ext cx="173" cy="197"/>
              </a:xfrm>
              <a:custGeom>
                <a:avLst/>
                <a:gdLst>
                  <a:gd name="T0" fmla="*/ 62 w 101"/>
                  <a:gd name="T1" fmla="*/ 26 h 115"/>
                  <a:gd name="T2" fmla="*/ 67 w 101"/>
                  <a:gd name="T3" fmla="*/ 24 h 115"/>
                  <a:gd name="T4" fmla="*/ 96 w 101"/>
                  <a:gd name="T5" fmla="*/ 10 h 115"/>
                  <a:gd name="T6" fmla="*/ 100 w 101"/>
                  <a:gd name="T7" fmla="*/ 10 h 115"/>
                  <a:gd name="T8" fmla="*/ 101 w 101"/>
                  <a:gd name="T9" fmla="*/ 11 h 115"/>
                  <a:gd name="T10" fmla="*/ 78 w 101"/>
                  <a:gd name="T11" fmla="*/ 31 h 115"/>
                  <a:gd name="T12" fmla="*/ 78 w 101"/>
                  <a:gd name="T13" fmla="*/ 33 h 115"/>
                  <a:gd name="T14" fmla="*/ 88 w 101"/>
                  <a:gd name="T15" fmla="*/ 33 h 115"/>
                  <a:gd name="T16" fmla="*/ 80 w 101"/>
                  <a:gd name="T17" fmla="*/ 42 h 115"/>
                  <a:gd name="T18" fmla="*/ 72 w 101"/>
                  <a:gd name="T19" fmla="*/ 52 h 115"/>
                  <a:gd name="T20" fmla="*/ 91 w 101"/>
                  <a:gd name="T21" fmla="*/ 54 h 115"/>
                  <a:gd name="T22" fmla="*/ 80 w 101"/>
                  <a:gd name="T23" fmla="*/ 60 h 115"/>
                  <a:gd name="T24" fmla="*/ 69 w 101"/>
                  <a:gd name="T25" fmla="*/ 64 h 115"/>
                  <a:gd name="T26" fmla="*/ 74 w 101"/>
                  <a:gd name="T27" fmla="*/ 84 h 115"/>
                  <a:gd name="T28" fmla="*/ 49 w 101"/>
                  <a:gd name="T29" fmla="*/ 79 h 115"/>
                  <a:gd name="T30" fmla="*/ 35 w 101"/>
                  <a:gd name="T31" fmla="*/ 115 h 115"/>
                  <a:gd name="T32" fmla="*/ 32 w 101"/>
                  <a:gd name="T33" fmla="*/ 102 h 115"/>
                  <a:gd name="T34" fmla="*/ 32 w 101"/>
                  <a:gd name="T35" fmla="*/ 82 h 115"/>
                  <a:gd name="T36" fmla="*/ 13 w 101"/>
                  <a:gd name="T37" fmla="*/ 91 h 115"/>
                  <a:gd name="T38" fmla="*/ 24 w 101"/>
                  <a:gd name="T39" fmla="*/ 71 h 115"/>
                  <a:gd name="T40" fmla="*/ 16 w 101"/>
                  <a:gd name="T41" fmla="*/ 64 h 115"/>
                  <a:gd name="T42" fmla="*/ 0 w 101"/>
                  <a:gd name="T43" fmla="*/ 60 h 115"/>
                  <a:gd name="T44" fmla="*/ 10 w 101"/>
                  <a:gd name="T45" fmla="*/ 55 h 115"/>
                  <a:gd name="T46" fmla="*/ 4 w 101"/>
                  <a:gd name="T47" fmla="*/ 46 h 115"/>
                  <a:gd name="T48" fmla="*/ 18 w 101"/>
                  <a:gd name="T49" fmla="*/ 44 h 115"/>
                  <a:gd name="T50" fmla="*/ 10 w 101"/>
                  <a:gd name="T51" fmla="*/ 28 h 115"/>
                  <a:gd name="T52" fmla="*/ 26 w 101"/>
                  <a:gd name="T53" fmla="*/ 31 h 115"/>
                  <a:gd name="T54" fmla="*/ 28 w 101"/>
                  <a:gd name="T55" fmla="*/ 23 h 115"/>
                  <a:gd name="T56" fmla="*/ 33 w 101"/>
                  <a:gd name="T57" fmla="*/ 3 h 115"/>
                  <a:gd name="T58" fmla="*/ 34 w 101"/>
                  <a:gd name="T59" fmla="*/ 0 h 115"/>
                  <a:gd name="T60" fmla="*/ 36 w 101"/>
                  <a:gd name="T61" fmla="*/ 0 h 115"/>
                  <a:gd name="T62" fmla="*/ 50 w 101"/>
                  <a:gd name="T63" fmla="*/ 21 h 115"/>
                  <a:gd name="T64" fmla="*/ 65 w 101"/>
                  <a:gd name="T65" fmla="*/ 11 h 115"/>
                  <a:gd name="T66" fmla="*/ 67 w 101"/>
                  <a:gd name="T67" fmla="*/ 13 h 115"/>
                  <a:gd name="T68" fmla="*/ 62 w 101"/>
                  <a:gd name="T69" fmla="*/ 26 h 115"/>
                  <a:gd name="T70" fmla="*/ 62 w 101"/>
                  <a:gd name="T71" fmla="*/ 26 h 115"/>
                  <a:gd name="T72" fmla="*/ 67 w 101"/>
                  <a:gd name="T73" fmla="*/ 44 h 115"/>
                  <a:gd name="T74" fmla="*/ 68 w 101"/>
                  <a:gd name="T75" fmla="*/ 43 h 115"/>
                  <a:gd name="T76" fmla="*/ 69 w 101"/>
                  <a:gd name="T77" fmla="*/ 42 h 115"/>
                  <a:gd name="T78" fmla="*/ 69 w 101"/>
                  <a:gd name="T79" fmla="*/ 42 h 115"/>
                  <a:gd name="T80" fmla="*/ 69 w 101"/>
                  <a:gd name="T81" fmla="*/ 42 h 115"/>
                  <a:gd name="T82" fmla="*/ 68 w 101"/>
                  <a:gd name="T83" fmla="*/ 43 h 115"/>
                  <a:gd name="T84" fmla="*/ 67 w 101"/>
                  <a:gd name="T85" fmla="*/ 44 h 115"/>
                  <a:gd name="T86" fmla="*/ 66 w 101"/>
                  <a:gd name="T87" fmla="*/ 45 h 115"/>
                  <a:gd name="T88" fmla="*/ 67 w 101"/>
                  <a:gd name="T89" fmla="*/ 44 h 115"/>
                  <a:gd name="T90" fmla="*/ 53 w 101"/>
                  <a:gd name="T91" fmla="*/ 55 h 115"/>
                  <a:gd name="T92" fmla="*/ 52 w 101"/>
                  <a:gd name="T93" fmla="*/ 56 h 115"/>
                  <a:gd name="T94" fmla="*/ 53 w 101"/>
                  <a:gd name="T95" fmla="*/ 57 h 115"/>
                  <a:gd name="T96" fmla="*/ 53 w 101"/>
                  <a:gd name="T97" fmla="*/ 57 h 115"/>
                  <a:gd name="T98" fmla="*/ 53 w 101"/>
                  <a:gd name="T99" fmla="*/ 55 h 115"/>
                  <a:gd name="T100" fmla="*/ 40 w 101"/>
                  <a:gd name="T101" fmla="*/ 71 h 115"/>
                  <a:gd name="T102" fmla="*/ 40 w 101"/>
                  <a:gd name="T103" fmla="*/ 71 h 115"/>
                  <a:gd name="T104" fmla="*/ 40 w 101"/>
                  <a:gd name="T105" fmla="*/ 72 h 115"/>
                  <a:gd name="T106" fmla="*/ 40 w 101"/>
                  <a:gd name="T107" fmla="*/ 72 h 115"/>
                  <a:gd name="T108" fmla="*/ 40 w 101"/>
                  <a:gd name="T109" fmla="*/ 71 h 115"/>
                  <a:gd name="T110" fmla="*/ 36 w 101"/>
                  <a:gd name="T111" fmla="*/ 8 h 115"/>
                  <a:gd name="T112" fmla="*/ 36 w 101"/>
                  <a:gd name="T113" fmla="*/ 8 h 115"/>
                  <a:gd name="T114" fmla="*/ 35 w 101"/>
                  <a:gd name="T115" fmla="*/ 8 h 115"/>
                  <a:gd name="T116" fmla="*/ 36 w 101"/>
                  <a:gd name="T117" fmla="*/ 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1" h="115">
                    <a:moveTo>
                      <a:pt x="62" y="26"/>
                    </a:moveTo>
                    <a:cubicBezTo>
                      <a:pt x="63" y="25"/>
                      <a:pt x="65" y="24"/>
                      <a:pt x="67" y="24"/>
                    </a:cubicBezTo>
                    <a:cubicBezTo>
                      <a:pt x="76" y="19"/>
                      <a:pt x="86" y="14"/>
                      <a:pt x="96" y="10"/>
                    </a:cubicBezTo>
                    <a:cubicBezTo>
                      <a:pt x="97" y="9"/>
                      <a:pt x="99" y="10"/>
                      <a:pt x="100" y="10"/>
                    </a:cubicBezTo>
                    <a:cubicBezTo>
                      <a:pt x="100" y="10"/>
                      <a:pt x="100" y="10"/>
                      <a:pt x="101" y="11"/>
                    </a:cubicBezTo>
                    <a:cubicBezTo>
                      <a:pt x="93" y="18"/>
                      <a:pt x="85" y="25"/>
                      <a:pt x="78" y="31"/>
                    </a:cubicBezTo>
                    <a:cubicBezTo>
                      <a:pt x="78" y="32"/>
                      <a:pt x="78" y="32"/>
                      <a:pt x="78" y="33"/>
                    </a:cubicBezTo>
                    <a:cubicBezTo>
                      <a:pt x="81" y="33"/>
                      <a:pt x="85" y="33"/>
                      <a:pt x="88" y="33"/>
                    </a:cubicBezTo>
                    <a:cubicBezTo>
                      <a:pt x="88" y="39"/>
                      <a:pt x="82" y="38"/>
                      <a:pt x="80" y="42"/>
                    </a:cubicBezTo>
                    <a:cubicBezTo>
                      <a:pt x="78" y="45"/>
                      <a:pt x="75" y="48"/>
                      <a:pt x="72" y="52"/>
                    </a:cubicBezTo>
                    <a:cubicBezTo>
                      <a:pt x="78" y="53"/>
                      <a:pt x="84" y="53"/>
                      <a:pt x="91" y="54"/>
                    </a:cubicBezTo>
                    <a:cubicBezTo>
                      <a:pt x="89" y="61"/>
                      <a:pt x="83" y="58"/>
                      <a:pt x="80" y="60"/>
                    </a:cubicBezTo>
                    <a:cubicBezTo>
                      <a:pt x="77" y="62"/>
                      <a:pt x="73" y="63"/>
                      <a:pt x="69" y="64"/>
                    </a:cubicBezTo>
                    <a:cubicBezTo>
                      <a:pt x="71" y="71"/>
                      <a:pt x="72" y="77"/>
                      <a:pt x="74" y="84"/>
                    </a:cubicBezTo>
                    <a:cubicBezTo>
                      <a:pt x="65" y="87"/>
                      <a:pt x="59" y="78"/>
                      <a:pt x="49" y="79"/>
                    </a:cubicBezTo>
                    <a:cubicBezTo>
                      <a:pt x="45" y="90"/>
                      <a:pt x="40" y="102"/>
                      <a:pt x="35" y="115"/>
                    </a:cubicBezTo>
                    <a:cubicBezTo>
                      <a:pt x="31" y="111"/>
                      <a:pt x="32" y="106"/>
                      <a:pt x="32" y="102"/>
                    </a:cubicBezTo>
                    <a:cubicBezTo>
                      <a:pt x="32" y="95"/>
                      <a:pt x="32" y="88"/>
                      <a:pt x="32" y="82"/>
                    </a:cubicBezTo>
                    <a:cubicBezTo>
                      <a:pt x="24" y="82"/>
                      <a:pt x="22" y="91"/>
                      <a:pt x="13" y="91"/>
                    </a:cubicBezTo>
                    <a:cubicBezTo>
                      <a:pt x="17" y="84"/>
                      <a:pt x="20" y="77"/>
                      <a:pt x="24" y="71"/>
                    </a:cubicBezTo>
                    <a:cubicBezTo>
                      <a:pt x="22" y="69"/>
                      <a:pt x="19" y="66"/>
                      <a:pt x="16" y="64"/>
                    </a:cubicBezTo>
                    <a:cubicBezTo>
                      <a:pt x="12" y="63"/>
                      <a:pt x="6" y="65"/>
                      <a:pt x="0" y="60"/>
                    </a:cubicBezTo>
                    <a:cubicBezTo>
                      <a:pt x="4" y="58"/>
                      <a:pt x="7" y="57"/>
                      <a:pt x="10" y="55"/>
                    </a:cubicBezTo>
                    <a:cubicBezTo>
                      <a:pt x="8" y="52"/>
                      <a:pt x="6" y="49"/>
                      <a:pt x="4" y="46"/>
                    </a:cubicBezTo>
                    <a:cubicBezTo>
                      <a:pt x="8" y="43"/>
                      <a:pt x="13" y="45"/>
                      <a:pt x="18" y="44"/>
                    </a:cubicBezTo>
                    <a:cubicBezTo>
                      <a:pt x="15" y="38"/>
                      <a:pt x="13" y="34"/>
                      <a:pt x="10" y="28"/>
                    </a:cubicBezTo>
                    <a:cubicBezTo>
                      <a:pt x="16" y="26"/>
                      <a:pt x="21" y="31"/>
                      <a:pt x="26" y="31"/>
                    </a:cubicBezTo>
                    <a:cubicBezTo>
                      <a:pt x="27" y="29"/>
                      <a:pt x="27" y="26"/>
                      <a:pt x="28" y="23"/>
                    </a:cubicBezTo>
                    <a:cubicBezTo>
                      <a:pt x="29" y="17"/>
                      <a:pt x="31" y="10"/>
                      <a:pt x="33" y="3"/>
                    </a:cubicBezTo>
                    <a:cubicBezTo>
                      <a:pt x="33" y="2"/>
                      <a:pt x="34" y="1"/>
                      <a:pt x="34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41" y="7"/>
                      <a:pt x="45" y="14"/>
                      <a:pt x="50" y="21"/>
                    </a:cubicBezTo>
                    <a:cubicBezTo>
                      <a:pt x="55" y="18"/>
                      <a:pt x="60" y="15"/>
                      <a:pt x="65" y="11"/>
                    </a:cubicBezTo>
                    <a:cubicBezTo>
                      <a:pt x="66" y="12"/>
                      <a:pt x="66" y="12"/>
                      <a:pt x="67" y="13"/>
                    </a:cubicBezTo>
                    <a:cubicBezTo>
                      <a:pt x="65" y="17"/>
                      <a:pt x="64" y="21"/>
                      <a:pt x="62" y="26"/>
                    </a:cubicBezTo>
                    <a:cubicBezTo>
                      <a:pt x="62" y="26"/>
                      <a:pt x="62" y="26"/>
                      <a:pt x="62" y="26"/>
                    </a:cubicBezTo>
                    <a:close/>
                    <a:moveTo>
                      <a:pt x="67" y="44"/>
                    </a:moveTo>
                    <a:cubicBezTo>
                      <a:pt x="67" y="44"/>
                      <a:pt x="67" y="44"/>
                      <a:pt x="68" y="43"/>
                    </a:cubicBezTo>
                    <a:cubicBezTo>
                      <a:pt x="68" y="43"/>
                      <a:pt x="68" y="43"/>
                      <a:pt x="69" y="42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5"/>
                      <a:pt x="66" y="45"/>
                      <a:pt x="66" y="45"/>
                    </a:cubicBezTo>
                    <a:lnTo>
                      <a:pt x="67" y="44"/>
                    </a:lnTo>
                    <a:close/>
                    <a:moveTo>
                      <a:pt x="53" y="55"/>
                    </a:move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3" y="56"/>
                      <a:pt x="53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6"/>
                      <a:pt x="53" y="56"/>
                      <a:pt x="53" y="55"/>
                    </a:cubicBezTo>
                    <a:close/>
                    <a:moveTo>
                      <a:pt x="40" y="71"/>
                    </a:moveTo>
                    <a:cubicBezTo>
                      <a:pt x="40" y="71"/>
                      <a:pt x="40" y="71"/>
                      <a:pt x="40" y="71"/>
                    </a:cubicBezTo>
                    <a:cubicBezTo>
                      <a:pt x="40" y="71"/>
                      <a:pt x="40" y="71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1"/>
                      <a:pt x="40" y="71"/>
                      <a:pt x="40" y="71"/>
                    </a:cubicBezTo>
                    <a:close/>
                    <a:moveTo>
                      <a:pt x="36" y="8"/>
                    </a:move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5" y="8"/>
                    </a:cubicBez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85"/>
              <p:cNvSpPr>
                <a:spLocks noEditPoints="1"/>
              </p:cNvSpPr>
              <p:nvPr/>
            </p:nvSpPr>
            <p:spPr bwMode="auto">
              <a:xfrm>
                <a:off x="3321" y="3882"/>
                <a:ext cx="175" cy="296"/>
              </a:xfrm>
              <a:custGeom>
                <a:avLst/>
                <a:gdLst>
                  <a:gd name="T0" fmla="*/ 99 w 102"/>
                  <a:gd name="T1" fmla="*/ 120 h 172"/>
                  <a:gd name="T2" fmla="*/ 93 w 102"/>
                  <a:gd name="T3" fmla="*/ 145 h 172"/>
                  <a:gd name="T4" fmla="*/ 84 w 102"/>
                  <a:gd name="T5" fmla="*/ 172 h 172"/>
                  <a:gd name="T6" fmla="*/ 80 w 102"/>
                  <a:gd name="T7" fmla="*/ 160 h 172"/>
                  <a:gd name="T8" fmla="*/ 80 w 102"/>
                  <a:gd name="T9" fmla="*/ 108 h 172"/>
                  <a:gd name="T10" fmla="*/ 71 w 102"/>
                  <a:gd name="T11" fmla="*/ 116 h 172"/>
                  <a:gd name="T12" fmla="*/ 56 w 102"/>
                  <a:gd name="T13" fmla="*/ 164 h 172"/>
                  <a:gd name="T14" fmla="*/ 56 w 102"/>
                  <a:gd name="T15" fmla="*/ 135 h 172"/>
                  <a:gd name="T16" fmla="*/ 57 w 102"/>
                  <a:gd name="T17" fmla="*/ 60 h 172"/>
                  <a:gd name="T18" fmla="*/ 23 w 102"/>
                  <a:gd name="T19" fmla="*/ 116 h 172"/>
                  <a:gd name="T20" fmla="*/ 3 w 102"/>
                  <a:gd name="T21" fmla="*/ 128 h 172"/>
                  <a:gd name="T22" fmla="*/ 21 w 102"/>
                  <a:gd name="T23" fmla="*/ 57 h 172"/>
                  <a:gd name="T24" fmla="*/ 0 w 102"/>
                  <a:gd name="T25" fmla="*/ 62 h 172"/>
                  <a:gd name="T26" fmla="*/ 21 w 102"/>
                  <a:gd name="T27" fmla="*/ 17 h 172"/>
                  <a:gd name="T28" fmla="*/ 35 w 102"/>
                  <a:gd name="T29" fmla="*/ 0 h 172"/>
                  <a:gd name="T30" fmla="*/ 37 w 102"/>
                  <a:gd name="T31" fmla="*/ 32 h 172"/>
                  <a:gd name="T32" fmla="*/ 25 w 102"/>
                  <a:gd name="T33" fmla="*/ 57 h 172"/>
                  <a:gd name="T34" fmla="*/ 46 w 102"/>
                  <a:gd name="T35" fmla="*/ 69 h 172"/>
                  <a:gd name="T36" fmla="*/ 57 w 102"/>
                  <a:gd name="T37" fmla="*/ 41 h 172"/>
                  <a:gd name="T38" fmla="*/ 68 w 102"/>
                  <a:gd name="T39" fmla="*/ 7 h 172"/>
                  <a:gd name="T40" fmla="*/ 74 w 102"/>
                  <a:gd name="T41" fmla="*/ 15 h 172"/>
                  <a:gd name="T42" fmla="*/ 61 w 102"/>
                  <a:gd name="T43" fmla="*/ 63 h 172"/>
                  <a:gd name="T44" fmla="*/ 79 w 102"/>
                  <a:gd name="T45" fmla="*/ 99 h 172"/>
                  <a:gd name="T46" fmla="*/ 83 w 102"/>
                  <a:gd name="T47" fmla="*/ 68 h 172"/>
                  <a:gd name="T48" fmla="*/ 85 w 102"/>
                  <a:gd name="T49" fmla="*/ 98 h 172"/>
                  <a:gd name="T50" fmla="*/ 89 w 102"/>
                  <a:gd name="T51" fmla="*/ 145 h 172"/>
                  <a:gd name="T52" fmla="*/ 34 w 102"/>
                  <a:gd name="T53" fmla="*/ 3 h 172"/>
                  <a:gd name="T54" fmla="*/ 24 w 102"/>
                  <a:gd name="T55" fmla="*/ 43 h 172"/>
                  <a:gd name="T56" fmla="*/ 39 w 102"/>
                  <a:gd name="T57" fmla="*/ 17 h 172"/>
                  <a:gd name="T58" fmla="*/ 59 w 102"/>
                  <a:gd name="T59" fmla="*/ 163 h 172"/>
                  <a:gd name="T60" fmla="*/ 67 w 102"/>
                  <a:gd name="T61" fmla="*/ 122 h 172"/>
                  <a:gd name="T62" fmla="*/ 59 w 102"/>
                  <a:gd name="T63" fmla="*/ 163 h 172"/>
                  <a:gd name="T64" fmla="*/ 6 w 102"/>
                  <a:gd name="T65" fmla="*/ 136 h 172"/>
                  <a:gd name="T66" fmla="*/ 20 w 102"/>
                  <a:gd name="T67" fmla="*/ 107 h 172"/>
                  <a:gd name="T68" fmla="*/ 83 w 102"/>
                  <a:gd name="T69" fmla="*/ 95 h 172"/>
                  <a:gd name="T70" fmla="*/ 85 w 102"/>
                  <a:gd name="T71" fmla="*/ 71 h 172"/>
                  <a:gd name="T72" fmla="*/ 60 w 102"/>
                  <a:gd name="T73" fmla="*/ 42 h 172"/>
                  <a:gd name="T74" fmla="*/ 72 w 102"/>
                  <a:gd name="T75" fmla="*/ 10 h 172"/>
                  <a:gd name="T76" fmla="*/ 84 w 102"/>
                  <a:gd name="T77" fmla="*/ 159 h 172"/>
                  <a:gd name="T78" fmla="*/ 84 w 102"/>
                  <a:gd name="T79" fmla="*/ 15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172">
                    <a:moveTo>
                      <a:pt x="88" y="145"/>
                    </a:moveTo>
                    <a:cubicBezTo>
                      <a:pt x="93" y="137"/>
                      <a:pt x="99" y="130"/>
                      <a:pt x="99" y="120"/>
                    </a:cubicBezTo>
                    <a:cubicBezTo>
                      <a:pt x="102" y="123"/>
                      <a:pt x="102" y="127"/>
                      <a:pt x="101" y="130"/>
                    </a:cubicBezTo>
                    <a:cubicBezTo>
                      <a:pt x="98" y="135"/>
                      <a:pt x="96" y="140"/>
                      <a:pt x="93" y="145"/>
                    </a:cubicBezTo>
                    <a:cubicBezTo>
                      <a:pt x="89" y="151"/>
                      <a:pt x="87" y="157"/>
                      <a:pt x="88" y="163"/>
                    </a:cubicBezTo>
                    <a:cubicBezTo>
                      <a:pt x="88" y="169"/>
                      <a:pt x="88" y="169"/>
                      <a:pt x="84" y="172"/>
                    </a:cubicBezTo>
                    <a:cubicBezTo>
                      <a:pt x="82" y="172"/>
                      <a:pt x="80" y="171"/>
                      <a:pt x="77" y="170"/>
                    </a:cubicBezTo>
                    <a:cubicBezTo>
                      <a:pt x="78" y="166"/>
                      <a:pt x="78" y="162"/>
                      <a:pt x="80" y="160"/>
                    </a:cubicBezTo>
                    <a:cubicBezTo>
                      <a:pt x="86" y="153"/>
                      <a:pt x="86" y="145"/>
                      <a:pt x="85" y="137"/>
                    </a:cubicBezTo>
                    <a:cubicBezTo>
                      <a:pt x="83" y="127"/>
                      <a:pt x="81" y="118"/>
                      <a:pt x="80" y="108"/>
                    </a:cubicBezTo>
                    <a:cubicBezTo>
                      <a:pt x="80" y="108"/>
                      <a:pt x="79" y="107"/>
                      <a:pt x="79" y="106"/>
                    </a:cubicBezTo>
                    <a:cubicBezTo>
                      <a:pt x="75" y="110"/>
                      <a:pt x="73" y="114"/>
                      <a:pt x="71" y="116"/>
                    </a:cubicBezTo>
                    <a:cubicBezTo>
                      <a:pt x="71" y="128"/>
                      <a:pt x="71" y="138"/>
                      <a:pt x="71" y="148"/>
                    </a:cubicBezTo>
                    <a:cubicBezTo>
                      <a:pt x="71" y="159"/>
                      <a:pt x="65" y="165"/>
                      <a:pt x="56" y="164"/>
                    </a:cubicBezTo>
                    <a:cubicBezTo>
                      <a:pt x="49" y="161"/>
                      <a:pt x="49" y="155"/>
                      <a:pt x="51" y="149"/>
                    </a:cubicBezTo>
                    <a:cubicBezTo>
                      <a:pt x="52" y="145"/>
                      <a:pt x="54" y="140"/>
                      <a:pt x="56" y="135"/>
                    </a:cubicBezTo>
                    <a:cubicBezTo>
                      <a:pt x="59" y="129"/>
                      <a:pt x="63" y="123"/>
                      <a:pt x="67" y="116"/>
                    </a:cubicBezTo>
                    <a:cubicBezTo>
                      <a:pt x="63" y="98"/>
                      <a:pt x="60" y="79"/>
                      <a:pt x="57" y="60"/>
                    </a:cubicBezTo>
                    <a:cubicBezTo>
                      <a:pt x="49" y="70"/>
                      <a:pt x="41" y="81"/>
                      <a:pt x="32" y="91"/>
                    </a:cubicBezTo>
                    <a:cubicBezTo>
                      <a:pt x="26" y="98"/>
                      <a:pt x="23" y="106"/>
                      <a:pt x="23" y="116"/>
                    </a:cubicBezTo>
                    <a:cubicBezTo>
                      <a:pt x="23" y="127"/>
                      <a:pt x="21" y="133"/>
                      <a:pt x="15" y="142"/>
                    </a:cubicBezTo>
                    <a:cubicBezTo>
                      <a:pt x="5" y="143"/>
                      <a:pt x="0" y="136"/>
                      <a:pt x="3" y="128"/>
                    </a:cubicBezTo>
                    <a:cubicBezTo>
                      <a:pt x="7" y="117"/>
                      <a:pt x="14" y="108"/>
                      <a:pt x="21" y="100"/>
                    </a:cubicBezTo>
                    <a:cubicBezTo>
                      <a:pt x="21" y="85"/>
                      <a:pt x="21" y="71"/>
                      <a:pt x="21" y="57"/>
                    </a:cubicBezTo>
                    <a:cubicBezTo>
                      <a:pt x="15" y="59"/>
                      <a:pt x="10" y="61"/>
                      <a:pt x="5" y="63"/>
                    </a:cubicBezTo>
                    <a:cubicBezTo>
                      <a:pt x="4" y="64"/>
                      <a:pt x="2" y="63"/>
                      <a:pt x="0" y="62"/>
                    </a:cubicBezTo>
                    <a:cubicBezTo>
                      <a:pt x="7" y="58"/>
                      <a:pt x="16" y="57"/>
                      <a:pt x="20" y="51"/>
                    </a:cubicBezTo>
                    <a:cubicBezTo>
                      <a:pt x="20" y="39"/>
                      <a:pt x="20" y="28"/>
                      <a:pt x="21" y="17"/>
                    </a:cubicBezTo>
                    <a:cubicBezTo>
                      <a:pt x="21" y="14"/>
                      <a:pt x="21" y="12"/>
                      <a:pt x="22" y="10"/>
                    </a:cubicBezTo>
                    <a:cubicBezTo>
                      <a:pt x="24" y="2"/>
                      <a:pt x="27" y="0"/>
                      <a:pt x="35" y="0"/>
                    </a:cubicBezTo>
                    <a:cubicBezTo>
                      <a:pt x="40" y="3"/>
                      <a:pt x="42" y="7"/>
                      <a:pt x="42" y="13"/>
                    </a:cubicBezTo>
                    <a:cubicBezTo>
                      <a:pt x="42" y="20"/>
                      <a:pt x="41" y="26"/>
                      <a:pt x="37" y="32"/>
                    </a:cubicBezTo>
                    <a:cubicBezTo>
                      <a:pt x="34" y="38"/>
                      <a:pt x="30" y="44"/>
                      <a:pt x="27" y="50"/>
                    </a:cubicBezTo>
                    <a:cubicBezTo>
                      <a:pt x="25" y="52"/>
                      <a:pt x="25" y="55"/>
                      <a:pt x="25" y="57"/>
                    </a:cubicBezTo>
                    <a:cubicBezTo>
                      <a:pt x="25" y="69"/>
                      <a:pt x="25" y="80"/>
                      <a:pt x="26" y="93"/>
                    </a:cubicBezTo>
                    <a:cubicBezTo>
                      <a:pt x="33" y="84"/>
                      <a:pt x="39" y="77"/>
                      <a:pt x="46" y="69"/>
                    </a:cubicBezTo>
                    <a:cubicBezTo>
                      <a:pt x="48" y="66"/>
                      <a:pt x="49" y="63"/>
                      <a:pt x="51" y="60"/>
                    </a:cubicBezTo>
                    <a:cubicBezTo>
                      <a:pt x="55" y="55"/>
                      <a:pt x="58" y="49"/>
                      <a:pt x="57" y="41"/>
                    </a:cubicBezTo>
                    <a:cubicBezTo>
                      <a:pt x="57" y="35"/>
                      <a:pt x="58" y="29"/>
                      <a:pt x="59" y="22"/>
                    </a:cubicBezTo>
                    <a:cubicBezTo>
                      <a:pt x="60" y="16"/>
                      <a:pt x="62" y="11"/>
                      <a:pt x="68" y="7"/>
                    </a:cubicBezTo>
                    <a:cubicBezTo>
                      <a:pt x="69" y="7"/>
                      <a:pt x="72" y="7"/>
                      <a:pt x="74" y="7"/>
                    </a:cubicBezTo>
                    <a:cubicBezTo>
                      <a:pt x="77" y="9"/>
                      <a:pt x="75" y="12"/>
                      <a:pt x="74" y="15"/>
                    </a:cubicBezTo>
                    <a:cubicBezTo>
                      <a:pt x="70" y="25"/>
                      <a:pt x="67" y="36"/>
                      <a:pt x="63" y="46"/>
                    </a:cubicBezTo>
                    <a:cubicBezTo>
                      <a:pt x="60" y="52"/>
                      <a:pt x="60" y="57"/>
                      <a:pt x="61" y="63"/>
                    </a:cubicBezTo>
                    <a:cubicBezTo>
                      <a:pt x="63" y="79"/>
                      <a:pt x="66" y="95"/>
                      <a:pt x="69" y="112"/>
                    </a:cubicBezTo>
                    <a:cubicBezTo>
                      <a:pt x="73" y="107"/>
                      <a:pt x="76" y="104"/>
                      <a:pt x="79" y="99"/>
                    </a:cubicBezTo>
                    <a:cubicBezTo>
                      <a:pt x="77" y="91"/>
                      <a:pt x="77" y="82"/>
                      <a:pt x="80" y="74"/>
                    </a:cubicBezTo>
                    <a:cubicBezTo>
                      <a:pt x="80" y="71"/>
                      <a:pt x="82" y="70"/>
                      <a:pt x="83" y="68"/>
                    </a:cubicBezTo>
                    <a:cubicBezTo>
                      <a:pt x="93" y="67"/>
                      <a:pt x="98" y="73"/>
                      <a:pt x="94" y="81"/>
                    </a:cubicBezTo>
                    <a:cubicBezTo>
                      <a:pt x="92" y="87"/>
                      <a:pt x="88" y="92"/>
                      <a:pt x="85" y="98"/>
                    </a:cubicBezTo>
                    <a:cubicBezTo>
                      <a:pt x="84" y="100"/>
                      <a:pt x="83" y="103"/>
                      <a:pt x="83" y="106"/>
                    </a:cubicBezTo>
                    <a:cubicBezTo>
                      <a:pt x="85" y="119"/>
                      <a:pt x="87" y="132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lose/>
                    <a:moveTo>
                      <a:pt x="34" y="3"/>
                    </a:moveTo>
                    <a:cubicBezTo>
                      <a:pt x="28" y="4"/>
                      <a:pt x="27" y="5"/>
                      <a:pt x="25" y="11"/>
                    </a:cubicBezTo>
                    <a:cubicBezTo>
                      <a:pt x="22" y="21"/>
                      <a:pt x="23" y="32"/>
                      <a:pt x="24" y="43"/>
                    </a:cubicBezTo>
                    <a:cubicBezTo>
                      <a:pt x="24" y="43"/>
                      <a:pt x="24" y="44"/>
                      <a:pt x="25" y="46"/>
                    </a:cubicBezTo>
                    <a:cubicBezTo>
                      <a:pt x="31" y="36"/>
                      <a:pt x="37" y="28"/>
                      <a:pt x="39" y="17"/>
                    </a:cubicBezTo>
                    <a:cubicBezTo>
                      <a:pt x="40" y="12"/>
                      <a:pt x="39" y="7"/>
                      <a:pt x="34" y="3"/>
                    </a:cubicBezTo>
                    <a:close/>
                    <a:moveTo>
                      <a:pt x="59" y="163"/>
                    </a:moveTo>
                    <a:cubicBezTo>
                      <a:pt x="62" y="160"/>
                      <a:pt x="65" y="159"/>
                      <a:pt x="66" y="156"/>
                    </a:cubicBezTo>
                    <a:cubicBezTo>
                      <a:pt x="70" y="145"/>
                      <a:pt x="69" y="134"/>
                      <a:pt x="67" y="122"/>
                    </a:cubicBezTo>
                    <a:cubicBezTo>
                      <a:pt x="61" y="134"/>
                      <a:pt x="53" y="144"/>
                      <a:pt x="53" y="158"/>
                    </a:cubicBezTo>
                    <a:cubicBezTo>
                      <a:pt x="55" y="159"/>
                      <a:pt x="56" y="161"/>
                      <a:pt x="59" y="163"/>
                    </a:cubicBezTo>
                    <a:close/>
                    <a:moveTo>
                      <a:pt x="20" y="107"/>
                    </a:moveTo>
                    <a:cubicBezTo>
                      <a:pt x="14" y="116"/>
                      <a:pt x="6" y="124"/>
                      <a:pt x="6" y="136"/>
                    </a:cubicBezTo>
                    <a:cubicBezTo>
                      <a:pt x="8" y="137"/>
                      <a:pt x="10" y="138"/>
                      <a:pt x="12" y="139"/>
                    </a:cubicBezTo>
                    <a:cubicBezTo>
                      <a:pt x="18" y="132"/>
                      <a:pt x="20" y="125"/>
                      <a:pt x="20" y="107"/>
                    </a:cubicBezTo>
                    <a:close/>
                    <a:moveTo>
                      <a:pt x="81" y="94"/>
                    </a:moveTo>
                    <a:cubicBezTo>
                      <a:pt x="82" y="94"/>
                      <a:pt x="82" y="95"/>
                      <a:pt x="83" y="95"/>
                    </a:cubicBezTo>
                    <a:cubicBezTo>
                      <a:pt x="86" y="89"/>
                      <a:pt x="89" y="84"/>
                      <a:pt x="91" y="79"/>
                    </a:cubicBezTo>
                    <a:cubicBezTo>
                      <a:pt x="93" y="73"/>
                      <a:pt x="91" y="70"/>
                      <a:pt x="85" y="71"/>
                    </a:cubicBezTo>
                    <a:cubicBezTo>
                      <a:pt x="81" y="78"/>
                      <a:pt x="80" y="86"/>
                      <a:pt x="81" y="94"/>
                    </a:cubicBezTo>
                    <a:close/>
                    <a:moveTo>
                      <a:pt x="60" y="42"/>
                    </a:moveTo>
                    <a:cubicBezTo>
                      <a:pt x="60" y="42"/>
                      <a:pt x="61" y="42"/>
                      <a:pt x="61" y="42"/>
                    </a:cubicBezTo>
                    <a:cubicBezTo>
                      <a:pt x="65" y="31"/>
                      <a:pt x="68" y="21"/>
                      <a:pt x="72" y="10"/>
                    </a:cubicBezTo>
                    <a:cubicBezTo>
                      <a:pt x="64" y="11"/>
                      <a:pt x="62" y="18"/>
                      <a:pt x="60" y="42"/>
                    </a:cubicBezTo>
                    <a:close/>
                    <a:moveTo>
                      <a:pt x="84" y="159"/>
                    </a:moveTo>
                    <a:cubicBezTo>
                      <a:pt x="83" y="162"/>
                      <a:pt x="80" y="165"/>
                      <a:pt x="82" y="169"/>
                    </a:cubicBezTo>
                    <a:cubicBezTo>
                      <a:pt x="86" y="167"/>
                      <a:pt x="84" y="163"/>
                      <a:pt x="84" y="159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86"/>
              <p:cNvSpPr>
                <a:spLocks noEditPoints="1"/>
              </p:cNvSpPr>
              <p:nvPr/>
            </p:nvSpPr>
            <p:spPr bwMode="auto">
              <a:xfrm>
                <a:off x="3390" y="3410"/>
                <a:ext cx="70" cy="93"/>
              </a:xfrm>
              <a:custGeom>
                <a:avLst/>
                <a:gdLst>
                  <a:gd name="T0" fmla="*/ 17 w 41"/>
                  <a:gd name="T1" fmla="*/ 54 h 54"/>
                  <a:gd name="T2" fmla="*/ 15 w 41"/>
                  <a:gd name="T3" fmla="*/ 34 h 54"/>
                  <a:gd name="T4" fmla="*/ 0 w 41"/>
                  <a:gd name="T5" fmla="*/ 25 h 54"/>
                  <a:gd name="T6" fmla="*/ 14 w 41"/>
                  <a:gd name="T7" fmla="*/ 22 h 54"/>
                  <a:gd name="T8" fmla="*/ 15 w 41"/>
                  <a:gd name="T9" fmla="*/ 0 h 54"/>
                  <a:gd name="T10" fmla="*/ 26 w 41"/>
                  <a:gd name="T11" fmla="*/ 19 h 54"/>
                  <a:gd name="T12" fmla="*/ 39 w 41"/>
                  <a:gd name="T13" fmla="*/ 20 h 54"/>
                  <a:gd name="T14" fmla="*/ 35 w 41"/>
                  <a:gd name="T15" fmla="*/ 28 h 54"/>
                  <a:gd name="T16" fmla="*/ 41 w 41"/>
                  <a:gd name="T17" fmla="*/ 42 h 54"/>
                  <a:gd name="T18" fmla="*/ 29 w 41"/>
                  <a:gd name="T19" fmla="*/ 41 h 54"/>
                  <a:gd name="T20" fmla="*/ 17 w 41"/>
                  <a:gd name="T21" fmla="*/ 54 h 54"/>
                  <a:gd name="T22" fmla="*/ 14 w 41"/>
                  <a:gd name="T23" fmla="*/ 29 h 54"/>
                  <a:gd name="T24" fmla="*/ 14 w 41"/>
                  <a:gd name="T25" fmla="*/ 29 h 54"/>
                  <a:gd name="T26" fmla="*/ 15 w 41"/>
                  <a:gd name="T27" fmla="*/ 29 h 54"/>
                  <a:gd name="T28" fmla="*/ 15 w 41"/>
                  <a:gd name="T29" fmla="*/ 29 h 54"/>
                  <a:gd name="T30" fmla="*/ 14 w 41"/>
                  <a:gd name="T31" fmla="*/ 2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4">
                    <a:moveTo>
                      <a:pt x="17" y="54"/>
                    </a:moveTo>
                    <a:cubicBezTo>
                      <a:pt x="17" y="47"/>
                      <a:pt x="16" y="41"/>
                      <a:pt x="15" y="34"/>
                    </a:cubicBezTo>
                    <a:cubicBezTo>
                      <a:pt x="10" y="32"/>
                      <a:pt x="4" y="30"/>
                      <a:pt x="0" y="25"/>
                    </a:cubicBezTo>
                    <a:cubicBezTo>
                      <a:pt x="4" y="20"/>
                      <a:pt x="9" y="24"/>
                      <a:pt x="14" y="22"/>
                    </a:cubicBezTo>
                    <a:cubicBezTo>
                      <a:pt x="16" y="15"/>
                      <a:pt x="12" y="8"/>
                      <a:pt x="15" y="0"/>
                    </a:cubicBezTo>
                    <a:cubicBezTo>
                      <a:pt x="19" y="8"/>
                      <a:pt x="23" y="14"/>
                      <a:pt x="26" y="19"/>
                    </a:cubicBezTo>
                    <a:cubicBezTo>
                      <a:pt x="31" y="22"/>
                      <a:pt x="35" y="16"/>
                      <a:pt x="39" y="20"/>
                    </a:cubicBezTo>
                    <a:cubicBezTo>
                      <a:pt x="37" y="23"/>
                      <a:pt x="36" y="26"/>
                      <a:pt x="35" y="28"/>
                    </a:cubicBezTo>
                    <a:cubicBezTo>
                      <a:pt x="38" y="33"/>
                      <a:pt x="39" y="37"/>
                      <a:pt x="41" y="42"/>
                    </a:cubicBezTo>
                    <a:cubicBezTo>
                      <a:pt x="37" y="48"/>
                      <a:pt x="33" y="42"/>
                      <a:pt x="29" y="41"/>
                    </a:cubicBezTo>
                    <a:cubicBezTo>
                      <a:pt x="26" y="45"/>
                      <a:pt x="25" y="52"/>
                      <a:pt x="17" y="54"/>
                    </a:cubicBezTo>
                    <a:close/>
                    <a:moveTo>
                      <a:pt x="14" y="29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87"/>
              <p:cNvSpPr>
                <a:spLocks noEditPoints="1"/>
              </p:cNvSpPr>
              <p:nvPr/>
            </p:nvSpPr>
            <p:spPr bwMode="auto">
              <a:xfrm>
                <a:off x="2464" y="2997"/>
                <a:ext cx="170" cy="164"/>
              </a:xfrm>
              <a:custGeom>
                <a:avLst/>
                <a:gdLst>
                  <a:gd name="T0" fmla="*/ 32 w 99"/>
                  <a:gd name="T1" fmla="*/ 57 h 96"/>
                  <a:gd name="T2" fmla="*/ 41 w 99"/>
                  <a:gd name="T3" fmla="*/ 31 h 96"/>
                  <a:gd name="T4" fmla="*/ 38 w 99"/>
                  <a:gd name="T5" fmla="*/ 19 h 96"/>
                  <a:gd name="T6" fmla="*/ 50 w 99"/>
                  <a:gd name="T7" fmla="*/ 7 h 96"/>
                  <a:gd name="T8" fmla="*/ 45 w 99"/>
                  <a:gd name="T9" fmla="*/ 30 h 96"/>
                  <a:gd name="T10" fmla="*/ 56 w 99"/>
                  <a:gd name="T11" fmla="*/ 49 h 96"/>
                  <a:gd name="T12" fmla="*/ 63 w 99"/>
                  <a:gd name="T13" fmla="*/ 18 h 96"/>
                  <a:gd name="T14" fmla="*/ 73 w 99"/>
                  <a:gd name="T15" fmla="*/ 17 h 96"/>
                  <a:gd name="T16" fmla="*/ 71 w 99"/>
                  <a:gd name="T17" fmla="*/ 31 h 96"/>
                  <a:gd name="T18" fmla="*/ 78 w 99"/>
                  <a:gd name="T19" fmla="*/ 41 h 96"/>
                  <a:gd name="T20" fmla="*/ 93 w 99"/>
                  <a:gd name="T21" fmla="*/ 39 h 96"/>
                  <a:gd name="T22" fmla="*/ 99 w 99"/>
                  <a:gd name="T23" fmla="*/ 37 h 96"/>
                  <a:gd name="T24" fmla="*/ 67 w 99"/>
                  <a:gd name="T25" fmla="*/ 35 h 96"/>
                  <a:gd name="T26" fmla="*/ 60 w 99"/>
                  <a:gd name="T27" fmla="*/ 51 h 96"/>
                  <a:gd name="T28" fmla="*/ 62 w 99"/>
                  <a:gd name="T29" fmla="*/ 74 h 96"/>
                  <a:gd name="T30" fmla="*/ 55 w 99"/>
                  <a:gd name="T31" fmla="*/ 53 h 96"/>
                  <a:gd name="T32" fmla="*/ 44 w 99"/>
                  <a:gd name="T33" fmla="*/ 35 h 96"/>
                  <a:gd name="T34" fmla="*/ 42 w 99"/>
                  <a:gd name="T35" fmla="*/ 35 h 96"/>
                  <a:gd name="T36" fmla="*/ 35 w 99"/>
                  <a:gd name="T37" fmla="*/ 60 h 96"/>
                  <a:gd name="T38" fmla="*/ 37 w 99"/>
                  <a:gd name="T39" fmla="*/ 66 h 96"/>
                  <a:gd name="T40" fmla="*/ 42 w 99"/>
                  <a:gd name="T41" fmla="*/ 88 h 96"/>
                  <a:gd name="T42" fmla="*/ 42 w 99"/>
                  <a:gd name="T43" fmla="*/ 96 h 96"/>
                  <a:gd name="T44" fmla="*/ 31 w 99"/>
                  <a:gd name="T45" fmla="*/ 62 h 96"/>
                  <a:gd name="T46" fmla="*/ 27 w 99"/>
                  <a:gd name="T47" fmla="*/ 54 h 96"/>
                  <a:gd name="T48" fmla="*/ 13 w 99"/>
                  <a:gd name="T49" fmla="*/ 35 h 96"/>
                  <a:gd name="T50" fmla="*/ 1 w 99"/>
                  <a:gd name="T51" fmla="*/ 44 h 96"/>
                  <a:gd name="T52" fmla="*/ 0 w 99"/>
                  <a:gd name="T53" fmla="*/ 42 h 96"/>
                  <a:gd name="T54" fmla="*/ 11 w 99"/>
                  <a:gd name="T55" fmla="*/ 31 h 96"/>
                  <a:gd name="T56" fmla="*/ 13 w 99"/>
                  <a:gd name="T57" fmla="*/ 7 h 96"/>
                  <a:gd name="T58" fmla="*/ 26 w 99"/>
                  <a:gd name="T59" fmla="*/ 2 h 96"/>
                  <a:gd name="T60" fmla="*/ 26 w 99"/>
                  <a:gd name="T61" fmla="*/ 11 h 96"/>
                  <a:gd name="T62" fmla="*/ 15 w 99"/>
                  <a:gd name="T63" fmla="*/ 31 h 96"/>
                  <a:gd name="T64" fmla="*/ 32 w 99"/>
                  <a:gd name="T65" fmla="*/ 57 h 96"/>
                  <a:gd name="T66" fmla="*/ 13 w 99"/>
                  <a:gd name="T67" fmla="*/ 28 h 96"/>
                  <a:gd name="T68" fmla="*/ 25 w 99"/>
                  <a:gd name="T69" fmla="*/ 5 h 96"/>
                  <a:gd name="T70" fmla="*/ 13 w 99"/>
                  <a:gd name="T71" fmla="*/ 28 h 96"/>
                  <a:gd name="T72" fmla="*/ 39 w 99"/>
                  <a:gd name="T73" fmla="*/ 91 h 96"/>
                  <a:gd name="T74" fmla="*/ 34 w 99"/>
                  <a:gd name="T75" fmla="*/ 69 h 96"/>
                  <a:gd name="T76" fmla="*/ 39 w 99"/>
                  <a:gd name="T77" fmla="*/ 91 h 96"/>
                  <a:gd name="T78" fmla="*/ 40 w 99"/>
                  <a:gd name="T79" fmla="*/ 12 h 96"/>
                  <a:gd name="T80" fmla="*/ 42 w 99"/>
                  <a:gd name="T81" fmla="*/ 24 h 96"/>
                  <a:gd name="T82" fmla="*/ 44 w 99"/>
                  <a:gd name="T83" fmla="*/ 24 h 96"/>
                  <a:gd name="T84" fmla="*/ 48 w 99"/>
                  <a:gd name="T85" fmla="*/ 11 h 96"/>
                  <a:gd name="T86" fmla="*/ 46 w 99"/>
                  <a:gd name="T87" fmla="*/ 10 h 96"/>
                  <a:gd name="T88" fmla="*/ 40 w 99"/>
                  <a:gd name="T89" fmla="*/ 12 h 96"/>
                  <a:gd name="T90" fmla="*/ 59 w 99"/>
                  <a:gd name="T91" fmla="*/ 56 h 96"/>
                  <a:gd name="T92" fmla="*/ 62 w 99"/>
                  <a:gd name="T93" fmla="*/ 70 h 96"/>
                  <a:gd name="T94" fmla="*/ 59 w 99"/>
                  <a:gd name="T95" fmla="*/ 56 h 96"/>
                  <a:gd name="T96" fmla="*/ 68 w 99"/>
                  <a:gd name="T97" fmla="*/ 24 h 96"/>
                  <a:gd name="T98" fmla="*/ 69 w 99"/>
                  <a:gd name="T99" fmla="*/ 24 h 96"/>
                  <a:gd name="T100" fmla="*/ 69 w 99"/>
                  <a:gd name="T101" fmla="*/ 21 h 96"/>
                  <a:gd name="T102" fmla="*/ 68 w 99"/>
                  <a:gd name="T103" fmla="*/ 21 h 96"/>
                  <a:gd name="T104" fmla="*/ 68 w 99"/>
                  <a:gd name="T105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96">
                    <a:moveTo>
                      <a:pt x="32" y="57"/>
                    </a:moveTo>
                    <a:cubicBezTo>
                      <a:pt x="35" y="47"/>
                      <a:pt x="38" y="39"/>
                      <a:pt x="41" y="31"/>
                    </a:cubicBezTo>
                    <a:cubicBezTo>
                      <a:pt x="40" y="26"/>
                      <a:pt x="39" y="23"/>
                      <a:pt x="38" y="19"/>
                    </a:cubicBezTo>
                    <a:cubicBezTo>
                      <a:pt x="36" y="10"/>
                      <a:pt x="41" y="6"/>
                      <a:pt x="50" y="7"/>
                    </a:cubicBezTo>
                    <a:cubicBezTo>
                      <a:pt x="52" y="15"/>
                      <a:pt x="47" y="21"/>
                      <a:pt x="45" y="30"/>
                    </a:cubicBezTo>
                    <a:cubicBezTo>
                      <a:pt x="48" y="35"/>
                      <a:pt x="52" y="42"/>
                      <a:pt x="56" y="49"/>
                    </a:cubicBezTo>
                    <a:cubicBezTo>
                      <a:pt x="62" y="39"/>
                      <a:pt x="68" y="31"/>
                      <a:pt x="63" y="18"/>
                    </a:cubicBezTo>
                    <a:cubicBezTo>
                      <a:pt x="67" y="18"/>
                      <a:pt x="69" y="18"/>
                      <a:pt x="73" y="17"/>
                    </a:cubicBezTo>
                    <a:cubicBezTo>
                      <a:pt x="72" y="22"/>
                      <a:pt x="72" y="26"/>
                      <a:pt x="71" y="31"/>
                    </a:cubicBezTo>
                    <a:cubicBezTo>
                      <a:pt x="71" y="34"/>
                      <a:pt x="74" y="38"/>
                      <a:pt x="78" y="41"/>
                    </a:cubicBezTo>
                    <a:cubicBezTo>
                      <a:pt x="85" y="45"/>
                      <a:pt x="88" y="42"/>
                      <a:pt x="93" y="39"/>
                    </a:cubicBezTo>
                    <a:cubicBezTo>
                      <a:pt x="95" y="38"/>
                      <a:pt x="97" y="37"/>
                      <a:pt x="99" y="37"/>
                    </a:cubicBezTo>
                    <a:cubicBezTo>
                      <a:pt x="91" y="48"/>
                      <a:pt x="81" y="52"/>
                      <a:pt x="67" y="35"/>
                    </a:cubicBezTo>
                    <a:cubicBezTo>
                      <a:pt x="65" y="41"/>
                      <a:pt x="62" y="46"/>
                      <a:pt x="60" y="51"/>
                    </a:cubicBezTo>
                    <a:cubicBezTo>
                      <a:pt x="68" y="63"/>
                      <a:pt x="67" y="71"/>
                      <a:pt x="62" y="74"/>
                    </a:cubicBezTo>
                    <a:cubicBezTo>
                      <a:pt x="54" y="73"/>
                      <a:pt x="53" y="64"/>
                      <a:pt x="55" y="53"/>
                    </a:cubicBezTo>
                    <a:cubicBezTo>
                      <a:pt x="52" y="47"/>
                      <a:pt x="48" y="41"/>
                      <a:pt x="44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43"/>
                      <a:pt x="37" y="52"/>
                      <a:pt x="35" y="60"/>
                    </a:cubicBezTo>
                    <a:cubicBezTo>
                      <a:pt x="35" y="62"/>
                      <a:pt x="36" y="64"/>
                      <a:pt x="37" y="66"/>
                    </a:cubicBezTo>
                    <a:cubicBezTo>
                      <a:pt x="39" y="74"/>
                      <a:pt x="41" y="81"/>
                      <a:pt x="42" y="88"/>
                    </a:cubicBezTo>
                    <a:cubicBezTo>
                      <a:pt x="43" y="91"/>
                      <a:pt x="42" y="93"/>
                      <a:pt x="42" y="96"/>
                    </a:cubicBezTo>
                    <a:cubicBezTo>
                      <a:pt x="32" y="94"/>
                      <a:pt x="28" y="82"/>
                      <a:pt x="31" y="62"/>
                    </a:cubicBezTo>
                    <a:cubicBezTo>
                      <a:pt x="30" y="59"/>
                      <a:pt x="28" y="56"/>
                      <a:pt x="27" y="54"/>
                    </a:cubicBezTo>
                    <a:cubicBezTo>
                      <a:pt x="22" y="47"/>
                      <a:pt x="18" y="41"/>
                      <a:pt x="13" y="35"/>
                    </a:cubicBezTo>
                    <a:cubicBezTo>
                      <a:pt x="9" y="38"/>
                      <a:pt x="5" y="41"/>
                      <a:pt x="1" y="44"/>
                    </a:cubicBezTo>
                    <a:cubicBezTo>
                      <a:pt x="0" y="43"/>
                      <a:pt x="0" y="43"/>
                      <a:pt x="0" y="42"/>
                    </a:cubicBezTo>
                    <a:cubicBezTo>
                      <a:pt x="3" y="39"/>
                      <a:pt x="7" y="35"/>
                      <a:pt x="11" y="31"/>
                    </a:cubicBezTo>
                    <a:cubicBezTo>
                      <a:pt x="5" y="22"/>
                      <a:pt x="7" y="14"/>
                      <a:pt x="13" y="7"/>
                    </a:cubicBezTo>
                    <a:cubicBezTo>
                      <a:pt x="16" y="3"/>
                      <a:pt x="20" y="0"/>
                      <a:pt x="26" y="2"/>
                    </a:cubicBezTo>
                    <a:cubicBezTo>
                      <a:pt x="29" y="5"/>
                      <a:pt x="28" y="8"/>
                      <a:pt x="26" y="11"/>
                    </a:cubicBezTo>
                    <a:cubicBezTo>
                      <a:pt x="23" y="18"/>
                      <a:pt x="19" y="24"/>
                      <a:pt x="15" y="31"/>
                    </a:cubicBezTo>
                    <a:cubicBezTo>
                      <a:pt x="21" y="39"/>
                      <a:pt x="26" y="48"/>
                      <a:pt x="32" y="57"/>
                    </a:cubicBezTo>
                    <a:close/>
                    <a:moveTo>
                      <a:pt x="13" y="28"/>
                    </a:moveTo>
                    <a:cubicBezTo>
                      <a:pt x="18" y="20"/>
                      <a:pt x="23" y="14"/>
                      <a:pt x="25" y="5"/>
                    </a:cubicBezTo>
                    <a:cubicBezTo>
                      <a:pt x="13" y="5"/>
                      <a:pt x="7" y="17"/>
                      <a:pt x="13" y="28"/>
                    </a:cubicBezTo>
                    <a:close/>
                    <a:moveTo>
                      <a:pt x="39" y="91"/>
                    </a:moveTo>
                    <a:cubicBezTo>
                      <a:pt x="40" y="83"/>
                      <a:pt x="37" y="76"/>
                      <a:pt x="34" y="69"/>
                    </a:cubicBezTo>
                    <a:cubicBezTo>
                      <a:pt x="32" y="77"/>
                      <a:pt x="33" y="85"/>
                      <a:pt x="39" y="91"/>
                    </a:cubicBezTo>
                    <a:close/>
                    <a:moveTo>
                      <a:pt x="40" y="12"/>
                    </a:moveTo>
                    <a:cubicBezTo>
                      <a:pt x="41" y="17"/>
                      <a:pt x="42" y="21"/>
                      <a:pt x="42" y="24"/>
                    </a:cubicBezTo>
                    <a:cubicBezTo>
                      <a:pt x="43" y="24"/>
                      <a:pt x="43" y="24"/>
                      <a:pt x="44" y="24"/>
                    </a:cubicBezTo>
                    <a:cubicBezTo>
                      <a:pt x="45" y="20"/>
                      <a:pt x="46" y="15"/>
                      <a:pt x="48" y="11"/>
                    </a:cubicBezTo>
                    <a:cubicBezTo>
                      <a:pt x="47" y="10"/>
                      <a:pt x="47" y="10"/>
                      <a:pt x="46" y="10"/>
                    </a:cubicBezTo>
                    <a:cubicBezTo>
                      <a:pt x="45" y="10"/>
                      <a:pt x="43" y="11"/>
                      <a:pt x="40" y="12"/>
                    </a:cubicBezTo>
                    <a:close/>
                    <a:moveTo>
                      <a:pt x="59" y="56"/>
                    </a:moveTo>
                    <a:cubicBezTo>
                      <a:pt x="56" y="64"/>
                      <a:pt x="57" y="68"/>
                      <a:pt x="62" y="70"/>
                    </a:cubicBezTo>
                    <a:cubicBezTo>
                      <a:pt x="64" y="65"/>
                      <a:pt x="62" y="60"/>
                      <a:pt x="59" y="56"/>
                    </a:cubicBezTo>
                    <a:close/>
                    <a:moveTo>
                      <a:pt x="68" y="24"/>
                    </a:moveTo>
                    <a:cubicBezTo>
                      <a:pt x="68" y="24"/>
                      <a:pt x="69" y="24"/>
                      <a:pt x="69" y="24"/>
                    </a:cubicBezTo>
                    <a:cubicBezTo>
                      <a:pt x="69" y="23"/>
                      <a:pt x="69" y="22"/>
                      <a:pt x="69" y="21"/>
                    </a:cubicBezTo>
                    <a:cubicBezTo>
                      <a:pt x="69" y="21"/>
                      <a:pt x="69" y="21"/>
                      <a:pt x="68" y="21"/>
                    </a:cubicBezTo>
                    <a:cubicBezTo>
                      <a:pt x="68" y="22"/>
                      <a:pt x="68" y="23"/>
                      <a:pt x="68" y="24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88"/>
              <p:cNvSpPr>
                <a:spLocks noEditPoints="1"/>
              </p:cNvSpPr>
              <p:nvPr/>
            </p:nvSpPr>
            <p:spPr bwMode="auto">
              <a:xfrm>
                <a:off x="2475" y="427"/>
                <a:ext cx="139" cy="179"/>
              </a:xfrm>
              <a:custGeom>
                <a:avLst/>
                <a:gdLst>
                  <a:gd name="T0" fmla="*/ 81 w 81"/>
                  <a:gd name="T1" fmla="*/ 59 h 104"/>
                  <a:gd name="T2" fmla="*/ 58 w 81"/>
                  <a:gd name="T3" fmla="*/ 101 h 104"/>
                  <a:gd name="T4" fmla="*/ 45 w 81"/>
                  <a:gd name="T5" fmla="*/ 104 h 104"/>
                  <a:gd name="T6" fmla="*/ 10 w 81"/>
                  <a:gd name="T7" fmla="*/ 79 h 104"/>
                  <a:gd name="T8" fmla="*/ 14 w 81"/>
                  <a:gd name="T9" fmla="*/ 14 h 104"/>
                  <a:gd name="T10" fmla="*/ 34 w 81"/>
                  <a:gd name="T11" fmla="*/ 1 h 104"/>
                  <a:gd name="T12" fmla="*/ 72 w 81"/>
                  <a:gd name="T13" fmla="*/ 22 h 104"/>
                  <a:gd name="T14" fmla="*/ 81 w 81"/>
                  <a:gd name="T15" fmla="*/ 59 h 104"/>
                  <a:gd name="T16" fmla="*/ 21 w 81"/>
                  <a:gd name="T17" fmla="*/ 22 h 104"/>
                  <a:gd name="T18" fmla="*/ 21 w 81"/>
                  <a:gd name="T19" fmla="*/ 22 h 104"/>
                  <a:gd name="T20" fmla="*/ 21 w 81"/>
                  <a:gd name="T21" fmla="*/ 22 h 104"/>
                  <a:gd name="T22" fmla="*/ 21 w 81"/>
                  <a:gd name="T23" fmla="*/ 22 h 104"/>
                  <a:gd name="T24" fmla="*/ 21 w 81"/>
                  <a:gd name="T25" fmla="*/ 22 h 104"/>
                  <a:gd name="T26" fmla="*/ 61 w 81"/>
                  <a:gd name="T27" fmla="*/ 61 h 104"/>
                  <a:gd name="T28" fmla="*/ 50 w 81"/>
                  <a:gd name="T29" fmla="*/ 31 h 104"/>
                  <a:gd name="T30" fmla="*/ 20 w 81"/>
                  <a:gd name="T31" fmla="*/ 39 h 104"/>
                  <a:gd name="T32" fmla="*/ 30 w 81"/>
                  <a:gd name="T33" fmla="*/ 82 h 104"/>
                  <a:gd name="T34" fmla="*/ 56 w 81"/>
                  <a:gd name="T35" fmla="*/ 80 h 104"/>
                  <a:gd name="T36" fmla="*/ 61 w 81"/>
                  <a:gd name="T37" fmla="*/ 61 h 104"/>
                  <a:gd name="T38" fmla="*/ 70 w 81"/>
                  <a:gd name="T39" fmla="*/ 46 h 104"/>
                  <a:gd name="T40" fmla="*/ 70 w 81"/>
                  <a:gd name="T41" fmla="*/ 46 h 104"/>
                  <a:gd name="T42" fmla="*/ 71 w 81"/>
                  <a:gd name="T43" fmla="*/ 46 h 104"/>
                  <a:gd name="T44" fmla="*/ 70 w 81"/>
                  <a:gd name="T4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1" h="104">
                    <a:moveTo>
                      <a:pt x="81" y="59"/>
                    </a:moveTo>
                    <a:cubicBezTo>
                      <a:pt x="80" y="75"/>
                      <a:pt x="73" y="90"/>
                      <a:pt x="58" y="101"/>
                    </a:cubicBezTo>
                    <a:cubicBezTo>
                      <a:pt x="54" y="103"/>
                      <a:pt x="49" y="104"/>
                      <a:pt x="45" y="104"/>
                    </a:cubicBezTo>
                    <a:cubicBezTo>
                      <a:pt x="29" y="103"/>
                      <a:pt x="17" y="94"/>
                      <a:pt x="10" y="79"/>
                    </a:cubicBezTo>
                    <a:cubicBezTo>
                      <a:pt x="0" y="57"/>
                      <a:pt x="1" y="35"/>
                      <a:pt x="14" y="14"/>
                    </a:cubicBezTo>
                    <a:cubicBezTo>
                      <a:pt x="18" y="6"/>
                      <a:pt x="26" y="1"/>
                      <a:pt x="34" y="1"/>
                    </a:cubicBezTo>
                    <a:cubicBezTo>
                      <a:pt x="53" y="0"/>
                      <a:pt x="62" y="4"/>
                      <a:pt x="72" y="22"/>
                    </a:cubicBezTo>
                    <a:cubicBezTo>
                      <a:pt x="78" y="33"/>
                      <a:pt x="80" y="44"/>
                      <a:pt x="81" y="59"/>
                    </a:cubicBezTo>
                    <a:close/>
                    <a:moveTo>
                      <a:pt x="21" y="22"/>
                    </a:move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lose/>
                    <a:moveTo>
                      <a:pt x="61" y="61"/>
                    </a:moveTo>
                    <a:cubicBezTo>
                      <a:pt x="60" y="48"/>
                      <a:pt x="58" y="38"/>
                      <a:pt x="50" y="31"/>
                    </a:cubicBezTo>
                    <a:cubicBezTo>
                      <a:pt x="42" y="24"/>
                      <a:pt x="24" y="24"/>
                      <a:pt x="20" y="39"/>
                    </a:cubicBezTo>
                    <a:cubicBezTo>
                      <a:pt x="14" y="56"/>
                      <a:pt x="20" y="70"/>
                      <a:pt x="30" y="82"/>
                    </a:cubicBezTo>
                    <a:cubicBezTo>
                      <a:pt x="37" y="92"/>
                      <a:pt x="51" y="90"/>
                      <a:pt x="56" y="80"/>
                    </a:cubicBezTo>
                    <a:cubicBezTo>
                      <a:pt x="59" y="73"/>
                      <a:pt x="60" y="66"/>
                      <a:pt x="61" y="61"/>
                    </a:cubicBezTo>
                    <a:close/>
                    <a:moveTo>
                      <a:pt x="70" y="46"/>
                    </a:move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1" y="46"/>
                    </a:cubicBezTo>
                    <a:lnTo>
                      <a:pt x="70" y="46"/>
                    </a:ln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89"/>
              <p:cNvSpPr>
                <a:spLocks noEditPoints="1"/>
              </p:cNvSpPr>
              <p:nvPr/>
            </p:nvSpPr>
            <p:spPr bwMode="auto">
              <a:xfrm>
                <a:off x="2557" y="228"/>
                <a:ext cx="139" cy="174"/>
              </a:xfrm>
              <a:custGeom>
                <a:avLst/>
                <a:gdLst>
                  <a:gd name="T0" fmla="*/ 44 w 81"/>
                  <a:gd name="T1" fmla="*/ 1 h 101"/>
                  <a:gd name="T2" fmla="*/ 45 w 81"/>
                  <a:gd name="T3" fmla="*/ 15 h 101"/>
                  <a:gd name="T4" fmla="*/ 48 w 81"/>
                  <a:gd name="T5" fmla="*/ 30 h 101"/>
                  <a:gd name="T6" fmla="*/ 64 w 81"/>
                  <a:gd name="T7" fmla="*/ 8 h 101"/>
                  <a:gd name="T8" fmla="*/ 65 w 81"/>
                  <a:gd name="T9" fmla="*/ 8 h 101"/>
                  <a:gd name="T10" fmla="*/ 58 w 81"/>
                  <a:gd name="T11" fmla="*/ 35 h 101"/>
                  <a:gd name="T12" fmla="*/ 59 w 81"/>
                  <a:gd name="T13" fmla="*/ 36 h 101"/>
                  <a:gd name="T14" fmla="*/ 79 w 81"/>
                  <a:gd name="T15" fmla="*/ 25 h 101"/>
                  <a:gd name="T16" fmla="*/ 81 w 81"/>
                  <a:gd name="T17" fmla="*/ 26 h 101"/>
                  <a:gd name="T18" fmla="*/ 78 w 81"/>
                  <a:gd name="T19" fmla="*/ 30 h 101"/>
                  <a:gd name="T20" fmla="*/ 61 w 81"/>
                  <a:gd name="T21" fmla="*/ 51 h 101"/>
                  <a:gd name="T22" fmla="*/ 77 w 81"/>
                  <a:gd name="T23" fmla="*/ 59 h 101"/>
                  <a:gd name="T24" fmla="*/ 81 w 81"/>
                  <a:gd name="T25" fmla="*/ 62 h 101"/>
                  <a:gd name="T26" fmla="*/ 80 w 81"/>
                  <a:gd name="T27" fmla="*/ 63 h 101"/>
                  <a:gd name="T28" fmla="*/ 60 w 81"/>
                  <a:gd name="T29" fmla="*/ 66 h 101"/>
                  <a:gd name="T30" fmla="*/ 62 w 81"/>
                  <a:gd name="T31" fmla="*/ 100 h 101"/>
                  <a:gd name="T32" fmla="*/ 61 w 81"/>
                  <a:gd name="T33" fmla="*/ 101 h 101"/>
                  <a:gd name="T34" fmla="*/ 41 w 81"/>
                  <a:gd name="T35" fmla="*/ 76 h 101"/>
                  <a:gd name="T36" fmla="*/ 36 w 81"/>
                  <a:gd name="T37" fmla="*/ 94 h 101"/>
                  <a:gd name="T38" fmla="*/ 34 w 81"/>
                  <a:gd name="T39" fmla="*/ 94 h 101"/>
                  <a:gd name="T40" fmla="*/ 23 w 81"/>
                  <a:gd name="T41" fmla="*/ 69 h 101"/>
                  <a:gd name="T42" fmla="*/ 0 w 81"/>
                  <a:gd name="T43" fmla="*/ 77 h 101"/>
                  <a:gd name="T44" fmla="*/ 1 w 81"/>
                  <a:gd name="T45" fmla="*/ 71 h 101"/>
                  <a:gd name="T46" fmla="*/ 14 w 81"/>
                  <a:gd name="T47" fmla="*/ 51 h 101"/>
                  <a:gd name="T48" fmla="*/ 4 w 81"/>
                  <a:gd name="T49" fmla="*/ 18 h 101"/>
                  <a:gd name="T50" fmla="*/ 6 w 81"/>
                  <a:gd name="T51" fmla="*/ 17 h 101"/>
                  <a:gd name="T52" fmla="*/ 12 w 81"/>
                  <a:gd name="T53" fmla="*/ 19 h 101"/>
                  <a:gd name="T54" fmla="*/ 32 w 81"/>
                  <a:gd name="T55" fmla="*/ 34 h 101"/>
                  <a:gd name="T56" fmla="*/ 37 w 81"/>
                  <a:gd name="T57" fmla="*/ 6 h 101"/>
                  <a:gd name="T58" fmla="*/ 44 w 81"/>
                  <a:gd name="T59" fmla="*/ 1 h 101"/>
                  <a:gd name="T60" fmla="*/ 69 w 81"/>
                  <a:gd name="T61" fmla="*/ 36 h 101"/>
                  <a:gd name="T62" fmla="*/ 68 w 81"/>
                  <a:gd name="T63" fmla="*/ 37 h 101"/>
                  <a:gd name="T64" fmla="*/ 68 w 81"/>
                  <a:gd name="T65" fmla="*/ 36 h 101"/>
                  <a:gd name="T66" fmla="*/ 69 w 81"/>
                  <a:gd name="T67" fmla="*/ 36 h 101"/>
                  <a:gd name="T68" fmla="*/ 14 w 81"/>
                  <a:gd name="T69" fmla="*/ 67 h 101"/>
                  <a:gd name="T70" fmla="*/ 14 w 81"/>
                  <a:gd name="T71" fmla="*/ 67 h 101"/>
                  <a:gd name="T72" fmla="*/ 13 w 81"/>
                  <a:gd name="T73" fmla="*/ 67 h 101"/>
                  <a:gd name="T74" fmla="*/ 13 w 81"/>
                  <a:gd name="T75" fmla="*/ 67 h 101"/>
                  <a:gd name="T76" fmla="*/ 14 w 81"/>
                  <a:gd name="T77" fmla="*/ 6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1" h="101">
                    <a:moveTo>
                      <a:pt x="44" y="1"/>
                    </a:moveTo>
                    <a:cubicBezTo>
                      <a:pt x="44" y="6"/>
                      <a:pt x="44" y="11"/>
                      <a:pt x="45" y="15"/>
                    </a:cubicBezTo>
                    <a:cubicBezTo>
                      <a:pt x="46" y="20"/>
                      <a:pt x="47" y="24"/>
                      <a:pt x="48" y="30"/>
                    </a:cubicBezTo>
                    <a:cubicBezTo>
                      <a:pt x="54" y="22"/>
                      <a:pt x="59" y="15"/>
                      <a:pt x="64" y="8"/>
                    </a:cubicBezTo>
                    <a:cubicBezTo>
                      <a:pt x="64" y="8"/>
                      <a:pt x="65" y="8"/>
                      <a:pt x="65" y="8"/>
                    </a:cubicBezTo>
                    <a:cubicBezTo>
                      <a:pt x="63" y="17"/>
                      <a:pt x="60" y="26"/>
                      <a:pt x="58" y="35"/>
                    </a:cubicBezTo>
                    <a:cubicBezTo>
                      <a:pt x="58" y="35"/>
                      <a:pt x="58" y="35"/>
                      <a:pt x="59" y="36"/>
                    </a:cubicBezTo>
                    <a:cubicBezTo>
                      <a:pt x="66" y="32"/>
                      <a:pt x="72" y="28"/>
                      <a:pt x="79" y="25"/>
                    </a:cubicBezTo>
                    <a:cubicBezTo>
                      <a:pt x="80" y="25"/>
                      <a:pt x="80" y="25"/>
                      <a:pt x="81" y="26"/>
                    </a:cubicBezTo>
                    <a:cubicBezTo>
                      <a:pt x="80" y="27"/>
                      <a:pt x="79" y="29"/>
                      <a:pt x="78" y="30"/>
                    </a:cubicBezTo>
                    <a:cubicBezTo>
                      <a:pt x="73" y="37"/>
                      <a:pt x="67" y="43"/>
                      <a:pt x="61" y="51"/>
                    </a:cubicBezTo>
                    <a:cubicBezTo>
                      <a:pt x="67" y="54"/>
                      <a:pt x="72" y="56"/>
                      <a:pt x="77" y="59"/>
                    </a:cubicBezTo>
                    <a:cubicBezTo>
                      <a:pt x="78" y="59"/>
                      <a:pt x="80" y="61"/>
                      <a:pt x="81" y="62"/>
                    </a:cubicBezTo>
                    <a:cubicBezTo>
                      <a:pt x="81" y="62"/>
                      <a:pt x="81" y="63"/>
                      <a:pt x="80" y="63"/>
                    </a:cubicBezTo>
                    <a:cubicBezTo>
                      <a:pt x="73" y="64"/>
                      <a:pt x="66" y="65"/>
                      <a:pt x="60" y="66"/>
                    </a:cubicBezTo>
                    <a:cubicBezTo>
                      <a:pt x="58" y="78"/>
                      <a:pt x="64" y="88"/>
                      <a:pt x="62" y="100"/>
                    </a:cubicBezTo>
                    <a:cubicBezTo>
                      <a:pt x="61" y="100"/>
                      <a:pt x="61" y="100"/>
                      <a:pt x="61" y="101"/>
                    </a:cubicBezTo>
                    <a:cubicBezTo>
                      <a:pt x="54" y="93"/>
                      <a:pt x="48" y="85"/>
                      <a:pt x="41" y="76"/>
                    </a:cubicBezTo>
                    <a:cubicBezTo>
                      <a:pt x="39" y="83"/>
                      <a:pt x="37" y="88"/>
                      <a:pt x="36" y="94"/>
                    </a:cubicBezTo>
                    <a:cubicBezTo>
                      <a:pt x="35" y="94"/>
                      <a:pt x="34" y="94"/>
                      <a:pt x="34" y="94"/>
                    </a:cubicBezTo>
                    <a:cubicBezTo>
                      <a:pt x="28" y="87"/>
                      <a:pt x="26" y="77"/>
                      <a:pt x="23" y="69"/>
                    </a:cubicBezTo>
                    <a:cubicBezTo>
                      <a:pt x="15" y="71"/>
                      <a:pt x="9" y="74"/>
                      <a:pt x="0" y="77"/>
                    </a:cubicBezTo>
                    <a:cubicBezTo>
                      <a:pt x="1" y="74"/>
                      <a:pt x="1" y="72"/>
                      <a:pt x="1" y="71"/>
                    </a:cubicBezTo>
                    <a:cubicBezTo>
                      <a:pt x="5" y="64"/>
                      <a:pt x="9" y="58"/>
                      <a:pt x="14" y="51"/>
                    </a:cubicBezTo>
                    <a:cubicBezTo>
                      <a:pt x="11" y="40"/>
                      <a:pt x="7" y="29"/>
                      <a:pt x="4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8" y="18"/>
                      <a:pt x="11" y="18"/>
                      <a:pt x="12" y="19"/>
                    </a:cubicBezTo>
                    <a:cubicBezTo>
                      <a:pt x="19" y="24"/>
                      <a:pt x="25" y="29"/>
                      <a:pt x="32" y="34"/>
                    </a:cubicBezTo>
                    <a:cubicBezTo>
                      <a:pt x="33" y="25"/>
                      <a:pt x="35" y="15"/>
                      <a:pt x="37" y="6"/>
                    </a:cubicBezTo>
                    <a:cubicBezTo>
                      <a:pt x="38" y="1"/>
                      <a:pt x="39" y="0"/>
                      <a:pt x="44" y="1"/>
                    </a:cubicBezTo>
                    <a:close/>
                    <a:moveTo>
                      <a:pt x="69" y="36"/>
                    </a:move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9" y="36"/>
                      <a:pt x="69" y="36"/>
                      <a:pt x="69" y="36"/>
                    </a:cubicBezTo>
                    <a:close/>
                    <a:moveTo>
                      <a:pt x="1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4" y="67"/>
                      <a:pt x="14" y="67"/>
                      <a:pt x="14" y="67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90"/>
              <p:cNvSpPr>
                <a:spLocks/>
              </p:cNvSpPr>
              <p:nvPr/>
            </p:nvSpPr>
            <p:spPr bwMode="auto">
              <a:xfrm>
                <a:off x="2677" y="338"/>
                <a:ext cx="174" cy="151"/>
              </a:xfrm>
              <a:custGeom>
                <a:avLst/>
                <a:gdLst>
                  <a:gd name="T0" fmla="*/ 23 w 101"/>
                  <a:gd name="T1" fmla="*/ 66 h 88"/>
                  <a:gd name="T2" fmla="*/ 22 w 101"/>
                  <a:gd name="T3" fmla="*/ 60 h 88"/>
                  <a:gd name="T4" fmla="*/ 29 w 101"/>
                  <a:gd name="T5" fmla="*/ 55 h 88"/>
                  <a:gd name="T6" fmla="*/ 33 w 101"/>
                  <a:gd name="T7" fmla="*/ 64 h 88"/>
                  <a:gd name="T8" fmla="*/ 22 w 101"/>
                  <a:gd name="T9" fmla="*/ 75 h 88"/>
                  <a:gd name="T10" fmla="*/ 14 w 101"/>
                  <a:gd name="T11" fmla="*/ 70 h 88"/>
                  <a:gd name="T12" fmla="*/ 30 w 101"/>
                  <a:gd name="T13" fmla="*/ 45 h 88"/>
                  <a:gd name="T14" fmla="*/ 43 w 101"/>
                  <a:gd name="T15" fmla="*/ 55 h 88"/>
                  <a:gd name="T16" fmla="*/ 39 w 101"/>
                  <a:gd name="T17" fmla="*/ 75 h 88"/>
                  <a:gd name="T18" fmla="*/ 16 w 101"/>
                  <a:gd name="T19" fmla="*/ 86 h 88"/>
                  <a:gd name="T20" fmla="*/ 7 w 101"/>
                  <a:gd name="T21" fmla="*/ 78 h 88"/>
                  <a:gd name="T22" fmla="*/ 17 w 101"/>
                  <a:gd name="T23" fmla="*/ 42 h 88"/>
                  <a:gd name="T24" fmla="*/ 52 w 101"/>
                  <a:gd name="T25" fmla="*/ 34 h 88"/>
                  <a:gd name="T26" fmla="*/ 78 w 101"/>
                  <a:gd name="T27" fmla="*/ 30 h 88"/>
                  <a:gd name="T28" fmla="*/ 92 w 101"/>
                  <a:gd name="T29" fmla="*/ 21 h 88"/>
                  <a:gd name="T30" fmla="*/ 96 w 101"/>
                  <a:gd name="T31" fmla="*/ 9 h 88"/>
                  <a:gd name="T32" fmla="*/ 86 w 101"/>
                  <a:gd name="T33" fmla="*/ 5 h 88"/>
                  <a:gd name="T34" fmla="*/ 68 w 101"/>
                  <a:gd name="T35" fmla="*/ 21 h 88"/>
                  <a:gd name="T36" fmla="*/ 72 w 101"/>
                  <a:gd name="T37" fmla="*/ 25 h 88"/>
                  <a:gd name="T38" fmla="*/ 82 w 101"/>
                  <a:gd name="T39" fmla="*/ 16 h 88"/>
                  <a:gd name="T40" fmla="*/ 76 w 101"/>
                  <a:gd name="T41" fmla="*/ 21 h 88"/>
                  <a:gd name="T42" fmla="*/ 73 w 101"/>
                  <a:gd name="T43" fmla="*/ 17 h 88"/>
                  <a:gd name="T44" fmla="*/ 80 w 101"/>
                  <a:gd name="T45" fmla="*/ 11 h 88"/>
                  <a:gd name="T46" fmla="*/ 86 w 101"/>
                  <a:gd name="T47" fmla="*/ 13 h 88"/>
                  <a:gd name="T48" fmla="*/ 79 w 101"/>
                  <a:gd name="T49" fmla="*/ 26 h 88"/>
                  <a:gd name="T50" fmla="*/ 68 w 101"/>
                  <a:gd name="T51" fmla="*/ 26 h 88"/>
                  <a:gd name="T52" fmla="*/ 66 w 101"/>
                  <a:gd name="T53" fmla="*/ 15 h 88"/>
                  <a:gd name="T54" fmla="*/ 93 w 101"/>
                  <a:gd name="T55" fmla="*/ 3 h 88"/>
                  <a:gd name="T56" fmla="*/ 100 w 101"/>
                  <a:gd name="T57" fmla="*/ 7 h 88"/>
                  <a:gd name="T58" fmla="*/ 93 w 101"/>
                  <a:gd name="T59" fmla="*/ 24 h 88"/>
                  <a:gd name="T60" fmla="*/ 76 w 101"/>
                  <a:gd name="T61" fmla="*/ 36 h 88"/>
                  <a:gd name="T62" fmla="*/ 51 w 101"/>
                  <a:gd name="T63" fmla="*/ 38 h 88"/>
                  <a:gd name="T64" fmla="*/ 18 w 101"/>
                  <a:gd name="T65" fmla="*/ 45 h 88"/>
                  <a:gd name="T66" fmla="*/ 11 w 101"/>
                  <a:gd name="T67" fmla="*/ 77 h 88"/>
                  <a:gd name="T68" fmla="*/ 21 w 101"/>
                  <a:gd name="T69" fmla="*/ 82 h 88"/>
                  <a:gd name="T70" fmla="*/ 40 w 101"/>
                  <a:gd name="T71" fmla="*/ 57 h 88"/>
                  <a:gd name="T72" fmla="*/ 39 w 101"/>
                  <a:gd name="T73" fmla="*/ 53 h 88"/>
                  <a:gd name="T74" fmla="*/ 27 w 101"/>
                  <a:gd name="T75" fmla="*/ 50 h 88"/>
                  <a:gd name="T76" fmla="*/ 17 w 101"/>
                  <a:gd name="T77" fmla="*/ 63 h 88"/>
                  <a:gd name="T78" fmla="*/ 24 w 101"/>
                  <a:gd name="T79" fmla="*/ 71 h 88"/>
                  <a:gd name="T80" fmla="*/ 28 w 101"/>
                  <a:gd name="T81" fmla="*/ 59 h 88"/>
                  <a:gd name="T82" fmla="*/ 24 w 101"/>
                  <a:gd name="T83" fmla="*/ 65 h 88"/>
                  <a:gd name="T84" fmla="*/ 24 w 101"/>
                  <a:gd name="T85" fmla="*/ 65 h 88"/>
                  <a:gd name="T86" fmla="*/ 23 w 101"/>
                  <a:gd name="T87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" h="88">
                    <a:moveTo>
                      <a:pt x="23" y="66"/>
                    </a:moveTo>
                    <a:cubicBezTo>
                      <a:pt x="23" y="64"/>
                      <a:pt x="22" y="62"/>
                      <a:pt x="22" y="60"/>
                    </a:cubicBezTo>
                    <a:cubicBezTo>
                      <a:pt x="23" y="57"/>
                      <a:pt x="25" y="54"/>
                      <a:pt x="29" y="55"/>
                    </a:cubicBezTo>
                    <a:cubicBezTo>
                      <a:pt x="32" y="56"/>
                      <a:pt x="35" y="61"/>
                      <a:pt x="33" y="64"/>
                    </a:cubicBezTo>
                    <a:cubicBezTo>
                      <a:pt x="32" y="70"/>
                      <a:pt x="29" y="74"/>
                      <a:pt x="22" y="75"/>
                    </a:cubicBezTo>
                    <a:cubicBezTo>
                      <a:pt x="20" y="73"/>
                      <a:pt x="17" y="71"/>
                      <a:pt x="14" y="70"/>
                    </a:cubicBezTo>
                    <a:cubicBezTo>
                      <a:pt x="12" y="57"/>
                      <a:pt x="19" y="47"/>
                      <a:pt x="30" y="45"/>
                    </a:cubicBezTo>
                    <a:cubicBezTo>
                      <a:pt x="37" y="44"/>
                      <a:pt x="42" y="48"/>
                      <a:pt x="43" y="55"/>
                    </a:cubicBezTo>
                    <a:cubicBezTo>
                      <a:pt x="44" y="62"/>
                      <a:pt x="43" y="69"/>
                      <a:pt x="39" y="75"/>
                    </a:cubicBezTo>
                    <a:cubicBezTo>
                      <a:pt x="36" y="82"/>
                      <a:pt x="24" y="88"/>
                      <a:pt x="16" y="86"/>
                    </a:cubicBezTo>
                    <a:cubicBezTo>
                      <a:pt x="12" y="84"/>
                      <a:pt x="9" y="82"/>
                      <a:pt x="7" y="78"/>
                    </a:cubicBezTo>
                    <a:cubicBezTo>
                      <a:pt x="0" y="65"/>
                      <a:pt x="6" y="50"/>
                      <a:pt x="17" y="42"/>
                    </a:cubicBezTo>
                    <a:cubicBezTo>
                      <a:pt x="28" y="34"/>
                      <a:pt x="40" y="33"/>
                      <a:pt x="52" y="34"/>
                    </a:cubicBezTo>
                    <a:cubicBezTo>
                      <a:pt x="62" y="36"/>
                      <a:pt x="70" y="35"/>
                      <a:pt x="78" y="30"/>
                    </a:cubicBezTo>
                    <a:cubicBezTo>
                      <a:pt x="83" y="27"/>
                      <a:pt x="88" y="24"/>
                      <a:pt x="92" y="21"/>
                    </a:cubicBezTo>
                    <a:cubicBezTo>
                      <a:pt x="96" y="18"/>
                      <a:pt x="97" y="13"/>
                      <a:pt x="96" y="9"/>
                    </a:cubicBezTo>
                    <a:cubicBezTo>
                      <a:pt x="94" y="5"/>
                      <a:pt x="90" y="5"/>
                      <a:pt x="86" y="5"/>
                    </a:cubicBezTo>
                    <a:cubicBezTo>
                      <a:pt x="77" y="6"/>
                      <a:pt x="70" y="11"/>
                      <a:pt x="68" y="21"/>
                    </a:cubicBezTo>
                    <a:cubicBezTo>
                      <a:pt x="69" y="22"/>
                      <a:pt x="71" y="23"/>
                      <a:pt x="72" y="25"/>
                    </a:cubicBezTo>
                    <a:cubicBezTo>
                      <a:pt x="78" y="24"/>
                      <a:pt x="81" y="21"/>
                      <a:pt x="82" y="16"/>
                    </a:cubicBezTo>
                    <a:cubicBezTo>
                      <a:pt x="77" y="15"/>
                      <a:pt x="76" y="15"/>
                      <a:pt x="76" y="21"/>
                    </a:cubicBezTo>
                    <a:cubicBezTo>
                      <a:pt x="74" y="21"/>
                      <a:pt x="72" y="20"/>
                      <a:pt x="73" y="17"/>
                    </a:cubicBezTo>
                    <a:cubicBezTo>
                      <a:pt x="73" y="13"/>
                      <a:pt x="76" y="12"/>
                      <a:pt x="80" y="11"/>
                    </a:cubicBezTo>
                    <a:cubicBezTo>
                      <a:pt x="82" y="11"/>
                      <a:pt x="84" y="12"/>
                      <a:pt x="86" y="13"/>
                    </a:cubicBezTo>
                    <a:cubicBezTo>
                      <a:pt x="86" y="19"/>
                      <a:pt x="83" y="23"/>
                      <a:pt x="79" y="26"/>
                    </a:cubicBezTo>
                    <a:cubicBezTo>
                      <a:pt x="75" y="29"/>
                      <a:pt x="71" y="29"/>
                      <a:pt x="68" y="26"/>
                    </a:cubicBezTo>
                    <a:cubicBezTo>
                      <a:pt x="64" y="23"/>
                      <a:pt x="64" y="19"/>
                      <a:pt x="66" y="15"/>
                    </a:cubicBezTo>
                    <a:cubicBezTo>
                      <a:pt x="71" y="4"/>
                      <a:pt x="84" y="0"/>
                      <a:pt x="93" y="3"/>
                    </a:cubicBezTo>
                    <a:cubicBezTo>
                      <a:pt x="96" y="3"/>
                      <a:pt x="98" y="6"/>
                      <a:pt x="100" y="7"/>
                    </a:cubicBezTo>
                    <a:cubicBezTo>
                      <a:pt x="101" y="15"/>
                      <a:pt x="99" y="20"/>
                      <a:pt x="93" y="24"/>
                    </a:cubicBezTo>
                    <a:cubicBezTo>
                      <a:pt x="88" y="28"/>
                      <a:pt x="82" y="32"/>
                      <a:pt x="76" y="36"/>
                    </a:cubicBezTo>
                    <a:cubicBezTo>
                      <a:pt x="68" y="40"/>
                      <a:pt x="60" y="40"/>
                      <a:pt x="51" y="38"/>
                    </a:cubicBezTo>
                    <a:cubicBezTo>
                      <a:pt x="39" y="37"/>
                      <a:pt x="28" y="38"/>
                      <a:pt x="18" y="45"/>
                    </a:cubicBezTo>
                    <a:cubicBezTo>
                      <a:pt x="7" y="54"/>
                      <a:pt x="4" y="65"/>
                      <a:pt x="11" y="77"/>
                    </a:cubicBezTo>
                    <a:cubicBezTo>
                      <a:pt x="13" y="81"/>
                      <a:pt x="16" y="83"/>
                      <a:pt x="21" y="82"/>
                    </a:cubicBezTo>
                    <a:cubicBezTo>
                      <a:pt x="34" y="81"/>
                      <a:pt x="42" y="73"/>
                      <a:pt x="40" y="57"/>
                    </a:cubicBezTo>
                    <a:cubicBezTo>
                      <a:pt x="39" y="55"/>
                      <a:pt x="39" y="54"/>
                      <a:pt x="39" y="53"/>
                    </a:cubicBezTo>
                    <a:cubicBezTo>
                      <a:pt x="35" y="49"/>
                      <a:pt x="31" y="48"/>
                      <a:pt x="27" y="50"/>
                    </a:cubicBezTo>
                    <a:cubicBezTo>
                      <a:pt x="21" y="53"/>
                      <a:pt x="18" y="57"/>
                      <a:pt x="17" y="63"/>
                    </a:cubicBezTo>
                    <a:cubicBezTo>
                      <a:pt x="17" y="68"/>
                      <a:pt x="18" y="70"/>
                      <a:pt x="24" y="71"/>
                    </a:cubicBezTo>
                    <a:cubicBezTo>
                      <a:pt x="30" y="68"/>
                      <a:pt x="31" y="64"/>
                      <a:pt x="28" y="59"/>
                    </a:cubicBezTo>
                    <a:cubicBezTo>
                      <a:pt x="25" y="60"/>
                      <a:pt x="24" y="62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3" y="65"/>
                      <a:pt x="23" y="66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91"/>
              <p:cNvSpPr>
                <a:spLocks/>
              </p:cNvSpPr>
              <p:nvPr/>
            </p:nvSpPr>
            <p:spPr bwMode="auto">
              <a:xfrm>
                <a:off x="2849" y="283"/>
                <a:ext cx="60" cy="57"/>
              </a:xfrm>
              <a:custGeom>
                <a:avLst/>
                <a:gdLst>
                  <a:gd name="T0" fmla="*/ 33 w 35"/>
                  <a:gd name="T1" fmla="*/ 15 h 33"/>
                  <a:gd name="T2" fmla="*/ 22 w 35"/>
                  <a:gd name="T3" fmla="*/ 31 h 33"/>
                  <a:gd name="T4" fmla="*/ 4 w 35"/>
                  <a:gd name="T5" fmla="*/ 23 h 33"/>
                  <a:gd name="T6" fmla="*/ 1 w 35"/>
                  <a:gd name="T7" fmla="*/ 13 h 33"/>
                  <a:gd name="T8" fmla="*/ 14 w 35"/>
                  <a:gd name="T9" fmla="*/ 0 h 33"/>
                  <a:gd name="T10" fmla="*/ 27 w 35"/>
                  <a:gd name="T11" fmla="*/ 4 h 33"/>
                  <a:gd name="T12" fmla="*/ 33 w 35"/>
                  <a:gd name="T13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33" y="15"/>
                    </a:moveTo>
                    <a:cubicBezTo>
                      <a:pt x="34" y="24"/>
                      <a:pt x="29" y="28"/>
                      <a:pt x="22" y="31"/>
                    </a:cubicBezTo>
                    <a:cubicBezTo>
                      <a:pt x="15" y="33"/>
                      <a:pt x="8" y="30"/>
                      <a:pt x="4" y="23"/>
                    </a:cubicBezTo>
                    <a:cubicBezTo>
                      <a:pt x="3" y="20"/>
                      <a:pt x="1" y="17"/>
                      <a:pt x="1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8" y="1"/>
                      <a:pt x="23" y="2"/>
                      <a:pt x="27" y="4"/>
                    </a:cubicBezTo>
                    <a:cubicBezTo>
                      <a:pt x="31" y="6"/>
                      <a:pt x="35" y="10"/>
                      <a:pt x="33" y="15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92"/>
              <p:cNvSpPr>
                <a:spLocks/>
              </p:cNvSpPr>
              <p:nvPr/>
            </p:nvSpPr>
            <p:spPr bwMode="auto">
              <a:xfrm>
                <a:off x="2797" y="124"/>
                <a:ext cx="33" cy="49"/>
              </a:xfrm>
              <a:custGeom>
                <a:avLst/>
                <a:gdLst>
                  <a:gd name="T0" fmla="*/ 4 w 19"/>
                  <a:gd name="T1" fmla="*/ 29 h 29"/>
                  <a:gd name="T2" fmla="*/ 3 w 19"/>
                  <a:gd name="T3" fmla="*/ 15 h 29"/>
                  <a:gd name="T4" fmla="*/ 0 w 19"/>
                  <a:gd name="T5" fmla="*/ 11 h 29"/>
                  <a:gd name="T6" fmla="*/ 4 w 19"/>
                  <a:gd name="T7" fmla="*/ 9 h 29"/>
                  <a:gd name="T8" fmla="*/ 6 w 19"/>
                  <a:gd name="T9" fmla="*/ 0 h 29"/>
                  <a:gd name="T10" fmla="*/ 13 w 19"/>
                  <a:gd name="T11" fmla="*/ 7 h 29"/>
                  <a:gd name="T12" fmla="*/ 17 w 19"/>
                  <a:gd name="T13" fmla="*/ 5 h 29"/>
                  <a:gd name="T14" fmla="*/ 14 w 19"/>
                  <a:gd name="T15" fmla="*/ 14 h 29"/>
                  <a:gd name="T16" fmla="*/ 17 w 19"/>
                  <a:gd name="T17" fmla="*/ 19 h 29"/>
                  <a:gd name="T18" fmla="*/ 19 w 19"/>
                  <a:gd name="T19" fmla="*/ 24 h 29"/>
                  <a:gd name="T20" fmla="*/ 18 w 19"/>
                  <a:gd name="T21" fmla="*/ 25 h 29"/>
                  <a:gd name="T22" fmla="*/ 10 w 19"/>
                  <a:gd name="T23" fmla="*/ 21 h 29"/>
                  <a:gd name="T24" fmla="*/ 6 w 19"/>
                  <a:gd name="T25" fmla="*/ 29 h 29"/>
                  <a:gd name="T26" fmla="*/ 4 w 19"/>
                  <a:gd name="T2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9">
                    <a:moveTo>
                      <a:pt x="4" y="29"/>
                    </a:moveTo>
                    <a:cubicBezTo>
                      <a:pt x="4" y="24"/>
                      <a:pt x="3" y="20"/>
                      <a:pt x="3" y="15"/>
                    </a:cubicBezTo>
                    <a:cubicBezTo>
                      <a:pt x="2" y="14"/>
                      <a:pt x="1" y="13"/>
                      <a:pt x="0" y="11"/>
                    </a:cubicBezTo>
                    <a:cubicBezTo>
                      <a:pt x="1" y="10"/>
                      <a:pt x="3" y="10"/>
                      <a:pt x="4" y="9"/>
                    </a:cubicBezTo>
                    <a:cubicBezTo>
                      <a:pt x="5" y="6"/>
                      <a:pt x="5" y="3"/>
                      <a:pt x="6" y="0"/>
                    </a:cubicBezTo>
                    <a:cubicBezTo>
                      <a:pt x="11" y="0"/>
                      <a:pt x="9" y="6"/>
                      <a:pt x="13" y="7"/>
                    </a:cubicBezTo>
                    <a:cubicBezTo>
                      <a:pt x="14" y="7"/>
                      <a:pt x="15" y="6"/>
                      <a:pt x="17" y="5"/>
                    </a:cubicBezTo>
                    <a:cubicBezTo>
                      <a:pt x="17" y="8"/>
                      <a:pt x="17" y="8"/>
                      <a:pt x="14" y="14"/>
                    </a:cubicBezTo>
                    <a:cubicBezTo>
                      <a:pt x="15" y="16"/>
                      <a:pt x="16" y="18"/>
                      <a:pt x="17" y="19"/>
                    </a:cubicBezTo>
                    <a:cubicBezTo>
                      <a:pt x="18" y="21"/>
                      <a:pt x="18" y="23"/>
                      <a:pt x="19" y="24"/>
                    </a:cubicBezTo>
                    <a:cubicBezTo>
                      <a:pt x="19" y="24"/>
                      <a:pt x="18" y="25"/>
                      <a:pt x="18" y="25"/>
                    </a:cubicBezTo>
                    <a:cubicBezTo>
                      <a:pt x="16" y="24"/>
                      <a:pt x="13" y="22"/>
                      <a:pt x="10" y="21"/>
                    </a:cubicBezTo>
                    <a:cubicBezTo>
                      <a:pt x="9" y="23"/>
                      <a:pt x="8" y="26"/>
                      <a:pt x="6" y="29"/>
                    </a:cubicBezTo>
                    <a:cubicBezTo>
                      <a:pt x="6" y="29"/>
                      <a:pt x="5" y="29"/>
                      <a:pt x="4" y="29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93"/>
              <p:cNvSpPr>
                <a:spLocks/>
              </p:cNvSpPr>
              <p:nvPr/>
            </p:nvSpPr>
            <p:spPr bwMode="auto">
              <a:xfrm>
                <a:off x="2514" y="494"/>
                <a:ext cx="33" cy="40"/>
              </a:xfrm>
              <a:custGeom>
                <a:avLst/>
                <a:gdLst>
                  <a:gd name="T0" fmla="*/ 18 w 19"/>
                  <a:gd name="T1" fmla="*/ 18 h 23"/>
                  <a:gd name="T2" fmla="*/ 14 w 19"/>
                  <a:gd name="T3" fmla="*/ 23 h 23"/>
                  <a:gd name="T4" fmla="*/ 4 w 19"/>
                  <a:gd name="T5" fmla="*/ 23 h 23"/>
                  <a:gd name="T6" fmla="*/ 3 w 19"/>
                  <a:gd name="T7" fmla="*/ 6 h 23"/>
                  <a:gd name="T8" fmla="*/ 12 w 19"/>
                  <a:gd name="T9" fmla="*/ 0 h 23"/>
                  <a:gd name="T10" fmla="*/ 19 w 19"/>
                  <a:gd name="T11" fmla="*/ 9 h 23"/>
                  <a:gd name="T12" fmla="*/ 18 w 19"/>
                  <a:gd name="T13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18" y="18"/>
                    </a:moveTo>
                    <a:cubicBezTo>
                      <a:pt x="17" y="19"/>
                      <a:pt x="16" y="21"/>
                      <a:pt x="14" y="23"/>
                    </a:cubicBezTo>
                    <a:cubicBezTo>
                      <a:pt x="11" y="23"/>
                      <a:pt x="7" y="23"/>
                      <a:pt x="4" y="23"/>
                    </a:cubicBezTo>
                    <a:cubicBezTo>
                      <a:pt x="0" y="17"/>
                      <a:pt x="0" y="11"/>
                      <a:pt x="3" y="6"/>
                    </a:cubicBezTo>
                    <a:cubicBezTo>
                      <a:pt x="5" y="1"/>
                      <a:pt x="8" y="0"/>
                      <a:pt x="12" y="0"/>
                    </a:cubicBezTo>
                    <a:cubicBezTo>
                      <a:pt x="16" y="1"/>
                      <a:pt x="19" y="5"/>
                      <a:pt x="19" y="9"/>
                    </a:cubicBezTo>
                    <a:cubicBezTo>
                      <a:pt x="19" y="12"/>
                      <a:pt x="18" y="15"/>
                      <a:pt x="18" y="18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94"/>
              <p:cNvSpPr>
                <a:spLocks/>
              </p:cNvSpPr>
              <p:nvPr/>
            </p:nvSpPr>
            <p:spPr bwMode="auto">
              <a:xfrm>
                <a:off x="2549" y="541"/>
                <a:ext cx="15" cy="18"/>
              </a:xfrm>
              <a:custGeom>
                <a:avLst/>
                <a:gdLst>
                  <a:gd name="T0" fmla="*/ 4 w 9"/>
                  <a:gd name="T1" fmla="*/ 0 h 11"/>
                  <a:gd name="T2" fmla="*/ 9 w 9"/>
                  <a:gd name="T3" fmla="*/ 3 h 11"/>
                  <a:gd name="T4" fmla="*/ 9 w 9"/>
                  <a:gd name="T5" fmla="*/ 11 h 11"/>
                  <a:gd name="T6" fmla="*/ 3 w 9"/>
                  <a:gd name="T7" fmla="*/ 11 h 11"/>
                  <a:gd name="T8" fmla="*/ 4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6" y="1"/>
                      <a:pt x="7" y="2"/>
                      <a:pt x="9" y="3"/>
                    </a:cubicBezTo>
                    <a:cubicBezTo>
                      <a:pt x="9" y="5"/>
                      <a:pt x="9" y="8"/>
                      <a:pt x="9" y="11"/>
                    </a:cubicBezTo>
                    <a:cubicBezTo>
                      <a:pt x="6" y="11"/>
                      <a:pt x="5" y="11"/>
                      <a:pt x="3" y="11"/>
                    </a:cubicBezTo>
                    <a:cubicBezTo>
                      <a:pt x="1" y="7"/>
                      <a:pt x="0" y="3"/>
                      <a:pt x="4" y="0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95"/>
              <p:cNvSpPr>
                <a:spLocks noEditPoints="1"/>
              </p:cNvSpPr>
              <p:nvPr/>
            </p:nvSpPr>
            <p:spPr bwMode="auto">
              <a:xfrm>
                <a:off x="3801" y="867"/>
                <a:ext cx="242" cy="281"/>
              </a:xfrm>
              <a:custGeom>
                <a:avLst/>
                <a:gdLst>
                  <a:gd name="T0" fmla="*/ 40 w 141"/>
                  <a:gd name="T1" fmla="*/ 51 h 164"/>
                  <a:gd name="T2" fmla="*/ 19 w 141"/>
                  <a:gd name="T3" fmla="*/ 93 h 164"/>
                  <a:gd name="T4" fmla="*/ 16 w 141"/>
                  <a:gd name="T5" fmla="*/ 65 h 164"/>
                  <a:gd name="T6" fmla="*/ 19 w 141"/>
                  <a:gd name="T7" fmla="*/ 63 h 164"/>
                  <a:gd name="T8" fmla="*/ 42 w 141"/>
                  <a:gd name="T9" fmla="*/ 29 h 164"/>
                  <a:gd name="T10" fmla="*/ 52 w 141"/>
                  <a:gd name="T11" fmla="*/ 29 h 164"/>
                  <a:gd name="T12" fmla="*/ 43 w 141"/>
                  <a:gd name="T13" fmla="*/ 46 h 164"/>
                  <a:gd name="T14" fmla="*/ 67 w 141"/>
                  <a:gd name="T15" fmla="*/ 44 h 164"/>
                  <a:gd name="T16" fmla="*/ 83 w 141"/>
                  <a:gd name="T17" fmla="*/ 12 h 164"/>
                  <a:gd name="T18" fmla="*/ 72 w 141"/>
                  <a:gd name="T19" fmla="*/ 50 h 164"/>
                  <a:gd name="T20" fmla="*/ 81 w 141"/>
                  <a:gd name="T21" fmla="*/ 87 h 164"/>
                  <a:gd name="T22" fmla="*/ 96 w 141"/>
                  <a:gd name="T23" fmla="*/ 54 h 164"/>
                  <a:gd name="T24" fmla="*/ 100 w 141"/>
                  <a:gd name="T25" fmla="*/ 30 h 164"/>
                  <a:gd name="T26" fmla="*/ 102 w 141"/>
                  <a:gd name="T27" fmla="*/ 55 h 164"/>
                  <a:gd name="T28" fmla="*/ 103 w 141"/>
                  <a:gd name="T29" fmla="*/ 72 h 164"/>
                  <a:gd name="T30" fmla="*/ 138 w 141"/>
                  <a:gd name="T31" fmla="*/ 27 h 164"/>
                  <a:gd name="T32" fmla="*/ 139 w 141"/>
                  <a:gd name="T33" fmla="*/ 32 h 164"/>
                  <a:gd name="T34" fmla="*/ 107 w 141"/>
                  <a:gd name="T35" fmla="*/ 98 h 164"/>
                  <a:gd name="T36" fmla="*/ 103 w 141"/>
                  <a:gd name="T37" fmla="*/ 135 h 164"/>
                  <a:gd name="T38" fmla="*/ 94 w 141"/>
                  <a:gd name="T39" fmla="*/ 111 h 164"/>
                  <a:gd name="T40" fmla="*/ 100 w 141"/>
                  <a:gd name="T41" fmla="*/ 73 h 164"/>
                  <a:gd name="T42" fmla="*/ 96 w 141"/>
                  <a:gd name="T43" fmla="*/ 67 h 164"/>
                  <a:gd name="T44" fmla="*/ 83 w 141"/>
                  <a:gd name="T45" fmla="*/ 99 h 164"/>
                  <a:gd name="T46" fmla="*/ 83 w 141"/>
                  <a:gd name="T47" fmla="*/ 145 h 164"/>
                  <a:gd name="T48" fmla="*/ 73 w 141"/>
                  <a:gd name="T49" fmla="*/ 141 h 164"/>
                  <a:gd name="T50" fmla="*/ 78 w 141"/>
                  <a:gd name="T51" fmla="*/ 92 h 164"/>
                  <a:gd name="T52" fmla="*/ 56 w 141"/>
                  <a:gd name="T53" fmla="*/ 71 h 164"/>
                  <a:gd name="T54" fmla="*/ 48 w 141"/>
                  <a:gd name="T55" fmla="*/ 102 h 164"/>
                  <a:gd name="T56" fmla="*/ 46 w 141"/>
                  <a:gd name="T57" fmla="*/ 150 h 164"/>
                  <a:gd name="T58" fmla="*/ 23 w 141"/>
                  <a:gd name="T59" fmla="*/ 156 h 164"/>
                  <a:gd name="T60" fmla="*/ 38 w 141"/>
                  <a:gd name="T61" fmla="*/ 97 h 164"/>
                  <a:gd name="T62" fmla="*/ 98 w 141"/>
                  <a:gd name="T63" fmla="*/ 130 h 164"/>
                  <a:gd name="T64" fmla="*/ 100 w 141"/>
                  <a:gd name="T65" fmla="*/ 132 h 164"/>
                  <a:gd name="T66" fmla="*/ 102 w 141"/>
                  <a:gd name="T67" fmla="*/ 126 h 164"/>
                  <a:gd name="T68" fmla="*/ 101 w 141"/>
                  <a:gd name="T69" fmla="*/ 101 h 164"/>
                  <a:gd name="T70" fmla="*/ 98 w 141"/>
                  <a:gd name="T71" fmla="*/ 130 h 164"/>
                  <a:gd name="T72" fmla="*/ 25 w 141"/>
                  <a:gd name="T73" fmla="*/ 135 h 164"/>
                  <a:gd name="T74" fmla="*/ 33 w 141"/>
                  <a:gd name="T75" fmla="*/ 160 h 164"/>
                  <a:gd name="T76" fmla="*/ 47 w 141"/>
                  <a:gd name="T77" fmla="*/ 140 h 164"/>
                  <a:gd name="T78" fmla="*/ 79 w 141"/>
                  <a:gd name="T79" fmla="*/ 99 h 164"/>
                  <a:gd name="T80" fmla="*/ 79 w 141"/>
                  <a:gd name="T81" fmla="*/ 99 h 164"/>
                  <a:gd name="T82" fmla="*/ 71 w 141"/>
                  <a:gd name="T83" fmla="*/ 7 h 164"/>
                  <a:gd name="T84" fmla="*/ 70 w 141"/>
                  <a:gd name="T85" fmla="*/ 39 h 164"/>
                  <a:gd name="T86" fmla="*/ 79 w 141"/>
                  <a:gd name="T87" fmla="*/ 3 h 164"/>
                  <a:gd name="T88" fmla="*/ 16 w 141"/>
                  <a:gd name="T89" fmla="*/ 69 h 164"/>
                  <a:gd name="T90" fmla="*/ 16 w 141"/>
                  <a:gd name="T91" fmla="*/ 91 h 164"/>
                  <a:gd name="T92" fmla="*/ 100 w 141"/>
                  <a:gd name="T93" fmla="*/ 51 h 164"/>
                  <a:gd name="T94" fmla="*/ 44 w 141"/>
                  <a:gd name="T95" fmla="*/ 37 h 164"/>
                  <a:gd name="T96" fmla="*/ 50 w 141"/>
                  <a:gd name="T97" fmla="*/ 25 h 164"/>
                  <a:gd name="T98" fmla="*/ 44 w 141"/>
                  <a:gd name="T99" fmla="*/ 37 h 164"/>
                  <a:gd name="T100" fmla="*/ 100 w 141"/>
                  <a:gd name="T101" fmla="*/ 3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1" h="164">
                    <a:moveTo>
                      <a:pt x="43" y="87"/>
                    </a:moveTo>
                    <a:cubicBezTo>
                      <a:pt x="42" y="75"/>
                      <a:pt x="41" y="63"/>
                      <a:pt x="40" y="51"/>
                    </a:cubicBezTo>
                    <a:cubicBezTo>
                      <a:pt x="33" y="57"/>
                      <a:pt x="27" y="63"/>
                      <a:pt x="20" y="69"/>
                    </a:cubicBezTo>
                    <a:cubicBezTo>
                      <a:pt x="19" y="76"/>
                      <a:pt x="24" y="85"/>
                      <a:pt x="19" y="93"/>
                    </a:cubicBezTo>
                    <a:cubicBezTo>
                      <a:pt x="10" y="94"/>
                      <a:pt x="3" y="89"/>
                      <a:pt x="0" y="80"/>
                    </a:cubicBezTo>
                    <a:cubicBezTo>
                      <a:pt x="2" y="71"/>
                      <a:pt x="9" y="68"/>
                      <a:pt x="16" y="65"/>
                    </a:cubicBezTo>
                    <a:cubicBezTo>
                      <a:pt x="14" y="39"/>
                      <a:pt x="14" y="39"/>
                      <a:pt x="19" y="36"/>
                    </a:cubicBezTo>
                    <a:cubicBezTo>
                      <a:pt x="19" y="46"/>
                      <a:pt x="19" y="54"/>
                      <a:pt x="19" y="63"/>
                    </a:cubicBezTo>
                    <a:cubicBezTo>
                      <a:pt x="29" y="60"/>
                      <a:pt x="33" y="52"/>
                      <a:pt x="39" y="45"/>
                    </a:cubicBezTo>
                    <a:cubicBezTo>
                      <a:pt x="40" y="40"/>
                      <a:pt x="41" y="34"/>
                      <a:pt x="42" y="29"/>
                    </a:cubicBezTo>
                    <a:cubicBezTo>
                      <a:pt x="43" y="25"/>
                      <a:pt x="46" y="21"/>
                      <a:pt x="51" y="21"/>
                    </a:cubicBezTo>
                    <a:cubicBezTo>
                      <a:pt x="55" y="23"/>
                      <a:pt x="53" y="26"/>
                      <a:pt x="52" y="29"/>
                    </a:cubicBezTo>
                    <a:cubicBezTo>
                      <a:pt x="51" y="33"/>
                      <a:pt x="48" y="37"/>
                      <a:pt x="46" y="41"/>
                    </a:cubicBezTo>
                    <a:cubicBezTo>
                      <a:pt x="45" y="43"/>
                      <a:pt x="44" y="45"/>
                      <a:pt x="43" y="46"/>
                    </a:cubicBezTo>
                    <a:cubicBezTo>
                      <a:pt x="44" y="59"/>
                      <a:pt x="45" y="71"/>
                      <a:pt x="45" y="84"/>
                    </a:cubicBezTo>
                    <a:cubicBezTo>
                      <a:pt x="53" y="70"/>
                      <a:pt x="60" y="57"/>
                      <a:pt x="67" y="44"/>
                    </a:cubicBezTo>
                    <a:cubicBezTo>
                      <a:pt x="61" y="19"/>
                      <a:pt x="64" y="5"/>
                      <a:pt x="76" y="0"/>
                    </a:cubicBezTo>
                    <a:cubicBezTo>
                      <a:pt x="82" y="2"/>
                      <a:pt x="85" y="5"/>
                      <a:pt x="83" y="12"/>
                    </a:cubicBezTo>
                    <a:cubicBezTo>
                      <a:pt x="80" y="21"/>
                      <a:pt x="77" y="29"/>
                      <a:pt x="73" y="38"/>
                    </a:cubicBezTo>
                    <a:cubicBezTo>
                      <a:pt x="72" y="42"/>
                      <a:pt x="71" y="46"/>
                      <a:pt x="72" y="50"/>
                    </a:cubicBezTo>
                    <a:cubicBezTo>
                      <a:pt x="75" y="62"/>
                      <a:pt x="77" y="74"/>
                      <a:pt x="80" y="86"/>
                    </a:cubicBezTo>
                    <a:cubicBezTo>
                      <a:pt x="80" y="86"/>
                      <a:pt x="81" y="87"/>
                      <a:pt x="81" y="87"/>
                    </a:cubicBezTo>
                    <a:cubicBezTo>
                      <a:pt x="86" y="78"/>
                      <a:pt x="91" y="70"/>
                      <a:pt x="96" y="61"/>
                    </a:cubicBezTo>
                    <a:cubicBezTo>
                      <a:pt x="97" y="59"/>
                      <a:pt x="96" y="56"/>
                      <a:pt x="96" y="54"/>
                    </a:cubicBezTo>
                    <a:cubicBezTo>
                      <a:pt x="96" y="49"/>
                      <a:pt x="95" y="43"/>
                      <a:pt x="95" y="38"/>
                    </a:cubicBezTo>
                    <a:cubicBezTo>
                      <a:pt x="94" y="33"/>
                      <a:pt x="97" y="30"/>
                      <a:pt x="100" y="30"/>
                    </a:cubicBezTo>
                    <a:cubicBezTo>
                      <a:pt x="104" y="30"/>
                      <a:pt x="107" y="34"/>
                      <a:pt x="106" y="39"/>
                    </a:cubicBezTo>
                    <a:cubicBezTo>
                      <a:pt x="105" y="44"/>
                      <a:pt x="103" y="49"/>
                      <a:pt x="102" y="55"/>
                    </a:cubicBezTo>
                    <a:cubicBezTo>
                      <a:pt x="102" y="56"/>
                      <a:pt x="101" y="58"/>
                      <a:pt x="101" y="60"/>
                    </a:cubicBezTo>
                    <a:cubicBezTo>
                      <a:pt x="102" y="64"/>
                      <a:pt x="102" y="68"/>
                      <a:pt x="103" y="72"/>
                    </a:cubicBezTo>
                    <a:cubicBezTo>
                      <a:pt x="104" y="76"/>
                      <a:pt x="105" y="80"/>
                      <a:pt x="106" y="85"/>
                    </a:cubicBezTo>
                    <a:cubicBezTo>
                      <a:pt x="117" y="65"/>
                      <a:pt x="127" y="46"/>
                      <a:pt x="138" y="27"/>
                    </a:cubicBezTo>
                    <a:cubicBezTo>
                      <a:pt x="138" y="27"/>
                      <a:pt x="139" y="28"/>
                      <a:pt x="141" y="28"/>
                    </a:cubicBezTo>
                    <a:cubicBezTo>
                      <a:pt x="140" y="30"/>
                      <a:pt x="140" y="31"/>
                      <a:pt x="139" y="32"/>
                    </a:cubicBezTo>
                    <a:cubicBezTo>
                      <a:pt x="130" y="49"/>
                      <a:pt x="120" y="66"/>
                      <a:pt x="110" y="83"/>
                    </a:cubicBezTo>
                    <a:cubicBezTo>
                      <a:pt x="108" y="88"/>
                      <a:pt x="107" y="93"/>
                      <a:pt x="107" y="98"/>
                    </a:cubicBezTo>
                    <a:cubicBezTo>
                      <a:pt x="106" y="108"/>
                      <a:pt x="106" y="117"/>
                      <a:pt x="105" y="127"/>
                    </a:cubicBezTo>
                    <a:cubicBezTo>
                      <a:pt x="105" y="130"/>
                      <a:pt x="104" y="132"/>
                      <a:pt x="103" y="135"/>
                    </a:cubicBezTo>
                    <a:cubicBezTo>
                      <a:pt x="96" y="136"/>
                      <a:pt x="91" y="131"/>
                      <a:pt x="91" y="124"/>
                    </a:cubicBezTo>
                    <a:cubicBezTo>
                      <a:pt x="91" y="120"/>
                      <a:pt x="93" y="115"/>
                      <a:pt x="94" y="111"/>
                    </a:cubicBezTo>
                    <a:cubicBezTo>
                      <a:pt x="95" y="109"/>
                      <a:pt x="95" y="107"/>
                      <a:pt x="97" y="105"/>
                    </a:cubicBezTo>
                    <a:cubicBezTo>
                      <a:pt x="104" y="95"/>
                      <a:pt x="102" y="84"/>
                      <a:pt x="100" y="73"/>
                    </a:cubicBezTo>
                    <a:cubicBezTo>
                      <a:pt x="100" y="70"/>
                      <a:pt x="99" y="68"/>
                      <a:pt x="99" y="64"/>
                    </a:cubicBezTo>
                    <a:cubicBezTo>
                      <a:pt x="98" y="66"/>
                      <a:pt x="97" y="66"/>
                      <a:pt x="96" y="67"/>
                    </a:cubicBezTo>
                    <a:cubicBezTo>
                      <a:pt x="92" y="75"/>
                      <a:pt x="88" y="82"/>
                      <a:pt x="84" y="90"/>
                    </a:cubicBezTo>
                    <a:cubicBezTo>
                      <a:pt x="83" y="93"/>
                      <a:pt x="82" y="96"/>
                      <a:pt x="83" y="99"/>
                    </a:cubicBezTo>
                    <a:cubicBezTo>
                      <a:pt x="84" y="113"/>
                      <a:pt x="86" y="128"/>
                      <a:pt x="83" y="142"/>
                    </a:cubicBezTo>
                    <a:cubicBezTo>
                      <a:pt x="83" y="143"/>
                      <a:pt x="83" y="144"/>
                      <a:pt x="83" y="145"/>
                    </a:cubicBezTo>
                    <a:cubicBezTo>
                      <a:pt x="82" y="146"/>
                      <a:pt x="82" y="147"/>
                      <a:pt x="81" y="147"/>
                    </a:cubicBezTo>
                    <a:cubicBezTo>
                      <a:pt x="77" y="147"/>
                      <a:pt x="75" y="144"/>
                      <a:pt x="73" y="141"/>
                    </a:cubicBezTo>
                    <a:cubicBezTo>
                      <a:pt x="67" y="129"/>
                      <a:pt x="66" y="118"/>
                      <a:pt x="72" y="105"/>
                    </a:cubicBezTo>
                    <a:cubicBezTo>
                      <a:pt x="74" y="101"/>
                      <a:pt x="76" y="97"/>
                      <a:pt x="78" y="92"/>
                    </a:cubicBezTo>
                    <a:cubicBezTo>
                      <a:pt x="75" y="78"/>
                      <a:pt x="72" y="64"/>
                      <a:pt x="69" y="48"/>
                    </a:cubicBezTo>
                    <a:cubicBezTo>
                      <a:pt x="64" y="57"/>
                      <a:pt x="60" y="64"/>
                      <a:pt x="56" y="71"/>
                    </a:cubicBezTo>
                    <a:cubicBezTo>
                      <a:pt x="54" y="74"/>
                      <a:pt x="53" y="77"/>
                      <a:pt x="51" y="80"/>
                    </a:cubicBezTo>
                    <a:cubicBezTo>
                      <a:pt x="46" y="87"/>
                      <a:pt x="47" y="94"/>
                      <a:pt x="48" y="102"/>
                    </a:cubicBezTo>
                    <a:cubicBezTo>
                      <a:pt x="49" y="111"/>
                      <a:pt x="49" y="121"/>
                      <a:pt x="50" y="130"/>
                    </a:cubicBezTo>
                    <a:cubicBezTo>
                      <a:pt x="50" y="137"/>
                      <a:pt x="50" y="144"/>
                      <a:pt x="46" y="150"/>
                    </a:cubicBezTo>
                    <a:cubicBezTo>
                      <a:pt x="44" y="154"/>
                      <a:pt x="42" y="157"/>
                      <a:pt x="39" y="159"/>
                    </a:cubicBezTo>
                    <a:cubicBezTo>
                      <a:pt x="34" y="164"/>
                      <a:pt x="27" y="162"/>
                      <a:pt x="23" y="156"/>
                    </a:cubicBezTo>
                    <a:cubicBezTo>
                      <a:pt x="19" y="148"/>
                      <a:pt x="20" y="141"/>
                      <a:pt x="22" y="133"/>
                    </a:cubicBezTo>
                    <a:cubicBezTo>
                      <a:pt x="25" y="120"/>
                      <a:pt x="31" y="108"/>
                      <a:pt x="38" y="97"/>
                    </a:cubicBezTo>
                    <a:cubicBezTo>
                      <a:pt x="40" y="93"/>
                      <a:pt x="41" y="90"/>
                      <a:pt x="43" y="87"/>
                    </a:cubicBezTo>
                    <a:close/>
                    <a:moveTo>
                      <a:pt x="98" y="130"/>
                    </a:moveTo>
                    <a:cubicBezTo>
                      <a:pt x="99" y="131"/>
                      <a:pt x="99" y="132"/>
                      <a:pt x="100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99" y="131"/>
                      <a:pt x="99" y="131"/>
                      <a:pt x="98" y="131"/>
                    </a:cubicBezTo>
                    <a:cubicBezTo>
                      <a:pt x="100" y="129"/>
                      <a:pt x="102" y="128"/>
                      <a:pt x="102" y="126"/>
                    </a:cubicBezTo>
                    <a:cubicBezTo>
                      <a:pt x="103" y="118"/>
                      <a:pt x="102" y="110"/>
                      <a:pt x="102" y="101"/>
                    </a:cubicBezTo>
                    <a:cubicBezTo>
                      <a:pt x="102" y="101"/>
                      <a:pt x="101" y="101"/>
                      <a:pt x="101" y="101"/>
                    </a:cubicBezTo>
                    <a:cubicBezTo>
                      <a:pt x="99" y="107"/>
                      <a:pt x="97" y="113"/>
                      <a:pt x="95" y="120"/>
                    </a:cubicBezTo>
                    <a:cubicBezTo>
                      <a:pt x="94" y="123"/>
                      <a:pt x="94" y="128"/>
                      <a:pt x="98" y="130"/>
                    </a:cubicBezTo>
                    <a:close/>
                    <a:moveTo>
                      <a:pt x="44" y="92"/>
                    </a:moveTo>
                    <a:cubicBezTo>
                      <a:pt x="35" y="106"/>
                      <a:pt x="28" y="120"/>
                      <a:pt x="25" y="135"/>
                    </a:cubicBezTo>
                    <a:cubicBezTo>
                      <a:pt x="24" y="139"/>
                      <a:pt x="23" y="143"/>
                      <a:pt x="24" y="146"/>
                    </a:cubicBezTo>
                    <a:cubicBezTo>
                      <a:pt x="24" y="152"/>
                      <a:pt x="26" y="157"/>
                      <a:pt x="33" y="160"/>
                    </a:cubicBezTo>
                    <a:cubicBezTo>
                      <a:pt x="35" y="158"/>
                      <a:pt x="39" y="157"/>
                      <a:pt x="40" y="155"/>
                    </a:cubicBezTo>
                    <a:cubicBezTo>
                      <a:pt x="43" y="150"/>
                      <a:pt x="46" y="145"/>
                      <a:pt x="47" y="140"/>
                    </a:cubicBezTo>
                    <a:cubicBezTo>
                      <a:pt x="48" y="124"/>
                      <a:pt x="46" y="109"/>
                      <a:pt x="44" y="92"/>
                    </a:cubicBezTo>
                    <a:close/>
                    <a:moveTo>
                      <a:pt x="79" y="99"/>
                    </a:moveTo>
                    <a:cubicBezTo>
                      <a:pt x="67" y="117"/>
                      <a:pt x="70" y="137"/>
                      <a:pt x="80" y="142"/>
                    </a:cubicBezTo>
                    <a:cubicBezTo>
                      <a:pt x="82" y="128"/>
                      <a:pt x="81" y="114"/>
                      <a:pt x="79" y="99"/>
                    </a:cubicBezTo>
                    <a:close/>
                    <a:moveTo>
                      <a:pt x="79" y="3"/>
                    </a:moveTo>
                    <a:cubicBezTo>
                      <a:pt x="74" y="1"/>
                      <a:pt x="72" y="4"/>
                      <a:pt x="71" y="7"/>
                    </a:cubicBezTo>
                    <a:cubicBezTo>
                      <a:pt x="65" y="17"/>
                      <a:pt x="66" y="28"/>
                      <a:pt x="69" y="38"/>
                    </a:cubicBezTo>
                    <a:cubicBezTo>
                      <a:pt x="69" y="38"/>
                      <a:pt x="70" y="38"/>
                      <a:pt x="70" y="39"/>
                    </a:cubicBezTo>
                    <a:cubicBezTo>
                      <a:pt x="74" y="28"/>
                      <a:pt x="77" y="18"/>
                      <a:pt x="81" y="9"/>
                    </a:cubicBezTo>
                    <a:cubicBezTo>
                      <a:pt x="80" y="6"/>
                      <a:pt x="79" y="5"/>
                      <a:pt x="79" y="3"/>
                    </a:cubicBezTo>
                    <a:close/>
                    <a:moveTo>
                      <a:pt x="16" y="91"/>
                    </a:moveTo>
                    <a:cubicBezTo>
                      <a:pt x="20" y="83"/>
                      <a:pt x="17" y="76"/>
                      <a:pt x="16" y="69"/>
                    </a:cubicBezTo>
                    <a:cubicBezTo>
                      <a:pt x="10" y="71"/>
                      <a:pt x="5" y="73"/>
                      <a:pt x="4" y="80"/>
                    </a:cubicBezTo>
                    <a:cubicBezTo>
                      <a:pt x="6" y="86"/>
                      <a:pt x="10" y="89"/>
                      <a:pt x="16" y="91"/>
                    </a:cubicBezTo>
                    <a:close/>
                    <a:moveTo>
                      <a:pt x="101" y="35"/>
                    </a:moveTo>
                    <a:cubicBezTo>
                      <a:pt x="97" y="39"/>
                      <a:pt x="97" y="45"/>
                      <a:pt x="100" y="51"/>
                    </a:cubicBezTo>
                    <a:cubicBezTo>
                      <a:pt x="101" y="46"/>
                      <a:pt x="105" y="41"/>
                      <a:pt x="101" y="35"/>
                    </a:cubicBezTo>
                    <a:close/>
                    <a:moveTo>
                      <a:pt x="44" y="37"/>
                    </a:moveTo>
                    <a:cubicBezTo>
                      <a:pt x="44" y="37"/>
                      <a:pt x="44" y="37"/>
                      <a:pt x="45" y="38"/>
                    </a:cubicBezTo>
                    <a:cubicBezTo>
                      <a:pt x="47" y="33"/>
                      <a:pt x="49" y="29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5" y="28"/>
                      <a:pt x="45" y="32"/>
                      <a:pt x="44" y="37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0" y="33"/>
                      <a:pt x="100" y="33"/>
                    </a:cubicBezTo>
                    <a:cubicBezTo>
                      <a:pt x="100" y="33"/>
                      <a:pt x="100" y="33"/>
                      <a:pt x="100" y="33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96"/>
              <p:cNvSpPr>
                <a:spLocks/>
              </p:cNvSpPr>
              <p:nvPr/>
            </p:nvSpPr>
            <p:spPr bwMode="auto">
              <a:xfrm>
                <a:off x="3963" y="760"/>
                <a:ext cx="74" cy="117"/>
              </a:xfrm>
              <a:custGeom>
                <a:avLst/>
                <a:gdLst>
                  <a:gd name="T0" fmla="*/ 8 w 43"/>
                  <a:gd name="T1" fmla="*/ 1 h 68"/>
                  <a:gd name="T2" fmla="*/ 11 w 43"/>
                  <a:gd name="T3" fmla="*/ 0 h 68"/>
                  <a:gd name="T4" fmla="*/ 29 w 43"/>
                  <a:gd name="T5" fmla="*/ 29 h 68"/>
                  <a:gd name="T6" fmla="*/ 41 w 43"/>
                  <a:gd name="T7" fmla="*/ 31 h 68"/>
                  <a:gd name="T8" fmla="*/ 36 w 43"/>
                  <a:gd name="T9" fmla="*/ 40 h 68"/>
                  <a:gd name="T10" fmla="*/ 41 w 43"/>
                  <a:gd name="T11" fmla="*/ 60 h 68"/>
                  <a:gd name="T12" fmla="*/ 29 w 43"/>
                  <a:gd name="T13" fmla="*/ 55 h 68"/>
                  <a:gd name="T14" fmla="*/ 23 w 43"/>
                  <a:gd name="T15" fmla="*/ 68 h 68"/>
                  <a:gd name="T16" fmla="*/ 14 w 43"/>
                  <a:gd name="T17" fmla="*/ 44 h 68"/>
                  <a:gd name="T18" fmla="*/ 0 w 43"/>
                  <a:gd name="T19" fmla="*/ 38 h 68"/>
                  <a:gd name="T20" fmla="*/ 12 w 43"/>
                  <a:gd name="T21" fmla="*/ 31 h 68"/>
                  <a:gd name="T22" fmla="*/ 8 w 43"/>
                  <a:gd name="T23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68">
                    <a:moveTo>
                      <a:pt x="8" y="1"/>
                    </a:moveTo>
                    <a:cubicBezTo>
                      <a:pt x="9" y="1"/>
                      <a:pt x="10" y="0"/>
                      <a:pt x="11" y="0"/>
                    </a:cubicBezTo>
                    <a:cubicBezTo>
                      <a:pt x="18" y="10"/>
                      <a:pt x="24" y="20"/>
                      <a:pt x="29" y="29"/>
                    </a:cubicBezTo>
                    <a:cubicBezTo>
                      <a:pt x="33" y="30"/>
                      <a:pt x="36" y="30"/>
                      <a:pt x="41" y="31"/>
                    </a:cubicBezTo>
                    <a:cubicBezTo>
                      <a:pt x="39" y="34"/>
                      <a:pt x="38" y="37"/>
                      <a:pt x="36" y="40"/>
                    </a:cubicBezTo>
                    <a:cubicBezTo>
                      <a:pt x="36" y="47"/>
                      <a:pt x="43" y="52"/>
                      <a:pt x="41" y="60"/>
                    </a:cubicBezTo>
                    <a:cubicBezTo>
                      <a:pt x="37" y="58"/>
                      <a:pt x="33" y="57"/>
                      <a:pt x="29" y="55"/>
                    </a:cubicBezTo>
                    <a:cubicBezTo>
                      <a:pt x="27" y="59"/>
                      <a:pt x="25" y="63"/>
                      <a:pt x="23" y="68"/>
                    </a:cubicBezTo>
                    <a:cubicBezTo>
                      <a:pt x="18" y="60"/>
                      <a:pt x="16" y="53"/>
                      <a:pt x="14" y="44"/>
                    </a:cubicBezTo>
                    <a:cubicBezTo>
                      <a:pt x="10" y="42"/>
                      <a:pt x="5" y="40"/>
                      <a:pt x="0" y="38"/>
                    </a:cubicBezTo>
                    <a:cubicBezTo>
                      <a:pt x="2" y="32"/>
                      <a:pt x="8" y="33"/>
                      <a:pt x="12" y="31"/>
                    </a:cubicBezTo>
                    <a:cubicBezTo>
                      <a:pt x="12" y="21"/>
                      <a:pt x="4" y="12"/>
                      <a:pt x="8" y="1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97"/>
              <p:cNvSpPr>
                <a:spLocks noEditPoints="1"/>
              </p:cNvSpPr>
              <p:nvPr/>
            </p:nvSpPr>
            <p:spPr bwMode="auto">
              <a:xfrm>
                <a:off x="4038" y="372"/>
                <a:ext cx="72" cy="91"/>
              </a:xfrm>
              <a:custGeom>
                <a:avLst/>
                <a:gdLst>
                  <a:gd name="T0" fmla="*/ 0 w 42"/>
                  <a:gd name="T1" fmla="*/ 26 h 53"/>
                  <a:gd name="T2" fmla="*/ 15 w 42"/>
                  <a:gd name="T3" fmla="*/ 2 h 53"/>
                  <a:gd name="T4" fmla="*/ 24 w 42"/>
                  <a:gd name="T5" fmla="*/ 0 h 53"/>
                  <a:gd name="T6" fmla="*/ 40 w 42"/>
                  <a:gd name="T7" fmla="*/ 23 h 53"/>
                  <a:gd name="T8" fmla="*/ 31 w 42"/>
                  <a:gd name="T9" fmla="*/ 45 h 53"/>
                  <a:gd name="T10" fmla="*/ 6 w 42"/>
                  <a:gd name="T11" fmla="*/ 44 h 53"/>
                  <a:gd name="T12" fmla="*/ 0 w 42"/>
                  <a:gd name="T13" fmla="*/ 26 h 53"/>
                  <a:gd name="T14" fmla="*/ 4 w 42"/>
                  <a:gd name="T15" fmla="*/ 27 h 53"/>
                  <a:gd name="T16" fmla="*/ 9 w 42"/>
                  <a:gd name="T17" fmla="*/ 42 h 53"/>
                  <a:gd name="T18" fmla="*/ 29 w 42"/>
                  <a:gd name="T19" fmla="*/ 42 h 53"/>
                  <a:gd name="T20" fmla="*/ 31 w 42"/>
                  <a:gd name="T21" fmla="*/ 8 h 53"/>
                  <a:gd name="T22" fmla="*/ 9 w 42"/>
                  <a:gd name="T23" fmla="*/ 13 h 53"/>
                  <a:gd name="T24" fmla="*/ 7 w 42"/>
                  <a:gd name="T25" fmla="*/ 18 h 53"/>
                  <a:gd name="T26" fmla="*/ 4 w 42"/>
                  <a:gd name="T27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53">
                    <a:moveTo>
                      <a:pt x="0" y="26"/>
                    </a:moveTo>
                    <a:cubicBezTo>
                      <a:pt x="2" y="17"/>
                      <a:pt x="4" y="7"/>
                      <a:pt x="15" y="2"/>
                    </a:cubicBezTo>
                    <a:cubicBezTo>
                      <a:pt x="17" y="0"/>
                      <a:pt x="21" y="0"/>
                      <a:pt x="24" y="0"/>
                    </a:cubicBezTo>
                    <a:cubicBezTo>
                      <a:pt x="34" y="1"/>
                      <a:pt x="42" y="13"/>
                      <a:pt x="40" y="23"/>
                    </a:cubicBezTo>
                    <a:cubicBezTo>
                      <a:pt x="39" y="31"/>
                      <a:pt x="37" y="38"/>
                      <a:pt x="31" y="45"/>
                    </a:cubicBezTo>
                    <a:cubicBezTo>
                      <a:pt x="23" y="53"/>
                      <a:pt x="13" y="52"/>
                      <a:pt x="6" y="44"/>
                    </a:cubicBezTo>
                    <a:cubicBezTo>
                      <a:pt x="2" y="39"/>
                      <a:pt x="0" y="34"/>
                      <a:pt x="0" y="26"/>
                    </a:cubicBezTo>
                    <a:close/>
                    <a:moveTo>
                      <a:pt x="4" y="27"/>
                    </a:moveTo>
                    <a:cubicBezTo>
                      <a:pt x="3" y="33"/>
                      <a:pt x="5" y="38"/>
                      <a:pt x="9" y="42"/>
                    </a:cubicBezTo>
                    <a:cubicBezTo>
                      <a:pt x="14" y="48"/>
                      <a:pt x="23" y="49"/>
                      <a:pt x="29" y="42"/>
                    </a:cubicBezTo>
                    <a:cubicBezTo>
                      <a:pt x="39" y="30"/>
                      <a:pt x="40" y="17"/>
                      <a:pt x="31" y="8"/>
                    </a:cubicBezTo>
                    <a:cubicBezTo>
                      <a:pt x="23" y="0"/>
                      <a:pt x="13" y="3"/>
                      <a:pt x="9" y="13"/>
                    </a:cubicBezTo>
                    <a:cubicBezTo>
                      <a:pt x="9" y="15"/>
                      <a:pt x="9" y="17"/>
                      <a:pt x="7" y="18"/>
                    </a:cubicBezTo>
                    <a:cubicBezTo>
                      <a:pt x="3" y="20"/>
                      <a:pt x="4" y="24"/>
                      <a:pt x="4" y="27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98"/>
              <p:cNvSpPr>
                <a:spLocks/>
              </p:cNvSpPr>
              <p:nvPr/>
            </p:nvSpPr>
            <p:spPr bwMode="auto">
              <a:xfrm>
                <a:off x="4642" y="182"/>
                <a:ext cx="76" cy="214"/>
              </a:xfrm>
              <a:custGeom>
                <a:avLst/>
                <a:gdLst>
                  <a:gd name="T0" fmla="*/ 0 w 44"/>
                  <a:gd name="T1" fmla="*/ 55 h 125"/>
                  <a:gd name="T2" fmla="*/ 8 w 44"/>
                  <a:gd name="T3" fmla="*/ 52 h 125"/>
                  <a:gd name="T4" fmla="*/ 21 w 44"/>
                  <a:gd name="T5" fmla="*/ 2 h 125"/>
                  <a:gd name="T6" fmla="*/ 26 w 44"/>
                  <a:gd name="T7" fmla="*/ 0 h 125"/>
                  <a:gd name="T8" fmla="*/ 30 w 44"/>
                  <a:gd name="T9" fmla="*/ 17 h 125"/>
                  <a:gd name="T10" fmla="*/ 34 w 44"/>
                  <a:gd name="T11" fmla="*/ 34 h 125"/>
                  <a:gd name="T12" fmla="*/ 44 w 44"/>
                  <a:gd name="T13" fmla="*/ 40 h 125"/>
                  <a:gd name="T14" fmla="*/ 41 w 44"/>
                  <a:gd name="T15" fmla="*/ 45 h 125"/>
                  <a:gd name="T16" fmla="*/ 34 w 44"/>
                  <a:gd name="T17" fmla="*/ 55 h 125"/>
                  <a:gd name="T18" fmla="*/ 30 w 44"/>
                  <a:gd name="T19" fmla="*/ 66 h 125"/>
                  <a:gd name="T20" fmla="*/ 29 w 44"/>
                  <a:gd name="T21" fmla="*/ 89 h 125"/>
                  <a:gd name="T22" fmla="*/ 36 w 44"/>
                  <a:gd name="T23" fmla="*/ 113 h 125"/>
                  <a:gd name="T24" fmla="*/ 35 w 44"/>
                  <a:gd name="T25" fmla="*/ 125 h 125"/>
                  <a:gd name="T26" fmla="*/ 26 w 44"/>
                  <a:gd name="T27" fmla="*/ 121 h 125"/>
                  <a:gd name="T28" fmla="*/ 22 w 44"/>
                  <a:gd name="T29" fmla="*/ 94 h 125"/>
                  <a:gd name="T30" fmla="*/ 22 w 44"/>
                  <a:gd name="T31" fmla="*/ 84 h 125"/>
                  <a:gd name="T32" fmla="*/ 3 w 44"/>
                  <a:gd name="T33" fmla="*/ 57 h 125"/>
                  <a:gd name="T34" fmla="*/ 0 w 44"/>
                  <a:gd name="T35" fmla="*/ 5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125">
                    <a:moveTo>
                      <a:pt x="0" y="55"/>
                    </a:moveTo>
                    <a:cubicBezTo>
                      <a:pt x="3" y="53"/>
                      <a:pt x="5" y="53"/>
                      <a:pt x="8" y="52"/>
                    </a:cubicBezTo>
                    <a:cubicBezTo>
                      <a:pt x="19" y="37"/>
                      <a:pt x="18" y="19"/>
                      <a:pt x="21" y="2"/>
                    </a:cubicBezTo>
                    <a:cubicBezTo>
                      <a:pt x="22" y="1"/>
                      <a:pt x="24" y="1"/>
                      <a:pt x="26" y="0"/>
                    </a:cubicBezTo>
                    <a:cubicBezTo>
                      <a:pt x="27" y="6"/>
                      <a:pt x="29" y="12"/>
                      <a:pt x="30" y="17"/>
                    </a:cubicBezTo>
                    <a:cubicBezTo>
                      <a:pt x="31" y="23"/>
                      <a:pt x="33" y="29"/>
                      <a:pt x="34" y="34"/>
                    </a:cubicBezTo>
                    <a:cubicBezTo>
                      <a:pt x="35" y="38"/>
                      <a:pt x="39" y="40"/>
                      <a:pt x="44" y="40"/>
                    </a:cubicBezTo>
                    <a:cubicBezTo>
                      <a:pt x="43" y="42"/>
                      <a:pt x="42" y="44"/>
                      <a:pt x="41" y="45"/>
                    </a:cubicBezTo>
                    <a:cubicBezTo>
                      <a:pt x="39" y="49"/>
                      <a:pt x="36" y="52"/>
                      <a:pt x="34" y="55"/>
                    </a:cubicBezTo>
                    <a:cubicBezTo>
                      <a:pt x="32" y="59"/>
                      <a:pt x="31" y="62"/>
                      <a:pt x="30" y="66"/>
                    </a:cubicBezTo>
                    <a:cubicBezTo>
                      <a:pt x="25" y="73"/>
                      <a:pt x="27" y="81"/>
                      <a:pt x="29" y="89"/>
                    </a:cubicBezTo>
                    <a:cubicBezTo>
                      <a:pt x="32" y="97"/>
                      <a:pt x="34" y="105"/>
                      <a:pt x="36" y="113"/>
                    </a:cubicBezTo>
                    <a:cubicBezTo>
                      <a:pt x="36" y="116"/>
                      <a:pt x="35" y="120"/>
                      <a:pt x="35" y="125"/>
                    </a:cubicBezTo>
                    <a:cubicBezTo>
                      <a:pt x="31" y="123"/>
                      <a:pt x="29" y="122"/>
                      <a:pt x="26" y="121"/>
                    </a:cubicBezTo>
                    <a:cubicBezTo>
                      <a:pt x="20" y="113"/>
                      <a:pt x="21" y="104"/>
                      <a:pt x="22" y="94"/>
                    </a:cubicBezTo>
                    <a:cubicBezTo>
                      <a:pt x="22" y="91"/>
                      <a:pt x="23" y="87"/>
                      <a:pt x="22" y="84"/>
                    </a:cubicBezTo>
                    <a:cubicBezTo>
                      <a:pt x="19" y="73"/>
                      <a:pt x="15" y="62"/>
                      <a:pt x="3" y="57"/>
                    </a:cubicBezTo>
                    <a:cubicBezTo>
                      <a:pt x="3" y="57"/>
                      <a:pt x="2" y="56"/>
                      <a:pt x="0" y="55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99"/>
              <p:cNvSpPr>
                <a:spLocks noEditPoints="1"/>
              </p:cNvSpPr>
              <p:nvPr/>
            </p:nvSpPr>
            <p:spPr bwMode="auto">
              <a:xfrm>
                <a:off x="4793" y="374"/>
                <a:ext cx="93" cy="100"/>
              </a:xfrm>
              <a:custGeom>
                <a:avLst/>
                <a:gdLst>
                  <a:gd name="T0" fmla="*/ 54 w 54"/>
                  <a:gd name="T1" fmla="*/ 29 h 58"/>
                  <a:gd name="T2" fmla="*/ 25 w 54"/>
                  <a:gd name="T3" fmla="*/ 58 h 58"/>
                  <a:gd name="T4" fmla="*/ 9 w 54"/>
                  <a:gd name="T5" fmla="*/ 53 h 58"/>
                  <a:gd name="T6" fmla="*/ 3 w 54"/>
                  <a:gd name="T7" fmla="*/ 28 h 58"/>
                  <a:gd name="T8" fmla="*/ 6 w 54"/>
                  <a:gd name="T9" fmla="*/ 18 h 58"/>
                  <a:gd name="T10" fmla="*/ 39 w 54"/>
                  <a:gd name="T11" fmla="*/ 6 h 58"/>
                  <a:gd name="T12" fmla="*/ 54 w 54"/>
                  <a:gd name="T13" fmla="*/ 29 h 58"/>
                  <a:gd name="T14" fmla="*/ 15 w 54"/>
                  <a:gd name="T15" fmla="*/ 19 h 58"/>
                  <a:gd name="T16" fmla="*/ 15 w 54"/>
                  <a:gd name="T17" fmla="*/ 20 h 58"/>
                  <a:gd name="T18" fmla="*/ 18 w 54"/>
                  <a:gd name="T19" fmla="*/ 17 h 58"/>
                  <a:gd name="T20" fmla="*/ 29 w 54"/>
                  <a:gd name="T21" fmla="*/ 15 h 58"/>
                  <a:gd name="T22" fmla="*/ 36 w 54"/>
                  <a:gd name="T23" fmla="*/ 42 h 58"/>
                  <a:gd name="T24" fmla="*/ 18 w 54"/>
                  <a:gd name="T25" fmla="*/ 47 h 58"/>
                  <a:gd name="T26" fmla="*/ 9 w 54"/>
                  <a:gd name="T27" fmla="*/ 34 h 58"/>
                  <a:gd name="T28" fmla="*/ 21 w 54"/>
                  <a:gd name="T29" fmla="*/ 53 h 58"/>
                  <a:gd name="T30" fmla="*/ 37 w 54"/>
                  <a:gd name="T31" fmla="*/ 49 h 58"/>
                  <a:gd name="T32" fmla="*/ 49 w 54"/>
                  <a:gd name="T33" fmla="*/ 22 h 58"/>
                  <a:gd name="T34" fmla="*/ 30 w 54"/>
                  <a:gd name="T35" fmla="*/ 6 h 58"/>
                  <a:gd name="T36" fmla="*/ 18 w 54"/>
                  <a:gd name="T37" fmla="*/ 13 h 58"/>
                  <a:gd name="T38" fmla="*/ 15 w 54"/>
                  <a:gd name="T39" fmla="*/ 19 h 58"/>
                  <a:gd name="T40" fmla="*/ 28 w 54"/>
                  <a:gd name="T41" fmla="*/ 17 h 58"/>
                  <a:gd name="T42" fmla="*/ 20 w 54"/>
                  <a:gd name="T43" fmla="*/ 20 h 58"/>
                  <a:gd name="T44" fmla="*/ 13 w 54"/>
                  <a:gd name="T45" fmla="*/ 33 h 58"/>
                  <a:gd name="T46" fmla="*/ 22 w 54"/>
                  <a:gd name="T47" fmla="*/ 44 h 58"/>
                  <a:gd name="T48" fmla="*/ 35 w 54"/>
                  <a:gd name="T49" fmla="*/ 34 h 58"/>
                  <a:gd name="T50" fmla="*/ 28 w 54"/>
                  <a:gd name="T51" fmla="*/ 1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4" h="58">
                    <a:moveTo>
                      <a:pt x="54" y="29"/>
                    </a:moveTo>
                    <a:cubicBezTo>
                      <a:pt x="54" y="42"/>
                      <a:pt x="39" y="57"/>
                      <a:pt x="25" y="58"/>
                    </a:cubicBezTo>
                    <a:cubicBezTo>
                      <a:pt x="19" y="58"/>
                      <a:pt x="14" y="57"/>
                      <a:pt x="9" y="53"/>
                    </a:cubicBezTo>
                    <a:cubicBezTo>
                      <a:pt x="0" y="46"/>
                      <a:pt x="1" y="37"/>
                      <a:pt x="3" y="28"/>
                    </a:cubicBezTo>
                    <a:cubicBezTo>
                      <a:pt x="4" y="24"/>
                      <a:pt x="6" y="21"/>
                      <a:pt x="6" y="18"/>
                    </a:cubicBezTo>
                    <a:cubicBezTo>
                      <a:pt x="10" y="3"/>
                      <a:pt x="28" y="0"/>
                      <a:pt x="39" y="6"/>
                    </a:cubicBezTo>
                    <a:cubicBezTo>
                      <a:pt x="49" y="11"/>
                      <a:pt x="54" y="18"/>
                      <a:pt x="54" y="29"/>
                    </a:cubicBezTo>
                    <a:close/>
                    <a:moveTo>
                      <a:pt x="15" y="19"/>
                    </a:moveTo>
                    <a:cubicBezTo>
                      <a:pt x="15" y="19"/>
                      <a:pt x="15" y="20"/>
                      <a:pt x="15" y="20"/>
                    </a:cubicBezTo>
                    <a:cubicBezTo>
                      <a:pt x="16" y="19"/>
                      <a:pt x="17" y="18"/>
                      <a:pt x="18" y="17"/>
                    </a:cubicBezTo>
                    <a:cubicBezTo>
                      <a:pt x="22" y="15"/>
                      <a:pt x="25" y="13"/>
                      <a:pt x="29" y="15"/>
                    </a:cubicBezTo>
                    <a:cubicBezTo>
                      <a:pt x="38" y="19"/>
                      <a:pt x="42" y="34"/>
                      <a:pt x="36" y="42"/>
                    </a:cubicBezTo>
                    <a:cubicBezTo>
                      <a:pt x="31" y="47"/>
                      <a:pt x="25" y="49"/>
                      <a:pt x="18" y="47"/>
                    </a:cubicBezTo>
                    <a:cubicBezTo>
                      <a:pt x="11" y="45"/>
                      <a:pt x="9" y="40"/>
                      <a:pt x="9" y="34"/>
                    </a:cubicBezTo>
                    <a:cubicBezTo>
                      <a:pt x="8" y="44"/>
                      <a:pt x="13" y="51"/>
                      <a:pt x="21" y="53"/>
                    </a:cubicBezTo>
                    <a:cubicBezTo>
                      <a:pt x="27" y="55"/>
                      <a:pt x="32" y="52"/>
                      <a:pt x="37" y="49"/>
                    </a:cubicBezTo>
                    <a:cubicBezTo>
                      <a:pt x="47" y="43"/>
                      <a:pt x="53" y="34"/>
                      <a:pt x="49" y="22"/>
                    </a:cubicBezTo>
                    <a:cubicBezTo>
                      <a:pt x="47" y="15"/>
                      <a:pt x="38" y="7"/>
                      <a:pt x="30" y="6"/>
                    </a:cubicBezTo>
                    <a:cubicBezTo>
                      <a:pt x="24" y="5"/>
                      <a:pt x="21" y="7"/>
                      <a:pt x="18" y="13"/>
                    </a:cubicBezTo>
                    <a:cubicBezTo>
                      <a:pt x="17" y="15"/>
                      <a:pt x="16" y="17"/>
                      <a:pt x="15" y="19"/>
                    </a:cubicBezTo>
                    <a:close/>
                    <a:moveTo>
                      <a:pt x="28" y="17"/>
                    </a:moveTo>
                    <a:cubicBezTo>
                      <a:pt x="26" y="18"/>
                      <a:pt x="22" y="19"/>
                      <a:pt x="20" y="20"/>
                    </a:cubicBezTo>
                    <a:cubicBezTo>
                      <a:pt x="16" y="24"/>
                      <a:pt x="13" y="28"/>
                      <a:pt x="13" y="33"/>
                    </a:cubicBezTo>
                    <a:cubicBezTo>
                      <a:pt x="11" y="39"/>
                      <a:pt x="15" y="43"/>
                      <a:pt x="22" y="44"/>
                    </a:cubicBezTo>
                    <a:cubicBezTo>
                      <a:pt x="28" y="45"/>
                      <a:pt x="34" y="40"/>
                      <a:pt x="35" y="34"/>
                    </a:cubicBezTo>
                    <a:cubicBezTo>
                      <a:pt x="36" y="28"/>
                      <a:pt x="34" y="23"/>
                      <a:pt x="28" y="17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200"/>
              <p:cNvSpPr>
                <a:spLocks noEditPoints="1"/>
              </p:cNvSpPr>
              <p:nvPr/>
            </p:nvSpPr>
            <p:spPr bwMode="auto">
              <a:xfrm>
                <a:off x="4086" y="1450"/>
                <a:ext cx="71" cy="237"/>
              </a:xfrm>
              <a:custGeom>
                <a:avLst/>
                <a:gdLst>
                  <a:gd name="T0" fmla="*/ 18 w 41"/>
                  <a:gd name="T1" fmla="*/ 0 h 138"/>
                  <a:gd name="T2" fmla="*/ 21 w 41"/>
                  <a:gd name="T3" fmla="*/ 3 h 138"/>
                  <a:gd name="T4" fmla="*/ 23 w 41"/>
                  <a:gd name="T5" fmla="*/ 17 h 138"/>
                  <a:gd name="T6" fmla="*/ 28 w 41"/>
                  <a:gd name="T7" fmla="*/ 44 h 138"/>
                  <a:gd name="T8" fmla="*/ 38 w 41"/>
                  <a:gd name="T9" fmla="*/ 59 h 138"/>
                  <a:gd name="T10" fmla="*/ 41 w 41"/>
                  <a:gd name="T11" fmla="*/ 62 h 138"/>
                  <a:gd name="T12" fmla="*/ 31 w 41"/>
                  <a:gd name="T13" fmla="*/ 88 h 138"/>
                  <a:gd name="T14" fmla="*/ 28 w 41"/>
                  <a:gd name="T15" fmla="*/ 109 h 138"/>
                  <a:gd name="T16" fmla="*/ 30 w 41"/>
                  <a:gd name="T17" fmla="*/ 131 h 138"/>
                  <a:gd name="T18" fmla="*/ 27 w 41"/>
                  <a:gd name="T19" fmla="*/ 138 h 138"/>
                  <a:gd name="T20" fmla="*/ 26 w 41"/>
                  <a:gd name="T21" fmla="*/ 132 h 138"/>
                  <a:gd name="T22" fmla="*/ 9 w 41"/>
                  <a:gd name="T23" fmla="*/ 76 h 138"/>
                  <a:gd name="T24" fmla="*/ 0 w 41"/>
                  <a:gd name="T25" fmla="*/ 65 h 138"/>
                  <a:gd name="T26" fmla="*/ 1 w 41"/>
                  <a:gd name="T27" fmla="*/ 63 h 138"/>
                  <a:gd name="T28" fmla="*/ 15 w 41"/>
                  <a:gd name="T29" fmla="*/ 26 h 138"/>
                  <a:gd name="T30" fmla="*/ 16 w 41"/>
                  <a:gd name="T31" fmla="*/ 1 h 138"/>
                  <a:gd name="T32" fmla="*/ 18 w 41"/>
                  <a:gd name="T33" fmla="*/ 0 h 138"/>
                  <a:gd name="T34" fmla="*/ 20 w 41"/>
                  <a:gd name="T35" fmla="*/ 25 h 138"/>
                  <a:gd name="T36" fmla="*/ 21 w 41"/>
                  <a:gd name="T37" fmla="*/ 24 h 138"/>
                  <a:gd name="T38" fmla="*/ 20 w 41"/>
                  <a:gd name="T39" fmla="*/ 24 h 138"/>
                  <a:gd name="T40" fmla="*/ 20 w 41"/>
                  <a:gd name="T41" fmla="*/ 2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38">
                    <a:moveTo>
                      <a:pt x="18" y="0"/>
                    </a:moveTo>
                    <a:cubicBezTo>
                      <a:pt x="19" y="1"/>
                      <a:pt x="20" y="2"/>
                      <a:pt x="21" y="3"/>
                    </a:cubicBezTo>
                    <a:cubicBezTo>
                      <a:pt x="22" y="8"/>
                      <a:pt x="23" y="13"/>
                      <a:pt x="23" y="17"/>
                    </a:cubicBezTo>
                    <a:cubicBezTo>
                      <a:pt x="25" y="26"/>
                      <a:pt x="26" y="35"/>
                      <a:pt x="28" y="44"/>
                    </a:cubicBezTo>
                    <a:cubicBezTo>
                      <a:pt x="29" y="50"/>
                      <a:pt x="32" y="56"/>
                      <a:pt x="38" y="59"/>
                    </a:cubicBezTo>
                    <a:cubicBezTo>
                      <a:pt x="39" y="60"/>
                      <a:pt x="40" y="61"/>
                      <a:pt x="41" y="62"/>
                    </a:cubicBezTo>
                    <a:cubicBezTo>
                      <a:pt x="37" y="71"/>
                      <a:pt x="34" y="79"/>
                      <a:pt x="31" y="88"/>
                    </a:cubicBezTo>
                    <a:cubicBezTo>
                      <a:pt x="28" y="95"/>
                      <a:pt x="27" y="102"/>
                      <a:pt x="28" y="109"/>
                    </a:cubicBezTo>
                    <a:cubicBezTo>
                      <a:pt x="29" y="116"/>
                      <a:pt x="30" y="124"/>
                      <a:pt x="30" y="131"/>
                    </a:cubicBezTo>
                    <a:cubicBezTo>
                      <a:pt x="31" y="133"/>
                      <a:pt x="32" y="136"/>
                      <a:pt x="27" y="138"/>
                    </a:cubicBezTo>
                    <a:cubicBezTo>
                      <a:pt x="27" y="136"/>
                      <a:pt x="26" y="134"/>
                      <a:pt x="26" y="132"/>
                    </a:cubicBezTo>
                    <a:cubicBezTo>
                      <a:pt x="23" y="112"/>
                      <a:pt x="19" y="93"/>
                      <a:pt x="9" y="76"/>
                    </a:cubicBezTo>
                    <a:cubicBezTo>
                      <a:pt x="6" y="72"/>
                      <a:pt x="3" y="69"/>
                      <a:pt x="0" y="65"/>
                    </a:cubicBezTo>
                    <a:cubicBezTo>
                      <a:pt x="0" y="65"/>
                      <a:pt x="1" y="64"/>
                      <a:pt x="1" y="63"/>
                    </a:cubicBezTo>
                    <a:cubicBezTo>
                      <a:pt x="12" y="53"/>
                      <a:pt x="15" y="40"/>
                      <a:pt x="15" y="26"/>
                    </a:cubicBezTo>
                    <a:cubicBezTo>
                      <a:pt x="15" y="18"/>
                      <a:pt x="15" y="9"/>
                      <a:pt x="16" y="1"/>
                    </a:cubicBezTo>
                    <a:cubicBezTo>
                      <a:pt x="16" y="0"/>
                      <a:pt x="17" y="0"/>
                      <a:pt x="18" y="0"/>
                    </a:cubicBezTo>
                    <a:close/>
                    <a:moveTo>
                      <a:pt x="20" y="25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201"/>
              <p:cNvSpPr>
                <a:spLocks/>
              </p:cNvSpPr>
              <p:nvPr/>
            </p:nvSpPr>
            <p:spPr bwMode="auto">
              <a:xfrm>
                <a:off x="4229" y="180"/>
                <a:ext cx="39" cy="95"/>
              </a:xfrm>
              <a:custGeom>
                <a:avLst/>
                <a:gdLst>
                  <a:gd name="T0" fmla="*/ 9 w 23"/>
                  <a:gd name="T1" fmla="*/ 55 h 55"/>
                  <a:gd name="T2" fmla="*/ 0 w 23"/>
                  <a:gd name="T3" fmla="*/ 20 h 55"/>
                  <a:gd name="T4" fmla="*/ 21 w 23"/>
                  <a:gd name="T5" fmla="*/ 0 h 55"/>
                  <a:gd name="T6" fmla="*/ 21 w 23"/>
                  <a:gd name="T7" fmla="*/ 16 h 55"/>
                  <a:gd name="T8" fmla="*/ 23 w 23"/>
                  <a:gd name="T9" fmla="*/ 31 h 55"/>
                  <a:gd name="T10" fmla="*/ 21 w 23"/>
                  <a:gd name="T11" fmla="*/ 39 h 55"/>
                  <a:gd name="T12" fmla="*/ 9 w 23"/>
                  <a:gd name="T1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5">
                    <a:moveTo>
                      <a:pt x="9" y="55"/>
                    </a:moveTo>
                    <a:cubicBezTo>
                      <a:pt x="6" y="50"/>
                      <a:pt x="2" y="34"/>
                      <a:pt x="0" y="20"/>
                    </a:cubicBezTo>
                    <a:cubicBezTo>
                      <a:pt x="7" y="13"/>
                      <a:pt x="10" y="4"/>
                      <a:pt x="21" y="0"/>
                    </a:cubicBezTo>
                    <a:cubicBezTo>
                      <a:pt x="21" y="6"/>
                      <a:pt x="21" y="11"/>
                      <a:pt x="21" y="16"/>
                    </a:cubicBezTo>
                    <a:cubicBezTo>
                      <a:pt x="21" y="21"/>
                      <a:pt x="22" y="26"/>
                      <a:pt x="23" y="31"/>
                    </a:cubicBezTo>
                    <a:cubicBezTo>
                      <a:pt x="23" y="34"/>
                      <a:pt x="23" y="37"/>
                      <a:pt x="21" y="39"/>
                    </a:cubicBezTo>
                    <a:cubicBezTo>
                      <a:pt x="18" y="44"/>
                      <a:pt x="13" y="49"/>
                      <a:pt x="9" y="55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02"/>
              <p:cNvSpPr>
                <a:spLocks/>
              </p:cNvSpPr>
              <p:nvPr/>
            </p:nvSpPr>
            <p:spPr bwMode="auto">
              <a:xfrm>
                <a:off x="4057" y="393"/>
                <a:ext cx="33" cy="36"/>
              </a:xfrm>
              <a:custGeom>
                <a:avLst/>
                <a:gdLst>
                  <a:gd name="T0" fmla="*/ 11 w 19"/>
                  <a:gd name="T1" fmla="*/ 21 h 21"/>
                  <a:gd name="T2" fmla="*/ 0 w 19"/>
                  <a:gd name="T3" fmla="*/ 11 h 21"/>
                  <a:gd name="T4" fmla="*/ 8 w 19"/>
                  <a:gd name="T5" fmla="*/ 0 h 21"/>
                  <a:gd name="T6" fmla="*/ 11 w 19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1" y="21"/>
                    </a:moveTo>
                    <a:cubicBezTo>
                      <a:pt x="3" y="19"/>
                      <a:pt x="0" y="16"/>
                      <a:pt x="0" y="11"/>
                    </a:cubicBezTo>
                    <a:cubicBezTo>
                      <a:pt x="0" y="6"/>
                      <a:pt x="3" y="2"/>
                      <a:pt x="8" y="0"/>
                    </a:cubicBezTo>
                    <a:cubicBezTo>
                      <a:pt x="18" y="6"/>
                      <a:pt x="19" y="14"/>
                      <a:pt x="11" y="21"/>
                    </a:cubicBezTo>
                    <a:close/>
                  </a:path>
                </a:pathLst>
              </a:custGeom>
              <a:solidFill>
                <a:srgbClr val="B3E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03"/>
              <p:cNvSpPr>
                <a:spLocks/>
              </p:cNvSpPr>
              <p:nvPr/>
            </p:nvSpPr>
            <p:spPr bwMode="auto">
              <a:xfrm>
                <a:off x="4289" y="3963"/>
                <a:ext cx="31" cy="31"/>
              </a:xfrm>
              <a:custGeom>
                <a:avLst/>
                <a:gdLst>
                  <a:gd name="T0" fmla="*/ 2 w 18"/>
                  <a:gd name="T1" fmla="*/ 17 h 18"/>
                  <a:gd name="T2" fmla="*/ 4 w 18"/>
                  <a:gd name="T3" fmla="*/ 3 h 18"/>
                  <a:gd name="T4" fmla="*/ 17 w 18"/>
                  <a:gd name="T5" fmla="*/ 5 h 18"/>
                  <a:gd name="T6" fmla="*/ 2 w 18"/>
                  <a:gd name="T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2" y="17"/>
                    </a:moveTo>
                    <a:cubicBezTo>
                      <a:pt x="0" y="12"/>
                      <a:pt x="1" y="5"/>
                      <a:pt x="4" y="3"/>
                    </a:cubicBezTo>
                    <a:cubicBezTo>
                      <a:pt x="8" y="0"/>
                      <a:pt x="14" y="1"/>
                      <a:pt x="17" y="5"/>
                    </a:cubicBezTo>
                    <a:cubicBezTo>
                      <a:pt x="18" y="13"/>
                      <a:pt x="11" y="18"/>
                      <a:pt x="2" y="17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204"/>
              <p:cNvSpPr>
                <a:spLocks/>
              </p:cNvSpPr>
              <p:nvPr/>
            </p:nvSpPr>
            <p:spPr bwMode="auto">
              <a:xfrm>
                <a:off x="4407" y="3930"/>
                <a:ext cx="24" cy="66"/>
              </a:xfrm>
              <a:custGeom>
                <a:avLst/>
                <a:gdLst>
                  <a:gd name="T0" fmla="*/ 12 w 14"/>
                  <a:gd name="T1" fmla="*/ 38 h 38"/>
                  <a:gd name="T2" fmla="*/ 10 w 14"/>
                  <a:gd name="T3" fmla="*/ 36 h 38"/>
                  <a:gd name="T4" fmla="*/ 0 w 14"/>
                  <a:gd name="T5" fmla="*/ 4 h 38"/>
                  <a:gd name="T6" fmla="*/ 1 w 14"/>
                  <a:gd name="T7" fmla="*/ 0 h 38"/>
                  <a:gd name="T8" fmla="*/ 14 w 14"/>
                  <a:gd name="T9" fmla="*/ 37 h 38"/>
                  <a:gd name="T10" fmla="*/ 12 w 14"/>
                  <a:gd name="T1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8">
                    <a:moveTo>
                      <a:pt x="12" y="38"/>
                    </a:moveTo>
                    <a:cubicBezTo>
                      <a:pt x="11" y="37"/>
                      <a:pt x="10" y="37"/>
                      <a:pt x="10" y="36"/>
                    </a:cubicBezTo>
                    <a:cubicBezTo>
                      <a:pt x="7" y="25"/>
                      <a:pt x="4" y="15"/>
                      <a:pt x="0" y="4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8" y="13"/>
                      <a:pt x="9" y="25"/>
                      <a:pt x="14" y="37"/>
                    </a:cubicBezTo>
                    <a:cubicBezTo>
                      <a:pt x="13" y="37"/>
                      <a:pt x="13" y="37"/>
                      <a:pt x="12" y="38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3833813" y="152400"/>
              <a:ext cx="3898900" cy="6564313"/>
              <a:chOff x="2415" y="96"/>
              <a:chExt cx="2456" cy="4135"/>
            </a:xfrm>
          </p:grpSpPr>
          <p:sp>
            <p:nvSpPr>
              <p:cNvPr id="70" name="Freeform 206"/>
              <p:cNvSpPr>
                <a:spLocks/>
              </p:cNvSpPr>
              <p:nvPr/>
            </p:nvSpPr>
            <p:spPr bwMode="auto">
              <a:xfrm>
                <a:off x="4315" y="3908"/>
                <a:ext cx="49" cy="33"/>
              </a:xfrm>
              <a:custGeom>
                <a:avLst/>
                <a:gdLst>
                  <a:gd name="T0" fmla="*/ 0 w 29"/>
                  <a:gd name="T1" fmla="*/ 18 h 19"/>
                  <a:gd name="T2" fmla="*/ 5 w 29"/>
                  <a:gd name="T3" fmla="*/ 11 h 19"/>
                  <a:gd name="T4" fmla="*/ 6 w 29"/>
                  <a:gd name="T5" fmla="*/ 13 h 19"/>
                  <a:gd name="T6" fmla="*/ 27 w 29"/>
                  <a:gd name="T7" fmla="*/ 0 h 19"/>
                  <a:gd name="T8" fmla="*/ 29 w 29"/>
                  <a:gd name="T9" fmla="*/ 0 h 19"/>
                  <a:gd name="T10" fmla="*/ 12 w 29"/>
                  <a:gd name="T11" fmla="*/ 13 h 19"/>
                  <a:gd name="T12" fmla="*/ 1 w 29"/>
                  <a:gd name="T13" fmla="*/ 19 h 19"/>
                  <a:gd name="T14" fmla="*/ 0 w 29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9">
                    <a:moveTo>
                      <a:pt x="0" y="18"/>
                    </a:moveTo>
                    <a:cubicBezTo>
                      <a:pt x="2" y="16"/>
                      <a:pt x="3" y="13"/>
                      <a:pt x="5" y="11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13" y="8"/>
                      <a:pt x="20" y="4"/>
                      <a:pt x="27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3" y="5"/>
                      <a:pt x="17" y="9"/>
                      <a:pt x="12" y="13"/>
                    </a:cubicBezTo>
                    <a:cubicBezTo>
                      <a:pt x="8" y="16"/>
                      <a:pt x="5" y="18"/>
                      <a:pt x="1" y="19"/>
                    </a:cubicBezTo>
                    <a:cubicBezTo>
                      <a:pt x="1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07"/>
              <p:cNvSpPr>
                <a:spLocks/>
              </p:cNvSpPr>
              <p:nvPr/>
            </p:nvSpPr>
            <p:spPr bwMode="auto">
              <a:xfrm>
                <a:off x="4330" y="3925"/>
                <a:ext cx="43" cy="47"/>
              </a:xfrm>
              <a:custGeom>
                <a:avLst/>
                <a:gdLst>
                  <a:gd name="T0" fmla="*/ 25 w 25"/>
                  <a:gd name="T1" fmla="*/ 1 h 27"/>
                  <a:gd name="T2" fmla="*/ 0 w 25"/>
                  <a:gd name="T3" fmla="*/ 27 h 27"/>
                  <a:gd name="T4" fmla="*/ 12 w 25"/>
                  <a:gd name="T5" fmla="*/ 13 h 27"/>
                  <a:gd name="T6" fmla="*/ 23 w 25"/>
                  <a:gd name="T7" fmla="*/ 0 h 27"/>
                  <a:gd name="T8" fmla="*/ 25 w 25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25" y="1"/>
                    </a:moveTo>
                    <a:cubicBezTo>
                      <a:pt x="16" y="9"/>
                      <a:pt x="11" y="20"/>
                      <a:pt x="0" y="27"/>
                    </a:cubicBezTo>
                    <a:cubicBezTo>
                      <a:pt x="1" y="18"/>
                      <a:pt x="8" y="17"/>
                      <a:pt x="12" y="13"/>
                    </a:cubicBezTo>
                    <a:cubicBezTo>
                      <a:pt x="15" y="8"/>
                      <a:pt x="19" y="4"/>
                      <a:pt x="23" y="0"/>
                    </a:cubicBezTo>
                    <a:cubicBezTo>
                      <a:pt x="24" y="0"/>
                      <a:pt x="24" y="1"/>
                      <a:pt x="25" y="1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08"/>
              <p:cNvSpPr>
                <a:spLocks/>
              </p:cNvSpPr>
              <p:nvPr/>
            </p:nvSpPr>
            <p:spPr bwMode="auto">
              <a:xfrm>
                <a:off x="4414" y="3831"/>
                <a:ext cx="34" cy="39"/>
              </a:xfrm>
              <a:custGeom>
                <a:avLst/>
                <a:gdLst>
                  <a:gd name="T0" fmla="*/ 1 w 20"/>
                  <a:gd name="T1" fmla="*/ 23 h 23"/>
                  <a:gd name="T2" fmla="*/ 0 w 20"/>
                  <a:gd name="T3" fmla="*/ 21 h 23"/>
                  <a:gd name="T4" fmla="*/ 5 w 20"/>
                  <a:gd name="T5" fmla="*/ 15 h 23"/>
                  <a:gd name="T6" fmla="*/ 20 w 20"/>
                  <a:gd name="T7" fmla="*/ 0 h 23"/>
                  <a:gd name="T8" fmla="*/ 1 w 2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1" y="23"/>
                    </a:moveTo>
                    <a:cubicBezTo>
                      <a:pt x="1" y="22"/>
                      <a:pt x="0" y="21"/>
                      <a:pt x="0" y="21"/>
                    </a:cubicBezTo>
                    <a:cubicBezTo>
                      <a:pt x="1" y="19"/>
                      <a:pt x="3" y="16"/>
                      <a:pt x="5" y="15"/>
                    </a:cubicBezTo>
                    <a:cubicBezTo>
                      <a:pt x="10" y="10"/>
                      <a:pt x="14" y="3"/>
                      <a:pt x="20" y="0"/>
                    </a:cubicBezTo>
                    <a:cubicBezTo>
                      <a:pt x="16" y="10"/>
                      <a:pt x="8" y="15"/>
                      <a:pt x="1" y="23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09"/>
              <p:cNvSpPr>
                <a:spLocks/>
              </p:cNvSpPr>
              <p:nvPr/>
            </p:nvSpPr>
            <p:spPr bwMode="auto">
              <a:xfrm>
                <a:off x="4407" y="3803"/>
                <a:ext cx="33" cy="42"/>
              </a:xfrm>
              <a:custGeom>
                <a:avLst/>
                <a:gdLst>
                  <a:gd name="T0" fmla="*/ 1 w 19"/>
                  <a:gd name="T1" fmla="*/ 24 h 24"/>
                  <a:gd name="T2" fmla="*/ 19 w 19"/>
                  <a:gd name="T3" fmla="*/ 0 h 24"/>
                  <a:gd name="T4" fmla="*/ 1 w 19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" y="24"/>
                    </a:moveTo>
                    <a:cubicBezTo>
                      <a:pt x="0" y="16"/>
                      <a:pt x="13" y="1"/>
                      <a:pt x="19" y="0"/>
                    </a:cubicBezTo>
                    <a:cubicBezTo>
                      <a:pt x="13" y="8"/>
                      <a:pt x="7" y="16"/>
                      <a:pt x="1" y="24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10"/>
              <p:cNvSpPr>
                <a:spLocks/>
              </p:cNvSpPr>
              <p:nvPr/>
            </p:nvSpPr>
            <p:spPr bwMode="auto">
              <a:xfrm>
                <a:off x="4411" y="3906"/>
                <a:ext cx="32" cy="31"/>
              </a:xfrm>
              <a:custGeom>
                <a:avLst/>
                <a:gdLst>
                  <a:gd name="T0" fmla="*/ 0 w 19"/>
                  <a:gd name="T1" fmla="*/ 0 h 18"/>
                  <a:gd name="T2" fmla="*/ 17 w 19"/>
                  <a:gd name="T3" fmla="*/ 13 h 18"/>
                  <a:gd name="T4" fmla="*/ 19 w 19"/>
                  <a:gd name="T5" fmla="*/ 16 h 18"/>
                  <a:gd name="T6" fmla="*/ 18 w 19"/>
                  <a:gd name="T7" fmla="*/ 18 h 18"/>
                  <a:gd name="T8" fmla="*/ 0 w 19"/>
                  <a:gd name="T9" fmla="*/ 3 h 18"/>
                  <a:gd name="T10" fmla="*/ 0 w 1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0" y="0"/>
                    </a:moveTo>
                    <a:cubicBezTo>
                      <a:pt x="8" y="3"/>
                      <a:pt x="12" y="8"/>
                      <a:pt x="17" y="13"/>
                    </a:cubicBezTo>
                    <a:cubicBezTo>
                      <a:pt x="18" y="13"/>
                      <a:pt x="18" y="15"/>
                      <a:pt x="19" y="16"/>
                    </a:cubicBezTo>
                    <a:cubicBezTo>
                      <a:pt x="19" y="16"/>
                      <a:pt x="19" y="17"/>
                      <a:pt x="18" y="18"/>
                    </a:cubicBezTo>
                    <a:cubicBezTo>
                      <a:pt x="12" y="13"/>
                      <a:pt x="6" y="8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11"/>
              <p:cNvSpPr>
                <a:spLocks/>
              </p:cNvSpPr>
              <p:nvPr/>
            </p:nvSpPr>
            <p:spPr bwMode="auto">
              <a:xfrm>
                <a:off x="4395" y="3991"/>
                <a:ext cx="12" cy="53"/>
              </a:xfrm>
              <a:custGeom>
                <a:avLst/>
                <a:gdLst>
                  <a:gd name="T0" fmla="*/ 0 w 7"/>
                  <a:gd name="T1" fmla="*/ 0 h 31"/>
                  <a:gd name="T2" fmla="*/ 6 w 7"/>
                  <a:gd name="T3" fmla="*/ 31 h 31"/>
                  <a:gd name="T4" fmla="*/ 3 w 7"/>
                  <a:gd name="T5" fmla="*/ 27 h 31"/>
                  <a:gd name="T6" fmla="*/ 2 w 7"/>
                  <a:gd name="T7" fmla="*/ 14 h 31"/>
                  <a:gd name="T8" fmla="*/ 0 w 7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1">
                    <a:moveTo>
                      <a:pt x="0" y="0"/>
                    </a:moveTo>
                    <a:cubicBezTo>
                      <a:pt x="4" y="3"/>
                      <a:pt x="7" y="24"/>
                      <a:pt x="6" y="31"/>
                    </a:cubicBezTo>
                    <a:cubicBezTo>
                      <a:pt x="5" y="29"/>
                      <a:pt x="4" y="28"/>
                      <a:pt x="3" y="27"/>
                    </a:cubicBezTo>
                    <a:cubicBezTo>
                      <a:pt x="3" y="23"/>
                      <a:pt x="3" y="18"/>
                      <a:pt x="2" y="14"/>
                    </a:cubicBezTo>
                    <a:cubicBezTo>
                      <a:pt x="2" y="10"/>
                      <a:pt x="1" y="6"/>
                      <a:pt x="0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12"/>
              <p:cNvSpPr>
                <a:spLocks/>
              </p:cNvSpPr>
              <p:nvPr/>
            </p:nvSpPr>
            <p:spPr bwMode="auto">
              <a:xfrm>
                <a:off x="4356" y="3977"/>
                <a:ext cx="19" cy="43"/>
              </a:xfrm>
              <a:custGeom>
                <a:avLst/>
                <a:gdLst>
                  <a:gd name="T0" fmla="*/ 11 w 11"/>
                  <a:gd name="T1" fmla="*/ 0 h 25"/>
                  <a:gd name="T2" fmla="*/ 2 w 11"/>
                  <a:gd name="T3" fmla="*/ 25 h 25"/>
                  <a:gd name="T4" fmla="*/ 11 w 11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5">
                    <a:moveTo>
                      <a:pt x="11" y="0"/>
                    </a:moveTo>
                    <a:cubicBezTo>
                      <a:pt x="8" y="9"/>
                      <a:pt x="6" y="17"/>
                      <a:pt x="2" y="25"/>
                    </a:cubicBezTo>
                    <a:cubicBezTo>
                      <a:pt x="0" y="20"/>
                      <a:pt x="6" y="3"/>
                      <a:pt x="11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13"/>
              <p:cNvSpPr>
                <a:spLocks/>
              </p:cNvSpPr>
              <p:nvPr/>
            </p:nvSpPr>
            <p:spPr bwMode="auto">
              <a:xfrm>
                <a:off x="4423" y="3872"/>
                <a:ext cx="32" cy="22"/>
              </a:xfrm>
              <a:custGeom>
                <a:avLst/>
                <a:gdLst>
                  <a:gd name="T0" fmla="*/ 19 w 19"/>
                  <a:gd name="T1" fmla="*/ 2 h 13"/>
                  <a:gd name="T2" fmla="*/ 1 w 19"/>
                  <a:gd name="T3" fmla="*/ 13 h 13"/>
                  <a:gd name="T4" fmla="*/ 0 w 19"/>
                  <a:gd name="T5" fmla="*/ 11 h 13"/>
                  <a:gd name="T6" fmla="*/ 4 w 19"/>
                  <a:gd name="T7" fmla="*/ 8 h 13"/>
                  <a:gd name="T8" fmla="*/ 19 w 19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9" y="2"/>
                    </a:moveTo>
                    <a:cubicBezTo>
                      <a:pt x="13" y="6"/>
                      <a:pt x="7" y="9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1" y="10"/>
                      <a:pt x="3" y="9"/>
                      <a:pt x="4" y="8"/>
                    </a:cubicBezTo>
                    <a:cubicBezTo>
                      <a:pt x="16" y="0"/>
                      <a:pt x="16" y="0"/>
                      <a:pt x="19" y="2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14"/>
              <p:cNvSpPr>
                <a:spLocks/>
              </p:cNvSpPr>
              <p:nvPr/>
            </p:nvSpPr>
            <p:spPr bwMode="auto">
              <a:xfrm>
                <a:off x="4400" y="3790"/>
                <a:ext cx="24" cy="31"/>
              </a:xfrm>
              <a:custGeom>
                <a:avLst/>
                <a:gdLst>
                  <a:gd name="T0" fmla="*/ 4 w 14"/>
                  <a:gd name="T1" fmla="*/ 18 h 18"/>
                  <a:gd name="T2" fmla="*/ 4 w 14"/>
                  <a:gd name="T3" fmla="*/ 8 h 18"/>
                  <a:gd name="T4" fmla="*/ 14 w 14"/>
                  <a:gd name="T5" fmla="*/ 1 h 18"/>
                  <a:gd name="T6" fmla="*/ 4 w 14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4" y="18"/>
                    </a:moveTo>
                    <a:cubicBezTo>
                      <a:pt x="0" y="14"/>
                      <a:pt x="2" y="11"/>
                      <a:pt x="4" y="8"/>
                    </a:cubicBezTo>
                    <a:cubicBezTo>
                      <a:pt x="8" y="0"/>
                      <a:pt x="9" y="0"/>
                      <a:pt x="14" y="1"/>
                    </a:cubicBezTo>
                    <a:cubicBezTo>
                      <a:pt x="6" y="4"/>
                      <a:pt x="6" y="11"/>
                      <a:pt x="4" y="18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215"/>
              <p:cNvSpPr>
                <a:spLocks/>
              </p:cNvSpPr>
              <p:nvPr/>
            </p:nvSpPr>
            <p:spPr bwMode="auto">
              <a:xfrm>
                <a:off x="4311" y="3891"/>
                <a:ext cx="28" cy="12"/>
              </a:xfrm>
              <a:custGeom>
                <a:avLst/>
                <a:gdLst>
                  <a:gd name="T0" fmla="*/ 16 w 16"/>
                  <a:gd name="T1" fmla="*/ 2 h 7"/>
                  <a:gd name="T2" fmla="*/ 0 w 16"/>
                  <a:gd name="T3" fmla="*/ 7 h 7"/>
                  <a:gd name="T4" fmla="*/ 2 w 16"/>
                  <a:gd name="T5" fmla="*/ 3 h 7"/>
                  <a:gd name="T6" fmla="*/ 16 w 16"/>
                  <a:gd name="T7" fmla="*/ 1 h 7"/>
                  <a:gd name="T8" fmla="*/ 16 w 1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16" y="2"/>
                    </a:moveTo>
                    <a:cubicBezTo>
                      <a:pt x="11" y="4"/>
                      <a:pt x="6" y="5"/>
                      <a:pt x="0" y="7"/>
                    </a:cubicBezTo>
                    <a:cubicBezTo>
                      <a:pt x="1" y="5"/>
                      <a:pt x="1" y="3"/>
                      <a:pt x="2" y="3"/>
                    </a:cubicBezTo>
                    <a:cubicBezTo>
                      <a:pt x="6" y="3"/>
                      <a:pt x="11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16"/>
              <p:cNvSpPr>
                <a:spLocks/>
              </p:cNvSpPr>
              <p:nvPr/>
            </p:nvSpPr>
            <p:spPr bwMode="auto">
              <a:xfrm>
                <a:off x="4390" y="3779"/>
                <a:ext cx="10" cy="21"/>
              </a:xfrm>
              <a:custGeom>
                <a:avLst/>
                <a:gdLst>
                  <a:gd name="T0" fmla="*/ 6 w 6"/>
                  <a:gd name="T1" fmla="*/ 0 h 12"/>
                  <a:gd name="T2" fmla="*/ 3 w 6"/>
                  <a:gd name="T3" fmla="*/ 12 h 12"/>
                  <a:gd name="T4" fmla="*/ 6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5" y="4"/>
                      <a:pt x="4" y="8"/>
                      <a:pt x="3" y="12"/>
                    </a:cubicBezTo>
                    <a:cubicBezTo>
                      <a:pt x="0" y="7"/>
                      <a:pt x="1" y="5"/>
                      <a:pt x="6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17"/>
              <p:cNvSpPr>
                <a:spLocks/>
              </p:cNvSpPr>
              <p:nvPr/>
            </p:nvSpPr>
            <p:spPr bwMode="auto">
              <a:xfrm>
                <a:off x="4327" y="3857"/>
                <a:ext cx="18" cy="8"/>
              </a:xfrm>
              <a:custGeom>
                <a:avLst/>
                <a:gdLst>
                  <a:gd name="T0" fmla="*/ 11 w 11"/>
                  <a:gd name="T1" fmla="*/ 5 h 5"/>
                  <a:gd name="T2" fmla="*/ 0 w 11"/>
                  <a:gd name="T3" fmla="*/ 3 h 5"/>
                  <a:gd name="T4" fmla="*/ 3 w 11"/>
                  <a:gd name="T5" fmla="*/ 0 h 5"/>
                  <a:gd name="T6" fmla="*/ 11 w 11"/>
                  <a:gd name="T7" fmla="*/ 4 h 5"/>
                  <a:gd name="T8" fmla="*/ 11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cubicBezTo>
                      <a:pt x="7" y="5"/>
                      <a:pt x="4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6" y="1"/>
                      <a:pt x="9" y="3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218"/>
              <p:cNvSpPr>
                <a:spLocks/>
              </p:cNvSpPr>
              <p:nvPr/>
            </p:nvSpPr>
            <p:spPr bwMode="auto">
              <a:xfrm>
                <a:off x="4345" y="3833"/>
                <a:ext cx="14" cy="15"/>
              </a:xfrm>
              <a:custGeom>
                <a:avLst/>
                <a:gdLst>
                  <a:gd name="T0" fmla="*/ 5 w 8"/>
                  <a:gd name="T1" fmla="*/ 0 h 9"/>
                  <a:gd name="T2" fmla="*/ 8 w 8"/>
                  <a:gd name="T3" fmla="*/ 8 h 9"/>
                  <a:gd name="T4" fmla="*/ 7 w 8"/>
                  <a:gd name="T5" fmla="*/ 9 h 9"/>
                  <a:gd name="T6" fmla="*/ 0 w 8"/>
                  <a:gd name="T7" fmla="*/ 2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6" y="3"/>
                      <a:pt x="7" y="6"/>
                      <a:pt x="8" y="8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5" y="7"/>
                      <a:pt x="3" y="5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19"/>
              <p:cNvSpPr>
                <a:spLocks/>
              </p:cNvSpPr>
              <p:nvPr/>
            </p:nvSpPr>
            <p:spPr bwMode="auto">
              <a:xfrm>
                <a:off x="4423" y="3273"/>
                <a:ext cx="41" cy="45"/>
              </a:xfrm>
              <a:custGeom>
                <a:avLst/>
                <a:gdLst>
                  <a:gd name="T0" fmla="*/ 4 w 24"/>
                  <a:gd name="T1" fmla="*/ 24 h 26"/>
                  <a:gd name="T2" fmla="*/ 10 w 24"/>
                  <a:gd name="T3" fmla="*/ 4 h 26"/>
                  <a:gd name="T4" fmla="*/ 24 w 24"/>
                  <a:gd name="T5" fmla="*/ 6 h 26"/>
                  <a:gd name="T6" fmla="*/ 4 w 24"/>
                  <a:gd name="T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4" y="24"/>
                    </a:moveTo>
                    <a:cubicBezTo>
                      <a:pt x="0" y="17"/>
                      <a:pt x="2" y="9"/>
                      <a:pt x="10" y="4"/>
                    </a:cubicBezTo>
                    <a:cubicBezTo>
                      <a:pt x="15" y="0"/>
                      <a:pt x="19" y="1"/>
                      <a:pt x="24" y="6"/>
                    </a:cubicBezTo>
                    <a:cubicBezTo>
                      <a:pt x="24" y="18"/>
                      <a:pt x="15" y="26"/>
                      <a:pt x="4" y="24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20"/>
              <p:cNvSpPr>
                <a:spLocks/>
              </p:cNvSpPr>
              <p:nvPr/>
            </p:nvSpPr>
            <p:spPr bwMode="auto">
              <a:xfrm>
                <a:off x="4620" y="3268"/>
                <a:ext cx="26" cy="22"/>
              </a:xfrm>
              <a:custGeom>
                <a:avLst/>
                <a:gdLst>
                  <a:gd name="T0" fmla="*/ 13 w 15"/>
                  <a:gd name="T1" fmla="*/ 0 h 13"/>
                  <a:gd name="T2" fmla="*/ 14 w 15"/>
                  <a:gd name="T3" fmla="*/ 7 h 13"/>
                  <a:gd name="T4" fmla="*/ 5 w 15"/>
                  <a:gd name="T5" fmla="*/ 13 h 13"/>
                  <a:gd name="T6" fmla="*/ 0 w 15"/>
                  <a:gd name="T7" fmla="*/ 6 h 13"/>
                  <a:gd name="T8" fmla="*/ 6 w 15"/>
                  <a:gd name="T9" fmla="*/ 0 h 13"/>
                  <a:gd name="T10" fmla="*/ 13 w 15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3" y="0"/>
                    </a:moveTo>
                    <a:cubicBezTo>
                      <a:pt x="14" y="3"/>
                      <a:pt x="15" y="5"/>
                      <a:pt x="14" y="7"/>
                    </a:cubicBezTo>
                    <a:cubicBezTo>
                      <a:pt x="13" y="12"/>
                      <a:pt x="9" y="12"/>
                      <a:pt x="5" y="13"/>
                    </a:cubicBezTo>
                    <a:cubicBezTo>
                      <a:pt x="3" y="11"/>
                      <a:pt x="2" y="9"/>
                      <a:pt x="0" y="6"/>
                    </a:cubicBezTo>
                    <a:cubicBezTo>
                      <a:pt x="2" y="4"/>
                      <a:pt x="4" y="2"/>
                      <a:pt x="6" y="0"/>
                    </a:cubicBezTo>
                    <a:cubicBezTo>
                      <a:pt x="8" y="0"/>
                      <a:pt x="10" y="0"/>
                      <a:pt x="13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21"/>
              <p:cNvSpPr>
                <a:spLocks/>
              </p:cNvSpPr>
              <p:nvPr/>
            </p:nvSpPr>
            <p:spPr bwMode="auto">
              <a:xfrm>
                <a:off x="4376" y="3506"/>
                <a:ext cx="12" cy="16"/>
              </a:xfrm>
              <a:custGeom>
                <a:avLst/>
                <a:gdLst>
                  <a:gd name="T0" fmla="*/ 0 w 7"/>
                  <a:gd name="T1" fmla="*/ 9 h 9"/>
                  <a:gd name="T2" fmla="*/ 0 w 7"/>
                  <a:gd name="T3" fmla="*/ 0 h 9"/>
                  <a:gd name="T4" fmla="*/ 6 w 7"/>
                  <a:gd name="T5" fmla="*/ 1 h 9"/>
                  <a:gd name="T6" fmla="*/ 0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7" y="7"/>
                      <a:pt x="7" y="8"/>
                      <a:pt x="0" y="9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Rectangle 222"/>
              <p:cNvSpPr>
                <a:spLocks noChangeArrowheads="1"/>
              </p:cNvSpPr>
              <p:nvPr/>
            </p:nvSpPr>
            <p:spPr bwMode="auto">
              <a:xfrm>
                <a:off x="3597" y="2919"/>
                <a:ext cx="1" cy="1"/>
              </a:xfrm>
              <a:prstGeom prst="rect">
                <a:avLst/>
              </a:pr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23"/>
              <p:cNvSpPr>
                <a:spLocks/>
              </p:cNvSpPr>
              <p:nvPr/>
            </p:nvSpPr>
            <p:spPr bwMode="auto">
              <a:xfrm>
                <a:off x="3597" y="2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24"/>
              <p:cNvSpPr>
                <a:spLocks noEditPoints="1"/>
              </p:cNvSpPr>
              <p:nvPr/>
            </p:nvSpPr>
            <p:spPr bwMode="auto">
              <a:xfrm>
                <a:off x="3331" y="2420"/>
                <a:ext cx="110" cy="263"/>
              </a:xfrm>
              <a:custGeom>
                <a:avLst/>
                <a:gdLst>
                  <a:gd name="T0" fmla="*/ 31 w 64"/>
                  <a:gd name="T1" fmla="*/ 0 h 153"/>
                  <a:gd name="T2" fmla="*/ 32 w 64"/>
                  <a:gd name="T3" fmla="*/ 13 h 153"/>
                  <a:gd name="T4" fmla="*/ 56 w 64"/>
                  <a:gd name="T5" fmla="*/ 59 h 153"/>
                  <a:gd name="T6" fmla="*/ 60 w 64"/>
                  <a:gd name="T7" fmla="*/ 63 h 153"/>
                  <a:gd name="T8" fmla="*/ 64 w 64"/>
                  <a:gd name="T9" fmla="*/ 65 h 153"/>
                  <a:gd name="T10" fmla="*/ 62 w 64"/>
                  <a:gd name="T11" fmla="*/ 69 h 153"/>
                  <a:gd name="T12" fmla="*/ 40 w 64"/>
                  <a:gd name="T13" fmla="*/ 115 h 153"/>
                  <a:gd name="T14" fmla="*/ 40 w 64"/>
                  <a:gd name="T15" fmla="*/ 138 h 153"/>
                  <a:gd name="T16" fmla="*/ 38 w 64"/>
                  <a:gd name="T17" fmla="*/ 153 h 153"/>
                  <a:gd name="T18" fmla="*/ 36 w 64"/>
                  <a:gd name="T19" fmla="*/ 153 h 153"/>
                  <a:gd name="T20" fmla="*/ 35 w 64"/>
                  <a:gd name="T21" fmla="*/ 147 h 153"/>
                  <a:gd name="T22" fmla="*/ 32 w 64"/>
                  <a:gd name="T23" fmla="*/ 114 h 153"/>
                  <a:gd name="T24" fmla="*/ 22 w 64"/>
                  <a:gd name="T25" fmla="*/ 97 h 153"/>
                  <a:gd name="T26" fmla="*/ 0 w 64"/>
                  <a:gd name="T27" fmla="*/ 83 h 153"/>
                  <a:gd name="T28" fmla="*/ 5 w 64"/>
                  <a:gd name="T29" fmla="*/ 79 h 153"/>
                  <a:gd name="T30" fmla="*/ 17 w 64"/>
                  <a:gd name="T31" fmla="*/ 65 h 153"/>
                  <a:gd name="T32" fmla="*/ 26 w 64"/>
                  <a:gd name="T33" fmla="*/ 38 h 153"/>
                  <a:gd name="T34" fmla="*/ 27 w 64"/>
                  <a:gd name="T35" fmla="*/ 20 h 153"/>
                  <a:gd name="T36" fmla="*/ 28 w 64"/>
                  <a:gd name="T37" fmla="*/ 2 h 153"/>
                  <a:gd name="T38" fmla="*/ 29 w 64"/>
                  <a:gd name="T39" fmla="*/ 0 h 153"/>
                  <a:gd name="T40" fmla="*/ 31 w 64"/>
                  <a:gd name="T41" fmla="*/ 0 h 153"/>
                  <a:gd name="T42" fmla="*/ 39 w 64"/>
                  <a:gd name="T43" fmla="*/ 87 h 153"/>
                  <a:gd name="T44" fmla="*/ 38 w 64"/>
                  <a:gd name="T45" fmla="*/ 87 h 153"/>
                  <a:gd name="T46" fmla="*/ 38 w 64"/>
                  <a:gd name="T47" fmla="*/ 90 h 153"/>
                  <a:gd name="T48" fmla="*/ 39 w 64"/>
                  <a:gd name="T49" fmla="*/ 90 h 153"/>
                  <a:gd name="T50" fmla="*/ 39 w 64"/>
                  <a:gd name="T51" fmla="*/ 87 h 153"/>
                  <a:gd name="T52" fmla="*/ 57 w 64"/>
                  <a:gd name="T53" fmla="*/ 66 h 153"/>
                  <a:gd name="T54" fmla="*/ 57 w 64"/>
                  <a:gd name="T55" fmla="*/ 66 h 153"/>
                  <a:gd name="T56" fmla="*/ 57 w 64"/>
                  <a:gd name="T57" fmla="*/ 66 h 153"/>
                  <a:gd name="T58" fmla="*/ 41 w 64"/>
                  <a:gd name="T59" fmla="*/ 63 h 153"/>
                  <a:gd name="T60" fmla="*/ 41 w 64"/>
                  <a:gd name="T61" fmla="*/ 62 h 153"/>
                  <a:gd name="T62" fmla="*/ 41 w 64"/>
                  <a:gd name="T63" fmla="*/ 62 h 153"/>
                  <a:gd name="T64" fmla="*/ 41 w 64"/>
                  <a:gd name="T65" fmla="*/ 63 h 153"/>
                  <a:gd name="T66" fmla="*/ 25 w 64"/>
                  <a:gd name="T67" fmla="*/ 69 h 153"/>
                  <a:gd name="T68" fmla="*/ 24 w 64"/>
                  <a:gd name="T69" fmla="*/ 69 h 153"/>
                  <a:gd name="T70" fmla="*/ 25 w 64"/>
                  <a:gd name="T71" fmla="*/ 6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" h="153">
                    <a:moveTo>
                      <a:pt x="31" y="0"/>
                    </a:moveTo>
                    <a:cubicBezTo>
                      <a:pt x="31" y="5"/>
                      <a:pt x="32" y="9"/>
                      <a:pt x="32" y="13"/>
                    </a:cubicBezTo>
                    <a:cubicBezTo>
                      <a:pt x="32" y="33"/>
                      <a:pt x="39" y="48"/>
                      <a:pt x="56" y="59"/>
                    </a:cubicBezTo>
                    <a:cubicBezTo>
                      <a:pt x="57" y="60"/>
                      <a:pt x="58" y="62"/>
                      <a:pt x="60" y="63"/>
                    </a:cubicBezTo>
                    <a:cubicBezTo>
                      <a:pt x="61" y="64"/>
                      <a:pt x="62" y="64"/>
                      <a:pt x="64" y="65"/>
                    </a:cubicBezTo>
                    <a:cubicBezTo>
                      <a:pt x="63" y="67"/>
                      <a:pt x="63" y="69"/>
                      <a:pt x="62" y="69"/>
                    </a:cubicBezTo>
                    <a:cubicBezTo>
                      <a:pt x="45" y="80"/>
                      <a:pt x="40" y="96"/>
                      <a:pt x="40" y="115"/>
                    </a:cubicBezTo>
                    <a:cubicBezTo>
                      <a:pt x="39" y="122"/>
                      <a:pt x="40" y="130"/>
                      <a:pt x="40" y="138"/>
                    </a:cubicBezTo>
                    <a:cubicBezTo>
                      <a:pt x="40" y="143"/>
                      <a:pt x="40" y="148"/>
                      <a:pt x="38" y="153"/>
                    </a:cubicBezTo>
                    <a:cubicBezTo>
                      <a:pt x="38" y="153"/>
                      <a:pt x="37" y="153"/>
                      <a:pt x="36" y="153"/>
                    </a:cubicBezTo>
                    <a:cubicBezTo>
                      <a:pt x="36" y="151"/>
                      <a:pt x="35" y="149"/>
                      <a:pt x="35" y="147"/>
                    </a:cubicBezTo>
                    <a:cubicBezTo>
                      <a:pt x="34" y="136"/>
                      <a:pt x="33" y="125"/>
                      <a:pt x="32" y="114"/>
                    </a:cubicBezTo>
                    <a:cubicBezTo>
                      <a:pt x="31" y="107"/>
                      <a:pt x="29" y="101"/>
                      <a:pt x="22" y="97"/>
                    </a:cubicBezTo>
                    <a:cubicBezTo>
                      <a:pt x="15" y="92"/>
                      <a:pt x="8" y="88"/>
                      <a:pt x="0" y="83"/>
                    </a:cubicBezTo>
                    <a:cubicBezTo>
                      <a:pt x="2" y="82"/>
                      <a:pt x="3" y="80"/>
                      <a:pt x="5" y="79"/>
                    </a:cubicBezTo>
                    <a:cubicBezTo>
                      <a:pt x="11" y="76"/>
                      <a:pt x="14" y="71"/>
                      <a:pt x="17" y="65"/>
                    </a:cubicBezTo>
                    <a:cubicBezTo>
                      <a:pt x="21" y="57"/>
                      <a:pt x="24" y="48"/>
                      <a:pt x="26" y="38"/>
                    </a:cubicBezTo>
                    <a:cubicBezTo>
                      <a:pt x="27" y="32"/>
                      <a:pt x="27" y="26"/>
                      <a:pt x="27" y="20"/>
                    </a:cubicBezTo>
                    <a:cubicBezTo>
                      <a:pt x="26" y="14"/>
                      <a:pt x="27" y="8"/>
                      <a:pt x="28" y="2"/>
                    </a:cubicBezTo>
                    <a:cubicBezTo>
                      <a:pt x="28" y="2"/>
                      <a:pt x="29" y="1"/>
                      <a:pt x="29" y="0"/>
                    </a:cubicBezTo>
                    <a:cubicBezTo>
                      <a:pt x="30" y="0"/>
                      <a:pt x="30" y="0"/>
                      <a:pt x="31" y="0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38" y="87"/>
                    </a:cubicBezTo>
                    <a:cubicBezTo>
                      <a:pt x="38" y="88"/>
                      <a:pt x="38" y="89"/>
                      <a:pt x="38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39" y="89"/>
                      <a:pt x="39" y="88"/>
                      <a:pt x="39" y="87"/>
                    </a:cubicBezTo>
                    <a:close/>
                    <a:moveTo>
                      <a:pt x="57" y="66"/>
                    </a:moveTo>
                    <a:cubicBezTo>
                      <a:pt x="57" y="66"/>
                      <a:pt x="57" y="67"/>
                      <a:pt x="57" y="66"/>
                    </a:cubicBezTo>
                    <a:cubicBezTo>
                      <a:pt x="57" y="67"/>
                      <a:pt x="57" y="66"/>
                      <a:pt x="57" y="66"/>
                    </a:cubicBezTo>
                    <a:close/>
                    <a:moveTo>
                      <a:pt x="41" y="63"/>
                    </a:move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3"/>
                    </a:cubicBezTo>
                    <a:close/>
                    <a:moveTo>
                      <a:pt x="25" y="69"/>
                    </a:moveTo>
                    <a:cubicBezTo>
                      <a:pt x="24" y="69"/>
                      <a:pt x="24" y="69"/>
                      <a:pt x="24" y="69"/>
                    </a:cubicBezTo>
                    <a:cubicBezTo>
                      <a:pt x="25" y="69"/>
                      <a:pt x="25" y="69"/>
                      <a:pt x="25" y="69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25"/>
              <p:cNvSpPr>
                <a:spLocks noEditPoints="1"/>
              </p:cNvSpPr>
              <p:nvPr/>
            </p:nvSpPr>
            <p:spPr bwMode="auto">
              <a:xfrm>
                <a:off x="3386" y="3718"/>
                <a:ext cx="55" cy="73"/>
              </a:xfrm>
              <a:custGeom>
                <a:avLst/>
                <a:gdLst>
                  <a:gd name="T0" fmla="*/ 24 w 32"/>
                  <a:gd name="T1" fmla="*/ 21 h 43"/>
                  <a:gd name="T2" fmla="*/ 32 w 32"/>
                  <a:gd name="T3" fmla="*/ 25 h 43"/>
                  <a:gd name="T4" fmla="*/ 29 w 32"/>
                  <a:gd name="T5" fmla="*/ 30 h 43"/>
                  <a:gd name="T6" fmla="*/ 23 w 32"/>
                  <a:gd name="T7" fmla="*/ 29 h 43"/>
                  <a:gd name="T8" fmla="*/ 20 w 32"/>
                  <a:gd name="T9" fmla="*/ 43 h 43"/>
                  <a:gd name="T10" fmla="*/ 16 w 32"/>
                  <a:gd name="T11" fmla="*/ 35 h 43"/>
                  <a:gd name="T12" fmla="*/ 8 w 32"/>
                  <a:gd name="T13" fmla="*/ 38 h 43"/>
                  <a:gd name="T14" fmla="*/ 8 w 32"/>
                  <a:gd name="T15" fmla="*/ 28 h 43"/>
                  <a:gd name="T16" fmla="*/ 4 w 32"/>
                  <a:gd name="T17" fmla="*/ 28 h 43"/>
                  <a:gd name="T18" fmla="*/ 0 w 32"/>
                  <a:gd name="T19" fmla="*/ 22 h 43"/>
                  <a:gd name="T20" fmla="*/ 0 w 32"/>
                  <a:gd name="T21" fmla="*/ 16 h 43"/>
                  <a:gd name="T22" fmla="*/ 6 w 32"/>
                  <a:gd name="T23" fmla="*/ 16 h 43"/>
                  <a:gd name="T24" fmla="*/ 6 w 32"/>
                  <a:gd name="T25" fmla="*/ 4 h 43"/>
                  <a:gd name="T26" fmla="*/ 7 w 32"/>
                  <a:gd name="T27" fmla="*/ 4 h 43"/>
                  <a:gd name="T28" fmla="*/ 11 w 32"/>
                  <a:gd name="T29" fmla="*/ 10 h 43"/>
                  <a:gd name="T30" fmla="*/ 13 w 32"/>
                  <a:gd name="T31" fmla="*/ 0 h 43"/>
                  <a:gd name="T32" fmla="*/ 15 w 32"/>
                  <a:gd name="T33" fmla="*/ 0 h 43"/>
                  <a:gd name="T34" fmla="*/ 17 w 32"/>
                  <a:gd name="T35" fmla="*/ 13 h 43"/>
                  <a:gd name="T36" fmla="*/ 22 w 32"/>
                  <a:gd name="T37" fmla="*/ 10 h 43"/>
                  <a:gd name="T38" fmla="*/ 24 w 32"/>
                  <a:gd name="T39" fmla="*/ 21 h 43"/>
                  <a:gd name="T40" fmla="*/ 19 w 32"/>
                  <a:gd name="T41" fmla="*/ 18 h 43"/>
                  <a:gd name="T42" fmla="*/ 19 w 32"/>
                  <a:gd name="T43" fmla="*/ 17 h 43"/>
                  <a:gd name="T44" fmla="*/ 19 w 32"/>
                  <a:gd name="T4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43">
                    <a:moveTo>
                      <a:pt x="24" y="21"/>
                    </a:moveTo>
                    <a:cubicBezTo>
                      <a:pt x="26" y="22"/>
                      <a:pt x="29" y="23"/>
                      <a:pt x="32" y="25"/>
                    </a:cubicBezTo>
                    <a:cubicBezTo>
                      <a:pt x="31" y="27"/>
                      <a:pt x="30" y="28"/>
                      <a:pt x="29" y="30"/>
                    </a:cubicBezTo>
                    <a:cubicBezTo>
                      <a:pt x="27" y="29"/>
                      <a:pt x="25" y="29"/>
                      <a:pt x="23" y="29"/>
                    </a:cubicBezTo>
                    <a:cubicBezTo>
                      <a:pt x="22" y="33"/>
                      <a:pt x="26" y="39"/>
                      <a:pt x="20" y="43"/>
                    </a:cubicBezTo>
                    <a:cubicBezTo>
                      <a:pt x="19" y="41"/>
                      <a:pt x="18" y="38"/>
                      <a:pt x="16" y="35"/>
                    </a:cubicBezTo>
                    <a:cubicBezTo>
                      <a:pt x="13" y="36"/>
                      <a:pt x="11" y="37"/>
                      <a:pt x="8" y="38"/>
                    </a:cubicBezTo>
                    <a:cubicBezTo>
                      <a:pt x="8" y="35"/>
                      <a:pt x="8" y="31"/>
                      <a:pt x="8" y="28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2" y="26"/>
                      <a:pt x="1" y="24"/>
                      <a:pt x="0" y="22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6" y="12"/>
                      <a:pt x="6" y="8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5"/>
                      <a:pt x="10" y="7"/>
                      <a:pt x="11" y="10"/>
                    </a:cubicBezTo>
                    <a:cubicBezTo>
                      <a:pt x="12" y="6"/>
                      <a:pt x="13" y="3"/>
                      <a:pt x="13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6" y="4"/>
                      <a:pt x="16" y="8"/>
                      <a:pt x="17" y="13"/>
                    </a:cubicBezTo>
                    <a:cubicBezTo>
                      <a:pt x="19" y="12"/>
                      <a:pt x="20" y="11"/>
                      <a:pt x="22" y="10"/>
                    </a:cubicBezTo>
                    <a:cubicBezTo>
                      <a:pt x="27" y="13"/>
                      <a:pt x="23" y="17"/>
                      <a:pt x="24" y="21"/>
                    </a:cubicBezTo>
                    <a:close/>
                    <a:moveTo>
                      <a:pt x="19" y="18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8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26"/>
              <p:cNvSpPr>
                <a:spLocks/>
              </p:cNvSpPr>
              <p:nvPr/>
            </p:nvSpPr>
            <p:spPr bwMode="auto">
              <a:xfrm>
                <a:off x="3309" y="4169"/>
                <a:ext cx="46" cy="62"/>
              </a:xfrm>
              <a:custGeom>
                <a:avLst/>
                <a:gdLst>
                  <a:gd name="T0" fmla="*/ 0 w 27"/>
                  <a:gd name="T1" fmla="*/ 31 h 36"/>
                  <a:gd name="T2" fmla="*/ 5 w 27"/>
                  <a:gd name="T3" fmla="*/ 0 h 36"/>
                  <a:gd name="T4" fmla="*/ 8 w 27"/>
                  <a:gd name="T5" fmla="*/ 6 h 36"/>
                  <a:gd name="T6" fmla="*/ 27 w 27"/>
                  <a:gd name="T7" fmla="*/ 24 h 36"/>
                  <a:gd name="T8" fmla="*/ 27 w 27"/>
                  <a:gd name="T9" fmla="*/ 28 h 36"/>
                  <a:gd name="T10" fmla="*/ 0 w 27"/>
                  <a:gd name="T11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6">
                    <a:moveTo>
                      <a:pt x="0" y="31"/>
                    </a:moveTo>
                    <a:cubicBezTo>
                      <a:pt x="1" y="20"/>
                      <a:pt x="0" y="10"/>
                      <a:pt x="5" y="0"/>
                    </a:cubicBezTo>
                    <a:cubicBezTo>
                      <a:pt x="7" y="2"/>
                      <a:pt x="7" y="4"/>
                      <a:pt x="8" y="6"/>
                    </a:cubicBezTo>
                    <a:cubicBezTo>
                      <a:pt x="11" y="14"/>
                      <a:pt x="16" y="22"/>
                      <a:pt x="27" y="24"/>
                    </a:cubicBezTo>
                    <a:cubicBezTo>
                      <a:pt x="27" y="25"/>
                      <a:pt x="27" y="26"/>
                      <a:pt x="27" y="28"/>
                    </a:cubicBezTo>
                    <a:cubicBezTo>
                      <a:pt x="18" y="28"/>
                      <a:pt x="10" y="36"/>
                      <a:pt x="0" y="31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27"/>
              <p:cNvSpPr>
                <a:spLocks/>
              </p:cNvSpPr>
              <p:nvPr/>
            </p:nvSpPr>
            <p:spPr bwMode="auto">
              <a:xfrm>
                <a:off x="3348" y="4145"/>
                <a:ext cx="47" cy="57"/>
              </a:xfrm>
              <a:custGeom>
                <a:avLst/>
                <a:gdLst>
                  <a:gd name="T0" fmla="*/ 14 w 27"/>
                  <a:gd name="T1" fmla="*/ 10 h 33"/>
                  <a:gd name="T2" fmla="*/ 19 w 27"/>
                  <a:gd name="T3" fmla="*/ 10 h 33"/>
                  <a:gd name="T4" fmla="*/ 21 w 27"/>
                  <a:gd name="T5" fmla="*/ 14 h 33"/>
                  <a:gd name="T6" fmla="*/ 20 w 27"/>
                  <a:gd name="T7" fmla="*/ 18 h 33"/>
                  <a:gd name="T8" fmla="*/ 27 w 27"/>
                  <a:gd name="T9" fmla="*/ 25 h 33"/>
                  <a:gd name="T10" fmla="*/ 18 w 27"/>
                  <a:gd name="T11" fmla="*/ 24 h 33"/>
                  <a:gd name="T12" fmla="*/ 17 w 27"/>
                  <a:gd name="T13" fmla="*/ 33 h 33"/>
                  <a:gd name="T14" fmla="*/ 10 w 27"/>
                  <a:gd name="T15" fmla="*/ 23 h 33"/>
                  <a:gd name="T16" fmla="*/ 0 w 27"/>
                  <a:gd name="T17" fmla="*/ 18 h 33"/>
                  <a:gd name="T18" fmla="*/ 7 w 27"/>
                  <a:gd name="T19" fmla="*/ 14 h 33"/>
                  <a:gd name="T20" fmla="*/ 6 w 27"/>
                  <a:gd name="T21" fmla="*/ 0 h 33"/>
                  <a:gd name="T22" fmla="*/ 12 w 27"/>
                  <a:gd name="T23" fmla="*/ 1 h 33"/>
                  <a:gd name="T24" fmla="*/ 14 w 27"/>
                  <a:gd name="T25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14" y="10"/>
                    </a:moveTo>
                    <a:cubicBezTo>
                      <a:pt x="16" y="10"/>
                      <a:pt x="17" y="10"/>
                      <a:pt x="19" y="10"/>
                    </a:cubicBezTo>
                    <a:cubicBezTo>
                      <a:pt x="19" y="11"/>
                      <a:pt x="20" y="13"/>
                      <a:pt x="21" y="14"/>
                    </a:cubicBezTo>
                    <a:cubicBezTo>
                      <a:pt x="21" y="16"/>
                      <a:pt x="20" y="17"/>
                      <a:pt x="20" y="18"/>
                    </a:cubicBezTo>
                    <a:cubicBezTo>
                      <a:pt x="22" y="21"/>
                      <a:pt x="26" y="19"/>
                      <a:pt x="27" y="25"/>
                    </a:cubicBezTo>
                    <a:cubicBezTo>
                      <a:pt x="24" y="24"/>
                      <a:pt x="21" y="24"/>
                      <a:pt x="18" y="24"/>
                    </a:cubicBezTo>
                    <a:cubicBezTo>
                      <a:pt x="18" y="27"/>
                      <a:pt x="18" y="29"/>
                      <a:pt x="17" y="33"/>
                    </a:cubicBezTo>
                    <a:cubicBezTo>
                      <a:pt x="13" y="30"/>
                      <a:pt x="10" y="27"/>
                      <a:pt x="10" y="23"/>
                    </a:cubicBezTo>
                    <a:cubicBezTo>
                      <a:pt x="6" y="22"/>
                      <a:pt x="3" y="20"/>
                      <a:pt x="0" y="18"/>
                    </a:cubicBezTo>
                    <a:cubicBezTo>
                      <a:pt x="3" y="16"/>
                      <a:pt x="5" y="15"/>
                      <a:pt x="7" y="14"/>
                    </a:cubicBezTo>
                    <a:cubicBezTo>
                      <a:pt x="7" y="9"/>
                      <a:pt x="3" y="5"/>
                      <a:pt x="6" y="0"/>
                    </a:cubicBezTo>
                    <a:cubicBezTo>
                      <a:pt x="8" y="0"/>
                      <a:pt x="10" y="1"/>
                      <a:pt x="12" y="1"/>
                    </a:cubicBezTo>
                    <a:cubicBezTo>
                      <a:pt x="12" y="4"/>
                      <a:pt x="13" y="7"/>
                      <a:pt x="14" y="1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228"/>
              <p:cNvSpPr>
                <a:spLocks noEditPoints="1"/>
              </p:cNvSpPr>
              <p:nvPr/>
            </p:nvSpPr>
            <p:spPr bwMode="auto">
              <a:xfrm>
                <a:off x="3300" y="3642"/>
                <a:ext cx="57" cy="94"/>
              </a:xfrm>
              <a:custGeom>
                <a:avLst/>
                <a:gdLst>
                  <a:gd name="T0" fmla="*/ 13 w 33"/>
                  <a:gd name="T1" fmla="*/ 26 h 55"/>
                  <a:gd name="T2" fmla="*/ 6 w 33"/>
                  <a:gd name="T3" fmla="*/ 21 h 55"/>
                  <a:gd name="T4" fmla="*/ 3 w 33"/>
                  <a:gd name="T5" fmla="*/ 4 h 55"/>
                  <a:gd name="T6" fmla="*/ 13 w 33"/>
                  <a:gd name="T7" fmla="*/ 3 h 55"/>
                  <a:gd name="T8" fmla="*/ 17 w 33"/>
                  <a:gd name="T9" fmla="*/ 24 h 55"/>
                  <a:gd name="T10" fmla="*/ 33 w 33"/>
                  <a:gd name="T11" fmla="*/ 37 h 55"/>
                  <a:gd name="T12" fmla="*/ 32 w 33"/>
                  <a:gd name="T13" fmla="*/ 38 h 55"/>
                  <a:gd name="T14" fmla="*/ 17 w 33"/>
                  <a:gd name="T15" fmla="*/ 28 h 55"/>
                  <a:gd name="T16" fmla="*/ 10 w 33"/>
                  <a:gd name="T17" fmla="*/ 55 h 55"/>
                  <a:gd name="T18" fmla="*/ 8 w 33"/>
                  <a:gd name="T19" fmla="*/ 54 h 55"/>
                  <a:gd name="T20" fmla="*/ 13 w 33"/>
                  <a:gd name="T21" fmla="*/ 26 h 55"/>
                  <a:gd name="T22" fmla="*/ 11 w 33"/>
                  <a:gd name="T23" fmla="*/ 4 h 55"/>
                  <a:gd name="T24" fmla="*/ 5 w 33"/>
                  <a:gd name="T25" fmla="*/ 11 h 55"/>
                  <a:gd name="T26" fmla="*/ 13 w 33"/>
                  <a:gd name="T27" fmla="*/ 20 h 55"/>
                  <a:gd name="T28" fmla="*/ 11 w 33"/>
                  <a:gd name="T29" fmla="*/ 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55">
                    <a:moveTo>
                      <a:pt x="13" y="26"/>
                    </a:moveTo>
                    <a:cubicBezTo>
                      <a:pt x="10" y="24"/>
                      <a:pt x="8" y="23"/>
                      <a:pt x="6" y="21"/>
                    </a:cubicBezTo>
                    <a:cubicBezTo>
                      <a:pt x="1" y="16"/>
                      <a:pt x="0" y="10"/>
                      <a:pt x="3" y="4"/>
                    </a:cubicBezTo>
                    <a:cubicBezTo>
                      <a:pt x="6" y="0"/>
                      <a:pt x="8" y="0"/>
                      <a:pt x="13" y="3"/>
                    </a:cubicBezTo>
                    <a:cubicBezTo>
                      <a:pt x="15" y="9"/>
                      <a:pt x="16" y="16"/>
                      <a:pt x="17" y="24"/>
                    </a:cubicBezTo>
                    <a:cubicBezTo>
                      <a:pt x="22" y="28"/>
                      <a:pt x="30" y="29"/>
                      <a:pt x="33" y="37"/>
                    </a:cubicBezTo>
                    <a:cubicBezTo>
                      <a:pt x="33" y="38"/>
                      <a:pt x="32" y="38"/>
                      <a:pt x="32" y="38"/>
                    </a:cubicBezTo>
                    <a:cubicBezTo>
                      <a:pt x="27" y="35"/>
                      <a:pt x="22" y="31"/>
                      <a:pt x="17" y="28"/>
                    </a:cubicBezTo>
                    <a:cubicBezTo>
                      <a:pt x="15" y="37"/>
                      <a:pt x="12" y="46"/>
                      <a:pt x="10" y="55"/>
                    </a:cubicBezTo>
                    <a:cubicBezTo>
                      <a:pt x="9" y="55"/>
                      <a:pt x="9" y="54"/>
                      <a:pt x="8" y="54"/>
                    </a:cubicBezTo>
                    <a:cubicBezTo>
                      <a:pt x="8" y="45"/>
                      <a:pt x="14" y="36"/>
                      <a:pt x="13" y="26"/>
                    </a:cubicBezTo>
                    <a:close/>
                    <a:moveTo>
                      <a:pt x="11" y="4"/>
                    </a:moveTo>
                    <a:cubicBezTo>
                      <a:pt x="5" y="5"/>
                      <a:pt x="5" y="8"/>
                      <a:pt x="5" y="11"/>
                    </a:cubicBezTo>
                    <a:cubicBezTo>
                      <a:pt x="5" y="16"/>
                      <a:pt x="7" y="19"/>
                      <a:pt x="13" y="20"/>
                    </a:cubicBezTo>
                    <a:cubicBezTo>
                      <a:pt x="13" y="15"/>
                      <a:pt x="12" y="10"/>
                      <a:pt x="11" y="4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29"/>
              <p:cNvSpPr>
                <a:spLocks/>
              </p:cNvSpPr>
              <p:nvPr/>
            </p:nvSpPr>
            <p:spPr bwMode="auto">
              <a:xfrm>
                <a:off x="3467" y="4195"/>
                <a:ext cx="32" cy="36"/>
              </a:xfrm>
              <a:custGeom>
                <a:avLst/>
                <a:gdLst>
                  <a:gd name="T0" fmla="*/ 17 w 19"/>
                  <a:gd name="T1" fmla="*/ 17 h 21"/>
                  <a:gd name="T2" fmla="*/ 3 w 19"/>
                  <a:gd name="T3" fmla="*/ 17 h 21"/>
                  <a:gd name="T4" fmla="*/ 3 w 19"/>
                  <a:gd name="T5" fmla="*/ 4 h 21"/>
                  <a:gd name="T6" fmla="*/ 13 w 19"/>
                  <a:gd name="T7" fmla="*/ 2 h 21"/>
                  <a:gd name="T8" fmla="*/ 17 w 19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7" y="17"/>
                    </a:moveTo>
                    <a:cubicBezTo>
                      <a:pt x="9" y="21"/>
                      <a:pt x="6" y="21"/>
                      <a:pt x="3" y="17"/>
                    </a:cubicBezTo>
                    <a:cubicBezTo>
                      <a:pt x="0" y="14"/>
                      <a:pt x="0" y="8"/>
                      <a:pt x="3" y="4"/>
                    </a:cubicBezTo>
                    <a:cubicBezTo>
                      <a:pt x="5" y="1"/>
                      <a:pt x="9" y="0"/>
                      <a:pt x="13" y="2"/>
                    </a:cubicBezTo>
                    <a:cubicBezTo>
                      <a:pt x="18" y="4"/>
                      <a:pt x="19" y="8"/>
                      <a:pt x="17" y="17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30"/>
              <p:cNvSpPr>
                <a:spLocks/>
              </p:cNvSpPr>
              <p:nvPr/>
            </p:nvSpPr>
            <p:spPr bwMode="auto">
              <a:xfrm>
                <a:off x="3415" y="4198"/>
                <a:ext cx="19" cy="19"/>
              </a:xfrm>
              <a:custGeom>
                <a:avLst/>
                <a:gdLst>
                  <a:gd name="T0" fmla="*/ 0 w 11"/>
                  <a:gd name="T1" fmla="*/ 0 h 11"/>
                  <a:gd name="T2" fmla="*/ 8 w 11"/>
                  <a:gd name="T3" fmla="*/ 0 h 11"/>
                  <a:gd name="T4" fmla="*/ 11 w 11"/>
                  <a:gd name="T5" fmla="*/ 6 h 11"/>
                  <a:gd name="T6" fmla="*/ 3 w 11"/>
                  <a:gd name="T7" fmla="*/ 11 h 11"/>
                  <a:gd name="T8" fmla="*/ 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9" y="2"/>
                      <a:pt x="10" y="4"/>
                      <a:pt x="11" y="6"/>
                    </a:cubicBezTo>
                    <a:cubicBezTo>
                      <a:pt x="8" y="8"/>
                      <a:pt x="6" y="9"/>
                      <a:pt x="3" y="11"/>
                    </a:cubicBezTo>
                    <a:cubicBezTo>
                      <a:pt x="2" y="7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31"/>
              <p:cNvSpPr>
                <a:spLocks/>
              </p:cNvSpPr>
              <p:nvPr/>
            </p:nvSpPr>
            <p:spPr bwMode="auto">
              <a:xfrm>
                <a:off x="3281" y="358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32"/>
              <p:cNvSpPr>
                <a:spLocks noEditPoints="1"/>
              </p:cNvSpPr>
              <p:nvPr/>
            </p:nvSpPr>
            <p:spPr bwMode="auto">
              <a:xfrm>
                <a:off x="3451" y="2968"/>
                <a:ext cx="64" cy="91"/>
              </a:xfrm>
              <a:custGeom>
                <a:avLst/>
                <a:gdLst>
                  <a:gd name="T0" fmla="*/ 24 w 37"/>
                  <a:gd name="T1" fmla="*/ 23 h 53"/>
                  <a:gd name="T2" fmla="*/ 33 w 37"/>
                  <a:gd name="T3" fmla="*/ 45 h 53"/>
                  <a:gd name="T4" fmla="*/ 15 w 37"/>
                  <a:gd name="T5" fmla="*/ 49 h 53"/>
                  <a:gd name="T6" fmla="*/ 19 w 37"/>
                  <a:gd name="T7" fmla="*/ 26 h 53"/>
                  <a:gd name="T8" fmla="*/ 2 w 37"/>
                  <a:gd name="T9" fmla="*/ 33 h 53"/>
                  <a:gd name="T10" fmla="*/ 20 w 37"/>
                  <a:gd name="T11" fmla="*/ 22 h 53"/>
                  <a:gd name="T12" fmla="*/ 31 w 37"/>
                  <a:gd name="T13" fmla="*/ 0 h 53"/>
                  <a:gd name="T14" fmla="*/ 33 w 37"/>
                  <a:gd name="T15" fmla="*/ 1 h 53"/>
                  <a:gd name="T16" fmla="*/ 29 w 37"/>
                  <a:gd name="T17" fmla="*/ 11 h 53"/>
                  <a:gd name="T18" fmla="*/ 24 w 37"/>
                  <a:gd name="T19" fmla="*/ 23 h 53"/>
                  <a:gd name="T20" fmla="*/ 17 w 37"/>
                  <a:gd name="T21" fmla="*/ 42 h 53"/>
                  <a:gd name="T22" fmla="*/ 19 w 37"/>
                  <a:gd name="T23" fmla="*/ 48 h 53"/>
                  <a:gd name="T24" fmla="*/ 31 w 37"/>
                  <a:gd name="T25" fmla="*/ 40 h 53"/>
                  <a:gd name="T26" fmla="*/ 22 w 37"/>
                  <a:gd name="T27" fmla="*/ 27 h 53"/>
                  <a:gd name="T28" fmla="*/ 17 w 37"/>
                  <a:gd name="T29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53">
                    <a:moveTo>
                      <a:pt x="24" y="23"/>
                    </a:moveTo>
                    <a:cubicBezTo>
                      <a:pt x="34" y="30"/>
                      <a:pt x="37" y="38"/>
                      <a:pt x="33" y="45"/>
                    </a:cubicBezTo>
                    <a:cubicBezTo>
                      <a:pt x="29" y="51"/>
                      <a:pt x="22" y="53"/>
                      <a:pt x="15" y="49"/>
                    </a:cubicBezTo>
                    <a:cubicBezTo>
                      <a:pt x="12" y="41"/>
                      <a:pt x="16" y="34"/>
                      <a:pt x="19" y="26"/>
                    </a:cubicBezTo>
                    <a:cubicBezTo>
                      <a:pt x="12" y="25"/>
                      <a:pt x="6" y="27"/>
                      <a:pt x="2" y="33"/>
                    </a:cubicBezTo>
                    <a:cubicBezTo>
                      <a:pt x="0" y="26"/>
                      <a:pt x="4" y="23"/>
                      <a:pt x="20" y="22"/>
                    </a:cubicBezTo>
                    <a:cubicBezTo>
                      <a:pt x="23" y="14"/>
                      <a:pt x="27" y="7"/>
                      <a:pt x="31" y="0"/>
                    </a:cubicBezTo>
                    <a:cubicBezTo>
                      <a:pt x="32" y="0"/>
                      <a:pt x="32" y="1"/>
                      <a:pt x="33" y="1"/>
                    </a:cubicBezTo>
                    <a:cubicBezTo>
                      <a:pt x="34" y="5"/>
                      <a:pt x="30" y="8"/>
                      <a:pt x="29" y="11"/>
                    </a:cubicBezTo>
                    <a:cubicBezTo>
                      <a:pt x="28" y="15"/>
                      <a:pt x="26" y="19"/>
                      <a:pt x="24" y="23"/>
                    </a:cubicBezTo>
                    <a:close/>
                    <a:moveTo>
                      <a:pt x="17" y="42"/>
                    </a:moveTo>
                    <a:cubicBezTo>
                      <a:pt x="18" y="44"/>
                      <a:pt x="19" y="46"/>
                      <a:pt x="19" y="48"/>
                    </a:cubicBezTo>
                    <a:cubicBezTo>
                      <a:pt x="26" y="48"/>
                      <a:pt x="30" y="46"/>
                      <a:pt x="31" y="40"/>
                    </a:cubicBezTo>
                    <a:cubicBezTo>
                      <a:pt x="32" y="35"/>
                      <a:pt x="28" y="29"/>
                      <a:pt x="22" y="27"/>
                    </a:cubicBezTo>
                    <a:cubicBezTo>
                      <a:pt x="21" y="32"/>
                      <a:pt x="19" y="36"/>
                      <a:pt x="17" y="42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33"/>
              <p:cNvSpPr>
                <a:spLocks/>
              </p:cNvSpPr>
              <p:nvPr/>
            </p:nvSpPr>
            <p:spPr bwMode="auto">
              <a:xfrm>
                <a:off x="3393" y="3029"/>
                <a:ext cx="38" cy="35"/>
              </a:xfrm>
              <a:custGeom>
                <a:avLst/>
                <a:gdLst>
                  <a:gd name="T0" fmla="*/ 3 w 22"/>
                  <a:gd name="T1" fmla="*/ 15 h 20"/>
                  <a:gd name="T2" fmla="*/ 12 w 22"/>
                  <a:gd name="T3" fmla="*/ 0 h 20"/>
                  <a:gd name="T4" fmla="*/ 21 w 22"/>
                  <a:gd name="T5" fmla="*/ 8 h 20"/>
                  <a:gd name="T6" fmla="*/ 17 w 22"/>
                  <a:gd name="T7" fmla="*/ 17 h 20"/>
                  <a:gd name="T8" fmla="*/ 3 w 22"/>
                  <a:gd name="T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3" y="15"/>
                    </a:moveTo>
                    <a:cubicBezTo>
                      <a:pt x="0" y="8"/>
                      <a:pt x="3" y="4"/>
                      <a:pt x="12" y="0"/>
                    </a:cubicBezTo>
                    <a:cubicBezTo>
                      <a:pt x="17" y="1"/>
                      <a:pt x="20" y="4"/>
                      <a:pt x="21" y="8"/>
                    </a:cubicBezTo>
                    <a:cubicBezTo>
                      <a:pt x="22" y="12"/>
                      <a:pt x="20" y="15"/>
                      <a:pt x="17" y="17"/>
                    </a:cubicBezTo>
                    <a:cubicBezTo>
                      <a:pt x="12" y="20"/>
                      <a:pt x="7" y="18"/>
                      <a:pt x="3" y="15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34"/>
              <p:cNvSpPr>
                <a:spLocks/>
              </p:cNvSpPr>
              <p:nvPr/>
            </p:nvSpPr>
            <p:spPr bwMode="auto">
              <a:xfrm>
                <a:off x="2602" y="3019"/>
                <a:ext cx="36" cy="34"/>
              </a:xfrm>
              <a:custGeom>
                <a:avLst/>
                <a:gdLst>
                  <a:gd name="T0" fmla="*/ 18 w 21"/>
                  <a:gd name="T1" fmla="*/ 3 h 20"/>
                  <a:gd name="T2" fmla="*/ 16 w 21"/>
                  <a:gd name="T3" fmla="*/ 17 h 20"/>
                  <a:gd name="T4" fmla="*/ 3 w 21"/>
                  <a:gd name="T5" fmla="*/ 17 h 20"/>
                  <a:gd name="T6" fmla="*/ 3 w 21"/>
                  <a:gd name="T7" fmla="*/ 4 h 20"/>
                  <a:gd name="T8" fmla="*/ 18 w 21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8" y="3"/>
                    </a:moveTo>
                    <a:cubicBezTo>
                      <a:pt x="21" y="11"/>
                      <a:pt x="20" y="15"/>
                      <a:pt x="16" y="17"/>
                    </a:cubicBezTo>
                    <a:cubicBezTo>
                      <a:pt x="11" y="20"/>
                      <a:pt x="6" y="20"/>
                      <a:pt x="3" y="17"/>
                    </a:cubicBezTo>
                    <a:cubicBezTo>
                      <a:pt x="0" y="14"/>
                      <a:pt x="1" y="8"/>
                      <a:pt x="3" y="4"/>
                    </a:cubicBezTo>
                    <a:cubicBezTo>
                      <a:pt x="6" y="1"/>
                      <a:pt x="12" y="0"/>
                      <a:pt x="18" y="3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235"/>
              <p:cNvSpPr>
                <a:spLocks/>
              </p:cNvSpPr>
              <p:nvPr/>
            </p:nvSpPr>
            <p:spPr bwMode="auto">
              <a:xfrm>
                <a:off x="2440" y="3019"/>
                <a:ext cx="28" cy="45"/>
              </a:xfrm>
              <a:custGeom>
                <a:avLst/>
                <a:gdLst>
                  <a:gd name="T0" fmla="*/ 0 w 16"/>
                  <a:gd name="T1" fmla="*/ 0 h 26"/>
                  <a:gd name="T2" fmla="*/ 16 w 16"/>
                  <a:gd name="T3" fmla="*/ 2 h 26"/>
                  <a:gd name="T4" fmla="*/ 10 w 16"/>
                  <a:gd name="T5" fmla="*/ 26 h 26"/>
                  <a:gd name="T6" fmla="*/ 0 w 1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0" y="0"/>
                    </a:moveTo>
                    <a:cubicBezTo>
                      <a:pt x="5" y="1"/>
                      <a:pt x="11" y="1"/>
                      <a:pt x="16" y="2"/>
                    </a:cubicBezTo>
                    <a:cubicBezTo>
                      <a:pt x="14" y="10"/>
                      <a:pt x="12" y="17"/>
                      <a:pt x="10" y="26"/>
                    </a:cubicBezTo>
                    <a:cubicBezTo>
                      <a:pt x="2" y="18"/>
                      <a:pt x="2" y="9"/>
                      <a:pt x="0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236"/>
              <p:cNvSpPr>
                <a:spLocks noEditPoints="1"/>
              </p:cNvSpPr>
              <p:nvPr/>
            </p:nvSpPr>
            <p:spPr bwMode="auto">
              <a:xfrm>
                <a:off x="2499" y="611"/>
                <a:ext cx="132" cy="63"/>
              </a:xfrm>
              <a:custGeom>
                <a:avLst/>
                <a:gdLst>
                  <a:gd name="T0" fmla="*/ 40 w 77"/>
                  <a:gd name="T1" fmla="*/ 37 h 37"/>
                  <a:gd name="T2" fmla="*/ 30 w 77"/>
                  <a:gd name="T3" fmla="*/ 22 h 37"/>
                  <a:gd name="T4" fmla="*/ 14 w 77"/>
                  <a:gd name="T5" fmla="*/ 10 h 37"/>
                  <a:gd name="T6" fmla="*/ 8 w 77"/>
                  <a:gd name="T7" fmla="*/ 18 h 37"/>
                  <a:gd name="T8" fmla="*/ 10 w 77"/>
                  <a:gd name="T9" fmla="*/ 16 h 37"/>
                  <a:gd name="T10" fmla="*/ 12 w 77"/>
                  <a:gd name="T11" fmla="*/ 13 h 37"/>
                  <a:gd name="T12" fmla="*/ 15 w 77"/>
                  <a:gd name="T13" fmla="*/ 19 h 37"/>
                  <a:gd name="T14" fmla="*/ 8 w 77"/>
                  <a:gd name="T15" fmla="*/ 23 h 37"/>
                  <a:gd name="T16" fmla="*/ 0 w 77"/>
                  <a:gd name="T17" fmla="*/ 16 h 37"/>
                  <a:gd name="T18" fmla="*/ 19 w 77"/>
                  <a:gd name="T19" fmla="*/ 6 h 37"/>
                  <a:gd name="T20" fmla="*/ 37 w 77"/>
                  <a:gd name="T21" fmla="*/ 21 h 37"/>
                  <a:gd name="T22" fmla="*/ 44 w 77"/>
                  <a:gd name="T23" fmla="*/ 31 h 37"/>
                  <a:gd name="T24" fmla="*/ 71 w 77"/>
                  <a:gd name="T25" fmla="*/ 12 h 37"/>
                  <a:gd name="T26" fmla="*/ 62 w 77"/>
                  <a:gd name="T27" fmla="*/ 17 h 37"/>
                  <a:gd name="T28" fmla="*/ 57 w 77"/>
                  <a:gd name="T29" fmla="*/ 16 h 37"/>
                  <a:gd name="T30" fmla="*/ 56 w 77"/>
                  <a:gd name="T31" fmla="*/ 6 h 37"/>
                  <a:gd name="T32" fmla="*/ 71 w 77"/>
                  <a:gd name="T33" fmla="*/ 1 h 37"/>
                  <a:gd name="T34" fmla="*/ 73 w 77"/>
                  <a:gd name="T35" fmla="*/ 20 h 37"/>
                  <a:gd name="T36" fmla="*/ 40 w 77"/>
                  <a:gd name="T37" fmla="*/ 37 h 37"/>
                  <a:gd name="T38" fmla="*/ 67 w 77"/>
                  <a:gd name="T39" fmla="*/ 8 h 37"/>
                  <a:gd name="T40" fmla="*/ 67 w 77"/>
                  <a:gd name="T41" fmla="*/ 7 h 37"/>
                  <a:gd name="T42" fmla="*/ 66 w 77"/>
                  <a:gd name="T43" fmla="*/ 6 h 37"/>
                  <a:gd name="T44" fmla="*/ 65 w 77"/>
                  <a:gd name="T45" fmla="*/ 7 h 37"/>
                  <a:gd name="T46" fmla="*/ 67 w 77"/>
                  <a:gd name="T47" fmla="*/ 8 h 37"/>
                  <a:gd name="T48" fmla="*/ 60 w 77"/>
                  <a:gd name="T49" fmla="*/ 8 h 37"/>
                  <a:gd name="T50" fmla="*/ 60 w 77"/>
                  <a:gd name="T51" fmla="*/ 9 h 37"/>
                  <a:gd name="T52" fmla="*/ 60 w 77"/>
                  <a:gd name="T53" fmla="*/ 9 h 37"/>
                  <a:gd name="T54" fmla="*/ 60 w 77"/>
                  <a:gd name="T55" fmla="*/ 9 h 37"/>
                  <a:gd name="T56" fmla="*/ 60 w 77"/>
                  <a:gd name="T57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37">
                    <a:moveTo>
                      <a:pt x="40" y="37"/>
                    </a:moveTo>
                    <a:cubicBezTo>
                      <a:pt x="34" y="33"/>
                      <a:pt x="32" y="28"/>
                      <a:pt x="30" y="22"/>
                    </a:cubicBezTo>
                    <a:cubicBezTo>
                      <a:pt x="28" y="15"/>
                      <a:pt x="21" y="10"/>
                      <a:pt x="14" y="10"/>
                    </a:cubicBezTo>
                    <a:cubicBezTo>
                      <a:pt x="9" y="10"/>
                      <a:pt x="7" y="12"/>
                      <a:pt x="8" y="18"/>
                    </a:cubicBezTo>
                    <a:cubicBezTo>
                      <a:pt x="9" y="17"/>
                      <a:pt x="9" y="16"/>
                      <a:pt x="10" y="16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3" y="15"/>
                      <a:pt x="14" y="17"/>
                      <a:pt x="15" y="19"/>
                    </a:cubicBezTo>
                    <a:cubicBezTo>
                      <a:pt x="13" y="21"/>
                      <a:pt x="11" y="22"/>
                      <a:pt x="8" y="23"/>
                    </a:cubicBezTo>
                    <a:cubicBezTo>
                      <a:pt x="5" y="21"/>
                      <a:pt x="3" y="18"/>
                      <a:pt x="0" y="16"/>
                    </a:cubicBezTo>
                    <a:cubicBezTo>
                      <a:pt x="3" y="8"/>
                      <a:pt x="11" y="4"/>
                      <a:pt x="19" y="6"/>
                    </a:cubicBezTo>
                    <a:cubicBezTo>
                      <a:pt x="27" y="8"/>
                      <a:pt x="34" y="12"/>
                      <a:pt x="37" y="21"/>
                    </a:cubicBezTo>
                    <a:cubicBezTo>
                      <a:pt x="38" y="25"/>
                      <a:pt x="42" y="28"/>
                      <a:pt x="44" y="31"/>
                    </a:cubicBezTo>
                    <a:cubicBezTo>
                      <a:pt x="56" y="31"/>
                      <a:pt x="69" y="21"/>
                      <a:pt x="71" y="12"/>
                    </a:cubicBezTo>
                    <a:cubicBezTo>
                      <a:pt x="68" y="14"/>
                      <a:pt x="65" y="15"/>
                      <a:pt x="62" y="17"/>
                    </a:cubicBezTo>
                    <a:cubicBezTo>
                      <a:pt x="60" y="17"/>
                      <a:pt x="59" y="16"/>
                      <a:pt x="57" y="16"/>
                    </a:cubicBezTo>
                    <a:cubicBezTo>
                      <a:pt x="55" y="13"/>
                      <a:pt x="54" y="10"/>
                      <a:pt x="56" y="6"/>
                    </a:cubicBezTo>
                    <a:cubicBezTo>
                      <a:pt x="59" y="1"/>
                      <a:pt x="64" y="0"/>
                      <a:pt x="71" y="1"/>
                    </a:cubicBezTo>
                    <a:cubicBezTo>
                      <a:pt x="77" y="8"/>
                      <a:pt x="77" y="13"/>
                      <a:pt x="73" y="20"/>
                    </a:cubicBezTo>
                    <a:cubicBezTo>
                      <a:pt x="65" y="33"/>
                      <a:pt x="53" y="37"/>
                      <a:pt x="40" y="37"/>
                    </a:cubicBezTo>
                    <a:close/>
                    <a:moveTo>
                      <a:pt x="67" y="8"/>
                    </a:moveTo>
                    <a:cubicBezTo>
                      <a:pt x="67" y="8"/>
                      <a:pt x="67" y="7"/>
                      <a:pt x="67" y="7"/>
                    </a:cubicBezTo>
                    <a:cubicBezTo>
                      <a:pt x="67" y="7"/>
                      <a:pt x="66" y="7"/>
                      <a:pt x="66" y="6"/>
                    </a:cubicBezTo>
                    <a:cubicBezTo>
                      <a:pt x="66" y="7"/>
                      <a:pt x="66" y="7"/>
                      <a:pt x="65" y="7"/>
                    </a:cubicBezTo>
                    <a:cubicBezTo>
                      <a:pt x="66" y="7"/>
                      <a:pt x="66" y="8"/>
                      <a:pt x="67" y="8"/>
                    </a:cubicBezTo>
                    <a:close/>
                    <a:moveTo>
                      <a:pt x="60" y="8"/>
                    </a:move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237"/>
              <p:cNvSpPr>
                <a:spLocks/>
              </p:cNvSpPr>
              <p:nvPr/>
            </p:nvSpPr>
            <p:spPr bwMode="auto">
              <a:xfrm>
                <a:off x="2415" y="468"/>
                <a:ext cx="62" cy="145"/>
              </a:xfrm>
              <a:custGeom>
                <a:avLst/>
                <a:gdLst>
                  <a:gd name="T0" fmla="*/ 12 w 36"/>
                  <a:gd name="T1" fmla="*/ 56 h 84"/>
                  <a:gd name="T2" fmla="*/ 15 w 36"/>
                  <a:gd name="T3" fmla="*/ 56 h 84"/>
                  <a:gd name="T4" fmla="*/ 10 w 36"/>
                  <a:gd name="T5" fmla="*/ 62 h 84"/>
                  <a:gd name="T6" fmla="*/ 15 w 36"/>
                  <a:gd name="T7" fmla="*/ 66 h 84"/>
                  <a:gd name="T8" fmla="*/ 16 w 36"/>
                  <a:gd name="T9" fmla="*/ 50 h 84"/>
                  <a:gd name="T10" fmla="*/ 8 w 36"/>
                  <a:gd name="T11" fmla="*/ 76 h 84"/>
                  <a:gd name="T12" fmla="*/ 24 w 36"/>
                  <a:gd name="T13" fmla="*/ 74 h 84"/>
                  <a:gd name="T14" fmla="*/ 25 w 36"/>
                  <a:gd name="T15" fmla="*/ 47 h 84"/>
                  <a:gd name="T16" fmla="*/ 20 w 36"/>
                  <a:gd name="T17" fmla="*/ 28 h 84"/>
                  <a:gd name="T18" fmla="*/ 23 w 36"/>
                  <a:gd name="T19" fmla="*/ 5 h 84"/>
                  <a:gd name="T20" fmla="*/ 26 w 36"/>
                  <a:gd name="T21" fmla="*/ 0 h 84"/>
                  <a:gd name="T22" fmla="*/ 35 w 36"/>
                  <a:gd name="T23" fmla="*/ 12 h 84"/>
                  <a:gd name="T24" fmla="*/ 30 w 36"/>
                  <a:gd name="T25" fmla="*/ 17 h 84"/>
                  <a:gd name="T26" fmla="*/ 32 w 36"/>
                  <a:gd name="T27" fmla="*/ 10 h 84"/>
                  <a:gd name="T28" fmla="*/ 29 w 36"/>
                  <a:gd name="T29" fmla="*/ 4 h 84"/>
                  <a:gd name="T30" fmla="*/ 23 w 36"/>
                  <a:gd name="T31" fmla="*/ 26 h 84"/>
                  <a:gd name="T32" fmla="*/ 28 w 36"/>
                  <a:gd name="T33" fmla="*/ 46 h 84"/>
                  <a:gd name="T34" fmla="*/ 30 w 36"/>
                  <a:gd name="T35" fmla="*/ 65 h 84"/>
                  <a:gd name="T36" fmla="*/ 20 w 36"/>
                  <a:gd name="T37" fmla="*/ 83 h 84"/>
                  <a:gd name="T38" fmla="*/ 4 w 36"/>
                  <a:gd name="T39" fmla="*/ 76 h 84"/>
                  <a:gd name="T40" fmla="*/ 5 w 36"/>
                  <a:gd name="T41" fmla="*/ 52 h 84"/>
                  <a:gd name="T42" fmla="*/ 21 w 36"/>
                  <a:gd name="T43" fmla="*/ 48 h 84"/>
                  <a:gd name="T44" fmla="*/ 15 w 36"/>
                  <a:gd name="T45" fmla="*/ 70 h 84"/>
                  <a:gd name="T46" fmla="*/ 7 w 36"/>
                  <a:gd name="T47" fmla="*/ 61 h 84"/>
                  <a:gd name="T48" fmla="*/ 11 w 36"/>
                  <a:gd name="T49" fmla="*/ 57 h 84"/>
                  <a:gd name="T50" fmla="*/ 12 w 36"/>
                  <a:gd name="T51" fmla="*/ 5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84">
                    <a:moveTo>
                      <a:pt x="12" y="56"/>
                    </a:moveTo>
                    <a:cubicBezTo>
                      <a:pt x="13" y="56"/>
                      <a:pt x="13" y="56"/>
                      <a:pt x="15" y="56"/>
                    </a:cubicBezTo>
                    <a:cubicBezTo>
                      <a:pt x="13" y="58"/>
                      <a:pt x="12" y="60"/>
                      <a:pt x="10" y="62"/>
                    </a:cubicBezTo>
                    <a:cubicBezTo>
                      <a:pt x="12" y="63"/>
                      <a:pt x="13" y="65"/>
                      <a:pt x="15" y="66"/>
                    </a:cubicBezTo>
                    <a:cubicBezTo>
                      <a:pt x="21" y="58"/>
                      <a:pt x="21" y="53"/>
                      <a:pt x="16" y="50"/>
                    </a:cubicBezTo>
                    <a:cubicBezTo>
                      <a:pt x="2" y="53"/>
                      <a:pt x="3" y="68"/>
                      <a:pt x="8" y="76"/>
                    </a:cubicBezTo>
                    <a:cubicBezTo>
                      <a:pt x="12" y="82"/>
                      <a:pt x="21" y="81"/>
                      <a:pt x="24" y="74"/>
                    </a:cubicBezTo>
                    <a:cubicBezTo>
                      <a:pt x="28" y="65"/>
                      <a:pt x="28" y="56"/>
                      <a:pt x="25" y="47"/>
                    </a:cubicBezTo>
                    <a:cubicBezTo>
                      <a:pt x="24" y="40"/>
                      <a:pt x="21" y="34"/>
                      <a:pt x="20" y="28"/>
                    </a:cubicBezTo>
                    <a:cubicBezTo>
                      <a:pt x="18" y="20"/>
                      <a:pt x="19" y="12"/>
                      <a:pt x="23" y="5"/>
                    </a:cubicBezTo>
                    <a:cubicBezTo>
                      <a:pt x="24" y="3"/>
                      <a:pt x="25" y="1"/>
                      <a:pt x="26" y="0"/>
                    </a:cubicBezTo>
                    <a:cubicBezTo>
                      <a:pt x="33" y="3"/>
                      <a:pt x="36" y="7"/>
                      <a:pt x="35" y="12"/>
                    </a:cubicBezTo>
                    <a:cubicBezTo>
                      <a:pt x="34" y="15"/>
                      <a:pt x="34" y="17"/>
                      <a:pt x="30" y="17"/>
                    </a:cubicBezTo>
                    <a:cubicBezTo>
                      <a:pt x="30" y="14"/>
                      <a:pt x="31" y="13"/>
                      <a:pt x="32" y="10"/>
                    </a:cubicBezTo>
                    <a:cubicBezTo>
                      <a:pt x="31" y="9"/>
                      <a:pt x="30" y="7"/>
                      <a:pt x="29" y="4"/>
                    </a:cubicBezTo>
                    <a:cubicBezTo>
                      <a:pt x="23" y="11"/>
                      <a:pt x="21" y="18"/>
                      <a:pt x="23" y="26"/>
                    </a:cubicBezTo>
                    <a:cubicBezTo>
                      <a:pt x="24" y="33"/>
                      <a:pt x="27" y="39"/>
                      <a:pt x="28" y="46"/>
                    </a:cubicBezTo>
                    <a:cubicBezTo>
                      <a:pt x="30" y="52"/>
                      <a:pt x="30" y="59"/>
                      <a:pt x="30" y="65"/>
                    </a:cubicBezTo>
                    <a:cubicBezTo>
                      <a:pt x="29" y="72"/>
                      <a:pt x="27" y="79"/>
                      <a:pt x="20" y="83"/>
                    </a:cubicBezTo>
                    <a:cubicBezTo>
                      <a:pt x="12" y="84"/>
                      <a:pt x="8" y="82"/>
                      <a:pt x="4" y="76"/>
                    </a:cubicBezTo>
                    <a:cubicBezTo>
                      <a:pt x="0" y="68"/>
                      <a:pt x="0" y="58"/>
                      <a:pt x="5" y="52"/>
                    </a:cubicBezTo>
                    <a:cubicBezTo>
                      <a:pt x="9" y="48"/>
                      <a:pt x="16" y="46"/>
                      <a:pt x="21" y="48"/>
                    </a:cubicBezTo>
                    <a:cubicBezTo>
                      <a:pt x="25" y="57"/>
                      <a:pt x="23" y="66"/>
                      <a:pt x="15" y="70"/>
                    </a:cubicBezTo>
                    <a:cubicBezTo>
                      <a:pt x="10" y="70"/>
                      <a:pt x="8" y="66"/>
                      <a:pt x="7" y="61"/>
                    </a:cubicBezTo>
                    <a:cubicBezTo>
                      <a:pt x="8" y="59"/>
                      <a:pt x="10" y="58"/>
                      <a:pt x="11" y="57"/>
                    </a:cubicBezTo>
                    <a:cubicBezTo>
                      <a:pt x="11" y="56"/>
                      <a:pt x="11" y="56"/>
                      <a:pt x="12" y="56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238"/>
              <p:cNvSpPr>
                <a:spLocks/>
              </p:cNvSpPr>
              <p:nvPr/>
            </p:nvSpPr>
            <p:spPr bwMode="auto">
              <a:xfrm>
                <a:off x="2923" y="293"/>
                <a:ext cx="86" cy="36"/>
              </a:xfrm>
              <a:custGeom>
                <a:avLst/>
                <a:gdLst>
                  <a:gd name="T0" fmla="*/ 44 w 50"/>
                  <a:gd name="T1" fmla="*/ 16 h 21"/>
                  <a:gd name="T2" fmla="*/ 46 w 50"/>
                  <a:gd name="T3" fmla="*/ 9 h 21"/>
                  <a:gd name="T4" fmla="*/ 34 w 50"/>
                  <a:gd name="T5" fmla="*/ 4 h 21"/>
                  <a:gd name="T6" fmla="*/ 6 w 50"/>
                  <a:gd name="T7" fmla="*/ 4 h 21"/>
                  <a:gd name="T8" fmla="*/ 0 w 50"/>
                  <a:gd name="T9" fmla="*/ 4 h 21"/>
                  <a:gd name="T10" fmla="*/ 1 w 50"/>
                  <a:gd name="T11" fmla="*/ 0 h 21"/>
                  <a:gd name="T12" fmla="*/ 34 w 50"/>
                  <a:gd name="T13" fmla="*/ 0 h 21"/>
                  <a:gd name="T14" fmla="*/ 50 w 50"/>
                  <a:gd name="T15" fmla="*/ 8 h 21"/>
                  <a:gd name="T16" fmla="*/ 44 w 50"/>
                  <a:gd name="T17" fmla="*/ 19 h 21"/>
                  <a:gd name="T18" fmla="*/ 28 w 50"/>
                  <a:gd name="T19" fmla="*/ 14 h 21"/>
                  <a:gd name="T20" fmla="*/ 41 w 50"/>
                  <a:gd name="T21" fmla="*/ 8 h 21"/>
                  <a:gd name="T22" fmla="*/ 39 w 50"/>
                  <a:gd name="T23" fmla="*/ 12 h 21"/>
                  <a:gd name="T24" fmla="*/ 37 w 50"/>
                  <a:gd name="T25" fmla="*/ 13 h 21"/>
                  <a:gd name="T26" fmla="*/ 35 w 50"/>
                  <a:gd name="T27" fmla="*/ 8 h 21"/>
                  <a:gd name="T28" fmla="*/ 31 w 50"/>
                  <a:gd name="T29" fmla="*/ 14 h 21"/>
                  <a:gd name="T30" fmla="*/ 44 w 50"/>
                  <a:gd name="T3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21">
                    <a:moveTo>
                      <a:pt x="44" y="16"/>
                    </a:moveTo>
                    <a:cubicBezTo>
                      <a:pt x="45" y="13"/>
                      <a:pt x="46" y="11"/>
                      <a:pt x="46" y="9"/>
                    </a:cubicBezTo>
                    <a:cubicBezTo>
                      <a:pt x="42" y="5"/>
                      <a:pt x="38" y="4"/>
                      <a:pt x="34" y="4"/>
                    </a:cubicBezTo>
                    <a:cubicBezTo>
                      <a:pt x="24" y="4"/>
                      <a:pt x="15" y="4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3" y="0"/>
                      <a:pt x="23" y="0"/>
                      <a:pt x="34" y="0"/>
                    </a:cubicBezTo>
                    <a:cubicBezTo>
                      <a:pt x="40" y="0"/>
                      <a:pt x="46" y="1"/>
                      <a:pt x="50" y="8"/>
                    </a:cubicBezTo>
                    <a:cubicBezTo>
                      <a:pt x="50" y="12"/>
                      <a:pt x="49" y="17"/>
                      <a:pt x="44" y="19"/>
                    </a:cubicBezTo>
                    <a:cubicBezTo>
                      <a:pt x="40" y="21"/>
                      <a:pt x="32" y="18"/>
                      <a:pt x="28" y="14"/>
                    </a:cubicBezTo>
                    <a:cubicBezTo>
                      <a:pt x="30" y="5"/>
                      <a:pt x="34" y="3"/>
                      <a:pt x="41" y="8"/>
                    </a:cubicBezTo>
                    <a:cubicBezTo>
                      <a:pt x="41" y="9"/>
                      <a:pt x="40" y="11"/>
                      <a:pt x="39" y="12"/>
                    </a:cubicBezTo>
                    <a:cubicBezTo>
                      <a:pt x="39" y="13"/>
                      <a:pt x="38" y="13"/>
                      <a:pt x="37" y="13"/>
                    </a:cubicBezTo>
                    <a:cubicBezTo>
                      <a:pt x="37" y="12"/>
                      <a:pt x="36" y="11"/>
                      <a:pt x="35" y="8"/>
                    </a:cubicBezTo>
                    <a:cubicBezTo>
                      <a:pt x="34" y="10"/>
                      <a:pt x="33" y="11"/>
                      <a:pt x="31" y="14"/>
                    </a:cubicBezTo>
                    <a:cubicBezTo>
                      <a:pt x="36" y="15"/>
                      <a:pt x="40" y="15"/>
                      <a:pt x="44" y="16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39"/>
              <p:cNvSpPr>
                <a:spLocks noEditPoints="1"/>
              </p:cNvSpPr>
              <p:nvPr/>
            </p:nvSpPr>
            <p:spPr bwMode="auto">
              <a:xfrm>
                <a:off x="2463" y="601"/>
                <a:ext cx="27" cy="25"/>
              </a:xfrm>
              <a:custGeom>
                <a:avLst/>
                <a:gdLst>
                  <a:gd name="T0" fmla="*/ 11 w 16"/>
                  <a:gd name="T1" fmla="*/ 15 h 15"/>
                  <a:gd name="T2" fmla="*/ 4 w 16"/>
                  <a:gd name="T3" fmla="*/ 15 h 15"/>
                  <a:gd name="T4" fmla="*/ 6 w 16"/>
                  <a:gd name="T5" fmla="*/ 0 h 15"/>
                  <a:gd name="T6" fmla="*/ 16 w 16"/>
                  <a:gd name="T7" fmla="*/ 2 h 15"/>
                  <a:gd name="T8" fmla="*/ 16 w 16"/>
                  <a:gd name="T9" fmla="*/ 9 h 15"/>
                  <a:gd name="T10" fmla="*/ 11 w 16"/>
                  <a:gd name="T11" fmla="*/ 15 h 15"/>
                  <a:gd name="T12" fmla="*/ 12 w 16"/>
                  <a:gd name="T13" fmla="*/ 5 h 15"/>
                  <a:gd name="T14" fmla="*/ 11 w 16"/>
                  <a:gd name="T15" fmla="*/ 5 h 15"/>
                  <a:gd name="T16" fmla="*/ 12 w 16"/>
                  <a:gd name="T17" fmla="*/ 6 h 15"/>
                  <a:gd name="T18" fmla="*/ 12 w 16"/>
                  <a:gd name="T1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11" y="15"/>
                    </a:moveTo>
                    <a:cubicBezTo>
                      <a:pt x="9" y="15"/>
                      <a:pt x="6" y="15"/>
                      <a:pt x="4" y="15"/>
                    </a:cubicBezTo>
                    <a:cubicBezTo>
                      <a:pt x="0" y="9"/>
                      <a:pt x="0" y="6"/>
                      <a:pt x="6" y="0"/>
                    </a:cubicBezTo>
                    <a:cubicBezTo>
                      <a:pt x="9" y="1"/>
                      <a:pt x="13" y="1"/>
                      <a:pt x="16" y="2"/>
                    </a:cubicBezTo>
                    <a:cubicBezTo>
                      <a:pt x="16" y="5"/>
                      <a:pt x="16" y="7"/>
                      <a:pt x="16" y="9"/>
                    </a:cubicBezTo>
                    <a:cubicBezTo>
                      <a:pt x="15" y="11"/>
                      <a:pt x="13" y="12"/>
                      <a:pt x="11" y="15"/>
                    </a:cubicBezTo>
                    <a:close/>
                    <a:moveTo>
                      <a:pt x="12" y="5"/>
                    </a:moveTo>
                    <a:cubicBezTo>
                      <a:pt x="12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40"/>
              <p:cNvSpPr>
                <a:spLocks/>
              </p:cNvSpPr>
              <p:nvPr/>
            </p:nvSpPr>
            <p:spPr bwMode="auto">
              <a:xfrm>
                <a:off x="3026" y="321"/>
                <a:ext cx="29" cy="36"/>
              </a:xfrm>
              <a:custGeom>
                <a:avLst/>
                <a:gdLst>
                  <a:gd name="T0" fmla="*/ 9 w 17"/>
                  <a:gd name="T1" fmla="*/ 7 h 21"/>
                  <a:gd name="T2" fmla="*/ 15 w 17"/>
                  <a:gd name="T3" fmla="*/ 0 h 21"/>
                  <a:gd name="T4" fmla="*/ 17 w 17"/>
                  <a:gd name="T5" fmla="*/ 4 h 21"/>
                  <a:gd name="T6" fmla="*/ 9 w 17"/>
                  <a:gd name="T7" fmla="*/ 21 h 21"/>
                  <a:gd name="T8" fmla="*/ 0 w 17"/>
                  <a:gd name="T9" fmla="*/ 2 h 21"/>
                  <a:gd name="T10" fmla="*/ 9 w 17"/>
                  <a:gd name="T1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9" y="7"/>
                    </a:moveTo>
                    <a:cubicBezTo>
                      <a:pt x="11" y="5"/>
                      <a:pt x="13" y="3"/>
                      <a:pt x="15" y="0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4" y="9"/>
                      <a:pt x="12" y="15"/>
                      <a:pt x="9" y="21"/>
                    </a:cubicBezTo>
                    <a:cubicBezTo>
                      <a:pt x="6" y="14"/>
                      <a:pt x="3" y="8"/>
                      <a:pt x="0" y="2"/>
                    </a:cubicBezTo>
                    <a:cubicBezTo>
                      <a:pt x="5" y="0"/>
                      <a:pt x="6" y="6"/>
                      <a:pt x="9" y="7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41"/>
              <p:cNvSpPr>
                <a:spLocks/>
              </p:cNvSpPr>
              <p:nvPr/>
            </p:nvSpPr>
            <p:spPr bwMode="auto">
              <a:xfrm>
                <a:off x="2919" y="323"/>
                <a:ext cx="21" cy="20"/>
              </a:xfrm>
              <a:custGeom>
                <a:avLst/>
                <a:gdLst>
                  <a:gd name="T0" fmla="*/ 8 w 12"/>
                  <a:gd name="T1" fmla="*/ 1 h 12"/>
                  <a:gd name="T2" fmla="*/ 7 w 12"/>
                  <a:gd name="T3" fmla="*/ 12 h 12"/>
                  <a:gd name="T4" fmla="*/ 0 w 12"/>
                  <a:gd name="T5" fmla="*/ 5 h 12"/>
                  <a:gd name="T6" fmla="*/ 8 w 12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1"/>
                    </a:moveTo>
                    <a:cubicBezTo>
                      <a:pt x="12" y="6"/>
                      <a:pt x="12" y="6"/>
                      <a:pt x="7" y="12"/>
                    </a:cubicBezTo>
                    <a:cubicBezTo>
                      <a:pt x="3" y="11"/>
                      <a:pt x="1" y="9"/>
                      <a:pt x="0" y="5"/>
                    </a:cubicBezTo>
                    <a:cubicBezTo>
                      <a:pt x="1" y="0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42"/>
              <p:cNvSpPr>
                <a:spLocks/>
              </p:cNvSpPr>
              <p:nvPr/>
            </p:nvSpPr>
            <p:spPr bwMode="auto">
              <a:xfrm>
                <a:off x="2434" y="5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43"/>
              <p:cNvSpPr>
                <a:spLocks/>
              </p:cNvSpPr>
              <p:nvPr/>
            </p:nvSpPr>
            <p:spPr bwMode="auto">
              <a:xfrm>
                <a:off x="2828" y="1191"/>
                <a:ext cx="112" cy="136"/>
              </a:xfrm>
              <a:custGeom>
                <a:avLst/>
                <a:gdLst>
                  <a:gd name="T0" fmla="*/ 51 w 65"/>
                  <a:gd name="T1" fmla="*/ 6 h 79"/>
                  <a:gd name="T2" fmla="*/ 47 w 65"/>
                  <a:gd name="T3" fmla="*/ 25 h 79"/>
                  <a:gd name="T4" fmla="*/ 62 w 65"/>
                  <a:gd name="T5" fmla="*/ 38 h 79"/>
                  <a:gd name="T6" fmla="*/ 65 w 65"/>
                  <a:gd name="T7" fmla="*/ 43 h 79"/>
                  <a:gd name="T8" fmla="*/ 44 w 65"/>
                  <a:gd name="T9" fmla="*/ 45 h 79"/>
                  <a:gd name="T10" fmla="*/ 39 w 65"/>
                  <a:gd name="T11" fmla="*/ 74 h 79"/>
                  <a:gd name="T12" fmla="*/ 34 w 65"/>
                  <a:gd name="T13" fmla="*/ 79 h 79"/>
                  <a:gd name="T14" fmla="*/ 23 w 65"/>
                  <a:gd name="T15" fmla="*/ 49 h 79"/>
                  <a:gd name="T16" fmla="*/ 3 w 65"/>
                  <a:gd name="T17" fmla="*/ 52 h 79"/>
                  <a:gd name="T18" fmla="*/ 0 w 65"/>
                  <a:gd name="T19" fmla="*/ 48 h 79"/>
                  <a:gd name="T20" fmla="*/ 17 w 65"/>
                  <a:gd name="T21" fmla="*/ 33 h 79"/>
                  <a:gd name="T22" fmla="*/ 12 w 65"/>
                  <a:gd name="T23" fmla="*/ 1 h 79"/>
                  <a:gd name="T24" fmla="*/ 24 w 65"/>
                  <a:gd name="T25" fmla="*/ 8 h 79"/>
                  <a:gd name="T26" fmla="*/ 36 w 65"/>
                  <a:gd name="T27" fmla="*/ 17 h 79"/>
                  <a:gd name="T28" fmla="*/ 49 w 65"/>
                  <a:gd name="T29" fmla="*/ 5 h 79"/>
                  <a:gd name="T30" fmla="*/ 51 w 65"/>
                  <a:gd name="T31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79">
                    <a:moveTo>
                      <a:pt x="51" y="6"/>
                    </a:moveTo>
                    <a:cubicBezTo>
                      <a:pt x="50" y="13"/>
                      <a:pt x="48" y="19"/>
                      <a:pt x="47" y="25"/>
                    </a:cubicBezTo>
                    <a:cubicBezTo>
                      <a:pt x="52" y="30"/>
                      <a:pt x="57" y="34"/>
                      <a:pt x="62" y="38"/>
                    </a:cubicBezTo>
                    <a:cubicBezTo>
                      <a:pt x="63" y="39"/>
                      <a:pt x="64" y="41"/>
                      <a:pt x="65" y="43"/>
                    </a:cubicBezTo>
                    <a:cubicBezTo>
                      <a:pt x="58" y="43"/>
                      <a:pt x="51" y="44"/>
                      <a:pt x="44" y="45"/>
                    </a:cubicBezTo>
                    <a:cubicBezTo>
                      <a:pt x="42" y="55"/>
                      <a:pt x="40" y="64"/>
                      <a:pt x="39" y="74"/>
                    </a:cubicBezTo>
                    <a:cubicBezTo>
                      <a:pt x="38" y="75"/>
                      <a:pt x="37" y="76"/>
                      <a:pt x="34" y="79"/>
                    </a:cubicBezTo>
                    <a:cubicBezTo>
                      <a:pt x="30" y="68"/>
                      <a:pt x="26" y="59"/>
                      <a:pt x="23" y="49"/>
                    </a:cubicBezTo>
                    <a:cubicBezTo>
                      <a:pt x="16" y="50"/>
                      <a:pt x="10" y="51"/>
                      <a:pt x="3" y="52"/>
                    </a:cubicBezTo>
                    <a:cubicBezTo>
                      <a:pt x="3" y="51"/>
                      <a:pt x="2" y="50"/>
                      <a:pt x="0" y="48"/>
                    </a:cubicBezTo>
                    <a:cubicBezTo>
                      <a:pt x="6" y="43"/>
                      <a:pt x="12" y="38"/>
                      <a:pt x="17" y="33"/>
                    </a:cubicBezTo>
                    <a:cubicBezTo>
                      <a:pt x="15" y="23"/>
                      <a:pt x="8" y="13"/>
                      <a:pt x="12" y="1"/>
                    </a:cubicBezTo>
                    <a:cubicBezTo>
                      <a:pt x="18" y="0"/>
                      <a:pt x="20" y="6"/>
                      <a:pt x="24" y="8"/>
                    </a:cubicBezTo>
                    <a:cubicBezTo>
                      <a:pt x="28" y="11"/>
                      <a:pt x="32" y="14"/>
                      <a:pt x="36" y="17"/>
                    </a:cubicBezTo>
                    <a:cubicBezTo>
                      <a:pt x="40" y="13"/>
                      <a:pt x="45" y="9"/>
                      <a:pt x="49" y="5"/>
                    </a:cubicBezTo>
                    <a:cubicBezTo>
                      <a:pt x="50" y="5"/>
                      <a:pt x="50" y="6"/>
                      <a:pt x="51" y="6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44"/>
              <p:cNvSpPr>
                <a:spLocks/>
              </p:cNvSpPr>
              <p:nvPr/>
            </p:nvSpPr>
            <p:spPr bwMode="auto">
              <a:xfrm>
                <a:off x="3448" y="1625"/>
                <a:ext cx="84" cy="169"/>
              </a:xfrm>
              <a:custGeom>
                <a:avLst/>
                <a:gdLst>
                  <a:gd name="T0" fmla="*/ 49 w 49"/>
                  <a:gd name="T1" fmla="*/ 54 h 98"/>
                  <a:gd name="T2" fmla="*/ 44 w 49"/>
                  <a:gd name="T3" fmla="*/ 59 h 98"/>
                  <a:gd name="T4" fmla="*/ 33 w 49"/>
                  <a:gd name="T5" fmla="*/ 76 h 98"/>
                  <a:gd name="T6" fmla="*/ 32 w 49"/>
                  <a:gd name="T7" fmla="*/ 93 h 98"/>
                  <a:gd name="T8" fmla="*/ 31 w 49"/>
                  <a:gd name="T9" fmla="*/ 98 h 98"/>
                  <a:gd name="T10" fmla="*/ 26 w 49"/>
                  <a:gd name="T11" fmla="*/ 92 h 98"/>
                  <a:gd name="T12" fmla="*/ 19 w 49"/>
                  <a:gd name="T13" fmla="*/ 67 h 98"/>
                  <a:gd name="T14" fmla="*/ 6 w 49"/>
                  <a:gd name="T15" fmla="*/ 54 h 98"/>
                  <a:gd name="T16" fmla="*/ 0 w 49"/>
                  <a:gd name="T17" fmla="*/ 50 h 98"/>
                  <a:gd name="T18" fmla="*/ 10 w 49"/>
                  <a:gd name="T19" fmla="*/ 38 h 98"/>
                  <a:gd name="T20" fmla="*/ 17 w 49"/>
                  <a:gd name="T21" fmla="*/ 16 h 98"/>
                  <a:gd name="T22" fmla="*/ 18 w 49"/>
                  <a:gd name="T23" fmla="*/ 1 h 98"/>
                  <a:gd name="T24" fmla="*/ 19 w 49"/>
                  <a:gd name="T25" fmla="*/ 0 h 98"/>
                  <a:gd name="T26" fmla="*/ 22 w 49"/>
                  <a:gd name="T27" fmla="*/ 3 h 98"/>
                  <a:gd name="T28" fmla="*/ 23 w 49"/>
                  <a:gd name="T29" fmla="*/ 13 h 98"/>
                  <a:gd name="T30" fmla="*/ 25 w 49"/>
                  <a:gd name="T31" fmla="*/ 33 h 98"/>
                  <a:gd name="T32" fmla="*/ 41 w 49"/>
                  <a:gd name="T33" fmla="*/ 48 h 98"/>
                  <a:gd name="T34" fmla="*/ 49 w 49"/>
                  <a:gd name="T35" fmla="*/ 52 h 98"/>
                  <a:gd name="T36" fmla="*/ 49 w 49"/>
                  <a:gd name="T37" fmla="*/ 5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98">
                    <a:moveTo>
                      <a:pt x="49" y="54"/>
                    </a:moveTo>
                    <a:cubicBezTo>
                      <a:pt x="47" y="56"/>
                      <a:pt x="46" y="57"/>
                      <a:pt x="44" y="59"/>
                    </a:cubicBezTo>
                    <a:cubicBezTo>
                      <a:pt x="38" y="63"/>
                      <a:pt x="33" y="68"/>
                      <a:pt x="33" y="76"/>
                    </a:cubicBezTo>
                    <a:cubicBezTo>
                      <a:pt x="33" y="82"/>
                      <a:pt x="32" y="88"/>
                      <a:pt x="32" y="93"/>
                    </a:cubicBezTo>
                    <a:cubicBezTo>
                      <a:pt x="31" y="95"/>
                      <a:pt x="31" y="96"/>
                      <a:pt x="31" y="98"/>
                    </a:cubicBezTo>
                    <a:cubicBezTo>
                      <a:pt x="26" y="98"/>
                      <a:pt x="26" y="95"/>
                      <a:pt x="26" y="92"/>
                    </a:cubicBezTo>
                    <a:cubicBezTo>
                      <a:pt x="25" y="83"/>
                      <a:pt x="23" y="75"/>
                      <a:pt x="19" y="67"/>
                    </a:cubicBezTo>
                    <a:cubicBezTo>
                      <a:pt x="16" y="61"/>
                      <a:pt x="11" y="57"/>
                      <a:pt x="6" y="54"/>
                    </a:cubicBezTo>
                    <a:cubicBezTo>
                      <a:pt x="4" y="53"/>
                      <a:pt x="2" y="52"/>
                      <a:pt x="0" y="50"/>
                    </a:cubicBezTo>
                    <a:cubicBezTo>
                      <a:pt x="3" y="46"/>
                      <a:pt x="7" y="42"/>
                      <a:pt x="10" y="38"/>
                    </a:cubicBezTo>
                    <a:cubicBezTo>
                      <a:pt x="15" y="31"/>
                      <a:pt x="17" y="24"/>
                      <a:pt x="17" y="16"/>
                    </a:cubicBezTo>
                    <a:cubicBezTo>
                      <a:pt x="17" y="11"/>
                      <a:pt x="18" y="6"/>
                      <a:pt x="18" y="1"/>
                    </a:cubicBezTo>
                    <a:cubicBezTo>
                      <a:pt x="18" y="1"/>
                      <a:pt x="19" y="0"/>
                      <a:pt x="19" y="0"/>
                    </a:cubicBezTo>
                    <a:cubicBezTo>
                      <a:pt x="20" y="1"/>
                      <a:pt x="22" y="2"/>
                      <a:pt x="22" y="3"/>
                    </a:cubicBezTo>
                    <a:cubicBezTo>
                      <a:pt x="23" y="6"/>
                      <a:pt x="23" y="10"/>
                      <a:pt x="23" y="13"/>
                    </a:cubicBezTo>
                    <a:cubicBezTo>
                      <a:pt x="24" y="20"/>
                      <a:pt x="24" y="26"/>
                      <a:pt x="25" y="33"/>
                    </a:cubicBezTo>
                    <a:cubicBezTo>
                      <a:pt x="27" y="41"/>
                      <a:pt x="33" y="46"/>
                      <a:pt x="41" y="48"/>
                    </a:cubicBezTo>
                    <a:cubicBezTo>
                      <a:pt x="44" y="49"/>
                      <a:pt x="46" y="51"/>
                      <a:pt x="49" y="52"/>
                    </a:cubicBezTo>
                    <a:cubicBezTo>
                      <a:pt x="49" y="53"/>
                      <a:pt x="49" y="53"/>
                      <a:pt x="49" y="54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245"/>
              <p:cNvSpPr>
                <a:spLocks noEditPoints="1"/>
              </p:cNvSpPr>
              <p:nvPr/>
            </p:nvSpPr>
            <p:spPr bwMode="auto">
              <a:xfrm>
                <a:off x="3208" y="1625"/>
                <a:ext cx="139" cy="76"/>
              </a:xfrm>
              <a:custGeom>
                <a:avLst/>
                <a:gdLst>
                  <a:gd name="T0" fmla="*/ 80 w 81"/>
                  <a:gd name="T1" fmla="*/ 16 h 44"/>
                  <a:gd name="T2" fmla="*/ 74 w 81"/>
                  <a:gd name="T3" fmla="*/ 36 h 44"/>
                  <a:gd name="T4" fmla="*/ 55 w 81"/>
                  <a:gd name="T5" fmla="*/ 42 h 44"/>
                  <a:gd name="T6" fmla="*/ 42 w 81"/>
                  <a:gd name="T7" fmla="*/ 27 h 44"/>
                  <a:gd name="T8" fmla="*/ 47 w 81"/>
                  <a:gd name="T9" fmla="*/ 8 h 44"/>
                  <a:gd name="T10" fmla="*/ 36 w 81"/>
                  <a:gd name="T11" fmla="*/ 17 h 44"/>
                  <a:gd name="T12" fmla="*/ 33 w 81"/>
                  <a:gd name="T13" fmla="*/ 24 h 44"/>
                  <a:gd name="T14" fmla="*/ 6 w 81"/>
                  <a:gd name="T15" fmla="*/ 29 h 44"/>
                  <a:gd name="T16" fmla="*/ 9 w 81"/>
                  <a:gd name="T17" fmla="*/ 10 h 44"/>
                  <a:gd name="T18" fmla="*/ 17 w 81"/>
                  <a:gd name="T19" fmla="*/ 25 h 44"/>
                  <a:gd name="T20" fmla="*/ 14 w 81"/>
                  <a:gd name="T21" fmla="*/ 18 h 44"/>
                  <a:gd name="T22" fmla="*/ 9 w 81"/>
                  <a:gd name="T23" fmla="*/ 13 h 44"/>
                  <a:gd name="T24" fmla="*/ 6 w 81"/>
                  <a:gd name="T25" fmla="*/ 21 h 44"/>
                  <a:gd name="T26" fmla="*/ 20 w 81"/>
                  <a:gd name="T27" fmla="*/ 31 h 44"/>
                  <a:gd name="T28" fmla="*/ 30 w 81"/>
                  <a:gd name="T29" fmla="*/ 21 h 44"/>
                  <a:gd name="T30" fmla="*/ 31 w 81"/>
                  <a:gd name="T31" fmla="*/ 20 h 44"/>
                  <a:gd name="T32" fmla="*/ 62 w 81"/>
                  <a:gd name="T33" fmla="*/ 4 h 44"/>
                  <a:gd name="T34" fmla="*/ 80 w 81"/>
                  <a:gd name="T35" fmla="*/ 16 h 44"/>
                  <a:gd name="T36" fmla="*/ 70 w 81"/>
                  <a:gd name="T37" fmla="*/ 36 h 44"/>
                  <a:gd name="T38" fmla="*/ 68 w 81"/>
                  <a:gd name="T39" fmla="*/ 37 h 44"/>
                  <a:gd name="T40" fmla="*/ 66 w 81"/>
                  <a:gd name="T41" fmla="*/ 38 h 44"/>
                  <a:gd name="T42" fmla="*/ 52 w 81"/>
                  <a:gd name="T43" fmla="*/ 28 h 44"/>
                  <a:gd name="T44" fmla="*/ 59 w 81"/>
                  <a:gd name="T45" fmla="*/ 13 h 44"/>
                  <a:gd name="T46" fmla="*/ 70 w 81"/>
                  <a:gd name="T47" fmla="*/ 13 h 44"/>
                  <a:gd name="T48" fmla="*/ 50 w 81"/>
                  <a:gd name="T49" fmla="*/ 10 h 44"/>
                  <a:gd name="T50" fmla="*/ 48 w 81"/>
                  <a:gd name="T51" fmla="*/ 32 h 44"/>
                  <a:gd name="T52" fmla="*/ 66 w 81"/>
                  <a:gd name="T53" fmla="*/ 38 h 44"/>
                  <a:gd name="T54" fmla="*/ 68 w 81"/>
                  <a:gd name="T55" fmla="*/ 37 h 44"/>
                  <a:gd name="T56" fmla="*/ 70 w 81"/>
                  <a:gd name="T57" fmla="*/ 36 h 44"/>
                  <a:gd name="T58" fmla="*/ 71 w 81"/>
                  <a:gd name="T59" fmla="*/ 35 h 44"/>
                  <a:gd name="T60" fmla="*/ 70 w 81"/>
                  <a:gd name="T61" fmla="*/ 36 h 44"/>
                  <a:gd name="T62" fmla="*/ 68 w 81"/>
                  <a:gd name="T63" fmla="*/ 32 h 44"/>
                  <a:gd name="T64" fmla="*/ 60 w 81"/>
                  <a:gd name="T65" fmla="*/ 25 h 44"/>
                  <a:gd name="T66" fmla="*/ 69 w 81"/>
                  <a:gd name="T67" fmla="*/ 18 h 44"/>
                  <a:gd name="T68" fmla="*/ 70 w 81"/>
                  <a:gd name="T69" fmla="*/ 23 h 44"/>
                  <a:gd name="T70" fmla="*/ 64 w 81"/>
                  <a:gd name="T71" fmla="*/ 23 h 44"/>
                  <a:gd name="T72" fmla="*/ 65 w 81"/>
                  <a:gd name="T73" fmla="*/ 28 h 44"/>
                  <a:gd name="T74" fmla="*/ 69 w 81"/>
                  <a:gd name="T75" fmla="*/ 18 h 44"/>
                  <a:gd name="T76" fmla="*/ 57 w 81"/>
                  <a:gd name="T77" fmla="*/ 19 h 44"/>
                  <a:gd name="T78" fmla="*/ 62 w 81"/>
                  <a:gd name="T79" fmla="*/ 34 h 44"/>
                  <a:gd name="T80" fmla="*/ 68 w 81"/>
                  <a:gd name="T81" fmla="*/ 32 h 44"/>
                  <a:gd name="T82" fmla="*/ 68 w 81"/>
                  <a:gd name="T83" fmla="*/ 32 h 44"/>
                  <a:gd name="T84" fmla="*/ 68 w 81"/>
                  <a:gd name="T85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1" h="44">
                    <a:moveTo>
                      <a:pt x="80" y="16"/>
                    </a:moveTo>
                    <a:cubicBezTo>
                      <a:pt x="81" y="24"/>
                      <a:pt x="77" y="30"/>
                      <a:pt x="74" y="36"/>
                    </a:cubicBezTo>
                    <a:cubicBezTo>
                      <a:pt x="70" y="42"/>
                      <a:pt x="63" y="44"/>
                      <a:pt x="55" y="42"/>
                    </a:cubicBezTo>
                    <a:cubicBezTo>
                      <a:pt x="47" y="40"/>
                      <a:pt x="43" y="35"/>
                      <a:pt x="42" y="27"/>
                    </a:cubicBezTo>
                    <a:cubicBezTo>
                      <a:pt x="41" y="21"/>
                      <a:pt x="42" y="14"/>
                      <a:pt x="47" y="8"/>
                    </a:cubicBezTo>
                    <a:cubicBezTo>
                      <a:pt x="40" y="8"/>
                      <a:pt x="38" y="13"/>
                      <a:pt x="36" y="17"/>
                    </a:cubicBezTo>
                    <a:cubicBezTo>
                      <a:pt x="34" y="19"/>
                      <a:pt x="34" y="22"/>
                      <a:pt x="33" y="24"/>
                    </a:cubicBezTo>
                    <a:cubicBezTo>
                      <a:pt x="29" y="35"/>
                      <a:pt x="14" y="38"/>
                      <a:pt x="6" y="29"/>
                    </a:cubicBezTo>
                    <a:cubicBezTo>
                      <a:pt x="0" y="23"/>
                      <a:pt x="1" y="15"/>
                      <a:pt x="9" y="10"/>
                    </a:cubicBezTo>
                    <a:cubicBezTo>
                      <a:pt x="18" y="12"/>
                      <a:pt x="21" y="18"/>
                      <a:pt x="17" y="25"/>
                    </a:cubicBezTo>
                    <a:cubicBezTo>
                      <a:pt x="16" y="22"/>
                      <a:pt x="15" y="20"/>
                      <a:pt x="14" y="18"/>
                    </a:cubicBezTo>
                    <a:cubicBezTo>
                      <a:pt x="13" y="16"/>
                      <a:pt x="12" y="15"/>
                      <a:pt x="9" y="13"/>
                    </a:cubicBezTo>
                    <a:cubicBezTo>
                      <a:pt x="8" y="17"/>
                      <a:pt x="6" y="19"/>
                      <a:pt x="6" y="21"/>
                    </a:cubicBezTo>
                    <a:cubicBezTo>
                      <a:pt x="9" y="29"/>
                      <a:pt x="13" y="31"/>
                      <a:pt x="20" y="31"/>
                    </a:cubicBezTo>
                    <a:cubicBezTo>
                      <a:pt x="26" y="30"/>
                      <a:pt x="28" y="28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6" y="5"/>
                      <a:pt x="46" y="0"/>
                      <a:pt x="62" y="4"/>
                    </a:cubicBezTo>
                    <a:cubicBezTo>
                      <a:pt x="70" y="7"/>
                      <a:pt x="72" y="8"/>
                      <a:pt x="80" y="16"/>
                    </a:cubicBezTo>
                    <a:close/>
                    <a:moveTo>
                      <a:pt x="70" y="36"/>
                    </a:moveTo>
                    <a:cubicBezTo>
                      <a:pt x="70" y="36"/>
                      <a:pt x="69" y="36"/>
                      <a:pt x="68" y="37"/>
                    </a:cubicBezTo>
                    <a:cubicBezTo>
                      <a:pt x="67" y="37"/>
                      <a:pt x="66" y="37"/>
                      <a:pt x="66" y="38"/>
                    </a:cubicBezTo>
                    <a:cubicBezTo>
                      <a:pt x="59" y="37"/>
                      <a:pt x="53" y="34"/>
                      <a:pt x="52" y="28"/>
                    </a:cubicBezTo>
                    <a:cubicBezTo>
                      <a:pt x="51" y="22"/>
                      <a:pt x="54" y="17"/>
                      <a:pt x="59" y="13"/>
                    </a:cubicBezTo>
                    <a:cubicBezTo>
                      <a:pt x="63" y="13"/>
                      <a:pt x="67" y="13"/>
                      <a:pt x="70" y="13"/>
                    </a:cubicBezTo>
                    <a:cubicBezTo>
                      <a:pt x="66" y="9"/>
                      <a:pt x="54" y="7"/>
                      <a:pt x="50" y="10"/>
                    </a:cubicBezTo>
                    <a:cubicBezTo>
                      <a:pt x="45" y="14"/>
                      <a:pt x="44" y="26"/>
                      <a:pt x="48" y="32"/>
                    </a:cubicBezTo>
                    <a:cubicBezTo>
                      <a:pt x="52" y="39"/>
                      <a:pt x="58" y="41"/>
                      <a:pt x="66" y="38"/>
                    </a:cubicBezTo>
                    <a:cubicBezTo>
                      <a:pt x="66" y="37"/>
                      <a:pt x="67" y="37"/>
                      <a:pt x="68" y="37"/>
                    </a:cubicBezTo>
                    <a:cubicBezTo>
                      <a:pt x="69" y="36"/>
                      <a:pt x="70" y="36"/>
                      <a:pt x="70" y="36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1" y="35"/>
                      <a:pt x="71" y="35"/>
                      <a:pt x="70" y="36"/>
                    </a:cubicBezTo>
                    <a:close/>
                    <a:moveTo>
                      <a:pt x="68" y="32"/>
                    </a:moveTo>
                    <a:cubicBezTo>
                      <a:pt x="61" y="32"/>
                      <a:pt x="61" y="31"/>
                      <a:pt x="60" y="25"/>
                    </a:cubicBezTo>
                    <a:cubicBezTo>
                      <a:pt x="63" y="19"/>
                      <a:pt x="63" y="19"/>
                      <a:pt x="69" y="18"/>
                    </a:cubicBezTo>
                    <a:cubicBezTo>
                      <a:pt x="70" y="20"/>
                      <a:pt x="70" y="21"/>
                      <a:pt x="70" y="23"/>
                    </a:cubicBezTo>
                    <a:cubicBezTo>
                      <a:pt x="68" y="23"/>
                      <a:pt x="66" y="23"/>
                      <a:pt x="64" y="23"/>
                    </a:cubicBezTo>
                    <a:cubicBezTo>
                      <a:pt x="64" y="25"/>
                      <a:pt x="65" y="27"/>
                      <a:pt x="65" y="28"/>
                    </a:cubicBezTo>
                    <a:cubicBezTo>
                      <a:pt x="72" y="25"/>
                      <a:pt x="74" y="22"/>
                      <a:pt x="69" y="18"/>
                    </a:cubicBezTo>
                    <a:cubicBezTo>
                      <a:pt x="64" y="15"/>
                      <a:pt x="60" y="15"/>
                      <a:pt x="57" y="19"/>
                    </a:cubicBezTo>
                    <a:cubicBezTo>
                      <a:pt x="54" y="25"/>
                      <a:pt x="55" y="29"/>
                      <a:pt x="62" y="34"/>
                    </a:cubicBezTo>
                    <a:cubicBezTo>
                      <a:pt x="64" y="34"/>
                      <a:pt x="66" y="33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246"/>
              <p:cNvSpPr>
                <a:spLocks/>
              </p:cNvSpPr>
              <p:nvPr/>
            </p:nvSpPr>
            <p:spPr bwMode="auto">
              <a:xfrm>
                <a:off x="3408" y="391"/>
                <a:ext cx="67" cy="62"/>
              </a:xfrm>
              <a:custGeom>
                <a:avLst/>
                <a:gdLst>
                  <a:gd name="T0" fmla="*/ 39 w 39"/>
                  <a:gd name="T1" fmla="*/ 35 h 36"/>
                  <a:gd name="T2" fmla="*/ 36 w 39"/>
                  <a:gd name="T3" fmla="*/ 36 h 36"/>
                  <a:gd name="T4" fmla="*/ 21 w 39"/>
                  <a:gd name="T5" fmla="*/ 19 h 36"/>
                  <a:gd name="T6" fmla="*/ 0 w 39"/>
                  <a:gd name="T7" fmla="*/ 8 h 36"/>
                  <a:gd name="T8" fmla="*/ 21 w 39"/>
                  <a:gd name="T9" fmla="*/ 0 h 36"/>
                  <a:gd name="T10" fmla="*/ 39 w 39"/>
                  <a:gd name="T1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6">
                    <a:moveTo>
                      <a:pt x="39" y="35"/>
                    </a:moveTo>
                    <a:cubicBezTo>
                      <a:pt x="37" y="35"/>
                      <a:pt x="37" y="36"/>
                      <a:pt x="36" y="36"/>
                    </a:cubicBezTo>
                    <a:cubicBezTo>
                      <a:pt x="31" y="30"/>
                      <a:pt x="26" y="23"/>
                      <a:pt x="21" y="19"/>
                    </a:cubicBezTo>
                    <a:cubicBezTo>
                      <a:pt x="15" y="14"/>
                      <a:pt x="8" y="11"/>
                      <a:pt x="0" y="8"/>
                    </a:cubicBezTo>
                    <a:cubicBezTo>
                      <a:pt x="7" y="3"/>
                      <a:pt x="14" y="3"/>
                      <a:pt x="21" y="0"/>
                    </a:cubicBezTo>
                    <a:cubicBezTo>
                      <a:pt x="28" y="11"/>
                      <a:pt x="34" y="22"/>
                      <a:pt x="39" y="35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247"/>
              <p:cNvSpPr>
                <a:spLocks/>
              </p:cNvSpPr>
              <p:nvPr/>
            </p:nvSpPr>
            <p:spPr bwMode="auto">
              <a:xfrm>
                <a:off x="3379" y="326"/>
                <a:ext cx="60" cy="40"/>
              </a:xfrm>
              <a:custGeom>
                <a:avLst/>
                <a:gdLst>
                  <a:gd name="T0" fmla="*/ 24 w 35"/>
                  <a:gd name="T1" fmla="*/ 0 h 23"/>
                  <a:gd name="T2" fmla="*/ 35 w 35"/>
                  <a:gd name="T3" fmla="*/ 23 h 23"/>
                  <a:gd name="T4" fmla="*/ 2 w 35"/>
                  <a:gd name="T5" fmla="*/ 18 h 23"/>
                  <a:gd name="T6" fmla="*/ 24 w 3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3">
                    <a:moveTo>
                      <a:pt x="24" y="0"/>
                    </a:moveTo>
                    <a:cubicBezTo>
                      <a:pt x="27" y="8"/>
                      <a:pt x="35" y="13"/>
                      <a:pt x="35" y="23"/>
                    </a:cubicBezTo>
                    <a:cubicBezTo>
                      <a:pt x="23" y="17"/>
                      <a:pt x="13" y="16"/>
                      <a:pt x="2" y="18"/>
                    </a:cubicBezTo>
                    <a:cubicBezTo>
                      <a:pt x="0" y="11"/>
                      <a:pt x="9" y="3"/>
                      <a:pt x="24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248"/>
              <p:cNvSpPr>
                <a:spLocks/>
              </p:cNvSpPr>
              <p:nvPr/>
            </p:nvSpPr>
            <p:spPr bwMode="auto">
              <a:xfrm>
                <a:off x="3443" y="448"/>
                <a:ext cx="34" cy="63"/>
              </a:xfrm>
              <a:custGeom>
                <a:avLst/>
                <a:gdLst>
                  <a:gd name="T0" fmla="*/ 20 w 20"/>
                  <a:gd name="T1" fmla="*/ 25 h 37"/>
                  <a:gd name="T2" fmla="*/ 1 w 20"/>
                  <a:gd name="T3" fmla="*/ 37 h 37"/>
                  <a:gd name="T4" fmla="*/ 7 w 20"/>
                  <a:gd name="T5" fmla="*/ 0 h 37"/>
                  <a:gd name="T6" fmla="*/ 20 w 20"/>
                  <a:gd name="T7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20" y="25"/>
                    </a:moveTo>
                    <a:cubicBezTo>
                      <a:pt x="11" y="25"/>
                      <a:pt x="8" y="33"/>
                      <a:pt x="1" y="37"/>
                    </a:cubicBezTo>
                    <a:cubicBezTo>
                      <a:pt x="0" y="31"/>
                      <a:pt x="4" y="3"/>
                      <a:pt x="7" y="0"/>
                    </a:cubicBezTo>
                    <a:cubicBezTo>
                      <a:pt x="11" y="8"/>
                      <a:pt x="15" y="16"/>
                      <a:pt x="20" y="25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249"/>
              <p:cNvSpPr>
                <a:spLocks/>
              </p:cNvSpPr>
              <p:nvPr/>
            </p:nvSpPr>
            <p:spPr bwMode="auto">
              <a:xfrm>
                <a:off x="3360" y="566"/>
                <a:ext cx="28" cy="36"/>
              </a:xfrm>
              <a:custGeom>
                <a:avLst/>
                <a:gdLst>
                  <a:gd name="T0" fmla="*/ 6 w 16"/>
                  <a:gd name="T1" fmla="*/ 21 h 21"/>
                  <a:gd name="T2" fmla="*/ 1 w 16"/>
                  <a:gd name="T3" fmla="*/ 11 h 21"/>
                  <a:gd name="T4" fmla="*/ 10 w 16"/>
                  <a:gd name="T5" fmla="*/ 0 h 21"/>
                  <a:gd name="T6" fmla="*/ 16 w 16"/>
                  <a:gd name="T7" fmla="*/ 5 h 21"/>
                  <a:gd name="T8" fmla="*/ 6 w 1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1">
                    <a:moveTo>
                      <a:pt x="6" y="21"/>
                    </a:moveTo>
                    <a:cubicBezTo>
                      <a:pt x="1" y="19"/>
                      <a:pt x="0" y="15"/>
                      <a:pt x="1" y="11"/>
                    </a:cubicBezTo>
                    <a:cubicBezTo>
                      <a:pt x="2" y="6"/>
                      <a:pt x="4" y="1"/>
                      <a:pt x="10" y="0"/>
                    </a:cubicBezTo>
                    <a:cubicBezTo>
                      <a:pt x="12" y="2"/>
                      <a:pt x="15" y="4"/>
                      <a:pt x="16" y="5"/>
                    </a:cubicBezTo>
                    <a:cubicBezTo>
                      <a:pt x="16" y="18"/>
                      <a:pt x="14" y="20"/>
                      <a:pt x="6" y="21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250"/>
              <p:cNvSpPr>
                <a:spLocks/>
              </p:cNvSpPr>
              <p:nvPr/>
            </p:nvSpPr>
            <p:spPr bwMode="auto">
              <a:xfrm>
                <a:off x="3405" y="542"/>
                <a:ext cx="21" cy="23"/>
              </a:xfrm>
              <a:custGeom>
                <a:avLst/>
                <a:gdLst>
                  <a:gd name="T0" fmla="*/ 7 w 12"/>
                  <a:gd name="T1" fmla="*/ 13 h 13"/>
                  <a:gd name="T2" fmla="*/ 5 w 12"/>
                  <a:gd name="T3" fmla="*/ 0 h 13"/>
                  <a:gd name="T4" fmla="*/ 11 w 12"/>
                  <a:gd name="T5" fmla="*/ 10 h 13"/>
                  <a:gd name="T6" fmla="*/ 11 w 12"/>
                  <a:gd name="T7" fmla="*/ 11 h 13"/>
                  <a:gd name="T8" fmla="*/ 7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cubicBezTo>
                      <a:pt x="1" y="10"/>
                      <a:pt x="0" y="6"/>
                      <a:pt x="5" y="0"/>
                    </a:cubicBezTo>
                    <a:cubicBezTo>
                      <a:pt x="11" y="1"/>
                      <a:pt x="12" y="3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2"/>
                      <a:pt x="8" y="13"/>
                      <a:pt x="7" y="13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251"/>
              <p:cNvSpPr>
                <a:spLocks/>
              </p:cNvSpPr>
              <p:nvPr/>
            </p:nvSpPr>
            <p:spPr bwMode="auto">
              <a:xfrm>
                <a:off x="3398" y="371"/>
                <a:ext cx="21" cy="17"/>
              </a:xfrm>
              <a:custGeom>
                <a:avLst/>
                <a:gdLst>
                  <a:gd name="T0" fmla="*/ 10 w 12"/>
                  <a:gd name="T1" fmla="*/ 9 h 10"/>
                  <a:gd name="T2" fmla="*/ 7 w 12"/>
                  <a:gd name="T3" fmla="*/ 10 h 10"/>
                  <a:gd name="T4" fmla="*/ 4 w 12"/>
                  <a:gd name="T5" fmla="*/ 10 h 10"/>
                  <a:gd name="T6" fmla="*/ 0 w 12"/>
                  <a:gd name="T7" fmla="*/ 5 h 10"/>
                  <a:gd name="T8" fmla="*/ 6 w 12"/>
                  <a:gd name="T9" fmla="*/ 0 h 10"/>
                  <a:gd name="T10" fmla="*/ 10 w 12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9" y="9"/>
                      <a:pt x="8" y="10"/>
                      <a:pt x="7" y="10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8"/>
                      <a:pt x="2" y="7"/>
                      <a:pt x="0" y="5"/>
                    </a:cubicBezTo>
                    <a:cubicBezTo>
                      <a:pt x="2" y="3"/>
                      <a:pt x="4" y="2"/>
                      <a:pt x="6" y="0"/>
                    </a:cubicBezTo>
                    <a:cubicBezTo>
                      <a:pt x="10" y="2"/>
                      <a:pt x="12" y="5"/>
                      <a:pt x="10" y="9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252"/>
              <p:cNvSpPr>
                <a:spLocks/>
              </p:cNvSpPr>
              <p:nvPr/>
            </p:nvSpPr>
            <p:spPr bwMode="auto">
              <a:xfrm>
                <a:off x="3379" y="405"/>
                <a:ext cx="19" cy="19"/>
              </a:xfrm>
              <a:custGeom>
                <a:avLst/>
                <a:gdLst>
                  <a:gd name="T0" fmla="*/ 6 w 11"/>
                  <a:gd name="T1" fmla="*/ 0 h 11"/>
                  <a:gd name="T2" fmla="*/ 10 w 11"/>
                  <a:gd name="T3" fmla="*/ 9 h 11"/>
                  <a:gd name="T4" fmla="*/ 5 w 11"/>
                  <a:gd name="T5" fmla="*/ 11 h 11"/>
                  <a:gd name="T6" fmla="*/ 6 w 11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10" y="2"/>
                      <a:pt x="11" y="4"/>
                      <a:pt x="10" y="9"/>
                    </a:cubicBezTo>
                    <a:cubicBezTo>
                      <a:pt x="9" y="9"/>
                      <a:pt x="7" y="10"/>
                      <a:pt x="5" y="11"/>
                    </a:cubicBezTo>
                    <a:cubicBezTo>
                      <a:pt x="0" y="7"/>
                      <a:pt x="0" y="4"/>
                      <a:pt x="6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253"/>
              <p:cNvSpPr>
                <a:spLocks/>
              </p:cNvSpPr>
              <p:nvPr/>
            </p:nvSpPr>
            <p:spPr bwMode="auto">
              <a:xfrm>
                <a:off x="3412" y="434"/>
                <a:ext cx="19" cy="19"/>
              </a:xfrm>
              <a:custGeom>
                <a:avLst/>
                <a:gdLst>
                  <a:gd name="T0" fmla="*/ 5 w 11"/>
                  <a:gd name="T1" fmla="*/ 0 h 11"/>
                  <a:gd name="T2" fmla="*/ 11 w 11"/>
                  <a:gd name="T3" fmla="*/ 7 h 11"/>
                  <a:gd name="T4" fmla="*/ 7 w 11"/>
                  <a:gd name="T5" fmla="*/ 11 h 11"/>
                  <a:gd name="T6" fmla="*/ 0 w 11"/>
                  <a:gd name="T7" fmla="*/ 4 h 11"/>
                  <a:gd name="T8" fmla="*/ 5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7" y="3"/>
                      <a:pt x="9" y="5"/>
                      <a:pt x="11" y="7"/>
                    </a:cubicBezTo>
                    <a:cubicBezTo>
                      <a:pt x="9" y="9"/>
                      <a:pt x="8" y="10"/>
                      <a:pt x="7" y="11"/>
                    </a:cubicBezTo>
                    <a:cubicBezTo>
                      <a:pt x="2" y="11"/>
                      <a:pt x="1" y="8"/>
                      <a:pt x="0" y="4"/>
                    </a:cubicBezTo>
                    <a:cubicBezTo>
                      <a:pt x="2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254"/>
              <p:cNvSpPr>
                <a:spLocks/>
              </p:cNvSpPr>
              <p:nvPr/>
            </p:nvSpPr>
            <p:spPr bwMode="auto">
              <a:xfrm>
                <a:off x="3402" y="481"/>
                <a:ext cx="17" cy="17"/>
              </a:xfrm>
              <a:custGeom>
                <a:avLst/>
                <a:gdLst>
                  <a:gd name="T0" fmla="*/ 0 w 10"/>
                  <a:gd name="T1" fmla="*/ 3 h 10"/>
                  <a:gd name="T2" fmla="*/ 4 w 10"/>
                  <a:gd name="T3" fmla="*/ 0 h 10"/>
                  <a:gd name="T4" fmla="*/ 7 w 10"/>
                  <a:gd name="T5" fmla="*/ 10 h 10"/>
                  <a:gd name="T6" fmla="*/ 0 w 10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10" y="3"/>
                      <a:pt x="10" y="5"/>
                      <a:pt x="7" y="10"/>
                    </a:cubicBezTo>
                    <a:cubicBezTo>
                      <a:pt x="2" y="10"/>
                      <a:pt x="1" y="8"/>
                      <a:pt x="0" y="3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55"/>
              <p:cNvSpPr>
                <a:spLocks/>
              </p:cNvSpPr>
              <p:nvPr/>
            </p:nvSpPr>
            <p:spPr bwMode="auto">
              <a:xfrm>
                <a:off x="3448" y="371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C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56"/>
              <p:cNvSpPr>
                <a:spLocks/>
              </p:cNvSpPr>
              <p:nvPr/>
            </p:nvSpPr>
            <p:spPr bwMode="auto">
              <a:xfrm>
                <a:off x="4495" y="3079"/>
                <a:ext cx="43" cy="60"/>
              </a:xfrm>
              <a:custGeom>
                <a:avLst/>
                <a:gdLst>
                  <a:gd name="T0" fmla="*/ 17 w 25"/>
                  <a:gd name="T1" fmla="*/ 24 h 35"/>
                  <a:gd name="T2" fmla="*/ 15 w 25"/>
                  <a:gd name="T3" fmla="*/ 34 h 35"/>
                  <a:gd name="T4" fmla="*/ 13 w 25"/>
                  <a:gd name="T5" fmla="*/ 35 h 35"/>
                  <a:gd name="T6" fmla="*/ 8 w 25"/>
                  <a:gd name="T7" fmla="*/ 22 h 35"/>
                  <a:gd name="T8" fmla="*/ 0 w 25"/>
                  <a:gd name="T9" fmla="*/ 23 h 35"/>
                  <a:gd name="T10" fmla="*/ 6 w 25"/>
                  <a:gd name="T11" fmla="*/ 15 h 35"/>
                  <a:gd name="T12" fmla="*/ 3 w 25"/>
                  <a:gd name="T13" fmla="*/ 6 h 35"/>
                  <a:gd name="T14" fmla="*/ 7 w 25"/>
                  <a:gd name="T15" fmla="*/ 0 h 35"/>
                  <a:gd name="T16" fmla="*/ 13 w 25"/>
                  <a:gd name="T17" fmla="*/ 13 h 35"/>
                  <a:gd name="T18" fmla="*/ 23 w 25"/>
                  <a:gd name="T19" fmla="*/ 11 h 35"/>
                  <a:gd name="T20" fmla="*/ 20 w 25"/>
                  <a:gd name="T21" fmla="*/ 18 h 35"/>
                  <a:gd name="T22" fmla="*/ 25 w 25"/>
                  <a:gd name="T23" fmla="*/ 22 h 35"/>
                  <a:gd name="T24" fmla="*/ 23 w 25"/>
                  <a:gd name="T25" fmla="*/ 26 h 35"/>
                  <a:gd name="T26" fmla="*/ 17 w 25"/>
                  <a:gd name="T2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5">
                    <a:moveTo>
                      <a:pt x="17" y="24"/>
                    </a:moveTo>
                    <a:cubicBezTo>
                      <a:pt x="16" y="28"/>
                      <a:pt x="15" y="31"/>
                      <a:pt x="15" y="34"/>
                    </a:cubicBezTo>
                    <a:cubicBezTo>
                      <a:pt x="15" y="34"/>
                      <a:pt x="14" y="34"/>
                      <a:pt x="13" y="35"/>
                    </a:cubicBezTo>
                    <a:cubicBezTo>
                      <a:pt x="11" y="30"/>
                      <a:pt x="9" y="26"/>
                      <a:pt x="8" y="22"/>
                    </a:cubicBezTo>
                    <a:cubicBezTo>
                      <a:pt x="5" y="22"/>
                      <a:pt x="3" y="22"/>
                      <a:pt x="0" y="23"/>
                    </a:cubicBezTo>
                    <a:cubicBezTo>
                      <a:pt x="0" y="18"/>
                      <a:pt x="3" y="17"/>
                      <a:pt x="6" y="15"/>
                    </a:cubicBezTo>
                    <a:cubicBezTo>
                      <a:pt x="5" y="12"/>
                      <a:pt x="4" y="10"/>
                      <a:pt x="3" y="6"/>
                    </a:cubicBezTo>
                    <a:cubicBezTo>
                      <a:pt x="4" y="5"/>
                      <a:pt x="5" y="3"/>
                      <a:pt x="7" y="0"/>
                    </a:cubicBezTo>
                    <a:cubicBezTo>
                      <a:pt x="9" y="5"/>
                      <a:pt x="11" y="9"/>
                      <a:pt x="13" y="13"/>
                    </a:cubicBezTo>
                    <a:cubicBezTo>
                      <a:pt x="17" y="13"/>
                      <a:pt x="19" y="12"/>
                      <a:pt x="23" y="11"/>
                    </a:cubicBezTo>
                    <a:cubicBezTo>
                      <a:pt x="22" y="14"/>
                      <a:pt x="21" y="16"/>
                      <a:pt x="20" y="18"/>
                    </a:cubicBezTo>
                    <a:cubicBezTo>
                      <a:pt x="22" y="19"/>
                      <a:pt x="23" y="20"/>
                      <a:pt x="25" y="22"/>
                    </a:cubicBezTo>
                    <a:cubicBezTo>
                      <a:pt x="25" y="23"/>
                      <a:pt x="24" y="25"/>
                      <a:pt x="23" y="26"/>
                    </a:cubicBezTo>
                    <a:cubicBezTo>
                      <a:pt x="21" y="26"/>
                      <a:pt x="19" y="25"/>
                      <a:pt x="17" y="2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57"/>
              <p:cNvSpPr>
                <a:spLocks noEditPoints="1"/>
              </p:cNvSpPr>
              <p:nvPr/>
            </p:nvSpPr>
            <p:spPr bwMode="auto">
              <a:xfrm>
                <a:off x="4666" y="2906"/>
                <a:ext cx="45" cy="89"/>
              </a:xfrm>
              <a:custGeom>
                <a:avLst/>
                <a:gdLst>
                  <a:gd name="T0" fmla="*/ 26 w 26"/>
                  <a:gd name="T1" fmla="*/ 0 h 52"/>
                  <a:gd name="T2" fmla="*/ 21 w 26"/>
                  <a:gd name="T3" fmla="*/ 14 h 52"/>
                  <a:gd name="T4" fmla="*/ 18 w 26"/>
                  <a:gd name="T5" fmla="*/ 20 h 52"/>
                  <a:gd name="T6" fmla="*/ 17 w 26"/>
                  <a:gd name="T7" fmla="*/ 36 h 52"/>
                  <a:gd name="T8" fmla="*/ 14 w 26"/>
                  <a:gd name="T9" fmla="*/ 52 h 52"/>
                  <a:gd name="T10" fmla="*/ 7 w 26"/>
                  <a:gd name="T11" fmla="*/ 52 h 52"/>
                  <a:gd name="T12" fmla="*/ 4 w 26"/>
                  <a:gd name="T13" fmla="*/ 46 h 52"/>
                  <a:gd name="T14" fmla="*/ 10 w 26"/>
                  <a:gd name="T15" fmla="*/ 27 h 52"/>
                  <a:gd name="T16" fmla="*/ 0 w 26"/>
                  <a:gd name="T17" fmla="*/ 15 h 52"/>
                  <a:gd name="T18" fmla="*/ 8 w 26"/>
                  <a:gd name="T19" fmla="*/ 15 h 52"/>
                  <a:gd name="T20" fmla="*/ 13 w 26"/>
                  <a:gd name="T21" fmla="*/ 23 h 52"/>
                  <a:gd name="T22" fmla="*/ 24 w 26"/>
                  <a:gd name="T23" fmla="*/ 0 h 52"/>
                  <a:gd name="T24" fmla="*/ 26 w 26"/>
                  <a:gd name="T25" fmla="*/ 0 h 52"/>
                  <a:gd name="T26" fmla="*/ 12 w 26"/>
                  <a:gd name="T27" fmla="*/ 34 h 52"/>
                  <a:gd name="T28" fmla="*/ 12 w 26"/>
                  <a:gd name="T29" fmla="*/ 50 h 52"/>
                  <a:gd name="T30" fmla="*/ 12 w 26"/>
                  <a:gd name="T31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52">
                    <a:moveTo>
                      <a:pt x="26" y="0"/>
                    </a:moveTo>
                    <a:cubicBezTo>
                      <a:pt x="24" y="5"/>
                      <a:pt x="23" y="10"/>
                      <a:pt x="21" y="14"/>
                    </a:cubicBezTo>
                    <a:cubicBezTo>
                      <a:pt x="20" y="16"/>
                      <a:pt x="19" y="18"/>
                      <a:pt x="18" y="20"/>
                    </a:cubicBezTo>
                    <a:cubicBezTo>
                      <a:pt x="15" y="25"/>
                      <a:pt x="15" y="30"/>
                      <a:pt x="17" y="36"/>
                    </a:cubicBezTo>
                    <a:cubicBezTo>
                      <a:pt x="18" y="41"/>
                      <a:pt x="18" y="47"/>
                      <a:pt x="14" y="52"/>
                    </a:cubicBezTo>
                    <a:cubicBezTo>
                      <a:pt x="12" y="52"/>
                      <a:pt x="10" y="52"/>
                      <a:pt x="7" y="52"/>
                    </a:cubicBezTo>
                    <a:cubicBezTo>
                      <a:pt x="6" y="50"/>
                      <a:pt x="5" y="48"/>
                      <a:pt x="4" y="46"/>
                    </a:cubicBezTo>
                    <a:cubicBezTo>
                      <a:pt x="6" y="40"/>
                      <a:pt x="8" y="34"/>
                      <a:pt x="10" y="27"/>
                    </a:cubicBezTo>
                    <a:cubicBezTo>
                      <a:pt x="9" y="22"/>
                      <a:pt x="7" y="17"/>
                      <a:pt x="0" y="15"/>
                    </a:cubicBezTo>
                    <a:cubicBezTo>
                      <a:pt x="2" y="12"/>
                      <a:pt x="5" y="12"/>
                      <a:pt x="8" y="15"/>
                    </a:cubicBezTo>
                    <a:cubicBezTo>
                      <a:pt x="10" y="17"/>
                      <a:pt x="11" y="20"/>
                      <a:pt x="13" y="23"/>
                    </a:cubicBezTo>
                    <a:cubicBezTo>
                      <a:pt x="17" y="15"/>
                      <a:pt x="21" y="7"/>
                      <a:pt x="24" y="0"/>
                    </a:cubicBezTo>
                    <a:cubicBezTo>
                      <a:pt x="25" y="0"/>
                      <a:pt x="25" y="0"/>
                      <a:pt x="26" y="0"/>
                    </a:cubicBezTo>
                    <a:close/>
                    <a:moveTo>
                      <a:pt x="12" y="34"/>
                    </a:moveTo>
                    <a:cubicBezTo>
                      <a:pt x="7" y="42"/>
                      <a:pt x="7" y="47"/>
                      <a:pt x="12" y="50"/>
                    </a:cubicBezTo>
                    <a:cubicBezTo>
                      <a:pt x="15" y="44"/>
                      <a:pt x="14" y="39"/>
                      <a:pt x="12" y="3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58"/>
              <p:cNvSpPr>
                <a:spLocks noEditPoints="1"/>
              </p:cNvSpPr>
              <p:nvPr/>
            </p:nvSpPr>
            <p:spPr bwMode="auto">
              <a:xfrm>
                <a:off x="4570" y="2865"/>
                <a:ext cx="38" cy="61"/>
              </a:xfrm>
              <a:custGeom>
                <a:avLst/>
                <a:gdLst>
                  <a:gd name="T0" fmla="*/ 12 w 22"/>
                  <a:gd name="T1" fmla="*/ 16 h 36"/>
                  <a:gd name="T2" fmla="*/ 0 w 22"/>
                  <a:gd name="T3" fmla="*/ 8 h 36"/>
                  <a:gd name="T4" fmla="*/ 14 w 22"/>
                  <a:gd name="T5" fmla="*/ 11 h 36"/>
                  <a:gd name="T6" fmla="*/ 18 w 22"/>
                  <a:gd name="T7" fmla="*/ 0 h 36"/>
                  <a:gd name="T8" fmla="*/ 20 w 22"/>
                  <a:gd name="T9" fmla="*/ 0 h 36"/>
                  <a:gd name="T10" fmla="*/ 17 w 22"/>
                  <a:gd name="T11" fmla="*/ 10 h 36"/>
                  <a:gd name="T12" fmla="*/ 18 w 22"/>
                  <a:gd name="T13" fmla="*/ 21 h 36"/>
                  <a:gd name="T14" fmla="*/ 21 w 22"/>
                  <a:gd name="T15" fmla="*/ 29 h 36"/>
                  <a:gd name="T16" fmla="*/ 21 w 22"/>
                  <a:gd name="T17" fmla="*/ 35 h 36"/>
                  <a:gd name="T18" fmla="*/ 10 w 22"/>
                  <a:gd name="T19" fmla="*/ 30 h 36"/>
                  <a:gd name="T20" fmla="*/ 12 w 22"/>
                  <a:gd name="T21" fmla="*/ 16 h 36"/>
                  <a:gd name="T22" fmla="*/ 15 w 22"/>
                  <a:gd name="T23" fmla="*/ 22 h 36"/>
                  <a:gd name="T24" fmla="*/ 19 w 22"/>
                  <a:gd name="T25" fmla="*/ 32 h 36"/>
                  <a:gd name="T26" fmla="*/ 15 w 22"/>
                  <a:gd name="T2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36">
                    <a:moveTo>
                      <a:pt x="12" y="16"/>
                    </a:moveTo>
                    <a:cubicBezTo>
                      <a:pt x="10" y="12"/>
                      <a:pt x="7" y="7"/>
                      <a:pt x="0" y="8"/>
                    </a:cubicBezTo>
                    <a:cubicBezTo>
                      <a:pt x="6" y="4"/>
                      <a:pt x="6" y="4"/>
                      <a:pt x="14" y="11"/>
                    </a:cubicBezTo>
                    <a:cubicBezTo>
                      <a:pt x="15" y="7"/>
                      <a:pt x="17" y="3"/>
                      <a:pt x="18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19" y="3"/>
                      <a:pt x="18" y="7"/>
                      <a:pt x="17" y="10"/>
                    </a:cubicBezTo>
                    <a:cubicBezTo>
                      <a:pt x="16" y="14"/>
                      <a:pt x="16" y="17"/>
                      <a:pt x="18" y="21"/>
                    </a:cubicBezTo>
                    <a:cubicBezTo>
                      <a:pt x="19" y="23"/>
                      <a:pt x="21" y="26"/>
                      <a:pt x="21" y="29"/>
                    </a:cubicBezTo>
                    <a:cubicBezTo>
                      <a:pt x="22" y="31"/>
                      <a:pt x="21" y="33"/>
                      <a:pt x="21" y="35"/>
                    </a:cubicBezTo>
                    <a:cubicBezTo>
                      <a:pt x="16" y="36"/>
                      <a:pt x="13" y="34"/>
                      <a:pt x="10" y="30"/>
                    </a:cubicBezTo>
                    <a:cubicBezTo>
                      <a:pt x="11" y="26"/>
                      <a:pt x="11" y="22"/>
                      <a:pt x="12" y="16"/>
                    </a:cubicBezTo>
                    <a:close/>
                    <a:moveTo>
                      <a:pt x="15" y="22"/>
                    </a:moveTo>
                    <a:cubicBezTo>
                      <a:pt x="13" y="28"/>
                      <a:pt x="14" y="30"/>
                      <a:pt x="19" y="32"/>
                    </a:cubicBezTo>
                    <a:cubicBezTo>
                      <a:pt x="17" y="28"/>
                      <a:pt x="16" y="25"/>
                      <a:pt x="15" y="22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59"/>
              <p:cNvSpPr>
                <a:spLocks noEditPoints="1"/>
              </p:cNvSpPr>
              <p:nvPr/>
            </p:nvSpPr>
            <p:spPr bwMode="auto">
              <a:xfrm>
                <a:off x="4498" y="3007"/>
                <a:ext cx="33" cy="55"/>
              </a:xfrm>
              <a:custGeom>
                <a:avLst/>
                <a:gdLst>
                  <a:gd name="T0" fmla="*/ 13 w 19"/>
                  <a:gd name="T1" fmla="*/ 32 h 32"/>
                  <a:gd name="T2" fmla="*/ 7 w 19"/>
                  <a:gd name="T3" fmla="*/ 20 h 32"/>
                  <a:gd name="T4" fmla="*/ 1 w 19"/>
                  <a:gd name="T5" fmla="*/ 23 h 32"/>
                  <a:gd name="T6" fmla="*/ 0 w 19"/>
                  <a:gd name="T7" fmla="*/ 22 h 32"/>
                  <a:gd name="T8" fmla="*/ 3 w 19"/>
                  <a:gd name="T9" fmla="*/ 18 h 32"/>
                  <a:gd name="T10" fmla="*/ 7 w 19"/>
                  <a:gd name="T11" fmla="*/ 14 h 32"/>
                  <a:gd name="T12" fmla="*/ 13 w 19"/>
                  <a:gd name="T13" fmla="*/ 0 h 32"/>
                  <a:gd name="T14" fmla="*/ 19 w 19"/>
                  <a:gd name="T15" fmla="*/ 3 h 32"/>
                  <a:gd name="T16" fmla="*/ 15 w 19"/>
                  <a:gd name="T17" fmla="*/ 10 h 32"/>
                  <a:gd name="T18" fmla="*/ 13 w 19"/>
                  <a:gd name="T19" fmla="*/ 25 h 32"/>
                  <a:gd name="T20" fmla="*/ 15 w 19"/>
                  <a:gd name="T21" fmla="*/ 31 h 32"/>
                  <a:gd name="T22" fmla="*/ 13 w 19"/>
                  <a:gd name="T23" fmla="*/ 32 h 32"/>
                  <a:gd name="T24" fmla="*/ 10 w 19"/>
                  <a:gd name="T25" fmla="*/ 9 h 32"/>
                  <a:gd name="T26" fmla="*/ 11 w 19"/>
                  <a:gd name="T27" fmla="*/ 10 h 32"/>
                  <a:gd name="T28" fmla="*/ 16 w 19"/>
                  <a:gd name="T29" fmla="*/ 3 h 32"/>
                  <a:gd name="T30" fmla="*/ 10 w 19"/>
                  <a:gd name="T3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32">
                    <a:moveTo>
                      <a:pt x="13" y="32"/>
                    </a:moveTo>
                    <a:cubicBezTo>
                      <a:pt x="11" y="28"/>
                      <a:pt x="9" y="24"/>
                      <a:pt x="7" y="20"/>
                    </a:cubicBezTo>
                    <a:cubicBezTo>
                      <a:pt x="5" y="21"/>
                      <a:pt x="3" y="22"/>
                      <a:pt x="1" y="23"/>
                    </a:cubicBezTo>
                    <a:cubicBezTo>
                      <a:pt x="1" y="23"/>
                      <a:pt x="0" y="22"/>
                      <a:pt x="0" y="22"/>
                    </a:cubicBezTo>
                    <a:cubicBezTo>
                      <a:pt x="1" y="21"/>
                      <a:pt x="2" y="19"/>
                      <a:pt x="3" y="18"/>
                    </a:cubicBezTo>
                    <a:cubicBezTo>
                      <a:pt x="4" y="17"/>
                      <a:pt x="6" y="16"/>
                      <a:pt x="7" y="14"/>
                    </a:cubicBezTo>
                    <a:cubicBezTo>
                      <a:pt x="6" y="9"/>
                      <a:pt x="7" y="3"/>
                      <a:pt x="13" y="0"/>
                    </a:cubicBezTo>
                    <a:cubicBezTo>
                      <a:pt x="15" y="1"/>
                      <a:pt x="17" y="2"/>
                      <a:pt x="19" y="3"/>
                    </a:cubicBezTo>
                    <a:cubicBezTo>
                      <a:pt x="17" y="6"/>
                      <a:pt x="16" y="8"/>
                      <a:pt x="15" y="10"/>
                    </a:cubicBezTo>
                    <a:cubicBezTo>
                      <a:pt x="9" y="17"/>
                      <a:pt x="9" y="18"/>
                      <a:pt x="13" y="25"/>
                    </a:cubicBezTo>
                    <a:cubicBezTo>
                      <a:pt x="14" y="27"/>
                      <a:pt x="15" y="29"/>
                      <a:pt x="15" y="31"/>
                    </a:cubicBezTo>
                    <a:cubicBezTo>
                      <a:pt x="15" y="31"/>
                      <a:pt x="14" y="32"/>
                      <a:pt x="13" y="32"/>
                    </a:cubicBezTo>
                    <a:close/>
                    <a:moveTo>
                      <a:pt x="10" y="9"/>
                    </a:moveTo>
                    <a:cubicBezTo>
                      <a:pt x="10" y="9"/>
                      <a:pt x="11" y="9"/>
                      <a:pt x="11" y="10"/>
                    </a:cubicBezTo>
                    <a:cubicBezTo>
                      <a:pt x="13" y="8"/>
                      <a:pt x="14" y="6"/>
                      <a:pt x="16" y="3"/>
                    </a:cubicBezTo>
                    <a:cubicBezTo>
                      <a:pt x="11" y="4"/>
                      <a:pt x="10" y="6"/>
                      <a:pt x="10" y="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60"/>
              <p:cNvSpPr>
                <a:spLocks/>
              </p:cNvSpPr>
              <p:nvPr/>
            </p:nvSpPr>
            <p:spPr bwMode="auto">
              <a:xfrm>
                <a:off x="4627" y="3077"/>
                <a:ext cx="43" cy="38"/>
              </a:xfrm>
              <a:custGeom>
                <a:avLst/>
                <a:gdLst>
                  <a:gd name="T0" fmla="*/ 0 w 25"/>
                  <a:gd name="T1" fmla="*/ 0 h 22"/>
                  <a:gd name="T2" fmla="*/ 21 w 25"/>
                  <a:gd name="T3" fmla="*/ 16 h 22"/>
                  <a:gd name="T4" fmla="*/ 25 w 25"/>
                  <a:gd name="T5" fmla="*/ 22 h 22"/>
                  <a:gd name="T6" fmla="*/ 0 w 2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2">
                    <a:moveTo>
                      <a:pt x="0" y="0"/>
                    </a:moveTo>
                    <a:cubicBezTo>
                      <a:pt x="9" y="3"/>
                      <a:pt x="12" y="13"/>
                      <a:pt x="21" y="16"/>
                    </a:cubicBezTo>
                    <a:cubicBezTo>
                      <a:pt x="22" y="18"/>
                      <a:pt x="24" y="19"/>
                      <a:pt x="25" y="22"/>
                    </a:cubicBezTo>
                    <a:cubicBezTo>
                      <a:pt x="19" y="21"/>
                      <a:pt x="5" y="10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61"/>
              <p:cNvSpPr>
                <a:spLocks/>
              </p:cNvSpPr>
              <p:nvPr/>
            </p:nvSpPr>
            <p:spPr bwMode="auto">
              <a:xfrm>
                <a:off x="4641" y="3021"/>
                <a:ext cx="53" cy="15"/>
              </a:xfrm>
              <a:custGeom>
                <a:avLst/>
                <a:gdLst>
                  <a:gd name="T0" fmla="*/ 31 w 31"/>
                  <a:gd name="T1" fmla="*/ 0 h 9"/>
                  <a:gd name="T2" fmla="*/ 31 w 31"/>
                  <a:gd name="T3" fmla="*/ 4 h 9"/>
                  <a:gd name="T4" fmla="*/ 0 w 31"/>
                  <a:gd name="T5" fmla="*/ 9 h 9"/>
                  <a:gd name="T6" fmla="*/ 0 w 31"/>
                  <a:gd name="T7" fmla="*/ 7 h 9"/>
                  <a:gd name="T8" fmla="*/ 31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31" y="0"/>
                    </a:moveTo>
                    <a:cubicBezTo>
                      <a:pt x="31" y="2"/>
                      <a:pt x="31" y="3"/>
                      <a:pt x="31" y="4"/>
                    </a:cubicBezTo>
                    <a:cubicBezTo>
                      <a:pt x="21" y="6"/>
                      <a:pt x="1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0" y="5"/>
                      <a:pt x="20" y="3"/>
                      <a:pt x="31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262"/>
              <p:cNvSpPr>
                <a:spLocks/>
              </p:cNvSpPr>
              <p:nvPr/>
            </p:nvSpPr>
            <p:spPr bwMode="auto">
              <a:xfrm>
                <a:off x="4637" y="3053"/>
                <a:ext cx="45" cy="26"/>
              </a:xfrm>
              <a:custGeom>
                <a:avLst/>
                <a:gdLst>
                  <a:gd name="T0" fmla="*/ 1 w 26"/>
                  <a:gd name="T1" fmla="*/ 0 h 15"/>
                  <a:gd name="T2" fmla="*/ 25 w 26"/>
                  <a:gd name="T3" fmla="*/ 11 h 15"/>
                  <a:gd name="T4" fmla="*/ 26 w 26"/>
                  <a:gd name="T5" fmla="*/ 15 h 15"/>
                  <a:gd name="T6" fmla="*/ 0 w 26"/>
                  <a:gd name="T7" fmla="*/ 1 h 15"/>
                  <a:gd name="T8" fmla="*/ 1 w 2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" y="0"/>
                    </a:moveTo>
                    <a:cubicBezTo>
                      <a:pt x="9" y="3"/>
                      <a:pt x="17" y="7"/>
                      <a:pt x="25" y="11"/>
                    </a:cubicBezTo>
                    <a:cubicBezTo>
                      <a:pt x="26" y="11"/>
                      <a:pt x="26" y="13"/>
                      <a:pt x="26" y="15"/>
                    </a:cubicBezTo>
                    <a:cubicBezTo>
                      <a:pt x="17" y="10"/>
                      <a:pt x="6" y="9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63"/>
              <p:cNvSpPr>
                <a:spLocks/>
              </p:cNvSpPr>
              <p:nvPr/>
            </p:nvSpPr>
            <p:spPr bwMode="auto">
              <a:xfrm>
                <a:off x="4546" y="3079"/>
                <a:ext cx="24" cy="43"/>
              </a:xfrm>
              <a:custGeom>
                <a:avLst/>
                <a:gdLst>
                  <a:gd name="T0" fmla="*/ 0 w 14"/>
                  <a:gd name="T1" fmla="*/ 25 h 25"/>
                  <a:gd name="T2" fmla="*/ 13 w 14"/>
                  <a:gd name="T3" fmla="*/ 0 h 25"/>
                  <a:gd name="T4" fmla="*/ 0 w 1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5">
                    <a:moveTo>
                      <a:pt x="0" y="25"/>
                    </a:moveTo>
                    <a:cubicBezTo>
                      <a:pt x="4" y="17"/>
                      <a:pt x="9" y="9"/>
                      <a:pt x="13" y="0"/>
                    </a:cubicBezTo>
                    <a:cubicBezTo>
                      <a:pt x="14" y="7"/>
                      <a:pt x="7" y="21"/>
                      <a:pt x="0" y="2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64"/>
              <p:cNvSpPr>
                <a:spLocks/>
              </p:cNvSpPr>
              <p:nvPr/>
            </p:nvSpPr>
            <p:spPr bwMode="auto">
              <a:xfrm>
                <a:off x="4562" y="3136"/>
                <a:ext cx="13" cy="25"/>
              </a:xfrm>
              <a:custGeom>
                <a:avLst/>
                <a:gdLst>
                  <a:gd name="T0" fmla="*/ 8 w 8"/>
                  <a:gd name="T1" fmla="*/ 0 h 15"/>
                  <a:gd name="T2" fmla="*/ 1 w 8"/>
                  <a:gd name="T3" fmla="*/ 15 h 15"/>
                  <a:gd name="T4" fmla="*/ 0 w 8"/>
                  <a:gd name="T5" fmla="*/ 15 h 15"/>
                  <a:gd name="T6" fmla="*/ 5 w 8"/>
                  <a:gd name="T7" fmla="*/ 0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6"/>
                      <a:pt x="5" y="12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2" y="10"/>
                      <a:pt x="3" y="5"/>
                      <a:pt x="5" y="0"/>
                    </a:cubicBezTo>
                    <a:cubicBezTo>
                      <a:pt x="5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265"/>
              <p:cNvSpPr>
                <a:spLocks/>
              </p:cNvSpPr>
              <p:nvPr/>
            </p:nvSpPr>
            <p:spPr bwMode="auto">
              <a:xfrm>
                <a:off x="4642" y="3143"/>
                <a:ext cx="17" cy="18"/>
              </a:xfrm>
              <a:custGeom>
                <a:avLst/>
                <a:gdLst>
                  <a:gd name="T0" fmla="*/ 10 w 10"/>
                  <a:gd name="T1" fmla="*/ 11 h 11"/>
                  <a:gd name="T2" fmla="*/ 0 w 10"/>
                  <a:gd name="T3" fmla="*/ 0 h 11"/>
                  <a:gd name="T4" fmla="*/ 10 w 10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7" y="8"/>
                      <a:pt x="3" y="4"/>
                      <a:pt x="0" y="0"/>
                    </a:cubicBezTo>
                    <a:cubicBezTo>
                      <a:pt x="4" y="0"/>
                      <a:pt x="9" y="5"/>
                      <a:pt x="10" y="1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66"/>
              <p:cNvSpPr>
                <a:spLocks/>
              </p:cNvSpPr>
              <p:nvPr/>
            </p:nvSpPr>
            <p:spPr bwMode="auto">
              <a:xfrm>
                <a:off x="4613" y="3148"/>
                <a:ext cx="12" cy="20"/>
              </a:xfrm>
              <a:custGeom>
                <a:avLst/>
                <a:gdLst>
                  <a:gd name="T0" fmla="*/ 7 w 7"/>
                  <a:gd name="T1" fmla="*/ 12 h 12"/>
                  <a:gd name="T2" fmla="*/ 1 w 7"/>
                  <a:gd name="T3" fmla="*/ 0 h 12"/>
                  <a:gd name="T4" fmla="*/ 7 w 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cubicBezTo>
                      <a:pt x="2" y="10"/>
                      <a:pt x="0" y="5"/>
                      <a:pt x="1" y="0"/>
                    </a:cubicBezTo>
                    <a:cubicBezTo>
                      <a:pt x="5" y="3"/>
                      <a:pt x="5" y="8"/>
                      <a:pt x="7" y="12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67"/>
              <p:cNvSpPr>
                <a:spLocks/>
              </p:cNvSpPr>
              <p:nvPr/>
            </p:nvSpPr>
            <p:spPr bwMode="auto">
              <a:xfrm>
                <a:off x="4548" y="3064"/>
                <a:ext cx="19" cy="13"/>
              </a:xfrm>
              <a:custGeom>
                <a:avLst/>
                <a:gdLst>
                  <a:gd name="T0" fmla="*/ 0 w 11"/>
                  <a:gd name="T1" fmla="*/ 8 h 8"/>
                  <a:gd name="T2" fmla="*/ 11 w 11"/>
                  <a:gd name="T3" fmla="*/ 0 h 8"/>
                  <a:gd name="T4" fmla="*/ 0 w 11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1" y="3"/>
                      <a:pt x="5" y="1"/>
                      <a:pt x="11" y="0"/>
                    </a:cubicBezTo>
                    <a:cubicBezTo>
                      <a:pt x="7" y="3"/>
                      <a:pt x="4" y="5"/>
                      <a:pt x="0" y="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Rectangle 268"/>
              <p:cNvSpPr>
                <a:spLocks noChangeArrowheads="1"/>
              </p:cNvSpPr>
              <p:nvPr/>
            </p:nvSpPr>
            <p:spPr bwMode="auto">
              <a:xfrm>
                <a:off x="4460" y="3124"/>
                <a:ext cx="1" cy="1"/>
              </a:xfrm>
              <a:prstGeom prst="rect">
                <a:avLst/>
              </a:pr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269"/>
              <p:cNvSpPr>
                <a:spLocks/>
              </p:cNvSpPr>
              <p:nvPr/>
            </p:nvSpPr>
            <p:spPr bwMode="auto">
              <a:xfrm>
                <a:off x="4424" y="324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270"/>
              <p:cNvSpPr>
                <a:spLocks/>
              </p:cNvSpPr>
              <p:nvPr/>
            </p:nvSpPr>
            <p:spPr bwMode="auto">
              <a:xfrm>
                <a:off x="4055" y="2212"/>
                <a:ext cx="76" cy="81"/>
              </a:xfrm>
              <a:custGeom>
                <a:avLst/>
                <a:gdLst>
                  <a:gd name="T0" fmla="*/ 24 w 44"/>
                  <a:gd name="T1" fmla="*/ 36 h 47"/>
                  <a:gd name="T2" fmla="*/ 14 w 44"/>
                  <a:gd name="T3" fmla="*/ 47 h 47"/>
                  <a:gd name="T4" fmla="*/ 12 w 44"/>
                  <a:gd name="T5" fmla="*/ 27 h 47"/>
                  <a:gd name="T6" fmla="*/ 0 w 44"/>
                  <a:gd name="T7" fmla="*/ 20 h 47"/>
                  <a:gd name="T8" fmla="*/ 1 w 44"/>
                  <a:gd name="T9" fmla="*/ 18 h 47"/>
                  <a:gd name="T10" fmla="*/ 15 w 44"/>
                  <a:gd name="T11" fmla="*/ 14 h 47"/>
                  <a:gd name="T12" fmla="*/ 19 w 44"/>
                  <a:gd name="T13" fmla="*/ 0 h 47"/>
                  <a:gd name="T14" fmla="*/ 27 w 44"/>
                  <a:gd name="T15" fmla="*/ 2 h 47"/>
                  <a:gd name="T16" fmla="*/ 31 w 44"/>
                  <a:gd name="T17" fmla="*/ 15 h 47"/>
                  <a:gd name="T18" fmla="*/ 41 w 44"/>
                  <a:gd name="T19" fmla="*/ 16 h 47"/>
                  <a:gd name="T20" fmla="*/ 44 w 44"/>
                  <a:gd name="T21" fmla="*/ 20 h 47"/>
                  <a:gd name="T22" fmla="*/ 37 w 44"/>
                  <a:gd name="T23" fmla="*/ 28 h 47"/>
                  <a:gd name="T24" fmla="*/ 39 w 44"/>
                  <a:gd name="T25" fmla="*/ 43 h 47"/>
                  <a:gd name="T26" fmla="*/ 30 w 44"/>
                  <a:gd name="T27" fmla="*/ 37 h 47"/>
                  <a:gd name="T28" fmla="*/ 24 w 44"/>
                  <a:gd name="T29" fmla="*/ 36 h 47"/>
                  <a:gd name="T30" fmla="*/ 24 w 44"/>
                  <a:gd name="T31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47">
                    <a:moveTo>
                      <a:pt x="24" y="36"/>
                    </a:moveTo>
                    <a:cubicBezTo>
                      <a:pt x="21" y="39"/>
                      <a:pt x="17" y="43"/>
                      <a:pt x="14" y="47"/>
                    </a:cubicBezTo>
                    <a:cubicBezTo>
                      <a:pt x="10" y="40"/>
                      <a:pt x="15" y="34"/>
                      <a:pt x="12" y="27"/>
                    </a:cubicBezTo>
                    <a:cubicBezTo>
                      <a:pt x="9" y="25"/>
                      <a:pt x="5" y="22"/>
                      <a:pt x="0" y="20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5" y="17"/>
                      <a:pt x="10" y="15"/>
                      <a:pt x="15" y="14"/>
                    </a:cubicBezTo>
                    <a:cubicBezTo>
                      <a:pt x="16" y="10"/>
                      <a:pt x="17" y="5"/>
                      <a:pt x="19" y="0"/>
                    </a:cubicBezTo>
                    <a:cubicBezTo>
                      <a:pt x="22" y="1"/>
                      <a:pt x="24" y="2"/>
                      <a:pt x="27" y="2"/>
                    </a:cubicBezTo>
                    <a:cubicBezTo>
                      <a:pt x="28" y="7"/>
                      <a:pt x="30" y="11"/>
                      <a:pt x="31" y="15"/>
                    </a:cubicBezTo>
                    <a:cubicBezTo>
                      <a:pt x="34" y="16"/>
                      <a:pt x="37" y="16"/>
                      <a:pt x="41" y="16"/>
                    </a:cubicBezTo>
                    <a:cubicBezTo>
                      <a:pt x="42" y="17"/>
                      <a:pt x="43" y="19"/>
                      <a:pt x="44" y="20"/>
                    </a:cubicBezTo>
                    <a:cubicBezTo>
                      <a:pt x="42" y="23"/>
                      <a:pt x="39" y="25"/>
                      <a:pt x="37" y="28"/>
                    </a:cubicBezTo>
                    <a:cubicBezTo>
                      <a:pt x="36" y="32"/>
                      <a:pt x="42" y="37"/>
                      <a:pt x="39" y="43"/>
                    </a:cubicBezTo>
                    <a:cubicBezTo>
                      <a:pt x="35" y="40"/>
                      <a:pt x="33" y="38"/>
                      <a:pt x="30" y="37"/>
                    </a:cubicBezTo>
                    <a:cubicBezTo>
                      <a:pt x="28" y="36"/>
                      <a:pt x="26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271"/>
              <p:cNvSpPr>
                <a:spLocks/>
              </p:cNvSpPr>
              <p:nvPr/>
            </p:nvSpPr>
            <p:spPr bwMode="auto">
              <a:xfrm>
                <a:off x="4194" y="2274"/>
                <a:ext cx="36" cy="43"/>
              </a:xfrm>
              <a:custGeom>
                <a:avLst/>
                <a:gdLst>
                  <a:gd name="T0" fmla="*/ 13 w 21"/>
                  <a:gd name="T1" fmla="*/ 25 h 25"/>
                  <a:gd name="T2" fmla="*/ 0 w 21"/>
                  <a:gd name="T3" fmla="*/ 0 h 25"/>
                  <a:gd name="T4" fmla="*/ 18 w 21"/>
                  <a:gd name="T5" fmla="*/ 7 h 25"/>
                  <a:gd name="T6" fmla="*/ 21 w 21"/>
                  <a:gd name="T7" fmla="*/ 15 h 25"/>
                  <a:gd name="T8" fmla="*/ 13 w 21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3" y="25"/>
                    </a:moveTo>
                    <a:cubicBezTo>
                      <a:pt x="7" y="20"/>
                      <a:pt x="0" y="6"/>
                      <a:pt x="0" y="0"/>
                    </a:cubicBezTo>
                    <a:cubicBezTo>
                      <a:pt x="6" y="2"/>
                      <a:pt x="12" y="4"/>
                      <a:pt x="18" y="7"/>
                    </a:cubicBezTo>
                    <a:cubicBezTo>
                      <a:pt x="19" y="9"/>
                      <a:pt x="20" y="11"/>
                      <a:pt x="21" y="15"/>
                    </a:cubicBezTo>
                    <a:cubicBezTo>
                      <a:pt x="19" y="18"/>
                      <a:pt x="16" y="21"/>
                      <a:pt x="13" y="2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272"/>
              <p:cNvSpPr>
                <a:spLocks/>
              </p:cNvSpPr>
              <p:nvPr/>
            </p:nvSpPr>
            <p:spPr bwMode="auto">
              <a:xfrm>
                <a:off x="4143" y="2257"/>
                <a:ext cx="29" cy="26"/>
              </a:xfrm>
              <a:custGeom>
                <a:avLst/>
                <a:gdLst>
                  <a:gd name="T0" fmla="*/ 9 w 17"/>
                  <a:gd name="T1" fmla="*/ 0 h 15"/>
                  <a:gd name="T2" fmla="*/ 16 w 17"/>
                  <a:gd name="T3" fmla="*/ 2 h 15"/>
                  <a:gd name="T4" fmla="*/ 10 w 17"/>
                  <a:gd name="T5" fmla="*/ 15 h 15"/>
                  <a:gd name="T6" fmla="*/ 3 w 17"/>
                  <a:gd name="T7" fmla="*/ 13 h 15"/>
                  <a:gd name="T8" fmla="*/ 9 w 1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11" y="1"/>
                      <a:pt x="13" y="1"/>
                      <a:pt x="16" y="2"/>
                    </a:cubicBezTo>
                    <a:cubicBezTo>
                      <a:pt x="17" y="8"/>
                      <a:pt x="14" y="11"/>
                      <a:pt x="10" y="15"/>
                    </a:cubicBezTo>
                    <a:cubicBezTo>
                      <a:pt x="7" y="14"/>
                      <a:pt x="5" y="14"/>
                      <a:pt x="3" y="13"/>
                    </a:cubicBezTo>
                    <a:cubicBezTo>
                      <a:pt x="0" y="7"/>
                      <a:pt x="4" y="4"/>
                      <a:pt x="9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273"/>
              <p:cNvSpPr>
                <a:spLocks/>
              </p:cNvSpPr>
              <p:nvPr/>
            </p:nvSpPr>
            <p:spPr bwMode="auto">
              <a:xfrm>
                <a:off x="4138" y="2212"/>
                <a:ext cx="26" cy="24"/>
              </a:xfrm>
              <a:custGeom>
                <a:avLst/>
                <a:gdLst>
                  <a:gd name="T0" fmla="*/ 0 w 15"/>
                  <a:gd name="T1" fmla="*/ 7 h 14"/>
                  <a:gd name="T2" fmla="*/ 9 w 15"/>
                  <a:gd name="T3" fmla="*/ 0 h 14"/>
                  <a:gd name="T4" fmla="*/ 12 w 15"/>
                  <a:gd name="T5" fmla="*/ 11 h 14"/>
                  <a:gd name="T6" fmla="*/ 6 w 15"/>
                  <a:gd name="T7" fmla="*/ 14 h 14"/>
                  <a:gd name="T8" fmla="*/ 0 w 15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7"/>
                    </a:moveTo>
                    <a:cubicBezTo>
                      <a:pt x="2" y="3"/>
                      <a:pt x="5" y="0"/>
                      <a:pt x="9" y="0"/>
                    </a:cubicBezTo>
                    <a:cubicBezTo>
                      <a:pt x="13" y="4"/>
                      <a:pt x="15" y="8"/>
                      <a:pt x="12" y="11"/>
                    </a:cubicBezTo>
                    <a:cubicBezTo>
                      <a:pt x="11" y="13"/>
                      <a:pt x="8" y="14"/>
                      <a:pt x="6" y="14"/>
                    </a:cubicBezTo>
                    <a:cubicBezTo>
                      <a:pt x="3" y="14"/>
                      <a:pt x="2" y="12"/>
                      <a:pt x="0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274"/>
              <p:cNvSpPr>
                <a:spLocks noChangeArrowheads="1"/>
              </p:cNvSpPr>
              <p:nvPr/>
            </p:nvSpPr>
            <p:spPr bwMode="auto">
              <a:xfrm>
                <a:off x="3230" y="3663"/>
                <a:ext cx="1" cy="1"/>
              </a:xfrm>
              <a:prstGeom prst="rect">
                <a:avLst/>
              </a:pr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275"/>
              <p:cNvSpPr>
                <a:spLocks/>
              </p:cNvSpPr>
              <p:nvPr/>
            </p:nvSpPr>
            <p:spPr bwMode="auto">
              <a:xfrm>
                <a:off x="2823" y="2635"/>
                <a:ext cx="74" cy="75"/>
              </a:xfrm>
              <a:custGeom>
                <a:avLst/>
                <a:gdLst>
                  <a:gd name="T0" fmla="*/ 23 w 43"/>
                  <a:gd name="T1" fmla="*/ 0 h 44"/>
                  <a:gd name="T2" fmla="*/ 26 w 43"/>
                  <a:gd name="T3" fmla="*/ 9 h 44"/>
                  <a:gd name="T4" fmla="*/ 37 w 43"/>
                  <a:gd name="T5" fmla="*/ 11 h 44"/>
                  <a:gd name="T6" fmla="*/ 34 w 43"/>
                  <a:gd name="T7" fmla="*/ 21 h 44"/>
                  <a:gd name="T8" fmla="*/ 43 w 43"/>
                  <a:gd name="T9" fmla="*/ 29 h 44"/>
                  <a:gd name="T10" fmla="*/ 42 w 43"/>
                  <a:gd name="T11" fmla="*/ 30 h 44"/>
                  <a:gd name="T12" fmla="*/ 29 w 43"/>
                  <a:gd name="T13" fmla="*/ 30 h 44"/>
                  <a:gd name="T14" fmla="*/ 20 w 43"/>
                  <a:gd name="T15" fmla="*/ 44 h 44"/>
                  <a:gd name="T16" fmla="*/ 15 w 43"/>
                  <a:gd name="T17" fmla="*/ 28 h 44"/>
                  <a:gd name="T18" fmla="*/ 0 w 43"/>
                  <a:gd name="T19" fmla="*/ 15 h 44"/>
                  <a:gd name="T20" fmla="*/ 15 w 43"/>
                  <a:gd name="T21" fmla="*/ 10 h 44"/>
                  <a:gd name="T22" fmla="*/ 16 w 43"/>
                  <a:gd name="T23" fmla="*/ 1 h 44"/>
                  <a:gd name="T24" fmla="*/ 23 w 43"/>
                  <a:gd name="T2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4">
                    <a:moveTo>
                      <a:pt x="23" y="0"/>
                    </a:moveTo>
                    <a:cubicBezTo>
                      <a:pt x="24" y="4"/>
                      <a:pt x="25" y="7"/>
                      <a:pt x="26" y="9"/>
                    </a:cubicBezTo>
                    <a:cubicBezTo>
                      <a:pt x="30" y="10"/>
                      <a:pt x="33" y="10"/>
                      <a:pt x="37" y="11"/>
                    </a:cubicBezTo>
                    <a:cubicBezTo>
                      <a:pt x="36" y="14"/>
                      <a:pt x="35" y="17"/>
                      <a:pt x="34" y="21"/>
                    </a:cubicBezTo>
                    <a:cubicBezTo>
                      <a:pt x="37" y="24"/>
                      <a:pt x="40" y="26"/>
                      <a:pt x="43" y="29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38" y="30"/>
                      <a:pt x="33" y="30"/>
                      <a:pt x="29" y="30"/>
                    </a:cubicBezTo>
                    <a:cubicBezTo>
                      <a:pt x="26" y="35"/>
                      <a:pt x="23" y="40"/>
                      <a:pt x="20" y="44"/>
                    </a:cubicBezTo>
                    <a:cubicBezTo>
                      <a:pt x="14" y="39"/>
                      <a:pt x="18" y="33"/>
                      <a:pt x="15" y="28"/>
                    </a:cubicBezTo>
                    <a:cubicBezTo>
                      <a:pt x="11" y="24"/>
                      <a:pt x="3" y="23"/>
                      <a:pt x="0" y="15"/>
                    </a:cubicBezTo>
                    <a:cubicBezTo>
                      <a:pt x="5" y="14"/>
                      <a:pt x="9" y="12"/>
                      <a:pt x="15" y="10"/>
                    </a:cubicBezTo>
                    <a:cubicBezTo>
                      <a:pt x="15" y="8"/>
                      <a:pt x="15" y="5"/>
                      <a:pt x="16" y="1"/>
                    </a:cubicBezTo>
                    <a:cubicBezTo>
                      <a:pt x="18" y="0"/>
                      <a:pt x="20" y="0"/>
                      <a:pt x="23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276"/>
              <p:cNvSpPr>
                <a:spLocks/>
              </p:cNvSpPr>
              <p:nvPr/>
            </p:nvSpPr>
            <p:spPr bwMode="auto">
              <a:xfrm>
                <a:off x="2792" y="2758"/>
                <a:ext cx="65" cy="60"/>
              </a:xfrm>
              <a:custGeom>
                <a:avLst/>
                <a:gdLst>
                  <a:gd name="T0" fmla="*/ 38 w 38"/>
                  <a:gd name="T1" fmla="*/ 15 h 35"/>
                  <a:gd name="T2" fmla="*/ 37 w 38"/>
                  <a:gd name="T3" fmla="*/ 20 h 35"/>
                  <a:gd name="T4" fmla="*/ 36 w 38"/>
                  <a:gd name="T5" fmla="*/ 19 h 35"/>
                  <a:gd name="T6" fmla="*/ 21 w 38"/>
                  <a:gd name="T7" fmla="*/ 26 h 35"/>
                  <a:gd name="T8" fmla="*/ 7 w 38"/>
                  <a:gd name="T9" fmla="*/ 33 h 35"/>
                  <a:gd name="T10" fmla="*/ 0 w 38"/>
                  <a:gd name="T11" fmla="*/ 32 h 35"/>
                  <a:gd name="T12" fmla="*/ 13 w 38"/>
                  <a:gd name="T13" fmla="*/ 0 h 35"/>
                  <a:gd name="T14" fmla="*/ 38 w 38"/>
                  <a:gd name="T15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5">
                    <a:moveTo>
                      <a:pt x="38" y="15"/>
                    </a:moveTo>
                    <a:cubicBezTo>
                      <a:pt x="38" y="17"/>
                      <a:pt x="37" y="19"/>
                      <a:pt x="37" y="20"/>
                    </a:cubicBezTo>
                    <a:cubicBezTo>
                      <a:pt x="36" y="20"/>
                      <a:pt x="36" y="20"/>
                      <a:pt x="36" y="19"/>
                    </a:cubicBezTo>
                    <a:cubicBezTo>
                      <a:pt x="31" y="22"/>
                      <a:pt x="26" y="24"/>
                      <a:pt x="21" y="26"/>
                    </a:cubicBezTo>
                    <a:cubicBezTo>
                      <a:pt x="16" y="29"/>
                      <a:pt x="11" y="31"/>
                      <a:pt x="7" y="33"/>
                    </a:cubicBezTo>
                    <a:cubicBezTo>
                      <a:pt x="4" y="34"/>
                      <a:pt x="1" y="35"/>
                      <a:pt x="0" y="32"/>
                    </a:cubicBezTo>
                    <a:cubicBezTo>
                      <a:pt x="5" y="21"/>
                      <a:pt x="9" y="10"/>
                      <a:pt x="13" y="0"/>
                    </a:cubicBezTo>
                    <a:cubicBezTo>
                      <a:pt x="24" y="2"/>
                      <a:pt x="28" y="14"/>
                      <a:pt x="38" y="1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277"/>
              <p:cNvSpPr>
                <a:spLocks/>
              </p:cNvSpPr>
              <p:nvPr/>
            </p:nvSpPr>
            <p:spPr bwMode="auto">
              <a:xfrm>
                <a:off x="2940" y="2681"/>
                <a:ext cx="67" cy="82"/>
              </a:xfrm>
              <a:custGeom>
                <a:avLst/>
                <a:gdLst>
                  <a:gd name="T0" fmla="*/ 20 w 39"/>
                  <a:gd name="T1" fmla="*/ 18 h 48"/>
                  <a:gd name="T2" fmla="*/ 11 w 39"/>
                  <a:gd name="T3" fmla="*/ 17 h 48"/>
                  <a:gd name="T4" fmla="*/ 5 w 39"/>
                  <a:gd name="T5" fmla="*/ 35 h 48"/>
                  <a:gd name="T6" fmla="*/ 20 w 39"/>
                  <a:gd name="T7" fmla="*/ 40 h 48"/>
                  <a:gd name="T8" fmla="*/ 34 w 39"/>
                  <a:gd name="T9" fmla="*/ 21 h 48"/>
                  <a:gd name="T10" fmla="*/ 13 w 39"/>
                  <a:gd name="T11" fmla="*/ 5 h 48"/>
                  <a:gd name="T12" fmla="*/ 9 w 39"/>
                  <a:gd name="T13" fmla="*/ 6 h 48"/>
                  <a:gd name="T14" fmla="*/ 8 w 39"/>
                  <a:gd name="T15" fmla="*/ 4 h 48"/>
                  <a:gd name="T16" fmla="*/ 9 w 39"/>
                  <a:gd name="T17" fmla="*/ 3 h 48"/>
                  <a:gd name="T18" fmla="*/ 33 w 39"/>
                  <a:gd name="T19" fmla="*/ 11 h 48"/>
                  <a:gd name="T20" fmla="*/ 36 w 39"/>
                  <a:gd name="T21" fmla="*/ 30 h 48"/>
                  <a:gd name="T22" fmla="*/ 6 w 39"/>
                  <a:gd name="T23" fmla="*/ 42 h 48"/>
                  <a:gd name="T24" fmla="*/ 1 w 39"/>
                  <a:gd name="T25" fmla="*/ 27 h 48"/>
                  <a:gd name="T26" fmla="*/ 11 w 39"/>
                  <a:gd name="T27" fmla="*/ 14 h 48"/>
                  <a:gd name="T28" fmla="*/ 16 w 39"/>
                  <a:gd name="T29" fmla="*/ 13 h 48"/>
                  <a:gd name="T30" fmla="*/ 26 w 39"/>
                  <a:gd name="T31" fmla="*/ 24 h 48"/>
                  <a:gd name="T32" fmla="*/ 19 w 39"/>
                  <a:gd name="T33" fmla="*/ 34 h 48"/>
                  <a:gd name="T34" fmla="*/ 14 w 39"/>
                  <a:gd name="T35" fmla="*/ 31 h 48"/>
                  <a:gd name="T36" fmla="*/ 20 w 39"/>
                  <a:gd name="T37" fmla="*/ 17 h 48"/>
                  <a:gd name="T38" fmla="*/ 16 w 39"/>
                  <a:gd name="T39" fmla="*/ 25 h 48"/>
                  <a:gd name="T40" fmla="*/ 19 w 39"/>
                  <a:gd name="T41" fmla="*/ 30 h 48"/>
                  <a:gd name="T42" fmla="*/ 20 w 39"/>
                  <a:gd name="T43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48">
                    <a:moveTo>
                      <a:pt x="20" y="18"/>
                    </a:moveTo>
                    <a:cubicBezTo>
                      <a:pt x="17" y="15"/>
                      <a:pt x="14" y="16"/>
                      <a:pt x="11" y="17"/>
                    </a:cubicBezTo>
                    <a:cubicBezTo>
                      <a:pt x="6" y="19"/>
                      <a:pt x="2" y="29"/>
                      <a:pt x="5" y="35"/>
                    </a:cubicBezTo>
                    <a:cubicBezTo>
                      <a:pt x="6" y="39"/>
                      <a:pt x="15" y="42"/>
                      <a:pt x="20" y="40"/>
                    </a:cubicBezTo>
                    <a:cubicBezTo>
                      <a:pt x="30" y="36"/>
                      <a:pt x="34" y="30"/>
                      <a:pt x="34" y="21"/>
                    </a:cubicBezTo>
                    <a:cubicBezTo>
                      <a:pt x="33" y="10"/>
                      <a:pt x="24" y="3"/>
                      <a:pt x="13" y="5"/>
                    </a:cubicBezTo>
                    <a:cubicBezTo>
                      <a:pt x="12" y="5"/>
                      <a:pt x="10" y="6"/>
                      <a:pt x="9" y="6"/>
                    </a:cubicBezTo>
                    <a:cubicBezTo>
                      <a:pt x="9" y="6"/>
                      <a:pt x="8" y="5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16" y="0"/>
                      <a:pt x="29" y="2"/>
                      <a:pt x="33" y="11"/>
                    </a:cubicBezTo>
                    <a:cubicBezTo>
                      <a:pt x="36" y="17"/>
                      <a:pt x="39" y="23"/>
                      <a:pt x="36" y="30"/>
                    </a:cubicBezTo>
                    <a:cubicBezTo>
                      <a:pt x="32" y="41"/>
                      <a:pt x="16" y="48"/>
                      <a:pt x="6" y="42"/>
                    </a:cubicBezTo>
                    <a:cubicBezTo>
                      <a:pt x="1" y="38"/>
                      <a:pt x="0" y="33"/>
                      <a:pt x="1" y="27"/>
                    </a:cubicBezTo>
                    <a:cubicBezTo>
                      <a:pt x="2" y="21"/>
                      <a:pt x="4" y="15"/>
                      <a:pt x="11" y="14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24" y="15"/>
                      <a:pt x="26" y="17"/>
                      <a:pt x="26" y="24"/>
                    </a:cubicBezTo>
                    <a:cubicBezTo>
                      <a:pt x="26" y="30"/>
                      <a:pt x="25" y="31"/>
                      <a:pt x="19" y="34"/>
                    </a:cubicBezTo>
                    <a:cubicBezTo>
                      <a:pt x="18" y="33"/>
                      <a:pt x="16" y="32"/>
                      <a:pt x="14" y="31"/>
                    </a:cubicBezTo>
                    <a:cubicBezTo>
                      <a:pt x="12" y="23"/>
                      <a:pt x="13" y="21"/>
                      <a:pt x="20" y="17"/>
                    </a:cubicBezTo>
                    <a:cubicBezTo>
                      <a:pt x="19" y="20"/>
                      <a:pt x="18" y="22"/>
                      <a:pt x="16" y="25"/>
                    </a:cubicBezTo>
                    <a:cubicBezTo>
                      <a:pt x="17" y="26"/>
                      <a:pt x="18" y="28"/>
                      <a:pt x="19" y="30"/>
                    </a:cubicBezTo>
                    <a:cubicBezTo>
                      <a:pt x="24" y="26"/>
                      <a:pt x="24" y="21"/>
                      <a:pt x="20" y="1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78"/>
              <p:cNvSpPr>
                <a:spLocks/>
              </p:cNvSpPr>
              <p:nvPr/>
            </p:nvSpPr>
            <p:spPr bwMode="auto">
              <a:xfrm>
                <a:off x="2931" y="2573"/>
                <a:ext cx="24" cy="22"/>
              </a:xfrm>
              <a:custGeom>
                <a:avLst/>
                <a:gdLst>
                  <a:gd name="T0" fmla="*/ 0 w 14"/>
                  <a:gd name="T1" fmla="*/ 9 h 13"/>
                  <a:gd name="T2" fmla="*/ 4 w 14"/>
                  <a:gd name="T3" fmla="*/ 0 h 13"/>
                  <a:gd name="T4" fmla="*/ 14 w 14"/>
                  <a:gd name="T5" fmla="*/ 3 h 13"/>
                  <a:gd name="T6" fmla="*/ 12 w 14"/>
                  <a:gd name="T7" fmla="*/ 13 h 13"/>
                  <a:gd name="T8" fmla="*/ 4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  <a:cubicBezTo>
                      <a:pt x="7" y="1"/>
                      <a:pt x="10" y="2"/>
                      <a:pt x="14" y="3"/>
                    </a:cubicBezTo>
                    <a:cubicBezTo>
                      <a:pt x="13" y="6"/>
                      <a:pt x="13" y="9"/>
                      <a:pt x="12" y="13"/>
                    </a:cubicBezTo>
                    <a:cubicBezTo>
                      <a:pt x="9" y="13"/>
                      <a:pt x="7" y="13"/>
                      <a:pt x="4" y="13"/>
                    </a:cubicBezTo>
                    <a:cubicBezTo>
                      <a:pt x="3" y="12"/>
                      <a:pt x="2" y="11"/>
                      <a:pt x="0" y="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279"/>
              <p:cNvSpPr>
                <a:spLocks/>
              </p:cNvSpPr>
              <p:nvPr/>
            </p:nvSpPr>
            <p:spPr bwMode="auto">
              <a:xfrm>
                <a:off x="2873" y="2726"/>
                <a:ext cx="21" cy="42"/>
              </a:xfrm>
              <a:custGeom>
                <a:avLst/>
                <a:gdLst>
                  <a:gd name="T0" fmla="*/ 12 w 12"/>
                  <a:gd name="T1" fmla="*/ 25 h 25"/>
                  <a:gd name="T2" fmla="*/ 10 w 12"/>
                  <a:gd name="T3" fmla="*/ 25 h 25"/>
                  <a:gd name="T4" fmla="*/ 6 w 12"/>
                  <a:gd name="T5" fmla="*/ 19 h 25"/>
                  <a:gd name="T6" fmla="*/ 0 w 12"/>
                  <a:gd name="T7" fmla="*/ 0 h 25"/>
                  <a:gd name="T8" fmla="*/ 12 w 12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12" y="25"/>
                    </a:moveTo>
                    <a:cubicBezTo>
                      <a:pt x="11" y="25"/>
                      <a:pt x="10" y="25"/>
                      <a:pt x="10" y="25"/>
                    </a:cubicBezTo>
                    <a:cubicBezTo>
                      <a:pt x="8" y="23"/>
                      <a:pt x="7" y="21"/>
                      <a:pt x="6" y="19"/>
                    </a:cubicBezTo>
                    <a:cubicBezTo>
                      <a:pt x="4" y="13"/>
                      <a:pt x="0" y="7"/>
                      <a:pt x="0" y="0"/>
                    </a:cubicBezTo>
                    <a:cubicBezTo>
                      <a:pt x="6" y="7"/>
                      <a:pt x="7" y="16"/>
                      <a:pt x="12" y="2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280"/>
              <p:cNvSpPr>
                <a:spLocks/>
              </p:cNvSpPr>
              <p:nvPr/>
            </p:nvSpPr>
            <p:spPr bwMode="auto">
              <a:xfrm>
                <a:off x="2888" y="2705"/>
                <a:ext cx="40" cy="26"/>
              </a:xfrm>
              <a:custGeom>
                <a:avLst/>
                <a:gdLst>
                  <a:gd name="T0" fmla="*/ 0 w 23"/>
                  <a:gd name="T1" fmla="*/ 1 h 15"/>
                  <a:gd name="T2" fmla="*/ 23 w 23"/>
                  <a:gd name="T3" fmla="*/ 15 h 15"/>
                  <a:gd name="T4" fmla="*/ 19 w 23"/>
                  <a:gd name="T5" fmla="*/ 15 h 15"/>
                  <a:gd name="T6" fmla="*/ 14 w 23"/>
                  <a:gd name="T7" fmla="*/ 12 h 15"/>
                  <a:gd name="T8" fmla="*/ 0 w 23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0" y="1"/>
                    </a:moveTo>
                    <a:cubicBezTo>
                      <a:pt x="4" y="0"/>
                      <a:pt x="16" y="7"/>
                      <a:pt x="23" y="15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7" y="14"/>
                      <a:pt x="15" y="13"/>
                      <a:pt x="14" y="12"/>
                    </a:cubicBezTo>
                    <a:cubicBezTo>
                      <a:pt x="9" y="8"/>
                      <a:pt x="5" y="5"/>
                      <a:pt x="0" y="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281"/>
              <p:cNvSpPr>
                <a:spLocks/>
              </p:cNvSpPr>
              <p:nvPr/>
            </p:nvSpPr>
            <p:spPr bwMode="auto">
              <a:xfrm>
                <a:off x="2902" y="2628"/>
                <a:ext cx="34" cy="15"/>
              </a:xfrm>
              <a:custGeom>
                <a:avLst/>
                <a:gdLst>
                  <a:gd name="T0" fmla="*/ 0 w 20"/>
                  <a:gd name="T1" fmla="*/ 7 h 9"/>
                  <a:gd name="T2" fmla="*/ 20 w 20"/>
                  <a:gd name="T3" fmla="*/ 1 h 9"/>
                  <a:gd name="T4" fmla="*/ 14 w 20"/>
                  <a:gd name="T5" fmla="*/ 5 h 9"/>
                  <a:gd name="T6" fmla="*/ 7 w 20"/>
                  <a:gd name="T7" fmla="*/ 7 h 9"/>
                  <a:gd name="T8" fmla="*/ 0 w 20"/>
                  <a:gd name="T9" fmla="*/ 9 h 9"/>
                  <a:gd name="T10" fmla="*/ 0 w 20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9">
                    <a:moveTo>
                      <a:pt x="0" y="7"/>
                    </a:moveTo>
                    <a:cubicBezTo>
                      <a:pt x="6" y="5"/>
                      <a:pt x="12" y="0"/>
                      <a:pt x="20" y="1"/>
                    </a:cubicBezTo>
                    <a:cubicBezTo>
                      <a:pt x="19" y="6"/>
                      <a:pt x="16" y="4"/>
                      <a:pt x="14" y="5"/>
                    </a:cubicBezTo>
                    <a:cubicBezTo>
                      <a:pt x="12" y="6"/>
                      <a:pt x="9" y="7"/>
                      <a:pt x="7" y="7"/>
                    </a:cubicBezTo>
                    <a:cubicBezTo>
                      <a:pt x="5" y="8"/>
                      <a:pt x="2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282"/>
              <p:cNvSpPr>
                <a:spLocks/>
              </p:cNvSpPr>
              <p:nvPr/>
            </p:nvSpPr>
            <p:spPr bwMode="auto">
              <a:xfrm>
                <a:off x="2809" y="2695"/>
                <a:ext cx="14" cy="32"/>
              </a:xfrm>
              <a:custGeom>
                <a:avLst/>
                <a:gdLst>
                  <a:gd name="T0" fmla="*/ 6 w 8"/>
                  <a:gd name="T1" fmla="*/ 0 h 19"/>
                  <a:gd name="T2" fmla="*/ 0 w 8"/>
                  <a:gd name="T3" fmla="*/ 19 h 19"/>
                  <a:gd name="T4" fmla="*/ 6 w 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8" y="4"/>
                      <a:pt x="5" y="13"/>
                      <a:pt x="0" y="19"/>
                    </a:cubicBezTo>
                    <a:cubicBezTo>
                      <a:pt x="1" y="12"/>
                      <a:pt x="1" y="6"/>
                      <a:pt x="6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283"/>
              <p:cNvSpPr>
                <a:spLocks/>
              </p:cNvSpPr>
              <p:nvPr/>
            </p:nvSpPr>
            <p:spPr bwMode="auto">
              <a:xfrm>
                <a:off x="2912" y="2672"/>
                <a:ext cx="30" cy="17"/>
              </a:xfrm>
              <a:custGeom>
                <a:avLst/>
                <a:gdLst>
                  <a:gd name="T0" fmla="*/ 0 w 17"/>
                  <a:gd name="T1" fmla="*/ 0 h 10"/>
                  <a:gd name="T2" fmla="*/ 17 w 17"/>
                  <a:gd name="T3" fmla="*/ 7 h 10"/>
                  <a:gd name="T4" fmla="*/ 15 w 17"/>
                  <a:gd name="T5" fmla="*/ 10 h 10"/>
                  <a:gd name="T6" fmla="*/ 0 w 17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5" y="2"/>
                      <a:pt x="11" y="4"/>
                      <a:pt x="17" y="7"/>
                    </a:cubicBezTo>
                    <a:cubicBezTo>
                      <a:pt x="17" y="8"/>
                      <a:pt x="16" y="9"/>
                      <a:pt x="15" y="10"/>
                    </a:cubicBezTo>
                    <a:cubicBezTo>
                      <a:pt x="12" y="10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84"/>
              <p:cNvSpPr>
                <a:spLocks/>
              </p:cNvSpPr>
              <p:nvPr/>
            </p:nvSpPr>
            <p:spPr bwMode="auto">
              <a:xfrm>
                <a:off x="2888" y="2602"/>
                <a:ext cx="21" cy="29"/>
              </a:xfrm>
              <a:custGeom>
                <a:avLst/>
                <a:gdLst>
                  <a:gd name="T0" fmla="*/ 12 w 12"/>
                  <a:gd name="T1" fmla="*/ 0 h 17"/>
                  <a:gd name="T2" fmla="*/ 0 w 12"/>
                  <a:gd name="T3" fmla="*/ 17 h 17"/>
                  <a:gd name="T4" fmla="*/ 12 w 1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9" y="6"/>
                      <a:pt x="5" y="11"/>
                      <a:pt x="0" y="17"/>
                    </a:cubicBezTo>
                    <a:cubicBezTo>
                      <a:pt x="0" y="11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85"/>
              <p:cNvSpPr>
                <a:spLocks/>
              </p:cNvSpPr>
              <p:nvPr/>
            </p:nvSpPr>
            <p:spPr bwMode="auto">
              <a:xfrm>
                <a:off x="2830" y="2710"/>
                <a:ext cx="7" cy="33"/>
              </a:xfrm>
              <a:custGeom>
                <a:avLst/>
                <a:gdLst>
                  <a:gd name="T0" fmla="*/ 0 w 4"/>
                  <a:gd name="T1" fmla="*/ 19 h 19"/>
                  <a:gd name="T2" fmla="*/ 0 w 4"/>
                  <a:gd name="T3" fmla="*/ 1 h 19"/>
                  <a:gd name="T4" fmla="*/ 4 w 4"/>
                  <a:gd name="T5" fmla="*/ 4 h 19"/>
                  <a:gd name="T6" fmla="*/ 2 w 4"/>
                  <a:gd name="T7" fmla="*/ 19 h 19"/>
                  <a:gd name="T8" fmla="*/ 0 w 4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0" y="19"/>
                    </a:moveTo>
                    <a:cubicBezTo>
                      <a:pt x="0" y="13"/>
                      <a:pt x="0" y="7"/>
                      <a:pt x="0" y="1"/>
                    </a:cubicBezTo>
                    <a:cubicBezTo>
                      <a:pt x="3" y="0"/>
                      <a:pt x="4" y="1"/>
                      <a:pt x="4" y="4"/>
                    </a:cubicBezTo>
                    <a:cubicBezTo>
                      <a:pt x="3" y="9"/>
                      <a:pt x="3" y="14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86"/>
              <p:cNvSpPr>
                <a:spLocks/>
              </p:cNvSpPr>
              <p:nvPr/>
            </p:nvSpPr>
            <p:spPr bwMode="auto">
              <a:xfrm>
                <a:off x="2859" y="2604"/>
                <a:ext cx="7" cy="25"/>
              </a:xfrm>
              <a:custGeom>
                <a:avLst/>
                <a:gdLst>
                  <a:gd name="T0" fmla="*/ 4 w 4"/>
                  <a:gd name="T1" fmla="*/ 0 h 15"/>
                  <a:gd name="T2" fmla="*/ 4 w 4"/>
                  <a:gd name="T3" fmla="*/ 15 h 15"/>
                  <a:gd name="T4" fmla="*/ 4 w 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4" y="5"/>
                      <a:pt x="4" y="10"/>
                      <a:pt x="4" y="15"/>
                    </a:cubicBezTo>
                    <a:cubicBezTo>
                      <a:pt x="0" y="13"/>
                      <a:pt x="0" y="10"/>
                      <a:pt x="4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87"/>
              <p:cNvSpPr>
                <a:spLocks/>
              </p:cNvSpPr>
              <p:nvPr/>
            </p:nvSpPr>
            <p:spPr bwMode="auto">
              <a:xfrm>
                <a:off x="2792" y="2662"/>
                <a:ext cx="21" cy="9"/>
              </a:xfrm>
              <a:custGeom>
                <a:avLst/>
                <a:gdLst>
                  <a:gd name="T0" fmla="*/ 0 w 12"/>
                  <a:gd name="T1" fmla="*/ 3 h 5"/>
                  <a:gd name="T2" fmla="*/ 12 w 12"/>
                  <a:gd name="T3" fmla="*/ 1 h 5"/>
                  <a:gd name="T4" fmla="*/ 12 w 12"/>
                  <a:gd name="T5" fmla="*/ 2 h 5"/>
                  <a:gd name="T6" fmla="*/ 1 w 12"/>
                  <a:gd name="T7" fmla="*/ 5 h 5"/>
                  <a:gd name="T8" fmla="*/ 0 w 12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4" y="0"/>
                      <a:pt x="7" y="0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8" y="3"/>
                      <a:pt x="5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288"/>
              <p:cNvSpPr>
                <a:spLocks/>
              </p:cNvSpPr>
              <p:nvPr/>
            </p:nvSpPr>
            <p:spPr bwMode="auto">
              <a:xfrm>
                <a:off x="2821" y="2633"/>
                <a:ext cx="18" cy="14"/>
              </a:xfrm>
              <a:custGeom>
                <a:avLst/>
                <a:gdLst>
                  <a:gd name="T0" fmla="*/ 0 w 10"/>
                  <a:gd name="T1" fmla="*/ 0 h 8"/>
                  <a:gd name="T2" fmla="*/ 10 w 10"/>
                  <a:gd name="T3" fmla="*/ 7 h 8"/>
                  <a:gd name="T4" fmla="*/ 0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3" y="3"/>
                      <a:pt x="7" y="5"/>
                      <a:pt x="10" y="7"/>
                    </a:cubicBezTo>
                    <a:cubicBezTo>
                      <a:pt x="5" y="8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289"/>
              <p:cNvSpPr>
                <a:spLocks/>
              </p:cNvSpPr>
              <p:nvPr/>
            </p:nvSpPr>
            <p:spPr bwMode="auto">
              <a:xfrm>
                <a:off x="3324" y="3821"/>
                <a:ext cx="105" cy="82"/>
              </a:xfrm>
              <a:custGeom>
                <a:avLst/>
                <a:gdLst>
                  <a:gd name="T0" fmla="*/ 55 w 61"/>
                  <a:gd name="T1" fmla="*/ 25 h 48"/>
                  <a:gd name="T2" fmla="*/ 52 w 61"/>
                  <a:gd name="T3" fmla="*/ 27 h 48"/>
                  <a:gd name="T4" fmla="*/ 44 w 61"/>
                  <a:gd name="T5" fmla="*/ 11 h 48"/>
                  <a:gd name="T6" fmla="*/ 47 w 61"/>
                  <a:gd name="T7" fmla="*/ 33 h 48"/>
                  <a:gd name="T8" fmla="*/ 36 w 61"/>
                  <a:gd name="T9" fmla="*/ 12 h 48"/>
                  <a:gd name="T10" fmla="*/ 36 w 61"/>
                  <a:gd name="T11" fmla="*/ 12 h 48"/>
                  <a:gd name="T12" fmla="*/ 35 w 61"/>
                  <a:gd name="T13" fmla="*/ 20 h 48"/>
                  <a:gd name="T14" fmla="*/ 31 w 61"/>
                  <a:gd name="T15" fmla="*/ 25 h 48"/>
                  <a:gd name="T16" fmla="*/ 30 w 61"/>
                  <a:gd name="T17" fmla="*/ 31 h 48"/>
                  <a:gd name="T18" fmla="*/ 28 w 61"/>
                  <a:gd name="T19" fmla="*/ 31 h 48"/>
                  <a:gd name="T20" fmla="*/ 21 w 61"/>
                  <a:gd name="T21" fmla="*/ 20 h 48"/>
                  <a:gd name="T22" fmla="*/ 18 w 61"/>
                  <a:gd name="T23" fmla="*/ 33 h 48"/>
                  <a:gd name="T24" fmla="*/ 12 w 61"/>
                  <a:gd name="T25" fmla="*/ 30 h 48"/>
                  <a:gd name="T26" fmla="*/ 10 w 61"/>
                  <a:gd name="T27" fmla="*/ 35 h 48"/>
                  <a:gd name="T28" fmla="*/ 5 w 61"/>
                  <a:gd name="T29" fmla="*/ 37 h 48"/>
                  <a:gd name="T30" fmla="*/ 2 w 61"/>
                  <a:gd name="T31" fmla="*/ 48 h 48"/>
                  <a:gd name="T32" fmla="*/ 0 w 61"/>
                  <a:gd name="T33" fmla="*/ 46 h 48"/>
                  <a:gd name="T34" fmla="*/ 4 w 61"/>
                  <a:gd name="T35" fmla="*/ 26 h 48"/>
                  <a:gd name="T36" fmla="*/ 8 w 61"/>
                  <a:gd name="T37" fmla="*/ 28 h 48"/>
                  <a:gd name="T38" fmla="*/ 11 w 61"/>
                  <a:gd name="T39" fmla="*/ 23 h 48"/>
                  <a:gd name="T40" fmla="*/ 16 w 61"/>
                  <a:gd name="T41" fmla="*/ 25 h 48"/>
                  <a:gd name="T42" fmla="*/ 18 w 61"/>
                  <a:gd name="T43" fmla="*/ 18 h 48"/>
                  <a:gd name="T44" fmla="*/ 20 w 61"/>
                  <a:gd name="T45" fmla="*/ 12 h 48"/>
                  <a:gd name="T46" fmla="*/ 21 w 61"/>
                  <a:gd name="T47" fmla="*/ 12 h 48"/>
                  <a:gd name="T48" fmla="*/ 26 w 61"/>
                  <a:gd name="T49" fmla="*/ 19 h 48"/>
                  <a:gd name="T50" fmla="*/ 27 w 61"/>
                  <a:gd name="T51" fmla="*/ 10 h 48"/>
                  <a:gd name="T52" fmla="*/ 32 w 61"/>
                  <a:gd name="T53" fmla="*/ 16 h 48"/>
                  <a:gd name="T54" fmla="*/ 35 w 61"/>
                  <a:gd name="T55" fmla="*/ 0 h 48"/>
                  <a:gd name="T56" fmla="*/ 36 w 61"/>
                  <a:gd name="T57" fmla="*/ 0 h 48"/>
                  <a:gd name="T58" fmla="*/ 40 w 61"/>
                  <a:gd name="T59" fmla="*/ 11 h 48"/>
                  <a:gd name="T60" fmla="*/ 41 w 61"/>
                  <a:gd name="T61" fmla="*/ 11 h 48"/>
                  <a:gd name="T62" fmla="*/ 41 w 61"/>
                  <a:gd name="T63" fmla="*/ 1 h 48"/>
                  <a:gd name="T64" fmla="*/ 51 w 61"/>
                  <a:gd name="T65" fmla="*/ 17 h 48"/>
                  <a:gd name="T66" fmla="*/ 61 w 61"/>
                  <a:gd name="T67" fmla="*/ 25 h 48"/>
                  <a:gd name="T68" fmla="*/ 55 w 61"/>
                  <a:gd name="T69" fmla="*/ 25 h 48"/>
                  <a:gd name="T70" fmla="*/ 55 w 61"/>
                  <a:gd name="T71" fmla="*/ 25 h 48"/>
                  <a:gd name="T72" fmla="*/ 55 w 61"/>
                  <a:gd name="T73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1" h="48">
                    <a:moveTo>
                      <a:pt x="55" y="25"/>
                    </a:moveTo>
                    <a:cubicBezTo>
                      <a:pt x="54" y="26"/>
                      <a:pt x="53" y="26"/>
                      <a:pt x="52" y="27"/>
                    </a:cubicBezTo>
                    <a:cubicBezTo>
                      <a:pt x="49" y="22"/>
                      <a:pt x="47" y="17"/>
                      <a:pt x="44" y="11"/>
                    </a:cubicBezTo>
                    <a:cubicBezTo>
                      <a:pt x="43" y="19"/>
                      <a:pt x="49" y="26"/>
                      <a:pt x="47" y="33"/>
                    </a:cubicBezTo>
                    <a:cubicBezTo>
                      <a:pt x="42" y="27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5"/>
                      <a:pt x="36" y="18"/>
                      <a:pt x="35" y="20"/>
                    </a:cubicBezTo>
                    <a:cubicBezTo>
                      <a:pt x="34" y="22"/>
                      <a:pt x="33" y="24"/>
                      <a:pt x="31" y="25"/>
                    </a:cubicBezTo>
                    <a:cubicBezTo>
                      <a:pt x="30" y="27"/>
                      <a:pt x="30" y="29"/>
                      <a:pt x="30" y="31"/>
                    </a:cubicBezTo>
                    <a:cubicBezTo>
                      <a:pt x="29" y="31"/>
                      <a:pt x="29" y="31"/>
                      <a:pt x="28" y="31"/>
                    </a:cubicBezTo>
                    <a:cubicBezTo>
                      <a:pt x="26" y="28"/>
                      <a:pt x="24" y="24"/>
                      <a:pt x="21" y="20"/>
                    </a:cubicBezTo>
                    <a:cubicBezTo>
                      <a:pt x="20" y="24"/>
                      <a:pt x="19" y="28"/>
                      <a:pt x="18" y="33"/>
                    </a:cubicBezTo>
                    <a:cubicBezTo>
                      <a:pt x="15" y="32"/>
                      <a:pt x="14" y="31"/>
                      <a:pt x="12" y="30"/>
                    </a:cubicBezTo>
                    <a:cubicBezTo>
                      <a:pt x="11" y="31"/>
                      <a:pt x="11" y="33"/>
                      <a:pt x="10" y="35"/>
                    </a:cubicBezTo>
                    <a:cubicBezTo>
                      <a:pt x="9" y="35"/>
                      <a:pt x="7" y="36"/>
                      <a:pt x="5" y="37"/>
                    </a:cubicBezTo>
                    <a:cubicBezTo>
                      <a:pt x="5" y="40"/>
                      <a:pt x="4" y="44"/>
                      <a:pt x="2" y="48"/>
                    </a:cubicBezTo>
                    <a:cubicBezTo>
                      <a:pt x="1" y="47"/>
                      <a:pt x="0" y="47"/>
                      <a:pt x="0" y="46"/>
                    </a:cubicBezTo>
                    <a:cubicBezTo>
                      <a:pt x="1" y="40"/>
                      <a:pt x="2" y="33"/>
                      <a:pt x="4" y="26"/>
                    </a:cubicBezTo>
                    <a:cubicBezTo>
                      <a:pt x="6" y="27"/>
                      <a:pt x="7" y="28"/>
                      <a:pt x="8" y="28"/>
                    </a:cubicBezTo>
                    <a:cubicBezTo>
                      <a:pt x="9" y="26"/>
                      <a:pt x="10" y="25"/>
                      <a:pt x="11" y="23"/>
                    </a:cubicBezTo>
                    <a:cubicBezTo>
                      <a:pt x="13" y="24"/>
                      <a:pt x="14" y="24"/>
                      <a:pt x="16" y="25"/>
                    </a:cubicBezTo>
                    <a:cubicBezTo>
                      <a:pt x="17" y="23"/>
                      <a:pt x="17" y="21"/>
                      <a:pt x="18" y="18"/>
                    </a:cubicBezTo>
                    <a:cubicBezTo>
                      <a:pt x="18" y="16"/>
                      <a:pt x="19" y="14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3" y="14"/>
                      <a:pt x="24" y="16"/>
                      <a:pt x="26" y="19"/>
                    </a:cubicBezTo>
                    <a:cubicBezTo>
                      <a:pt x="26" y="16"/>
                      <a:pt x="27" y="14"/>
                      <a:pt x="27" y="10"/>
                    </a:cubicBezTo>
                    <a:cubicBezTo>
                      <a:pt x="30" y="13"/>
                      <a:pt x="31" y="14"/>
                      <a:pt x="32" y="16"/>
                    </a:cubicBezTo>
                    <a:cubicBezTo>
                      <a:pt x="33" y="10"/>
                      <a:pt x="34" y="5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8" y="3"/>
                      <a:pt x="39" y="7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8"/>
                      <a:pt x="41" y="5"/>
                      <a:pt x="41" y="1"/>
                    </a:cubicBezTo>
                    <a:cubicBezTo>
                      <a:pt x="48" y="5"/>
                      <a:pt x="47" y="13"/>
                      <a:pt x="51" y="17"/>
                    </a:cubicBezTo>
                    <a:cubicBezTo>
                      <a:pt x="55" y="19"/>
                      <a:pt x="58" y="22"/>
                      <a:pt x="61" y="25"/>
                    </a:cubicBezTo>
                    <a:cubicBezTo>
                      <a:pt x="59" y="29"/>
                      <a:pt x="57" y="26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290"/>
              <p:cNvSpPr>
                <a:spLocks/>
              </p:cNvSpPr>
              <p:nvPr/>
            </p:nvSpPr>
            <p:spPr bwMode="auto">
              <a:xfrm>
                <a:off x="3438" y="3783"/>
                <a:ext cx="60" cy="99"/>
              </a:xfrm>
              <a:custGeom>
                <a:avLst/>
                <a:gdLst>
                  <a:gd name="T0" fmla="*/ 13 w 35"/>
                  <a:gd name="T1" fmla="*/ 28 h 58"/>
                  <a:gd name="T2" fmla="*/ 16 w 35"/>
                  <a:gd name="T3" fmla="*/ 16 h 58"/>
                  <a:gd name="T4" fmla="*/ 12 w 35"/>
                  <a:gd name="T5" fmla="*/ 14 h 58"/>
                  <a:gd name="T6" fmla="*/ 11 w 35"/>
                  <a:gd name="T7" fmla="*/ 15 h 58"/>
                  <a:gd name="T8" fmla="*/ 13 w 35"/>
                  <a:gd name="T9" fmla="*/ 24 h 58"/>
                  <a:gd name="T10" fmla="*/ 9 w 35"/>
                  <a:gd name="T11" fmla="*/ 11 h 58"/>
                  <a:gd name="T12" fmla="*/ 19 w 35"/>
                  <a:gd name="T13" fmla="*/ 14 h 58"/>
                  <a:gd name="T14" fmla="*/ 19 w 35"/>
                  <a:gd name="T15" fmla="*/ 25 h 58"/>
                  <a:gd name="T16" fmla="*/ 8 w 35"/>
                  <a:gd name="T17" fmla="*/ 30 h 58"/>
                  <a:gd name="T18" fmla="*/ 1 w 35"/>
                  <a:gd name="T19" fmla="*/ 12 h 58"/>
                  <a:gd name="T20" fmla="*/ 12 w 35"/>
                  <a:gd name="T21" fmla="*/ 2 h 58"/>
                  <a:gd name="T22" fmla="*/ 26 w 35"/>
                  <a:gd name="T23" fmla="*/ 7 h 58"/>
                  <a:gd name="T24" fmla="*/ 28 w 35"/>
                  <a:gd name="T25" fmla="*/ 38 h 58"/>
                  <a:gd name="T26" fmla="*/ 25 w 35"/>
                  <a:gd name="T27" fmla="*/ 51 h 58"/>
                  <a:gd name="T28" fmla="*/ 29 w 35"/>
                  <a:gd name="T29" fmla="*/ 54 h 58"/>
                  <a:gd name="T30" fmla="*/ 28 w 35"/>
                  <a:gd name="T31" fmla="*/ 58 h 58"/>
                  <a:gd name="T32" fmla="*/ 26 w 35"/>
                  <a:gd name="T33" fmla="*/ 57 h 58"/>
                  <a:gd name="T34" fmla="*/ 23 w 35"/>
                  <a:gd name="T35" fmla="*/ 41 h 58"/>
                  <a:gd name="T36" fmla="*/ 29 w 35"/>
                  <a:gd name="T37" fmla="*/ 24 h 58"/>
                  <a:gd name="T38" fmla="*/ 26 w 35"/>
                  <a:gd name="T39" fmla="*/ 12 h 58"/>
                  <a:gd name="T40" fmla="*/ 16 w 35"/>
                  <a:gd name="T41" fmla="*/ 5 h 58"/>
                  <a:gd name="T42" fmla="*/ 5 w 35"/>
                  <a:gd name="T43" fmla="*/ 12 h 58"/>
                  <a:gd name="T44" fmla="*/ 7 w 35"/>
                  <a:gd name="T45" fmla="*/ 25 h 58"/>
                  <a:gd name="T46" fmla="*/ 13 w 35"/>
                  <a:gd name="T47" fmla="*/ 2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58">
                    <a:moveTo>
                      <a:pt x="13" y="28"/>
                    </a:moveTo>
                    <a:cubicBezTo>
                      <a:pt x="15" y="23"/>
                      <a:pt x="19" y="21"/>
                      <a:pt x="16" y="16"/>
                    </a:cubicBezTo>
                    <a:cubicBezTo>
                      <a:pt x="15" y="16"/>
                      <a:pt x="14" y="15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8"/>
                      <a:pt x="12" y="21"/>
                      <a:pt x="13" y="24"/>
                    </a:cubicBezTo>
                    <a:cubicBezTo>
                      <a:pt x="8" y="21"/>
                      <a:pt x="6" y="18"/>
                      <a:pt x="9" y="11"/>
                    </a:cubicBezTo>
                    <a:cubicBezTo>
                      <a:pt x="13" y="10"/>
                      <a:pt x="17" y="11"/>
                      <a:pt x="19" y="14"/>
                    </a:cubicBezTo>
                    <a:cubicBezTo>
                      <a:pt x="22" y="18"/>
                      <a:pt x="21" y="21"/>
                      <a:pt x="19" y="25"/>
                    </a:cubicBezTo>
                    <a:cubicBezTo>
                      <a:pt x="17" y="29"/>
                      <a:pt x="12" y="30"/>
                      <a:pt x="8" y="30"/>
                    </a:cubicBezTo>
                    <a:cubicBezTo>
                      <a:pt x="1" y="25"/>
                      <a:pt x="0" y="19"/>
                      <a:pt x="1" y="12"/>
                    </a:cubicBezTo>
                    <a:cubicBezTo>
                      <a:pt x="2" y="6"/>
                      <a:pt x="7" y="4"/>
                      <a:pt x="12" y="2"/>
                    </a:cubicBezTo>
                    <a:cubicBezTo>
                      <a:pt x="18" y="0"/>
                      <a:pt x="23" y="2"/>
                      <a:pt x="26" y="7"/>
                    </a:cubicBezTo>
                    <a:cubicBezTo>
                      <a:pt x="32" y="13"/>
                      <a:pt x="35" y="28"/>
                      <a:pt x="28" y="38"/>
                    </a:cubicBezTo>
                    <a:cubicBezTo>
                      <a:pt x="23" y="44"/>
                      <a:pt x="23" y="45"/>
                      <a:pt x="25" y="51"/>
                    </a:cubicBezTo>
                    <a:cubicBezTo>
                      <a:pt x="26" y="52"/>
                      <a:pt x="27" y="53"/>
                      <a:pt x="29" y="54"/>
                    </a:cubicBezTo>
                    <a:cubicBezTo>
                      <a:pt x="29" y="55"/>
                      <a:pt x="28" y="57"/>
                      <a:pt x="28" y="58"/>
                    </a:cubicBezTo>
                    <a:cubicBezTo>
                      <a:pt x="27" y="58"/>
                      <a:pt x="26" y="58"/>
                      <a:pt x="26" y="57"/>
                    </a:cubicBezTo>
                    <a:cubicBezTo>
                      <a:pt x="19" y="53"/>
                      <a:pt x="18" y="48"/>
                      <a:pt x="23" y="41"/>
                    </a:cubicBezTo>
                    <a:cubicBezTo>
                      <a:pt x="26" y="35"/>
                      <a:pt x="30" y="31"/>
                      <a:pt x="29" y="24"/>
                    </a:cubicBezTo>
                    <a:cubicBezTo>
                      <a:pt x="28" y="20"/>
                      <a:pt x="27" y="16"/>
                      <a:pt x="26" y="12"/>
                    </a:cubicBezTo>
                    <a:cubicBezTo>
                      <a:pt x="24" y="8"/>
                      <a:pt x="21" y="5"/>
                      <a:pt x="16" y="5"/>
                    </a:cubicBezTo>
                    <a:cubicBezTo>
                      <a:pt x="11" y="5"/>
                      <a:pt x="7" y="7"/>
                      <a:pt x="5" y="12"/>
                    </a:cubicBezTo>
                    <a:cubicBezTo>
                      <a:pt x="2" y="16"/>
                      <a:pt x="4" y="21"/>
                      <a:pt x="7" y="25"/>
                    </a:cubicBezTo>
                    <a:cubicBezTo>
                      <a:pt x="8" y="26"/>
                      <a:pt x="11" y="27"/>
                      <a:pt x="13" y="2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291"/>
              <p:cNvSpPr>
                <a:spLocks/>
              </p:cNvSpPr>
              <p:nvPr/>
            </p:nvSpPr>
            <p:spPr bwMode="auto">
              <a:xfrm>
                <a:off x="3446" y="3922"/>
                <a:ext cx="45" cy="48"/>
              </a:xfrm>
              <a:custGeom>
                <a:avLst/>
                <a:gdLst>
                  <a:gd name="T0" fmla="*/ 12 w 26"/>
                  <a:gd name="T1" fmla="*/ 28 h 28"/>
                  <a:gd name="T2" fmla="*/ 1 w 26"/>
                  <a:gd name="T3" fmla="*/ 15 h 28"/>
                  <a:gd name="T4" fmla="*/ 15 w 26"/>
                  <a:gd name="T5" fmla="*/ 1 h 28"/>
                  <a:gd name="T6" fmla="*/ 20 w 26"/>
                  <a:gd name="T7" fmla="*/ 4 h 28"/>
                  <a:gd name="T8" fmla="*/ 12 w 26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8">
                    <a:moveTo>
                      <a:pt x="12" y="28"/>
                    </a:moveTo>
                    <a:cubicBezTo>
                      <a:pt x="7" y="26"/>
                      <a:pt x="1" y="23"/>
                      <a:pt x="1" y="15"/>
                    </a:cubicBezTo>
                    <a:cubicBezTo>
                      <a:pt x="0" y="6"/>
                      <a:pt x="7" y="0"/>
                      <a:pt x="15" y="1"/>
                    </a:cubicBezTo>
                    <a:cubicBezTo>
                      <a:pt x="17" y="1"/>
                      <a:pt x="19" y="2"/>
                      <a:pt x="20" y="4"/>
                    </a:cubicBezTo>
                    <a:cubicBezTo>
                      <a:pt x="26" y="12"/>
                      <a:pt x="22" y="25"/>
                      <a:pt x="12" y="2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292"/>
              <p:cNvSpPr>
                <a:spLocks noEditPoints="1"/>
              </p:cNvSpPr>
              <p:nvPr/>
            </p:nvSpPr>
            <p:spPr bwMode="auto">
              <a:xfrm>
                <a:off x="3374" y="4037"/>
                <a:ext cx="34" cy="55"/>
              </a:xfrm>
              <a:custGeom>
                <a:avLst/>
                <a:gdLst>
                  <a:gd name="T0" fmla="*/ 20 w 20"/>
                  <a:gd name="T1" fmla="*/ 30 h 32"/>
                  <a:gd name="T2" fmla="*/ 0 w 20"/>
                  <a:gd name="T3" fmla="*/ 32 h 32"/>
                  <a:gd name="T4" fmla="*/ 18 w 20"/>
                  <a:gd name="T5" fmla="*/ 0 h 32"/>
                  <a:gd name="T6" fmla="*/ 20 w 20"/>
                  <a:gd name="T7" fmla="*/ 1 h 32"/>
                  <a:gd name="T8" fmla="*/ 20 w 20"/>
                  <a:gd name="T9" fmla="*/ 30 h 32"/>
                  <a:gd name="T10" fmla="*/ 15 w 20"/>
                  <a:gd name="T11" fmla="*/ 25 h 32"/>
                  <a:gd name="T12" fmla="*/ 15 w 20"/>
                  <a:gd name="T13" fmla="*/ 24 h 32"/>
                  <a:gd name="T14" fmla="*/ 15 w 20"/>
                  <a:gd name="T15" fmla="*/ 24 h 32"/>
                  <a:gd name="T16" fmla="*/ 15 w 20"/>
                  <a:gd name="T17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20" y="30"/>
                    </a:moveTo>
                    <a:cubicBezTo>
                      <a:pt x="13" y="31"/>
                      <a:pt x="7" y="31"/>
                      <a:pt x="0" y="32"/>
                    </a:cubicBezTo>
                    <a:cubicBezTo>
                      <a:pt x="6" y="20"/>
                      <a:pt x="12" y="10"/>
                      <a:pt x="18" y="0"/>
                    </a:cubicBezTo>
                    <a:cubicBezTo>
                      <a:pt x="18" y="1"/>
                      <a:pt x="19" y="1"/>
                      <a:pt x="20" y="1"/>
                    </a:cubicBezTo>
                    <a:cubicBezTo>
                      <a:pt x="20" y="11"/>
                      <a:pt x="20" y="21"/>
                      <a:pt x="20" y="30"/>
                    </a:cubicBezTo>
                    <a:close/>
                    <a:moveTo>
                      <a:pt x="15" y="25"/>
                    </a:move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293"/>
              <p:cNvSpPr>
                <a:spLocks/>
              </p:cNvSpPr>
              <p:nvPr/>
            </p:nvSpPr>
            <p:spPr bwMode="auto">
              <a:xfrm>
                <a:off x="3311" y="4016"/>
                <a:ext cx="24" cy="41"/>
              </a:xfrm>
              <a:custGeom>
                <a:avLst/>
                <a:gdLst>
                  <a:gd name="T0" fmla="*/ 14 w 14"/>
                  <a:gd name="T1" fmla="*/ 21 h 24"/>
                  <a:gd name="T2" fmla="*/ 0 w 14"/>
                  <a:gd name="T3" fmla="*/ 22 h 24"/>
                  <a:gd name="T4" fmla="*/ 6 w 14"/>
                  <a:gd name="T5" fmla="*/ 0 h 24"/>
                  <a:gd name="T6" fmla="*/ 8 w 14"/>
                  <a:gd name="T7" fmla="*/ 0 h 24"/>
                  <a:gd name="T8" fmla="*/ 14 w 14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14" y="21"/>
                    </a:moveTo>
                    <a:cubicBezTo>
                      <a:pt x="10" y="24"/>
                      <a:pt x="7" y="24"/>
                      <a:pt x="0" y="22"/>
                    </a:cubicBezTo>
                    <a:cubicBezTo>
                      <a:pt x="2" y="14"/>
                      <a:pt x="3" y="7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0" y="7"/>
                      <a:pt x="12" y="14"/>
                      <a:pt x="14" y="2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294"/>
              <p:cNvSpPr>
                <a:spLocks/>
              </p:cNvSpPr>
              <p:nvPr/>
            </p:nvSpPr>
            <p:spPr bwMode="auto">
              <a:xfrm>
                <a:off x="3475" y="4044"/>
                <a:ext cx="28" cy="29"/>
              </a:xfrm>
              <a:custGeom>
                <a:avLst/>
                <a:gdLst>
                  <a:gd name="T0" fmla="*/ 15 w 16"/>
                  <a:gd name="T1" fmla="*/ 4 h 17"/>
                  <a:gd name="T2" fmla="*/ 10 w 16"/>
                  <a:gd name="T3" fmla="*/ 16 h 17"/>
                  <a:gd name="T4" fmla="*/ 2 w 16"/>
                  <a:gd name="T5" fmla="*/ 14 h 17"/>
                  <a:gd name="T6" fmla="*/ 6 w 16"/>
                  <a:gd name="T7" fmla="*/ 0 h 17"/>
                  <a:gd name="T8" fmla="*/ 15 w 1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5" y="4"/>
                    </a:moveTo>
                    <a:cubicBezTo>
                      <a:pt x="16" y="11"/>
                      <a:pt x="15" y="14"/>
                      <a:pt x="10" y="16"/>
                    </a:cubicBezTo>
                    <a:cubicBezTo>
                      <a:pt x="7" y="17"/>
                      <a:pt x="4" y="16"/>
                      <a:pt x="2" y="14"/>
                    </a:cubicBezTo>
                    <a:cubicBezTo>
                      <a:pt x="0" y="10"/>
                      <a:pt x="1" y="5"/>
                      <a:pt x="6" y="0"/>
                    </a:cubicBezTo>
                    <a:cubicBezTo>
                      <a:pt x="9" y="1"/>
                      <a:pt x="12" y="2"/>
                      <a:pt x="15" y="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295"/>
              <p:cNvSpPr>
                <a:spLocks/>
              </p:cNvSpPr>
              <p:nvPr/>
            </p:nvSpPr>
            <p:spPr bwMode="auto">
              <a:xfrm>
                <a:off x="3477" y="3889"/>
                <a:ext cx="27" cy="33"/>
              </a:xfrm>
              <a:custGeom>
                <a:avLst/>
                <a:gdLst>
                  <a:gd name="T0" fmla="*/ 10 w 16"/>
                  <a:gd name="T1" fmla="*/ 19 h 19"/>
                  <a:gd name="T2" fmla="*/ 0 w 16"/>
                  <a:gd name="T3" fmla="*/ 4 h 19"/>
                  <a:gd name="T4" fmla="*/ 14 w 16"/>
                  <a:gd name="T5" fmla="*/ 0 h 19"/>
                  <a:gd name="T6" fmla="*/ 10 w 16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10" y="19"/>
                    </a:moveTo>
                    <a:cubicBezTo>
                      <a:pt x="7" y="14"/>
                      <a:pt x="3" y="9"/>
                      <a:pt x="0" y="4"/>
                    </a:cubicBezTo>
                    <a:cubicBezTo>
                      <a:pt x="4" y="1"/>
                      <a:pt x="9" y="1"/>
                      <a:pt x="14" y="0"/>
                    </a:cubicBezTo>
                    <a:cubicBezTo>
                      <a:pt x="16" y="7"/>
                      <a:pt x="14" y="16"/>
                      <a:pt x="10" y="1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296"/>
              <p:cNvSpPr>
                <a:spLocks/>
              </p:cNvSpPr>
              <p:nvPr/>
            </p:nvSpPr>
            <p:spPr bwMode="auto">
              <a:xfrm>
                <a:off x="3486" y="3960"/>
                <a:ext cx="22" cy="39"/>
              </a:xfrm>
              <a:custGeom>
                <a:avLst/>
                <a:gdLst>
                  <a:gd name="T0" fmla="*/ 12 w 13"/>
                  <a:gd name="T1" fmla="*/ 20 h 23"/>
                  <a:gd name="T2" fmla="*/ 6 w 13"/>
                  <a:gd name="T3" fmla="*/ 23 h 23"/>
                  <a:gd name="T4" fmla="*/ 0 w 13"/>
                  <a:gd name="T5" fmla="*/ 17 h 23"/>
                  <a:gd name="T6" fmla="*/ 7 w 13"/>
                  <a:gd name="T7" fmla="*/ 0 h 23"/>
                  <a:gd name="T8" fmla="*/ 11 w 13"/>
                  <a:gd name="T9" fmla="*/ 9 h 23"/>
                  <a:gd name="T10" fmla="*/ 12 w 13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3">
                    <a:moveTo>
                      <a:pt x="12" y="20"/>
                    </a:moveTo>
                    <a:cubicBezTo>
                      <a:pt x="10" y="21"/>
                      <a:pt x="8" y="22"/>
                      <a:pt x="6" y="23"/>
                    </a:cubicBezTo>
                    <a:cubicBezTo>
                      <a:pt x="4" y="21"/>
                      <a:pt x="2" y="19"/>
                      <a:pt x="0" y="17"/>
                    </a:cubicBezTo>
                    <a:cubicBezTo>
                      <a:pt x="3" y="11"/>
                      <a:pt x="5" y="6"/>
                      <a:pt x="7" y="0"/>
                    </a:cubicBezTo>
                    <a:cubicBezTo>
                      <a:pt x="13" y="2"/>
                      <a:pt x="10" y="6"/>
                      <a:pt x="11" y="9"/>
                    </a:cubicBezTo>
                    <a:cubicBezTo>
                      <a:pt x="11" y="13"/>
                      <a:pt x="11" y="16"/>
                      <a:pt x="12" y="2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297"/>
              <p:cNvSpPr>
                <a:spLocks/>
              </p:cNvSpPr>
              <p:nvPr/>
            </p:nvSpPr>
            <p:spPr bwMode="auto">
              <a:xfrm>
                <a:off x="2779" y="202"/>
                <a:ext cx="54" cy="67"/>
              </a:xfrm>
              <a:custGeom>
                <a:avLst/>
                <a:gdLst>
                  <a:gd name="T0" fmla="*/ 32 w 32"/>
                  <a:gd name="T1" fmla="*/ 24 h 39"/>
                  <a:gd name="T2" fmla="*/ 31 w 32"/>
                  <a:gd name="T3" fmla="*/ 27 h 39"/>
                  <a:gd name="T4" fmla="*/ 21 w 32"/>
                  <a:gd name="T5" fmla="*/ 26 h 39"/>
                  <a:gd name="T6" fmla="*/ 18 w 32"/>
                  <a:gd name="T7" fmla="*/ 39 h 39"/>
                  <a:gd name="T8" fmla="*/ 13 w 32"/>
                  <a:gd name="T9" fmla="*/ 38 h 39"/>
                  <a:gd name="T10" fmla="*/ 10 w 32"/>
                  <a:gd name="T11" fmla="*/ 28 h 39"/>
                  <a:gd name="T12" fmla="*/ 0 w 32"/>
                  <a:gd name="T13" fmla="*/ 26 h 39"/>
                  <a:gd name="T14" fmla="*/ 5 w 32"/>
                  <a:gd name="T15" fmla="*/ 23 h 39"/>
                  <a:gd name="T16" fmla="*/ 3 w 32"/>
                  <a:gd name="T17" fmla="*/ 1 h 39"/>
                  <a:gd name="T18" fmla="*/ 18 w 32"/>
                  <a:gd name="T19" fmla="*/ 11 h 39"/>
                  <a:gd name="T20" fmla="*/ 25 w 32"/>
                  <a:gd name="T21" fmla="*/ 6 h 39"/>
                  <a:gd name="T22" fmla="*/ 27 w 32"/>
                  <a:gd name="T23" fmla="*/ 7 h 39"/>
                  <a:gd name="T24" fmla="*/ 24 w 32"/>
                  <a:gd name="T25" fmla="*/ 18 h 39"/>
                  <a:gd name="T26" fmla="*/ 32 w 32"/>
                  <a:gd name="T27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9">
                    <a:moveTo>
                      <a:pt x="32" y="24"/>
                    </a:moveTo>
                    <a:cubicBezTo>
                      <a:pt x="31" y="25"/>
                      <a:pt x="31" y="26"/>
                      <a:pt x="31" y="27"/>
                    </a:cubicBezTo>
                    <a:cubicBezTo>
                      <a:pt x="28" y="27"/>
                      <a:pt x="25" y="26"/>
                      <a:pt x="21" y="26"/>
                    </a:cubicBezTo>
                    <a:cubicBezTo>
                      <a:pt x="20" y="30"/>
                      <a:pt x="19" y="34"/>
                      <a:pt x="18" y="39"/>
                    </a:cubicBezTo>
                    <a:cubicBezTo>
                      <a:pt x="16" y="38"/>
                      <a:pt x="14" y="38"/>
                      <a:pt x="13" y="38"/>
                    </a:cubicBezTo>
                    <a:cubicBezTo>
                      <a:pt x="12" y="34"/>
                      <a:pt x="11" y="31"/>
                      <a:pt x="10" y="28"/>
                    </a:cubicBezTo>
                    <a:cubicBezTo>
                      <a:pt x="6" y="27"/>
                      <a:pt x="3" y="31"/>
                      <a:pt x="0" y="26"/>
                    </a:cubicBezTo>
                    <a:cubicBezTo>
                      <a:pt x="2" y="25"/>
                      <a:pt x="4" y="23"/>
                      <a:pt x="5" y="23"/>
                    </a:cubicBezTo>
                    <a:cubicBezTo>
                      <a:pt x="5" y="15"/>
                      <a:pt x="4" y="8"/>
                      <a:pt x="3" y="1"/>
                    </a:cubicBezTo>
                    <a:cubicBezTo>
                      <a:pt x="12" y="0"/>
                      <a:pt x="14" y="8"/>
                      <a:pt x="18" y="11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6" y="11"/>
                      <a:pt x="25" y="14"/>
                      <a:pt x="24" y="18"/>
                    </a:cubicBezTo>
                    <a:cubicBezTo>
                      <a:pt x="26" y="20"/>
                      <a:pt x="29" y="22"/>
                      <a:pt x="32" y="2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298"/>
              <p:cNvSpPr>
                <a:spLocks/>
              </p:cNvSpPr>
              <p:nvPr/>
            </p:nvSpPr>
            <p:spPr bwMode="auto">
              <a:xfrm>
                <a:off x="2808" y="278"/>
                <a:ext cx="29" cy="31"/>
              </a:xfrm>
              <a:custGeom>
                <a:avLst/>
                <a:gdLst>
                  <a:gd name="T0" fmla="*/ 17 w 17"/>
                  <a:gd name="T1" fmla="*/ 3 h 18"/>
                  <a:gd name="T2" fmla="*/ 15 w 17"/>
                  <a:gd name="T3" fmla="*/ 13 h 18"/>
                  <a:gd name="T4" fmla="*/ 12 w 17"/>
                  <a:gd name="T5" fmla="*/ 15 h 18"/>
                  <a:gd name="T6" fmla="*/ 2 w 17"/>
                  <a:gd name="T7" fmla="*/ 14 h 18"/>
                  <a:gd name="T8" fmla="*/ 5 w 17"/>
                  <a:gd name="T9" fmla="*/ 2 h 18"/>
                  <a:gd name="T10" fmla="*/ 17 w 17"/>
                  <a:gd name="T11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8">
                    <a:moveTo>
                      <a:pt x="17" y="3"/>
                    </a:moveTo>
                    <a:cubicBezTo>
                      <a:pt x="17" y="6"/>
                      <a:pt x="16" y="10"/>
                      <a:pt x="15" y="13"/>
                    </a:cubicBezTo>
                    <a:cubicBezTo>
                      <a:pt x="14" y="14"/>
                      <a:pt x="13" y="14"/>
                      <a:pt x="12" y="15"/>
                    </a:cubicBezTo>
                    <a:cubicBezTo>
                      <a:pt x="7" y="18"/>
                      <a:pt x="5" y="18"/>
                      <a:pt x="2" y="14"/>
                    </a:cubicBezTo>
                    <a:cubicBezTo>
                      <a:pt x="0" y="9"/>
                      <a:pt x="0" y="5"/>
                      <a:pt x="5" y="2"/>
                    </a:cubicBezTo>
                    <a:cubicBezTo>
                      <a:pt x="8" y="0"/>
                      <a:pt x="13" y="0"/>
                      <a:pt x="17" y="3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299"/>
              <p:cNvSpPr>
                <a:spLocks/>
              </p:cNvSpPr>
              <p:nvPr/>
            </p:nvSpPr>
            <p:spPr bwMode="auto">
              <a:xfrm>
                <a:off x="2828" y="178"/>
                <a:ext cx="17" cy="19"/>
              </a:xfrm>
              <a:custGeom>
                <a:avLst/>
                <a:gdLst>
                  <a:gd name="T0" fmla="*/ 4 w 10"/>
                  <a:gd name="T1" fmla="*/ 0 h 11"/>
                  <a:gd name="T2" fmla="*/ 10 w 10"/>
                  <a:gd name="T3" fmla="*/ 6 h 11"/>
                  <a:gd name="T4" fmla="*/ 5 w 10"/>
                  <a:gd name="T5" fmla="*/ 11 h 11"/>
                  <a:gd name="T6" fmla="*/ 4 w 10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6" y="2"/>
                      <a:pt x="8" y="3"/>
                      <a:pt x="10" y="6"/>
                    </a:cubicBezTo>
                    <a:cubicBezTo>
                      <a:pt x="8" y="8"/>
                      <a:pt x="7" y="9"/>
                      <a:pt x="5" y="11"/>
                    </a:cubicBezTo>
                    <a:cubicBezTo>
                      <a:pt x="2" y="8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300"/>
              <p:cNvSpPr>
                <a:spLocks noEditPoints="1"/>
              </p:cNvSpPr>
              <p:nvPr/>
            </p:nvSpPr>
            <p:spPr bwMode="auto">
              <a:xfrm>
                <a:off x="2808" y="1294"/>
                <a:ext cx="49" cy="52"/>
              </a:xfrm>
              <a:custGeom>
                <a:avLst/>
                <a:gdLst>
                  <a:gd name="T0" fmla="*/ 14 w 29"/>
                  <a:gd name="T1" fmla="*/ 27 h 30"/>
                  <a:gd name="T2" fmla="*/ 21 w 29"/>
                  <a:gd name="T3" fmla="*/ 6 h 30"/>
                  <a:gd name="T4" fmla="*/ 1 w 29"/>
                  <a:gd name="T5" fmla="*/ 21 h 30"/>
                  <a:gd name="T6" fmla="*/ 1 w 29"/>
                  <a:gd name="T7" fmla="*/ 16 h 30"/>
                  <a:gd name="T8" fmla="*/ 23 w 29"/>
                  <a:gd name="T9" fmla="*/ 2 h 30"/>
                  <a:gd name="T10" fmla="*/ 29 w 29"/>
                  <a:gd name="T11" fmla="*/ 0 h 30"/>
                  <a:gd name="T12" fmla="*/ 26 w 29"/>
                  <a:gd name="T13" fmla="*/ 21 h 30"/>
                  <a:gd name="T14" fmla="*/ 20 w 29"/>
                  <a:gd name="T15" fmla="*/ 30 h 30"/>
                  <a:gd name="T16" fmla="*/ 14 w 29"/>
                  <a:gd name="T17" fmla="*/ 27 h 30"/>
                  <a:gd name="T18" fmla="*/ 24 w 29"/>
                  <a:gd name="T19" fmla="*/ 8 h 30"/>
                  <a:gd name="T20" fmla="*/ 18 w 29"/>
                  <a:gd name="T21" fmla="*/ 26 h 30"/>
                  <a:gd name="T22" fmla="*/ 24 w 29"/>
                  <a:gd name="T2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0">
                    <a:moveTo>
                      <a:pt x="14" y="27"/>
                    </a:moveTo>
                    <a:cubicBezTo>
                      <a:pt x="13" y="18"/>
                      <a:pt x="16" y="12"/>
                      <a:pt x="21" y="6"/>
                    </a:cubicBezTo>
                    <a:cubicBezTo>
                      <a:pt x="13" y="9"/>
                      <a:pt x="8" y="14"/>
                      <a:pt x="1" y="21"/>
                    </a:cubicBezTo>
                    <a:cubicBezTo>
                      <a:pt x="1" y="18"/>
                      <a:pt x="0" y="17"/>
                      <a:pt x="1" y="16"/>
                    </a:cubicBezTo>
                    <a:cubicBezTo>
                      <a:pt x="8" y="11"/>
                      <a:pt x="13" y="3"/>
                      <a:pt x="23" y="2"/>
                    </a:cubicBezTo>
                    <a:cubicBezTo>
                      <a:pt x="25" y="2"/>
                      <a:pt x="26" y="1"/>
                      <a:pt x="29" y="0"/>
                    </a:cubicBezTo>
                    <a:cubicBezTo>
                      <a:pt x="28" y="7"/>
                      <a:pt x="27" y="14"/>
                      <a:pt x="26" y="21"/>
                    </a:cubicBezTo>
                    <a:cubicBezTo>
                      <a:pt x="25" y="24"/>
                      <a:pt x="22" y="27"/>
                      <a:pt x="20" y="30"/>
                    </a:cubicBezTo>
                    <a:cubicBezTo>
                      <a:pt x="17" y="29"/>
                      <a:pt x="15" y="27"/>
                      <a:pt x="14" y="27"/>
                    </a:cubicBezTo>
                    <a:close/>
                    <a:moveTo>
                      <a:pt x="24" y="8"/>
                    </a:moveTo>
                    <a:cubicBezTo>
                      <a:pt x="20" y="14"/>
                      <a:pt x="16" y="18"/>
                      <a:pt x="18" y="26"/>
                    </a:cubicBezTo>
                    <a:cubicBezTo>
                      <a:pt x="24" y="21"/>
                      <a:pt x="24" y="15"/>
                      <a:pt x="24" y="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301"/>
              <p:cNvSpPr>
                <a:spLocks/>
              </p:cNvSpPr>
              <p:nvPr/>
            </p:nvSpPr>
            <p:spPr bwMode="auto">
              <a:xfrm>
                <a:off x="2796" y="1383"/>
                <a:ext cx="32" cy="35"/>
              </a:xfrm>
              <a:custGeom>
                <a:avLst/>
                <a:gdLst>
                  <a:gd name="T0" fmla="*/ 15 w 19"/>
                  <a:gd name="T1" fmla="*/ 0 h 20"/>
                  <a:gd name="T2" fmla="*/ 19 w 19"/>
                  <a:gd name="T3" fmla="*/ 20 h 20"/>
                  <a:gd name="T4" fmla="*/ 0 w 19"/>
                  <a:gd name="T5" fmla="*/ 7 h 20"/>
                  <a:gd name="T6" fmla="*/ 15 w 1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5" y="0"/>
                    </a:moveTo>
                    <a:cubicBezTo>
                      <a:pt x="19" y="6"/>
                      <a:pt x="16" y="12"/>
                      <a:pt x="19" y="20"/>
                    </a:cubicBezTo>
                    <a:cubicBezTo>
                      <a:pt x="10" y="17"/>
                      <a:pt x="6" y="11"/>
                      <a:pt x="0" y="7"/>
                    </a:cubicBezTo>
                    <a:cubicBezTo>
                      <a:pt x="4" y="2"/>
                      <a:pt x="10" y="3"/>
                      <a:pt x="15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302"/>
              <p:cNvSpPr>
                <a:spLocks/>
              </p:cNvSpPr>
              <p:nvPr/>
            </p:nvSpPr>
            <p:spPr bwMode="auto">
              <a:xfrm>
                <a:off x="2967" y="1275"/>
                <a:ext cx="30" cy="31"/>
              </a:xfrm>
              <a:custGeom>
                <a:avLst/>
                <a:gdLst>
                  <a:gd name="T0" fmla="*/ 14 w 17"/>
                  <a:gd name="T1" fmla="*/ 0 h 18"/>
                  <a:gd name="T2" fmla="*/ 17 w 17"/>
                  <a:gd name="T3" fmla="*/ 17 h 18"/>
                  <a:gd name="T4" fmla="*/ 16 w 17"/>
                  <a:gd name="T5" fmla="*/ 18 h 18"/>
                  <a:gd name="T6" fmla="*/ 0 w 17"/>
                  <a:gd name="T7" fmla="*/ 9 h 18"/>
                  <a:gd name="T8" fmla="*/ 14 w 1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0"/>
                    </a:moveTo>
                    <a:cubicBezTo>
                      <a:pt x="15" y="6"/>
                      <a:pt x="16" y="11"/>
                      <a:pt x="17" y="17"/>
                    </a:cubicBezTo>
                    <a:cubicBezTo>
                      <a:pt x="17" y="17"/>
                      <a:pt x="16" y="18"/>
                      <a:pt x="16" y="18"/>
                    </a:cubicBezTo>
                    <a:cubicBezTo>
                      <a:pt x="10" y="15"/>
                      <a:pt x="5" y="12"/>
                      <a:pt x="0" y="9"/>
                    </a:cubicBezTo>
                    <a:cubicBezTo>
                      <a:pt x="3" y="2"/>
                      <a:pt x="7" y="0"/>
                      <a:pt x="14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03"/>
              <p:cNvSpPr>
                <a:spLocks/>
              </p:cNvSpPr>
              <p:nvPr/>
            </p:nvSpPr>
            <p:spPr bwMode="auto">
              <a:xfrm>
                <a:off x="2882" y="1332"/>
                <a:ext cx="32" cy="31"/>
              </a:xfrm>
              <a:custGeom>
                <a:avLst/>
                <a:gdLst>
                  <a:gd name="T0" fmla="*/ 18 w 19"/>
                  <a:gd name="T1" fmla="*/ 18 h 18"/>
                  <a:gd name="T2" fmla="*/ 3 w 19"/>
                  <a:gd name="T3" fmla="*/ 12 h 18"/>
                  <a:gd name="T4" fmla="*/ 3 w 19"/>
                  <a:gd name="T5" fmla="*/ 14 h 18"/>
                  <a:gd name="T6" fmla="*/ 0 w 19"/>
                  <a:gd name="T7" fmla="*/ 9 h 18"/>
                  <a:gd name="T8" fmla="*/ 15 w 19"/>
                  <a:gd name="T9" fmla="*/ 0 h 18"/>
                  <a:gd name="T10" fmla="*/ 19 w 19"/>
                  <a:gd name="T11" fmla="*/ 17 h 18"/>
                  <a:gd name="T12" fmla="*/ 18 w 19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8" y="18"/>
                    </a:moveTo>
                    <a:cubicBezTo>
                      <a:pt x="13" y="16"/>
                      <a:pt x="8" y="14"/>
                      <a:pt x="3" y="12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2" y="12"/>
                      <a:pt x="1" y="11"/>
                      <a:pt x="0" y="9"/>
                    </a:cubicBezTo>
                    <a:cubicBezTo>
                      <a:pt x="5" y="6"/>
                      <a:pt x="10" y="4"/>
                      <a:pt x="15" y="0"/>
                    </a:cubicBezTo>
                    <a:cubicBezTo>
                      <a:pt x="16" y="6"/>
                      <a:pt x="18" y="11"/>
                      <a:pt x="19" y="17"/>
                    </a:cubicBezTo>
                    <a:cubicBezTo>
                      <a:pt x="19" y="17"/>
                      <a:pt x="18" y="17"/>
                      <a:pt x="18" y="1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04"/>
              <p:cNvSpPr>
                <a:spLocks/>
              </p:cNvSpPr>
              <p:nvPr/>
            </p:nvSpPr>
            <p:spPr bwMode="auto">
              <a:xfrm>
                <a:off x="2948" y="1215"/>
                <a:ext cx="38" cy="29"/>
              </a:xfrm>
              <a:custGeom>
                <a:avLst/>
                <a:gdLst>
                  <a:gd name="T0" fmla="*/ 13 w 22"/>
                  <a:gd name="T1" fmla="*/ 7 h 17"/>
                  <a:gd name="T2" fmla="*/ 22 w 22"/>
                  <a:gd name="T3" fmla="*/ 10 h 17"/>
                  <a:gd name="T4" fmla="*/ 21 w 22"/>
                  <a:gd name="T5" fmla="*/ 12 h 17"/>
                  <a:gd name="T6" fmla="*/ 11 w 22"/>
                  <a:gd name="T7" fmla="*/ 11 h 17"/>
                  <a:gd name="T8" fmla="*/ 7 w 22"/>
                  <a:gd name="T9" fmla="*/ 17 h 17"/>
                  <a:gd name="T10" fmla="*/ 0 w 22"/>
                  <a:gd name="T11" fmla="*/ 13 h 17"/>
                  <a:gd name="T12" fmla="*/ 0 w 22"/>
                  <a:gd name="T13" fmla="*/ 11 h 17"/>
                  <a:gd name="T14" fmla="*/ 8 w 22"/>
                  <a:gd name="T15" fmla="*/ 6 h 17"/>
                  <a:gd name="T16" fmla="*/ 8 w 22"/>
                  <a:gd name="T17" fmla="*/ 1 h 17"/>
                  <a:gd name="T18" fmla="*/ 13 w 22"/>
                  <a:gd name="T1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7">
                    <a:moveTo>
                      <a:pt x="13" y="7"/>
                    </a:moveTo>
                    <a:cubicBezTo>
                      <a:pt x="16" y="8"/>
                      <a:pt x="19" y="9"/>
                      <a:pt x="22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18" y="12"/>
                      <a:pt x="15" y="11"/>
                      <a:pt x="11" y="11"/>
                    </a:cubicBezTo>
                    <a:cubicBezTo>
                      <a:pt x="10" y="13"/>
                      <a:pt x="9" y="14"/>
                      <a:pt x="7" y="17"/>
                    </a:cubicBezTo>
                    <a:cubicBezTo>
                      <a:pt x="5" y="16"/>
                      <a:pt x="2" y="15"/>
                      <a:pt x="0" y="13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3" y="10"/>
                      <a:pt x="5" y="8"/>
                      <a:pt x="8" y="6"/>
                    </a:cubicBezTo>
                    <a:cubicBezTo>
                      <a:pt x="8" y="4"/>
                      <a:pt x="8" y="2"/>
                      <a:pt x="8" y="1"/>
                    </a:cubicBezTo>
                    <a:cubicBezTo>
                      <a:pt x="12" y="0"/>
                      <a:pt x="12" y="0"/>
                      <a:pt x="13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05"/>
              <p:cNvSpPr>
                <a:spLocks/>
              </p:cNvSpPr>
              <p:nvPr/>
            </p:nvSpPr>
            <p:spPr bwMode="auto">
              <a:xfrm>
                <a:off x="2923" y="1201"/>
                <a:ext cx="20" cy="2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11 h 13"/>
                  <a:gd name="T4" fmla="*/ 3 w 12"/>
                  <a:gd name="T5" fmla="*/ 13 h 13"/>
                  <a:gd name="T6" fmla="*/ 6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11" y="1"/>
                      <a:pt x="12" y="3"/>
                      <a:pt x="12" y="11"/>
                    </a:cubicBezTo>
                    <a:cubicBezTo>
                      <a:pt x="9" y="12"/>
                      <a:pt x="6" y="12"/>
                      <a:pt x="3" y="13"/>
                    </a:cubicBezTo>
                    <a:cubicBezTo>
                      <a:pt x="0" y="8"/>
                      <a:pt x="1" y="3"/>
                      <a:pt x="6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06"/>
              <p:cNvSpPr>
                <a:spLocks/>
              </p:cNvSpPr>
              <p:nvPr/>
            </p:nvSpPr>
            <p:spPr bwMode="auto">
              <a:xfrm>
                <a:off x="2876" y="1179"/>
                <a:ext cx="18" cy="19"/>
              </a:xfrm>
              <a:custGeom>
                <a:avLst/>
                <a:gdLst>
                  <a:gd name="T0" fmla="*/ 9 w 10"/>
                  <a:gd name="T1" fmla="*/ 1 h 11"/>
                  <a:gd name="T2" fmla="*/ 10 w 10"/>
                  <a:gd name="T3" fmla="*/ 8 h 11"/>
                  <a:gd name="T4" fmla="*/ 0 w 10"/>
                  <a:gd name="T5" fmla="*/ 5 h 11"/>
                  <a:gd name="T6" fmla="*/ 2 w 10"/>
                  <a:gd name="T7" fmla="*/ 0 h 11"/>
                  <a:gd name="T8" fmla="*/ 9 w 10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1"/>
                    </a:moveTo>
                    <a:cubicBezTo>
                      <a:pt x="9" y="4"/>
                      <a:pt x="9" y="6"/>
                      <a:pt x="10" y="8"/>
                    </a:cubicBezTo>
                    <a:cubicBezTo>
                      <a:pt x="5" y="11"/>
                      <a:pt x="3" y="9"/>
                      <a:pt x="0" y="5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4" y="0"/>
                      <a:pt x="6" y="1"/>
                      <a:pt x="9" y="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07"/>
              <p:cNvSpPr>
                <a:spLocks/>
              </p:cNvSpPr>
              <p:nvPr/>
            </p:nvSpPr>
            <p:spPr bwMode="auto">
              <a:xfrm>
                <a:off x="2818" y="1224"/>
                <a:ext cx="17" cy="19"/>
              </a:xfrm>
              <a:custGeom>
                <a:avLst/>
                <a:gdLst>
                  <a:gd name="T0" fmla="*/ 10 w 10"/>
                  <a:gd name="T1" fmla="*/ 5 h 11"/>
                  <a:gd name="T2" fmla="*/ 6 w 10"/>
                  <a:gd name="T3" fmla="*/ 11 h 11"/>
                  <a:gd name="T4" fmla="*/ 0 w 10"/>
                  <a:gd name="T5" fmla="*/ 5 h 11"/>
                  <a:gd name="T6" fmla="*/ 5 w 10"/>
                  <a:gd name="T7" fmla="*/ 0 h 11"/>
                  <a:gd name="T8" fmla="*/ 10 w 10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0" y="5"/>
                    </a:moveTo>
                    <a:cubicBezTo>
                      <a:pt x="8" y="7"/>
                      <a:pt x="7" y="9"/>
                      <a:pt x="6" y="11"/>
                    </a:cubicBezTo>
                    <a:cubicBezTo>
                      <a:pt x="4" y="9"/>
                      <a:pt x="2" y="7"/>
                      <a:pt x="0" y="5"/>
                    </a:cubicBezTo>
                    <a:cubicBezTo>
                      <a:pt x="2" y="3"/>
                      <a:pt x="3" y="2"/>
                      <a:pt x="5" y="0"/>
                    </a:cubicBezTo>
                    <a:cubicBezTo>
                      <a:pt x="7" y="2"/>
                      <a:pt x="8" y="3"/>
                      <a:pt x="10" y="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08"/>
              <p:cNvSpPr>
                <a:spLocks/>
              </p:cNvSpPr>
              <p:nvPr/>
            </p:nvSpPr>
            <p:spPr bwMode="auto">
              <a:xfrm>
                <a:off x="3094" y="96"/>
                <a:ext cx="76" cy="211"/>
              </a:xfrm>
              <a:custGeom>
                <a:avLst/>
                <a:gdLst>
                  <a:gd name="T0" fmla="*/ 21 w 44"/>
                  <a:gd name="T1" fmla="*/ 0 h 123"/>
                  <a:gd name="T2" fmla="*/ 23 w 44"/>
                  <a:gd name="T3" fmla="*/ 9 h 123"/>
                  <a:gd name="T4" fmla="*/ 35 w 44"/>
                  <a:gd name="T5" fmla="*/ 38 h 123"/>
                  <a:gd name="T6" fmla="*/ 41 w 44"/>
                  <a:gd name="T7" fmla="*/ 44 h 123"/>
                  <a:gd name="T8" fmla="*/ 44 w 44"/>
                  <a:gd name="T9" fmla="*/ 49 h 123"/>
                  <a:gd name="T10" fmla="*/ 31 w 44"/>
                  <a:gd name="T11" fmla="*/ 79 h 123"/>
                  <a:gd name="T12" fmla="*/ 33 w 44"/>
                  <a:gd name="T13" fmla="*/ 102 h 123"/>
                  <a:gd name="T14" fmla="*/ 36 w 44"/>
                  <a:gd name="T15" fmla="*/ 115 h 123"/>
                  <a:gd name="T16" fmla="*/ 36 w 44"/>
                  <a:gd name="T17" fmla="*/ 123 h 123"/>
                  <a:gd name="T18" fmla="*/ 30 w 44"/>
                  <a:gd name="T19" fmla="*/ 115 h 123"/>
                  <a:gd name="T20" fmla="*/ 23 w 44"/>
                  <a:gd name="T21" fmla="*/ 82 h 123"/>
                  <a:gd name="T22" fmla="*/ 18 w 44"/>
                  <a:gd name="T23" fmla="*/ 69 h 123"/>
                  <a:gd name="T24" fmla="*/ 5 w 44"/>
                  <a:gd name="T25" fmla="*/ 60 h 123"/>
                  <a:gd name="T26" fmla="*/ 2 w 44"/>
                  <a:gd name="T27" fmla="*/ 59 h 123"/>
                  <a:gd name="T28" fmla="*/ 5 w 44"/>
                  <a:gd name="T29" fmla="*/ 52 h 123"/>
                  <a:gd name="T30" fmla="*/ 16 w 44"/>
                  <a:gd name="T31" fmla="*/ 31 h 123"/>
                  <a:gd name="T32" fmla="*/ 17 w 44"/>
                  <a:gd name="T33" fmla="*/ 5 h 123"/>
                  <a:gd name="T34" fmla="*/ 19 w 44"/>
                  <a:gd name="T35" fmla="*/ 0 h 123"/>
                  <a:gd name="T36" fmla="*/ 21 w 44"/>
                  <a:gd name="T3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123">
                    <a:moveTo>
                      <a:pt x="21" y="0"/>
                    </a:moveTo>
                    <a:cubicBezTo>
                      <a:pt x="22" y="3"/>
                      <a:pt x="23" y="6"/>
                      <a:pt x="23" y="9"/>
                    </a:cubicBezTo>
                    <a:cubicBezTo>
                      <a:pt x="25" y="20"/>
                      <a:pt x="29" y="29"/>
                      <a:pt x="35" y="38"/>
                    </a:cubicBezTo>
                    <a:cubicBezTo>
                      <a:pt x="36" y="40"/>
                      <a:pt x="39" y="42"/>
                      <a:pt x="41" y="44"/>
                    </a:cubicBezTo>
                    <a:cubicBezTo>
                      <a:pt x="42" y="45"/>
                      <a:pt x="43" y="47"/>
                      <a:pt x="44" y="49"/>
                    </a:cubicBezTo>
                    <a:cubicBezTo>
                      <a:pt x="33" y="57"/>
                      <a:pt x="31" y="68"/>
                      <a:pt x="31" y="79"/>
                    </a:cubicBezTo>
                    <a:cubicBezTo>
                      <a:pt x="31" y="87"/>
                      <a:pt x="32" y="95"/>
                      <a:pt x="33" y="102"/>
                    </a:cubicBezTo>
                    <a:cubicBezTo>
                      <a:pt x="33" y="106"/>
                      <a:pt x="35" y="111"/>
                      <a:pt x="36" y="115"/>
                    </a:cubicBezTo>
                    <a:cubicBezTo>
                      <a:pt x="36" y="117"/>
                      <a:pt x="36" y="120"/>
                      <a:pt x="36" y="123"/>
                    </a:cubicBezTo>
                    <a:cubicBezTo>
                      <a:pt x="32" y="121"/>
                      <a:pt x="30" y="119"/>
                      <a:pt x="30" y="115"/>
                    </a:cubicBezTo>
                    <a:cubicBezTo>
                      <a:pt x="28" y="104"/>
                      <a:pt x="25" y="93"/>
                      <a:pt x="23" y="82"/>
                    </a:cubicBezTo>
                    <a:cubicBezTo>
                      <a:pt x="22" y="78"/>
                      <a:pt x="20" y="73"/>
                      <a:pt x="18" y="69"/>
                    </a:cubicBezTo>
                    <a:cubicBezTo>
                      <a:pt x="15" y="63"/>
                      <a:pt x="11" y="60"/>
                      <a:pt x="5" y="60"/>
                    </a:cubicBezTo>
                    <a:cubicBezTo>
                      <a:pt x="4" y="59"/>
                      <a:pt x="3" y="59"/>
                      <a:pt x="2" y="59"/>
                    </a:cubicBezTo>
                    <a:cubicBezTo>
                      <a:pt x="0" y="55"/>
                      <a:pt x="2" y="53"/>
                      <a:pt x="5" y="52"/>
                    </a:cubicBezTo>
                    <a:cubicBezTo>
                      <a:pt x="14" y="48"/>
                      <a:pt x="16" y="40"/>
                      <a:pt x="16" y="31"/>
                    </a:cubicBezTo>
                    <a:cubicBezTo>
                      <a:pt x="17" y="23"/>
                      <a:pt x="17" y="14"/>
                      <a:pt x="17" y="5"/>
                    </a:cubicBezTo>
                    <a:cubicBezTo>
                      <a:pt x="18" y="3"/>
                      <a:pt x="18" y="2"/>
                      <a:pt x="19" y="0"/>
                    </a:cubicBezTo>
                    <a:cubicBezTo>
                      <a:pt x="20" y="0"/>
                      <a:pt x="20" y="0"/>
                      <a:pt x="21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09"/>
              <p:cNvSpPr>
                <a:spLocks noEditPoints="1"/>
              </p:cNvSpPr>
              <p:nvPr/>
            </p:nvSpPr>
            <p:spPr bwMode="auto">
              <a:xfrm>
                <a:off x="3173" y="156"/>
                <a:ext cx="64" cy="187"/>
              </a:xfrm>
              <a:custGeom>
                <a:avLst/>
                <a:gdLst>
                  <a:gd name="T0" fmla="*/ 17 w 37"/>
                  <a:gd name="T1" fmla="*/ 54 h 109"/>
                  <a:gd name="T2" fmla="*/ 9 w 37"/>
                  <a:gd name="T3" fmla="*/ 51 h 109"/>
                  <a:gd name="T4" fmla="*/ 2 w 37"/>
                  <a:gd name="T5" fmla="*/ 55 h 109"/>
                  <a:gd name="T6" fmla="*/ 4 w 37"/>
                  <a:gd name="T7" fmla="*/ 46 h 109"/>
                  <a:gd name="T8" fmla="*/ 10 w 37"/>
                  <a:gd name="T9" fmla="*/ 34 h 109"/>
                  <a:gd name="T10" fmla="*/ 15 w 37"/>
                  <a:gd name="T11" fmla="*/ 8 h 109"/>
                  <a:gd name="T12" fmla="*/ 19 w 37"/>
                  <a:gd name="T13" fmla="*/ 0 h 109"/>
                  <a:gd name="T14" fmla="*/ 20 w 37"/>
                  <a:gd name="T15" fmla="*/ 8 h 109"/>
                  <a:gd name="T16" fmla="*/ 25 w 37"/>
                  <a:gd name="T17" fmla="*/ 30 h 109"/>
                  <a:gd name="T18" fmla="*/ 37 w 37"/>
                  <a:gd name="T19" fmla="*/ 44 h 109"/>
                  <a:gd name="T20" fmla="*/ 36 w 37"/>
                  <a:gd name="T21" fmla="*/ 47 h 109"/>
                  <a:gd name="T22" fmla="*/ 27 w 37"/>
                  <a:gd name="T23" fmla="*/ 67 h 109"/>
                  <a:gd name="T24" fmla="*/ 29 w 37"/>
                  <a:gd name="T25" fmla="*/ 94 h 109"/>
                  <a:gd name="T26" fmla="*/ 30 w 37"/>
                  <a:gd name="T27" fmla="*/ 104 h 109"/>
                  <a:gd name="T28" fmla="*/ 29 w 37"/>
                  <a:gd name="T29" fmla="*/ 109 h 109"/>
                  <a:gd name="T30" fmla="*/ 27 w 37"/>
                  <a:gd name="T31" fmla="*/ 109 h 109"/>
                  <a:gd name="T32" fmla="*/ 25 w 37"/>
                  <a:gd name="T33" fmla="*/ 103 h 109"/>
                  <a:gd name="T34" fmla="*/ 20 w 37"/>
                  <a:gd name="T35" fmla="*/ 65 h 109"/>
                  <a:gd name="T36" fmla="*/ 17 w 37"/>
                  <a:gd name="T37" fmla="*/ 54 h 109"/>
                  <a:gd name="T38" fmla="*/ 23 w 37"/>
                  <a:gd name="T39" fmla="*/ 59 h 109"/>
                  <a:gd name="T40" fmla="*/ 23 w 37"/>
                  <a:gd name="T41" fmla="*/ 60 h 109"/>
                  <a:gd name="T42" fmla="*/ 23 w 37"/>
                  <a:gd name="T43" fmla="*/ 5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109">
                    <a:moveTo>
                      <a:pt x="17" y="54"/>
                    </a:moveTo>
                    <a:cubicBezTo>
                      <a:pt x="14" y="53"/>
                      <a:pt x="12" y="52"/>
                      <a:pt x="9" y="51"/>
                    </a:cubicBezTo>
                    <a:cubicBezTo>
                      <a:pt x="7" y="52"/>
                      <a:pt x="5" y="53"/>
                      <a:pt x="2" y="55"/>
                    </a:cubicBezTo>
                    <a:cubicBezTo>
                      <a:pt x="0" y="51"/>
                      <a:pt x="2" y="48"/>
                      <a:pt x="4" y="46"/>
                    </a:cubicBezTo>
                    <a:cubicBezTo>
                      <a:pt x="6" y="42"/>
                      <a:pt x="8" y="38"/>
                      <a:pt x="10" y="34"/>
                    </a:cubicBezTo>
                    <a:cubicBezTo>
                      <a:pt x="15" y="26"/>
                      <a:pt x="15" y="17"/>
                      <a:pt x="15" y="8"/>
                    </a:cubicBezTo>
                    <a:cubicBezTo>
                      <a:pt x="15" y="5"/>
                      <a:pt x="15" y="2"/>
                      <a:pt x="19" y="0"/>
                    </a:cubicBezTo>
                    <a:cubicBezTo>
                      <a:pt x="20" y="3"/>
                      <a:pt x="20" y="6"/>
                      <a:pt x="20" y="8"/>
                    </a:cubicBezTo>
                    <a:cubicBezTo>
                      <a:pt x="22" y="16"/>
                      <a:pt x="23" y="23"/>
                      <a:pt x="25" y="30"/>
                    </a:cubicBezTo>
                    <a:cubicBezTo>
                      <a:pt x="27" y="37"/>
                      <a:pt x="30" y="42"/>
                      <a:pt x="37" y="44"/>
                    </a:cubicBezTo>
                    <a:cubicBezTo>
                      <a:pt x="37" y="45"/>
                      <a:pt x="37" y="46"/>
                      <a:pt x="36" y="47"/>
                    </a:cubicBezTo>
                    <a:cubicBezTo>
                      <a:pt x="27" y="50"/>
                      <a:pt x="27" y="59"/>
                      <a:pt x="27" y="67"/>
                    </a:cubicBezTo>
                    <a:cubicBezTo>
                      <a:pt x="26" y="76"/>
                      <a:pt x="28" y="85"/>
                      <a:pt x="29" y="94"/>
                    </a:cubicBezTo>
                    <a:cubicBezTo>
                      <a:pt x="29" y="98"/>
                      <a:pt x="30" y="101"/>
                      <a:pt x="30" y="104"/>
                    </a:cubicBezTo>
                    <a:cubicBezTo>
                      <a:pt x="30" y="106"/>
                      <a:pt x="29" y="107"/>
                      <a:pt x="29" y="109"/>
                    </a:cubicBezTo>
                    <a:cubicBezTo>
                      <a:pt x="28" y="109"/>
                      <a:pt x="28" y="109"/>
                      <a:pt x="27" y="109"/>
                    </a:cubicBezTo>
                    <a:cubicBezTo>
                      <a:pt x="26" y="107"/>
                      <a:pt x="25" y="105"/>
                      <a:pt x="25" y="103"/>
                    </a:cubicBezTo>
                    <a:cubicBezTo>
                      <a:pt x="23" y="91"/>
                      <a:pt x="22" y="78"/>
                      <a:pt x="20" y="65"/>
                    </a:cubicBezTo>
                    <a:cubicBezTo>
                      <a:pt x="19" y="62"/>
                      <a:pt x="18" y="58"/>
                      <a:pt x="17" y="54"/>
                    </a:cubicBezTo>
                    <a:close/>
                    <a:moveTo>
                      <a:pt x="23" y="59"/>
                    </a:moveTo>
                    <a:cubicBezTo>
                      <a:pt x="23" y="59"/>
                      <a:pt x="23" y="60"/>
                      <a:pt x="23" y="60"/>
                    </a:cubicBezTo>
                    <a:cubicBezTo>
                      <a:pt x="23" y="60"/>
                      <a:pt x="23" y="59"/>
                      <a:pt x="23" y="5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10"/>
              <p:cNvSpPr>
                <a:spLocks/>
              </p:cNvSpPr>
              <p:nvPr/>
            </p:nvSpPr>
            <p:spPr bwMode="auto">
              <a:xfrm>
                <a:off x="3805" y="808"/>
                <a:ext cx="135" cy="108"/>
              </a:xfrm>
              <a:custGeom>
                <a:avLst/>
                <a:gdLst>
                  <a:gd name="T0" fmla="*/ 19 w 79"/>
                  <a:gd name="T1" fmla="*/ 39 h 63"/>
                  <a:gd name="T2" fmla="*/ 12 w 79"/>
                  <a:gd name="T3" fmla="*/ 63 h 63"/>
                  <a:gd name="T4" fmla="*/ 6 w 79"/>
                  <a:gd name="T5" fmla="*/ 45 h 63"/>
                  <a:gd name="T6" fmla="*/ 3 w 79"/>
                  <a:gd name="T7" fmla="*/ 58 h 63"/>
                  <a:gd name="T8" fmla="*/ 2 w 79"/>
                  <a:gd name="T9" fmla="*/ 57 h 63"/>
                  <a:gd name="T10" fmla="*/ 6 w 79"/>
                  <a:gd name="T11" fmla="*/ 34 h 63"/>
                  <a:gd name="T12" fmla="*/ 10 w 79"/>
                  <a:gd name="T13" fmla="*/ 53 h 63"/>
                  <a:gd name="T14" fmla="*/ 19 w 79"/>
                  <a:gd name="T15" fmla="*/ 30 h 63"/>
                  <a:gd name="T16" fmla="*/ 21 w 79"/>
                  <a:gd name="T17" fmla="*/ 30 h 63"/>
                  <a:gd name="T18" fmla="*/ 24 w 79"/>
                  <a:gd name="T19" fmla="*/ 42 h 63"/>
                  <a:gd name="T20" fmla="*/ 39 w 79"/>
                  <a:gd name="T21" fmla="*/ 21 h 63"/>
                  <a:gd name="T22" fmla="*/ 41 w 79"/>
                  <a:gd name="T23" fmla="*/ 39 h 63"/>
                  <a:gd name="T24" fmla="*/ 50 w 79"/>
                  <a:gd name="T25" fmla="*/ 23 h 63"/>
                  <a:gd name="T26" fmla="*/ 53 w 79"/>
                  <a:gd name="T27" fmla="*/ 28 h 63"/>
                  <a:gd name="T28" fmla="*/ 66 w 79"/>
                  <a:gd name="T29" fmla="*/ 2 h 63"/>
                  <a:gd name="T30" fmla="*/ 71 w 79"/>
                  <a:gd name="T31" fmla="*/ 13 h 63"/>
                  <a:gd name="T32" fmla="*/ 76 w 79"/>
                  <a:gd name="T33" fmla="*/ 0 h 63"/>
                  <a:gd name="T34" fmla="*/ 79 w 79"/>
                  <a:gd name="T35" fmla="*/ 1 h 63"/>
                  <a:gd name="T36" fmla="*/ 74 w 79"/>
                  <a:gd name="T37" fmla="*/ 18 h 63"/>
                  <a:gd name="T38" fmla="*/ 75 w 79"/>
                  <a:gd name="T39" fmla="*/ 18 h 63"/>
                  <a:gd name="T40" fmla="*/ 71 w 79"/>
                  <a:gd name="T41" fmla="*/ 21 h 63"/>
                  <a:gd name="T42" fmla="*/ 64 w 79"/>
                  <a:gd name="T43" fmla="*/ 7 h 63"/>
                  <a:gd name="T44" fmla="*/ 57 w 79"/>
                  <a:gd name="T45" fmla="*/ 25 h 63"/>
                  <a:gd name="T46" fmla="*/ 54 w 79"/>
                  <a:gd name="T47" fmla="*/ 41 h 63"/>
                  <a:gd name="T48" fmla="*/ 53 w 79"/>
                  <a:gd name="T49" fmla="*/ 41 h 63"/>
                  <a:gd name="T50" fmla="*/ 49 w 79"/>
                  <a:gd name="T51" fmla="*/ 30 h 63"/>
                  <a:gd name="T52" fmla="*/ 48 w 79"/>
                  <a:gd name="T53" fmla="*/ 30 h 63"/>
                  <a:gd name="T54" fmla="*/ 43 w 79"/>
                  <a:gd name="T55" fmla="*/ 50 h 63"/>
                  <a:gd name="T56" fmla="*/ 36 w 79"/>
                  <a:gd name="T57" fmla="*/ 28 h 63"/>
                  <a:gd name="T58" fmla="*/ 29 w 79"/>
                  <a:gd name="T59" fmla="*/ 40 h 63"/>
                  <a:gd name="T60" fmla="*/ 24 w 79"/>
                  <a:gd name="T61" fmla="*/ 56 h 63"/>
                  <a:gd name="T62" fmla="*/ 19 w 79"/>
                  <a:gd name="T63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" h="63">
                    <a:moveTo>
                      <a:pt x="19" y="39"/>
                    </a:moveTo>
                    <a:cubicBezTo>
                      <a:pt x="16" y="47"/>
                      <a:pt x="14" y="54"/>
                      <a:pt x="12" y="63"/>
                    </a:cubicBezTo>
                    <a:cubicBezTo>
                      <a:pt x="7" y="58"/>
                      <a:pt x="7" y="52"/>
                      <a:pt x="6" y="45"/>
                    </a:cubicBezTo>
                    <a:cubicBezTo>
                      <a:pt x="5" y="50"/>
                      <a:pt x="4" y="54"/>
                      <a:pt x="3" y="58"/>
                    </a:cubicBezTo>
                    <a:cubicBezTo>
                      <a:pt x="3" y="57"/>
                      <a:pt x="2" y="57"/>
                      <a:pt x="2" y="57"/>
                    </a:cubicBezTo>
                    <a:cubicBezTo>
                      <a:pt x="0" y="49"/>
                      <a:pt x="2" y="42"/>
                      <a:pt x="6" y="34"/>
                    </a:cubicBezTo>
                    <a:cubicBezTo>
                      <a:pt x="10" y="40"/>
                      <a:pt x="9" y="46"/>
                      <a:pt x="10" y="53"/>
                    </a:cubicBezTo>
                    <a:cubicBezTo>
                      <a:pt x="14" y="45"/>
                      <a:pt x="15" y="37"/>
                      <a:pt x="19" y="30"/>
                    </a:cubicBezTo>
                    <a:cubicBezTo>
                      <a:pt x="20" y="30"/>
                      <a:pt x="21" y="30"/>
                      <a:pt x="21" y="30"/>
                    </a:cubicBezTo>
                    <a:cubicBezTo>
                      <a:pt x="22" y="34"/>
                      <a:pt x="23" y="38"/>
                      <a:pt x="24" y="42"/>
                    </a:cubicBezTo>
                    <a:cubicBezTo>
                      <a:pt x="28" y="35"/>
                      <a:pt x="29" y="26"/>
                      <a:pt x="39" y="21"/>
                    </a:cubicBezTo>
                    <a:cubicBezTo>
                      <a:pt x="39" y="27"/>
                      <a:pt x="40" y="33"/>
                      <a:pt x="41" y="39"/>
                    </a:cubicBezTo>
                    <a:cubicBezTo>
                      <a:pt x="44" y="33"/>
                      <a:pt x="44" y="27"/>
                      <a:pt x="50" y="23"/>
                    </a:cubicBezTo>
                    <a:cubicBezTo>
                      <a:pt x="51" y="25"/>
                      <a:pt x="52" y="27"/>
                      <a:pt x="53" y="28"/>
                    </a:cubicBezTo>
                    <a:cubicBezTo>
                      <a:pt x="55" y="19"/>
                      <a:pt x="58" y="10"/>
                      <a:pt x="66" y="2"/>
                    </a:cubicBezTo>
                    <a:cubicBezTo>
                      <a:pt x="68" y="6"/>
                      <a:pt x="69" y="9"/>
                      <a:pt x="71" y="13"/>
                    </a:cubicBezTo>
                    <a:cubicBezTo>
                      <a:pt x="73" y="9"/>
                      <a:pt x="74" y="4"/>
                      <a:pt x="76" y="0"/>
                    </a:cubicBezTo>
                    <a:cubicBezTo>
                      <a:pt x="77" y="1"/>
                      <a:pt x="78" y="1"/>
                      <a:pt x="79" y="1"/>
                    </a:cubicBezTo>
                    <a:cubicBezTo>
                      <a:pt x="77" y="7"/>
                      <a:pt x="76" y="12"/>
                      <a:pt x="74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9"/>
                      <a:pt x="73" y="20"/>
                      <a:pt x="71" y="21"/>
                    </a:cubicBezTo>
                    <a:cubicBezTo>
                      <a:pt x="69" y="17"/>
                      <a:pt x="67" y="13"/>
                      <a:pt x="64" y="7"/>
                    </a:cubicBezTo>
                    <a:cubicBezTo>
                      <a:pt x="62" y="14"/>
                      <a:pt x="59" y="19"/>
                      <a:pt x="57" y="25"/>
                    </a:cubicBezTo>
                    <a:cubicBezTo>
                      <a:pt x="56" y="30"/>
                      <a:pt x="55" y="36"/>
                      <a:pt x="54" y="41"/>
                    </a:cubicBezTo>
                    <a:cubicBezTo>
                      <a:pt x="54" y="41"/>
                      <a:pt x="53" y="41"/>
                      <a:pt x="53" y="41"/>
                    </a:cubicBezTo>
                    <a:cubicBezTo>
                      <a:pt x="51" y="38"/>
                      <a:pt x="50" y="34"/>
                      <a:pt x="49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6" y="36"/>
                      <a:pt x="45" y="42"/>
                      <a:pt x="43" y="50"/>
                    </a:cubicBezTo>
                    <a:cubicBezTo>
                      <a:pt x="36" y="43"/>
                      <a:pt x="38" y="35"/>
                      <a:pt x="36" y="28"/>
                    </a:cubicBezTo>
                    <a:cubicBezTo>
                      <a:pt x="31" y="31"/>
                      <a:pt x="30" y="36"/>
                      <a:pt x="29" y="40"/>
                    </a:cubicBezTo>
                    <a:cubicBezTo>
                      <a:pt x="27" y="45"/>
                      <a:pt x="26" y="50"/>
                      <a:pt x="24" y="56"/>
                    </a:cubicBezTo>
                    <a:cubicBezTo>
                      <a:pt x="20" y="50"/>
                      <a:pt x="22" y="44"/>
                      <a:pt x="19" y="3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11"/>
              <p:cNvSpPr>
                <a:spLocks/>
              </p:cNvSpPr>
              <p:nvPr/>
            </p:nvSpPr>
            <p:spPr bwMode="auto">
              <a:xfrm>
                <a:off x="4054" y="570"/>
                <a:ext cx="60" cy="55"/>
              </a:xfrm>
              <a:custGeom>
                <a:avLst/>
                <a:gdLst>
                  <a:gd name="T0" fmla="*/ 19 w 35"/>
                  <a:gd name="T1" fmla="*/ 1 h 32"/>
                  <a:gd name="T2" fmla="*/ 29 w 35"/>
                  <a:gd name="T3" fmla="*/ 18 h 32"/>
                  <a:gd name="T4" fmla="*/ 26 w 35"/>
                  <a:gd name="T5" fmla="*/ 24 h 32"/>
                  <a:gd name="T6" fmla="*/ 9 w 35"/>
                  <a:gd name="T7" fmla="*/ 28 h 32"/>
                  <a:gd name="T8" fmla="*/ 2 w 35"/>
                  <a:gd name="T9" fmla="*/ 14 h 32"/>
                  <a:gd name="T10" fmla="*/ 19 w 35"/>
                  <a:gd name="T1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2">
                    <a:moveTo>
                      <a:pt x="19" y="1"/>
                    </a:moveTo>
                    <a:cubicBezTo>
                      <a:pt x="27" y="0"/>
                      <a:pt x="35" y="10"/>
                      <a:pt x="29" y="18"/>
                    </a:cubicBezTo>
                    <a:cubicBezTo>
                      <a:pt x="28" y="19"/>
                      <a:pt x="27" y="22"/>
                      <a:pt x="26" y="24"/>
                    </a:cubicBezTo>
                    <a:cubicBezTo>
                      <a:pt x="22" y="30"/>
                      <a:pt x="16" y="32"/>
                      <a:pt x="9" y="28"/>
                    </a:cubicBezTo>
                    <a:cubicBezTo>
                      <a:pt x="3" y="24"/>
                      <a:pt x="0" y="20"/>
                      <a:pt x="2" y="14"/>
                    </a:cubicBezTo>
                    <a:cubicBezTo>
                      <a:pt x="4" y="6"/>
                      <a:pt x="10" y="1"/>
                      <a:pt x="19" y="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12"/>
              <p:cNvSpPr>
                <a:spLocks/>
              </p:cNvSpPr>
              <p:nvPr/>
            </p:nvSpPr>
            <p:spPr bwMode="auto">
              <a:xfrm>
                <a:off x="4122" y="374"/>
                <a:ext cx="57" cy="74"/>
              </a:xfrm>
              <a:custGeom>
                <a:avLst/>
                <a:gdLst>
                  <a:gd name="T0" fmla="*/ 10 w 33"/>
                  <a:gd name="T1" fmla="*/ 26 h 43"/>
                  <a:gd name="T2" fmla="*/ 0 w 33"/>
                  <a:gd name="T3" fmla="*/ 19 h 43"/>
                  <a:gd name="T4" fmla="*/ 9 w 33"/>
                  <a:gd name="T5" fmla="*/ 15 h 43"/>
                  <a:gd name="T6" fmla="*/ 12 w 33"/>
                  <a:gd name="T7" fmla="*/ 0 h 43"/>
                  <a:gd name="T8" fmla="*/ 19 w 33"/>
                  <a:gd name="T9" fmla="*/ 11 h 43"/>
                  <a:gd name="T10" fmla="*/ 31 w 33"/>
                  <a:gd name="T11" fmla="*/ 10 h 43"/>
                  <a:gd name="T12" fmla="*/ 26 w 33"/>
                  <a:gd name="T13" fmla="*/ 23 h 43"/>
                  <a:gd name="T14" fmla="*/ 33 w 33"/>
                  <a:gd name="T15" fmla="*/ 31 h 43"/>
                  <a:gd name="T16" fmla="*/ 20 w 33"/>
                  <a:gd name="T17" fmla="*/ 31 h 43"/>
                  <a:gd name="T18" fmla="*/ 14 w 33"/>
                  <a:gd name="T19" fmla="*/ 43 h 43"/>
                  <a:gd name="T20" fmla="*/ 10 w 33"/>
                  <a:gd name="T21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3">
                    <a:moveTo>
                      <a:pt x="10" y="26"/>
                    </a:moveTo>
                    <a:cubicBezTo>
                      <a:pt x="7" y="24"/>
                      <a:pt x="4" y="22"/>
                      <a:pt x="0" y="19"/>
                    </a:cubicBezTo>
                    <a:cubicBezTo>
                      <a:pt x="3" y="17"/>
                      <a:pt x="6" y="16"/>
                      <a:pt x="9" y="15"/>
                    </a:cubicBezTo>
                    <a:cubicBezTo>
                      <a:pt x="10" y="10"/>
                      <a:pt x="7" y="4"/>
                      <a:pt x="12" y="0"/>
                    </a:cubicBezTo>
                    <a:cubicBezTo>
                      <a:pt x="15" y="4"/>
                      <a:pt x="17" y="7"/>
                      <a:pt x="19" y="11"/>
                    </a:cubicBezTo>
                    <a:cubicBezTo>
                      <a:pt x="23" y="10"/>
                      <a:pt x="27" y="10"/>
                      <a:pt x="31" y="10"/>
                    </a:cubicBezTo>
                    <a:cubicBezTo>
                      <a:pt x="33" y="16"/>
                      <a:pt x="27" y="18"/>
                      <a:pt x="26" y="23"/>
                    </a:cubicBezTo>
                    <a:cubicBezTo>
                      <a:pt x="28" y="25"/>
                      <a:pt x="31" y="28"/>
                      <a:pt x="33" y="31"/>
                    </a:cubicBezTo>
                    <a:cubicBezTo>
                      <a:pt x="29" y="35"/>
                      <a:pt x="25" y="31"/>
                      <a:pt x="20" y="31"/>
                    </a:cubicBezTo>
                    <a:cubicBezTo>
                      <a:pt x="18" y="35"/>
                      <a:pt x="16" y="38"/>
                      <a:pt x="14" y="43"/>
                    </a:cubicBezTo>
                    <a:cubicBezTo>
                      <a:pt x="10" y="37"/>
                      <a:pt x="11" y="31"/>
                      <a:pt x="10" y="26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13"/>
              <p:cNvSpPr>
                <a:spLocks noEditPoints="1"/>
              </p:cNvSpPr>
              <p:nvPr/>
            </p:nvSpPr>
            <p:spPr bwMode="auto">
              <a:xfrm>
                <a:off x="4400" y="122"/>
                <a:ext cx="42" cy="74"/>
              </a:xfrm>
              <a:custGeom>
                <a:avLst/>
                <a:gdLst>
                  <a:gd name="T0" fmla="*/ 23 w 24"/>
                  <a:gd name="T1" fmla="*/ 0 h 43"/>
                  <a:gd name="T2" fmla="*/ 15 w 24"/>
                  <a:gd name="T3" fmla="*/ 20 h 43"/>
                  <a:gd name="T4" fmla="*/ 20 w 24"/>
                  <a:gd name="T5" fmla="*/ 41 h 43"/>
                  <a:gd name="T6" fmla="*/ 7 w 24"/>
                  <a:gd name="T7" fmla="*/ 33 h 43"/>
                  <a:gd name="T8" fmla="*/ 9 w 24"/>
                  <a:gd name="T9" fmla="*/ 17 h 43"/>
                  <a:gd name="T10" fmla="*/ 0 w 24"/>
                  <a:gd name="T11" fmla="*/ 8 h 43"/>
                  <a:gd name="T12" fmla="*/ 10 w 24"/>
                  <a:gd name="T13" fmla="*/ 13 h 43"/>
                  <a:gd name="T14" fmla="*/ 23 w 24"/>
                  <a:gd name="T15" fmla="*/ 0 h 43"/>
                  <a:gd name="T16" fmla="*/ 17 w 24"/>
                  <a:gd name="T17" fmla="*/ 38 h 43"/>
                  <a:gd name="T18" fmla="*/ 12 w 24"/>
                  <a:gd name="T19" fmla="*/ 23 h 43"/>
                  <a:gd name="T20" fmla="*/ 17 w 24"/>
                  <a:gd name="T2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3">
                    <a:moveTo>
                      <a:pt x="23" y="0"/>
                    </a:moveTo>
                    <a:cubicBezTo>
                      <a:pt x="18" y="6"/>
                      <a:pt x="13" y="11"/>
                      <a:pt x="15" y="20"/>
                    </a:cubicBezTo>
                    <a:cubicBezTo>
                      <a:pt x="17" y="26"/>
                      <a:pt x="24" y="32"/>
                      <a:pt x="20" y="41"/>
                    </a:cubicBezTo>
                    <a:cubicBezTo>
                      <a:pt x="12" y="43"/>
                      <a:pt x="7" y="40"/>
                      <a:pt x="7" y="33"/>
                    </a:cubicBezTo>
                    <a:cubicBezTo>
                      <a:pt x="7" y="28"/>
                      <a:pt x="8" y="23"/>
                      <a:pt x="9" y="17"/>
                    </a:cubicBezTo>
                    <a:cubicBezTo>
                      <a:pt x="6" y="15"/>
                      <a:pt x="3" y="12"/>
                      <a:pt x="0" y="8"/>
                    </a:cubicBezTo>
                    <a:cubicBezTo>
                      <a:pt x="5" y="6"/>
                      <a:pt x="7" y="11"/>
                      <a:pt x="10" y="13"/>
                    </a:cubicBezTo>
                    <a:cubicBezTo>
                      <a:pt x="14" y="9"/>
                      <a:pt x="14" y="1"/>
                      <a:pt x="23" y="0"/>
                    </a:cubicBezTo>
                    <a:close/>
                    <a:moveTo>
                      <a:pt x="17" y="38"/>
                    </a:moveTo>
                    <a:cubicBezTo>
                      <a:pt x="18" y="33"/>
                      <a:pt x="16" y="28"/>
                      <a:pt x="12" y="23"/>
                    </a:cubicBezTo>
                    <a:cubicBezTo>
                      <a:pt x="10" y="34"/>
                      <a:pt x="11" y="37"/>
                      <a:pt x="17" y="38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14"/>
              <p:cNvSpPr>
                <a:spLocks/>
              </p:cNvSpPr>
              <p:nvPr/>
            </p:nvSpPr>
            <p:spPr bwMode="auto">
              <a:xfrm>
                <a:off x="3964" y="862"/>
                <a:ext cx="57" cy="46"/>
              </a:xfrm>
              <a:custGeom>
                <a:avLst/>
                <a:gdLst>
                  <a:gd name="T0" fmla="*/ 0 w 33"/>
                  <a:gd name="T1" fmla="*/ 5 h 27"/>
                  <a:gd name="T2" fmla="*/ 2 w 33"/>
                  <a:gd name="T3" fmla="*/ 0 h 27"/>
                  <a:gd name="T4" fmla="*/ 18 w 33"/>
                  <a:gd name="T5" fmla="*/ 16 h 27"/>
                  <a:gd name="T6" fmla="*/ 25 w 33"/>
                  <a:gd name="T7" fmla="*/ 12 h 27"/>
                  <a:gd name="T8" fmla="*/ 33 w 33"/>
                  <a:gd name="T9" fmla="*/ 9 h 27"/>
                  <a:gd name="T10" fmla="*/ 23 w 33"/>
                  <a:gd name="T11" fmla="*/ 24 h 27"/>
                  <a:gd name="T12" fmla="*/ 20 w 33"/>
                  <a:gd name="T13" fmla="*/ 27 h 27"/>
                  <a:gd name="T14" fmla="*/ 0 w 33"/>
                  <a:gd name="T15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0" y="5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10" y="3"/>
                      <a:pt x="11" y="12"/>
                      <a:pt x="18" y="16"/>
                    </a:cubicBezTo>
                    <a:cubicBezTo>
                      <a:pt x="22" y="17"/>
                      <a:pt x="24" y="15"/>
                      <a:pt x="25" y="12"/>
                    </a:cubicBezTo>
                    <a:cubicBezTo>
                      <a:pt x="27" y="9"/>
                      <a:pt x="29" y="8"/>
                      <a:pt x="33" y="9"/>
                    </a:cubicBezTo>
                    <a:cubicBezTo>
                      <a:pt x="31" y="15"/>
                      <a:pt x="27" y="19"/>
                      <a:pt x="23" y="24"/>
                    </a:cubicBezTo>
                    <a:cubicBezTo>
                      <a:pt x="23" y="26"/>
                      <a:pt x="21" y="26"/>
                      <a:pt x="20" y="27"/>
                    </a:cubicBezTo>
                    <a:cubicBezTo>
                      <a:pt x="13" y="19"/>
                      <a:pt x="6" y="12"/>
                      <a:pt x="0" y="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15"/>
              <p:cNvSpPr>
                <a:spLocks/>
              </p:cNvSpPr>
              <p:nvPr/>
            </p:nvSpPr>
            <p:spPr bwMode="auto">
              <a:xfrm>
                <a:off x="4320" y="259"/>
                <a:ext cx="37" cy="38"/>
              </a:xfrm>
              <a:custGeom>
                <a:avLst/>
                <a:gdLst>
                  <a:gd name="T0" fmla="*/ 8 w 22"/>
                  <a:gd name="T1" fmla="*/ 0 h 22"/>
                  <a:gd name="T2" fmla="*/ 13 w 22"/>
                  <a:gd name="T3" fmla="*/ 4 h 22"/>
                  <a:gd name="T4" fmla="*/ 18 w 22"/>
                  <a:gd name="T5" fmla="*/ 4 h 22"/>
                  <a:gd name="T6" fmla="*/ 17 w 22"/>
                  <a:gd name="T7" fmla="*/ 9 h 22"/>
                  <a:gd name="T8" fmla="*/ 22 w 22"/>
                  <a:gd name="T9" fmla="*/ 12 h 22"/>
                  <a:gd name="T10" fmla="*/ 13 w 22"/>
                  <a:gd name="T11" fmla="*/ 16 h 22"/>
                  <a:gd name="T12" fmla="*/ 10 w 22"/>
                  <a:gd name="T13" fmla="*/ 22 h 22"/>
                  <a:gd name="T14" fmla="*/ 4 w 22"/>
                  <a:gd name="T15" fmla="*/ 14 h 22"/>
                  <a:gd name="T16" fmla="*/ 0 w 22"/>
                  <a:gd name="T17" fmla="*/ 11 h 22"/>
                  <a:gd name="T18" fmla="*/ 1 w 22"/>
                  <a:gd name="T19" fmla="*/ 1 h 22"/>
                  <a:gd name="T20" fmla="*/ 8 w 2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2">
                    <a:moveTo>
                      <a:pt x="8" y="0"/>
                    </a:moveTo>
                    <a:cubicBezTo>
                      <a:pt x="10" y="1"/>
                      <a:pt x="11" y="3"/>
                      <a:pt x="13" y="4"/>
                    </a:cubicBezTo>
                    <a:cubicBezTo>
                      <a:pt x="14" y="4"/>
                      <a:pt x="16" y="4"/>
                      <a:pt x="18" y="4"/>
                    </a:cubicBezTo>
                    <a:cubicBezTo>
                      <a:pt x="18" y="6"/>
                      <a:pt x="17" y="7"/>
                      <a:pt x="17" y="9"/>
                    </a:cubicBezTo>
                    <a:cubicBezTo>
                      <a:pt x="18" y="10"/>
                      <a:pt x="19" y="11"/>
                      <a:pt x="22" y="12"/>
                    </a:cubicBezTo>
                    <a:cubicBezTo>
                      <a:pt x="18" y="14"/>
                      <a:pt x="16" y="15"/>
                      <a:pt x="13" y="16"/>
                    </a:cubicBezTo>
                    <a:cubicBezTo>
                      <a:pt x="12" y="18"/>
                      <a:pt x="11" y="20"/>
                      <a:pt x="10" y="22"/>
                    </a:cubicBezTo>
                    <a:cubicBezTo>
                      <a:pt x="8" y="21"/>
                      <a:pt x="8" y="21"/>
                      <a:pt x="4" y="14"/>
                    </a:cubicBezTo>
                    <a:cubicBezTo>
                      <a:pt x="3" y="13"/>
                      <a:pt x="1" y="12"/>
                      <a:pt x="0" y="11"/>
                    </a:cubicBezTo>
                    <a:cubicBezTo>
                      <a:pt x="0" y="8"/>
                      <a:pt x="1" y="5"/>
                      <a:pt x="1" y="1"/>
                    </a:cubicBezTo>
                    <a:cubicBezTo>
                      <a:pt x="3" y="1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16"/>
              <p:cNvSpPr>
                <a:spLocks/>
              </p:cNvSpPr>
              <p:nvPr/>
            </p:nvSpPr>
            <p:spPr bwMode="auto">
              <a:xfrm>
                <a:off x="3815" y="750"/>
                <a:ext cx="31" cy="29"/>
              </a:xfrm>
              <a:custGeom>
                <a:avLst/>
                <a:gdLst>
                  <a:gd name="T0" fmla="*/ 12 w 18"/>
                  <a:gd name="T1" fmla="*/ 17 h 17"/>
                  <a:gd name="T2" fmla="*/ 1 w 18"/>
                  <a:gd name="T3" fmla="*/ 12 h 17"/>
                  <a:gd name="T4" fmla="*/ 10 w 18"/>
                  <a:gd name="T5" fmla="*/ 0 h 17"/>
                  <a:gd name="T6" fmla="*/ 12 w 18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12" y="17"/>
                    </a:moveTo>
                    <a:cubicBezTo>
                      <a:pt x="4" y="17"/>
                      <a:pt x="2" y="16"/>
                      <a:pt x="1" y="12"/>
                    </a:cubicBezTo>
                    <a:cubicBezTo>
                      <a:pt x="0" y="6"/>
                      <a:pt x="3" y="2"/>
                      <a:pt x="10" y="0"/>
                    </a:cubicBezTo>
                    <a:cubicBezTo>
                      <a:pt x="18" y="6"/>
                      <a:pt x="18" y="10"/>
                      <a:pt x="12" y="1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17"/>
              <p:cNvSpPr>
                <a:spLocks/>
              </p:cNvSpPr>
              <p:nvPr/>
            </p:nvSpPr>
            <p:spPr bwMode="auto">
              <a:xfrm>
                <a:off x="3817" y="805"/>
                <a:ext cx="22" cy="26"/>
              </a:xfrm>
              <a:custGeom>
                <a:avLst/>
                <a:gdLst>
                  <a:gd name="T0" fmla="*/ 13 w 13"/>
                  <a:gd name="T1" fmla="*/ 7 h 15"/>
                  <a:gd name="T2" fmla="*/ 5 w 13"/>
                  <a:gd name="T3" fmla="*/ 14 h 15"/>
                  <a:gd name="T4" fmla="*/ 0 w 13"/>
                  <a:gd name="T5" fmla="*/ 7 h 15"/>
                  <a:gd name="T6" fmla="*/ 6 w 13"/>
                  <a:gd name="T7" fmla="*/ 0 h 15"/>
                  <a:gd name="T8" fmla="*/ 13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1" y="13"/>
                      <a:pt x="9" y="15"/>
                      <a:pt x="5" y="14"/>
                    </a:cubicBezTo>
                    <a:cubicBezTo>
                      <a:pt x="2" y="13"/>
                      <a:pt x="0" y="11"/>
                      <a:pt x="0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1" y="2"/>
                      <a:pt x="13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318"/>
              <p:cNvSpPr>
                <a:spLocks/>
              </p:cNvSpPr>
              <p:nvPr/>
            </p:nvSpPr>
            <p:spPr bwMode="auto">
              <a:xfrm>
                <a:off x="3863" y="801"/>
                <a:ext cx="16" cy="18"/>
              </a:xfrm>
              <a:custGeom>
                <a:avLst/>
                <a:gdLst>
                  <a:gd name="T0" fmla="*/ 0 w 9"/>
                  <a:gd name="T1" fmla="*/ 4 h 10"/>
                  <a:gd name="T2" fmla="*/ 4 w 9"/>
                  <a:gd name="T3" fmla="*/ 0 h 10"/>
                  <a:gd name="T4" fmla="*/ 6 w 9"/>
                  <a:gd name="T5" fmla="*/ 9 h 10"/>
                  <a:gd name="T6" fmla="*/ 0 w 9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  <a:cubicBezTo>
                      <a:pt x="9" y="3"/>
                      <a:pt x="9" y="4"/>
                      <a:pt x="6" y="9"/>
                    </a:cubicBezTo>
                    <a:cubicBezTo>
                      <a:pt x="3" y="10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319"/>
              <p:cNvSpPr>
                <a:spLocks noEditPoints="1"/>
              </p:cNvSpPr>
              <p:nvPr/>
            </p:nvSpPr>
            <p:spPr bwMode="auto">
              <a:xfrm>
                <a:off x="4716" y="251"/>
                <a:ext cx="82" cy="97"/>
              </a:xfrm>
              <a:custGeom>
                <a:avLst/>
                <a:gdLst>
                  <a:gd name="T0" fmla="*/ 48 w 48"/>
                  <a:gd name="T1" fmla="*/ 19 h 57"/>
                  <a:gd name="T2" fmla="*/ 32 w 48"/>
                  <a:gd name="T3" fmla="*/ 51 h 57"/>
                  <a:gd name="T4" fmla="*/ 9 w 48"/>
                  <a:gd name="T5" fmla="*/ 47 h 57"/>
                  <a:gd name="T6" fmla="*/ 14 w 48"/>
                  <a:gd name="T7" fmla="*/ 7 h 57"/>
                  <a:gd name="T8" fmla="*/ 35 w 48"/>
                  <a:gd name="T9" fmla="*/ 1 h 57"/>
                  <a:gd name="T10" fmla="*/ 48 w 48"/>
                  <a:gd name="T11" fmla="*/ 15 h 57"/>
                  <a:gd name="T12" fmla="*/ 48 w 48"/>
                  <a:gd name="T13" fmla="*/ 19 h 57"/>
                  <a:gd name="T14" fmla="*/ 35 w 48"/>
                  <a:gd name="T15" fmla="*/ 25 h 57"/>
                  <a:gd name="T16" fmla="*/ 34 w 48"/>
                  <a:gd name="T17" fmla="*/ 9 h 57"/>
                  <a:gd name="T18" fmla="*/ 13 w 48"/>
                  <a:gd name="T19" fmla="*/ 22 h 57"/>
                  <a:gd name="T20" fmla="*/ 35 w 48"/>
                  <a:gd name="T21" fmla="*/ 25 h 57"/>
                  <a:gd name="T22" fmla="*/ 21 w 48"/>
                  <a:gd name="T23" fmla="*/ 29 h 57"/>
                  <a:gd name="T24" fmla="*/ 28 w 48"/>
                  <a:gd name="T25" fmla="*/ 36 h 57"/>
                  <a:gd name="T26" fmla="*/ 28 w 48"/>
                  <a:gd name="T27" fmla="*/ 26 h 57"/>
                  <a:gd name="T28" fmla="*/ 19 w 48"/>
                  <a:gd name="T29" fmla="*/ 23 h 57"/>
                  <a:gd name="T30" fmla="*/ 16 w 48"/>
                  <a:gd name="T31" fmla="*/ 32 h 57"/>
                  <a:gd name="T32" fmla="*/ 17 w 48"/>
                  <a:gd name="T33" fmla="*/ 32 h 57"/>
                  <a:gd name="T34" fmla="*/ 21 w 48"/>
                  <a:gd name="T3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7">
                    <a:moveTo>
                      <a:pt x="48" y="19"/>
                    </a:moveTo>
                    <a:cubicBezTo>
                      <a:pt x="48" y="32"/>
                      <a:pt x="43" y="43"/>
                      <a:pt x="32" y="51"/>
                    </a:cubicBezTo>
                    <a:cubicBezTo>
                      <a:pt x="24" y="57"/>
                      <a:pt x="15" y="56"/>
                      <a:pt x="9" y="47"/>
                    </a:cubicBezTo>
                    <a:cubicBezTo>
                      <a:pt x="3" y="37"/>
                      <a:pt x="0" y="18"/>
                      <a:pt x="14" y="7"/>
                    </a:cubicBezTo>
                    <a:cubicBezTo>
                      <a:pt x="21" y="2"/>
                      <a:pt x="28" y="0"/>
                      <a:pt x="35" y="1"/>
                    </a:cubicBezTo>
                    <a:cubicBezTo>
                      <a:pt x="43" y="2"/>
                      <a:pt x="47" y="6"/>
                      <a:pt x="48" y="15"/>
                    </a:cubicBezTo>
                    <a:cubicBezTo>
                      <a:pt x="48" y="16"/>
                      <a:pt x="48" y="18"/>
                      <a:pt x="48" y="19"/>
                    </a:cubicBezTo>
                    <a:close/>
                    <a:moveTo>
                      <a:pt x="35" y="25"/>
                    </a:moveTo>
                    <a:cubicBezTo>
                      <a:pt x="39" y="19"/>
                      <a:pt x="35" y="14"/>
                      <a:pt x="34" y="9"/>
                    </a:cubicBezTo>
                    <a:cubicBezTo>
                      <a:pt x="25" y="3"/>
                      <a:pt x="16" y="10"/>
                      <a:pt x="13" y="22"/>
                    </a:cubicBezTo>
                    <a:cubicBezTo>
                      <a:pt x="22" y="13"/>
                      <a:pt x="30" y="14"/>
                      <a:pt x="35" y="25"/>
                    </a:cubicBezTo>
                    <a:close/>
                    <a:moveTo>
                      <a:pt x="21" y="29"/>
                    </a:moveTo>
                    <a:cubicBezTo>
                      <a:pt x="25" y="29"/>
                      <a:pt x="28" y="31"/>
                      <a:pt x="28" y="36"/>
                    </a:cubicBezTo>
                    <a:cubicBezTo>
                      <a:pt x="32" y="33"/>
                      <a:pt x="30" y="29"/>
                      <a:pt x="28" y="26"/>
                    </a:cubicBezTo>
                    <a:cubicBezTo>
                      <a:pt x="27" y="22"/>
                      <a:pt x="24" y="21"/>
                      <a:pt x="19" y="23"/>
                    </a:cubicBezTo>
                    <a:cubicBezTo>
                      <a:pt x="18" y="26"/>
                      <a:pt x="17" y="29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1"/>
                      <a:pt x="19" y="30"/>
                      <a:pt x="21" y="29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320"/>
              <p:cNvSpPr>
                <a:spLocks/>
              </p:cNvSpPr>
              <p:nvPr/>
            </p:nvSpPr>
            <p:spPr bwMode="auto">
              <a:xfrm>
                <a:off x="4644" y="364"/>
                <a:ext cx="165" cy="204"/>
              </a:xfrm>
              <a:custGeom>
                <a:avLst/>
                <a:gdLst>
                  <a:gd name="T0" fmla="*/ 41 w 96"/>
                  <a:gd name="T1" fmla="*/ 51 h 119"/>
                  <a:gd name="T2" fmla="*/ 40 w 96"/>
                  <a:gd name="T3" fmla="*/ 50 h 119"/>
                  <a:gd name="T4" fmla="*/ 39 w 96"/>
                  <a:gd name="T5" fmla="*/ 49 h 119"/>
                  <a:gd name="T6" fmla="*/ 50 w 96"/>
                  <a:gd name="T7" fmla="*/ 18 h 119"/>
                  <a:gd name="T8" fmla="*/ 49 w 96"/>
                  <a:gd name="T9" fmla="*/ 18 h 119"/>
                  <a:gd name="T10" fmla="*/ 31 w 96"/>
                  <a:gd name="T11" fmla="*/ 41 h 119"/>
                  <a:gd name="T12" fmla="*/ 24 w 96"/>
                  <a:gd name="T13" fmla="*/ 27 h 119"/>
                  <a:gd name="T14" fmla="*/ 19 w 96"/>
                  <a:gd name="T15" fmla="*/ 29 h 119"/>
                  <a:gd name="T16" fmla="*/ 0 w 96"/>
                  <a:gd name="T17" fmla="*/ 3 h 119"/>
                  <a:gd name="T18" fmla="*/ 5 w 96"/>
                  <a:gd name="T19" fmla="*/ 4 h 119"/>
                  <a:gd name="T20" fmla="*/ 20 w 96"/>
                  <a:gd name="T21" fmla="*/ 22 h 119"/>
                  <a:gd name="T22" fmla="*/ 26 w 96"/>
                  <a:gd name="T23" fmla="*/ 22 h 119"/>
                  <a:gd name="T24" fmla="*/ 32 w 96"/>
                  <a:gd name="T25" fmla="*/ 33 h 119"/>
                  <a:gd name="T26" fmla="*/ 56 w 96"/>
                  <a:gd name="T27" fmla="*/ 5 h 119"/>
                  <a:gd name="T28" fmla="*/ 58 w 96"/>
                  <a:gd name="T29" fmla="*/ 6 h 119"/>
                  <a:gd name="T30" fmla="*/ 49 w 96"/>
                  <a:gd name="T31" fmla="*/ 32 h 119"/>
                  <a:gd name="T32" fmla="*/ 66 w 96"/>
                  <a:gd name="T33" fmla="*/ 18 h 119"/>
                  <a:gd name="T34" fmla="*/ 68 w 96"/>
                  <a:gd name="T35" fmla="*/ 19 h 119"/>
                  <a:gd name="T36" fmla="*/ 50 w 96"/>
                  <a:gd name="T37" fmla="*/ 55 h 119"/>
                  <a:gd name="T38" fmla="*/ 71 w 96"/>
                  <a:gd name="T39" fmla="*/ 56 h 119"/>
                  <a:gd name="T40" fmla="*/ 62 w 96"/>
                  <a:gd name="T41" fmla="*/ 65 h 119"/>
                  <a:gd name="T42" fmla="*/ 69 w 96"/>
                  <a:gd name="T43" fmla="*/ 66 h 119"/>
                  <a:gd name="T44" fmla="*/ 73 w 96"/>
                  <a:gd name="T45" fmla="*/ 71 h 119"/>
                  <a:gd name="T46" fmla="*/ 66 w 96"/>
                  <a:gd name="T47" fmla="*/ 76 h 119"/>
                  <a:gd name="T48" fmla="*/ 78 w 96"/>
                  <a:gd name="T49" fmla="*/ 78 h 119"/>
                  <a:gd name="T50" fmla="*/ 69 w 96"/>
                  <a:gd name="T51" fmla="*/ 90 h 119"/>
                  <a:gd name="T52" fmla="*/ 73 w 96"/>
                  <a:gd name="T53" fmla="*/ 102 h 119"/>
                  <a:gd name="T54" fmla="*/ 87 w 96"/>
                  <a:gd name="T55" fmla="*/ 98 h 119"/>
                  <a:gd name="T56" fmla="*/ 84 w 96"/>
                  <a:gd name="T57" fmla="*/ 111 h 119"/>
                  <a:gd name="T58" fmla="*/ 95 w 96"/>
                  <a:gd name="T59" fmla="*/ 108 h 119"/>
                  <a:gd name="T60" fmla="*/ 96 w 96"/>
                  <a:gd name="T61" fmla="*/ 110 h 119"/>
                  <a:gd name="T62" fmla="*/ 79 w 96"/>
                  <a:gd name="T63" fmla="*/ 119 h 119"/>
                  <a:gd name="T64" fmla="*/ 81 w 96"/>
                  <a:gd name="T65" fmla="*/ 103 h 119"/>
                  <a:gd name="T66" fmla="*/ 71 w 96"/>
                  <a:gd name="T67" fmla="*/ 106 h 119"/>
                  <a:gd name="T68" fmla="*/ 64 w 96"/>
                  <a:gd name="T69" fmla="*/ 88 h 119"/>
                  <a:gd name="T70" fmla="*/ 70 w 96"/>
                  <a:gd name="T71" fmla="*/ 81 h 119"/>
                  <a:gd name="T72" fmla="*/ 60 w 96"/>
                  <a:gd name="T73" fmla="*/ 78 h 119"/>
                  <a:gd name="T74" fmla="*/ 68 w 96"/>
                  <a:gd name="T75" fmla="*/ 70 h 119"/>
                  <a:gd name="T76" fmla="*/ 56 w 96"/>
                  <a:gd name="T77" fmla="*/ 65 h 119"/>
                  <a:gd name="T78" fmla="*/ 66 w 96"/>
                  <a:gd name="T79" fmla="*/ 58 h 119"/>
                  <a:gd name="T80" fmla="*/ 45 w 96"/>
                  <a:gd name="T81" fmla="*/ 59 h 119"/>
                  <a:gd name="T82" fmla="*/ 61 w 96"/>
                  <a:gd name="T83" fmla="*/ 26 h 119"/>
                  <a:gd name="T84" fmla="*/ 41 w 96"/>
                  <a:gd name="T85" fmla="*/ 5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6" h="119">
                    <a:moveTo>
                      <a:pt x="41" y="51"/>
                    </a:moveTo>
                    <a:cubicBezTo>
                      <a:pt x="40" y="50"/>
                      <a:pt x="40" y="50"/>
                      <a:pt x="40" y="50"/>
                    </a:cubicBezTo>
                    <a:cubicBezTo>
                      <a:pt x="39" y="50"/>
                      <a:pt x="39" y="49"/>
                      <a:pt x="39" y="49"/>
                    </a:cubicBezTo>
                    <a:cubicBezTo>
                      <a:pt x="42" y="39"/>
                      <a:pt x="46" y="28"/>
                      <a:pt x="50" y="18"/>
                    </a:cubicBezTo>
                    <a:cubicBezTo>
                      <a:pt x="50" y="18"/>
                      <a:pt x="50" y="18"/>
                      <a:pt x="49" y="18"/>
                    </a:cubicBezTo>
                    <a:cubicBezTo>
                      <a:pt x="43" y="25"/>
                      <a:pt x="38" y="33"/>
                      <a:pt x="31" y="41"/>
                    </a:cubicBezTo>
                    <a:cubicBezTo>
                      <a:pt x="29" y="36"/>
                      <a:pt x="27" y="32"/>
                      <a:pt x="24" y="27"/>
                    </a:cubicBezTo>
                    <a:cubicBezTo>
                      <a:pt x="23" y="28"/>
                      <a:pt x="21" y="28"/>
                      <a:pt x="19" y="29"/>
                    </a:cubicBezTo>
                    <a:cubicBezTo>
                      <a:pt x="13" y="21"/>
                      <a:pt x="6" y="12"/>
                      <a:pt x="0" y="3"/>
                    </a:cubicBezTo>
                    <a:cubicBezTo>
                      <a:pt x="2" y="0"/>
                      <a:pt x="3" y="2"/>
                      <a:pt x="5" y="4"/>
                    </a:cubicBezTo>
                    <a:cubicBezTo>
                      <a:pt x="10" y="10"/>
                      <a:pt x="15" y="16"/>
                      <a:pt x="20" y="22"/>
                    </a:cubicBezTo>
                    <a:cubicBezTo>
                      <a:pt x="22" y="22"/>
                      <a:pt x="23" y="22"/>
                      <a:pt x="26" y="22"/>
                    </a:cubicBezTo>
                    <a:cubicBezTo>
                      <a:pt x="28" y="26"/>
                      <a:pt x="30" y="29"/>
                      <a:pt x="32" y="33"/>
                    </a:cubicBezTo>
                    <a:cubicBezTo>
                      <a:pt x="40" y="24"/>
                      <a:pt x="47" y="14"/>
                      <a:pt x="56" y="5"/>
                    </a:cubicBezTo>
                    <a:cubicBezTo>
                      <a:pt x="57" y="6"/>
                      <a:pt x="57" y="6"/>
                      <a:pt x="58" y="6"/>
                    </a:cubicBezTo>
                    <a:cubicBezTo>
                      <a:pt x="55" y="15"/>
                      <a:pt x="52" y="23"/>
                      <a:pt x="49" y="32"/>
                    </a:cubicBezTo>
                    <a:cubicBezTo>
                      <a:pt x="55" y="27"/>
                      <a:pt x="61" y="22"/>
                      <a:pt x="66" y="18"/>
                    </a:cubicBezTo>
                    <a:cubicBezTo>
                      <a:pt x="67" y="18"/>
                      <a:pt x="67" y="18"/>
                      <a:pt x="68" y="19"/>
                    </a:cubicBezTo>
                    <a:cubicBezTo>
                      <a:pt x="64" y="32"/>
                      <a:pt x="56" y="42"/>
                      <a:pt x="50" y="55"/>
                    </a:cubicBezTo>
                    <a:cubicBezTo>
                      <a:pt x="57" y="54"/>
                      <a:pt x="64" y="53"/>
                      <a:pt x="71" y="56"/>
                    </a:cubicBezTo>
                    <a:cubicBezTo>
                      <a:pt x="71" y="62"/>
                      <a:pt x="65" y="61"/>
                      <a:pt x="62" y="65"/>
                    </a:cubicBezTo>
                    <a:cubicBezTo>
                      <a:pt x="65" y="65"/>
                      <a:pt x="67" y="65"/>
                      <a:pt x="69" y="66"/>
                    </a:cubicBezTo>
                    <a:cubicBezTo>
                      <a:pt x="72" y="66"/>
                      <a:pt x="74" y="67"/>
                      <a:pt x="73" y="71"/>
                    </a:cubicBezTo>
                    <a:cubicBezTo>
                      <a:pt x="71" y="72"/>
                      <a:pt x="69" y="74"/>
                      <a:pt x="66" y="76"/>
                    </a:cubicBezTo>
                    <a:cubicBezTo>
                      <a:pt x="71" y="77"/>
                      <a:pt x="74" y="78"/>
                      <a:pt x="78" y="78"/>
                    </a:cubicBezTo>
                    <a:cubicBezTo>
                      <a:pt x="78" y="84"/>
                      <a:pt x="70" y="83"/>
                      <a:pt x="69" y="90"/>
                    </a:cubicBezTo>
                    <a:cubicBezTo>
                      <a:pt x="70" y="93"/>
                      <a:pt x="72" y="97"/>
                      <a:pt x="73" y="102"/>
                    </a:cubicBezTo>
                    <a:cubicBezTo>
                      <a:pt x="77" y="101"/>
                      <a:pt x="81" y="100"/>
                      <a:pt x="87" y="98"/>
                    </a:cubicBezTo>
                    <a:cubicBezTo>
                      <a:pt x="86" y="103"/>
                      <a:pt x="85" y="107"/>
                      <a:pt x="84" y="111"/>
                    </a:cubicBezTo>
                    <a:cubicBezTo>
                      <a:pt x="88" y="110"/>
                      <a:pt x="92" y="109"/>
                      <a:pt x="95" y="108"/>
                    </a:cubicBezTo>
                    <a:cubicBezTo>
                      <a:pt x="95" y="109"/>
                      <a:pt x="96" y="109"/>
                      <a:pt x="96" y="110"/>
                    </a:cubicBezTo>
                    <a:cubicBezTo>
                      <a:pt x="91" y="113"/>
                      <a:pt x="86" y="115"/>
                      <a:pt x="79" y="119"/>
                    </a:cubicBezTo>
                    <a:cubicBezTo>
                      <a:pt x="80" y="113"/>
                      <a:pt x="80" y="109"/>
                      <a:pt x="81" y="103"/>
                    </a:cubicBezTo>
                    <a:cubicBezTo>
                      <a:pt x="77" y="104"/>
                      <a:pt x="74" y="105"/>
                      <a:pt x="71" y="106"/>
                    </a:cubicBezTo>
                    <a:cubicBezTo>
                      <a:pt x="69" y="100"/>
                      <a:pt x="66" y="95"/>
                      <a:pt x="64" y="88"/>
                    </a:cubicBezTo>
                    <a:cubicBezTo>
                      <a:pt x="66" y="86"/>
                      <a:pt x="68" y="83"/>
                      <a:pt x="70" y="81"/>
                    </a:cubicBezTo>
                    <a:cubicBezTo>
                      <a:pt x="67" y="80"/>
                      <a:pt x="64" y="79"/>
                      <a:pt x="60" y="78"/>
                    </a:cubicBezTo>
                    <a:cubicBezTo>
                      <a:pt x="63" y="74"/>
                      <a:pt x="65" y="72"/>
                      <a:pt x="68" y="70"/>
                    </a:cubicBezTo>
                    <a:cubicBezTo>
                      <a:pt x="65" y="67"/>
                      <a:pt x="59" y="71"/>
                      <a:pt x="56" y="65"/>
                    </a:cubicBezTo>
                    <a:cubicBezTo>
                      <a:pt x="59" y="63"/>
                      <a:pt x="62" y="60"/>
                      <a:pt x="66" y="58"/>
                    </a:cubicBezTo>
                    <a:cubicBezTo>
                      <a:pt x="59" y="56"/>
                      <a:pt x="52" y="60"/>
                      <a:pt x="45" y="59"/>
                    </a:cubicBezTo>
                    <a:cubicBezTo>
                      <a:pt x="49" y="47"/>
                      <a:pt x="56" y="38"/>
                      <a:pt x="61" y="26"/>
                    </a:cubicBezTo>
                    <a:cubicBezTo>
                      <a:pt x="52" y="33"/>
                      <a:pt x="46" y="42"/>
                      <a:pt x="41" y="5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321"/>
              <p:cNvSpPr>
                <a:spLocks noEditPoints="1"/>
              </p:cNvSpPr>
              <p:nvPr/>
            </p:nvSpPr>
            <p:spPr bwMode="auto">
              <a:xfrm>
                <a:off x="4810" y="276"/>
                <a:ext cx="61" cy="74"/>
              </a:xfrm>
              <a:custGeom>
                <a:avLst/>
                <a:gdLst>
                  <a:gd name="T0" fmla="*/ 32 w 35"/>
                  <a:gd name="T1" fmla="*/ 39 h 43"/>
                  <a:gd name="T2" fmla="*/ 19 w 35"/>
                  <a:gd name="T3" fmla="*/ 34 h 43"/>
                  <a:gd name="T4" fmla="*/ 12 w 35"/>
                  <a:gd name="T5" fmla="*/ 43 h 43"/>
                  <a:gd name="T6" fmla="*/ 10 w 35"/>
                  <a:gd name="T7" fmla="*/ 29 h 43"/>
                  <a:gd name="T8" fmla="*/ 2 w 35"/>
                  <a:gd name="T9" fmla="*/ 26 h 43"/>
                  <a:gd name="T10" fmla="*/ 0 w 35"/>
                  <a:gd name="T11" fmla="*/ 21 h 43"/>
                  <a:gd name="T12" fmla="*/ 10 w 35"/>
                  <a:gd name="T13" fmla="*/ 18 h 43"/>
                  <a:gd name="T14" fmla="*/ 18 w 35"/>
                  <a:gd name="T15" fmla="*/ 0 h 43"/>
                  <a:gd name="T16" fmla="*/ 25 w 35"/>
                  <a:gd name="T17" fmla="*/ 17 h 43"/>
                  <a:gd name="T18" fmla="*/ 35 w 35"/>
                  <a:gd name="T19" fmla="*/ 18 h 43"/>
                  <a:gd name="T20" fmla="*/ 27 w 35"/>
                  <a:gd name="T21" fmla="*/ 25 h 43"/>
                  <a:gd name="T22" fmla="*/ 34 w 35"/>
                  <a:gd name="T23" fmla="*/ 38 h 43"/>
                  <a:gd name="T24" fmla="*/ 32 w 35"/>
                  <a:gd name="T25" fmla="*/ 39 h 43"/>
                  <a:gd name="T26" fmla="*/ 23 w 35"/>
                  <a:gd name="T27" fmla="*/ 31 h 43"/>
                  <a:gd name="T28" fmla="*/ 23 w 35"/>
                  <a:gd name="T29" fmla="*/ 31 h 43"/>
                  <a:gd name="T30" fmla="*/ 23 w 35"/>
                  <a:gd name="T31" fmla="*/ 31 h 43"/>
                  <a:gd name="T32" fmla="*/ 23 w 35"/>
                  <a:gd name="T33" fmla="*/ 30 h 43"/>
                  <a:gd name="T34" fmla="*/ 23 w 35"/>
                  <a:gd name="T3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43">
                    <a:moveTo>
                      <a:pt x="32" y="39"/>
                    </a:moveTo>
                    <a:cubicBezTo>
                      <a:pt x="28" y="37"/>
                      <a:pt x="24" y="36"/>
                      <a:pt x="19" y="34"/>
                    </a:cubicBezTo>
                    <a:cubicBezTo>
                      <a:pt x="17" y="37"/>
                      <a:pt x="14" y="40"/>
                      <a:pt x="12" y="43"/>
                    </a:cubicBezTo>
                    <a:cubicBezTo>
                      <a:pt x="10" y="42"/>
                      <a:pt x="10" y="42"/>
                      <a:pt x="10" y="29"/>
                    </a:cubicBezTo>
                    <a:cubicBezTo>
                      <a:pt x="8" y="29"/>
                      <a:pt x="5" y="27"/>
                      <a:pt x="2" y="26"/>
                    </a:cubicBezTo>
                    <a:cubicBezTo>
                      <a:pt x="2" y="25"/>
                      <a:pt x="1" y="23"/>
                      <a:pt x="0" y="21"/>
                    </a:cubicBezTo>
                    <a:cubicBezTo>
                      <a:pt x="4" y="20"/>
                      <a:pt x="7" y="19"/>
                      <a:pt x="10" y="18"/>
                    </a:cubicBezTo>
                    <a:cubicBezTo>
                      <a:pt x="13" y="13"/>
                      <a:pt x="12" y="6"/>
                      <a:pt x="18" y="0"/>
                    </a:cubicBezTo>
                    <a:cubicBezTo>
                      <a:pt x="20" y="6"/>
                      <a:pt x="23" y="11"/>
                      <a:pt x="25" y="17"/>
                    </a:cubicBezTo>
                    <a:cubicBezTo>
                      <a:pt x="28" y="17"/>
                      <a:pt x="31" y="17"/>
                      <a:pt x="35" y="18"/>
                    </a:cubicBezTo>
                    <a:cubicBezTo>
                      <a:pt x="32" y="21"/>
                      <a:pt x="30" y="22"/>
                      <a:pt x="27" y="25"/>
                    </a:cubicBezTo>
                    <a:cubicBezTo>
                      <a:pt x="29" y="29"/>
                      <a:pt x="32" y="34"/>
                      <a:pt x="34" y="38"/>
                    </a:cubicBezTo>
                    <a:cubicBezTo>
                      <a:pt x="33" y="38"/>
                      <a:pt x="33" y="39"/>
                      <a:pt x="32" y="39"/>
                    </a:cubicBezTo>
                    <a:close/>
                    <a:moveTo>
                      <a:pt x="23" y="31"/>
                    </a:move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322"/>
              <p:cNvSpPr>
                <a:spLocks noEditPoints="1"/>
              </p:cNvSpPr>
              <p:nvPr/>
            </p:nvSpPr>
            <p:spPr bwMode="auto">
              <a:xfrm>
                <a:off x="4709" y="166"/>
                <a:ext cx="41" cy="71"/>
              </a:xfrm>
              <a:custGeom>
                <a:avLst/>
                <a:gdLst>
                  <a:gd name="T0" fmla="*/ 9 w 24"/>
                  <a:gd name="T1" fmla="*/ 16 h 41"/>
                  <a:gd name="T2" fmla="*/ 0 w 24"/>
                  <a:gd name="T3" fmla="*/ 3 h 41"/>
                  <a:gd name="T4" fmla="*/ 1 w 24"/>
                  <a:gd name="T5" fmla="*/ 2 h 41"/>
                  <a:gd name="T6" fmla="*/ 12 w 24"/>
                  <a:gd name="T7" fmla="*/ 12 h 41"/>
                  <a:gd name="T8" fmla="*/ 22 w 24"/>
                  <a:gd name="T9" fmla="*/ 0 h 41"/>
                  <a:gd name="T10" fmla="*/ 23 w 24"/>
                  <a:gd name="T11" fmla="*/ 1 h 41"/>
                  <a:gd name="T12" fmla="*/ 14 w 24"/>
                  <a:gd name="T13" fmla="*/ 16 h 41"/>
                  <a:gd name="T14" fmla="*/ 23 w 24"/>
                  <a:gd name="T15" fmla="*/ 37 h 41"/>
                  <a:gd name="T16" fmla="*/ 7 w 24"/>
                  <a:gd name="T17" fmla="*/ 30 h 41"/>
                  <a:gd name="T18" fmla="*/ 9 w 24"/>
                  <a:gd name="T19" fmla="*/ 16 h 41"/>
                  <a:gd name="T20" fmla="*/ 18 w 24"/>
                  <a:gd name="T21" fmla="*/ 35 h 41"/>
                  <a:gd name="T22" fmla="*/ 19 w 24"/>
                  <a:gd name="T23" fmla="*/ 34 h 41"/>
                  <a:gd name="T24" fmla="*/ 11 w 24"/>
                  <a:gd name="T25" fmla="*/ 20 h 41"/>
                  <a:gd name="T26" fmla="*/ 11 w 24"/>
                  <a:gd name="T27" fmla="*/ 31 h 41"/>
                  <a:gd name="T28" fmla="*/ 18 w 24"/>
                  <a:gd name="T2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41">
                    <a:moveTo>
                      <a:pt x="9" y="16"/>
                    </a:moveTo>
                    <a:cubicBezTo>
                      <a:pt x="6" y="12"/>
                      <a:pt x="3" y="7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7" y="3"/>
                      <a:pt x="7" y="9"/>
                      <a:pt x="12" y="12"/>
                    </a:cubicBezTo>
                    <a:cubicBezTo>
                      <a:pt x="16" y="9"/>
                      <a:pt x="15" y="1"/>
                      <a:pt x="22" y="0"/>
                    </a:cubicBezTo>
                    <a:cubicBezTo>
                      <a:pt x="22" y="0"/>
                      <a:pt x="22" y="0"/>
                      <a:pt x="23" y="1"/>
                    </a:cubicBezTo>
                    <a:cubicBezTo>
                      <a:pt x="20" y="6"/>
                      <a:pt x="17" y="11"/>
                      <a:pt x="14" y="16"/>
                    </a:cubicBezTo>
                    <a:cubicBezTo>
                      <a:pt x="18" y="22"/>
                      <a:pt x="24" y="28"/>
                      <a:pt x="23" y="37"/>
                    </a:cubicBezTo>
                    <a:cubicBezTo>
                      <a:pt x="17" y="41"/>
                      <a:pt x="13" y="38"/>
                      <a:pt x="7" y="30"/>
                    </a:cubicBezTo>
                    <a:cubicBezTo>
                      <a:pt x="7" y="26"/>
                      <a:pt x="8" y="21"/>
                      <a:pt x="9" y="16"/>
                    </a:cubicBezTo>
                    <a:close/>
                    <a:moveTo>
                      <a:pt x="18" y="35"/>
                    </a:moveTo>
                    <a:cubicBezTo>
                      <a:pt x="18" y="35"/>
                      <a:pt x="18" y="34"/>
                      <a:pt x="19" y="34"/>
                    </a:cubicBezTo>
                    <a:cubicBezTo>
                      <a:pt x="19" y="29"/>
                      <a:pt x="16" y="24"/>
                      <a:pt x="11" y="20"/>
                    </a:cubicBezTo>
                    <a:cubicBezTo>
                      <a:pt x="11" y="24"/>
                      <a:pt x="11" y="27"/>
                      <a:pt x="11" y="31"/>
                    </a:cubicBezTo>
                    <a:cubicBezTo>
                      <a:pt x="13" y="32"/>
                      <a:pt x="16" y="34"/>
                      <a:pt x="18" y="3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323"/>
              <p:cNvSpPr>
                <a:spLocks/>
              </p:cNvSpPr>
              <p:nvPr/>
            </p:nvSpPr>
            <p:spPr bwMode="auto">
              <a:xfrm>
                <a:off x="4157" y="1558"/>
                <a:ext cx="60" cy="148"/>
              </a:xfrm>
              <a:custGeom>
                <a:avLst/>
                <a:gdLst>
                  <a:gd name="T0" fmla="*/ 0 w 35"/>
                  <a:gd name="T1" fmla="*/ 30 h 86"/>
                  <a:gd name="T2" fmla="*/ 2 w 35"/>
                  <a:gd name="T3" fmla="*/ 26 h 86"/>
                  <a:gd name="T4" fmla="*/ 11 w 35"/>
                  <a:gd name="T5" fmla="*/ 7 h 86"/>
                  <a:gd name="T6" fmla="*/ 17 w 35"/>
                  <a:gd name="T7" fmla="*/ 1 h 86"/>
                  <a:gd name="T8" fmla="*/ 19 w 35"/>
                  <a:gd name="T9" fmla="*/ 9 h 86"/>
                  <a:gd name="T10" fmla="*/ 35 w 35"/>
                  <a:gd name="T11" fmla="*/ 37 h 86"/>
                  <a:gd name="T12" fmla="*/ 31 w 35"/>
                  <a:gd name="T13" fmla="*/ 49 h 86"/>
                  <a:gd name="T14" fmla="*/ 27 w 35"/>
                  <a:gd name="T15" fmla="*/ 78 h 86"/>
                  <a:gd name="T16" fmla="*/ 25 w 35"/>
                  <a:gd name="T17" fmla="*/ 86 h 86"/>
                  <a:gd name="T18" fmla="*/ 24 w 35"/>
                  <a:gd name="T19" fmla="*/ 86 h 86"/>
                  <a:gd name="T20" fmla="*/ 22 w 35"/>
                  <a:gd name="T21" fmla="*/ 82 h 86"/>
                  <a:gd name="T22" fmla="*/ 15 w 35"/>
                  <a:gd name="T23" fmla="*/ 46 h 86"/>
                  <a:gd name="T24" fmla="*/ 6 w 35"/>
                  <a:gd name="T25" fmla="*/ 34 h 86"/>
                  <a:gd name="T26" fmla="*/ 0 w 35"/>
                  <a:gd name="T27" fmla="*/ 3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86">
                    <a:moveTo>
                      <a:pt x="0" y="30"/>
                    </a:moveTo>
                    <a:cubicBezTo>
                      <a:pt x="0" y="29"/>
                      <a:pt x="1" y="27"/>
                      <a:pt x="2" y="26"/>
                    </a:cubicBezTo>
                    <a:cubicBezTo>
                      <a:pt x="8" y="21"/>
                      <a:pt x="10" y="14"/>
                      <a:pt x="11" y="7"/>
                    </a:cubicBezTo>
                    <a:cubicBezTo>
                      <a:pt x="11" y="4"/>
                      <a:pt x="11" y="0"/>
                      <a:pt x="17" y="1"/>
                    </a:cubicBezTo>
                    <a:cubicBezTo>
                      <a:pt x="18" y="4"/>
                      <a:pt x="19" y="6"/>
                      <a:pt x="19" y="9"/>
                    </a:cubicBezTo>
                    <a:cubicBezTo>
                      <a:pt x="19" y="22"/>
                      <a:pt x="24" y="30"/>
                      <a:pt x="35" y="37"/>
                    </a:cubicBezTo>
                    <a:cubicBezTo>
                      <a:pt x="34" y="41"/>
                      <a:pt x="32" y="45"/>
                      <a:pt x="31" y="49"/>
                    </a:cubicBezTo>
                    <a:cubicBezTo>
                      <a:pt x="27" y="58"/>
                      <a:pt x="26" y="68"/>
                      <a:pt x="27" y="78"/>
                    </a:cubicBezTo>
                    <a:cubicBezTo>
                      <a:pt x="27" y="81"/>
                      <a:pt x="26" y="83"/>
                      <a:pt x="25" y="86"/>
                    </a:cubicBezTo>
                    <a:cubicBezTo>
                      <a:pt x="25" y="86"/>
                      <a:pt x="24" y="86"/>
                      <a:pt x="24" y="86"/>
                    </a:cubicBezTo>
                    <a:cubicBezTo>
                      <a:pt x="23" y="85"/>
                      <a:pt x="22" y="83"/>
                      <a:pt x="22" y="82"/>
                    </a:cubicBezTo>
                    <a:cubicBezTo>
                      <a:pt x="22" y="69"/>
                      <a:pt x="20" y="57"/>
                      <a:pt x="15" y="46"/>
                    </a:cubicBezTo>
                    <a:cubicBezTo>
                      <a:pt x="13" y="42"/>
                      <a:pt x="9" y="38"/>
                      <a:pt x="6" y="34"/>
                    </a:cubicBezTo>
                    <a:cubicBezTo>
                      <a:pt x="4" y="32"/>
                      <a:pt x="2" y="31"/>
                      <a:pt x="0" y="3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324"/>
              <p:cNvSpPr>
                <a:spLocks noEditPoints="1"/>
              </p:cNvSpPr>
              <p:nvPr/>
            </p:nvSpPr>
            <p:spPr bwMode="auto">
              <a:xfrm>
                <a:off x="4024" y="1687"/>
                <a:ext cx="47" cy="43"/>
              </a:xfrm>
              <a:custGeom>
                <a:avLst/>
                <a:gdLst>
                  <a:gd name="T0" fmla="*/ 21 w 27"/>
                  <a:gd name="T1" fmla="*/ 2 h 25"/>
                  <a:gd name="T2" fmla="*/ 23 w 27"/>
                  <a:gd name="T3" fmla="*/ 21 h 25"/>
                  <a:gd name="T4" fmla="*/ 5 w 27"/>
                  <a:gd name="T5" fmla="*/ 20 h 25"/>
                  <a:gd name="T6" fmla="*/ 6 w 27"/>
                  <a:gd name="T7" fmla="*/ 6 h 25"/>
                  <a:gd name="T8" fmla="*/ 21 w 27"/>
                  <a:gd name="T9" fmla="*/ 2 h 25"/>
                  <a:gd name="T10" fmla="*/ 15 w 27"/>
                  <a:gd name="T11" fmla="*/ 11 h 25"/>
                  <a:gd name="T12" fmla="*/ 10 w 27"/>
                  <a:gd name="T13" fmla="*/ 14 h 25"/>
                  <a:gd name="T14" fmla="*/ 18 w 27"/>
                  <a:gd name="T15" fmla="*/ 15 h 25"/>
                  <a:gd name="T16" fmla="*/ 15 w 27"/>
                  <a:gd name="T1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5">
                    <a:moveTo>
                      <a:pt x="21" y="2"/>
                    </a:moveTo>
                    <a:cubicBezTo>
                      <a:pt x="27" y="8"/>
                      <a:pt x="27" y="16"/>
                      <a:pt x="23" y="21"/>
                    </a:cubicBezTo>
                    <a:cubicBezTo>
                      <a:pt x="19" y="25"/>
                      <a:pt x="9" y="25"/>
                      <a:pt x="5" y="20"/>
                    </a:cubicBezTo>
                    <a:cubicBezTo>
                      <a:pt x="0" y="16"/>
                      <a:pt x="1" y="10"/>
                      <a:pt x="6" y="6"/>
                    </a:cubicBezTo>
                    <a:cubicBezTo>
                      <a:pt x="10" y="2"/>
                      <a:pt x="15" y="0"/>
                      <a:pt x="21" y="2"/>
                    </a:cubicBezTo>
                    <a:close/>
                    <a:moveTo>
                      <a:pt x="15" y="11"/>
                    </a:moveTo>
                    <a:cubicBezTo>
                      <a:pt x="13" y="12"/>
                      <a:pt x="12" y="13"/>
                      <a:pt x="10" y="14"/>
                    </a:cubicBezTo>
                    <a:cubicBezTo>
                      <a:pt x="12" y="17"/>
                      <a:pt x="14" y="17"/>
                      <a:pt x="18" y="15"/>
                    </a:cubicBezTo>
                    <a:cubicBezTo>
                      <a:pt x="17" y="14"/>
                      <a:pt x="16" y="13"/>
                      <a:pt x="15" y="11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325"/>
              <p:cNvSpPr>
                <a:spLocks/>
              </p:cNvSpPr>
              <p:nvPr/>
            </p:nvSpPr>
            <p:spPr bwMode="auto">
              <a:xfrm>
                <a:off x="4169" y="1696"/>
                <a:ext cx="25" cy="74"/>
              </a:xfrm>
              <a:custGeom>
                <a:avLst/>
                <a:gdLst>
                  <a:gd name="T0" fmla="*/ 14 w 15"/>
                  <a:gd name="T1" fmla="*/ 43 h 43"/>
                  <a:gd name="T2" fmla="*/ 11 w 15"/>
                  <a:gd name="T3" fmla="*/ 40 h 43"/>
                  <a:gd name="T4" fmla="*/ 1 w 15"/>
                  <a:gd name="T5" fmla="*/ 6 h 43"/>
                  <a:gd name="T6" fmla="*/ 2 w 15"/>
                  <a:gd name="T7" fmla="*/ 0 h 43"/>
                  <a:gd name="T8" fmla="*/ 15 w 15"/>
                  <a:gd name="T9" fmla="*/ 42 h 43"/>
                  <a:gd name="T10" fmla="*/ 14 w 15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14" y="43"/>
                    </a:moveTo>
                    <a:cubicBezTo>
                      <a:pt x="13" y="42"/>
                      <a:pt x="11" y="41"/>
                      <a:pt x="11" y="40"/>
                    </a:cubicBezTo>
                    <a:cubicBezTo>
                      <a:pt x="7" y="29"/>
                      <a:pt x="4" y="17"/>
                      <a:pt x="1" y="6"/>
                    </a:cubicBezTo>
                    <a:cubicBezTo>
                      <a:pt x="0" y="4"/>
                      <a:pt x="0" y="1"/>
                      <a:pt x="2" y="0"/>
                    </a:cubicBezTo>
                    <a:cubicBezTo>
                      <a:pt x="5" y="14"/>
                      <a:pt x="9" y="28"/>
                      <a:pt x="15" y="42"/>
                    </a:cubicBezTo>
                    <a:cubicBezTo>
                      <a:pt x="15" y="42"/>
                      <a:pt x="14" y="43"/>
                      <a:pt x="14" y="43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326"/>
              <p:cNvSpPr>
                <a:spLocks/>
              </p:cNvSpPr>
              <p:nvPr/>
            </p:nvSpPr>
            <p:spPr bwMode="auto">
              <a:xfrm>
                <a:off x="4148" y="1639"/>
                <a:ext cx="22" cy="21"/>
              </a:xfrm>
              <a:custGeom>
                <a:avLst/>
                <a:gdLst>
                  <a:gd name="T0" fmla="*/ 4 w 13"/>
                  <a:gd name="T1" fmla="*/ 0 h 12"/>
                  <a:gd name="T2" fmla="*/ 9 w 13"/>
                  <a:gd name="T3" fmla="*/ 1 h 12"/>
                  <a:gd name="T4" fmla="*/ 5 w 13"/>
                  <a:gd name="T5" fmla="*/ 12 h 12"/>
                  <a:gd name="T6" fmla="*/ 4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6" y="0"/>
                      <a:pt x="8" y="0"/>
                      <a:pt x="9" y="1"/>
                    </a:cubicBezTo>
                    <a:cubicBezTo>
                      <a:pt x="13" y="7"/>
                      <a:pt x="11" y="10"/>
                      <a:pt x="5" y="12"/>
                    </a:cubicBezTo>
                    <a:cubicBezTo>
                      <a:pt x="0" y="9"/>
                      <a:pt x="0" y="7"/>
                      <a:pt x="4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27"/>
              <p:cNvSpPr>
                <a:spLocks/>
              </p:cNvSpPr>
              <p:nvPr/>
            </p:nvSpPr>
            <p:spPr bwMode="auto">
              <a:xfrm>
                <a:off x="4037" y="1558"/>
                <a:ext cx="39" cy="26"/>
              </a:xfrm>
              <a:custGeom>
                <a:avLst/>
                <a:gdLst>
                  <a:gd name="T0" fmla="*/ 0 w 23"/>
                  <a:gd name="T1" fmla="*/ 15 h 15"/>
                  <a:gd name="T2" fmla="*/ 23 w 23"/>
                  <a:gd name="T3" fmla="*/ 2 h 15"/>
                  <a:gd name="T4" fmla="*/ 0 w 23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6"/>
                      <a:pt x="15" y="0"/>
                      <a:pt x="23" y="2"/>
                    </a:cubicBezTo>
                    <a:cubicBezTo>
                      <a:pt x="15" y="6"/>
                      <a:pt x="8" y="10"/>
                      <a:pt x="0" y="1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28"/>
              <p:cNvSpPr>
                <a:spLocks/>
              </p:cNvSpPr>
              <p:nvPr/>
            </p:nvSpPr>
            <p:spPr bwMode="auto">
              <a:xfrm>
                <a:off x="4151" y="1495"/>
                <a:ext cx="11" cy="43"/>
              </a:xfrm>
              <a:custGeom>
                <a:avLst/>
                <a:gdLst>
                  <a:gd name="T0" fmla="*/ 6 w 6"/>
                  <a:gd name="T1" fmla="*/ 0 h 25"/>
                  <a:gd name="T2" fmla="*/ 4 w 6"/>
                  <a:gd name="T3" fmla="*/ 24 h 25"/>
                  <a:gd name="T4" fmla="*/ 1 w 6"/>
                  <a:gd name="T5" fmla="*/ 19 h 25"/>
                  <a:gd name="T6" fmla="*/ 4 w 6"/>
                  <a:gd name="T7" fmla="*/ 0 h 25"/>
                  <a:gd name="T8" fmla="*/ 6 w 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5">
                    <a:moveTo>
                      <a:pt x="6" y="0"/>
                    </a:moveTo>
                    <a:cubicBezTo>
                      <a:pt x="5" y="8"/>
                      <a:pt x="5" y="16"/>
                      <a:pt x="4" y="24"/>
                    </a:cubicBezTo>
                    <a:cubicBezTo>
                      <a:pt x="1" y="25"/>
                      <a:pt x="0" y="22"/>
                      <a:pt x="1" y="19"/>
                    </a:cubicBezTo>
                    <a:cubicBezTo>
                      <a:pt x="2" y="13"/>
                      <a:pt x="3" y="6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29"/>
              <p:cNvSpPr>
                <a:spLocks/>
              </p:cNvSpPr>
              <p:nvPr/>
            </p:nvSpPr>
            <p:spPr bwMode="auto">
              <a:xfrm>
                <a:off x="4134" y="1438"/>
                <a:ext cx="12" cy="47"/>
              </a:xfrm>
              <a:custGeom>
                <a:avLst/>
                <a:gdLst>
                  <a:gd name="T0" fmla="*/ 4 w 7"/>
                  <a:gd name="T1" fmla="*/ 0 h 27"/>
                  <a:gd name="T2" fmla="*/ 7 w 7"/>
                  <a:gd name="T3" fmla="*/ 27 h 27"/>
                  <a:gd name="T4" fmla="*/ 4 w 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7">
                    <a:moveTo>
                      <a:pt x="4" y="0"/>
                    </a:moveTo>
                    <a:cubicBezTo>
                      <a:pt x="5" y="10"/>
                      <a:pt x="6" y="19"/>
                      <a:pt x="7" y="27"/>
                    </a:cubicBezTo>
                    <a:cubicBezTo>
                      <a:pt x="2" y="25"/>
                      <a:pt x="0" y="10"/>
                      <a:pt x="4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30"/>
              <p:cNvSpPr>
                <a:spLocks/>
              </p:cNvSpPr>
              <p:nvPr/>
            </p:nvSpPr>
            <p:spPr bwMode="auto">
              <a:xfrm>
                <a:off x="4098" y="1655"/>
                <a:ext cx="14" cy="46"/>
              </a:xfrm>
              <a:custGeom>
                <a:avLst/>
                <a:gdLst>
                  <a:gd name="T0" fmla="*/ 0 w 8"/>
                  <a:gd name="T1" fmla="*/ 27 h 27"/>
                  <a:gd name="T2" fmla="*/ 5 w 8"/>
                  <a:gd name="T3" fmla="*/ 0 h 27"/>
                  <a:gd name="T4" fmla="*/ 7 w 8"/>
                  <a:gd name="T5" fmla="*/ 0 h 27"/>
                  <a:gd name="T6" fmla="*/ 2 w 8"/>
                  <a:gd name="T7" fmla="*/ 27 h 27"/>
                  <a:gd name="T8" fmla="*/ 0 w 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0" y="27"/>
                    </a:moveTo>
                    <a:cubicBezTo>
                      <a:pt x="2" y="18"/>
                      <a:pt x="4" y="9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0"/>
                      <a:pt x="4" y="18"/>
                      <a:pt x="2" y="27"/>
                    </a:cubicBezTo>
                    <a:cubicBezTo>
                      <a:pt x="2" y="27"/>
                      <a:pt x="1" y="27"/>
                      <a:pt x="0" y="2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31"/>
              <p:cNvSpPr>
                <a:spLocks/>
              </p:cNvSpPr>
              <p:nvPr/>
            </p:nvSpPr>
            <p:spPr bwMode="auto">
              <a:xfrm>
                <a:off x="4074" y="1625"/>
                <a:ext cx="17" cy="38"/>
              </a:xfrm>
              <a:custGeom>
                <a:avLst/>
                <a:gdLst>
                  <a:gd name="T0" fmla="*/ 7 w 10"/>
                  <a:gd name="T1" fmla="*/ 0 h 22"/>
                  <a:gd name="T2" fmla="*/ 0 w 10"/>
                  <a:gd name="T3" fmla="*/ 22 h 22"/>
                  <a:gd name="T4" fmla="*/ 7 w 10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7" y="0"/>
                    </a:moveTo>
                    <a:cubicBezTo>
                      <a:pt x="10" y="6"/>
                      <a:pt x="8" y="13"/>
                      <a:pt x="0" y="22"/>
                    </a:cubicBezTo>
                    <a:cubicBezTo>
                      <a:pt x="2" y="15"/>
                      <a:pt x="5" y="7"/>
                      <a:pt x="7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32"/>
              <p:cNvSpPr>
                <a:spLocks/>
              </p:cNvSpPr>
              <p:nvPr/>
            </p:nvSpPr>
            <p:spPr bwMode="auto">
              <a:xfrm>
                <a:off x="4143" y="1704"/>
                <a:ext cx="10" cy="36"/>
              </a:xfrm>
              <a:custGeom>
                <a:avLst/>
                <a:gdLst>
                  <a:gd name="T0" fmla="*/ 0 w 6"/>
                  <a:gd name="T1" fmla="*/ 0 h 21"/>
                  <a:gd name="T2" fmla="*/ 3 w 6"/>
                  <a:gd name="T3" fmla="*/ 21 h 21"/>
                  <a:gd name="T4" fmla="*/ 0 w 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1">
                    <a:moveTo>
                      <a:pt x="0" y="0"/>
                    </a:moveTo>
                    <a:cubicBezTo>
                      <a:pt x="5" y="3"/>
                      <a:pt x="6" y="12"/>
                      <a:pt x="3" y="21"/>
                    </a:cubicBezTo>
                    <a:cubicBezTo>
                      <a:pt x="2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333"/>
              <p:cNvSpPr>
                <a:spLocks/>
              </p:cNvSpPr>
              <p:nvPr/>
            </p:nvSpPr>
            <p:spPr bwMode="auto">
              <a:xfrm>
                <a:off x="4049" y="1600"/>
                <a:ext cx="22" cy="20"/>
              </a:xfrm>
              <a:custGeom>
                <a:avLst/>
                <a:gdLst>
                  <a:gd name="T0" fmla="*/ 0 w 13"/>
                  <a:gd name="T1" fmla="*/ 12 h 12"/>
                  <a:gd name="T2" fmla="*/ 13 w 13"/>
                  <a:gd name="T3" fmla="*/ 0 h 12"/>
                  <a:gd name="T4" fmla="*/ 0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0" y="12"/>
                    </a:moveTo>
                    <a:cubicBezTo>
                      <a:pt x="0" y="8"/>
                      <a:pt x="6" y="1"/>
                      <a:pt x="13" y="0"/>
                    </a:cubicBezTo>
                    <a:cubicBezTo>
                      <a:pt x="9" y="4"/>
                      <a:pt x="4" y="9"/>
                      <a:pt x="0" y="12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334"/>
              <p:cNvSpPr>
                <a:spLocks/>
              </p:cNvSpPr>
              <p:nvPr/>
            </p:nvSpPr>
            <p:spPr bwMode="auto">
              <a:xfrm>
                <a:off x="4227" y="1672"/>
                <a:ext cx="31" cy="13"/>
              </a:xfrm>
              <a:custGeom>
                <a:avLst/>
                <a:gdLst>
                  <a:gd name="T0" fmla="*/ 0 w 18"/>
                  <a:gd name="T1" fmla="*/ 0 h 8"/>
                  <a:gd name="T2" fmla="*/ 18 w 18"/>
                  <a:gd name="T3" fmla="*/ 5 h 8"/>
                  <a:gd name="T4" fmla="*/ 0 w 1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0"/>
                    </a:moveTo>
                    <a:cubicBezTo>
                      <a:pt x="6" y="2"/>
                      <a:pt x="12" y="3"/>
                      <a:pt x="18" y="5"/>
                    </a:cubicBezTo>
                    <a:cubicBezTo>
                      <a:pt x="10" y="8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335"/>
              <p:cNvSpPr>
                <a:spLocks/>
              </p:cNvSpPr>
              <p:nvPr/>
            </p:nvSpPr>
            <p:spPr bwMode="auto">
              <a:xfrm>
                <a:off x="4059" y="1517"/>
                <a:ext cx="31" cy="9"/>
              </a:xfrm>
              <a:custGeom>
                <a:avLst/>
                <a:gdLst>
                  <a:gd name="T0" fmla="*/ 0 w 18"/>
                  <a:gd name="T1" fmla="*/ 5 h 5"/>
                  <a:gd name="T2" fmla="*/ 18 w 18"/>
                  <a:gd name="T3" fmla="*/ 5 h 5"/>
                  <a:gd name="T4" fmla="*/ 0 w 1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0" y="5"/>
                    </a:moveTo>
                    <a:cubicBezTo>
                      <a:pt x="2" y="0"/>
                      <a:pt x="9" y="0"/>
                      <a:pt x="18" y="5"/>
                    </a:cubicBezTo>
                    <a:cubicBezTo>
                      <a:pt x="12" y="5"/>
                      <a:pt x="6" y="5"/>
                      <a:pt x="0" y="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336"/>
              <p:cNvSpPr>
                <a:spLocks/>
              </p:cNvSpPr>
              <p:nvPr/>
            </p:nvSpPr>
            <p:spPr bwMode="auto">
              <a:xfrm>
                <a:off x="4194" y="1548"/>
                <a:ext cx="14" cy="26"/>
              </a:xfrm>
              <a:custGeom>
                <a:avLst/>
                <a:gdLst>
                  <a:gd name="T0" fmla="*/ 0 w 8"/>
                  <a:gd name="T1" fmla="*/ 15 h 15"/>
                  <a:gd name="T2" fmla="*/ 7 w 8"/>
                  <a:gd name="T3" fmla="*/ 0 h 15"/>
                  <a:gd name="T4" fmla="*/ 8 w 8"/>
                  <a:gd name="T5" fmla="*/ 0 h 15"/>
                  <a:gd name="T6" fmla="*/ 5 w 8"/>
                  <a:gd name="T7" fmla="*/ 15 h 15"/>
                  <a:gd name="T8" fmla="*/ 0 w 8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3" y="9"/>
                      <a:pt x="5" y="4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7" y="5"/>
                      <a:pt x="6" y="10"/>
                      <a:pt x="5" y="15"/>
                    </a:cubicBezTo>
                    <a:cubicBezTo>
                      <a:pt x="4" y="15"/>
                      <a:pt x="3" y="15"/>
                      <a:pt x="0" y="15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337"/>
              <p:cNvSpPr>
                <a:spLocks/>
              </p:cNvSpPr>
              <p:nvPr/>
            </p:nvSpPr>
            <p:spPr bwMode="auto">
              <a:xfrm>
                <a:off x="4229" y="1644"/>
                <a:ext cx="31" cy="9"/>
              </a:xfrm>
              <a:custGeom>
                <a:avLst/>
                <a:gdLst>
                  <a:gd name="T0" fmla="*/ 0 w 18"/>
                  <a:gd name="T1" fmla="*/ 3 h 5"/>
                  <a:gd name="T2" fmla="*/ 18 w 18"/>
                  <a:gd name="T3" fmla="*/ 0 h 5"/>
                  <a:gd name="T4" fmla="*/ 18 w 18"/>
                  <a:gd name="T5" fmla="*/ 1 h 5"/>
                  <a:gd name="T6" fmla="*/ 1 w 18"/>
                  <a:gd name="T7" fmla="*/ 5 h 5"/>
                  <a:gd name="T8" fmla="*/ 0 w 1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5">
                    <a:moveTo>
                      <a:pt x="0" y="3"/>
                    </a:moveTo>
                    <a:cubicBezTo>
                      <a:pt x="6" y="2"/>
                      <a:pt x="12" y="1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3" y="5"/>
                      <a:pt x="7" y="5"/>
                      <a:pt x="1" y="5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338"/>
              <p:cNvSpPr>
                <a:spLocks/>
              </p:cNvSpPr>
              <p:nvPr/>
            </p:nvSpPr>
            <p:spPr bwMode="auto">
              <a:xfrm>
                <a:off x="4069" y="1497"/>
                <a:ext cx="31" cy="12"/>
              </a:xfrm>
              <a:custGeom>
                <a:avLst/>
                <a:gdLst>
                  <a:gd name="T0" fmla="*/ 0 w 18"/>
                  <a:gd name="T1" fmla="*/ 0 h 7"/>
                  <a:gd name="T2" fmla="*/ 18 w 18"/>
                  <a:gd name="T3" fmla="*/ 5 h 7"/>
                  <a:gd name="T4" fmla="*/ 0 w 18"/>
                  <a:gd name="T5" fmla="*/ 2 h 7"/>
                  <a:gd name="T6" fmla="*/ 0 w 1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cubicBezTo>
                      <a:pt x="6" y="2"/>
                      <a:pt x="11" y="3"/>
                      <a:pt x="18" y="5"/>
                    </a:cubicBezTo>
                    <a:cubicBezTo>
                      <a:pt x="13" y="7"/>
                      <a:pt x="4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339"/>
              <p:cNvSpPr>
                <a:spLocks/>
              </p:cNvSpPr>
              <p:nvPr/>
            </p:nvSpPr>
            <p:spPr bwMode="auto">
              <a:xfrm>
                <a:off x="4078" y="1473"/>
                <a:ext cx="17" cy="24"/>
              </a:xfrm>
              <a:custGeom>
                <a:avLst/>
                <a:gdLst>
                  <a:gd name="T0" fmla="*/ 9 w 10"/>
                  <a:gd name="T1" fmla="*/ 14 h 14"/>
                  <a:gd name="T2" fmla="*/ 3 w 10"/>
                  <a:gd name="T3" fmla="*/ 0 h 14"/>
                  <a:gd name="T4" fmla="*/ 8 w 10"/>
                  <a:gd name="T5" fmla="*/ 11 h 14"/>
                  <a:gd name="T6" fmla="*/ 10 w 10"/>
                  <a:gd name="T7" fmla="*/ 13 h 14"/>
                  <a:gd name="T8" fmla="*/ 9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9" y="14"/>
                    </a:moveTo>
                    <a:cubicBezTo>
                      <a:pt x="3" y="11"/>
                      <a:pt x="0" y="5"/>
                      <a:pt x="3" y="0"/>
                    </a:cubicBezTo>
                    <a:cubicBezTo>
                      <a:pt x="5" y="4"/>
                      <a:pt x="6" y="7"/>
                      <a:pt x="8" y="11"/>
                    </a:cubicBezTo>
                    <a:cubicBezTo>
                      <a:pt x="8" y="12"/>
                      <a:pt x="9" y="13"/>
                      <a:pt x="10" y="13"/>
                    </a:cubicBezTo>
                    <a:cubicBezTo>
                      <a:pt x="10" y="14"/>
                      <a:pt x="9" y="14"/>
                      <a:pt x="9" y="14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340"/>
              <p:cNvSpPr>
                <a:spLocks/>
              </p:cNvSpPr>
              <p:nvPr/>
            </p:nvSpPr>
            <p:spPr bwMode="auto">
              <a:xfrm>
                <a:off x="4237" y="1606"/>
                <a:ext cx="24" cy="16"/>
              </a:xfrm>
              <a:custGeom>
                <a:avLst/>
                <a:gdLst>
                  <a:gd name="T0" fmla="*/ 0 w 14"/>
                  <a:gd name="T1" fmla="*/ 7 h 9"/>
                  <a:gd name="T2" fmla="*/ 14 w 14"/>
                  <a:gd name="T3" fmla="*/ 0 h 9"/>
                  <a:gd name="T4" fmla="*/ 0 w 14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7"/>
                    </a:moveTo>
                    <a:cubicBezTo>
                      <a:pt x="4" y="5"/>
                      <a:pt x="9" y="2"/>
                      <a:pt x="14" y="0"/>
                    </a:cubicBezTo>
                    <a:cubicBezTo>
                      <a:pt x="13" y="5"/>
                      <a:pt x="7" y="9"/>
                      <a:pt x="0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341"/>
              <p:cNvSpPr>
                <a:spLocks/>
              </p:cNvSpPr>
              <p:nvPr/>
            </p:nvSpPr>
            <p:spPr bwMode="auto">
              <a:xfrm>
                <a:off x="4165" y="1509"/>
                <a:ext cx="11" cy="27"/>
              </a:xfrm>
              <a:custGeom>
                <a:avLst/>
                <a:gdLst>
                  <a:gd name="T0" fmla="*/ 6 w 6"/>
                  <a:gd name="T1" fmla="*/ 0 h 16"/>
                  <a:gd name="T2" fmla="*/ 2 w 6"/>
                  <a:gd name="T3" fmla="*/ 16 h 16"/>
                  <a:gd name="T4" fmla="*/ 0 w 6"/>
                  <a:gd name="T5" fmla="*/ 14 h 16"/>
                  <a:gd name="T6" fmla="*/ 4 w 6"/>
                  <a:gd name="T7" fmla="*/ 0 h 16"/>
                  <a:gd name="T8" fmla="*/ 6 w 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cubicBezTo>
                      <a:pt x="5" y="5"/>
                      <a:pt x="4" y="10"/>
                      <a:pt x="2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1" y="9"/>
                      <a:pt x="2" y="5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342"/>
              <p:cNvSpPr>
                <a:spLocks/>
              </p:cNvSpPr>
              <p:nvPr/>
            </p:nvSpPr>
            <p:spPr bwMode="auto">
              <a:xfrm>
                <a:off x="4229" y="1588"/>
                <a:ext cx="13" cy="13"/>
              </a:xfrm>
              <a:custGeom>
                <a:avLst/>
                <a:gdLst>
                  <a:gd name="T0" fmla="*/ 0 w 8"/>
                  <a:gd name="T1" fmla="*/ 7 h 8"/>
                  <a:gd name="T2" fmla="*/ 8 w 8"/>
                  <a:gd name="T3" fmla="*/ 0 h 8"/>
                  <a:gd name="T4" fmla="*/ 1 w 8"/>
                  <a:gd name="T5" fmla="*/ 8 h 8"/>
                  <a:gd name="T6" fmla="*/ 0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cubicBezTo>
                      <a:pt x="2" y="5"/>
                      <a:pt x="5" y="2"/>
                      <a:pt x="8" y="0"/>
                    </a:cubicBezTo>
                    <a:cubicBezTo>
                      <a:pt x="7" y="5"/>
                      <a:pt x="5" y="7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343"/>
              <p:cNvSpPr>
                <a:spLocks/>
              </p:cNvSpPr>
              <p:nvPr/>
            </p:nvSpPr>
            <p:spPr bwMode="auto">
              <a:xfrm>
                <a:off x="4160" y="145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14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344"/>
              <p:cNvSpPr>
                <a:spLocks/>
              </p:cNvSpPr>
              <p:nvPr/>
            </p:nvSpPr>
            <p:spPr bwMode="auto">
              <a:xfrm>
                <a:off x="4498" y="3675"/>
                <a:ext cx="38" cy="56"/>
              </a:xfrm>
              <a:custGeom>
                <a:avLst/>
                <a:gdLst>
                  <a:gd name="T0" fmla="*/ 7 w 22"/>
                  <a:gd name="T1" fmla="*/ 19 h 33"/>
                  <a:gd name="T2" fmla="*/ 0 w 22"/>
                  <a:gd name="T3" fmla="*/ 16 h 33"/>
                  <a:gd name="T4" fmla="*/ 0 w 22"/>
                  <a:gd name="T5" fmla="*/ 15 h 33"/>
                  <a:gd name="T6" fmla="*/ 7 w 22"/>
                  <a:gd name="T7" fmla="*/ 12 h 33"/>
                  <a:gd name="T8" fmla="*/ 12 w 22"/>
                  <a:gd name="T9" fmla="*/ 0 h 33"/>
                  <a:gd name="T10" fmla="*/ 14 w 22"/>
                  <a:gd name="T11" fmla="*/ 0 h 33"/>
                  <a:gd name="T12" fmla="*/ 15 w 22"/>
                  <a:gd name="T13" fmla="*/ 13 h 33"/>
                  <a:gd name="T14" fmla="*/ 22 w 22"/>
                  <a:gd name="T15" fmla="*/ 19 h 33"/>
                  <a:gd name="T16" fmla="*/ 17 w 22"/>
                  <a:gd name="T17" fmla="*/ 20 h 33"/>
                  <a:gd name="T18" fmla="*/ 17 w 22"/>
                  <a:gd name="T19" fmla="*/ 28 h 33"/>
                  <a:gd name="T20" fmla="*/ 12 w 22"/>
                  <a:gd name="T21" fmla="*/ 25 h 33"/>
                  <a:gd name="T22" fmla="*/ 8 w 22"/>
                  <a:gd name="T23" fmla="*/ 33 h 33"/>
                  <a:gd name="T24" fmla="*/ 7 w 22"/>
                  <a:gd name="T25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33">
                    <a:moveTo>
                      <a:pt x="7" y="19"/>
                    </a:moveTo>
                    <a:cubicBezTo>
                      <a:pt x="5" y="18"/>
                      <a:pt x="2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" y="14"/>
                      <a:pt x="4" y="13"/>
                      <a:pt x="7" y="12"/>
                    </a:cubicBezTo>
                    <a:cubicBezTo>
                      <a:pt x="9" y="9"/>
                      <a:pt x="10" y="5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5"/>
                      <a:pt x="15" y="9"/>
                      <a:pt x="15" y="13"/>
                    </a:cubicBezTo>
                    <a:cubicBezTo>
                      <a:pt x="17" y="15"/>
                      <a:pt x="22" y="13"/>
                      <a:pt x="22" y="19"/>
                    </a:cubicBezTo>
                    <a:cubicBezTo>
                      <a:pt x="20" y="19"/>
                      <a:pt x="19" y="20"/>
                      <a:pt x="17" y="20"/>
                    </a:cubicBezTo>
                    <a:cubicBezTo>
                      <a:pt x="17" y="22"/>
                      <a:pt x="17" y="25"/>
                      <a:pt x="17" y="28"/>
                    </a:cubicBezTo>
                    <a:cubicBezTo>
                      <a:pt x="15" y="27"/>
                      <a:pt x="14" y="26"/>
                      <a:pt x="12" y="25"/>
                    </a:cubicBezTo>
                    <a:cubicBezTo>
                      <a:pt x="11" y="28"/>
                      <a:pt x="9" y="30"/>
                      <a:pt x="8" y="33"/>
                    </a:cubicBezTo>
                    <a:cubicBezTo>
                      <a:pt x="5" y="30"/>
                      <a:pt x="5" y="30"/>
                      <a:pt x="7" y="19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345"/>
              <p:cNvSpPr>
                <a:spLocks noEditPoints="1"/>
              </p:cNvSpPr>
              <p:nvPr/>
            </p:nvSpPr>
            <p:spPr bwMode="auto">
              <a:xfrm>
                <a:off x="4479" y="3778"/>
                <a:ext cx="41" cy="75"/>
              </a:xfrm>
              <a:custGeom>
                <a:avLst/>
                <a:gdLst>
                  <a:gd name="T0" fmla="*/ 11 w 24"/>
                  <a:gd name="T1" fmla="*/ 44 h 44"/>
                  <a:gd name="T2" fmla="*/ 11 w 24"/>
                  <a:gd name="T3" fmla="*/ 25 h 44"/>
                  <a:gd name="T4" fmla="*/ 0 w 24"/>
                  <a:gd name="T5" fmla="*/ 23 h 44"/>
                  <a:gd name="T6" fmla="*/ 12 w 24"/>
                  <a:gd name="T7" fmla="*/ 22 h 44"/>
                  <a:gd name="T8" fmla="*/ 22 w 24"/>
                  <a:gd name="T9" fmla="*/ 0 h 44"/>
                  <a:gd name="T10" fmla="*/ 24 w 24"/>
                  <a:gd name="T11" fmla="*/ 1 h 44"/>
                  <a:gd name="T12" fmla="*/ 19 w 24"/>
                  <a:gd name="T13" fmla="*/ 13 h 44"/>
                  <a:gd name="T14" fmla="*/ 16 w 24"/>
                  <a:gd name="T15" fmla="*/ 25 h 44"/>
                  <a:gd name="T16" fmla="*/ 20 w 24"/>
                  <a:gd name="T17" fmla="*/ 42 h 44"/>
                  <a:gd name="T18" fmla="*/ 11 w 24"/>
                  <a:gd name="T19" fmla="*/ 44 h 44"/>
                  <a:gd name="T20" fmla="*/ 15 w 24"/>
                  <a:gd name="T21" fmla="*/ 41 h 44"/>
                  <a:gd name="T22" fmla="*/ 15 w 24"/>
                  <a:gd name="T23" fmla="*/ 30 h 44"/>
                  <a:gd name="T24" fmla="*/ 15 w 24"/>
                  <a:gd name="T2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44">
                    <a:moveTo>
                      <a:pt x="11" y="44"/>
                    </a:moveTo>
                    <a:cubicBezTo>
                      <a:pt x="11" y="37"/>
                      <a:pt x="11" y="32"/>
                      <a:pt x="11" y="25"/>
                    </a:cubicBezTo>
                    <a:cubicBezTo>
                      <a:pt x="8" y="24"/>
                      <a:pt x="4" y="24"/>
                      <a:pt x="0" y="23"/>
                    </a:cubicBezTo>
                    <a:cubicBezTo>
                      <a:pt x="4" y="20"/>
                      <a:pt x="8" y="21"/>
                      <a:pt x="12" y="22"/>
                    </a:cubicBezTo>
                    <a:cubicBezTo>
                      <a:pt x="16" y="15"/>
                      <a:pt x="16" y="6"/>
                      <a:pt x="22" y="0"/>
                    </a:cubicBezTo>
                    <a:cubicBezTo>
                      <a:pt x="23" y="0"/>
                      <a:pt x="23" y="1"/>
                      <a:pt x="24" y="1"/>
                    </a:cubicBezTo>
                    <a:cubicBezTo>
                      <a:pt x="22" y="5"/>
                      <a:pt x="20" y="9"/>
                      <a:pt x="19" y="13"/>
                    </a:cubicBezTo>
                    <a:cubicBezTo>
                      <a:pt x="18" y="17"/>
                      <a:pt x="17" y="21"/>
                      <a:pt x="16" y="25"/>
                    </a:cubicBezTo>
                    <a:cubicBezTo>
                      <a:pt x="20" y="30"/>
                      <a:pt x="23" y="35"/>
                      <a:pt x="20" y="42"/>
                    </a:cubicBezTo>
                    <a:cubicBezTo>
                      <a:pt x="18" y="42"/>
                      <a:pt x="16" y="43"/>
                      <a:pt x="11" y="44"/>
                    </a:cubicBezTo>
                    <a:close/>
                    <a:moveTo>
                      <a:pt x="15" y="41"/>
                    </a:moveTo>
                    <a:cubicBezTo>
                      <a:pt x="20" y="36"/>
                      <a:pt x="19" y="34"/>
                      <a:pt x="15" y="30"/>
                    </a:cubicBezTo>
                    <a:cubicBezTo>
                      <a:pt x="15" y="33"/>
                      <a:pt x="15" y="36"/>
                      <a:pt x="15" y="4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346"/>
              <p:cNvSpPr>
                <a:spLocks/>
              </p:cNvSpPr>
              <p:nvPr/>
            </p:nvSpPr>
            <p:spPr bwMode="auto">
              <a:xfrm>
                <a:off x="4532" y="3649"/>
                <a:ext cx="26" cy="26"/>
              </a:xfrm>
              <a:custGeom>
                <a:avLst/>
                <a:gdLst>
                  <a:gd name="T0" fmla="*/ 4 w 15"/>
                  <a:gd name="T1" fmla="*/ 15 h 15"/>
                  <a:gd name="T2" fmla="*/ 0 w 15"/>
                  <a:gd name="T3" fmla="*/ 7 h 15"/>
                  <a:gd name="T4" fmla="*/ 8 w 15"/>
                  <a:gd name="T5" fmla="*/ 0 h 15"/>
                  <a:gd name="T6" fmla="*/ 4 w 15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4" y="15"/>
                    </a:moveTo>
                    <a:cubicBezTo>
                      <a:pt x="3" y="12"/>
                      <a:pt x="2" y="10"/>
                      <a:pt x="0" y="7"/>
                    </a:cubicBezTo>
                    <a:cubicBezTo>
                      <a:pt x="3" y="4"/>
                      <a:pt x="6" y="2"/>
                      <a:pt x="8" y="0"/>
                    </a:cubicBezTo>
                    <a:cubicBezTo>
                      <a:pt x="15" y="6"/>
                      <a:pt x="13" y="10"/>
                      <a:pt x="4" y="15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347"/>
              <p:cNvSpPr>
                <a:spLocks/>
              </p:cNvSpPr>
              <p:nvPr/>
            </p:nvSpPr>
            <p:spPr bwMode="auto">
              <a:xfrm>
                <a:off x="4361" y="34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48"/>
              <p:cNvSpPr>
                <a:spLocks noEditPoints="1"/>
              </p:cNvSpPr>
              <p:nvPr/>
            </p:nvSpPr>
            <p:spPr bwMode="auto">
              <a:xfrm>
                <a:off x="4268" y="2370"/>
                <a:ext cx="47" cy="45"/>
              </a:xfrm>
              <a:custGeom>
                <a:avLst/>
                <a:gdLst>
                  <a:gd name="T0" fmla="*/ 1 w 27"/>
                  <a:gd name="T1" fmla="*/ 15 h 26"/>
                  <a:gd name="T2" fmla="*/ 18 w 27"/>
                  <a:gd name="T3" fmla="*/ 1 h 26"/>
                  <a:gd name="T4" fmla="*/ 25 w 27"/>
                  <a:gd name="T5" fmla="*/ 9 h 26"/>
                  <a:gd name="T6" fmla="*/ 24 w 27"/>
                  <a:gd name="T7" fmla="*/ 18 h 26"/>
                  <a:gd name="T8" fmla="*/ 12 w 27"/>
                  <a:gd name="T9" fmla="*/ 24 h 26"/>
                  <a:gd name="T10" fmla="*/ 1 w 27"/>
                  <a:gd name="T11" fmla="*/ 15 h 26"/>
                  <a:gd name="T12" fmla="*/ 13 w 27"/>
                  <a:gd name="T13" fmla="*/ 16 h 26"/>
                  <a:gd name="T14" fmla="*/ 15 w 27"/>
                  <a:gd name="T15" fmla="*/ 15 h 26"/>
                  <a:gd name="T16" fmla="*/ 13 w 27"/>
                  <a:gd name="T17" fmla="*/ 10 h 26"/>
                  <a:gd name="T18" fmla="*/ 11 w 27"/>
                  <a:gd name="T19" fmla="*/ 10 h 26"/>
                  <a:gd name="T20" fmla="*/ 13 w 27"/>
                  <a:gd name="T2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6">
                    <a:moveTo>
                      <a:pt x="1" y="15"/>
                    </a:moveTo>
                    <a:cubicBezTo>
                      <a:pt x="0" y="8"/>
                      <a:pt x="10" y="0"/>
                      <a:pt x="18" y="1"/>
                    </a:cubicBezTo>
                    <a:cubicBezTo>
                      <a:pt x="23" y="2"/>
                      <a:pt x="24" y="5"/>
                      <a:pt x="25" y="9"/>
                    </a:cubicBezTo>
                    <a:cubicBezTo>
                      <a:pt x="27" y="12"/>
                      <a:pt x="27" y="16"/>
                      <a:pt x="24" y="18"/>
                    </a:cubicBezTo>
                    <a:cubicBezTo>
                      <a:pt x="20" y="21"/>
                      <a:pt x="16" y="23"/>
                      <a:pt x="12" y="24"/>
                    </a:cubicBezTo>
                    <a:cubicBezTo>
                      <a:pt x="6" y="26"/>
                      <a:pt x="1" y="22"/>
                      <a:pt x="1" y="15"/>
                    </a:cubicBezTo>
                    <a:close/>
                    <a:moveTo>
                      <a:pt x="13" y="16"/>
                    </a:moveTo>
                    <a:cubicBezTo>
                      <a:pt x="14" y="16"/>
                      <a:pt x="14" y="16"/>
                      <a:pt x="15" y="15"/>
                    </a:cubicBezTo>
                    <a:cubicBezTo>
                      <a:pt x="14" y="14"/>
                      <a:pt x="14" y="12"/>
                      <a:pt x="13" y="10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2" y="12"/>
                      <a:pt x="13" y="14"/>
                      <a:pt x="13" y="16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49"/>
              <p:cNvSpPr>
                <a:spLocks/>
              </p:cNvSpPr>
              <p:nvPr/>
            </p:nvSpPr>
            <p:spPr bwMode="auto">
              <a:xfrm>
                <a:off x="4141" y="2393"/>
                <a:ext cx="29" cy="27"/>
              </a:xfrm>
              <a:custGeom>
                <a:avLst/>
                <a:gdLst>
                  <a:gd name="T0" fmla="*/ 3 w 17"/>
                  <a:gd name="T1" fmla="*/ 3 h 16"/>
                  <a:gd name="T2" fmla="*/ 17 w 17"/>
                  <a:gd name="T3" fmla="*/ 4 h 16"/>
                  <a:gd name="T4" fmla="*/ 0 w 17"/>
                  <a:gd name="T5" fmla="*/ 11 h 16"/>
                  <a:gd name="T6" fmla="*/ 3 w 17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3" y="3"/>
                    </a:moveTo>
                    <a:cubicBezTo>
                      <a:pt x="8" y="1"/>
                      <a:pt x="12" y="0"/>
                      <a:pt x="17" y="4"/>
                    </a:cubicBezTo>
                    <a:cubicBezTo>
                      <a:pt x="16" y="12"/>
                      <a:pt x="9" y="16"/>
                      <a:pt x="0" y="11"/>
                    </a:cubicBezTo>
                    <a:cubicBezTo>
                      <a:pt x="1" y="9"/>
                      <a:pt x="2" y="6"/>
                      <a:pt x="3" y="3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50"/>
              <p:cNvSpPr>
                <a:spLocks/>
              </p:cNvSpPr>
              <p:nvPr/>
            </p:nvSpPr>
            <p:spPr bwMode="auto">
              <a:xfrm>
                <a:off x="4143" y="2386"/>
                <a:ext cx="3" cy="12"/>
              </a:xfrm>
              <a:custGeom>
                <a:avLst/>
                <a:gdLst>
                  <a:gd name="T0" fmla="*/ 2 w 2"/>
                  <a:gd name="T1" fmla="*/ 7 h 7"/>
                  <a:gd name="T2" fmla="*/ 0 w 2"/>
                  <a:gd name="T3" fmla="*/ 0 h 7"/>
                  <a:gd name="T4" fmla="*/ 1 w 2"/>
                  <a:gd name="T5" fmla="*/ 0 h 7"/>
                  <a:gd name="T6" fmla="*/ 2 w 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2"/>
                      <a:pt x="2" y="5"/>
                      <a:pt x="2" y="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51"/>
              <p:cNvSpPr>
                <a:spLocks noEditPoints="1"/>
              </p:cNvSpPr>
              <p:nvPr/>
            </p:nvSpPr>
            <p:spPr bwMode="auto">
              <a:xfrm>
                <a:off x="3422" y="2322"/>
                <a:ext cx="48" cy="146"/>
              </a:xfrm>
              <a:custGeom>
                <a:avLst/>
                <a:gdLst>
                  <a:gd name="T0" fmla="*/ 28 w 28"/>
                  <a:gd name="T1" fmla="*/ 54 h 85"/>
                  <a:gd name="T2" fmla="*/ 19 w 28"/>
                  <a:gd name="T3" fmla="*/ 85 h 85"/>
                  <a:gd name="T4" fmla="*/ 18 w 28"/>
                  <a:gd name="T5" fmla="*/ 85 h 85"/>
                  <a:gd name="T6" fmla="*/ 15 w 28"/>
                  <a:gd name="T7" fmla="*/ 77 h 85"/>
                  <a:gd name="T8" fmla="*/ 7 w 28"/>
                  <a:gd name="T9" fmla="*/ 57 h 85"/>
                  <a:gd name="T10" fmla="*/ 0 w 28"/>
                  <a:gd name="T11" fmla="*/ 52 h 85"/>
                  <a:gd name="T12" fmla="*/ 1 w 28"/>
                  <a:gd name="T13" fmla="*/ 48 h 85"/>
                  <a:gd name="T14" fmla="*/ 11 w 28"/>
                  <a:gd name="T15" fmla="*/ 14 h 85"/>
                  <a:gd name="T16" fmla="*/ 13 w 28"/>
                  <a:gd name="T17" fmla="*/ 3 h 85"/>
                  <a:gd name="T18" fmla="*/ 15 w 28"/>
                  <a:gd name="T19" fmla="*/ 0 h 85"/>
                  <a:gd name="T20" fmla="*/ 17 w 28"/>
                  <a:gd name="T21" fmla="*/ 0 h 85"/>
                  <a:gd name="T22" fmla="*/ 18 w 28"/>
                  <a:gd name="T23" fmla="*/ 8 h 85"/>
                  <a:gd name="T24" fmla="*/ 20 w 28"/>
                  <a:gd name="T25" fmla="*/ 33 h 85"/>
                  <a:gd name="T26" fmla="*/ 28 w 28"/>
                  <a:gd name="T27" fmla="*/ 54 h 85"/>
                  <a:gd name="T28" fmla="*/ 11 w 28"/>
                  <a:gd name="T29" fmla="*/ 45 h 85"/>
                  <a:gd name="T30" fmla="*/ 12 w 28"/>
                  <a:gd name="T31" fmla="*/ 45 h 85"/>
                  <a:gd name="T32" fmla="*/ 12 w 28"/>
                  <a:gd name="T33" fmla="*/ 43 h 85"/>
                  <a:gd name="T34" fmla="*/ 11 w 28"/>
                  <a:gd name="T35" fmla="*/ 43 h 85"/>
                  <a:gd name="T36" fmla="*/ 11 w 28"/>
                  <a:gd name="T37" fmla="*/ 4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85">
                    <a:moveTo>
                      <a:pt x="28" y="54"/>
                    </a:moveTo>
                    <a:cubicBezTo>
                      <a:pt x="25" y="63"/>
                      <a:pt x="22" y="74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3"/>
                      <a:pt x="16" y="80"/>
                      <a:pt x="15" y="77"/>
                    </a:cubicBezTo>
                    <a:cubicBezTo>
                      <a:pt x="15" y="70"/>
                      <a:pt x="11" y="63"/>
                      <a:pt x="7" y="57"/>
                    </a:cubicBezTo>
                    <a:cubicBezTo>
                      <a:pt x="5" y="55"/>
                      <a:pt x="2" y="54"/>
                      <a:pt x="0" y="52"/>
                    </a:cubicBezTo>
                    <a:cubicBezTo>
                      <a:pt x="0" y="51"/>
                      <a:pt x="0" y="50"/>
                      <a:pt x="1" y="48"/>
                    </a:cubicBezTo>
                    <a:cubicBezTo>
                      <a:pt x="7" y="38"/>
                      <a:pt x="11" y="26"/>
                      <a:pt x="11" y="14"/>
                    </a:cubicBezTo>
                    <a:cubicBezTo>
                      <a:pt x="12" y="10"/>
                      <a:pt x="12" y="7"/>
                      <a:pt x="13" y="3"/>
                    </a:cubicBezTo>
                    <a:cubicBezTo>
                      <a:pt x="13" y="2"/>
                      <a:pt x="14" y="1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2"/>
                      <a:pt x="18" y="5"/>
                      <a:pt x="18" y="8"/>
                    </a:cubicBezTo>
                    <a:cubicBezTo>
                      <a:pt x="18" y="16"/>
                      <a:pt x="17" y="25"/>
                      <a:pt x="20" y="33"/>
                    </a:cubicBezTo>
                    <a:cubicBezTo>
                      <a:pt x="22" y="40"/>
                      <a:pt x="25" y="46"/>
                      <a:pt x="28" y="54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1" y="45"/>
                      <a:pt x="12" y="45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1" y="44"/>
                      <a:pt x="11" y="45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52"/>
              <p:cNvSpPr>
                <a:spLocks noEditPoints="1"/>
              </p:cNvSpPr>
              <p:nvPr/>
            </p:nvSpPr>
            <p:spPr bwMode="auto">
              <a:xfrm>
                <a:off x="3377" y="2207"/>
                <a:ext cx="61" cy="88"/>
              </a:xfrm>
              <a:custGeom>
                <a:avLst/>
                <a:gdLst>
                  <a:gd name="T0" fmla="*/ 5 w 35"/>
                  <a:gd name="T1" fmla="*/ 26 h 51"/>
                  <a:gd name="T2" fmla="*/ 1 w 35"/>
                  <a:gd name="T3" fmla="*/ 24 h 51"/>
                  <a:gd name="T4" fmla="*/ 7 w 35"/>
                  <a:gd name="T5" fmla="*/ 20 h 51"/>
                  <a:gd name="T6" fmla="*/ 7 w 35"/>
                  <a:gd name="T7" fmla="*/ 20 h 51"/>
                  <a:gd name="T8" fmla="*/ 1 w 35"/>
                  <a:gd name="T9" fmla="*/ 21 h 51"/>
                  <a:gd name="T10" fmla="*/ 0 w 35"/>
                  <a:gd name="T11" fmla="*/ 18 h 51"/>
                  <a:gd name="T12" fmla="*/ 10 w 35"/>
                  <a:gd name="T13" fmla="*/ 14 h 51"/>
                  <a:gd name="T14" fmla="*/ 0 w 35"/>
                  <a:gd name="T15" fmla="*/ 6 h 51"/>
                  <a:gd name="T16" fmla="*/ 1 w 35"/>
                  <a:gd name="T17" fmla="*/ 4 h 51"/>
                  <a:gd name="T18" fmla="*/ 12 w 35"/>
                  <a:gd name="T19" fmla="*/ 5 h 51"/>
                  <a:gd name="T20" fmla="*/ 12 w 35"/>
                  <a:gd name="T21" fmla="*/ 0 h 51"/>
                  <a:gd name="T22" fmla="*/ 19 w 35"/>
                  <a:gd name="T23" fmla="*/ 3 h 51"/>
                  <a:gd name="T24" fmla="*/ 23 w 35"/>
                  <a:gd name="T25" fmla="*/ 9 h 51"/>
                  <a:gd name="T26" fmla="*/ 28 w 35"/>
                  <a:gd name="T27" fmla="*/ 7 h 51"/>
                  <a:gd name="T28" fmla="*/ 33 w 35"/>
                  <a:gd name="T29" fmla="*/ 5 h 51"/>
                  <a:gd name="T30" fmla="*/ 27 w 35"/>
                  <a:gd name="T31" fmla="*/ 17 h 51"/>
                  <a:gd name="T32" fmla="*/ 33 w 35"/>
                  <a:gd name="T33" fmla="*/ 27 h 51"/>
                  <a:gd name="T34" fmla="*/ 26 w 35"/>
                  <a:gd name="T35" fmla="*/ 24 h 51"/>
                  <a:gd name="T36" fmla="*/ 24 w 35"/>
                  <a:gd name="T37" fmla="*/ 44 h 51"/>
                  <a:gd name="T38" fmla="*/ 20 w 35"/>
                  <a:gd name="T39" fmla="*/ 37 h 51"/>
                  <a:gd name="T40" fmla="*/ 22 w 35"/>
                  <a:gd name="T41" fmla="*/ 51 h 51"/>
                  <a:gd name="T42" fmla="*/ 14 w 35"/>
                  <a:gd name="T43" fmla="*/ 28 h 51"/>
                  <a:gd name="T44" fmla="*/ 8 w 35"/>
                  <a:gd name="T45" fmla="*/ 35 h 51"/>
                  <a:gd name="T46" fmla="*/ 1 w 35"/>
                  <a:gd name="T47" fmla="*/ 38 h 51"/>
                  <a:gd name="T48" fmla="*/ 6 w 35"/>
                  <a:gd name="T49" fmla="*/ 31 h 51"/>
                  <a:gd name="T50" fmla="*/ 5 w 35"/>
                  <a:gd name="T51" fmla="*/ 26 h 51"/>
                  <a:gd name="T52" fmla="*/ 12 w 35"/>
                  <a:gd name="T53" fmla="*/ 8 h 51"/>
                  <a:gd name="T54" fmla="*/ 12 w 35"/>
                  <a:gd name="T55" fmla="*/ 8 h 51"/>
                  <a:gd name="T56" fmla="*/ 12 w 35"/>
                  <a:gd name="T57" fmla="*/ 8 h 51"/>
                  <a:gd name="T58" fmla="*/ 15 w 35"/>
                  <a:gd name="T59" fmla="*/ 11 h 51"/>
                  <a:gd name="T60" fmla="*/ 15 w 35"/>
                  <a:gd name="T61" fmla="*/ 11 h 51"/>
                  <a:gd name="T62" fmla="*/ 14 w 35"/>
                  <a:gd name="T63" fmla="*/ 11 h 51"/>
                  <a:gd name="T64" fmla="*/ 12 w 35"/>
                  <a:gd name="T65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51">
                    <a:moveTo>
                      <a:pt x="5" y="26"/>
                    </a:moveTo>
                    <a:cubicBezTo>
                      <a:pt x="4" y="26"/>
                      <a:pt x="3" y="25"/>
                      <a:pt x="1" y="24"/>
                    </a:cubicBezTo>
                    <a:cubicBezTo>
                      <a:pt x="3" y="23"/>
                      <a:pt x="5" y="22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0"/>
                      <a:pt x="3" y="21"/>
                      <a:pt x="1" y="21"/>
                    </a:cubicBezTo>
                    <a:cubicBezTo>
                      <a:pt x="1" y="20"/>
                      <a:pt x="1" y="19"/>
                      <a:pt x="0" y="18"/>
                    </a:cubicBezTo>
                    <a:cubicBezTo>
                      <a:pt x="3" y="17"/>
                      <a:pt x="6" y="16"/>
                      <a:pt x="10" y="14"/>
                    </a:cubicBezTo>
                    <a:cubicBezTo>
                      <a:pt x="6" y="12"/>
                      <a:pt x="3" y="9"/>
                      <a:pt x="0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5" y="4"/>
                      <a:pt x="8" y="5"/>
                      <a:pt x="12" y="5"/>
                    </a:cubicBezTo>
                    <a:cubicBezTo>
                      <a:pt x="12" y="4"/>
                      <a:pt x="12" y="2"/>
                      <a:pt x="12" y="0"/>
                    </a:cubicBezTo>
                    <a:cubicBezTo>
                      <a:pt x="15" y="1"/>
                      <a:pt x="17" y="1"/>
                      <a:pt x="19" y="3"/>
                    </a:cubicBezTo>
                    <a:cubicBezTo>
                      <a:pt x="20" y="4"/>
                      <a:pt x="22" y="6"/>
                      <a:pt x="23" y="9"/>
                    </a:cubicBezTo>
                    <a:cubicBezTo>
                      <a:pt x="24" y="8"/>
                      <a:pt x="26" y="8"/>
                      <a:pt x="28" y="7"/>
                    </a:cubicBezTo>
                    <a:cubicBezTo>
                      <a:pt x="29" y="6"/>
                      <a:pt x="31" y="6"/>
                      <a:pt x="33" y="5"/>
                    </a:cubicBezTo>
                    <a:cubicBezTo>
                      <a:pt x="35" y="12"/>
                      <a:pt x="29" y="13"/>
                      <a:pt x="27" y="17"/>
                    </a:cubicBezTo>
                    <a:cubicBezTo>
                      <a:pt x="27" y="21"/>
                      <a:pt x="35" y="20"/>
                      <a:pt x="33" y="27"/>
                    </a:cubicBezTo>
                    <a:cubicBezTo>
                      <a:pt x="30" y="26"/>
                      <a:pt x="28" y="25"/>
                      <a:pt x="26" y="24"/>
                    </a:cubicBezTo>
                    <a:cubicBezTo>
                      <a:pt x="21" y="30"/>
                      <a:pt x="29" y="37"/>
                      <a:pt x="24" y="44"/>
                    </a:cubicBezTo>
                    <a:cubicBezTo>
                      <a:pt x="23" y="42"/>
                      <a:pt x="22" y="40"/>
                      <a:pt x="20" y="37"/>
                    </a:cubicBezTo>
                    <a:cubicBezTo>
                      <a:pt x="21" y="42"/>
                      <a:pt x="21" y="46"/>
                      <a:pt x="22" y="51"/>
                    </a:cubicBezTo>
                    <a:cubicBezTo>
                      <a:pt x="17" y="49"/>
                      <a:pt x="15" y="44"/>
                      <a:pt x="14" y="28"/>
                    </a:cubicBezTo>
                    <a:cubicBezTo>
                      <a:pt x="12" y="30"/>
                      <a:pt x="10" y="33"/>
                      <a:pt x="8" y="35"/>
                    </a:cubicBezTo>
                    <a:cubicBezTo>
                      <a:pt x="6" y="37"/>
                      <a:pt x="5" y="40"/>
                      <a:pt x="1" y="38"/>
                    </a:cubicBezTo>
                    <a:cubicBezTo>
                      <a:pt x="2" y="35"/>
                      <a:pt x="4" y="33"/>
                      <a:pt x="6" y="31"/>
                    </a:cubicBezTo>
                    <a:cubicBezTo>
                      <a:pt x="6" y="29"/>
                      <a:pt x="5" y="28"/>
                      <a:pt x="5" y="26"/>
                    </a:cubicBezTo>
                    <a:close/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9"/>
                      <a:pt x="14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3" y="9"/>
                      <a:pt x="12" y="8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53"/>
              <p:cNvSpPr>
                <a:spLocks/>
              </p:cNvSpPr>
              <p:nvPr/>
            </p:nvSpPr>
            <p:spPr bwMode="auto">
              <a:xfrm>
                <a:off x="2979" y="2514"/>
                <a:ext cx="47" cy="55"/>
              </a:xfrm>
              <a:custGeom>
                <a:avLst/>
                <a:gdLst>
                  <a:gd name="T0" fmla="*/ 15 w 27"/>
                  <a:gd name="T1" fmla="*/ 32 h 32"/>
                  <a:gd name="T2" fmla="*/ 2 w 27"/>
                  <a:gd name="T3" fmla="*/ 22 h 32"/>
                  <a:gd name="T4" fmla="*/ 7 w 27"/>
                  <a:gd name="T5" fmla="*/ 5 h 32"/>
                  <a:gd name="T6" fmla="*/ 26 w 27"/>
                  <a:gd name="T7" fmla="*/ 13 h 32"/>
                  <a:gd name="T8" fmla="*/ 26 w 27"/>
                  <a:gd name="T9" fmla="*/ 22 h 32"/>
                  <a:gd name="T10" fmla="*/ 15 w 27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2">
                    <a:moveTo>
                      <a:pt x="15" y="32"/>
                    </a:moveTo>
                    <a:cubicBezTo>
                      <a:pt x="7" y="32"/>
                      <a:pt x="4" y="29"/>
                      <a:pt x="2" y="22"/>
                    </a:cubicBezTo>
                    <a:cubicBezTo>
                      <a:pt x="0" y="16"/>
                      <a:pt x="2" y="9"/>
                      <a:pt x="7" y="5"/>
                    </a:cubicBezTo>
                    <a:cubicBezTo>
                      <a:pt x="16" y="0"/>
                      <a:pt x="24" y="3"/>
                      <a:pt x="26" y="13"/>
                    </a:cubicBezTo>
                    <a:cubicBezTo>
                      <a:pt x="26" y="16"/>
                      <a:pt x="27" y="19"/>
                      <a:pt x="26" y="22"/>
                    </a:cubicBezTo>
                    <a:cubicBezTo>
                      <a:pt x="25" y="29"/>
                      <a:pt x="22" y="32"/>
                      <a:pt x="15" y="3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54"/>
              <p:cNvSpPr>
                <a:spLocks noEditPoints="1"/>
              </p:cNvSpPr>
              <p:nvPr/>
            </p:nvSpPr>
            <p:spPr bwMode="auto">
              <a:xfrm>
                <a:off x="3456" y="2236"/>
                <a:ext cx="66" cy="93"/>
              </a:xfrm>
              <a:custGeom>
                <a:avLst/>
                <a:gdLst>
                  <a:gd name="T0" fmla="*/ 23 w 38"/>
                  <a:gd name="T1" fmla="*/ 26 h 54"/>
                  <a:gd name="T2" fmla="*/ 29 w 38"/>
                  <a:gd name="T3" fmla="*/ 53 h 54"/>
                  <a:gd name="T4" fmla="*/ 24 w 38"/>
                  <a:gd name="T5" fmla="*/ 54 h 54"/>
                  <a:gd name="T6" fmla="*/ 16 w 38"/>
                  <a:gd name="T7" fmla="*/ 32 h 54"/>
                  <a:gd name="T8" fmla="*/ 19 w 38"/>
                  <a:gd name="T9" fmla="*/ 26 h 54"/>
                  <a:gd name="T10" fmla="*/ 0 w 38"/>
                  <a:gd name="T11" fmla="*/ 12 h 54"/>
                  <a:gd name="T12" fmla="*/ 20 w 38"/>
                  <a:gd name="T13" fmla="*/ 23 h 54"/>
                  <a:gd name="T14" fmla="*/ 38 w 38"/>
                  <a:gd name="T15" fmla="*/ 0 h 54"/>
                  <a:gd name="T16" fmla="*/ 23 w 38"/>
                  <a:gd name="T17" fmla="*/ 26 h 54"/>
                  <a:gd name="T18" fmla="*/ 26 w 38"/>
                  <a:gd name="T19" fmla="*/ 51 h 54"/>
                  <a:gd name="T20" fmla="*/ 21 w 38"/>
                  <a:gd name="T21" fmla="*/ 31 h 54"/>
                  <a:gd name="T22" fmla="*/ 26 w 38"/>
                  <a:gd name="T23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54">
                    <a:moveTo>
                      <a:pt x="23" y="26"/>
                    </a:moveTo>
                    <a:cubicBezTo>
                      <a:pt x="29" y="35"/>
                      <a:pt x="33" y="43"/>
                      <a:pt x="29" y="53"/>
                    </a:cubicBezTo>
                    <a:cubicBezTo>
                      <a:pt x="27" y="53"/>
                      <a:pt x="26" y="54"/>
                      <a:pt x="24" y="54"/>
                    </a:cubicBezTo>
                    <a:cubicBezTo>
                      <a:pt x="12" y="49"/>
                      <a:pt x="13" y="43"/>
                      <a:pt x="16" y="32"/>
                    </a:cubicBezTo>
                    <a:cubicBezTo>
                      <a:pt x="17" y="31"/>
                      <a:pt x="18" y="29"/>
                      <a:pt x="19" y="26"/>
                    </a:cubicBezTo>
                    <a:cubicBezTo>
                      <a:pt x="13" y="22"/>
                      <a:pt x="6" y="17"/>
                      <a:pt x="0" y="12"/>
                    </a:cubicBezTo>
                    <a:cubicBezTo>
                      <a:pt x="4" y="10"/>
                      <a:pt x="4" y="10"/>
                      <a:pt x="20" y="23"/>
                    </a:cubicBezTo>
                    <a:cubicBezTo>
                      <a:pt x="26" y="15"/>
                      <a:pt x="30" y="6"/>
                      <a:pt x="38" y="0"/>
                    </a:cubicBezTo>
                    <a:cubicBezTo>
                      <a:pt x="33" y="9"/>
                      <a:pt x="28" y="17"/>
                      <a:pt x="23" y="26"/>
                    </a:cubicBezTo>
                    <a:close/>
                    <a:moveTo>
                      <a:pt x="26" y="51"/>
                    </a:moveTo>
                    <a:cubicBezTo>
                      <a:pt x="29" y="43"/>
                      <a:pt x="27" y="36"/>
                      <a:pt x="21" y="31"/>
                    </a:cubicBezTo>
                    <a:cubicBezTo>
                      <a:pt x="15" y="42"/>
                      <a:pt x="18" y="50"/>
                      <a:pt x="26" y="5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55"/>
              <p:cNvSpPr>
                <a:spLocks/>
              </p:cNvSpPr>
              <p:nvPr/>
            </p:nvSpPr>
            <p:spPr bwMode="auto">
              <a:xfrm>
                <a:off x="3302" y="2226"/>
                <a:ext cx="38" cy="38"/>
              </a:xfrm>
              <a:custGeom>
                <a:avLst/>
                <a:gdLst>
                  <a:gd name="T0" fmla="*/ 0 w 22"/>
                  <a:gd name="T1" fmla="*/ 12 h 22"/>
                  <a:gd name="T2" fmla="*/ 14 w 22"/>
                  <a:gd name="T3" fmla="*/ 0 h 22"/>
                  <a:gd name="T4" fmla="*/ 21 w 22"/>
                  <a:gd name="T5" fmla="*/ 7 h 22"/>
                  <a:gd name="T6" fmla="*/ 13 w 22"/>
                  <a:gd name="T7" fmla="*/ 21 h 22"/>
                  <a:gd name="T8" fmla="*/ 0 w 22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0" y="12"/>
                    </a:moveTo>
                    <a:cubicBezTo>
                      <a:pt x="2" y="4"/>
                      <a:pt x="7" y="0"/>
                      <a:pt x="14" y="0"/>
                    </a:cubicBezTo>
                    <a:cubicBezTo>
                      <a:pt x="18" y="0"/>
                      <a:pt x="21" y="3"/>
                      <a:pt x="21" y="7"/>
                    </a:cubicBezTo>
                    <a:cubicBezTo>
                      <a:pt x="22" y="11"/>
                      <a:pt x="17" y="19"/>
                      <a:pt x="13" y="21"/>
                    </a:cubicBezTo>
                    <a:cubicBezTo>
                      <a:pt x="8" y="22"/>
                      <a:pt x="5" y="21"/>
                      <a:pt x="0" y="1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56"/>
              <p:cNvSpPr>
                <a:spLocks/>
              </p:cNvSpPr>
              <p:nvPr/>
            </p:nvSpPr>
            <p:spPr bwMode="auto">
              <a:xfrm>
                <a:off x="3293" y="2703"/>
                <a:ext cx="35" cy="41"/>
              </a:xfrm>
              <a:custGeom>
                <a:avLst/>
                <a:gdLst>
                  <a:gd name="T0" fmla="*/ 20 w 20"/>
                  <a:gd name="T1" fmla="*/ 10 h 24"/>
                  <a:gd name="T2" fmla="*/ 18 w 20"/>
                  <a:gd name="T3" fmla="*/ 14 h 24"/>
                  <a:gd name="T4" fmla="*/ 10 w 20"/>
                  <a:gd name="T5" fmla="*/ 22 h 24"/>
                  <a:gd name="T6" fmla="*/ 0 w 20"/>
                  <a:gd name="T7" fmla="*/ 15 h 24"/>
                  <a:gd name="T8" fmla="*/ 2 w 20"/>
                  <a:gd name="T9" fmla="*/ 7 h 24"/>
                  <a:gd name="T10" fmla="*/ 16 w 20"/>
                  <a:gd name="T11" fmla="*/ 6 h 24"/>
                  <a:gd name="T12" fmla="*/ 19 w 20"/>
                  <a:gd name="T13" fmla="*/ 9 h 24"/>
                  <a:gd name="T14" fmla="*/ 20 w 20"/>
                  <a:gd name="T1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20" y="10"/>
                    </a:moveTo>
                    <a:cubicBezTo>
                      <a:pt x="19" y="11"/>
                      <a:pt x="18" y="13"/>
                      <a:pt x="18" y="14"/>
                    </a:cubicBezTo>
                    <a:cubicBezTo>
                      <a:pt x="17" y="19"/>
                      <a:pt x="14" y="21"/>
                      <a:pt x="10" y="22"/>
                    </a:cubicBezTo>
                    <a:cubicBezTo>
                      <a:pt x="4" y="24"/>
                      <a:pt x="0" y="21"/>
                      <a:pt x="0" y="15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6" y="0"/>
                      <a:pt x="11" y="0"/>
                      <a:pt x="16" y="6"/>
                    </a:cubicBezTo>
                    <a:cubicBezTo>
                      <a:pt x="17" y="7"/>
                      <a:pt x="18" y="8"/>
                      <a:pt x="19" y="9"/>
                    </a:cubicBezTo>
                    <a:cubicBezTo>
                      <a:pt x="19" y="9"/>
                      <a:pt x="19" y="9"/>
                      <a:pt x="20" y="1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57"/>
              <p:cNvSpPr>
                <a:spLocks/>
              </p:cNvSpPr>
              <p:nvPr/>
            </p:nvSpPr>
            <p:spPr bwMode="auto">
              <a:xfrm>
                <a:off x="2971" y="2581"/>
                <a:ext cx="31" cy="36"/>
              </a:xfrm>
              <a:custGeom>
                <a:avLst/>
                <a:gdLst>
                  <a:gd name="T0" fmla="*/ 18 w 18"/>
                  <a:gd name="T1" fmla="*/ 11 h 21"/>
                  <a:gd name="T2" fmla="*/ 6 w 18"/>
                  <a:gd name="T3" fmla="*/ 21 h 21"/>
                  <a:gd name="T4" fmla="*/ 0 w 18"/>
                  <a:gd name="T5" fmla="*/ 13 h 21"/>
                  <a:gd name="T6" fmla="*/ 10 w 18"/>
                  <a:gd name="T7" fmla="*/ 0 h 21"/>
                  <a:gd name="T8" fmla="*/ 18 w 18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11"/>
                    </a:moveTo>
                    <a:cubicBezTo>
                      <a:pt x="18" y="18"/>
                      <a:pt x="14" y="21"/>
                      <a:pt x="6" y="21"/>
                    </a:cubicBezTo>
                    <a:cubicBezTo>
                      <a:pt x="3" y="21"/>
                      <a:pt x="0" y="18"/>
                      <a:pt x="0" y="13"/>
                    </a:cubicBezTo>
                    <a:cubicBezTo>
                      <a:pt x="0" y="6"/>
                      <a:pt x="5" y="0"/>
                      <a:pt x="10" y="0"/>
                    </a:cubicBezTo>
                    <a:cubicBezTo>
                      <a:pt x="16" y="1"/>
                      <a:pt x="18" y="4"/>
                      <a:pt x="18" y="1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58"/>
              <p:cNvSpPr>
                <a:spLocks/>
              </p:cNvSpPr>
              <p:nvPr/>
            </p:nvSpPr>
            <p:spPr bwMode="auto">
              <a:xfrm>
                <a:off x="3470" y="2200"/>
                <a:ext cx="36" cy="33"/>
              </a:xfrm>
              <a:custGeom>
                <a:avLst/>
                <a:gdLst>
                  <a:gd name="T0" fmla="*/ 13 w 21"/>
                  <a:gd name="T1" fmla="*/ 0 h 19"/>
                  <a:gd name="T2" fmla="*/ 10 w 21"/>
                  <a:gd name="T3" fmla="*/ 19 h 19"/>
                  <a:gd name="T4" fmla="*/ 0 w 21"/>
                  <a:gd name="T5" fmla="*/ 11 h 19"/>
                  <a:gd name="T6" fmla="*/ 13 w 21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3" y="0"/>
                    </a:moveTo>
                    <a:cubicBezTo>
                      <a:pt x="21" y="7"/>
                      <a:pt x="20" y="13"/>
                      <a:pt x="10" y="19"/>
                    </a:cubicBezTo>
                    <a:cubicBezTo>
                      <a:pt x="5" y="18"/>
                      <a:pt x="3" y="14"/>
                      <a:pt x="0" y="11"/>
                    </a:cubicBezTo>
                    <a:cubicBezTo>
                      <a:pt x="1" y="3"/>
                      <a:pt x="4" y="1"/>
                      <a:pt x="13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359"/>
              <p:cNvSpPr>
                <a:spLocks/>
              </p:cNvSpPr>
              <p:nvPr/>
            </p:nvSpPr>
            <p:spPr bwMode="auto">
              <a:xfrm>
                <a:off x="3510" y="2264"/>
                <a:ext cx="31" cy="31"/>
              </a:xfrm>
              <a:custGeom>
                <a:avLst/>
                <a:gdLst>
                  <a:gd name="T0" fmla="*/ 10 w 18"/>
                  <a:gd name="T1" fmla="*/ 0 h 18"/>
                  <a:gd name="T2" fmla="*/ 17 w 18"/>
                  <a:gd name="T3" fmla="*/ 10 h 18"/>
                  <a:gd name="T4" fmla="*/ 8 w 18"/>
                  <a:gd name="T5" fmla="*/ 18 h 18"/>
                  <a:gd name="T6" fmla="*/ 0 w 18"/>
                  <a:gd name="T7" fmla="*/ 12 h 18"/>
                  <a:gd name="T8" fmla="*/ 10 w 1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0" y="0"/>
                    </a:moveTo>
                    <a:cubicBezTo>
                      <a:pt x="14" y="3"/>
                      <a:pt x="18" y="5"/>
                      <a:pt x="17" y="10"/>
                    </a:cubicBezTo>
                    <a:cubicBezTo>
                      <a:pt x="17" y="15"/>
                      <a:pt x="14" y="17"/>
                      <a:pt x="8" y="18"/>
                    </a:cubicBezTo>
                    <a:cubicBezTo>
                      <a:pt x="6" y="16"/>
                      <a:pt x="3" y="14"/>
                      <a:pt x="0" y="12"/>
                    </a:cubicBezTo>
                    <a:cubicBezTo>
                      <a:pt x="2" y="4"/>
                      <a:pt x="4" y="2"/>
                      <a:pt x="10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360"/>
              <p:cNvSpPr>
                <a:spLocks/>
              </p:cNvSpPr>
              <p:nvPr/>
            </p:nvSpPr>
            <p:spPr bwMode="auto">
              <a:xfrm>
                <a:off x="3525" y="2193"/>
                <a:ext cx="21" cy="23"/>
              </a:xfrm>
              <a:custGeom>
                <a:avLst/>
                <a:gdLst>
                  <a:gd name="T0" fmla="*/ 7 w 12"/>
                  <a:gd name="T1" fmla="*/ 0 h 13"/>
                  <a:gd name="T2" fmla="*/ 12 w 12"/>
                  <a:gd name="T3" fmla="*/ 4 h 13"/>
                  <a:gd name="T4" fmla="*/ 8 w 12"/>
                  <a:gd name="T5" fmla="*/ 13 h 13"/>
                  <a:gd name="T6" fmla="*/ 0 w 12"/>
                  <a:gd name="T7" fmla="*/ 10 h 13"/>
                  <a:gd name="T8" fmla="*/ 7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9" y="2"/>
                      <a:pt x="10" y="3"/>
                      <a:pt x="12" y="4"/>
                    </a:cubicBezTo>
                    <a:cubicBezTo>
                      <a:pt x="11" y="7"/>
                      <a:pt x="10" y="9"/>
                      <a:pt x="8" y="13"/>
                    </a:cubicBezTo>
                    <a:cubicBezTo>
                      <a:pt x="5" y="11"/>
                      <a:pt x="2" y="11"/>
                      <a:pt x="0" y="10"/>
                    </a:cubicBezTo>
                    <a:cubicBezTo>
                      <a:pt x="0" y="3"/>
                      <a:pt x="1" y="2"/>
                      <a:pt x="7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361"/>
              <p:cNvSpPr>
                <a:spLocks/>
              </p:cNvSpPr>
              <p:nvPr/>
            </p:nvSpPr>
            <p:spPr bwMode="auto">
              <a:xfrm>
                <a:off x="3403" y="3295"/>
                <a:ext cx="40" cy="86"/>
              </a:xfrm>
              <a:custGeom>
                <a:avLst/>
                <a:gdLst>
                  <a:gd name="T0" fmla="*/ 0 w 23"/>
                  <a:gd name="T1" fmla="*/ 50 h 50"/>
                  <a:gd name="T2" fmla="*/ 3 w 23"/>
                  <a:gd name="T3" fmla="*/ 40 h 50"/>
                  <a:gd name="T4" fmla="*/ 18 w 23"/>
                  <a:gd name="T5" fmla="*/ 4 h 50"/>
                  <a:gd name="T6" fmla="*/ 23 w 23"/>
                  <a:gd name="T7" fmla="*/ 1 h 50"/>
                  <a:gd name="T8" fmla="*/ 3 w 23"/>
                  <a:gd name="T9" fmla="*/ 49 h 50"/>
                  <a:gd name="T10" fmla="*/ 0 w 23"/>
                  <a:gd name="T1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1" y="46"/>
                      <a:pt x="2" y="43"/>
                      <a:pt x="3" y="40"/>
                    </a:cubicBezTo>
                    <a:cubicBezTo>
                      <a:pt x="8" y="28"/>
                      <a:pt x="13" y="16"/>
                      <a:pt x="18" y="4"/>
                    </a:cubicBezTo>
                    <a:cubicBezTo>
                      <a:pt x="19" y="2"/>
                      <a:pt x="20" y="0"/>
                      <a:pt x="23" y="1"/>
                    </a:cubicBezTo>
                    <a:cubicBezTo>
                      <a:pt x="17" y="17"/>
                      <a:pt x="10" y="33"/>
                      <a:pt x="3" y="49"/>
                    </a:cubicBezTo>
                    <a:cubicBezTo>
                      <a:pt x="3" y="50"/>
                      <a:pt x="2" y="50"/>
                      <a:pt x="0" y="5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362"/>
              <p:cNvSpPr>
                <a:spLocks/>
              </p:cNvSpPr>
              <p:nvPr/>
            </p:nvSpPr>
            <p:spPr bwMode="auto">
              <a:xfrm>
                <a:off x="3341" y="3270"/>
                <a:ext cx="38" cy="46"/>
              </a:xfrm>
              <a:custGeom>
                <a:avLst/>
                <a:gdLst>
                  <a:gd name="T0" fmla="*/ 22 w 22"/>
                  <a:gd name="T1" fmla="*/ 1 h 27"/>
                  <a:gd name="T2" fmla="*/ 4 w 22"/>
                  <a:gd name="T3" fmla="*/ 27 h 27"/>
                  <a:gd name="T4" fmla="*/ 1 w 22"/>
                  <a:gd name="T5" fmla="*/ 27 h 27"/>
                  <a:gd name="T6" fmla="*/ 0 w 22"/>
                  <a:gd name="T7" fmla="*/ 26 h 27"/>
                  <a:gd name="T8" fmla="*/ 18 w 22"/>
                  <a:gd name="T9" fmla="*/ 2 h 27"/>
                  <a:gd name="T10" fmla="*/ 21 w 22"/>
                  <a:gd name="T11" fmla="*/ 0 h 27"/>
                  <a:gd name="T12" fmla="*/ 22 w 22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7">
                    <a:moveTo>
                      <a:pt x="22" y="1"/>
                    </a:moveTo>
                    <a:cubicBezTo>
                      <a:pt x="16" y="10"/>
                      <a:pt x="10" y="18"/>
                      <a:pt x="4" y="27"/>
                    </a:cubicBezTo>
                    <a:cubicBezTo>
                      <a:pt x="4" y="27"/>
                      <a:pt x="2" y="27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6" y="18"/>
                      <a:pt x="12" y="10"/>
                      <a:pt x="18" y="2"/>
                    </a:cubicBezTo>
                    <a:cubicBezTo>
                      <a:pt x="18" y="1"/>
                      <a:pt x="20" y="1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363"/>
              <p:cNvSpPr>
                <a:spLocks/>
              </p:cNvSpPr>
              <p:nvPr/>
            </p:nvSpPr>
            <p:spPr bwMode="auto">
              <a:xfrm>
                <a:off x="3381" y="3270"/>
                <a:ext cx="34" cy="56"/>
              </a:xfrm>
              <a:custGeom>
                <a:avLst/>
                <a:gdLst>
                  <a:gd name="T0" fmla="*/ 0 w 20"/>
                  <a:gd name="T1" fmla="*/ 32 h 33"/>
                  <a:gd name="T2" fmla="*/ 1 w 20"/>
                  <a:gd name="T3" fmla="*/ 29 h 33"/>
                  <a:gd name="T4" fmla="*/ 17 w 20"/>
                  <a:gd name="T5" fmla="*/ 3 h 33"/>
                  <a:gd name="T6" fmla="*/ 20 w 20"/>
                  <a:gd name="T7" fmla="*/ 0 h 33"/>
                  <a:gd name="T8" fmla="*/ 2 w 20"/>
                  <a:gd name="T9" fmla="*/ 33 h 33"/>
                  <a:gd name="T10" fmla="*/ 0 w 20"/>
                  <a:gd name="T1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3">
                    <a:moveTo>
                      <a:pt x="0" y="32"/>
                    </a:moveTo>
                    <a:cubicBezTo>
                      <a:pt x="0" y="31"/>
                      <a:pt x="0" y="30"/>
                      <a:pt x="1" y="29"/>
                    </a:cubicBezTo>
                    <a:cubicBezTo>
                      <a:pt x="9" y="22"/>
                      <a:pt x="12" y="12"/>
                      <a:pt x="17" y="3"/>
                    </a:cubicBezTo>
                    <a:cubicBezTo>
                      <a:pt x="18" y="2"/>
                      <a:pt x="19" y="1"/>
                      <a:pt x="20" y="0"/>
                    </a:cubicBezTo>
                    <a:cubicBezTo>
                      <a:pt x="16" y="12"/>
                      <a:pt x="11" y="24"/>
                      <a:pt x="2" y="33"/>
                    </a:cubicBezTo>
                    <a:cubicBezTo>
                      <a:pt x="1" y="33"/>
                      <a:pt x="0" y="33"/>
                      <a:pt x="0" y="3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64"/>
              <p:cNvSpPr>
                <a:spLocks/>
              </p:cNvSpPr>
              <p:nvPr/>
            </p:nvSpPr>
            <p:spPr bwMode="auto">
              <a:xfrm>
                <a:off x="3335" y="3112"/>
                <a:ext cx="65" cy="15"/>
              </a:xfrm>
              <a:custGeom>
                <a:avLst/>
                <a:gdLst>
                  <a:gd name="T0" fmla="*/ 0 w 38"/>
                  <a:gd name="T1" fmla="*/ 2 h 9"/>
                  <a:gd name="T2" fmla="*/ 4 w 38"/>
                  <a:gd name="T3" fmla="*/ 0 h 9"/>
                  <a:gd name="T4" fmla="*/ 38 w 38"/>
                  <a:gd name="T5" fmla="*/ 8 h 9"/>
                  <a:gd name="T6" fmla="*/ 37 w 38"/>
                  <a:gd name="T7" fmla="*/ 9 h 9"/>
                  <a:gd name="T8" fmla="*/ 35 w 38"/>
                  <a:gd name="T9" fmla="*/ 8 h 9"/>
                  <a:gd name="T10" fmla="*/ 0 w 38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9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18" y="0"/>
                      <a:pt x="34" y="4"/>
                      <a:pt x="38" y="8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6" y="9"/>
                      <a:pt x="35" y="9"/>
                      <a:pt x="35" y="8"/>
                    </a:cubicBezTo>
                    <a:cubicBezTo>
                      <a:pt x="23" y="6"/>
                      <a:pt x="12" y="4"/>
                      <a:pt x="0" y="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65"/>
              <p:cNvSpPr>
                <a:spLocks/>
              </p:cNvSpPr>
              <p:nvPr/>
            </p:nvSpPr>
            <p:spPr bwMode="auto">
              <a:xfrm>
                <a:off x="3369" y="3076"/>
                <a:ext cx="46" cy="29"/>
              </a:xfrm>
              <a:custGeom>
                <a:avLst/>
                <a:gdLst>
                  <a:gd name="T0" fmla="*/ 26 w 27"/>
                  <a:gd name="T1" fmla="*/ 17 h 17"/>
                  <a:gd name="T2" fmla="*/ 0 w 27"/>
                  <a:gd name="T3" fmla="*/ 1 h 17"/>
                  <a:gd name="T4" fmla="*/ 5 w 27"/>
                  <a:gd name="T5" fmla="*/ 0 h 17"/>
                  <a:gd name="T6" fmla="*/ 27 w 27"/>
                  <a:gd name="T7" fmla="*/ 14 h 17"/>
                  <a:gd name="T8" fmla="*/ 27 w 27"/>
                  <a:gd name="T9" fmla="*/ 16 h 17"/>
                  <a:gd name="T10" fmla="*/ 26 w 2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26" y="17"/>
                    </a:moveTo>
                    <a:cubicBezTo>
                      <a:pt x="18" y="12"/>
                      <a:pt x="9" y="7"/>
                      <a:pt x="0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12" y="5"/>
                      <a:pt x="20" y="9"/>
                      <a:pt x="27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7" y="16"/>
                      <a:pt x="26" y="17"/>
                      <a:pt x="26" y="1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66"/>
              <p:cNvSpPr>
                <a:spLocks/>
              </p:cNvSpPr>
              <p:nvPr/>
            </p:nvSpPr>
            <p:spPr bwMode="auto">
              <a:xfrm>
                <a:off x="3424" y="3247"/>
                <a:ext cx="15" cy="16"/>
              </a:xfrm>
              <a:custGeom>
                <a:avLst/>
                <a:gdLst>
                  <a:gd name="T0" fmla="*/ 0 w 9"/>
                  <a:gd name="T1" fmla="*/ 7 h 9"/>
                  <a:gd name="T2" fmla="*/ 9 w 9"/>
                  <a:gd name="T3" fmla="*/ 4 h 9"/>
                  <a:gd name="T4" fmla="*/ 6 w 9"/>
                  <a:gd name="T5" fmla="*/ 9 h 9"/>
                  <a:gd name="T6" fmla="*/ 0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4" y="0"/>
                      <a:pt x="4" y="0"/>
                      <a:pt x="9" y="4"/>
                    </a:cubicBezTo>
                    <a:cubicBezTo>
                      <a:pt x="9" y="6"/>
                      <a:pt x="8" y="9"/>
                      <a:pt x="6" y="9"/>
                    </a:cubicBezTo>
                    <a:cubicBezTo>
                      <a:pt x="4" y="9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67"/>
              <p:cNvSpPr>
                <a:spLocks/>
              </p:cNvSpPr>
              <p:nvPr/>
            </p:nvSpPr>
            <p:spPr bwMode="auto">
              <a:xfrm>
                <a:off x="3376" y="3206"/>
                <a:ext cx="29" cy="21"/>
              </a:xfrm>
              <a:custGeom>
                <a:avLst/>
                <a:gdLst>
                  <a:gd name="T0" fmla="*/ 0 w 17"/>
                  <a:gd name="T1" fmla="*/ 12 h 12"/>
                  <a:gd name="T2" fmla="*/ 17 w 17"/>
                  <a:gd name="T3" fmla="*/ 2 h 12"/>
                  <a:gd name="T4" fmla="*/ 0 w 1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2"/>
                    </a:moveTo>
                    <a:cubicBezTo>
                      <a:pt x="3" y="5"/>
                      <a:pt x="12" y="0"/>
                      <a:pt x="17" y="2"/>
                    </a:cubicBezTo>
                    <a:cubicBezTo>
                      <a:pt x="11" y="5"/>
                      <a:pt x="6" y="9"/>
                      <a:pt x="0" y="1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68"/>
              <p:cNvSpPr>
                <a:spLocks/>
              </p:cNvSpPr>
              <p:nvPr/>
            </p:nvSpPr>
            <p:spPr bwMode="auto">
              <a:xfrm>
                <a:off x="3374" y="3163"/>
                <a:ext cx="26" cy="11"/>
              </a:xfrm>
              <a:custGeom>
                <a:avLst/>
                <a:gdLst>
                  <a:gd name="T0" fmla="*/ 0 w 15"/>
                  <a:gd name="T1" fmla="*/ 1 h 6"/>
                  <a:gd name="T2" fmla="*/ 15 w 15"/>
                  <a:gd name="T3" fmla="*/ 5 h 6"/>
                  <a:gd name="T4" fmla="*/ 0 w 15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6">
                    <a:moveTo>
                      <a:pt x="0" y="1"/>
                    </a:moveTo>
                    <a:cubicBezTo>
                      <a:pt x="5" y="2"/>
                      <a:pt x="11" y="0"/>
                      <a:pt x="15" y="5"/>
                    </a:cubicBezTo>
                    <a:cubicBezTo>
                      <a:pt x="9" y="6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69"/>
              <p:cNvSpPr>
                <a:spLocks/>
              </p:cNvSpPr>
              <p:nvPr/>
            </p:nvSpPr>
            <p:spPr bwMode="auto">
              <a:xfrm>
                <a:off x="2681" y="196"/>
                <a:ext cx="43" cy="60"/>
              </a:xfrm>
              <a:custGeom>
                <a:avLst/>
                <a:gdLst>
                  <a:gd name="T0" fmla="*/ 25 w 25"/>
                  <a:gd name="T1" fmla="*/ 0 h 35"/>
                  <a:gd name="T2" fmla="*/ 12 w 25"/>
                  <a:gd name="T3" fmla="*/ 32 h 35"/>
                  <a:gd name="T4" fmla="*/ 5 w 25"/>
                  <a:gd name="T5" fmla="*/ 35 h 35"/>
                  <a:gd name="T6" fmla="*/ 0 w 25"/>
                  <a:gd name="T7" fmla="*/ 28 h 35"/>
                  <a:gd name="T8" fmla="*/ 25 w 25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25" y="0"/>
                    </a:moveTo>
                    <a:cubicBezTo>
                      <a:pt x="25" y="13"/>
                      <a:pt x="17" y="22"/>
                      <a:pt x="12" y="32"/>
                    </a:cubicBezTo>
                    <a:cubicBezTo>
                      <a:pt x="10" y="33"/>
                      <a:pt x="8" y="34"/>
                      <a:pt x="5" y="35"/>
                    </a:cubicBezTo>
                    <a:cubicBezTo>
                      <a:pt x="3" y="32"/>
                      <a:pt x="1" y="30"/>
                      <a:pt x="0" y="28"/>
                    </a:cubicBezTo>
                    <a:cubicBezTo>
                      <a:pt x="6" y="15"/>
                      <a:pt x="15" y="7"/>
                      <a:pt x="25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70"/>
              <p:cNvSpPr>
                <a:spLocks/>
              </p:cNvSpPr>
              <p:nvPr/>
            </p:nvSpPr>
            <p:spPr bwMode="auto">
              <a:xfrm>
                <a:off x="2633" y="407"/>
                <a:ext cx="32" cy="68"/>
              </a:xfrm>
              <a:custGeom>
                <a:avLst/>
                <a:gdLst>
                  <a:gd name="T0" fmla="*/ 2 w 19"/>
                  <a:gd name="T1" fmla="*/ 0 h 40"/>
                  <a:gd name="T2" fmla="*/ 10 w 19"/>
                  <a:gd name="T3" fmla="*/ 12 h 40"/>
                  <a:gd name="T4" fmla="*/ 19 w 19"/>
                  <a:gd name="T5" fmla="*/ 26 h 40"/>
                  <a:gd name="T6" fmla="*/ 6 w 19"/>
                  <a:gd name="T7" fmla="*/ 40 h 40"/>
                  <a:gd name="T8" fmla="*/ 0 w 19"/>
                  <a:gd name="T9" fmla="*/ 1 h 40"/>
                  <a:gd name="T10" fmla="*/ 2 w 19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0">
                    <a:moveTo>
                      <a:pt x="2" y="0"/>
                    </a:moveTo>
                    <a:cubicBezTo>
                      <a:pt x="7" y="2"/>
                      <a:pt x="7" y="8"/>
                      <a:pt x="10" y="12"/>
                    </a:cubicBezTo>
                    <a:cubicBezTo>
                      <a:pt x="13" y="16"/>
                      <a:pt x="16" y="21"/>
                      <a:pt x="19" y="26"/>
                    </a:cubicBezTo>
                    <a:cubicBezTo>
                      <a:pt x="15" y="30"/>
                      <a:pt x="15" y="38"/>
                      <a:pt x="6" y="40"/>
                    </a:cubicBezTo>
                    <a:cubicBezTo>
                      <a:pt x="4" y="27"/>
                      <a:pt x="2" y="14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71"/>
              <p:cNvSpPr>
                <a:spLocks/>
              </p:cNvSpPr>
              <p:nvPr/>
            </p:nvSpPr>
            <p:spPr bwMode="auto">
              <a:xfrm>
                <a:off x="2679" y="355"/>
                <a:ext cx="33" cy="47"/>
              </a:xfrm>
              <a:custGeom>
                <a:avLst/>
                <a:gdLst>
                  <a:gd name="T0" fmla="*/ 10 w 19"/>
                  <a:gd name="T1" fmla="*/ 27 h 27"/>
                  <a:gd name="T2" fmla="*/ 0 w 19"/>
                  <a:gd name="T3" fmla="*/ 3 h 27"/>
                  <a:gd name="T4" fmla="*/ 16 w 19"/>
                  <a:gd name="T5" fmla="*/ 2 h 27"/>
                  <a:gd name="T6" fmla="*/ 19 w 19"/>
                  <a:gd name="T7" fmla="*/ 6 h 27"/>
                  <a:gd name="T8" fmla="*/ 12 w 19"/>
                  <a:gd name="T9" fmla="*/ 27 h 27"/>
                  <a:gd name="T10" fmla="*/ 10 w 19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0" y="27"/>
                    </a:moveTo>
                    <a:cubicBezTo>
                      <a:pt x="4" y="20"/>
                      <a:pt x="2" y="12"/>
                      <a:pt x="0" y="3"/>
                    </a:cubicBezTo>
                    <a:cubicBezTo>
                      <a:pt x="5" y="0"/>
                      <a:pt x="10" y="3"/>
                      <a:pt x="16" y="2"/>
                    </a:cubicBezTo>
                    <a:cubicBezTo>
                      <a:pt x="17" y="4"/>
                      <a:pt x="18" y="5"/>
                      <a:pt x="19" y="6"/>
                    </a:cubicBezTo>
                    <a:cubicBezTo>
                      <a:pt x="16" y="13"/>
                      <a:pt x="14" y="20"/>
                      <a:pt x="12" y="27"/>
                    </a:cubicBezTo>
                    <a:cubicBezTo>
                      <a:pt x="11" y="27"/>
                      <a:pt x="10" y="27"/>
                      <a:pt x="10" y="2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72"/>
              <p:cNvSpPr>
                <a:spLocks/>
              </p:cNvSpPr>
              <p:nvPr/>
            </p:nvSpPr>
            <p:spPr bwMode="auto">
              <a:xfrm>
                <a:off x="2640" y="172"/>
                <a:ext cx="29" cy="66"/>
              </a:xfrm>
              <a:custGeom>
                <a:avLst/>
                <a:gdLst>
                  <a:gd name="T0" fmla="*/ 15 w 17"/>
                  <a:gd name="T1" fmla="*/ 0 h 39"/>
                  <a:gd name="T2" fmla="*/ 7 w 17"/>
                  <a:gd name="T3" fmla="*/ 39 h 39"/>
                  <a:gd name="T4" fmla="*/ 0 w 17"/>
                  <a:gd name="T5" fmla="*/ 37 h 39"/>
                  <a:gd name="T6" fmla="*/ 15 w 17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9">
                    <a:moveTo>
                      <a:pt x="15" y="0"/>
                    </a:moveTo>
                    <a:cubicBezTo>
                      <a:pt x="17" y="14"/>
                      <a:pt x="11" y="26"/>
                      <a:pt x="7" y="39"/>
                    </a:cubicBezTo>
                    <a:cubicBezTo>
                      <a:pt x="5" y="38"/>
                      <a:pt x="3" y="38"/>
                      <a:pt x="0" y="37"/>
                    </a:cubicBezTo>
                    <a:cubicBezTo>
                      <a:pt x="3" y="23"/>
                      <a:pt x="8" y="11"/>
                      <a:pt x="15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73"/>
              <p:cNvSpPr>
                <a:spLocks/>
              </p:cNvSpPr>
              <p:nvPr/>
            </p:nvSpPr>
            <p:spPr bwMode="auto">
              <a:xfrm>
                <a:off x="2688" y="281"/>
                <a:ext cx="36" cy="42"/>
              </a:xfrm>
              <a:custGeom>
                <a:avLst/>
                <a:gdLst>
                  <a:gd name="T0" fmla="*/ 17 w 21"/>
                  <a:gd name="T1" fmla="*/ 0 h 24"/>
                  <a:gd name="T2" fmla="*/ 21 w 21"/>
                  <a:gd name="T3" fmla="*/ 24 h 24"/>
                  <a:gd name="T4" fmla="*/ 0 w 21"/>
                  <a:gd name="T5" fmla="*/ 18 h 24"/>
                  <a:gd name="T6" fmla="*/ 17 w 2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17" y="0"/>
                    </a:moveTo>
                    <a:cubicBezTo>
                      <a:pt x="18" y="8"/>
                      <a:pt x="19" y="16"/>
                      <a:pt x="21" y="24"/>
                    </a:cubicBezTo>
                    <a:cubicBezTo>
                      <a:pt x="14" y="22"/>
                      <a:pt x="7" y="20"/>
                      <a:pt x="0" y="18"/>
                    </a:cubicBezTo>
                    <a:cubicBezTo>
                      <a:pt x="5" y="11"/>
                      <a:pt x="9" y="4"/>
                      <a:pt x="17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374"/>
              <p:cNvSpPr>
                <a:spLocks/>
              </p:cNvSpPr>
              <p:nvPr/>
            </p:nvSpPr>
            <p:spPr bwMode="auto">
              <a:xfrm>
                <a:off x="2557" y="364"/>
                <a:ext cx="31" cy="55"/>
              </a:xfrm>
              <a:custGeom>
                <a:avLst/>
                <a:gdLst>
                  <a:gd name="T0" fmla="*/ 15 w 18"/>
                  <a:gd name="T1" fmla="*/ 21 h 32"/>
                  <a:gd name="T2" fmla="*/ 1 w 18"/>
                  <a:gd name="T3" fmla="*/ 32 h 32"/>
                  <a:gd name="T4" fmla="*/ 1 w 18"/>
                  <a:gd name="T5" fmla="*/ 25 h 32"/>
                  <a:gd name="T6" fmla="*/ 14 w 18"/>
                  <a:gd name="T7" fmla="*/ 0 h 32"/>
                  <a:gd name="T8" fmla="*/ 15 w 18"/>
                  <a:gd name="T9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2">
                    <a:moveTo>
                      <a:pt x="15" y="21"/>
                    </a:moveTo>
                    <a:cubicBezTo>
                      <a:pt x="11" y="25"/>
                      <a:pt x="6" y="28"/>
                      <a:pt x="1" y="32"/>
                    </a:cubicBezTo>
                    <a:cubicBezTo>
                      <a:pt x="1" y="29"/>
                      <a:pt x="0" y="27"/>
                      <a:pt x="1" y="25"/>
                    </a:cubicBezTo>
                    <a:cubicBezTo>
                      <a:pt x="4" y="17"/>
                      <a:pt x="8" y="8"/>
                      <a:pt x="14" y="0"/>
                    </a:cubicBezTo>
                    <a:cubicBezTo>
                      <a:pt x="18" y="8"/>
                      <a:pt x="11" y="15"/>
                      <a:pt x="15" y="2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375"/>
              <p:cNvSpPr>
                <a:spLocks/>
              </p:cNvSpPr>
              <p:nvPr/>
            </p:nvSpPr>
            <p:spPr bwMode="auto">
              <a:xfrm>
                <a:off x="2700" y="115"/>
                <a:ext cx="65" cy="65"/>
              </a:xfrm>
              <a:custGeom>
                <a:avLst/>
                <a:gdLst>
                  <a:gd name="T0" fmla="*/ 25 w 38"/>
                  <a:gd name="T1" fmla="*/ 20 h 38"/>
                  <a:gd name="T2" fmla="*/ 34 w 38"/>
                  <a:gd name="T3" fmla="*/ 5 h 38"/>
                  <a:gd name="T4" fmla="*/ 27 w 38"/>
                  <a:gd name="T5" fmla="*/ 6 h 38"/>
                  <a:gd name="T6" fmla="*/ 25 w 38"/>
                  <a:gd name="T7" fmla="*/ 3 h 38"/>
                  <a:gd name="T8" fmla="*/ 27 w 38"/>
                  <a:gd name="T9" fmla="*/ 2 h 38"/>
                  <a:gd name="T10" fmla="*/ 36 w 38"/>
                  <a:gd name="T11" fmla="*/ 3 h 38"/>
                  <a:gd name="T12" fmla="*/ 38 w 38"/>
                  <a:gd name="T13" fmla="*/ 11 h 38"/>
                  <a:gd name="T14" fmla="*/ 19 w 38"/>
                  <a:gd name="T15" fmla="*/ 23 h 38"/>
                  <a:gd name="T16" fmla="*/ 8 w 38"/>
                  <a:gd name="T17" fmla="*/ 28 h 38"/>
                  <a:gd name="T18" fmla="*/ 2 w 38"/>
                  <a:gd name="T19" fmla="*/ 38 h 38"/>
                  <a:gd name="T20" fmla="*/ 8 w 38"/>
                  <a:gd name="T21" fmla="*/ 23 h 38"/>
                  <a:gd name="T22" fmla="*/ 25 w 38"/>
                  <a:gd name="T23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8">
                    <a:moveTo>
                      <a:pt x="25" y="20"/>
                    </a:moveTo>
                    <a:cubicBezTo>
                      <a:pt x="30" y="17"/>
                      <a:pt x="36" y="14"/>
                      <a:pt x="34" y="5"/>
                    </a:cubicBezTo>
                    <a:cubicBezTo>
                      <a:pt x="32" y="5"/>
                      <a:pt x="30" y="5"/>
                      <a:pt x="27" y="6"/>
                    </a:cubicBezTo>
                    <a:cubicBezTo>
                      <a:pt x="27" y="5"/>
                      <a:pt x="26" y="4"/>
                      <a:pt x="25" y="3"/>
                    </a:cubicBezTo>
                    <a:cubicBezTo>
                      <a:pt x="26" y="3"/>
                      <a:pt x="26" y="2"/>
                      <a:pt x="27" y="2"/>
                    </a:cubicBezTo>
                    <a:cubicBezTo>
                      <a:pt x="30" y="0"/>
                      <a:pt x="34" y="1"/>
                      <a:pt x="36" y="3"/>
                    </a:cubicBezTo>
                    <a:cubicBezTo>
                      <a:pt x="38" y="5"/>
                      <a:pt x="38" y="9"/>
                      <a:pt x="38" y="11"/>
                    </a:cubicBezTo>
                    <a:cubicBezTo>
                      <a:pt x="36" y="19"/>
                      <a:pt x="27" y="25"/>
                      <a:pt x="19" y="23"/>
                    </a:cubicBezTo>
                    <a:cubicBezTo>
                      <a:pt x="14" y="22"/>
                      <a:pt x="11" y="24"/>
                      <a:pt x="8" y="28"/>
                    </a:cubicBezTo>
                    <a:cubicBezTo>
                      <a:pt x="6" y="31"/>
                      <a:pt x="4" y="35"/>
                      <a:pt x="2" y="38"/>
                    </a:cubicBezTo>
                    <a:cubicBezTo>
                      <a:pt x="0" y="34"/>
                      <a:pt x="3" y="30"/>
                      <a:pt x="8" y="23"/>
                    </a:cubicBezTo>
                    <a:cubicBezTo>
                      <a:pt x="13" y="17"/>
                      <a:pt x="19" y="21"/>
                      <a:pt x="25" y="2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376"/>
              <p:cNvSpPr>
                <a:spLocks/>
              </p:cNvSpPr>
              <p:nvPr/>
            </p:nvSpPr>
            <p:spPr bwMode="auto">
              <a:xfrm>
                <a:off x="2528" y="300"/>
                <a:ext cx="33" cy="35"/>
              </a:xfrm>
              <a:custGeom>
                <a:avLst/>
                <a:gdLst>
                  <a:gd name="T0" fmla="*/ 19 w 19"/>
                  <a:gd name="T1" fmla="*/ 2 h 20"/>
                  <a:gd name="T2" fmla="*/ 6 w 19"/>
                  <a:gd name="T3" fmla="*/ 20 h 20"/>
                  <a:gd name="T4" fmla="*/ 0 w 19"/>
                  <a:gd name="T5" fmla="*/ 3 h 20"/>
                  <a:gd name="T6" fmla="*/ 19 w 19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6" y="9"/>
                      <a:pt x="10" y="13"/>
                      <a:pt x="6" y="20"/>
                    </a:cubicBezTo>
                    <a:cubicBezTo>
                      <a:pt x="1" y="15"/>
                      <a:pt x="3" y="8"/>
                      <a:pt x="0" y="3"/>
                    </a:cubicBezTo>
                    <a:cubicBezTo>
                      <a:pt x="6" y="0"/>
                      <a:pt x="12" y="2"/>
                      <a:pt x="19" y="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377"/>
              <p:cNvSpPr>
                <a:spLocks/>
              </p:cNvSpPr>
              <p:nvPr/>
            </p:nvSpPr>
            <p:spPr bwMode="auto">
              <a:xfrm>
                <a:off x="2736" y="189"/>
                <a:ext cx="46" cy="65"/>
              </a:xfrm>
              <a:custGeom>
                <a:avLst/>
                <a:gdLst>
                  <a:gd name="T0" fmla="*/ 20 w 27"/>
                  <a:gd name="T1" fmla="*/ 0 h 38"/>
                  <a:gd name="T2" fmla="*/ 26 w 27"/>
                  <a:gd name="T3" fmla="*/ 8 h 38"/>
                  <a:gd name="T4" fmla="*/ 23 w 27"/>
                  <a:gd name="T5" fmla="*/ 18 h 38"/>
                  <a:gd name="T6" fmla="*/ 15 w 27"/>
                  <a:gd name="T7" fmla="*/ 22 h 38"/>
                  <a:gd name="T8" fmla="*/ 5 w 27"/>
                  <a:gd name="T9" fmla="*/ 38 h 38"/>
                  <a:gd name="T10" fmla="*/ 1 w 27"/>
                  <a:gd name="T11" fmla="*/ 37 h 38"/>
                  <a:gd name="T12" fmla="*/ 12 w 27"/>
                  <a:gd name="T13" fmla="*/ 19 h 38"/>
                  <a:gd name="T14" fmla="*/ 16 w 27"/>
                  <a:gd name="T15" fmla="*/ 18 h 38"/>
                  <a:gd name="T16" fmla="*/ 20 w 27"/>
                  <a:gd name="T17" fmla="*/ 3 h 38"/>
                  <a:gd name="T18" fmla="*/ 19 w 27"/>
                  <a:gd name="T19" fmla="*/ 1 h 38"/>
                  <a:gd name="T20" fmla="*/ 20 w 27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8">
                    <a:moveTo>
                      <a:pt x="20" y="0"/>
                    </a:moveTo>
                    <a:cubicBezTo>
                      <a:pt x="25" y="0"/>
                      <a:pt x="25" y="4"/>
                      <a:pt x="26" y="8"/>
                    </a:cubicBezTo>
                    <a:cubicBezTo>
                      <a:pt x="27" y="12"/>
                      <a:pt x="26" y="16"/>
                      <a:pt x="23" y="18"/>
                    </a:cubicBezTo>
                    <a:cubicBezTo>
                      <a:pt x="21" y="20"/>
                      <a:pt x="18" y="21"/>
                      <a:pt x="15" y="22"/>
                    </a:cubicBezTo>
                    <a:cubicBezTo>
                      <a:pt x="6" y="25"/>
                      <a:pt x="4" y="28"/>
                      <a:pt x="5" y="38"/>
                    </a:cubicBezTo>
                    <a:cubicBezTo>
                      <a:pt x="4" y="38"/>
                      <a:pt x="2" y="37"/>
                      <a:pt x="1" y="37"/>
                    </a:cubicBezTo>
                    <a:cubicBezTo>
                      <a:pt x="0" y="28"/>
                      <a:pt x="3" y="22"/>
                      <a:pt x="12" y="19"/>
                    </a:cubicBezTo>
                    <a:cubicBezTo>
                      <a:pt x="13" y="19"/>
                      <a:pt x="15" y="18"/>
                      <a:pt x="16" y="18"/>
                    </a:cubicBezTo>
                    <a:cubicBezTo>
                      <a:pt x="23" y="15"/>
                      <a:pt x="25" y="10"/>
                      <a:pt x="20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1"/>
                      <a:pt x="20" y="1"/>
                      <a:pt x="20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378"/>
              <p:cNvSpPr>
                <a:spLocks/>
              </p:cNvSpPr>
              <p:nvPr/>
            </p:nvSpPr>
            <p:spPr bwMode="auto">
              <a:xfrm>
                <a:off x="2641" y="484"/>
                <a:ext cx="24" cy="70"/>
              </a:xfrm>
              <a:custGeom>
                <a:avLst/>
                <a:gdLst>
                  <a:gd name="T0" fmla="*/ 1 w 14"/>
                  <a:gd name="T1" fmla="*/ 0 h 41"/>
                  <a:gd name="T2" fmla="*/ 14 w 14"/>
                  <a:gd name="T3" fmla="*/ 15 h 41"/>
                  <a:gd name="T4" fmla="*/ 3 w 14"/>
                  <a:gd name="T5" fmla="*/ 32 h 41"/>
                  <a:gd name="T6" fmla="*/ 7 w 14"/>
                  <a:gd name="T7" fmla="*/ 40 h 41"/>
                  <a:gd name="T8" fmla="*/ 6 w 14"/>
                  <a:gd name="T9" fmla="*/ 41 h 41"/>
                  <a:gd name="T10" fmla="*/ 2 w 14"/>
                  <a:gd name="T11" fmla="*/ 39 h 41"/>
                  <a:gd name="T12" fmla="*/ 0 w 14"/>
                  <a:gd name="T13" fmla="*/ 30 h 41"/>
                  <a:gd name="T14" fmla="*/ 5 w 14"/>
                  <a:gd name="T15" fmla="*/ 24 h 41"/>
                  <a:gd name="T16" fmla="*/ 2 w 14"/>
                  <a:gd name="T17" fmla="*/ 5 h 41"/>
                  <a:gd name="T18" fmla="*/ 1 w 14"/>
                  <a:gd name="T1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41">
                    <a:moveTo>
                      <a:pt x="1" y="0"/>
                    </a:moveTo>
                    <a:cubicBezTo>
                      <a:pt x="8" y="4"/>
                      <a:pt x="14" y="7"/>
                      <a:pt x="14" y="15"/>
                    </a:cubicBezTo>
                    <a:cubicBezTo>
                      <a:pt x="14" y="24"/>
                      <a:pt x="7" y="26"/>
                      <a:pt x="3" y="32"/>
                    </a:cubicBezTo>
                    <a:cubicBezTo>
                      <a:pt x="4" y="35"/>
                      <a:pt x="5" y="37"/>
                      <a:pt x="7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5" y="40"/>
                      <a:pt x="3" y="40"/>
                      <a:pt x="2" y="39"/>
                    </a:cubicBezTo>
                    <a:cubicBezTo>
                      <a:pt x="1" y="36"/>
                      <a:pt x="0" y="33"/>
                      <a:pt x="0" y="30"/>
                    </a:cubicBezTo>
                    <a:cubicBezTo>
                      <a:pt x="1" y="28"/>
                      <a:pt x="3" y="26"/>
                      <a:pt x="5" y="24"/>
                    </a:cubicBezTo>
                    <a:cubicBezTo>
                      <a:pt x="14" y="17"/>
                      <a:pt x="13" y="10"/>
                      <a:pt x="2" y="5"/>
                    </a:cubicBezTo>
                    <a:cubicBezTo>
                      <a:pt x="2" y="3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379"/>
              <p:cNvSpPr>
                <a:spLocks/>
              </p:cNvSpPr>
              <p:nvPr/>
            </p:nvSpPr>
            <p:spPr bwMode="auto">
              <a:xfrm>
                <a:off x="2737" y="319"/>
                <a:ext cx="60" cy="41"/>
              </a:xfrm>
              <a:custGeom>
                <a:avLst/>
                <a:gdLst>
                  <a:gd name="T0" fmla="*/ 34 w 35"/>
                  <a:gd name="T1" fmla="*/ 2 h 24"/>
                  <a:gd name="T2" fmla="*/ 26 w 35"/>
                  <a:gd name="T3" fmla="*/ 15 h 24"/>
                  <a:gd name="T4" fmla="*/ 6 w 35"/>
                  <a:gd name="T5" fmla="*/ 9 h 24"/>
                  <a:gd name="T6" fmla="*/ 2 w 35"/>
                  <a:gd name="T7" fmla="*/ 15 h 24"/>
                  <a:gd name="T8" fmla="*/ 6 w 35"/>
                  <a:gd name="T9" fmla="*/ 5 h 24"/>
                  <a:gd name="T10" fmla="*/ 13 w 35"/>
                  <a:gd name="T11" fmla="*/ 12 h 24"/>
                  <a:gd name="T12" fmla="*/ 23 w 35"/>
                  <a:gd name="T13" fmla="*/ 13 h 24"/>
                  <a:gd name="T14" fmla="*/ 30 w 35"/>
                  <a:gd name="T15" fmla="*/ 3 h 24"/>
                  <a:gd name="T16" fmla="*/ 33 w 35"/>
                  <a:gd name="T17" fmla="*/ 0 h 24"/>
                  <a:gd name="T18" fmla="*/ 34 w 35"/>
                  <a:gd name="T1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4">
                    <a:moveTo>
                      <a:pt x="34" y="2"/>
                    </a:moveTo>
                    <a:cubicBezTo>
                      <a:pt x="35" y="8"/>
                      <a:pt x="30" y="12"/>
                      <a:pt x="26" y="15"/>
                    </a:cubicBezTo>
                    <a:cubicBezTo>
                      <a:pt x="16" y="24"/>
                      <a:pt x="12" y="14"/>
                      <a:pt x="6" y="9"/>
                    </a:cubicBezTo>
                    <a:cubicBezTo>
                      <a:pt x="4" y="11"/>
                      <a:pt x="3" y="13"/>
                      <a:pt x="2" y="15"/>
                    </a:cubicBezTo>
                    <a:cubicBezTo>
                      <a:pt x="0" y="10"/>
                      <a:pt x="1" y="9"/>
                      <a:pt x="6" y="5"/>
                    </a:cubicBezTo>
                    <a:cubicBezTo>
                      <a:pt x="8" y="7"/>
                      <a:pt x="11" y="9"/>
                      <a:pt x="13" y="12"/>
                    </a:cubicBezTo>
                    <a:cubicBezTo>
                      <a:pt x="16" y="15"/>
                      <a:pt x="19" y="16"/>
                      <a:pt x="23" y="13"/>
                    </a:cubicBezTo>
                    <a:cubicBezTo>
                      <a:pt x="26" y="11"/>
                      <a:pt x="30" y="8"/>
                      <a:pt x="30" y="3"/>
                    </a:cubicBezTo>
                    <a:cubicBezTo>
                      <a:pt x="31" y="2"/>
                      <a:pt x="32" y="1"/>
                      <a:pt x="33" y="0"/>
                    </a:cubicBezTo>
                    <a:cubicBezTo>
                      <a:pt x="33" y="1"/>
                      <a:pt x="34" y="1"/>
                      <a:pt x="34" y="2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380"/>
              <p:cNvSpPr>
                <a:spLocks/>
              </p:cNvSpPr>
              <p:nvPr/>
            </p:nvSpPr>
            <p:spPr bwMode="auto">
              <a:xfrm>
                <a:off x="2586" y="213"/>
                <a:ext cx="21" cy="36"/>
              </a:xfrm>
              <a:custGeom>
                <a:avLst/>
                <a:gdLst>
                  <a:gd name="T0" fmla="*/ 12 w 12"/>
                  <a:gd name="T1" fmla="*/ 17 h 21"/>
                  <a:gd name="T2" fmla="*/ 7 w 12"/>
                  <a:gd name="T3" fmla="*/ 21 h 21"/>
                  <a:gd name="T4" fmla="*/ 3 w 12"/>
                  <a:gd name="T5" fmla="*/ 0 h 21"/>
                  <a:gd name="T6" fmla="*/ 6 w 12"/>
                  <a:gd name="T7" fmla="*/ 0 h 21"/>
                  <a:gd name="T8" fmla="*/ 12 w 12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1">
                    <a:moveTo>
                      <a:pt x="12" y="17"/>
                    </a:moveTo>
                    <a:cubicBezTo>
                      <a:pt x="10" y="18"/>
                      <a:pt x="9" y="20"/>
                      <a:pt x="7" y="21"/>
                    </a:cubicBezTo>
                    <a:cubicBezTo>
                      <a:pt x="2" y="17"/>
                      <a:pt x="0" y="6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8" y="5"/>
                      <a:pt x="10" y="11"/>
                      <a:pt x="12" y="1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381"/>
              <p:cNvSpPr>
                <a:spLocks/>
              </p:cNvSpPr>
              <p:nvPr/>
            </p:nvSpPr>
            <p:spPr bwMode="auto">
              <a:xfrm>
                <a:off x="2487" y="371"/>
                <a:ext cx="50" cy="43"/>
              </a:xfrm>
              <a:custGeom>
                <a:avLst/>
                <a:gdLst>
                  <a:gd name="T0" fmla="*/ 29 w 29"/>
                  <a:gd name="T1" fmla="*/ 5 h 25"/>
                  <a:gd name="T2" fmla="*/ 25 w 29"/>
                  <a:gd name="T3" fmla="*/ 4 h 25"/>
                  <a:gd name="T4" fmla="*/ 22 w 29"/>
                  <a:gd name="T5" fmla="*/ 3 h 25"/>
                  <a:gd name="T6" fmla="*/ 19 w 29"/>
                  <a:gd name="T7" fmla="*/ 11 h 25"/>
                  <a:gd name="T8" fmla="*/ 7 w 29"/>
                  <a:gd name="T9" fmla="*/ 24 h 25"/>
                  <a:gd name="T10" fmla="*/ 0 w 29"/>
                  <a:gd name="T11" fmla="*/ 21 h 25"/>
                  <a:gd name="T12" fmla="*/ 6 w 29"/>
                  <a:gd name="T13" fmla="*/ 21 h 25"/>
                  <a:gd name="T14" fmla="*/ 17 w 29"/>
                  <a:gd name="T15" fmla="*/ 6 h 25"/>
                  <a:gd name="T16" fmla="*/ 22 w 29"/>
                  <a:gd name="T17" fmla="*/ 0 h 25"/>
                  <a:gd name="T18" fmla="*/ 29 w 29"/>
                  <a:gd name="T19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5">
                    <a:moveTo>
                      <a:pt x="29" y="5"/>
                    </a:moveTo>
                    <a:cubicBezTo>
                      <a:pt x="27" y="5"/>
                      <a:pt x="26" y="4"/>
                      <a:pt x="25" y="4"/>
                    </a:cubicBezTo>
                    <a:cubicBezTo>
                      <a:pt x="25" y="4"/>
                      <a:pt x="24" y="3"/>
                      <a:pt x="22" y="3"/>
                    </a:cubicBezTo>
                    <a:cubicBezTo>
                      <a:pt x="21" y="6"/>
                      <a:pt x="20" y="8"/>
                      <a:pt x="19" y="11"/>
                    </a:cubicBezTo>
                    <a:cubicBezTo>
                      <a:pt x="17" y="18"/>
                      <a:pt x="13" y="22"/>
                      <a:pt x="7" y="24"/>
                    </a:cubicBezTo>
                    <a:cubicBezTo>
                      <a:pt x="4" y="25"/>
                      <a:pt x="2" y="25"/>
                      <a:pt x="0" y="21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14" y="19"/>
                      <a:pt x="16" y="13"/>
                      <a:pt x="17" y="6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25" y="0"/>
                      <a:pt x="28" y="0"/>
                      <a:pt x="29" y="5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382"/>
              <p:cNvSpPr>
                <a:spLocks noEditPoints="1"/>
              </p:cNvSpPr>
              <p:nvPr/>
            </p:nvSpPr>
            <p:spPr bwMode="auto">
              <a:xfrm>
                <a:off x="2638" y="571"/>
                <a:ext cx="24" cy="25"/>
              </a:xfrm>
              <a:custGeom>
                <a:avLst/>
                <a:gdLst>
                  <a:gd name="T0" fmla="*/ 10 w 14"/>
                  <a:gd name="T1" fmla="*/ 1 h 14"/>
                  <a:gd name="T2" fmla="*/ 5 w 14"/>
                  <a:gd name="T3" fmla="*/ 14 h 14"/>
                  <a:gd name="T4" fmla="*/ 1 w 14"/>
                  <a:gd name="T5" fmla="*/ 6 h 14"/>
                  <a:gd name="T6" fmla="*/ 10 w 14"/>
                  <a:gd name="T7" fmla="*/ 1 h 14"/>
                  <a:gd name="T8" fmla="*/ 5 w 14"/>
                  <a:gd name="T9" fmla="*/ 5 h 14"/>
                  <a:gd name="T10" fmla="*/ 5 w 14"/>
                  <a:gd name="T11" fmla="*/ 5 h 14"/>
                  <a:gd name="T12" fmla="*/ 4 w 14"/>
                  <a:gd name="T13" fmla="*/ 7 h 14"/>
                  <a:gd name="T14" fmla="*/ 5 w 14"/>
                  <a:gd name="T1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0" y="1"/>
                    </a:moveTo>
                    <a:cubicBezTo>
                      <a:pt x="14" y="8"/>
                      <a:pt x="13" y="12"/>
                      <a:pt x="5" y="14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2" y="2"/>
                      <a:pt x="5" y="0"/>
                      <a:pt x="10" y="1"/>
                    </a:cubicBezTo>
                    <a:close/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4" y="7"/>
                    </a:cubicBezTo>
                    <a:cubicBezTo>
                      <a:pt x="5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383"/>
              <p:cNvSpPr>
                <a:spLocks/>
              </p:cNvSpPr>
              <p:nvPr/>
            </p:nvSpPr>
            <p:spPr bwMode="auto">
              <a:xfrm>
                <a:off x="2779" y="108"/>
                <a:ext cx="10" cy="12"/>
              </a:xfrm>
              <a:custGeom>
                <a:avLst/>
                <a:gdLst>
                  <a:gd name="T0" fmla="*/ 1 w 6"/>
                  <a:gd name="T1" fmla="*/ 0 h 7"/>
                  <a:gd name="T2" fmla="*/ 6 w 6"/>
                  <a:gd name="T3" fmla="*/ 7 h 7"/>
                  <a:gd name="T4" fmla="*/ 1 w 6"/>
                  <a:gd name="T5" fmla="*/ 4 h 7"/>
                  <a:gd name="T6" fmla="*/ 1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6" y="2"/>
                      <a:pt x="6" y="2"/>
                      <a:pt x="6" y="7"/>
                    </a:cubicBezTo>
                    <a:cubicBezTo>
                      <a:pt x="4" y="6"/>
                      <a:pt x="2" y="5"/>
                      <a:pt x="1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384"/>
              <p:cNvSpPr>
                <a:spLocks/>
              </p:cNvSpPr>
              <p:nvPr/>
            </p:nvSpPr>
            <p:spPr bwMode="auto">
              <a:xfrm>
                <a:off x="2717" y="450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1 h 3"/>
                  <a:gd name="T6" fmla="*/ 0 w 3"/>
                  <a:gd name="T7" fmla="*/ 1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385"/>
              <p:cNvSpPr>
                <a:spLocks/>
              </p:cNvSpPr>
              <p:nvPr/>
            </p:nvSpPr>
            <p:spPr bwMode="auto">
              <a:xfrm>
                <a:off x="3161" y="316"/>
                <a:ext cx="62" cy="113"/>
              </a:xfrm>
              <a:custGeom>
                <a:avLst/>
                <a:gdLst>
                  <a:gd name="T0" fmla="*/ 8 w 36"/>
                  <a:gd name="T1" fmla="*/ 14 h 66"/>
                  <a:gd name="T2" fmla="*/ 22 w 36"/>
                  <a:gd name="T3" fmla="*/ 18 h 66"/>
                  <a:gd name="T4" fmla="*/ 36 w 36"/>
                  <a:gd name="T5" fmla="*/ 39 h 66"/>
                  <a:gd name="T6" fmla="*/ 29 w 36"/>
                  <a:gd name="T7" fmla="*/ 58 h 66"/>
                  <a:gd name="T8" fmla="*/ 4 w 36"/>
                  <a:gd name="T9" fmla="*/ 51 h 66"/>
                  <a:gd name="T10" fmla="*/ 19 w 36"/>
                  <a:gd name="T11" fmla="*/ 25 h 66"/>
                  <a:gd name="T12" fmla="*/ 27 w 36"/>
                  <a:gd name="T13" fmla="*/ 39 h 66"/>
                  <a:gd name="T14" fmla="*/ 15 w 36"/>
                  <a:gd name="T15" fmla="*/ 44 h 66"/>
                  <a:gd name="T16" fmla="*/ 13 w 36"/>
                  <a:gd name="T17" fmla="*/ 39 h 66"/>
                  <a:gd name="T18" fmla="*/ 19 w 36"/>
                  <a:gd name="T19" fmla="*/ 35 h 66"/>
                  <a:gd name="T20" fmla="*/ 20 w 36"/>
                  <a:gd name="T21" fmla="*/ 36 h 66"/>
                  <a:gd name="T22" fmla="*/ 18 w 36"/>
                  <a:gd name="T23" fmla="*/ 42 h 66"/>
                  <a:gd name="T24" fmla="*/ 20 w 36"/>
                  <a:gd name="T25" fmla="*/ 43 h 66"/>
                  <a:gd name="T26" fmla="*/ 23 w 36"/>
                  <a:gd name="T27" fmla="*/ 39 h 66"/>
                  <a:gd name="T28" fmla="*/ 18 w 36"/>
                  <a:gd name="T29" fmla="*/ 29 h 66"/>
                  <a:gd name="T30" fmla="*/ 7 w 36"/>
                  <a:gd name="T31" fmla="*/ 44 h 66"/>
                  <a:gd name="T32" fmla="*/ 18 w 36"/>
                  <a:gd name="T33" fmla="*/ 59 h 66"/>
                  <a:gd name="T34" fmla="*/ 32 w 36"/>
                  <a:gd name="T35" fmla="*/ 39 h 66"/>
                  <a:gd name="T36" fmla="*/ 32 w 36"/>
                  <a:gd name="T37" fmla="*/ 34 h 66"/>
                  <a:gd name="T38" fmla="*/ 26 w 36"/>
                  <a:gd name="T39" fmla="*/ 24 h 66"/>
                  <a:gd name="T40" fmla="*/ 13 w 36"/>
                  <a:gd name="T41" fmla="*/ 20 h 66"/>
                  <a:gd name="T42" fmla="*/ 5 w 36"/>
                  <a:gd name="T43" fmla="*/ 17 h 66"/>
                  <a:gd name="T44" fmla="*/ 9 w 36"/>
                  <a:gd name="T45" fmla="*/ 0 h 66"/>
                  <a:gd name="T46" fmla="*/ 8 w 36"/>
                  <a:gd name="T4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66">
                    <a:moveTo>
                      <a:pt x="8" y="14"/>
                    </a:moveTo>
                    <a:cubicBezTo>
                      <a:pt x="14" y="16"/>
                      <a:pt x="18" y="17"/>
                      <a:pt x="22" y="18"/>
                    </a:cubicBezTo>
                    <a:cubicBezTo>
                      <a:pt x="33" y="22"/>
                      <a:pt x="36" y="28"/>
                      <a:pt x="36" y="39"/>
                    </a:cubicBezTo>
                    <a:cubicBezTo>
                      <a:pt x="36" y="47"/>
                      <a:pt x="35" y="53"/>
                      <a:pt x="29" y="58"/>
                    </a:cubicBezTo>
                    <a:cubicBezTo>
                      <a:pt x="19" y="66"/>
                      <a:pt x="7" y="62"/>
                      <a:pt x="4" y="51"/>
                    </a:cubicBezTo>
                    <a:cubicBezTo>
                      <a:pt x="0" y="38"/>
                      <a:pt x="6" y="28"/>
                      <a:pt x="19" y="25"/>
                    </a:cubicBezTo>
                    <a:cubicBezTo>
                      <a:pt x="25" y="28"/>
                      <a:pt x="28" y="33"/>
                      <a:pt x="27" y="39"/>
                    </a:cubicBezTo>
                    <a:cubicBezTo>
                      <a:pt x="26" y="46"/>
                      <a:pt x="21" y="48"/>
                      <a:pt x="15" y="44"/>
                    </a:cubicBezTo>
                    <a:cubicBezTo>
                      <a:pt x="14" y="42"/>
                      <a:pt x="14" y="41"/>
                      <a:pt x="13" y="39"/>
                    </a:cubicBezTo>
                    <a:cubicBezTo>
                      <a:pt x="15" y="37"/>
                      <a:pt x="17" y="36"/>
                      <a:pt x="19" y="35"/>
                    </a:cubicBezTo>
                    <a:cubicBezTo>
                      <a:pt x="19" y="35"/>
                      <a:pt x="20" y="35"/>
                      <a:pt x="20" y="36"/>
                    </a:cubicBezTo>
                    <a:cubicBezTo>
                      <a:pt x="19" y="38"/>
                      <a:pt x="19" y="40"/>
                      <a:pt x="18" y="42"/>
                    </a:cubicBezTo>
                    <a:cubicBezTo>
                      <a:pt x="19" y="42"/>
                      <a:pt x="19" y="42"/>
                      <a:pt x="20" y="43"/>
                    </a:cubicBezTo>
                    <a:cubicBezTo>
                      <a:pt x="21" y="42"/>
                      <a:pt x="23" y="40"/>
                      <a:pt x="23" y="39"/>
                    </a:cubicBezTo>
                    <a:cubicBezTo>
                      <a:pt x="25" y="34"/>
                      <a:pt x="22" y="31"/>
                      <a:pt x="18" y="29"/>
                    </a:cubicBezTo>
                    <a:cubicBezTo>
                      <a:pt x="12" y="30"/>
                      <a:pt x="6" y="37"/>
                      <a:pt x="7" y="44"/>
                    </a:cubicBezTo>
                    <a:cubicBezTo>
                      <a:pt x="7" y="51"/>
                      <a:pt x="9" y="57"/>
                      <a:pt x="18" y="59"/>
                    </a:cubicBezTo>
                    <a:cubicBezTo>
                      <a:pt x="29" y="56"/>
                      <a:pt x="33" y="50"/>
                      <a:pt x="32" y="39"/>
                    </a:cubicBezTo>
                    <a:cubicBezTo>
                      <a:pt x="32" y="37"/>
                      <a:pt x="32" y="35"/>
                      <a:pt x="32" y="34"/>
                    </a:cubicBezTo>
                    <a:cubicBezTo>
                      <a:pt x="32" y="29"/>
                      <a:pt x="30" y="26"/>
                      <a:pt x="26" y="24"/>
                    </a:cubicBezTo>
                    <a:cubicBezTo>
                      <a:pt x="22" y="22"/>
                      <a:pt x="18" y="21"/>
                      <a:pt x="13" y="20"/>
                    </a:cubicBezTo>
                    <a:cubicBezTo>
                      <a:pt x="11" y="19"/>
                      <a:pt x="8" y="18"/>
                      <a:pt x="5" y="17"/>
                    </a:cubicBezTo>
                    <a:cubicBezTo>
                      <a:pt x="5" y="11"/>
                      <a:pt x="3" y="5"/>
                      <a:pt x="9" y="0"/>
                    </a:cubicBezTo>
                    <a:cubicBezTo>
                      <a:pt x="9" y="5"/>
                      <a:pt x="9" y="9"/>
                      <a:pt x="8" y="14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386"/>
              <p:cNvSpPr>
                <a:spLocks/>
              </p:cNvSpPr>
              <p:nvPr/>
            </p:nvSpPr>
            <p:spPr bwMode="auto">
              <a:xfrm>
                <a:off x="3261" y="228"/>
                <a:ext cx="79" cy="50"/>
              </a:xfrm>
              <a:custGeom>
                <a:avLst/>
                <a:gdLst>
                  <a:gd name="T0" fmla="*/ 20 w 46"/>
                  <a:gd name="T1" fmla="*/ 19 h 29"/>
                  <a:gd name="T2" fmla="*/ 25 w 46"/>
                  <a:gd name="T3" fmla="*/ 11 h 29"/>
                  <a:gd name="T4" fmla="*/ 34 w 46"/>
                  <a:gd name="T5" fmla="*/ 13 h 29"/>
                  <a:gd name="T6" fmla="*/ 30 w 46"/>
                  <a:gd name="T7" fmla="*/ 22 h 29"/>
                  <a:gd name="T8" fmla="*/ 31 w 46"/>
                  <a:gd name="T9" fmla="*/ 16 h 29"/>
                  <a:gd name="T10" fmla="*/ 25 w 46"/>
                  <a:gd name="T11" fmla="*/ 16 h 29"/>
                  <a:gd name="T12" fmla="*/ 25 w 46"/>
                  <a:gd name="T13" fmla="*/ 23 h 29"/>
                  <a:gd name="T14" fmla="*/ 32 w 46"/>
                  <a:gd name="T15" fmla="*/ 26 h 29"/>
                  <a:gd name="T16" fmla="*/ 41 w 46"/>
                  <a:gd name="T17" fmla="*/ 17 h 29"/>
                  <a:gd name="T18" fmla="*/ 29 w 46"/>
                  <a:gd name="T19" fmla="*/ 5 h 29"/>
                  <a:gd name="T20" fmla="*/ 18 w 46"/>
                  <a:gd name="T21" fmla="*/ 15 h 29"/>
                  <a:gd name="T22" fmla="*/ 2 w 46"/>
                  <a:gd name="T23" fmla="*/ 15 h 29"/>
                  <a:gd name="T24" fmla="*/ 0 w 46"/>
                  <a:gd name="T25" fmla="*/ 11 h 29"/>
                  <a:gd name="T26" fmla="*/ 4 w 46"/>
                  <a:gd name="T27" fmla="*/ 13 h 29"/>
                  <a:gd name="T28" fmla="*/ 16 w 46"/>
                  <a:gd name="T29" fmla="*/ 11 h 29"/>
                  <a:gd name="T30" fmla="*/ 18 w 46"/>
                  <a:gd name="T31" fmla="*/ 8 h 29"/>
                  <a:gd name="T32" fmla="*/ 32 w 46"/>
                  <a:gd name="T33" fmla="*/ 2 h 29"/>
                  <a:gd name="T34" fmla="*/ 45 w 46"/>
                  <a:gd name="T35" fmla="*/ 16 h 29"/>
                  <a:gd name="T36" fmla="*/ 33 w 46"/>
                  <a:gd name="T37" fmla="*/ 29 h 29"/>
                  <a:gd name="T38" fmla="*/ 24 w 46"/>
                  <a:gd name="T39" fmla="*/ 27 h 29"/>
                  <a:gd name="T40" fmla="*/ 20 w 46"/>
                  <a:gd name="T41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29">
                    <a:moveTo>
                      <a:pt x="20" y="19"/>
                    </a:moveTo>
                    <a:cubicBezTo>
                      <a:pt x="22" y="17"/>
                      <a:pt x="23" y="14"/>
                      <a:pt x="25" y="11"/>
                    </a:cubicBezTo>
                    <a:cubicBezTo>
                      <a:pt x="29" y="12"/>
                      <a:pt x="31" y="12"/>
                      <a:pt x="34" y="13"/>
                    </a:cubicBezTo>
                    <a:cubicBezTo>
                      <a:pt x="34" y="17"/>
                      <a:pt x="36" y="21"/>
                      <a:pt x="30" y="22"/>
                    </a:cubicBezTo>
                    <a:cubicBezTo>
                      <a:pt x="30" y="20"/>
                      <a:pt x="30" y="18"/>
                      <a:pt x="31" y="16"/>
                    </a:cubicBezTo>
                    <a:cubicBezTo>
                      <a:pt x="29" y="16"/>
                      <a:pt x="28" y="16"/>
                      <a:pt x="25" y="16"/>
                    </a:cubicBezTo>
                    <a:cubicBezTo>
                      <a:pt x="25" y="18"/>
                      <a:pt x="25" y="21"/>
                      <a:pt x="25" y="23"/>
                    </a:cubicBezTo>
                    <a:cubicBezTo>
                      <a:pt x="28" y="24"/>
                      <a:pt x="30" y="25"/>
                      <a:pt x="32" y="26"/>
                    </a:cubicBezTo>
                    <a:cubicBezTo>
                      <a:pt x="37" y="25"/>
                      <a:pt x="40" y="21"/>
                      <a:pt x="41" y="17"/>
                    </a:cubicBezTo>
                    <a:cubicBezTo>
                      <a:pt x="40" y="10"/>
                      <a:pt x="35" y="7"/>
                      <a:pt x="29" y="5"/>
                    </a:cubicBezTo>
                    <a:cubicBezTo>
                      <a:pt x="24" y="7"/>
                      <a:pt x="21" y="11"/>
                      <a:pt x="18" y="15"/>
                    </a:cubicBezTo>
                    <a:cubicBezTo>
                      <a:pt x="13" y="20"/>
                      <a:pt x="6" y="21"/>
                      <a:pt x="2" y="15"/>
                    </a:cubicBezTo>
                    <a:cubicBezTo>
                      <a:pt x="1" y="14"/>
                      <a:pt x="1" y="13"/>
                      <a:pt x="0" y="11"/>
                    </a:cubicBezTo>
                    <a:cubicBezTo>
                      <a:pt x="2" y="12"/>
                      <a:pt x="3" y="12"/>
                      <a:pt x="4" y="13"/>
                    </a:cubicBezTo>
                    <a:cubicBezTo>
                      <a:pt x="9" y="16"/>
                      <a:pt x="12" y="16"/>
                      <a:pt x="16" y="11"/>
                    </a:cubicBezTo>
                    <a:cubicBezTo>
                      <a:pt x="17" y="10"/>
                      <a:pt x="17" y="9"/>
                      <a:pt x="18" y="8"/>
                    </a:cubicBezTo>
                    <a:cubicBezTo>
                      <a:pt x="22" y="3"/>
                      <a:pt x="26" y="0"/>
                      <a:pt x="32" y="2"/>
                    </a:cubicBezTo>
                    <a:cubicBezTo>
                      <a:pt x="39" y="3"/>
                      <a:pt x="44" y="9"/>
                      <a:pt x="45" y="16"/>
                    </a:cubicBezTo>
                    <a:cubicBezTo>
                      <a:pt x="46" y="21"/>
                      <a:pt x="39" y="29"/>
                      <a:pt x="33" y="29"/>
                    </a:cubicBezTo>
                    <a:cubicBezTo>
                      <a:pt x="30" y="28"/>
                      <a:pt x="27" y="27"/>
                      <a:pt x="24" y="27"/>
                    </a:cubicBezTo>
                    <a:cubicBezTo>
                      <a:pt x="22" y="24"/>
                      <a:pt x="21" y="22"/>
                      <a:pt x="20" y="19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387"/>
              <p:cNvSpPr>
                <a:spLocks/>
              </p:cNvSpPr>
              <p:nvPr/>
            </p:nvSpPr>
            <p:spPr bwMode="auto">
              <a:xfrm>
                <a:off x="3235" y="156"/>
                <a:ext cx="52" cy="46"/>
              </a:xfrm>
              <a:custGeom>
                <a:avLst/>
                <a:gdLst>
                  <a:gd name="T0" fmla="*/ 20 w 30"/>
                  <a:gd name="T1" fmla="*/ 27 h 27"/>
                  <a:gd name="T2" fmla="*/ 16 w 30"/>
                  <a:gd name="T3" fmla="*/ 24 h 27"/>
                  <a:gd name="T4" fmla="*/ 21 w 30"/>
                  <a:gd name="T5" fmla="*/ 21 h 27"/>
                  <a:gd name="T6" fmla="*/ 16 w 30"/>
                  <a:gd name="T7" fmla="*/ 4 h 27"/>
                  <a:gd name="T8" fmla="*/ 5 w 30"/>
                  <a:gd name="T9" fmla="*/ 8 h 27"/>
                  <a:gd name="T10" fmla="*/ 5 w 30"/>
                  <a:gd name="T11" fmla="*/ 17 h 27"/>
                  <a:gd name="T12" fmla="*/ 10 w 30"/>
                  <a:gd name="T13" fmla="*/ 9 h 27"/>
                  <a:gd name="T14" fmla="*/ 18 w 30"/>
                  <a:gd name="T15" fmla="*/ 12 h 27"/>
                  <a:gd name="T16" fmla="*/ 18 w 30"/>
                  <a:gd name="T17" fmla="*/ 20 h 27"/>
                  <a:gd name="T18" fmla="*/ 3 w 30"/>
                  <a:gd name="T19" fmla="*/ 19 h 27"/>
                  <a:gd name="T20" fmla="*/ 2 w 30"/>
                  <a:gd name="T21" fmla="*/ 7 h 27"/>
                  <a:gd name="T22" fmla="*/ 18 w 30"/>
                  <a:gd name="T23" fmla="*/ 1 h 27"/>
                  <a:gd name="T24" fmla="*/ 20 w 30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7">
                    <a:moveTo>
                      <a:pt x="20" y="27"/>
                    </a:moveTo>
                    <a:cubicBezTo>
                      <a:pt x="19" y="26"/>
                      <a:pt x="18" y="25"/>
                      <a:pt x="16" y="24"/>
                    </a:cubicBezTo>
                    <a:cubicBezTo>
                      <a:pt x="18" y="23"/>
                      <a:pt x="20" y="22"/>
                      <a:pt x="21" y="21"/>
                    </a:cubicBezTo>
                    <a:cubicBezTo>
                      <a:pt x="25" y="14"/>
                      <a:pt x="24" y="9"/>
                      <a:pt x="16" y="4"/>
                    </a:cubicBezTo>
                    <a:cubicBezTo>
                      <a:pt x="12" y="3"/>
                      <a:pt x="7" y="4"/>
                      <a:pt x="5" y="8"/>
                    </a:cubicBezTo>
                    <a:cubicBezTo>
                      <a:pt x="5" y="11"/>
                      <a:pt x="5" y="13"/>
                      <a:pt x="5" y="17"/>
                    </a:cubicBezTo>
                    <a:cubicBezTo>
                      <a:pt x="7" y="13"/>
                      <a:pt x="8" y="11"/>
                      <a:pt x="10" y="9"/>
                    </a:cubicBezTo>
                    <a:cubicBezTo>
                      <a:pt x="13" y="10"/>
                      <a:pt x="15" y="11"/>
                      <a:pt x="18" y="12"/>
                    </a:cubicBezTo>
                    <a:cubicBezTo>
                      <a:pt x="18" y="15"/>
                      <a:pt x="18" y="18"/>
                      <a:pt x="18" y="20"/>
                    </a:cubicBezTo>
                    <a:cubicBezTo>
                      <a:pt x="12" y="23"/>
                      <a:pt x="7" y="22"/>
                      <a:pt x="3" y="19"/>
                    </a:cubicBezTo>
                    <a:cubicBezTo>
                      <a:pt x="0" y="16"/>
                      <a:pt x="0" y="11"/>
                      <a:pt x="2" y="7"/>
                    </a:cubicBezTo>
                    <a:cubicBezTo>
                      <a:pt x="5" y="1"/>
                      <a:pt x="10" y="0"/>
                      <a:pt x="18" y="1"/>
                    </a:cubicBezTo>
                    <a:cubicBezTo>
                      <a:pt x="29" y="10"/>
                      <a:pt x="30" y="19"/>
                      <a:pt x="20" y="2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88"/>
              <p:cNvSpPr>
                <a:spLocks/>
              </p:cNvSpPr>
              <p:nvPr/>
            </p:nvSpPr>
            <p:spPr bwMode="auto">
              <a:xfrm>
                <a:off x="3410" y="1730"/>
                <a:ext cx="26" cy="26"/>
              </a:xfrm>
              <a:custGeom>
                <a:avLst/>
                <a:gdLst>
                  <a:gd name="T0" fmla="*/ 15 w 15"/>
                  <a:gd name="T1" fmla="*/ 4 h 15"/>
                  <a:gd name="T2" fmla="*/ 6 w 15"/>
                  <a:gd name="T3" fmla="*/ 15 h 15"/>
                  <a:gd name="T4" fmla="*/ 0 w 15"/>
                  <a:gd name="T5" fmla="*/ 13 h 15"/>
                  <a:gd name="T6" fmla="*/ 11 w 15"/>
                  <a:gd name="T7" fmla="*/ 0 h 15"/>
                  <a:gd name="T8" fmla="*/ 15 w 15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4"/>
                    </a:moveTo>
                    <a:cubicBezTo>
                      <a:pt x="12" y="8"/>
                      <a:pt x="9" y="11"/>
                      <a:pt x="6" y="15"/>
                    </a:cubicBezTo>
                    <a:cubicBezTo>
                      <a:pt x="5" y="14"/>
                      <a:pt x="3" y="14"/>
                      <a:pt x="0" y="13"/>
                    </a:cubicBezTo>
                    <a:cubicBezTo>
                      <a:pt x="4" y="8"/>
                      <a:pt x="7" y="5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89"/>
              <p:cNvSpPr>
                <a:spLocks/>
              </p:cNvSpPr>
              <p:nvPr/>
            </p:nvSpPr>
            <p:spPr bwMode="auto">
              <a:xfrm>
                <a:off x="3407" y="1634"/>
                <a:ext cx="34" cy="29"/>
              </a:xfrm>
              <a:custGeom>
                <a:avLst/>
                <a:gdLst>
                  <a:gd name="T0" fmla="*/ 18 w 20"/>
                  <a:gd name="T1" fmla="*/ 17 h 17"/>
                  <a:gd name="T2" fmla="*/ 0 w 20"/>
                  <a:gd name="T3" fmla="*/ 2 h 17"/>
                  <a:gd name="T4" fmla="*/ 1 w 20"/>
                  <a:gd name="T5" fmla="*/ 0 h 17"/>
                  <a:gd name="T6" fmla="*/ 20 w 20"/>
                  <a:gd name="T7" fmla="*/ 13 h 17"/>
                  <a:gd name="T8" fmla="*/ 18 w 20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8" y="17"/>
                    </a:moveTo>
                    <a:cubicBezTo>
                      <a:pt x="12" y="12"/>
                      <a:pt x="6" y="7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8" y="3"/>
                      <a:pt x="13" y="9"/>
                      <a:pt x="20" y="13"/>
                    </a:cubicBezTo>
                    <a:cubicBezTo>
                      <a:pt x="19" y="14"/>
                      <a:pt x="19" y="15"/>
                      <a:pt x="18" y="1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90"/>
              <p:cNvSpPr>
                <a:spLocks/>
              </p:cNvSpPr>
              <p:nvPr/>
            </p:nvSpPr>
            <p:spPr bwMode="auto">
              <a:xfrm>
                <a:off x="3390" y="1713"/>
                <a:ext cx="39" cy="14"/>
              </a:xfrm>
              <a:custGeom>
                <a:avLst/>
                <a:gdLst>
                  <a:gd name="T0" fmla="*/ 23 w 23"/>
                  <a:gd name="T1" fmla="*/ 3 h 8"/>
                  <a:gd name="T2" fmla="*/ 0 w 23"/>
                  <a:gd name="T3" fmla="*/ 8 h 8"/>
                  <a:gd name="T4" fmla="*/ 23 w 23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8">
                    <a:moveTo>
                      <a:pt x="23" y="3"/>
                    </a:moveTo>
                    <a:cubicBezTo>
                      <a:pt x="16" y="5"/>
                      <a:pt x="9" y="6"/>
                      <a:pt x="0" y="8"/>
                    </a:cubicBezTo>
                    <a:cubicBezTo>
                      <a:pt x="5" y="3"/>
                      <a:pt x="18" y="0"/>
                      <a:pt x="23" y="3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91"/>
              <p:cNvSpPr>
                <a:spLocks/>
              </p:cNvSpPr>
              <p:nvPr/>
            </p:nvSpPr>
            <p:spPr bwMode="auto">
              <a:xfrm>
                <a:off x="3395" y="1660"/>
                <a:ext cx="37" cy="13"/>
              </a:xfrm>
              <a:custGeom>
                <a:avLst/>
                <a:gdLst>
                  <a:gd name="T0" fmla="*/ 0 w 22"/>
                  <a:gd name="T1" fmla="*/ 0 h 8"/>
                  <a:gd name="T2" fmla="*/ 22 w 22"/>
                  <a:gd name="T3" fmla="*/ 7 h 8"/>
                  <a:gd name="T4" fmla="*/ 0 w 2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8">
                    <a:moveTo>
                      <a:pt x="0" y="0"/>
                    </a:moveTo>
                    <a:cubicBezTo>
                      <a:pt x="8" y="0"/>
                      <a:pt x="15" y="4"/>
                      <a:pt x="22" y="7"/>
                    </a:cubicBezTo>
                    <a:cubicBezTo>
                      <a:pt x="14" y="8"/>
                      <a:pt x="7" y="3"/>
                      <a:pt x="0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92"/>
              <p:cNvSpPr>
                <a:spLocks/>
              </p:cNvSpPr>
              <p:nvPr/>
            </p:nvSpPr>
            <p:spPr bwMode="auto">
              <a:xfrm>
                <a:off x="3386" y="1696"/>
                <a:ext cx="43" cy="13"/>
              </a:xfrm>
              <a:custGeom>
                <a:avLst/>
                <a:gdLst>
                  <a:gd name="T0" fmla="*/ 0 w 25"/>
                  <a:gd name="T1" fmla="*/ 6 h 8"/>
                  <a:gd name="T2" fmla="*/ 24 w 25"/>
                  <a:gd name="T3" fmla="*/ 0 h 8"/>
                  <a:gd name="T4" fmla="*/ 25 w 25"/>
                  <a:gd name="T5" fmla="*/ 2 h 8"/>
                  <a:gd name="T6" fmla="*/ 1 w 25"/>
                  <a:gd name="T7" fmla="*/ 8 h 8"/>
                  <a:gd name="T8" fmla="*/ 0 w 25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8">
                    <a:moveTo>
                      <a:pt x="0" y="6"/>
                    </a:moveTo>
                    <a:cubicBezTo>
                      <a:pt x="8" y="1"/>
                      <a:pt x="16" y="0"/>
                      <a:pt x="24" y="0"/>
                    </a:cubicBezTo>
                    <a:cubicBezTo>
                      <a:pt x="24" y="0"/>
                      <a:pt x="24" y="1"/>
                      <a:pt x="25" y="2"/>
                    </a:cubicBezTo>
                    <a:cubicBezTo>
                      <a:pt x="17" y="4"/>
                      <a:pt x="9" y="6"/>
                      <a:pt x="1" y="8"/>
                    </a:cubicBezTo>
                    <a:cubicBezTo>
                      <a:pt x="1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93"/>
              <p:cNvSpPr>
                <a:spLocks/>
              </p:cNvSpPr>
              <p:nvPr/>
            </p:nvSpPr>
            <p:spPr bwMode="auto">
              <a:xfrm>
                <a:off x="3434" y="1742"/>
                <a:ext cx="19" cy="28"/>
              </a:xfrm>
              <a:custGeom>
                <a:avLst/>
                <a:gdLst>
                  <a:gd name="T0" fmla="*/ 11 w 11"/>
                  <a:gd name="T1" fmla="*/ 1 h 16"/>
                  <a:gd name="T2" fmla="*/ 0 w 11"/>
                  <a:gd name="T3" fmla="*/ 16 h 16"/>
                  <a:gd name="T4" fmla="*/ 9 w 11"/>
                  <a:gd name="T5" fmla="*/ 0 h 16"/>
                  <a:gd name="T6" fmla="*/ 11 w 11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11" y="1"/>
                    </a:moveTo>
                    <a:cubicBezTo>
                      <a:pt x="7" y="6"/>
                      <a:pt x="3" y="11"/>
                      <a:pt x="0" y="16"/>
                    </a:cubicBezTo>
                    <a:cubicBezTo>
                      <a:pt x="0" y="9"/>
                      <a:pt x="5" y="1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94"/>
              <p:cNvSpPr>
                <a:spLocks/>
              </p:cNvSpPr>
              <p:nvPr/>
            </p:nvSpPr>
            <p:spPr bwMode="auto">
              <a:xfrm>
                <a:off x="3446" y="1770"/>
                <a:ext cx="10" cy="34"/>
              </a:xfrm>
              <a:custGeom>
                <a:avLst/>
                <a:gdLst>
                  <a:gd name="T0" fmla="*/ 6 w 6"/>
                  <a:gd name="T1" fmla="*/ 0 h 20"/>
                  <a:gd name="T2" fmla="*/ 0 w 6"/>
                  <a:gd name="T3" fmla="*/ 20 h 20"/>
                  <a:gd name="T4" fmla="*/ 6 w 6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6" y="0"/>
                    </a:moveTo>
                    <a:cubicBezTo>
                      <a:pt x="6" y="7"/>
                      <a:pt x="3" y="14"/>
                      <a:pt x="0" y="20"/>
                    </a:cubicBezTo>
                    <a:cubicBezTo>
                      <a:pt x="1" y="13"/>
                      <a:pt x="2" y="6"/>
                      <a:pt x="6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95"/>
              <p:cNvSpPr>
                <a:spLocks/>
              </p:cNvSpPr>
              <p:nvPr/>
            </p:nvSpPr>
            <p:spPr bwMode="auto">
              <a:xfrm>
                <a:off x="3362" y="1639"/>
                <a:ext cx="12" cy="14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8 h 8"/>
                  <a:gd name="T4" fmla="*/ 2 w 7"/>
                  <a:gd name="T5" fmla="*/ 8 h 8"/>
                  <a:gd name="T6" fmla="*/ 7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2"/>
                      <a:pt x="7" y="5"/>
                      <a:pt x="7" y="8"/>
                    </a:cubicBezTo>
                    <a:cubicBezTo>
                      <a:pt x="5" y="8"/>
                      <a:pt x="4" y="8"/>
                      <a:pt x="2" y="8"/>
                    </a:cubicBezTo>
                    <a:cubicBezTo>
                      <a:pt x="0" y="2"/>
                      <a:pt x="1" y="0"/>
                      <a:pt x="7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96"/>
              <p:cNvSpPr>
                <a:spLocks/>
              </p:cNvSpPr>
              <p:nvPr/>
            </p:nvSpPr>
            <p:spPr bwMode="auto">
              <a:xfrm>
                <a:off x="3451" y="1624"/>
                <a:ext cx="16" cy="25"/>
              </a:xfrm>
              <a:custGeom>
                <a:avLst/>
                <a:gdLst>
                  <a:gd name="T0" fmla="*/ 2 w 9"/>
                  <a:gd name="T1" fmla="*/ 0 h 15"/>
                  <a:gd name="T2" fmla="*/ 4 w 9"/>
                  <a:gd name="T3" fmla="*/ 9 h 15"/>
                  <a:gd name="T4" fmla="*/ 9 w 9"/>
                  <a:gd name="T5" fmla="*/ 12 h 15"/>
                  <a:gd name="T6" fmla="*/ 0 w 9"/>
                  <a:gd name="T7" fmla="*/ 0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3"/>
                      <a:pt x="3" y="5"/>
                      <a:pt x="4" y="9"/>
                    </a:cubicBezTo>
                    <a:cubicBezTo>
                      <a:pt x="5" y="10"/>
                      <a:pt x="7" y="11"/>
                      <a:pt x="9" y="12"/>
                    </a:cubicBezTo>
                    <a:cubicBezTo>
                      <a:pt x="3" y="15"/>
                      <a:pt x="0" y="1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97"/>
              <p:cNvSpPr>
                <a:spLocks/>
              </p:cNvSpPr>
              <p:nvPr/>
            </p:nvSpPr>
            <p:spPr bwMode="auto">
              <a:xfrm>
                <a:off x="3470" y="1785"/>
                <a:ext cx="9" cy="21"/>
              </a:xfrm>
              <a:custGeom>
                <a:avLst/>
                <a:gdLst>
                  <a:gd name="T0" fmla="*/ 4 w 5"/>
                  <a:gd name="T1" fmla="*/ 1 h 12"/>
                  <a:gd name="T2" fmla="*/ 1 w 5"/>
                  <a:gd name="T3" fmla="*/ 12 h 12"/>
                  <a:gd name="T4" fmla="*/ 0 w 5"/>
                  <a:gd name="T5" fmla="*/ 12 h 12"/>
                  <a:gd name="T6" fmla="*/ 2 w 5"/>
                  <a:gd name="T7" fmla="*/ 0 h 12"/>
                  <a:gd name="T8" fmla="*/ 4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"/>
                    </a:moveTo>
                    <a:cubicBezTo>
                      <a:pt x="5" y="5"/>
                      <a:pt x="4" y="9"/>
                      <a:pt x="1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1" y="8"/>
                      <a:pt x="1" y="4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398"/>
              <p:cNvSpPr>
                <a:spLocks noEditPoints="1"/>
              </p:cNvSpPr>
              <p:nvPr/>
            </p:nvSpPr>
            <p:spPr bwMode="auto">
              <a:xfrm>
                <a:off x="2957" y="1043"/>
                <a:ext cx="141" cy="90"/>
              </a:xfrm>
              <a:custGeom>
                <a:avLst/>
                <a:gdLst>
                  <a:gd name="T0" fmla="*/ 6 w 82"/>
                  <a:gd name="T1" fmla="*/ 8 h 52"/>
                  <a:gd name="T2" fmla="*/ 7 w 82"/>
                  <a:gd name="T3" fmla="*/ 6 h 52"/>
                  <a:gd name="T4" fmla="*/ 8 w 82"/>
                  <a:gd name="T5" fmla="*/ 5 h 52"/>
                  <a:gd name="T6" fmla="*/ 21 w 82"/>
                  <a:gd name="T7" fmla="*/ 2 h 52"/>
                  <a:gd name="T8" fmla="*/ 47 w 82"/>
                  <a:gd name="T9" fmla="*/ 23 h 52"/>
                  <a:gd name="T10" fmla="*/ 51 w 82"/>
                  <a:gd name="T11" fmla="*/ 36 h 52"/>
                  <a:gd name="T12" fmla="*/ 64 w 82"/>
                  <a:gd name="T13" fmla="*/ 46 h 52"/>
                  <a:gd name="T14" fmla="*/ 77 w 82"/>
                  <a:gd name="T15" fmla="*/ 35 h 52"/>
                  <a:gd name="T16" fmla="*/ 67 w 82"/>
                  <a:gd name="T17" fmla="*/ 33 h 52"/>
                  <a:gd name="T18" fmla="*/ 68 w 82"/>
                  <a:gd name="T19" fmla="*/ 37 h 52"/>
                  <a:gd name="T20" fmla="*/ 66 w 82"/>
                  <a:gd name="T21" fmla="*/ 37 h 52"/>
                  <a:gd name="T22" fmla="*/ 63 w 82"/>
                  <a:gd name="T23" fmla="*/ 31 h 52"/>
                  <a:gd name="T24" fmla="*/ 66 w 82"/>
                  <a:gd name="T25" fmla="*/ 28 h 52"/>
                  <a:gd name="T26" fmla="*/ 81 w 82"/>
                  <a:gd name="T27" fmla="*/ 32 h 52"/>
                  <a:gd name="T28" fmla="*/ 71 w 82"/>
                  <a:gd name="T29" fmla="*/ 49 h 52"/>
                  <a:gd name="T30" fmla="*/ 51 w 82"/>
                  <a:gd name="T31" fmla="*/ 43 h 52"/>
                  <a:gd name="T32" fmla="*/ 44 w 82"/>
                  <a:gd name="T33" fmla="*/ 29 h 52"/>
                  <a:gd name="T34" fmla="*/ 36 w 82"/>
                  <a:gd name="T35" fmla="*/ 11 h 52"/>
                  <a:gd name="T36" fmla="*/ 28 w 82"/>
                  <a:gd name="T37" fmla="*/ 7 h 52"/>
                  <a:gd name="T38" fmla="*/ 28 w 82"/>
                  <a:gd name="T39" fmla="*/ 6 h 52"/>
                  <a:gd name="T40" fmla="*/ 28 w 82"/>
                  <a:gd name="T41" fmla="*/ 6 h 52"/>
                  <a:gd name="T42" fmla="*/ 38 w 82"/>
                  <a:gd name="T43" fmla="*/ 16 h 52"/>
                  <a:gd name="T44" fmla="*/ 34 w 82"/>
                  <a:gd name="T45" fmla="*/ 34 h 52"/>
                  <a:gd name="T46" fmla="*/ 25 w 82"/>
                  <a:gd name="T47" fmla="*/ 38 h 52"/>
                  <a:gd name="T48" fmla="*/ 6 w 82"/>
                  <a:gd name="T49" fmla="*/ 33 h 52"/>
                  <a:gd name="T50" fmla="*/ 2 w 82"/>
                  <a:gd name="T51" fmla="*/ 17 h 52"/>
                  <a:gd name="T52" fmla="*/ 6 w 82"/>
                  <a:gd name="T53" fmla="*/ 8 h 52"/>
                  <a:gd name="T54" fmla="*/ 7 w 82"/>
                  <a:gd name="T55" fmla="*/ 15 h 52"/>
                  <a:gd name="T56" fmla="*/ 6 w 82"/>
                  <a:gd name="T57" fmla="*/ 25 h 52"/>
                  <a:gd name="T58" fmla="*/ 7 w 82"/>
                  <a:gd name="T59" fmla="*/ 27 h 52"/>
                  <a:gd name="T60" fmla="*/ 8 w 82"/>
                  <a:gd name="T61" fmla="*/ 30 h 52"/>
                  <a:gd name="T62" fmla="*/ 30 w 82"/>
                  <a:gd name="T63" fmla="*/ 31 h 52"/>
                  <a:gd name="T64" fmla="*/ 32 w 82"/>
                  <a:gd name="T65" fmla="*/ 15 h 52"/>
                  <a:gd name="T66" fmla="*/ 14 w 82"/>
                  <a:gd name="T67" fmla="*/ 11 h 52"/>
                  <a:gd name="T68" fmla="*/ 11 w 82"/>
                  <a:gd name="T69" fmla="*/ 26 h 52"/>
                  <a:gd name="T70" fmla="*/ 19 w 82"/>
                  <a:gd name="T71" fmla="*/ 27 h 52"/>
                  <a:gd name="T72" fmla="*/ 16 w 82"/>
                  <a:gd name="T73" fmla="*/ 21 h 52"/>
                  <a:gd name="T74" fmla="*/ 21 w 82"/>
                  <a:gd name="T75" fmla="*/ 22 h 52"/>
                  <a:gd name="T76" fmla="*/ 23 w 82"/>
                  <a:gd name="T77" fmla="*/ 30 h 52"/>
                  <a:gd name="T78" fmla="*/ 7 w 82"/>
                  <a:gd name="T79" fmla="*/ 28 h 52"/>
                  <a:gd name="T80" fmla="*/ 6 w 82"/>
                  <a:gd name="T81" fmla="*/ 25 h 52"/>
                  <a:gd name="T82" fmla="*/ 7 w 82"/>
                  <a:gd name="T83" fmla="*/ 15 h 52"/>
                  <a:gd name="T84" fmla="*/ 7 w 82"/>
                  <a:gd name="T85" fmla="*/ 14 h 52"/>
                  <a:gd name="T86" fmla="*/ 7 w 82"/>
                  <a:gd name="T87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2" h="52">
                    <a:moveTo>
                      <a:pt x="6" y="8"/>
                    </a:moveTo>
                    <a:cubicBezTo>
                      <a:pt x="6" y="7"/>
                      <a:pt x="7" y="7"/>
                      <a:pt x="7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13" y="4"/>
                      <a:pt x="17" y="2"/>
                      <a:pt x="21" y="2"/>
                    </a:cubicBezTo>
                    <a:cubicBezTo>
                      <a:pt x="35" y="0"/>
                      <a:pt x="45" y="11"/>
                      <a:pt x="47" y="23"/>
                    </a:cubicBezTo>
                    <a:cubicBezTo>
                      <a:pt x="48" y="27"/>
                      <a:pt x="49" y="32"/>
                      <a:pt x="51" y="36"/>
                    </a:cubicBezTo>
                    <a:cubicBezTo>
                      <a:pt x="53" y="41"/>
                      <a:pt x="57" y="46"/>
                      <a:pt x="64" y="46"/>
                    </a:cubicBezTo>
                    <a:cubicBezTo>
                      <a:pt x="71" y="46"/>
                      <a:pt x="75" y="41"/>
                      <a:pt x="77" y="35"/>
                    </a:cubicBezTo>
                    <a:cubicBezTo>
                      <a:pt x="74" y="30"/>
                      <a:pt x="72" y="30"/>
                      <a:pt x="67" y="33"/>
                    </a:cubicBezTo>
                    <a:cubicBezTo>
                      <a:pt x="67" y="34"/>
                      <a:pt x="68" y="35"/>
                      <a:pt x="68" y="37"/>
                    </a:cubicBezTo>
                    <a:cubicBezTo>
                      <a:pt x="67" y="37"/>
                      <a:pt x="67" y="37"/>
                      <a:pt x="66" y="37"/>
                    </a:cubicBezTo>
                    <a:cubicBezTo>
                      <a:pt x="65" y="35"/>
                      <a:pt x="64" y="34"/>
                      <a:pt x="63" y="31"/>
                    </a:cubicBezTo>
                    <a:cubicBezTo>
                      <a:pt x="65" y="30"/>
                      <a:pt x="66" y="28"/>
                      <a:pt x="66" y="28"/>
                    </a:cubicBezTo>
                    <a:cubicBezTo>
                      <a:pt x="73" y="26"/>
                      <a:pt x="77" y="30"/>
                      <a:pt x="81" y="32"/>
                    </a:cubicBezTo>
                    <a:cubicBezTo>
                      <a:pt x="82" y="37"/>
                      <a:pt x="76" y="46"/>
                      <a:pt x="71" y="49"/>
                    </a:cubicBezTo>
                    <a:cubicBezTo>
                      <a:pt x="63" y="52"/>
                      <a:pt x="57" y="51"/>
                      <a:pt x="51" y="43"/>
                    </a:cubicBezTo>
                    <a:cubicBezTo>
                      <a:pt x="47" y="39"/>
                      <a:pt x="45" y="34"/>
                      <a:pt x="44" y="29"/>
                    </a:cubicBezTo>
                    <a:cubicBezTo>
                      <a:pt x="43" y="22"/>
                      <a:pt x="42" y="15"/>
                      <a:pt x="36" y="11"/>
                    </a:cubicBezTo>
                    <a:cubicBezTo>
                      <a:pt x="34" y="9"/>
                      <a:pt x="31" y="8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2" y="10"/>
                      <a:pt x="36" y="13"/>
                      <a:pt x="38" y="16"/>
                    </a:cubicBezTo>
                    <a:cubicBezTo>
                      <a:pt x="41" y="23"/>
                      <a:pt x="39" y="29"/>
                      <a:pt x="34" y="34"/>
                    </a:cubicBezTo>
                    <a:cubicBezTo>
                      <a:pt x="31" y="35"/>
                      <a:pt x="28" y="37"/>
                      <a:pt x="25" y="38"/>
                    </a:cubicBezTo>
                    <a:cubicBezTo>
                      <a:pt x="17" y="41"/>
                      <a:pt x="11" y="37"/>
                      <a:pt x="6" y="33"/>
                    </a:cubicBezTo>
                    <a:cubicBezTo>
                      <a:pt x="1" y="28"/>
                      <a:pt x="0" y="23"/>
                      <a:pt x="2" y="17"/>
                    </a:cubicBezTo>
                    <a:cubicBezTo>
                      <a:pt x="4" y="14"/>
                      <a:pt x="5" y="11"/>
                      <a:pt x="6" y="8"/>
                    </a:cubicBezTo>
                    <a:close/>
                    <a:moveTo>
                      <a:pt x="7" y="15"/>
                    </a:moveTo>
                    <a:cubicBezTo>
                      <a:pt x="4" y="18"/>
                      <a:pt x="4" y="21"/>
                      <a:pt x="6" y="25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8" y="28"/>
                      <a:pt x="8" y="29"/>
                      <a:pt x="8" y="30"/>
                    </a:cubicBezTo>
                    <a:cubicBezTo>
                      <a:pt x="15" y="37"/>
                      <a:pt x="22" y="37"/>
                      <a:pt x="30" y="31"/>
                    </a:cubicBezTo>
                    <a:cubicBezTo>
                      <a:pt x="34" y="28"/>
                      <a:pt x="37" y="21"/>
                      <a:pt x="32" y="15"/>
                    </a:cubicBezTo>
                    <a:cubicBezTo>
                      <a:pt x="28" y="10"/>
                      <a:pt x="21" y="7"/>
                      <a:pt x="14" y="11"/>
                    </a:cubicBezTo>
                    <a:cubicBezTo>
                      <a:pt x="10" y="15"/>
                      <a:pt x="9" y="20"/>
                      <a:pt x="11" y="26"/>
                    </a:cubicBezTo>
                    <a:cubicBezTo>
                      <a:pt x="13" y="27"/>
                      <a:pt x="16" y="30"/>
                      <a:pt x="19" y="27"/>
                    </a:cubicBezTo>
                    <a:cubicBezTo>
                      <a:pt x="15" y="24"/>
                      <a:pt x="15" y="23"/>
                      <a:pt x="16" y="21"/>
                    </a:cubicBezTo>
                    <a:cubicBezTo>
                      <a:pt x="18" y="21"/>
                      <a:pt x="19" y="21"/>
                      <a:pt x="21" y="22"/>
                    </a:cubicBezTo>
                    <a:cubicBezTo>
                      <a:pt x="22" y="25"/>
                      <a:pt x="22" y="27"/>
                      <a:pt x="23" y="30"/>
                    </a:cubicBezTo>
                    <a:cubicBezTo>
                      <a:pt x="16" y="34"/>
                      <a:pt x="12" y="31"/>
                      <a:pt x="7" y="28"/>
                    </a:cubicBezTo>
                    <a:cubicBezTo>
                      <a:pt x="7" y="27"/>
                      <a:pt x="6" y="26"/>
                      <a:pt x="6" y="25"/>
                    </a:cubicBezTo>
                    <a:cubicBezTo>
                      <a:pt x="6" y="22"/>
                      <a:pt x="7" y="18"/>
                      <a:pt x="7" y="15"/>
                    </a:cubicBezTo>
                    <a:cubicBezTo>
                      <a:pt x="7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399"/>
              <p:cNvSpPr>
                <a:spLocks/>
              </p:cNvSpPr>
              <p:nvPr/>
            </p:nvSpPr>
            <p:spPr bwMode="auto">
              <a:xfrm>
                <a:off x="3283" y="561"/>
                <a:ext cx="60" cy="67"/>
              </a:xfrm>
              <a:custGeom>
                <a:avLst/>
                <a:gdLst>
                  <a:gd name="T0" fmla="*/ 32 w 35"/>
                  <a:gd name="T1" fmla="*/ 39 h 39"/>
                  <a:gd name="T2" fmla="*/ 22 w 35"/>
                  <a:gd name="T3" fmla="*/ 31 h 39"/>
                  <a:gd name="T4" fmla="*/ 7 w 35"/>
                  <a:gd name="T5" fmla="*/ 28 h 39"/>
                  <a:gd name="T6" fmla="*/ 0 w 35"/>
                  <a:gd name="T7" fmla="*/ 2 h 39"/>
                  <a:gd name="T8" fmla="*/ 5 w 35"/>
                  <a:gd name="T9" fmla="*/ 0 h 39"/>
                  <a:gd name="T10" fmla="*/ 32 w 35"/>
                  <a:gd name="T1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9">
                    <a:moveTo>
                      <a:pt x="32" y="39"/>
                    </a:moveTo>
                    <a:cubicBezTo>
                      <a:pt x="28" y="36"/>
                      <a:pt x="25" y="32"/>
                      <a:pt x="22" y="31"/>
                    </a:cubicBezTo>
                    <a:cubicBezTo>
                      <a:pt x="18" y="29"/>
                      <a:pt x="13" y="29"/>
                      <a:pt x="7" y="28"/>
                    </a:cubicBezTo>
                    <a:cubicBezTo>
                      <a:pt x="3" y="21"/>
                      <a:pt x="1" y="12"/>
                      <a:pt x="0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24" y="11"/>
                      <a:pt x="35" y="27"/>
                      <a:pt x="32" y="39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400"/>
              <p:cNvSpPr>
                <a:spLocks/>
              </p:cNvSpPr>
              <p:nvPr/>
            </p:nvSpPr>
            <p:spPr bwMode="auto">
              <a:xfrm>
                <a:off x="3402" y="596"/>
                <a:ext cx="54" cy="85"/>
              </a:xfrm>
              <a:custGeom>
                <a:avLst/>
                <a:gdLst>
                  <a:gd name="T0" fmla="*/ 21 w 32"/>
                  <a:gd name="T1" fmla="*/ 37 h 50"/>
                  <a:gd name="T2" fmla="*/ 14 w 32"/>
                  <a:gd name="T3" fmla="*/ 36 h 50"/>
                  <a:gd name="T4" fmla="*/ 13 w 32"/>
                  <a:gd name="T5" fmla="*/ 35 h 50"/>
                  <a:gd name="T6" fmla="*/ 18 w 32"/>
                  <a:gd name="T7" fmla="*/ 32 h 50"/>
                  <a:gd name="T8" fmla="*/ 9 w 32"/>
                  <a:gd name="T9" fmla="*/ 29 h 50"/>
                  <a:gd name="T10" fmla="*/ 7 w 32"/>
                  <a:gd name="T11" fmla="*/ 38 h 50"/>
                  <a:gd name="T12" fmla="*/ 22 w 32"/>
                  <a:gd name="T13" fmla="*/ 45 h 50"/>
                  <a:gd name="T14" fmla="*/ 27 w 32"/>
                  <a:gd name="T15" fmla="*/ 32 h 50"/>
                  <a:gd name="T16" fmla="*/ 13 w 32"/>
                  <a:gd name="T17" fmla="*/ 14 h 50"/>
                  <a:gd name="T18" fmla="*/ 0 w 32"/>
                  <a:gd name="T19" fmla="*/ 4 h 50"/>
                  <a:gd name="T20" fmla="*/ 3 w 32"/>
                  <a:gd name="T21" fmla="*/ 0 h 50"/>
                  <a:gd name="T22" fmla="*/ 14 w 32"/>
                  <a:gd name="T23" fmla="*/ 11 h 50"/>
                  <a:gd name="T24" fmla="*/ 32 w 32"/>
                  <a:gd name="T25" fmla="*/ 34 h 50"/>
                  <a:gd name="T26" fmla="*/ 26 w 32"/>
                  <a:gd name="T27" fmla="*/ 47 h 50"/>
                  <a:gd name="T28" fmla="*/ 7 w 32"/>
                  <a:gd name="T29" fmla="*/ 44 h 50"/>
                  <a:gd name="T30" fmla="*/ 3 w 32"/>
                  <a:gd name="T31" fmla="*/ 31 h 50"/>
                  <a:gd name="T32" fmla="*/ 16 w 32"/>
                  <a:gd name="T33" fmla="*/ 24 h 50"/>
                  <a:gd name="T34" fmla="*/ 21 w 32"/>
                  <a:gd name="T35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50">
                    <a:moveTo>
                      <a:pt x="21" y="37"/>
                    </a:moveTo>
                    <a:cubicBezTo>
                      <a:pt x="18" y="37"/>
                      <a:pt x="16" y="36"/>
                      <a:pt x="14" y="36"/>
                    </a:cubicBezTo>
                    <a:cubicBezTo>
                      <a:pt x="14" y="36"/>
                      <a:pt x="14" y="35"/>
                      <a:pt x="13" y="35"/>
                    </a:cubicBezTo>
                    <a:cubicBezTo>
                      <a:pt x="15" y="34"/>
                      <a:pt x="16" y="33"/>
                      <a:pt x="18" y="32"/>
                    </a:cubicBezTo>
                    <a:cubicBezTo>
                      <a:pt x="15" y="28"/>
                      <a:pt x="12" y="27"/>
                      <a:pt x="9" y="29"/>
                    </a:cubicBezTo>
                    <a:cubicBezTo>
                      <a:pt x="6" y="32"/>
                      <a:pt x="6" y="35"/>
                      <a:pt x="7" y="38"/>
                    </a:cubicBezTo>
                    <a:cubicBezTo>
                      <a:pt x="9" y="42"/>
                      <a:pt x="17" y="46"/>
                      <a:pt x="22" y="45"/>
                    </a:cubicBezTo>
                    <a:cubicBezTo>
                      <a:pt x="27" y="43"/>
                      <a:pt x="29" y="38"/>
                      <a:pt x="27" y="32"/>
                    </a:cubicBezTo>
                    <a:cubicBezTo>
                      <a:pt x="26" y="23"/>
                      <a:pt x="21" y="17"/>
                      <a:pt x="13" y="14"/>
                    </a:cubicBezTo>
                    <a:cubicBezTo>
                      <a:pt x="4" y="11"/>
                      <a:pt x="4" y="11"/>
                      <a:pt x="0" y="4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7"/>
                      <a:pt x="9" y="9"/>
                      <a:pt x="14" y="11"/>
                    </a:cubicBezTo>
                    <a:cubicBezTo>
                      <a:pt x="25" y="14"/>
                      <a:pt x="31" y="22"/>
                      <a:pt x="32" y="34"/>
                    </a:cubicBezTo>
                    <a:cubicBezTo>
                      <a:pt x="32" y="39"/>
                      <a:pt x="31" y="44"/>
                      <a:pt x="26" y="47"/>
                    </a:cubicBezTo>
                    <a:cubicBezTo>
                      <a:pt x="22" y="50"/>
                      <a:pt x="13" y="48"/>
                      <a:pt x="7" y="44"/>
                    </a:cubicBezTo>
                    <a:cubicBezTo>
                      <a:pt x="3" y="41"/>
                      <a:pt x="2" y="36"/>
                      <a:pt x="3" y="31"/>
                    </a:cubicBezTo>
                    <a:cubicBezTo>
                      <a:pt x="4" y="26"/>
                      <a:pt x="10" y="23"/>
                      <a:pt x="16" y="24"/>
                    </a:cubicBezTo>
                    <a:cubicBezTo>
                      <a:pt x="21" y="25"/>
                      <a:pt x="22" y="29"/>
                      <a:pt x="21" y="37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401"/>
              <p:cNvSpPr>
                <a:spLocks/>
              </p:cNvSpPr>
              <p:nvPr/>
            </p:nvSpPr>
            <p:spPr bwMode="auto">
              <a:xfrm>
                <a:off x="3410" y="698"/>
                <a:ext cx="36" cy="57"/>
              </a:xfrm>
              <a:custGeom>
                <a:avLst/>
                <a:gdLst>
                  <a:gd name="T0" fmla="*/ 3 w 21"/>
                  <a:gd name="T1" fmla="*/ 0 h 33"/>
                  <a:gd name="T2" fmla="*/ 15 w 21"/>
                  <a:gd name="T3" fmla="*/ 4 h 33"/>
                  <a:gd name="T4" fmla="*/ 14 w 21"/>
                  <a:gd name="T5" fmla="*/ 10 h 33"/>
                  <a:gd name="T6" fmla="*/ 21 w 21"/>
                  <a:gd name="T7" fmla="*/ 15 h 33"/>
                  <a:gd name="T8" fmla="*/ 15 w 21"/>
                  <a:gd name="T9" fmla="*/ 19 h 33"/>
                  <a:gd name="T10" fmla="*/ 13 w 21"/>
                  <a:gd name="T11" fmla="*/ 26 h 33"/>
                  <a:gd name="T12" fmla="*/ 12 w 21"/>
                  <a:gd name="T13" fmla="*/ 26 h 33"/>
                  <a:gd name="T14" fmla="*/ 11 w 21"/>
                  <a:gd name="T15" fmla="*/ 33 h 33"/>
                  <a:gd name="T16" fmla="*/ 9 w 21"/>
                  <a:gd name="T17" fmla="*/ 33 h 33"/>
                  <a:gd name="T18" fmla="*/ 2 w 21"/>
                  <a:gd name="T19" fmla="*/ 20 h 33"/>
                  <a:gd name="T20" fmla="*/ 0 w 21"/>
                  <a:gd name="T21" fmla="*/ 14 h 33"/>
                  <a:gd name="T22" fmla="*/ 3 w 21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33">
                    <a:moveTo>
                      <a:pt x="3" y="0"/>
                    </a:moveTo>
                    <a:cubicBezTo>
                      <a:pt x="7" y="2"/>
                      <a:pt x="11" y="3"/>
                      <a:pt x="15" y="4"/>
                    </a:cubicBezTo>
                    <a:cubicBezTo>
                      <a:pt x="14" y="6"/>
                      <a:pt x="14" y="8"/>
                      <a:pt x="14" y="10"/>
                    </a:cubicBezTo>
                    <a:cubicBezTo>
                      <a:pt x="16" y="11"/>
                      <a:pt x="18" y="13"/>
                      <a:pt x="21" y="15"/>
                    </a:cubicBezTo>
                    <a:cubicBezTo>
                      <a:pt x="18" y="17"/>
                      <a:pt x="17" y="18"/>
                      <a:pt x="15" y="19"/>
                    </a:cubicBezTo>
                    <a:cubicBezTo>
                      <a:pt x="14" y="21"/>
                      <a:pt x="14" y="24"/>
                      <a:pt x="13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8"/>
                      <a:pt x="11" y="30"/>
                      <a:pt x="11" y="33"/>
                    </a:cubicBezTo>
                    <a:cubicBezTo>
                      <a:pt x="10" y="33"/>
                      <a:pt x="10" y="33"/>
                      <a:pt x="9" y="33"/>
                    </a:cubicBezTo>
                    <a:cubicBezTo>
                      <a:pt x="7" y="29"/>
                      <a:pt x="5" y="25"/>
                      <a:pt x="2" y="20"/>
                    </a:cubicBezTo>
                    <a:cubicBezTo>
                      <a:pt x="2" y="18"/>
                      <a:pt x="1" y="15"/>
                      <a:pt x="0" y="14"/>
                    </a:cubicBezTo>
                    <a:cubicBezTo>
                      <a:pt x="2" y="9"/>
                      <a:pt x="2" y="5"/>
                      <a:pt x="3" y="0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402"/>
              <p:cNvSpPr>
                <a:spLocks/>
              </p:cNvSpPr>
              <p:nvPr/>
            </p:nvSpPr>
            <p:spPr bwMode="auto">
              <a:xfrm>
                <a:off x="2906" y="1636"/>
                <a:ext cx="53" cy="116"/>
              </a:xfrm>
              <a:custGeom>
                <a:avLst/>
                <a:gdLst>
                  <a:gd name="T0" fmla="*/ 31 w 31"/>
                  <a:gd name="T1" fmla="*/ 29 h 68"/>
                  <a:gd name="T2" fmla="*/ 27 w 31"/>
                  <a:gd name="T3" fmla="*/ 36 h 68"/>
                  <a:gd name="T4" fmla="*/ 22 w 31"/>
                  <a:gd name="T5" fmla="*/ 46 h 68"/>
                  <a:gd name="T6" fmla="*/ 19 w 31"/>
                  <a:gd name="T7" fmla="*/ 63 h 68"/>
                  <a:gd name="T8" fmla="*/ 15 w 31"/>
                  <a:gd name="T9" fmla="*/ 68 h 68"/>
                  <a:gd name="T10" fmla="*/ 13 w 31"/>
                  <a:gd name="T11" fmla="*/ 55 h 68"/>
                  <a:gd name="T12" fmla="*/ 8 w 31"/>
                  <a:gd name="T13" fmla="*/ 36 h 68"/>
                  <a:gd name="T14" fmla="*/ 4 w 31"/>
                  <a:gd name="T15" fmla="*/ 32 h 68"/>
                  <a:gd name="T16" fmla="*/ 0 w 31"/>
                  <a:gd name="T17" fmla="*/ 29 h 68"/>
                  <a:gd name="T18" fmla="*/ 15 w 31"/>
                  <a:gd name="T19" fmla="*/ 0 h 68"/>
                  <a:gd name="T20" fmla="*/ 17 w 31"/>
                  <a:gd name="T21" fmla="*/ 0 h 68"/>
                  <a:gd name="T22" fmla="*/ 19 w 31"/>
                  <a:gd name="T23" fmla="*/ 6 h 68"/>
                  <a:gd name="T24" fmla="*/ 31 w 31"/>
                  <a:gd name="T25" fmla="*/ 2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68">
                    <a:moveTo>
                      <a:pt x="31" y="29"/>
                    </a:moveTo>
                    <a:cubicBezTo>
                      <a:pt x="29" y="31"/>
                      <a:pt x="28" y="33"/>
                      <a:pt x="27" y="36"/>
                    </a:cubicBezTo>
                    <a:cubicBezTo>
                      <a:pt x="25" y="39"/>
                      <a:pt x="22" y="42"/>
                      <a:pt x="22" y="46"/>
                    </a:cubicBezTo>
                    <a:cubicBezTo>
                      <a:pt x="20" y="51"/>
                      <a:pt x="20" y="57"/>
                      <a:pt x="19" y="63"/>
                    </a:cubicBezTo>
                    <a:cubicBezTo>
                      <a:pt x="19" y="65"/>
                      <a:pt x="18" y="68"/>
                      <a:pt x="15" y="68"/>
                    </a:cubicBezTo>
                    <a:cubicBezTo>
                      <a:pt x="12" y="64"/>
                      <a:pt x="12" y="59"/>
                      <a:pt x="13" y="55"/>
                    </a:cubicBezTo>
                    <a:cubicBezTo>
                      <a:pt x="14" y="48"/>
                      <a:pt x="12" y="41"/>
                      <a:pt x="8" y="36"/>
                    </a:cubicBezTo>
                    <a:cubicBezTo>
                      <a:pt x="7" y="34"/>
                      <a:pt x="5" y="33"/>
                      <a:pt x="4" y="32"/>
                    </a:cubicBezTo>
                    <a:cubicBezTo>
                      <a:pt x="2" y="31"/>
                      <a:pt x="1" y="30"/>
                      <a:pt x="0" y="29"/>
                    </a:cubicBezTo>
                    <a:cubicBezTo>
                      <a:pt x="12" y="23"/>
                      <a:pt x="12" y="10"/>
                      <a:pt x="15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2"/>
                      <a:pt x="18" y="4"/>
                      <a:pt x="19" y="6"/>
                    </a:cubicBezTo>
                    <a:cubicBezTo>
                      <a:pt x="20" y="15"/>
                      <a:pt x="22" y="23"/>
                      <a:pt x="31" y="29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403"/>
              <p:cNvSpPr>
                <a:spLocks/>
              </p:cNvSpPr>
              <p:nvPr/>
            </p:nvSpPr>
            <p:spPr bwMode="auto">
              <a:xfrm>
                <a:off x="2621" y="1735"/>
                <a:ext cx="183" cy="84"/>
              </a:xfrm>
              <a:custGeom>
                <a:avLst/>
                <a:gdLst>
                  <a:gd name="T0" fmla="*/ 102 w 107"/>
                  <a:gd name="T1" fmla="*/ 18 h 49"/>
                  <a:gd name="T2" fmla="*/ 98 w 107"/>
                  <a:gd name="T3" fmla="*/ 27 h 49"/>
                  <a:gd name="T4" fmla="*/ 92 w 107"/>
                  <a:gd name="T5" fmla="*/ 20 h 49"/>
                  <a:gd name="T6" fmla="*/ 85 w 107"/>
                  <a:gd name="T7" fmla="*/ 37 h 49"/>
                  <a:gd name="T8" fmla="*/ 62 w 107"/>
                  <a:gd name="T9" fmla="*/ 32 h 49"/>
                  <a:gd name="T10" fmla="*/ 44 w 107"/>
                  <a:gd name="T11" fmla="*/ 47 h 49"/>
                  <a:gd name="T12" fmla="*/ 30 w 107"/>
                  <a:gd name="T13" fmla="*/ 37 h 49"/>
                  <a:gd name="T14" fmla="*/ 4 w 107"/>
                  <a:gd name="T15" fmla="*/ 45 h 49"/>
                  <a:gd name="T16" fmla="*/ 1 w 107"/>
                  <a:gd name="T17" fmla="*/ 48 h 49"/>
                  <a:gd name="T18" fmla="*/ 0 w 107"/>
                  <a:gd name="T19" fmla="*/ 48 h 49"/>
                  <a:gd name="T20" fmla="*/ 13 w 107"/>
                  <a:gd name="T21" fmla="*/ 35 h 49"/>
                  <a:gd name="T22" fmla="*/ 43 w 107"/>
                  <a:gd name="T23" fmla="*/ 39 h 49"/>
                  <a:gd name="T24" fmla="*/ 81 w 107"/>
                  <a:gd name="T25" fmla="*/ 31 h 49"/>
                  <a:gd name="T26" fmla="*/ 92 w 107"/>
                  <a:gd name="T27" fmla="*/ 14 h 49"/>
                  <a:gd name="T28" fmla="*/ 97 w 107"/>
                  <a:gd name="T29" fmla="*/ 18 h 49"/>
                  <a:gd name="T30" fmla="*/ 105 w 107"/>
                  <a:gd name="T31" fmla="*/ 0 h 49"/>
                  <a:gd name="T32" fmla="*/ 107 w 107"/>
                  <a:gd name="T33" fmla="*/ 1 h 49"/>
                  <a:gd name="T34" fmla="*/ 107 w 107"/>
                  <a:gd name="T35" fmla="*/ 6 h 49"/>
                  <a:gd name="T36" fmla="*/ 104 w 107"/>
                  <a:gd name="T37" fmla="*/ 30 h 49"/>
                  <a:gd name="T38" fmla="*/ 104 w 107"/>
                  <a:gd name="T39" fmla="*/ 37 h 49"/>
                  <a:gd name="T40" fmla="*/ 100 w 107"/>
                  <a:gd name="T41" fmla="*/ 39 h 49"/>
                  <a:gd name="T42" fmla="*/ 102 w 107"/>
                  <a:gd name="T43" fmla="*/ 18 h 49"/>
                  <a:gd name="T44" fmla="*/ 102 w 107"/>
                  <a:gd name="T4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7" h="49">
                    <a:moveTo>
                      <a:pt x="102" y="18"/>
                    </a:moveTo>
                    <a:cubicBezTo>
                      <a:pt x="100" y="21"/>
                      <a:pt x="99" y="24"/>
                      <a:pt x="98" y="27"/>
                    </a:cubicBezTo>
                    <a:cubicBezTo>
                      <a:pt x="96" y="24"/>
                      <a:pt x="94" y="22"/>
                      <a:pt x="92" y="20"/>
                    </a:cubicBezTo>
                    <a:cubicBezTo>
                      <a:pt x="88" y="24"/>
                      <a:pt x="88" y="31"/>
                      <a:pt x="85" y="37"/>
                    </a:cubicBezTo>
                    <a:cubicBezTo>
                      <a:pt x="78" y="33"/>
                      <a:pt x="71" y="30"/>
                      <a:pt x="62" y="32"/>
                    </a:cubicBezTo>
                    <a:cubicBezTo>
                      <a:pt x="54" y="34"/>
                      <a:pt x="48" y="38"/>
                      <a:pt x="44" y="47"/>
                    </a:cubicBezTo>
                    <a:cubicBezTo>
                      <a:pt x="40" y="41"/>
                      <a:pt x="36" y="38"/>
                      <a:pt x="30" y="37"/>
                    </a:cubicBezTo>
                    <a:cubicBezTo>
                      <a:pt x="20" y="35"/>
                      <a:pt x="12" y="38"/>
                      <a:pt x="4" y="45"/>
                    </a:cubicBezTo>
                    <a:cubicBezTo>
                      <a:pt x="3" y="46"/>
                      <a:pt x="2" y="47"/>
                      <a:pt x="1" y="48"/>
                    </a:cubicBezTo>
                    <a:cubicBezTo>
                      <a:pt x="1" y="49"/>
                      <a:pt x="0" y="48"/>
                      <a:pt x="0" y="48"/>
                    </a:cubicBezTo>
                    <a:cubicBezTo>
                      <a:pt x="0" y="43"/>
                      <a:pt x="5" y="39"/>
                      <a:pt x="13" y="35"/>
                    </a:cubicBezTo>
                    <a:cubicBezTo>
                      <a:pt x="21" y="32"/>
                      <a:pt x="36" y="32"/>
                      <a:pt x="43" y="39"/>
                    </a:cubicBezTo>
                    <a:cubicBezTo>
                      <a:pt x="55" y="30"/>
                      <a:pt x="66" y="23"/>
                      <a:pt x="81" y="31"/>
                    </a:cubicBezTo>
                    <a:cubicBezTo>
                      <a:pt x="85" y="25"/>
                      <a:pt x="88" y="20"/>
                      <a:pt x="92" y="14"/>
                    </a:cubicBezTo>
                    <a:cubicBezTo>
                      <a:pt x="94" y="16"/>
                      <a:pt x="95" y="17"/>
                      <a:pt x="97" y="18"/>
                    </a:cubicBezTo>
                    <a:cubicBezTo>
                      <a:pt x="99" y="12"/>
                      <a:pt x="102" y="6"/>
                      <a:pt x="105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07" y="3"/>
                      <a:pt x="107" y="5"/>
                      <a:pt x="107" y="6"/>
                    </a:cubicBezTo>
                    <a:cubicBezTo>
                      <a:pt x="106" y="14"/>
                      <a:pt x="105" y="22"/>
                      <a:pt x="104" y="30"/>
                    </a:cubicBezTo>
                    <a:cubicBezTo>
                      <a:pt x="104" y="32"/>
                      <a:pt x="104" y="34"/>
                      <a:pt x="104" y="37"/>
                    </a:cubicBezTo>
                    <a:cubicBezTo>
                      <a:pt x="103" y="37"/>
                      <a:pt x="102" y="38"/>
                      <a:pt x="100" y="39"/>
                    </a:cubicBezTo>
                    <a:cubicBezTo>
                      <a:pt x="101" y="31"/>
                      <a:pt x="101" y="25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404"/>
              <p:cNvSpPr>
                <a:spLocks/>
              </p:cNvSpPr>
              <p:nvPr/>
            </p:nvSpPr>
            <p:spPr bwMode="auto">
              <a:xfrm>
                <a:off x="2816" y="1653"/>
                <a:ext cx="38" cy="77"/>
              </a:xfrm>
              <a:custGeom>
                <a:avLst/>
                <a:gdLst>
                  <a:gd name="T0" fmla="*/ 22 w 22"/>
                  <a:gd name="T1" fmla="*/ 23 h 45"/>
                  <a:gd name="T2" fmla="*/ 15 w 22"/>
                  <a:gd name="T3" fmla="*/ 24 h 45"/>
                  <a:gd name="T4" fmla="*/ 11 w 22"/>
                  <a:gd name="T5" fmla="*/ 44 h 45"/>
                  <a:gd name="T6" fmla="*/ 8 w 22"/>
                  <a:gd name="T7" fmla="*/ 45 h 45"/>
                  <a:gd name="T8" fmla="*/ 8 w 22"/>
                  <a:gd name="T9" fmla="*/ 26 h 45"/>
                  <a:gd name="T10" fmla="*/ 0 w 22"/>
                  <a:gd name="T11" fmla="*/ 23 h 45"/>
                  <a:gd name="T12" fmla="*/ 0 w 22"/>
                  <a:gd name="T13" fmla="*/ 21 h 45"/>
                  <a:gd name="T14" fmla="*/ 10 w 22"/>
                  <a:gd name="T15" fmla="*/ 0 h 45"/>
                  <a:gd name="T16" fmla="*/ 11 w 22"/>
                  <a:gd name="T17" fmla="*/ 0 h 45"/>
                  <a:gd name="T18" fmla="*/ 14 w 22"/>
                  <a:gd name="T19" fmla="*/ 4 h 45"/>
                  <a:gd name="T20" fmla="*/ 22 w 22"/>
                  <a:gd name="T21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45">
                    <a:moveTo>
                      <a:pt x="22" y="23"/>
                    </a:moveTo>
                    <a:cubicBezTo>
                      <a:pt x="20" y="23"/>
                      <a:pt x="18" y="24"/>
                      <a:pt x="15" y="24"/>
                    </a:cubicBezTo>
                    <a:cubicBezTo>
                      <a:pt x="14" y="30"/>
                      <a:pt x="12" y="37"/>
                      <a:pt x="11" y="44"/>
                    </a:cubicBezTo>
                    <a:cubicBezTo>
                      <a:pt x="11" y="45"/>
                      <a:pt x="9" y="45"/>
                      <a:pt x="8" y="45"/>
                    </a:cubicBezTo>
                    <a:cubicBezTo>
                      <a:pt x="8" y="38"/>
                      <a:pt x="8" y="32"/>
                      <a:pt x="8" y="26"/>
                    </a:cubicBezTo>
                    <a:cubicBezTo>
                      <a:pt x="5" y="24"/>
                      <a:pt x="3" y="24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9" y="17"/>
                      <a:pt x="7" y="8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2" y="1"/>
                      <a:pt x="14" y="2"/>
                      <a:pt x="14" y="4"/>
                    </a:cubicBezTo>
                    <a:cubicBezTo>
                      <a:pt x="17" y="10"/>
                      <a:pt x="19" y="16"/>
                      <a:pt x="22" y="23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405"/>
              <p:cNvSpPr>
                <a:spLocks/>
              </p:cNvSpPr>
              <p:nvPr/>
            </p:nvSpPr>
            <p:spPr bwMode="auto">
              <a:xfrm>
                <a:off x="2871" y="1660"/>
                <a:ext cx="17" cy="17"/>
              </a:xfrm>
              <a:custGeom>
                <a:avLst/>
                <a:gdLst>
                  <a:gd name="T0" fmla="*/ 10 w 10"/>
                  <a:gd name="T1" fmla="*/ 8 h 10"/>
                  <a:gd name="T2" fmla="*/ 5 w 10"/>
                  <a:gd name="T3" fmla="*/ 10 h 10"/>
                  <a:gd name="T4" fmla="*/ 2 w 10"/>
                  <a:gd name="T5" fmla="*/ 1 h 10"/>
                  <a:gd name="T6" fmla="*/ 10 w 10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8"/>
                    </a:moveTo>
                    <a:cubicBezTo>
                      <a:pt x="8" y="9"/>
                      <a:pt x="7" y="9"/>
                      <a:pt x="5" y="10"/>
                    </a:cubicBezTo>
                    <a:cubicBezTo>
                      <a:pt x="1" y="8"/>
                      <a:pt x="0" y="5"/>
                      <a:pt x="2" y="1"/>
                    </a:cubicBezTo>
                    <a:cubicBezTo>
                      <a:pt x="8" y="0"/>
                      <a:pt x="8" y="0"/>
                      <a:pt x="10" y="8"/>
                    </a:cubicBezTo>
                    <a:close/>
                  </a:path>
                </a:pathLst>
              </a:custGeom>
              <a:solidFill>
                <a:srgbClr val="375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4465638" y="2770188"/>
              <a:ext cx="23813" cy="30163"/>
            </a:xfrm>
            <a:custGeom>
              <a:avLst/>
              <a:gdLst>
                <a:gd name="T0" fmla="*/ 6 w 9"/>
                <a:gd name="T1" fmla="*/ 11 h 11"/>
                <a:gd name="T2" fmla="*/ 3 w 9"/>
                <a:gd name="T3" fmla="*/ 1 h 11"/>
                <a:gd name="T4" fmla="*/ 9 w 9"/>
                <a:gd name="T5" fmla="*/ 4 h 11"/>
                <a:gd name="T6" fmla="*/ 6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6" y="11"/>
                  </a:moveTo>
                  <a:cubicBezTo>
                    <a:pt x="1" y="8"/>
                    <a:pt x="0" y="6"/>
                    <a:pt x="3" y="1"/>
                  </a:cubicBezTo>
                  <a:cubicBezTo>
                    <a:pt x="6" y="0"/>
                    <a:pt x="8" y="2"/>
                    <a:pt x="9" y="4"/>
                  </a:cubicBezTo>
                  <a:cubicBezTo>
                    <a:pt x="9" y="7"/>
                    <a:pt x="9" y="9"/>
                    <a:pt x="6" y="11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4686300" y="2613025"/>
              <a:ext cx="31750" cy="26988"/>
            </a:xfrm>
            <a:custGeom>
              <a:avLst/>
              <a:gdLst>
                <a:gd name="T0" fmla="*/ 2 w 12"/>
                <a:gd name="T1" fmla="*/ 10 h 10"/>
                <a:gd name="T2" fmla="*/ 0 w 12"/>
                <a:gd name="T3" fmla="*/ 8 h 10"/>
                <a:gd name="T4" fmla="*/ 12 w 12"/>
                <a:gd name="T5" fmla="*/ 0 h 10"/>
                <a:gd name="T6" fmla="*/ 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2" y="10"/>
                  </a:moveTo>
                  <a:cubicBezTo>
                    <a:pt x="2" y="9"/>
                    <a:pt x="1" y="8"/>
                    <a:pt x="0" y="8"/>
                  </a:cubicBezTo>
                  <a:cubicBezTo>
                    <a:pt x="4" y="3"/>
                    <a:pt x="6" y="0"/>
                    <a:pt x="12" y="0"/>
                  </a:cubicBezTo>
                  <a:cubicBezTo>
                    <a:pt x="9" y="3"/>
                    <a:pt x="6" y="6"/>
                    <a:pt x="2" y="10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4594225" y="2616200"/>
              <a:ext cx="26988" cy="20638"/>
            </a:xfrm>
            <a:custGeom>
              <a:avLst/>
              <a:gdLst>
                <a:gd name="T0" fmla="*/ 2 w 10"/>
                <a:gd name="T1" fmla="*/ 8 h 8"/>
                <a:gd name="T2" fmla="*/ 0 w 10"/>
                <a:gd name="T3" fmla="*/ 4 h 8"/>
                <a:gd name="T4" fmla="*/ 10 w 10"/>
                <a:gd name="T5" fmla="*/ 0 h 8"/>
                <a:gd name="T6" fmla="*/ 10 w 10"/>
                <a:gd name="T7" fmla="*/ 1 h 8"/>
                <a:gd name="T8" fmla="*/ 2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cubicBezTo>
                    <a:pt x="1" y="6"/>
                    <a:pt x="1" y="6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8" y="3"/>
                    <a:pt x="5" y="5"/>
                    <a:pt x="2" y="8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4694238" y="2632075"/>
              <a:ext cx="26988" cy="22225"/>
            </a:xfrm>
            <a:custGeom>
              <a:avLst/>
              <a:gdLst>
                <a:gd name="T0" fmla="*/ 1 w 10"/>
                <a:gd name="T1" fmla="*/ 8 h 8"/>
                <a:gd name="T2" fmla="*/ 0 w 10"/>
                <a:gd name="T3" fmla="*/ 5 h 8"/>
                <a:gd name="T4" fmla="*/ 10 w 10"/>
                <a:gd name="T5" fmla="*/ 0 h 8"/>
                <a:gd name="T6" fmla="*/ 10 w 10"/>
                <a:gd name="T7" fmla="*/ 1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3" y="3"/>
                    <a:pt x="7" y="2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7" y="3"/>
                    <a:pt x="5" y="5"/>
                    <a:pt x="1" y="8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4565650" y="2601913"/>
              <a:ext cx="14288" cy="30163"/>
            </a:xfrm>
            <a:custGeom>
              <a:avLst/>
              <a:gdLst>
                <a:gd name="T0" fmla="*/ 5 w 5"/>
                <a:gd name="T1" fmla="*/ 0 h 11"/>
                <a:gd name="T2" fmla="*/ 5 w 5"/>
                <a:gd name="T3" fmla="*/ 11 h 11"/>
                <a:gd name="T4" fmla="*/ 0 w 5"/>
                <a:gd name="T5" fmla="*/ 6 h 11"/>
                <a:gd name="T6" fmla="*/ 5 w 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5" y="4"/>
                    <a:pt x="5" y="7"/>
                    <a:pt x="5" y="11"/>
                  </a:cubicBezTo>
                  <a:cubicBezTo>
                    <a:pt x="3" y="9"/>
                    <a:pt x="2" y="8"/>
                    <a:pt x="0" y="6"/>
                  </a:cubicBezTo>
                  <a:cubicBezTo>
                    <a:pt x="1" y="4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4579938" y="2674938"/>
              <a:ext cx="15875" cy="19050"/>
            </a:xfrm>
            <a:custGeom>
              <a:avLst/>
              <a:gdLst>
                <a:gd name="T0" fmla="*/ 1 w 6"/>
                <a:gd name="T1" fmla="*/ 0 h 7"/>
                <a:gd name="T2" fmla="*/ 6 w 6"/>
                <a:gd name="T3" fmla="*/ 7 h 7"/>
                <a:gd name="T4" fmla="*/ 0 w 6"/>
                <a:gd name="T5" fmla="*/ 1 h 7"/>
                <a:gd name="T6" fmla="*/ 1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3" y="2"/>
                    <a:pt x="5" y="5"/>
                    <a:pt x="6" y="7"/>
                  </a:cubicBezTo>
                  <a:cubicBezTo>
                    <a:pt x="2" y="7"/>
                    <a:pt x="0" y="5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3"/>
            <p:cNvSpPr>
              <a:spLocks/>
            </p:cNvSpPr>
            <p:nvPr/>
          </p:nvSpPr>
          <p:spPr bwMode="auto">
            <a:xfrm>
              <a:off x="4533900" y="2613025"/>
              <a:ext cx="22225" cy="15875"/>
            </a:xfrm>
            <a:custGeom>
              <a:avLst/>
              <a:gdLst>
                <a:gd name="T0" fmla="*/ 1 w 8"/>
                <a:gd name="T1" fmla="*/ 0 h 6"/>
                <a:gd name="T2" fmla="*/ 8 w 8"/>
                <a:gd name="T3" fmla="*/ 4 h 6"/>
                <a:gd name="T4" fmla="*/ 7 w 8"/>
                <a:gd name="T5" fmla="*/ 6 h 6"/>
                <a:gd name="T6" fmla="*/ 0 w 8"/>
                <a:gd name="T7" fmla="*/ 1 h 6"/>
                <a:gd name="T8" fmla="*/ 1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4" y="0"/>
                    <a:pt x="6" y="3"/>
                    <a:pt x="8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5" y="5"/>
                    <a:pt x="2" y="3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4549775" y="2692400"/>
              <a:ext cx="15875" cy="20638"/>
            </a:xfrm>
            <a:custGeom>
              <a:avLst/>
              <a:gdLst>
                <a:gd name="T0" fmla="*/ 1 w 6"/>
                <a:gd name="T1" fmla="*/ 8 h 8"/>
                <a:gd name="T2" fmla="*/ 6 w 6"/>
                <a:gd name="T3" fmla="*/ 1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0" y="3"/>
                    <a:pt x="2" y="0"/>
                    <a:pt x="6" y="1"/>
                  </a:cubicBezTo>
                  <a:cubicBezTo>
                    <a:pt x="5" y="4"/>
                    <a:pt x="3" y="5"/>
                    <a:pt x="1" y="8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4675188" y="2741613"/>
              <a:ext cx="15875" cy="1905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7 h 7"/>
                <a:gd name="T4" fmla="*/ 0 w 6"/>
                <a:gd name="T5" fmla="*/ 1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3" y="2"/>
                    <a:pt x="4" y="4"/>
                    <a:pt x="6" y="7"/>
                  </a:cubicBezTo>
                  <a:cubicBezTo>
                    <a:pt x="1" y="6"/>
                    <a:pt x="1" y="3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37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7531100" y="4275138"/>
              <a:ext cx="88900" cy="106363"/>
            </a:xfrm>
            <a:custGeom>
              <a:avLst/>
              <a:gdLst>
                <a:gd name="T0" fmla="*/ 9 w 33"/>
                <a:gd name="T1" fmla="*/ 3 h 39"/>
                <a:gd name="T2" fmla="*/ 14 w 33"/>
                <a:gd name="T3" fmla="*/ 4 h 39"/>
                <a:gd name="T4" fmla="*/ 18 w 33"/>
                <a:gd name="T5" fmla="*/ 0 h 39"/>
                <a:gd name="T6" fmla="*/ 20 w 33"/>
                <a:gd name="T7" fmla="*/ 15 h 39"/>
                <a:gd name="T8" fmla="*/ 29 w 33"/>
                <a:gd name="T9" fmla="*/ 13 h 39"/>
                <a:gd name="T10" fmla="*/ 33 w 33"/>
                <a:gd name="T11" fmla="*/ 19 h 39"/>
                <a:gd name="T12" fmla="*/ 26 w 33"/>
                <a:gd name="T13" fmla="*/ 23 h 39"/>
                <a:gd name="T14" fmla="*/ 31 w 33"/>
                <a:gd name="T15" fmla="*/ 30 h 39"/>
                <a:gd name="T16" fmla="*/ 21 w 33"/>
                <a:gd name="T17" fmla="*/ 32 h 39"/>
                <a:gd name="T18" fmla="*/ 15 w 33"/>
                <a:gd name="T19" fmla="*/ 39 h 39"/>
                <a:gd name="T20" fmla="*/ 12 w 33"/>
                <a:gd name="T21" fmla="*/ 29 h 39"/>
                <a:gd name="T22" fmla="*/ 13 w 33"/>
                <a:gd name="T23" fmla="*/ 28 h 39"/>
                <a:gd name="T24" fmla="*/ 0 w 33"/>
                <a:gd name="T25" fmla="*/ 22 h 39"/>
                <a:gd name="T26" fmla="*/ 9 w 33"/>
                <a:gd name="T27" fmla="*/ 17 h 39"/>
                <a:gd name="T28" fmla="*/ 9 w 33"/>
                <a:gd name="T2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9">
                  <a:moveTo>
                    <a:pt x="9" y="3"/>
                  </a:moveTo>
                  <a:cubicBezTo>
                    <a:pt x="10" y="3"/>
                    <a:pt x="12" y="4"/>
                    <a:pt x="14" y="4"/>
                  </a:cubicBezTo>
                  <a:cubicBezTo>
                    <a:pt x="15" y="3"/>
                    <a:pt x="16" y="2"/>
                    <a:pt x="18" y="0"/>
                  </a:cubicBezTo>
                  <a:cubicBezTo>
                    <a:pt x="19" y="6"/>
                    <a:pt x="19" y="10"/>
                    <a:pt x="20" y="15"/>
                  </a:cubicBezTo>
                  <a:cubicBezTo>
                    <a:pt x="23" y="14"/>
                    <a:pt x="26" y="14"/>
                    <a:pt x="29" y="13"/>
                  </a:cubicBezTo>
                  <a:cubicBezTo>
                    <a:pt x="30" y="15"/>
                    <a:pt x="31" y="17"/>
                    <a:pt x="33" y="19"/>
                  </a:cubicBezTo>
                  <a:cubicBezTo>
                    <a:pt x="30" y="20"/>
                    <a:pt x="28" y="21"/>
                    <a:pt x="26" y="23"/>
                  </a:cubicBezTo>
                  <a:cubicBezTo>
                    <a:pt x="28" y="25"/>
                    <a:pt x="29" y="27"/>
                    <a:pt x="31" y="30"/>
                  </a:cubicBezTo>
                  <a:cubicBezTo>
                    <a:pt x="28" y="30"/>
                    <a:pt x="25" y="31"/>
                    <a:pt x="21" y="32"/>
                  </a:cubicBezTo>
                  <a:cubicBezTo>
                    <a:pt x="19" y="33"/>
                    <a:pt x="18" y="36"/>
                    <a:pt x="15" y="39"/>
                  </a:cubicBezTo>
                  <a:cubicBezTo>
                    <a:pt x="14" y="35"/>
                    <a:pt x="13" y="32"/>
                    <a:pt x="12" y="29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9" y="26"/>
                    <a:pt x="5" y="24"/>
                    <a:pt x="0" y="22"/>
                  </a:cubicBezTo>
                  <a:cubicBezTo>
                    <a:pt x="4" y="20"/>
                    <a:pt x="6" y="19"/>
                    <a:pt x="9" y="17"/>
                  </a:cubicBezTo>
                  <a:cubicBezTo>
                    <a:pt x="9" y="13"/>
                    <a:pt x="9" y="9"/>
                    <a:pt x="9" y="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7"/>
            <p:cNvSpPr>
              <a:spLocks noEditPoints="1"/>
            </p:cNvSpPr>
            <p:nvPr/>
          </p:nvSpPr>
          <p:spPr bwMode="auto">
            <a:xfrm>
              <a:off x="7723188" y="3787775"/>
              <a:ext cx="98425" cy="69850"/>
            </a:xfrm>
            <a:custGeom>
              <a:avLst/>
              <a:gdLst>
                <a:gd name="T0" fmla="*/ 0 w 36"/>
                <a:gd name="T1" fmla="*/ 22 h 26"/>
                <a:gd name="T2" fmla="*/ 20 w 36"/>
                <a:gd name="T3" fmla="*/ 0 h 26"/>
                <a:gd name="T4" fmla="*/ 36 w 36"/>
                <a:gd name="T5" fmla="*/ 15 h 26"/>
                <a:gd name="T6" fmla="*/ 5 w 36"/>
                <a:gd name="T7" fmla="*/ 26 h 26"/>
                <a:gd name="T8" fmla="*/ 0 w 36"/>
                <a:gd name="T9" fmla="*/ 22 h 26"/>
                <a:gd name="T10" fmla="*/ 17 w 36"/>
                <a:gd name="T11" fmla="*/ 14 h 26"/>
                <a:gd name="T12" fmla="*/ 17 w 36"/>
                <a:gd name="T13" fmla="*/ 15 h 26"/>
                <a:gd name="T14" fmla="*/ 21 w 36"/>
                <a:gd name="T15" fmla="*/ 13 h 26"/>
                <a:gd name="T16" fmla="*/ 21 w 36"/>
                <a:gd name="T17" fmla="*/ 12 h 26"/>
                <a:gd name="T18" fmla="*/ 17 w 36"/>
                <a:gd name="T19" fmla="*/ 14 h 26"/>
                <a:gd name="T20" fmla="*/ 5 w 36"/>
                <a:gd name="T21" fmla="*/ 22 h 26"/>
                <a:gd name="T22" fmla="*/ 6 w 36"/>
                <a:gd name="T23" fmla="*/ 22 h 26"/>
                <a:gd name="T24" fmla="*/ 6 w 36"/>
                <a:gd name="T25" fmla="*/ 21 h 26"/>
                <a:gd name="T26" fmla="*/ 6 w 36"/>
                <a:gd name="T27" fmla="*/ 21 h 26"/>
                <a:gd name="T28" fmla="*/ 5 w 36"/>
                <a:gd name="T2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6">
                  <a:moveTo>
                    <a:pt x="0" y="22"/>
                  </a:moveTo>
                  <a:cubicBezTo>
                    <a:pt x="4" y="12"/>
                    <a:pt x="13" y="7"/>
                    <a:pt x="20" y="0"/>
                  </a:cubicBezTo>
                  <a:cubicBezTo>
                    <a:pt x="25" y="0"/>
                    <a:pt x="34" y="7"/>
                    <a:pt x="36" y="15"/>
                  </a:cubicBezTo>
                  <a:cubicBezTo>
                    <a:pt x="26" y="20"/>
                    <a:pt x="15" y="22"/>
                    <a:pt x="5" y="26"/>
                  </a:cubicBezTo>
                  <a:cubicBezTo>
                    <a:pt x="3" y="25"/>
                    <a:pt x="2" y="23"/>
                    <a:pt x="0" y="22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5"/>
                    <a:pt x="17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0" y="13"/>
                    <a:pt x="18" y="13"/>
                    <a:pt x="17" y="14"/>
                  </a:cubicBezTo>
                  <a:close/>
                  <a:moveTo>
                    <a:pt x="5" y="22"/>
                  </a:moveTo>
                  <a:cubicBezTo>
                    <a:pt x="5" y="22"/>
                    <a:pt x="5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2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8"/>
            <p:cNvSpPr>
              <a:spLocks noEditPoints="1"/>
            </p:cNvSpPr>
            <p:nvPr/>
          </p:nvSpPr>
          <p:spPr bwMode="auto">
            <a:xfrm>
              <a:off x="7272338" y="3781425"/>
              <a:ext cx="69850" cy="63500"/>
            </a:xfrm>
            <a:custGeom>
              <a:avLst/>
              <a:gdLst>
                <a:gd name="T0" fmla="*/ 23 w 26"/>
                <a:gd name="T1" fmla="*/ 5 h 23"/>
                <a:gd name="T2" fmla="*/ 16 w 26"/>
                <a:gd name="T3" fmla="*/ 21 h 23"/>
                <a:gd name="T4" fmla="*/ 0 w 26"/>
                <a:gd name="T5" fmla="*/ 13 h 23"/>
                <a:gd name="T6" fmla="*/ 13 w 26"/>
                <a:gd name="T7" fmla="*/ 2 h 23"/>
                <a:gd name="T8" fmla="*/ 23 w 26"/>
                <a:gd name="T9" fmla="*/ 5 h 23"/>
                <a:gd name="T10" fmla="*/ 12 w 26"/>
                <a:gd name="T11" fmla="*/ 12 h 23"/>
                <a:gd name="T12" fmla="*/ 12 w 26"/>
                <a:gd name="T13" fmla="*/ 12 h 23"/>
                <a:gd name="T14" fmla="*/ 11 w 26"/>
                <a:gd name="T15" fmla="*/ 12 h 23"/>
                <a:gd name="T16" fmla="*/ 12 w 26"/>
                <a:gd name="T1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3">
                  <a:moveTo>
                    <a:pt x="23" y="5"/>
                  </a:moveTo>
                  <a:cubicBezTo>
                    <a:pt x="26" y="13"/>
                    <a:pt x="23" y="18"/>
                    <a:pt x="16" y="21"/>
                  </a:cubicBezTo>
                  <a:cubicBezTo>
                    <a:pt x="11" y="23"/>
                    <a:pt x="4" y="19"/>
                    <a:pt x="0" y="13"/>
                  </a:cubicBezTo>
                  <a:cubicBezTo>
                    <a:pt x="1" y="6"/>
                    <a:pt x="7" y="4"/>
                    <a:pt x="13" y="2"/>
                  </a:cubicBezTo>
                  <a:cubicBezTo>
                    <a:pt x="17" y="0"/>
                    <a:pt x="21" y="2"/>
                    <a:pt x="23" y="5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lnTo>
                    <a:pt x="12" y="12"/>
                  </a:ln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9"/>
            <p:cNvSpPr>
              <a:spLocks noEditPoints="1"/>
            </p:cNvSpPr>
            <p:nvPr/>
          </p:nvSpPr>
          <p:spPr bwMode="auto">
            <a:xfrm>
              <a:off x="7581900" y="3716338"/>
              <a:ext cx="65088" cy="87313"/>
            </a:xfrm>
            <a:custGeom>
              <a:avLst/>
              <a:gdLst>
                <a:gd name="T0" fmla="*/ 0 w 24"/>
                <a:gd name="T1" fmla="*/ 6 h 32"/>
                <a:gd name="T2" fmla="*/ 24 w 24"/>
                <a:gd name="T3" fmla="*/ 6 h 32"/>
                <a:gd name="T4" fmla="*/ 17 w 24"/>
                <a:gd name="T5" fmla="*/ 32 h 32"/>
                <a:gd name="T6" fmla="*/ 16 w 24"/>
                <a:gd name="T7" fmla="*/ 32 h 32"/>
                <a:gd name="T8" fmla="*/ 12 w 24"/>
                <a:gd name="T9" fmla="*/ 27 h 32"/>
                <a:gd name="T10" fmla="*/ 0 w 24"/>
                <a:gd name="T11" fmla="*/ 6 h 32"/>
                <a:gd name="T12" fmla="*/ 13 w 24"/>
                <a:gd name="T13" fmla="*/ 14 h 32"/>
                <a:gd name="T14" fmla="*/ 14 w 24"/>
                <a:gd name="T15" fmla="*/ 14 h 32"/>
                <a:gd name="T16" fmla="*/ 14 w 24"/>
                <a:gd name="T17" fmla="*/ 8 h 32"/>
                <a:gd name="T18" fmla="*/ 11 w 24"/>
                <a:gd name="T19" fmla="*/ 8 h 32"/>
                <a:gd name="T20" fmla="*/ 13 w 24"/>
                <a:gd name="T21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2">
                  <a:moveTo>
                    <a:pt x="0" y="6"/>
                  </a:moveTo>
                  <a:cubicBezTo>
                    <a:pt x="8" y="0"/>
                    <a:pt x="18" y="0"/>
                    <a:pt x="24" y="6"/>
                  </a:cubicBezTo>
                  <a:cubicBezTo>
                    <a:pt x="22" y="15"/>
                    <a:pt x="20" y="23"/>
                    <a:pt x="17" y="32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4" y="31"/>
                    <a:pt x="13" y="29"/>
                    <a:pt x="12" y="27"/>
                  </a:cubicBezTo>
                  <a:cubicBezTo>
                    <a:pt x="10" y="19"/>
                    <a:pt x="7" y="12"/>
                    <a:pt x="0" y="6"/>
                  </a:cubicBezTo>
                  <a:close/>
                  <a:moveTo>
                    <a:pt x="13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2"/>
                    <a:pt x="14" y="10"/>
                    <a:pt x="14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2" y="10"/>
                    <a:pt x="13" y="12"/>
                    <a:pt x="13" y="14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7348538" y="3765550"/>
              <a:ext cx="57150" cy="53975"/>
            </a:xfrm>
            <a:custGeom>
              <a:avLst/>
              <a:gdLst>
                <a:gd name="T0" fmla="*/ 1 w 21"/>
                <a:gd name="T1" fmla="*/ 0 h 20"/>
                <a:gd name="T2" fmla="*/ 21 w 21"/>
                <a:gd name="T3" fmla="*/ 5 h 20"/>
                <a:gd name="T4" fmla="*/ 10 w 21"/>
                <a:gd name="T5" fmla="*/ 20 h 20"/>
                <a:gd name="T6" fmla="*/ 0 w 21"/>
                <a:gd name="T7" fmla="*/ 1 h 20"/>
                <a:gd name="T8" fmla="*/ 1 w 2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1" y="0"/>
                  </a:moveTo>
                  <a:cubicBezTo>
                    <a:pt x="8" y="1"/>
                    <a:pt x="15" y="1"/>
                    <a:pt x="21" y="5"/>
                  </a:cubicBezTo>
                  <a:cubicBezTo>
                    <a:pt x="18" y="10"/>
                    <a:pt x="14" y="15"/>
                    <a:pt x="10" y="20"/>
                  </a:cubicBezTo>
                  <a:cubicBezTo>
                    <a:pt x="7" y="13"/>
                    <a:pt x="3" y="7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7372350" y="4222750"/>
              <a:ext cx="63500" cy="60325"/>
            </a:xfrm>
            <a:custGeom>
              <a:avLst/>
              <a:gdLst>
                <a:gd name="T0" fmla="*/ 7 w 23"/>
                <a:gd name="T1" fmla="*/ 16 h 22"/>
                <a:gd name="T2" fmla="*/ 0 w 23"/>
                <a:gd name="T3" fmla="*/ 13 h 22"/>
                <a:gd name="T4" fmla="*/ 10 w 23"/>
                <a:gd name="T5" fmla="*/ 9 h 22"/>
                <a:gd name="T6" fmla="*/ 10 w 23"/>
                <a:gd name="T7" fmla="*/ 2 h 22"/>
                <a:gd name="T8" fmla="*/ 13 w 23"/>
                <a:gd name="T9" fmla="*/ 0 h 22"/>
                <a:gd name="T10" fmla="*/ 23 w 23"/>
                <a:gd name="T11" fmla="*/ 5 h 22"/>
                <a:gd name="T12" fmla="*/ 16 w 23"/>
                <a:gd name="T13" fmla="*/ 12 h 22"/>
                <a:gd name="T14" fmla="*/ 17 w 23"/>
                <a:gd name="T15" fmla="*/ 20 h 22"/>
                <a:gd name="T16" fmla="*/ 16 w 23"/>
                <a:gd name="T17" fmla="*/ 20 h 22"/>
                <a:gd name="T18" fmla="*/ 12 w 23"/>
                <a:gd name="T19" fmla="*/ 18 h 22"/>
                <a:gd name="T20" fmla="*/ 10 w 23"/>
                <a:gd name="T21" fmla="*/ 21 h 22"/>
                <a:gd name="T22" fmla="*/ 9 w 23"/>
                <a:gd name="T23" fmla="*/ 22 h 22"/>
                <a:gd name="T24" fmla="*/ 7 w 23"/>
                <a:gd name="T2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2">
                  <a:moveTo>
                    <a:pt x="7" y="16"/>
                  </a:moveTo>
                  <a:cubicBezTo>
                    <a:pt x="5" y="15"/>
                    <a:pt x="4" y="15"/>
                    <a:pt x="0" y="13"/>
                  </a:cubicBezTo>
                  <a:cubicBezTo>
                    <a:pt x="5" y="11"/>
                    <a:pt x="7" y="10"/>
                    <a:pt x="10" y="9"/>
                  </a:cubicBezTo>
                  <a:cubicBezTo>
                    <a:pt x="10" y="6"/>
                    <a:pt x="10" y="4"/>
                    <a:pt x="10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5" y="4"/>
                    <a:pt x="18" y="6"/>
                    <a:pt x="23" y="5"/>
                  </a:cubicBezTo>
                  <a:cubicBezTo>
                    <a:pt x="23" y="10"/>
                    <a:pt x="19" y="10"/>
                    <a:pt x="16" y="12"/>
                  </a:cubicBezTo>
                  <a:cubicBezTo>
                    <a:pt x="17" y="14"/>
                    <a:pt x="17" y="17"/>
                    <a:pt x="17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5" y="19"/>
                    <a:pt x="13" y="19"/>
                    <a:pt x="12" y="18"/>
                  </a:cubicBezTo>
                  <a:cubicBezTo>
                    <a:pt x="12" y="19"/>
                    <a:pt x="11" y="20"/>
                    <a:pt x="10" y="21"/>
                  </a:cubicBezTo>
                  <a:cubicBezTo>
                    <a:pt x="10" y="21"/>
                    <a:pt x="10" y="22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7424738" y="3760788"/>
              <a:ext cx="4763" cy="952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0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3"/>
            <p:cNvSpPr>
              <a:spLocks noEditPoints="1"/>
            </p:cNvSpPr>
            <p:nvPr/>
          </p:nvSpPr>
          <p:spPr bwMode="auto">
            <a:xfrm>
              <a:off x="7042150" y="6337300"/>
              <a:ext cx="85725" cy="160338"/>
            </a:xfrm>
            <a:custGeom>
              <a:avLst/>
              <a:gdLst>
                <a:gd name="T0" fmla="*/ 15 w 31"/>
                <a:gd name="T1" fmla="*/ 22 h 59"/>
                <a:gd name="T2" fmla="*/ 20 w 31"/>
                <a:gd name="T3" fmla="*/ 35 h 59"/>
                <a:gd name="T4" fmla="*/ 22 w 31"/>
                <a:gd name="T5" fmla="*/ 34 h 59"/>
                <a:gd name="T6" fmla="*/ 30 w 31"/>
                <a:gd name="T7" fmla="*/ 12 h 59"/>
                <a:gd name="T8" fmla="*/ 31 w 31"/>
                <a:gd name="T9" fmla="*/ 12 h 59"/>
                <a:gd name="T10" fmla="*/ 30 w 31"/>
                <a:gd name="T11" fmla="*/ 18 h 59"/>
                <a:gd name="T12" fmla="*/ 29 w 31"/>
                <a:gd name="T13" fmla="*/ 24 h 59"/>
                <a:gd name="T14" fmla="*/ 27 w 31"/>
                <a:gd name="T15" fmla="*/ 52 h 59"/>
                <a:gd name="T16" fmla="*/ 28 w 31"/>
                <a:gd name="T17" fmla="*/ 59 h 59"/>
                <a:gd name="T18" fmla="*/ 15 w 31"/>
                <a:gd name="T19" fmla="*/ 56 h 59"/>
                <a:gd name="T20" fmla="*/ 19 w 31"/>
                <a:gd name="T21" fmla="*/ 39 h 59"/>
                <a:gd name="T22" fmla="*/ 12 w 31"/>
                <a:gd name="T23" fmla="*/ 25 h 59"/>
                <a:gd name="T24" fmla="*/ 0 w 31"/>
                <a:gd name="T25" fmla="*/ 31 h 59"/>
                <a:gd name="T26" fmla="*/ 10 w 31"/>
                <a:gd name="T27" fmla="*/ 21 h 59"/>
                <a:gd name="T28" fmla="*/ 10 w 31"/>
                <a:gd name="T29" fmla="*/ 4 h 59"/>
                <a:gd name="T30" fmla="*/ 16 w 31"/>
                <a:gd name="T31" fmla="*/ 0 h 59"/>
                <a:gd name="T32" fmla="*/ 15 w 31"/>
                <a:gd name="T33" fmla="*/ 22 h 59"/>
                <a:gd name="T34" fmla="*/ 13 w 31"/>
                <a:gd name="T35" fmla="*/ 3 h 59"/>
                <a:gd name="T36" fmla="*/ 9 w 31"/>
                <a:gd name="T37" fmla="*/ 11 h 59"/>
                <a:gd name="T38" fmla="*/ 12 w 31"/>
                <a:gd name="T39" fmla="*/ 17 h 59"/>
                <a:gd name="T40" fmla="*/ 13 w 31"/>
                <a:gd name="T41" fmla="*/ 3 h 59"/>
                <a:gd name="T42" fmla="*/ 25 w 31"/>
                <a:gd name="T43" fmla="*/ 56 h 59"/>
                <a:gd name="T44" fmla="*/ 22 w 31"/>
                <a:gd name="T45" fmla="*/ 45 h 59"/>
                <a:gd name="T46" fmla="*/ 21 w 31"/>
                <a:gd name="T47" fmla="*/ 45 h 59"/>
                <a:gd name="T48" fmla="*/ 18 w 31"/>
                <a:gd name="T49" fmla="*/ 53 h 59"/>
                <a:gd name="T50" fmla="*/ 25 w 31"/>
                <a:gd name="T51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59">
                  <a:moveTo>
                    <a:pt x="15" y="22"/>
                  </a:moveTo>
                  <a:cubicBezTo>
                    <a:pt x="16" y="26"/>
                    <a:pt x="18" y="30"/>
                    <a:pt x="20" y="35"/>
                  </a:cubicBezTo>
                  <a:cubicBezTo>
                    <a:pt x="21" y="35"/>
                    <a:pt x="21" y="35"/>
                    <a:pt x="22" y="34"/>
                  </a:cubicBezTo>
                  <a:cubicBezTo>
                    <a:pt x="24" y="27"/>
                    <a:pt x="27" y="19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4"/>
                    <a:pt x="31" y="16"/>
                    <a:pt x="30" y="18"/>
                  </a:cubicBezTo>
                  <a:cubicBezTo>
                    <a:pt x="30" y="20"/>
                    <a:pt x="29" y="22"/>
                    <a:pt x="29" y="24"/>
                  </a:cubicBezTo>
                  <a:cubicBezTo>
                    <a:pt x="25" y="33"/>
                    <a:pt x="22" y="42"/>
                    <a:pt x="27" y="52"/>
                  </a:cubicBezTo>
                  <a:cubicBezTo>
                    <a:pt x="28" y="54"/>
                    <a:pt x="28" y="56"/>
                    <a:pt x="28" y="59"/>
                  </a:cubicBezTo>
                  <a:cubicBezTo>
                    <a:pt x="23" y="58"/>
                    <a:pt x="19" y="57"/>
                    <a:pt x="15" y="56"/>
                  </a:cubicBezTo>
                  <a:cubicBezTo>
                    <a:pt x="16" y="50"/>
                    <a:pt x="17" y="45"/>
                    <a:pt x="19" y="39"/>
                  </a:cubicBezTo>
                  <a:cubicBezTo>
                    <a:pt x="17" y="35"/>
                    <a:pt x="15" y="30"/>
                    <a:pt x="12" y="25"/>
                  </a:cubicBezTo>
                  <a:cubicBezTo>
                    <a:pt x="7" y="25"/>
                    <a:pt x="6" y="33"/>
                    <a:pt x="0" y="31"/>
                  </a:cubicBezTo>
                  <a:cubicBezTo>
                    <a:pt x="4" y="27"/>
                    <a:pt x="7" y="24"/>
                    <a:pt x="10" y="21"/>
                  </a:cubicBezTo>
                  <a:cubicBezTo>
                    <a:pt x="7" y="15"/>
                    <a:pt x="4" y="10"/>
                    <a:pt x="10" y="4"/>
                  </a:cubicBezTo>
                  <a:cubicBezTo>
                    <a:pt x="11" y="3"/>
                    <a:pt x="14" y="2"/>
                    <a:pt x="16" y="0"/>
                  </a:cubicBezTo>
                  <a:cubicBezTo>
                    <a:pt x="25" y="9"/>
                    <a:pt x="16" y="14"/>
                    <a:pt x="15" y="22"/>
                  </a:cubicBezTo>
                  <a:close/>
                  <a:moveTo>
                    <a:pt x="13" y="3"/>
                  </a:moveTo>
                  <a:cubicBezTo>
                    <a:pt x="12" y="6"/>
                    <a:pt x="10" y="8"/>
                    <a:pt x="9" y="11"/>
                  </a:cubicBezTo>
                  <a:cubicBezTo>
                    <a:pt x="10" y="13"/>
                    <a:pt x="11" y="15"/>
                    <a:pt x="12" y="17"/>
                  </a:cubicBezTo>
                  <a:cubicBezTo>
                    <a:pt x="17" y="11"/>
                    <a:pt x="18" y="7"/>
                    <a:pt x="13" y="3"/>
                  </a:cubicBezTo>
                  <a:close/>
                  <a:moveTo>
                    <a:pt x="25" y="56"/>
                  </a:moveTo>
                  <a:cubicBezTo>
                    <a:pt x="24" y="51"/>
                    <a:pt x="23" y="48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0" y="48"/>
                    <a:pt x="19" y="50"/>
                    <a:pt x="18" y="53"/>
                  </a:cubicBezTo>
                  <a:cubicBezTo>
                    <a:pt x="20" y="54"/>
                    <a:pt x="22" y="55"/>
                    <a:pt x="25" y="56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4"/>
            <p:cNvSpPr>
              <a:spLocks noEditPoints="1"/>
            </p:cNvSpPr>
            <p:nvPr/>
          </p:nvSpPr>
          <p:spPr bwMode="auto">
            <a:xfrm>
              <a:off x="7091363" y="6267450"/>
              <a:ext cx="60325" cy="58738"/>
            </a:xfrm>
            <a:custGeom>
              <a:avLst/>
              <a:gdLst>
                <a:gd name="T0" fmla="*/ 8 w 22"/>
                <a:gd name="T1" fmla="*/ 1 h 22"/>
                <a:gd name="T2" fmla="*/ 20 w 22"/>
                <a:gd name="T3" fmla="*/ 6 h 22"/>
                <a:gd name="T4" fmla="*/ 19 w 22"/>
                <a:gd name="T5" fmla="*/ 17 h 22"/>
                <a:gd name="T6" fmla="*/ 7 w 22"/>
                <a:gd name="T7" fmla="*/ 21 h 22"/>
                <a:gd name="T8" fmla="*/ 3 w 22"/>
                <a:gd name="T9" fmla="*/ 8 h 22"/>
                <a:gd name="T10" fmla="*/ 8 w 22"/>
                <a:gd name="T11" fmla="*/ 1 h 22"/>
                <a:gd name="T12" fmla="*/ 7 w 22"/>
                <a:gd name="T13" fmla="*/ 12 h 22"/>
                <a:gd name="T14" fmla="*/ 14 w 22"/>
                <a:gd name="T15" fmla="*/ 14 h 22"/>
                <a:gd name="T16" fmla="*/ 11 w 22"/>
                <a:gd name="T17" fmla="*/ 8 h 22"/>
                <a:gd name="T18" fmla="*/ 9 w 22"/>
                <a:gd name="T19" fmla="*/ 10 h 22"/>
                <a:gd name="T20" fmla="*/ 7 w 22"/>
                <a:gd name="T2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2">
                  <a:moveTo>
                    <a:pt x="8" y="1"/>
                  </a:moveTo>
                  <a:cubicBezTo>
                    <a:pt x="14" y="0"/>
                    <a:pt x="18" y="2"/>
                    <a:pt x="20" y="6"/>
                  </a:cubicBezTo>
                  <a:cubicBezTo>
                    <a:pt x="22" y="10"/>
                    <a:pt x="22" y="14"/>
                    <a:pt x="19" y="17"/>
                  </a:cubicBezTo>
                  <a:cubicBezTo>
                    <a:pt x="16" y="21"/>
                    <a:pt x="11" y="22"/>
                    <a:pt x="7" y="21"/>
                  </a:cubicBezTo>
                  <a:cubicBezTo>
                    <a:pt x="2" y="20"/>
                    <a:pt x="0" y="13"/>
                    <a:pt x="3" y="8"/>
                  </a:cubicBezTo>
                  <a:cubicBezTo>
                    <a:pt x="4" y="5"/>
                    <a:pt x="7" y="3"/>
                    <a:pt x="8" y="1"/>
                  </a:cubicBezTo>
                  <a:close/>
                  <a:moveTo>
                    <a:pt x="7" y="12"/>
                  </a:moveTo>
                  <a:cubicBezTo>
                    <a:pt x="9" y="15"/>
                    <a:pt x="11" y="17"/>
                    <a:pt x="14" y="14"/>
                  </a:cubicBezTo>
                  <a:cubicBezTo>
                    <a:pt x="13" y="12"/>
                    <a:pt x="12" y="10"/>
                    <a:pt x="11" y="8"/>
                  </a:cubicBezTo>
                  <a:cubicBezTo>
                    <a:pt x="10" y="9"/>
                    <a:pt x="9" y="9"/>
                    <a:pt x="9" y="10"/>
                  </a:cubicBezTo>
                  <a:cubicBezTo>
                    <a:pt x="8" y="10"/>
                    <a:pt x="8" y="11"/>
                    <a:pt x="7" y="12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5"/>
            <p:cNvSpPr>
              <a:spLocks/>
            </p:cNvSpPr>
            <p:nvPr/>
          </p:nvSpPr>
          <p:spPr bwMode="auto">
            <a:xfrm>
              <a:off x="7080250" y="6196013"/>
              <a:ext cx="44450" cy="42863"/>
            </a:xfrm>
            <a:custGeom>
              <a:avLst/>
              <a:gdLst>
                <a:gd name="T0" fmla="*/ 3 w 16"/>
                <a:gd name="T1" fmla="*/ 14 h 16"/>
                <a:gd name="T2" fmla="*/ 3 w 16"/>
                <a:gd name="T3" fmla="*/ 5 h 16"/>
                <a:gd name="T4" fmla="*/ 13 w 16"/>
                <a:gd name="T5" fmla="*/ 2 h 16"/>
                <a:gd name="T6" fmla="*/ 12 w 16"/>
                <a:gd name="T7" fmla="*/ 12 h 16"/>
                <a:gd name="T8" fmla="*/ 3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3" y="14"/>
                  </a:moveTo>
                  <a:cubicBezTo>
                    <a:pt x="0" y="11"/>
                    <a:pt x="0" y="8"/>
                    <a:pt x="3" y="5"/>
                  </a:cubicBezTo>
                  <a:cubicBezTo>
                    <a:pt x="5" y="2"/>
                    <a:pt x="9" y="0"/>
                    <a:pt x="13" y="2"/>
                  </a:cubicBezTo>
                  <a:cubicBezTo>
                    <a:pt x="16" y="5"/>
                    <a:pt x="15" y="9"/>
                    <a:pt x="12" y="12"/>
                  </a:cubicBezTo>
                  <a:cubicBezTo>
                    <a:pt x="10" y="16"/>
                    <a:pt x="6" y="15"/>
                    <a:pt x="3" y="14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7089775" y="6515100"/>
              <a:ext cx="28575" cy="34925"/>
            </a:xfrm>
            <a:custGeom>
              <a:avLst/>
              <a:gdLst>
                <a:gd name="T0" fmla="*/ 8 w 11"/>
                <a:gd name="T1" fmla="*/ 0 h 13"/>
                <a:gd name="T2" fmla="*/ 11 w 11"/>
                <a:gd name="T3" fmla="*/ 3 h 13"/>
                <a:gd name="T4" fmla="*/ 6 w 11"/>
                <a:gd name="T5" fmla="*/ 13 h 13"/>
                <a:gd name="T6" fmla="*/ 1 w 11"/>
                <a:gd name="T7" fmla="*/ 6 h 13"/>
                <a:gd name="T8" fmla="*/ 8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8" y="0"/>
                  </a:moveTo>
                  <a:cubicBezTo>
                    <a:pt x="9" y="1"/>
                    <a:pt x="10" y="2"/>
                    <a:pt x="11" y="3"/>
                  </a:cubicBezTo>
                  <a:cubicBezTo>
                    <a:pt x="11" y="8"/>
                    <a:pt x="11" y="12"/>
                    <a:pt x="6" y="13"/>
                  </a:cubicBezTo>
                  <a:cubicBezTo>
                    <a:pt x="1" y="12"/>
                    <a:pt x="0" y="9"/>
                    <a:pt x="1" y="6"/>
                  </a:cubicBezTo>
                  <a:cubicBezTo>
                    <a:pt x="1" y="2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7"/>
            <p:cNvSpPr>
              <a:spLocks noEditPoints="1"/>
            </p:cNvSpPr>
            <p:nvPr/>
          </p:nvSpPr>
          <p:spPr bwMode="auto">
            <a:xfrm>
              <a:off x="4800600" y="3997325"/>
              <a:ext cx="160338" cy="176213"/>
            </a:xfrm>
            <a:custGeom>
              <a:avLst/>
              <a:gdLst>
                <a:gd name="T0" fmla="*/ 45 w 59"/>
                <a:gd name="T1" fmla="*/ 51 h 65"/>
                <a:gd name="T2" fmla="*/ 33 w 59"/>
                <a:gd name="T3" fmla="*/ 38 h 65"/>
                <a:gd name="T4" fmla="*/ 23 w 59"/>
                <a:gd name="T5" fmla="*/ 31 h 65"/>
                <a:gd name="T6" fmla="*/ 29 w 59"/>
                <a:gd name="T7" fmla="*/ 62 h 65"/>
                <a:gd name="T8" fmla="*/ 29 w 59"/>
                <a:gd name="T9" fmla="*/ 63 h 65"/>
                <a:gd name="T10" fmla="*/ 25 w 59"/>
                <a:gd name="T11" fmla="*/ 64 h 65"/>
                <a:gd name="T12" fmla="*/ 12 w 59"/>
                <a:gd name="T13" fmla="*/ 54 h 65"/>
                <a:gd name="T14" fmla="*/ 9 w 59"/>
                <a:gd name="T15" fmla="*/ 65 h 65"/>
                <a:gd name="T16" fmla="*/ 7 w 59"/>
                <a:gd name="T17" fmla="*/ 65 h 65"/>
                <a:gd name="T18" fmla="*/ 9 w 59"/>
                <a:gd name="T19" fmla="*/ 53 h 65"/>
                <a:gd name="T20" fmla="*/ 8 w 59"/>
                <a:gd name="T21" fmla="*/ 37 h 65"/>
                <a:gd name="T22" fmla="*/ 13 w 59"/>
                <a:gd name="T23" fmla="*/ 50 h 65"/>
                <a:gd name="T24" fmla="*/ 22 w 59"/>
                <a:gd name="T25" fmla="*/ 54 h 65"/>
                <a:gd name="T26" fmla="*/ 20 w 59"/>
                <a:gd name="T27" fmla="*/ 29 h 65"/>
                <a:gd name="T28" fmla="*/ 9 w 59"/>
                <a:gd name="T29" fmla="*/ 13 h 65"/>
                <a:gd name="T30" fmla="*/ 20 w 59"/>
                <a:gd name="T31" fmla="*/ 18 h 65"/>
                <a:gd name="T32" fmla="*/ 31 w 59"/>
                <a:gd name="T33" fmla="*/ 31 h 65"/>
                <a:gd name="T34" fmla="*/ 34 w 59"/>
                <a:gd name="T35" fmla="*/ 9 h 65"/>
                <a:gd name="T36" fmla="*/ 46 w 59"/>
                <a:gd name="T37" fmla="*/ 0 h 65"/>
                <a:gd name="T38" fmla="*/ 57 w 59"/>
                <a:gd name="T39" fmla="*/ 9 h 65"/>
                <a:gd name="T40" fmla="*/ 58 w 59"/>
                <a:gd name="T41" fmla="*/ 18 h 65"/>
                <a:gd name="T42" fmla="*/ 49 w 59"/>
                <a:gd name="T43" fmla="*/ 27 h 65"/>
                <a:gd name="T44" fmla="*/ 41 w 59"/>
                <a:gd name="T45" fmla="*/ 20 h 65"/>
                <a:gd name="T46" fmla="*/ 46 w 59"/>
                <a:gd name="T47" fmla="*/ 10 h 65"/>
                <a:gd name="T48" fmla="*/ 51 w 59"/>
                <a:gd name="T49" fmla="*/ 17 h 65"/>
                <a:gd name="T50" fmla="*/ 46 w 59"/>
                <a:gd name="T51" fmla="*/ 14 h 65"/>
                <a:gd name="T52" fmla="*/ 52 w 59"/>
                <a:gd name="T53" fmla="*/ 23 h 65"/>
                <a:gd name="T54" fmla="*/ 52 w 59"/>
                <a:gd name="T55" fmla="*/ 5 h 65"/>
                <a:gd name="T56" fmla="*/ 37 w 59"/>
                <a:gd name="T57" fmla="*/ 10 h 65"/>
                <a:gd name="T58" fmla="*/ 36 w 59"/>
                <a:gd name="T59" fmla="*/ 30 h 65"/>
                <a:gd name="T60" fmla="*/ 41 w 59"/>
                <a:gd name="T61" fmla="*/ 39 h 65"/>
                <a:gd name="T62" fmla="*/ 45 w 59"/>
                <a:gd name="T63" fmla="*/ 51 h 65"/>
                <a:gd name="T64" fmla="*/ 17 w 59"/>
                <a:gd name="T65" fmla="*/ 21 h 65"/>
                <a:gd name="T66" fmla="*/ 17 w 59"/>
                <a:gd name="T67" fmla="*/ 22 h 65"/>
                <a:gd name="T68" fmla="*/ 17 w 59"/>
                <a:gd name="T69" fmla="*/ 21 h 65"/>
                <a:gd name="T70" fmla="*/ 13 w 59"/>
                <a:gd name="T71" fmla="*/ 14 h 65"/>
                <a:gd name="T72" fmla="*/ 17 w 59"/>
                <a:gd name="T73" fmla="*/ 21 h 65"/>
                <a:gd name="T74" fmla="*/ 8 w 59"/>
                <a:gd name="T75" fmla="*/ 41 h 65"/>
                <a:gd name="T76" fmla="*/ 10 w 59"/>
                <a:gd name="T77" fmla="*/ 47 h 65"/>
                <a:gd name="T78" fmla="*/ 8 w 59"/>
                <a:gd name="T79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5">
                  <a:moveTo>
                    <a:pt x="45" y="51"/>
                  </a:moveTo>
                  <a:cubicBezTo>
                    <a:pt x="37" y="49"/>
                    <a:pt x="36" y="44"/>
                    <a:pt x="33" y="38"/>
                  </a:cubicBezTo>
                  <a:cubicBezTo>
                    <a:pt x="31" y="36"/>
                    <a:pt x="27" y="34"/>
                    <a:pt x="23" y="31"/>
                  </a:cubicBezTo>
                  <a:cubicBezTo>
                    <a:pt x="25" y="42"/>
                    <a:pt x="24" y="53"/>
                    <a:pt x="29" y="6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6" y="64"/>
                    <a:pt x="25" y="64"/>
                  </a:cubicBezTo>
                  <a:cubicBezTo>
                    <a:pt x="23" y="58"/>
                    <a:pt x="18" y="55"/>
                    <a:pt x="12" y="54"/>
                  </a:cubicBezTo>
                  <a:cubicBezTo>
                    <a:pt x="12" y="58"/>
                    <a:pt x="12" y="63"/>
                    <a:pt x="9" y="65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8" y="61"/>
                    <a:pt x="9" y="56"/>
                    <a:pt x="9" y="53"/>
                  </a:cubicBezTo>
                  <a:cubicBezTo>
                    <a:pt x="0" y="45"/>
                    <a:pt x="0" y="42"/>
                    <a:pt x="8" y="37"/>
                  </a:cubicBezTo>
                  <a:cubicBezTo>
                    <a:pt x="13" y="40"/>
                    <a:pt x="12" y="46"/>
                    <a:pt x="13" y="50"/>
                  </a:cubicBezTo>
                  <a:cubicBezTo>
                    <a:pt x="16" y="51"/>
                    <a:pt x="18" y="53"/>
                    <a:pt x="22" y="54"/>
                  </a:cubicBezTo>
                  <a:cubicBezTo>
                    <a:pt x="21" y="45"/>
                    <a:pt x="20" y="37"/>
                    <a:pt x="20" y="29"/>
                  </a:cubicBezTo>
                  <a:cubicBezTo>
                    <a:pt x="15" y="24"/>
                    <a:pt x="8" y="21"/>
                    <a:pt x="9" y="13"/>
                  </a:cubicBezTo>
                  <a:cubicBezTo>
                    <a:pt x="15" y="10"/>
                    <a:pt x="19" y="11"/>
                    <a:pt x="20" y="18"/>
                  </a:cubicBezTo>
                  <a:cubicBezTo>
                    <a:pt x="21" y="25"/>
                    <a:pt x="25" y="29"/>
                    <a:pt x="31" y="31"/>
                  </a:cubicBezTo>
                  <a:cubicBezTo>
                    <a:pt x="32" y="24"/>
                    <a:pt x="32" y="17"/>
                    <a:pt x="34" y="9"/>
                  </a:cubicBezTo>
                  <a:cubicBezTo>
                    <a:pt x="35" y="3"/>
                    <a:pt x="39" y="0"/>
                    <a:pt x="46" y="0"/>
                  </a:cubicBezTo>
                  <a:cubicBezTo>
                    <a:pt x="52" y="0"/>
                    <a:pt x="55" y="2"/>
                    <a:pt x="57" y="9"/>
                  </a:cubicBezTo>
                  <a:cubicBezTo>
                    <a:pt x="58" y="12"/>
                    <a:pt x="59" y="15"/>
                    <a:pt x="58" y="18"/>
                  </a:cubicBezTo>
                  <a:cubicBezTo>
                    <a:pt x="58" y="24"/>
                    <a:pt x="56" y="25"/>
                    <a:pt x="49" y="27"/>
                  </a:cubicBezTo>
                  <a:cubicBezTo>
                    <a:pt x="46" y="25"/>
                    <a:pt x="43" y="23"/>
                    <a:pt x="41" y="20"/>
                  </a:cubicBezTo>
                  <a:cubicBezTo>
                    <a:pt x="40" y="15"/>
                    <a:pt x="41" y="12"/>
                    <a:pt x="46" y="10"/>
                  </a:cubicBezTo>
                  <a:cubicBezTo>
                    <a:pt x="48" y="11"/>
                    <a:pt x="52" y="12"/>
                    <a:pt x="51" y="17"/>
                  </a:cubicBezTo>
                  <a:cubicBezTo>
                    <a:pt x="49" y="16"/>
                    <a:pt x="47" y="15"/>
                    <a:pt x="46" y="14"/>
                  </a:cubicBezTo>
                  <a:cubicBezTo>
                    <a:pt x="43" y="19"/>
                    <a:pt x="45" y="22"/>
                    <a:pt x="52" y="23"/>
                  </a:cubicBezTo>
                  <a:cubicBezTo>
                    <a:pt x="56" y="19"/>
                    <a:pt x="56" y="10"/>
                    <a:pt x="52" y="5"/>
                  </a:cubicBezTo>
                  <a:cubicBezTo>
                    <a:pt x="47" y="1"/>
                    <a:pt x="38" y="4"/>
                    <a:pt x="37" y="10"/>
                  </a:cubicBezTo>
                  <a:cubicBezTo>
                    <a:pt x="36" y="17"/>
                    <a:pt x="35" y="23"/>
                    <a:pt x="36" y="30"/>
                  </a:cubicBezTo>
                  <a:cubicBezTo>
                    <a:pt x="36" y="33"/>
                    <a:pt x="39" y="36"/>
                    <a:pt x="41" y="39"/>
                  </a:cubicBezTo>
                  <a:cubicBezTo>
                    <a:pt x="43" y="42"/>
                    <a:pt x="45" y="45"/>
                    <a:pt x="45" y="51"/>
                  </a:cubicBezTo>
                  <a:close/>
                  <a:moveTo>
                    <a:pt x="17" y="21"/>
                  </a:move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8"/>
                    <a:pt x="17" y="15"/>
                    <a:pt x="13" y="14"/>
                  </a:cubicBezTo>
                  <a:cubicBezTo>
                    <a:pt x="13" y="18"/>
                    <a:pt x="13" y="18"/>
                    <a:pt x="17" y="21"/>
                  </a:cubicBezTo>
                  <a:close/>
                  <a:moveTo>
                    <a:pt x="8" y="41"/>
                  </a:moveTo>
                  <a:cubicBezTo>
                    <a:pt x="5" y="44"/>
                    <a:pt x="5" y="45"/>
                    <a:pt x="10" y="47"/>
                  </a:cubicBezTo>
                  <a:cubicBezTo>
                    <a:pt x="9" y="45"/>
                    <a:pt x="9" y="43"/>
                    <a:pt x="8" y="41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8"/>
            <p:cNvSpPr>
              <a:spLocks noEditPoints="1"/>
            </p:cNvSpPr>
            <p:nvPr/>
          </p:nvSpPr>
          <p:spPr bwMode="auto">
            <a:xfrm>
              <a:off x="4960938" y="3697288"/>
              <a:ext cx="103188" cy="158750"/>
            </a:xfrm>
            <a:custGeom>
              <a:avLst/>
              <a:gdLst>
                <a:gd name="T0" fmla="*/ 29 w 38"/>
                <a:gd name="T1" fmla="*/ 51 h 58"/>
                <a:gd name="T2" fmla="*/ 19 w 38"/>
                <a:gd name="T3" fmla="*/ 55 h 58"/>
                <a:gd name="T4" fmla="*/ 6 w 38"/>
                <a:gd name="T5" fmla="*/ 48 h 58"/>
                <a:gd name="T6" fmla="*/ 10 w 38"/>
                <a:gd name="T7" fmla="*/ 8 h 58"/>
                <a:gd name="T8" fmla="*/ 27 w 38"/>
                <a:gd name="T9" fmla="*/ 3 h 58"/>
                <a:gd name="T10" fmla="*/ 34 w 38"/>
                <a:gd name="T11" fmla="*/ 16 h 58"/>
                <a:gd name="T12" fmla="*/ 33 w 38"/>
                <a:gd name="T13" fmla="*/ 23 h 58"/>
                <a:gd name="T14" fmla="*/ 31 w 38"/>
                <a:gd name="T15" fmla="*/ 29 h 58"/>
                <a:gd name="T16" fmla="*/ 36 w 38"/>
                <a:gd name="T17" fmla="*/ 33 h 58"/>
                <a:gd name="T18" fmla="*/ 32 w 38"/>
                <a:gd name="T19" fmla="*/ 49 h 58"/>
                <a:gd name="T20" fmla="*/ 38 w 38"/>
                <a:gd name="T21" fmla="*/ 56 h 58"/>
                <a:gd name="T22" fmla="*/ 29 w 38"/>
                <a:gd name="T23" fmla="*/ 51 h 58"/>
                <a:gd name="T24" fmla="*/ 14 w 38"/>
                <a:gd name="T25" fmla="*/ 35 h 58"/>
                <a:gd name="T26" fmla="*/ 30 w 38"/>
                <a:gd name="T27" fmla="*/ 9 h 58"/>
                <a:gd name="T28" fmla="*/ 11 w 38"/>
                <a:gd name="T29" fmla="*/ 13 h 58"/>
                <a:gd name="T30" fmla="*/ 20 w 38"/>
                <a:gd name="T31" fmla="*/ 13 h 58"/>
                <a:gd name="T32" fmla="*/ 21 w 38"/>
                <a:gd name="T33" fmla="*/ 24 h 58"/>
                <a:gd name="T34" fmla="*/ 13 w 38"/>
                <a:gd name="T35" fmla="*/ 20 h 58"/>
                <a:gd name="T36" fmla="*/ 18 w 38"/>
                <a:gd name="T37" fmla="*/ 21 h 58"/>
                <a:gd name="T38" fmla="*/ 14 w 38"/>
                <a:gd name="T39" fmla="*/ 16 h 58"/>
                <a:gd name="T40" fmla="*/ 14 w 38"/>
                <a:gd name="T41" fmla="*/ 35 h 58"/>
                <a:gd name="T42" fmla="*/ 24 w 38"/>
                <a:gd name="T43" fmla="*/ 37 h 58"/>
                <a:gd name="T44" fmla="*/ 7 w 38"/>
                <a:gd name="T45" fmla="*/ 27 h 58"/>
                <a:gd name="T46" fmla="*/ 9 w 38"/>
                <a:gd name="T47" fmla="*/ 47 h 58"/>
                <a:gd name="T48" fmla="*/ 20 w 38"/>
                <a:gd name="T49" fmla="*/ 51 h 58"/>
                <a:gd name="T50" fmla="*/ 26 w 38"/>
                <a:gd name="T51" fmla="*/ 48 h 58"/>
                <a:gd name="T52" fmla="*/ 24 w 38"/>
                <a:gd name="T53" fmla="*/ 37 h 58"/>
                <a:gd name="T54" fmla="*/ 29 w 38"/>
                <a:gd name="T55" fmla="*/ 42 h 58"/>
                <a:gd name="T56" fmla="*/ 32 w 38"/>
                <a:gd name="T57" fmla="*/ 33 h 58"/>
                <a:gd name="T58" fmla="*/ 29 w 38"/>
                <a:gd name="T59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8">
                  <a:moveTo>
                    <a:pt x="29" y="51"/>
                  </a:moveTo>
                  <a:cubicBezTo>
                    <a:pt x="25" y="53"/>
                    <a:pt x="22" y="54"/>
                    <a:pt x="19" y="55"/>
                  </a:cubicBezTo>
                  <a:cubicBezTo>
                    <a:pt x="13" y="57"/>
                    <a:pt x="8" y="54"/>
                    <a:pt x="6" y="48"/>
                  </a:cubicBezTo>
                  <a:cubicBezTo>
                    <a:pt x="0" y="34"/>
                    <a:pt x="3" y="21"/>
                    <a:pt x="10" y="8"/>
                  </a:cubicBezTo>
                  <a:cubicBezTo>
                    <a:pt x="13" y="2"/>
                    <a:pt x="20" y="0"/>
                    <a:pt x="27" y="3"/>
                  </a:cubicBezTo>
                  <a:cubicBezTo>
                    <a:pt x="33" y="5"/>
                    <a:pt x="35" y="8"/>
                    <a:pt x="34" y="16"/>
                  </a:cubicBezTo>
                  <a:cubicBezTo>
                    <a:pt x="34" y="18"/>
                    <a:pt x="33" y="20"/>
                    <a:pt x="33" y="23"/>
                  </a:cubicBezTo>
                  <a:cubicBezTo>
                    <a:pt x="32" y="25"/>
                    <a:pt x="31" y="27"/>
                    <a:pt x="31" y="29"/>
                  </a:cubicBezTo>
                  <a:cubicBezTo>
                    <a:pt x="34" y="28"/>
                    <a:pt x="36" y="30"/>
                    <a:pt x="36" y="33"/>
                  </a:cubicBezTo>
                  <a:cubicBezTo>
                    <a:pt x="35" y="38"/>
                    <a:pt x="33" y="43"/>
                    <a:pt x="32" y="49"/>
                  </a:cubicBezTo>
                  <a:cubicBezTo>
                    <a:pt x="33" y="51"/>
                    <a:pt x="36" y="54"/>
                    <a:pt x="38" y="56"/>
                  </a:cubicBezTo>
                  <a:cubicBezTo>
                    <a:pt x="35" y="58"/>
                    <a:pt x="35" y="58"/>
                    <a:pt x="29" y="51"/>
                  </a:cubicBezTo>
                  <a:close/>
                  <a:moveTo>
                    <a:pt x="14" y="35"/>
                  </a:moveTo>
                  <a:cubicBezTo>
                    <a:pt x="26" y="36"/>
                    <a:pt x="33" y="23"/>
                    <a:pt x="30" y="9"/>
                  </a:cubicBezTo>
                  <a:cubicBezTo>
                    <a:pt x="22" y="2"/>
                    <a:pt x="15" y="4"/>
                    <a:pt x="11" y="13"/>
                  </a:cubicBezTo>
                  <a:cubicBezTo>
                    <a:pt x="14" y="13"/>
                    <a:pt x="17" y="13"/>
                    <a:pt x="20" y="13"/>
                  </a:cubicBezTo>
                  <a:cubicBezTo>
                    <a:pt x="23" y="19"/>
                    <a:pt x="23" y="19"/>
                    <a:pt x="21" y="24"/>
                  </a:cubicBezTo>
                  <a:cubicBezTo>
                    <a:pt x="15" y="26"/>
                    <a:pt x="13" y="25"/>
                    <a:pt x="13" y="20"/>
                  </a:cubicBezTo>
                  <a:cubicBezTo>
                    <a:pt x="15" y="20"/>
                    <a:pt x="16" y="21"/>
                    <a:pt x="18" y="21"/>
                  </a:cubicBezTo>
                  <a:cubicBezTo>
                    <a:pt x="19" y="16"/>
                    <a:pt x="19" y="16"/>
                    <a:pt x="14" y="16"/>
                  </a:cubicBezTo>
                  <a:cubicBezTo>
                    <a:pt x="9" y="22"/>
                    <a:pt x="9" y="28"/>
                    <a:pt x="14" y="35"/>
                  </a:cubicBezTo>
                  <a:close/>
                  <a:moveTo>
                    <a:pt x="24" y="37"/>
                  </a:moveTo>
                  <a:cubicBezTo>
                    <a:pt x="13" y="41"/>
                    <a:pt x="11" y="40"/>
                    <a:pt x="7" y="27"/>
                  </a:cubicBezTo>
                  <a:cubicBezTo>
                    <a:pt x="6" y="34"/>
                    <a:pt x="6" y="41"/>
                    <a:pt x="9" y="47"/>
                  </a:cubicBezTo>
                  <a:cubicBezTo>
                    <a:pt x="11" y="51"/>
                    <a:pt x="15" y="53"/>
                    <a:pt x="20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26" y="44"/>
                    <a:pt x="25" y="41"/>
                    <a:pt x="24" y="37"/>
                  </a:cubicBezTo>
                  <a:close/>
                  <a:moveTo>
                    <a:pt x="29" y="42"/>
                  </a:moveTo>
                  <a:cubicBezTo>
                    <a:pt x="31" y="40"/>
                    <a:pt x="33" y="37"/>
                    <a:pt x="32" y="33"/>
                  </a:cubicBezTo>
                  <a:cubicBezTo>
                    <a:pt x="28" y="36"/>
                    <a:pt x="28" y="39"/>
                    <a:pt x="29" y="42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9"/>
            <p:cNvSpPr>
              <a:spLocks noEditPoints="1"/>
            </p:cNvSpPr>
            <p:nvPr/>
          </p:nvSpPr>
          <p:spPr bwMode="auto">
            <a:xfrm>
              <a:off x="4941888" y="3876675"/>
              <a:ext cx="95250" cy="123825"/>
            </a:xfrm>
            <a:custGeom>
              <a:avLst/>
              <a:gdLst>
                <a:gd name="T0" fmla="*/ 4 w 35"/>
                <a:gd name="T1" fmla="*/ 32 h 45"/>
                <a:gd name="T2" fmla="*/ 0 w 35"/>
                <a:gd name="T3" fmla="*/ 29 h 45"/>
                <a:gd name="T4" fmla="*/ 0 w 35"/>
                <a:gd name="T5" fmla="*/ 5 h 45"/>
                <a:gd name="T6" fmla="*/ 4 w 35"/>
                <a:gd name="T7" fmla="*/ 0 h 45"/>
                <a:gd name="T8" fmla="*/ 29 w 35"/>
                <a:gd name="T9" fmla="*/ 13 h 45"/>
                <a:gd name="T10" fmla="*/ 26 w 35"/>
                <a:gd name="T11" fmla="*/ 23 h 45"/>
                <a:gd name="T12" fmla="*/ 31 w 35"/>
                <a:gd name="T13" fmla="*/ 38 h 45"/>
                <a:gd name="T14" fmla="*/ 32 w 35"/>
                <a:gd name="T15" fmla="*/ 45 h 45"/>
                <a:gd name="T16" fmla="*/ 25 w 35"/>
                <a:gd name="T17" fmla="*/ 39 h 45"/>
                <a:gd name="T18" fmla="*/ 4 w 35"/>
                <a:gd name="T19" fmla="*/ 32 h 45"/>
                <a:gd name="T20" fmla="*/ 8 w 35"/>
                <a:gd name="T21" fmla="*/ 25 h 45"/>
                <a:gd name="T22" fmla="*/ 8 w 35"/>
                <a:gd name="T23" fmla="*/ 25 h 45"/>
                <a:gd name="T24" fmla="*/ 8 w 35"/>
                <a:gd name="T25" fmla="*/ 25 h 45"/>
                <a:gd name="T26" fmla="*/ 8 w 35"/>
                <a:gd name="T27" fmla="*/ 25 h 45"/>
                <a:gd name="T28" fmla="*/ 15 w 35"/>
                <a:gd name="T29" fmla="*/ 17 h 45"/>
                <a:gd name="T30" fmla="*/ 16 w 35"/>
                <a:gd name="T31" fmla="*/ 17 h 45"/>
                <a:gd name="T32" fmla="*/ 15 w 35"/>
                <a:gd name="T33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5">
                  <a:moveTo>
                    <a:pt x="4" y="32"/>
                  </a:moveTo>
                  <a:cubicBezTo>
                    <a:pt x="2" y="31"/>
                    <a:pt x="1" y="30"/>
                    <a:pt x="0" y="29"/>
                  </a:cubicBezTo>
                  <a:cubicBezTo>
                    <a:pt x="7" y="21"/>
                    <a:pt x="6" y="13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0" y="10"/>
                    <a:pt x="18" y="13"/>
                    <a:pt x="29" y="13"/>
                  </a:cubicBezTo>
                  <a:cubicBezTo>
                    <a:pt x="28" y="17"/>
                    <a:pt x="27" y="20"/>
                    <a:pt x="26" y="23"/>
                  </a:cubicBezTo>
                  <a:cubicBezTo>
                    <a:pt x="25" y="29"/>
                    <a:pt x="27" y="34"/>
                    <a:pt x="31" y="38"/>
                  </a:cubicBezTo>
                  <a:cubicBezTo>
                    <a:pt x="33" y="40"/>
                    <a:pt x="35" y="42"/>
                    <a:pt x="32" y="45"/>
                  </a:cubicBezTo>
                  <a:cubicBezTo>
                    <a:pt x="30" y="43"/>
                    <a:pt x="27" y="42"/>
                    <a:pt x="25" y="39"/>
                  </a:cubicBezTo>
                  <a:cubicBezTo>
                    <a:pt x="20" y="31"/>
                    <a:pt x="13" y="29"/>
                    <a:pt x="4" y="32"/>
                  </a:cubicBezTo>
                  <a:close/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15" y="17"/>
                  </a:moveTo>
                  <a:cubicBezTo>
                    <a:pt x="15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0"/>
            <p:cNvSpPr>
              <a:spLocks/>
            </p:cNvSpPr>
            <p:nvPr/>
          </p:nvSpPr>
          <p:spPr bwMode="auto">
            <a:xfrm>
              <a:off x="4960938" y="4059238"/>
              <a:ext cx="84138" cy="87313"/>
            </a:xfrm>
            <a:custGeom>
              <a:avLst/>
              <a:gdLst>
                <a:gd name="T0" fmla="*/ 12 w 31"/>
                <a:gd name="T1" fmla="*/ 18 h 32"/>
                <a:gd name="T2" fmla="*/ 0 w 31"/>
                <a:gd name="T3" fmla="*/ 13 h 32"/>
                <a:gd name="T4" fmla="*/ 6 w 31"/>
                <a:gd name="T5" fmla="*/ 14 h 32"/>
                <a:gd name="T6" fmla="*/ 14 w 31"/>
                <a:gd name="T7" fmla="*/ 12 h 32"/>
                <a:gd name="T8" fmla="*/ 11 w 31"/>
                <a:gd name="T9" fmla="*/ 2 h 32"/>
                <a:gd name="T10" fmla="*/ 12 w 31"/>
                <a:gd name="T11" fmla="*/ 1 h 32"/>
                <a:gd name="T12" fmla="*/ 17 w 31"/>
                <a:gd name="T13" fmla="*/ 10 h 32"/>
                <a:gd name="T14" fmla="*/ 24 w 31"/>
                <a:gd name="T15" fmla="*/ 0 h 32"/>
                <a:gd name="T16" fmla="*/ 22 w 31"/>
                <a:gd name="T17" fmla="*/ 9 h 32"/>
                <a:gd name="T18" fmla="*/ 28 w 31"/>
                <a:gd name="T19" fmla="*/ 5 h 32"/>
                <a:gd name="T20" fmla="*/ 29 w 31"/>
                <a:gd name="T21" fmla="*/ 9 h 32"/>
                <a:gd name="T22" fmla="*/ 25 w 31"/>
                <a:gd name="T23" fmla="*/ 13 h 32"/>
                <a:gd name="T24" fmla="*/ 31 w 31"/>
                <a:gd name="T25" fmla="*/ 13 h 32"/>
                <a:gd name="T26" fmla="*/ 31 w 31"/>
                <a:gd name="T27" fmla="*/ 22 h 32"/>
                <a:gd name="T28" fmla="*/ 22 w 31"/>
                <a:gd name="T29" fmla="*/ 19 h 32"/>
                <a:gd name="T30" fmla="*/ 28 w 31"/>
                <a:gd name="T31" fmla="*/ 32 h 32"/>
                <a:gd name="T32" fmla="*/ 20 w 31"/>
                <a:gd name="T33" fmla="*/ 25 h 32"/>
                <a:gd name="T34" fmla="*/ 19 w 31"/>
                <a:gd name="T35" fmla="*/ 31 h 32"/>
                <a:gd name="T36" fmla="*/ 16 w 31"/>
                <a:gd name="T37" fmla="*/ 20 h 32"/>
                <a:gd name="T38" fmla="*/ 7 w 31"/>
                <a:gd name="T39" fmla="*/ 24 h 32"/>
                <a:gd name="T40" fmla="*/ 5 w 31"/>
                <a:gd name="T41" fmla="*/ 21 h 32"/>
                <a:gd name="T42" fmla="*/ 12 w 31"/>
                <a:gd name="T4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32">
                  <a:moveTo>
                    <a:pt x="12" y="18"/>
                  </a:moveTo>
                  <a:cubicBezTo>
                    <a:pt x="7" y="18"/>
                    <a:pt x="3" y="19"/>
                    <a:pt x="0" y="13"/>
                  </a:cubicBezTo>
                  <a:cubicBezTo>
                    <a:pt x="3" y="13"/>
                    <a:pt x="4" y="13"/>
                    <a:pt x="6" y="14"/>
                  </a:cubicBezTo>
                  <a:cubicBezTo>
                    <a:pt x="9" y="13"/>
                    <a:pt x="11" y="12"/>
                    <a:pt x="14" y="12"/>
                  </a:cubicBezTo>
                  <a:cubicBezTo>
                    <a:pt x="13" y="9"/>
                    <a:pt x="10" y="6"/>
                    <a:pt x="11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4" y="4"/>
                    <a:pt x="16" y="7"/>
                    <a:pt x="17" y="10"/>
                  </a:cubicBezTo>
                  <a:cubicBezTo>
                    <a:pt x="20" y="7"/>
                    <a:pt x="18" y="1"/>
                    <a:pt x="24" y="0"/>
                  </a:cubicBezTo>
                  <a:cubicBezTo>
                    <a:pt x="23" y="3"/>
                    <a:pt x="23" y="5"/>
                    <a:pt x="22" y="9"/>
                  </a:cubicBezTo>
                  <a:cubicBezTo>
                    <a:pt x="24" y="7"/>
                    <a:pt x="26" y="6"/>
                    <a:pt x="28" y="5"/>
                  </a:cubicBezTo>
                  <a:cubicBezTo>
                    <a:pt x="28" y="7"/>
                    <a:pt x="29" y="8"/>
                    <a:pt x="29" y="9"/>
                  </a:cubicBezTo>
                  <a:cubicBezTo>
                    <a:pt x="28" y="10"/>
                    <a:pt x="26" y="11"/>
                    <a:pt x="25" y="13"/>
                  </a:cubicBezTo>
                  <a:cubicBezTo>
                    <a:pt x="27" y="13"/>
                    <a:pt x="29" y="13"/>
                    <a:pt x="31" y="13"/>
                  </a:cubicBezTo>
                  <a:cubicBezTo>
                    <a:pt x="31" y="16"/>
                    <a:pt x="31" y="19"/>
                    <a:pt x="31" y="22"/>
                  </a:cubicBezTo>
                  <a:cubicBezTo>
                    <a:pt x="28" y="21"/>
                    <a:pt x="25" y="20"/>
                    <a:pt x="22" y="19"/>
                  </a:cubicBezTo>
                  <a:cubicBezTo>
                    <a:pt x="24" y="24"/>
                    <a:pt x="26" y="27"/>
                    <a:pt x="28" y="32"/>
                  </a:cubicBezTo>
                  <a:cubicBezTo>
                    <a:pt x="23" y="32"/>
                    <a:pt x="22" y="28"/>
                    <a:pt x="20" y="25"/>
                  </a:cubicBezTo>
                  <a:cubicBezTo>
                    <a:pt x="20" y="27"/>
                    <a:pt x="19" y="29"/>
                    <a:pt x="19" y="31"/>
                  </a:cubicBezTo>
                  <a:cubicBezTo>
                    <a:pt x="17" y="30"/>
                    <a:pt x="17" y="28"/>
                    <a:pt x="16" y="20"/>
                  </a:cubicBezTo>
                  <a:cubicBezTo>
                    <a:pt x="13" y="21"/>
                    <a:pt x="10" y="23"/>
                    <a:pt x="7" y="24"/>
                  </a:cubicBezTo>
                  <a:cubicBezTo>
                    <a:pt x="6" y="23"/>
                    <a:pt x="6" y="22"/>
                    <a:pt x="5" y="21"/>
                  </a:cubicBezTo>
                  <a:cubicBezTo>
                    <a:pt x="7" y="20"/>
                    <a:pt x="9" y="19"/>
                    <a:pt x="12" y="1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1"/>
            <p:cNvSpPr>
              <a:spLocks noEditPoints="1"/>
            </p:cNvSpPr>
            <p:nvPr/>
          </p:nvSpPr>
          <p:spPr bwMode="auto">
            <a:xfrm>
              <a:off x="5043488" y="3906838"/>
              <a:ext cx="119063" cy="109538"/>
            </a:xfrm>
            <a:custGeom>
              <a:avLst/>
              <a:gdLst>
                <a:gd name="T0" fmla="*/ 22 w 44"/>
                <a:gd name="T1" fmla="*/ 16 h 40"/>
                <a:gd name="T2" fmla="*/ 39 w 44"/>
                <a:gd name="T3" fmla="*/ 8 h 40"/>
                <a:gd name="T4" fmla="*/ 41 w 44"/>
                <a:gd name="T5" fmla="*/ 19 h 40"/>
                <a:gd name="T6" fmla="*/ 24 w 44"/>
                <a:gd name="T7" fmla="*/ 19 h 40"/>
                <a:gd name="T8" fmla="*/ 15 w 44"/>
                <a:gd name="T9" fmla="*/ 40 h 40"/>
                <a:gd name="T10" fmla="*/ 13 w 44"/>
                <a:gd name="T11" fmla="*/ 36 h 40"/>
                <a:gd name="T12" fmla="*/ 20 w 44"/>
                <a:gd name="T13" fmla="*/ 19 h 40"/>
                <a:gd name="T14" fmla="*/ 0 w 44"/>
                <a:gd name="T15" fmla="*/ 0 h 40"/>
                <a:gd name="T16" fmla="*/ 11 w 44"/>
                <a:gd name="T17" fmla="*/ 8 h 40"/>
                <a:gd name="T18" fmla="*/ 22 w 44"/>
                <a:gd name="T19" fmla="*/ 16 h 40"/>
                <a:gd name="T20" fmla="*/ 26 w 44"/>
                <a:gd name="T21" fmla="*/ 17 h 40"/>
                <a:gd name="T22" fmla="*/ 40 w 44"/>
                <a:gd name="T23" fmla="*/ 16 h 40"/>
                <a:gd name="T24" fmla="*/ 37 w 44"/>
                <a:gd name="T25" fmla="*/ 10 h 40"/>
                <a:gd name="T26" fmla="*/ 26 w 44"/>
                <a:gd name="T2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22" y="16"/>
                  </a:moveTo>
                  <a:cubicBezTo>
                    <a:pt x="26" y="9"/>
                    <a:pt x="31" y="6"/>
                    <a:pt x="39" y="8"/>
                  </a:cubicBezTo>
                  <a:cubicBezTo>
                    <a:pt x="44" y="12"/>
                    <a:pt x="44" y="12"/>
                    <a:pt x="41" y="19"/>
                  </a:cubicBezTo>
                  <a:cubicBezTo>
                    <a:pt x="36" y="19"/>
                    <a:pt x="31" y="19"/>
                    <a:pt x="24" y="19"/>
                  </a:cubicBezTo>
                  <a:cubicBezTo>
                    <a:pt x="21" y="26"/>
                    <a:pt x="18" y="33"/>
                    <a:pt x="15" y="40"/>
                  </a:cubicBezTo>
                  <a:cubicBezTo>
                    <a:pt x="12" y="40"/>
                    <a:pt x="13" y="38"/>
                    <a:pt x="13" y="36"/>
                  </a:cubicBezTo>
                  <a:cubicBezTo>
                    <a:pt x="16" y="30"/>
                    <a:pt x="18" y="25"/>
                    <a:pt x="20" y="19"/>
                  </a:cubicBezTo>
                  <a:cubicBezTo>
                    <a:pt x="13" y="14"/>
                    <a:pt x="5" y="10"/>
                    <a:pt x="0" y="0"/>
                  </a:cubicBezTo>
                  <a:cubicBezTo>
                    <a:pt x="7" y="0"/>
                    <a:pt x="7" y="6"/>
                    <a:pt x="11" y="8"/>
                  </a:cubicBezTo>
                  <a:cubicBezTo>
                    <a:pt x="15" y="10"/>
                    <a:pt x="18" y="13"/>
                    <a:pt x="22" y="16"/>
                  </a:cubicBezTo>
                  <a:close/>
                  <a:moveTo>
                    <a:pt x="26" y="17"/>
                  </a:moveTo>
                  <a:cubicBezTo>
                    <a:pt x="31" y="16"/>
                    <a:pt x="35" y="16"/>
                    <a:pt x="40" y="16"/>
                  </a:cubicBezTo>
                  <a:cubicBezTo>
                    <a:pt x="39" y="13"/>
                    <a:pt x="38" y="12"/>
                    <a:pt x="37" y="10"/>
                  </a:cubicBezTo>
                  <a:cubicBezTo>
                    <a:pt x="32" y="10"/>
                    <a:pt x="29" y="12"/>
                    <a:pt x="26" y="17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2"/>
            <p:cNvSpPr>
              <a:spLocks noEditPoints="1"/>
            </p:cNvSpPr>
            <p:nvPr/>
          </p:nvSpPr>
          <p:spPr bwMode="auto">
            <a:xfrm>
              <a:off x="5111750" y="3983038"/>
              <a:ext cx="46038" cy="49213"/>
            </a:xfrm>
            <a:custGeom>
              <a:avLst/>
              <a:gdLst>
                <a:gd name="T0" fmla="*/ 5 w 17"/>
                <a:gd name="T1" fmla="*/ 2 h 18"/>
                <a:gd name="T2" fmla="*/ 17 w 17"/>
                <a:gd name="T3" fmla="*/ 5 h 18"/>
                <a:gd name="T4" fmla="*/ 8 w 17"/>
                <a:gd name="T5" fmla="*/ 17 h 18"/>
                <a:gd name="T6" fmla="*/ 2 w 17"/>
                <a:gd name="T7" fmla="*/ 15 h 18"/>
                <a:gd name="T8" fmla="*/ 5 w 17"/>
                <a:gd name="T9" fmla="*/ 2 h 18"/>
                <a:gd name="T10" fmla="*/ 4 w 17"/>
                <a:gd name="T11" fmla="*/ 14 h 18"/>
                <a:gd name="T12" fmla="*/ 4 w 17"/>
                <a:gd name="T13" fmla="*/ 14 h 18"/>
                <a:gd name="T14" fmla="*/ 4 w 17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">
                  <a:moveTo>
                    <a:pt x="5" y="2"/>
                  </a:moveTo>
                  <a:cubicBezTo>
                    <a:pt x="10" y="1"/>
                    <a:pt x="15" y="0"/>
                    <a:pt x="17" y="5"/>
                  </a:cubicBezTo>
                  <a:cubicBezTo>
                    <a:pt x="17" y="13"/>
                    <a:pt x="16" y="16"/>
                    <a:pt x="8" y="17"/>
                  </a:cubicBezTo>
                  <a:cubicBezTo>
                    <a:pt x="6" y="18"/>
                    <a:pt x="3" y="17"/>
                    <a:pt x="2" y="15"/>
                  </a:cubicBezTo>
                  <a:cubicBezTo>
                    <a:pt x="0" y="11"/>
                    <a:pt x="1" y="6"/>
                    <a:pt x="5" y="2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3"/>
            <p:cNvSpPr>
              <a:spLocks noEditPoints="1"/>
            </p:cNvSpPr>
            <p:nvPr/>
          </p:nvSpPr>
          <p:spPr bwMode="auto">
            <a:xfrm>
              <a:off x="3948113" y="2430463"/>
              <a:ext cx="138113" cy="254000"/>
            </a:xfrm>
            <a:custGeom>
              <a:avLst/>
              <a:gdLst>
                <a:gd name="T0" fmla="*/ 43 w 51"/>
                <a:gd name="T1" fmla="*/ 75 h 93"/>
                <a:gd name="T2" fmla="*/ 33 w 51"/>
                <a:gd name="T3" fmla="*/ 48 h 93"/>
                <a:gd name="T4" fmla="*/ 27 w 51"/>
                <a:gd name="T5" fmla="*/ 66 h 93"/>
                <a:gd name="T6" fmla="*/ 27 w 51"/>
                <a:gd name="T7" fmla="*/ 80 h 93"/>
                <a:gd name="T8" fmla="*/ 24 w 51"/>
                <a:gd name="T9" fmla="*/ 92 h 93"/>
                <a:gd name="T10" fmla="*/ 10 w 51"/>
                <a:gd name="T11" fmla="*/ 89 h 93"/>
                <a:gd name="T12" fmla="*/ 11 w 51"/>
                <a:gd name="T13" fmla="*/ 76 h 93"/>
                <a:gd name="T14" fmla="*/ 20 w 51"/>
                <a:gd name="T15" fmla="*/ 61 h 93"/>
                <a:gd name="T16" fmla="*/ 23 w 51"/>
                <a:gd name="T17" fmla="*/ 54 h 93"/>
                <a:gd name="T18" fmla="*/ 22 w 51"/>
                <a:gd name="T19" fmla="*/ 23 h 93"/>
                <a:gd name="T20" fmla="*/ 21 w 51"/>
                <a:gd name="T21" fmla="*/ 22 h 93"/>
                <a:gd name="T22" fmla="*/ 15 w 51"/>
                <a:gd name="T23" fmla="*/ 28 h 93"/>
                <a:gd name="T24" fmla="*/ 12 w 51"/>
                <a:gd name="T25" fmla="*/ 43 h 93"/>
                <a:gd name="T26" fmla="*/ 1 w 51"/>
                <a:gd name="T27" fmla="*/ 40 h 93"/>
                <a:gd name="T28" fmla="*/ 0 w 51"/>
                <a:gd name="T29" fmla="*/ 38 h 93"/>
                <a:gd name="T30" fmla="*/ 10 w 51"/>
                <a:gd name="T31" fmla="*/ 26 h 93"/>
                <a:gd name="T32" fmla="*/ 8 w 51"/>
                <a:gd name="T33" fmla="*/ 7 h 93"/>
                <a:gd name="T34" fmla="*/ 10 w 51"/>
                <a:gd name="T35" fmla="*/ 7 h 93"/>
                <a:gd name="T36" fmla="*/ 13 w 51"/>
                <a:gd name="T37" fmla="*/ 24 h 93"/>
                <a:gd name="T38" fmla="*/ 21 w 51"/>
                <a:gd name="T39" fmla="*/ 17 h 93"/>
                <a:gd name="T40" fmla="*/ 26 w 51"/>
                <a:gd name="T41" fmla="*/ 1 h 93"/>
                <a:gd name="T42" fmla="*/ 32 w 51"/>
                <a:gd name="T43" fmla="*/ 0 h 93"/>
                <a:gd name="T44" fmla="*/ 33 w 51"/>
                <a:gd name="T45" fmla="*/ 2 h 93"/>
                <a:gd name="T46" fmla="*/ 29 w 51"/>
                <a:gd name="T47" fmla="*/ 14 h 93"/>
                <a:gd name="T48" fmla="*/ 26 w 51"/>
                <a:gd name="T49" fmla="*/ 29 h 93"/>
                <a:gd name="T50" fmla="*/ 27 w 51"/>
                <a:gd name="T51" fmla="*/ 50 h 93"/>
                <a:gd name="T52" fmla="*/ 33 w 51"/>
                <a:gd name="T53" fmla="*/ 40 h 93"/>
                <a:gd name="T54" fmla="*/ 44 w 51"/>
                <a:gd name="T55" fmla="*/ 17 h 93"/>
                <a:gd name="T56" fmla="*/ 44 w 51"/>
                <a:gd name="T57" fmla="*/ 24 h 93"/>
                <a:gd name="T58" fmla="*/ 40 w 51"/>
                <a:gd name="T59" fmla="*/ 33 h 93"/>
                <a:gd name="T60" fmla="*/ 39 w 51"/>
                <a:gd name="T61" fmla="*/ 54 h 93"/>
                <a:gd name="T62" fmla="*/ 45 w 51"/>
                <a:gd name="T63" fmla="*/ 70 h 93"/>
                <a:gd name="T64" fmla="*/ 50 w 51"/>
                <a:gd name="T65" fmla="*/ 62 h 93"/>
                <a:gd name="T66" fmla="*/ 51 w 51"/>
                <a:gd name="T67" fmla="*/ 62 h 93"/>
                <a:gd name="T68" fmla="*/ 50 w 51"/>
                <a:gd name="T69" fmla="*/ 67 h 93"/>
                <a:gd name="T70" fmla="*/ 48 w 51"/>
                <a:gd name="T71" fmla="*/ 84 h 93"/>
                <a:gd name="T72" fmla="*/ 47 w 51"/>
                <a:gd name="T73" fmla="*/ 91 h 93"/>
                <a:gd name="T74" fmla="*/ 39 w 51"/>
                <a:gd name="T75" fmla="*/ 91 h 93"/>
                <a:gd name="T76" fmla="*/ 43 w 51"/>
                <a:gd name="T77" fmla="*/ 75 h 93"/>
                <a:gd name="T78" fmla="*/ 22 w 51"/>
                <a:gd name="T79" fmla="*/ 90 h 93"/>
                <a:gd name="T80" fmla="*/ 24 w 51"/>
                <a:gd name="T81" fmla="*/ 64 h 93"/>
                <a:gd name="T82" fmla="*/ 13 w 51"/>
                <a:gd name="T83" fmla="*/ 88 h 93"/>
                <a:gd name="T84" fmla="*/ 22 w 51"/>
                <a:gd name="T85" fmla="*/ 90 h 93"/>
                <a:gd name="T86" fmla="*/ 5 w 51"/>
                <a:gd name="T87" fmla="*/ 38 h 93"/>
                <a:gd name="T88" fmla="*/ 9 w 51"/>
                <a:gd name="T89" fmla="*/ 32 h 93"/>
                <a:gd name="T90" fmla="*/ 5 w 51"/>
                <a:gd name="T91" fmla="*/ 38 h 93"/>
                <a:gd name="T92" fmla="*/ 41 w 51"/>
                <a:gd name="T93" fmla="*/ 23 h 93"/>
                <a:gd name="T94" fmla="*/ 39 w 51"/>
                <a:gd name="T95" fmla="*/ 22 h 93"/>
                <a:gd name="T96" fmla="*/ 36 w 51"/>
                <a:gd name="T97" fmla="*/ 30 h 93"/>
                <a:gd name="T98" fmla="*/ 37 w 51"/>
                <a:gd name="T99" fmla="*/ 31 h 93"/>
                <a:gd name="T100" fmla="*/ 41 w 51"/>
                <a:gd name="T101" fmla="*/ 23 h 93"/>
                <a:gd name="T102" fmla="*/ 30 w 51"/>
                <a:gd name="T103" fmla="*/ 5 h 93"/>
                <a:gd name="T104" fmla="*/ 29 w 51"/>
                <a:gd name="T105" fmla="*/ 4 h 93"/>
                <a:gd name="T106" fmla="*/ 26 w 51"/>
                <a:gd name="T107" fmla="*/ 11 h 93"/>
                <a:gd name="T108" fmla="*/ 27 w 51"/>
                <a:gd name="T109" fmla="*/ 12 h 93"/>
                <a:gd name="T110" fmla="*/ 30 w 51"/>
                <a:gd name="T111" fmla="*/ 5 h 93"/>
                <a:gd name="T112" fmla="*/ 43 w 51"/>
                <a:gd name="T113" fmla="*/ 88 h 93"/>
                <a:gd name="T114" fmla="*/ 44 w 51"/>
                <a:gd name="T115" fmla="*/ 88 h 93"/>
                <a:gd name="T116" fmla="*/ 45 w 51"/>
                <a:gd name="T117" fmla="*/ 84 h 93"/>
                <a:gd name="T118" fmla="*/ 44 w 51"/>
                <a:gd name="T119" fmla="*/ 83 h 93"/>
                <a:gd name="T120" fmla="*/ 43 w 51"/>
                <a:gd name="T121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93">
                  <a:moveTo>
                    <a:pt x="43" y="75"/>
                  </a:moveTo>
                  <a:cubicBezTo>
                    <a:pt x="39" y="66"/>
                    <a:pt x="36" y="57"/>
                    <a:pt x="33" y="48"/>
                  </a:cubicBezTo>
                  <a:cubicBezTo>
                    <a:pt x="29" y="54"/>
                    <a:pt x="26" y="59"/>
                    <a:pt x="27" y="66"/>
                  </a:cubicBezTo>
                  <a:cubicBezTo>
                    <a:pt x="27" y="71"/>
                    <a:pt x="27" y="76"/>
                    <a:pt x="27" y="80"/>
                  </a:cubicBezTo>
                  <a:cubicBezTo>
                    <a:pt x="26" y="84"/>
                    <a:pt x="25" y="88"/>
                    <a:pt x="24" y="92"/>
                  </a:cubicBezTo>
                  <a:cubicBezTo>
                    <a:pt x="18" y="92"/>
                    <a:pt x="13" y="93"/>
                    <a:pt x="10" y="89"/>
                  </a:cubicBezTo>
                  <a:cubicBezTo>
                    <a:pt x="7" y="85"/>
                    <a:pt x="9" y="80"/>
                    <a:pt x="11" y="76"/>
                  </a:cubicBezTo>
                  <a:cubicBezTo>
                    <a:pt x="14" y="71"/>
                    <a:pt x="17" y="66"/>
                    <a:pt x="20" y="61"/>
                  </a:cubicBezTo>
                  <a:cubicBezTo>
                    <a:pt x="22" y="59"/>
                    <a:pt x="23" y="56"/>
                    <a:pt x="23" y="54"/>
                  </a:cubicBezTo>
                  <a:cubicBezTo>
                    <a:pt x="23" y="44"/>
                    <a:pt x="22" y="33"/>
                    <a:pt x="22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24"/>
                    <a:pt x="16" y="26"/>
                    <a:pt x="15" y="28"/>
                  </a:cubicBezTo>
                  <a:cubicBezTo>
                    <a:pt x="14" y="33"/>
                    <a:pt x="13" y="38"/>
                    <a:pt x="12" y="43"/>
                  </a:cubicBezTo>
                  <a:cubicBezTo>
                    <a:pt x="7" y="42"/>
                    <a:pt x="4" y="41"/>
                    <a:pt x="1" y="40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3" y="34"/>
                    <a:pt x="7" y="30"/>
                    <a:pt x="10" y="26"/>
                  </a:cubicBezTo>
                  <a:cubicBezTo>
                    <a:pt x="10" y="20"/>
                    <a:pt x="6" y="14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12"/>
                    <a:pt x="12" y="18"/>
                    <a:pt x="13" y="24"/>
                  </a:cubicBezTo>
                  <a:cubicBezTo>
                    <a:pt x="16" y="21"/>
                    <a:pt x="19" y="19"/>
                    <a:pt x="21" y="17"/>
                  </a:cubicBezTo>
                  <a:cubicBezTo>
                    <a:pt x="23" y="11"/>
                    <a:pt x="24" y="6"/>
                    <a:pt x="26" y="1"/>
                  </a:cubicBezTo>
                  <a:cubicBezTo>
                    <a:pt x="29" y="0"/>
                    <a:pt x="30" y="0"/>
                    <a:pt x="32" y="0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4" y="7"/>
                    <a:pt x="32" y="11"/>
                    <a:pt x="29" y="14"/>
                  </a:cubicBezTo>
                  <a:cubicBezTo>
                    <a:pt x="26" y="19"/>
                    <a:pt x="25" y="24"/>
                    <a:pt x="26" y="29"/>
                  </a:cubicBezTo>
                  <a:cubicBezTo>
                    <a:pt x="26" y="36"/>
                    <a:pt x="27" y="42"/>
                    <a:pt x="27" y="50"/>
                  </a:cubicBezTo>
                  <a:cubicBezTo>
                    <a:pt x="29" y="46"/>
                    <a:pt x="31" y="43"/>
                    <a:pt x="33" y="40"/>
                  </a:cubicBezTo>
                  <a:cubicBezTo>
                    <a:pt x="32" y="25"/>
                    <a:pt x="35" y="18"/>
                    <a:pt x="44" y="17"/>
                  </a:cubicBezTo>
                  <a:cubicBezTo>
                    <a:pt x="44" y="20"/>
                    <a:pt x="44" y="22"/>
                    <a:pt x="44" y="24"/>
                  </a:cubicBezTo>
                  <a:cubicBezTo>
                    <a:pt x="43" y="27"/>
                    <a:pt x="42" y="30"/>
                    <a:pt x="40" y="33"/>
                  </a:cubicBezTo>
                  <a:cubicBezTo>
                    <a:pt x="36" y="40"/>
                    <a:pt x="36" y="47"/>
                    <a:pt x="39" y="54"/>
                  </a:cubicBezTo>
                  <a:cubicBezTo>
                    <a:pt x="41" y="59"/>
                    <a:pt x="43" y="64"/>
                    <a:pt x="45" y="70"/>
                  </a:cubicBezTo>
                  <a:cubicBezTo>
                    <a:pt x="47" y="67"/>
                    <a:pt x="48" y="64"/>
                    <a:pt x="50" y="62"/>
                  </a:cubicBezTo>
                  <a:cubicBezTo>
                    <a:pt x="50" y="62"/>
                    <a:pt x="50" y="62"/>
                    <a:pt x="51" y="62"/>
                  </a:cubicBezTo>
                  <a:cubicBezTo>
                    <a:pt x="50" y="63"/>
                    <a:pt x="51" y="65"/>
                    <a:pt x="50" y="67"/>
                  </a:cubicBezTo>
                  <a:cubicBezTo>
                    <a:pt x="48" y="72"/>
                    <a:pt x="47" y="78"/>
                    <a:pt x="48" y="84"/>
                  </a:cubicBezTo>
                  <a:cubicBezTo>
                    <a:pt x="49" y="86"/>
                    <a:pt x="47" y="89"/>
                    <a:pt x="47" y="91"/>
                  </a:cubicBezTo>
                  <a:cubicBezTo>
                    <a:pt x="44" y="91"/>
                    <a:pt x="42" y="91"/>
                    <a:pt x="39" y="91"/>
                  </a:cubicBezTo>
                  <a:cubicBezTo>
                    <a:pt x="37" y="85"/>
                    <a:pt x="42" y="80"/>
                    <a:pt x="43" y="75"/>
                  </a:cubicBezTo>
                  <a:close/>
                  <a:moveTo>
                    <a:pt x="22" y="90"/>
                  </a:moveTo>
                  <a:cubicBezTo>
                    <a:pt x="23" y="80"/>
                    <a:pt x="23" y="72"/>
                    <a:pt x="24" y="64"/>
                  </a:cubicBezTo>
                  <a:cubicBezTo>
                    <a:pt x="17" y="71"/>
                    <a:pt x="12" y="78"/>
                    <a:pt x="13" y="88"/>
                  </a:cubicBezTo>
                  <a:cubicBezTo>
                    <a:pt x="15" y="88"/>
                    <a:pt x="18" y="89"/>
                    <a:pt x="22" y="90"/>
                  </a:cubicBezTo>
                  <a:close/>
                  <a:moveTo>
                    <a:pt x="5" y="38"/>
                  </a:moveTo>
                  <a:cubicBezTo>
                    <a:pt x="10" y="38"/>
                    <a:pt x="10" y="38"/>
                    <a:pt x="9" y="32"/>
                  </a:cubicBezTo>
                  <a:cubicBezTo>
                    <a:pt x="8" y="34"/>
                    <a:pt x="7" y="36"/>
                    <a:pt x="5" y="38"/>
                  </a:cubicBezTo>
                  <a:close/>
                  <a:moveTo>
                    <a:pt x="41" y="23"/>
                  </a:moveTo>
                  <a:cubicBezTo>
                    <a:pt x="40" y="23"/>
                    <a:pt x="40" y="22"/>
                    <a:pt x="39" y="22"/>
                  </a:cubicBezTo>
                  <a:cubicBezTo>
                    <a:pt x="38" y="25"/>
                    <a:pt x="37" y="28"/>
                    <a:pt x="36" y="30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28"/>
                    <a:pt x="39" y="26"/>
                    <a:pt x="41" y="23"/>
                  </a:cubicBezTo>
                  <a:close/>
                  <a:moveTo>
                    <a:pt x="30" y="5"/>
                  </a:moveTo>
                  <a:cubicBezTo>
                    <a:pt x="30" y="5"/>
                    <a:pt x="29" y="4"/>
                    <a:pt x="29" y="4"/>
                  </a:cubicBezTo>
                  <a:cubicBezTo>
                    <a:pt x="28" y="6"/>
                    <a:pt x="27" y="9"/>
                    <a:pt x="26" y="11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8" y="10"/>
                    <a:pt x="29" y="7"/>
                    <a:pt x="30" y="5"/>
                  </a:cubicBezTo>
                  <a:close/>
                  <a:moveTo>
                    <a:pt x="43" y="88"/>
                  </a:moveTo>
                  <a:cubicBezTo>
                    <a:pt x="43" y="88"/>
                    <a:pt x="44" y="88"/>
                    <a:pt x="44" y="88"/>
                  </a:cubicBezTo>
                  <a:cubicBezTo>
                    <a:pt x="45" y="87"/>
                    <a:pt x="45" y="85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3" y="85"/>
                    <a:pt x="43" y="86"/>
                    <a:pt x="43" y="8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4"/>
            <p:cNvSpPr>
              <a:spLocks/>
            </p:cNvSpPr>
            <p:nvPr/>
          </p:nvSpPr>
          <p:spPr bwMode="auto">
            <a:xfrm>
              <a:off x="3822700" y="2693988"/>
              <a:ext cx="239713" cy="95250"/>
            </a:xfrm>
            <a:custGeom>
              <a:avLst/>
              <a:gdLst>
                <a:gd name="T0" fmla="*/ 26 w 88"/>
                <a:gd name="T1" fmla="*/ 23 h 35"/>
                <a:gd name="T2" fmla="*/ 22 w 88"/>
                <a:gd name="T3" fmla="*/ 16 h 35"/>
                <a:gd name="T4" fmla="*/ 23 w 88"/>
                <a:gd name="T5" fmla="*/ 15 h 35"/>
                <a:gd name="T6" fmla="*/ 35 w 88"/>
                <a:gd name="T7" fmla="*/ 16 h 35"/>
                <a:gd name="T8" fmla="*/ 34 w 88"/>
                <a:gd name="T9" fmla="*/ 9 h 35"/>
                <a:gd name="T10" fmla="*/ 47 w 88"/>
                <a:gd name="T11" fmla="*/ 11 h 35"/>
                <a:gd name="T12" fmla="*/ 51 w 88"/>
                <a:gd name="T13" fmla="*/ 4 h 35"/>
                <a:gd name="T14" fmla="*/ 62 w 88"/>
                <a:gd name="T15" fmla="*/ 10 h 35"/>
                <a:gd name="T16" fmla="*/ 69 w 88"/>
                <a:gd name="T17" fmla="*/ 3 h 35"/>
                <a:gd name="T18" fmla="*/ 75 w 88"/>
                <a:gd name="T19" fmla="*/ 9 h 35"/>
                <a:gd name="T20" fmla="*/ 87 w 88"/>
                <a:gd name="T21" fmla="*/ 0 h 35"/>
                <a:gd name="T22" fmla="*/ 88 w 88"/>
                <a:gd name="T23" fmla="*/ 1 h 35"/>
                <a:gd name="T24" fmla="*/ 74 w 88"/>
                <a:gd name="T25" fmla="*/ 15 h 35"/>
                <a:gd name="T26" fmla="*/ 69 w 88"/>
                <a:gd name="T27" fmla="*/ 8 h 35"/>
                <a:gd name="T28" fmla="*/ 63 w 88"/>
                <a:gd name="T29" fmla="*/ 14 h 35"/>
                <a:gd name="T30" fmla="*/ 53 w 88"/>
                <a:gd name="T31" fmla="*/ 9 h 35"/>
                <a:gd name="T32" fmla="*/ 49 w 88"/>
                <a:gd name="T33" fmla="*/ 16 h 35"/>
                <a:gd name="T34" fmla="*/ 39 w 88"/>
                <a:gd name="T35" fmla="*/ 13 h 35"/>
                <a:gd name="T36" fmla="*/ 37 w 88"/>
                <a:gd name="T37" fmla="*/ 20 h 35"/>
                <a:gd name="T38" fmla="*/ 29 w 88"/>
                <a:gd name="T39" fmla="*/ 19 h 35"/>
                <a:gd name="T40" fmla="*/ 28 w 88"/>
                <a:gd name="T41" fmla="*/ 21 h 35"/>
                <a:gd name="T42" fmla="*/ 34 w 88"/>
                <a:gd name="T43" fmla="*/ 24 h 35"/>
                <a:gd name="T44" fmla="*/ 16 w 88"/>
                <a:gd name="T45" fmla="*/ 28 h 35"/>
                <a:gd name="T46" fmla="*/ 0 w 88"/>
                <a:gd name="T47" fmla="*/ 35 h 35"/>
                <a:gd name="T48" fmla="*/ 26 w 88"/>
                <a:gd name="T4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35">
                  <a:moveTo>
                    <a:pt x="26" y="23"/>
                  </a:moveTo>
                  <a:cubicBezTo>
                    <a:pt x="25" y="21"/>
                    <a:pt x="23" y="18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6" y="15"/>
                    <a:pt x="30" y="16"/>
                    <a:pt x="35" y="16"/>
                  </a:cubicBezTo>
                  <a:cubicBezTo>
                    <a:pt x="34" y="14"/>
                    <a:pt x="34" y="12"/>
                    <a:pt x="34" y="9"/>
                  </a:cubicBezTo>
                  <a:cubicBezTo>
                    <a:pt x="38" y="10"/>
                    <a:pt x="42" y="11"/>
                    <a:pt x="47" y="11"/>
                  </a:cubicBezTo>
                  <a:cubicBezTo>
                    <a:pt x="48" y="9"/>
                    <a:pt x="49" y="7"/>
                    <a:pt x="51" y="4"/>
                  </a:cubicBezTo>
                  <a:cubicBezTo>
                    <a:pt x="55" y="6"/>
                    <a:pt x="58" y="8"/>
                    <a:pt x="62" y="10"/>
                  </a:cubicBezTo>
                  <a:cubicBezTo>
                    <a:pt x="64" y="8"/>
                    <a:pt x="66" y="6"/>
                    <a:pt x="69" y="3"/>
                  </a:cubicBezTo>
                  <a:cubicBezTo>
                    <a:pt x="71" y="5"/>
                    <a:pt x="73" y="7"/>
                    <a:pt x="75" y="9"/>
                  </a:cubicBezTo>
                  <a:cubicBezTo>
                    <a:pt x="79" y="5"/>
                    <a:pt x="82" y="1"/>
                    <a:pt x="87" y="0"/>
                  </a:cubicBezTo>
                  <a:cubicBezTo>
                    <a:pt x="87" y="0"/>
                    <a:pt x="88" y="1"/>
                    <a:pt x="88" y="1"/>
                  </a:cubicBezTo>
                  <a:cubicBezTo>
                    <a:pt x="84" y="6"/>
                    <a:pt x="79" y="10"/>
                    <a:pt x="74" y="15"/>
                  </a:cubicBezTo>
                  <a:cubicBezTo>
                    <a:pt x="72" y="12"/>
                    <a:pt x="71" y="10"/>
                    <a:pt x="69" y="8"/>
                  </a:cubicBezTo>
                  <a:cubicBezTo>
                    <a:pt x="67" y="10"/>
                    <a:pt x="65" y="12"/>
                    <a:pt x="63" y="14"/>
                  </a:cubicBezTo>
                  <a:cubicBezTo>
                    <a:pt x="60" y="13"/>
                    <a:pt x="56" y="11"/>
                    <a:pt x="53" y="9"/>
                  </a:cubicBezTo>
                  <a:cubicBezTo>
                    <a:pt x="51" y="12"/>
                    <a:pt x="50" y="14"/>
                    <a:pt x="49" y="16"/>
                  </a:cubicBezTo>
                  <a:cubicBezTo>
                    <a:pt x="45" y="15"/>
                    <a:pt x="42" y="14"/>
                    <a:pt x="39" y="13"/>
                  </a:cubicBezTo>
                  <a:cubicBezTo>
                    <a:pt x="38" y="16"/>
                    <a:pt x="41" y="19"/>
                    <a:pt x="37" y="20"/>
                  </a:cubicBezTo>
                  <a:cubicBezTo>
                    <a:pt x="35" y="20"/>
                    <a:pt x="32" y="20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30" y="22"/>
                    <a:pt x="31" y="23"/>
                    <a:pt x="34" y="24"/>
                  </a:cubicBezTo>
                  <a:cubicBezTo>
                    <a:pt x="28" y="28"/>
                    <a:pt x="22" y="26"/>
                    <a:pt x="16" y="28"/>
                  </a:cubicBezTo>
                  <a:cubicBezTo>
                    <a:pt x="11" y="30"/>
                    <a:pt x="6" y="34"/>
                    <a:pt x="0" y="35"/>
                  </a:cubicBezTo>
                  <a:cubicBezTo>
                    <a:pt x="3" y="29"/>
                    <a:pt x="8" y="27"/>
                    <a:pt x="26" y="2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35"/>
            <p:cNvSpPr>
              <a:spLocks noEditPoints="1"/>
            </p:cNvSpPr>
            <p:nvPr/>
          </p:nvSpPr>
          <p:spPr bwMode="auto">
            <a:xfrm>
              <a:off x="4238625" y="2201863"/>
              <a:ext cx="106363" cy="117475"/>
            </a:xfrm>
            <a:custGeom>
              <a:avLst/>
              <a:gdLst>
                <a:gd name="T0" fmla="*/ 0 w 39"/>
                <a:gd name="T1" fmla="*/ 40 h 43"/>
                <a:gd name="T2" fmla="*/ 19 w 39"/>
                <a:gd name="T3" fmla="*/ 16 h 43"/>
                <a:gd name="T4" fmla="*/ 9 w 39"/>
                <a:gd name="T5" fmla="*/ 17 h 43"/>
                <a:gd name="T6" fmla="*/ 23 w 39"/>
                <a:gd name="T7" fmla="*/ 10 h 43"/>
                <a:gd name="T8" fmla="*/ 38 w 39"/>
                <a:gd name="T9" fmla="*/ 7 h 43"/>
                <a:gd name="T10" fmla="*/ 24 w 39"/>
                <a:gd name="T11" fmla="*/ 15 h 43"/>
                <a:gd name="T12" fmla="*/ 18 w 39"/>
                <a:gd name="T13" fmla="*/ 25 h 43"/>
                <a:gd name="T14" fmla="*/ 19 w 39"/>
                <a:gd name="T15" fmla="*/ 26 h 43"/>
                <a:gd name="T16" fmla="*/ 36 w 39"/>
                <a:gd name="T17" fmla="*/ 16 h 43"/>
                <a:gd name="T18" fmla="*/ 39 w 39"/>
                <a:gd name="T19" fmla="*/ 19 h 43"/>
                <a:gd name="T20" fmla="*/ 27 w 39"/>
                <a:gd name="T21" fmla="*/ 26 h 43"/>
                <a:gd name="T22" fmla="*/ 10 w 39"/>
                <a:gd name="T23" fmla="*/ 38 h 43"/>
                <a:gd name="T24" fmla="*/ 0 w 39"/>
                <a:gd name="T25" fmla="*/ 40 h 43"/>
                <a:gd name="T26" fmla="*/ 34 w 39"/>
                <a:gd name="T27" fmla="*/ 7 h 43"/>
                <a:gd name="T28" fmla="*/ 33 w 39"/>
                <a:gd name="T29" fmla="*/ 5 h 43"/>
                <a:gd name="T30" fmla="*/ 27 w 39"/>
                <a:gd name="T31" fmla="*/ 8 h 43"/>
                <a:gd name="T32" fmla="*/ 28 w 39"/>
                <a:gd name="T33" fmla="*/ 10 h 43"/>
                <a:gd name="T34" fmla="*/ 34 w 39"/>
                <a:gd name="T35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3">
                  <a:moveTo>
                    <a:pt x="0" y="40"/>
                  </a:moveTo>
                  <a:cubicBezTo>
                    <a:pt x="6" y="31"/>
                    <a:pt x="18" y="28"/>
                    <a:pt x="19" y="16"/>
                  </a:cubicBezTo>
                  <a:cubicBezTo>
                    <a:pt x="16" y="16"/>
                    <a:pt x="13" y="16"/>
                    <a:pt x="9" y="17"/>
                  </a:cubicBezTo>
                  <a:cubicBezTo>
                    <a:pt x="12" y="10"/>
                    <a:pt x="19" y="14"/>
                    <a:pt x="23" y="10"/>
                  </a:cubicBezTo>
                  <a:cubicBezTo>
                    <a:pt x="29" y="1"/>
                    <a:pt x="32" y="0"/>
                    <a:pt x="38" y="7"/>
                  </a:cubicBezTo>
                  <a:cubicBezTo>
                    <a:pt x="36" y="13"/>
                    <a:pt x="29" y="12"/>
                    <a:pt x="24" y="15"/>
                  </a:cubicBezTo>
                  <a:cubicBezTo>
                    <a:pt x="22" y="18"/>
                    <a:pt x="20" y="21"/>
                    <a:pt x="18" y="25"/>
                  </a:cubicBezTo>
                  <a:cubicBezTo>
                    <a:pt x="18" y="25"/>
                    <a:pt x="18" y="26"/>
                    <a:pt x="19" y="26"/>
                  </a:cubicBezTo>
                  <a:cubicBezTo>
                    <a:pt x="24" y="23"/>
                    <a:pt x="30" y="20"/>
                    <a:pt x="36" y="16"/>
                  </a:cubicBezTo>
                  <a:cubicBezTo>
                    <a:pt x="36" y="16"/>
                    <a:pt x="37" y="17"/>
                    <a:pt x="39" y="19"/>
                  </a:cubicBezTo>
                  <a:cubicBezTo>
                    <a:pt x="34" y="21"/>
                    <a:pt x="31" y="24"/>
                    <a:pt x="27" y="26"/>
                  </a:cubicBezTo>
                  <a:cubicBezTo>
                    <a:pt x="20" y="29"/>
                    <a:pt x="14" y="32"/>
                    <a:pt x="10" y="38"/>
                  </a:cubicBezTo>
                  <a:cubicBezTo>
                    <a:pt x="7" y="43"/>
                    <a:pt x="4" y="43"/>
                    <a:pt x="0" y="40"/>
                  </a:cubicBezTo>
                  <a:close/>
                  <a:moveTo>
                    <a:pt x="34" y="7"/>
                  </a:moveTo>
                  <a:cubicBezTo>
                    <a:pt x="34" y="7"/>
                    <a:pt x="33" y="6"/>
                    <a:pt x="33" y="5"/>
                  </a:cubicBezTo>
                  <a:cubicBezTo>
                    <a:pt x="31" y="6"/>
                    <a:pt x="29" y="7"/>
                    <a:pt x="27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30" y="9"/>
                    <a:pt x="32" y="8"/>
                    <a:pt x="34" y="7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6"/>
            <p:cNvSpPr>
              <a:spLocks/>
            </p:cNvSpPr>
            <p:nvPr/>
          </p:nvSpPr>
          <p:spPr bwMode="auto">
            <a:xfrm>
              <a:off x="4295775" y="2290763"/>
              <a:ext cx="55563" cy="55563"/>
            </a:xfrm>
            <a:custGeom>
              <a:avLst/>
              <a:gdLst>
                <a:gd name="T0" fmla="*/ 0 w 20"/>
                <a:gd name="T1" fmla="*/ 10 h 20"/>
                <a:gd name="T2" fmla="*/ 17 w 20"/>
                <a:gd name="T3" fmla="*/ 0 h 20"/>
                <a:gd name="T4" fmla="*/ 20 w 20"/>
                <a:gd name="T5" fmla="*/ 17 h 20"/>
                <a:gd name="T6" fmla="*/ 17 w 20"/>
                <a:gd name="T7" fmla="*/ 20 h 20"/>
                <a:gd name="T8" fmla="*/ 0 w 20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cubicBezTo>
                    <a:pt x="2" y="5"/>
                    <a:pt x="10" y="1"/>
                    <a:pt x="17" y="0"/>
                  </a:cubicBezTo>
                  <a:cubicBezTo>
                    <a:pt x="18" y="5"/>
                    <a:pt x="19" y="11"/>
                    <a:pt x="20" y="17"/>
                  </a:cubicBezTo>
                  <a:cubicBezTo>
                    <a:pt x="19" y="18"/>
                    <a:pt x="18" y="19"/>
                    <a:pt x="17" y="20"/>
                  </a:cubicBezTo>
                  <a:cubicBezTo>
                    <a:pt x="11" y="16"/>
                    <a:pt x="6" y="13"/>
                    <a:pt x="0" y="1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7"/>
            <p:cNvSpPr>
              <a:spLocks/>
            </p:cNvSpPr>
            <p:nvPr/>
          </p:nvSpPr>
          <p:spPr bwMode="auto">
            <a:xfrm>
              <a:off x="3871913" y="2506663"/>
              <a:ext cx="65088" cy="84138"/>
            </a:xfrm>
            <a:custGeom>
              <a:avLst/>
              <a:gdLst>
                <a:gd name="T0" fmla="*/ 2 w 24"/>
                <a:gd name="T1" fmla="*/ 1 h 31"/>
                <a:gd name="T2" fmla="*/ 7 w 24"/>
                <a:gd name="T3" fmla="*/ 0 h 31"/>
                <a:gd name="T4" fmla="*/ 17 w 24"/>
                <a:gd name="T5" fmla="*/ 2 h 31"/>
                <a:gd name="T6" fmla="*/ 9 w 24"/>
                <a:gd name="T7" fmla="*/ 11 h 31"/>
                <a:gd name="T8" fmla="*/ 14 w 24"/>
                <a:gd name="T9" fmla="*/ 12 h 31"/>
                <a:gd name="T10" fmla="*/ 19 w 24"/>
                <a:gd name="T11" fmla="*/ 15 h 31"/>
                <a:gd name="T12" fmla="*/ 16 w 24"/>
                <a:gd name="T13" fmla="*/ 20 h 31"/>
                <a:gd name="T14" fmla="*/ 22 w 24"/>
                <a:gd name="T15" fmla="*/ 23 h 31"/>
                <a:gd name="T16" fmla="*/ 21 w 24"/>
                <a:gd name="T17" fmla="*/ 26 h 31"/>
                <a:gd name="T18" fmla="*/ 24 w 24"/>
                <a:gd name="T19" fmla="*/ 29 h 31"/>
                <a:gd name="T20" fmla="*/ 24 w 24"/>
                <a:gd name="T21" fmla="*/ 30 h 31"/>
                <a:gd name="T22" fmla="*/ 12 w 24"/>
                <a:gd name="T23" fmla="*/ 31 h 31"/>
                <a:gd name="T24" fmla="*/ 16 w 24"/>
                <a:gd name="T25" fmla="*/ 25 h 31"/>
                <a:gd name="T26" fmla="*/ 12 w 24"/>
                <a:gd name="T27" fmla="*/ 22 h 31"/>
                <a:gd name="T28" fmla="*/ 13 w 24"/>
                <a:gd name="T29" fmla="*/ 16 h 31"/>
                <a:gd name="T30" fmla="*/ 3 w 24"/>
                <a:gd name="T31" fmla="*/ 13 h 31"/>
                <a:gd name="T32" fmla="*/ 10 w 24"/>
                <a:gd name="T33" fmla="*/ 5 h 31"/>
                <a:gd name="T34" fmla="*/ 4 w 24"/>
                <a:gd name="T35" fmla="*/ 4 h 31"/>
                <a:gd name="T36" fmla="*/ 2 w 24"/>
                <a:gd name="T37" fmla="*/ 1 h 31"/>
                <a:gd name="T38" fmla="*/ 2 w 24"/>
                <a:gd name="T3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31">
                  <a:moveTo>
                    <a:pt x="2" y="1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10" y="0"/>
                    <a:pt x="13" y="1"/>
                    <a:pt x="17" y="2"/>
                  </a:cubicBezTo>
                  <a:cubicBezTo>
                    <a:pt x="14" y="5"/>
                    <a:pt x="12" y="8"/>
                    <a:pt x="9" y="11"/>
                  </a:cubicBezTo>
                  <a:cubicBezTo>
                    <a:pt x="11" y="12"/>
                    <a:pt x="13" y="12"/>
                    <a:pt x="14" y="12"/>
                  </a:cubicBezTo>
                  <a:cubicBezTo>
                    <a:pt x="16" y="13"/>
                    <a:pt x="17" y="14"/>
                    <a:pt x="19" y="15"/>
                  </a:cubicBezTo>
                  <a:cubicBezTo>
                    <a:pt x="18" y="17"/>
                    <a:pt x="17" y="18"/>
                    <a:pt x="16" y="20"/>
                  </a:cubicBezTo>
                  <a:cubicBezTo>
                    <a:pt x="18" y="21"/>
                    <a:pt x="20" y="22"/>
                    <a:pt x="22" y="23"/>
                  </a:cubicBezTo>
                  <a:cubicBezTo>
                    <a:pt x="21" y="24"/>
                    <a:pt x="21" y="25"/>
                    <a:pt x="21" y="26"/>
                  </a:cubicBezTo>
                  <a:cubicBezTo>
                    <a:pt x="22" y="27"/>
                    <a:pt x="23" y="28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0" y="31"/>
                    <a:pt x="17" y="31"/>
                    <a:pt x="12" y="31"/>
                  </a:cubicBezTo>
                  <a:cubicBezTo>
                    <a:pt x="14" y="28"/>
                    <a:pt x="15" y="27"/>
                    <a:pt x="16" y="25"/>
                  </a:cubicBezTo>
                  <a:cubicBezTo>
                    <a:pt x="14" y="24"/>
                    <a:pt x="13" y="23"/>
                    <a:pt x="12" y="22"/>
                  </a:cubicBezTo>
                  <a:cubicBezTo>
                    <a:pt x="12" y="20"/>
                    <a:pt x="13" y="19"/>
                    <a:pt x="13" y="16"/>
                  </a:cubicBezTo>
                  <a:cubicBezTo>
                    <a:pt x="10" y="16"/>
                    <a:pt x="7" y="15"/>
                    <a:pt x="3" y="13"/>
                  </a:cubicBezTo>
                  <a:cubicBezTo>
                    <a:pt x="6" y="10"/>
                    <a:pt x="8" y="8"/>
                    <a:pt x="10" y="5"/>
                  </a:cubicBezTo>
                  <a:cubicBezTo>
                    <a:pt x="8" y="4"/>
                    <a:pt x="6" y="4"/>
                    <a:pt x="4" y="4"/>
                  </a:cubicBezTo>
                  <a:cubicBezTo>
                    <a:pt x="2" y="4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8"/>
            <p:cNvSpPr>
              <a:spLocks/>
            </p:cNvSpPr>
            <p:nvPr/>
          </p:nvSpPr>
          <p:spPr bwMode="auto">
            <a:xfrm>
              <a:off x="4237038" y="2606675"/>
              <a:ext cx="58738" cy="63500"/>
            </a:xfrm>
            <a:custGeom>
              <a:avLst/>
              <a:gdLst>
                <a:gd name="T0" fmla="*/ 22 w 22"/>
                <a:gd name="T1" fmla="*/ 7 h 23"/>
                <a:gd name="T2" fmla="*/ 19 w 22"/>
                <a:gd name="T3" fmla="*/ 11 h 23"/>
                <a:gd name="T4" fmla="*/ 22 w 22"/>
                <a:gd name="T5" fmla="*/ 17 h 23"/>
                <a:gd name="T6" fmla="*/ 14 w 22"/>
                <a:gd name="T7" fmla="*/ 17 h 23"/>
                <a:gd name="T8" fmla="*/ 12 w 22"/>
                <a:gd name="T9" fmla="*/ 23 h 23"/>
                <a:gd name="T10" fmla="*/ 8 w 22"/>
                <a:gd name="T11" fmla="*/ 13 h 23"/>
                <a:gd name="T12" fmla="*/ 0 w 22"/>
                <a:gd name="T13" fmla="*/ 10 h 23"/>
                <a:gd name="T14" fmla="*/ 0 w 22"/>
                <a:gd name="T15" fmla="*/ 9 h 23"/>
                <a:gd name="T16" fmla="*/ 7 w 22"/>
                <a:gd name="T17" fmla="*/ 7 h 23"/>
                <a:gd name="T18" fmla="*/ 7 w 22"/>
                <a:gd name="T19" fmla="*/ 0 h 23"/>
                <a:gd name="T20" fmla="*/ 15 w 22"/>
                <a:gd name="T21" fmla="*/ 7 h 23"/>
                <a:gd name="T22" fmla="*/ 22 w 22"/>
                <a:gd name="T23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3">
                  <a:moveTo>
                    <a:pt x="22" y="7"/>
                  </a:moveTo>
                  <a:cubicBezTo>
                    <a:pt x="20" y="9"/>
                    <a:pt x="19" y="10"/>
                    <a:pt x="19" y="11"/>
                  </a:cubicBezTo>
                  <a:cubicBezTo>
                    <a:pt x="20" y="13"/>
                    <a:pt x="20" y="14"/>
                    <a:pt x="22" y="17"/>
                  </a:cubicBezTo>
                  <a:cubicBezTo>
                    <a:pt x="19" y="17"/>
                    <a:pt x="17" y="17"/>
                    <a:pt x="14" y="17"/>
                  </a:cubicBezTo>
                  <a:cubicBezTo>
                    <a:pt x="14" y="19"/>
                    <a:pt x="13" y="21"/>
                    <a:pt x="12" y="23"/>
                  </a:cubicBezTo>
                  <a:cubicBezTo>
                    <a:pt x="7" y="21"/>
                    <a:pt x="8" y="17"/>
                    <a:pt x="8" y="13"/>
                  </a:cubicBezTo>
                  <a:cubicBezTo>
                    <a:pt x="5" y="12"/>
                    <a:pt x="3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2" y="8"/>
                    <a:pt x="5" y="8"/>
                    <a:pt x="7" y="7"/>
                  </a:cubicBezTo>
                  <a:cubicBezTo>
                    <a:pt x="7" y="5"/>
                    <a:pt x="7" y="3"/>
                    <a:pt x="7" y="0"/>
                  </a:cubicBezTo>
                  <a:cubicBezTo>
                    <a:pt x="13" y="1"/>
                    <a:pt x="13" y="1"/>
                    <a:pt x="15" y="7"/>
                  </a:cubicBezTo>
                  <a:cubicBezTo>
                    <a:pt x="17" y="7"/>
                    <a:pt x="19" y="7"/>
                    <a:pt x="22" y="7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9"/>
            <p:cNvSpPr>
              <a:spLocks/>
            </p:cNvSpPr>
            <p:nvPr/>
          </p:nvSpPr>
          <p:spPr bwMode="auto">
            <a:xfrm>
              <a:off x="5584825" y="2587625"/>
              <a:ext cx="87313" cy="85725"/>
            </a:xfrm>
            <a:custGeom>
              <a:avLst/>
              <a:gdLst>
                <a:gd name="T0" fmla="*/ 11 w 32"/>
                <a:gd name="T1" fmla="*/ 0 h 31"/>
                <a:gd name="T2" fmla="*/ 18 w 32"/>
                <a:gd name="T3" fmla="*/ 8 h 31"/>
                <a:gd name="T4" fmla="*/ 30 w 32"/>
                <a:gd name="T5" fmla="*/ 3 h 31"/>
                <a:gd name="T6" fmla="*/ 32 w 32"/>
                <a:gd name="T7" fmla="*/ 10 h 31"/>
                <a:gd name="T8" fmla="*/ 24 w 32"/>
                <a:gd name="T9" fmla="*/ 15 h 31"/>
                <a:gd name="T10" fmla="*/ 25 w 32"/>
                <a:gd name="T11" fmla="*/ 25 h 31"/>
                <a:gd name="T12" fmla="*/ 17 w 32"/>
                <a:gd name="T13" fmla="*/ 25 h 31"/>
                <a:gd name="T14" fmla="*/ 11 w 32"/>
                <a:gd name="T15" fmla="*/ 31 h 31"/>
                <a:gd name="T16" fmla="*/ 8 w 32"/>
                <a:gd name="T17" fmla="*/ 22 h 31"/>
                <a:gd name="T18" fmla="*/ 0 w 32"/>
                <a:gd name="T19" fmla="*/ 19 h 31"/>
                <a:gd name="T20" fmla="*/ 7 w 32"/>
                <a:gd name="T21" fmla="*/ 12 h 31"/>
                <a:gd name="T22" fmla="*/ 6 w 32"/>
                <a:gd name="T23" fmla="*/ 1 h 31"/>
                <a:gd name="T24" fmla="*/ 11 w 32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1">
                  <a:moveTo>
                    <a:pt x="11" y="0"/>
                  </a:moveTo>
                  <a:cubicBezTo>
                    <a:pt x="14" y="3"/>
                    <a:pt x="16" y="5"/>
                    <a:pt x="18" y="8"/>
                  </a:cubicBezTo>
                  <a:cubicBezTo>
                    <a:pt x="22" y="6"/>
                    <a:pt x="26" y="5"/>
                    <a:pt x="30" y="3"/>
                  </a:cubicBezTo>
                  <a:cubicBezTo>
                    <a:pt x="31" y="6"/>
                    <a:pt x="31" y="8"/>
                    <a:pt x="32" y="10"/>
                  </a:cubicBezTo>
                  <a:cubicBezTo>
                    <a:pt x="29" y="12"/>
                    <a:pt x="26" y="13"/>
                    <a:pt x="24" y="15"/>
                  </a:cubicBezTo>
                  <a:cubicBezTo>
                    <a:pt x="25" y="18"/>
                    <a:pt x="25" y="21"/>
                    <a:pt x="25" y="25"/>
                  </a:cubicBezTo>
                  <a:cubicBezTo>
                    <a:pt x="22" y="25"/>
                    <a:pt x="20" y="25"/>
                    <a:pt x="17" y="25"/>
                  </a:cubicBezTo>
                  <a:cubicBezTo>
                    <a:pt x="15" y="27"/>
                    <a:pt x="14" y="29"/>
                    <a:pt x="11" y="31"/>
                  </a:cubicBezTo>
                  <a:cubicBezTo>
                    <a:pt x="10" y="28"/>
                    <a:pt x="9" y="25"/>
                    <a:pt x="8" y="22"/>
                  </a:cubicBezTo>
                  <a:cubicBezTo>
                    <a:pt x="6" y="21"/>
                    <a:pt x="3" y="20"/>
                    <a:pt x="0" y="19"/>
                  </a:cubicBezTo>
                  <a:cubicBezTo>
                    <a:pt x="3" y="16"/>
                    <a:pt x="5" y="14"/>
                    <a:pt x="7" y="12"/>
                  </a:cubicBezTo>
                  <a:cubicBezTo>
                    <a:pt x="7" y="9"/>
                    <a:pt x="6" y="6"/>
                    <a:pt x="6" y="1"/>
                  </a:cubicBezTo>
                  <a:cubicBezTo>
                    <a:pt x="7" y="1"/>
                    <a:pt x="9" y="0"/>
                    <a:pt x="11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0"/>
            <p:cNvSpPr>
              <a:spLocks/>
            </p:cNvSpPr>
            <p:nvPr/>
          </p:nvSpPr>
          <p:spPr bwMode="auto">
            <a:xfrm>
              <a:off x="5630863" y="2689225"/>
              <a:ext cx="66675" cy="76200"/>
            </a:xfrm>
            <a:custGeom>
              <a:avLst/>
              <a:gdLst>
                <a:gd name="T0" fmla="*/ 14 w 24"/>
                <a:gd name="T1" fmla="*/ 28 h 28"/>
                <a:gd name="T2" fmla="*/ 0 w 24"/>
                <a:gd name="T3" fmla="*/ 26 h 28"/>
                <a:gd name="T4" fmla="*/ 2 w 24"/>
                <a:gd name="T5" fmla="*/ 22 h 28"/>
                <a:gd name="T6" fmla="*/ 13 w 24"/>
                <a:gd name="T7" fmla="*/ 25 h 28"/>
                <a:gd name="T8" fmla="*/ 10 w 24"/>
                <a:gd name="T9" fmla="*/ 4 h 28"/>
                <a:gd name="T10" fmla="*/ 7 w 24"/>
                <a:gd name="T11" fmla="*/ 5 h 28"/>
                <a:gd name="T12" fmla="*/ 9 w 24"/>
                <a:gd name="T13" fmla="*/ 17 h 28"/>
                <a:gd name="T14" fmla="*/ 12 w 24"/>
                <a:gd name="T15" fmla="*/ 12 h 28"/>
                <a:gd name="T16" fmla="*/ 11 w 24"/>
                <a:gd name="T17" fmla="*/ 11 h 28"/>
                <a:gd name="T18" fmla="*/ 9 w 24"/>
                <a:gd name="T19" fmla="*/ 15 h 28"/>
                <a:gd name="T20" fmla="*/ 7 w 24"/>
                <a:gd name="T21" fmla="*/ 14 h 28"/>
                <a:gd name="T22" fmla="*/ 8 w 24"/>
                <a:gd name="T23" fmla="*/ 9 h 28"/>
                <a:gd name="T24" fmla="*/ 13 w 24"/>
                <a:gd name="T25" fmla="*/ 6 h 28"/>
                <a:gd name="T26" fmla="*/ 15 w 24"/>
                <a:gd name="T27" fmla="*/ 11 h 28"/>
                <a:gd name="T28" fmla="*/ 7 w 24"/>
                <a:gd name="T29" fmla="*/ 20 h 28"/>
                <a:gd name="T30" fmla="*/ 1 w 24"/>
                <a:gd name="T31" fmla="*/ 8 h 28"/>
                <a:gd name="T32" fmla="*/ 11 w 24"/>
                <a:gd name="T33" fmla="*/ 0 h 28"/>
                <a:gd name="T34" fmla="*/ 14 w 24"/>
                <a:gd name="T35" fmla="*/ 1 h 28"/>
                <a:gd name="T36" fmla="*/ 23 w 24"/>
                <a:gd name="T37" fmla="*/ 14 h 28"/>
                <a:gd name="T38" fmla="*/ 14 w 24"/>
                <a:gd name="T3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8">
                  <a:moveTo>
                    <a:pt x="14" y="28"/>
                  </a:moveTo>
                  <a:cubicBezTo>
                    <a:pt x="10" y="27"/>
                    <a:pt x="6" y="27"/>
                    <a:pt x="0" y="26"/>
                  </a:cubicBezTo>
                  <a:cubicBezTo>
                    <a:pt x="1" y="24"/>
                    <a:pt x="2" y="23"/>
                    <a:pt x="2" y="22"/>
                  </a:cubicBezTo>
                  <a:cubicBezTo>
                    <a:pt x="6" y="23"/>
                    <a:pt x="10" y="24"/>
                    <a:pt x="13" y="25"/>
                  </a:cubicBezTo>
                  <a:cubicBezTo>
                    <a:pt x="22" y="18"/>
                    <a:pt x="21" y="9"/>
                    <a:pt x="10" y="4"/>
                  </a:cubicBezTo>
                  <a:cubicBezTo>
                    <a:pt x="9" y="4"/>
                    <a:pt x="8" y="5"/>
                    <a:pt x="7" y="5"/>
                  </a:cubicBezTo>
                  <a:cubicBezTo>
                    <a:pt x="4" y="9"/>
                    <a:pt x="5" y="13"/>
                    <a:pt x="9" y="17"/>
                  </a:cubicBezTo>
                  <a:cubicBezTo>
                    <a:pt x="10" y="15"/>
                    <a:pt x="11" y="14"/>
                    <a:pt x="12" y="12"/>
                  </a:cubicBezTo>
                  <a:cubicBezTo>
                    <a:pt x="12" y="12"/>
                    <a:pt x="11" y="11"/>
                    <a:pt x="11" y="11"/>
                  </a:cubicBezTo>
                  <a:cubicBezTo>
                    <a:pt x="10" y="12"/>
                    <a:pt x="10" y="14"/>
                    <a:pt x="9" y="15"/>
                  </a:cubicBezTo>
                  <a:cubicBezTo>
                    <a:pt x="8" y="15"/>
                    <a:pt x="8" y="14"/>
                    <a:pt x="7" y="14"/>
                  </a:cubicBezTo>
                  <a:cubicBezTo>
                    <a:pt x="7" y="12"/>
                    <a:pt x="8" y="11"/>
                    <a:pt x="8" y="9"/>
                  </a:cubicBezTo>
                  <a:cubicBezTo>
                    <a:pt x="9" y="8"/>
                    <a:pt x="11" y="7"/>
                    <a:pt x="13" y="6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5" y="17"/>
                    <a:pt x="14" y="18"/>
                    <a:pt x="7" y="20"/>
                  </a:cubicBezTo>
                  <a:cubicBezTo>
                    <a:pt x="2" y="17"/>
                    <a:pt x="0" y="13"/>
                    <a:pt x="1" y="8"/>
                  </a:cubicBezTo>
                  <a:cubicBezTo>
                    <a:pt x="3" y="3"/>
                    <a:pt x="5" y="1"/>
                    <a:pt x="11" y="0"/>
                  </a:cubicBezTo>
                  <a:cubicBezTo>
                    <a:pt x="12" y="0"/>
                    <a:pt x="13" y="1"/>
                    <a:pt x="14" y="1"/>
                  </a:cubicBezTo>
                  <a:cubicBezTo>
                    <a:pt x="19" y="4"/>
                    <a:pt x="23" y="9"/>
                    <a:pt x="23" y="14"/>
                  </a:cubicBezTo>
                  <a:cubicBezTo>
                    <a:pt x="24" y="20"/>
                    <a:pt x="20" y="24"/>
                    <a:pt x="14" y="2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1"/>
            <p:cNvSpPr>
              <a:spLocks/>
            </p:cNvSpPr>
            <p:nvPr/>
          </p:nvSpPr>
          <p:spPr bwMode="auto">
            <a:xfrm>
              <a:off x="4930775" y="2689225"/>
              <a:ext cx="68263" cy="49213"/>
            </a:xfrm>
            <a:custGeom>
              <a:avLst/>
              <a:gdLst>
                <a:gd name="T0" fmla="*/ 5 w 25"/>
                <a:gd name="T1" fmla="*/ 18 h 18"/>
                <a:gd name="T2" fmla="*/ 0 w 25"/>
                <a:gd name="T3" fmla="*/ 4 h 18"/>
                <a:gd name="T4" fmla="*/ 25 w 25"/>
                <a:gd name="T5" fmla="*/ 2 h 18"/>
                <a:gd name="T6" fmla="*/ 5 w 2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5" y="18"/>
                  </a:moveTo>
                  <a:cubicBezTo>
                    <a:pt x="3" y="12"/>
                    <a:pt x="2" y="8"/>
                    <a:pt x="0" y="4"/>
                  </a:cubicBezTo>
                  <a:cubicBezTo>
                    <a:pt x="6" y="1"/>
                    <a:pt x="18" y="0"/>
                    <a:pt x="25" y="2"/>
                  </a:cubicBezTo>
                  <a:cubicBezTo>
                    <a:pt x="20" y="9"/>
                    <a:pt x="12" y="11"/>
                    <a:pt x="5" y="1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2"/>
            <p:cNvSpPr>
              <a:spLocks/>
            </p:cNvSpPr>
            <p:nvPr/>
          </p:nvSpPr>
          <p:spPr bwMode="auto">
            <a:xfrm>
              <a:off x="5026025" y="2598738"/>
              <a:ext cx="41275" cy="74613"/>
            </a:xfrm>
            <a:custGeom>
              <a:avLst/>
              <a:gdLst>
                <a:gd name="T0" fmla="*/ 0 w 15"/>
                <a:gd name="T1" fmla="*/ 0 h 27"/>
                <a:gd name="T2" fmla="*/ 15 w 15"/>
                <a:gd name="T3" fmla="*/ 10 h 27"/>
                <a:gd name="T4" fmla="*/ 6 w 15"/>
                <a:gd name="T5" fmla="*/ 27 h 27"/>
                <a:gd name="T6" fmla="*/ 4 w 15"/>
                <a:gd name="T7" fmla="*/ 24 h 27"/>
                <a:gd name="T8" fmla="*/ 0 w 15"/>
                <a:gd name="T9" fmla="*/ 2 h 27"/>
                <a:gd name="T10" fmla="*/ 0 w 1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7">
                  <a:moveTo>
                    <a:pt x="0" y="0"/>
                  </a:moveTo>
                  <a:cubicBezTo>
                    <a:pt x="7" y="1"/>
                    <a:pt x="10" y="7"/>
                    <a:pt x="15" y="10"/>
                  </a:cubicBezTo>
                  <a:cubicBezTo>
                    <a:pt x="15" y="16"/>
                    <a:pt x="12" y="21"/>
                    <a:pt x="6" y="27"/>
                  </a:cubicBezTo>
                  <a:cubicBezTo>
                    <a:pt x="5" y="26"/>
                    <a:pt x="4" y="25"/>
                    <a:pt x="4" y="24"/>
                  </a:cubicBezTo>
                  <a:cubicBezTo>
                    <a:pt x="5" y="16"/>
                    <a:pt x="2" y="9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3"/>
            <p:cNvSpPr>
              <a:spLocks/>
            </p:cNvSpPr>
            <p:nvPr/>
          </p:nvSpPr>
          <p:spPr bwMode="auto">
            <a:xfrm>
              <a:off x="4967288" y="2628900"/>
              <a:ext cx="46038" cy="49213"/>
            </a:xfrm>
            <a:custGeom>
              <a:avLst/>
              <a:gdLst>
                <a:gd name="T0" fmla="*/ 1 w 17"/>
                <a:gd name="T1" fmla="*/ 15 h 18"/>
                <a:gd name="T2" fmla="*/ 6 w 17"/>
                <a:gd name="T3" fmla="*/ 1 h 18"/>
                <a:gd name="T4" fmla="*/ 15 w 17"/>
                <a:gd name="T5" fmla="*/ 5 h 18"/>
                <a:gd name="T6" fmla="*/ 10 w 17"/>
                <a:gd name="T7" fmla="*/ 18 h 18"/>
                <a:gd name="T8" fmla="*/ 5 w 17"/>
                <a:gd name="T9" fmla="*/ 17 h 18"/>
                <a:gd name="T10" fmla="*/ 1 w 17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1" y="15"/>
                  </a:moveTo>
                  <a:cubicBezTo>
                    <a:pt x="0" y="8"/>
                    <a:pt x="1" y="3"/>
                    <a:pt x="6" y="1"/>
                  </a:cubicBezTo>
                  <a:cubicBezTo>
                    <a:pt x="10" y="0"/>
                    <a:pt x="13" y="1"/>
                    <a:pt x="15" y="5"/>
                  </a:cubicBezTo>
                  <a:cubicBezTo>
                    <a:pt x="17" y="11"/>
                    <a:pt x="16" y="15"/>
                    <a:pt x="10" y="18"/>
                  </a:cubicBezTo>
                  <a:cubicBezTo>
                    <a:pt x="8" y="17"/>
                    <a:pt x="7" y="17"/>
                    <a:pt x="5" y="17"/>
                  </a:cubicBezTo>
                  <a:cubicBezTo>
                    <a:pt x="4" y="16"/>
                    <a:pt x="3" y="16"/>
                    <a:pt x="1" y="15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4"/>
            <p:cNvSpPr>
              <a:spLocks noEditPoints="1"/>
            </p:cNvSpPr>
            <p:nvPr/>
          </p:nvSpPr>
          <p:spPr bwMode="auto">
            <a:xfrm>
              <a:off x="4986338" y="1479550"/>
              <a:ext cx="141288" cy="130175"/>
            </a:xfrm>
            <a:custGeom>
              <a:avLst/>
              <a:gdLst>
                <a:gd name="T0" fmla="*/ 8 w 52"/>
                <a:gd name="T1" fmla="*/ 15 h 48"/>
                <a:gd name="T2" fmla="*/ 24 w 52"/>
                <a:gd name="T3" fmla="*/ 11 h 48"/>
                <a:gd name="T4" fmla="*/ 31 w 52"/>
                <a:gd name="T5" fmla="*/ 36 h 48"/>
                <a:gd name="T6" fmla="*/ 6 w 52"/>
                <a:gd name="T7" fmla="*/ 36 h 48"/>
                <a:gd name="T8" fmla="*/ 7 w 52"/>
                <a:gd name="T9" fmla="*/ 8 h 48"/>
                <a:gd name="T10" fmla="*/ 28 w 52"/>
                <a:gd name="T11" fmla="*/ 6 h 48"/>
                <a:gd name="T12" fmla="*/ 37 w 52"/>
                <a:gd name="T13" fmla="*/ 16 h 48"/>
                <a:gd name="T14" fmla="*/ 44 w 52"/>
                <a:gd name="T15" fmla="*/ 23 h 48"/>
                <a:gd name="T16" fmla="*/ 52 w 52"/>
                <a:gd name="T17" fmla="*/ 22 h 48"/>
                <a:gd name="T18" fmla="*/ 41 w 52"/>
                <a:gd name="T19" fmla="*/ 25 h 48"/>
                <a:gd name="T20" fmla="*/ 35 w 52"/>
                <a:gd name="T21" fmla="*/ 20 h 48"/>
                <a:gd name="T22" fmla="*/ 26 w 52"/>
                <a:gd name="T23" fmla="*/ 9 h 48"/>
                <a:gd name="T24" fmla="*/ 8 w 52"/>
                <a:gd name="T25" fmla="*/ 15 h 48"/>
                <a:gd name="T26" fmla="*/ 6 w 52"/>
                <a:gd name="T27" fmla="*/ 19 h 48"/>
                <a:gd name="T28" fmla="*/ 7 w 52"/>
                <a:gd name="T29" fmla="*/ 19 h 48"/>
                <a:gd name="T30" fmla="*/ 8 w 52"/>
                <a:gd name="T31" fmla="*/ 15 h 48"/>
                <a:gd name="T32" fmla="*/ 15 w 52"/>
                <a:gd name="T33" fmla="*/ 25 h 48"/>
                <a:gd name="T34" fmla="*/ 24 w 52"/>
                <a:gd name="T35" fmla="*/ 24 h 48"/>
                <a:gd name="T36" fmla="*/ 23 w 52"/>
                <a:gd name="T37" fmla="*/ 35 h 48"/>
                <a:gd name="T38" fmla="*/ 9 w 52"/>
                <a:gd name="T39" fmla="*/ 35 h 48"/>
                <a:gd name="T40" fmla="*/ 28 w 52"/>
                <a:gd name="T41" fmla="*/ 31 h 48"/>
                <a:gd name="T42" fmla="*/ 29 w 52"/>
                <a:gd name="T43" fmla="*/ 29 h 48"/>
                <a:gd name="T44" fmla="*/ 26 w 52"/>
                <a:gd name="T45" fmla="*/ 17 h 48"/>
                <a:gd name="T46" fmla="*/ 15 w 52"/>
                <a:gd name="T47" fmla="*/ 15 h 48"/>
                <a:gd name="T48" fmla="*/ 9 w 52"/>
                <a:gd name="T49" fmla="*/ 25 h 48"/>
                <a:gd name="T50" fmla="*/ 9 w 52"/>
                <a:gd name="T51" fmla="*/ 29 h 48"/>
                <a:gd name="T52" fmla="*/ 22 w 52"/>
                <a:gd name="T53" fmla="*/ 31 h 48"/>
                <a:gd name="T54" fmla="*/ 21 w 52"/>
                <a:gd name="T55" fmla="*/ 26 h 48"/>
                <a:gd name="T56" fmla="*/ 16 w 52"/>
                <a:gd name="T57" fmla="*/ 29 h 48"/>
                <a:gd name="T58" fmla="*/ 15 w 52"/>
                <a:gd name="T5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48">
                  <a:moveTo>
                    <a:pt x="8" y="15"/>
                  </a:moveTo>
                  <a:cubicBezTo>
                    <a:pt x="12" y="11"/>
                    <a:pt x="17" y="8"/>
                    <a:pt x="24" y="11"/>
                  </a:cubicBezTo>
                  <a:cubicBezTo>
                    <a:pt x="34" y="15"/>
                    <a:pt x="36" y="26"/>
                    <a:pt x="31" y="36"/>
                  </a:cubicBezTo>
                  <a:cubicBezTo>
                    <a:pt x="23" y="48"/>
                    <a:pt x="12" y="44"/>
                    <a:pt x="6" y="36"/>
                  </a:cubicBezTo>
                  <a:cubicBezTo>
                    <a:pt x="0" y="29"/>
                    <a:pt x="1" y="15"/>
                    <a:pt x="7" y="8"/>
                  </a:cubicBezTo>
                  <a:cubicBezTo>
                    <a:pt x="12" y="1"/>
                    <a:pt x="21" y="0"/>
                    <a:pt x="28" y="6"/>
                  </a:cubicBezTo>
                  <a:cubicBezTo>
                    <a:pt x="31" y="9"/>
                    <a:pt x="34" y="13"/>
                    <a:pt x="37" y="16"/>
                  </a:cubicBezTo>
                  <a:cubicBezTo>
                    <a:pt x="40" y="19"/>
                    <a:pt x="42" y="21"/>
                    <a:pt x="44" y="23"/>
                  </a:cubicBezTo>
                  <a:cubicBezTo>
                    <a:pt x="47" y="23"/>
                    <a:pt x="49" y="23"/>
                    <a:pt x="52" y="22"/>
                  </a:cubicBezTo>
                  <a:cubicBezTo>
                    <a:pt x="48" y="28"/>
                    <a:pt x="45" y="28"/>
                    <a:pt x="41" y="25"/>
                  </a:cubicBezTo>
                  <a:cubicBezTo>
                    <a:pt x="39" y="24"/>
                    <a:pt x="37" y="22"/>
                    <a:pt x="35" y="20"/>
                  </a:cubicBezTo>
                  <a:cubicBezTo>
                    <a:pt x="32" y="16"/>
                    <a:pt x="29" y="12"/>
                    <a:pt x="26" y="9"/>
                  </a:cubicBezTo>
                  <a:cubicBezTo>
                    <a:pt x="18" y="3"/>
                    <a:pt x="10" y="6"/>
                    <a:pt x="8" y="15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8"/>
                    <a:pt x="7" y="17"/>
                    <a:pt x="8" y="15"/>
                  </a:cubicBezTo>
                  <a:close/>
                  <a:moveTo>
                    <a:pt x="15" y="25"/>
                  </a:moveTo>
                  <a:cubicBezTo>
                    <a:pt x="18" y="22"/>
                    <a:pt x="21" y="22"/>
                    <a:pt x="24" y="24"/>
                  </a:cubicBezTo>
                  <a:cubicBezTo>
                    <a:pt x="26" y="26"/>
                    <a:pt x="26" y="30"/>
                    <a:pt x="23" y="35"/>
                  </a:cubicBezTo>
                  <a:cubicBezTo>
                    <a:pt x="18" y="35"/>
                    <a:pt x="14" y="35"/>
                    <a:pt x="9" y="35"/>
                  </a:cubicBezTo>
                  <a:cubicBezTo>
                    <a:pt x="16" y="43"/>
                    <a:pt x="24" y="41"/>
                    <a:pt x="28" y="31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30" y="24"/>
                    <a:pt x="29" y="20"/>
                    <a:pt x="26" y="17"/>
                  </a:cubicBezTo>
                  <a:cubicBezTo>
                    <a:pt x="23" y="14"/>
                    <a:pt x="19" y="13"/>
                    <a:pt x="15" y="15"/>
                  </a:cubicBezTo>
                  <a:cubicBezTo>
                    <a:pt x="11" y="17"/>
                    <a:pt x="9" y="21"/>
                    <a:pt x="9" y="25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13" y="33"/>
                    <a:pt x="17" y="32"/>
                    <a:pt x="22" y="31"/>
                  </a:cubicBezTo>
                  <a:cubicBezTo>
                    <a:pt x="22" y="29"/>
                    <a:pt x="21" y="28"/>
                    <a:pt x="21" y="26"/>
                  </a:cubicBezTo>
                  <a:cubicBezTo>
                    <a:pt x="19" y="27"/>
                    <a:pt x="18" y="28"/>
                    <a:pt x="16" y="29"/>
                  </a:cubicBezTo>
                  <a:cubicBezTo>
                    <a:pt x="16" y="27"/>
                    <a:pt x="15" y="26"/>
                    <a:pt x="15" y="25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5"/>
            <p:cNvSpPr>
              <a:spLocks noEditPoints="1"/>
            </p:cNvSpPr>
            <p:nvPr/>
          </p:nvSpPr>
          <p:spPr bwMode="auto">
            <a:xfrm>
              <a:off x="4922838" y="1520825"/>
              <a:ext cx="57150" cy="115888"/>
            </a:xfrm>
            <a:custGeom>
              <a:avLst/>
              <a:gdLst>
                <a:gd name="T0" fmla="*/ 10 w 21"/>
                <a:gd name="T1" fmla="*/ 18 h 43"/>
                <a:gd name="T2" fmla="*/ 20 w 21"/>
                <a:gd name="T3" fmla="*/ 0 h 43"/>
                <a:gd name="T4" fmla="*/ 21 w 21"/>
                <a:gd name="T5" fmla="*/ 0 h 43"/>
                <a:gd name="T6" fmla="*/ 20 w 21"/>
                <a:gd name="T7" fmla="*/ 3 h 43"/>
                <a:gd name="T8" fmla="*/ 16 w 21"/>
                <a:gd name="T9" fmla="*/ 13 h 43"/>
                <a:gd name="T10" fmla="*/ 15 w 21"/>
                <a:gd name="T11" fmla="*/ 29 h 43"/>
                <a:gd name="T12" fmla="*/ 16 w 21"/>
                <a:gd name="T13" fmla="*/ 43 h 43"/>
                <a:gd name="T14" fmla="*/ 4 w 21"/>
                <a:gd name="T15" fmla="*/ 38 h 43"/>
                <a:gd name="T16" fmla="*/ 8 w 21"/>
                <a:gd name="T17" fmla="*/ 21 h 43"/>
                <a:gd name="T18" fmla="*/ 0 w 21"/>
                <a:gd name="T19" fmla="*/ 16 h 43"/>
                <a:gd name="T20" fmla="*/ 10 w 21"/>
                <a:gd name="T21" fmla="*/ 18 h 43"/>
                <a:gd name="T22" fmla="*/ 12 w 21"/>
                <a:gd name="T23" fmla="*/ 27 h 43"/>
                <a:gd name="T24" fmla="*/ 10 w 21"/>
                <a:gd name="T25" fmla="*/ 27 h 43"/>
                <a:gd name="T26" fmla="*/ 9 w 21"/>
                <a:gd name="T27" fmla="*/ 37 h 43"/>
                <a:gd name="T28" fmla="*/ 15 w 21"/>
                <a:gd name="T29" fmla="*/ 38 h 43"/>
                <a:gd name="T30" fmla="*/ 12 w 21"/>
                <a:gd name="T31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3">
                  <a:moveTo>
                    <a:pt x="10" y="18"/>
                  </a:moveTo>
                  <a:cubicBezTo>
                    <a:pt x="14" y="12"/>
                    <a:pt x="17" y="6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6"/>
                    <a:pt x="18" y="10"/>
                    <a:pt x="16" y="13"/>
                  </a:cubicBezTo>
                  <a:cubicBezTo>
                    <a:pt x="13" y="18"/>
                    <a:pt x="13" y="23"/>
                    <a:pt x="15" y="29"/>
                  </a:cubicBezTo>
                  <a:cubicBezTo>
                    <a:pt x="17" y="33"/>
                    <a:pt x="19" y="37"/>
                    <a:pt x="16" y="43"/>
                  </a:cubicBezTo>
                  <a:cubicBezTo>
                    <a:pt x="12" y="41"/>
                    <a:pt x="9" y="40"/>
                    <a:pt x="4" y="38"/>
                  </a:cubicBezTo>
                  <a:cubicBezTo>
                    <a:pt x="6" y="32"/>
                    <a:pt x="7" y="27"/>
                    <a:pt x="8" y="21"/>
                  </a:cubicBezTo>
                  <a:cubicBezTo>
                    <a:pt x="6" y="20"/>
                    <a:pt x="3" y="18"/>
                    <a:pt x="0" y="16"/>
                  </a:cubicBezTo>
                  <a:cubicBezTo>
                    <a:pt x="3" y="13"/>
                    <a:pt x="3" y="13"/>
                    <a:pt x="10" y="18"/>
                  </a:cubicBezTo>
                  <a:close/>
                  <a:moveTo>
                    <a:pt x="12" y="27"/>
                  </a:moveTo>
                  <a:cubicBezTo>
                    <a:pt x="11" y="27"/>
                    <a:pt x="11" y="27"/>
                    <a:pt x="10" y="27"/>
                  </a:cubicBezTo>
                  <a:cubicBezTo>
                    <a:pt x="10" y="30"/>
                    <a:pt x="10" y="34"/>
                    <a:pt x="9" y="37"/>
                  </a:cubicBezTo>
                  <a:cubicBezTo>
                    <a:pt x="12" y="37"/>
                    <a:pt x="13" y="38"/>
                    <a:pt x="15" y="38"/>
                  </a:cubicBezTo>
                  <a:cubicBezTo>
                    <a:pt x="14" y="34"/>
                    <a:pt x="13" y="30"/>
                    <a:pt x="12" y="27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6"/>
            <p:cNvSpPr>
              <a:spLocks/>
            </p:cNvSpPr>
            <p:nvPr/>
          </p:nvSpPr>
          <p:spPr bwMode="auto">
            <a:xfrm>
              <a:off x="4881563" y="1492250"/>
              <a:ext cx="44450" cy="58738"/>
            </a:xfrm>
            <a:custGeom>
              <a:avLst/>
              <a:gdLst>
                <a:gd name="T0" fmla="*/ 7 w 16"/>
                <a:gd name="T1" fmla="*/ 0 h 21"/>
                <a:gd name="T2" fmla="*/ 14 w 16"/>
                <a:gd name="T3" fmla="*/ 5 h 21"/>
                <a:gd name="T4" fmla="*/ 10 w 16"/>
                <a:gd name="T5" fmla="*/ 20 h 21"/>
                <a:gd name="T6" fmla="*/ 1 w 16"/>
                <a:gd name="T7" fmla="*/ 12 h 21"/>
                <a:gd name="T8" fmla="*/ 7 w 1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1">
                  <a:moveTo>
                    <a:pt x="7" y="0"/>
                  </a:moveTo>
                  <a:cubicBezTo>
                    <a:pt x="9" y="2"/>
                    <a:pt x="12" y="3"/>
                    <a:pt x="14" y="5"/>
                  </a:cubicBezTo>
                  <a:cubicBezTo>
                    <a:pt x="16" y="8"/>
                    <a:pt x="14" y="17"/>
                    <a:pt x="10" y="20"/>
                  </a:cubicBezTo>
                  <a:cubicBezTo>
                    <a:pt x="5" y="21"/>
                    <a:pt x="3" y="17"/>
                    <a:pt x="1" y="12"/>
                  </a:cubicBezTo>
                  <a:cubicBezTo>
                    <a:pt x="0" y="7"/>
                    <a:pt x="2" y="4"/>
                    <a:pt x="7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4930775" y="1435100"/>
              <a:ext cx="38100" cy="57150"/>
            </a:xfrm>
            <a:custGeom>
              <a:avLst/>
              <a:gdLst>
                <a:gd name="T0" fmla="*/ 9 w 14"/>
                <a:gd name="T1" fmla="*/ 21 h 21"/>
                <a:gd name="T2" fmla="*/ 0 w 14"/>
                <a:gd name="T3" fmla="*/ 14 h 21"/>
                <a:gd name="T4" fmla="*/ 11 w 14"/>
                <a:gd name="T5" fmla="*/ 0 h 21"/>
                <a:gd name="T6" fmla="*/ 12 w 14"/>
                <a:gd name="T7" fmla="*/ 1 h 21"/>
                <a:gd name="T8" fmla="*/ 9 w 1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9" y="21"/>
                  </a:moveTo>
                  <a:cubicBezTo>
                    <a:pt x="5" y="18"/>
                    <a:pt x="3" y="16"/>
                    <a:pt x="0" y="14"/>
                  </a:cubicBezTo>
                  <a:cubicBezTo>
                    <a:pt x="4" y="9"/>
                    <a:pt x="7" y="5"/>
                    <a:pt x="11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4" y="8"/>
                    <a:pt x="10" y="13"/>
                    <a:pt x="9" y="21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8"/>
            <p:cNvSpPr>
              <a:spLocks/>
            </p:cNvSpPr>
            <p:nvPr/>
          </p:nvSpPr>
          <p:spPr bwMode="auto">
            <a:xfrm>
              <a:off x="5029200" y="1406525"/>
              <a:ext cx="33338" cy="38100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8 h 14"/>
                <a:gd name="T4" fmla="*/ 4 w 12"/>
                <a:gd name="T5" fmla="*/ 14 h 14"/>
                <a:gd name="T6" fmla="*/ 2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cubicBezTo>
                    <a:pt x="8" y="1"/>
                    <a:pt x="10" y="4"/>
                    <a:pt x="12" y="8"/>
                  </a:cubicBezTo>
                  <a:cubicBezTo>
                    <a:pt x="10" y="10"/>
                    <a:pt x="7" y="12"/>
                    <a:pt x="4" y="14"/>
                  </a:cubicBezTo>
                  <a:cubicBezTo>
                    <a:pt x="0" y="10"/>
                    <a:pt x="3" y="5"/>
                    <a:pt x="2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9"/>
            <p:cNvSpPr>
              <a:spLocks/>
            </p:cNvSpPr>
            <p:nvPr/>
          </p:nvSpPr>
          <p:spPr bwMode="auto">
            <a:xfrm>
              <a:off x="6386513" y="357188"/>
              <a:ext cx="155575" cy="220663"/>
            </a:xfrm>
            <a:custGeom>
              <a:avLst/>
              <a:gdLst>
                <a:gd name="T0" fmla="*/ 24 w 57"/>
                <a:gd name="T1" fmla="*/ 45 h 81"/>
                <a:gd name="T2" fmla="*/ 17 w 57"/>
                <a:gd name="T3" fmla="*/ 68 h 81"/>
                <a:gd name="T4" fmla="*/ 13 w 57"/>
                <a:gd name="T5" fmla="*/ 55 h 81"/>
                <a:gd name="T6" fmla="*/ 21 w 57"/>
                <a:gd name="T7" fmla="*/ 51 h 81"/>
                <a:gd name="T8" fmla="*/ 16 w 57"/>
                <a:gd name="T9" fmla="*/ 56 h 81"/>
                <a:gd name="T10" fmla="*/ 17 w 57"/>
                <a:gd name="T11" fmla="*/ 64 h 81"/>
                <a:gd name="T12" fmla="*/ 19 w 57"/>
                <a:gd name="T13" fmla="*/ 47 h 81"/>
                <a:gd name="T14" fmla="*/ 6 w 57"/>
                <a:gd name="T15" fmla="*/ 54 h 81"/>
                <a:gd name="T16" fmla="*/ 9 w 57"/>
                <a:gd name="T17" fmla="*/ 71 h 81"/>
                <a:gd name="T18" fmla="*/ 24 w 57"/>
                <a:gd name="T19" fmla="*/ 73 h 81"/>
                <a:gd name="T20" fmla="*/ 37 w 57"/>
                <a:gd name="T21" fmla="*/ 44 h 81"/>
                <a:gd name="T22" fmla="*/ 30 w 57"/>
                <a:gd name="T23" fmla="*/ 36 h 81"/>
                <a:gd name="T24" fmla="*/ 19 w 57"/>
                <a:gd name="T25" fmla="*/ 24 h 81"/>
                <a:gd name="T26" fmla="*/ 38 w 57"/>
                <a:gd name="T27" fmla="*/ 1 h 81"/>
                <a:gd name="T28" fmla="*/ 57 w 57"/>
                <a:gd name="T29" fmla="*/ 8 h 81"/>
                <a:gd name="T30" fmla="*/ 40 w 57"/>
                <a:gd name="T31" fmla="*/ 19 h 81"/>
                <a:gd name="T32" fmla="*/ 46 w 57"/>
                <a:gd name="T33" fmla="*/ 19 h 81"/>
                <a:gd name="T34" fmla="*/ 47 w 57"/>
                <a:gd name="T35" fmla="*/ 20 h 81"/>
                <a:gd name="T36" fmla="*/ 54 w 57"/>
                <a:gd name="T37" fmla="*/ 10 h 81"/>
                <a:gd name="T38" fmla="*/ 35 w 57"/>
                <a:gd name="T39" fmla="*/ 6 h 81"/>
                <a:gd name="T40" fmla="*/ 24 w 57"/>
                <a:gd name="T41" fmla="*/ 21 h 81"/>
                <a:gd name="T42" fmla="*/ 26 w 57"/>
                <a:gd name="T43" fmla="*/ 29 h 81"/>
                <a:gd name="T44" fmla="*/ 33 w 57"/>
                <a:gd name="T45" fmla="*/ 34 h 81"/>
                <a:gd name="T46" fmla="*/ 41 w 57"/>
                <a:gd name="T47" fmla="*/ 50 h 81"/>
                <a:gd name="T48" fmla="*/ 26 w 57"/>
                <a:gd name="T49" fmla="*/ 76 h 81"/>
                <a:gd name="T50" fmla="*/ 2 w 57"/>
                <a:gd name="T51" fmla="*/ 63 h 81"/>
                <a:gd name="T52" fmla="*/ 15 w 57"/>
                <a:gd name="T53" fmla="*/ 44 h 81"/>
                <a:gd name="T54" fmla="*/ 24 w 57"/>
                <a:gd name="T55" fmla="*/ 4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81">
                  <a:moveTo>
                    <a:pt x="24" y="45"/>
                  </a:moveTo>
                  <a:cubicBezTo>
                    <a:pt x="29" y="60"/>
                    <a:pt x="27" y="66"/>
                    <a:pt x="17" y="68"/>
                  </a:cubicBezTo>
                  <a:cubicBezTo>
                    <a:pt x="12" y="64"/>
                    <a:pt x="11" y="60"/>
                    <a:pt x="13" y="55"/>
                  </a:cubicBezTo>
                  <a:cubicBezTo>
                    <a:pt x="14" y="52"/>
                    <a:pt x="16" y="50"/>
                    <a:pt x="21" y="51"/>
                  </a:cubicBezTo>
                  <a:cubicBezTo>
                    <a:pt x="19" y="53"/>
                    <a:pt x="18" y="54"/>
                    <a:pt x="16" y="56"/>
                  </a:cubicBezTo>
                  <a:cubicBezTo>
                    <a:pt x="16" y="58"/>
                    <a:pt x="16" y="61"/>
                    <a:pt x="17" y="64"/>
                  </a:cubicBezTo>
                  <a:cubicBezTo>
                    <a:pt x="24" y="61"/>
                    <a:pt x="25" y="54"/>
                    <a:pt x="19" y="47"/>
                  </a:cubicBezTo>
                  <a:cubicBezTo>
                    <a:pt x="13" y="45"/>
                    <a:pt x="10" y="48"/>
                    <a:pt x="6" y="54"/>
                  </a:cubicBezTo>
                  <a:cubicBezTo>
                    <a:pt x="4" y="58"/>
                    <a:pt x="6" y="67"/>
                    <a:pt x="9" y="71"/>
                  </a:cubicBezTo>
                  <a:cubicBezTo>
                    <a:pt x="13" y="75"/>
                    <a:pt x="18" y="75"/>
                    <a:pt x="24" y="73"/>
                  </a:cubicBezTo>
                  <a:cubicBezTo>
                    <a:pt x="35" y="69"/>
                    <a:pt x="39" y="53"/>
                    <a:pt x="37" y="44"/>
                  </a:cubicBezTo>
                  <a:cubicBezTo>
                    <a:pt x="36" y="40"/>
                    <a:pt x="33" y="38"/>
                    <a:pt x="30" y="36"/>
                  </a:cubicBezTo>
                  <a:cubicBezTo>
                    <a:pt x="26" y="33"/>
                    <a:pt x="21" y="31"/>
                    <a:pt x="19" y="24"/>
                  </a:cubicBezTo>
                  <a:cubicBezTo>
                    <a:pt x="22" y="14"/>
                    <a:pt x="26" y="4"/>
                    <a:pt x="38" y="1"/>
                  </a:cubicBezTo>
                  <a:cubicBezTo>
                    <a:pt x="45" y="0"/>
                    <a:pt x="53" y="0"/>
                    <a:pt x="57" y="8"/>
                  </a:cubicBezTo>
                  <a:cubicBezTo>
                    <a:pt x="56" y="18"/>
                    <a:pt x="49" y="26"/>
                    <a:pt x="40" y="19"/>
                  </a:cubicBezTo>
                  <a:cubicBezTo>
                    <a:pt x="42" y="19"/>
                    <a:pt x="44" y="19"/>
                    <a:pt x="46" y="19"/>
                  </a:cubicBezTo>
                  <a:cubicBezTo>
                    <a:pt x="46" y="19"/>
                    <a:pt x="47" y="20"/>
                    <a:pt x="47" y="20"/>
                  </a:cubicBezTo>
                  <a:cubicBezTo>
                    <a:pt x="49" y="17"/>
                    <a:pt x="52" y="13"/>
                    <a:pt x="54" y="10"/>
                  </a:cubicBezTo>
                  <a:cubicBezTo>
                    <a:pt x="50" y="4"/>
                    <a:pt x="40" y="2"/>
                    <a:pt x="35" y="6"/>
                  </a:cubicBezTo>
                  <a:cubicBezTo>
                    <a:pt x="29" y="9"/>
                    <a:pt x="26" y="15"/>
                    <a:pt x="24" y="21"/>
                  </a:cubicBezTo>
                  <a:cubicBezTo>
                    <a:pt x="22" y="24"/>
                    <a:pt x="24" y="27"/>
                    <a:pt x="26" y="29"/>
                  </a:cubicBezTo>
                  <a:cubicBezTo>
                    <a:pt x="28" y="31"/>
                    <a:pt x="31" y="33"/>
                    <a:pt x="33" y="34"/>
                  </a:cubicBezTo>
                  <a:cubicBezTo>
                    <a:pt x="39" y="38"/>
                    <a:pt x="41" y="43"/>
                    <a:pt x="41" y="50"/>
                  </a:cubicBezTo>
                  <a:cubicBezTo>
                    <a:pt x="40" y="61"/>
                    <a:pt x="36" y="70"/>
                    <a:pt x="26" y="76"/>
                  </a:cubicBezTo>
                  <a:cubicBezTo>
                    <a:pt x="15" y="81"/>
                    <a:pt x="3" y="75"/>
                    <a:pt x="2" y="63"/>
                  </a:cubicBezTo>
                  <a:cubicBezTo>
                    <a:pt x="0" y="53"/>
                    <a:pt x="6" y="44"/>
                    <a:pt x="15" y="44"/>
                  </a:cubicBezTo>
                  <a:cubicBezTo>
                    <a:pt x="18" y="44"/>
                    <a:pt x="21" y="45"/>
                    <a:pt x="24" y="45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0"/>
            <p:cNvSpPr>
              <a:spLocks noEditPoints="1"/>
            </p:cNvSpPr>
            <p:nvPr/>
          </p:nvSpPr>
          <p:spPr bwMode="auto">
            <a:xfrm>
              <a:off x="6634163" y="541338"/>
              <a:ext cx="201613" cy="174625"/>
            </a:xfrm>
            <a:custGeom>
              <a:avLst/>
              <a:gdLst>
                <a:gd name="T0" fmla="*/ 15 w 74"/>
                <a:gd name="T1" fmla="*/ 43 h 64"/>
                <a:gd name="T2" fmla="*/ 21 w 74"/>
                <a:gd name="T3" fmla="*/ 24 h 64"/>
                <a:gd name="T4" fmla="*/ 26 w 74"/>
                <a:gd name="T5" fmla="*/ 23 h 64"/>
                <a:gd name="T6" fmla="*/ 23 w 74"/>
                <a:gd name="T7" fmla="*/ 36 h 64"/>
                <a:gd name="T8" fmla="*/ 19 w 74"/>
                <a:gd name="T9" fmla="*/ 47 h 64"/>
                <a:gd name="T10" fmla="*/ 58 w 74"/>
                <a:gd name="T11" fmla="*/ 14 h 64"/>
                <a:gd name="T12" fmla="*/ 61 w 74"/>
                <a:gd name="T13" fmla="*/ 0 h 64"/>
                <a:gd name="T14" fmla="*/ 63 w 74"/>
                <a:gd name="T15" fmla="*/ 16 h 64"/>
                <a:gd name="T16" fmla="*/ 73 w 74"/>
                <a:gd name="T17" fmla="*/ 4 h 64"/>
                <a:gd name="T18" fmla="*/ 74 w 74"/>
                <a:gd name="T19" fmla="*/ 5 h 64"/>
                <a:gd name="T20" fmla="*/ 67 w 74"/>
                <a:gd name="T21" fmla="*/ 16 h 64"/>
                <a:gd name="T22" fmla="*/ 63 w 74"/>
                <a:gd name="T23" fmla="*/ 25 h 64"/>
                <a:gd name="T24" fmla="*/ 55 w 74"/>
                <a:gd name="T25" fmla="*/ 34 h 64"/>
                <a:gd name="T26" fmla="*/ 52 w 74"/>
                <a:gd name="T27" fmla="*/ 32 h 64"/>
                <a:gd name="T28" fmla="*/ 58 w 74"/>
                <a:gd name="T29" fmla="*/ 18 h 64"/>
                <a:gd name="T30" fmla="*/ 19 w 74"/>
                <a:gd name="T31" fmla="*/ 52 h 64"/>
                <a:gd name="T32" fmla="*/ 7 w 74"/>
                <a:gd name="T33" fmla="*/ 62 h 64"/>
                <a:gd name="T34" fmla="*/ 7 w 74"/>
                <a:gd name="T35" fmla="*/ 60 h 64"/>
                <a:gd name="T36" fmla="*/ 7 w 74"/>
                <a:gd name="T37" fmla="*/ 58 h 64"/>
                <a:gd name="T38" fmla="*/ 1 w 74"/>
                <a:gd name="T39" fmla="*/ 61 h 64"/>
                <a:gd name="T40" fmla="*/ 0 w 74"/>
                <a:gd name="T41" fmla="*/ 60 h 64"/>
                <a:gd name="T42" fmla="*/ 15 w 74"/>
                <a:gd name="T43" fmla="*/ 43 h 64"/>
                <a:gd name="T44" fmla="*/ 12 w 74"/>
                <a:gd name="T45" fmla="*/ 53 h 64"/>
                <a:gd name="T46" fmla="*/ 16 w 74"/>
                <a:gd name="T47" fmla="*/ 49 h 64"/>
                <a:gd name="T48" fmla="*/ 15 w 74"/>
                <a:gd name="T49" fmla="*/ 48 h 64"/>
                <a:gd name="T50" fmla="*/ 12 w 74"/>
                <a:gd name="T51" fmla="*/ 53 h 64"/>
                <a:gd name="T52" fmla="*/ 11 w 74"/>
                <a:gd name="T53" fmla="*/ 54 h 64"/>
                <a:gd name="T54" fmla="*/ 12 w 74"/>
                <a:gd name="T55" fmla="*/ 53 h 64"/>
                <a:gd name="T56" fmla="*/ 18 w 74"/>
                <a:gd name="T57" fmla="*/ 39 h 64"/>
                <a:gd name="T58" fmla="*/ 24 w 74"/>
                <a:gd name="T59" fmla="*/ 25 h 64"/>
                <a:gd name="T60" fmla="*/ 18 w 74"/>
                <a:gd name="T61" fmla="*/ 39 h 64"/>
                <a:gd name="T62" fmla="*/ 59 w 74"/>
                <a:gd name="T63" fmla="*/ 9 h 64"/>
                <a:gd name="T64" fmla="*/ 61 w 74"/>
                <a:gd name="T65" fmla="*/ 10 h 64"/>
                <a:gd name="T66" fmla="*/ 63 w 74"/>
                <a:gd name="T67" fmla="*/ 3 h 64"/>
                <a:gd name="T68" fmla="*/ 61 w 74"/>
                <a:gd name="T69" fmla="*/ 2 h 64"/>
                <a:gd name="T70" fmla="*/ 59 w 74"/>
                <a:gd name="T71" fmla="*/ 9 h 64"/>
                <a:gd name="T72" fmla="*/ 11 w 74"/>
                <a:gd name="T73" fmla="*/ 59 h 64"/>
                <a:gd name="T74" fmla="*/ 12 w 74"/>
                <a:gd name="T75" fmla="*/ 60 h 64"/>
                <a:gd name="T76" fmla="*/ 16 w 74"/>
                <a:gd name="T77" fmla="*/ 53 h 64"/>
                <a:gd name="T78" fmla="*/ 11 w 74"/>
                <a:gd name="T79" fmla="*/ 59 h 64"/>
                <a:gd name="T80" fmla="*/ 59 w 74"/>
                <a:gd name="T81" fmla="*/ 25 h 64"/>
                <a:gd name="T82" fmla="*/ 58 w 74"/>
                <a:gd name="T83" fmla="*/ 25 h 64"/>
                <a:gd name="T84" fmla="*/ 55 w 74"/>
                <a:gd name="T85" fmla="*/ 29 h 64"/>
                <a:gd name="T86" fmla="*/ 57 w 74"/>
                <a:gd name="T87" fmla="*/ 30 h 64"/>
                <a:gd name="T88" fmla="*/ 59 w 74"/>
                <a:gd name="T8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64">
                  <a:moveTo>
                    <a:pt x="15" y="43"/>
                  </a:moveTo>
                  <a:cubicBezTo>
                    <a:pt x="14" y="35"/>
                    <a:pt x="15" y="29"/>
                    <a:pt x="21" y="24"/>
                  </a:cubicBezTo>
                  <a:cubicBezTo>
                    <a:pt x="22" y="23"/>
                    <a:pt x="24" y="24"/>
                    <a:pt x="26" y="23"/>
                  </a:cubicBezTo>
                  <a:cubicBezTo>
                    <a:pt x="28" y="29"/>
                    <a:pt x="25" y="32"/>
                    <a:pt x="23" y="36"/>
                  </a:cubicBezTo>
                  <a:cubicBezTo>
                    <a:pt x="22" y="39"/>
                    <a:pt x="18" y="42"/>
                    <a:pt x="19" y="47"/>
                  </a:cubicBezTo>
                  <a:cubicBezTo>
                    <a:pt x="34" y="38"/>
                    <a:pt x="45" y="25"/>
                    <a:pt x="58" y="14"/>
                  </a:cubicBezTo>
                  <a:cubicBezTo>
                    <a:pt x="57" y="9"/>
                    <a:pt x="54" y="3"/>
                    <a:pt x="61" y="0"/>
                  </a:cubicBezTo>
                  <a:cubicBezTo>
                    <a:pt x="67" y="1"/>
                    <a:pt x="67" y="1"/>
                    <a:pt x="63" y="16"/>
                  </a:cubicBezTo>
                  <a:cubicBezTo>
                    <a:pt x="66" y="12"/>
                    <a:pt x="69" y="8"/>
                    <a:pt x="73" y="4"/>
                  </a:cubicBezTo>
                  <a:cubicBezTo>
                    <a:pt x="73" y="4"/>
                    <a:pt x="73" y="5"/>
                    <a:pt x="74" y="5"/>
                  </a:cubicBezTo>
                  <a:cubicBezTo>
                    <a:pt x="71" y="9"/>
                    <a:pt x="69" y="12"/>
                    <a:pt x="67" y="16"/>
                  </a:cubicBezTo>
                  <a:cubicBezTo>
                    <a:pt x="65" y="18"/>
                    <a:pt x="63" y="21"/>
                    <a:pt x="63" y="25"/>
                  </a:cubicBezTo>
                  <a:cubicBezTo>
                    <a:pt x="62" y="29"/>
                    <a:pt x="60" y="32"/>
                    <a:pt x="55" y="34"/>
                  </a:cubicBezTo>
                  <a:cubicBezTo>
                    <a:pt x="54" y="33"/>
                    <a:pt x="53" y="32"/>
                    <a:pt x="52" y="32"/>
                  </a:cubicBezTo>
                  <a:cubicBezTo>
                    <a:pt x="51" y="25"/>
                    <a:pt x="57" y="23"/>
                    <a:pt x="58" y="18"/>
                  </a:cubicBezTo>
                  <a:cubicBezTo>
                    <a:pt x="46" y="29"/>
                    <a:pt x="33" y="40"/>
                    <a:pt x="19" y="52"/>
                  </a:cubicBezTo>
                  <a:cubicBezTo>
                    <a:pt x="18" y="62"/>
                    <a:pt x="15" y="64"/>
                    <a:pt x="7" y="62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7" y="59"/>
                    <a:pt x="7" y="59"/>
                    <a:pt x="7" y="58"/>
                  </a:cubicBezTo>
                  <a:cubicBezTo>
                    <a:pt x="5" y="59"/>
                    <a:pt x="3" y="60"/>
                    <a:pt x="1" y="61"/>
                  </a:cubicBezTo>
                  <a:cubicBezTo>
                    <a:pt x="1" y="61"/>
                    <a:pt x="0" y="60"/>
                    <a:pt x="0" y="60"/>
                  </a:cubicBezTo>
                  <a:cubicBezTo>
                    <a:pt x="5" y="55"/>
                    <a:pt x="10" y="49"/>
                    <a:pt x="15" y="43"/>
                  </a:cubicBezTo>
                  <a:close/>
                  <a:moveTo>
                    <a:pt x="12" y="53"/>
                  </a:moveTo>
                  <a:cubicBezTo>
                    <a:pt x="13" y="52"/>
                    <a:pt x="15" y="50"/>
                    <a:pt x="16" y="49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4" y="50"/>
                    <a:pt x="13" y="52"/>
                    <a:pt x="12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3"/>
                    <a:pt x="12" y="53"/>
                  </a:cubicBezTo>
                  <a:close/>
                  <a:moveTo>
                    <a:pt x="18" y="39"/>
                  </a:moveTo>
                  <a:cubicBezTo>
                    <a:pt x="21" y="34"/>
                    <a:pt x="25" y="31"/>
                    <a:pt x="24" y="25"/>
                  </a:cubicBezTo>
                  <a:cubicBezTo>
                    <a:pt x="19" y="28"/>
                    <a:pt x="17" y="32"/>
                    <a:pt x="18" y="39"/>
                  </a:cubicBezTo>
                  <a:close/>
                  <a:moveTo>
                    <a:pt x="59" y="9"/>
                  </a:moveTo>
                  <a:cubicBezTo>
                    <a:pt x="60" y="9"/>
                    <a:pt x="61" y="9"/>
                    <a:pt x="61" y="10"/>
                  </a:cubicBezTo>
                  <a:cubicBezTo>
                    <a:pt x="62" y="7"/>
                    <a:pt x="62" y="5"/>
                    <a:pt x="63" y="3"/>
                  </a:cubicBezTo>
                  <a:cubicBezTo>
                    <a:pt x="62" y="3"/>
                    <a:pt x="61" y="3"/>
                    <a:pt x="61" y="2"/>
                  </a:cubicBezTo>
                  <a:cubicBezTo>
                    <a:pt x="60" y="5"/>
                    <a:pt x="60" y="7"/>
                    <a:pt x="59" y="9"/>
                  </a:cubicBezTo>
                  <a:close/>
                  <a:moveTo>
                    <a:pt x="11" y="59"/>
                  </a:moveTo>
                  <a:cubicBezTo>
                    <a:pt x="11" y="59"/>
                    <a:pt x="11" y="60"/>
                    <a:pt x="12" y="60"/>
                  </a:cubicBezTo>
                  <a:cubicBezTo>
                    <a:pt x="14" y="59"/>
                    <a:pt x="16" y="58"/>
                    <a:pt x="16" y="53"/>
                  </a:cubicBezTo>
                  <a:cubicBezTo>
                    <a:pt x="14" y="56"/>
                    <a:pt x="12" y="57"/>
                    <a:pt x="11" y="59"/>
                  </a:cubicBezTo>
                  <a:close/>
                  <a:moveTo>
                    <a:pt x="59" y="25"/>
                  </a:moveTo>
                  <a:cubicBezTo>
                    <a:pt x="59" y="25"/>
                    <a:pt x="58" y="25"/>
                    <a:pt x="58" y="25"/>
                  </a:cubicBezTo>
                  <a:cubicBezTo>
                    <a:pt x="57" y="26"/>
                    <a:pt x="56" y="28"/>
                    <a:pt x="55" y="29"/>
                  </a:cubicBezTo>
                  <a:cubicBezTo>
                    <a:pt x="56" y="29"/>
                    <a:pt x="56" y="30"/>
                    <a:pt x="57" y="30"/>
                  </a:cubicBezTo>
                  <a:cubicBezTo>
                    <a:pt x="58" y="28"/>
                    <a:pt x="58" y="27"/>
                    <a:pt x="59" y="25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51"/>
            <p:cNvSpPr>
              <a:spLocks noEditPoints="1"/>
            </p:cNvSpPr>
            <p:nvPr/>
          </p:nvSpPr>
          <p:spPr bwMode="auto">
            <a:xfrm>
              <a:off x="6519863" y="419100"/>
              <a:ext cx="100013" cy="114300"/>
            </a:xfrm>
            <a:custGeom>
              <a:avLst/>
              <a:gdLst>
                <a:gd name="T0" fmla="*/ 33 w 37"/>
                <a:gd name="T1" fmla="*/ 2 h 42"/>
                <a:gd name="T2" fmla="*/ 35 w 37"/>
                <a:gd name="T3" fmla="*/ 1 h 42"/>
                <a:gd name="T4" fmla="*/ 36 w 37"/>
                <a:gd name="T5" fmla="*/ 2 h 42"/>
                <a:gd name="T6" fmla="*/ 37 w 37"/>
                <a:gd name="T7" fmla="*/ 4 h 42"/>
                <a:gd name="T8" fmla="*/ 26 w 37"/>
                <a:gd name="T9" fmla="*/ 20 h 42"/>
                <a:gd name="T10" fmla="*/ 23 w 37"/>
                <a:gd name="T11" fmla="*/ 33 h 42"/>
                <a:gd name="T12" fmla="*/ 23 w 37"/>
                <a:gd name="T13" fmla="*/ 42 h 42"/>
                <a:gd name="T14" fmla="*/ 16 w 37"/>
                <a:gd name="T15" fmla="*/ 40 h 42"/>
                <a:gd name="T16" fmla="*/ 16 w 37"/>
                <a:gd name="T17" fmla="*/ 21 h 42"/>
                <a:gd name="T18" fmla="*/ 6 w 37"/>
                <a:gd name="T19" fmla="*/ 30 h 42"/>
                <a:gd name="T20" fmla="*/ 6 w 37"/>
                <a:gd name="T21" fmla="*/ 39 h 42"/>
                <a:gd name="T22" fmla="*/ 0 w 37"/>
                <a:gd name="T23" fmla="*/ 34 h 42"/>
                <a:gd name="T24" fmla="*/ 15 w 37"/>
                <a:gd name="T25" fmla="*/ 16 h 42"/>
                <a:gd name="T26" fmla="*/ 13 w 37"/>
                <a:gd name="T27" fmla="*/ 7 h 42"/>
                <a:gd name="T28" fmla="*/ 26 w 37"/>
                <a:gd name="T29" fmla="*/ 3 h 42"/>
                <a:gd name="T30" fmla="*/ 26 w 37"/>
                <a:gd name="T31" fmla="*/ 13 h 42"/>
                <a:gd name="T32" fmla="*/ 20 w 37"/>
                <a:gd name="T33" fmla="*/ 19 h 42"/>
                <a:gd name="T34" fmla="*/ 21 w 37"/>
                <a:gd name="T35" fmla="*/ 22 h 42"/>
                <a:gd name="T36" fmla="*/ 33 w 37"/>
                <a:gd name="T37" fmla="*/ 2 h 42"/>
                <a:gd name="T38" fmla="*/ 16 w 37"/>
                <a:gd name="T39" fmla="*/ 6 h 42"/>
                <a:gd name="T40" fmla="*/ 18 w 37"/>
                <a:gd name="T41" fmla="*/ 15 h 42"/>
                <a:gd name="T42" fmla="*/ 20 w 37"/>
                <a:gd name="T43" fmla="*/ 15 h 42"/>
                <a:gd name="T44" fmla="*/ 23 w 37"/>
                <a:gd name="T45" fmla="*/ 6 h 42"/>
                <a:gd name="T46" fmla="*/ 22 w 37"/>
                <a:gd name="T47" fmla="*/ 4 h 42"/>
                <a:gd name="T48" fmla="*/ 16 w 37"/>
                <a:gd name="T49" fmla="*/ 6 h 42"/>
                <a:gd name="T50" fmla="*/ 19 w 37"/>
                <a:gd name="T51" fmla="*/ 38 h 42"/>
                <a:gd name="T52" fmla="*/ 20 w 37"/>
                <a:gd name="T53" fmla="*/ 38 h 42"/>
                <a:gd name="T54" fmla="*/ 20 w 37"/>
                <a:gd name="T55" fmla="*/ 34 h 42"/>
                <a:gd name="T56" fmla="*/ 19 w 37"/>
                <a:gd name="T57" fmla="*/ 34 h 42"/>
                <a:gd name="T58" fmla="*/ 19 w 37"/>
                <a:gd name="T5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" h="42">
                  <a:moveTo>
                    <a:pt x="33" y="2"/>
                  </a:moveTo>
                  <a:cubicBezTo>
                    <a:pt x="34" y="2"/>
                    <a:pt x="34" y="1"/>
                    <a:pt x="35" y="1"/>
                  </a:cubicBezTo>
                  <a:cubicBezTo>
                    <a:pt x="35" y="2"/>
                    <a:pt x="36" y="2"/>
                    <a:pt x="36" y="2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3" y="9"/>
                    <a:pt x="30" y="15"/>
                    <a:pt x="26" y="20"/>
                  </a:cubicBezTo>
                  <a:cubicBezTo>
                    <a:pt x="23" y="25"/>
                    <a:pt x="22" y="29"/>
                    <a:pt x="23" y="33"/>
                  </a:cubicBezTo>
                  <a:cubicBezTo>
                    <a:pt x="24" y="36"/>
                    <a:pt x="23" y="39"/>
                    <a:pt x="23" y="42"/>
                  </a:cubicBezTo>
                  <a:cubicBezTo>
                    <a:pt x="20" y="41"/>
                    <a:pt x="18" y="40"/>
                    <a:pt x="16" y="40"/>
                  </a:cubicBezTo>
                  <a:cubicBezTo>
                    <a:pt x="14" y="33"/>
                    <a:pt x="22" y="27"/>
                    <a:pt x="16" y="21"/>
                  </a:cubicBezTo>
                  <a:cubicBezTo>
                    <a:pt x="11" y="23"/>
                    <a:pt x="11" y="23"/>
                    <a:pt x="6" y="30"/>
                  </a:cubicBezTo>
                  <a:cubicBezTo>
                    <a:pt x="6" y="33"/>
                    <a:pt x="6" y="35"/>
                    <a:pt x="6" y="39"/>
                  </a:cubicBezTo>
                  <a:cubicBezTo>
                    <a:pt x="4" y="37"/>
                    <a:pt x="2" y="36"/>
                    <a:pt x="0" y="34"/>
                  </a:cubicBezTo>
                  <a:cubicBezTo>
                    <a:pt x="2" y="26"/>
                    <a:pt x="8" y="21"/>
                    <a:pt x="15" y="16"/>
                  </a:cubicBezTo>
                  <a:cubicBezTo>
                    <a:pt x="14" y="13"/>
                    <a:pt x="13" y="10"/>
                    <a:pt x="13" y="7"/>
                  </a:cubicBezTo>
                  <a:cubicBezTo>
                    <a:pt x="16" y="1"/>
                    <a:pt x="18" y="0"/>
                    <a:pt x="26" y="3"/>
                  </a:cubicBezTo>
                  <a:cubicBezTo>
                    <a:pt x="26" y="6"/>
                    <a:pt x="26" y="10"/>
                    <a:pt x="26" y="13"/>
                  </a:cubicBezTo>
                  <a:cubicBezTo>
                    <a:pt x="24" y="15"/>
                    <a:pt x="22" y="17"/>
                    <a:pt x="20" y="19"/>
                  </a:cubicBezTo>
                  <a:cubicBezTo>
                    <a:pt x="20" y="20"/>
                    <a:pt x="21" y="21"/>
                    <a:pt x="21" y="22"/>
                  </a:cubicBezTo>
                  <a:cubicBezTo>
                    <a:pt x="25" y="15"/>
                    <a:pt x="32" y="10"/>
                    <a:pt x="33" y="2"/>
                  </a:cubicBezTo>
                  <a:close/>
                  <a:moveTo>
                    <a:pt x="16" y="6"/>
                  </a:moveTo>
                  <a:cubicBezTo>
                    <a:pt x="17" y="9"/>
                    <a:pt x="18" y="12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2"/>
                    <a:pt x="22" y="9"/>
                    <a:pt x="23" y="6"/>
                  </a:cubicBezTo>
                  <a:cubicBezTo>
                    <a:pt x="23" y="5"/>
                    <a:pt x="23" y="5"/>
                    <a:pt x="22" y="4"/>
                  </a:cubicBezTo>
                  <a:cubicBezTo>
                    <a:pt x="20" y="5"/>
                    <a:pt x="18" y="5"/>
                    <a:pt x="16" y="6"/>
                  </a:cubicBezTo>
                  <a:close/>
                  <a:moveTo>
                    <a:pt x="19" y="38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7"/>
                    <a:pt x="20" y="35"/>
                    <a:pt x="20" y="34"/>
                  </a:cubicBezTo>
                  <a:cubicBezTo>
                    <a:pt x="20" y="34"/>
                    <a:pt x="20" y="34"/>
                    <a:pt x="19" y="34"/>
                  </a:cubicBezTo>
                  <a:cubicBezTo>
                    <a:pt x="19" y="35"/>
                    <a:pt x="19" y="36"/>
                    <a:pt x="19" y="3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2"/>
            <p:cNvSpPr>
              <a:spLocks/>
            </p:cNvSpPr>
            <p:nvPr/>
          </p:nvSpPr>
          <p:spPr bwMode="auto">
            <a:xfrm>
              <a:off x="6032500" y="1790700"/>
              <a:ext cx="69850" cy="76200"/>
            </a:xfrm>
            <a:custGeom>
              <a:avLst/>
              <a:gdLst>
                <a:gd name="T0" fmla="*/ 4 w 26"/>
                <a:gd name="T1" fmla="*/ 13 h 28"/>
                <a:gd name="T2" fmla="*/ 1 w 26"/>
                <a:gd name="T3" fmla="*/ 4 h 28"/>
                <a:gd name="T4" fmla="*/ 11 w 26"/>
                <a:gd name="T5" fmla="*/ 6 h 28"/>
                <a:gd name="T6" fmla="*/ 19 w 26"/>
                <a:gd name="T7" fmla="*/ 0 h 28"/>
                <a:gd name="T8" fmla="*/ 19 w 26"/>
                <a:gd name="T9" fmla="*/ 12 h 28"/>
                <a:gd name="T10" fmla="*/ 26 w 26"/>
                <a:gd name="T11" fmla="*/ 21 h 28"/>
                <a:gd name="T12" fmla="*/ 17 w 26"/>
                <a:gd name="T13" fmla="*/ 21 h 28"/>
                <a:gd name="T14" fmla="*/ 13 w 26"/>
                <a:gd name="T15" fmla="*/ 28 h 28"/>
                <a:gd name="T16" fmla="*/ 8 w 26"/>
                <a:gd name="T17" fmla="*/ 20 h 28"/>
                <a:gd name="T18" fmla="*/ 3 w 26"/>
                <a:gd name="T19" fmla="*/ 19 h 28"/>
                <a:gd name="T20" fmla="*/ 4 w 26"/>
                <a:gd name="T2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8">
                  <a:moveTo>
                    <a:pt x="4" y="13"/>
                  </a:moveTo>
                  <a:cubicBezTo>
                    <a:pt x="3" y="10"/>
                    <a:pt x="2" y="7"/>
                    <a:pt x="1" y="4"/>
                  </a:cubicBezTo>
                  <a:cubicBezTo>
                    <a:pt x="6" y="1"/>
                    <a:pt x="8" y="5"/>
                    <a:pt x="11" y="6"/>
                  </a:cubicBezTo>
                  <a:cubicBezTo>
                    <a:pt x="14" y="4"/>
                    <a:pt x="16" y="3"/>
                    <a:pt x="19" y="0"/>
                  </a:cubicBezTo>
                  <a:cubicBezTo>
                    <a:pt x="19" y="5"/>
                    <a:pt x="19" y="8"/>
                    <a:pt x="19" y="12"/>
                  </a:cubicBezTo>
                  <a:cubicBezTo>
                    <a:pt x="21" y="14"/>
                    <a:pt x="23" y="17"/>
                    <a:pt x="26" y="21"/>
                  </a:cubicBezTo>
                  <a:cubicBezTo>
                    <a:pt x="22" y="21"/>
                    <a:pt x="20" y="21"/>
                    <a:pt x="17" y="21"/>
                  </a:cubicBezTo>
                  <a:cubicBezTo>
                    <a:pt x="16" y="23"/>
                    <a:pt x="15" y="25"/>
                    <a:pt x="13" y="28"/>
                  </a:cubicBezTo>
                  <a:cubicBezTo>
                    <a:pt x="11" y="25"/>
                    <a:pt x="10" y="23"/>
                    <a:pt x="8" y="20"/>
                  </a:cubicBezTo>
                  <a:cubicBezTo>
                    <a:pt x="7" y="20"/>
                    <a:pt x="5" y="19"/>
                    <a:pt x="3" y="19"/>
                  </a:cubicBezTo>
                  <a:cubicBezTo>
                    <a:pt x="0" y="16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3"/>
            <p:cNvSpPr>
              <a:spLocks/>
            </p:cNvSpPr>
            <p:nvPr/>
          </p:nvSpPr>
          <p:spPr bwMode="auto">
            <a:xfrm>
              <a:off x="6497638" y="754063"/>
              <a:ext cx="112713" cy="109538"/>
            </a:xfrm>
            <a:custGeom>
              <a:avLst/>
              <a:gdLst>
                <a:gd name="T0" fmla="*/ 3 w 41"/>
                <a:gd name="T1" fmla="*/ 38 h 40"/>
                <a:gd name="T2" fmla="*/ 6 w 41"/>
                <a:gd name="T3" fmla="*/ 22 h 40"/>
                <a:gd name="T4" fmla="*/ 7 w 41"/>
                <a:gd name="T5" fmla="*/ 5 h 40"/>
                <a:gd name="T6" fmla="*/ 26 w 41"/>
                <a:gd name="T7" fmla="*/ 6 h 40"/>
                <a:gd name="T8" fmla="*/ 27 w 41"/>
                <a:gd name="T9" fmla="*/ 13 h 40"/>
                <a:gd name="T10" fmla="*/ 37 w 41"/>
                <a:gd name="T11" fmla="*/ 2 h 40"/>
                <a:gd name="T12" fmla="*/ 38 w 41"/>
                <a:gd name="T13" fmla="*/ 10 h 40"/>
                <a:gd name="T14" fmla="*/ 24 w 41"/>
                <a:gd name="T15" fmla="*/ 16 h 40"/>
                <a:gd name="T16" fmla="*/ 23 w 41"/>
                <a:gd name="T17" fmla="*/ 11 h 40"/>
                <a:gd name="T18" fmla="*/ 22 w 41"/>
                <a:gd name="T19" fmla="*/ 6 h 40"/>
                <a:gd name="T20" fmla="*/ 11 w 41"/>
                <a:gd name="T21" fmla="*/ 6 h 40"/>
                <a:gd name="T22" fmla="*/ 9 w 41"/>
                <a:gd name="T23" fmla="*/ 21 h 40"/>
                <a:gd name="T24" fmla="*/ 10 w 41"/>
                <a:gd name="T25" fmla="*/ 38 h 40"/>
                <a:gd name="T26" fmla="*/ 3 w 41"/>
                <a:gd name="T2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0">
                  <a:moveTo>
                    <a:pt x="3" y="38"/>
                  </a:moveTo>
                  <a:cubicBezTo>
                    <a:pt x="11" y="33"/>
                    <a:pt x="12" y="30"/>
                    <a:pt x="6" y="22"/>
                  </a:cubicBezTo>
                  <a:cubicBezTo>
                    <a:pt x="0" y="15"/>
                    <a:pt x="0" y="10"/>
                    <a:pt x="7" y="5"/>
                  </a:cubicBezTo>
                  <a:cubicBezTo>
                    <a:pt x="12" y="0"/>
                    <a:pt x="21" y="1"/>
                    <a:pt x="26" y="6"/>
                  </a:cubicBezTo>
                  <a:cubicBezTo>
                    <a:pt x="26" y="9"/>
                    <a:pt x="27" y="11"/>
                    <a:pt x="27" y="13"/>
                  </a:cubicBezTo>
                  <a:cubicBezTo>
                    <a:pt x="33" y="13"/>
                    <a:pt x="36" y="10"/>
                    <a:pt x="37" y="2"/>
                  </a:cubicBezTo>
                  <a:cubicBezTo>
                    <a:pt x="41" y="4"/>
                    <a:pt x="40" y="7"/>
                    <a:pt x="38" y="10"/>
                  </a:cubicBezTo>
                  <a:cubicBezTo>
                    <a:pt x="35" y="17"/>
                    <a:pt x="30" y="19"/>
                    <a:pt x="24" y="16"/>
                  </a:cubicBezTo>
                  <a:cubicBezTo>
                    <a:pt x="24" y="15"/>
                    <a:pt x="24" y="13"/>
                    <a:pt x="23" y="11"/>
                  </a:cubicBezTo>
                  <a:cubicBezTo>
                    <a:pt x="23" y="10"/>
                    <a:pt x="22" y="8"/>
                    <a:pt x="22" y="6"/>
                  </a:cubicBezTo>
                  <a:cubicBezTo>
                    <a:pt x="18" y="6"/>
                    <a:pt x="14" y="6"/>
                    <a:pt x="11" y="6"/>
                  </a:cubicBezTo>
                  <a:cubicBezTo>
                    <a:pt x="4" y="13"/>
                    <a:pt x="4" y="14"/>
                    <a:pt x="9" y="21"/>
                  </a:cubicBezTo>
                  <a:cubicBezTo>
                    <a:pt x="15" y="28"/>
                    <a:pt x="15" y="33"/>
                    <a:pt x="10" y="38"/>
                  </a:cubicBezTo>
                  <a:cubicBezTo>
                    <a:pt x="7" y="40"/>
                    <a:pt x="6" y="40"/>
                    <a:pt x="3" y="38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4"/>
            <p:cNvSpPr>
              <a:spLocks/>
            </p:cNvSpPr>
            <p:nvPr/>
          </p:nvSpPr>
          <p:spPr bwMode="auto">
            <a:xfrm>
              <a:off x="6021388" y="1658938"/>
              <a:ext cx="57150" cy="60325"/>
            </a:xfrm>
            <a:custGeom>
              <a:avLst/>
              <a:gdLst>
                <a:gd name="T0" fmla="*/ 8 w 21"/>
                <a:gd name="T1" fmla="*/ 22 h 22"/>
                <a:gd name="T2" fmla="*/ 2 w 21"/>
                <a:gd name="T3" fmla="*/ 6 h 22"/>
                <a:gd name="T4" fmla="*/ 13 w 21"/>
                <a:gd name="T5" fmla="*/ 1 h 22"/>
                <a:gd name="T6" fmla="*/ 16 w 21"/>
                <a:gd name="T7" fmla="*/ 17 h 22"/>
                <a:gd name="T8" fmla="*/ 8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8" y="22"/>
                  </a:moveTo>
                  <a:cubicBezTo>
                    <a:pt x="2" y="18"/>
                    <a:pt x="0" y="13"/>
                    <a:pt x="2" y="6"/>
                  </a:cubicBezTo>
                  <a:cubicBezTo>
                    <a:pt x="3" y="2"/>
                    <a:pt x="6" y="0"/>
                    <a:pt x="13" y="1"/>
                  </a:cubicBezTo>
                  <a:cubicBezTo>
                    <a:pt x="21" y="5"/>
                    <a:pt x="18" y="11"/>
                    <a:pt x="16" y="17"/>
                  </a:cubicBezTo>
                  <a:cubicBezTo>
                    <a:pt x="14" y="19"/>
                    <a:pt x="11" y="20"/>
                    <a:pt x="8" y="22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5"/>
            <p:cNvSpPr>
              <a:spLocks noEditPoints="1"/>
            </p:cNvSpPr>
            <p:nvPr/>
          </p:nvSpPr>
          <p:spPr bwMode="auto">
            <a:xfrm>
              <a:off x="6246813" y="638175"/>
              <a:ext cx="71438" cy="122238"/>
            </a:xfrm>
            <a:custGeom>
              <a:avLst/>
              <a:gdLst>
                <a:gd name="T0" fmla="*/ 20 w 26"/>
                <a:gd name="T1" fmla="*/ 45 h 45"/>
                <a:gd name="T2" fmla="*/ 7 w 26"/>
                <a:gd name="T3" fmla="*/ 24 h 45"/>
                <a:gd name="T4" fmla="*/ 1 w 26"/>
                <a:gd name="T5" fmla="*/ 24 h 45"/>
                <a:gd name="T6" fmla="*/ 0 w 26"/>
                <a:gd name="T7" fmla="*/ 22 h 45"/>
                <a:gd name="T8" fmla="*/ 8 w 26"/>
                <a:gd name="T9" fmla="*/ 18 h 45"/>
                <a:gd name="T10" fmla="*/ 14 w 26"/>
                <a:gd name="T11" fmla="*/ 0 h 45"/>
                <a:gd name="T12" fmla="*/ 14 w 26"/>
                <a:gd name="T13" fmla="*/ 10 h 45"/>
                <a:gd name="T14" fmla="*/ 11 w 26"/>
                <a:gd name="T15" fmla="*/ 20 h 45"/>
                <a:gd name="T16" fmla="*/ 20 w 26"/>
                <a:gd name="T17" fmla="*/ 45 h 45"/>
                <a:gd name="T18" fmla="*/ 19 w 26"/>
                <a:gd name="T19" fmla="*/ 40 h 45"/>
                <a:gd name="T20" fmla="*/ 10 w 26"/>
                <a:gd name="T21" fmla="*/ 25 h 45"/>
                <a:gd name="T22" fmla="*/ 19 w 26"/>
                <a:gd name="T2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45">
                  <a:moveTo>
                    <a:pt x="20" y="45"/>
                  </a:moveTo>
                  <a:cubicBezTo>
                    <a:pt x="10" y="43"/>
                    <a:pt x="7" y="39"/>
                    <a:pt x="7" y="24"/>
                  </a:cubicBezTo>
                  <a:cubicBezTo>
                    <a:pt x="5" y="24"/>
                    <a:pt x="3" y="24"/>
                    <a:pt x="1" y="24"/>
                  </a:cubicBezTo>
                  <a:cubicBezTo>
                    <a:pt x="1" y="23"/>
                    <a:pt x="1" y="23"/>
                    <a:pt x="0" y="22"/>
                  </a:cubicBezTo>
                  <a:cubicBezTo>
                    <a:pt x="3" y="21"/>
                    <a:pt x="5" y="20"/>
                    <a:pt x="8" y="18"/>
                  </a:cubicBezTo>
                  <a:cubicBezTo>
                    <a:pt x="10" y="13"/>
                    <a:pt x="12" y="7"/>
                    <a:pt x="14" y="0"/>
                  </a:cubicBezTo>
                  <a:cubicBezTo>
                    <a:pt x="17" y="3"/>
                    <a:pt x="17" y="3"/>
                    <a:pt x="14" y="10"/>
                  </a:cubicBezTo>
                  <a:cubicBezTo>
                    <a:pt x="13" y="13"/>
                    <a:pt x="12" y="17"/>
                    <a:pt x="11" y="20"/>
                  </a:cubicBezTo>
                  <a:cubicBezTo>
                    <a:pt x="24" y="32"/>
                    <a:pt x="26" y="36"/>
                    <a:pt x="20" y="45"/>
                  </a:cubicBezTo>
                  <a:close/>
                  <a:moveTo>
                    <a:pt x="19" y="40"/>
                  </a:moveTo>
                  <a:cubicBezTo>
                    <a:pt x="21" y="33"/>
                    <a:pt x="18" y="28"/>
                    <a:pt x="10" y="25"/>
                  </a:cubicBezTo>
                  <a:cubicBezTo>
                    <a:pt x="9" y="34"/>
                    <a:pt x="11" y="38"/>
                    <a:pt x="19" y="4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6"/>
            <p:cNvSpPr>
              <a:spLocks/>
            </p:cNvSpPr>
            <p:nvPr/>
          </p:nvSpPr>
          <p:spPr bwMode="auto">
            <a:xfrm>
              <a:off x="7175500" y="376238"/>
              <a:ext cx="188913" cy="195263"/>
            </a:xfrm>
            <a:custGeom>
              <a:avLst/>
              <a:gdLst>
                <a:gd name="T0" fmla="*/ 56 w 69"/>
                <a:gd name="T1" fmla="*/ 70 h 72"/>
                <a:gd name="T2" fmla="*/ 65 w 69"/>
                <a:gd name="T3" fmla="*/ 60 h 72"/>
                <a:gd name="T4" fmla="*/ 54 w 69"/>
                <a:gd name="T5" fmla="*/ 53 h 72"/>
                <a:gd name="T6" fmla="*/ 38 w 69"/>
                <a:gd name="T7" fmla="*/ 53 h 72"/>
                <a:gd name="T8" fmla="*/ 30 w 69"/>
                <a:gd name="T9" fmla="*/ 55 h 72"/>
                <a:gd name="T10" fmla="*/ 4 w 69"/>
                <a:gd name="T11" fmla="*/ 36 h 72"/>
                <a:gd name="T12" fmla="*/ 28 w 69"/>
                <a:gd name="T13" fmla="*/ 2 h 72"/>
                <a:gd name="T14" fmla="*/ 45 w 69"/>
                <a:gd name="T15" fmla="*/ 4 h 72"/>
                <a:gd name="T16" fmla="*/ 49 w 69"/>
                <a:gd name="T17" fmla="*/ 34 h 72"/>
                <a:gd name="T18" fmla="*/ 35 w 69"/>
                <a:gd name="T19" fmla="*/ 42 h 72"/>
                <a:gd name="T20" fmla="*/ 23 w 69"/>
                <a:gd name="T21" fmla="*/ 45 h 72"/>
                <a:gd name="T22" fmla="*/ 15 w 69"/>
                <a:gd name="T23" fmla="*/ 30 h 72"/>
                <a:gd name="T24" fmla="*/ 15 w 69"/>
                <a:gd name="T25" fmla="*/ 28 h 72"/>
                <a:gd name="T26" fmla="*/ 30 w 69"/>
                <a:gd name="T27" fmla="*/ 16 h 72"/>
                <a:gd name="T28" fmla="*/ 36 w 69"/>
                <a:gd name="T29" fmla="*/ 17 h 72"/>
                <a:gd name="T30" fmla="*/ 42 w 69"/>
                <a:gd name="T31" fmla="*/ 22 h 72"/>
                <a:gd name="T32" fmla="*/ 39 w 69"/>
                <a:gd name="T33" fmla="*/ 29 h 72"/>
                <a:gd name="T34" fmla="*/ 26 w 69"/>
                <a:gd name="T35" fmla="*/ 30 h 72"/>
                <a:gd name="T36" fmla="*/ 35 w 69"/>
                <a:gd name="T37" fmla="*/ 28 h 72"/>
                <a:gd name="T38" fmla="*/ 39 w 69"/>
                <a:gd name="T39" fmla="*/ 23 h 72"/>
                <a:gd name="T40" fmla="*/ 22 w 69"/>
                <a:gd name="T41" fmla="*/ 21 h 72"/>
                <a:gd name="T42" fmla="*/ 20 w 69"/>
                <a:gd name="T43" fmla="*/ 38 h 72"/>
                <a:gd name="T44" fmla="*/ 27 w 69"/>
                <a:gd name="T45" fmla="*/ 41 h 72"/>
                <a:gd name="T46" fmla="*/ 51 w 69"/>
                <a:gd name="T47" fmla="*/ 26 h 72"/>
                <a:gd name="T48" fmla="*/ 45 w 69"/>
                <a:gd name="T49" fmla="*/ 8 h 72"/>
                <a:gd name="T50" fmla="*/ 7 w 69"/>
                <a:gd name="T51" fmla="*/ 20 h 72"/>
                <a:gd name="T52" fmla="*/ 15 w 69"/>
                <a:gd name="T53" fmla="*/ 49 h 72"/>
                <a:gd name="T54" fmla="*/ 27 w 69"/>
                <a:gd name="T55" fmla="*/ 51 h 72"/>
                <a:gd name="T56" fmla="*/ 52 w 69"/>
                <a:gd name="T57" fmla="*/ 49 h 72"/>
                <a:gd name="T58" fmla="*/ 65 w 69"/>
                <a:gd name="T59" fmla="*/ 54 h 72"/>
                <a:gd name="T60" fmla="*/ 68 w 69"/>
                <a:gd name="T61" fmla="*/ 64 h 72"/>
                <a:gd name="T62" fmla="*/ 60 w 69"/>
                <a:gd name="T63" fmla="*/ 72 h 72"/>
                <a:gd name="T64" fmla="*/ 56 w 69"/>
                <a:gd name="T65" fmla="*/ 71 h 72"/>
                <a:gd name="T66" fmla="*/ 56 w 69"/>
                <a:gd name="T6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72">
                  <a:moveTo>
                    <a:pt x="56" y="70"/>
                  </a:moveTo>
                  <a:cubicBezTo>
                    <a:pt x="61" y="68"/>
                    <a:pt x="64" y="66"/>
                    <a:pt x="65" y="60"/>
                  </a:cubicBezTo>
                  <a:cubicBezTo>
                    <a:pt x="63" y="56"/>
                    <a:pt x="59" y="53"/>
                    <a:pt x="54" y="53"/>
                  </a:cubicBezTo>
                  <a:cubicBezTo>
                    <a:pt x="49" y="52"/>
                    <a:pt x="44" y="53"/>
                    <a:pt x="38" y="53"/>
                  </a:cubicBezTo>
                  <a:cubicBezTo>
                    <a:pt x="35" y="54"/>
                    <a:pt x="32" y="54"/>
                    <a:pt x="30" y="55"/>
                  </a:cubicBezTo>
                  <a:cubicBezTo>
                    <a:pt x="15" y="58"/>
                    <a:pt x="8" y="52"/>
                    <a:pt x="4" y="36"/>
                  </a:cubicBezTo>
                  <a:cubicBezTo>
                    <a:pt x="0" y="17"/>
                    <a:pt x="10" y="9"/>
                    <a:pt x="28" y="2"/>
                  </a:cubicBezTo>
                  <a:cubicBezTo>
                    <a:pt x="34" y="0"/>
                    <a:pt x="39" y="2"/>
                    <a:pt x="45" y="4"/>
                  </a:cubicBezTo>
                  <a:cubicBezTo>
                    <a:pt x="57" y="10"/>
                    <a:pt x="60" y="26"/>
                    <a:pt x="49" y="34"/>
                  </a:cubicBezTo>
                  <a:cubicBezTo>
                    <a:pt x="45" y="37"/>
                    <a:pt x="40" y="40"/>
                    <a:pt x="35" y="42"/>
                  </a:cubicBezTo>
                  <a:cubicBezTo>
                    <a:pt x="31" y="44"/>
                    <a:pt x="26" y="44"/>
                    <a:pt x="23" y="45"/>
                  </a:cubicBezTo>
                  <a:cubicBezTo>
                    <a:pt x="17" y="40"/>
                    <a:pt x="17" y="40"/>
                    <a:pt x="15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7" y="19"/>
                    <a:pt x="21" y="16"/>
                    <a:pt x="30" y="16"/>
                  </a:cubicBezTo>
                  <a:cubicBezTo>
                    <a:pt x="32" y="16"/>
                    <a:pt x="35" y="16"/>
                    <a:pt x="36" y="17"/>
                  </a:cubicBezTo>
                  <a:cubicBezTo>
                    <a:pt x="39" y="18"/>
                    <a:pt x="41" y="20"/>
                    <a:pt x="42" y="22"/>
                  </a:cubicBezTo>
                  <a:cubicBezTo>
                    <a:pt x="43" y="24"/>
                    <a:pt x="41" y="27"/>
                    <a:pt x="39" y="29"/>
                  </a:cubicBezTo>
                  <a:cubicBezTo>
                    <a:pt x="36" y="32"/>
                    <a:pt x="30" y="32"/>
                    <a:pt x="26" y="30"/>
                  </a:cubicBezTo>
                  <a:cubicBezTo>
                    <a:pt x="28" y="24"/>
                    <a:pt x="30" y="23"/>
                    <a:pt x="35" y="28"/>
                  </a:cubicBezTo>
                  <a:cubicBezTo>
                    <a:pt x="36" y="26"/>
                    <a:pt x="38" y="25"/>
                    <a:pt x="39" y="23"/>
                  </a:cubicBezTo>
                  <a:cubicBezTo>
                    <a:pt x="35" y="19"/>
                    <a:pt x="26" y="18"/>
                    <a:pt x="22" y="21"/>
                  </a:cubicBezTo>
                  <a:cubicBezTo>
                    <a:pt x="18" y="25"/>
                    <a:pt x="17" y="33"/>
                    <a:pt x="20" y="38"/>
                  </a:cubicBezTo>
                  <a:cubicBezTo>
                    <a:pt x="22" y="39"/>
                    <a:pt x="25" y="41"/>
                    <a:pt x="27" y="41"/>
                  </a:cubicBezTo>
                  <a:cubicBezTo>
                    <a:pt x="37" y="39"/>
                    <a:pt x="45" y="35"/>
                    <a:pt x="51" y="26"/>
                  </a:cubicBezTo>
                  <a:cubicBezTo>
                    <a:pt x="55" y="21"/>
                    <a:pt x="51" y="11"/>
                    <a:pt x="45" y="8"/>
                  </a:cubicBezTo>
                  <a:cubicBezTo>
                    <a:pt x="33" y="1"/>
                    <a:pt x="13" y="8"/>
                    <a:pt x="7" y="20"/>
                  </a:cubicBezTo>
                  <a:cubicBezTo>
                    <a:pt x="4" y="28"/>
                    <a:pt x="7" y="44"/>
                    <a:pt x="15" y="49"/>
                  </a:cubicBezTo>
                  <a:cubicBezTo>
                    <a:pt x="18" y="51"/>
                    <a:pt x="23" y="52"/>
                    <a:pt x="27" y="51"/>
                  </a:cubicBezTo>
                  <a:cubicBezTo>
                    <a:pt x="36" y="51"/>
                    <a:pt x="44" y="49"/>
                    <a:pt x="52" y="49"/>
                  </a:cubicBezTo>
                  <a:cubicBezTo>
                    <a:pt x="57" y="49"/>
                    <a:pt x="61" y="51"/>
                    <a:pt x="65" y="54"/>
                  </a:cubicBezTo>
                  <a:cubicBezTo>
                    <a:pt x="68" y="57"/>
                    <a:pt x="69" y="60"/>
                    <a:pt x="68" y="64"/>
                  </a:cubicBezTo>
                  <a:cubicBezTo>
                    <a:pt x="67" y="68"/>
                    <a:pt x="64" y="71"/>
                    <a:pt x="60" y="72"/>
                  </a:cubicBezTo>
                  <a:cubicBezTo>
                    <a:pt x="59" y="72"/>
                    <a:pt x="58" y="71"/>
                    <a:pt x="56" y="71"/>
                  </a:cubicBezTo>
                  <a:cubicBezTo>
                    <a:pt x="56" y="71"/>
                    <a:pt x="56" y="70"/>
                    <a:pt x="56" y="7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7"/>
            <p:cNvSpPr>
              <a:spLocks/>
            </p:cNvSpPr>
            <p:nvPr/>
          </p:nvSpPr>
          <p:spPr bwMode="auto">
            <a:xfrm>
              <a:off x="7539038" y="304800"/>
              <a:ext cx="73025" cy="73025"/>
            </a:xfrm>
            <a:custGeom>
              <a:avLst/>
              <a:gdLst>
                <a:gd name="T0" fmla="*/ 6 w 27"/>
                <a:gd name="T1" fmla="*/ 0 h 27"/>
                <a:gd name="T2" fmla="*/ 14 w 27"/>
                <a:gd name="T3" fmla="*/ 0 h 27"/>
                <a:gd name="T4" fmla="*/ 8 w 27"/>
                <a:gd name="T5" fmla="*/ 19 h 27"/>
                <a:gd name="T6" fmla="*/ 27 w 27"/>
                <a:gd name="T7" fmla="*/ 20 h 27"/>
                <a:gd name="T8" fmla="*/ 0 w 27"/>
                <a:gd name="T9" fmla="*/ 27 h 27"/>
                <a:gd name="T10" fmla="*/ 6 w 27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6" y="0"/>
                  </a:moveTo>
                  <a:cubicBezTo>
                    <a:pt x="9" y="0"/>
                    <a:pt x="11" y="0"/>
                    <a:pt x="14" y="0"/>
                  </a:cubicBezTo>
                  <a:cubicBezTo>
                    <a:pt x="12" y="7"/>
                    <a:pt x="10" y="13"/>
                    <a:pt x="8" y="19"/>
                  </a:cubicBezTo>
                  <a:cubicBezTo>
                    <a:pt x="14" y="21"/>
                    <a:pt x="21" y="16"/>
                    <a:pt x="27" y="20"/>
                  </a:cubicBezTo>
                  <a:cubicBezTo>
                    <a:pt x="24" y="23"/>
                    <a:pt x="11" y="26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8"/>
            <p:cNvSpPr>
              <a:spLocks noEditPoints="1"/>
            </p:cNvSpPr>
            <p:nvPr/>
          </p:nvSpPr>
          <p:spPr bwMode="auto">
            <a:xfrm>
              <a:off x="7086600" y="460375"/>
              <a:ext cx="76200" cy="98425"/>
            </a:xfrm>
            <a:custGeom>
              <a:avLst/>
              <a:gdLst>
                <a:gd name="T0" fmla="*/ 25 w 28"/>
                <a:gd name="T1" fmla="*/ 1 h 36"/>
                <a:gd name="T2" fmla="*/ 17 w 28"/>
                <a:gd name="T3" fmla="*/ 17 h 36"/>
                <a:gd name="T4" fmla="*/ 15 w 28"/>
                <a:gd name="T5" fmla="*/ 36 h 36"/>
                <a:gd name="T6" fmla="*/ 12 w 28"/>
                <a:gd name="T7" fmla="*/ 22 h 36"/>
                <a:gd name="T8" fmla="*/ 0 w 28"/>
                <a:gd name="T9" fmla="*/ 23 h 36"/>
                <a:gd name="T10" fmla="*/ 12 w 28"/>
                <a:gd name="T11" fmla="*/ 17 h 36"/>
                <a:gd name="T12" fmla="*/ 25 w 28"/>
                <a:gd name="T13" fmla="*/ 1 h 36"/>
                <a:gd name="T14" fmla="*/ 16 w 28"/>
                <a:gd name="T15" fmla="*/ 13 h 36"/>
                <a:gd name="T16" fmla="*/ 22 w 28"/>
                <a:gd name="T17" fmla="*/ 7 h 36"/>
                <a:gd name="T18" fmla="*/ 23 w 28"/>
                <a:gd name="T19" fmla="*/ 5 h 36"/>
                <a:gd name="T20" fmla="*/ 16 w 28"/>
                <a:gd name="T2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6">
                  <a:moveTo>
                    <a:pt x="25" y="1"/>
                  </a:moveTo>
                  <a:cubicBezTo>
                    <a:pt x="28" y="9"/>
                    <a:pt x="20" y="12"/>
                    <a:pt x="17" y="17"/>
                  </a:cubicBezTo>
                  <a:cubicBezTo>
                    <a:pt x="14" y="23"/>
                    <a:pt x="18" y="30"/>
                    <a:pt x="15" y="36"/>
                  </a:cubicBezTo>
                  <a:cubicBezTo>
                    <a:pt x="11" y="32"/>
                    <a:pt x="13" y="27"/>
                    <a:pt x="12" y="22"/>
                  </a:cubicBezTo>
                  <a:cubicBezTo>
                    <a:pt x="8" y="21"/>
                    <a:pt x="5" y="26"/>
                    <a:pt x="0" y="23"/>
                  </a:cubicBezTo>
                  <a:cubicBezTo>
                    <a:pt x="4" y="21"/>
                    <a:pt x="8" y="19"/>
                    <a:pt x="12" y="17"/>
                  </a:cubicBezTo>
                  <a:cubicBezTo>
                    <a:pt x="13" y="4"/>
                    <a:pt x="16" y="0"/>
                    <a:pt x="25" y="1"/>
                  </a:cubicBezTo>
                  <a:close/>
                  <a:moveTo>
                    <a:pt x="16" y="13"/>
                  </a:moveTo>
                  <a:cubicBezTo>
                    <a:pt x="18" y="11"/>
                    <a:pt x="20" y="9"/>
                    <a:pt x="22" y="7"/>
                  </a:cubicBezTo>
                  <a:cubicBezTo>
                    <a:pt x="22" y="6"/>
                    <a:pt x="22" y="5"/>
                    <a:pt x="23" y="5"/>
                  </a:cubicBezTo>
                  <a:cubicBezTo>
                    <a:pt x="17" y="5"/>
                    <a:pt x="16" y="6"/>
                    <a:pt x="16" y="1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9"/>
            <p:cNvSpPr>
              <a:spLocks/>
            </p:cNvSpPr>
            <p:nvPr/>
          </p:nvSpPr>
          <p:spPr bwMode="auto">
            <a:xfrm>
              <a:off x="6307138" y="2490788"/>
              <a:ext cx="87313" cy="176213"/>
            </a:xfrm>
            <a:custGeom>
              <a:avLst/>
              <a:gdLst>
                <a:gd name="T0" fmla="*/ 21 w 32"/>
                <a:gd name="T1" fmla="*/ 35 h 65"/>
                <a:gd name="T2" fmla="*/ 24 w 32"/>
                <a:gd name="T3" fmla="*/ 44 h 65"/>
                <a:gd name="T4" fmla="*/ 18 w 32"/>
                <a:gd name="T5" fmla="*/ 49 h 65"/>
                <a:gd name="T6" fmla="*/ 12 w 32"/>
                <a:gd name="T7" fmla="*/ 44 h 65"/>
                <a:gd name="T8" fmla="*/ 19 w 32"/>
                <a:gd name="T9" fmla="*/ 40 h 65"/>
                <a:gd name="T10" fmla="*/ 20 w 32"/>
                <a:gd name="T11" fmla="*/ 42 h 65"/>
                <a:gd name="T12" fmla="*/ 16 w 32"/>
                <a:gd name="T13" fmla="*/ 44 h 65"/>
                <a:gd name="T14" fmla="*/ 17 w 32"/>
                <a:gd name="T15" fmla="*/ 46 h 65"/>
                <a:gd name="T16" fmla="*/ 21 w 32"/>
                <a:gd name="T17" fmla="*/ 41 h 65"/>
                <a:gd name="T18" fmla="*/ 11 w 32"/>
                <a:gd name="T19" fmla="*/ 38 h 65"/>
                <a:gd name="T20" fmla="*/ 6 w 32"/>
                <a:gd name="T21" fmla="*/ 53 h 65"/>
                <a:gd name="T22" fmla="*/ 21 w 32"/>
                <a:gd name="T23" fmla="*/ 60 h 65"/>
                <a:gd name="T24" fmla="*/ 25 w 32"/>
                <a:gd name="T25" fmla="*/ 52 h 65"/>
                <a:gd name="T26" fmla="*/ 27 w 32"/>
                <a:gd name="T27" fmla="*/ 43 h 65"/>
                <a:gd name="T28" fmla="*/ 18 w 32"/>
                <a:gd name="T29" fmla="*/ 29 h 65"/>
                <a:gd name="T30" fmla="*/ 13 w 32"/>
                <a:gd name="T31" fmla="*/ 5 h 65"/>
                <a:gd name="T32" fmla="*/ 19 w 32"/>
                <a:gd name="T33" fmla="*/ 0 h 65"/>
                <a:gd name="T34" fmla="*/ 25 w 32"/>
                <a:gd name="T35" fmla="*/ 5 h 65"/>
                <a:gd name="T36" fmla="*/ 24 w 32"/>
                <a:gd name="T37" fmla="*/ 7 h 65"/>
                <a:gd name="T38" fmla="*/ 19 w 32"/>
                <a:gd name="T39" fmla="*/ 5 h 65"/>
                <a:gd name="T40" fmla="*/ 15 w 32"/>
                <a:gd name="T41" fmla="*/ 21 h 65"/>
                <a:gd name="T42" fmla="*/ 24 w 32"/>
                <a:gd name="T43" fmla="*/ 29 h 65"/>
                <a:gd name="T44" fmla="*/ 30 w 32"/>
                <a:gd name="T45" fmla="*/ 45 h 65"/>
                <a:gd name="T46" fmla="*/ 26 w 32"/>
                <a:gd name="T47" fmla="*/ 57 h 65"/>
                <a:gd name="T48" fmla="*/ 15 w 32"/>
                <a:gd name="T49" fmla="*/ 63 h 65"/>
                <a:gd name="T50" fmla="*/ 4 w 32"/>
                <a:gd name="T51" fmla="*/ 57 h 65"/>
                <a:gd name="T52" fmla="*/ 5 w 32"/>
                <a:gd name="T53" fmla="*/ 39 h 65"/>
                <a:gd name="T54" fmla="*/ 18 w 32"/>
                <a:gd name="T55" fmla="*/ 34 h 65"/>
                <a:gd name="T56" fmla="*/ 21 w 32"/>
                <a:gd name="T57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65">
                  <a:moveTo>
                    <a:pt x="21" y="35"/>
                  </a:moveTo>
                  <a:cubicBezTo>
                    <a:pt x="25" y="37"/>
                    <a:pt x="25" y="41"/>
                    <a:pt x="24" y="44"/>
                  </a:cubicBezTo>
                  <a:cubicBezTo>
                    <a:pt x="22" y="47"/>
                    <a:pt x="20" y="49"/>
                    <a:pt x="18" y="49"/>
                  </a:cubicBezTo>
                  <a:cubicBezTo>
                    <a:pt x="15" y="50"/>
                    <a:pt x="12" y="48"/>
                    <a:pt x="12" y="44"/>
                  </a:cubicBezTo>
                  <a:cubicBezTo>
                    <a:pt x="14" y="43"/>
                    <a:pt x="16" y="41"/>
                    <a:pt x="19" y="40"/>
                  </a:cubicBezTo>
                  <a:cubicBezTo>
                    <a:pt x="19" y="41"/>
                    <a:pt x="20" y="41"/>
                    <a:pt x="20" y="42"/>
                  </a:cubicBezTo>
                  <a:cubicBezTo>
                    <a:pt x="19" y="43"/>
                    <a:pt x="17" y="43"/>
                    <a:pt x="16" y="44"/>
                  </a:cubicBezTo>
                  <a:cubicBezTo>
                    <a:pt x="16" y="45"/>
                    <a:pt x="17" y="45"/>
                    <a:pt x="17" y="46"/>
                  </a:cubicBezTo>
                  <a:cubicBezTo>
                    <a:pt x="20" y="45"/>
                    <a:pt x="21" y="43"/>
                    <a:pt x="21" y="41"/>
                  </a:cubicBezTo>
                  <a:cubicBezTo>
                    <a:pt x="18" y="37"/>
                    <a:pt x="16" y="36"/>
                    <a:pt x="11" y="38"/>
                  </a:cubicBezTo>
                  <a:cubicBezTo>
                    <a:pt x="7" y="40"/>
                    <a:pt x="4" y="48"/>
                    <a:pt x="6" y="53"/>
                  </a:cubicBezTo>
                  <a:cubicBezTo>
                    <a:pt x="7" y="58"/>
                    <a:pt x="12" y="60"/>
                    <a:pt x="21" y="60"/>
                  </a:cubicBezTo>
                  <a:cubicBezTo>
                    <a:pt x="22" y="57"/>
                    <a:pt x="23" y="55"/>
                    <a:pt x="25" y="52"/>
                  </a:cubicBezTo>
                  <a:cubicBezTo>
                    <a:pt x="26" y="49"/>
                    <a:pt x="26" y="46"/>
                    <a:pt x="27" y="43"/>
                  </a:cubicBezTo>
                  <a:cubicBezTo>
                    <a:pt x="27" y="37"/>
                    <a:pt x="24" y="32"/>
                    <a:pt x="18" y="29"/>
                  </a:cubicBezTo>
                  <a:cubicBezTo>
                    <a:pt x="11" y="25"/>
                    <a:pt x="8" y="12"/>
                    <a:pt x="13" y="5"/>
                  </a:cubicBezTo>
                  <a:cubicBezTo>
                    <a:pt x="14" y="3"/>
                    <a:pt x="17" y="2"/>
                    <a:pt x="19" y="0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3" y="6"/>
                    <a:pt x="21" y="5"/>
                    <a:pt x="19" y="5"/>
                  </a:cubicBezTo>
                  <a:cubicBezTo>
                    <a:pt x="12" y="9"/>
                    <a:pt x="16" y="15"/>
                    <a:pt x="15" y="21"/>
                  </a:cubicBezTo>
                  <a:cubicBezTo>
                    <a:pt x="18" y="24"/>
                    <a:pt x="20" y="27"/>
                    <a:pt x="24" y="29"/>
                  </a:cubicBezTo>
                  <a:cubicBezTo>
                    <a:pt x="28" y="32"/>
                    <a:pt x="32" y="39"/>
                    <a:pt x="30" y="45"/>
                  </a:cubicBezTo>
                  <a:cubicBezTo>
                    <a:pt x="29" y="49"/>
                    <a:pt x="28" y="53"/>
                    <a:pt x="26" y="57"/>
                  </a:cubicBezTo>
                  <a:cubicBezTo>
                    <a:pt x="24" y="63"/>
                    <a:pt x="21" y="65"/>
                    <a:pt x="15" y="63"/>
                  </a:cubicBezTo>
                  <a:cubicBezTo>
                    <a:pt x="10" y="62"/>
                    <a:pt x="6" y="61"/>
                    <a:pt x="4" y="57"/>
                  </a:cubicBezTo>
                  <a:cubicBezTo>
                    <a:pt x="0" y="51"/>
                    <a:pt x="2" y="45"/>
                    <a:pt x="5" y="39"/>
                  </a:cubicBezTo>
                  <a:cubicBezTo>
                    <a:pt x="7" y="34"/>
                    <a:pt x="12" y="33"/>
                    <a:pt x="18" y="34"/>
                  </a:cubicBezTo>
                  <a:cubicBezTo>
                    <a:pt x="19" y="34"/>
                    <a:pt x="20" y="35"/>
                    <a:pt x="21" y="35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0"/>
            <p:cNvSpPr>
              <a:spLocks/>
            </p:cNvSpPr>
            <p:nvPr/>
          </p:nvSpPr>
          <p:spPr bwMode="auto">
            <a:xfrm>
              <a:off x="6770688" y="2578100"/>
              <a:ext cx="80963" cy="111125"/>
            </a:xfrm>
            <a:custGeom>
              <a:avLst/>
              <a:gdLst>
                <a:gd name="T0" fmla="*/ 7 w 30"/>
                <a:gd name="T1" fmla="*/ 41 h 41"/>
                <a:gd name="T2" fmla="*/ 6 w 30"/>
                <a:gd name="T3" fmla="*/ 36 h 41"/>
                <a:gd name="T4" fmla="*/ 15 w 30"/>
                <a:gd name="T5" fmla="*/ 29 h 41"/>
                <a:gd name="T6" fmla="*/ 24 w 30"/>
                <a:gd name="T7" fmla="*/ 15 h 41"/>
                <a:gd name="T8" fmla="*/ 19 w 30"/>
                <a:gd name="T9" fmla="*/ 4 h 41"/>
                <a:gd name="T10" fmla="*/ 6 w 30"/>
                <a:gd name="T11" fmla="*/ 11 h 41"/>
                <a:gd name="T12" fmla="*/ 15 w 30"/>
                <a:gd name="T13" fmla="*/ 18 h 41"/>
                <a:gd name="T14" fmla="*/ 13 w 30"/>
                <a:gd name="T15" fmla="*/ 11 h 41"/>
                <a:gd name="T16" fmla="*/ 20 w 30"/>
                <a:gd name="T17" fmla="*/ 15 h 41"/>
                <a:gd name="T18" fmla="*/ 16 w 30"/>
                <a:gd name="T19" fmla="*/ 22 h 41"/>
                <a:gd name="T20" fmla="*/ 8 w 30"/>
                <a:gd name="T21" fmla="*/ 19 h 41"/>
                <a:gd name="T22" fmla="*/ 5 w 30"/>
                <a:gd name="T23" fmla="*/ 6 h 41"/>
                <a:gd name="T24" fmla="*/ 16 w 30"/>
                <a:gd name="T25" fmla="*/ 0 h 41"/>
                <a:gd name="T26" fmla="*/ 21 w 30"/>
                <a:gd name="T27" fmla="*/ 2 h 41"/>
                <a:gd name="T28" fmla="*/ 24 w 30"/>
                <a:gd name="T29" fmla="*/ 27 h 41"/>
                <a:gd name="T30" fmla="*/ 14 w 30"/>
                <a:gd name="T31" fmla="*/ 33 h 41"/>
                <a:gd name="T32" fmla="*/ 9 w 30"/>
                <a:gd name="T33" fmla="*/ 40 h 41"/>
                <a:gd name="T34" fmla="*/ 7 w 30"/>
                <a:gd name="T3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1">
                  <a:moveTo>
                    <a:pt x="7" y="41"/>
                  </a:moveTo>
                  <a:cubicBezTo>
                    <a:pt x="7" y="39"/>
                    <a:pt x="6" y="37"/>
                    <a:pt x="6" y="36"/>
                  </a:cubicBezTo>
                  <a:cubicBezTo>
                    <a:pt x="7" y="32"/>
                    <a:pt x="11" y="30"/>
                    <a:pt x="15" y="29"/>
                  </a:cubicBezTo>
                  <a:cubicBezTo>
                    <a:pt x="22" y="26"/>
                    <a:pt x="26" y="22"/>
                    <a:pt x="24" y="15"/>
                  </a:cubicBezTo>
                  <a:cubicBezTo>
                    <a:pt x="24" y="11"/>
                    <a:pt x="21" y="7"/>
                    <a:pt x="19" y="4"/>
                  </a:cubicBezTo>
                  <a:cubicBezTo>
                    <a:pt x="12" y="4"/>
                    <a:pt x="7" y="7"/>
                    <a:pt x="6" y="11"/>
                  </a:cubicBezTo>
                  <a:cubicBezTo>
                    <a:pt x="6" y="15"/>
                    <a:pt x="8" y="17"/>
                    <a:pt x="15" y="18"/>
                  </a:cubicBezTo>
                  <a:cubicBezTo>
                    <a:pt x="18" y="15"/>
                    <a:pt x="14" y="13"/>
                    <a:pt x="13" y="11"/>
                  </a:cubicBezTo>
                  <a:cubicBezTo>
                    <a:pt x="17" y="9"/>
                    <a:pt x="17" y="9"/>
                    <a:pt x="20" y="15"/>
                  </a:cubicBezTo>
                  <a:cubicBezTo>
                    <a:pt x="19" y="17"/>
                    <a:pt x="18" y="19"/>
                    <a:pt x="16" y="22"/>
                  </a:cubicBezTo>
                  <a:cubicBezTo>
                    <a:pt x="13" y="21"/>
                    <a:pt x="10" y="20"/>
                    <a:pt x="8" y="19"/>
                  </a:cubicBezTo>
                  <a:cubicBezTo>
                    <a:pt x="2" y="17"/>
                    <a:pt x="0" y="10"/>
                    <a:pt x="5" y="6"/>
                  </a:cubicBezTo>
                  <a:cubicBezTo>
                    <a:pt x="8" y="3"/>
                    <a:pt x="12" y="2"/>
                    <a:pt x="16" y="0"/>
                  </a:cubicBezTo>
                  <a:cubicBezTo>
                    <a:pt x="17" y="0"/>
                    <a:pt x="20" y="1"/>
                    <a:pt x="21" y="2"/>
                  </a:cubicBezTo>
                  <a:cubicBezTo>
                    <a:pt x="29" y="8"/>
                    <a:pt x="30" y="19"/>
                    <a:pt x="24" y="27"/>
                  </a:cubicBezTo>
                  <a:cubicBezTo>
                    <a:pt x="22" y="30"/>
                    <a:pt x="18" y="31"/>
                    <a:pt x="14" y="33"/>
                  </a:cubicBezTo>
                  <a:cubicBezTo>
                    <a:pt x="11" y="34"/>
                    <a:pt x="8" y="36"/>
                    <a:pt x="9" y="40"/>
                  </a:cubicBezTo>
                  <a:cubicBezTo>
                    <a:pt x="8" y="40"/>
                    <a:pt x="7" y="40"/>
                    <a:pt x="7" y="41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1"/>
            <p:cNvSpPr>
              <a:spLocks noEditPoints="1"/>
            </p:cNvSpPr>
            <p:nvPr/>
          </p:nvSpPr>
          <p:spPr bwMode="auto">
            <a:xfrm>
              <a:off x="6657975" y="2784475"/>
              <a:ext cx="82550" cy="103188"/>
            </a:xfrm>
            <a:custGeom>
              <a:avLst/>
              <a:gdLst>
                <a:gd name="T0" fmla="*/ 0 w 30"/>
                <a:gd name="T1" fmla="*/ 20 h 38"/>
                <a:gd name="T2" fmla="*/ 13 w 30"/>
                <a:gd name="T3" fmla="*/ 20 h 38"/>
                <a:gd name="T4" fmla="*/ 22 w 30"/>
                <a:gd name="T5" fmla="*/ 0 h 38"/>
                <a:gd name="T6" fmla="*/ 24 w 30"/>
                <a:gd name="T7" fmla="*/ 1 h 38"/>
                <a:gd name="T8" fmla="*/ 20 w 30"/>
                <a:gd name="T9" fmla="*/ 11 h 38"/>
                <a:gd name="T10" fmla="*/ 17 w 30"/>
                <a:gd name="T11" fmla="*/ 21 h 38"/>
                <a:gd name="T12" fmla="*/ 29 w 30"/>
                <a:gd name="T13" fmla="*/ 36 h 38"/>
                <a:gd name="T14" fmla="*/ 19 w 30"/>
                <a:gd name="T15" fmla="*/ 38 h 38"/>
                <a:gd name="T16" fmla="*/ 14 w 30"/>
                <a:gd name="T17" fmla="*/ 34 h 38"/>
                <a:gd name="T18" fmla="*/ 13 w 30"/>
                <a:gd name="T19" fmla="*/ 24 h 38"/>
                <a:gd name="T20" fmla="*/ 0 w 30"/>
                <a:gd name="T21" fmla="*/ 23 h 38"/>
                <a:gd name="T22" fmla="*/ 0 w 30"/>
                <a:gd name="T23" fmla="*/ 20 h 38"/>
                <a:gd name="T24" fmla="*/ 25 w 30"/>
                <a:gd name="T25" fmla="*/ 34 h 38"/>
                <a:gd name="T26" fmla="*/ 26 w 30"/>
                <a:gd name="T27" fmla="*/ 32 h 38"/>
                <a:gd name="T28" fmla="*/ 18 w 30"/>
                <a:gd name="T29" fmla="*/ 26 h 38"/>
                <a:gd name="T30" fmla="*/ 16 w 30"/>
                <a:gd name="T31" fmla="*/ 27 h 38"/>
                <a:gd name="T32" fmla="*/ 19 w 30"/>
                <a:gd name="T33" fmla="*/ 34 h 38"/>
                <a:gd name="T34" fmla="*/ 25 w 30"/>
                <a:gd name="T35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8">
                  <a:moveTo>
                    <a:pt x="0" y="20"/>
                  </a:moveTo>
                  <a:cubicBezTo>
                    <a:pt x="4" y="20"/>
                    <a:pt x="9" y="20"/>
                    <a:pt x="13" y="20"/>
                  </a:cubicBezTo>
                  <a:cubicBezTo>
                    <a:pt x="16" y="13"/>
                    <a:pt x="19" y="7"/>
                    <a:pt x="22" y="0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2" y="4"/>
                    <a:pt x="21" y="8"/>
                    <a:pt x="20" y="11"/>
                  </a:cubicBezTo>
                  <a:cubicBezTo>
                    <a:pt x="19" y="14"/>
                    <a:pt x="18" y="18"/>
                    <a:pt x="17" y="21"/>
                  </a:cubicBezTo>
                  <a:cubicBezTo>
                    <a:pt x="23" y="25"/>
                    <a:pt x="30" y="27"/>
                    <a:pt x="29" y="36"/>
                  </a:cubicBezTo>
                  <a:cubicBezTo>
                    <a:pt x="26" y="37"/>
                    <a:pt x="23" y="37"/>
                    <a:pt x="19" y="38"/>
                  </a:cubicBezTo>
                  <a:cubicBezTo>
                    <a:pt x="18" y="37"/>
                    <a:pt x="16" y="35"/>
                    <a:pt x="14" y="34"/>
                  </a:cubicBezTo>
                  <a:cubicBezTo>
                    <a:pt x="14" y="31"/>
                    <a:pt x="13" y="28"/>
                    <a:pt x="13" y="24"/>
                  </a:cubicBezTo>
                  <a:cubicBezTo>
                    <a:pt x="9" y="23"/>
                    <a:pt x="5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close/>
                  <a:moveTo>
                    <a:pt x="25" y="34"/>
                  </a:moveTo>
                  <a:cubicBezTo>
                    <a:pt x="25" y="33"/>
                    <a:pt x="25" y="32"/>
                    <a:pt x="26" y="32"/>
                  </a:cubicBezTo>
                  <a:cubicBezTo>
                    <a:pt x="23" y="30"/>
                    <a:pt x="20" y="28"/>
                    <a:pt x="18" y="26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7" y="29"/>
                    <a:pt x="18" y="31"/>
                    <a:pt x="19" y="34"/>
                  </a:cubicBezTo>
                  <a:cubicBezTo>
                    <a:pt x="21" y="34"/>
                    <a:pt x="23" y="34"/>
                    <a:pt x="25" y="34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2"/>
            <p:cNvSpPr>
              <a:spLocks noEditPoints="1"/>
            </p:cNvSpPr>
            <p:nvPr/>
          </p:nvSpPr>
          <p:spPr bwMode="auto">
            <a:xfrm>
              <a:off x="7634288" y="2414588"/>
              <a:ext cx="122238" cy="184150"/>
            </a:xfrm>
            <a:custGeom>
              <a:avLst/>
              <a:gdLst>
                <a:gd name="T0" fmla="*/ 30 w 45"/>
                <a:gd name="T1" fmla="*/ 63 h 68"/>
                <a:gd name="T2" fmla="*/ 39 w 45"/>
                <a:gd name="T3" fmla="*/ 42 h 68"/>
                <a:gd name="T4" fmla="*/ 29 w 45"/>
                <a:gd name="T5" fmla="*/ 34 h 68"/>
                <a:gd name="T6" fmla="*/ 8 w 45"/>
                <a:gd name="T7" fmla="*/ 21 h 68"/>
                <a:gd name="T8" fmla="*/ 14 w 45"/>
                <a:gd name="T9" fmla="*/ 1 h 68"/>
                <a:gd name="T10" fmla="*/ 22 w 45"/>
                <a:gd name="T11" fmla="*/ 3 h 68"/>
                <a:gd name="T12" fmla="*/ 29 w 45"/>
                <a:gd name="T13" fmla="*/ 14 h 68"/>
                <a:gd name="T14" fmla="*/ 25 w 45"/>
                <a:gd name="T15" fmla="*/ 18 h 68"/>
                <a:gd name="T16" fmla="*/ 18 w 45"/>
                <a:gd name="T17" fmla="*/ 15 h 68"/>
                <a:gd name="T18" fmla="*/ 24 w 45"/>
                <a:gd name="T19" fmla="*/ 14 h 68"/>
                <a:gd name="T20" fmla="*/ 18 w 45"/>
                <a:gd name="T21" fmla="*/ 5 h 68"/>
                <a:gd name="T22" fmla="*/ 10 w 45"/>
                <a:gd name="T23" fmla="*/ 7 h 68"/>
                <a:gd name="T24" fmla="*/ 9 w 45"/>
                <a:gd name="T25" fmla="*/ 16 h 68"/>
                <a:gd name="T26" fmla="*/ 22 w 45"/>
                <a:gd name="T27" fmla="*/ 27 h 68"/>
                <a:gd name="T28" fmla="*/ 32 w 45"/>
                <a:gd name="T29" fmla="*/ 32 h 68"/>
                <a:gd name="T30" fmla="*/ 44 w 45"/>
                <a:gd name="T31" fmla="*/ 46 h 68"/>
                <a:gd name="T32" fmla="*/ 33 w 45"/>
                <a:gd name="T33" fmla="*/ 65 h 68"/>
                <a:gd name="T34" fmla="*/ 17 w 45"/>
                <a:gd name="T35" fmla="*/ 63 h 68"/>
                <a:gd name="T36" fmla="*/ 15 w 45"/>
                <a:gd name="T37" fmla="*/ 52 h 68"/>
                <a:gd name="T38" fmla="*/ 26 w 45"/>
                <a:gd name="T39" fmla="*/ 45 h 68"/>
                <a:gd name="T40" fmla="*/ 32 w 45"/>
                <a:gd name="T41" fmla="*/ 58 h 68"/>
                <a:gd name="T42" fmla="*/ 30 w 45"/>
                <a:gd name="T43" fmla="*/ 63 h 68"/>
                <a:gd name="T44" fmla="*/ 30 w 45"/>
                <a:gd name="T45" fmla="*/ 63 h 68"/>
                <a:gd name="T46" fmla="*/ 30 w 45"/>
                <a:gd name="T47" fmla="*/ 63 h 68"/>
                <a:gd name="T48" fmla="*/ 29 w 45"/>
                <a:gd name="T49" fmla="*/ 51 h 68"/>
                <a:gd name="T50" fmla="*/ 25 w 45"/>
                <a:gd name="T51" fmla="*/ 48 h 68"/>
                <a:gd name="T52" fmla="*/ 17 w 45"/>
                <a:gd name="T53" fmla="*/ 57 h 68"/>
                <a:gd name="T54" fmla="*/ 22 w 45"/>
                <a:gd name="T55" fmla="*/ 63 h 68"/>
                <a:gd name="T56" fmla="*/ 21 w 45"/>
                <a:gd name="T57" fmla="*/ 55 h 68"/>
                <a:gd name="T58" fmla="*/ 29 w 45"/>
                <a:gd name="T59" fmla="*/ 51 h 68"/>
                <a:gd name="T60" fmla="*/ 29 w 45"/>
                <a:gd name="T61" fmla="*/ 56 h 68"/>
                <a:gd name="T62" fmla="*/ 27 w 45"/>
                <a:gd name="T63" fmla="*/ 54 h 68"/>
                <a:gd name="T64" fmla="*/ 24 w 45"/>
                <a:gd name="T65" fmla="*/ 58 h 68"/>
                <a:gd name="T66" fmla="*/ 26 w 45"/>
                <a:gd name="T67" fmla="*/ 59 h 68"/>
                <a:gd name="T68" fmla="*/ 29 w 45"/>
                <a:gd name="T69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" h="68">
                  <a:moveTo>
                    <a:pt x="30" y="63"/>
                  </a:moveTo>
                  <a:cubicBezTo>
                    <a:pt x="39" y="57"/>
                    <a:pt x="42" y="50"/>
                    <a:pt x="39" y="42"/>
                  </a:cubicBezTo>
                  <a:cubicBezTo>
                    <a:pt x="37" y="38"/>
                    <a:pt x="34" y="35"/>
                    <a:pt x="29" y="34"/>
                  </a:cubicBezTo>
                  <a:cubicBezTo>
                    <a:pt x="21" y="31"/>
                    <a:pt x="14" y="28"/>
                    <a:pt x="8" y="21"/>
                  </a:cubicBezTo>
                  <a:cubicBezTo>
                    <a:pt x="0" y="13"/>
                    <a:pt x="5" y="4"/>
                    <a:pt x="14" y="1"/>
                  </a:cubicBezTo>
                  <a:cubicBezTo>
                    <a:pt x="16" y="0"/>
                    <a:pt x="20" y="2"/>
                    <a:pt x="22" y="3"/>
                  </a:cubicBezTo>
                  <a:cubicBezTo>
                    <a:pt x="25" y="6"/>
                    <a:pt x="27" y="10"/>
                    <a:pt x="29" y="14"/>
                  </a:cubicBezTo>
                  <a:cubicBezTo>
                    <a:pt x="28" y="16"/>
                    <a:pt x="26" y="17"/>
                    <a:pt x="25" y="18"/>
                  </a:cubicBezTo>
                  <a:cubicBezTo>
                    <a:pt x="23" y="18"/>
                    <a:pt x="21" y="17"/>
                    <a:pt x="18" y="15"/>
                  </a:cubicBezTo>
                  <a:cubicBezTo>
                    <a:pt x="21" y="15"/>
                    <a:pt x="22" y="14"/>
                    <a:pt x="24" y="14"/>
                  </a:cubicBezTo>
                  <a:cubicBezTo>
                    <a:pt x="24" y="10"/>
                    <a:pt x="21" y="7"/>
                    <a:pt x="18" y="5"/>
                  </a:cubicBezTo>
                  <a:cubicBezTo>
                    <a:pt x="15" y="3"/>
                    <a:pt x="12" y="5"/>
                    <a:pt x="10" y="7"/>
                  </a:cubicBezTo>
                  <a:cubicBezTo>
                    <a:pt x="8" y="10"/>
                    <a:pt x="7" y="13"/>
                    <a:pt x="9" y="16"/>
                  </a:cubicBezTo>
                  <a:cubicBezTo>
                    <a:pt x="12" y="21"/>
                    <a:pt x="16" y="25"/>
                    <a:pt x="22" y="27"/>
                  </a:cubicBezTo>
                  <a:cubicBezTo>
                    <a:pt x="25" y="29"/>
                    <a:pt x="29" y="31"/>
                    <a:pt x="32" y="32"/>
                  </a:cubicBezTo>
                  <a:cubicBezTo>
                    <a:pt x="39" y="34"/>
                    <a:pt x="43" y="39"/>
                    <a:pt x="44" y="46"/>
                  </a:cubicBezTo>
                  <a:cubicBezTo>
                    <a:pt x="45" y="51"/>
                    <a:pt x="39" y="61"/>
                    <a:pt x="33" y="65"/>
                  </a:cubicBezTo>
                  <a:cubicBezTo>
                    <a:pt x="28" y="68"/>
                    <a:pt x="21" y="67"/>
                    <a:pt x="17" y="63"/>
                  </a:cubicBezTo>
                  <a:cubicBezTo>
                    <a:pt x="14" y="60"/>
                    <a:pt x="13" y="56"/>
                    <a:pt x="15" y="52"/>
                  </a:cubicBezTo>
                  <a:cubicBezTo>
                    <a:pt x="17" y="48"/>
                    <a:pt x="22" y="44"/>
                    <a:pt x="26" y="45"/>
                  </a:cubicBezTo>
                  <a:cubicBezTo>
                    <a:pt x="31" y="46"/>
                    <a:pt x="34" y="53"/>
                    <a:pt x="32" y="58"/>
                  </a:cubicBezTo>
                  <a:cubicBezTo>
                    <a:pt x="31" y="60"/>
                    <a:pt x="31" y="61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29" y="51"/>
                  </a:moveTo>
                  <a:cubicBezTo>
                    <a:pt x="27" y="50"/>
                    <a:pt x="26" y="48"/>
                    <a:pt x="25" y="48"/>
                  </a:cubicBezTo>
                  <a:cubicBezTo>
                    <a:pt x="20" y="49"/>
                    <a:pt x="18" y="53"/>
                    <a:pt x="17" y="57"/>
                  </a:cubicBezTo>
                  <a:cubicBezTo>
                    <a:pt x="19" y="59"/>
                    <a:pt x="20" y="61"/>
                    <a:pt x="22" y="63"/>
                  </a:cubicBezTo>
                  <a:cubicBezTo>
                    <a:pt x="22" y="60"/>
                    <a:pt x="21" y="57"/>
                    <a:pt x="21" y="55"/>
                  </a:cubicBezTo>
                  <a:cubicBezTo>
                    <a:pt x="24" y="53"/>
                    <a:pt x="26" y="52"/>
                    <a:pt x="29" y="51"/>
                  </a:cubicBezTo>
                  <a:close/>
                  <a:moveTo>
                    <a:pt x="29" y="56"/>
                  </a:moveTo>
                  <a:cubicBezTo>
                    <a:pt x="28" y="55"/>
                    <a:pt x="28" y="55"/>
                    <a:pt x="27" y="54"/>
                  </a:cubicBezTo>
                  <a:cubicBezTo>
                    <a:pt x="26" y="56"/>
                    <a:pt x="25" y="57"/>
                    <a:pt x="24" y="58"/>
                  </a:cubicBezTo>
                  <a:cubicBezTo>
                    <a:pt x="25" y="58"/>
                    <a:pt x="25" y="59"/>
                    <a:pt x="26" y="59"/>
                  </a:cubicBezTo>
                  <a:cubicBezTo>
                    <a:pt x="27" y="58"/>
                    <a:pt x="28" y="57"/>
                    <a:pt x="29" y="56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3"/>
            <p:cNvSpPr>
              <a:spLocks/>
            </p:cNvSpPr>
            <p:nvPr/>
          </p:nvSpPr>
          <p:spPr bwMode="auto">
            <a:xfrm>
              <a:off x="7905750" y="2106613"/>
              <a:ext cx="76200" cy="157163"/>
            </a:xfrm>
            <a:custGeom>
              <a:avLst/>
              <a:gdLst>
                <a:gd name="T0" fmla="*/ 28 w 28"/>
                <a:gd name="T1" fmla="*/ 33 h 58"/>
                <a:gd name="T2" fmla="*/ 14 w 28"/>
                <a:gd name="T3" fmla="*/ 58 h 58"/>
                <a:gd name="T4" fmla="*/ 8 w 28"/>
                <a:gd name="T5" fmla="*/ 49 h 58"/>
                <a:gd name="T6" fmla="*/ 2 w 28"/>
                <a:gd name="T7" fmla="*/ 33 h 58"/>
                <a:gd name="T8" fmla="*/ 0 w 28"/>
                <a:gd name="T9" fmla="*/ 29 h 58"/>
                <a:gd name="T10" fmla="*/ 11 w 28"/>
                <a:gd name="T11" fmla="*/ 0 h 58"/>
                <a:gd name="T12" fmla="*/ 18 w 28"/>
                <a:gd name="T13" fmla="*/ 17 h 58"/>
                <a:gd name="T14" fmla="*/ 28 w 28"/>
                <a:gd name="T15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58">
                  <a:moveTo>
                    <a:pt x="28" y="33"/>
                  </a:moveTo>
                  <a:cubicBezTo>
                    <a:pt x="19" y="39"/>
                    <a:pt x="19" y="49"/>
                    <a:pt x="14" y="58"/>
                  </a:cubicBezTo>
                  <a:cubicBezTo>
                    <a:pt x="10" y="56"/>
                    <a:pt x="8" y="52"/>
                    <a:pt x="8" y="49"/>
                  </a:cubicBezTo>
                  <a:cubicBezTo>
                    <a:pt x="8" y="43"/>
                    <a:pt x="6" y="38"/>
                    <a:pt x="2" y="33"/>
                  </a:cubicBezTo>
                  <a:cubicBezTo>
                    <a:pt x="1" y="32"/>
                    <a:pt x="1" y="31"/>
                    <a:pt x="0" y="29"/>
                  </a:cubicBezTo>
                  <a:cubicBezTo>
                    <a:pt x="8" y="21"/>
                    <a:pt x="6" y="9"/>
                    <a:pt x="11" y="0"/>
                  </a:cubicBezTo>
                  <a:cubicBezTo>
                    <a:pt x="15" y="5"/>
                    <a:pt x="16" y="12"/>
                    <a:pt x="18" y="17"/>
                  </a:cubicBezTo>
                  <a:cubicBezTo>
                    <a:pt x="21" y="22"/>
                    <a:pt x="25" y="27"/>
                    <a:pt x="28" y="3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64"/>
            <p:cNvSpPr>
              <a:spLocks/>
            </p:cNvSpPr>
            <p:nvPr/>
          </p:nvSpPr>
          <p:spPr bwMode="auto">
            <a:xfrm>
              <a:off x="7859713" y="2108200"/>
              <a:ext cx="49213" cy="52388"/>
            </a:xfrm>
            <a:custGeom>
              <a:avLst/>
              <a:gdLst>
                <a:gd name="T0" fmla="*/ 0 w 18"/>
                <a:gd name="T1" fmla="*/ 3 h 19"/>
                <a:gd name="T2" fmla="*/ 18 w 18"/>
                <a:gd name="T3" fmla="*/ 3 h 19"/>
                <a:gd name="T4" fmla="*/ 13 w 18"/>
                <a:gd name="T5" fmla="*/ 19 h 19"/>
                <a:gd name="T6" fmla="*/ 0 w 18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3"/>
                  </a:moveTo>
                  <a:cubicBezTo>
                    <a:pt x="7" y="3"/>
                    <a:pt x="13" y="0"/>
                    <a:pt x="18" y="3"/>
                  </a:cubicBezTo>
                  <a:cubicBezTo>
                    <a:pt x="17" y="9"/>
                    <a:pt x="15" y="14"/>
                    <a:pt x="13" y="19"/>
                  </a:cubicBezTo>
                  <a:cubicBezTo>
                    <a:pt x="6" y="15"/>
                    <a:pt x="3" y="10"/>
                    <a:pt x="0" y="3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5"/>
            <p:cNvSpPr>
              <a:spLocks/>
            </p:cNvSpPr>
            <p:nvPr/>
          </p:nvSpPr>
          <p:spPr bwMode="auto">
            <a:xfrm>
              <a:off x="7962900" y="2127250"/>
              <a:ext cx="38100" cy="38100"/>
            </a:xfrm>
            <a:custGeom>
              <a:avLst/>
              <a:gdLst>
                <a:gd name="T0" fmla="*/ 11 w 14"/>
                <a:gd name="T1" fmla="*/ 2 h 14"/>
                <a:gd name="T2" fmla="*/ 11 w 14"/>
                <a:gd name="T3" fmla="*/ 10 h 14"/>
                <a:gd name="T4" fmla="*/ 1 w 14"/>
                <a:gd name="T5" fmla="*/ 11 h 14"/>
                <a:gd name="T6" fmla="*/ 0 w 14"/>
                <a:gd name="T7" fmla="*/ 5 h 14"/>
                <a:gd name="T8" fmla="*/ 11 w 1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3" y="5"/>
                    <a:pt x="14" y="8"/>
                    <a:pt x="11" y="10"/>
                  </a:cubicBezTo>
                  <a:cubicBezTo>
                    <a:pt x="8" y="14"/>
                    <a:pt x="5" y="12"/>
                    <a:pt x="1" y="11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4" y="0"/>
                    <a:pt x="5" y="0"/>
                    <a:pt x="11" y="2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66"/>
            <p:cNvSpPr>
              <a:spLocks/>
            </p:cNvSpPr>
            <p:nvPr/>
          </p:nvSpPr>
          <p:spPr bwMode="auto">
            <a:xfrm>
              <a:off x="8010525" y="2098675"/>
              <a:ext cx="20638" cy="26988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9 h 10"/>
                <a:gd name="T4" fmla="*/ 0 w 8"/>
                <a:gd name="T5" fmla="*/ 4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4"/>
                    <a:pt x="8" y="4"/>
                    <a:pt x="6" y="9"/>
                  </a:cubicBezTo>
                  <a:cubicBezTo>
                    <a:pt x="2" y="10"/>
                    <a:pt x="1" y="8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7"/>
            <p:cNvSpPr>
              <a:spLocks/>
            </p:cNvSpPr>
            <p:nvPr/>
          </p:nvSpPr>
          <p:spPr bwMode="auto">
            <a:xfrm>
              <a:off x="6110288" y="1730375"/>
              <a:ext cx="30163" cy="30163"/>
            </a:xfrm>
            <a:custGeom>
              <a:avLst/>
              <a:gdLst>
                <a:gd name="T0" fmla="*/ 4 w 11"/>
                <a:gd name="T1" fmla="*/ 11 h 11"/>
                <a:gd name="T2" fmla="*/ 5 w 11"/>
                <a:gd name="T3" fmla="*/ 0 h 11"/>
                <a:gd name="T4" fmla="*/ 11 w 11"/>
                <a:gd name="T5" fmla="*/ 3 h 11"/>
                <a:gd name="T6" fmla="*/ 10 w 11"/>
                <a:gd name="T7" fmla="*/ 11 h 11"/>
                <a:gd name="T8" fmla="*/ 4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4" y="11"/>
                  </a:moveTo>
                  <a:cubicBezTo>
                    <a:pt x="0" y="5"/>
                    <a:pt x="0" y="4"/>
                    <a:pt x="5" y="0"/>
                  </a:cubicBezTo>
                  <a:cubicBezTo>
                    <a:pt x="7" y="1"/>
                    <a:pt x="9" y="2"/>
                    <a:pt x="11" y="3"/>
                  </a:cubicBezTo>
                  <a:cubicBezTo>
                    <a:pt x="11" y="6"/>
                    <a:pt x="10" y="8"/>
                    <a:pt x="10" y="11"/>
                  </a:cubicBezTo>
                  <a:cubicBezTo>
                    <a:pt x="7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F4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1" name="组合 470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tx1"/>
          </a:solidFill>
        </p:grpSpPr>
        <p:sp>
          <p:nvSpPr>
            <p:cNvPr id="472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01" name="矩形 500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shutterstock_385258480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309720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8FF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287" name="Group 35780"/>
          <p:cNvGrpSpPr>
            <a:grpSpLocks noChangeAspect="1"/>
          </p:cNvGrpSpPr>
          <p:nvPr/>
        </p:nvGrpSpPr>
        <p:grpSpPr bwMode="auto">
          <a:xfrm>
            <a:off x="2455864" y="1713713"/>
            <a:ext cx="7285036" cy="3425814"/>
            <a:chOff x="2875" y="1704"/>
            <a:chExt cx="1933" cy="909"/>
          </a:xfrm>
        </p:grpSpPr>
        <p:grpSp>
          <p:nvGrpSpPr>
            <p:cNvPr id="47289" name="Group 35981"/>
            <p:cNvGrpSpPr>
              <a:grpSpLocks/>
            </p:cNvGrpSpPr>
            <p:nvPr/>
          </p:nvGrpSpPr>
          <p:grpSpPr bwMode="auto">
            <a:xfrm>
              <a:off x="2875" y="1704"/>
              <a:ext cx="452" cy="640"/>
              <a:chOff x="2875" y="1704"/>
              <a:chExt cx="452" cy="640"/>
            </a:xfrm>
          </p:grpSpPr>
          <p:sp>
            <p:nvSpPr>
              <p:cNvPr id="49460" name="Oval 35781"/>
              <p:cNvSpPr>
                <a:spLocks noChangeArrowheads="1"/>
              </p:cNvSpPr>
              <p:nvPr/>
            </p:nvSpPr>
            <p:spPr bwMode="auto">
              <a:xfrm>
                <a:off x="2875" y="1852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1" name="Oval 35782"/>
              <p:cNvSpPr>
                <a:spLocks noChangeArrowheads="1"/>
              </p:cNvSpPr>
              <p:nvPr/>
            </p:nvSpPr>
            <p:spPr bwMode="auto">
              <a:xfrm>
                <a:off x="2888" y="1790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2" name="Oval 35783"/>
              <p:cNvSpPr>
                <a:spLocks noChangeArrowheads="1"/>
              </p:cNvSpPr>
              <p:nvPr/>
            </p:nvSpPr>
            <p:spPr bwMode="auto">
              <a:xfrm>
                <a:off x="2936" y="1742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3" name="Oval 35784"/>
              <p:cNvSpPr>
                <a:spLocks noChangeArrowheads="1"/>
              </p:cNvSpPr>
              <p:nvPr/>
            </p:nvSpPr>
            <p:spPr bwMode="auto">
              <a:xfrm>
                <a:off x="2955" y="1876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4" name="Oval 35785"/>
              <p:cNvSpPr>
                <a:spLocks noChangeArrowheads="1"/>
              </p:cNvSpPr>
              <p:nvPr/>
            </p:nvSpPr>
            <p:spPr bwMode="auto">
              <a:xfrm>
                <a:off x="2998" y="1884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5" name="Oval 35786"/>
              <p:cNvSpPr>
                <a:spLocks noChangeArrowheads="1"/>
              </p:cNvSpPr>
              <p:nvPr/>
            </p:nvSpPr>
            <p:spPr bwMode="auto">
              <a:xfrm>
                <a:off x="2974" y="180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6" name="Oval 35787"/>
              <p:cNvSpPr>
                <a:spLocks noChangeArrowheads="1"/>
              </p:cNvSpPr>
              <p:nvPr/>
            </p:nvSpPr>
            <p:spPr bwMode="auto">
              <a:xfrm>
                <a:off x="2976" y="1847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7" name="Oval 35788"/>
              <p:cNvSpPr>
                <a:spLocks noChangeArrowheads="1"/>
              </p:cNvSpPr>
              <p:nvPr/>
            </p:nvSpPr>
            <p:spPr bwMode="auto">
              <a:xfrm>
                <a:off x="3038" y="184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8" name="Oval 35789"/>
              <p:cNvSpPr>
                <a:spLocks noChangeArrowheads="1"/>
              </p:cNvSpPr>
              <p:nvPr/>
            </p:nvSpPr>
            <p:spPr bwMode="auto">
              <a:xfrm>
                <a:off x="2995" y="1763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69" name="Oval 35790"/>
              <p:cNvSpPr>
                <a:spLocks noChangeArrowheads="1"/>
              </p:cNvSpPr>
              <p:nvPr/>
            </p:nvSpPr>
            <p:spPr bwMode="auto">
              <a:xfrm>
                <a:off x="3041" y="171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0" name="Oval 35791"/>
              <p:cNvSpPr>
                <a:spLocks noChangeArrowheads="1"/>
              </p:cNvSpPr>
              <p:nvPr/>
            </p:nvSpPr>
            <p:spPr bwMode="auto">
              <a:xfrm>
                <a:off x="3100" y="1707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1" name="Oval 35792"/>
              <p:cNvSpPr>
                <a:spLocks noChangeArrowheads="1"/>
              </p:cNvSpPr>
              <p:nvPr/>
            </p:nvSpPr>
            <p:spPr bwMode="auto">
              <a:xfrm>
                <a:off x="3164" y="171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2" name="Oval 35793"/>
              <p:cNvSpPr>
                <a:spLocks noChangeArrowheads="1"/>
              </p:cNvSpPr>
              <p:nvPr/>
            </p:nvSpPr>
            <p:spPr bwMode="auto">
              <a:xfrm>
                <a:off x="3223" y="1752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3" name="Oval 35794"/>
              <p:cNvSpPr>
                <a:spLocks noChangeArrowheads="1"/>
              </p:cNvSpPr>
              <p:nvPr/>
            </p:nvSpPr>
            <p:spPr bwMode="auto">
              <a:xfrm>
                <a:off x="3268" y="1825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4" name="Oval 35795"/>
              <p:cNvSpPr>
                <a:spLocks noChangeArrowheads="1"/>
              </p:cNvSpPr>
              <p:nvPr/>
            </p:nvSpPr>
            <p:spPr bwMode="auto">
              <a:xfrm>
                <a:off x="3284" y="1903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5" name="Oval 35796"/>
              <p:cNvSpPr>
                <a:spLocks noChangeArrowheads="1"/>
              </p:cNvSpPr>
              <p:nvPr/>
            </p:nvSpPr>
            <p:spPr bwMode="auto">
              <a:xfrm>
                <a:off x="3276" y="1970"/>
                <a:ext cx="14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6" name="Oval 35797"/>
              <p:cNvSpPr>
                <a:spLocks noChangeArrowheads="1"/>
              </p:cNvSpPr>
              <p:nvPr/>
            </p:nvSpPr>
            <p:spPr bwMode="auto">
              <a:xfrm>
                <a:off x="3258" y="2003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7" name="Oval 35798"/>
              <p:cNvSpPr>
                <a:spLocks noChangeArrowheads="1"/>
              </p:cNvSpPr>
              <p:nvPr/>
            </p:nvSpPr>
            <p:spPr bwMode="auto">
              <a:xfrm>
                <a:off x="2995" y="1736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8" name="Oval 35799"/>
              <p:cNvSpPr>
                <a:spLocks noChangeArrowheads="1"/>
              </p:cNvSpPr>
              <p:nvPr/>
            </p:nvSpPr>
            <p:spPr bwMode="auto">
              <a:xfrm>
                <a:off x="3030" y="1739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79" name="Oval 35800"/>
              <p:cNvSpPr>
                <a:spLocks noChangeArrowheads="1"/>
              </p:cNvSpPr>
              <p:nvPr/>
            </p:nvSpPr>
            <p:spPr bwMode="auto">
              <a:xfrm>
                <a:off x="3086" y="1758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0" name="Oval 35801"/>
              <p:cNvSpPr>
                <a:spLocks noChangeArrowheads="1"/>
              </p:cNvSpPr>
              <p:nvPr/>
            </p:nvSpPr>
            <p:spPr bwMode="auto">
              <a:xfrm>
                <a:off x="3081" y="187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1" name="Oval 35802"/>
              <p:cNvSpPr>
                <a:spLocks noChangeArrowheads="1"/>
              </p:cNvSpPr>
              <p:nvPr/>
            </p:nvSpPr>
            <p:spPr bwMode="auto">
              <a:xfrm>
                <a:off x="3092" y="1914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2" name="Oval 35803"/>
              <p:cNvSpPr>
                <a:spLocks noChangeArrowheads="1"/>
              </p:cNvSpPr>
              <p:nvPr/>
            </p:nvSpPr>
            <p:spPr bwMode="auto">
              <a:xfrm>
                <a:off x="3142" y="1814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3" name="Oval 35804"/>
              <p:cNvSpPr>
                <a:spLocks noChangeArrowheads="1"/>
              </p:cNvSpPr>
              <p:nvPr/>
            </p:nvSpPr>
            <p:spPr bwMode="auto">
              <a:xfrm>
                <a:off x="3059" y="1844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4" name="Oval 35805"/>
              <p:cNvSpPr>
                <a:spLocks noChangeArrowheads="1"/>
              </p:cNvSpPr>
              <p:nvPr/>
            </p:nvSpPr>
            <p:spPr bwMode="auto">
              <a:xfrm>
                <a:off x="3083" y="1812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5" name="Oval 35806"/>
              <p:cNvSpPr>
                <a:spLocks noChangeArrowheads="1"/>
              </p:cNvSpPr>
              <p:nvPr/>
            </p:nvSpPr>
            <p:spPr bwMode="auto">
              <a:xfrm>
                <a:off x="3150" y="182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6" name="Oval 35807"/>
              <p:cNvSpPr>
                <a:spLocks noChangeArrowheads="1"/>
              </p:cNvSpPr>
              <p:nvPr/>
            </p:nvSpPr>
            <p:spPr bwMode="auto">
              <a:xfrm>
                <a:off x="3183" y="1838"/>
                <a:ext cx="13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7" name="Oval 35808"/>
              <p:cNvSpPr>
                <a:spLocks noChangeArrowheads="1"/>
              </p:cNvSpPr>
              <p:nvPr/>
            </p:nvSpPr>
            <p:spPr bwMode="auto">
              <a:xfrm>
                <a:off x="3191" y="1892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8" name="Oval 35809"/>
              <p:cNvSpPr>
                <a:spLocks noChangeArrowheads="1"/>
              </p:cNvSpPr>
              <p:nvPr/>
            </p:nvSpPr>
            <p:spPr bwMode="auto">
              <a:xfrm>
                <a:off x="3180" y="1922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89" name="Oval 35810"/>
              <p:cNvSpPr>
                <a:spLocks noChangeArrowheads="1"/>
              </p:cNvSpPr>
              <p:nvPr/>
            </p:nvSpPr>
            <p:spPr bwMode="auto">
              <a:xfrm>
                <a:off x="3078" y="1960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0" name="Oval 35811"/>
              <p:cNvSpPr>
                <a:spLocks noChangeArrowheads="1"/>
              </p:cNvSpPr>
              <p:nvPr/>
            </p:nvSpPr>
            <p:spPr bwMode="auto">
              <a:xfrm>
                <a:off x="3183" y="1981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1" name="Oval 35812"/>
              <p:cNvSpPr>
                <a:spLocks noChangeArrowheads="1"/>
              </p:cNvSpPr>
              <p:nvPr/>
            </p:nvSpPr>
            <p:spPr bwMode="auto">
              <a:xfrm>
                <a:off x="3158" y="2046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2" name="Oval 35813"/>
              <p:cNvSpPr>
                <a:spLocks noChangeArrowheads="1"/>
              </p:cNvSpPr>
              <p:nvPr/>
            </p:nvSpPr>
            <p:spPr bwMode="auto">
              <a:xfrm>
                <a:off x="3057" y="1986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3" name="Oval 35814"/>
              <p:cNvSpPr>
                <a:spLocks noChangeArrowheads="1"/>
              </p:cNvSpPr>
              <p:nvPr/>
            </p:nvSpPr>
            <p:spPr bwMode="auto">
              <a:xfrm>
                <a:off x="3175" y="2011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4" name="Oval 35815"/>
              <p:cNvSpPr>
                <a:spLocks noChangeArrowheads="1"/>
              </p:cNvSpPr>
              <p:nvPr/>
            </p:nvSpPr>
            <p:spPr bwMode="auto">
              <a:xfrm>
                <a:off x="3089" y="2019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5" name="Oval 35816"/>
              <p:cNvSpPr>
                <a:spLocks noChangeArrowheads="1"/>
              </p:cNvSpPr>
              <p:nvPr/>
            </p:nvSpPr>
            <p:spPr bwMode="auto">
              <a:xfrm>
                <a:off x="3038" y="2038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6" name="Oval 35817"/>
              <p:cNvSpPr>
                <a:spLocks noChangeArrowheads="1"/>
              </p:cNvSpPr>
              <p:nvPr/>
            </p:nvSpPr>
            <p:spPr bwMode="auto">
              <a:xfrm>
                <a:off x="2987" y="2059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7" name="Oval 35818"/>
              <p:cNvSpPr>
                <a:spLocks noChangeArrowheads="1"/>
              </p:cNvSpPr>
              <p:nvPr/>
            </p:nvSpPr>
            <p:spPr bwMode="auto">
              <a:xfrm>
                <a:off x="3033" y="2078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8" name="Oval 35819"/>
              <p:cNvSpPr>
                <a:spLocks noChangeArrowheads="1"/>
              </p:cNvSpPr>
              <p:nvPr/>
            </p:nvSpPr>
            <p:spPr bwMode="auto">
              <a:xfrm>
                <a:off x="3051" y="2105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99" name="Oval 35820"/>
              <p:cNvSpPr>
                <a:spLocks noChangeArrowheads="1"/>
              </p:cNvSpPr>
              <p:nvPr/>
            </p:nvSpPr>
            <p:spPr bwMode="auto">
              <a:xfrm>
                <a:off x="3035" y="2086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0" name="Oval 35821"/>
              <p:cNvSpPr>
                <a:spLocks noChangeArrowheads="1"/>
              </p:cNvSpPr>
              <p:nvPr/>
            </p:nvSpPr>
            <p:spPr bwMode="auto">
              <a:xfrm>
                <a:off x="3006" y="2118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1" name="Oval 35822"/>
              <p:cNvSpPr>
                <a:spLocks noChangeArrowheads="1"/>
              </p:cNvSpPr>
              <p:nvPr/>
            </p:nvSpPr>
            <p:spPr bwMode="auto">
              <a:xfrm>
                <a:off x="3067" y="2129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2" name="Oval 35823"/>
              <p:cNvSpPr>
                <a:spLocks noChangeArrowheads="1"/>
              </p:cNvSpPr>
              <p:nvPr/>
            </p:nvSpPr>
            <p:spPr bwMode="auto">
              <a:xfrm>
                <a:off x="3078" y="2124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3" name="Oval 35824"/>
              <p:cNvSpPr>
                <a:spLocks noChangeArrowheads="1"/>
              </p:cNvSpPr>
              <p:nvPr/>
            </p:nvSpPr>
            <p:spPr bwMode="auto">
              <a:xfrm>
                <a:off x="3051" y="2151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4" name="Oval 35825"/>
              <p:cNvSpPr>
                <a:spLocks noChangeArrowheads="1"/>
              </p:cNvSpPr>
              <p:nvPr/>
            </p:nvSpPr>
            <p:spPr bwMode="auto">
              <a:xfrm>
                <a:off x="2987" y="2164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5" name="Oval 35826"/>
              <p:cNvSpPr>
                <a:spLocks noChangeArrowheads="1"/>
              </p:cNvSpPr>
              <p:nvPr/>
            </p:nvSpPr>
            <p:spPr bwMode="auto">
              <a:xfrm>
                <a:off x="2966" y="217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6" name="Oval 35827"/>
              <p:cNvSpPr>
                <a:spLocks noChangeArrowheads="1"/>
              </p:cNvSpPr>
              <p:nvPr/>
            </p:nvSpPr>
            <p:spPr bwMode="auto">
              <a:xfrm>
                <a:off x="3078" y="2156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7" name="Oval 35828"/>
              <p:cNvSpPr>
                <a:spLocks noChangeArrowheads="1"/>
              </p:cNvSpPr>
              <p:nvPr/>
            </p:nvSpPr>
            <p:spPr bwMode="auto">
              <a:xfrm>
                <a:off x="3011" y="2177"/>
                <a:ext cx="14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8" name="Oval 35829"/>
              <p:cNvSpPr>
                <a:spLocks noChangeArrowheads="1"/>
              </p:cNvSpPr>
              <p:nvPr/>
            </p:nvSpPr>
            <p:spPr bwMode="auto">
              <a:xfrm>
                <a:off x="3014" y="2212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09" name="Oval 35830"/>
              <p:cNvSpPr>
                <a:spLocks noChangeArrowheads="1"/>
              </p:cNvSpPr>
              <p:nvPr/>
            </p:nvSpPr>
            <p:spPr bwMode="auto">
              <a:xfrm>
                <a:off x="3049" y="223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0" name="Oval 35831"/>
              <p:cNvSpPr>
                <a:spLocks noChangeArrowheads="1"/>
              </p:cNvSpPr>
              <p:nvPr/>
            </p:nvSpPr>
            <p:spPr bwMode="auto">
              <a:xfrm>
                <a:off x="2979" y="2199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1" name="Oval 35832"/>
              <p:cNvSpPr>
                <a:spLocks noChangeArrowheads="1"/>
              </p:cNvSpPr>
              <p:nvPr/>
            </p:nvSpPr>
            <p:spPr bwMode="auto">
              <a:xfrm>
                <a:off x="2947" y="2207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2" name="Oval 35833"/>
              <p:cNvSpPr>
                <a:spLocks noChangeArrowheads="1"/>
              </p:cNvSpPr>
              <p:nvPr/>
            </p:nvSpPr>
            <p:spPr bwMode="auto">
              <a:xfrm>
                <a:off x="2912" y="2223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3" name="Oval 35834"/>
              <p:cNvSpPr>
                <a:spLocks noChangeArrowheads="1"/>
              </p:cNvSpPr>
              <p:nvPr/>
            </p:nvSpPr>
            <p:spPr bwMode="auto">
              <a:xfrm>
                <a:off x="2915" y="2258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4" name="Oval 35835"/>
              <p:cNvSpPr>
                <a:spLocks noChangeArrowheads="1"/>
              </p:cNvSpPr>
              <p:nvPr/>
            </p:nvSpPr>
            <p:spPr bwMode="auto">
              <a:xfrm>
                <a:off x="2963" y="2272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5" name="Oval 35836"/>
              <p:cNvSpPr>
                <a:spLocks noChangeArrowheads="1"/>
              </p:cNvSpPr>
              <p:nvPr/>
            </p:nvSpPr>
            <p:spPr bwMode="auto">
              <a:xfrm>
                <a:off x="3014" y="2282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6" name="Oval 35837"/>
              <p:cNvSpPr>
                <a:spLocks noChangeArrowheads="1"/>
              </p:cNvSpPr>
              <p:nvPr/>
            </p:nvSpPr>
            <p:spPr bwMode="auto">
              <a:xfrm>
                <a:off x="3041" y="2288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7" name="Oval 35838"/>
              <p:cNvSpPr>
                <a:spLocks noChangeArrowheads="1"/>
              </p:cNvSpPr>
              <p:nvPr/>
            </p:nvSpPr>
            <p:spPr bwMode="auto">
              <a:xfrm>
                <a:off x="3070" y="2247"/>
                <a:ext cx="13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8" name="Oval 35839"/>
              <p:cNvSpPr>
                <a:spLocks noChangeArrowheads="1"/>
              </p:cNvSpPr>
              <p:nvPr/>
            </p:nvSpPr>
            <p:spPr bwMode="auto">
              <a:xfrm>
                <a:off x="3081" y="2250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19" name="Oval 35840"/>
              <p:cNvSpPr>
                <a:spLocks noChangeArrowheads="1"/>
              </p:cNvSpPr>
              <p:nvPr/>
            </p:nvSpPr>
            <p:spPr bwMode="auto">
              <a:xfrm>
                <a:off x="3065" y="2223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0" name="Oval 35841"/>
              <p:cNvSpPr>
                <a:spLocks noChangeArrowheads="1"/>
              </p:cNvSpPr>
              <p:nvPr/>
            </p:nvSpPr>
            <p:spPr bwMode="auto">
              <a:xfrm>
                <a:off x="3097" y="2261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1" name="Oval 35842"/>
              <p:cNvSpPr>
                <a:spLocks noChangeArrowheads="1"/>
              </p:cNvSpPr>
              <p:nvPr/>
            </p:nvSpPr>
            <p:spPr bwMode="auto">
              <a:xfrm>
                <a:off x="3113" y="2234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2" name="Oval 35843"/>
              <p:cNvSpPr>
                <a:spLocks noChangeArrowheads="1"/>
              </p:cNvSpPr>
              <p:nvPr/>
            </p:nvSpPr>
            <p:spPr bwMode="auto">
              <a:xfrm>
                <a:off x="3137" y="223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3" name="Oval 35844"/>
              <p:cNvSpPr>
                <a:spLocks noChangeArrowheads="1"/>
              </p:cNvSpPr>
              <p:nvPr/>
            </p:nvSpPr>
            <p:spPr bwMode="auto">
              <a:xfrm>
                <a:off x="3124" y="2277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4" name="Oval 35845"/>
              <p:cNvSpPr>
                <a:spLocks noChangeArrowheads="1"/>
              </p:cNvSpPr>
              <p:nvPr/>
            </p:nvSpPr>
            <p:spPr bwMode="auto">
              <a:xfrm>
                <a:off x="3113" y="2307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5" name="Oval 35846"/>
              <p:cNvSpPr>
                <a:spLocks noChangeArrowheads="1"/>
              </p:cNvSpPr>
              <p:nvPr/>
            </p:nvSpPr>
            <p:spPr bwMode="auto">
              <a:xfrm>
                <a:off x="3145" y="2288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6" name="Oval 35847"/>
              <p:cNvSpPr>
                <a:spLocks noChangeArrowheads="1"/>
              </p:cNvSpPr>
              <p:nvPr/>
            </p:nvSpPr>
            <p:spPr bwMode="auto">
              <a:xfrm>
                <a:off x="3102" y="2202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7" name="Oval 35848"/>
              <p:cNvSpPr>
                <a:spLocks noChangeArrowheads="1"/>
              </p:cNvSpPr>
              <p:nvPr/>
            </p:nvSpPr>
            <p:spPr bwMode="auto">
              <a:xfrm>
                <a:off x="3148" y="2210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8" name="Oval 35849"/>
              <p:cNvSpPr>
                <a:spLocks noChangeArrowheads="1"/>
              </p:cNvSpPr>
              <p:nvPr/>
            </p:nvSpPr>
            <p:spPr bwMode="auto">
              <a:xfrm>
                <a:off x="3204" y="2253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29" name="Oval 35850"/>
              <p:cNvSpPr>
                <a:spLocks noChangeArrowheads="1"/>
              </p:cNvSpPr>
              <p:nvPr/>
            </p:nvSpPr>
            <p:spPr bwMode="auto">
              <a:xfrm>
                <a:off x="3166" y="2202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0" name="Oval 35851"/>
              <p:cNvSpPr>
                <a:spLocks noChangeArrowheads="1"/>
              </p:cNvSpPr>
              <p:nvPr/>
            </p:nvSpPr>
            <p:spPr bwMode="auto">
              <a:xfrm>
                <a:off x="3212" y="2223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1" name="Oval 35852"/>
              <p:cNvSpPr>
                <a:spLocks noChangeArrowheads="1"/>
              </p:cNvSpPr>
              <p:nvPr/>
            </p:nvSpPr>
            <p:spPr bwMode="auto">
              <a:xfrm>
                <a:off x="3215" y="2226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2" name="Oval 35853"/>
              <p:cNvSpPr>
                <a:spLocks noChangeArrowheads="1"/>
              </p:cNvSpPr>
              <p:nvPr/>
            </p:nvSpPr>
            <p:spPr bwMode="auto">
              <a:xfrm>
                <a:off x="2925" y="2124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3" name="Oval 35854"/>
              <p:cNvSpPr>
                <a:spLocks noChangeArrowheads="1"/>
              </p:cNvSpPr>
              <p:nvPr/>
            </p:nvSpPr>
            <p:spPr bwMode="auto">
              <a:xfrm>
                <a:off x="2907" y="216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4" name="Oval 35855"/>
              <p:cNvSpPr>
                <a:spLocks noChangeArrowheads="1"/>
              </p:cNvSpPr>
              <p:nvPr/>
            </p:nvSpPr>
            <p:spPr bwMode="auto">
              <a:xfrm>
                <a:off x="3153" y="2062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5" name="Oval 35856"/>
              <p:cNvSpPr>
                <a:spLocks noChangeArrowheads="1"/>
              </p:cNvSpPr>
              <p:nvPr/>
            </p:nvSpPr>
            <p:spPr bwMode="auto">
              <a:xfrm>
                <a:off x="3153" y="209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6" name="Oval 35857"/>
              <p:cNvSpPr>
                <a:spLocks noChangeArrowheads="1"/>
              </p:cNvSpPr>
              <p:nvPr/>
            </p:nvSpPr>
            <p:spPr bwMode="auto">
              <a:xfrm>
                <a:off x="3150" y="2108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7" name="Oval 35858"/>
              <p:cNvSpPr>
                <a:spLocks noChangeArrowheads="1"/>
              </p:cNvSpPr>
              <p:nvPr/>
            </p:nvSpPr>
            <p:spPr bwMode="auto">
              <a:xfrm>
                <a:off x="3177" y="2081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8" name="Oval 35859"/>
              <p:cNvSpPr>
                <a:spLocks noChangeArrowheads="1"/>
              </p:cNvSpPr>
              <p:nvPr/>
            </p:nvSpPr>
            <p:spPr bwMode="auto">
              <a:xfrm>
                <a:off x="3158" y="1946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39" name="Oval 35860"/>
              <p:cNvSpPr>
                <a:spLocks noChangeArrowheads="1"/>
              </p:cNvSpPr>
              <p:nvPr/>
            </p:nvSpPr>
            <p:spPr bwMode="auto">
              <a:xfrm>
                <a:off x="3169" y="2172"/>
                <a:ext cx="14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0" name="Oval 35861"/>
              <p:cNvSpPr>
                <a:spLocks noChangeArrowheads="1"/>
              </p:cNvSpPr>
              <p:nvPr/>
            </p:nvSpPr>
            <p:spPr bwMode="auto">
              <a:xfrm>
                <a:off x="3217" y="2172"/>
                <a:ext cx="14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1" name="Oval 35862"/>
              <p:cNvSpPr>
                <a:spLocks noChangeArrowheads="1"/>
              </p:cNvSpPr>
              <p:nvPr/>
            </p:nvSpPr>
            <p:spPr bwMode="auto">
              <a:xfrm>
                <a:off x="3201" y="2156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2" name="Oval 35863"/>
              <p:cNvSpPr>
                <a:spLocks noChangeArrowheads="1"/>
              </p:cNvSpPr>
              <p:nvPr/>
            </p:nvSpPr>
            <p:spPr bwMode="auto">
              <a:xfrm>
                <a:off x="3236" y="216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3" name="Oval 35864"/>
              <p:cNvSpPr>
                <a:spLocks noChangeArrowheads="1"/>
              </p:cNvSpPr>
              <p:nvPr/>
            </p:nvSpPr>
            <p:spPr bwMode="auto">
              <a:xfrm>
                <a:off x="3217" y="232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4" name="Oval 35865"/>
              <p:cNvSpPr>
                <a:spLocks noChangeArrowheads="1"/>
              </p:cNvSpPr>
              <p:nvPr/>
            </p:nvSpPr>
            <p:spPr bwMode="auto">
              <a:xfrm>
                <a:off x="3311" y="2277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5" name="Oval 35866"/>
              <p:cNvSpPr>
                <a:spLocks noChangeArrowheads="1"/>
              </p:cNvSpPr>
              <p:nvPr/>
            </p:nvSpPr>
            <p:spPr bwMode="auto">
              <a:xfrm>
                <a:off x="3308" y="2175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6" name="Oval 35867"/>
              <p:cNvSpPr>
                <a:spLocks noChangeArrowheads="1"/>
              </p:cNvSpPr>
              <p:nvPr/>
            </p:nvSpPr>
            <p:spPr bwMode="auto">
              <a:xfrm>
                <a:off x="2966" y="173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7" name="Oval 35868"/>
              <p:cNvSpPr>
                <a:spLocks noChangeArrowheads="1"/>
              </p:cNvSpPr>
              <p:nvPr/>
            </p:nvSpPr>
            <p:spPr bwMode="auto">
              <a:xfrm>
                <a:off x="3067" y="170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8" name="Oval 35869"/>
              <p:cNvSpPr>
                <a:spLocks noChangeArrowheads="1"/>
              </p:cNvSpPr>
              <p:nvPr/>
            </p:nvSpPr>
            <p:spPr bwMode="auto">
              <a:xfrm>
                <a:off x="2877" y="1820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49" name="Oval 35870"/>
              <p:cNvSpPr>
                <a:spLocks noChangeArrowheads="1"/>
              </p:cNvSpPr>
              <p:nvPr/>
            </p:nvSpPr>
            <p:spPr bwMode="auto">
              <a:xfrm>
                <a:off x="2909" y="1760"/>
                <a:ext cx="14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0" name="Oval 35871"/>
              <p:cNvSpPr>
                <a:spLocks noChangeArrowheads="1"/>
              </p:cNvSpPr>
              <p:nvPr/>
            </p:nvSpPr>
            <p:spPr bwMode="auto">
              <a:xfrm>
                <a:off x="3057" y="1744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1" name="Oval 35872"/>
              <p:cNvSpPr>
                <a:spLocks noChangeArrowheads="1"/>
              </p:cNvSpPr>
              <p:nvPr/>
            </p:nvSpPr>
            <p:spPr bwMode="auto">
              <a:xfrm>
                <a:off x="3014" y="1734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2" name="Oval 35873"/>
              <p:cNvSpPr>
                <a:spLocks noChangeArrowheads="1"/>
              </p:cNvSpPr>
              <p:nvPr/>
            </p:nvSpPr>
            <p:spPr bwMode="auto">
              <a:xfrm>
                <a:off x="3134" y="1709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3" name="Oval 35874"/>
              <p:cNvSpPr>
                <a:spLocks noChangeArrowheads="1"/>
              </p:cNvSpPr>
              <p:nvPr/>
            </p:nvSpPr>
            <p:spPr bwMode="auto">
              <a:xfrm>
                <a:off x="3193" y="172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4" name="Oval 35875"/>
              <p:cNvSpPr>
                <a:spLocks noChangeArrowheads="1"/>
              </p:cNvSpPr>
              <p:nvPr/>
            </p:nvSpPr>
            <p:spPr bwMode="auto">
              <a:xfrm>
                <a:off x="3249" y="1787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5" name="Oval 35876"/>
              <p:cNvSpPr>
                <a:spLocks noChangeArrowheads="1"/>
              </p:cNvSpPr>
              <p:nvPr/>
            </p:nvSpPr>
            <p:spPr bwMode="auto">
              <a:xfrm>
                <a:off x="3191" y="1865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6" name="Oval 35877"/>
              <p:cNvSpPr>
                <a:spLocks noChangeArrowheads="1"/>
              </p:cNvSpPr>
              <p:nvPr/>
            </p:nvSpPr>
            <p:spPr bwMode="auto">
              <a:xfrm>
                <a:off x="3059" y="1855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7" name="Oval 35878"/>
              <p:cNvSpPr>
                <a:spLocks noChangeArrowheads="1"/>
              </p:cNvSpPr>
              <p:nvPr/>
            </p:nvSpPr>
            <p:spPr bwMode="auto">
              <a:xfrm>
                <a:off x="3166" y="1860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8" name="Oval 35879"/>
              <p:cNvSpPr>
                <a:spLocks noChangeArrowheads="1"/>
              </p:cNvSpPr>
              <p:nvPr/>
            </p:nvSpPr>
            <p:spPr bwMode="auto">
              <a:xfrm>
                <a:off x="3124" y="1787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59" name="Oval 35880"/>
              <p:cNvSpPr>
                <a:spLocks noChangeArrowheads="1"/>
              </p:cNvSpPr>
              <p:nvPr/>
            </p:nvSpPr>
            <p:spPr bwMode="auto">
              <a:xfrm>
                <a:off x="3108" y="1809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0" name="Oval 35881"/>
              <p:cNvSpPr>
                <a:spLocks noChangeArrowheads="1"/>
              </p:cNvSpPr>
              <p:nvPr/>
            </p:nvSpPr>
            <p:spPr bwMode="auto">
              <a:xfrm>
                <a:off x="3067" y="1828"/>
                <a:ext cx="14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1" name="Oval 35882"/>
              <p:cNvSpPr>
                <a:spLocks noChangeArrowheads="1"/>
              </p:cNvSpPr>
              <p:nvPr/>
            </p:nvSpPr>
            <p:spPr bwMode="auto">
              <a:xfrm>
                <a:off x="3164" y="1822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2" name="Oval 35883"/>
              <p:cNvSpPr>
                <a:spLocks noChangeArrowheads="1"/>
              </p:cNvSpPr>
              <p:nvPr/>
            </p:nvSpPr>
            <p:spPr bwMode="auto">
              <a:xfrm>
                <a:off x="3003" y="1841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3" name="Oval 35884"/>
              <p:cNvSpPr>
                <a:spLocks noChangeArrowheads="1"/>
              </p:cNvSpPr>
              <p:nvPr/>
            </p:nvSpPr>
            <p:spPr bwMode="auto">
              <a:xfrm>
                <a:off x="2982" y="1820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4" name="Oval 35885"/>
              <p:cNvSpPr>
                <a:spLocks noChangeArrowheads="1"/>
              </p:cNvSpPr>
              <p:nvPr/>
            </p:nvSpPr>
            <p:spPr bwMode="auto">
              <a:xfrm>
                <a:off x="2960" y="1860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5" name="Oval 35886"/>
              <p:cNvSpPr>
                <a:spLocks noChangeArrowheads="1"/>
              </p:cNvSpPr>
              <p:nvPr/>
            </p:nvSpPr>
            <p:spPr bwMode="auto">
              <a:xfrm>
                <a:off x="3180" y="190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6" name="Oval 35887"/>
              <p:cNvSpPr>
                <a:spLocks noChangeArrowheads="1"/>
              </p:cNvSpPr>
              <p:nvPr/>
            </p:nvSpPr>
            <p:spPr bwMode="auto">
              <a:xfrm>
                <a:off x="3185" y="1943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7" name="Oval 35888"/>
              <p:cNvSpPr>
                <a:spLocks noChangeArrowheads="1"/>
              </p:cNvSpPr>
              <p:nvPr/>
            </p:nvSpPr>
            <p:spPr bwMode="auto">
              <a:xfrm>
                <a:off x="3279" y="186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8" name="Oval 35889"/>
              <p:cNvSpPr>
                <a:spLocks noChangeArrowheads="1"/>
              </p:cNvSpPr>
              <p:nvPr/>
            </p:nvSpPr>
            <p:spPr bwMode="auto">
              <a:xfrm>
                <a:off x="3282" y="193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69" name="Freeform 35890"/>
              <p:cNvSpPr>
                <a:spLocks/>
              </p:cNvSpPr>
              <p:nvPr/>
            </p:nvSpPr>
            <p:spPr bwMode="auto">
              <a:xfrm>
                <a:off x="2982" y="1852"/>
                <a:ext cx="24" cy="40"/>
              </a:xfrm>
              <a:custGeom>
                <a:avLst/>
                <a:gdLst>
                  <a:gd name="T0" fmla="*/ 9 w 9"/>
                  <a:gd name="T1" fmla="*/ 15 h 15"/>
                  <a:gd name="T2" fmla="*/ 9 w 9"/>
                  <a:gd name="T3" fmla="*/ 15 h 15"/>
                  <a:gd name="T4" fmla="*/ 1 w 9"/>
                  <a:gd name="T5" fmla="*/ 1 h 15"/>
                  <a:gd name="T6" fmla="*/ 1 w 9"/>
                  <a:gd name="T7" fmla="*/ 0 h 15"/>
                  <a:gd name="T8" fmla="*/ 1 w 9"/>
                  <a:gd name="T9" fmla="*/ 0 h 15"/>
                  <a:gd name="T10" fmla="*/ 9 w 9"/>
                  <a:gd name="T11" fmla="*/ 14 h 15"/>
                  <a:gd name="T12" fmla="*/ 9 w 9"/>
                  <a:gd name="T13" fmla="*/ 15 h 15"/>
                  <a:gd name="T14" fmla="*/ 9 w 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9" y="15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0" name="Freeform 35891"/>
              <p:cNvSpPr>
                <a:spLocks/>
              </p:cNvSpPr>
              <p:nvPr/>
            </p:nvSpPr>
            <p:spPr bwMode="auto">
              <a:xfrm>
                <a:off x="2896" y="1798"/>
                <a:ext cx="88" cy="57"/>
              </a:xfrm>
              <a:custGeom>
                <a:avLst/>
                <a:gdLst>
                  <a:gd name="T0" fmla="*/ 33 w 33"/>
                  <a:gd name="T1" fmla="*/ 21 h 21"/>
                  <a:gd name="T2" fmla="*/ 33 w 33"/>
                  <a:gd name="T3" fmla="*/ 21 h 21"/>
                  <a:gd name="T4" fmla="*/ 0 w 33"/>
                  <a:gd name="T5" fmla="*/ 0 h 21"/>
                  <a:gd name="T6" fmla="*/ 0 w 33"/>
                  <a:gd name="T7" fmla="*/ 0 h 21"/>
                  <a:gd name="T8" fmla="*/ 0 w 33"/>
                  <a:gd name="T9" fmla="*/ 0 h 21"/>
                  <a:gd name="T10" fmla="*/ 33 w 33"/>
                  <a:gd name="T11" fmla="*/ 20 h 21"/>
                  <a:gd name="T12" fmla="*/ 33 w 33"/>
                  <a:gd name="T13" fmla="*/ 21 h 21"/>
                  <a:gd name="T14" fmla="*/ 33 w 3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1"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1" name="Freeform 35892"/>
              <p:cNvSpPr>
                <a:spLocks/>
              </p:cNvSpPr>
              <p:nvPr/>
            </p:nvSpPr>
            <p:spPr bwMode="auto">
              <a:xfrm>
                <a:off x="3172" y="1723"/>
                <a:ext cx="19" cy="124"/>
              </a:xfrm>
              <a:custGeom>
                <a:avLst/>
                <a:gdLst>
                  <a:gd name="T0" fmla="*/ 6 w 7"/>
                  <a:gd name="T1" fmla="*/ 46 h 46"/>
                  <a:gd name="T2" fmla="*/ 6 w 7"/>
                  <a:gd name="T3" fmla="*/ 46 h 46"/>
                  <a:gd name="T4" fmla="*/ 0 w 7"/>
                  <a:gd name="T5" fmla="*/ 0 h 46"/>
                  <a:gd name="T6" fmla="*/ 0 w 7"/>
                  <a:gd name="T7" fmla="*/ 0 h 46"/>
                  <a:gd name="T8" fmla="*/ 0 w 7"/>
                  <a:gd name="T9" fmla="*/ 0 h 46"/>
                  <a:gd name="T10" fmla="*/ 7 w 7"/>
                  <a:gd name="T11" fmla="*/ 46 h 46"/>
                  <a:gd name="T12" fmla="*/ 6 w 7"/>
                  <a:gd name="T13" fmla="*/ 46 h 46"/>
                  <a:gd name="T14" fmla="*/ 6 w 7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6">
                    <a:moveTo>
                      <a:pt x="6" y="46"/>
                    </a:moveTo>
                    <a:cubicBezTo>
                      <a:pt x="6" y="46"/>
                      <a:pt x="6" y="46"/>
                      <a:pt x="6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2" name="Freeform 35893"/>
              <p:cNvSpPr>
                <a:spLocks/>
              </p:cNvSpPr>
              <p:nvPr/>
            </p:nvSpPr>
            <p:spPr bwMode="auto">
              <a:xfrm>
                <a:off x="3188" y="1758"/>
                <a:ext cx="43" cy="89"/>
              </a:xfrm>
              <a:custGeom>
                <a:avLst/>
                <a:gdLst>
                  <a:gd name="T0" fmla="*/ 0 w 16"/>
                  <a:gd name="T1" fmla="*/ 33 h 33"/>
                  <a:gd name="T2" fmla="*/ 0 w 16"/>
                  <a:gd name="T3" fmla="*/ 33 h 33"/>
                  <a:gd name="T4" fmla="*/ 0 w 16"/>
                  <a:gd name="T5" fmla="*/ 33 h 33"/>
                  <a:gd name="T6" fmla="*/ 16 w 16"/>
                  <a:gd name="T7" fmla="*/ 0 h 33"/>
                  <a:gd name="T8" fmla="*/ 16 w 16"/>
                  <a:gd name="T9" fmla="*/ 0 h 33"/>
                  <a:gd name="T10" fmla="*/ 16 w 16"/>
                  <a:gd name="T11" fmla="*/ 1 h 33"/>
                  <a:gd name="T12" fmla="*/ 1 w 16"/>
                  <a:gd name="T13" fmla="*/ 33 h 33"/>
                  <a:gd name="T14" fmla="*/ 0 w 1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3" name="Freeform 35894"/>
              <p:cNvSpPr>
                <a:spLocks/>
              </p:cNvSpPr>
              <p:nvPr/>
            </p:nvSpPr>
            <p:spPr bwMode="auto">
              <a:xfrm>
                <a:off x="3199" y="1758"/>
                <a:ext cx="32" cy="115"/>
              </a:xfrm>
              <a:custGeom>
                <a:avLst/>
                <a:gdLst>
                  <a:gd name="T0" fmla="*/ 0 w 12"/>
                  <a:gd name="T1" fmla="*/ 43 h 43"/>
                  <a:gd name="T2" fmla="*/ 0 w 12"/>
                  <a:gd name="T3" fmla="*/ 43 h 43"/>
                  <a:gd name="T4" fmla="*/ 0 w 12"/>
                  <a:gd name="T5" fmla="*/ 43 h 43"/>
                  <a:gd name="T6" fmla="*/ 12 w 12"/>
                  <a:gd name="T7" fmla="*/ 0 h 43"/>
                  <a:gd name="T8" fmla="*/ 12 w 12"/>
                  <a:gd name="T9" fmla="*/ 0 h 43"/>
                  <a:gd name="T10" fmla="*/ 12 w 12"/>
                  <a:gd name="T11" fmla="*/ 1 h 43"/>
                  <a:gd name="T12" fmla="*/ 0 w 12"/>
                  <a:gd name="T13" fmla="*/ 43 h 43"/>
                  <a:gd name="T14" fmla="*/ 0 w 1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4" name="Freeform 35895"/>
              <p:cNvSpPr>
                <a:spLocks/>
              </p:cNvSpPr>
              <p:nvPr/>
            </p:nvSpPr>
            <p:spPr bwMode="auto">
              <a:xfrm>
                <a:off x="3196" y="1758"/>
                <a:ext cx="35" cy="142"/>
              </a:xfrm>
              <a:custGeom>
                <a:avLst/>
                <a:gdLst>
                  <a:gd name="T0" fmla="*/ 1 w 13"/>
                  <a:gd name="T1" fmla="*/ 53 h 53"/>
                  <a:gd name="T2" fmla="*/ 0 w 13"/>
                  <a:gd name="T3" fmla="*/ 53 h 53"/>
                  <a:gd name="T4" fmla="*/ 0 w 13"/>
                  <a:gd name="T5" fmla="*/ 52 h 53"/>
                  <a:gd name="T6" fmla="*/ 13 w 13"/>
                  <a:gd name="T7" fmla="*/ 0 h 53"/>
                  <a:gd name="T8" fmla="*/ 13 w 13"/>
                  <a:gd name="T9" fmla="*/ 0 h 53"/>
                  <a:gd name="T10" fmla="*/ 13 w 13"/>
                  <a:gd name="T11" fmla="*/ 1 h 53"/>
                  <a:gd name="T12" fmla="*/ 1 w 13"/>
                  <a:gd name="T13" fmla="*/ 52 h 53"/>
                  <a:gd name="T14" fmla="*/ 1 w 13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3">
                    <a:moveTo>
                      <a:pt x="1" y="53"/>
                    </a:moveTo>
                    <a:cubicBezTo>
                      <a:pt x="1" y="53"/>
                      <a:pt x="1" y="53"/>
                      <a:pt x="0" y="53"/>
                    </a:cubicBezTo>
                    <a:cubicBezTo>
                      <a:pt x="0" y="53"/>
                      <a:pt x="0" y="52"/>
                      <a:pt x="0" y="5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3"/>
                      <a:pt x="1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5" name="Freeform 35896"/>
              <p:cNvSpPr>
                <a:spLocks/>
              </p:cNvSpPr>
              <p:nvPr/>
            </p:nvSpPr>
            <p:spPr bwMode="auto">
              <a:xfrm>
                <a:off x="3169" y="1758"/>
                <a:ext cx="62" cy="70"/>
              </a:xfrm>
              <a:custGeom>
                <a:avLst/>
                <a:gdLst>
                  <a:gd name="T0" fmla="*/ 0 w 23"/>
                  <a:gd name="T1" fmla="*/ 26 h 26"/>
                  <a:gd name="T2" fmla="*/ 0 w 23"/>
                  <a:gd name="T3" fmla="*/ 26 h 26"/>
                  <a:gd name="T4" fmla="*/ 0 w 23"/>
                  <a:gd name="T5" fmla="*/ 26 h 26"/>
                  <a:gd name="T6" fmla="*/ 23 w 23"/>
                  <a:gd name="T7" fmla="*/ 0 h 26"/>
                  <a:gd name="T8" fmla="*/ 23 w 23"/>
                  <a:gd name="T9" fmla="*/ 0 h 26"/>
                  <a:gd name="T10" fmla="*/ 23 w 23"/>
                  <a:gd name="T11" fmla="*/ 1 h 26"/>
                  <a:gd name="T12" fmla="*/ 0 w 23"/>
                  <a:gd name="T13" fmla="*/ 26 h 26"/>
                  <a:gd name="T14" fmla="*/ 0 w 23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6" name="Freeform 35897"/>
              <p:cNvSpPr>
                <a:spLocks/>
              </p:cNvSpPr>
              <p:nvPr/>
            </p:nvSpPr>
            <p:spPr bwMode="auto">
              <a:xfrm>
                <a:off x="3169" y="1736"/>
                <a:ext cx="32" cy="92"/>
              </a:xfrm>
              <a:custGeom>
                <a:avLst/>
                <a:gdLst>
                  <a:gd name="T0" fmla="*/ 0 w 12"/>
                  <a:gd name="T1" fmla="*/ 34 h 34"/>
                  <a:gd name="T2" fmla="*/ 0 w 12"/>
                  <a:gd name="T3" fmla="*/ 34 h 34"/>
                  <a:gd name="T4" fmla="*/ 0 w 12"/>
                  <a:gd name="T5" fmla="*/ 34 h 34"/>
                  <a:gd name="T6" fmla="*/ 12 w 12"/>
                  <a:gd name="T7" fmla="*/ 0 h 34"/>
                  <a:gd name="T8" fmla="*/ 12 w 12"/>
                  <a:gd name="T9" fmla="*/ 0 h 34"/>
                  <a:gd name="T10" fmla="*/ 12 w 12"/>
                  <a:gd name="T11" fmla="*/ 0 h 34"/>
                  <a:gd name="T12" fmla="*/ 1 w 12"/>
                  <a:gd name="T13" fmla="*/ 34 h 34"/>
                  <a:gd name="T14" fmla="*/ 0 w 12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7" name="Freeform 35898"/>
              <p:cNvSpPr>
                <a:spLocks/>
              </p:cNvSpPr>
              <p:nvPr/>
            </p:nvSpPr>
            <p:spPr bwMode="auto">
              <a:xfrm>
                <a:off x="3188" y="1736"/>
                <a:ext cx="13" cy="111"/>
              </a:xfrm>
              <a:custGeom>
                <a:avLst/>
                <a:gdLst>
                  <a:gd name="T0" fmla="*/ 0 w 5"/>
                  <a:gd name="T1" fmla="*/ 41 h 41"/>
                  <a:gd name="T2" fmla="*/ 0 w 5"/>
                  <a:gd name="T3" fmla="*/ 41 h 41"/>
                  <a:gd name="T4" fmla="*/ 0 w 5"/>
                  <a:gd name="T5" fmla="*/ 41 h 41"/>
                  <a:gd name="T6" fmla="*/ 5 w 5"/>
                  <a:gd name="T7" fmla="*/ 0 h 41"/>
                  <a:gd name="T8" fmla="*/ 5 w 5"/>
                  <a:gd name="T9" fmla="*/ 0 h 41"/>
                  <a:gd name="T10" fmla="*/ 5 w 5"/>
                  <a:gd name="T11" fmla="*/ 0 h 41"/>
                  <a:gd name="T12" fmla="*/ 1 w 5"/>
                  <a:gd name="T13" fmla="*/ 41 h 41"/>
                  <a:gd name="T14" fmla="*/ 0 w 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8" name="Freeform 35899"/>
              <p:cNvSpPr>
                <a:spLocks/>
              </p:cNvSpPr>
              <p:nvPr/>
            </p:nvSpPr>
            <p:spPr bwMode="auto">
              <a:xfrm>
                <a:off x="3148" y="1736"/>
                <a:ext cx="53" cy="86"/>
              </a:xfrm>
              <a:custGeom>
                <a:avLst/>
                <a:gdLst>
                  <a:gd name="T0" fmla="*/ 1 w 20"/>
                  <a:gd name="T1" fmla="*/ 32 h 32"/>
                  <a:gd name="T2" fmla="*/ 0 w 20"/>
                  <a:gd name="T3" fmla="*/ 32 h 32"/>
                  <a:gd name="T4" fmla="*/ 0 w 20"/>
                  <a:gd name="T5" fmla="*/ 32 h 32"/>
                  <a:gd name="T6" fmla="*/ 20 w 20"/>
                  <a:gd name="T7" fmla="*/ 0 h 32"/>
                  <a:gd name="T8" fmla="*/ 20 w 20"/>
                  <a:gd name="T9" fmla="*/ 0 h 32"/>
                  <a:gd name="T10" fmla="*/ 20 w 20"/>
                  <a:gd name="T11" fmla="*/ 0 h 32"/>
                  <a:gd name="T12" fmla="*/ 1 w 20"/>
                  <a:gd name="T13" fmla="*/ 32 h 32"/>
                  <a:gd name="T14" fmla="*/ 1 w 20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1" y="32"/>
                    </a:moveTo>
                    <a:cubicBezTo>
                      <a:pt x="1" y="32"/>
                      <a:pt x="1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79" name="Freeform 35900"/>
              <p:cNvSpPr>
                <a:spLocks/>
              </p:cNvSpPr>
              <p:nvPr/>
            </p:nvSpPr>
            <p:spPr bwMode="auto">
              <a:xfrm>
                <a:off x="3148" y="1723"/>
                <a:ext cx="24" cy="99"/>
              </a:xfrm>
              <a:custGeom>
                <a:avLst/>
                <a:gdLst>
                  <a:gd name="T0" fmla="*/ 1 w 9"/>
                  <a:gd name="T1" fmla="*/ 37 h 37"/>
                  <a:gd name="T2" fmla="*/ 1 w 9"/>
                  <a:gd name="T3" fmla="*/ 37 h 37"/>
                  <a:gd name="T4" fmla="*/ 0 w 9"/>
                  <a:gd name="T5" fmla="*/ 37 h 37"/>
                  <a:gd name="T6" fmla="*/ 9 w 9"/>
                  <a:gd name="T7" fmla="*/ 0 h 37"/>
                  <a:gd name="T8" fmla="*/ 9 w 9"/>
                  <a:gd name="T9" fmla="*/ 0 h 37"/>
                  <a:gd name="T10" fmla="*/ 9 w 9"/>
                  <a:gd name="T11" fmla="*/ 0 h 37"/>
                  <a:gd name="T12" fmla="*/ 1 w 9"/>
                  <a:gd name="T13" fmla="*/ 37 h 37"/>
                  <a:gd name="T14" fmla="*/ 1 w 9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7">
                    <a:moveTo>
                      <a:pt x="1" y="37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0" name="Freeform 35901"/>
              <p:cNvSpPr>
                <a:spLocks/>
              </p:cNvSpPr>
              <p:nvPr/>
            </p:nvSpPr>
            <p:spPr bwMode="auto">
              <a:xfrm>
                <a:off x="3169" y="1723"/>
                <a:ext cx="3" cy="105"/>
              </a:xfrm>
              <a:custGeom>
                <a:avLst/>
                <a:gdLst>
                  <a:gd name="T0" fmla="*/ 0 w 1"/>
                  <a:gd name="T1" fmla="*/ 39 h 39"/>
                  <a:gd name="T2" fmla="*/ 0 w 1"/>
                  <a:gd name="T3" fmla="*/ 39 h 39"/>
                  <a:gd name="T4" fmla="*/ 0 w 1"/>
                  <a:gd name="T5" fmla="*/ 39 h 39"/>
                  <a:gd name="T6" fmla="*/ 1 w 1"/>
                  <a:gd name="T7" fmla="*/ 0 h 39"/>
                  <a:gd name="T8" fmla="*/ 1 w 1"/>
                  <a:gd name="T9" fmla="*/ 0 h 39"/>
                  <a:gd name="T10" fmla="*/ 1 w 1"/>
                  <a:gd name="T11" fmla="*/ 0 h 39"/>
                  <a:gd name="T12" fmla="*/ 1 w 1"/>
                  <a:gd name="T13" fmla="*/ 39 h 39"/>
                  <a:gd name="T14" fmla="*/ 0 w 1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1" name="Freeform 35902"/>
              <p:cNvSpPr>
                <a:spLocks/>
              </p:cNvSpPr>
              <p:nvPr/>
            </p:nvSpPr>
            <p:spPr bwMode="auto">
              <a:xfrm>
                <a:off x="3148" y="1758"/>
                <a:ext cx="83" cy="64"/>
              </a:xfrm>
              <a:custGeom>
                <a:avLst/>
                <a:gdLst>
                  <a:gd name="T0" fmla="*/ 1 w 31"/>
                  <a:gd name="T1" fmla="*/ 24 h 24"/>
                  <a:gd name="T2" fmla="*/ 0 w 31"/>
                  <a:gd name="T3" fmla="*/ 24 h 24"/>
                  <a:gd name="T4" fmla="*/ 0 w 31"/>
                  <a:gd name="T5" fmla="*/ 24 h 24"/>
                  <a:gd name="T6" fmla="*/ 31 w 31"/>
                  <a:gd name="T7" fmla="*/ 0 h 24"/>
                  <a:gd name="T8" fmla="*/ 31 w 31"/>
                  <a:gd name="T9" fmla="*/ 0 h 24"/>
                  <a:gd name="T10" fmla="*/ 31 w 31"/>
                  <a:gd name="T11" fmla="*/ 1 h 24"/>
                  <a:gd name="T12" fmla="*/ 1 w 31"/>
                  <a:gd name="T13" fmla="*/ 24 h 24"/>
                  <a:gd name="T14" fmla="*/ 1 w 31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1" y="24"/>
                    </a:moveTo>
                    <a:cubicBezTo>
                      <a:pt x="1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2" name="Freeform 35903"/>
              <p:cNvSpPr>
                <a:spLocks/>
              </p:cNvSpPr>
              <p:nvPr/>
            </p:nvSpPr>
            <p:spPr bwMode="auto">
              <a:xfrm>
                <a:off x="3116" y="1723"/>
                <a:ext cx="56" cy="94"/>
              </a:xfrm>
              <a:custGeom>
                <a:avLst/>
                <a:gdLst>
                  <a:gd name="T0" fmla="*/ 0 w 21"/>
                  <a:gd name="T1" fmla="*/ 35 h 35"/>
                  <a:gd name="T2" fmla="*/ 0 w 21"/>
                  <a:gd name="T3" fmla="*/ 35 h 35"/>
                  <a:gd name="T4" fmla="*/ 0 w 21"/>
                  <a:gd name="T5" fmla="*/ 34 h 35"/>
                  <a:gd name="T6" fmla="*/ 21 w 21"/>
                  <a:gd name="T7" fmla="*/ 0 h 35"/>
                  <a:gd name="T8" fmla="*/ 21 w 21"/>
                  <a:gd name="T9" fmla="*/ 0 h 35"/>
                  <a:gd name="T10" fmla="*/ 21 w 21"/>
                  <a:gd name="T11" fmla="*/ 0 h 35"/>
                  <a:gd name="T12" fmla="*/ 0 w 21"/>
                  <a:gd name="T13" fmla="*/ 35 h 35"/>
                  <a:gd name="T14" fmla="*/ 0 w 2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5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3" name="Freeform 35904"/>
              <p:cNvSpPr>
                <a:spLocks/>
              </p:cNvSpPr>
              <p:nvPr/>
            </p:nvSpPr>
            <p:spPr bwMode="auto">
              <a:xfrm>
                <a:off x="3116" y="1717"/>
                <a:ext cx="26" cy="100"/>
              </a:xfrm>
              <a:custGeom>
                <a:avLst/>
                <a:gdLst>
                  <a:gd name="T0" fmla="*/ 0 w 10"/>
                  <a:gd name="T1" fmla="*/ 37 h 37"/>
                  <a:gd name="T2" fmla="*/ 0 w 10"/>
                  <a:gd name="T3" fmla="*/ 37 h 37"/>
                  <a:gd name="T4" fmla="*/ 0 w 10"/>
                  <a:gd name="T5" fmla="*/ 36 h 37"/>
                  <a:gd name="T6" fmla="*/ 9 w 10"/>
                  <a:gd name="T7" fmla="*/ 0 h 37"/>
                  <a:gd name="T8" fmla="*/ 10 w 10"/>
                  <a:gd name="T9" fmla="*/ 0 h 37"/>
                  <a:gd name="T10" fmla="*/ 10 w 10"/>
                  <a:gd name="T11" fmla="*/ 0 h 37"/>
                  <a:gd name="T12" fmla="*/ 0 w 10"/>
                  <a:gd name="T13" fmla="*/ 37 h 37"/>
                  <a:gd name="T14" fmla="*/ 0 w 1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4" name="Freeform 35905"/>
              <p:cNvSpPr>
                <a:spLocks/>
              </p:cNvSpPr>
              <p:nvPr/>
            </p:nvSpPr>
            <p:spPr bwMode="auto">
              <a:xfrm>
                <a:off x="3140" y="1717"/>
                <a:ext cx="32" cy="111"/>
              </a:xfrm>
              <a:custGeom>
                <a:avLst/>
                <a:gdLst>
                  <a:gd name="T0" fmla="*/ 11 w 12"/>
                  <a:gd name="T1" fmla="*/ 41 h 41"/>
                  <a:gd name="T2" fmla="*/ 11 w 12"/>
                  <a:gd name="T3" fmla="*/ 41 h 41"/>
                  <a:gd name="T4" fmla="*/ 0 w 12"/>
                  <a:gd name="T5" fmla="*/ 0 h 41"/>
                  <a:gd name="T6" fmla="*/ 1 w 12"/>
                  <a:gd name="T7" fmla="*/ 0 h 41"/>
                  <a:gd name="T8" fmla="*/ 1 w 12"/>
                  <a:gd name="T9" fmla="*/ 0 h 41"/>
                  <a:gd name="T10" fmla="*/ 12 w 12"/>
                  <a:gd name="T11" fmla="*/ 41 h 41"/>
                  <a:gd name="T12" fmla="*/ 11 w 12"/>
                  <a:gd name="T13" fmla="*/ 41 h 41"/>
                  <a:gd name="T14" fmla="*/ 11 w 12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1">
                    <a:moveTo>
                      <a:pt x="11" y="41"/>
                    </a:moveTo>
                    <a:cubicBezTo>
                      <a:pt x="11" y="41"/>
                      <a:pt x="11" y="41"/>
                      <a:pt x="11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5" name="Freeform 35906"/>
              <p:cNvSpPr>
                <a:spLocks/>
              </p:cNvSpPr>
              <p:nvPr/>
            </p:nvSpPr>
            <p:spPr bwMode="auto">
              <a:xfrm>
                <a:off x="3169" y="1828"/>
                <a:ext cx="107" cy="5"/>
              </a:xfrm>
              <a:custGeom>
                <a:avLst/>
                <a:gdLst>
                  <a:gd name="T0" fmla="*/ 40 w 40"/>
                  <a:gd name="T1" fmla="*/ 2 h 2"/>
                  <a:gd name="T2" fmla="*/ 40 w 40"/>
                  <a:gd name="T3" fmla="*/ 2 h 2"/>
                  <a:gd name="T4" fmla="*/ 0 w 40"/>
                  <a:gd name="T5" fmla="*/ 0 h 2"/>
                  <a:gd name="T6" fmla="*/ 0 w 40"/>
                  <a:gd name="T7" fmla="*/ 0 h 2"/>
                  <a:gd name="T8" fmla="*/ 0 w 40"/>
                  <a:gd name="T9" fmla="*/ 0 h 2"/>
                  <a:gd name="T10" fmla="*/ 40 w 40"/>
                  <a:gd name="T11" fmla="*/ 1 h 2"/>
                  <a:gd name="T12" fmla="*/ 40 w 40"/>
                  <a:gd name="T13" fmla="*/ 1 h 2"/>
                  <a:gd name="T14" fmla="*/ 40 w 40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">
                    <a:moveTo>
                      <a:pt x="40" y="2"/>
                    </a:moveTo>
                    <a:cubicBezTo>
                      <a:pt x="40" y="2"/>
                      <a:pt x="40" y="2"/>
                      <a:pt x="4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6" name="Freeform 35907"/>
              <p:cNvSpPr>
                <a:spLocks/>
              </p:cNvSpPr>
              <p:nvPr/>
            </p:nvSpPr>
            <p:spPr bwMode="auto">
              <a:xfrm>
                <a:off x="3188" y="1795"/>
                <a:ext cx="72" cy="52"/>
              </a:xfrm>
              <a:custGeom>
                <a:avLst/>
                <a:gdLst>
                  <a:gd name="T0" fmla="*/ 0 w 27"/>
                  <a:gd name="T1" fmla="*/ 19 h 19"/>
                  <a:gd name="T2" fmla="*/ 0 w 27"/>
                  <a:gd name="T3" fmla="*/ 19 h 19"/>
                  <a:gd name="T4" fmla="*/ 0 w 27"/>
                  <a:gd name="T5" fmla="*/ 19 h 19"/>
                  <a:gd name="T6" fmla="*/ 26 w 27"/>
                  <a:gd name="T7" fmla="*/ 0 h 19"/>
                  <a:gd name="T8" fmla="*/ 26 w 27"/>
                  <a:gd name="T9" fmla="*/ 0 h 19"/>
                  <a:gd name="T10" fmla="*/ 26 w 27"/>
                  <a:gd name="T11" fmla="*/ 0 h 19"/>
                  <a:gd name="T12" fmla="*/ 0 w 27"/>
                  <a:gd name="T13" fmla="*/ 19 h 19"/>
                  <a:gd name="T14" fmla="*/ 0 w 2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7" name="Freeform 35908"/>
              <p:cNvSpPr>
                <a:spLocks/>
              </p:cNvSpPr>
              <p:nvPr/>
            </p:nvSpPr>
            <p:spPr bwMode="auto">
              <a:xfrm>
                <a:off x="3199" y="1795"/>
                <a:ext cx="61" cy="78"/>
              </a:xfrm>
              <a:custGeom>
                <a:avLst/>
                <a:gdLst>
                  <a:gd name="T0" fmla="*/ 0 w 23"/>
                  <a:gd name="T1" fmla="*/ 29 h 29"/>
                  <a:gd name="T2" fmla="*/ 0 w 23"/>
                  <a:gd name="T3" fmla="*/ 29 h 29"/>
                  <a:gd name="T4" fmla="*/ 0 w 23"/>
                  <a:gd name="T5" fmla="*/ 28 h 29"/>
                  <a:gd name="T6" fmla="*/ 22 w 23"/>
                  <a:gd name="T7" fmla="*/ 0 h 29"/>
                  <a:gd name="T8" fmla="*/ 22 w 23"/>
                  <a:gd name="T9" fmla="*/ 0 h 29"/>
                  <a:gd name="T10" fmla="*/ 22 w 23"/>
                  <a:gd name="T11" fmla="*/ 0 h 29"/>
                  <a:gd name="T12" fmla="*/ 0 w 23"/>
                  <a:gd name="T13" fmla="*/ 29 h 29"/>
                  <a:gd name="T14" fmla="*/ 0 w 23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9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8" name="Freeform 35909"/>
              <p:cNvSpPr>
                <a:spLocks/>
              </p:cNvSpPr>
              <p:nvPr/>
            </p:nvSpPr>
            <p:spPr bwMode="auto">
              <a:xfrm>
                <a:off x="3196" y="1871"/>
                <a:ext cx="91" cy="29"/>
              </a:xfrm>
              <a:custGeom>
                <a:avLst/>
                <a:gdLst>
                  <a:gd name="T0" fmla="*/ 1 w 34"/>
                  <a:gd name="T1" fmla="*/ 11 h 11"/>
                  <a:gd name="T2" fmla="*/ 0 w 34"/>
                  <a:gd name="T3" fmla="*/ 10 h 11"/>
                  <a:gd name="T4" fmla="*/ 0 w 34"/>
                  <a:gd name="T5" fmla="*/ 10 h 11"/>
                  <a:gd name="T6" fmla="*/ 34 w 34"/>
                  <a:gd name="T7" fmla="*/ 0 h 11"/>
                  <a:gd name="T8" fmla="*/ 34 w 34"/>
                  <a:gd name="T9" fmla="*/ 0 h 11"/>
                  <a:gd name="T10" fmla="*/ 34 w 34"/>
                  <a:gd name="T11" fmla="*/ 0 h 11"/>
                  <a:gd name="T12" fmla="*/ 1 w 34"/>
                  <a:gd name="T13" fmla="*/ 11 h 11"/>
                  <a:gd name="T14" fmla="*/ 1 w 3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1">
                    <a:moveTo>
                      <a:pt x="1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89" name="Freeform 35910"/>
              <p:cNvSpPr>
                <a:spLocks/>
              </p:cNvSpPr>
              <p:nvPr/>
            </p:nvSpPr>
            <p:spPr bwMode="auto">
              <a:xfrm>
                <a:off x="3185" y="1871"/>
                <a:ext cx="102" cy="59"/>
              </a:xfrm>
              <a:custGeom>
                <a:avLst/>
                <a:gdLst>
                  <a:gd name="T0" fmla="*/ 0 w 38"/>
                  <a:gd name="T1" fmla="*/ 22 h 22"/>
                  <a:gd name="T2" fmla="*/ 0 w 38"/>
                  <a:gd name="T3" fmla="*/ 21 h 22"/>
                  <a:gd name="T4" fmla="*/ 0 w 38"/>
                  <a:gd name="T5" fmla="*/ 21 h 22"/>
                  <a:gd name="T6" fmla="*/ 38 w 38"/>
                  <a:gd name="T7" fmla="*/ 0 h 22"/>
                  <a:gd name="T8" fmla="*/ 38 w 38"/>
                  <a:gd name="T9" fmla="*/ 0 h 22"/>
                  <a:gd name="T10" fmla="*/ 38 w 38"/>
                  <a:gd name="T11" fmla="*/ 0 h 22"/>
                  <a:gd name="T12" fmla="*/ 0 w 38"/>
                  <a:gd name="T13" fmla="*/ 22 h 22"/>
                  <a:gd name="T14" fmla="*/ 0 w 3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2">
                    <a:moveTo>
                      <a:pt x="0" y="22"/>
                    </a:moveTo>
                    <a:cubicBezTo>
                      <a:pt x="0" y="22"/>
                      <a:pt x="0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0" name="Freeform 35911"/>
              <p:cNvSpPr>
                <a:spLocks/>
              </p:cNvSpPr>
              <p:nvPr/>
            </p:nvSpPr>
            <p:spPr bwMode="auto">
              <a:xfrm>
                <a:off x="3191" y="1976"/>
                <a:ext cx="93" cy="13"/>
              </a:xfrm>
              <a:custGeom>
                <a:avLst/>
                <a:gdLst>
                  <a:gd name="T0" fmla="*/ 0 w 35"/>
                  <a:gd name="T1" fmla="*/ 5 h 5"/>
                  <a:gd name="T2" fmla="*/ 0 w 35"/>
                  <a:gd name="T3" fmla="*/ 5 h 5"/>
                  <a:gd name="T4" fmla="*/ 0 w 35"/>
                  <a:gd name="T5" fmla="*/ 4 h 5"/>
                  <a:gd name="T6" fmla="*/ 34 w 35"/>
                  <a:gd name="T7" fmla="*/ 0 h 5"/>
                  <a:gd name="T8" fmla="*/ 35 w 35"/>
                  <a:gd name="T9" fmla="*/ 0 h 5"/>
                  <a:gd name="T10" fmla="*/ 34 w 35"/>
                  <a:gd name="T11" fmla="*/ 1 h 5"/>
                  <a:gd name="T12" fmla="*/ 0 w 35"/>
                  <a:gd name="T13" fmla="*/ 5 h 5"/>
                  <a:gd name="T14" fmla="*/ 0 w 3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1" name="Freeform 35912"/>
              <p:cNvSpPr>
                <a:spLocks/>
              </p:cNvSpPr>
              <p:nvPr/>
            </p:nvSpPr>
            <p:spPr bwMode="auto">
              <a:xfrm>
                <a:off x="3183" y="2008"/>
                <a:ext cx="83" cy="11"/>
              </a:xfrm>
              <a:custGeom>
                <a:avLst/>
                <a:gdLst>
                  <a:gd name="T0" fmla="*/ 0 w 31"/>
                  <a:gd name="T1" fmla="*/ 4 h 4"/>
                  <a:gd name="T2" fmla="*/ 0 w 31"/>
                  <a:gd name="T3" fmla="*/ 4 h 4"/>
                  <a:gd name="T4" fmla="*/ 0 w 31"/>
                  <a:gd name="T5" fmla="*/ 3 h 4"/>
                  <a:gd name="T6" fmla="*/ 31 w 31"/>
                  <a:gd name="T7" fmla="*/ 0 h 4"/>
                  <a:gd name="T8" fmla="*/ 31 w 31"/>
                  <a:gd name="T9" fmla="*/ 0 h 4"/>
                  <a:gd name="T10" fmla="*/ 31 w 31"/>
                  <a:gd name="T11" fmla="*/ 1 h 4"/>
                  <a:gd name="T12" fmla="*/ 0 w 31"/>
                  <a:gd name="T13" fmla="*/ 4 h 4"/>
                  <a:gd name="T14" fmla="*/ 0 w 3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2" name="Freeform 35913"/>
              <p:cNvSpPr>
                <a:spLocks/>
              </p:cNvSpPr>
              <p:nvPr/>
            </p:nvSpPr>
            <p:spPr bwMode="auto">
              <a:xfrm>
                <a:off x="3188" y="1847"/>
                <a:ext cx="99" cy="24"/>
              </a:xfrm>
              <a:custGeom>
                <a:avLst/>
                <a:gdLst>
                  <a:gd name="T0" fmla="*/ 37 w 37"/>
                  <a:gd name="T1" fmla="*/ 9 h 9"/>
                  <a:gd name="T2" fmla="*/ 37 w 37"/>
                  <a:gd name="T3" fmla="*/ 9 h 9"/>
                  <a:gd name="T4" fmla="*/ 0 w 37"/>
                  <a:gd name="T5" fmla="*/ 0 h 9"/>
                  <a:gd name="T6" fmla="*/ 0 w 37"/>
                  <a:gd name="T7" fmla="*/ 0 h 9"/>
                  <a:gd name="T8" fmla="*/ 0 w 37"/>
                  <a:gd name="T9" fmla="*/ 0 h 9"/>
                  <a:gd name="T10" fmla="*/ 37 w 37"/>
                  <a:gd name="T11" fmla="*/ 9 h 9"/>
                  <a:gd name="T12" fmla="*/ 37 w 37"/>
                  <a:gd name="T13" fmla="*/ 9 h 9"/>
                  <a:gd name="T14" fmla="*/ 37 w 3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9"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3" name="Freeform 35914"/>
              <p:cNvSpPr>
                <a:spLocks/>
              </p:cNvSpPr>
              <p:nvPr/>
            </p:nvSpPr>
            <p:spPr bwMode="auto">
              <a:xfrm>
                <a:off x="3199" y="1871"/>
                <a:ext cx="88" cy="2"/>
              </a:xfrm>
              <a:custGeom>
                <a:avLst/>
                <a:gdLst>
                  <a:gd name="T0" fmla="*/ 0 w 33"/>
                  <a:gd name="T1" fmla="*/ 1 h 1"/>
                  <a:gd name="T2" fmla="*/ 0 w 33"/>
                  <a:gd name="T3" fmla="*/ 1 h 1"/>
                  <a:gd name="T4" fmla="*/ 0 w 33"/>
                  <a:gd name="T5" fmla="*/ 0 h 1"/>
                  <a:gd name="T6" fmla="*/ 33 w 33"/>
                  <a:gd name="T7" fmla="*/ 0 h 1"/>
                  <a:gd name="T8" fmla="*/ 33 w 33"/>
                  <a:gd name="T9" fmla="*/ 0 h 1"/>
                  <a:gd name="T10" fmla="*/ 33 w 33"/>
                  <a:gd name="T11" fmla="*/ 0 h 1"/>
                  <a:gd name="T12" fmla="*/ 0 w 33"/>
                  <a:gd name="T13" fmla="*/ 1 h 1"/>
                  <a:gd name="T14" fmla="*/ 0 w 3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4" name="Freeform 35915"/>
              <p:cNvSpPr>
                <a:spLocks/>
              </p:cNvSpPr>
              <p:nvPr/>
            </p:nvSpPr>
            <p:spPr bwMode="auto">
              <a:xfrm>
                <a:off x="3199" y="1871"/>
                <a:ext cx="91" cy="75"/>
              </a:xfrm>
              <a:custGeom>
                <a:avLst/>
                <a:gdLst>
                  <a:gd name="T0" fmla="*/ 34 w 34"/>
                  <a:gd name="T1" fmla="*/ 28 h 28"/>
                  <a:gd name="T2" fmla="*/ 34 w 34"/>
                  <a:gd name="T3" fmla="*/ 28 h 28"/>
                  <a:gd name="T4" fmla="*/ 0 w 34"/>
                  <a:gd name="T5" fmla="*/ 1 h 28"/>
                  <a:gd name="T6" fmla="*/ 0 w 34"/>
                  <a:gd name="T7" fmla="*/ 0 h 28"/>
                  <a:gd name="T8" fmla="*/ 0 w 34"/>
                  <a:gd name="T9" fmla="*/ 0 h 28"/>
                  <a:gd name="T10" fmla="*/ 34 w 34"/>
                  <a:gd name="T11" fmla="*/ 28 h 28"/>
                  <a:gd name="T12" fmla="*/ 34 w 34"/>
                  <a:gd name="T13" fmla="*/ 28 h 28"/>
                  <a:gd name="T14" fmla="*/ 34 w 34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8">
                    <a:moveTo>
                      <a:pt x="34" y="28"/>
                    </a:moveTo>
                    <a:cubicBezTo>
                      <a:pt x="34" y="28"/>
                      <a:pt x="34" y="28"/>
                      <a:pt x="34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5" name="Freeform 35916"/>
              <p:cNvSpPr>
                <a:spLocks/>
              </p:cNvSpPr>
              <p:nvPr/>
            </p:nvSpPr>
            <p:spPr bwMode="auto">
              <a:xfrm>
                <a:off x="3196" y="1898"/>
                <a:ext cx="70" cy="113"/>
              </a:xfrm>
              <a:custGeom>
                <a:avLst/>
                <a:gdLst>
                  <a:gd name="T0" fmla="*/ 26 w 26"/>
                  <a:gd name="T1" fmla="*/ 42 h 42"/>
                  <a:gd name="T2" fmla="*/ 26 w 26"/>
                  <a:gd name="T3" fmla="*/ 41 h 42"/>
                  <a:gd name="T4" fmla="*/ 0 w 26"/>
                  <a:gd name="T5" fmla="*/ 0 h 42"/>
                  <a:gd name="T6" fmla="*/ 0 w 26"/>
                  <a:gd name="T7" fmla="*/ 0 h 42"/>
                  <a:gd name="T8" fmla="*/ 1 w 26"/>
                  <a:gd name="T9" fmla="*/ 0 h 42"/>
                  <a:gd name="T10" fmla="*/ 26 w 26"/>
                  <a:gd name="T11" fmla="*/ 41 h 42"/>
                  <a:gd name="T12" fmla="*/ 26 w 26"/>
                  <a:gd name="T13" fmla="*/ 42 h 42"/>
                  <a:gd name="T14" fmla="*/ 26 w 2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26" y="42"/>
                    </a:moveTo>
                    <a:cubicBezTo>
                      <a:pt x="26" y="42"/>
                      <a:pt x="26" y="42"/>
                      <a:pt x="26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6" name="Freeform 35917"/>
              <p:cNvSpPr>
                <a:spLocks/>
              </p:cNvSpPr>
              <p:nvPr/>
            </p:nvSpPr>
            <p:spPr bwMode="auto">
              <a:xfrm>
                <a:off x="3166" y="1954"/>
                <a:ext cx="100" cy="57"/>
              </a:xfrm>
              <a:custGeom>
                <a:avLst/>
                <a:gdLst>
                  <a:gd name="T0" fmla="*/ 37 w 37"/>
                  <a:gd name="T1" fmla="*/ 21 h 21"/>
                  <a:gd name="T2" fmla="*/ 37 w 37"/>
                  <a:gd name="T3" fmla="*/ 21 h 21"/>
                  <a:gd name="T4" fmla="*/ 0 w 37"/>
                  <a:gd name="T5" fmla="*/ 0 h 21"/>
                  <a:gd name="T6" fmla="*/ 0 w 37"/>
                  <a:gd name="T7" fmla="*/ 0 h 21"/>
                  <a:gd name="T8" fmla="*/ 0 w 37"/>
                  <a:gd name="T9" fmla="*/ 0 h 21"/>
                  <a:gd name="T10" fmla="*/ 37 w 37"/>
                  <a:gd name="T11" fmla="*/ 20 h 21"/>
                  <a:gd name="T12" fmla="*/ 37 w 37"/>
                  <a:gd name="T13" fmla="*/ 20 h 21"/>
                  <a:gd name="T14" fmla="*/ 37 w 3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1">
                    <a:moveTo>
                      <a:pt x="37" y="21"/>
                    </a:moveTo>
                    <a:cubicBezTo>
                      <a:pt x="37" y="21"/>
                      <a:pt x="37" y="21"/>
                      <a:pt x="37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1"/>
                      <a:pt x="37" y="21"/>
                      <a:pt x="37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7" name="Freeform 35918"/>
              <p:cNvSpPr>
                <a:spLocks/>
              </p:cNvSpPr>
              <p:nvPr/>
            </p:nvSpPr>
            <p:spPr bwMode="auto">
              <a:xfrm>
                <a:off x="3166" y="1954"/>
                <a:ext cx="118" cy="24"/>
              </a:xfrm>
              <a:custGeom>
                <a:avLst/>
                <a:gdLst>
                  <a:gd name="T0" fmla="*/ 43 w 44"/>
                  <a:gd name="T1" fmla="*/ 9 h 9"/>
                  <a:gd name="T2" fmla="*/ 43 w 44"/>
                  <a:gd name="T3" fmla="*/ 9 h 9"/>
                  <a:gd name="T4" fmla="*/ 0 w 44"/>
                  <a:gd name="T5" fmla="*/ 0 h 9"/>
                  <a:gd name="T6" fmla="*/ 0 w 44"/>
                  <a:gd name="T7" fmla="*/ 0 h 9"/>
                  <a:gd name="T8" fmla="*/ 0 w 44"/>
                  <a:gd name="T9" fmla="*/ 0 h 9"/>
                  <a:gd name="T10" fmla="*/ 43 w 44"/>
                  <a:gd name="T11" fmla="*/ 8 h 9"/>
                  <a:gd name="T12" fmla="*/ 44 w 44"/>
                  <a:gd name="T13" fmla="*/ 8 h 9"/>
                  <a:gd name="T14" fmla="*/ 43 w 4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">
                    <a:moveTo>
                      <a:pt x="43" y="9"/>
                    </a:moveTo>
                    <a:cubicBezTo>
                      <a:pt x="43" y="9"/>
                      <a:pt x="43" y="9"/>
                      <a:pt x="43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4" y="8"/>
                      <a:pt x="44" y="8"/>
                    </a:cubicBezTo>
                    <a:cubicBezTo>
                      <a:pt x="43" y="8"/>
                      <a:pt x="43" y="9"/>
                      <a:pt x="43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8" name="Freeform 35919"/>
              <p:cNvSpPr>
                <a:spLocks/>
              </p:cNvSpPr>
              <p:nvPr/>
            </p:nvSpPr>
            <p:spPr bwMode="auto">
              <a:xfrm>
                <a:off x="3196" y="1898"/>
                <a:ext cx="88" cy="80"/>
              </a:xfrm>
              <a:custGeom>
                <a:avLst/>
                <a:gdLst>
                  <a:gd name="T0" fmla="*/ 32 w 33"/>
                  <a:gd name="T1" fmla="*/ 30 h 30"/>
                  <a:gd name="T2" fmla="*/ 32 w 33"/>
                  <a:gd name="T3" fmla="*/ 29 h 30"/>
                  <a:gd name="T4" fmla="*/ 0 w 33"/>
                  <a:gd name="T5" fmla="*/ 0 h 30"/>
                  <a:gd name="T6" fmla="*/ 0 w 33"/>
                  <a:gd name="T7" fmla="*/ 0 h 30"/>
                  <a:gd name="T8" fmla="*/ 1 w 33"/>
                  <a:gd name="T9" fmla="*/ 0 h 30"/>
                  <a:gd name="T10" fmla="*/ 32 w 33"/>
                  <a:gd name="T11" fmla="*/ 29 h 30"/>
                  <a:gd name="T12" fmla="*/ 32 w 33"/>
                  <a:gd name="T13" fmla="*/ 29 h 30"/>
                  <a:gd name="T14" fmla="*/ 32 w 3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0">
                    <a:moveTo>
                      <a:pt x="32" y="30"/>
                    </a:moveTo>
                    <a:cubicBezTo>
                      <a:pt x="32" y="30"/>
                      <a:pt x="32" y="30"/>
                      <a:pt x="32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99" name="Freeform 35920"/>
              <p:cNvSpPr>
                <a:spLocks/>
              </p:cNvSpPr>
              <p:nvPr/>
            </p:nvSpPr>
            <p:spPr bwMode="auto">
              <a:xfrm>
                <a:off x="3196" y="1830"/>
                <a:ext cx="80" cy="70"/>
              </a:xfrm>
              <a:custGeom>
                <a:avLst/>
                <a:gdLst>
                  <a:gd name="T0" fmla="*/ 1 w 30"/>
                  <a:gd name="T1" fmla="*/ 26 h 26"/>
                  <a:gd name="T2" fmla="*/ 0 w 30"/>
                  <a:gd name="T3" fmla="*/ 25 h 26"/>
                  <a:gd name="T4" fmla="*/ 0 w 30"/>
                  <a:gd name="T5" fmla="*/ 25 h 26"/>
                  <a:gd name="T6" fmla="*/ 30 w 30"/>
                  <a:gd name="T7" fmla="*/ 0 h 26"/>
                  <a:gd name="T8" fmla="*/ 30 w 30"/>
                  <a:gd name="T9" fmla="*/ 0 h 26"/>
                  <a:gd name="T10" fmla="*/ 30 w 30"/>
                  <a:gd name="T11" fmla="*/ 1 h 26"/>
                  <a:gd name="T12" fmla="*/ 1 w 30"/>
                  <a:gd name="T13" fmla="*/ 25 h 26"/>
                  <a:gd name="T14" fmla="*/ 1 w 3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6">
                    <a:moveTo>
                      <a:pt x="1" y="26"/>
                    </a:moveTo>
                    <a:cubicBezTo>
                      <a:pt x="0" y="26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0" name="Freeform 35921"/>
              <p:cNvSpPr>
                <a:spLocks/>
              </p:cNvSpPr>
              <p:nvPr/>
            </p:nvSpPr>
            <p:spPr bwMode="auto">
              <a:xfrm>
                <a:off x="3188" y="1830"/>
                <a:ext cx="88" cy="17"/>
              </a:xfrm>
              <a:custGeom>
                <a:avLst/>
                <a:gdLst>
                  <a:gd name="T0" fmla="*/ 0 w 33"/>
                  <a:gd name="T1" fmla="*/ 6 h 6"/>
                  <a:gd name="T2" fmla="*/ 0 w 33"/>
                  <a:gd name="T3" fmla="*/ 6 h 6"/>
                  <a:gd name="T4" fmla="*/ 0 w 33"/>
                  <a:gd name="T5" fmla="*/ 6 h 6"/>
                  <a:gd name="T6" fmla="*/ 33 w 33"/>
                  <a:gd name="T7" fmla="*/ 0 h 6"/>
                  <a:gd name="T8" fmla="*/ 33 w 33"/>
                  <a:gd name="T9" fmla="*/ 0 h 6"/>
                  <a:gd name="T10" fmla="*/ 33 w 33"/>
                  <a:gd name="T11" fmla="*/ 1 h 6"/>
                  <a:gd name="T12" fmla="*/ 0 w 33"/>
                  <a:gd name="T13" fmla="*/ 6 h 6"/>
                  <a:gd name="T14" fmla="*/ 0 w 3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1" name="Freeform 35922"/>
              <p:cNvSpPr>
                <a:spLocks/>
              </p:cNvSpPr>
              <p:nvPr/>
            </p:nvSpPr>
            <p:spPr bwMode="auto">
              <a:xfrm>
                <a:off x="3175" y="1830"/>
                <a:ext cx="101" cy="38"/>
              </a:xfrm>
              <a:custGeom>
                <a:avLst/>
                <a:gdLst>
                  <a:gd name="T0" fmla="*/ 0 w 38"/>
                  <a:gd name="T1" fmla="*/ 14 h 14"/>
                  <a:gd name="T2" fmla="*/ 0 w 38"/>
                  <a:gd name="T3" fmla="*/ 14 h 14"/>
                  <a:gd name="T4" fmla="*/ 0 w 38"/>
                  <a:gd name="T5" fmla="*/ 14 h 14"/>
                  <a:gd name="T6" fmla="*/ 38 w 38"/>
                  <a:gd name="T7" fmla="*/ 0 h 14"/>
                  <a:gd name="T8" fmla="*/ 38 w 38"/>
                  <a:gd name="T9" fmla="*/ 0 h 14"/>
                  <a:gd name="T10" fmla="*/ 38 w 38"/>
                  <a:gd name="T11" fmla="*/ 1 h 14"/>
                  <a:gd name="T12" fmla="*/ 1 w 38"/>
                  <a:gd name="T13" fmla="*/ 14 h 14"/>
                  <a:gd name="T14" fmla="*/ 0 w 3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2" name="Freeform 35923"/>
              <p:cNvSpPr>
                <a:spLocks/>
              </p:cNvSpPr>
              <p:nvPr/>
            </p:nvSpPr>
            <p:spPr bwMode="auto">
              <a:xfrm>
                <a:off x="3199" y="1871"/>
                <a:ext cx="93" cy="43"/>
              </a:xfrm>
              <a:custGeom>
                <a:avLst/>
                <a:gdLst>
                  <a:gd name="T0" fmla="*/ 35 w 35"/>
                  <a:gd name="T1" fmla="*/ 16 h 16"/>
                  <a:gd name="T2" fmla="*/ 35 w 35"/>
                  <a:gd name="T3" fmla="*/ 15 h 16"/>
                  <a:gd name="T4" fmla="*/ 0 w 35"/>
                  <a:gd name="T5" fmla="*/ 1 h 16"/>
                  <a:gd name="T6" fmla="*/ 0 w 35"/>
                  <a:gd name="T7" fmla="*/ 1 h 16"/>
                  <a:gd name="T8" fmla="*/ 0 w 35"/>
                  <a:gd name="T9" fmla="*/ 0 h 16"/>
                  <a:gd name="T10" fmla="*/ 35 w 35"/>
                  <a:gd name="T11" fmla="*/ 15 h 16"/>
                  <a:gd name="T12" fmla="*/ 35 w 35"/>
                  <a:gd name="T13" fmla="*/ 15 h 16"/>
                  <a:gd name="T14" fmla="*/ 35 w 3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cubicBezTo>
                      <a:pt x="35" y="16"/>
                      <a:pt x="35" y="15"/>
                      <a:pt x="35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3" name="Freeform 35924"/>
              <p:cNvSpPr>
                <a:spLocks/>
              </p:cNvSpPr>
              <p:nvPr/>
            </p:nvSpPr>
            <p:spPr bwMode="auto">
              <a:xfrm>
                <a:off x="3196" y="1898"/>
                <a:ext cx="96" cy="16"/>
              </a:xfrm>
              <a:custGeom>
                <a:avLst/>
                <a:gdLst>
                  <a:gd name="T0" fmla="*/ 36 w 36"/>
                  <a:gd name="T1" fmla="*/ 6 h 6"/>
                  <a:gd name="T2" fmla="*/ 36 w 36"/>
                  <a:gd name="T3" fmla="*/ 5 h 6"/>
                  <a:gd name="T4" fmla="*/ 1 w 36"/>
                  <a:gd name="T5" fmla="*/ 1 h 6"/>
                  <a:gd name="T6" fmla="*/ 0 w 36"/>
                  <a:gd name="T7" fmla="*/ 0 h 6"/>
                  <a:gd name="T8" fmla="*/ 1 w 36"/>
                  <a:gd name="T9" fmla="*/ 0 h 6"/>
                  <a:gd name="T10" fmla="*/ 36 w 36"/>
                  <a:gd name="T11" fmla="*/ 5 h 6"/>
                  <a:gd name="T12" fmla="*/ 36 w 36"/>
                  <a:gd name="T13" fmla="*/ 5 h 6"/>
                  <a:gd name="T14" fmla="*/ 36 w 3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6">
                    <a:moveTo>
                      <a:pt x="36" y="6"/>
                    </a:moveTo>
                    <a:cubicBezTo>
                      <a:pt x="36" y="6"/>
                      <a:pt x="36" y="6"/>
                      <a:pt x="3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6"/>
                      <a:pt x="36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4" name="Freeform 35925"/>
              <p:cNvSpPr>
                <a:spLocks/>
              </p:cNvSpPr>
              <p:nvPr/>
            </p:nvSpPr>
            <p:spPr bwMode="auto">
              <a:xfrm>
                <a:off x="3185" y="1898"/>
                <a:ext cx="14" cy="32"/>
              </a:xfrm>
              <a:custGeom>
                <a:avLst/>
                <a:gdLst>
                  <a:gd name="T0" fmla="*/ 0 w 5"/>
                  <a:gd name="T1" fmla="*/ 12 h 12"/>
                  <a:gd name="T2" fmla="*/ 0 w 5"/>
                  <a:gd name="T3" fmla="*/ 12 h 12"/>
                  <a:gd name="T4" fmla="*/ 0 w 5"/>
                  <a:gd name="T5" fmla="*/ 11 h 12"/>
                  <a:gd name="T6" fmla="*/ 4 w 5"/>
                  <a:gd name="T7" fmla="*/ 0 h 12"/>
                  <a:gd name="T8" fmla="*/ 5 w 5"/>
                  <a:gd name="T9" fmla="*/ 0 h 12"/>
                  <a:gd name="T10" fmla="*/ 5 w 5"/>
                  <a:gd name="T11" fmla="*/ 0 h 12"/>
                  <a:gd name="T12" fmla="*/ 1 w 5"/>
                  <a:gd name="T13" fmla="*/ 11 h 12"/>
                  <a:gd name="T14" fmla="*/ 0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5" name="Freeform 35926"/>
              <p:cNvSpPr>
                <a:spLocks/>
              </p:cNvSpPr>
              <p:nvPr/>
            </p:nvSpPr>
            <p:spPr bwMode="auto">
              <a:xfrm>
                <a:off x="3185" y="1927"/>
                <a:ext cx="81" cy="84"/>
              </a:xfrm>
              <a:custGeom>
                <a:avLst/>
                <a:gdLst>
                  <a:gd name="T0" fmla="*/ 30 w 30"/>
                  <a:gd name="T1" fmla="*/ 31 h 31"/>
                  <a:gd name="T2" fmla="*/ 30 w 30"/>
                  <a:gd name="T3" fmla="*/ 30 h 31"/>
                  <a:gd name="T4" fmla="*/ 0 w 30"/>
                  <a:gd name="T5" fmla="*/ 1 h 31"/>
                  <a:gd name="T6" fmla="*/ 0 w 30"/>
                  <a:gd name="T7" fmla="*/ 0 h 31"/>
                  <a:gd name="T8" fmla="*/ 1 w 30"/>
                  <a:gd name="T9" fmla="*/ 0 h 31"/>
                  <a:gd name="T10" fmla="*/ 30 w 30"/>
                  <a:gd name="T11" fmla="*/ 30 h 31"/>
                  <a:gd name="T12" fmla="*/ 30 w 30"/>
                  <a:gd name="T13" fmla="*/ 30 h 31"/>
                  <a:gd name="T14" fmla="*/ 30 w 30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1">
                    <a:moveTo>
                      <a:pt x="30" y="31"/>
                    </a:moveTo>
                    <a:cubicBezTo>
                      <a:pt x="30" y="31"/>
                      <a:pt x="30" y="31"/>
                      <a:pt x="30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6" name="Freeform 35927"/>
              <p:cNvSpPr>
                <a:spLocks/>
              </p:cNvSpPr>
              <p:nvPr/>
            </p:nvSpPr>
            <p:spPr bwMode="auto">
              <a:xfrm>
                <a:off x="3266" y="1871"/>
                <a:ext cx="21" cy="140"/>
              </a:xfrm>
              <a:custGeom>
                <a:avLst/>
                <a:gdLst>
                  <a:gd name="T0" fmla="*/ 0 w 8"/>
                  <a:gd name="T1" fmla="*/ 52 h 52"/>
                  <a:gd name="T2" fmla="*/ 0 w 8"/>
                  <a:gd name="T3" fmla="*/ 52 h 52"/>
                  <a:gd name="T4" fmla="*/ 0 w 8"/>
                  <a:gd name="T5" fmla="*/ 51 h 52"/>
                  <a:gd name="T6" fmla="*/ 8 w 8"/>
                  <a:gd name="T7" fmla="*/ 0 h 52"/>
                  <a:gd name="T8" fmla="*/ 8 w 8"/>
                  <a:gd name="T9" fmla="*/ 0 h 52"/>
                  <a:gd name="T10" fmla="*/ 8 w 8"/>
                  <a:gd name="T11" fmla="*/ 0 h 52"/>
                  <a:gd name="T12" fmla="*/ 0 w 8"/>
                  <a:gd name="T13" fmla="*/ 51 h 52"/>
                  <a:gd name="T14" fmla="*/ 0 w 8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1"/>
                      <a:pt x="0" y="5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7" name="Freeform 35928"/>
              <p:cNvSpPr>
                <a:spLocks/>
              </p:cNvSpPr>
              <p:nvPr/>
            </p:nvSpPr>
            <p:spPr bwMode="auto">
              <a:xfrm>
                <a:off x="3185" y="1927"/>
                <a:ext cx="99" cy="51"/>
              </a:xfrm>
              <a:custGeom>
                <a:avLst/>
                <a:gdLst>
                  <a:gd name="T0" fmla="*/ 36 w 37"/>
                  <a:gd name="T1" fmla="*/ 19 h 19"/>
                  <a:gd name="T2" fmla="*/ 36 w 37"/>
                  <a:gd name="T3" fmla="*/ 19 h 19"/>
                  <a:gd name="T4" fmla="*/ 0 w 37"/>
                  <a:gd name="T5" fmla="*/ 1 h 19"/>
                  <a:gd name="T6" fmla="*/ 0 w 37"/>
                  <a:gd name="T7" fmla="*/ 0 h 19"/>
                  <a:gd name="T8" fmla="*/ 0 w 37"/>
                  <a:gd name="T9" fmla="*/ 0 h 19"/>
                  <a:gd name="T10" fmla="*/ 36 w 37"/>
                  <a:gd name="T11" fmla="*/ 18 h 19"/>
                  <a:gd name="T12" fmla="*/ 36 w 37"/>
                  <a:gd name="T13" fmla="*/ 18 h 19"/>
                  <a:gd name="T14" fmla="*/ 36 w 3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9">
                    <a:moveTo>
                      <a:pt x="36" y="19"/>
                    </a:moveTo>
                    <a:cubicBezTo>
                      <a:pt x="36" y="19"/>
                      <a:pt x="36" y="19"/>
                      <a:pt x="36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6" y="18"/>
                    </a:cubicBezTo>
                    <a:cubicBezTo>
                      <a:pt x="36" y="18"/>
                      <a:pt x="36" y="19"/>
                      <a:pt x="36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8" name="Freeform 35929"/>
              <p:cNvSpPr>
                <a:spLocks/>
              </p:cNvSpPr>
              <p:nvPr/>
            </p:nvSpPr>
            <p:spPr bwMode="auto">
              <a:xfrm>
                <a:off x="3185" y="1927"/>
                <a:ext cx="105" cy="19"/>
              </a:xfrm>
              <a:custGeom>
                <a:avLst/>
                <a:gdLst>
                  <a:gd name="T0" fmla="*/ 39 w 39"/>
                  <a:gd name="T1" fmla="*/ 7 h 7"/>
                  <a:gd name="T2" fmla="*/ 39 w 39"/>
                  <a:gd name="T3" fmla="*/ 7 h 7"/>
                  <a:gd name="T4" fmla="*/ 0 w 39"/>
                  <a:gd name="T5" fmla="*/ 1 h 7"/>
                  <a:gd name="T6" fmla="*/ 0 w 39"/>
                  <a:gd name="T7" fmla="*/ 0 h 7"/>
                  <a:gd name="T8" fmla="*/ 0 w 39"/>
                  <a:gd name="T9" fmla="*/ 0 h 7"/>
                  <a:gd name="T10" fmla="*/ 39 w 39"/>
                  <a:gd name="T11" fmla="*/ 7 h 7"/>
                  <a:gd name="T12" fmla="*/ 39 w 39"/>
                  <a:gd name="T13" fmla="*/ 7 h 7"/>
                  <a:gd name="T14" fmla="*/ 39 w 39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7">
                    <a:moveTo>
                      <a:pt x="39" y="7"/>
                    </a:moveTo>
                    <a:cubicBezTo>
                      <a:pt x="39" y="7"/>
                      <a:pt x="39" y="7"/>
                      <a:pt x="39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09" name="Freeform 35930"/>
              <p:cNvSpPr>
                <a:spLocks/>
              </p:cNvSpPr>
              <p:nvPr/>
            </p:nvSpPr>
            <p:spPr bwMode="auto">
              <a:xfrm>
                <a:off x="3199" y="1871"/>
                <a:ext cx="67" cy="140"/>
              </a:xfrm>
              <a:custGeom>
                <a:avLst/>
                <a:gdLst>
                  <a:gd name="T0" fmla="*/ 25 w 25"/>
                  <a:gd name="T1" fmla="*/ 52 h 52"/>
                  <a:gd name="T2" fmla="*/ 25 w 25"/>
                  <a:gd name="T3" fmla="*/ 51 h 52"/>
                  <a:gd name="T4" fmla="*/ 0 w 25"/>
                  <a:gd name="T5" fmla="*/ 1 h 52"/>
                  <a:gd name="T6" fmla="*/ 0 w 25"/>
                  <a:gd name="T7" fmla="*/ 0 h 52"/>
                  <a:gd name="T8" fmla="*/ 0 w 25"/>
                  <a:gd name="T9" fmla="*/ 0 h 52"/>
                  <a:gd name="T10" fmla="*/ 25 w 25"/>
                  <a:gd name="T11" fmla="*/ 51 h 52"/>
                  <a:gd name="T12" fmla="*/ 25 w 25"/>
                  <a:gd name="T13" fmla="*/ 52 h 52"/>
                  <a:gd name="T14" fmla="*/ 25 w 25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2">
                    <a:moveTo>
                      <a:pt x="25" y="52"/>
                    </a:moveTo>
                    <a:cubicBezTo>
                      <a:pt x="25" y="52"/>
                      <a:pt x="25" y="51"/>
                      <a:pt x="25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0" name="Freeform 35931"/>
              <p:cNvSpPr>
                <a:spLocks/>
              </p:cNvSpPr>
              <p:nvPr/>
            </p:nvSpPr>
            <p:spPr bwMode="auto">
              <a:xfrm>
                <a:off x="3188" y="1847"/>
                <a:ext cx="11" cy="26"/>
              </a:xfrm>
              <a:custGeom>
                <a:avLst/>
                <a:gdLst>
                  <a:gd name="T0" fmla="*/ 4 w 4"/>
                  <a:gd name="T1" fmla="*/ 10 h 10"/>
                  <a:gd name="T2" fmla="*/ 4 w 4"/>
                  <a:gd name="T3" fmla="*/ 10 h 10"/>
                  <a:gd name="T4" fmla="*/ 0 w 4"/>
                  <a:gd name="T5" fmla="*/ 0 h 10"/>
                  <a:gd name="T6" fmla="*/ 0 w 4"/>
                  <a:gd name="T7" fmla="*/ 0 h 10"/>
                  <a:gd name="T8" fmla="*/ 1 w 4"/>
                  <a:gd name="T9" fmla="*/ 0 h 10"/>
                  <a:gd name="T10" fmla="*/ 4 w 4"/>
                  <a:gd name="T11" fmla="*/ 10 h 10"/>
                  <a:gd name="T12" fmla="*/ 4 w 4"/>
                  <a:gd name="T13" fmla="*/ 10 h 10"/>
                  <a:gd name="T14" fmla="*/ 4 w 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1" name="Freeform 35932"/>
              <p:cNvSpPr>
                <a:spLocks/>
              </p:cNvSpPr>
              <p:nvPr/>
            </p:nvSpPr>
            <p:spPr bwMode="auto">
              <a:xfrm>
                <a:off x="3166" y="1847"/>
                <a:ext cx="25" cy="107"/>
              </a:xfrm>
              <a:custGeom>
                <a:avLst/>
                <a:gdLst>
                  <a:gd name="T0" fmla="*/ 0 w 9"/>
                  <a:gd name="T1" fmla="*/ 40 h 40"/>
                  <a:gd name="T2" fmla="*/ 0 w 9"/>
                  <a:gd name="T3" fmla="*/ 40 h 40"/>
                  <a:gd name="T4" fmla="*/ 0 w 9"/>
                  <a:gd name="T5" fmla="*/ 40 h 40"/>
                  <a:gd name="T6" fmla="*/ 8 w 9"/>
                  <a:gd name="T7" fmla="*/ 0 h 40"/>
                  <a:gd name="T8" fmla="*/ 8 w 9"/>
                  <a:gd name="T9" fmla="*/ 0 h 40"/>
                  <a:gd name="T10" fmla="*/ 9 w 9"/>
                  <a:gd name="T11" fmla="*/ 0 h 40"/>
                  <a:gd name="T12" fmla="*/ 0 w 9"/>
                  <a:gd name="T13" fmla="*/ 40 h 40"/>
                  <a:gd name="T14" fmla="*/ 0 w 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0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2" name="Freeform 35933"/>
              <p:cNvSpPr>
                <a:spLocks/>
              </p:cNvSpPr>
              <p:nvPr/>
            </p:nvSpPr>
            <p:spPr bwMode="auto">
              <a:xfrm>
                <a:off x="3166" y="1927"/>
                <a:ext cx="22" cy="27"/>
              </a:xfrm>
              <a:custGeom>
                <a:avLst/>
                <a:gdLst>
                  <a:gd name="T0" fmla="*/ 0 w 8"/>
                  <a:gd name="T1" fmla="*/ 10 h 10"/>
                  <a:gd name="T2" fmla="*/ 0 w 8"/>
                  <a:gd name="T3" fmla="*/ 10 h 10"/>
                  <a:gd name="T4" fmla="*/ 0 w 8"/>
                  <a:gd name="T5" fmla="*/ 10 h 10"/>
                  <a:gd name="T6" fmla="*/ 7 w 8"/>
                  <a:gd name="T7" fmla="*/ 0 h 10"/>
                  <a:gd name="T8" fmla="*/ 7 w 8"/>
                  <a:gd name="T9" fmla="*/ 0 h 10"/>
                  <a:gd name="T10" fmla="*/ 8 w 8"/>
                  <a:gd name="T11" fmla="*/ 1 h 10"/>
                  <a:gd name="T12" fmla="*/ 0 w 8"/>
                  <a:gd name="T13" fmla="*/ 10 h 10"/>
                  <a:gd name="T14" fmla="*/ 0 w 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3" name="Freeform 35934"/>
              <p:cNvSpPr>
                <a:spLocks/>
              </p:cNvSpPr>
              <p:nvPr/>
            </p:nvSpPr>
            <p:spPr bwMode="auto">
              <a:xfrm>
                <a:off x="3166" y="1871"/>
                <a:ext cx="33" cy="83"/>
              </a:xfrm>
              <a:custGeom>
                <a:avLst/>
                <a:gdLst>
                  <a:gd name="T0" fmla="*/ 0 w 12"/>
                  <a:gd name="T1" fmla="*/ 31 h 31"/>
                  <a:gd name="T2" fmla="*/ 0 w 12"/>
                  <a:gd name="T3" fmla="*/ 31 h 31"/>
                  <a:gd name="T4" fmla="*/ 0 w 12"/>
                  <a:gd name="T5" fmla="*/ 31 h 31"/>
                  <a:gd name="T6" fmla="*/ 12 w 12"/>
                  <a:gd name="T7" fmla="*/ 1 h 31"/>
                  <a:gd name="T8" fmla="*/ 12 w 12"/>
                  <a:gd name="T9" fmla="*/ 0 h 31"/>
                  <a:gd name="T10" fmla="*/ 12 w 12"/>
                  <a:gd name="T11" fmla="*/ 1 h 31"/>
                  <a:gd name="T12" fmla="*/ 0 w 12"/>
                  <a:gd name="T13" fmla="*/ 31 h 31"/>
                  <a:gd name="T14" fmla="*/ 0 w 12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4" name="Freeform 35935"/>
              <p:cNvSpPr>
                <a:spLocks/>
              </p:cNvSpPr>
              <p:nvPr/>
            </p:nvSpPr>
            <p:spPr bwMode="auto">
              <a:xfrm>
                <a:off x="3185" y="1847"/>
                <a:ext cx="6" cy="83"/>
              </a:xfrm>
              <a:custGeom>
                <a:avLst/>
                <a:gdLst>
                  <a:gd name="T0" fmla="*/ 0 w 2"/>
                  <a:gd name="T1" fmla="*/ 31 h 31"/>
                  <a:gd name="T2" fmla="*/ 0 w 2"/>
                  <a:gd name="T3" fmla="*/ 31 h 31"/>
                  <a:gd name="T4" fmla="*/ 0 w 2"/>
                  <a:gd name="T5" fmla="*/ 30 h 31"/>
                  <a:gd name="T6" fmla="*/ 1 w 2"/>
                  <a:gd name="T7" fmla="*/ 0 h 31"/>
                  <a:gd name="T8" fmla="*/ 1 w 2"/>
                  <a:gd name="T9" fmla="*/ 0 h 31"/>
                  <a:gd name="T10" fmla="*/ 2 w 2"/>
                  <a:gd name="T11" fmla="*/ 0 h 31"/>
                  <a:gd name="T12" fmla="*/ 1 w 2"/>
                  <a:gd name="T13" fmla="*/ 30 h 31"/>
                  <a:gd name="T14" fmla="*/ 0 w 2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5" name="Freeform 35936"/>
              <p:cNvSpPr>
                <a:spLocks/>
              </p:cNvSpPr>
              <p:nvPr/>
            </p:nvSpPr>
            <p:spPr bwMode="auto">
              <a:xfrm>
                <a:off x="3185" y="1871"/>
                <a:ext cx="14" cy="59"/>
              </a:xfrm>
              <a:custGeom>
                <a:avLst/>
                <a:gdLst>
                  <a:gd name="T0" fmla="*/ 0 w 5"/>
                  <a:gd name="T1" fmla="*/ 22 h 22"/>
                  <a:gd name="T2" fmla="*/ 0 w 5"/>
                  <a:gd name="T3" fmla="*/ 22 h 22"/>
                  <a:gd name="T4" fmla="*/ 0 w 5"/>
                  <a:gd name="T5" fmla="*/ 21 h 22"/>
                  <a:gd name="T6" fmla="*/ 5 w 5"/>
                  <a:gd name="T7" fmla="*/ 1 h 22"/>
                  <a:gd name="T8" fmla="*/ 5 w 5"/>
                  <a:gd name="T9" fmla="*/ 0 h 22"/>
                  <a:gd name="T10" fmla="*/ 5 w 5"/>
                  <a:gd name="T11" fmla="*/ 1 h 22"/>
                  <a:gd name="T12" fmla="*/ 1 w 5"/>
                  <a:gd name="T13" fmla="*/ 21 h 22"/>
                  <a:gd name="T14" fmla="*/ 0 w 5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1"/>
                      <a:pt x="0" y="2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6" name="Freeform 35937"/>
              <p:cNvSpPr>
                <a:spLocks/>
              </p:cNvSpPr>
              <p:nvPr/>
            </p:nvSpPr>
            <p:spPr bwMode="auto">
              <a:xfrm>
                <a:off x="3196" y="1871"/>
                <a:ext cx="3" cy="29"/>
              </a:xfrm>
              <a:custGeom>
                <a:avLst/>
                <a:gdLst>
                  <a:gd name="T0" fmla="*/ 1 w 1"/>
                  <a:gd name="T1" fmla="*/ 11 h 11"/>
                  <a:gd name="T2" fmla="*/ 1 w 1"/>
                  <a:gd name="T3" fmla="*/ 11 h 11"/>
                  <a:gd name="T4" fmla="*/ 0 w 1"/>
                  <a:gd name="T5" fmla="*/ 10 h 11"/>
                  <a:gd name="T6" fmla="*/ 1 w 1"/>
                  <a:gd name="T7" fmla="*/ 1 h 11"/>
                  <a:gd name="T8" fmla="*/ 1 w 1"/>
                  <a:gd name="T9" fmla="*/ 0 h 11"/>
                  <a:gd name="T10" fmla="*/ 1 w 1"/>
                  <a:gd name="T11" fmla="*/ 1 h 11"/>
                  <a:gd name="T12" fmla="*/ 1 w 1"/>
                  <a:gd name="T13" fmla="*/ 10 h 11"/>
                  <a:gd name="T14" fmla="*/ 1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7" name="Freeform 35938"/>
              <p:cNvSpPr>
                <a:spLocks/>
              </p:cNvSpPr>
              <p:nvPr/>
            </p:nvSpPr>
            <p:spPr bwMode="auto">
              <a:xfrm>
                <a:off x="3196" y="1898"/>
                <a:ext cx="94" cy="48"/>
              </a:xfrm>
              <a:custGeom>
                <a:avLst/>
                <a:gdLst>
                  <a:gd name="T0" fmla="*/ 35 w 35"/>
                  <a:gd name="T1" fmla="*/ 18 h 18"/>
                  <a:gd name="T2" fmla="*/ 35 w 35"/>
                  <a:gd name="T3" fmla="*/ 18 h 18"/>
                  <a:gd name="T4" fmla="*/ 0 w 35"/>
                  <a:gd name="T5" fmla="*/ 1 h 18"/>
                  <a:gd name="T6" fmla="*/ 0 w 35"/>
                  <a:gd name="T7" fmla="*/ 0 h 18"/>
                  <a:gd name="T8" fmla="*/ 1 w 35"/>
                  <a:gd name="T9" fmla="*/ 0 h 18"/>
                  <a:gd name="T10" fmla="*/ 35 w 35"/>
                  <a:gd name="T11" fmla="*/ 18 h 18"/>
                  <a:gd name="T12" fmla="*/ 35 w 35"/>
                  <a:gd name="T13" fmla="*/ 18 h 18"/>
                  <a:gd name="T14" fmla="*/ 35 w 3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35" y="18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8" name="Freeform 35939"/>
              <p:cNvSpPr>
                <a:spLocks/>
              </p:cNvSpPr>
              <p:nvPr/>
            </p:nvSpPr>
            <p:spPr bwMode="auto">
              <a:xfrm>
                <a:off x="3188" y="1911"/>
                <a:ext cx="102" cy="35"/>
              </a:xfrm>
              <a:custGeom>
                <a:avLst/>
                <a:gdLst>
                  <a:gd name="T0" fmla="*/ 38 w 38"/>
                  <a:gd name="T1" fmla="*/ 13 h 13"/>
                  <a:gd name="T2" fmla="*/ 38 w 38"/>
                  <a:gd name="T3" fmla="*/ 13 h 13"/>
                  <a:gd name="T4" fmla="*/ 0 w 38"/>
                  <a:gd name="T5" fmla="*/ 0 h 13"/>
                  <a:gd name="T6" fmla="*/ 0 w 38"/>
                  <a:gd name="T7" fmla="*/ 0 h 13"/>
                  <a:gd name="T8" fmla="*/ 0 w 38"/>
                  <a:gd name="T9" fmla="*/ 0 h 13"/>
                  <a:gd name="T10" fmla="*/ 38 w 38"/>
                  <a:gd name="T11" fmla="*/ 13 h 13"/>
                  <a:gd name="T12" fmla="*/ 38 w 38"/>
                  <a:gd name="T13" fmla="*/ 13 h 13"/>
                  <a:gd name="T14" fmla="*/ 38 w 3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3">
                    <a:moveTo>
                      <a:pt x="38" y="13"/>
                    </a:moveTo>
                    <a:cubicBezTo>
                      <a:pt x="38" y="13"/>
                      <a:pt x="38" y="13"/>
                      <a:pt x="38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19" name="Freeform 35940"/>
              <p:cNvSpPr>
                <a:spLocks/>
              </p:cNvSpPr>
              <p:nvPr/>
            </p:nvSpPr>
            <p:spPr bwMode="auto">
              <a:xfrm>
                <a:off x="3108" y="1712"/>
                <a:ext cx="64" cy="116"/>
              </a:xfrm>
              <a:custGeom>
                <a:avLst/>
                <a:gdLst>
                  <a:gd name="T0" fmla="*/ 23 w 24"/>
                  <a:gd name="T1" fmla="*/ 43 h 43"/>
                  <a:gd name="T2" fmla="*/ 23 w 24"/>
                  <a:gd name="T3" fmla="*/ 43 h 43"/>
                  <a:gd name="T4" fmla="*/ 0 w 24"/>
                  <a:gd name="T5" fmla="*/ 1 h 43"/>
                  <a:gd name="T6" fmla="*/ 0 w 24"/>
                  <a:gd name="T7" fmla="*/ 0 h 43"/>
                  <a:gd name="T8" fmla="*/ 0 w 24"/>
                  <a:gd name="T9" fmla="*/ 0 h 43"/>
                  <a:gd name="T10" fmla="*/ 23 w 24"/>
                  <a:gd name="T11" fmla="*/ 43 h 43"/>
                  <a:gd name="T12" fmla="*/ 23 w 24"/>
                  <a:gd name="T13" fmla="*/ 43 h 43"/>
                  <a:gd name="T14" fmla="*/ 23 w 24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3">
                    <a:moveTo>
                      <a:pt x="23" y="43"/>
                    </a:moveTo>
                    <a:cubicBezTo>
                      <a:pt x="23" y="43"/>
                      <a:pt x="23" y="43"/>
                      <a:pt x="23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0" name="Freeform 35941"/>
              <p:cNvSpPr>
                <a:spLocks/>
              </p:cNvSpPr>
              <p:nvPr/>
            </p:nvSpPr>
            <p:spPr bwMode="auto">
              <a:xfrm>
                <a:off x="3169" y="1828"/>
                <a:ext cx="22" cy="19"/>
              </a:xfrm>
              <a:custGeom>
                <a:avLst/>
                <a:gdLst>
                  <a:gd name="T0" fmla="*/ 7 w 8"/>
                  <a:gd name="T1" fmla="*/ 7 h 7"/>
                  <a:gd name="T2" fmla="*/ 7 w 8"/>
                  <a:gd name="T3" fmla="*/ 7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7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1" name="Freeform 35942"/>
              <p:cNvSpPr>
                <a:spLocks/>
              </p:cNvSpPr>
              <p:nvPr/>
            </p:nvSpPr>
            <p:spPr bwMode="auto">
              <a:xfrm>
                <a:off x="3116" y="1814"/>
                <a:ext cx="75" cy="33"/>
              </a:xfrm>
              <a:custGeom>
                <a:avLst/>
                <a:gdLst>
                  <a:gd name="T0" fmla="*/ 27 w 28"/>
                  <a:gd name="T1" fmla="*/ 12 h 12"/>
                  <a:gd name="T2" fmla="*/ 27 w 28"/>
                  <a:gd name="T3" fmla="*/ 12 h 12"/>
                  <a:gd name="T4" fmla="*/ 0 w 28"/>
                  <a:gd name="T5" fmla="*/ 1 h 12"/>
                  <a:gd name="T6" fmla="*/ 0 w 28"/>
                  <a:gd name="T7" fmla="*/ 0 h 12"/>
                  <a:gd name="T8" fmla="*/ 0 w 28"/>
                  <a:gd name="T9" fmla="*/ 0 h 12"/>
                  <a:gd name="T10" fmla="*/ 27 w 28"/>
                  <a:gd name="T11" fmla="*/ 12 h 12"/>
                  <a:gd name="T12" fmla="*/ 28 w 28"/>
                  <a:gd name="T13" fmla="*/ 12 h 12"/>
                  <a:gd name="T14" fmla="*/ 27 w 28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27" y="12"/>
                    </a:moveTo>
                    <a:cubicBezTo>
                      <a:pt x="27" y="12"/>
                      <a:pt x="27" y="12"/>
                      <a:pt x="27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2" name="Freeform 35943"/>
              <p:cNvSpPr>
                <a:spLocks/>
              </p:cNvSpPr>
              <p:nvPr/>
            </p:nvSpPr>
            <p:spPr bwMode="auto">
              <a:xfrm>
                <a:off x="3108" y="1712"/>
                <a:ext cx="8" cy="105"/>
              </a:xfrm>
              <a:custGeom>
                <a:avLst/>
                <a:gdLst>
                  <a:gd name="T0" fmla="*/ 3 w 3"/>
                  <a:gd name="T1" fmla="*/ 39 h 39"/>
                  <a:gd name="T2" fmla="*/ 3 w 3"/>
                  <a:gd name="T3" fmla="*/ 39 h 39"/>
                  <a:gd name="T4" fmla="*/ 0 w 3"/>
                  <a:gd name="T5" fmla="*/ 1 h 39"/>
                  <a:gd name="T6" fmla="*/ 0 w 3"/>
                  <a:gd name="T7" fmla="*/ 0 h 39"/>
                  <a:gd name="T8" fmla="*/ 1 w 3"/>
                  <a:gd name="T9" fmla="*/ 0 h 39"/>
                  <a:gd name="T10" fmla="*/ 3 w 3"/>
                  <a:gd name="T11" fmla="*/ 38 h 39"/>
                  <a:gd name="T12" fmla="*/ 3 w 3"/>
                  <a:gd name="T13" fmla="*/ 39 h 39"/>
                  <a:gd name="T14" fmla="*/ 3 w 3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9">
                    <a:moveTo>
                      <a:pt x="3" y="39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3" name="Freeform 35944"/>
              <p:cNvSpPr>
                <a:spLocks/>
              </p:cNvSpPr>
              <p:nvPr/>
            </p:nvSpPr>
            <p:spPr bwMode="auto">
              <a:xfrm>
                <a:off x="3089" y="1712"/>
                <a:ext cx="21" cy="108"/>
              </a:xfrm>
              <a:custGeom>
                <a:avLst/>
                <a:gdLst>
                  <a:gd name="T0" fmla="*/ 1 w 8"/>
                  <a:gd name="T1" fmla="*/ 40 h 40"/>
                  <a:gd name="T2" fmla="*/ 0 w 8"/>
                  <a:gd name="T3" fmla="*/ 40 h 40"/>
                  <a:gd name="T4" fmla="*/ 0 w 8"/>
                  <a:gd name="T5" fmla="*/ 40 h 40"/>
                  <a:gd name="T6" fmla="*/ 7 w 8"/>
                  <a:gd name="T7" fmla="*/ 0 h 40"/>
                  <a:gd name="T8" fmla="*/ 7 w 8"/>
                  <a:gd name="T9" fmla="*/ 0 h 40"/>
                  <a:gd name="T10" fmla="*/ 8 w 8"/>
                  <a:gd name="T11" fmla="*/ 1 h 40"/>
                  <a:gd name="T12" fmla="*/ 1 w 8"/>
                  <a:gd name="T13" fmla="*/ 40 h 40"/>
                  <a:gd name="T14" fmla="*/ 1 w 8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0">
                    <a:moveTo>
                      <a:pt x="1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4" name="Freeform 35945"/>
              <p:cNvSpPr>
                <a:spLocks/>
              </p:cNvSpPr>
              <p:nvPr/>
            </p:nvSpPr>
            <p:spPr bwMode="auto">
              <a:xfrm>
                <a:off x="3089" y="1717"/>
                <a:ext cx="53" cy="103"/>
              </a:xfrm>
              <a:custGeom>
                <a:avLst/>
                <a:gdLst>
                  <a:gd name="T0" fmla="*/ 1 w 20"/>
                  <a:gd name="T1" fmla="*/ 38 h 38"/>
                  <a:gd name="T2" fmla="*/ 0 w 20"/>
                  <a:gd name="T3" fmla="*/ 38 h 38"/>
                  <a:gd name="T4" fmla="*/ 0 w 20"/>
                  <a:gd name="T5" fmla="*/ 38 h 38"/>
                  <a:gd name="T6" fmla="*/ 19 w 20"/>
                  <a:gd name="T7" fmla="*/ 0 h 38"/>
                  <a:gd name="T8" fmla="*/ 20 w 20"/>
                  <a:gd name="T9" fmla="*/ 0 h 38"/>
                  <a:gd name="T10" fmla="*/ 20 w 20"/>
                  <a:gd name="T11" fmla="*/ 0 h 38"/>
                  <a:gd name="T12" fmla="*/ 1 w 20"/>
                  <a:gd name="T13" fmla="*/ 38 h 38"/>
                  <a:gd name="T14" fmla="*/ 1 w 20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8">
                    <a:moveTo>
                      <a:pt x="1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5" name="Freeform 35946"/>
              <p:cNvSpPr>
                <a:spLocks/>
              </p:cNvSpPr>
              <p:nvPr/>
            </p:nvSpPr>
            <p:spPr bwMode="auto">
              <a:xfrm>
                <a:off x="3140" y="1717"/>
                <a:ext cx="10" cy="105"/>
              </a:xfrm>
              <a:custGeom>
                <a:avLst/>
                <a:gdLst>
                  <a:gd name="T0" fmla="*/ 4 w 4"/>
                  <a:gd name="T1" fmla="*/ 39 h 39"/>
                  <a:gd name="T2" fmla="*/ 3 w 4"/>
                  <a:gd name="T3" fmla="*/ 39 h 39"/>
                  <a:gd name="T4" fmla="*/ 0 w 4"/>
                  <a:gd name="T5" fmla="*/ 0 h 39"/>
                  <a:gd name="T6" fmla="*/ 1 w 4"/>
                  <a:gd name="T7" fmla="*/ 0 h 39"/>
                  <a:gd name="T8" fmla="*/ 1 w 4"/>
                  <a:gd name="T9" fmla="*/ 0 h 39"/>
                  <a:gd name="T10" fmla="*/ 4 w 4"/>
                  <a:gd name="T11" fmla="*/ 39 h 39"/>
                  <a:gd name="T12" fmla="*/ 4 w 4"/>
                  <a:gd name="T13" fmla="*/ 39 h 39"/>
                  <a:gd name="T14" fmla="*/ 4 w 4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9">
                    <a:moveTo>
                      <a:pt x="4" y="39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6" name="Freeform 35947"/>
              <p:cNvSpPr>
                <a:spLocks/>
              </p:cNvSpPr>
              <p:nvPr/>
            </p:nvSpPr>
            <p:spPr bwMode="auto">
              <a:xfrm>
                <a:off x="3075" y="1709"/>
                <a:ext cx="124" cy="164"/>
              </a:xfrm>
              <a:custGeom>
                <a:avLst/>
                <a:gdLst>
                  <a:gd name="T0" fmla="*/ 46 w 46"/>
                  <a:gd name="T1" fmla="*/ 61 h 61"/>
                  <a:gd name="T2" fmla="*/ 46 w 46"/>
                  <a:gd name="T3" fmla="*/ 61 h 61"/>
                  <a:gd name="T4" fmla="*/ 0 w 46"/>
                  <a:gd name="T5" fmla="*/ 1 h 61"/>
                  <a:gd name="T6" fmla="*/ 0 w 46"/>
                  <a:gd name="T7" fmla="*/ 1 h 61"/>
                  <a:gd name="T8" fmla="*/ 0 w 46"/>
                  <a:gd name="T9" fmla="*/ 1 h 61"/>
                  <a:gd name="T10" fmla="*/ 46 w 46"/>
                  <a:gd name="T11" fmla="*/ 60 h 61"/>
                  <a:gd name="T12" fmla="*/ 46 w 46"/>
                  <a:gd name="T13" fmla="*/ 61 h 61"/>
                  <a:gd name="T14" fmla="*/ 46 w 46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61">
                    <a:moveTo>
                      <a:pt x="46" y="61"/>
                    </a:moveTo>
                    <a:cubicBezTo>
                      <a:pt x="46" y="61"/>
                      <a:pt x="46" y="61"/>
                      <a:pt x="46" y="6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6" y="61"/>
                      <a:pt x="46" y="6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7" name="Freeform 35948"/>
              <p:cNvSpPr>
                <a:spLocks/>
              </p:cNvSpPr>
              <p:nvPr/>
            </p:nvSpPr>
            <p:spPr bwMode="auto">
              <a:xfrm>
                <a:off x="3108" y="1712"/>
                <a:ext cx="42" cy="110"/>
              </a:xfrm>
              <a:custGeom>
                <a:avLst/>
                <a:gdLst>
                  <a:gd name="T0" fmla="*/ 16 w 16"/>
                  <a:gd name="T1" fmla="*/ 41 h 41"/>
                  <a:gd name="T2" fmla="*/ 15 w 16"/>
                  <a:gd name="T3" fmla="*/ 41 h 41"/>
                  <a:gd name="T4" fmla="*/ 0 w 16"/>
                  <a:gd name="T5" fmla="*/ 1 h 41"/>
                  <a:gd name="T6" fmla="*/ 0 w 16"/>
                  <a:gd name="T7" fmla="*/ 0 h 41"/>
                  <a:gd name="T8" fmla="*/ 1 w 16"/>
                  <a:gd name="T9" fmla="*/ 0 h 41"/>
                  <a:gd name="T10" fmla="*/ 16 w 16"/>
                  <a:gd name="T11" fmla="*/ 41 h 41"/>
                  <a:gd name="T12" fmla="*/ 16 w 16"/>
                  <a:gd name="T13" fmla="*/ 41 h 41"/>
                  <a:gd name="T14" fmla="*/ 16 w 16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1">
                    <a:moveTo>
                      <a:pt x="16" y="41"/>
                    </a:moveTo>
                    <a:cubicBezTo>
                      <a:pt x="16" y="41"/>
                      <a:pt x="15" y="41"/>
                      <a:pt x="15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8" name="Freeform 35949"/>
              <p:cNvSpPr>
                <a:spLocks/>
              </p:cNvSpPr>
              <p:nvPr/>
            </p:nvSpPr>
            <p:spPr bwMode="auto">
              <a:xfrm>
                <a:off x="3075" y="1709"/>
                <a:ext cx="97" cy="119"/>
              </a:xfrm>
              <a:custGeom>
                <a:avLst/>
                <a:gdLst>
                  <a:gd name="T0" fmla="*/ 35 w 36"/>
                  <a:gd name="T1" fmla="*/ 44 h 44"/>
                  <a:gd name="T2" fmla="*/ 35 w 36"/>
                  <a:gd name="T3" fmla="*/ 44 h 44"/>
                  <a:gd name="T4" fmla="*/ 0 w 36"/>
                  <a:gd name="T5" fmla="*/ 1 h 44"/>
                  <a:gd name="T6" fmla="*/ 0 w 36"/>
                  <a:gd name="T7" fmla="*/ 1 h 44"/>
                  <a:gd name="T8" fmla="*/ 0 w 36"/>
                  <a:gd name="T9" fmla="*/ 1 h 44"/>
                  <a:gd name="T10" fmla="*/ 35 w 36"/>
                  <a:gd name="T11" fmla="*/ 44 h 44"/>
                  <a:gd name="T12" fmla="*/ 35 w 36"/>
                  <a:gd name="T13" fmla="*/ 44 h 44"/>
                  <a:gd name="T14" fmla="*/ 35 w 36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4"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29" name="Freeform 35950"/>
              <p:cNvSpPr>
                <a:spLocks/>
              </p:cNvSpPr>
              <p:nvPr/>
            </p:nvSpPr>
            <p:spPr bwMode="auto">
              <a:xfrm>
                <a:off x="3075" y="1709"/>
                <a:ext cx="41" cy="108"/>
              </a:xfrm>
              <a:custGeom>
                <a:avLst/>
                <a:gdLst>
                  <a:gd name="T0" fmla="*/ 15 w 15"/>
                  <a:gd name="T1" fmla="*/ 40 h 40"/>
                  <a:gd name="T2" fmla="*/ 15 w 15"/>
                  <a:gd name="T3" fmla="*/ 40 h 40"/>
                  <a:gd name="T4" fmla="*/ 0 w 15"/>
                  <a:gd name="T5" fmla="*/ 1 h 40"/>
                  <a:gd name="T6" fmla="*/ 0 w 15"/>
                  <a:gd name="T7" fmla="*/ 1 h 40"/>
                  <a:gd name="T8" fmla="*/ 0 w 15"/>
                  <a:gd name="T9" fmla="*/ 1 h 40"/>
                  <a:gd name="T10" fmla="*/ 15 w 15"/>
                  <a:gd name="T11" fmla="*/ 39 h 40"/>
                  <a:gd name="T12" fmla="*/ 15 w 15"/>
                  <a:gd name="T13" fmla="*/ 40 h 40"/>
                  <a:gd name="T14" fmla="*/ 15 w 15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0">
                    <a:moveTo>
                      <a:pt x="15" y="40"/>
                    </a:moveTo>
                    <a:cubicBezTo>
                      <a:pt x="15" y="40"/>
                      <a:pt x="15" y="40"/>
                      <a:pt x="15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0" name="Freeform 35951"/>
              <p:cNvSpPr>
                <a:spLocks/>
              </p:cNvSpPr>
              <p:nvPr/>
            </p:nvSpPr>
            <p:spPr bwMode="auto">
              <a:xfrm>
                <a:off x="3075" y="1709"/>
                <a:ext cx="57" cy="86"/>
              </a:xfrm>
              <a:custGeom>
                <a:avLst/>
                <a:gdLst>
                  <a:gd name="T0" fmla="*/ 21 w 21"/>
                  <a:gd name="T1" fmla="*/ 32 h 32"/>
                  <a:gd name="T2" fmla="*/ 20 w 21"/>
                  <a:gd name="T3" fmla="*/ 32 h 32"/>
                  <a:gd name="T4" fmla="*/ 0 w 21"/>
                  <a:gd name="T5" fmla="*/ 1 h 32"/>
                  <a:gd name="T6" fmla="*/ 0 w 21"/>
                  <a:gd name="T7" fmla="*/ 1 h 32"/>
                  <a:gd name="T8" fmla="*/ 0 w 21"/>
                  <a:gd name="T9" fmla="*/ 1 h 32"/>
                  <a:gd name="T10" fmla="*/ 21 w 21"/>
                  <a:gd name="T11" fmla="*/ 31 h 32"/>
                  <a:gd name="T12" fmla="*/ 21 w 21"/>
                  <a:gd name="T13" fmla="*/ 32 h 32"/>
                  <a:gd name="T14" fmla="*/ 21 w 2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2">
                    <a:moveTo>
                      <a:pt x="21" y="32"/>
                    </a:moveTo>
                    <a:cubicBezTo>
                      <a:pt x="21" y="32"/>
                      <a:pt x="20" y="32"/>
                      <a:pt x="20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1" name="Freeform 35952"/>
              <p:cNvSpPr>
                <a:spLocks/>
              </p:cNvSpPr>
              <p:nvPr/>
            </p:nvSpPr>
            <p:spPr bwMode="auto">
              <a:xfrm>
                <a:off x="2915" y="1720"/>
                <a:ext cx="134" cy="49"/>
              </a:xfrm>
              <a:custGeom>
                <a:avLst/>
                <a:gdLst>
                  <a:gd name="T0" fmla="*/ 0 w 50"/>
                  <a:gd name="T1" fmla="*/ 18 h 18"/>
                  <a:gd name="T2" fmla="*/ 0 w 50"/>
                  <a:gd name="T3" fmla="*/ 18 h 18"/>
                  <a:gd name="T4" fmla="*/ 0 w 50"/>
                  <a:gd name="T5" fmla="*/ 18 h 18"/>
                  <a:gd name="T6" fmla="*/ 50 w 50"/>
                  <a:gd name="T7" fmla="*/ 0 h 18"/>
                  <a:gd name="T8" fmla="*/ 50 w 50"/>
                  <a:gd name="T9" fmla="*/ 0 h 18"/>
                  <a:gd name="T10" fmla="*/ 50 w 50"/>
                  <a:gd name="T11" fmla="*/ 1 h 18"/>
                  <a:gd name="T12" fmla="*/ 0 w 50"/>
                  <a:gd name="T13" fmla="*/ 18 h 18"/>
                  <a:gd name="T14" fmla="*/ 0 w 5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2" name="Freeform 35953"/>
              <p:cNvSpPr>
                <a:spLocks/>
              </p:cNvSpPr>
              <p:nvPr/>
            </p:nvSpPr>
            <p:spPr bwMode="auto">
              <a:xfrm>
                <a:off x="3049" y="1709"/>
                <a:ext cx="26" cy="14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4 h 5"/>
                  <a:gd name="T4" fmla="*/ 0 w 10"/>
                  <a:gd name="T5" fmla="*/ 4 h 5"/>
                  <a:gd name="T6" fmla="*/ 10 w 10"/>
                  <a:gd name="T7" fmla="*/ 1 h 5"/>
                  <a:gd name="T8" fmla="*/ 10 w 10"/>
                  <a:gd name="T9" fmla="*/ 1 h 5"/>
                  <a:gd name="T10" fmla="*/ 10 w 10"/>
                  <a:gd name="T11" fmla="*/ 1 h 5"/>
                  <a:gd name="T12" fmla="*/ 0 w 10"/>
                  <a:gd name="T13" fmla="*/ 5 h 5"/>
                  <a:gd name="T14" fmla="*/ 0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3" name="Freeform 35954"/>
              <p:cNvSpPr>
                <a:spLocks/>
              </p:cNvSpPr>
              <p:nvPr/>
            </p:nvSpPr>
            <p:spPr bwMode="auto">
              <a:xfrm>
                <a:off x="2987" y="1709"/>
                <a:ext cx="88" cy="119"/>
              </a:xfrm>
              <a:custGeom>
                <a:avLst/>
                <a:gdLst>
                  <a:gd name="T0" fmla="*/ 1 w 33"/>
                  <a:gd name="T1" fmla="*/ 44 h 44"/>
                  <a:gd name="T2" fmla="*/ 0 w 33"/>
                  <a:gd name="T3" fmla="*/ 44 h 44"/>
                  <a:gd name="T4" fmla="*/ 0 w 33"/>
                  <a:gd name="T5" fmla="*/ 43 h 44"/>
                  <a:gd name="T6" fmla="*/ 33 w 33"/>
                  <a:gd name="T7" fmla="*/ 1 h 44"/>
                  <a:gd name="T8" fmla="*/ 33 w 33"/>
                  <a:gd name="T9" fmla="*/ 1 h 44"/>
                  <a:gd name="T10" fmla="*/ 33 w 33"/>
                  <a:gd name="T11" fmla="*/ 1 h 44"/>
                  <a:gd name="T12" fmla="*/ 1 w 33"/>
                  <a:gd name="T13" fmla="*/ 44 h 44"/>
                  <a:gd name="T14" fmla="*/ 1 w 33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4">
                    <a:moveTo>
                      <a:pt x="1" y="44"/>
                    </a:moveTo>
                    <a:cubicBezTo>
                      <a:pt x="1" y="44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4" name="Freeform 35955"/>
              <p:cNvSpPr>
                <a:spLocks/>
              </p:cNvSpPr>
              <p:nvPr/>
            </p:nvSpPr>
            <p:spPr bwMode="auto">
              <a:xfrm>
                <a:off x="2987" y="1825"/>
                <a:ext cx="19" cy="67"/>
              </a:xfrm>
              <a:custGeom>
                <a:avLst/>
                <a:gdLst>
                  <a:gd name="T0" fmla="*/ 7 w 7"/>
                  <a:gd name="T1" fmla="*/ 25 h 25"/>
                  <a:gd name="T2" fmla="*/ 7 w 7"/>
                  <a:gd name="T3" fmla="*/ 25 h 25"/>
                  <a:gd name="T4" fmla="*/ 0 w 7"/>
                  <a:gd name="T5" fmla="*/ 1 h 25"/>
                  <a:gd name="T6" fmla="*/ 1 w 7"/>
                  <a:gd name="T7" fmla="*/ 0 h 25"/>
                  <a:gd name="T8" fmla="*/ 1 w 7"/>
                  <a:gd name="T9" fmla="*/ 1 h 25"/>
                  <a:gd name="T10" fmla="*/ 7 w 7"/>
                  <a:gd name="T11" fmla="*/ 24 h 25"/>
                  <a:gd name="T12" fmla="*/ 7 w 7"/>
                  <a:gd name="T13" fmla="*/ 25 h 25"/>
                  <a:gd name="T14" fmla="*/ 7 w 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5">
                    <a:moveTo>
                      <a:pt x="7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5" name="Freeform 35956"/>
              <p:cNvSpPr>
                <a:spLocks/>
              </p:cNvSpPr>
              <p:nvPr/>
            </p:nvSpPr>
            <p:spPr bwMode="auto">
              <a:xfrm>
                <a:off x="2880" y="1825"/>
                <a:ext cx="110" cy="35"/>
              </a:xfrm>
              <a:custGeom>
                <a:avLst/>
                <a:gdLst>
                  <a:gd name="T0" fmla="*/ 1 w 41"/>
                  <a:gd name="T1" fmla="*/ 13 h 13"/>
                  <a:gd name="T2" fmla="*/ 0 w 41"/>
                  <a:gd name="T3" fmla="*/ 13 h 13"/>
                  <a:gd name="T4" fmla="*/ 1 w 41"/>
                  <a:gd name="T5" fmla="*/ 12 h 13"/>
                  <a:gd name="T6" fmla="*/ 41 w 41"/>
                  <a:gd name="T7" fmla="*/ 0 h 13"/>
                  <a:gd name="T8" fmla="*/ 41 w 41"/>
                  <a:gd name="T9" fmla="*/ 1 h 13"/>
                  <a:gd name="T10" fmla="*/ 41 w 41"/>
                  <a:gd name="T11" fmla="*/ 1 h 13"/>
                  <a:gd name="T12" fmla="*/ 1 w 41"/>
                  <a:gd name="T13" fmla="*/ 13 h 13"/>
                  <a:gd name="T14" fmla="*/ 1 w 4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1" y="13"/>
                    </a:move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6" name="Freeform 35957"/>
              <p:cNvSpPr>
                <a:spLocks/>
              </p:cNvSpPr>
              <p:nvPr/>
            </p:nvSpPr>
            <p:spPr bwMode="auto">
              <a:xfrm>
                <a:off x="2883" y="1825"/>
                <a:ext cx="107" cy="3"/>
              </a:xfrm>
              <a:custGeom>
                <a:avLst/>
                <a:gdLst>
                  <a:gd name="T0" fmla="*/ 40 w 40"/>
                  <a:gd name="T1" fmla="*/ 1 h 1"/>
                  <a:gd name="T2" fmla="*/ 40 w 40"/>
                  <a:gd name="T3" fmla="*/ 1 h 1"/>
                  <a:gd name="T4" fmla="*/ 1 w 40"/>
                  <a:gd name="T5" fmla="*/ 1 h 1"/>
                  <a:gd name="T6" fmla="*/ 0 w 40"/>
                  <a:gd name="T7" fmla="*/ 1 h 1"/>
                  <a:gd name="T8" fmla="*/ 1 w 40"/>
                  <a:gd name="T9" fmla="*/ 0 h 1"/>
                  <a:gd name="T10" fmla="*/ 1 w 40"/>
                  <a:gd name="T11" fmla="*/ 0 h 1"/>
                  <a:gd name="T12" fmla="*/ 40 w 40"/>
                  <a:gd name="T13" fmla="*/ 0 h 1"/>
                  <a:gd name="T14" fmla="*/ 40 w 40"/>
                  <a:gd name="T15" fmla="*/ 1 h 1"/>
                  <a:gd name="T16" fmla="*/ 40 w 40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40" y="1"/>
                    </a:moveTo>
                    <a:cubicBezTo>
                      <a:pt x="40" y="1"/>
                      <a:pt x="40" y="1"/>
                      <a:pt x="4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7" name="Freeform 35958"/>
              <p:cNvSpPr>
                <a:spLocks/>
              </p:cNvSpPr>
              <p:nvPr/>
            </p:nvSpPr>
            <p:spPr bwMode="auto">
              <a:xfrm>
                <a:off x="2883" y="1825"/>
                <a:ext cx="80" cy="59"/>
              </a:xfrm>
              <a:custGeom>
                <a:avLst/>
                <a:gdLst>
                  <a:gd name="T0" fmla="*/ 30 w 30"/>
                  <a:gd name="T1" fmla="*/ 22 h 22"/>
                  <a:gd name="T2" fmla="*/ 29 w 30"/>
                  <a:gd name="T3" fmla="*/ 22 h 22"/>
                  <a:gd name="T4" fmla="*/ 0 w 30"/>
                  <a:gd name="T5" fmla="*/ 1 h 22"/>
                  <a:gd name="T6" fmla="*/ 0 w 30"/>
                  <a:gd name="T7" fmla="*/ 0 h 22"/>
                  <a:gd name="T8" fmla="*/ 1 w 30"/>
                  <a:gd name="T9" fmla="*/ 0 h 22"/>
                  <a:gd name="T10" fmla="*/ 30 w 30"/>
                  <a:gd name="T11" fmla="*/ 21 h 22"/>
                  <a:gd name="T12" fmla="*/ 30 w 30"/>
                  <a:gd name="T13" fmla="*/ 21 h 22"/>
                  <a:gd name="T14" fmla="*/ 30 w 30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2">
                    <a:moveTo>
                      <a:pt x="30" y="22"/>
                    </a:moveTo>
                    <a:cubicBezTo>
                      <a:pt x="30" y="22"/>
                      <a:pt x="29" y="22"/>
                      <a:pt x="29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8" name="Freeform 35959"/>
              <p:cNvSpPr>
                <a:spLocks/>
              </p:cNvSpPr>
              <p:nvPr/>
            </p:nvSpPr>
            <p:spPr bwMode="auto">
              <a:xfrm>
                <a:off x="2896" y="1742"/>
                <a:ext cx="126" cy="56"/>
              </a:xfrm>
              <a:custGeom>
                <a:avLst/>
                <a:gdLst>
                  <a:gd name="T0" fmla="*/ 0 w 47"/>
                  <a:gd name="T1" fmla="*/ 21 h 21"/>
                  <a:gd name="T2" fmla="*/ 0 w 47"/>
                  <a:gd name="T3" fmla="*/ 21 h 21"/>
                  <a:gd name="T4" fmla="*/ 0 w 47"/>
                  <a:gd name="T5" fmla="*/ 21 h 21"/>
                  <a:gd name="T6" fmla="*/ 46 w 47"/>
                  <a:gd name="T7" fmla="*/ 0 h 21"/>
                  <a:gd name="T8" fmla="*/ 47 w 47"/>
                  <a:gd name="T9" fmla="*/ 0 h 21"/>
                  <a:gd name="T10" fmla="*/ 47 w 47"/>
                  <a:gd name="T11" fmla="*/ 0 h 21"/>
                  <a:gd name="T12" fmla="*/ 0 w 47"/>
                  <a:gd name="T13" fmla="*/ 21 h 21"/>
                  <a:gd name="T14" fmla="*/ 0 w 4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39" name="Freeform 35960"/>
              <p:cNvSpPr>
                <a:spLocks/>
              </p:cNvSpPr>
              <p:nvPr/>
            </p:nvSpPr>
            <p:spPr bwMode="auto">
              <a:xfrm>
                <a:off x="3049" y="1717"/>
                <a:ext cx="93" cy="6"/>
              </a:xfrm>
              <a:custGeom>
                <a:avLst/>
                <a:gdLst>
                  <a:gd name="T0" fmla="*/ 0 w 35"/>
                  <a:gd name="T1" fmla="*/ 2 h 2"/>
                  <a:gd name="T2" fmla="*/ 0 w 35"/>
                  <a:gd name="T3" fmla="*/ 1 h 2"/>
                  <a:gd name="T4" fmla="*/ 0 w 35"/>
                  <a:gd name="T5" fmla="*/ 1 h 2"/>
                  <a:gd name="T6" fmla="*/ 35 w 35"/>
                  <a:gd name="T7" fmla="*/ 0 h 2"/>
                  <a:gd name="T8" fmla="*/ 35 w 35"/>
                  <a:gd name="T9" fmla="*/ 0 h 2"/>
                  <a:gd name="T10" fmla="*/ 35 w 35"/>
                  <a:gd name="T11" fmla="*/ 0 h 2"/>
                  <a:gd name="T12" fmla="*/ 0 w 35"/>
                  <a:gd name="T13" fmla="*/ 2 h 2"/>
                  <a:gd name="T14" fmla="*/ 0 w 3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0" name="Freeform 35961"/>
              <p:cNvSpPr>
                <a:spLocks/>
              </p:cNvSpPr>
              <p:nvPr/>
            </p:nvSpPr>
            <p:spPr bwMode="auto">
              <a:xfrm>
                <a:off x="3108" y="1712"/>
                <a:ext cx="123" cy="48"/>
              </a:xfrm>
              <a:custGeom>
                <a:avLst/>
                <a:gdLst>
                  <a:gd name="T0" fmla="*/ 46 w 46"/>
                  <a:gd name="T1" fmla="*/ 18 h 18"/>
                  <a:gd name="T2" fmla="*/ 46 w 46"/>
                  <a:gd name="T3" fmla="*/ 18 h 18"/>
                  <a:gd name="T4" fmla="*/ 0 w 46"/>
                  <a:gd name="T5" fmla="*/ 1 h 18"/>
                  <a:gd name="T6" fmla="*/ 0 w 46"/>
                  <a:gd name="T7" fmla="*/ 0 h 18"/>
                  <a:gd name="T8" fmla="*/ 0 w 46"/>
                  <a:gd name="T9" fmla="*/ 0 h 18"/>
                  <a:gd name="T10" fmla="*/ 46 w 46"/>
                  <a:gd name="T11" fmla="*/ 17 h 18"/>
                  <a:gd name="T12" fmla="*/ 46 w 46"/>
                  <a:gd name="T13" fmla="*/ 18 h 18"/>
                  <a:gd name="T14" fmla="*/ 46 w 4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18">
                    <a:moveTo>
                      <a:pt x="46" y="18"/>
                    </a:moveTo>
                    <a:cubicBezTo>
                      <a:pt x="46" y="18"/>
                      <a:pt x="46" y="18"/>
                      <a:pt x="46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1" name="Freeform 35962"/>
              <p:cNvSpPr>
                <a:spLocks/>
              </p:cNvSpPr>
              <p:nvPr/>
            </p:nvSpPr>
            <p:spPr bwMode="auto">
              <a:xfrm>
                <a:off x="3140" y="1717"/>
                <a:ext cx="120" cy="78"/>
              </a:xfrm>
              <a:custGeom>
                <a:avLst/>
                <a:gdLst>
                  <a:gd name="T0" fmla="*/ 44 w 45"/>
                  <a:gd name="T1" fmla="*/ 29 h 29"/>
                  <a:gd name="T2" fmla="*/ 44 w 45"/>
                  <a:gd name="T3" fmla="*/ 29 h 29"/>
                  <a:gd name="T4" fmla="*/ 1 w 45"/>
                  <a:gd name="T5" fmla="*/ 0 h 29"/>
                  <a:gd name="T6" fmla="*/ 0 w 45"/>
                  <a:gd name="T7" fmla="*/ 0 h 29"/>
                  <a:gd name="T8" fmla="*/ 1 w 45"/>
                  <a:gd name="T9" fmla="*/ 0 h 29"/>
                  <a:gd name="T10" fmla="*/ 44 w 45"/>
                  <a:gd name="T11" fmla="*/ 29 h 29"/>
                  <a:gd name="T12" fmla="*/ 44 w 45"/>
                  <a:gd name="T13" fmla="*/ 29 h 29"/>
                  <a:gd name="T14" fmla="*/ 44 w 45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9"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5" y="29"/>
                      <a:pt x="45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2" name="Freeform 35963"/>
              <p:cNvSpPr>
                <a:spLocks/>
              </p:cNvSpPr>
              <p:nvPr/>
            </p:nvSpPr>
            <p:spPr bwMode="auto">
              <a:xfrm>
                <a:off x="3172" y="1723"/>
                <a:ext cx="104" cy="110"/>
              </a:xfrm>
              <a:custGeom>
                <a:avLst/>
                <a:gdLst>
                  <a:gd name="T0" fmla="*/ 39 w 39"/>
                  <a:gd name="T1" fmla="*/ 41 h 41"/>
                  <a:gd name="T2" fmla="*/ 39 w 39"/>
                  <a:gd name="T3" fmla="*/ 41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39 w 39"/>
                  <a:gd name="T11" fmla="*/ 40 h 41"/>
                  <a:gd name="T12" fmla="*/ 39 w 39"/>
                  <a:gd name="T13" fmla="*/ 41 h 41"/>
                  <a:gd name="T14" fmla="*/ 39 w 3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1">
                    <a:moveTo>
                      <a:pt x="39" y="41"/>
                    </a:moveTo>
                    <a:cubicBezTo>
                      <a:pt x="39" y="41"/>
                      <a:pt x="39" y="41"/>
                      <a:pt x="39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3" name="Freeform 35964"/>
              <p:cNvSpPr>
                <a:spLocks/>
              </p:cNvSpPr>
              <p:nvPr/>
            </p:nvSpPr>
            <p:spPr bwMode="auto">
              <a:xfrm>
                <a:off x="3201" y="1736"/>
                <a:ext cx="86" cy="135"/>
              </a:xfrm>
              <a:custGeom>
                <a:avLst/>
                <a:gdLst>
                  <a:gd name="T0" fmla="*/ 32 w 32"/>
                  <a:gd name="T1" fmla="*/ 50 h 50"/>
                  <a:gd name="T2" fmla="*/ 32 w 32"/>
                  <a:gd name="T3" fmla="*/ 50 h 50"/>
                  <a:gd name="T4" fmla="*/ 0 w 32"/>
                  <a:gd name="T5" fmla="*/ 0 h 50"/>
                  <a:gd name="T6" fmla="*/ 0 w 32"/>
                  <a:gd name="T7" fmla="*/ 0 h 50"/>
                  <a:gd name="T8" fmla="*/ 0 w 32"/>
                  <a:gd name="T9" fmla="*/ 0 h 50"/>
                  <a:gd name="T10" fmla="*/ 32 w 32"/>
                  <a:gd name="T11" fmla="*/ 50 h 50"/>
                  <a:gd name="T12" fmla="*/ 32 w 32"/>
                  <a:gd name="T13" fmla="*/ 50 h 50"/>
                  <a:gd name="T14" fmla="*/ 32 w 32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32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4" name="Freeform 35965"/>
              <p:cNvSpPr>
                <a:spLocks/>
              </p:cNvSpPr>
              <p:nvPr/>
            </p:nvSpPr>
            <p:spPr bwMode="auto">
              <a:xfrm>
                <a:off x="3201" y="1736"/>
                <a:ext cx="75" cy="97"/>
              </a:xfrm>
              <a:custGeom>
                <a:avLst/>
                <a:gdLst>
                  <a:gd name="T0" fmla="*/ 28 w 28"/>
                  <a:gd name="T1" fmla="*/ 36 h 36"/>
                  <a:gd name="T2" fmla="*/ 28 w 28"/>
                  <a:gd name="T3" fmla="*/ 36 h 36"/>
                  <a:gd name="T4" fmla="*/ 0 w 28"/>
                  <a:gd name="T5" fmla="*/ 0 h 36"/>
                  <a:gd name="T6" fmla="*/ 0 w 28"/>
                  <a:gd name="T7" fmla="*/ 0 h 36"/>
                  <a:gd name="T8" fmla="*/ 0 w 28"/>
                  <a:gd name="T9" fmla="*/ 0 h 36"/>
                  <a:gd name="T10" fmla="*/ 28 w 28"/>
                  <a:gd name="T11" fmla="*/ 35 h 36"/>
                  <a:gd name="T12" fmla="*/ 28 w 28"/>
                  <a:gd name="T13" fmla="*/ 36 h 36"/>
                  <a:gd name="T14" fmla="*/ 28 w 2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28" y="36"/>
                    </a:moveTo>
                    <a:cubicBezTo>
                      <a:pt x="28" y="36"/>
                      <a:pt x="28" y="36"/>
                      <a:pt x="28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5" name="Freeform 35966"/>
              <p:cNvSpPr>
                <a:spLocks/>
              </p:cNvSpPr>
              <p:nvPr/>
            </p:nvSpPr>
            <p:spPr bwMode="auto">
              <a:xfrm>
                <a:off x="3228" y="1758"/>
                <a:ext cx="59" cy="113"/>
              </a:xfrm>
              <a:custGeom>
                <a:avLst/>
                <a:gdLst>
                  <a:gd name="T0" fmla="*/ 22 w 22"/>
                  <a:gd name="T1" fmla="*/ 42 h 42"/>
                  <a:gd name="T2" fmla="*/ 22 w 22"/>
                  <a:gd name="T3" fmla="*/ 42 h 42"/>
                  <a:gd name="T4" fmla="*/ 1 w 22"/>
                  <a:gd name="T5" fmla="*/ 1 h 42"/>
                  <a:gd name="T6" fmla="*/ 1 w 22"/>
                  <a:gd name="T7" fmla="*/ 0 h 42"/>
                  <a:gd name="T8" fmla="*/ 1 w 22"/>
                  <a:gd name="T9" fmla="*/ 0 h 42"/>
                  <a:gd name="T10" fmla="*/ 22 w 22"/>
                  <a:gd name="T11" fmla="*/ 42 h 42"/>
                  <a:gd name="T12" fmla="*/ 22 w 22"/>
                  <a:gd name="T13" fmla="*/ 42 h 42"/>
                  <a:gd name="T14" fmla="*/ 22 w 2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2" y="42"/>
                      <a:pt x="22" y="4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6" name="Freeform 35967"/>
              <p:cNvSpPr>
                <a:spLocks/>
              </p:cNvSpPr>
              <p:nvPr/>
            </p:nvSpPr>
            <p:spPr bwMode="auto">
              <a:xfrm>
                <a:off x="3258" y="1795"/>
                <a:ext cx="32" cy="151"/>
              </a:xfrm>
              <a:custGeom>
                <a:avLst/>
                <a:gdLst>
                  <a:gd name="T0" fmla="*/ 12 w 12"/>
                  <a:gd name="T1" fmla="*/ 56 h 56"/>
                  <a:gd name="T2" fmla="*/ 12 w 12"/>
                  <a:gd name="T3" fmla="*/ 56 h 56"/>
                  <a:gd name="T4" fmla="*/ 0 w 12"/>
                  <a:gd name="T5" fmla="*/ 0 h 56"/>
                  <a:gd name="T6" fmla="*/ 0 w 12"/>
                  <a:gd name="T7" fmla="*/ 0 h 56"/>
                  <a:gd name="T8" fmla="*/ 0 w 12"/>
                  <a:gd name="T9" fmla="*/ 0 h 56"/>
                  <a:gd name="T10" fmla="*/ 12 w 12"/>
                  <a:gd name="T11" fmla="*/ 56 h 56"/>
                  <a:gd name="T12" fmla="*/ 12 w 12"/>
                  <a:gd name="T13" fmla="*/ 56 h 56"/>
                  <a:gd name="T14" fmla="*/ 12 w 12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6">
                    <a:moveTo>
                      <a:pt x="12" y="56"/>
                    </a:moveTo>
                    <a:cubicBezTo>
                      <a:pt x="12" y="56"/>
                      <a:pt x="12" y="56"/>
                      <a:pt x="12" y="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7" name="Freeform 35968"/>
              <p:cNvSpPr>
                <a:spLocks/>
              </p:cNvSpPr>
              <p:nvPr/>
            </p:nvSpPr>
            <p:spPr bwMode="auto">
              <a:xfrm>
                <a:off x="2883" y="1769"/>
                <a:ext cx="120" cy="59"/>
              </a:xfrm>
              <a:custGeom>
                <a:avLst/>
                <a:gdLst>
                  <a:gd name="T0" fmla="*/ 1 w 45"/>
                  <a:gd name="T1" fmla="*/ 22 h 22"/>
                  <a:gd name="T2" fmla="*/ 0 w 45"/>
                  <a:gd name="T3" fmla="*/ 22 h 22"/>
                  <a:gd name="T4" fmla="*/ 0 w 45"/>
                  <a:gd name="T5" fmla="*/ 21 h 22"/>
                  <a:gd name="T6" fmla="*/ 44 w 45"/>
                  <a:gd name="T7" fmla="*/ 0 h 22"/>
                  <a:gd name="T8" fmla="*/ 45 w 45"/>
                  <a:gd name="T9" fmla="*/ 0 h 22"/>
                  <a:gd name="T10" fmla="*/ 45 w 45"/>
                  <a:gd name="T11" fmla="*/ 1 h 22"/>
                  <a:gd name="T12" fmla="*/ 1 w 45"/>
                  <a:gd name="T13" fmla="*/ 22 h 22"/>
                  <a:gd name="T14" fmla="*/ 1 w 45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2">
                    <a:moveTo>
                      <a:pt x="1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8" name="Freeform 35969"/>
              <p:cNvSpPr>
                <a:spLocks/>
              </p:cNvSpPr>
              <p:nvPr/>
            </p:nvSpPr>
            <p:spPr bwMode="auto">
              <a:xfrm>
                <a:off x="2896" y="1769"/>
                <a:ext cx="107" cy="29"/>
              </a:xfrm>
              <a:custGeom>
                <a:avLst/>
                <a:gdLst>
                  <a:gd name="T0" fmla="*/ 0 w 40"/>
                  <a:gd name="T1" fmla="*/ 11 h 11"/>
                  <a:gd name="T2" fmla="*/ 0 w 40"/>
                  <a:gd name="T3" fmla="*/ 11 h 11"/>
                  <a:gd name="T4" fmla="*/ 0 w 40"/>
                  <a:gd name="T5" fmla="*/ 11 h 11"/>
                  <a:gd name="T6" fmla="*/ 39 w 40"/>
                  <a:gd name="T7" fmla="*/ 0 h 11"/>
                  <a:gd name="T8" fmla="*/ 40 w 40"/>
                  <a:gd name="T9" fmla="*/ 0 h 11"/>
                  <a:gd name="T10" fmla="*/ 39 w 40"/>
                  <a:gd name="T11" fmla="*/ 1 h 11"/>
                  <a:gd name="T12" fmla="*/ 0 w 40"/>
                  <a:gd name="T13" fmla="*/ 11 h 11"/>
                  <a:gd name="T14" fmla="*/ 0 w 4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49" name="Freeform 35970"/>
              <p:cNvSpPr>
                <a:spLocks/>
              </p:cNvSpPr>
              <p:nvPr/>
            </p:nvSpPr>
            <p:spPr bwMode="auto">
              <a:xfrm>
                <a:off x="2880" y="1769"/>
                <a:ext cx="123" cy="91"/>
              </a:xfrm>
              <a:custGeom>
                <a:avLst/>
                <a:gdLst>
                  <a:gd name="T0" fmla="*/ 1 w 46"/>
                  <a:gd name="T1" fmla="*/ 34 h 34"/>
                  <a:gd name="T2" fmla="*/ 1 w 46"/>
                  <a:gd name="T3" fmla="*/ 34 h 34"/>
                  <a:gd name="T4" fmla="*/ 1 w 46"/>
                  <a:gd name="T5" fmla="*/ 33 h 34"/>
                  <a:gd name="T6" fmla="*/ 45 w 46"/>
                  <a:gd name="T7" fmla="*/ 0 h 34"/>
                  <a:gd name="T8" fmla="*/ 46 w 46"/>
                  <a:gd name="T9" fmla="*/ 0 h 34"/>
                  <a:gd name="T10" fmla="*/ 46 w 46"/>
                  <a:gd name="T11" fmla="*/ 1 h 34"/>
                  <a:gd name="T12" fmla="*/ 1 w 46"/>
                  <a:gd name="T13" fmla="*/ 34 h 34"/>
                  <a:gd name="T14" fmla="*/ 1 w 4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34">
                    <a:moveTo>
                      <a:pt x="1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1" y="33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6" y="0"/>
                      <a:pt x="46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0" name="Freeform 35971"/>
              <p:cNvSpPr>
                <a:spLocks/>
              </p:cNvSpPr>
              <p:nvPr/>
            </p:nvSpPr>
            <p:spPr bwMode="auto">
              <a:xfrm>
                <a:off x="3000" y="1769"/>
                <a:ext cx="67" cy="83"/>
              </a:xfrm>
              <a:custGeom>
                <a:avLst/>
                <a:gdLst>
                  <a:gd name="T0" fmla="*/ 24 w 25"/>
                  <a:gd name="T1" fmla="*/ 31 h 31"/>
                  <a:gd name="T2" fmla="*/ 24 w 25"/>
                  <a:gd name="T3" fmla="*/ 31 h 31"/>
                  <a:gd name="T4" fmla="*/ 0 w 25"/>
                  <a:gd name="T5" fmla="*/ 1 h 31"/>
                  <a:gd name="T6" fmla="*/ 0 w 25"/>
                  <a:gd name="T7" fmla="*/ 0 h 31"/>
                  <a:gd name="T8" fmla="*/ 1 w 25"/>
                  <a:gd name="T9" fmla="*/ 0 h 31"/>
                  <a:gd name="T10" fmla="*/ 25 w 25"/>
                  <a:gd name="T11" fmla="*/ 30 h 31"/>
                  <a:gd name="T12" fmla="*/ 25 w 25"/>
                  <a:gd name="T13" fmla="*/ 31 h 31"/>
                  <a:gd name="T14" fmla="*/ 24 w 25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1">
                    <a:moveTo>
                      <a:pt x="24" y="31"/>
                    </a:moveTo>
                    <a:cubicBezTo>
                      <a:pt x="24" y="31"/>
                      <a:pt x="24" y="31"/>
                      <a:pt x="24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1" name="Freeform 35972"/>
              <p:cNvSpPr>
                <a:spLocks/>
              </p:cNvSpPr>
              <p:nvPr/>
            </p:nvSpPr>
            <p:spPr bwMode="auto">
              <a:xfrm>
                <a:off x="3000" y="1769"/>
                <a:ext cx="92" cy="51"/>
              </a:xfrm>
              <a:custGeom>
                <a:avLst/>
                <a:gdLst>
                  <a:gd name="T0" fmla="*/ 34 w 34"/>
                  <a:gd name="T1" fmla="*/ 19 h 19"/>
                  <a:gd name="T2" fmla="*/ 33 w 34"/>
                  <a:gd name="T3" fmla="*/ 19 h 19"/>
                  <a:gd name="T4" fmla="*/ 0 w 34"/>
                  <a:gd name="T5" fmla="*/ 1 h 19"/>
                  <a:gd name="T6" fmla="*/ 0 w 34"/>
                  <a:gd name="T7" fmla="*/ 0 h 19"/>
                  <a:gd name="T8" fmla="*/ 1 w 34"/>
                  <a:gd name="T9" fmla="*/ 0 h 19"/>
                  <a:gd name="T10" fmla="*/ 34 w 34"/>
                  <a:gd name="T11" fmla="*/ 19 h 19"/>
                  <a:gd name="T12" fmla="*/ 34 w 34"/>
                  <a:gd name="T13" fmla="*/ 19 h 19"/>
                  <a:gd name="T14" fmla="*/ 34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34" y="19"/>
                    </a:moveTo>
                    <a:cubicBezTo>
                      <a:pt x="33" y="19"/>
                      <a:pt x="33" y="19"/>
                      <a:pt x="33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2" name="Freeform 35973"/>
              <p:cNvSpPr>
                <a:spLocks/>
              </p:cNvSpPr>
              <p:nvPr/>
            </p:nvSpPr>
            <p:spPr bwMode="auto">
              <a:xfrm>
                <a:off x="2987" y="1769"/>
                <a:ext cx="16" cy="59"/>
              </a:xfrm>
              <a:custGeom>
                <a:avLst/>
                <a:gdLst>
                  <a:gd name="T0" fmla="*/ 1 w 6"/>
                  <a:gd name="T1" fmla="*/ 22 h 22"/>
                  <a:gd name="T2" fmla="*/ 1 w 6"/>
                  <a:gd name="T3" fmla="*/ 22 h 22"/>
                  <a:gd name="T4" fmla="*/ 0 w 6"/>
                  <a:gd name="T5" fmla="*/ 22 h 22"/>
                  <a:gd name="T6" fmla="*/ 5 w 6"/>
                  <a:gd name="T7" fmla="*/ 0 h 22"/>
                  <a:gd name="T8" fmla="*/ 5 w 6"/>
                  <a:gd name="T9" fmla="*/ 0 h 22"/>
                  <a:gd name="T10" fmla="*/ 6 w 6"/>
                  <a:gd name="T11" fmla="*/ 1 h 22"/>
                  <a:gd name="T12" fmla="*/ 1 w 6"/>
                  <a:gd name="T13" fmla="*/ 22 h 22"/>
                  <a:gd name="T14" fmla="*/ 1 w 6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2">
                    <a:moveTo>
                      <a:pt x="1" y="2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3" name="Freeform 35974"/>
              <p:cNvSpPr>
                <a:spLocks/>
              </p:cNvSpPr>
              <p:nvPr/>
            </p:nvSpPr>
            <p:spPr bwMode="auto">
              <a:xfrm>
                <a:off x="2987" y="1720"/>
                <a:ext cx="62" cy="108"/>
              </a:xfrm>
              <a:custGeom>
                <a:avLst/>
                <a:gdLst>
                  <a:gd name="T0" fmla="*/ 1 w 23"/>
                  <a:gd name="T1" fmla="*/ 40 h 40"/>
                  <a:gd name="T2" fmla="*/ 0 w 23"/>
                  <a:gd name="T3" fmla="*/ 40 h 40"/>
                  <a:gd name="T4" fmla="*/ 0 w 23"/>
                  <a:gd name="T5" fmla="*/ 39 h 40"/>
                  <a:gd name="T6" fmla="*/ 23 w 23"/>
                  <a:gd name="T7" fmla="*/ 0 h 40"/>
                  <a:gd name="T8" fmla="*/ 23 w 23"/>
                  <a:gd name="T9" fmla="*/ 0 h 40"/>
                  <a:gd name="T10" fmla="*/ 23 w 23"/>
                  <a:gd name="T11" fmla="*/ 0 h 40"/>
                  <a:gd name="T12" fmla="*/ 1 w 23"/>
                  <a:gd name="T13" fmla="*/ 40 h 40"/>
                  <a:gd name="T14" fmla="*/ 1 w 2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1" y="40"/>
                    </a:moveTo>
                    <a:cubicBezTo>
                      <a:pt x="1" y="40"/>
                      <a:pt x="1" y="40"/>
                      <a:pt x="0" y="40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4" name="Freeform 35975"/>
              <p:cNvSpPr>
                <a:spLocks/>
              </p:cNvSpPr>
              <p:nvPr/>
            </p:nvSpPr>
            <p:spPr bwMode="auto">
              <a:xfrm>
                <a:off x="3073" y="1712"/>
                <a:ext cx="37" cy="124"/>
              </a:xfrm>
              <a:custGeom>
                <a:avLst/>
                <a:gdLst>
                  <a:gd name="T0" fmla="*/ 1 w 14"/>
                  <a:gd name="T1" fmla="*/ 46 h 46"/>
                  <a:gd name="T2" fmla="*/ 1 w 14"/>
                  <a:gd name="T3" fmla="*/ 46 h 46"/>
                  <a:gd name="T4" fmla="*/ 0 w 14"/>
                  <a:gd name="T5" fmla="*/ 45 h 46"/>
                  <a:gd name="T6" fmla="*/ 13 w 14"/>
                  <a:gd name="T7" fmla="*/ 0 h 46"/>
                  <a:gd name="T8" fmla="*/ 13 w 14"/>
                  <a:gd name="T9" fmla="*/ 0 h 46"/>
                  <a:gd name="T10" fmla="*/ 14 w 14"/>
                  <a:gd name="T11" fmla="*/ 1 h 46"/>
                  <a:gd name="T12" fmla="*/ 1 w 14"/>
                  <a:gd name="T13" fmla="*/ 45 h 46"/>
                  <a:gd name="T14" fmla="*/ 1 w 14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6"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0" y="46"/>
                      <a:pt x="0" y="45"/>
                      <a:pt x="0" y="4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5" name="Freeform 35976"/>
              <p:cNvSpPr>
                <a:spLocks/>
              </p:cNvSpPr>
              <p:nvPr/>
            </p:nvSpPr>
            <p:spPr bwMode="auto">
              <a:xfrm>
                <a:off x="3075" y="1712"/>
                <a:ext cx="17" cy="108"/>
              </a:xfrm>
              <a:custGeom>
                <a:avLst/>
                <a:gdLst>
                  <a:gd name="T0" fmla="*/ 6 w 6"/>
                  <a:gd name="T1" fmla="*/ 40 h 40"/>
                  <a:gd name="T2" fmla="*/ 5 w 6"/>
                  <a:gd name="T3" fmla="*/ 40 h 40"/>
                  <a:gd name="T4" fmla="*/ 0 w 6"/>
                  <a:gd name="T5" fmla="*/ 0 h 40"/>
                  <a:gd name="T6" fmla="*/ 0 w 6"/>
                  <a:gd name="T7" fmla="*/ 0 h 40"/>
                  <a:gd name="T8" fmla="*/ 0 w 6"/>
                  <a:gd name="T9" fmla="*/ 0 h 40"/>
                  <a:gd name="T10" fmla="*/ 6 w 6"/>
                  <a:gd name="T11" fmla="*/ 40 h 40"/>
                  <a:gd name="T12" fmla="*/ 6 w 6"/>
                  <a:gd name="T13" fmla="*/ 40 h 40"/>
                  <a:gd name="T14" fmla="*/ 6 w 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0">
                    <a:moveTo>
                      <a:pt x="6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6" name="Freeform 35977"/>
              <p:cNvSpPr>
                <a:spLocks/>
              </p:cNvSpPr>
              <p:nvPr/>
            </p:nvSpPr>
            <p:spPr bwMode="auto">
              <a:xfrm>
                <a:off x="3049" y="1720"/>
                <a:ext cx="43" cy="100"/>
              </a:xfrm>
              <a:custGeom>
                <a:avLst/>
                <a:gdLst>
                  <a:gd name="T0" fmla="*/ 16 w 16"/>
                  <a:gd name="T1" fmla="*/ 37 h 37"/>
                  <a:gd name="T2" fmla="*/ 15 w 16"/>
                  <a:gd name="T3" fmla="*/ 37 h 37"/>
                  <a:gd name="T4" fmla="*/ 0 w 16"/>
                  <a:gd name="T5" fmla="*/ 0 h 37"/>
                  <a:gd name="T6" fmla="*/ 0 w 16"/>
                  <a:gd name="T7" fmla="*/ 0 h 37"/>
                  <a:gd name="T8" fmla="*/ 0 w 16"/>
                  <a:gd name="T9" fmla="*/ 0 h 37"/>
                  <a:gd name="T10" fmla="*/ 16 w 16"/>
                  <a:gd name="T11" fmla="*/ 37 h 37"/>
                  <a:gd name="T12" fmla="*/ 16 w 16"/>
                  <a:gd name="T13" fmla="*/ 37 h 37"/>
                  <a:gd name="T14" fmla="*/ 16 w 1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7">
                    <a:moveTo>
                      <a:pt x="16" y="37"/>
                    </a:moveTo>
                    <a:cubicBezTo>
                      <a:pt x="15" y="37"/>
                      <a:pt x="15" y="37"/>
                      <a:pt x="15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7" name="Freeform 35978"/>
              <p:cNvSpPr>
                <a:spLocks/>
              </p:cNvSpPr>
              <p:nvPr/>
            </p:nvSpPr>
            <p:spPr bwMode="auto">
              <a:xfrm>
                <a:off x="3046" y="1717"/>
                <a:ext cx="70" cy="100"/>
              </a:xfrm>
              <a:custGeom>
                <a:avLst/>
                <a:gdLst>
                  <a:gd name="T0" fmla="*/ 26 w 26"/>
                  <a:gd name="T1" fmla="*/ 37 h 37"/>
                  <a:gd name="T2" fmla="*/ 26 w 26"/>
                  <a:gd name="T3" fmla="*/ 37 h 37"/>
                  <a:gd name="T4" fmla="*/ 1 w 26"/>
                  <a:gd name="T5" fmla="*/ 1 h 37"/>
                  <a:gd name="T6" fmla="*/ 1 w 26"/>
                  <a:gd name="T7" fmla="*/ 0 h 37"/>
                  <a:gd name="T8" fmla="*/ 1 w 26"/>
                  <a:gd name="T9" fmla="*/ 1 h 37"/>
                  <a:gd name="T10" fmla="*/ 26 w 26"/>
                  <a:gd name="T11" fmla="*/ 36 h 37"/>
                  <a:gd name="T12" fmla="*/ 26 w 26"/>
                  <a:gd name="T13" fmla="*/ 37 h 37"/>
                  <a:gd name="T14" fmla="*/ 26 w 2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7"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8" name="Freeform 35979"/>
              <p:cNvSpPr>
                <a:spLocks/>
              </p:cNvSpPr>
              <p:nvPr/>
            </p:nvSpPr>
            <p:spPr bwMode="auto">
              <a:xfrm>
                <a:off x="3073" y="1712"/>
                <a:ext cx="2" cy="124"/>
              </a:xfrm>
              <a:custGeom>
                <a:avLst/>
                <a:gdLst>
                  <a:gd name="T0" fmla="*/ 1 w 1"/>
                  <a:gd name="T1" fmla="*/ 46 h 46"/>
                  <a:gd name="T2" fmla="*/ 1 w 1"/>
                  <a:gd name="T3" fmla="*/ 46 h 46"/>
                  <a:gd name="T4" fmla="*/ 0 w 1"/>
                  <a:gd name="T5" fmla="*/ 45 h 46"/>
                  <a:gd name="T6" fmla="*/ 1 w 1"/>
                  <a:gd name="T7" fmla="*/ 0 h 46"/>
                  <a:gd name="T8" fmla="*/ 1 w 1"/>
                  <a:gd name="T9" fmla="*/ 0 h 46"/>
                  <a:gd name="T10" fmla="*/ 1 w 1"/>
                  <a:gd name="T11" fmla="*/ 0 h 46"/>
                  <a:gd name="T12" fmla="*/ 1 w 1"/>
                  <a:gd name="T13" fmla="*/ 45 h 46"/>
                  <a:gd name="T14" fmla="*/ 1 w 1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6"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5"/>
                      <a:pt x="0" y="4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6"/>
                      <a:pt x="1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59" name="Freeform 35980"/>
              <p:cNvSpPr>
                <a:spLocks/>
              </p:cNvSpPr>
              <p:nvPr/>
            </p:nvSpPr>
            <p:spPr bwMode="auto">
              <a:xfrm>
                <a:off x="3065" y="1712"/>
                <a:ext cx="10" cy="140"/>
              </a:xfrm>
              <a:custGeom>
                <a:avLst/>
                <a:gdLst>
                  <a:gd name="T0" fmla="*/ 0 w 4"/>
                  <a:gd name="T1" fmla="*/ 52 h 52"/>
                  <a:gd name="T2" fmla="*/ 0 w 4"/>
                  <a:gd name="T3" fmla="*/ 52 h 52"/>
                  <a:gd name="T4" fmla="*/ 0 w 4"/>
                  <a:gd name="T5" fmla="*/ 51 h 52"/>
                  <a:gd name="T6" fmla="*/ 4 w 4"/>
                  <a:gd name="T7" fmla="*/ 0 h 52"/>
                  <a:gd name="T8" fmla="*/ 4 w 4"/>
                  <a:gd name="T9" fmla="*/ 0 h 52"/>
                  <a:gd name="T10" fmla="*/ 4 w 4"/>
                  <a:gd name="T11" fmla="*/ 0 h 52"/>
                  <a:gd name="T12" fmla="*/ 1 w 4"/>
                  <a:gd name="T13" fmla="*/ 52 h 52"/>
                  <a:gd name="T14" fmla="*/ 0 w 4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0" name="Group 36182"/>
            <p:cNvGrpSpPr>
              <a:grpSpLocks/>
            </p:cNvGrpSpPr>
            <p:nvPr/>
          </p:nvGrpSpPr>
          <p:grpSpPr bwMode="auto">
            <a:xfrm>
              <a:off x="2912" y="1712"/>
              <a:ext cx="407" cy="624"/>
              <a:chOff x="2912" y="1712"/>
              <a:chExt cx="407" cy="624"/>
            </a:xfrm>
          </p:grpSpPr>
          <p:sp>
            <p:nvSpPr>
              <p:cNvPr id="49260" name="Freeform 35982"/>
              <p:cNvSpPr>
                <a:spLocks/>
              </p:cNvSpPr>
              <p:nvPr/>
            </p:nvSpPr>
            <p:spPr bwMode="auto">
              <a:xfrm>
                <a:off x="3049" y="1720"/>
                <a:ext cx="18" cy="132"/>
              </a:xfrm>
              <a:custGeom>
                <a:avLst/>
                <a:gdLst>
                  <a:gd name="T0" fmla="*/ 6 w 7"/>
                  <a:gd name="T1" fmla="*/ 49 h 49"/>
                  <a:gd name="T2" fmla="*/ 6 w 7"/>
                  <a:gd name="T3" fmla="*/ 49 h 49"/>
                  <a:gd name="T4" fmla="*/ 0 w 7"/>
                  <a:gd name="T5" fmla="*/ 0 h 49"/>
                  <a:gd name="T6" fmla="*/ 0 w 7"/>
                  <a:gd name="T7" fmla="*/ 0 h 49"/>
                  <a:gd name="T8" fmla="*/ 0 w 7"/>
                  <a:gd name="T9" fmla="*/ 0 h 49"/>
                  <a:gd name="T10" fmla="*/ 7 w 7"/>
                  <a:gd name="T11" fmla="*/ 48 h 49"/>
                  <a:gd name="T12" fmla="*/ 6 w 7"/>
                  <a:gd name="T13" fmla="*/ 49 h 49"/>
                  <a:gd name="T14" fmla="*/ 6 w 7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9">
                    <a:moveTo>
                      <a:pt x="6" y="49"/>
                    </a:moveTo>
                    <a:cubicBezTo>
                      <a:pt x="6" y="49"/>
                      <a:pt x="6" y="49"/>
                      <a:pt x="6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1" name="Freeform 35983"/>
              <p:cNvSpPr>
                <a:spLocks/>
              </p:cNvSpPr>
              <p:nvPr/>
            </p:nvSpPr>
            <p:spPr bwMode="auto">
              <a:xfrm>
                <a:off x="3049" y="1720"/>
                <a:ext cx="26" cy="116"/>
              </a:xfrm>
              <a:custGeom>
                <a:avLst/>
                <a:gdLst>
                  <a:gd name="T0" fmla="*/ 10 w 10"/>
                  <a:gd name="T1" fmla="*/ 43 h 43"/>
                  <a:gd name="T2" fmla="*/ 9 w 10"/>
                  <a:gd name="T3" fmla="*/ 42 h 43"/>
                  <a:gd name="T4" fmla="*/ 0 w 10"/>
                  <a:gd name="T5" fmla="*/ 0 h 43"/>
                  <a:gd name="T6" fmla="*/ 0 w 10"/>
                  <a:gd name="T7" fmla="*/ 0 h 43"/>
                  <a:gd name="T8" fmla="*/ 0 w 10"/>
                  <a:gd name="T9" fmla="*/ 0 h 43"/>
                  <a:gd name="T10" fmla="*/ 10 w 10"/>
                  <a:gd name="T11" fmla="*/ 42 h 43"/>
                  <a:gd name="T12" fmla="*/ 10 w 10"/>
                  <a:gd name="T13" fmla="*/ 43 h 43"/>
                  <a:gd name="T14" fmla="*/ 10 w 10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3">
                    <a:moveTo>
                      <a:pt x="10" y="43"/>
                    </a:moveTo>
                    <a:cubicBezTo>
                      <a:pt x="10" y="43"/>
                      <a:pt x="9" y="42"/>
                      <a:pt x="9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2" name="Freeform 35984"/>
              <p:cNvSpPr>
                <a:spLocks/>
              </p:cNvSpPr>
              <p:nvPr/>
            </p:nvSpPr>
            <p:spPr bwMode="auto">
              <a:xfrm>
                <a:off x="3046" y="1855"/>
                <a:ext cx="54" cy="67"/>
              </a:xfrm>
              <a:custGeom>
                <a:avLst/>
                <a:gdLst>
                  <a:gd name="T0" fmla="*/ 20 w 20"/>
                  <a:gd name="T1" fmla="*/ 25 h 25"/>
                  <a:gd name="T2" fmla="*/ 19 w 20"/>
                  <a:gd name="T3" fmla="*/ 25 h 25"/>
                  <a:gd name="T4" fmla="*/ 0 w 20"/>
                  <a:gd name="T5" fmla="*/ 0 h 25"/>
                  <a:gd name="T6" fmla="*/ 0 w 20"/>
                  <a:gd name="T7" fmla="*/ 0 h 25"/>
                  <a:gd name="T8" fmla="*/ 0 w 20"/>
                  <a:gd name="T9" fmla="*/ 0 h 25"/>
                  <a:gd name="T10" fmla="*/ 20 w 20"/>
                  <a:gd name="T11" fmla="*/ 25 h 25"/>
                  <a:gd name="T12" fmla="*/ 20 w 20"/>
                  <a:gd name="T13" fmla="*/ 25 h 25"/>
                  <a:gd name="T14" fmla="*/ 20 w 2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5">
                    <a:moveTo>
                      <a:pt x="20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3" name="Freeform 35985"/>
              <p:cNvSpPr>
                <a:spLocks/>
              </p:cNvSpPr>
              <p:nvPr/>
            </p:nvSpPr>
            <p:spPr bwMode="auto">
              <a:xfrm>
                <a:off x="3083" y="1922"/>
                <a:ext cx="17" cy="46"/>
              </a:xfrm>
              <a:custGeom>
                <a:avLst/>
                <a:gdLst>
                  <a:gd name="T0" fmla="*/ 0 w 6"/>
                  <a:gd name="T1" fmla="*/ 17 h 17"/>
                  <a:gd name="T2" fmla="*/ 0 w 6"/>
                  <a:gd name="T3" fmla="*/ 17 h 17"/>
                  <a:gd name="T4" fmla="*/ 0 w 6"/>
                  <a:gd name="T5" fmla="*/ 16 h 17"/>
                  <a:gd name="T6" fmla="*/ 5 w 6"/>
                  <a:gd name="T7" fmla="*/ 0 h 17"/>
                  <a:gd name="T8" fmla="*/ 6 w 6"/>
                  <a:gd name="T9" fmla="*/ 0 h 17"/>
                  <a:gd name="T10" fmla="*/ 6 w 6"/>
                  <a:gd name="T11" fmla="*/ 0 h 17"/>
                  <a:gd name="T12" fmla="*/ 1 w 6"/>
                  <a:gd name="T13" fmla="*/ 17 h 17"/>
                  <a:gd name="T14" fmla="*/ 0 w 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4" name="Freeform 35986"/>
              <p:cNvSpPr>
                <a:spLocks/>
              </p:cNvSpPr>
              <p:nvPr/>
            </p:nvSpPr>
            <p:spPr bwMode="auto">
              <a:xfrm>
                <a:off x="3083" y="1884"/>
                <a:ext cx="6" cy="84"/>
              </a:xfrm>
              <a:custGeom>
                <a:avLst/>
                <a:gdLst>
                  <a:gd name="T0" fmla="*/ 0 w 2"/>
                  <a:gd name="T1" fmla="*/ 31 h 31"/>
                  <a:gd name="T2" fmla="*/ 0 w 2"/>
                  <a:gd name="T3" fmla="*/ 31 h 31"/>
                  <a:gd name="T4" fmla="*/ 0 w 2"/>
                  <a:gd name="T5" fmla="*/ 30 h 31"/>
                  <a:gd name="T6" fmla="*/ 2 w 2"/>
                  <a:gd name="T7" fmla="*/ 0 h 31"/>
                  <a:gd name="T8" fmla="*/ 2 w 2"/>
                  <a:gd name="T9" fmla="*/ 0 h 31"/>
                  <a:gd name="T10" fmla="*/ 2 w 2"/>
                  <a:gd name="T11" fmla="*/ 0 h 31"/>
                  <a:gd name="T12" fmla="*/ 1 w 2"/>
                  <a:gd name="T13" fmla="*/ 31 h 31"/>
                  <a:gd name="T14" fmla="*/ 0 w 2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5" name="Freeform 35987"/>
              <p:cNvSpPr>
                <a:spLocks/>
              </p:cNvSpPr>
              <p:nvPr/>
            </p:nvSpPr>
            <p:spPr bwMode="auto">
              <a:xfrm>
                <a:off x="3089" y="1820"/>
                <a:ext cx="99" cy="110"/>
              </a:xfrm>
              <a:custGeom>
                <a:avLst/>
                <a:gdLst>
                  <a:gd name="T0" fmla="*/ 36 w 37"/>
                  <a:gd name="T1" fmla="*/ 41 h 41"/>
                  <a:gd name="T2" fmla="*/ 36 w 37"/>
                  <a:gd name="T3" fmla="*/ 41 h 41"/>
                  <a:gd name="T4" fmla="*/ 0 w 37"/>
                  <a:gd name="T5" fmla="*/ 0 h 41"/>
                  <a:gd name="T6" fmla="*/ 0 w 37"/>
                  <a:gd name="T7" fmla="*/ 0 h 41"/>
                  <a:gd name="T8" fmla="*/ 1 w 37"/>
                  <a:gd name="T9" fmla="*/ 0 h 41"/>
                  <a:gd name="T10" fmla="*/ 37 w 37"/>
                  <a:gd name="T11" fmla="*/ 40 h 41"/>
                  <a:gd name="T12" fmla="*/ 36 w 37"/>
                  <a:gd name="T13" fmla="*/ 41 h 41"/>
                  <a:gd name="T14" fmla="*/ 36 w 37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1">
                    <a:moveTo>
                      <a:pt x="36" y="41"/>
                    </a:moveTo>
                    <a:cubicBezTo>
                      <a:pt x="36" y="41"/>
                      <a:pt x="36" y="41"/>
                      <a:pt x="36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6" name="Freeform 35988"/>
              <p:cNvSpPr>
                <a:spLocks/>
              </p:cNvSpPr>
              <p:nvPr/>
            </p:nvSpPr>
            <p:spPr bwMode="auto">
              <a:xfrm>
                <a:off x="3089" y="1763"/>
                <a:ext cx="5" cy="121"/>
              </a:xfrm>
              <a:custGeom>
                <a:avLst/>
                <a:gdLst>
                  <a:gd name="T0" fmla="*/ 0 w 2"/>
                  <a:gd name="T1" fmla="*/ 45 h 45"/>
                  <a:gd name="T2" fmla="*/ 0 w 2"/>
                  <a:gd name="T3" fmla="*/ 45 h 45"/>
                  <a:gd name="T4" fmla="*/ 0 w 2"/>
                  <a:gd name="T5" fmla="*/ 45 h 45"/>
                  <a:gd name="T6" fmla="*/ 2 w 2"/>
                  <a:gd name="T7" fmla="*/ 0 h 45"/>
                  <a:gd name="T8" fmla="*/ 2 w 2"/>
                  <a:gd name="T9" fmla="*/ 0 h 45"/>
                  <a:gd name="T10" fmla="*/ 2 w 2"/>
                  <a:gd name="T11" fmla="*/ 0 h 45"/>
                  <a:gd name="T12" fmla="*/ 0 w 2"/>
                  <a:gd name="T13" fmla="*/ 45 h 45"/>
                  <a:gd name="T14" fmla="*/ 0 w 2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7" name="Freeform 35989"/>
              <p:cNvSpPr>
                <a:spLocks/>
              </p:cNvSpPr>
              <p:nvPr/>
            </p:nvSpPr>
            <p:spPr bwMode="auto">
              <a:xfrm>
                <a:off x="3073" y="1793"/>
                <a:ext cx="59" cy="43"/>
              </a:xfrm>
              <a:custGeom>
                <a:avLst/>
                <a:gdLst>
                  <a:gd name="T0" fmla="*/ 1 w 22"/>
                  <a:gd name="T1" fmla="*/ 16 h 16"/>
                  <a:gd name="T2" fmla="*/ 0 w 22"/>
                  <a:gd name="T3" fmla="*/ 15 h 16"/>
                  <a:gd name="T4" fmla="*/ 1 w 22"/>
                  <a:gd name="T5" fmla="*/ 15 h 16"/>
                  <a:gd name="T6" fmla="*/ 21 w 22"/>
                  <a:gd name="T7" fmla="*/ 0 h 16"/>
                  <a:gd name="T8" fmla="*/ 22 w 22"/>
                  <a:gd name="T9" fmla="*/ 0 h 16"/>
                  <a:gd name="T10" fmla="*/ 22 w 22"/>
                  <a:gd name="T11" fmla="*/ 1 h 16"/>
                  <a:gd name="T12" fmla="*/ 1 w 22"/>
                  <a:gd name="T13" fmla="*/ 16 h 16"/>
                  <a:gd name="T14" fmla="*/ 1 w 2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6">
                    <a:moveTo>
                      <a:pt x="1" y="16"/>
                    </a:moveTo>
                    <a:cubicBezTo>
                      <a:pt x="1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8" name="Freeform 35990"/>
              <p:cNvSpPr>
                <a:spLocks/>
              </p:cNvSpPr>
              <p:nvPr/>
            </p:nvSpPr>
            <p:spPr bwMode="auto">
              <a:xfrm>
                <a:off x="2960" y="1849"/>
                <a:ext cx="107" cy="35"/>
              </a:xfrm>
              <a:custGeom>
                <a:avLst/>
                <a:gdLst>
                  <a:gd name="T0" fmla="*/ 1 w 40"/>
                  <a:gd name="T1" fmla="*/ 13 h 13"/>
                  <a:gd name="T2" fmla="*/ 0 w 40"/>
                  <a:gd name="T3" fmla="*/ 12 h 13"/>
                  <a:gd name="T4" fmla="*/ 1 w 40"/>
                  <a:gd name="T5" fmla="*/ 12 h 13"/>
                  <a:gd name="T6" fmla="*/ 39 w 40"/>
                  <a:gd name="T7" fmla="*/ 0 h 13"/>
                  <a:gd name="T8" fmla="*/ 40 w 40"/>
                  <a:gd name="T9" fmla="*/ 0 h 13"/>
                  <a:gd name="T10" fmla="*/ 40 w 40"/>
                  <a:gd name="T11" fmla="*/ 1 h 13"/>
                  <a:gd name="T12" fmla="*/ 1 w 40"/>
                  <a:gd name="T13" fmla="*/ 13 h 13"/>
                  <a:gd name="T14" fmla="*/ 1 w 40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">
                    <a:moveTo>
                      <a:pt x="1" y="13"/>
                    </a:moveTo>
                    <a:cubicBezTo>
                      <a:pt x="0" y="13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69" name="Freeform 35991"/>
              <p:cNvSpPr>
                <a:spLocks/>
              </p:cNvSpPr>
              <p:nvPr/>
            </p:nvSpPr>
            <p:spPr bwMode="auto">
              <a:xfrm>
                <a:off x="3065" y="1822"/>
                <a:ext cx="85" cy="30"/>
              </a:xfrm>
              <a:custGeom>
                <a:avLst/>
                <a:gdLst>
                  <a:gd name="T0" fmla="*/ 0 w 32"/>
                  <a:gd name="T1" fmla="*/ 11 h 11"/>
                  <a:gd name="T2" fmla="*/ 0 w 32"/>
                  <a:gd name="T3" fmla="*/ 11 h 11"/>
                  <a:gd name="T4" fmla="*/ 0 w 32"/>
                  <a:gd name="T5" fmla="*/ 10 h 11"/>
                  <a:gd name="T6" fmla="*/ 32 w 32"/>
                  <a:gd name="T7" fmla="*/ 0 h 11"/>
                  <a:gd name="T8" fmla="*/ 32 w 32"/>
                  <a:gd name="T9" fmla="*/ 0 h 11"/>
                  <a:gd name="T10" fmla="*/ 32 w 32"/>
                  <a:gd name="T11" fmla="*/ 0 h 11"/>
                  <a:gd name="T12" fmla="*/ 1 w 32"/>
                  <a:gd name="T13" fmla="*/ 11 h 11"/>
                  <a:gd name="T14" fmla="*/ 0 w 32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0" name="Freeform 35992"/>
              <p:cNvSpPr>
                <a:spLocks/>
              </p:cNvSpPr>
              <p:nvPr/>
            </p:nvSpPr>
            <p:spPr bwMode="auto">
              <a:xfrm>
                <a:off x="3188" y="1911"/>
                <a:ext cx="104" cy="3"/>
              </a:xfrm>
              <a:custGeom>
                <a:avLst/>
                <a:gdLst>
                  <a:gd name="T0" fmla="*/ 39 w 39"/>
                  <a:gd name="T1" fmla="*/ 1 h 1"/>
                  <a:gd name="T2" fmla="*/ 39 w 39"/>
                  <a:gd name="T3" fmla="*/ 1 h 1"/>
                  <a:gd name="T4" fmla="*/ 0 w 39"/>
                  <a:gd name="T5" fmla="*/ 0 h 1"/>
                  <a:gd name="T6" fmla="*/ 0 w 39"/>
                  <a:gd name="T7" fmla="*/ 0 h 1"/>
                  <a:gd name="T8" fmla="*/ 0 w 39"/>
                  <a:gd name="T9" fmla="*/ 0 h 1"/>
                  <a:gd name="T10" fmla="*/ 39 w 39"/>
                  <a:gd name="T11" fmla="*/ 0 h 1"/>
                  <a:gd name="T12" fmla="*/ 39 w 39"/>
                  <a:gd name="T13" fmla="*/ 0 h 1"/>
                  <a:gd name="T14" fmla="*/ 39 w 3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">
                    <a:moveTo>
                      <a:pt x="39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1"/>
                      <a:pt x="39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1" name="Freeform 35993"/>
              <p:cNvSpPr>
                <a:spLocks/>
              </p:cNvSpPr>
              <p:nvPr/>
            </p:nvSpPr>
            <p:spPr bwMode="auto">
              <a:xfrm>
                <a:off x="3191" y="1946"/>
                <a:ext cx="99" cy="5"/>
              </a:xfrm>
              <a:custGeom>
                <a:avLst/>
                <a:gdLst>
                  <a:gd name="T0" fmla="*/ 1 w 37"/>
                  <a:gd name="T1" fmla="*/ 2 h 2"/>
                  <a:gd name="T2" fmla="*/ 0 w 37"/>
                  <a:gd name="T3" fmla="*/ 2 h 2"/>
                  <a:gd name="T4" fmla="*/ 1 w 37"/>
                  <a:gd name="T5" fmla="*/ 2 h 2"/>
                  <a:gd name="T6" fmla="*/ 37 w 37"/>
                  <a:gd name="T7" fmla="*/ 0 h 2"/>
                  <a:gd name="T8" fmla="*/ 37 w 37"/>
                  <a:gd name="T9" fmla="*/ 0 h 2"/>
                  <a:gd name="T10" fmla="*/ 37 w 37"/>
                  <a:gd name="T11" fmla="*/ 0 h 2"/>
                  <a:gd name="T12" fmla="*/ 1 w 37"/>
                  <a:gd name="T13" fmla="*/ 2 h 2"/>
                  <a:gd name="T14" fmla="*/ 1 w 3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2" name="Freeform 35994"/>
              <p:cNvSpPr>
                <a:spLocks/>
              </p:cNvSpPr>
              <p:nvPr/>
            </p:nvSpPr>
            <p:spPr bwMode="auto">
              <a:xfrm>
                <a:off x="3183" y="1946"/>
                <a:ext cx="107" cy="73"/>
              </a:xfrm>
              <a:custGeom>
                <a:avLst/>
                <a:gdLst>
                  <a:gd name="T0" fmla="*/ 0 w 40"/>
                  <a:gd name="T1" fmla="*/ 27 h 27"/>
                  <a:gd name="T2" fmla="*/ 0 w 40"/>
                  <a:gd name="T3" fmla="*/ 27 h 27"/>
                  <a:gd name="T4" fmla="*/ 0 w 40"/>
                  <a:gd name="T5" fmla="*/ 26 h 27"/>
                  <a:gd name="T6" fmla="*/ 39 w 40"/>
                  <a:gd name="T7" fmla="*/ 0 h 27"/>
                  <a:gd name="T8" fmla="*/ 40 w 40"/>
                  <a:gd name="T9" fmla="*/ 0 h 27"/>
                  <a:gd name="T10" fmla="*/ 40 w 40"/>
                  <a:gd name="T11" fmla="*/ 1 h 27"/>
                  <a:gd name="T12" fmla="*/ 0 w 40"/>
                  <a:gd name="T13" fmla="*/ 27 h 27"/>
                  <a:gd name="T14" fmla="*/ 0 w 40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3" name="Freeform 35995"/>
              <p:cNvSpPr>
                <a:spLocks/>
              </p:cNvSpPr>
              <p:nvPr/>
            </p:nvSpPr>
            <p:spPr bwMode="auto">
              <a:xfrm>
                <a:off x="3140" y="1717"/>
                <a:ext cx="91" cy="43"/>
              </a:xfrm>
              <a:custGeom>
                <a:avLst/>
                <a:gdLst>
                  <a:gd name="T0" fmla="*/ 34 w 34"/>
                  <a:gd name="T1" fmla="*/ 16 h 16"/>
                  <a:gd name="T2" fmla="*/ 34 w 34"/>
                  <a:gd name="T3" fmla="*/ 16 h 16"/>
                  <a:gd name="T4" fmla="*/ 1 w 34"/>
                  <a:gd name="T5" fmla="*/ 0 h 16"/>
                  <a:gd name="T6" fmla="*/ 0 w 34"/>
                  <a:gd name="T7" fmla="*/ 0 h 16"/>
                  <a:gd name="T8" fmla="*/ 1 w 34"/>
                  <a:gd name="T9" fmla="*/ 0 h 16"/>
                  <a:gd name="T10" fmla="*/ 34 w 34"/>
                  <a:gd name="T11" fmla="*/ 15 h 16"/>
                  <a:gd name="T12" fmla="*/ 34 w 34"/>
                  <a:gd name="T13" fmla="*/ 16 h 16"/>
                  <a:gd name="T14" fmla="*/ 34 w 3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4" name="Freeform 35996"/>
              <p:cNvSpPr>
                <a:spLocks/>
              </p:cNvSpPr>
              <p:nvPr/>
            </p:nvSpPr>
            <p:spPr bwMode="auto">
              <a:xfrm>
                <a:off x="3172" y="1723"/>
                <a:ext cx="88" cy="72"/>
              </a:xfrm>
              <a:custGeom>
                <a:avLst/>
                <a:gdLst>
                  <a:gd name="T0" fmla="*/ 32 w 33"/>
                  <a:gd name="T1" fmla="*/ 27 h 27"/>
                  <a:gd name="T2" fmla="*/ 32 w 33"/>
                  <a:gd name="T3" fmla="*/ 27 h 27"/>
                  <a:gd name="T4" fmla="*/ 0 w 33"/>
                  <a:gd name="T5" fmla="*/ 0 h 27"/>
                  <a:gd name="T6" fmla="*/ 0 w 33"/>
                  <a:gd name="T7" fmla="*/ 0 h 27"/>
                  <a:gd name="T8" fmla="*/ 0 w 33"/>
                  <a:gd name="T9" fmla="*/ 0 h 27"/>
                  <a:gd name="T10" fmla="*/ 32 w 33"/>
                  <a:gd name="T11" fmla="*/ 27 h 27"/>
                  <a:gd name="T12" fmla="*/ 32 w 33"/>
                  <a:gd name="T13" fmla="*/ 27 h 27"/>
                  <a:gd name="T14" fmla="*/ 32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32" y="27"/>
                    </a:moveTo>
                    <a:cubicBezTo>
                      <a:pt x="32" y="27"/>
                      <a:pt x="32" y="27"/>
                      <a:pt x="32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27"/>
                      <a:pt x="33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5" name="Freeform 35997"/>
              <p:cNvSpPr>
                <a:spLocks/>
              </p:cNvSpPr>
              <p:nvPr/>
            </p:nvSpPr>
            <p:spPr bwMode="auto">
              <a:xfrm>
                <a:off x="3108" y="1712"/>
                <a:ext cx="93" cy="24"/>
              </a:xfrm>
              <a:custGeom>
                <a:avLst/>
                <a:gdLst>
                  <a:gd name="T0" fmla="*/ 35 w 35"/>
                  <a:gd name="T1" fmla="*/ 9 h 9"/>
                  <a:gd name="T2" fmla="*/ 35 w 35"/>
                  <a:gd name="T3" fmla="*/ 9 h 9"/>
                  <a:gd name="T4" fmla="*/ 0 w 35"/>
                  <a:gd name="T5" fmla="*/ 1 h 9"/>
                  <a:gd name="T6" fmla="*/ 0 w 35"/>
                  <a:gd name="T7" fmla="*/ 0 h 9"/>
                  <a:gd name="T8" fmla="*/ 0 w 35"/>
                  <a:gd name="T9" fmla="*/ 0 h 9"/>
                  <a:gd name="T10" fmla="*/ 35 w 35"/>
                  <a:gd name="T11" fmla="*/ 9 h 9"/>
                  <a:gd name="T12" fmla="*/ 35 w 35"/>
                  <a:gd name="T13" fmla="*/ 9 h 9"/>
                  <a:gd name="T14" fmla="*/ 35 w 35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9">
                    <a:moveTo>
                      <a:pt x="35" y="9"/>
                    </a:moveTo>
                    <a:cubicBezTo>
                      <a:pt x="35" y="9"/>
                      <a:pt x="35" y="9"/>
                      <a:pt x="35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6" name="Freeform 35998"/>
              <p:cNvSpPr>
                <a:spLocks/>
              </p:cNvSpPr>
              <p:nvPr/>
            </p:nvSpPr>
            <p:spPr bwMode="auto">
              <a:xfrm>
                <a:off x="3140" y="1717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23 w 23"/>
                  <a:gd name="T3" fmla="*/ 7 h 7"/>
                  <a:gd name="T4" fmla="*/ 1 w 23"/>
                  <a:gd name="T5" fmla="*/ 0 h 7"/>
                  <a:gd name="T6" fmla="*/ 0 w 23"/>
                  <a:gd name="T7" fmla="*/ 0 h 7"/>
                  <a:gd name="T8" fmla="*/ 1 w 23"/>
                  <a:gd name="T9" fmla="*/ 0 h 7"/>
                  <a:gd name="T10" fmla="*/ 23 w 23"/>
                  <a:gd name="T11" fmla="*/ 7 h 7"/>
                  <a:gd name="T12" fmla="*/ 23 w 23"/>
                  <a:gd name="T13" fmla="*/ 7 h 7"/>
                  <a:gd name="T14" fmla="*/ 23 w 2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7" name="Freeform 35999"/>
              <p:cNvSpPr>
                <a:spLocks/>
              </p:cNvSpPr>
              <p:nvPr/>
            </p:nvSpPr>
            <p:spPr bwMode="auto">
              <a:xfrm>
                <a:off x="3201" y="1736"/>
                <a:ext cx="59" cy="59"/>
              </a:xfrm>
              <a:custGeom>
                <a:avLst/>
                <a:gdLst>
                  <a:gd name="T0" fmla="*/ 21 w 22"/>
                  <a:gd name="T1" fmla="*/ 22 h 22"/>
                  <a:gd name="T2" fmla="*/ 21 w 22"/>
                  <a:gd name="T3" fmla="*/ 22 h 22"/>
                  <a:gd name="T4" fmla="*/ 0 w 22"/>
                  <a:gd name="T5" fmla="*/ 0 h 22"/>
                  <a:gd name="T6" fmla="*/ 0 w 22"/>
                  <a:gd name="T7" fmla="*/ 0 h 22"/>
                  <a:gd name="T8" fmla="*/ 0 w 22"/>
                  <a:gd name="T9" fmla="*/ 0 h 22"/>
                  <a:gd name="T10" fmla="*/ 21 w 22"/>
                  <a:gd name="T11" fmla="*/ 22 h 22"/>
                  <a:gd name="T12" fmla="*/ 21 w 22"/>
                  <a:gd name="T13" fmla="*/ 22 h 22"/>
                  <a:gd name="T14" fmla="*/ 21 w 22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21" y="22"/>
                    </a:moveTo>
                    <a:cubicBezTo>
                      <a:pt x="21" y="22"/>
                      <a:pt x="21" y="22"/>
                      <a:pt x="21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8" name="Freeform 36000"/>
              <p:cNvSpPr>
                <a:spLocks/>
              </p:cNvSpPr>
              <p:nvPr/>
            </p:nvSpPr>
            <p:spPr bwMode="auto">
              <a:xfrm>
                <a:off x="3258" y="1795"/>
                <a:ext cx="34" cy="119"/>
              </a:xfrm>
              <a:custGeom>
                <a:avLst/>
                <a:gdLst>
                  <a:gd name="T0" fmla="*/ 13 w 13"/>
                  <a:gd name="T1" fmla="*/ 44 h 44"/>
                  <a:gd name="T2" fmla="*/ 12 w 13"/>
                  <a:gd name="T3" fmla="*/ 43 h 44"/>
                  <a:gd name="T4" fmla="*/ 0 w 13"/>
                  <a:gd name="T5" fmla="*/ 0 h 44"/>
                  <a:gd name="T6" fmla="*/ 0 w 13"/>
                  <a:gd name="T7" fmla="*/ 0 h 44"/>
                  <a:gd name="T8" fmla="*/ 0 w 13"/>
                  <a:gd name="T9" fmla="*/ 0 h 44"/>
                  <a:gd name="T10" fmla="*/ 13 w 13"/>
                  <a:gd name="T11" fmla="*/ 43 h 44"/>
                  <a:gd name="T12" fmla="*/ 13 w 13"/>
                  <a:gd name="T13" fmla="*/ 43 h 44"/>
                  <a:gd name="T14" fmla="*/ 13 w 13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4">
                    <a:moveTo>
                      <a:pt x="13" y="44"/>
                    </a:moveTo>
                    <a:cubicBezTo>
                      <a:pt x="13" y="44"/>
                      <a:pt x="12" y="43"/>
                      <a:pt x="12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4"/>
                      <a:pt x="13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79" name="Freeform 36001"/>
              <p:cNvSpPr>
                <a:spLocks/>
              </p:cNvSpPr>
              <p:nvPr/>
            </p:nvSpPr>
            <p:spPr bwMode="auto">
              <a:xfrm>
                <a:off x="3274" y="1830"/>
                <a:ext cx="10" cy="148"/>
              </a:xfrm>
              <a:custGeom>
                <a:avLst/>
                <a:gdLst>
                  <a:gd name="T0" fmla="*/ 3 w 4"/>
                  <a:gd name="T1" fmla="*/ 55 h 55"/>
                  <a:gd name="T2" fmla="*/ 3 w 4"/>
                  <a:gd name="T3" fmla="*/ 54 h 55"/>
                  <a:gd name="T4" fmla="*/ 0 w 4"/>
                  <a:gd name="T5" fmla="*/ 1 h 55"/>
                  <a:gd name="T6" fmla="*/ 1 w 4"/>
                  <a:gd name="T7" fmla="*/ 0 h 55"/>
                  <a:gd name="T8" fmla="*/ 1 w 4"/>
                  <a:gd name="T9" fmla="*/ 0 h 55"/>
                  <a:gd name="T10" fmla="*/ 4 w 4"/>
                  <a:gd name="T11" fmla="*/ 54 h 55"/>
                  <a:gd name="T12" fmla="*/ 3 w 4"/>
                  <a:gd name="T13" fmla="*/ 55 h 55"/>
                  <a:gd name="T14" fmla="*/ 3 w 4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5">
                    <a:moveTo>
                      <a:pt x="3" y="55"/>
                    </a:moveTo>
                    <a:cubicBezTo>
                      <a:pt x="3" y="55"/>
                      <a:pt x="3" y="54"/>
                      <a:pt x="3" y="5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3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0" name="Freeform 36002"/>
              <p:cNvSpPr>
                <a:spLocks/>
              </p:cNvSpPr>
              <p:nvPr/>
            </p:nvSpPr>
            <p:spPr bwMode="auto">
              <a:xfrm>
                <a:off x="3282" y="1871"/>
                <a:ext cx="5" cy="107"/>
              </a:xfrm>
              <a:custGeom>
                <a:avLst/>
                <a:gdLst>
                  <a:gd name="T0" fmla="*/ 0 w 2"/>
                  <a:gd name="T1" fmla="*/ 40 h 40"/>
                  <a:gd name="T2" fmla="*/ 0 w 2"/>
                  <a:gd name="T3" fmla="*/ 40 h 40"/>
                  <a:gd name="T4" fmla="*/ 0 w 2"/>
                  <a:gd name="T5" fmla="*/ 39 h 40"/>
                  <a:gd name="T6" fmla="*/ 2 w 2"/>
                  <a:gd name="T7" fmla="*/ 0 h 40"/>
                  <a:gd name="T8" fmla="*/ 2 w 2"/>
                  <a:gd name="T9" fmla="*/ 0 h 40"/>
                  <a:gd name="T10" fmla="*/ 2 w 2"/>
                  <a:gd name="T11" fmla="*/ 0 h 40"/>
                  <a:gd name="T12" fmla="*/ 1 w 2"/>
                  <a:gd name="T13" fmla="*/ 39 h 40"/>
                  <a:gd name="T14" fmla="*/ 0 w 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0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39"/>
                      <a:pt x="0" y="3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1" name="Freeform 36003"/>
              <p:cNvSpPr>
                <a:spLocks/>
              </p:cNvSpPr>
              <p:nvPr/>
            </p:nvSpPr>
            <p:spPr bwMode="auto">
              <a:xfrm>
                <a:off x="3274" y="1830"/>
                <a:ext cx="16" cy="116"/>
              </a:xfrm>
              <a:custGeom>
                <a:avLst/>
                <a:gdLst>
                  <a:gd name="T0" fmla="*/ 6 w 6"/>
                  <a:gd name="T1" fmla="*/ 43 h 43"/>
                  <a:gd name="T2" fmla="*/ 6 w 6"/>
                  <a:gd name="T3" fmla="*/ 43 h 43"/>
                  <a:gd name="T4" fmla="*/ 0 w 6"/>
                  <a:gd name="T5" fmla="*/ 1 h 43"/>
                  <a:gd name="T6" fmla="*/ 1 w 6"/>
                  <a:gd name="T7" fmla="*/ 0 h 43"/>
                  <a:gd name="T8" fmla="*/ 1 w 6"/>
                  <a:gd name="T9" fmla="*/ 0 h 43"/>
                  <a:gd name="T10" fmla="*/ 6 w 6"/>
                  <a:gd name="T11" fmla="*/ 43 h 43"/>
                  <a:gd name="T12" fmla="*/ 6 w 6"/>
                  <a:gd name="T13" fmla="*/ 43 h 43"/>
                  <a:gd name="T14" fmla="*/ 6 w 6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3">
                    <a:moveTo>
                      <a:pt x="6" y="43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2" name="Freeform 36004"/>
              <p:cNvSpPr>
                <a:spLocks/>
              </p:cNvSpPr>
              <p:nvPr/>
            </p:nvSpPr>
            <p:spPr bwMode="auto">
              <a:xfrm>
                <a:off x="3287" y="1871"/>
                <a:ext cx="3" cy="75"/>
              </a:xfrm>
              <a:custGeom>
                <a:avLst/>
                <a:gdLst>
                  <a:gd name="T0" fmla="*/ 1 w 1"/>
                  <a:gd name="T1" fmla="*/ 28 h 28"/>
                  <a:gd name="T2" fmla="*/ 1 w 1"/>
                  <a:gd name="T3" fmla="*/ 28 h 28"/>
                  <a:gd name="T4" fmla="*/ 0 w 1"/>
                  <a:gd name="T5" fmla="*/ 0 h 28"/>
                  <a:gd name="T6" fmla="*/ 0 w 1"/>
                  <a:gd name="T7" fmla="*/ 0 h 28"/>
                  <a:gd name="T8" fmla="*/ 0 w 1"/>
                  <a:gd name="T9" fmla="*/ 0 h 28"/>
                  <a:gd name="T10" fmla="*/ 1 w 1"/>
                  <a:gd name="T11" fmla="*/ 28 h 28"/>
                  <a:gd name="T12" fmla="*/ 1 w 1"/>
                  <a:gd name="T13" fmla="*/ 28 h 28"/>
                  <a:gd name="T14" fmla="*/ 1 w 1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3" name="Freeform 36005"/>
              <p:cNvSpPr>
                <a:spLocks/>
              </p:cNvSpPr>
              <p:nvPr/>
            </p:nvSpPr>
            <p:spPr bwMode="auto">
              <a:xfrm>
                <a:off x="3266" y="1911"/>
                <a:ext cx="26" cy="100"/>
              </a:xfrm>
              <a:custGeom>
                <a:avLst/>
                <a:gdLst>
                  <a:gd name="T0" fmla="*/ 0 w 10"/>
                  <a:gd name="T1" fmla="*/ 37 h 37"/>
                  <a:gd name="T2" fmla="*/ 0 w 10"/>
                  <a:gd name="T3" fmla="*/ 37 h 37"/>
                  <a:gd name="T4" fmla="*/ 0 w 10"/>
                  <a:gd name="T5" fmla="*/ 36 h 37"/>
                  <a:gd name="T6" fmla="*/ 9 w 10"/>
                  <a:gd name="T7" fmla="*/ 0 h 37"/>
                  <a:gd name="T8" fmla="*/ 10 w 10"/>
                  <a:gd name="T9" fmla="*/ 0 h 37"/>
                  <a:gd name="T10" fmla="*/ 10 w 10"/>
                  <a:gd name="T11" fmla="*/ 0 h 37"/>
                  <a:gd name="T12" fmla="*/ 0 w 10"/>
                  <a:gd name="T13" fmla="*/ 36 h 37"/>
                  <a:gd name="T14" fmla="*/ 0 w 1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6"/>
                      <a:pt x="0" y="3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4" name="Freeform 36006"/>
              <p:cNvSpPr>
                <a:spLocks/>
              </p:cNvSpPr>
              <p:nvPr/>
            </p:nvSpPr>
            <p:spPr bwMode="auto">
              <a:xfrm>
                <a:off x="3266" y="1946"/>
                <a:ext cx="24" cy="65"/>
              </a:xfrm>
              <a:custGeom>
                <a:avLst/>
                <a:gdLst>
                  <a:gd name="T0" fmla="*/ 0 w 9"/>
                  <a:gd name="T1" fmla="*/ 24 h 24"/>
                  <a:gd name="T2" fmla="*/ 0 w 9"/>
                  <a:gd name="T3" fmla="*/ 24 h 24"/>
                  <a:gd name="T4" fmla="*/ 0 w 9"/>
                  <a:gd name="T5" fmla="*/ 23 h 24"/>
                  <a:gd name="T6" fmla="*/ 8 w 9"/>
                  <a:gd name="T7" fmla="*/ 0 h 24"/>
                  <a:gd name="T8" fmla="*/ 9 w 9"/>
                  <a:gd name="T9" fmla="*/ 0 h 24"/>
                  <a:gd name="T10" fmla="*/ 9 w 9"/>
                  <a:gd name="T11" fmla="*/ 0 h 24"/>
                  <a:gd name="T12" fmla="*/ 0 w 9"/>
                  <a:gd name="T13" fmla="*/ 23 h 24"/>
                  <a:gd name="T14" fmla="*/ 0 w 9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5" name="Freeform 36007"/>
              <p:cNvSpPr>
                <a:spLocks/>
              </p:cNvSpPr>
              <p:nvPr/>
            </p:nvSpPr>
            <p:spPr bwMode="auto">
              <a:xfrm>
                <a:off x="3175" y="2086"/>
                <a:ext cx="10" cy="91"/>
              </a:xfrm>
              <a:custGeom>
                <a:avLst/>
                <a:gdLst>
                  <a:gd name="T0" fmla="*/ 0 w 4"/>
                  <a:gd name="T1" fmla="*/ 34 h 34"/>
                  <a:gd name="T2" fmla="*/ 0 w 4"/>
                  <a:gd name="T3" fmla="*/ 34 h 34"/>
                  <a:gd name="T4" fmla="*/ 0 w 4"/>
                  <a:gd name="T5" fmla="*/ 34 h 34"/>
                  <a:gd name="T6" fmla="*/ 3 w 4"/>
                  <a:gd name="T7" fmla="*/ 0 h 34"/>
                  <a:gd name="T8" fmla="*/ 4 w 4"/>
                  <a:gd name="T9" fmla="*/ 0 h 34"/>
                  <a:gd name="T10" fmla="*/ 4 w 4"/>
                  <a:gd name="T11" fmla="*/ 1 h 34"/>
                  <a:gd name="T12" fmla="*/ 1 w 4"/>
                  <a:gd name="T13" fmla="*/ 34 h 34"/>
                  <a:gd name="T14" fmla="*/ 0 w 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6" name="Freeform 36008"/>
              <p:cNvSpPr>
                <a:spLocks/>
              </p:cNvSpPr>
              <p:nvPr/>
            </p:nvSpPr>
            <p:spPr bwMode="auto">
              <a:xfrm>
                <a:off x="3086" y="2161"/>
                <a:ext cx="91" cy="16"/>
              </a:xfrm>
              <a:custGeom>
                <a:avLst/>
                <a:gdLst>
                  <a:gd name="T0" fmla="*/ 33 w 34"/>
                  <a:gd name="T1" fmla="*/ 6 h 6"/>
                  <a:gd name="T2" fmla="*/ 33 w 34"/>
                  <a:gd name="T3" fmla="*/ 6 h 6"/>
                  <a:gd name="T4" fmla="*/ 0 w 34"/>
                  <a:gd name="T5" fmla="*/ 1 h 6"/>
                  <a:gd name="T6" fmla="*/ 0 w 34"/>
                  <a:gd name="T7" fmla="*/ 0 h 6"/>
                  <a:gd name="T8" fmla="*/ 0 w 34"/>
                  <a:gd name="T9" fmla="*/ 0 h 6"/>
                  <a:gd name="T10" fmla="*/ 33 w 34"/>
                  <a:gd name="T11" fmla="*/ 6 h 6"/>
                  <a:gd name="T12" fmla="*/ 34 w 34"/>
                  <a:gd name="T13" fmla="*/ 6 h 6"/>
                  <a:gd name="T14" fmla="*/ 33 w 3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3" y="6"/>
                      <a:pt x="33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7" name="Freeform 36009"/>
              <p:cNvSpPr>
                <a:spLocks/>
              </p:cNvSpPr>
              <p:nvPr/>
            </p:nvSpPr>
            <p:spPr bwMode="auto">
              <a:xfrm>
                <a:off x="3175" y="2177"/>
                <a:ext cx="144" cy="108"/>
              </a:xfrm>
              <a:custGeom>
                <a:avLst/>
                <a:gdLst>
                  <a:gd name="T0" fmla="*/ 54 w 54"/>
                  <a:gd name="T1" fmla="*/ 40 h 40"/>
                  <a:gd name="T2" fmla="*/ 54 w 54"/>
                  <a:gd name="T3" fmla="*/ 40 h 40"/>
                  <a:gd name="T4" fmla="*/ 0 w 54"/>
                  <a:gd name="T5" fmla="*/ 0 h 40"/>
                  <a:gd name="T6" fmla="*/ 0 w 54"/>
                  <a:gd name="T7" fmla="*/ 0 h 40"/>
                  <a:gd name="T8" fmla="*/ 0 w 54"/>
                  <a:gd name="T9" fmla="*/ 0 h 40"/>
                  <a:gd name="T10" fmla="*/ 54 w 54"/>
                  <a:gd name="T11" fmla="*/ 39 h 40"/>
                  <a:gd name="T12" fmla="*/ 54 w 54"/>
                  <a:gd name="T13" fmla="*/ 40 h 40"/>
                  <a:gd name="T14" fmla="*/ 54 w 54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54" y="40"/>
                    </a:moveTo>
                    <a:cubicBezTo>
                      <a:pt x="54" y="40"/>
                      <a:pt x="54" y="40"/>
                      <a:pt x="54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8" name="Freeform 36010"/>
              <p:cNvSpPr>
                <a:spLocks/>
              </p:cNvSpPr>
              <p:nvPr/>
            </p:nvSpPr>
            <p:spPr bwMode="auto">
              <a:xfrm>
                <a:off x="3110" y="2177"/>
                <a:ext cx="67" cy="33"/>
              </a:xfrm>
              <a:custGeom>
                <a:avLst/>
                <a:gdLst>
                  <a:gd name="T0" fmla="*/ 0 w 25"/>
                  <a:gd name="T1" fmla="*/ 12 h 12"/>
                  <a:gd name="T2" fmla="*/ 0 w 25"/>
                  <a:gd name="T3" fmla="*/ 12 h 12"/>
                  <a:gd name="T4" fmla="*/ 0 w 25"/>
                  <a:gd name="T5" fmla="*/ 11 h 12"/>
                  <a:gd name="T6" fmla="*/ 24 w 25"/>
                  <a:gd name="T7" fmla="*/ 0 h 12"/>
                  <a:gd name="T8" fmla="*/ 25 w 25"/>
                  <a:gd name="T9" fmla="*/ 0 h 12"/>
                  <a:gd name="T10" fmla="*/ 24 w 25"/>
                  <a:gd name="T11" fmla="*/ 0 h 12"/>
                  <a:gd name="T12" fmla="*/ 0 w 25"/>
                  <a:gd name="T13" fmla="*/ 12 h 12"/>
                  <a:gd name="T14" fmla="*/ 0 w 2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89" name="Freeform 36011"/>
              <p:cNvSpPr>
                <a:spLocks/>
              </p:cNvSpPr>
              <p:nvPr/>
            </p:nvSpPr>
            <p:spPr bwMode="auto">
              <a:xfrm>
                <a:off x="3175" y="2161"/>
                <a:ext cx="34" cy="16"/>
              </a:xfrm>
              <a:custGeom>
                <a:avLst/>
                <a:gdLst>
                  <a:gd name="T0" fmla="*/ 0 w 13"/>
                  <a:gd name="T1" fmla="*/ 6 h 6"/>
                  <a:gd name="T2" fmla="*/ 0 w 13"/>
                  <a:gd name="T3" fmla="*/ 6 h 6"/>
                  <a:gd name="T4" fmla="*/ 0 w 13"/>
                  <a:gd name="T5" fmla="*/ 6 h 6"/>
                  <a:gd name="T6" fmla="*/ 12 w 13"/>
                  <a:gd name="T7" fmla="*/ 0 h 6"/>
                  <a:gd name="T8" fmla="*/ 13 w 13"/>
                  <a:gd name="T9" fmla="*/ 0 h 6"/>
                  <a:gd name="T10" fmla="*/ 13 w 13"/>
                  <a:gd name="T11" fmla="*/ 1 h 6"/>
                  <a:gd name="T12" fmla="*/ 0 w 13"/>
                  <a:gd name="T13" fmla="*/ 6 h 6"/>
                  <a:gd name="T14" fmla="*/ 0 w 1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0" name="Freeform 36012"/>
              <p:cNvSpPr>
                <a:spLocks/>
              </p:cNvSpPr>
              <p:nvPr/>
            </p:nvSpPr>
            <p:spPr bwMode="auto">
              <a:xfrm>
                <a:off x="3175" y="2177"/>
                <a:ext cx="50" cy="159"/>
              </a:xfrm>
              <a:custGeom>
                <a:avLst/>
                <a:gdLst>
                  <a:gd name="T0" fmla="*/ 19 w 19"/>
                  <a:gd name="T1" fmla="*/ 59 h 59"/>
                  <a:gd name="T2" fmla="*/ 18 w 19"/>
                  <a:gd name="T3" fmla="*/ 58 h 59"/>
                  <a:gd name="T4" fmla="*/ 0 w 19"/>
                  <a:gd name="T5" fmla="*/ 0 h 59"/>
                  <a:gd name="T6" fmla="*/ 0 w 19"/>
                  <a:gd name="T7" fmla="*/ 0 h 59"/>
                  <a:gd name="T8" fmla="*/ 1 w 19"/>
                  <a:gd name="T9" fmla="*/ 0 h 59"/>
                  <a:gd name="T10" fmla="*/ 19 w 19"/>
                  <a:gd name="T11" fmla="*/ 58 h 59"/>
                  <a:gd name="T12" fmla="*/ 19 w 19"/>
                  <a:gd name="T13" fmla="*/ 59 h 59"/>
                  <a:gd name="T14" fmla="*/ 19 w 19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9">
                    <a:moveTo>
                      <a:pt x="19" y="59"/>
                    </a:moveTo>
                    <a:cubicBezTo>
                      <a:pt x="18" y="59"/>
                      <a:pt x="18" y="59"/>
                      <a:pt x="18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1" name="Freeform 36013"/>
              <p:cNvSpPr>
                <a:spLocks/>
              </p:cNvSpPr>
              <p:nvPr/>
            </p:nvSpPr>
            <p:spPr bwMode="auto">
              <a:xfrm>
                <a:off x="3153" y="2177"/>
                <a:ext cx="24" cy="41"/>
              </a:xfrm>
              <a:custGeom>
                <a:avLst/>
                <a:gdLst>
                  <a:gd name="T0" fmla="*/ 0 w 9"/>
                  <a:gd name="T1" fmla="*/ 15 h 15"/>
                  <a:gd name="T2" fmla="*/ 0 w 9"/>
                  <a:gd name="T3" fmla="*/ 15 h 15"/>
                  <a:gd name="T4" fmla="*/ 0 w 9"/>
                  <a:gd name="T5" fmla="*/ 15 h 15"/>
                  <a:gd name="T6" fmla="*/ 8 w 9"/>
                  <a:gd name="T7" fmla="*/ 0 h 15"/>
                  <a:gd name="T8" fmla="*/ 8 w 9"/>
                  <a:gd name="T9" fmla="*/ 0 h 15"/>
                  <a:gd name="T10" fmla="*/ 9 w 9"/>
                  <a:gd name="T11" fmla="*/ 0 h 15"/>
                  <a:gd name="T12" fmla="*/ 1 w 9"/>
                  <a:gd name="T13" fmla="*/ 15 h 15"/>
                  <a:gd name="T14" fmla="*/ 0 w 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2" name="Freeform 36014"/>
              <p:cNvSpPr>
                <a:spLocks/>
              </p:cNvSpPr>
              <p:nvPr/>
            </p:nvSpPr>
            <p:spPr bwMode="auto">
              <a:xfrm>
                <a:off x="3158" y="2070"/>
                <a:ext cx="19" cy="107"/>
              </a:xfrm>
              <a:custGeom>
                <a:avLst/>
                <a:gdLst>
                  <a:gd name="T0" fmla="*/ 6 w 7"/>
                  <a:gd name="T1" fmla="*/ 40 h 40"/>
                  <a:gd name="T2" fmla="*/ 6 w 7"/>
                  <a:gd name="T3" fmla="*/ 40 h 40"/>
                  <a:gd name="T4" fmla="*/ 0 w 7"/>
                  <a:gd name="T5" fmla="*/ 0 h 40"/>
                  <a:gd name="T6" fmla="*/ 0 w 7"/>
                  <a:gd name="T7" fmla="*/ 0 h 40"/>
                  <a:gd name="T8" fmla="*/ 1 w 7"/>
                  <a:gd name="T9" fmla="*/ 0 h 40"/>
                  <a:gd name="T10" fmla="*/ 7 w 7"/>
                  <a:gd name="T11" fmla="*/ 40 h 40"/>
                  <a:gd name="T12" fmla="*/ 6 w 7"/>
                  <a:gd name="T13" fmla="*/ 40 h 40"/>
                  <a:gd name="T14" fmla="*/ 6 w 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0">
                    <a:moveTo>
                      <a:pt x="6" y="40"/>
                    </a:moveTo>
                    <a:cubicBezTo>
                      <a:pt x="6" y="40"/>
                      <a:pt x="6" y="40"/>
                      <a:pt x="6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3" name="Freeform 36015"/>
              <p:cNvSpPr>
                <a:spLocks/>
              </p:cNvSpPr>
              <p:nvPr/>
            </p:nvSpPr>
            <p:spPr bwMode="auto">
              <a:xfrm>
                <a:off x="3158" y="2097"/>
                <a:ext cx="19" cy="80"/>
              </a:xfrm>
              <a:custGeom>
                <a:avLst/>
                <a:gdLst>
                  <a:gd name="T0" fmla="*/ 6 w 7"/>
                  <a:gd name="T1" fmla="*/ 30 h 30"/>
                  <a:gd name="T2" fmla="*/ 6 w 7"/>
                  <a:gd name="T3" fmla="*/ 30 h 30"/>
                  <a:gd name="T4" fmla="*/ 0 w 7"/>
                  <a:gd name="T5" fmla="*/ 1 h 30"/>
                  <a:gd name="T6" fmla="*/ 0 w 7"/>
                  <a:gd name="T7" fmla="*/ 0 h 30"/>
                  <a:gd name="T8" fmla="*/ 1 w 7"/>
                  <a:gd name="T9" fmla="*/ 1 h 30"/>
                  <a:gd name="T10" fmla="*/ 7 w 7"/>
                  <a:gd name="T11" fmla="*/ 30 h 30"/>
                  <a:gd name="T12" fmla="*/ 6 w 7"/>
                  <a:gd name="T13" fmla="*/ 30 h 30"/>
                  <a:gd name="T14" fmla="*/ 6 w 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0">
                    <a:moveTo>
                      <a:pt x="6" y="30"/>
                    </a:moveTo>
                    <a:cubicBezTo>
                      <a:pt x="6" y="30"/>
                      <a:pt x="6" y="30"/>
                      <a:pt x="6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4" name="Freeform 36016"/>
              <p:cNvSpPr>
                <a:spLocks/>
              </p:cNvSpPr>
              <p:nvPr/>
            </p:nvSpPr>
            <p:spPr bwMode="auto">
              <a:xfrm>
                <a:off x="3172" y="2177"/>
                <a:ext cx="5" cy="33"/>
              </a:xfrm>
              <a:custGeom>
                <a:avLst/>
                <a:gdLst>
                  <a:gd name="T0" fmla="*/ 1 w 2"/>
                  <a:gd name="T1" fmla="*/ 12 h 12"/>
                  <a:gd name="T2" fmla="*/ 1 w 2"/>
                  <a:gd name="T3" fmla="*/ 12 h 12"/>
                  <a:gd name="T4" fmla="*/ 0 w 2"/>
                  <a:gd name="T5" fmla="*/ 11 h 12"/>
                  <a:gd name="T6" fmla="*/ 1 w 2"/>
                  <a:gd name="T7" fmla="*/ 0 h 12"/>
                  <a:gd name="T8" fmla="*/ 1 w 2"/>
                  <a:gd name="T9" fmla="*/ 0 h 12"/>
                  <a:gd name="T10" fmla="*/ 2 w 2"/>
                  <a:gd name="T11" fmla="*/ 0 h 12"/>
                  <a:gd name="T12" fmla="*/ 1 w 2"/>
                  <a:gd name="T13" fmla="*/ 11 h 12"/>
                  <a:gd name="T14" fmla="*/ 1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1" y="12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5" name="Freeform 36017"/>
              <p:cNvSpPr>
                <a:spLocks/>
              </p:cNvSpPr>
              <p:nvPr/>
            </p:nvSpPr>
            <p:spPr bwMode="auto">
              <a:xfrm>
                <a:off x="3150" y="2177"/>
                <a:ext cx="27" cy="119"/>
              </a:xfrm>
              <a:custGeom>
                <a:avLst/>
                <a:gdLst>
                  <a:gd name="T0" fmla="*/ 1 w 10"/>
                  <a:gd name="T1" fmla="*/ 44 h 44"/>
                  <a:gd name="T2" fmla="*/ 1 w 10"/>
                  <a:gd name="T3" fmla="*/ 44 h 44"/>
                  <a:gd name="T4" fmla="*/ 0 w 10"/>
                  <a:gd name="T5" fmla="*/ 43 h 44"/>
                  <a:gd name="T6" fmla="*/ 9 w 10"/>
                  <a:gd name="T7" fmla="*/ 0 h 44"/>
                  <a:gd name="T8" fmla="*/ 9 w 10"/>
                  <a:gd name="T9" fmla="*/ 0 h 44"/>
                  <a:gd name="T10" fmla="*/ 10 w 10"/>
                  <a:gd name="T11" fmla="*/ 0 h 44"/>
                  <a:gd name="T12" fmla="*/ 1 w 10"/>
                  <a:gd name="T13" fmla="*/ 44 h 44"/>
                  <a:gd name="T14" fmla="*/ 1 w 10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6" name="Freeform 36018"/>
              <p:cNvSpPr>
                <a:spLocks/>
              </p:cNvSpPr>
              <p:nvPr/>
            </p:nvSpPr>
            <p:spPr bwMode="auto">
              <a:xfrm>
                <a:off x="3175" y="2177"/>
                <a:ext cx="37" cy="84"/>
              </a:xfrm>
              <a:custGeom>
                <a:avLst/>
                <a:gdLst>
                  <a:gd name="T0" fmla="*/ 13 w 14"/>
                  <a:gd name="T1" fmla="*/ 31 h 31"/>
                  <a:gd name="T2" fmla="*/ 13 w 14"/>
                  <a:gd name="T3" fmla="*/ 31 h 31"/>
                  <a:gd name="T4" fmla="*/ 0 w 14"/>
                  <a:gd name="T5" fmla="*/ 0 h 31"/>
                  <a:gd name="T6" fmla="*/ 0 w 14"/>
                  <a:gd name="T7" fmla="*/ 0 h 31"/>
                  <a:gd name="T8" fmla="*/ 1 w 14"/>
                  <a:gd name="T9" fmla="*/ 0 h 31"/>
                  <a:gd name="T10" fmla="*/ 14 w 14"/>
                  <a:gd name="T11" fmla="*/ 31 h 31"/>
                  <a:gd name="T12" fmla="*/ 13 w 14"/>
                  <a:gd name="T13" fmla="*/ 31 h 31"/>
                  <a:gd name="T14" fmla="*/ 13 w 1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1">
                    <a:moveTo>
                      <a:pt x="13" y="31"/>
                    </a:moveTo>
                    <a:cubicBezTo>
                      <a:pt x="13" y="31"/>
                      <a:pt x="13" y="31"/>
                      <a:pt x="13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7" name="Freeform 36019"/>
              <p:cNvSpPr>
                <a:spLocks/>
              </p:cNvSpPr>
              <p:nvPr/>
            </p:nvSpPr>
            <p:spPr bwMode="auto">
              <a:xfrm>
                <a:off x="3175" y="2177"/>
                <a:ext cx="45" cy="54"/>
              </a:xfrm>
              <a:custGeom>
                <a:avLst/>
                <a:gdLst>
                  <a:gd name="T0" fmla="*/ 17 w 17"/>
                  <a:gd name="T1" fmla="*/ 20 h 20"/>
                  <a:gd name="T2" fmla="*/ 17 w 17"/>
                  <a:gd name="T3" fmla="*/ 20 h 20"/>
                  <a:gd name="T4" fmla="*/ 0 w 17"/>
                  <a:gd name="T5" fmla="*/ 0 h 20"/>
                  <a:gd name="T6" fmla="*/ 0 w 17"/>
                  <a:gd name="T7" fmla="*/ 0 h 20"/>
                  <a:gd name="T8" fmla="*/ 1 w 17"/>
                  <a:gd name="T9" fmla="*/ 0 h 20"/>
                  <a:gd name="T10" fmla="*/ 17 w 17"/>
                  <a:gd name="T11" fmla="*/ 20 h 20"/>
                  <a:gd name="T12" fmla="*/ 17 w 17"/>
                  <a:gd name="T13" fmla="*/ 20 h 20"/>
                  <a:gd name="T14" fmla="*/ 17 w 1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0">
                    <a:moveTo>
                      <a:pt x="17" y="20"/>
                    </a:moveTo>
                    <a:cubicBezTo>
                      <a:pt x="17" y="20"/>
                      <a:pt x="17" y="20"/>
                      <a:pt x="17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8" name="Freeform 36020"/>
              <p:cNvSpPr>
                <a:spLocks/>
              </p:cNvSpPr>
              <p:nvPr/>
            </p:nvSpPr>
            <p:spPr bwMode="auto">
              <a:xfrm>
                <a:off x="3175" y="2169"/>
                <a:ext cx="69" cy="8"/>
              </a:xfrm>
              <a:custGeom>
                <a:avLst/>
                <a:gdLst>
                  <a:gd name="T0" fmla="*/ 0 w 26"/>
                  <a:gd name="T1" fmla="*/ 3 h 3"/>
                  <a:gd name="T2" fmla="*/ 0 w 26"/>
                  <a:gd name="T3" fmla="*/ 3 h 3"/>
                  <a:gd name="T4" fmla="*/ 0 w 26"/>
                  <a:gd name="T5" fmla="*/ 3 h 3"/>
                  <a:gd name="T6" fmla="*/ 25 w 26"/>
                  <a:gd name="T7" fmla="*/ 0 h 3"/>
                  <a:gd name="T8" fmla="*/ 26 w 26"/>
                  <a:gd name="T9" fmla="*/ 0 h 3"/>
                  <a:gd name="T10" fmla="*/ 26 w 26"/>
                  <a:gd name="T11" fmla="*/ 0 h 3"/>
                  <a:gd name="T12" fmla="*/ 0 w 26"/>
                  <a:gd name="T13" fmla="*/ 3 h 3"/>
                  <a:gd name="T14" fmla="*/ 0 w 2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99" name="Freeform 36021"/>
              <p:cNvSpPr>
                <a:spLocks/>
              </p:cNvSpPr>
              <p:nvPr/>
            </p:nvSpPr>
            <p:spPr bwMode="auto">
              <a:xfrm>
                <a:off x="3175" y="2177"/>
                <a:ext cx="50" cy="3"/>
              </a:xfrm>
              <a:custGeom>
                <a:avLst/>
                <a:gdLst>
                  <a:gd name="T0" fmla="*/ 18 w 19"/>
                  <a:gd name="T1" fmla="*/ 1 h 1"/>
                  <a:gd name="T2" fmla="*/ 18 w 19"/>
                  <a:gd name="T3" fmla="*/ 1 h 1"/>
                  <a:gd name="T4" fmla="*/ 0 w 19"/>
                  <a:gd name="T5" fmla="*/ 0 h 1"/>
                  <a:gd name="T6" fmla="*/ 0 w 19"/>
                  <a:gd name="T7" fmla="*/ 0 h 1"/>
                  <a:gd name="T8" fmla="*/ 0 w 19"/>
                  <a:gd name="T9" fmla="*/ 0 h 1"/>
                  <a:gd name="T10" fmla="*/ 18 w 19"/>
                  <a:gd name="T11" fmla="*/ 1 h 1"/>
                  <a:gd name="T12" fmla="*/ 19 w 19"/>
                  <a:gd name="T13" fmla="*/ 1 h 1"/>
                  <a:gd name="T14" fmla="*/ 18 w 1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">
                    <a:moveTo>
                      <a:pt x="18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0" name="Freeform 36022"/>
              <p:cNvSpPr>
                <a:spLocks/>
              </p:cNvSpPr>
              <p:nvPr/>
            </p:nvSpPr>
            <p:spPr bwMode="auto">
              <a:xfrm>
                <a:off x="3156" y="2113"/>
                <a:ext cx="64" cy="118"/>
              </a:xfrm>
              <a:custGeom>
                <a:avLst/>
                <a:gdLst>
                  <a:gd name="T0" fmla="*/ 24 w 24"/>
                  <a:gd name="T1" fmla="*/ 44 h 44"/>
                  <a:gd name="T2" fmla="*/ 24 w 24"/>
                  <a:gd name="T3" fmla="*/ 44 h 44"/>
                  <a:gd name="T4" fmla="*/ 0 w 24"/>
                  <a:gd name="T5" fmla="*/ 0 h 44"/>
                  <a:gd name="T6" fmla="*/ 0 w 24"/>
                  <a:gd name="T7" fmla="*/ 0 h 44"/>
                  <a:gd name="T8" fmla="*/ 1 w 24"/>
                  <a:gd name="T9" fmla="*/ 0 h 44"/>
                  <a:gd name="T10" fmla="*/ 24 w 24"/>
                  <a:gd name="T11" fmla="*/ 44 h 44"/>
                  <a:gd name="T12" fmla="*/ 24 w 24"/>
                  <a:gd name="T13" fmla="*/ 44 h 44"/>
                  <a:gd name="T14" fmla="*/ 24 w 2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4">
                    <a:moveTo>
                      <a:pt x="24" y="44"/>
                    </a:moveTo>
                    <a:cubicBezTo>
                      <a:pt x="24" y="44"/>
                      <a:pt x="24" y="44"/>
                      <a:pt x="24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1" name="Freeform 36023"/>
              <p:cNvSpPr>
                <a:spLocks/>
              </p:cNvSpPr>
              <p:nvPr/>
            </p:nvSpPr>
            <p:spPr bwMode="auto">
              <a:xfrm>
                <a:off x="3156" y="2113"/>
                <a:ext cx="21" cy="64"/>
              </a:xfrm>
              <a:custGeom>
                <a:avLst/>
                <a:gdLst>
                  <a:gd name="T0" fmla="*/ 7 w 8"/>
                  <a:gd name="T1" fmla="*/ 24 h 24"/>
                  <a:gd name="T2" fmla="*/ 7 w 8"/>
                  <a:gd name="T3" fmla="*/ 24 h 24"/>
                  <a:gd name="T4" fmla="*/ 0 w 8"/>
                  <a:gd name="T5" fmla="*/ 0 h 24"/>
                  <a:gd name="T6" fmla="*/ 0 w 8"/>
                  <a:gd name="T7" fmla="*/ 0 h 24"/>
                  <a:gd name="T8" fmla="*/ 1 w 8"/>
                  <a:gd name="T9" fmla="*/ 0 h 24"/>
                  <a:gd name="T10" fmla="*/ 8 w 8"/>
                  <a:gd name="T11" fmla="*/ 24 h 24"/>
                  <a:gd name="T12" fmla="*/ 7 w 8"/>
                  <a:gd name="T13" fmla="*/ 24 h 24"/>
                  <a:gd name="T14" fmla="*/ 7 w 8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4">
                    <a:moveTo>
                      <a:pt x="7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2" name="Freeform 36024"/>
              <p:cNvSpPr>
                <a:spLocks/>
              </p:cNvSpPr>
              <p:nvPr/>
            </p:nvSpPr>
            <p:spPr bwMode="auto">
              <a:xfrm>
                <a:off x="3156" y="2113"/>
                <a:ext cx="19" cy="97"/>
              </a:xfrm>
              <a:custGeom>
                <a:avLst/>
                <a:gdLst>
                  <a:gd name="T0" fmla="*/ 7 w 7"/>
                  <a:gd name="T1" fmla="*/ 36 h 36"/>
                  <a:gd name="T2" fmla="*/ 6 w 7"/>
                  <a:gd name="T3" fmla="*/ 35 h 36"/>
                  <a:gd name="T4" fmla="*/ 0 w 7"/>
                  <a:gd name="T5" fmla="*/ 0 h 36"/>
                  <a:gd name="T6" fmla="*/ 0 w 7"/>
                  <a:gd name="T7" fmla="*/ 0 h 36"/>
                  <a:gd name="T8" fmla="*/ 1 w 7"/>
                  <a:gd name="T9" fmla="*/ 0 h 36"/>
                  <a:gd name="T10" fmla="*/ 7 w 7"/>
                  <a:gd name="T11" fmla="*/ 35 h 36"/>
                  <a:gd name="T12" fmla="*/ 7 w 7"/>
                  <a:gd name="T13" fmla="*/ 36 h 36"/>
                  <a:gd name="T14" fmla="*/ 7 w 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cubicBezTo>
                      <a:pt x="7" y="36"/>
                      <a:pt x="7" y="36"/>
                      <a:pt x="6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3" name="Freeform 36025"/>
              <p:cNvSpPr>
                <a:spLocks/>
              </p:cNvSpPr>
              <p:nvPr/>
            </p:nvSpPr>
            <p:spPr bwMode="auto">
              <a:xfrm>
                <a:off x="3086" y="2113"/>
                <a:ext cx="72" cy="51"/>
              </a:xfrm>
              <a:custGeom>
                <a:avLst/>
                <a:gdLst>
                  <a:gd name="T0" fmla="*/ 0 w 27"/>
                  <a:gd name="T1" fmla="*/ 19 h 19"/>
                  <a:gd name="T2" fmla="*/ 0 w 27"/>
                  <a:gd name="T3" fmla="*/ 18 h 19"/>
                  <a:gd name="T4" fmla="*/ 0 w 27"/>
                  <a:gd name="T5" fmla="*/ 18 h 19"/>
                  <a:gd name="T6" fmla="*/ 26 w 27"/>
                  <a:gd name="T7" fmla="*/ 0 h 19"/>
                  <a:gd name="T8" fmla="*/ 27 w 27"/>
                  <a:gd name="T9" fmla="*/ 0 h 19"/>
                  <a:gd name="T10" fmla="*/ 27 w 27"/>
                  <a:gd name="T11" fmla="*/ 1 h 19"/>
                  <a:gd name="T12" fmla="*/ 0 w 27"/>
                  <a:gd name="T13" fmla="*/ 19 h 19"/>
                  <a:gd name="T14" fmla="*/ 0 w 2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0" y="19"/>
                    </a:moveTo>
                    <a:cubicBezTo>
                      <a:pt x="0" y="19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4" name="Freeform 36026"/>
              <p:cNvSpPr>
                <a:spLocks/>
              </p:cNvSpPr>
              <p:nvPr/>
            </p:nvSpPr>
            <p:spPr bwMode="auto">
              <a:xfrm>
                <a:off x="3038" y="2083"/>
                <a:ext cx="120" cy="33"/>
              </a:xfrm>
              <a:custGeom>
                <a:avLst/>
                <a:gdLst>
                  <a:gd name="T0" fmla="*/ 44 w 45"/>
                  <a:gd name="T1" fmla="*/ 12 h 12"/>
                  <a:gd name="T2" fmla="*/ 44 w 45"/>
                  <a:gd name="T3" fmla="*/ 12 h 12"/>
                  <a:gd name="T4" fmla="*/ 0 w 45"/>
                  <a:gd name="T5" fmla="*/ 1 h 12"/>
                  <a:gd name="T6" fmla="*/ 0 w 45"/>
                  <a:gd name="T7" fmla="*/ 0 h 12"/>
                  <a:gd name="T8" fmla="*/ 0 w 45"/>
                  <a:gd name="T9" fmla="*/ 0 h 12"/>
                  <a:gd name="T10" fmla="*/ 44 w 45"/>
                  <a:gd name="T11" fmla="*/ 11 h 12"/>
                  <a:gd name="T12" fmla="*/ 45 w 45"/>
                  <a:gd name="T13" fmla="*/ 11 h 12"/>
                  <a:gd name="T14" fmla="*/ 44 w 4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2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2"/>
                      <a:pt x="45" y="12"/>
                      <a:pt x="44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5" name="Freeform 36027"/>
              <p:cNvSpPr>
                <a:spLocks/>
              </p:cNvSpPr>
              <p:nvPr/>
            </p:nvSpPr>
            <p:spPr bwMode="auto">
              <a:xfrm>
                <a:off x="3097" y="2024"/>
                <a:ext cx="61" cy="92"/>
              </a:xfrm>
              <a:custGeom>
                <a:avLst/>
                <a:gdLst>
                  <a:gd name="T0" fmla="*/ 22 w 23"/>
                  <a:gd name="T1" fmla="*/ 34 h 34"/>
                  <a:gd name="T2" fmla="*/ 22 w 23"/>
                  <a:gd name="T3" fmla="*/ 33 h 34"/>
                  <a:gd name="T4" fmla="*/ 0 w 23"/>
                  <a:gd name="T5" fmla="*/ 0 h 34"/>
                  <a:gd name="T6" fmla="*/ 0 w 23"/>
                  <a:gd name="T7" fmla="*/ 0 h 34"/>
                  <a:gd name="T8" fmla="*/ 0 w 23"/>
                  <a:gd name="T9" fmla="*/ 0 h 34"/>
                  <a:gd name="T10" fmla="*/ 23 w 23"/>
                  <a:gd name="T11" fmla="*/ 33 h 34"/>
                  <a:gd name="T12" fmla="*/ 23 w 23"/>
                  <a:gd name="T13" fmla="*/ 34 h 34"/>
                  <a:gd name="T14" fmla="*/ 22 w 2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4">
                    <a:moveTo>
                      <a:pt x="22" y="34"/>
                    </a:moveTo>
                    <a:cubicBezTo>
                      <a:pt x="22" y="34"/>
                      <a:pt x="22" y="34"/>
                      <a:pt x="22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4"/>
                    </a:cubicBezTo>
                    <a:cubicBezTo>
                      <a:pt x="22" y="34"/>
                      <a:pt x="22" y="34"/>
                      <a:pt x="22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6" name="Freeform 36028"/>
              <p:cNvSpPr>
                <a:spLocks/>
              </p:cNvSpPr>
              <p:nvPr/>
            </p:nvSpPr>
            <p:spPr bwMode="auto">
              <a:xfrm>
                <a:off x="3046" y="2043"/>
                <a:ext cx="112" cy="73"/>
              </a:xfrm>
              <a:custGeom>
                <a:avLst/>
                <a:gdLst>
                  <a:gd name="T0" fmla="*/ 41 w 42"/>
                  <a:gd name="T1" fmla="*/ 27 h 27"/>
                  <a:gd name="T2" fmla="*/ 41 w 42"/>
                  <a:gd name="T3" fmla="*/ 27 h 27"/>
                  <a:gd name="T4" fmla="*/ 0 w 42"/>
                  <a:gd name="T5" fmla="*/ 1 h 27"/>
                  <a:gd name="T6" fmla="*/ 0 w 42"/>
                  <a:gd name="T7" fmla="*/ 1 h 27"/>
                  <a:gd name="T8" fmla="*/ 0 w 42"/>
                  <a:gd name="T9" fmla="*/ 1 h 27"/>
                  <a:gd name="T10" fmla="*/ 42 w 42"/>
                  <a:gd name="T11" fmla="*/ 26 h 27"/>
                  <a:gd name="T12" fmla="*/ 42 w 42"/>
                  <a:gd name="T13" fmla="*/ 26 h 27"/>
                  <a:gd name="T14" fmla="*/ 41 w 4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7">
                    <a:moveTo>
                      <a:pt x="41" y="27"/>
                    </a:moveTo>
                    <a:cubicBezTo>
                      <a:pt x="41" y="27"/>
                      <a:pt x="41" y="27"/>
                      <a:pt x="41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1" y="27"/>
                      <a:pt x="4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7" name="Freeform 36029"/>
              <p:cNvSpPr>
                <a:spLocks/>
              </p:cNvSpPr>
              <p:nvPr/>
            </p:nvSpPr>
            <p:spPr bwMode="auto">
              <a:xfrm>
                <a:off x="3156" y="2086"/>
                <a:ext cx="29" cy="30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0 w 11"/>
                  <a:gd name="T5" fmla="*/ 10 h 11"/>
                  <a:gd name="T6" fmla="*/ 11 w 11"/>
                  <a:gd name="T7" fmla="*/ 0 h 11"/>
                  <a:gd name="T8" fmla="*/ 11 w 11"/>
                  <a:gd name="T9" fmla="*/ 0 h 11"/>
                  <a:gd name="T10" fmla="*/ 11 w 11"/>
                  <a:gd name="T11" fmla="*/ 1 h 11"/>
                  <a:gd name="T12" fmla="*/ 1 w 11"/>
                  <a:gd name="T13" fmla="*/ 11 h 11"/>
                  <a:gd name="T14" fmla="*/ 0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8" name="Freeform 36030"/>
              <p:cNvSpPr>
                <a:spLocks/>
              </p:cNvSpPr>
              <p:nvPr/>
            </p:nvSpPr>
            <p:spPr bwMode="auto">
              <a:xfrm>
                <a:off x="3073" y="2113"/>
                <a:ext cx="85" cy="24"/>
              </a:xfrm>
              <a:custGeom>
                <a:avLst/>
                <a:gdLst>
                  <a:gd name="T0" fmla="*/ 1 w 32"/>
                  <a:gd name="T1" fmla="*/ 9 h 9"/>
                  <a:gd name="T2" fmla="*/ 0 w 32"/>
                  <a:gd name="T3" fmla="*/ 9 h 9"/>
                  <a:gd name="T4" fmla="*/ 1 w 32"/>
                  <a:gd name="T5" fmla="*/ 8 h 9"/>
                  <a:gd name="T6" fmla="*/ 31 w 32"/>
                  <a:gd name="T7" fmla="*/ 0 h 9"/>
                  <a:gd name="T8" fmla="*/ 32 w 32"/>
                  <a:gd name="T9" fmla="*/ 0 h 9"/>
                  <a:gd name="T10" fmla="*/ 31 w 32"/>
                  <a:gd name="T11" fmla="*/ 1 h 9"/>
                  <a:gd name="T12" fmla="*/ 1 w 32"/>
                  <a:gd name="T13" fmla="*/ 9 h 9"/>
                  <a:gd name="T14" fmla="*/ 1 w 3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">
                    <a:moveTo>
                      <a:pt x="1" y="9"/>
                    </a:move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09" name="Freeform 36031"/>
              <p:cNvSpPr>
                <a:spLocks/>
              </p:cNvSpPr>
              <p:nvPr/>
            </p:nvSpPr>
            <p:spPr bwMode="auto">
              <a:xfrm>
                <a:off x="3156" y="2113"/>
                <a:ext cx="88" cy="56"/>
              </a:xfrm>
              <a:custGeom>
                <a:avLst/>
                <a:gdLst>
                  <a:gd name="T0" fmla="*/ 32 w 33"/>
                  <a:gd name="T1" fmla="*/ 21 h 21"/>
                  <a:gd name="T2" fmla="*/ 32 w 33"/>
                  <a:gd name="T3" fmla="*/ 21 h 21"/>
                  <a:gd name="T4" fmla="*/ 0 w 33"/>
                  <a:gd name="T5" fmla="*/ 1 h 21"/>
                  <a:gd name="T6" fmla="*/ 0 w 33"/>
                  <a:gd name="T7" fmla="*/ 0 h 21"/>
                  <a:gd name="T8" fmla="*/ 1 w 33"/>
                  <a:gd name="T9" fmla="*/ 0 h 21"/>
                  <a:gd name="T10" fmla="*/ 33 w 33"/>
                  <a:gd name="T11" fmla="*/ 21 h 21"/>
                  <a:gd name="T12" fmla="*/ 33 w 33"/>
                  <a:gd name="T13" fmla="*/ 21 h 21"/>
                  <a:gd name="T14" fmla="*/ 32 w 3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1">
                    <a:moveTo>
                      <a:pt x="32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2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0" name="Freeform 36032"/>
              <p:cNvSpPr>
                <a:spLocks/>
              </p:cNvSpPr>
              <p:nvPr/>
            </p:nvSpPr>
            <p:spPr bwMode="auto">
              <a:xfrm>
                <a:off x="3059" y="2097"/>
                <a:ext cx="102" cy="16"/>
              </a:xfrm>
              <a:custGeom>
                <a:avLst/>
                <a:gdLst>
                  <a:gd name="T0" fmla="*/ 0 w 38"/>
                  <a:gd name="T1" fmla="*/ 6 h 6"/>
                  <a:gd name="T2" fmla="*/ 0 w 38"/>
                  <a:gd name="T3" fmla="*/ 6 h 6"/>
                  <a:gd name="T4" fmla="*/ 0 w 38"/>
                  <a:gd name="T5" fmla="*/ 5 h 6"/>
                  <a:gd name="T6" fmla="*/ 37 w 38"/>
                  <a:gd name="T7" fmla="*/ 0 h 6"/>
                  <a:gd name="T8" fmla="*/ 38 w 38"/>
                  <a:gd name="T9" fmla="*/ 1 h 6"/>
                  <a:gd name="T10" fmla="*/ 37 w 38"/>
                  <a:gd name="T11" fmla="*/ 1 h 6"/>
                  <a:gd name="T12" fmla="*/ 0 w 38"/>
                  <a:gd name="T13" fmla="*/ 6 h 6"/>
                  <a:gd name="T14" fmla="*/ 0 w 3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1" name="Freeform 36033"/>
              <p:cNvSpPr>
                <a:spLocks/>
              </p:cNvSpPr>
              <p:nvPr/>
            </p:nvSpPr>
            <p:spPr bwMode="auto">
              <a:xfrm>
                <a:off x="3046" y="2046"/>
                <a:ext cx="13" cy="67"/>
              </a:xfrm>
              <a:custGeom>
                <a:avLst/>
                <a:gdLst>
                  <a:gd name="T0" fmla="*/ 5 w 5"/>
                  <a:gd name="T1" fmla="*/ 25 h 25"/>
                  <a:gd name="T2" fmla="*/ 5 w 5"/>
                  <a:gd name="T3" fmla="*/ 25 h 25"/>
                  <a:gd name="T4" fmla="*/ 0 w 5"/>
                  <a:gd name="T5" fmla="*/ 0 h 25"/>
                  <a:gd name="T6" fmla="*/ 0 w 5"/>
                  <a:gd name="T7" fmla="*/ 0 h 25"/>
                  <a:gd name="T8" fmla="*/ 0 w 5"/>
                  <a:gd name="T9" fmla="*/ 0 h 25"/>
                  <a:gd name="T10" fmla="*/ 5 w 5"/>
                  <a:gd name="T11" fmla="*/ 25 h 25"/>
                  <a:gd name="T12" fmla="*/ 5 w 5"/>
                  <a:gd name="T13" fmla="*/ 25 h 25"/>
                  <a:gd name="T14" fmla="*/ 5 w 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5">
                    <a:moveTo>
                      <a:pt x="5" y="25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2" name="Freeform 36034"/>
              <p:cNvSpPr>
                <a:spLocks/>
              </p:cNvSpPr>
              <p:nvPr/>
            </p:nvSpPr>
            <p:spPr bwMode="auto">
              <a:xfrm>
                <a:off x="3059" y="2070"/>
                <a:ext cx="102" cy="43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6 h 16"/>
                  <a:gd name="T4" fmla="*/ 0 w 38"/>
                  <a:gd name="T5" fmla="*/ 15 h 16"/>
                  <a:gd name="T6" fmla="*/ 37 w 38"/>
                  <a:gd name="T7" fmla="*/ 0 h 16"/>
                  <a:gd name="T8" fmla="*/ 38 w 38"/>
                  <a:gd name="T9" fmla="*/ 0 h 16"/>
                  <a:gd name="T10" fmla="*/ 38 w 38"/>
                  <a:gd name="T11" fmla="*/ 0 h 16"/>
                  <a:gd name="T12" fmla="*/ 0 w 38"/>
                  <a:gd name="T13" fmla="*/ 16 h 16"/>
                  <a:gd name="T14" fmla="*/ 0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3" name="Freeform 36035"/>
              <p:cNvSpPr>
                <a:spLocks/>
              </p:cNvSpPr>
              <p:nvPr/>
            </p:nvSpPr>
            <p:spPr bwMode="auto">
              <a:xfrm>
                <a:off x="3046" y="2043"/>
                <a:ext cx="115" cy="27"/>
              </a:xfrm>
              <a:custGeom>
                <a:avLst/>
                <a:gdLst>
                  <a:gd name="T0" fmla="*/ 43 w 43"/>
                  <a:gd name="T1" fmla="*/ 10 h 10"/>
                  <a:gd name="T2" fmla="*/ 42 w 43"/>
                  <a:gd name="T3" fmla="*/ 10 h 10"/>
                  <a:gd name="T4" fmla="*/ 0 w 43"/>
                  <a:gd name="T5" fmla="*/ 1 h 10"/>
                  <a:gd name="T6" fmla="*/ 0 w 43"/>
                  <a:gd name="T7" fmla="*/ 1 h 10"/>
                  <a:gd name="T8" fmla="*/ 0 w 43"/>
                  <a:gd name="T9" fmla="*/ 0 h 10"/>
                  <a:gd name="T10" fmla="*/ 43 w 43"/>
                  <a:gd name="T11" fmla="*/ 10 h 10"/>
                  <a:gd name="T12" fmla="*/ 43 w 43"/>
                  <a:gd name="T13" fmla="*/ 10 h 10"/>
                  <a:gd name="T14" fmla="*/ 43 w 4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0">
                    <a:moveTo>
                      <a:pt x="43" y="10"/>
                    </a:moveTo>
                    <a:cubicBezTo>
                      <a:pt x="43" y="10"/>
                      <a:pt x="42" y="10"/>
                      <a:pt x="42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4" name="Freeform 36036"/>
              <p:cNvSpPr>
                <a:spLocks/>
              </p:cNvSpPr>
              <p:nvPr/>
            </p:nvSpPr>
            <p:spPr bwMode="auto">
              <a:xfrm>
                <a:off x="3046" y="2043"/>
                <a:ext cx="115" cy="56"/>
              </a:xfrm>
              <a:custGeom>
                <a:avLst/>
                <a:gdLst>
                  <a:gd name="T0" fmla="*/ 42 w 43"/>
                  <a:gd name="T1" fmla="*/ 21 h 21"/>
                  <a:gd name="T2" fmla="*/ 42 w 43"/>
                  <a:gd name="T3" fmla="*/ 21 h 21"/>
                  <a:gd name="T4" fmla="*/ 0 w 43"/>
                  <a:gd name="T5" fmla="*/ 1 h 21"/>
                  <a:gd name="T6" fmla="*/ 0 w 43"/>
                  <a:gd name="T7" fmla="*/ 1 h 21"/>
                  <a:gd name="T8" fmla="*/ 0 w 43"/>
                  <a:gd name="T9" fmla="*/ 1 h 21"/>
                  <a:gd name="T10" fmla="*/ 42 w 43"/>
                  <a:gd name="T11" fmla="*/ 20 h 21"/>
                  <a:gd name="T12" fmla="*/ 43 w 43"/>
                  <a:gd name="T13" fmla="*/ 21 h 21"/>
                  <a:gd name="T14" fmla="*/ 42 w 4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1">
                    <a:moveTo>
                      <a:pt x="42" y="21"/>
                    </a:moveTo>
                    <a:cubicBezTo>
                      <a:pt x="42" y="21"/>
                      <a:pt x="42" y="21"/>
                      <a:pt x="42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5" name="Freeform 36037"/>
              <p:cNvSpPr>
                <a:spLocks/>
              </p:cNvSpPr>
              <p:nvPr/>
            </p:nvSpPr>
            <p:spPr bwMode="auto">
              <a:xfrm>
                <a:off x="3057" y="2097"/>
                <a:ext cx="104" cy="62"/>
              </a:xfrm>
              <a:custGeom>
                <a:avLst/>
                <a:gdLst>
                  <a:gd name="T0" fmla="*/ 0 w 39"/>
                  <a:gd name="T1" fmla="*/ 23 h 23"/>
                  <a:gd name="T2" fmla="*/ 0 w 39"/>
                  <a:gd name="T3" fmla="*/ 23 h 23"/>
                  <a:gd name="T4" fmla="*/ 0 w 39"/>
                  <a:gd name="T5" fmla="*/ 22 h 23"/>
                  <a:gd name="T6" fmla="*/ 38 w 39"/>
                  <a:gd name="T7" fmla="*/ 0 h 23"/>
                  <a:gd name="T8" fmla="*/ 39 w 39"/>
                  <a:gd name="T9" fmla="*/ 1 h 23"/>
                  <a:gd name="T10" fmla="*/ 38 w 39"/>
                  <a:gd name="T11" fmla="*/ 1 h 23"/>
                  <a:gd name="T12" fmla="*/ 1 w 39"/>
                  <a:gd name="T13" fmla="*/ 23 h 23"/>
                  <a:gd name="T14" fmla="*/ 0 w 3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9" y="1"/>
                    </a:cubicBezTo>
                    <a:cubicBezTo>
                      <a:pt x="39" y="1"/>
                      <a:pt x="39" y="1"/>
                      <a:pt x="38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6" name="Freeform 36038"/>
              <p:cNvSpPr>
                <a:spLocks/>
              </p:cNvSpPr>
              <p:nvPr/>
            </p:nvSpPr>
            <p:spPr bwMode="auto">
              <a:xfrm>
                <a:off x="3158" y="2070"/>
                <a:ext cx="67" cy="110"/>
              </a:xfrm>
              <a:custGeom>
                <a:avLst/>
                <a:gdLst>
                  <a:gd name="T0" fmla="*/ 24 w 25"/>
                  <a:gd name="T1" fmla="*/ 41 h 41"/>
                  <a:gd name="T2" fmla="*/ 24 w 25"/>
                  <a:gd name="T3" fmla="*/ 41 h 41"/>
                  <a:gd name="T4" fmla="*/ 0 w 25"/>
                  <a:gd name="T5" fmla="*/ 0 h 41"/>
                  <a:gd name="T6" fmla="*/ 0 w 25"/>
                  <a:gd name="T7" fmla="*/ 0 h 41"/>
                  <a:gd name="T8" fmla="*/ 1 w 25"/>
                  <a:gd name="T9" fmla="*/ 0 h 41"/>
                  <a:gd name="T10" fmla="*/ 25 w 25"/>
                  <a:gd name="T11" fmla="*/ 41 h 41"/>
                  <a:gd name="T12" fmla="*/ 24 w 25"/>
                  <a:gd name="T13" fmla="*/ 41 h 41"/>
                  <a:gd name="T14" fmla="*/ 24 w 2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1">
                    <a:moveTo>
                      <a:pt x="24" y="41"/>
                    </a:moveTo>
                    <a:cubicBezTo>
                      <a:pt x="24" y="41"/>
                      <a:pt x="24" y="41"/>
                      <a:pt x="24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7" name="Freeform 36039"/>
              <p:cNvSpPr>
                <a:spLocks/>
              </p:cNvSpPr>
              <p:nvPr/>
            </p:nvSpPr>
            <p:spPr bwMode="auto">
              <a:xfrm>
                <a:off x="3110" y="2180"/>
                <a:ext cx="115" cy="30"/>
              </a:xfrm>
              <a:custGeom>
                <a:avLst/>
                <a:gdLst>
                  <a:gd name="T0" fmla="*/ 0 w 43"/>
                  <a:gd name="T1" fmla="*/ 11 h 11"/>
                  <a:gd name="T2" fmla="*/ 0 w 43"/>
                  <a:gd name="T3" fmla="*/ 11 h 11"/>
                  <a:gd name="T4" fmla="*/ 0 w 43"/>
                  <a:gd name="T5" fmla="*/ 10 h 11"/>
                  <a:gd name="T6" fmla="*/ 42 w 43"/>
                  <a:gd name="T7" fmla="*/ 0 h 11"/>
                  <a:gd name="T8" fmla="*/ 43 w 43"/>
                  <a:gd name="T9" fmla="*/ 0 h 11"/>
                  <a:gd name="T10" fmla="*/ 42 w 43"/>
                  <a:gd name="T11" fmla="*/ 0 h 11"/>
                  <a:gd name="T12" fmla="*/ 0 w 43"/>
                  <a:gd name="T13" fmla="*/ 11 h 11"/>
                  <a:gd name="T14" fmla="*/ 0 w 4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8" name="Freeform 36040"/>
              <p:cNvSpPr>
                <a:spLocks/>
              </p:cNvSpPr>
              <p:nvPr/>
            </p:nvSpPr>
            <p:spPr bwMode="auto">
              <a:xfrm>
                <a:off x="3110" y="2207"/>
                <a:ext cx="35" cy="40"/>
              </a:xfrm>
              <a:custGeom>
                <a:avLst/>
                <a:gdLst>
                  <a:gd name="T0" fmla="*/ 13 w 13"/>
                  <a:gd name="T1" fmla="*/ 15 h 15"/>
                  <a:gd name="T2" fmla="*/ 13 w 13"/>
                  <a:gd name="T3" fmla="*/ 15 h 15"/>
                  <a:gd name="T4" fmla="*/ 0 w 13"/>
                  <a:gd name="T5" fmla="*/ 1 h 15"/>
                  <a:gd name="T6" fmla="*/ 0 w 13"/>
                  <a:gd name="T7" fmla="*/ 0 h 15"/>
                  <a:gd name="T8" fmla="*/ 0 w 13"/>
                  <a:gd name="T9" fmla="*/ 0 h 15"/>
                  <a:gd name="T10" fmla="*/ 13 w 13"/>
                  <a:gd name="T11" fmla="*/ 15 h 15"/>
                  <a:gd name="T12" fmla="*/ 13 w 13"/>
                  <a:gd name="T13" fmla="*/ 15 h 15"/>
                  <a:gd name="T14" fmla="*/ 13 w 1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19" name="Freeform 36041"/>
              <p:cNvSpPr>
                <a:spLocks/>
              </p:cNvSpPr>
              <p:nvPr/>
            </p:nvSpPr>
            <p:spPr bwMode="auto">
              <a:xfrm>
                <a:off x="3129" y="2282"/>
                <a:ext cx="190" cy="3"/>
              </a:xfrm>
              <a:custGeom>
                <a:avLst/>
                <a:gdLst>
                  <a:gd name="T0" fmla="*/ 1 w 71"/>
                  <a:gd name="T1" fmla="*/ 1 h 1"/>
                  <a:gd name="T2" fmla="*/ 0 w 71"/>
                  <a:gd name="T3" fmla="*/ 1 h 1"/>
                  <a:gd name="T4" fmla="*/ 1 w 71"/>
                  <a:gd name="T5" fmla="*/ 1 h 1"/>
                  <a:gd name="T6" fmla="*/ 71 w 71"/>
                  <a:gd name="T7" fmla="*/ 0 h 1"/>
                  <a:gd name="T8" fmla="*/ 71 w 71"/>
                  <a:gd name="T9" fmla="*/ 0 h 1"/>
                  <a:gd name="T10" fmla="*/ 71 w 71"/>
                  <a:gd name="T11" fmla="*/ 1 h 1"/>
                  <a:gd name="T12" fmla="*/ 71 w 71"/>
                  <a:gd name="T13" fmla="*/ 1 h 1"/>
                  <a:gd name="T14" fmla="*/ 1 w 7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0" name="Freeform 36042"/>
              <p:cNvSpPr>
                <a:spLocks/>
              </p:cNvSpPr>
              <p:nvPr/>
            </p:nvSpPr>
            <p:spPr bwMode="auto">
              <a:xfrm>
                <a:off x="3150" y="2282"/>
                <a:ext cx="169" cy="14"/>
              </a:xfrm>
              <a:custGeom>
                <a:avLst/>
                <a:gdLst>
                  <a:gd name="T0" fmla="*/ 1 w 63"/>
                  <a:gd name="T1" fmla="*/ 5 h 5"/>
                  <a:gd name="T2" fmla="*/ 0 w 63"/>
                  <a:gd name="T3" fmla="*/ 4 h 5"/>
                  <a:gd name="T4" fmla="*/ 1 w 63"/>
                  <a:gd name="T5" fmla="*/ 4 h 5"/>
                  <a:gd name="T6" fmla="*/ 63 w 63"/>
                  <a:gd name="T7" fmla="*/ 0 h 5"/>
                  <a:gd name="T8" fmla="*/ 63 w 63"/>
                  <a:gd name="T9" fmla="*/ 1 h 5"/>
                  <a:gd name="T10" fmla="*/ 63 w 63"/>
                  <a:gd name="T11" fmla="*/ 1 h 5"/>
                  <a:gd name="T12" fmla="*/ 1 w 63"/>
                  <a:gd name="T13" fmla="*/ 5 h 5"/>
                  <a:gd name="T14" fmla="*/ 1 w 6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">
                    <a:moveTo>
                      <a:pt x="1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1" name="Freeform 36043"/>
              <p:cNvSpPr>
                <a:spLocks/>
              </p:cNvSpPr>
              <p:nvPr/>
            </p:nvSpPr>
            <p:spPr bwMode="auto">
              <a:xfrm>
                <a:off x="3209" y="2261"/>
                <a:ext cx="110" cy="24"/>
              </a:xfrm>
              <a:custGeom>
                <a:avLst/>
                <a:gdLst>
                  <a:gd name="T0" fmla="*/ 41 w 41"/>
                  <a:gd name="T1" fmla="*/ 9 h 9"/>
                  <a:gd name="T2" fmla="*/ 41 w 41"/>
                  <a:gd name="T3" fmla="*/ 9 h 9"/>
                  <a:gd name="T4" fmla="*/ 0 w 41"/>
                  <a:gd name="T5" fmla="*/ 0 h 9"/>
                  <a:gd name="T6" fmla="*/ 0 w 41"/>
                  <a:gd name="T7" fmla="*/ 0 h 9"/>
                  <a:gd name="T8" fmla="*/ 0 w 41"/>
                  <a:gd name="T9" fmla="*/ 0 h 9"/>
                  <a:gd name="T10" fmla="*/ 41 w 41"/>
                  <a:gd name="T11" fmla="*/ 8 h 9"/>
                  <a:gd name="T12" fmla="*/ 41 w 41"/>
                  <a:gd name="T13" fmla="*/ 9 h 9"/>
                  <a:gd name="T14" fmla="*/ 41 w 4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9">
                    <a:moveTo>
                      <a:pt x="41" y="9"/>
                    </a:moveTo>
                    <a:cubicBezTo>
                      <a:pt x="41" y="9"/>
                      <a:pt x="41" y="9"/>
                      <a:pt x="41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2" name="Freeform 36044"/>
              <p:cNvSpPr>
                <a:spLocks/>
              </p:cNvSpPr>
              <p:nvPr/>
            </p:nvSpPr>
            <p:spPr bwMode="auto">
              <a:xfrm>
                <a:off x="3164" y="1946"/>
                <a:ext cx="126" cy="108"/>
              </a:xfrm>
              <a:custGeom>
                <a:avLst/>
                <a:gdLst>
                  <a:gd name="T0" fmla="*/ 1 w 47"/>
                  <a:gd name="T1" fmla="*/ 40 h 40"/>
                  <a:gd name="T2" fmla="*/ 0 w 47"/>
                  <a:gd name="T3" fmla="*/ 40 h 40"/>
                  <a:gd name="T4" fmla="*/ 0 w 47"/>
                  <a:gd name="T5" fmla="*/ 39 h 40"/>
                  <a:gd name="T6" fmla="*/ 47 w 47"/>
                  <a:gd name="T7" fmla="*/ 0 h 40"/>
                  <a:gd name="T8" fmla="*/ 47 w 47"/>
                  <a:gd name="T9" fmla="*/ 0 h 40"/>
                  <a:gd name="T10" fmla="*/ 47 w 47"/>
                  <a:gd name="T11" fmla="*/ 0 h 40"/>
                  <a:gd name="T12" fmla="*/ 1 w 47"/>
                  <a:gd name="T13" fmla="*/ 40 h 40"/>
                  <a:gd name="T14" fmla="*/ 1 w 4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40">
                    <a:moveTo>
                      <a:pt x="1" y="40"/>
                    </a:moveTo>
                    <a:cubicBezTo>
                      <a:pt x="1" y="40"/>
                      <a:pt x="0" y="40"/>
                      <a:pt x="0" y="40"/>
                    </a:cubicBezTo>
                    <a:cubicBezTo>
                      <a:pt x="0" y="40"/>
                      <a:pt x="0" y="39"/>
                      <a:pt x="0" y="39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3" name="Freeform 36045"/>
              <p:cNvSpPr>
                <a:spLocks/>
              </p:cNvSpPr>
              <p:nvPr/>
            </p:nvSpPr>
            <p:spPr bwMode="auto">
              <a:xfrm>
                <a:off x="2931" y="2083"/>
                <a:ext cx="107" cy="49"/>
              </a:xfrm>
              <a:custGeom>
                <a:avLst/>
                <a:gdLst>
                  <a:gd name="T0" fmla="*/ 1 w 40"/>
                  <a:gd name="T1" fmla="*/ 18 h 18"/>
                  <a:gd name="T2" fmla="*/ 0 w 40"/>
                  <a:gd name="T3" fmla="*/ 18 h 18"/>
                  <a:gd name="T4" fmla="*/ 0 w 40"/>
                  <a:gd name="T5" fmla="*/ 17 h 18"/>
                  <a:gd name="T6" fmla="*/ 40 w 40"/>
                  <a:gd name="T7" fmla="*/ 0 h 18"/>
                  <a:gd name="T8" fmla="*/ 40 w 40"/>
                  <a:gd name="T9" fmla="*/ 0 h 18"/>
                  <a:gd name="T10" fmla="*/ 40 w 40"/>
                  <a:gd name="T11" fmla="*/ 0 h 18"/>
                  <a:gd name="T12" fmla="*/ 1 w 40"/>
                  <a:gd name="T13" fmla="*/ 18 h 18"/>
                  <a:gd name="T14" fmla="*/ 1 w 4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8">
                    <a:moveTo>
                      <a:pt x="1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4" name="Freeform 36046"/>
              <p:cNvSpPr>
                <a:spLocks/>
              </p:cNvSpPr>
              <p:nvPr/>
            </p:nvSpPr>
            <p:spPr bwMode="auto">
              <a:xfrm>
                <a:off x="3038" y="2043"/>
                <a:ext cx="8" cy="43"/>
              </a:xfrm>
              <a:custGeom>
                <a:avLst/>
                <a:gdLst>
                  <a:gd name="T0" fmla="*/ 0 w 3"/>
                  <a:gd name="T1" fmla="*/ 16 h 16"/>
                  <a:gd name="T2" fmla="*/ 0 w 3"/>
                  <a:gd name="T3" fmla="*/ 16 h 16"/>
                  <a:gd name="T4" fmla="*/ 0 w 3"/>
                  <a:gd name="T5" fmla="*/ 15 h 16"/>
                  <a:gd name="T6" fmla="*/ 3 w 3"/>
                  <a:gd name="T7" fmla="*/ 1 h 16"/>
                  <a:gd name="T8" fmla="*/ 3 w 3"/>
                  <a:gd name="T9" fmla="*/ 0 h 16"/>
                  <a:gd name="T10" fmla="*/ 3 w 3"/>
                  <a:gd name="T11" fmla="*/ 1 h 16"/>
                  <a:gd name="T12" fmla="*/ 0 w 3"/>
                  <a:gd name="T13" fmla="*/ 15 h 16"/>
                  <a:gd name="T14" fmla="*/ 0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5" name="Freeform 36047"/>
              <p:cNvSpPr>
                <a:spLocks/>
              </p:cNvSpPr>
              <p:nvPr/>
            </p:nvSpPr>
            <p:spPr bwMode="auto">
              <a:xfrm>
                <a:off x="3046" y="2043"/>
                <a:ext cx="13" cy="116"/>
              </a:xfrm>
              <a:custGeom>
                <a:avLst/>
                <a:gdLst>
                  <a:gd name="T0" fmla="*/ 4 w 5"/>
                  <a:gd name="T1" fmla="*/ 43 h 43"/>
                  <a:gd name="T2" fmla="*/ 4 w 5"/>
                  <a:gd name="T3" fmla="*/ 43 h 43"/>
                  <a:gd name="T4" fmla="*/ 0 w 5"/>
                  <a:gd name="T5" fmla="*/ 1 h 43"/>
                  <a:gd name="T6" fmla="*/ 0 w 5"/>
                  <a:gd name="T7" fmla="*/ 0 h 43"/>
                  <a:gd name="T8" fmla="*/ 0 w 5"/>
                  <a:gd name="T9" fmla="*/ 1 h 43"/>
                  <a:gd name="T10" fmla="*/ 5 w 5"/>
                  <a:gd name="T11" fmla="*/ 43 h 43"/>
                  <a:gd name="T12" fmla="*/ 4 w 5"/>
                  <a:gd name="T13" fmla="*/ 43 h 43"/>
                  <a:gd name="T14" fmla="*/ 4 w 5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3">
                    <a:moveTo>
                      <a:pt x="4" y="43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6" name="Freeform 36048"/>
              <p:cNvSpPr>
                <a:spLocks/>
              </p:cNvSpPr>
              <p:nvPr/>
            </p:nvSpPr>
            <p:spPr bwMode="auto">
              <a:xfrm>
                <a:off x="2974" y="2156"/>
                <a:ext cx="85" cy="24"/>
              </a:xfrm>
              <a:custGeom>
                <a:avLst/>
                <a:gdLst>
                  <a:gd name="T0" fmla="*/ 0 w 32"/>
                  <a:gd name="T1" fmla="*/ 9 h 9"/>
                  <a:gd name="T2" fmla="*/ 0 w 32"/>
                  <a:gd name="T3" fmla="*/ 9 h 9"/>
                  <a:gd name="T4" fmla="*/ 0 w 32"/>
                  <a:gd name="T5" fmla="*/ 9 h 9"/>
                  <a:gd name="T6" fmla="*/ 31 w 32"/>
                  <a:gd name="T7" fmla="*/ 0 h 9"/>
                  <a:gd name="T8" fmla="*/ 32 w 32"/>
                  <a:gd name="T9" fmla="*/ 1 h 9"/>
                  <a:gd name="T10" fmla="*/ 31 w 32"/>
                  <a:gd name="T11" fmla="*/ 1 h 9"/>
                  <a:gd name="T12" fmla="*/ 0 w 32"/>
                  <a:gd name="T13" fmla="*/ 9 h 9"/>
                  <a:gd name="T14" fmla="*/ 0 w 3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1"/>
                      <a:pt x="32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7" name="Freeform 36049"/>
              <p:cNvSpPr>
                <a:spLocks/>
              </p:cNvSpPr>
              <p:nvPr/>
            </p:nvSpPr>
            <p:spPr bwMode="auto">
              <a:xfrm>
                <a:off x="2974" y="2064"/>
                <a:ext cx="21" cy="116"/>
              </a:xfrm>
              <a:custGeom>
                <a:avLst/>
                <a:gdLst>
                  <a:gd name="T0" fmla="*/ 0 w 8"/>
                  <a:gd name="T1" fmla="*/ 43 h 43"/>
                  <a:gd name="T2" fmla="*/ 0 w 8"/>
                  <a:gd name="T3" fmla="*/ 43 h 43"/>
                  <a:gd name="T4" fmla="*/ 0 w 8"/>
                  <a:gd name="T5" fmla="*/ 43 h 43"/>
                  <a:gd name="T6" fmla="*/ 8 w 8"/>
                  <a:gd name="T7" fmla="*/ 0 h 43"/>
                  <a:gd name="T8" fmla="*/ 8 w 8"/>
                  <a:gd name="T9" fmla="*/ 0 h 43"/>
                  <a:gd name="T10" fmla="*/ 8 w 8"/>
                  <a:gd name="T11" fmla="*/ 0 h 43"/>
                  <a:gd name="T12" fmla="*/ 0 w 8"/>
                  <a:gd name="T13" fmla="*/ 43 h 43"/>
                  <a:gd name="T14" fmla="*/ 0 w 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8" name="Freeform 36050"/>
              <p:cNvSpPr>
                <a:spLocks/>
              </p:cNvSpPr>
              <p:nvPr/>
            </p:nvSpPr>
            <p:spPr bwMode="auto">
              <a:xfrm>
                <a:off x="2995" y="2064"/>
                <a:ext cx="0" cy="108"/>
              </a:xfrm>
              <a:custGeom>
                <a:avLst/>
                <a:gdLst>
                  <a:gd name="T0" fmla="*/ 40 h 40"/>
                  <a:gd name="T1" fmla="*/ 39 h 40"/>
                  <a:gd name="T2" fmla="*/ 0 h 40"/>
                  <a:gd name="T3" fmla="*/ 0 h 40"/>
                  <a:gd name="T4" fmla="*/ 0 h 40"/>
                  <a:gd name="T5" fmla="*/ 0 h 40"/>
                  <a:gd name="T6" fmla="*/ 39 h 40"/>
                  <a:gd name="T7" fmla="*/ 40 h 4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0">
                    <a:moveTo>
                      <a:pt x="0" y="40"/>
                    </a:moveTo>
                    <a:cubicBezTo>
                      <a:pt x="0" y="40"/>
                      <a:pt x="0" y="39"/>
                      <a:pt x="0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29" name="Freeform 36051"/>
              <p:cNvSpPr>
                <a:spLocks/>
              </p:cNvSpPr>
              <p:nvPr/>
            </p:nvSpPr>
            <p:spPr bwMode="auto">
              <a:xfrm>
                <a:off x="2931" y="2129"/>
                <a:ext cx="64" cy="43"/>
              </a:xfrm>
              <a:custGeom>
                <a:avLst/>
                <a:gdLst>
                  <a:gd name="T0" fmla="*/ 24 w 24"/>
                  <a:gd name="T1" fmla="*/ 16 h 16"/>
                  <a:gd name="T2" fmla="*/ 24 w 24"/>
                  <a:gd name="T3" fmla="*/ 16 h 16"/>
                  <a:gd name="T4" fmla="*/ 0 w 24"/>
                  <a:gd name="T5" fmla="*/ 1 h 16"/>
                  <a:gd name="T6" fmla="*/ 0 w 24"/>
                  <a:gd name="T7" fmla="*/ 0 h 16"/>
                  <a:gd name="T8" fmla="*/ 1 w 24"/>
                  <a:gd name="T9" fmla="*/ 0 h 16"/>
                  <a:gd name="T10" fmla="*/ 24 w 24"/>
                  <a:gd name="T11" fmla="*/ 15 h 16"/>
                  <a:gd name="T12" fmla="*/ 24 w 24"/>
                  <a:gd name="T13" fmla="*/ 15 h 16"/>
                  <a:gd name="T14" fmla="*/ 24 w 2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6"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0" name="Freeform 36052"/>
              <p:cNvSpPr>
                <a:spLocks/>
              </p:cNvSpPr>
              <p:nvPr/>
            </p:nvSpPr>
            <p:spPr bwMode="auto">
              <a:xfrm>
                <a:off x="2920" y="2129"/>
                <a:ext cx="14" cy="137"/>
              </a:xfrm>
              <a:custGeom>
                <a:avLst/>
                <a:gdLst>
                  <a:gd name="T0" fmla="*/ 0 w 5"/>
                  <a:gd name="T1" fmla="*/ 51 h 51"/>
                  <a:gd name="T2" fmla="*/ 0 w 5"/>
                  <a:gd name="T3" fmla="*/ 51 h 51"/>
                  <a:gd name="T4" fmla="*/ 0 w 5"/>
                  <a:gd name="T5" fmla="*/ 51 h 51"/>
                  <a:gd name="T6" fmla="*/ 4 w 5"/>
                  <a:gd name="T7" fmla="*/ 0 h 51"/>
                  <a:gd name="T8" fmla="*/ 5 w 5"/>
                  <a:gd name="T9" fmla="*/ 0 h 51"/>
                  <a:gd name="T10" fmla="*/ 5 w 5"/>
                  <a:gd name="T11" fmla="*/ 1 h 51"/>
                  <a:gd name="T12" fmla="*/ 0 w 5"/>
                  <a:gd name="T13" fmla="*/ 51 h 51"/>
                  <a:gd name="T14" fmla="*/ 0 w 5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1" name="Freeform 36053"/>
              <p:cNvSpPr>
                <a:spLocks/>
              </p:cNvSpPr>
              <p:nvPr/>
            </p:nvSpPr>
            <p:spPr bwMode="auto">
              <a:xfrm>
                <a:off x="2920" y="2186"/>
                <a:ext cx="99" cy="80"/>
              </a:xfrm>
              <a:custGeom>
                <a:avLst/>
                <a:gdLst>
                  <a:gd name="T0" fmla="*/ 0 w 37"/>
                  <a:gd name="T1" fmla="*/ 30 h 30"/>
                  <a:gd name="T2" fmla="*/ 0 w 37"/>
                  <a:gd name="T3" fmla="*/ 30 h 30"/>
                  <a:gd name="T4" fmla="*/ 0 w 37"/>
                  <a:gd name="T5" fmla="*/ 30 h 30"/>
                  <a:gd name="T6" fmla="*/ 37 w 37"/>
                  <a:gd name="T7" fmla="*/ 0 h 30"/>
                  <a:gd name="T8" fmla="*/ 37 w 37"/>
                  <a:gd name="T9" fmla="*/ 0 h 30"/>
                  <a:gd name="T10" fmla="*/ 37 w 37"/>
                  <a:gd name="T11" fmla="*/ 0 h 30"/>
                  <a:gd name="T12" fmla="*/ 0 w 37"/>
                  <a:gd name="T13" fmla="*/ 30 h 30"/>
                  <a:gd name="T14" fmla="*/ 0 w 3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2" name="Freeform 36054"/>
              <p:cNvSpPr>
                <a:spLocks/>
              </p:cNvSpPr>
              <p:nvPr/>
            </p:nvSpPr>
            <p:spPr bwMode="auto">
              <a:xfrm>
                <a:off x="2912" y="2167"/>
                <a:ext cx="107" cy="19"/>
              </a:xfrm>
              <a:custGeom>
                <a:avLst/>
                <a:gdLst>
                  <a:gd name="T0" fmla="*/ 40 w 40"/>
                  <a:gd name="T1" fmla="*/ 7 h 7"/>
                  <a:gd name="T2" fmla="*/ 40 w 40"/>
                  <a:gd name="T3" fmla="*/ 7 h 7"/>
                  <a:gd name="T4" fmla="*/ 0 w 40"/>
                  <a:gd name="T5" fmla="*/ 0 h 7"/>
                  <a:gd name="T6" fmla="*/ 0 w 40"/>
                  <a:gd name="T7" fmla="*/ 0 h 7"/>
                  <a:gd name="T8" fmla="*/ 1 w 40"/>
                  <a:gd name="T9" fmla="*/ 0 h 7"/>
                  <a:gd name="T10" fmla="*/ 40 w 40"/>
                  <a:gd name="T11" fmla="*/ 7 h 7"/>
                  <a:gd name="T12" fmla="*/ 40 w 40"/>
                  <a:gd name="T13" fmla="*/ 7 h 7"/>
                  <a:gd name="T14" fmla="*/ 40 w 4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">
                    <a:moveTo>
                      <a:pt x="40" y="7"/>
                    </a:moveTo>
                    <a:cubicBezTo>
                      <a:pt x="40" y="7"/>
                      <a:pt x="40" y="7"/>
                      <a:pt x="4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3" name="Freeform 36055"/>
              <p:cNvSpPr>
                <a:spLocks/>
              </p:cNvSpPr>
              <p:nvPr/>
            </p:nvSpPr>
            <p:spPr bwMode="auto">
              <a:xfrm>
                <a:off x="2912" y="2091"/>
                <a:ext cx="131" cy="76"/>
              </a:xfrm>
              <a:custGeom>
                <a:avLst/>
                <a:gdLst>
                  <a:gd name="T0" fmla="*/ 0 w 49"/>
                  <a:gd name="T1" fmla="*/ 28 h 28"/>
                  <a:gd name="T2" fmla="*/ 0 w 49"/>
                  <a:gd name="T3" fmla="*/ 28 h 28"/>
                  <a:gd name="T4" fmla="*/ 0 w 49"/>
                  <a:gd name="T5" fmla="*/ 28 h 28"/>
                  <a:gd name="T6" fmla="*/ 48 w 49"/>
                  <a:gd name="T7" fmla="*/ 0 h 28"/>
                  <a:gd name="T8" fmla="*/ 49 w 49"/>
                  <a:gd name="T9" fmla="*/ 0 h 28"/>
                  <a:gd name="T10" fmla="*/ 49 w 49"/>
                  <a:gd name="T11" fmla="*/ 0 h 28"/>
                  <a:gd name="T12" fmla="*/ 1 w 49"/>
                  <a:gd name="T13" fmla="*/ 28 h 28"/>
                  <a:gd name="T14" fmla="*/ 0 w 4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4" name="Freeform 36056"/>
              <p:cNvSpPr>
                <a:spLocks/>
              </p:cNvSpPr>
              <p:nvPr/>
            </p:nvSpPr>
            <p:spPr bwMode="auto">
              <a:xfrm>
                <a:off x="3041" y="2024"/>
                <a:ext cx="56" cy="67"/>
              </a:xfrm>
              <a:custGeom>
                <a:avLst/>
                <a:gdLst>
                  <a:gd name="T0" fmla="*/ 0 w 21"/>
                  <a:gd name="T1" fmla="*/ 25 h 25"/>
                  <a:gd name="T2" fmla="*/ 0 w 21"/>
                  <a:gd name="T3" fmla="*/ 25 h 25"/>
                  <a:gd name="T4" fmla="*/ 0 w 21"/>
                  <a:gd name="T5" fmla="*/ 25 h 25"/>
                  <a:gd name="T6" fmla="*/ 21 w 21"/>
                  <a:gd name="T7" fmla="*/ 0 h 25"/>
                  <a:gd name="T8" fmla="*/ 21 w 21"/>
                  <a:gd name="T9" fmla="*/ 0 h 25"/>
                  <a:gd name="T10" fmla="*/ 21 w 21"/>
                  <a:gd name="T11" fmla="*/ 0 h 25"/>
                  <a:gd name="T12" fmla="*/ 1 w 21"/>
                  <a:gd name="T13" fmla="*/ 25 h 25"/>
                  <a:gd name="T14" fmla="*/ 0 w 21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5" name="Freeform 36057"/>
              <p:cNvSpPr>
                <a:spLocks/>
              </p:cNvSpPr>
              <p:nvPr/>
            </p:nvSpPr>
            <p:spPr bwMode="auto">
              <a:xfrm>
                <a:off x="3038" y="2024"/>
                <a:ext cx="59" cy="62"/>
              </a:xfrm>
              <a:custGeom>
                <a:avLst/>
                <a:gdLst>
                  <a:gd name="T0" fmla="*/ 0 w 22"/>
                  <a:gd name="T1" fmla="*/ 23 h 23"/>
                  <a:gd name="T2" fmla="*/ 0 w 22"/>
                  <a:gd name="T3" fmla="*/ 22 h 23"/>
                  <a:gd name="T4" fmla="*/ 0 w 22"/>
                  <a:gd name="T5" fmla="*/ 22 h 23"/>
                  <a:gd name="T6" fmla="*/ 22 w 22"/>
                  <a:gd name="T7" fmla="*/ 0 h 23"/>
                  <a:gd name="T8" fmla="*/ 22 w 22"/>
                  <a:gd name="T9" fmla="*/ 0 h 23"/>
                  <a:gd name="T10" fmla="*/ 22 w 22"/>
                  <a:gd name="T11" fmla="*/ 0 h 23"/>
                  <a:gd name="T12" fmla="*/ 0 w 22"/>
                  <a:gd name="T13" fmla="*/ 22 h 23"/>
                  <a:gd name="T14" fmla="*/ 0 w 22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0" y="23"/>
                    </a:moveTo>
                    <a:cubicBezTo>
                      <a:pt x="0" y="23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6" name="Freeform 36058"/>
              <p:cNvSpPr>
                <a:spLocks/>
              </p:cNvSpPr>
              <p:nvPr/>
            </p:nvSpPr>
            <p:spPr bwMode="auto">
              <a:xfrm>
                <a:off x="2931" y="2124"/>
                <a:ext cx="83" cy="8"/>
              </a:xfrm>
              <a:custGeom>
                <a:avLst/>
                <a:gdLst>
                  <a:gd name="T0" fmla="*/ 1 w 31"/>
                  <a:gd name="T1" fmla="*/ 3 h 3"/>
                  <a:gd name="T2" fmla="*/ 0 w 31"/>
                  <a:gd name="T3" fmla="*/ 3 h 3"/>
                  <a:gd name="T4" fmla="*/ 0 w 31"/>
                  <a:gd name="T5" fmla="*/ 2 h 3"/>
                  <a:gd name="T6" fmla="*/ 30 w 31"/>
                  <a:gd name="T7" fmla="*/ 0 h 3"/>
                  <a:gd name="T8" fmla="*/ 31 w 31"/>
                  <a:gd name="T9" fmla="*/ 0 h 3"/>
                  <a:gd name="T10" fmla="*/ 31 w 31"/>
                  <a:gd name="T11" fmla="*/ 0 h 3"/>
                  <a:gd name="T12" fmla="*/ 1 w 31"/>
                  <a:gd name="T13" fmla="*/ 3 h 3"/>
                  <a:gd name="T14" fmla="*/ 1 w 3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7" name="Freeform 36059"/>
              <p:cNvSpPr>
                <a:spLocks/>
              </p:cNvSpPr>
              <p:nvPr/>
            </p:nvSpPr>
            <p:spPr bwMode="auto">
              <a:xfrm>
                <a:off x="2912" y="2124"/>
                <a:ext cx="102" cy="43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6 h 16"/>
                  <a:gd name="T4" fmla="*/ 0 w 38"/>
                  <a:gd name="T5" fmla="*/ 16 h 16"/>
                  <a:gd name="T6" fmla="*/ 37 w 38"/>
                  <a:gd name="T7" fmla="*/ 0 h 16"/>
                  <a:gd name="T8" fmla="*/ 38 w 38"/>
                  <a:gd name="T9" fmla="*/ 0 h 16"/>
                  <a:gd name="T10" fmla="*/ 38 w 38"/>
                  <a:gd name="T11" fmla="*/ 0 h 16"/>
                  <a:gd name="T12" fmla="*/ 1 w 38"/>
                  <a:gd name="T13" fmla="*/ 16 h 16"/>
                  <a:gd name="T14" fmla="*/ 0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8" name="Freeform 36060"/>
              <p:cNvSpPr>
                <a:spLocks/>
              </p:cNvSpPr>
              <p:nvPr/>
            </p:nvSpPr>
            <p:spPr bwMode="auto">
              <a:xfrm>
                <a:off x="2912" y="2167"/>
                <a:ext cx="83" cy="5"/>
              </a:xfrm>
              <a:custGeom>
                <a:avLst/>
                <a:gdLst>
                  <a:gd name="T0" fmla="*/ 31 w 31"/>
                  <a:gd name="T1" fmla="*/ 2 h 2"/>
                  <a:gd name="T2" fmla="*/ 31 w 31"/>
                  <a:gd name="T3" fmla="*/ 2 h 2"/>
                  <a:gd name="T4" fmla="*/ 0 w 31"/>
                  <a:gd name="T5" fmla="*/ 0 h 2"/>
                  <a:gd name="T6" fmla="*/ 0 w 31"/>
                  <a:gd name="T7" fmla="*/ 0 h 2"/>
                  <a:gd name="T8" fmla="*/ 1 w 31"/>
                  <a:gd name="T9" fmla="*/ 0 h 2"/>
                  <a:gd name="T10" fmla="*/ 31 w 31"/>
                  <a:gd name="T11" fmla="*/ 1 h 2"/>
                  <a:gd name="T12" fmla="*/ 31 w 31"/>
                  <a:gd name="T13" fmla="*/ 1 h 2"/>
                  <a:gd name="T14" fmla="*/ 31 w 3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3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2"/>
                      <a:pt x="3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39" name="Freeform 36061"/>
              <p:cNvSpPr>
                <a:spLocks/>
              </p:cNvSpPr>
              <p:nvPr/>
            </p:nvSpPr>
            <p:spPr bwMode="auto">
              <a:xfrm>
                <a:off x="2995" y="2169"/>
                <a:ext cx="27" cy="121"/>
              </a:xfrm>
              <a:custGeom>
                <a:avLst/>
                <a:gdLst>
                  <a:gd name="T0" fmla="*/ 10 w 10"/>
                  <a:gd name="T1" fmla="*/ 45 h 45"/>
                  <a:gd name="T2" fmla="*/ 10 w 10"/>
                  <a:gd name="T3" fmla="*/ 45 h 45"/>
                  <a:gd name="T4" fmla="*/ 0 w 10"/>
                  <a:gd name="T5" fmla="*/ 0 h 45"/>
                  <a:gd name="T6" fmla="*/ 0 w 10"/>
                  <a:gd name="T7" fmla="*/ 0 h 45"/>
                  <a:gd name="T8" fmla="*/ 0 w 10"/>
                  <a:gd name="T9" fmla="*/ 0 h 45"/>
                  <a:gd name="T10" fmla="*/ 10 w 10"/>
                  <a:gd name="T11" fmla="*/ 45 h 45"/>
                  <a:gd name="T12" fmla="*/ 10 w 10"/>
                  <a:gd name="T13" fmla="*/ 45 h 45"/>
                  <a:gd name="T14" fmla="*/ 10 w 1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10" y="45"/>
                    </a:moveTo>
                    <a:cubicBezTo>
                      <a:pt x="10" y="45"/>
                      <a:pt x="10" y="45"/>
                      <a:pt x="10" y="4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0" name="Freeform 36062"/>
              <p:cNvSpPr>
                <a:spLocks/>
              </p:cNvSpPr>
              <p:nvPr/>
            </p:nvSpPr>
            <p:spPr bwMode="auto">
              <a:xfrm>
                <a:off x="2917" y="2231"/>
                <a:ext cx="105" cy="59"/>
              </a:xfrm>
              <a:custGeom>
                <a:avLst/>
                <a:gdLst>
                  <a:gd name="T0" fmla="*/ 39 w 39"/>
                  <a:gd name="T1" fmla="*/ 22 h 22"/>
                  <a:gd name="T2" fmla="*/ 39 w 39"/>
                  <a:gd name="T3" fmla="*/ 22 h 22"/>
                  <a:gd name="T4" fmla="*/ 0 w 39"/>
                  <a:gd name="T5" fmla="*/ 0 h 22"/>
                  <a:gd name="T6" fmla="*/ 0 w 39"/>
                  <a:gd name="T7" fmla="*/ 0 h 22"/>
                  <a:gd name="T8" fmla="*/ 0 w 39"/>
                  <a:gd name="T9" fmla="*/ 0 h 22"/>
                  <a:gd name="T10" fmla="*/ 39 w 39"/>
                  <a:gd name="T11" fmla="*/ 21 h 22"/>
                  <a:gd name="T12" fmla="*/ 39 w 39"/>
                  <a:gd name="T13" fmla="*/ 22 h 22"/>
                  <a:gd name="T14" fmla="*/ 39 w 39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2">
                    <a:moveTo>
                      <a:pt x="39" y="22"/>
                    </a:moveTo>
                    <a:cubicBezTo>
                      <a:pt x="39" y="22"/>
                      <a:pt x="39" y="22"/>
                      <a:pt x="39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1" name="Freeform 36063"/>
              <p:cNvSpPr>
                <a:spLocks/>
              </p:cNvSpPr>
              <p:nvPr/>
            </p:nvSpPr>
            <p:spPr bwMode="auto">
              <a:xfrm>
                <a:off x="2917" y="2129"/>
                <a:ext cx="17" cy="102"/>
              </a:xfrm>
              <a:custGeom>
                <a:avLst/>
                <a:gdLst>
                  <a:gd name="T0" fmla="*/ 0 w 6"/>
                  <a:gd name="T1" fmla="*/ 38 h 38"/>
                  <a:gd name="T2" fmla="*/ 0 w 6"/>
                  <a:gd name="T3" fmla="*/ 38 h 38"/>
                  <a:gd name="T4" fmla="*/ 0 w 6"/>
                  <a:gd name="T5" fmla="*/ 38 h 38"/>
                  <a:gd name="T6" fmla="*/ 5 w 6"/>
                  <a:gd name="T7" fmla="*/ 0 h 38"/>
                  <a:gd name="T8" fmla="*/ 6 w 6"/>
                  <a:gd name="T9" fmla="*/ 0 h 38"/>
                  <a:gd name="T10" fmla="*/ 6 w 6"/>
                  <a:gd name="T11" fmla="*/ 1 h 38"/>
                  <a:gd name="T12" fmla="*/ 1 w 6"/>
                  <a:gd name="T13" fmla="*/ 38 h 38"/>
                  <a:gd name="T14" fmla="*/ 0 w 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2" name="Freeform 36064"/>
              <p:cNvSpPr>
                <a:spLocks/>
              </p:cNvSpPr>
              <p:nvPr/>
            </p:nvSpPr>
            <p:spPr bwMode="auto">
              <a:xfrm>
                <a:off x="2931" y="2129"/>
                <a:ext cx="56" cy="78"/>
              </a:xfrm>
              <a:custGeom>
                <a:avLst/>
                <a:gdLst>
                  <a:gd name="T0" fmla="*/ 20 w 21"/>
                  <a:gd name="T1" fmla="*/ 29 h 29"/>
                  <a:gd name="T2" fmla="*/ 20 w 21"/>
                  <a:gd name="T3" fmla="*/ 29 h 29"/>
                  <a:gd name="T4" fmla="*/ 0 w 21"/>
                  <a:gd name="T5" fmla="*/ 1 h 29"/>
                  <a:gd name="T6" fmla="*/ 0 w 21"/>
                  <a:gd name="T7" fmla="*/ 0 h 29"/>
                  <a:gd name="T8" fmla="*/ 1 w 21"/>
                  <a:gd name="T9" fmla="*/ 0 h 29"/>
                  <a:gd name="T10" fmla="*/ 21 w 21"/>
                  <a:gd name="T11" fmla="*/ 28 h 29"/>
                  <a:gd name="T12" fmla="*/ 21 w 21"/>
                  <a:gd name="T13" fmla="*/ 29 h 29"/>
                  <a:gd name="T14" fmla="*/ 20 w 21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9">
                    <a:moveTo>
                      <a:pt x="20" y="29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3" name="Freeform 36065"/>
              <p:cNvSpPr>
                <a:spLocks/>
              </p:cNvSpPr>
              <p:nvPr/>
            </p:nvSpPr>
            <p:spPr bwMode="auto">
              <a:xfrm>
                <a:off x="2984" y="2169"/>
                <a:ext cx="11" cy="38"/>
              </a:xfrm>
              <a:custGeom>
                <a:avLst/>
                <a:gdLst>
                  <a:gd name="T0" fmla="*/ 0 w 4"/>
                  <a:gd name="T1" fmla="*/ 14 h 14"/>
                  <a:gd name="T2" fmla="*/ 0 w 4"/>
                  <a:gd name="T3" fmla="*/ 14 h 14"/>
                  <a:gd name="T4" fmla="*/ 0 w 4"/>
                  <a:gd name="T5" fmla="*/ 14 h 14"/>
                  <a:gd name="T6" fmla="*/ 4 w 4"/>
                  <a:gd name="T7" fmla="*/ 0 h 14"/>
                  <a:gd name="T8" fmla="*/ 4 w 4"/>
                  <a:gd name="T9" fmla="*/ 0 h 14"/>
                  <a:gd name="T10" fmla="*/ 4 w 4"/>
                  <a:gd name="T11" fmla="*/ 0 h 14"/>
                  <a:gd name="T12" fmla="*/ 1 w 4"/>
                  <a:gd name="T13" fmla="*/ 14 h 14"/>
                  <a:gd name="T14" fmla="*/ 0 w 4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4" name="Freeform 36066"/>
              <p:cNvSpPr>
                <a:spLocks/>
              </p:cNvSpPr>
              <p:nvPr/>
            </p:nvSpPr>
            <p:spPr bwMode="auto">
              <a:xfrm>
                <a:off x="2971" y="2169"/>
                <a:ext cx="24" cy="111"/>
              </a:xfrm>
              <a:custGeom>
                <a:avLst/>
                <a:gdLst>
                  <a:gd name="T0" fmla="*/ 0 w 9"/>
                  <a:gd name="T1" fmla="*/ 41 h 41"/>
                  <a:gd name="T2" fmla="*/ 0 w 9"/>
                  <a:gd name="T3" fmla="*/ 41 h 41"/>
                  <a:gd name="T4" fmla="*/ 0 w 9"/>
                  <a:gd name="T5" fmla="*/ 40 h 41"/>
                  <a:gd name="T6" fmla="*/ 9 w 9"/>
                  <a:gd name="T7" fmla="*/ 0 h 41"/>
                  <a:gd name="T8" fmla="*/ 9 w 9"/>
                  <a:gd name="T9" fmla="*/ 0 h 41"/>
                  <a:gd name="T10" fmla="*/ 9 w 9"/>
                  <a:gd name="T11" fmla="*/ 0 h 41"/>
                  <a:gd name="T12" fmla="*/ 0 w 9"/>
                  <a:gd name="T13" fmla="*/ 40 h 41"/>
                  <a:gd name="T14" fmla="*/ 0 w 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0"/>
                      <a:pt x="0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5" name="Freeform 36067"/>
              <p:cNvSpPr>
                <a:spLocks/>
              </p:cNvSpPr>
              <p:nvPr/>
            </p:nvSpPr>
            <p:spPr bwMode="auto">
              <a:xfrm>
                <a:off x="2971" y="2204"/>
                <a:ext cx="16" cy="76"/>
              </a:xfrm>
              <a:custGeom>
                <a:avLst/>
                <a:gdLst>
                  <a:gd name="T0" fmla="*/ 0 w 6"/>
                  <a:gd name="T1" fmla="*/ 28 h 28"/>
                  <a:gd name="T2" fmla="*/ 0 w 6"/>
                  <a:gd name="T3" fmla="*/ 28 h 28"/>
                  <a:gd name="T4" fmla="*/ 0 w 6"/>
                  <a:gd name="T5" fmla="*/ 27 h 28"/>
                  <a:gd name="T6" fmla="*/ 5 w 6"/>
                  <a:gd name="T7" fmla="*/ 1 h 28"/>
                  <a:gd name="T8" fmla="*/ 5 w 6"/>
                  <a:gd name="T9" fmla="*/ 0 h 28"/>
                  <a:gd name="T10" fmla="*/ 6 w 6"/>
                  <a:gd name="T11" fmla="*/ 1 h 28"/>
                  <a:gd name="T12" fmla="*/ 0 w 6"/>
                  <a:gd name="T13" fmla="*/ 27 h 28"/>
                  <a:gd name="T14" fmla="*/ 0 w 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0" y="2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6" name="Freeform 36068"/>
              <p:cNvSpPr>
                <a:spLocks/>
              </p:cNvSpPr>
              <p:nvPr/>
            </p:nvSpPr>
            <p:spPr bwMode="auto">
              <a:xfrm>
                <a:off x="2912" y="2167"/>
                <a:ext cx="75" cy="40"/>
              </a:xfrm>
              <a:custGeom>
                <a:avLst/>
                <a:gdLst>
                  <a:gd name="T0" fmla="*/ 27 w 28"/>
                  <a:gd name="T1" fmla="*/ 15 h 15"/>
                  <a:gd name="T2" fmla="*/ 27 w 28"/>
                  <a:gd name="T3" fmla="*/ 15 h 15"/>
                  <a:gd name="T4" fmla="*/ 0 w 28"/>
                  <a:gd name="T5" fmla="*/ 0 h 15"/>
                  <a:gd name="T6" fmla="*/ 0 w 28"/>
                  <a:gd name="T7" fmla="*/ 0 h 15"/>
                  <a:gd name="T8" fmla="*/ 1 w 28"/>
                  <a:gd name="T9" fmla="*/ 0 h 15"/>
                  <a:gd name="T10" fmla="*/ 28 w 28"/>
                  <a:gd name="T11" fmla="*/ 14 h 15"/>
                  <a:gd name="T12" fmla="*/ 28 w 28"/>
                  <a:gd name="T13" fmla="*/ 15 h 15"/>
                  <a:gd name="T14" fmla="*/ 27 w 2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5"/>
                      <a:pt x="27" y="15"/>
                      <a:pt x="27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7" name="Freeform 36069"/>
              <p:cNvSpPr>
                <a:spLocks/>
              </p:cNvSpPr>
              <p:nvPr/>
            </p:nvSpPr>
            <p:spPr bwMode="auto">
              <a:xfrm>
                <a:off x="2912" y="2167"/>
                <a:ext cx="59" cy="113"/>
              </a:xfrm>
              <a:custGeom>
                <a:avLst/>
                <a:gdLst>
                  <a:gd name="T0" fmla="*/ 22 w 22"/>
                  <a:gd name="T1" fmla="*/ 42 h 42"/>
                  <a:gd name="T2" fmla="*/ 22 w 22"/>
                  <a:gd name="T3" fmla="*/ 41 h 42"/>
                  <a:gd name="T4" fmla="*/ 0 w 22"/>
                  <a:gd name="T5" fmla="*/ 0 h 42"/>
                  <a:gd name="T6" fmla="*/ 0 w 22"/>
                  <a:gd name="T7" fmla="*/ 0 h 42"/>
                  <a:gd name="T8" fmla="*/ 1 w 22"/>
                  <a:gd name="T9" fmla="*/ 0 h 42"/>
                  <a:gd name="T10" fmla="*/ 22 w 22"/>
                  <a:gd name="T11" fmla="*/ 41 h 42"/>
                  <a:gd name="T12" fmla="*/ 22 w 22"/>
                  <a:gd name="T13" fmla="*/ 42 h 42"/>
                  <a:gd name="T14" fmla="*/ 22 w 2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2" y="42"/>
                      <a:pt x="22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8" name="Freeform 36070"/>
              <p:cNvSpPr>
                <a:spLocks/>
              </p:cNvSpPr>
              <p:nvPr/>
            </p:nvSpPr>
            <p:spPr bwMode="auto">
              <a:xfrm>
                <a:off x="2917" y="2231"/>
                <a:ext cx="54" cy="49"/>
              </a:xfrm>
              <a:custGeom>
                <a:avLst/>
                <a:gdLst>
                  <a:gd name="T0" fmla="*/ 20 w 20"/>
                  <a:gd name="T1" fmla="*/ 18 h 18"/>
                  <a:gd name="T2" fmla="*/ 20 w 20"/>
                  <a:gd name="T3" fmla="*/ 18 h 18"/>
                  <a:gd name="T4" fmla="*/ 0 w 20"/>
                  <a:gd name="T5" fmla="*/ 0 h 18"/>
                  <a:gd name="T6" fmla="*/ 0 w 20"/>
                  <a:gd name="T7" fmla="*/ 0 h 18"/>
                  <a:gd name="T8" fmla="*/ 0 w 20"/>
                  <a:gd name="T9" fmla="*/ 0 h 18"/>
                  <a:gd name="T10" fmla="*/ 20 w 20"/>
                  <a:gd name="T11" fmla="*/ 17 h 18"/>
                  <a:gd name="T12" fmla="*/ 20 w 20"/>
                  <a:gd name="T13" fmla="*/ 18 h 18"/>
                  <a:gd name="T14" fmla="*/ 20 w 2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49" name="Freeform 36071"/>
              <p:cNvSpPr>
                <a:spLocks/>
              </p:cNvSpPr>
              <p:nvPr/>
            </p:nvSpPr>
            <p:spPr bwMode="auto">
              <a:xfrm>
                <a:off x="2917" y="2124"/>
                <a:ext cx="97" cy="107"/>
              </a:xfrm>
              <a:custGeom>
                <a:avLst/>
                <a:gdLst>
                  <a:gd name="T0" fmla="*/ 0 w 36"/>
                  <a:gd name="T1" fmla="*/ 40 h 40"/>
                  <a:gd name="T2" fmla="*/ 0 w 36"/>
                  <a:gd name="T3" fmla="*/ 40 h 40"/>
                  <a:gd name="T4" fmla="*/ 0 w 36"/>
                  <a:gd name="T5" fmla="*/ 40 h 40"/>
                  <a:gd name="T6" fmla="*/ 35 w 36"/>
                  <a:gd name="T7" fmla="*/ 0 h 40"/>
                  <a:gd name="T8" fmla="*/ 36 w 36"/>
                  <a:gd name="T9" fmla="*/ 0 h 40"/>
                  <a:gd name="T10" fmla="*/ 36 w 36"/>
                  <a:gd name="T11" fmla="*/ 0 h 40"/>
                  <a:gd name="T12" fmla="*/ 0 w 36"/>
                  <a:gd name="T13" fmla="*/ 40 h 40"/>
                  <a:gd name="T14" fmla="*/ 0 w 3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0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0" name="Freeform 36072"/>
              <p:cNvSpPr>
                <a:spLocks/>
              </p:cNvSpPr>
              <p:nvPr/>
            </p:nvSpPr>
            <p:spPr bwMode="auto">
              <a:xfrm>
                <a:off x="3011" y="2124"/>
                <a:ext cx="64" cy="13"/>
              </a:xfrm>
              <a:custGeom>
                <a:avLst/>
                <a:gdLst>
                  <a:gd name="T0" fmla="*/ 24 w 24"/>
                  <a:gd name="T1" fmla="*/ 5 h 5"/>
                  <a:gd name="T2" fmla="*/ 24 w 24"/>
                  <a:gd name="T3" fmla="*/ 5 h 5"/>
                  <a:gd name="T4" fmla="*/ 0 w 24"/>
                  <a:gd name="T5" fmla="*/ 0 h 5"/>
                  <a:gd name="T6" fmla="*/ 0 w 24"/>
                  <a:gd name="T7" fmla="*/ 0 h 5"/>
                  <a:gd name="T8" fmla="*/ 1 w 24"/>
                  <a:gd name="T9" fmla="*/ 0 h 5"/>
                  <a:gd name="T10" fmla="*/ 24 w 24"/>
                  <a:gd name="T11" fmla="*/ 4 h 5"/>
                  <a:gd name="T12" fmla="*/ 24 w 24"/>
                  <a:gd name="T13" fmla="*/ 5 h 5"/>
                  <a:gd name="T14" fmla="*/ 24 w 2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24" y="5"/>
                      <a:pt x="24" y="5"/>
                      <a:pt x="24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1" name="Freeform 36073"/>
              <p:cNvSpPr>
                <a:spLocks/>
              </p:cNvSpPr>
              <p:nvPr/>
            </p:nvSpPr>
            <p:spPr bwMode="auto">
              <a:xfrm>
                <a:off x="2995" y="2134"/>
                <a:ext cx="80" cy="38"/>
              </a:xfrm>
              <a:custGeom>
                <a:avLst/>
                <a:gdLst>
                  <a:gd name="T0" fmla="*/ 0 w 30"/>
                  <a:gd name="T1" fmla="*/ 14 h 14"/>
                  <a:gd name="T2" fmla="*/ 0 w 30"/>
                  <a:gd name="T3" fmla="*/ 13 h 14"/>
                  <a:gd name="T4" fmla="*/ 0 w 30"/>
                  <a:gd name="T5" fmla="*/ 13 h 14"/>
                  <a:gd name="T6" fmla="*/ 30 w 30"/>
                  <a:gd name="T7" fmla="*/ 0 h 14"/>
                  <a:gd name="T8" fmla="*/ 30 w 30"/>
                  <a:gd name="T9" fmla="*/ 0 h 14"/>
                  <a:gd name="T10" fmla="*/ 30 w 30"/>
                  <a:gd name="T11" fmla="*/ 1 h 14"/>
                  <a:gd name="T12" fmla="*/ 0 w 30"/>
                  <a:gd name="T13" fmla="*/ 14 h 14"/>
                  <a:gd name="T14" fmla="*/ 0 w 3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">
                    <a:moveTo>
                      <a:pt x="0" y="14"/>
                    </a:move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2" name="Freeform 36074"/>
              <p:cNvSpPr>
                <a:spLocks/>
              </p:cNvSpPr>
              <p:nvPr/>
            </p:nvSpPr>
            <p:spPr bwMode="auto">
              <a:xfrm>
                <a:off x="2995" y="2124"/>
                <a:ext cx="19" cy="48"/>
              </a:xfrm>
              <a:custGeom>
                <a:avLst/>
                <a:gdLst>
                  <a:gd name="T0" fmla="*/ 0 w 7"/>
                  <a:gd name="T1" fmla="*/ 18 h 18"/>
                  <a:gd name="T2" fmla="*/ 0 w 7"/>
                  <a:gd name="T3" fmla="*/ 18 h 18"/>
                  <a:gd name="T4" fmla="*/ 0 w 7"/>
                  <a:gd name="T5" fmla="*/ 17 h 18"/>
                  <a:gd name="T6" fmla="*/ 6 w 7"/>
                  <a:gd name="T7" fmla="*/ 0 h 18"/>
                  <a:gd name="T8" fmla="*/ 7 w 7"/>
                  <a:gd name="T9" fmla="*/ 0 h 18"/>
                  <a:gd name="T10" fmla="*/ 7 w 7"/>
                  <a:gd name="T11" fmla="*/ 0 h 18"/>
                  <a:gd name="T12" fmla="*/ 0 w 7"/>
                  <a:gd name="T13" fmla="*/ 17 h 18"/>
                  <a:gd name="T14" fmla="*/ 0 w 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3" name="Freeform 36075"/>
              <p:cNvSpPr>
                <a:spLocks/>
              </p:cNvSpPr>
              <p:nvPr/>
            </p:nvSpPr>
            <p:spPr bwMode="auto">
              <a:xfrm>
                <a:off x="3011" y="2124"/>
                <a:ext cx="62" cy="107"/>
              </a:xfrm>
              <a:custGeom>
                <a:avLst/>
                <a:gdLst>
                  <a:gd name="T0" fmla="*/ 22 w 23"/>
                  <a:gd name="T1" fmla="*/ 40 h 40"/>
                  <a:gd name="T2" fmla="*/ 22 w 23"/>
                  <a:gd name="T3" fmla="*/ 40 h 40"/>
                  <a:gd name="T4" fmla="*/ 0 w 23"/>
                  <a:gd name="T5" fmla="*/ 0 h 40"/>
                  <a:gd name="T6" fmla="*/ 0 w 23"/>
                  <a:gd name="T7" fmla="*/ 0 h 40"/>
                  <a:gd name="T8" fmla="*/ 1 w 23"/>
                  <a:gd name="T9" fmla="*/ 0 h 40"/>
                  <a:gd name="T10" fmla="*/ 23 w 23"/>
                  <a:gd name="T11" fmla="*/ 40 h 40"/>
                  <a:gd name="T12" fmla="*/ 22 w 23"/>
                  <a:gd name="T13" fmla="*/ 40 h 40"/>
                  <a:gd name="T14" fmla="*/ 22 w 2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0">
                    <a:moveTo>
                      <a:pt x="22" y="40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4" name="Freeform 36076"/>
              <p:cNvSpPr>
                <a:spLocks/>
              </p:cNvSpPr>
              <p:nvPr/>
            </p:nvSpPr>
            <p:spPr bwMode="auto">
              <a:xfrm>
                <a:off x="3017" y="2186"/>
                <a:ext cx="56" cy="45"/>
              </a:xfrm>
              <a:custGeom>
                <a:avLst/>
                <a:gdLst>
                  <a:gd name="T0" fmla="*/ 20 w 21"/>
                  <a:gd name="T1" fmla="*/ 17 h 17"/>
                  <a:gd name="T2" fmla="*/ 20 w 21"/>
                  <a:gd name="T3" fmla="*/ 17 h 17"/>
                  <a:gd name="T4" fmla="*/ 1 w 21"/>
                  <a:gd name="T5" fmla="*/ 0 h 17"/>
                  <a:gd name="T6" fmla="*/ 1 w 21"/>
                  <a:gd name="T7" fmla="*/ 0 h 17"/>
                  <a:gd name="T8" fmla="*/ 1 w 21"/>
                  <a:gd name="T9" fmla="*/ 0 h 17"/>
                  <a:gd name="T10" fmla="*/ 20 w 21"/>
                  <a:gd name="T11" fmla="*/ 17 h 17"/>
                  <a:gd name="T12" fmla="*/ 21 w 21"/>
                  <a:gd name="T13" fmla="*/ 17 h 17"/>
                  <a:gd name="T14" fmla="*/ 20 w 21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7">
                    <a:moveTo>
                      <a:pt x="20" y="17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5" name="Freeform 36077"/>
              <p:cNvSpPr>
                <a:spLocks/>
              </p:cNvSpPr>
              <p:nvPr/>
            </p:nvSpPr>
            <p:spPr bwMode="auto">
              <a:xfrm>
                <a:off x="3017" y="2161"/>
                <a:ext cx="69" cy="25"/>
              </a:xfrm>
              <a:custGeom>
                <a:avLst/>
                <a:gdLst>
                  <a:gd name="T0" fmla="*/ 1 w 26"/>
                  <a:gd name="T1" fmla="*/ 9 h 9"/>
                  <a:gd name="T2" fmla="*/ 0 w 26"/>
                  <a:gd name="T3" fmla="*/ 9 h 9"/>
                  <a:gd name="T4" fmla="*/ 1 w 26"/>
                  <a:gd name="T5" fmla="*/ 9 h 9"/>
                  <a:gd name="T6" fmla="*/ 26 w 26"/>
                  <a:gd name="T7" fmla="*/ 0 h 9"/>
                  <a:gd name="T8" fmla="*/ 26 w 26"/>
                  <a:gd name="T9" fmla="*/ 0 h 9"/>
                  <a:gd name="T10" fmla="*/ 26 w 26"/>
                  <a:gd name="T11" fmla="*/ 1 h 9"/>
                  <a:gd name="T12" fmla="*/ 1 w 26"/>
                  <a:gd name="T13" fmla="*/ 9 h 9"/>
                  <a:gd name="T14" fmla="*/ 1 w 26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6" name="Freeform 36078"/>
              <p:cNvSpPr>
                <a:spLocks/>
              </p:cNvSpPr>
              <p:nvPr/>
            </p:nvSpPr>
            <p:spPr bwMode="auto">
              <a:xfrm>
                <a:off x="3054" y="2161"/>
                <a:ext cx="32" cy="78"/>
              </a:xfrm>
              <a:custGeom>
                <a:avLst/>
                <a:gdLst>
                  <a:gd name="T0" fmla="*/ 0 w 12"/>
                  <a:gd name="T1" fmla="*/ 29 h 29"/>
                  <a:gd name="T2" fmla="*/ 0 w 12"/>
                  <a:gd name="T3" fmla="*/ 29 h 29"/>
                  <a:gd name="T4" fmla="*/ 0 w 12"/>
                  <a:gd name="T5" fmla="*/ 29 h 29"/>
                  <a:gd name="T6" fmla="*/ 12 w 12"/>
                  <a:gd name="T7" fmla="*/ 0 h 29"/>
                  <a:gd name="T8" fmla="*/ 12 w 12"/>
                  <a:gd name="T9" fmla="*/ 0 h 29"/>
                  <a:gd name="T10" fmla="*/ 12 w 12"/>
                  <a:gd name="T11" fmla="*/ 0 h 29"/>
                  <a:gd name="T12" fmla="*/ 0 w 12"/>
                  <a:gd name="T13" fmla="*/ 29 h 29"/>
                  <a:gd name="T14" fmla="*/ 0 w 12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9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7" name="Freeform 36079"/>
              <p:cNvSpPr>
                <a:spLocks/>
              </p:cNvSpPr>
              <p:nvPr/>
            </p:nvSpPr>
            <p:spPr bwMode="auto">
              <a:xfrm>
                <a:off x="3017" y="2186"/>
                <a:ext cx="37" cy="53"/>
              </a:xfrm>
              <a:custGeom>
                <a:avLst/>
                <a:gdLst>
                  <a:gd name="T0" fmla="*/ 14 w 14"/>
                  <a:gd name="T1" fmla="*/ 20 h 20"/>
                  <a:gd name="T2" fmla="*/ 14 w 14"/>
                  <a:gd name="T3" fmla="*/ 20 h 20"/>
                  <a:gd name="T4" fmla="*/ 1 w 14"/>
                  <a:gd name="T5" fmla="*/ 0 h 20"/>
                  <a:gd name="T6" fmla="*/ 1 w 14"/>
                  <a:gd name="T7" fmla="*/ 0 h 20"/>
                  <a:gd name="T8" fmla="*/ 1 w 14"/>
                  <a:gd name="T9" fmla="*/ 0 h 20"/>
                  <a:gd name="T10" fmla="*/ 14 w 14"/>
                  <a:gd name="T11" fmla="*/ 20 h 20"/>
                  <a:gd name="T12" fmla="*/ 14 w 14"/>
                  <a:gd name="T13" fmla="*/ 20 h 20"/>
                  <a:gd name="T14" fmla="*/ 14 w 1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8" name="Freeform 36080"/>
              <p:cNvSpPr>
                <a:spLocks/>
              </p:cNvSpPr>
              <p:nvPr/>
            </p:nvSpPr>
            <p:spPr bwMode="auto">
              <a:xfrm>
                <a:off x="3017" y="2083"/>
                <a:ext cx="21" cy="103"/>
              </a:xfrm>
              <a:custGeom>
                <a:avLst/>
                <a:gdLst>
                  <a:gd name="T0" fmla="*/ 1 w 8"/>
                  <a:gd name="T1" fmla="*/ 38 h 38"/>
                  <a:gd name="T2" fmla="*/ 1 w 8"/>
                  <a:gd name="T3" fmla="*/ 38 h 38"/>
                  <a:gd name="T4" fmla="*/ 0 w 8"/>
                  <a:gd name="T5" fmla="*/ 38 h 38"/>
                  <a:gd name="T6" fmla="*/ 8 w 8"/>
                  <a:gd name="T7" fmla="*/ 0 h 38"/>
                  <a:gd name="T8" fmla="*/ 8 w 8"/>
                  <a:gd name="T9" fmla="*/ 0 h 38"/>
                  <a:gd name="T10" fmla="*/ 8 w 8"/>
                  <a:gd name="T11" fmla="*/ 0 h 38"/>
                  <a:gd name="T12" fmla="*/ 1 w 8"/>
                  <a:gd name="T13" fmla="*/ 38 h 38"/>
                  <a:gd name="T14" fmla="*/ 1 w 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8">
                    <a:moveTo>
                      <a:pt x="1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59" name="Freeform 36081"/>
              <p:cNvSpPr>
                <a:spLocks/>
              </p:cNvSpPr>
              <p:nvPr/>
            </p:nvSpPr>
            <p:spPr bwMode="auto">
              <a:xfrm>
                <a:off x="2931" y="2091"/>
                <a:ext cx="112" cy="41"/>
              </a:xfrm>
              <a:custGeom>
                <a:avLst/>
                <a:gdLst>
                  <a:gd name="T0" fmla="*/ 1 w 42"/>
                  <a:gd name="T1" fmla="*/ 15 h 15"/>
                  <a:gd name="T2" fmla="*/ 0 w 42"/>
                  <a:gd name="T3" fmla="*/ 15 h 15"/>
                  <a:gd name="T4" fmla="*/ 0 w 42"/>
                  <a:gd name="T5" fmla="*/ 14 h 15"/>
                  <a:gd name="T6" fmla="*/ 41 w 42"/>
                  <a:gd name="T7" fmla="*/ 0 h 15"/>
                  <a:gd name="T8" fmla="*/ 42 w 42"/>
                  <a:gd name="T9" fmla="*/ 0 h 15"/>
                  <a:gd name="T10" fmla="*/ 42 w 42"/>
                  <a:gd name="T11" fmla="*/ 0 h 15"/>
                  <a:gd name="T12" fmla="*/ 1 w 42"/>
                  <a:gd name="T13" fmla="*/ 15 h 15"/>
                  <a:gd name="T14" fmla="*/ 1 w 4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0" name="Freeform 36082"/>
              <p:cNvSpPr>
                <a:spLocks/>
              </p:cNvSpPr>
              <p:nvPr/>
            </p:nvSpPr>
            <p:spPr bwMode="auto">
              <a:xfrm>
                <a:off x="2931" y="2129"/>
                <a:ext cx="43" cy="51"/>
              </a:xfrm>
              <a:custGeom>
                <a:avLst/>
                <a:gdLst>
                  <a:gd name="T0" fmla="*/ 16 w 16"/>
                  <a:gd name="T1" fmla="*/ 19 h 19"/>
                  <a:gd name="T2" fmla="*/ 16 w 16"/>
                  <a:gd name="T3" fmla="*/ 19 h 19"/>
                  <a:gd name="T4" fmla="*/ 0 w 16"/>
                  <a:gd name="T5" fmla="*/ 1 h 19"/>
                  <a:gd name="T6" fmla="*/ 0 w 16"/>
                  <a:gd name="T7" fmla="*/ 0 h 19"/>
                  <a:gd name="T8" fmla="*/ 1 w 16"/>
                  <a:gd name="T9" fmla="*/ 0 h 19"/>
                  <a:gd name="T10" fmla="*/ 16 w 16"/>
                  <a:gd name="T11" fmla="*/ 19 h 19"/>
                  <a:gd name="T12" fmla="*/ 16 w 16"/>
                  <a:gd name="T13" fmla="*/ 19 h 19"/>
                  <a:gd name="T14" fmla="*/ 16 w 1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cubicBezTo>
                      <a:pt x="16" y="19"/>
                      <a:pt x="16" y="19"/>
                      <a:pt x="16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1" name="Freeform 36083"/>
              <p:cNvSpPr>
                <a:spLocks/>
              </p:cNvSpPr>
              <p:nvPr/>
            </p:nvSpPr>
            <p:spPr bwMode="auto">
              <a:xfrm>
                <a:off x="2974" y="2180"/>
                <a:ext cx="48" cy="41"/>
              </a:xfrm>
              <a:custGeom>
                <a:avLst/>
                <a:gdLst>
                  <a:gd name="T0" fmla="*/ 18 w 18"/>
                  <a:gd name="T1" fmla="*/ 15 h 15"/>
                  <a:gd name="T2" fmla="*/ 18 w 18"/>
                  <a:gd name="T3" fmla="*/ 15 h 15"/>
                  <a:gd name="T4" fmla="*/ 0 w 18"/>
                  <a:gd name="T5" fmla="*/ 0 h 15"/>
                  <a:gd name="T6" fmla="*/ 0 w 18"/>
                  <a:gd name="T7" fmla="*/ 0 h 15"/>
                  <a:gd name="T8" fmla="*/ 0 w 18"/>
                  <a:gd name="T9" fmla="*/ 0 h 15"/>
                  <a:gd name="T10" fmla="*/ 18 w 18"/>
                  <a:gd name="T11" fmla="*/ 15 h 15"/>
                  <a:gd name="T12" fmla="*/ 18 w 18"/>
                  <a:gd name="T13" fmla="*/ 15 h 15"/>
                  <a:gd name="T14" fmla="*/ 18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18" y="15"/>
                    </a:moveTo>
                    <a:cubicBezTo>
                      <a:pt x="18" y="15"/>
                      <a:pt x="18" y="15"/>
                      <a:pt x="18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2" name="Freeform 36084"/>
              <p:cNvSpPr>
                <a:spLocks/>
              </p:cNvSpPr>
              <p:nvPr/>
            </p:nvSpPr>
            <p:spPr bwMode="auto">
              <a:xfrm>
                <a:off x="2912" y="2167"/>
                <a:ext cx="62" cy="13"/>
              </a:xfrm>
              <a:custGeom>
                <a:avLst/>
                <a:gdLst>
                  <a:gd name="T0" fmla="*/ 23 w 23"/>
                  <a:gd name="T1" fmla="*/ 5 h 5"/>
                  <a:gd name="T2" fmla="*/ 23 w 23"/>
                  <a:gd name="T3" fmla="*/ 5 h 5"/>
                  <a:gd name="T4" fmla="*/ 0 w 23"/>
                  <a:gd name="T5" fmla="*/ 0 h 5"/>
                  <a:gd name="T6" fmla="*/ 0 w 23"/>
                  <a:gd name="T7" fmla="*/ 0 h 5"/>
                  <a:gd name="T8" fmla="*/ 1 w 23"/>
                  <a:gd name="T9" fmla="*/ 0 h 5"/>
                  <a:gd name="T10" fmla="*/ 23 w 23"/>
                  <a:gd name="T11" fmla="*/ 5 h 5"/>
                  <a:gd name="T12" fmla="*/ 23 w 23"/>
                  <a:gd name="T13" fmla="*/ 5 h 5"/>
                  <a:gd name="T14" fmla="*/ 23 w 2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3" name="Freeform 36085"/>
              <p:cNvSpPr>
                <a:spLocks/>
              </p:cNvSpPr>
              <p:nvPr/>
            </p:nvSpPr>
            <p:spPr bwMode="auto">
              <a:xfrm>
                <a:off x="2917" y="2180"/>
                <a:ext cx="57" cy="51"/>
              </a:xfrm>
              <a:custGeom>
                <a:avLst/>
                <a:gdLst>
                  <a:gd name="T0" fmla="*/ 0 w 21"/>
                  <a:gd name="T1" fmla="*/ 19 h 19"/>
                  <a:gd name="T2" fmla="*/ 0 w 21"/>
                  <a:gd name="T3" fmla="*/ 19 h 19"/>
                  <a:gd name="T4" fmla="*/ 0 w 21"/>
                  <a:gd name="T5" fmla="*/ 19 h 19"/>
                  <a:gd name="T6" fmla="*/ 21 w 21"/>
                  <a:gd name="T7" fmla="*/ 0 h 19"/>
                  <a:gd name="T8" fmla="*/ 21 w 21"/>
                  <a:gd name="T9" fmla="*/ 0 h 19"/>
                  <a:gd name="T10" fmla="*/ 21 w 21"/>
                  <a:gd name="T11" fmla="*/ 0 h 19"/>
                  <a:gd name="T12" fmla="*/ 0 w 21"/>
                  <a:gd name="T13" fmla="*/ 19 h 19"/>
                  <a:gd name="T14" fmla="*/ 0 w 21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4" name="Freeform 36086"/>
              <p:cNvSpPr>
                <a:spLocks/>
              </p:cNvSpPr>
              <p:nvPr/>
            </p:nvSpPr>
            <p:spPr bwMode="auto">
              <a:xfrm>
                <a:off x="2971" y="2180"/>
                <a:ext cx="3" cy="100"/>
              </a:xfrm>
              <a:custGeom>
                <a:avLst/>
                <a:gdLst>
                  <a:gd name="T0" fmla="*/ 0 w 1"/>
                  <a:gd name="T1" fmla="*/ 37 h 37"/>
                  <a:gd name="T2" fmla="*/ 0 w 1"/>
                  <a:gd name="T3" fmla="*/ 37 h 37"/>
                  <a:gd name="T4" fmla="*/ 0 w 1"/>
                  <a:gd name="T5" fmla="*/ 36 h 37"/>
                  <a:gd name="T6" fmla="*/ 1 w 1"/>
                  <a:gd name="T7" fmla="*/ 0 h 37"/>
                  <a:gd name="T8" fmla="*/ 1 w 1"/>
                  <a:gd name="T9" fmla="*/ 0 h 37"/>
                  <a:gd name="T10" fmla="*/ 1 w 1"/>
                  <a:gd name="T11" fmla="*/ 0 h 37"/>
                  <a:gd name="T12" fmla="*/ 0 w 1"/>
                  <a:gd name="T13" fmla="*/ 36 h 37"/>
                  <a:gd name="T14" fmla="*/ 0 w 1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5" name="Freeform 36087"/>
              <p:cNvSpPr>
                <a:spLocks/>
              </p:cNvSpPr>
              <p:nvPr/>
            </p:nvSpPr>
            <p:spPr bwMode="auto">
              <a:xfrm>
                <a:off x="2971" y="2239"/>
                <a:ext cx="83" cy="41"/>
              </a:xfrm>
              <a:custGeom>
                <a:avLst/>
                <a:gdLst>
                  <a:gd name="T0" fmla="*/ 0 w 31"/>
                  <a:gd name="T1" fmla="*/ 15 h 15"/>
                  <a:gd name="T2" fmla="*/ 0 w 31"/>
                  <a:gd name="T3" fmla="*/ 14 h 15"/>
                  <a:gd name="T4" fmla="*/ 0 w 31"/>
                  <a:gd name="T5" fmla="*/ 14 h 15"/>
                  <a:gd name="T6" fmla="*/ 31 w 31"/>
                  <a:gd name="T7" fmla="*/ 0 h 15"/>
                  <a:gd name="T8" fmla="*/ 31 w 31"/>
                  <a:gd name="T9" fmla="*/ 0 h 15"/>
                  <a:gd name="T10" fmla="*/ 31 w 31"/>
                  <a:gd name="T11" fmla="*/ 0 h 15"/>
                  <a:gd name="T12" fmla="*/ 0 w 31"/>
                  <a:gd name="T13" fmla="*/ 15 h 15"/>
                  <a:gd name="T14" fmla="*/ 0 w 31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5">
                    <a:moveTo>
                      <a:pt x="0" y="15"/>
                    </a:moveTo>
                    <a:cubicBezTo>
                      <a:pt x="0" y="15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6" name="Freeform 36088"/>
              <p:cNvSpPr>
                <a:spLocks/>
              </p:cNvSpPr>
              <p:nvPr/>
            </p:nvSpPr>
            <p:spPr bwMode="auto">
              <a:xfrm>
                <a:off x="2917" y="2231"/>
                <a:ext cx="137" cy="8"/>
              </a:xfrm>
              <a:custGeom>
                <a:avLst/>
                <a:gdLst>
                  <a:gd name="T0" fmla="*/ 51 w 51"/>
                  <a:gd name="T1" fmla="*/ 3 h 3"/>
                  <a:gd name="T2" fmla="*/ 51 w 51"/>
                  <a:gd name="T3" fmla="*/ 3 h 3"/>
                  <a:gd name="T4" fmla="*/ 0 w 51"/>
                  <a:gd name="T5" fmla="*/ 0 h 3"/>
                  <a:gd name="T6" fmla="*/ 0 w 51"/>
                  <a:gd name="T7" fmla="*/ 0 h 3"/>
                  <a:gd name="T8" fmla="*/ 0 w 51"/>
                  <a:gd name="T9" fmla="*/ 0 h 3"/>
                  <a:gd name="T10" fmla="*/ 51 w 51"/>
                  <a:gd name="T11" fmla="*/ 3 h 3"/>
                  <a:gd name="T12" fmla="*/ 51 w 51"/>
                  <a:gd name="T13" fmla="*/ 3 h 3"/>
                  <a:gd name="T14" fmla="*/ 51 w 5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">
                    <a:moveTo>
                      <a:pt x="51" y="3"/>
                    </a:moveTo>
                    <a:cubicBezTo>
                      <a:pt x="51" y="3"/>
                      <a:pt x="51" y="3"/>
                      <a:pt x="5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7" name="Freeform 36089"/>
              <p:cNvSpPr>
                <a:spLocks/>
              </p:cNvSpPr>
              <p:nvPr/>
            </p:nvSpPr>
            <p:spPr bwMode="auto">
              <a:xfrm>
                <a:off x="2917" y="2221"/>
                <a:ext cx="105" cy="10"/>
              </a:xfrm>
              <a:custGeom>
                <a:avLst/>
                <a:gdLst>
                  <a:gd name="T0" fmla="*/ 0 w 39"/>
                  <a:gd name="T1" fmla="*/ 4 h 4"/>
                  <a:gd name="T2" fmla="*/ 0 w 39"/>
                  <a:gd name="T3" fmla="*/ 4 h 4"/>
                  <a:gd name="T4" fmla="*/ 0 w 39"/>
                  <a:gd name="T5" fmla="*/ 4 h 4"/>
                  <a:gd name="T6" fmla="*/ 39 w 39"/>
                  <a:gd name="T7" fmla="*/ 0 h 4"/>
                  <a:gd name="T8" fmla="*/ 39 w 39"/>
                  <a:gd name="T9" fmla="*/ 0 h 4"/>
                  <a:gd name="T10" fmla="*/ 39 w 39"/>
                  <a:gd name="T11" fmla="*/ 0 h 4"/>
                  <a:gd name="T12" fmla="*/ 0 w 39"/>
                  <a:gd name="T13" fmla="*/ 4 h 4"/>
                  <a:gd name="T14" fmla="*/ 0 w 3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8" name="Freeform 36090"/>
              <p:cNvSpPr>
                <a:spLocks/>
              </p:cNvSpPr>
              <p:nvPr/>
            </p:nvSpPr>
            <p:spPr bwMode="auto">
              <a:xfrm>
                <a:off x="3022" y="2091"/>
                <a:ext cx="21" cy="130"/>
              </a:xfrm>
              <a:custGeom>
                <a:avLst/>
                <a:gdLst>
                  <a:gd name="T0" fmla="*/ 0 w 8"/>
                  <a:gd name="T1" fmla="*/ 48 h 48"/>
                  <a:gd name="T2" fmla="*/ 0 w 8"/>
                  <a:gd name="T3" fmla="*/ 48 h 48"/>
                  <a:gd name="T4" fmla="*/ 0 w 8"/>
                  <a:gd name="T5" fmla="*/ 48 h 48"/>
                  <a:gd name="T6" fmla="*/ 7 w 8"/>
                  <a:gd name="T7" fmla="*/ 0 h 48"/>
                  <a:gd name="T8" fmla="*/ 8 w 8"/>
                  <a:gd name="T9" fmla="*/ 0 h 48"/>
                  <a:gd name="T10" fmla="*/ 8 w 8"/>
                  <a:gd name="T11" fmla="*/ 0 h 48"/>
                  <a:gd name="T12" fmla="*/ 0 w 8"/>
                  <a:gd name="T13" fmla="*/ 48 h 48"/>
                  <a:gd name="T14" fmla="*/ 0 w 8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69" name="Freeform 36091"/>
              <p:cNvSpPr>
                <a:spLocks/>
              </p:cNvSpPr>
              <p:nvPr/>
            </p:nvSpPr>
            <p:spPr bwMode="auto">
              <a:xfrm>
                <a:off x="3041" y="2043"/>
                <a:ext cx="5" cy="48"/>
              </a:xfrm>
              <a:custGeom>
                <a:avLst/>
                <a:gdLst>
                  <a:gd name="T0" fmla="*/ 0 w 2"/>
                  <a:gd name="T1" fmla="*/ 18 h 18"/>
                  <a:gd name="T2" fmla="*/ 0 w 2"/>
                  <a:gd name="T3" fmla="*/ 18 h 18"/>
                  <a:gd name="T4" fmla="*/ 0 w 2"/>
                  <a:gd name="T5" fmla="*/ 18 h 18"/>
                  <a:gd name="T6" fmla="*/ 2 w 2"/>
                  <a:gd name="T7" fmla="*/ 1 h 18"/>
                  <a:gd name="T8" fmla="*/ 2 w 2"/>
                  <a:gd name="T9" fmla="*/ 0 h 18"/>
                  <a:gd name="T10" fmla="*/ 2 w 2"/>
                  <a:gd name="T11" fmla="*/ 1 h 18"/>
                  <a:gd name="T12" fmla="*/ 1 w 2"/>
                  <a:gd name="T13" fmla="*/ 18 h 18"/>
                  <a:gd name="T14" fmla="*/ 0 w 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0" name="Freeform 36092"/>
              <p:cNvSpPr>
                <a:spLocks/>
              </p:cNvSpPr>
              <p:nvPr/>
            </p:nvSpPr>
            <p:spPr bwMode="auto">
              <a:xfrm>
                <a:off x="3046" y="2043"/>
                <a:ext cx="139" cy="46"/>
              </a:xfrm>
              <a:custGeom>
                <a:avLst/>
                <a:gdLst>
                  <a:gd name="T0" fmla="*/ 52 w 52"/>
                  <a:gd name="T1" fmla="*/ 17 h 17"/>
                  <a:gd name="T2" fmla="*/ 52 w 52"/>
                  <a:gd name="T3" fmla="*/ 17 h 17"/>
                  <a:gd name="T4" fmla="*/ 0 w 52"/>
                  <a:gd name="T5" fmla="*/ 1 h 17"/>
                  <a:gd name="T6" fmla="*/ 0 w 52"/>
                  <a:gd name="T7" fmla="*/ 1 h 17"/>
                  <a:gd name="T8" fmla="*/ 0 w 52"/>
                  <a:gd name="T9" fmla="*/ 1 h 17"/>
                  <a:gd name="T10" fmla="*/ 52 w 52"/>
                  <a:gd name="T11" fmla="*/ 16 h 17"/>
                  <a:gd name="T12" fmla="*/ 52 w 52"/>
                  <a:gd name="T13" fmla="*/ 17 h 17"/>
                  <a:gd name="T14" fmla="*/ 52 w 5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52" y="17"/>
                    </a:moveTo>
                    <a:cubicBezTo>
                      <a:pt x="52" y="17"/>
                      <a:pt x="52" y="17"/>
                      <a:pt x="52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1" name="Freeform 36093"/>
              <p:cNvSpPr>
                <a:spLocks/>
              </p:cNvSpPr>
              <p:nvPr/>
            </p:nvSpPr>
            <p:spPr bwMode="auto">
              <a:xfrm>
                <a:off x="3183" y="2086"/>
                <a:ext cx="42" cy="94"/>
              </a:xfrm>
              <a:custGeom>
                <a:avLst/>
                <a:gdLst>
                  <a:gd name="T0" fmla="*/ 15 w 16"/>
                  <a:gd name="T1" fmla="*/ 35 h 35"/>
                  <a:gd name="T2" fmla="*/ 15 w 16"/>
                  <a:gd name="T3" fmla="*/ 35 h 35"/>
                  <a:gd name="T4" fmla="*/ 0 w 16"/>
                  <a:gd name="T5" fmla="*/ 1 h 35"/>
                  <a:gd name="T6" fmla="*/ 1 w 16"/>
                  <a:gd name="T7" fmla="*/ 0 h 35"/>
                  <a:gd name="T8" fmla="*/ 1 w 16"/>
                  <a:gd name="T9" fmla="*/ 0 h 35"/>
                  <a:gd name="T10" fmla="*/ 16 w 16"/>
                  <a:gd name="T11" fmla="*/ 35 h 35"/>
                  <a:gd name="T12" fmla="*/ 15 w 16"/>
                  <a:gd name="T13" fmla="*/ 35 h 35"/>
                  <a:gd name="T14" fmla="*/ 15 w 1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5">
                    <a:moveTo>
                      <a:pt x="15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2" name="Freeform 36094"/>
              <p:cNvSpPr>
                <a:spLocks/>
              </p:cNvSpPr>
              <p:nvPr/>
            </p:nvSpPr>
            <p:spPr bwMode="auto">
              <a:xfrm>
                <a:off x="3150" y="2180"/>
                <a:ext cx="75" cy="116"/>
              </a:xfrm>
              <a:custGeom>
                <a:avLst/>
                <a:gdLst>
                  <a:gd name="T0" fmla="*/ 1 w 28"/>
                  <a:gd name="T1" fmla="*/ 43 h 43"/>
                  <a:gd name="T2" fmla="*/ 0 w 28"/>
                  <a:gd name="T3" fmla="*/ 43 h 43"/>
                  <a:gd name="T4" fmla="*/ 0 w 28"/>
                  <a:gd name="T5" fmla="*/ 42 h 43"/>
                  <a:gd name="T6" fmla="*/ 27 w 28"/>
                  <a:gd name="T7" fmla="*/ 0 h 43"/>
                  <a:gd name="T8" fmla="*/ 27 w 28"/>
                  <a:gd name="T9" fmla="*/ 0 h 43"/>
                  <a:gd name="T10" fmla="*/ 28 w 28"/>
                  <a:gd name="T11" fmla="*/ 0 h 43"/>
                  <a:gd name="T12" fmla="*/ 1 w 28"/>
                  <a:gd name="T13" fmla="*/ 43 h 43"/>
                  <a:gd name="T14" fmla="*/ 1 w 2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3">
                    <a:moveTo>
                      <a:pt x="1" y="43"/>
                    </a:move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2"/>
                      <a:pt x="0" y="4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3" name="Freeform 36095"/>
              <p:cNvSpPr>
                <a:spLocks/>
              </p:cNvSpPr>
              <p:nvPr/>
            </p:nvSpPr>
            <p:spPr bwMode="auto">
              <a:xfrm>
                <a:off x="3110" y="2207"/>
                <a:ext cx="43" cy="89"/>
              </a:xfrm>
              <a:custGeom>
                <a:avLst/>
                <a:gdLst>
                  <a:gd name="T0" fmla="*/ 16 w 16"/>
                  <a:gd name="T1" fmla="*/ 33 h 33"/>
                  <a:gd name="T2" fmla="*/ 15 w 16"/>
                  <a:gd name="T3" fmla="*/ 33 h 33"/>
                  <a:gd name="T4" fmla="*/ 0 w 16"/>
                  <a:gd name="T5" fmla="*/ 1 h 33"/>
                  <a:gd name="T6" fmla="*/ 0 w 16"/>
                  <a:gd name="T7" fmla="*/ 0 h 33"/>
                  <a:gd name="T8" fmla="*/ 0 w 16"/>
                  <a:gd name="T9" fmla="*/ 0 h 33"/>
                  <a:gd name="T10" fmla="*/ 16 w 16"/>
                  <a:gd name="T11" fmla="*/ 32 h 33"/>
                  <a:gd name="T12" fmla="*/ 16 w 16"/>
                  <a:gd name="T13" fmla="*/ 33 h 33"/>
                  <a:gd name="T14" fmla="*/ 16 w 1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6" y="33"/>
                    </a:moveTo>
                    <a:cubicBezTo>
                      <a:pt x="15" y="33"/>
                      <a:pt x="15" y="33"/>
                      <a:pt x="15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4" name="Freeform 36096"/>
              <p:cNvSpPr>
                <a:spLocks/>
              </p:cNvSpPr>
              <p:nvPr/>
            </p:nvSpPr>
            <p:spPr bwMode="auto">
              <a:xfrm>
                <a:off x="3110" y="2207"/>
                <a:ext cx="11" cy="105"/>
              </a:xfrm>
              <a:custGeom>
                <a:avLst/>
                <a:gdLst>
                  <a:gd name="T0" fmla="*/ 4 w 4"/>
                  <a:gd name="T1" fmla="*/ 39 h 39"/>
                  <a:gd name="T2" fmla="*/ 4 w 4"/>
                  <a:gd name="T3" fmla="*/ 39 h 39"/>
                  <a:gd name="T4" fmla="*/ 0 w 4"/>
                  <a:gd name="T5" fmla="*/ 1 h 39"/>
                  <a:gd name="T6" fmla="*/ 0 w 4"/>
                  <a:gd name="T7" fmla="*/ 0 h 39"/>
                  <a:gd name="T8" fmla="*/ 0 w 4"/>
                  <a:gd name="T9" fmla="*/ 1 h 39"/>
                  <a:gd name="T10" fmla="*/ 4 w 4"/>
                  <a:gd name="T11" fmla="*/ 39 h 39"/>
                  <a:gd name="T12" fmla="*/ 4 w 4"/>
                  <a:gd name="T13" fmla="*/ 39 h 39"/>
                  <a:gd name="T14" fmla="*/ 4 w 4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9">
                    <a:moveTo>
                      <a:pt x="4" y="39"/>
                    </a:moveTo>
                    <a:cubicBezTo>
                      <a:pt x="4" y="39"/>
                      <a:pt x="4" y="39"/>
                      <a:pt x="4" y="3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5" name="Freeform 36097"/>
              <p:cNvSpPr>
                <a:spLocks/>
              </p:cNvSpPr>
              <p:nvPr/>
            </p:nvSpPr>
            <p:spPr bwMode="auto">
              <a:xfrm>
                <a:off x="3121" y="2231"/>
                <a:ext cx="99" cy="81"/>
              </a:xfrm>
              <a:custGeom>
                <a:avLst/>
                <a:gdLst>
                  <a:gd name="T0" fmla="*/ 0 w 37"/>
                  <a:gd name="T1" fmla="*/ 30 h 30"/>
                  <a:gd name="T2" fmla="*/ 0 w 37"/>
                  <a:gd name="T3" fmla="*/ 30 h 30"/>
                  <a:gd name="T4" fmla="*/ 0 w 37"/>
                  <a:gd name="T5" fmla="*/ 30 h 30"/>
                  <a:gd name="T6" fmla="*/ 37 w 37"/>
                  <a:gd name="T7" fmla="*/ 0 h 30"/>
                  <a:gd name="T8" fmla="*/ 37 w 37"/>
                  <a:gd name="T9" fmla="*/ 0 h 30"/>
                  <a:gd name="T10" fmla="*/ 37 w 37"/>
                  <a:gd name="T11" fmla="*/ 0 h 30"/>
                  <a:gd name="T12" fmla="*/ 0 w 37"/>
                  <a:gd name="T13" fmla="*/ 30 h 30"/>
                  <a:gd name="T14" fmla="*/ 0 w 3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6" name="Freeform 36098"/>
              <p:cNvSpPr>
                <a:spLocks/>
              </p:cNvSpPr>
              <p:nvPr/>
            </p:nvSpPr>
            <p:spPr bwMode="auto">
              <a:xfrm>
                <a:off x="3129" y="2231"/>
                <a:ext cx="91" cy="54"/>
              </a:xfrm>
              <a:custGeom>
                <a:avLst/>
                <a:gdLst>
                  <a:gd name="T0" fmla="*/ 1 w 34"/>
                  <a:gd name="T1" fmla="*/ 20 h 20"/>
                  <a:gd name="T2" fmla="*/ 0 w 34"/>
                  <a:gd name="T3" fmla="*/ 20 h 20"/>
                  <a:gd name="T4" fmla="*/ 1 w 34"/>
                  <a:gd name="T5" fmla="*/ 20 h 20"/>
                  <a:gd name="T6" fmla="*/ 34 w 34"/>
                  <a:gd name="T7" fmla="*/ 0 h 20"/>
                  <a:gd name="T8" fmla="*/ 34 w 34"/>
                  <a:gd name="T9" fmla="*/ 0 h 20"/>
                  <a:gd name="T10" fmla="*/ 34 w 34"/>
                  <a:gd name="T11" fmla="*/ 0 h 20"/>
                  <a:gd name="T12" fmla="*/ 1 w 34"/>
                  <a:gd name="T13" fmla="*/ 20 h 20"/>
                  <a:gd name="T14" fmla="*/ 1 w 3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0">
                    <a:moveTo>
                      <a:pt x="1" y="20"/>
                    </a:move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7" name="Freeform 36099"/>
              <p:cNvSpPr>
                <a:spLocks/>
              </p:cNvSpPr>
              <p:nvPr/>
            </p:nvSpPr>
            <p:spPr bwMode="auto">
              <a:xfrm>
                <a:off x="3022" y="2285"/>
                <a:ext cx="110" cy="5"/>
              </a:xfrm>
              <a:custGeom>
                <a:avLst/>
                <a:gdLst>
                  <a:gd name="T0" fmla="*/ 0 w 41"/>
                  <a:gd name="T1" fmla="*/ 2 h 2"/>
                  <a:gd name="T2" fmla="*/ 0 w 41"/>
                  <a:gd name="T3" fmla="*/ 2 h 2"/>
                  <a:gd name="T4" fmla="*/ 0 w 41"/>
                  <a:gd name="T5" fmla="*/ 1 h 2"/>
                  <a:gd name="T6" fmla="*/ 41 w 41"/>
                  <a:gd name="T7" fmla="*/ 0 h 2"/>
                  <a:gd name="T8" fmla="*/ 41 w 41"/>
                  <a:gd name="T9" fmla="*/ 0 h 2"/>
                  <a:gd name="T10" fmla="*/ 41 w 41"/>
                  <a:gd name="T11" fmla="*/ 0 h 2"/>
                  <a:gd name="T12" fmla="*/ 0 w 41"/>
                  <a:gd name="T13" fmla="*/ 2 h 2"/>
                  <a:gd name="T14" fmla="*/ 0 w 4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8" name="Freeform 36100"/>
              <p:cNvSpPr>
                <a:spLocks/>
              </p:cNvSpPr>
              <p:nvPr/>
            </p:nvSpPr>
            <p:spPr bwMode="auto">
              <a:xfrm>
                <a:off x="2955" y="2212"/>
                <a:ext cx="67" cy="78"/>
              </a:xfrm>
              <a:custGeom>
                <a:avLst/>
                <a:gdLst>
                  <a:gd name="T0" fmla="*/ 25 w 25"/>
                  <a:gd name="T1" fmla="*/ 29 h 29"/>
                  <a:gd name="T2" fmla="*/ 25 w 25"/>
                  <a:gd name="T3" fmla="*/ 29 h 29"/>
                  <a:gd name="T4" fmla="*/ 0 w 25"/>
                  <a:gd name="T5" fmla="*/ 1 h 29"/>
                  <a:gd name="T6" fmla="*/ 0 w 25"/>
                  <a:gd name="T7" fmla="*/ 0 h 29"/>
                  <a:gd name="T8" fmla="*/ 0 w 25"/>
                  <a:gd name="T9" fmla="*/ 0 h 29"/>
                  <a:gd name="T10" fmla="*/ 25 w 25"/>
                  <a:gd name="T11" fmla="*/ 28 h 29"/>
                  <a:gd name="T12" fmla="*/ 25 w 25"/>
                  <a:gd name="T13" fmla="*/ 29 h 29"/>
                  <a:gd name="T14" fmla="*/ 25 w 25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cubicBezTo>
                      <a:pt x="25" y="29"/>
                      <a:pt x="25" y="29"/>
                      <a:pt x="25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79" name="Freeform 36101"/>
              <p:cNvSpPr>
                <a:spLocks/>
              </p:cNvSpPr>
              <p:nvPr/>
            </p:nvSpPr>
            <p:spPr bwMode="auto">
              <a:xfrm>
                <a:off x="2920" y="2169"/>
                <a:ext cx="75" cy="97"/>
              </a:xfrm>
              <a:custGeom>
                <a:avLst/>
                <a:gdLst>
                  <a:gd name="T0" fmla="*/ 0 w 28"/>
                  <a:gd name="T1" fmla="*/ 36 h 36"/>
                  <a:gd name="T2" fmla="*/ 0 w 28"/>
                  <a:gd name="T3" fmla="*/ 36 h 36"/>
                  <a:gd name="T4" fmla="*/ 0 w 28"/>
                  <a:gd name="T5" fmla="*/ 36 h 36"/>
                  <a:gd name="T6" fmla="*/ 28 w 28"/>
                  <a:gd name="T7" fmla="*/ 0 h 36"/>
                  <a:gd name="T8" fmla="*/ 28 w 28"/>
                  <a:gd name="T9" fmla="*/ 0 h 36"/>
                  <a:gd name="T10" fmla="*/ 28 w 28"/>
                  <a:gd name="T11" fmla="*/ 0 h 36"/>
                  <a:gd name="T12" fmla="*/ 0 w 28"/>
                  <a:gd name="T13" fmla="*/ 36 h 36"/>
                  <a:gd name="T14" fmla="*/ 0 w 2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0" name="Freeform 36102"/>
              <p:cNvSpPr>
                <a:spLocks/>
              </p:cNvSpPr>
              <p:nvPr/>
            </p:nvSpPr>
            <p:spPr bwMode="auto">
              <a:xfrm>
                <a:off x="2995" y="2091"/>
                <a:ext cx="48" cy="81"/>
              </a:xfrm>
              <a:custGeom>
                <a:avLst/>
                <a:gdLst>
                  <a:gd name="T0" fmla="*/ 0 w 18"/>
                  <a:gd name="T1" fmla="*/ 30 h 30"/>
                  <a:gd name="T2" fmla="*/ 0 w 18"/>
                  <a:gd name="T3" fmla="*/ 30 h 30"/>
                  <a:gd name="T4" fmla="*/ 0 w 18"/>
                  <a:gd name="T5" fmla="*/ 29 h 30"/>
                  <a:gd name="T6" fmla="*/ 17 w 18"/>
                  <a:gd name="T7" fmla="*/ 0 h 30"/>
                  <a:gd name="T8" fmla="*/ 18 w 18"/>
                  <a:gd name="T9" fmla="*/ 0 h 30"/>
                  <a:gd name="T10" fmla="*/ 18 w 18"/>
                  <a:gd name="T11" fmla="*/ 0 h 30"/>
                  <a:gd name="T12" fmla="*/ 0 w 18"/>
                  <a:gd name="T13" fmla="*/ 29 h 30"/>
                  <a:gd name="T14" fmla="*/ 0 w 18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1" name="Freeform 36103"/>
              <p:cNvSpPr>
                <a:spLocks/>
              </p:cNvSpPr>
              <p:nvPr/>
            </p:nvSpPr>
            <p:spPr bwMode="auto">
              <a:xfrm>
                <a:off x="3041" y="2091"/>
                <a:ext cx="32" cy="140"/>
              </a:xfrm>
              <a:custGeom>
                <a:avLst/>
                <a:gdLst>
                  <a:gd name="T0" fmla="*/ 11 w 12"/>
                  <a:gd name="T1" fmla="*/ 52 h 52"/>
                  <a:gd name="T2" fmla="*/ 11 w 12"/>
                  <a:gd name="T3" fmla="*/ 52 h 52"/>
                  <a:gd name="T4" fmla="*/ 0 w 12"/>
                  <a:gd name="T5" fmla="*/ 0 h 52"/>
                  <a:gd name="T6" fmla="*/ 0 w 12"/>
                  <a:gd name="T7" fmla="*/ 0 h 52"/>
                  <a:gd name="T8" fmla="*/ 1 w 12"/>
                  <a:gd name="T9" fmla="*/ 0 h 52"/>
                  <a:gd name="T10" fmla="*/ 12 w 12"/>
                  <a:gd name="T11" fmla="*/ 52 h 52"/>
                  <a:gd name="T12" fmla="*/ 11 w 12"/>
                  <a:gd name="T13" fmla="*/ 52 h 52"/>
                  <a:gd name="T14" fmla="*/ 11 w 1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2">
                    <a:moveTo>
                      <a:pt x="11" y="52"/>
                    </a:moveTo>
                    <a:cubicBezTo>
                      <a:pt x="11" y="52"/>
                      <a:pt x="11" y="52"/>
                      <a:pt x="11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2" name="Freeform 36104"/>
              <p:cNvSpPr>
                <a:spLocks/>
              </p:cNvSpPr>
              <p:nvPr/>
            </p:nvSpPr>
            <p:spPr bwMode="auto">
              <a:xfrm>
                <a:off x="3070" y="2161"/>
                <a:ext cx="16" cy="70"/>
              </a:xfrm>
              <a:custGeom>
                <a:avLst/>
                <a:gdLst>
                  <a:gd name="T0" fmla="*/ 0 w 6"/>
                  <a:gd name="T1" fmla="*/ 26 h 26"/>
                  <a:gd name="T2" fmla="*/ 0 w 6"/>
                  <a:gd name="T3" fmla="*/ 26 h 26"/>
                  <a:gd name="T4" fmla="*/ 0 w 6"/>
                  <a:gd name="T5" fmla="*/ 26 h 26"/>
                  <a:gd name="T6" fmla="*/ 6 w 6"/>
                  <a:gd name="T7" fmla="*/ 0 h 26"/>
                  <a:gd name="T8" fmla="*/ 6 w 6"/>
                  <a:gd name="T9" fmla="*/ 0 h 26"/>
                  <a:gd name="T10" fmla="*/ 6 w 6"/>
                  <a:gd name="T11" fmla="*/ 0 h 26"/>
                  <a:gd name="T12" fmla="*/ 1 w 6"/>
                  <a:gd name="T13" fmla="*/ 26 h 26"/>
                  <a:gd name="T14" fmla="*/ 0 w 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3" name="Freeform 36105"/>
              <p:cNvSpPr>
                <a:spLocks/>
              </p:cNvSpPr>
              <p:nvPr/>
            </p:nvSpPr>
            <p:spPr bwMode="auto">
              <a:xfrm>
                <a:off x="3011" y="2124"/>
                <a:ext cx="75" cy="40"/>
              </a:xfrm>
              <a:custGeom>
                <a:avLst/>
                <a:gdLst>
                  <a:gd name="T0" fmla="*/ 28 w 28"/>
                  <a:gd name="T1" fmla="*/ 15 h 15"/>
                  <a:gd name="T2" fmla="*/ 28 w 28"/>
                  <a:gd name="T3" fmla="*/ 15 h 15"/>
                  <a:gd name="T4" fmla="*/ 0 w 28"/>
                  <a:gd name="T5" fmla="*/ 0 h 15"/>
                  <a:gd name="T6" fmla="*/ 0 w 28"/>
                  <a:gd name="T7" fmla="*/ 0 h 15"/>
                  <a:gd name="T8" fmla="*/ 1 w 28"/>
                  <a:gd name="T9" fmla="*/ 0 h 15"/>
                  <a:gd name="T10" fmla="*/ 28 w 28"/>
                  <a:gd name="T11" fmla="*/ 14 h 15"/>
                  <a:gd name="T12" fmla="*/ 28 w 28"/>
                  <a:gd name="T13" fmla="*/ 14 h 15"/>
                  <a:gd name="T14" fmla="*/ 28 w 2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4" name="Freeform 36106"/>
              <p:cNvSpPr>
                <a:spLocks/>
              </p:cNvSpPr>
              <p:nvPr/>
            </p:nvSpPr>
            <p:spPr bwMode="auto">
              <a:xfrm>
                <a:off x="3011" y="2124"/>
                <a:ext cx="43" cy="115"/>
              </a:xfrm>
              <a:custGeom>
                <a:avLst/>
                <a:gdLst>
                  <a:gd name="T0" fmla="*/ 16 w 16"/>
                  <a:gd name="T1" fmla="*/ 43 h 43"/>
                  <a:gd name="T2" fmla="*/ 16 w 16"/>
                  <a:gd name="T3" fmla="*/ 43 h 43"/>
                  <a:gd name="T4" fmla="*/ 0 w 16"/>
                  <a:gd name="T5" fmla="*/ 0 h 43"/>
                  <a:gd name="T6" fmla="*/ 0 w 16"/>
                  <a:gd name="T7" fmla="*/ 0 h 43"/>
                  <a:gd name="T8" fmla="*/ 1 w 16"/>
                  <a:gd name="T9" fmla="*/ 0 h 43"/>
                  <a:gd name="T10" fmla="*/ 16 w 16"/>
                  <a:gd name="T11" fmla="*/ 43 h 43"/>
                  <a:gd name="T12" fmla="*/ 16 w 16"/>
                  <a:gd name="T13" fmla="*/ 43 h 43"/>
                  <a:gd name="T14" fmla="*/ 16 w 16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cubicBezTo>
                      <a:pt x="16" y="43"/>
                      <a:pt x="16" y="43"/>
                      <a:pt x="16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5" name="Freeform 36107"/>
              <p:cNvSpPr>
                <a:spLocks/>
              </p:cNvSpPr>
              <p:nvPr/>
            </p:nvSpPr>
            <p:spPr bwMode="auto">
              <a:xfrm>
                <a:off x="2920" y="2239"/>
                <a:ext cx="134" cy="27"/>
              </a:xfrm>
              <a:custGeom>
                <a:avLst/>
                <a:gdLst>
                  <a:gd name="T0" fmla="*/ 0 w 50"/>
                  <a:gd name="T1" fmla="*/ 10 h 10"/>
                  <a:gd name="T2" fmla="*/ 0 w 50"/>
                  <a:gd name="T3" fmla="*/ 10 h 10"/>
                  <a:gd name="T4" fmla="*/ 0 w 50"/>
                  <a:gd name="T5" fmla="*/ 10 h 10"/>
                  <a:gd name="T6" fmla="*/ 50 w 50"/>
                  <a:gd name="T7" fmla="*/ 0 h 10"/>
                  <a:gd name="T8" fmla="*/ 50 w 50"/>
                  <a:gd name="T9" fmla="*/ 0 h 10"/>
                  <a:gd name="T10" fmla="*/ 50 w 50"/>
                  <a:gd name="T11" fmla="*/ 0 h 10"/>
                  <a:gd name="T12" fmla="*/ 0 w 50"/>
                  <a:gd name="T13" fmla="*/ 10 h 10"/>
                  <a:gd name="T14" fmla="*/ 0 w 5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6" name="Freeform 36108"/>
              <p:cNvSpPr>
                <a:spLocks/>
              </p:cNvSpPr>
              <p:nvPr/>
            </p:nvSpPr>
            <p:spPr bwMode="auto">
              <a:xfrm>
                <a:off x="2920" y="2221"/>
                <a:ext cx="102" cy="45"/>
              </a:xfrm>
              <a:custGeom>
                <a:avLst/>
                <a:gdLst>
                  <a:gd name="T0" fmla="*/ 0 w 38"/>
                  <a:gd name="T1" fmla="*/ 17 h 17"/>
                  <a:gd name="T2" fmla="*/ 0 w 38"/>
                  <a:gd name="T3" fmla="*/ 17 h 17"/>
                  <a:gd name="T4" fmla="*/ 0 w 38"/>
                  <a:gd name="T5" fmla="*/ 17 h 17"/>
                  <a:gd name="T6" fmla="*/ 38 w 38"/>
                  <a:gd name="T7" fmla="*/ 0 h 17"/>
                  <a:gd name="T8" fmla="*/ 38 w 38"/>
                  <a:gd name="T9" fmla="*/ 0 h 17"/>
                  <a:gd name="T10" fmla="*/ 38 w 38"/>
                  <a:gd name="T11" fmla="*/ 0 h 17"/>
                  <a:gd name="T12" fmla="*/ 0 w 38"/>
                  <a:gd name="T13" fmla="*/ 17 h 17"/>
                  <a:gd name="T14" fmla="*/ 0 w 38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7" name="Freeform 36109"/>
              <p:cNvSpPr>
                <a:spLocks/>
              </p:cNvSpPr>
              <p:nvPr/>
            </p:nvSpPr>
            <p:spPr bwMode="auto">
              <a:xfrm>
                <a:off x="3022" y="2134"/>
                <a:ext cx="53" cy="87"/>
              </a:xfrm>
              <a:custGeom>
                <a:avLst/>
                <a:gdLst>
                  <a:gd name="T0" fmla="*/ 0 w 20"/>
                  <a:gd name="T1" fmla="*/ 32 h 32"/>
                  <a:gd name="T2" fmla="*/ 0 w 20"/>
                  <a:gd name="T3" fmla="*/ 32 h 32"/>
                  <a:gd name="T4" fmla="*/ 0 w 20"/>
                  <a:gd name="T5" fmla="*/ 32 h 32"/>
                  <a:gd name="T6" fmla="*/ 19 w 20"/>
                  <a:gd name="T7" fmla="*/ 0 h 32"/>
                  <a:gd name="T8" fmla="*/ 20 w 20"/>
                  <a:gd name="T9" fmla="*/ 0 h 32"/>
                  <a:gd name="T10" fmla="*/ 20 w 20"/>
                  <a:gd name="T11" fmla="*/ 1 h 32"/>
                  <a:gd name="T12" fmla="*/ 0 w 20"/>
                  <a:gd name="T13" fmla="*/ 32 h 32"/>
                  <a:gd name="T14" fmla="*/ 0 w 20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8" name="Freeform 36110"/>
              <p:cNvSpPr>
                <a:spLocks/>
              </p:cNvSpPr>
              <p:nvPr/>
            </p:nvSpPr>
            <p:spPr bwMode="auto">
              <a:xfrm>
                <a:off x="3073" y="2024"/>
                <a:ext cx="24" cy="113"/>
              </a:xfrm>
              <a:custGeom>
                <a:avLst/>
                <a:gdLst>
                  <a:gd name="T0" fmla="*/ 1 w 9"/>
                  <a:gd name="T1" fmla="*/ 42 h 42"/>
                  <a:gd name="T2" fmla="*/ 1 w 9"/>
                  <a:gd name="T3" fmla="*/ 42 h 42"/>
                  <a:gd name="T4" fmla="*/ 0 w 9"/>
                  <a:gd name="T5" fmla="*/ 41 h 42"/>
                  <a:gd name="T6" fmla="*/ 9 w 9"/>
                  <a:gd name="T7" fmla="*/ 0 h 42"/>
                  <a:gd name="T8" fmla="*/ 9 w 9"/>
                  <a:gd name="T9" fmla="*/ 0 h 42"/>
                  <a:gd name="T10" fmla="*/ 9 w 9"/>
                  <a:gd name="T11" fmla="*/ 0 h 42"/>
                  <a:gd name="T12" fmla="*/ 1 w 9"/>
                  <a:gd name="T13" fmla="*/ 42 h 42"/>
                  <a:gd name="T14" fmla="*/ 1 w 9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2">
                    <a:moveTo>
                      <a:pt x="1" y="42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89" name="Freeform 36111"/>
              <p:cNvSpPr>
                <a:spLocks/>
              </p:cNvSpPr>
              <p:nvPr/>
            </p:nvSpPr>
            <p:spPr bwMode="auto">
              <a:xfrm>
                <a:off x="3097" y="2024"/>
                <a:ext cx="64" cy="75"/>
              </a:xfrm>
              <a:custGeom>
                <a:avLst/>
                <a:gdLst>
                  <a:gd name="T0" fmla="*/ 23 w 24"/>
                  <a:gd name="T1" fmla="*/ 28 h 28"/>
                  <a:gd name="T2" fmla="*/ 23 w 24"/>
                  <a:gd name="T3" fmla="*/ 28 h 28"/>
                  <a:gd name="T4" fmla="*/ 0 w 24"/>
                  <a:gd name="T5" fmla="*/ 0 h 28"/>
                  <a:gd name="T6" fmla="*/ 0 w 24"/>
                  <a:gd name="T7" fmla="*/ 0 h 28"/>
                  <a:gd name="T8" fmla="*/ 0 w 24"/>
                  <a:gd name="T9" fmla="*/ 0 h 28"/>
                  <a:gd name="T10" fmla="*/ 23 w 24"/>
                  <a:gd name="T11" fmla="*/ 28 h 28"/>
                  <a:gd name="T12" fmla="*/ 23 w 24"/>
                  <a:gd name="T13" fmla="*/ 28 h 28"/>
                  <a:gd name="T14" fmla="*/ 23 w 24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8">
                    <a:moveTo>
                      <a:pt x="23" y="28"/>
                    </a:moveTo>
                    <a:cubicBezTo>
                      <a:pt x="23" y="28"/>
                      <a:pt x="23" y="28"/>
                      <a:pt x="23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8"/>
                      <a:pt x="24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0" name="Freeform 36112"/>
              <p:cNvSpPr>
                <a:spLocks/>
              </p:cNvSpPr>
              <p:nvPr/>
            </p:nvSpPr>
            <p:spPr bwMode="auto">
              <a:xfrm>
                <a:off x="3110" y="2097"/>
                <a:ext cx="51" cy="113"/>
              </a:xfrm>
              <a:custGeom>
                <a:avLst/>
                <a:gdLst>
                  <a:gd name="T0" fmla="*/ 0 w 19"/>
                  <a:gd name="T1" fmla="*/ 42 h 42"/>
                  <a:gd name="T2" fmla="*/ 0 w 19"/>
                  <a:gd name="T3" fmla="*/ 42 h 42"/>
                  <a:gd name="T4" fmla="*/ 0 w 19"/>
                  <a:gd name="T5" fmla="*/ 41 h 42"/>
                  <a:gd name="T6" fmla="*/ 18 w 19"/>
                  <a:gd name="T7" fmla="*/ 1 h 42"/>
                  <a:gd name="T8" fmla="*/ 18 w 19"/>
                  <a:gd name="T9" fmla="*/ 0 h 42"/>
                  <a:gd name="T10" fmla="*/ 19 w 19"/>
                  <a:gd name="T11" fmla="*/ 1 h 42"/>
                  <a:gd name="T12" fmla="*/ 0 w 19"/>
                  <a:gd name="T13" fmla="*/ 42 h 42"/>
                  <a:gd name="T14" fmla="*/ 0 w 19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0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1" name="Freeform 36113"/>
              <p:cNvSpPr>
                <a:spLocks/>
              </p:cNvSpPr>
              <p:nvPr/>
            </p:nvSpPr>
            <p:spPr bwMode="auto">
              <a:xfrm>
                <a:off x="3057" y="2156"/>
                <a:ext cx="53" cy="54"/>
              </a:xfrm>
              <a:custGeom>
                <a:avLst/>
                <a:gdLst>
                  <a:gd name="T0" fmla="*/ 20 w 20"/>
                  <a:gd name="T1" fmla="*/ 20 h 20"/>
                  <a:gd name="T2" fmla="*/ 20 w 20"/>
                  <a:gd name="T3" fmla="*/ 20 h 20"/>
                  <a:gd name="T4" fmla="*/ 0 w 20"/>
                  <a:gd name="T5" fmla="*/ 1 h 20"/>
                  <a:gd name="T6" fmla="*/ 0 w 20"/>
                  <a:gd name="T7" fmla="*/ 1 h 20"/>
                  <a:gd name="T8" fmla="*/ 1 w 20"/>
                  <a:gd name="T9" fmla="*/ 1 h 20"/>
                  <a:gd name="T10" fmla="*/ 20 w 20"/>
                  <a:gd name="T11" fmla="*/ 19 h 20"/>
                  <a:gd name="T12" fmla="*/ 20 w 20"/>
                  <a:gd name="T13" fmla="*/ 20 h 20"/>
                  <a:gd name="T14" fmla="*/ 20 w 2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20" y="20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2" name="Freeform 36114"/>
              <p:cNvSpPr>
                <a:spLocks/>
              </p:cNvSpPr>
              <p:nvPr/>
            </p:nvSpPr>
            <p:spPr bwMode="auto">
              <a:xfrm>
                <a:off x="3017" y="2156"/>
                <a:ext cx="42" cy="30"/>
              </a:xfrm>
              <a:custGeom>
                <a:avLst/>
                <a:gdLst>
                  <a:gd name="T0" fmla="*/ 1 w 16"/>
                  <a:gd name="T1" fmla="*/ 11 h 11"/>
                  <a:gd name="T2" fmla="*/ 1 w 16"/>
                  <a:gd name="T3" fmla="*/ 11 h 11"/>
                  <a:gd name="T4" fmla="*/ 1 w 16"/>
                  <a:gd name="T5" fmla="*/ 11 h 11"/>
                  <a:gd name="T6" fmla="*/ 15 w 16"/>
                  <a:gd name="T7" fmla="*/ 1 h 11"/>
                  <a:gd name="T8" fmla="*/ 16 w 16"/>
                  <a:gd name="T9" fmla="*/ 1 h 11"/>
                  <a:gd name="T10" fmla="*/ 16 w 16"/>
                  <a:gd name="T11" fmla="*/ 1 h 11"/>
                  <a:gd name="T12" fmla="*/ 1 w 16"/>
                  <a:gd name="T13" fmla="*/ 11 h 11"/>
                  <a:gd name="T14" fmla="*/ 1 w 1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3" name="Freeform 36115"/>
              <p:cNvSpPr>
                <a:spLocks/>
              </p:cNvSpPr>
              <p:nvPr/>
            </p:nvSpPr>
            <p:spPr bwMode="auto">
              <a:xfrm>
                <a:off x="3017" y="2186"/>
                <a:ext cx="104" cy="56"/>
              </a:xfrm>
              <a:custGeom>
                <a:avLst/>
                <a:gdLst>
                  <a:gd name="T0" fmla="*/ 39 w 39"/>
                  <a:gd name="T1" fmla="*/ 21 h 21"/>
                  <a:gd name="T2" fmla="*/ 39 w 39"/>
                  <a:gd name="T3" fmla="*/ 21 h 21"/>
                  <a:gd name="T4" fmla="*/ 1 w 39"/>
                  <a:gd name="T5" fmla="*/ 0 h 21"/>
                  <a:gd name="T6" fmla="*/ 1 w 39"/>
                  <a:gd name="T7" fmla="*/ 0 h 21"/>
                  <a:gd name="T8" fmla="*/ 1 w 39"/>
                  <a:gd name="T9" fmla="*/ 0 h 21"/>
                  <a:gd name="T10" fmla="*/ 39 w 39"/>
                  <a:gd name="T11" fmla="*/ 20 h 21"/>
                  <a:gd name="T12" fmla="*/ 39 w 39"/>
                  <a:gd name="T13" fmla="*/ 21 h 21"/>
                  <a:gd name="T14" fmla="*/ 39 w 3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1">
                    <a:moveTo>
                      <a:pt x="39" y="21"/>
                    </a:moveTo>
                    <a:cubicBezTo>
                      <a:pt x="39" y="21"/>
                      <a:pt x="39" y="21"/>
                      <a:pt x="39" y="2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4" name="Freeform 36116"/>
              <p:cNvSpPr>
                <a:spLocks/>
              </p:cNvSpPr>
              <p:nvPr/>
            </p:nvSpPr>
            <p:spPr bwMode="auto">
              <a:xfrm>
                <a:off x="3118" y="2239"/>
                <a:ext cx="14" cy="46"/>
              </a:xfrm>
              <a:custGeom>
                <a:avLst/>
                <a:gdLst>
                  <a:gd name="T0" fmla="*/ 5 w 5"/>
                  <a:gd name="T1" fmla="*/ 17 h 17"/>
                  <a:gd name="T2" fmla="*/ 4 w 5"/>
                  <a:gd name="T3" fmla="*/ 17 h 17"/>
                  <a:gd name="T4" fmla="*/ 0 w 5"/>
                  <a:gd name="T5" fmla="*/ 1 h 17"/>
                  <a:gd name="T6" fmla="*/ 1 w 5"/>
                  <a:gd name="T7" fmla="*/ 0 h 17"/>
                  <a:gd name="T8" fmla="*/ 1 w 5"/>
                  <a:gd name="T9" fmla="*/ 1 h 17"/>
                  <a:gd name="T10" fmla="*/ 5 w 5"/>
                  <a:gd name="T11" fmla="*/ 17 h 17"/>
                  <a:gd name="T12" fmla="*/ 5 w 5"/>
                  <a:gd name="T13" fmla="*/ 17 h 17"/>
                  <a:gd name="T14" fmla="*/ 5 w 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7">
                    <a:moveTo>
                      <a:pt x="5" y="17"/>
                    </a:moveTo>
                    <a:cubicBezTo>
                      <a:pt x="5" y="17"/>
                      <a:pt x="4" y="17"/>
                      <a:pt x="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5" name="Freeform 36117"/>
              <p:cNvSpPr>
                <a:spLocks/>
              </p:cNvSpPr>
              <p:nvPr/>
            </p:nvSpPr>
            <p:spPr bwMode="auto">
              <a:xfrm>
                <a:off x="3046" y="2293"/>
                <a:ext cx="107" cy="3"/>
              </a:xfrm>
              <a:custGeom>
                <a:avLst/>
                <a:gdLst>
                  <a:gd name="T0" fmla="*/ 1 w 40"/>
                  <a:gd name="T1" fmla="*/ 1 h 1"/>
                  <a:gd name="T2" fmla="*/ 0 w 40"/>
                  <a:gd name="T3" fmla="*/ 1 h 1"/>
                  <a:gd name="T4" fmla="*/ 1 w 40"/>
                  <a:gd name="T5" fmla="*/ 1 h 1"/>
                  <a:gd name="T6" fmla="*/ 40 w 40"/>
                  <a:gd name="T7" fmla="*/ 0 h 1"/>
                  <a:gd name="T8" fmla="*/ 40 w 40"/>
                  <a:gd name="T9" fmla="*/ 0 h 1"/>
                  <a:gd name="T10" fmla="*/ 40 w 40"/>
                  <a:gd name="T11" fmla="*/ 0 h 1"/>
                  <a:gd name="T12" fmla="*/ 40 w 40"/>
                  <a:gd name="T13" fmla="*/ 1 h 1"/>
                  <a:gd name="T14" fmla="*/ 1 w 4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6" name="Freeform 36118"/>
              <p:cNvSpPr>
                <a:spLocks/>
              </p:cNvSpPr>
              <p:nvPr/>
            </p:nvSpPr>
            <p:spPr bwMode="auto">
              <a:xfrm>
                <a:off x="3046" y="2255"/>
                <a:ext cx="43" cy="41"/>
              </a:xfrm>
              <a:custGeom>
                <a:avLst/>
                <a:gdLst>
                  <a:gd name="T0" fmla="*/ 1 w 16"/>
                  <a:gd name="T1" fmla="*/ 15 h 15"/>
                  <a:gd name="T2" fmla="*/ 0 w 16"/>
                  <a:gd name="T3" fmla="*/ 15 h 15"/>
                  <a:gd name="T4" fmla="*/ 0 w 16"/>
                  <a:gd name="T5" fmla="*/ 15 h 15"/>
                  <a:gd name="T6" fmla="*/ 15 w 16"/>
                  <a:gd name="T7" fmla="*/ 1 h 15"/>
                  <a:gd name="T8" fmla="*/ 16 w 16"/>
                  <a:gd name="T9" fmla="*/ 1 h 15"/>
                  <a:gd name="T10" fmla="*/ 16 w 16"/>
                  <a:gd name="T11" fmla="*/ 1 h 15"/>
                  <a:gd name="T12" fmla="*/ 1 w 16"/>
                  <a:gd name="T13" fmla="*/ 15 h 15"/>
                  <a:gd name="T14" fmla="*/ 1 w 1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7" name="Freeform 36119"/>
              <p:cNvSpPr>
                <a:spLocks/>
              </p:cNvSpPr>
              <p:nvPr/>
            </p:nvSpPr>
            <p:spPr bwMode="auto">
              <a:xfrm>
                <a:off x="3086" y="2255"/>
                <a:ext cx="35" cy="57"/>
              </a:xfrm>
              <a:custGeom>
                <a:avLst/>
                <a:gdLst>
                  <a:gd name="T0" fmla="*/ 13 w 13"/>
                  <a:gd name="T1" fmla="*/ 21 h 21"/>
                  <a:gd name="T2" fmla="*/ 13 w 13"/>
                  <a:gd name="T3" fmla="*/ 21 h 21"/>
                  <a:gd name="T4" fmla="*/ 0 w 13"/>
                  <a:gd name="T5" fmla="*/ 1 h 21"/>
                  <a:gd name="T6" fmla="*/ 0 w 13"/>
                  <a:gd name="T7" fmla="*/ 1 h 21"/>
                  <a:gd name="T8" fmla="*/ 1 w 13"/>
                  <a:gd name="T9" fmla="*/ 1 h 21"/>
                  <a:gd name="T10" fmla="*/ 13 w 13"/>
                  <a:gd name="T11" fmla="*/ 21 h 21"/>
                  <a:gd name="T12" fmla="*/ 13 w 13"/>
                  <a:gd name="T13" fmla="*/ 21 h 21"/>
                  <a:gd name="T14" fmla="*/ 13 w 1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1">
                    <a:moveTo>
                      <a:pt x="13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8" name="Freeform 36120"/>
              <p:cNvSpPr>
                <a:spLocks/>
              </p:cNvSpPr>
              <p:nvPr/>
            </p:nvSpPr>
            <p:spPr bwMode="auto">
              <a:xfrm>
                <a:off x="3102" y="2266"/>
                <a:ext cx="19" cy="46"/>
              </a:xfrm>
              <a:custGeom>
                <a:avLst/>
                <a:gdLst>
                  <a:gd name="T0" fmla="*/ 7 w 7"/>
                  <a:gd name="T1" fmla="*/ 17 h 17"/>
                  <a:gd name="T2" fmla="*/ 7 w 7"/>
                  <a:gd name="T3" fmla="*/ 17 h 17"/>
                  <a:gd name="T4" fmla="*/ 1 w 7"/>
                  <a:gd name="T5" fmla="*/ 0 h 17"/>
                  <a:gd name="T6" fmla="*/ 1 w 7"/>
                  <a:gd name="T7" fmla="*/ 0 h 17"/>
                  <a:gd name="T8" fmla="*/ 1 w 7"/>
                  <a:gd name="T9" fmla="*/ 0 h 17"/>
                  <a:gd name="T10" fmla="*/ 7 w 7"/>
                  <a:gd name="T11" fmla="*/ 17 h 17"/>
                  <a:gd name="T12" fmla="*/ 7 w 7"/>
                  <a:gd name="T13" fmla="*/ 17 h 17"/>
                  <a:gd name="T14" fmla="*/ 7 w 7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7"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99" name="Freeform 36121"/>
              <p:cNvSpPr>
                <a:spLocks/>
              </p:cNvSpPr>
              <p:nvPr/>
            </p:nvSpPr>
            <p:spPr bwMode="auto">
              <a:xfrm>
                <a:off x="3046" y="2266"/>
                <a:ext cx="59" cy="30"/>
              </a:xfrm>
              <a:custGeom>
                <a:avLst/>
                <a:gdLst>
                  <a:gd name="T0" fmla="*/ 1 w 22"/>
                  <a:gd name="T1" fmla="*/ 11 h 11"/>
                  <a:gd name="T2" fmla="*/ 0 w 22"/>
                  <a:gd name="T3" fmla="*/ 11 h 11"/>
                  <a:gd name="T4" fmla="*/ 0 w 22"/>
                  <a:gd name="T5" fmla="*/ 11 h 11"/>
                  <a:gd name="T6" fmla="*/ 22 w 22"/>
                  <a:gd name="T7" fmla="*/ 0 h 11"/>
                  <a:gd name="T8" fmla="*/ 22 w 22"/>
                  <a:gd name="T9" fmla="*/ 0 h 11"/>
                  <a:gd name="T10" fmla="*/ 22 w 22"/>
                  <a:gd name="T11" fmla="*/ 1 h 11"/>
                  <a:gd name="T12" fmla="*/ 1 w 22"/>
                  <a:gd name="T13" fmla="*/ 11 h 11"/>
                  <a:gd name="T14" fmla="*/ 1 w 22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1">
                    <a:moveTo>
                      <a:pt x="1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0" name="Freeform 36122"/>
              <p:cNvSpPr>
                <a:spLocks/>
              </p:cNvSpPr>
              <p:nvPr/>
            </p:nvSpPr>
            <p:spPr bwMode="auto">
              <a:xfrm>
                <a:off x="2974" y="2180"/>
                <a:ext cx="75" cy="116"/>
              </a:xfrm>
              <a:custGeom>
                <a:avLst/>
                <a:gdLst>
                  <a:gd name="T0" fmla="*/ 28 w 28"/>
                  <a:gd name="T1" fmla="*/ 43 h 43"/>
                  <a:gd name="T2" fmla="*/ 27 w 28"/>
                  <a:gd name="T3" fmla="*/ 43 h 43"/>
                  <a:gd name="T4" fmla="*/ 0 w 28"/>
                  <a:gd name="T5" fmla="*/ 0 h 43"/>
                  <a:gd name="T6" fmla="*/ 0 w 28"/>
                  <a:gd name="T7" fmla="*/ 0 h 43"/>
                  <a:gd name="T8" fmla="*/ 0 w 28"/>
                  <a:gd name="T9" fmla="*/ 0 h 43"/>
                  <a:gd name="T10" fmla="*/ 28 w 28"/>
                  <a:gd name="T11" fmla="*/ 43 h 43"/>
                  <a:gd name="T12" fmla="*/ 28 w 28"/>
                  <a:gd name="T13" fmla="*/ 43 h 43"/>
                  <a:gd name="T14" fmla="*/ 28 w 2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3">
                    <a:moveTo>
                      <a:pt x="28" y="43"/>
                    </a:moveTo>
                    <a:cubicBezTo>
                      <a:pt x="27" y="43"/>
                      <a:pt x="27" y="43"/>
                      <a:pt x="27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1" name="Freeform 36123"/>
              <p:cNvSpPr>
                <a:spLocks/>
              </p:cNvSpPr>
              <p:nvPr/>
            </p:nvSpPr>
            <p:spPr bwMode="auto">
              <a:xfrm>
                <a:off x="2917" y="2169"/>
                <a:ext cx="78" cy="62"/>
              </a:xfrm>
              <a:custGeom>
                <a:avLst/>
                <a:gdLst>
                  <a:gd name="T0" fmla="*/ 0 w 29"/>
                  <a:gd name="T1" fmla="*/ 23 h 23"/>
                  <a:gd name="T2" fmla="*/ 0 w 29"/>
                  <a:gd name="T3" fmla="*/ 23 h 23"/>
                  <a:gd name="T4" fmla="*/ 0 w 29"/>
                  <a:gd name="T5" fmla="*/ 23 h 23"/>
                  <a:gd name="T6" fmla="*/ 29 w 29"/>
                  <a:gd name="T7" fmla="*/ 0 h 23"/>
                  <a:gd name="T8" fmla="*/ 29 w 29"/>
                  <a:gd name="T9" fmla="*/ 0 h 23"/>
                  <a:gd name="T10" fmla="*/ 29 w 29"/>
                  <a:gd name="T11" fmla="*/ 1 h 23"/>
                  <a:gd name="T12" fmla="*/ 0 w 29"/>
                  <a:gd name="T13" fmla="*/ 23 h 23"/>
                  <a:gd name="T14" fmla="*/ 0 w 2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2" name="Freeform 36124"/>
              <p:cNvSpPr>
                <a:spLocks/>
              </p:cNvSpPr>
              <p:nvPr/>
            </p:nvSpPr>
            <p:spPr bwMode="auto">
              <a:xfrm>
                <a:off x="2974" y="2169"/>
                <a:ext cx="21" cy="11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0 w 8"/>
                  <a:gd name="T5" fmla="*/ 4 h 4"/>
                  <a:gd name="T6" fmla="*/ 8 w 8"/>
                  <a:gd name="T7" fmla="*/ 0 h 4"/>
                  <a:gd name="T8" fmla="*/ 8 w 8"/>
                  <a:gd name="T9" fmla="*/ 0 h 4"/>
                  <a:gd name="T10" fmla="*/ 8 w 8"/>
                  <a:gd name="T11" fmla="*/ 1 h 4"/>
                  <a:gd name="T12" fmla="*/ 0 w 8"/>
                  <a:gd name="T13" fmla="*/ 4 h 4"/>
                  <a:gd name="T14" fmla="*/ 0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3" name="Freeform 36125"/>
              <p:cNvSpPr>
                <a:spLocks/>
              </p:cNvSpPr>
              <p:nvPr/>
            </p:nvSpPr>
            <p:spPr bwMode="auto">
              <a:xfrm>
                <a:off x="2995" y="2083"/>
                <a:ext cx="43" cy="89"/>
              </a:xfrm>
              <a:custGeom>
                <a:avLst/>
                <a:gdLst>
                  <a:gd name="T0" fmla="*/ 0 w 16"/>
                  <a:gd name="T1" fmla="*/ 33 h 33"/>
                  <a:gd name="T2" fmla="*/ 0 w 16"/>
                  <a:gd name="T3" fmla="*/ 33 h 33"/>
                  <a:gd name="T4" fmla="*/ 0 w 16"/>
                  <a:gd name="T5" fmla="*/ 32 h 33"/>
                  <a:gd name="T6" fmla="*/ 16 w 16"/>
                  <a:gd name="T7" fmla="*/ 0 h 33"/>
                  <a:gd name="T8" fmla="*/ 16 w 16"/>
                  <a:gd name="T9" fmla="*/ 0 h 33"/>
                  <a:gd name="T10" fmla="*/ 16 w 16"/>
                  <a:gd name="T11" fmla="*/ 0 h 33"/>
                  <a:gd name="T12" fmla="*/ 0 w 16"/>
                  <a:gd name="T13" fmla="*/ 32 h 33"/>
                  <a:gd name="T14" fmla="*/ 0 w 1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4" name="Freeform 36126"/>
              <p:cNvSpPr>
                <a:spLocks/>
              </p:cNvSpPr>
              <p:nvPr/>
            </p:nvSpPr>
            <p:spPr bwMode="auto">
              <a:xfrm>
                <a:off x="2995" y="2156"/>
                <a:ext cx="64" cy="16"/>
              </a:xfrm>
              <a:custGeom>
                <a:avLst/>
                <a:gdLst>
                  <a:gd name="T0" fmla="*/ 0 w 24"/>
                  <a:gd name="T1" fmla="*/ 6 h 6"/>
                  <a:gd name="T2" fmla="*/ 0 w 24"/>
                  <a:gd name="T3" fmla="*/ 5 h 6"/>
                  <a:gd name="T4" fmla="*/ 0 w 24"/>
                  <a:gd name="T5" fmla="*/ 5 h 6"/>
                  <a:gd name="T6" fmla="*/ 23 w 24"/>
                  <a:gd name="T7" fmla="*/ 0 h 6"/>
                  <a:gd name="T8" fmla="*/ 24 w 24"/>
                  <a:gd name="T9" fmla="*/ 1 h 6"/>
                  <a:gd name="T10" fmla="*/ 23 w 24"/>
                  <a:gd name="T11" fmla="*/ 1 h 6"/>
                  <a:gd name="T12" fmla="*/ 0 w 24"/>
                  <a:gd name="T13" fmla="*/ 6 h 6"/>
                  <a:gd name="T14" fmla="*/ 0 w 2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5" name="Freeform 36127"/>
              <p:cNvSpPr>
                <a:spLocks/>
              </p:cNvSpPr>
              <p:nvPr/>
            </p:nvSpPr>
            <p:spPr bwMode="auto">
              <a:xfrm>
                <a:off x="3041" y="2091"/>
                <a:ext cx="13" cy="148"/>
              </a:xfrm>
              <a:custGeom>
                <a:avLst/>
                <a:gdLst>
                  <a:gd name="T0" fmla="*/ 5 w 5"/>
                  <a:gd name="T1" fmla="*/ 55 h 55"/>
                  <a:gd name="T2" fmla="*/ 5 w 5"/>
                  <a:gd name="T3" fmla="*/ 55 h 55"/>
                  <a:gd name="T4" fmla="*/ 0 w 5"/>
                  <a:gd name="T5" fmla="*/ 0 h 55"/>
                  <a:gd name="T6" fmla="*/ 0 w 5"/>
                  <a:gd name="T7" fmla="*/ 0 h 55"/>
                  <a:gd name="T8" fmla="*/ 1 w 5"/>
                  <a:gd name="T9" fmla="*/ 0 h 55"/>
                  <a:gd name="T10" fmla="*/ 5 w 5"/>
                  <a:gd name="T11" fmla="*/ 55 h 55"/>
                  <a:gd name="T12" fmla="*/ 5 w 5"/>
                  <a:gd name="T13" fmla="*/ 55 h 55"/>
                  <a:gd name="T14" fmla="*/ 5 w 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6" name="Freeform 36128"/>
              <p:cNvSpPr>
                <a:spLocks/>
              </p:cNvSpPr>
              <p:nvPr/>
            </p:nvSpPr>
            <p:spPr bwMode="auto">
              <a:xfrm>
                <a:off x="3054" y="2134"/>
                <a:ext cx="21" cy="105"/>
              </a:xfrm>
              <a:custGeom>
                <a:avLst/>
                <a:gdLst>
                  <a:gd name="T0" fmla="*/ 0 w 8"/>
                  <a:gd name="T1" fmla="*/ 39 h 39"/>
                  <a:gd name="T2" fmla="*/ 0 w 8"/>
                  <a:gd name="T3" fmla="*/ 39 h 39"/>
                  <a:gd name="T4" fmla="*/ 0 w 8"/>
                  <a:gd name="T5" fmla="*/ 39 h 39"/>
                  <a:gd name="T6" fmla="*/ 7 w 8"/>
                  <a:gd name="T7" fmla="*/ 0 h 39"/>
                  <a:gd name="T8" fmla="*/ 8 w 8"/>
                  <a:gd name="T9" fmla="*/ 0 h 39"/>
                  <a:gd name="T10" fmla="*/ 8 w 8"/>
                  <a:gd name="T11" fmla="*/ 1 h 39"/>
                  <a:gd name="T12" fmla="*/ 0 w 8"/>
                  <a:gd name="T13" fmla="*/ 39 h 39"/>
                  <a:gd name="T14" fmla="*/ 0 w 8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7" name="Freeform 36129"/>
              <p:cNvSpPr>
                <a:spLocks/>
              </p:cNvSpPr>
              <p:nvPr/>
            </p:nvSpPr>
            <p:spPr bwMode="auto">
              <a:xfrm>
                <a:off x="3070" y="2134"/>
                <a:ext cx="5" cy="97"/>
              </a:xfrm>
              <a:custGeom>
                <a:avLst/>
                <a:gdLst>
                  <a:gd name="T0" fmla="*/ 0 w 2"/>
                  <a:gd name="T1" fmla="*/ 36 h 36"/>
                  <a:gd name="T2" fmla="*/ 0 w 2"/>
                  <a:gd name="T3" fmla="*/ 36 h 36"/>
                  <a:gd name="T4" fmla="*/ 0 w 2"/>
                  <a:gd name="T5" fmla="*/ 36 h 36"/>
                  <a:gd name="T6" fmla="*/ 1 w 2"/>
                  <a:gd name="T7" fmla="*/ 0 h 36"/>
                  <a:gd name="T8" fmla="*/ 2 w 2"/>
                  <a:gd name="T9" fmla="*/ 0 h 36"/>
                  <a:gd name="T10" fmla="*/ 2 w 2"/>
                  <a:gd name="T11" fmla="*/ 1 h 36"/>
                  <a:gd name="T12" fmla="*/ 1 w 2"/>
                  <a:gd name="T13" fmla="*/ 36 h 36"/>
                  <a:gd name="T14" fmla="*/ 0 w 2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8" name="Freeform 36130"/>
              <p:cNvSpPr>
                <a:spLocks/>
              </p:cNvSpPr>
              <p:nvPr/>
            </p:nvSpPr>
            <p:spPr bwMode="auto">
              <a:xfrm>
                <a:off x="3054" y="2229"/>
                <a:ext cx="19" cy="10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6 w 7"/>
                  <a:gd name="T7" fmla="*/ 1 h 4"/>
                  <a:gd name="T8" fmla="*/ 7 w 7"/>
                  <a:gd name="T9" fmla="*/ 1 h 4"/>
                  <a:gd name="T10" fmla="*/ 6 w 7"/>
                  <a:gd name="T11" fmla="*/ 1 h 4"/>
                  <a:gd name="T12" fmla="*/ 0 w 7"/>
                  <a:gd name="T13" fmla="*/ 4 h 4"/>
                  <a:gd name="T14" fmla="*/ 0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09" name="Freeform 36131"/>
              <p:cNvSpPr>
                <a:spLocks/>
              </p:cNvSpPr>
              <p:nvPr/>
            </p:nvSpPr>
            <p:spPr bwMode="auto">
              <a:xfrm>
                <a:off x="3022" y="2239"/>
                <a:ext cx="32" cy="51"/>
              </a:xfrm>
              <a:custGeom>
                <a:avLst/>
                <a:gdLst>
                  <a:gd name="T0" fmla="*/ 0 w 12"/>
                  <a:gd name="T1" fmla="*/ 19 h 19"/>
                  <a:gd name="T2" fmla="*/ 0 w 12"/>
                  <a:gd name="T3" fmla="*/ 19 h 19"/>
                  <a:gd name="T4" fmla="*/ 0 w 12"/>
                  <a:gd name="T5" fmla="*/ 19 h 19"/>
                  <a:gd name="T6" fmla="*/ 12 w 12"/>
                  <a:gd name="T7" fmla="*/ 0 h 19"/>
                  <a:gd name="T8" fmla="*/ 12 w 12"/>
                  <a:gd name="T9" fmla="*/ 0 h 19"/>
                  <a:gd name="T10" fmla="*/ 12 w 12"/>
                  <a:gd name="T11" fmla="*/ 0 h 19"/>
                  <a:gd name="T12" fmla="*/ 0 w 12"/>
                  <a:gd name="T13" fmla="*/ 19 h 19"/>
                  <a:gd name="T14" fmla="*/ 0 w 1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0" name="Freeform 36132"/>
              <p:cNvSpPr>
                <a:spLocks/>
              </p:cNvSpPr>
              <p:nvPr/>
            </p:nvSpPr>
            <p:spPr bwMode="auto">
              <a:xfrm>
                <a:off x="3022" y="2255"/>
                <a:ext cx="56" cy="35"/>
              </a:xfrm>
              <a:custGeom>
                <a:avLst/>
                <a:gdLst>
                  <a:gd name="T0" fmla="*/ 0 w 21"/>
                  <a:gd name="T1" fmla="*/ 13 h 13"/>
                  <a:gd name="T2" fmla="*/ 0 w 21"/>
                  <a:gd name="T3" fmla="*/ 13 h 13"/>
                  <a:gd name="T4" fmla="*/ 0 w 21"/>
                  <a:gd name="T5" fmla="*/ 12 h 13"/>
                  <a:gd name="T6" fmla="*/ 20 w 21"/>
                  <a:gd name="T7" fmla="*/ 0 h 13"/>
                  <a:gd name="T8" fmla="*/ 21 w 21"/>
                  <a:gd name="T9" fmla="*/ 0 h 13"/>
                  <a:gd name="T10" fmla="*/ 20 w 21"/>
                  <a:gd name="T11" fmla="*/ 0 h 13"/>
                  <a:gd name="T12" fmla="*/ 0 w 21"/>
                  <a:gd name="T13" fmla="*/ 13 h 13"/>
                  <a:gd name="T14" fmla="*/ 0 w 2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1" name="Freeform 36133"/>
              <p:cNvSpPr>
                <a:spLocks/>
              </p:cNvSpPr>
              <p:nvPr/>
            </p:nvSpPr>
            <p:spPr bwMode="auto">
              <a:xfrm>
                <a:off x="3075" y="2255"/>
                <a:ext cx="46" cy="57"/>
              </a:xfrm>
              <a:custGeom>
                <a:avLst/>
                <a:gdLst>
                  <a:gd name="T0" fmla="*/ 17 w 17"/>
                  <a:gd name="T1" fmla="*/ 21 h 21"/>
                  <a:gd name="T2" fmla="*/ 17 w 17"/>
                  <a:gd name="T3" fmla="*/ 21 h 21"/>
                  <a:gd name="T4" fmla="*/ 0 w 17"/>
                  <a:gd name="T5" fmla="*/ 0 h 21"/>
                  <a:gd name="T6" fmla="*/ 0 w 17"/>
                  <a:gd name="T7" fmla="*/ 0 h 21"/>
                  <a:gd name="T8" fmla="*/ 1 w 17"/>
                  <a:gd name="T9" fmla="*/ 0 h 21"/>
                  <a:gd name="T10" fmla="*/ 17 w 17"/>
                  <a:gd name="T11" fmla="*/ 21 h 21"/>
                  <a:gd name="T12" fmla="*/ 17 w 17"/>
                  <a:gd name="T13" fmla="*/ 21 h 21"/>
                  <a:gd name="T14" fmla="*/ 17 w 1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1">
                    <a:moveTo>
                      <a:pt x="17" y="21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2" name="Freeform 36134"/>
              <p:cNvSpPr>
                <a:spLocks/>
              </p:cNvSpPr>
              <p:nvPr/>
            </p:nvSpPr>
            <p:spPr bwMode="auto">
              <a:xfrm>
                <a:off x="3046" y="2285"/>
                <a:ext cx="86" cy="11"/>
              </a:xfrm>
              <a:custGeom>
                <a:avLst/>
                <a:gdLst>
                  <a:gd name="T0" fmla="*/ 1 w 32"/>
                  <a:gd name="T1" fmla="*/ 4 h 4"/>
                  <a:gd name="T2" fmla="*/ 0 w 32"/>
                  <a:gd name="T3" fmla="*/ 4 h 4"/>
                  <a:gd name="T4" fmla="*/ 0 w 32"/>
                  <a:gd name="T5" fmla="*/ 4 h 4"/>
                  <a:gd name="T6" fmla="*/ 32 w 32"/>
                  <a:gd name="T7" fmla="*/ 0 h 4"/>
                  <a:gd name="T8" fmla="*/ 32 w 32"/>
                  <a:gd name="T9" fmla="*/ 0 h 4"/>
                  <a:gd name="T10" fmla="*/ 32 w 32"/>
                  <a:gd name="T11" fmla="*/ 0 h 4"/>
                  <a:gd name="T12" fmla="*/ 1 w 32"/>
                  <a:gd name="T13" fmla="*/ 4 h 4"/>
                  <a:gd name="T14" fmla="*/ 1 w 3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3" name="Freeform 36135"/>
              <p:cNvSpPr>
                <a:spLocks/>
              </p:cNvSpPr>
              <p:nvPr/>
            </p:nvSpPr>
            <p:spPr bwMode="auto">
              <a:xfrm>
                <a:off x="3022" y="2288"/>
                <a:ext cx="131" cy="8"/>
              </a:xfrm>
              <a:custGeom>
                <a:avLst/>
                <a:gdLst>
                  <a:gd name="T0" fmla="*/ 49 w 49"/>
                  <a:gd name="T1" fmla="*/ 3 h 3"/>
                  <a:gd name="T2" fmla="*/ 49 w 49"/>
                  <a:gd name="T3" fmla="*/ 3 h 3"/>
                  <a:gd name="T4" fmla="*/ 0 w 49"/>
                  <a:gd name="T5" fmla="*/ 1 h 3"/>
                  <a:gd name="T6" fmla="*/ 0 w 49"/>
                  <a:gd name="T7" fmla="*/ 1 h 3"/>
                  <a:gd name="T8" fmla="*/ 0 w 49"/>
                  <a:gd name="T9" fmla="*/ 0 h 3"/>
                  <a:gd name="T10" fmla="*/ 49 w 49"/>
                  <a:gd name="T11" fmla="*/ 2 h 3"/>
                  <a:gd name="T12" fmla="*/ 49 w 49"/>
                  <a:gd name="T13" fmla="*/ 2 h 3"/>
                  <a:gd name="T14" fmla="*/ 49 w 4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">
                    <a:moveTo>
                      <a:pt x="49" y="3"/>
                    </a:moveTo>
                    <a:cubicBezTo>
                      <a:pt x="49" y="3"/>
                      <a:pt x="49" y="3"/>
                      <a:pt x="49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3"/>
                      <a:pt x="49" y="3"/>
                      <a:pt x="49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4" name="Freeform 36136"/>
              <p:cNvSpPr>
                <a:spLocks/>
              </p:cNvSpPr>
              <p:nvPr/>
            </p:nvSpPr>
            <p:spPr bwMode="auto">
              <a:xfrm>
                <a:off x="3022" y="2255"/>
                <a:ext cx="67" cy="35"/>
              </a:xfrm>
              <a:custGeom>
                <a:avLst/>
                <a:gdLst>
                  <a:gd name="T0" fmla="*/ 0 w 25"/>
                  <a:gd name="T1" fmla="*/ 13 h 13"/>
                  <a:gd name="T2" fmla="*/ 0 w 25"/>
                  <a:gd name="T3" fmla="*/ 13 h 13"/>
                  <a:gd name="T4" fmla="*/ 0 w 25"/>
                  <a:gd name="T5" fmla="*/ 12 h 13"/>
                  <a:gd name="T6" fmla="*/ 24 w 25"/>
                  <a:gd name="T7" fmla="*/ 0 h 13"/>
                  <a:gd name="T8" fmla="*/ 25 w 25"/>
                  <a:gd name="T9" fmla="*/ 1 h 13"/>
                  <a:gd name="T10" fmla="*/ 25 w 25"/>
                  <a:gd name="T11" fmla="*/ 1 h 13"/>
                  <a:gd name="T12" fmla="*/ 0 w 25"/>
                  <a:gd name="T13" fmla="*/ 13 h 13"/>
                  <a:gd name="T14" fmla="*/ 0 w 25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5" name="Freeform 36137"/>
              <p:cNvSpPr>
                <a:spLocks/>
              </p:cNvSpPr>
              <p:nvPr/>
            </p:nvSpPr>
            <p:spPr bwMode="auto">
              <a:xfrm>
                <a:off x="2971" y="2255"/>
                <a:ext cx="118" cy="25"/>
              </a:xfrm>
              <a:custGeom>
                <a:avLst/>
                <a:gdLst>
                  <a:gd name="T0" fmla="*/ 0 w 44"/>
                  <a:gd name="T1" fmla="*/ 9 h 9"/>
                  <a:gd name="T2" fmla="*/ 0 w 44"/>
                  <a:gd name="T3" fmla="*/ 8 h 9"/>
                  <a:gd name="T4" fmla="*/ 0 w 44"/>
                  <a:gd name="T5" fmla="*/ 8 h 9"/>
                  <a:gd name="T6" fmla="*/ 43 w 44"/>
                  <a:gd name="T7" fmla="*/ 0 h 9"/>
                  <a:gd name="T8" fmla="*/ 44 w 44"/>
                  <a:gd name="T9" fmla="*/ 1 h 9"/>
                  <a:gd name="T10" fmla="*/ 43 w 44"/>
                  <a:gd name="T11" fmla="*/ 1 h 9"/>
                  <a:gd name="T12" fmla="*/ 0 w 44"/>
                  <a:gd name="T13" fmla="*/ 9 h 9"/>
                  <a:gd name="T14" fmla="*/ 0 w 4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4" y="1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6" name="Freeform 36138"/>
              <p:cNvSpPr>
                <a:spLocks/>
              </p:cNvSpPr>
              <p:nvPr/>
            </p:nvSpPr>
            <p:spPr bwMode="auto">
              <a:xfrm>
                <a:off x="2920" y="2229"/>
                <a:ext cx="153" cy="37"/>
              </a:xfrm>
              <a:custGeom>
                <a:avLst/>
                <a:gdLst>
                  <a:gd name="T0" fmla="*/ 0 w 57"/>
                  <a:gd name="T1" fmla="*/ 14 h 14"/>
                  <a:gd name="T2" fmla="*/ 0 w 57"/>
                  <a:gd name="T3" fmla="*/ 14 h 14"/>
                  <a:gd name="T4" fmla="*/ 0 w 57"/>
                  <a:gd name="T5" fmla="*/ 14 h 14"/>
                  <a:gd name="T6" fmla="*/ 56 w 57"/>
                  <a:gd name="T7" fmla="*/ 1 h 14"/>
                  <a:gd name="T8" fmla="*/ 57 w 57"/>
                  <a:gd name="T9" fmla="*/ 1 h 14"/>
                  <a:gd name="T10" fmla="*/ 56 w 57"/>
                  <a:gd name="T11" fmla="*/ 1 h 14"/>
                  <a:gd name="T12" fmla="*/ 0 w 57"/>
                  <a:gd name="T13" fmla="*/ 14 h 14"/>
                  <a:gd name="T14" fmla="*/ 0 w 5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7" y="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7" name="Freeform 36139"/>
              <p:cNvSpPr>
                <a:spLocks/>
              </p:cNvSpPr>
              <p:nvPr/>
            </p:nvSpPr>
            <p:spPr bwMode="auto">
              <a:xfrm>
                <a:off x="3070" y="2229"/>
                <a:ext cx="35" cy="40"/>
              </a:xfrm>
              <a:custGeom>
                <a:avLst/>
                <a:gdLst>
                  <a:gd name="T0" fmla="*/ 13 w 13"/>
                  <a:gd name="T1" fmla="*/ 15 h 15"/>
                  <a:gd name="T2" fmla="*/ 13 w 13"/>
                  <a:gd name="T3" fmla="*/ 15 h 15"/>
                  <a:gd name="T4" fmla="*/ 0 w 13"/>
                  <a:gd name="T5" fmla="*/ 1 h 15"/>
                  <a:gd name="T6" fmla="*/ 0 w 13"/>
                  <a:gd name="T7" fmla="*/ 1 h 15"/>
                  <a:gd name="T8" fmla="*/ 1 w 13"/>
                  <a:gd name="T9" fmla="*/ 1 h 15"/>
                  <a:gd name="T10" fmla="*/ 13 w 13"/>
                  <a:gd name="T11" fmla="*/ 14 h 15"/>
                  <a:gd name="T12" fmla="*/ 13 w 13"/>
                  <a:gd name="T13" fmla="*/ 15 h 15"/>
                  <a:gd name="T14" fmla="*/ 13 w 1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8" name="Freeform 36140"/>
              <p:cNvSpPr>
                <a:spLocks/>
              </p:cNvSpPr>
              <p:nvPr/>
            </p:nvSpPr>
            <p:spPr bwMode="auto">
              <a:xfrm>
                <a:off x="3022" y="2266"/>
                <a:ext cx="83" cy="24"/>
              </a:xfrm>
              <a:custGeom>
                <a:avLst/>
                <a:gdLst>
                  <a:gd name="T0" fmla="*/ 0 w 31"/>
                  <a:gd name="T1" fmla="*/ 9 h 9"/>
                  <a:gd name="T2" fmla="*/ 0 w 31"/>
                  <a:gd name="T3" fmla="*/ 9 h 9"/>
                  <a:gd name="T4" fmla="*/ 0 w 31"/>
                  <a:gd name="T5" fmla="*/ 8 h 9"/>
                  <a:gd name="T6" fmla="*/ 31 w 31"/>
                  <a:gd name="T7" fmla="*/ 0 h 9"/>
                  <a:gd name="T8" fmla="*/ 31 w 31"/>
                  <a:gd name="T9" fmla="*/ 0 h 9"/>
                  <a:gd name="T10" fmla="*/ 31 w 31"/>
                  <a:gd name="T11" fmla="*/ 1 h 9"/>
                  <a:gd name="T12" fmla="*/ 0 w 31"/>
                  <a:gd name="T13" fmla="*/ 9 h 9"/>
                  <a:gd name="T14" fmla="*/ 0 w 3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19" name="Freeform 36141"/>
              <p:cNvSpPr>
                <a:spLocks/>
              </p:cNvSpPr>
              <p:nvPr/>
            </p:nvSpPr>
            <p:spPr bwMode="auto">
              <a:xfrm>
                <a:off x="2984" y="2204"/>
                <a:ext cx="65" cy="92"/>
              </a:xfrm>
              <a:custGeom>
                <a:avLst/>
                <a:gdLst>
                  <a:gd name="T0" fmla="*/ 24 w 24"/>
                  <a:gd name="T1" fmla="*/ 34 h 34"/>
                  <a:gd name="T2" fmla="*/ 23 w 24"/>
                  <a:gd name="T3" fmla="*/ 34 h 34"/>
                  <a:gd name="T4" fmla="*/ 0 w 24"/>
                  <a:gd name="T5" fmla="*/ 1 h 34"/>
                  <a:gd name="T6" fmla="*/ 0 w 24"/>
                  <a:gd name="T7" fmla="*/ 0 h 34"/>
                  <a:gd name="T8" fmla="*/ 1 w 24"/>
                  <a:gd name="T9" fmla="*/ 0 h 34"/>
                  <a:gd name="T10" fmla="*/ 24 w 24"/>
                  <a:gd name="T11" fmla="*/ 34 h 34"/>
                  <a:gd name="T12" fmla="*/ 24 w 24"/>
                  <a:gd name="T13" fmla="*/ 34 h 34"/>
                  <a:gd name="T14" fmla="*/ 24 w 2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4">
                    <a:moveTo>
                      <a:pt x="24" y="34"/>
                    </a:moveTo>
                    <a:cubicBezTo>
                      <a:pt x="23" y="34"/>
                      <a:pt x="23" y="34"/>
                      <a:pt x="23" y="3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0" name="Freeform 36142"/>
              <p:cNvSpPr>
                <a:spLocks/>
              </p:cNvSpPr>
              <p:nvPr/>
            </p:nvSpPr>
            <p:spPr bwMode="auto">
              <a:xfrm>
                <a:off x="2920" y="2204"/>
                <a:ext cx="67" cy="62"/>
              </a:xfrm>
              <a:custGeom>
                <a:avLst/>
                <a:gdLst>
                  <a:gd name="T0" fmla="*/ 0 w 25"/>
                  <a:gd name="T1" fmla="*/ 23 h 23"/>
                  <a:gd name="T2" fmla="*/ 0 w 25"/>
                  <a:gd name="T3" fmla="*/ 23 h 23"/>
                  <a:gd name="T4" fmla="*/ 0 w 25"/>
                  <a:gd name="T5" fmla="*/ 23 h 23"/>
                  <a:gd name="T6" fmla="*/ 24 w 25"/>
                  <a:gd name="T7" fmla="*/ 0 h 23"/>
                  <a:gd name="T8" fmla="*/ 25 w 25"/>
                  <a:gd name="T9" fmla="*/ 0 h 23"/>
                  <a:gd name="T10" fmla="*/ 25 w 25"/>
                  <a:gd name="T11" fmla="*/ 1 h 23"/>
                  <a:gd name="T12" fmla="*/ 0 w 25"/>
                  <a:gd name="T13" fmla="*/ 23 h 23"/>
                  <a:gd name="T14" fmla="*/ 0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1" name="Freeform 36143"/>
              <p:cNvSpPr>
                <a:spLocks/>
              </p:cNvSpPr>
              <p:nvPr/>
            </p:nvSpPr>
            <p:spPr bwMode="auto">
              <a:xfrm>
                <a:off x="2917" y="2204"/>
                <a:ext cx="70" cy="27"/>
              </a:xfrm>
              <a:custGeom>
                <a:avLst/>
                <a:gdLst>
                  <a:gd name="T0" fmla="*/ 0 w 26"/>
                  <a:gd name="T1" fmla="*/ 10 h 10"/>
                  <a:gd name="T2" fmla="*/ 0 w 26"/>
                  <a:gd name="T3" fmla="*/ 10 h 10"/>
                  <a:gd name="T4" fmla="*/ 0 w 26"/>
                  <a:gd name="T5" fmla="*/ 10 h 10"/>
                  <a:gd name="T6" fmla="*/ 25 w 26"/>
                  <a:gd name="T7" fmla="*/ 0 h 10"/>
                  <a:gd name="T8" fmla="*/ 26 w 26"/>
                  <a:gd name="T9" fmla="*/ 1 h 10"/>
                  <a:gd name="T10" fmla="*/ 25 w 26"/>
                  <a:gd name="T11" fmla="*/ 1 h 10"/>
                  <a:gd name="T12" fmla="*/ 0 w 26"/>
                  <a:gd name="T13" fmla="*/ 10 h 10"/>
                  <a:gd name="T14" fmla="*/ 0 w 2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2" name="Freeform 36144"/>
              <p:cNvSpPr>
                <a:spLocks/>
              </p:cNvSpPr>
              <p:nvPr/>
            </p:nvSpPr>
            <p:spPr bwMode="auto">
              <a:xfrm>
                <a:off x="2955" y="2204"/>
                <a:ext cx="32" cy="11"/>
              </a:xfrm>
              <a:custGeom>
                <a:avLst/>
                <a:gdLst>
                  <a:gd name="T0" fmla="*/ 0 w 12"/>
                  <a:gd name="T1" fmla="*/ 4 h 4"/>
                  <a:gd name="T2" fmla="*/ 0 w 12"/>
                  <a:gd name="T3" fmla="*/ 4 h 4"/>
                  <a:gd name="T4" fmla="*/ 0 w 12"/>
                  <a:gd name="T5" fmla="*/ 3 h 4"/>
                  <a:gd name="T6" fmla="*/ 11 w 12"/>
                  <a:gd name="T7" fmla="*/ 0 h 4"/>
                  <a:gd name="T8" fmla="*/ 12 w 12"/>
                  <a:gd name="T9" fmla="*/ 1 h 4"/>
                  <a:gd name="T10" fmla="*/ 11 w 12"/>
                  <a:gd name="T11" fmla="*/ 1 h 4"/>
                  <a:gd name="T12" fmla="*/ 0 w 12"/>
                  <a:gd name="T13" fmla="*/ 4 h 4"/>
                  <a:gd name="T14" fmla="*/ 0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3" name="Freeform 36145"/>
              <p:cNvSpPr>
                <a:spLocks/>
              </p:cNvSpPr>
              <p:nvPr/>
            </p:nvSpPr>
            <p:spPr bwMode="auto">
              <a:xfrm>
                <a:off x="2955" y="2169"/>
                <a:ext cx="40" cy="46"/>
              </a:xfrm>
              <a:custGeom>
                <a:avLst/>
                <a:gdLst>
                  <a:gd name="T0" fmla="*/ 0 w 15"/>
                  <a:gd name="T1" fmla="*/ 17 h 17"/>
                  <a:gd name="T2" fmla="*/ 0 w 15"/>
                  <a:gd name="T3" fmla="*/ 17 h 17"/>
                  <a:gd name="T4" fmla="*/ 0 w 15"/>
                  <a:gd name="T5" fmla="*/ 16 h 17"/>
                  <a:gd name="T6" fmla="*/ 15 w 15"/>
                  <a:gd name="T7" fmla="*/ 0 h 17"/>
                  <a:gd name="T8" fmla="*/ 15 w 15"/>
                  <a:gd name="T9" fmla="*/ 0 h 17"/>
                  <a:gd name="T10" fmla="*/ 15 w 15"/>
                  <a:gd name="T11" fmla="*/ 1 h 17"/>
                  <a:gd name="T12" fmla="*/ 0 w 15"/>
                  <a:gd name="T13" fmla="*/ 17 h 17"/>
                  <a:gd name="T14" fmla="*/ 0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4" name="Freeform 36146"/>
              <p:cNvSpPr>
                <a:spLocks/>
              </p:cNvSpPr>
              <p:nvPr/>
            </p:nvSpPr>
            <p:spPr bwMode="auto">
              <a:xfrm>
                <a:off x="2995" y="2161"/>
                <a:ext cx="91" cy="11"/>
              </a:xfrm>
              <a:custGeom>
                <a:avLst/>
                <a:gdLst>
                  <a:gd name="T0" fmla="*/ 0 w 34"/>
                  <a:gd name="T1" fmla="*/ 4 h 4"/>
                  <a:gd name="T2" fmla="*/ 0 w 34"/>
                  <a:gd name="T3" fmla="*/ 3 h 4"/>
                  <a:gd name="T4" fmla="*/ 0 w 34"/>
                  <a:gd name="T5" fmla="*/ 3 h 4"/>
                  <a:gd name="T6" fmla="*/ 34 w 34"/>
                  <a:gd name="T7" fmla="*/ 0 h 4"/>
                  <a:gd name="T8" fmla="*/ 34 w 34"/>
                  <a:gd name="T9" fmla="*/ 0 h 4"/>
                  <a:gd name="T10" fmla="*/ 34 w 34"/>
                  <a:gd name="T11" fmla="*/ 1 h 4"/>
                  <a:gd name="T12" fmla="*/ 0 w 34"/>
                  <a:gd name="T13" fmla="*/ 4 h 4"/>
                  <a:gd name="T14" fmla="*/ 0 w 3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5" name="Freeform 36147"/>
              <p:cNvSpPr>
                <a:spLocks/>
              </p:cNvSpPr>
              <p:nvPr/>
            </p:nvSpPr>
            <p:spPr bwMode="auto">
              <a:xfrm>
                <a:off x="3022" y="2161"/>
                <a:ext cx="64" cy="60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22 h 22"/>
                  <a:gd name="T4" fmla="*/ 0 w 24"/>
                  <a:gd name="T5" fmla="*/ 22 h 22"/>
                  <a:gd name="T6" fmla="*/ 24 w 24"/>
                  <a:gd name="T7" fmla="*/ 0 h 22"/>
                  <a:gd name="T8" fmla="*/ 24 w 24"/>
                  <a:gd name="T9" fmla="*/ 0 h 22"/>
                  <a:gd name="T10" fmla="*/ 24 w 24"/>
                  <a:gd name="T11" fmla="*/ 1 h 22"/>
                  <a:gd name="T12" fmla="*/ 0 w 24"/>
                  <a:gd name="T13" fmla="*/ 22 h 22"/>
                  <a:gd name="T14" fmla="*/ 0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6" name="Freeform 36148"/>
              <p:cNvSpPr>
                <a:spLocks/>
              </p:cNvSpPr>
              <p:nvPr/>
            </p:nvSpPr>
            <p:spPr bwMode="auto">
              <a:xfrm>
                <a:off x="2955" y="2212"/>
                <a:ext cx="99" cy="27"/>
              </a:xfrm>
              <a:custGeom>
                <a:avLst/>
                <a:gdLst>
                  <a:gd name="T0" fmla="*/ 37 w 37"/>
                  <a:gd name="T1" fmla="*/ 10 h 10"/>
                  <a:gd name="T2" fmla="*/ 37 w 37"/>
                  <a:gd name="T3" fmla="*/ 10 h 10"/>
                  <a:gd name="T4" fmla="*/ 0 w 37"/>
                  <a:gd name="T5" fmla="*/ 1 h 10"/>
                  <a:gd name="T6" fmla="*/ 0 w 37"/>
                  <a:gd name="T7" fmla="*/ 0 h 10"/>
                  <a:gd name="T8" fmla="*/ 0 w 37"/>
                  <a:gd name="T9" fmla="*/ 0 h 10"/>
                  <a:gd name="T10" fmla="*/ 37 w 37"/>
                  <a:gd name="T11" fmla="*/ 10 h 10"/>
                  <a:gd name="T12" fmla="*/ 37 w 37"/>
                  <a:gd name="T13" fmla="*/ 10 h 10"/>
                  <a:gd name="T14" fmla="*/ 37 w 3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37" y="10"/>
                    </a:moveTo>
                    <a:cubicBezTo>
                      <a:pt x="37" y="10"/>
                      <a:pt x="37" y="10"/>
                      <a:pt x="37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7" name="Freeform 36149"/>
              <p:cNvSpPr>
                <a:spLocks/>
              </p:cNvSpPr>
              <p:nvPr/>
            </p:nvSpPr>
            <p:spPr bwMode="auto">
              <a:xfrm>
                <a:off x="3054" y="2239"/>
                <a:ext cx="91" cy="8"/>
              </a:xfrm>
              <a:custGeom>
                <a:avLst/>
                <a:gdLst>
                  <a:gd name="T0" fmla="*/ 34 w 34"/>
                  <a:gd name="T1" fmla="*/ 3 h 3"/>
                  <a:gd name="T2" fmla="*/ 34 w 34"/>
                  <a:gd name="T3" fmla="*/ 3 h 3"/>
                  <a:gd name="T4" fmla="*/ 0 w 34"/>
                  <a:gd name="T5" fmla="*/ 0 h 3"/>
                  <a:gd name="T6" fmla="*/ 0 w 34"/>
                  <a:gd name="T7" fmla="*/ 0 h 3"/>
                  <a:gd name="T8" fmla="*/ 0 w 34"/>
                  <a:gd name="T9" fmla="*/ 0 h 3"/>
                  <a:gd name="T10" fmla="*/ 34 w 34"/>
                  <a:gd name="T11" fmla="*/ 3 h 3"/>
                  <a:gd name="T12" fmla="*/ 34 w 34"/>
                  <a:gd name="T13" fmla="*/ 3 h 3"/>
                  <a:gd name="T14" fmla="*/ 34 w 3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">
                    <a:moveTo>
                      <a:pt x="34" y="3"/>
                    </a:moveTo>
                    <a:cubicBezTo>
                      <a:pt x="34" y="3"/>
                      <a:pt x="34" y="3"/>
                      <a:pt x="3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8" name="Freeform 36150"/>
              <p:cNvSpPr>
                <a:spLocks/>
              </p:cNvSpPr>
              <p:nvPr/>
            </p:nvSpPr>
            <p:spPr bwMode="auto">
              <a:xfrm>
                <a:off x="3086" y="2247"/>
                <a:ext cx="59" cy="11"/>
              </a:xfrm>
              <a:custGeom>
                <a:avLst/>
                <a:gdLst>
                  <a:gd name="T0" fmla="*/ 0 w 22"/>
                  <a:gd name="T1" fmla="*/ 4 h 4"/>
                  <a:gd name="T2" fmla="*/ 0 w 22"/>
                  <a:gd name="T3" fmla="*/ 4 h 4"/>
                  <a:gd name="T4" fmla="*/ 0 w 22"/>
                  <a:gd name="T5" fmla="*/ 3 h 4"/>
                  <a:gd name="T6" fmla="*/ 22 w 22"/>
                  <a:gd name="T7" fmla="*/ 0 h 4"/>
                  <a:gd name="T8" fmla="*/ 22 w 22"/>
                  <a:gd name="T9" fmla="*/ 0 h 4"/>
                  <a:gd name="T10" fmla="*/ 22 w 22"/>
                  <a:gd name="T11" fmla="*/ 0 h 4"/>
                  <a:gd name="T12" fmla="*/ 0 w 22"/>
                  <a:gd name="T13" fmla="*/ 4 h 4"/>
                  <a:gd name="T14" fmla="*/ 0 w 2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29" name="Freeform 36151"/>
              <p:cNvSpPr>
                <a:spLocks/>
              </p:cNvSpPr>
              <p:nvPr/>
            </p:nvSpPr>
            <p:spPr bwMode="auto">
              <a:xfrm>
                <a:off x="3086" y="2161"/>
                <a:ext cx="3" cy="97"/>
              </a:xfrm>
              <a:custGeom>
                <a:avLst/>
                <a:gdLst>
                  <a:gd name="T0" fmla="*/ 0 w 1"/>
                  <a:gd name="T1" fmla="*/ 36 h 36"/>
                  <a:gd name="T2" fmla="*/ 0 w 1"/>
                  <a:gd name="T3" fmla="*/ 36 h 36"/>
                  <a:gd name="T4" fmla="*/ 0 w 1"/>
                  <a:gd name="T5" fmla="*/ 0 h 36"/>
                  <a:gd name="T6" fmla="*/ 0 w 1"/>
                  <a:gd name="T7" fmla="*/ 0 h 36"/>
                  <a:gd name="T8" fmla="*/ 0 w 1"/>
                  <a:gd name="T9" fmla="*/ 0 h 36"/>
                  <a:gd name="T10" fmla="*/ 0 w 1"/>
                  <a:gd name="T11" fmla="*/ 0 h 36"/>
                  <a:gd name="T12" fmla="*/ 1 w 1"/>
                  <a:gd name="T13" fmla="*/ 36 h 36"/>
                  <a:gd name="T14" fmla="*/ 0 w 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0" name="Freeform 36152"/>
              <p:cNvSpPr>
                <a:spLocks/>
              </p:cNvSpPr>
              <p:nvPr/>
            </p:nvSpPr>
            <p:spPr bwMode="auto">
              <a:xfrm>
                <a:off x="3086" y="2161"/>
                <a:ext cx="89" cy="49"/>
              </a:xfrm>
              <a:custGeom>
                <a:avLst/>
                <a:gdLst>
                  <a:gd name="T0" fmla="*/ 33 w 33"/>
                  <a:gd name="T1" fmla="*/ 18 h 18"/>
                  <a:gd name="T2" fmla="*/ 33 w 33"/>
                  <a:gd name="T3" fmla="*/ 18 h 18"/>
                  <a:gd name="T4" fmla="*/ 0 w 33"/>
                  <a:gd name="T5" fmla="*/ 1 h 18"/>
                  <a:gd name="T6" fmla="*/ 0 w 33"/>
                  <a:gd name="T7" fmla="*/ 0 h 18"/>
                  <a:gd name="T8" fmla="*/ 0 w 33"/>
                  <a:gd name="T9" fmla="*/ 0 h 18"/>
                  <a:gd name="T10" fmla="*/ 33 w 33"/>
                  <a:gd name="T11" fmla="*/ 17 h 18"/>
                  <a:gd name="T12" fmla="*/ 33 w 33"/>
                  <a:gd name="T13" fmla="*/ 18 h 18"/>
                  <a:gd name="T14" fmla="*/ 33 w 3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8">
                    <a:moveTo>
                      <a:pt x="33" y="18"/>
                    </a:moveTo>
                    <a:cubicBezTo>
                      <a:pt x="33" y="18"/>
                      <a:pt x="33" y="18"/>
                      <a:pt x="33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1" name="Freeform 36153"/>
              <p:cNvSpPr>
                <a:spLocks/>
              </p:cNvSpPr>
              <p:nvPr/>
            </p:nvSpPr>
            <p:spPr bwMode="auto">
              <a:xfrm>
                <a:off x="3172" y="2207"/>
                <a:ext cx="40" cy="54"/>
              </a:xfrm>
              <a:custGeom>
                <a:avLst/>
                <a:gdLst>
                  <a:gd name="T0" fmla="*/ 14 w 15"/>
                  <a:gd name="T1" fmla="*/ 20 h 20"/>
                  <a:gd name="T2" fmla="*/ 14 w 15"/>
                  <a:gd name="T3" fmla="*/ 20 h 20"/>
                  <a:gd name="T4" fmla="*/ 1 w 15"/>
                  <a:gd name="T5" fmla="*/ 1 h 20"/>
                  <a:gd name="T6" fmla="*/ 1 w 15"/>
                  <a:gd name="T7" fmla="*/ 0 h 20"/>
                  <a:gd name="T8" fmla="*/ 1 w 15"/>
                  <a:gd name="T9" fmla="*/ 0 h 20"/>
                  <a:gd name="T10" fmla="*/ 14 w 15"/>
                  <a:gd name="T11" fmla="*/ 20 h 20"/>
                  <a:gd name="T12" fmla="*/ 14 w 15"/>
                  <a:gd name="T13" fmla="*/ 20 h 20"/>
                  <a:gd name="T14" fmla="*/ 14 w 1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0">
                    <a:moveTo>
                      <a:pt x="14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2" name="Freeform 36154"/>
              <p:cNvSpPr>
                <a:spLocks/>
              </p:cNvSpPr>
              <p:nvPr/>
            </p:nvSpPr>
            <p:spPr bwMode="auto">
              <a:xfrm>
                <a:off x="3102" y="2261"/>
                <a:ext cx="110" cy="8"/>
              </a:xfrm>
              <a:custGeom>
                <a:avLst/>
                <a:gdLst>
                  <a:gd name="T0" fmla="*/ 1 w 41"/>
                  <a:gd name="T1" fmla="*/ 3 h 3"/>
                  <a:gd name="T2" fmla="*/ 1 w 41"/>
                  <a:gd name="T3" fmla="*/ 2 h 3"/>
                  <a:gd name="T4" fmla="*/ 1 w 41"/>
                  <a:gd name="T5" fmla="*/ 2 h 3"/>
                  <a:gd name="T6" fmla="*/ 40 w 41"/>
                  <a:gd name="T7" fmla="*/ 0 h 3"/>
                  <a:gd name="T8" fmla="*/ 41 w 41"/>
                  <a:gd name="T9" fmla="*/ 0 h 3"/>
                  <a:gd name="T10" fmla="*/ 40 w 41"/>
                  <a:gd name="T11" fmla="*/ 0 h 3"/>
                  <a:gd name="T12" fmla="*/ 1 w 41"/>
                  <a:gd name="T13" fmla="*/ 3 h 3"/>
                  <a:gd name="T14" fmla="*/ 1 w 4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">
                    <a:moveTo>
                      <a:pt x="1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3" name="Freeform 36155"/>
              <p:cNvSpPr>
                <a:spLocks/>
              </p:cNvSpPr>
              <p:nvPr/>
            </p:nvSpPr>
            <p:spPr bwMode="auto">
              <a:xfrm>
                <a:off x="3102" y="2239"/>
                <a:ext cx="19" cy="30"/>
              </a:xfrm>
              <a:custGeom>
                <a:avLst/>
                <a:gdLst>
                  <a:gd name="T0" fmla="*/ 1 w 7"/>
                  <a:gd name="T1" fmla="*/ 11 h 11"/>
                  <a:gd name="T2" fmla="*/ 1 w 7"/>
                  <a:gd name="T3" fmla="*/ 11 h 11"/>
                  <a:gd name="T4" fmla="*/ 1 w 7"/>
                  <a:gd name="T5" fmla="*/ 10 h 11"/>
                  <a:gd name="T6" fmla="*/ 7 w 7"/>
                  <a:gd name="T7" fmla="*/ 1 h 11"/>
                  <a:gd name="T8" fmla="*/ 7 w 7"/>
                  <a:gd name="T9" fmla="*/ 0 h 11"/>
                  <a:gd name="T10" fmla="*/ 7 w 7"/>
                  <a:gd name="T11" fmla="*/ 1 h 11"/>
                  <a:gd name="T12" fmla="*/ 1 w 7"/>
                  <a:gd name="T13" fmla="*/ 10 h 11"/>
                  <a:gd name="T14" fmla="*/ 1 w 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4" name="Freeform 36156"/>
              <p:cNvSpPr>
                <a:spLocks/>
              </p:cNvSpPr>
              <p:nvPr/>
            </p:nvSpPr>
            <p:spPr bwMode="auto">
              <a:xfrm>
                <a:off x="3054" y="2239"/>
                <a:ext cx="67" cy="3"/>
              </a:xfrm>
              <a:custGeom>
                <a:avLst/>
                <a:gdLst>
                  <a:gd name="T0" fmla="*/ 25 w 25"/>
                  <a:gd name="T1" fmla="*/ 1 h 1"/>
                  <a:gd name="T2" fmla="*/ 25 w 25"/>
                  <a:gd name="T3" fmla="*/ 1 h 1"/>
                  <a:gd name="T4" fmla="*/ 0 w 25"/>
                  <a:gd name="T5" fmla="*/ 0 h 1"/>
                  <a:gd name="T6" fmla="*/ 0 w 25"/>
                  <a:gd name="T7" fmla="*/ 0 h 1"/>
                  <a:gd name="T8" fmla="*/ 0 w 25"/>
                  <a:gd name="T9" fmla="*/ 0 h 1"/>
                  <a:gd name="T10" fmla="*/ 25 w 25"/>
                  <a:gd name="T11" fmla="*/ 0 h 1"/>
                  <a:gd name="T12" fmla="*/ 25 w 25"/>
                  <a:gd name="T13" fmla="*/ 1 h 1"/>
                  <a:gd name="T14" fmla="*/ 25 w 25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">
                    <a:moveTo>
                      <a:pt x="25" y="1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5" name="Freeform 36157"/>
              <p:cNvSpPr>
                <a:spLocks/>
              </p:cNvSpPr>
              <p:nvPr/>
            </p:nvSpPr>
            <p:spPr bwMode="auto">
              <a:xfrm>
                <a:off x="2974" y="2180"/>
                <a:ext cx="80" cy="59"/>
              </a:xfrm>
              <a:custGeom>
                <a:avLst/>
                <a:gdLst>
                  <a:gd name="T0" fmla="*/ 30 w 30"/>
                  <a:gd name="T1" fmla="*/ 22 h 22"/>
                  <a:gd name="T2" fmla="*/ 30 w 30"/>
                  <a:gd name="T3" fmla="*/ 22 h 22"/>
                  <a:gd name="T4" fmla="*/ 0 w 30"/>
                  <a:gd name="T5" fmla="*/ 0 h 22"/>
                  <a:gd name="T6" fmla="*/ 0 w 30"/>
                  <a:gd name="T7" fmla="*/ 0 h 22"/>
                  <a:gd name="T8" fmla="*/ 0 w 30"/>
                  <a:gd name="T9" fmla="*/ 0 h 22"/>
                  <a:gd name="T10" fmla="*/ 30 w 30"/>
                  <a:gd name="T11" fmla="*/ 22 h 22"/>
                  <a:gd name="T12" fmla="*/ 30 w 30"/>
                  <a:gd name="T13" fmla="*/ 22 h 22"/>
                  <a:gd name="T14" fmla="*/ 30 w 30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2">
                    <a:moveTo>
                      <a:pt x="30" y="22"/>
                    </a:moveTo>
                    <a:cubicBezTo>
                      <a:pt x="30" y="22"/>
                      <a:pt x="30" y="22"/>
                      <a:pt x="30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6" name="Freeform 36158"/>
              <p:cNvSpPr>
                <a:spLocks/>
              </p:cNvSpPr>
              <p:nvPr/>
            </p:nvSpPr>
            <p:spPr bwMode="auto">
              <a:xfrm>
                <a:off x="2955" y="2212"/>
                <a:ext cx="67" cy="9"/>
              </a:xfrm>
              <a:custGeom>
                <a:avLst/>
                <a:gdLst>
                  <a:gd name="T0" fmla="*/ 25 w 25"/>
                  <a:gd name="T1" fmla="*/ 3 h 3"/>
                  <a:gd name="T2" fmla="*/ 25 w 25"/>
                  <a:gd name="T3" fmla="*/ 3 h 3"/>
                  <a:gd name="T4" fmla="*/ 0 w 25"/>
                  <a:gd name="T5" fmla="*/ 1 h 3"/>
                  <a:gd name="T6" fmla="*/ 0 w 25"/>
                  <a:gd name="T7" fmla="*/ 1 h 3"/>
                  <a:gd name="T8" fmla="*/ 0 w 25"/>
                  <a:gd name="T9" fmla="*/ 0 h 3"/>
                  <a:gd name="T10" fmla="*/ 25 w 25"/>
                  <a:gd name="T11" fmla="*/ 3 h 3"/>
                  <a:gd name="T12" fmla="*/ 25 w 25"/>
                  <a:gd name="T13" fmla="*/ 3 h 3"/>
                  <a:gd name="T14" fmla="*/ 25 w 2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7" name="Freeform 36159"/>
              <p:cNvSpPr>
                <a:spLocks/>
              </p:cNvSpPr>
              <p:nvPr/>
            </p:nvSpPr>
            <p:spPr bwMode="auto">
              <a:xfrm>
                <a:off x="2955" y="2212"/>
                <a:ext cx="118" cy="19"/>
              </a:xfrm>
              <a:custGeom>
                <a:avLst/>
                <a:gdLst>
                  <a:gd name="T0" fmla="*/ 43 w 44"/>
                  <a:gd name="T1" fmla="*/ 7 h 7"/>
                  <a:gd name="T2" fmla="*/ 43 w 44"/>
                  <a:gd name="T3" fmla="*/ 7 h 7"/>
                  <a:gd name="T4" fmla="*/ 0 w 44"/>
                  <a:gd name="T5" fmla="*/ 1 h 7"/>
                  <a:gd name="T6" fmla="*/ 0 w 44"/>
                  <a:gd name="T7" fmla="*/ 1 h 7"/>
                  <a:gd name="T8" fmla="*/ 0 w 44"/>
                  <a:gd name="T9" fmla="*/ 0 h 7"/>
                  <a:gd name="T10" fmla="*/ 43 w 44"/>
                  <a:gd name="T11" fmla="*/ 7 h 7"/>
                  <a:gd name="T12" fmla="*/ 44 w 44"/>
                  <a:gd name="T13" fmla="*/ 7 h 7"/>
                  <a:gd name="T14" fmla="*/ 43 w 4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7">
                    <a:moveTo>
                      <a:pt x="43" y="7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8" name="Freeform 36160"/>
              <p:cNvSpPr>
                <a:spLocks/>
              </p:cNvSpPr>
              <p:nvPr/>
            </p:nvSpPr>
            <p:spPr bwMode="auto">
              <a:xfrm>
                <a:off x="3070" y="2229"/>
                <a:ext cx="19" cy="29"/>
              </a:xfrm>
              <a:custGeom>
                <a:avLst/>
                <a:gdLst>
                  <a:gd name="T0" fmla="*/ 6 w 7"/>
                  <a:gd name="T1" fmla="*/ 11 h 11"/>
                  <a:gd name="T2" fmla="*/ 6 w 7"/>
                  <a:gd name="T3" fmla="*/ 11 h 11"/>
                  <a:gd name="T4" fmla="*/ 0 w 7"/>
                  <a:gd name="T5" fmla="*/ 1 h 11"/>
                  <a:gd name="T6" fmla="*/ 0 w 7"/>
                  <a:gd name="T7" fmla="*/ 1 h 11"/>
                  <a:gd name="T8" fmla="*/ 1 w 7"/>
                  <a:gd name="T9" fmla="*/ 1 h 11"/>
                  <a:gd name="T10" fmla="*/ 7 w 7"/>
                  <a:gd name="T11" fmla="*/ 11 h 11"/>
                  <a:gd name="T12" fmla="*/ 7 w 7"/>
                  <a:gd name="T13" fmla="*/ 11 h 11"/>
                  <a:gd name="T14" fmla="*/ 6 w 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39" name="Freeform 36161"/>
              <p:cNvSpPr>
                <a:spLocks/>
              </p:cNvSpPr>
              <p:nvPr/>
            </p:nvSpPr>
            <p:spPr bwMode="auto">
              <a:xfrm>
                <a:off x="3086" y="2239"/>
                <a:ext cx="35" cy="19"/>
              </a:xfrm>
              <a:custGeom>
                <a:avLst/>
                <a:gdLst>
                  <a:gd name="T0" fmla="*/ 0 w 13"/>
                  <a:gd name="T1" fmla="*/ 7 h 7"/>
                  <a:gd name="T2" fmla="*/ 0 w 13"/>
                  <a:gd name="T3" fmla="*/ 7 h 7"/>
                  <a:gd name="T4" fmla="*/ 0 w 13"/>
                  <a:gd name="T5" fmla="*/ 6 h 7"/>
                  <a:gd name="T6" fmla="*/ 13 w 13"/>
                  <a:gd name="T7" fmla="*/ 0 h 7"/>
                  <a:gd name="T8" fmla="*/ 13 w 13"/>
                  <a:gd name="T9" fmla="*/ 1 h 7"/>
                  <a:gd name="T10" fmla="*/ 13 w 13"/>
                  <a:gd name="T11" fmla="*/ 1 h 7"/>
                  <a:gd name="T12" fmla="*/ 1 w 13"/>
                  <a:gd name="T13" fmla="*/ 7 h 7"/>
                  <a:gd name="T14" fmla="*/ 0 w 1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0" name="Freeform 36162"/>
              <p:cNvSpPr>
                <a:spLocks/>
              </p:cNvSpPr>
              <p:nvPr/>
            </p:nvSpPr>
            <p:spPr bwMode="auto">
              <a:xfrm>
                <a:off x="3118" y="2207"/>
                <a:ext cx="57" cy="35"/>
              </a:xfrm>
              <a:custGeom>
                <a:avLst/>
                <a:gdLst>
                  <a:gd name="T0" fmla="*/ 1 w 21"/>
                  <a:gd name="T1" fmla="*/ 13 h 13"/>
                  <a:gd name="T2" fmla="*/ 1 w 21"/>
                  <a:gd name="T3" fmla="*/ 13 h 13"/>
                  <a:gd name="T4" fmla="*/ 1 w 21"/>
                  <a:gd name="T5" fmla="*/ 12 h 13"/>
                  <a:gd name="T6" fmla="*/ 21 w 21"/>
                  <a:gd name="T7" fmla="*/ 0 h 13"/>
                  <a:gd name="T8" fmla="*/ 21 w 21"/>
                  <a:gd name="T9" fmla="*/ 0 h 13"/>
                  <a:gd name="T10" fmla="*/ 21 w 21"/>
                  <a:gd name="T11" fmla="*/ 1 h 13"/>
                  <a:gd name="T12" fmla="*/ 1 w 21"/>
                  <a:gd name="T13" fmla="*/ 13 h 13"/>
                  <a:gd name="T14" fmla="*/ 1 w 2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3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1" name="Freeform 36163"/>
              <p:cNvSpPr>
                <a:spLocks/>
              </p:cNvSpPr>
              <p:nvPr/>
            </p:nvSpPr>
            <p:spPr bwMode="auto">
              <a:xfrm>
                <a:off x="3150" y="2207"/>
                <a:ext cx="25" cy="89"/>
              </a:xfrm>
              <a:custGeom>
                <a:avLst/>
                <a:gdLst>
                  <a:gd name="T0" fmla="*/ 1 w 9"/>
                  <a:gd name="T1" fmla="*/ 33 h 33"/>
                  <a:gd name="T2" fmla="*/ 1 w 9"/>
                  <a:gd name="T3" fmla="*/ 33 h 33"/>
                  <a:gd name="T4" fmla="*/ 0 w 9"/>
                  <a:gd name="T5" fmla="*/ 32 h 33"/>
                  <a:gd name="T6" fmla="*/ 8 w 9"/>
                  <a:gd name="T7" fmla="*/ 0 h 33"/>
                  <a:gd name="T8" fmla="*/ 9 w 9"/>
                  <a:gd name="T9" fmla="*/ 0 h 33"/>
                  <a:gd name="T10" fmla="*/ 9 w 9"/>
                  <a:gd name="T11" fmla="*/ 0 h 33"/>
                  <a:gd name="T12" fmla="*/ 1 w 9"/>
                  <a:gd name="T13" fmla="*/ 33 h 33"/>
                  <a:gd name="T14" fmla="*/ 1 w 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3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2" name="Freeform 36164"/>
              <p:cNvSpPr>
                <a:spLocks/>
              </p:cNvSpPr>
              <p:nvPr/>
            </p:nvSpPr>
            <p:spPr bwMode="auto">
              <a:xfrm>
                <a:off x="3150" y="2218"/>
                <a:ext cx="6" cy="78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0 w 2"/>
                  <a:gd name="T5" fmla="*/ 28 h 29"/>
                  <a:gd name="T6" fmla="*/ 1 w 2"/>
                  <a:gd name="T7" fmla="*/ 0 h 29"/>
                  <a:gd name="T8" fmla="*/ 1 w 2"/>
                  <a:gd name="T9" fmla="*/ 0 h 29"/>
                  <a:gd name="T10" fmla="*/ 2 w 2"/>
                  <a:gd name="T11" fmla="*/ 0 h 29"/>
                  <a:gd name="T12" fmla="*/ 1 w 2"/>
                  <a:gd name="T13" fmla="*/ 28 h 29"/>
                  <a:gd name="T14" fmla="*/ 1 w 2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3" name="Freeform 36165"/>
              <p:cNvSpPr>
                <a:spLocks/>
              </p:cNvSpPr>
              <p:nvPr/>
            </p:nvSpPr>
            <p:spPr bwMode="auto">
              <a:xfrm>
                <a:off x="3075" y="2218"/>
                <a:ext cx="81" cy="37"/>
              </a:xfrm>
              <a:custGeom>
                <a:avLst/>
                <a:gdLst>
                  <a:gd name="T0" fmla="*/ 0 w 30"/>
                  <a:gd name="T1" fmla="*/ 14 h 14"/>
                  <a:gd name="T2" fmla="*/ 0 w 30"/>
                  <a:gd name="T3" fmla="*/ 14 h 14"/>
                  <a:gd name="T4" fmla="*/ 0 w 30"/>
                  <a:gd name="T5" fmla="*/ 14 h 14"/>
                  <a:gd name="T6" fmla="*/ 29 w 30"/>
                  <a:gd name="T7" fmla="*/ 0 h 14"/>
                  <a:gd name="T8" fmla="*/ 30 w 30"/>
                  <a:gd name="T9" fmla="*/ 0 h 14"/>
                  <a:gd name="T10" fmla="*/ 29 w 30"/>
                  <a:gd name="T11" fmla="*/ 0 h 14"/>
                  <a:gd name="T12" fmla="*/ 0 w 30"/>
                  <a:gd name="T13" fmla="*/ 14 h 14"/>
                  <a:gd name="T14" fmla="*/ 0 w 3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4" name="Freeform 36166"/>
              <p:cNvSpPr>
                <a:spLocks/>
              </p:cNvSpPr>
              <p:nvPr/>
            </p:nvSpPr>
            <p:spPr bwMode="auto">
              <a:xfrm>
                <a:off x="3070" y="2229"/>
                <a:ext cx="8" cy="26"/>
              </a:xfrm>
              <a:custGeom>
                <a:avLst/>
                <a:gdLst>
                  <a:gd name="T0" fmla="*/ 2 w 3"/>
                  <a:gd name="T1" fmla="*/ 10 h 10"/>
                  <a:gd name="T2" fmla="*/ 2 w 3"/>
                  <a:gd name="T3" fmla="*/ 10 h 10"/>
                  <a:gd name="T4" fmla="*/ 0 w 3"/>
                  <a:gd name="T5" fmla="*/ 1 h 10"/>
                  <a:gd name="T6" fmla="*/ 0 w 3"/>
                  <a:gd name="T7" fmla="*/ 1 h 10"/>
                  <a:gd name="T8" fmla="*/ 1 w 3"/>
                  <a:gd name="T9" fmla="*/ 1 h 10"/>
                  <a:gd name="T10" fmla="*/ 3 w 3"/>
                  <a:gd name="T11" fmla="*/ 10 h 10"/>
                  <a:gd name="T12" fmla="*/ 2 w 3"/>
                  <a:gd name="T13" fmla="*/ 10 h 10"/>
                  <a:gd name="T14" fmla="*/ 2 w 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5" name="Freeform 36167"/>
              <p:cNvSpPr>
                <a:spLocks/>
              </p:cNvSpPr>
              <p:nvPr/>
            </p:nvSpPr>
            <p:spPr bwMode="auto">
              <a:xfrm>
                <a:off x="3075" y="2129"/>
                <a:ext cx="11" cy="126"/>
              </a:xfrm>
              <a:custGeom>
                <a:avLst/>
                <a:gdLst>
                  <a:gd name="T0" fmla="*/ 0 w 4"/>
                  <a:gd name="T1" fmla="*/ 47 h 47"/>
                  <a:gd name="T2" fmla="*/ 0 w 4"/>
                  <a:gd name="T3" fmla="*/ 47 h 47"/>
                  <a:gd name="T4" fmla="*/ 0 w 4"/>
                  <a:gd name="T5" fmla="*/ 47 h 47"/>
                  <a:gd name="T6" fmla="*/ 3 w 4"/>
                  <a:gd name="T7" fmla="*/ 1 h 47"/>
                  <a:gd name="T8" fmla="*/ 4 w 4"/>
                  <a:gd name="T9" fmla="*/ 0 h 47"/>
                  <a:gd name="T10" fmla="*/ 4 w 4"/>
                  <a:gd name="T11" fmla="*/ 1 h 47"/>
                  <a:gd name="T12" fmla="*/ 1 w 4"/>
                  <a:gd name="T13" fmla="*/ 47 h 47"/>
                  <a:gd name="T14" fmla="*/ 0 w 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7"/>
                      <a:pt x="0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6" name="Freeform 36168"/>
              <p:cNvSpPr>
                <a:spLocks/>
              </p:cNvSpPr>
              <p:nvPr/>
            </p:nvSpPr>
            <p:spPr bwMode="auto">
              <a:xfrm>
                <a:off x="3057" y="2129"/>
                <a:ext cx="29" cy="30"/>
              </a:xfrm>
              <a:custGeom>
                <a:avLst/>
                <a:gdLst>
                  <a:gd name="T0" fmla="*/ 0 w 11"/>
                  <a:gd name="T1" fmla="*/ 11 h 11"/>
                  <a:gd name="T2" fmla="*/ 0 w 11"/>
                  <a:gd name="T3" fmla="*/ 11 h 11"/>
                  <a:gd name="T4" fmla="*/ 0 w 11"/>
                  <a:gd name="T5" fmla="*/ 11 h 11"/>
                  <a:gd name="T6" fmla="*/ 10 w 11"/>
                  <a:gd name="T7" fmla="*/ 0 h 11"/>
                  <a:gd name="T8" fmla="*/ 11 w 11"/>
                  <a:gd name="T9" fmla="*/ 0 h 11"/>
                  <a:gd name="T10" fmla="*/ 11 w 11"/>
                  <a:gd name="T11" fmla="*/ 1 h 11"/>
                  <a:gd name="T12" fmla="*/ 1 w 11"/>
                  <a:gd name="T13" fmla="*/ 11 h 11"/>
                  <a:gd name="T14" fmla="*/ 0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7" name="Freeform 36169"/>
              <p:cNvSpPr>
                <a:spLocks/>
              </p:cNvSpPr>
              <p:nvPr/>
            </p:nvSpPr>
            <p:spPr bwMode="auto">
              <a:xfrm>
                <a:off x="3057" y="2156"/>
                <a:ext cx="99" cy="62"/>
              </a:xfrm>
              <a:custGeom>
                <a:avLst/>
                <a:gdLst>
                  <a:gd name="T0" fmla="*/ 36 w 37"/>
                  <a:gd name="T1" fmla="*/ 23 h 23"/>
                  <a:gd name="T2" fmla="*/ 36 w 37"/>
                  <a:gd name="T3" fmla="*/ 23 h 23"/>
                  <a:gd name="T4" fmla="*/ 0 w 37"/>
                  <a:gd name="T5" fmla="*/ 1 h 23"/>
                  <a:gd name="T6" fmla="*/ 0 w 37"/>
                  <a:gd name="T7" fmla="*/ 1 h 23"/>
                  <a:gd name="T8" fmla="*/ 1 w 37"/>
                  <a:gd name="T9" fmla="*/ 0 h 23"/>
                  <a:gd name="T10" fmla="*/ 36 w 37"/>
                  <a:gd name="T11" fmla="*/ 23 h 23"/>
                  <a:gd name="T12" fmla="*/ 37 w 37"/>
                  <a:gd name="T13" fmla="*/ 23 h 23"/>
                  <a:gd name="T14" fmla="*/ 36 w 37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3">
                    <a:moveTo>
                      <a:pt x="36" y="23"/>
                    </a:moveTo>
                    <a:cubicBezTo>
                      <a:pt x="36" y="23"/>
                      <a:pt x="36" y="23"/>
                      <a:pt x="36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6" y="23"/>
                      <a:pt x="36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8" name="Freeform 36170"/>
              <p:cNvSpPr>
                <a:spLocks/>
              </p:cNvSpPr>
              <p:nvPr/>
            </p:nvSpPr>
            <p:spPr bwMode="auto">
              <a:xfrm>
                <a:off x="3083" y="2129"/>
                <a:ext cx="73" cy="89"/>
              </a:xfrm>
              <a:custGeom>
                <a:avLst/>
                <a:gdLst>
                  <a:gd name="T0" fmla="*/ 26 w 27"/>
                  <a:gd name="T1" fmla="*/ 33 h 33"/>
                  <a:gd name="T2" fmla="*/ 26 w 27"/>
                  <a:gd name="T3" fmla="*/ 33 h 33"/>
                  <a:gd name="T4" fmla="*/ 0 w 27"/>
                  <a:gd name="T5" fmla="*/ 1 h 33"/>
                  <a:gd name="T6" fmla="*/ 0 w 27"/>
                  <a:gd name="T7" fmla="*/ 0 h 33"/>
                  <a:gd name="T8" fmla="*/ 1 w 27"/>
                  <a:gd name="T9" fmla="*/ 1 h 33"/>
                  <a:gd name="T10" fmla="*/ 27 w 27"/>
                  <a:gd name="T11" fmla="*/ 33 h 33"/>
                  <a:gd name="T12" fmla="*/ 27 w 27"/>
                  <a:gd name="T13" fmla="*/ 33 h 33"/>
                  <a:gd name="T14" fmla="*/ 26 w 27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3">
                    <a:moveTo>
                      <a:pt x="26" y="33"/>
                    </a:moveTo>
                    <a:cubicBezTo>
                      <a:pt x="26" y="33"/>
                      <a:pt x="26" y="33"/>
                      <a:pt x="26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3"/>
                      <a:pt x="26" y="33"/>
                      <a:pt x="26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49" name="Freeform 36171"/>
              <p:cNvSpPr>
                <a:spLocks/>
              </p:cNvSpPr>
              <p:nvPr/>
            </p:nvSpPr>
            <p:spPr bwMode="auto">
              <a:xfrm>
                <a:off x="3083" y="2129"/>
                <a:ext cx="27" cy="81"/>
              </a:xfrm>
              <a:custGeom>
                <a:avLst/>
                <a:gdLst>
                  <a:gd name="T0" fmla="*/ 10 w 10"/>
                  <a:gd name="T1" fmla="*/ 30 h 30"/>
                  <a:gd name="T2" fmla="*/ 10 w 10"/>
                  <a:gd name="T3" fmla="*/ 30 h 30"/>
                  <a:gd name="T4" fmla="*/ 0 w 10"/>
                  <a:gd name="T5" fmla="*/ 1 h 30"/>
                  <a:gd name="T6" fmla="*/ 1 w 10"/>
                  <a:gd name="T7" fmla="*/ 0 h 30"/>
                  <a:gd name="T8" fmla="*/ 1 w 10"/>
                  <a:gd name="T9" fmla="*/ 1 h 30"/>
                  <a:gd name="T10" fmla="*/ 10 w 10"/>
                  <a:gd name="T11" fmla="*/ 29 h 30"/>
                  <a:gd name="T12" fmla="*/ 10 w 10"/>
                  <a:gd name="T13" fmla="*/ 30 h 30"/>
                  <a:gd name="T14" fmla="*/ 10 w 1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0"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0" name="Freeform 36172"/>
              <p:cNvSpPr>
                <a:spLocks/>
              </p:cNvSpPr>
              <p:nvPr/>
            </p:nvSpPr>
            <p:spPr bwMode="auto">
              <a:xfrm>
                <a:off x="3102" y="2207"/>
                <a:ext cx="73" cy="62"/>
              </a:xfrm>
              <a:custGeom>
                <a:avLst/>
                <a:gdLst>
                  <a:gd name="T0" fmla="*/ 1 w 27"/>
                  <a:gd name="T1" fmla="*/ 23 h 23"/>
                  <a:gd name="T2" fmla="*/ 1 w 27"/>
                  <a:gd name="T3" fmla="*/ 23 h 23"/>
                  <a:gd name="T4" fmla="*/ 1 w 27"/>
                  <a:gd name="T5" fmla="*/ 22 h 23"/>
                  <a:gd name="T6" fmla="*/ 27 w 27"/>
                  <a:gd name="T7" fmla="*/ 0 h 23"/>
                  <a:gd name="T8" fmla="*/ 27 w 27"/>
                  <a:gd name="T9" fmla="*/ 0 h 23"/>
                  <a:gd name="T10" fmla="*/ 27 w 27"/>
                  <a:gd name="T11" fmla="*/ 1 h 23"/>
                  <a:gd name="T12" fmla="*/ 1 w 27"/>
                  <a:gd name="T13" fmla="*/ 23 h 23"/>
                  <a:gd name="T14" fmla="*/ 1 w 27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3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1" name="Freeform 36173"/>
              <p:cNvSpPr>
                <a:spLocks/>
              </p:cNvSpPr>
              <p:nvPr/>
            </p:nvSpPr>
            <p:spPr bwMode="auto">
              <a:xfrm>
                <a:off x="3129" y="2177"/>
                <a:ext cx="48" cy="108"/>
              </a:xfrm>
              <a:custGeom>
                <a:avLst/>
                <a:gdLst>
                  <a:gd name="T0" fmla="*/ 1 w 18"/>
                  <a:gd name="T1" fmla="*/ 40 h 40"/>
                  <a:gd name="T2" fmla="*/ 1 w 18"/>
                  <a:gd name="T3" fmla="*/ 40 h 40"/>
                  <a:gd name="T4" fmla="*/ 0 w 18"/>
                  <a:gd name="T5" fmla="*/ 40 h 40"/>
                  <a:gd name="T6" fmla="*/ 17 w 18"/>
                  <a:gd name="T7" fmla="*/ 0 h 40"/>
                  <a:gd name="T8" fmla="*/ 17 w 18"/>
                  <a:gd name="T9" fmla="*/ 0 h 40"/>
                  <a:gd name="T10" fmla="*/ 18 w 18"/>
                  <a:gd name="T11" fmla="*/ 0 h 40"/>
                  <a:gd name="T12" fmla="*/ 1 w 18"/>
                  <a:gd name="T13" fmla="*/ 40 h 40"/>
                  <a:gd name="T14" fmla="*/ 1 w 18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2" name="Freeform 36174"/>
              <p:cNvSpPr>
                <a:spLocks/>
              </p:cNvSpPr>
              <p:nvPr/>
            </p:nvSpPr>
            <p:spPr bwMode="auto">
              <a:xfrm>
                <a:off x="3102" y="2247"/>
                <a:ext cx="43" cy="22"/>
              </a:xfrm>
              <a:custGeom>
                <a:avLst/>
                <a:gdLst>
                  <a:gd name="T0" fmla="*/ 1 w 16"/>
                  <a:gd name="T1" fmla="*/ 8 h 8"/>
                  <a:gd name="T2" fmla="*/ 1 w 16"/>
                  <a:gd name="T3" fmla="*/ 7 h 8"/>
                  <a:gd name="T4" fmla="*/ 1 w 16"/>
                  <a:gd name="T5" fmla="*/ 7 h 8"/>
                  <a:gd name="T6" fmla="*/ 16 w 16"/>
                  <a:gd name="T7" fmla="*/ 0 h 8"/>
                  <a:gd name="T8" fmla="*/ 16 w 16"/>
                  <a:gd name="T9" fmla="*/ 0 h 8"/>
                  <a:gd name="T10" fmla="*/ 16 w 16"/>
                  <a:gd name="T11" fmla="*/ 0 h 8"/>
                  <a:gd name="T12" fmla="*/ 1 w 16"/>
                  <a:gd name="T13" fmla="*/ 8 h 8"/>
                  <a:gd name="T14" fmla="*/ 1 w 16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3" name="Freeform 36175"/>
              <p:cNvSpPr>
                <a:spLocks/>
              </p:cNvSpPr>
              <p:nvPr/>
            </p:nvSpPr>
            <p:spPr bwMode="auto">
              <a:xfrm>
                <a:off x="3102" y="2231"/>
                <a:ext cx="118" cy="38"/>
              </a:xfrm>
              <a:custGeom>
                <a:avLst/>
                <a:gdLst>
                  <a:gd name="T0" fmla="*/ 1 w 44"/>
                  <a:gd name="T1" fmla="*/ 14 h 14"/>
                  <a:gd name="T2" fmla="*/ 1 w 44"/>
                  <a:gd name="T3" fmla="*/ 13 h 14"/>
                  <a:gd name="T4" fmla="*/ 1 w 44"/>
                  <a:gd name="T5" fmla="*/ 13 h 14"/>
                  <a:gd name="T6" fmla="*/ 44 w 44"/>
                  <a:gd name="T7" fmla="*/ 0 h 14"/>
                  <a:gd name="T8" fmla="*/ 44 w 44"/>
                  <a:gd name="T9" fmla="*/ 0 h 14"/>
                  <a:gd name="T10" fmla="*/ 44 w 44"/>
                  <a:gd name="T11" fmla="*/ 1 h 14"/>
                  <a:gd name="T12" fmla="*/ 1 w 44"/>
                  <a:gd name="T13" fmla="*/ 14 h 14"/>
                  <a:gd name="T14" fmla="*/ 1 w 44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4">
                    <a:moveTo>
                      <a:pt x="1" y="14"/>
                    </a:move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4" name="Freeform 36176"/>
              <p:cNvSpPr>
                <a:spLocks/>
              </p:cNvSpPr>
              <p:nvPr/>
            </p:nvSpPr>
            <p:spPr bwMode="auto">
              <a:xfrm>
                <a:off x="3118" y="2231"/>
                <a:ext cx="102" cy="11"/>
              </a:xfrm>
              <a:custGeom>
                <a:avLst/>
                <a:gdLst>
                  <a:gd name="T0" fmla="*/ 1 w 38"/>
                  <a:gd name="T1" fmla="*/ 4 h 4"/>
                  <a:gd name="T2" fmla="*/ 0 w 38"/>
                  <a:gd name="T3" fmla="*/ 4 h 4"/>
                  <a:gd name="T4" fmla="*/ 1 w 38"/>
                  <a:gd name="T5" fmla="*/ 3 h 4"/>
                  <a:gd name="T6" fmla="*/ 38 w 38"/>
                  <a:gd name="T7" fmla="*/ 0 h 4"/>
                  <a:gd name="T8" fmla="*/ 38 w 38"/>
                  <a:gd name="T9" fmla="*/ 0 h 4"/>
                  <a:gd name="T10" fmla="*/ 38 w 38"/>
                  <a:gd name="T11" fmla="*/ 1 h 4"/>
                  <a:gd name="T12" fmla="*/ 1 w 38"/>
                  <a:gd name="T13" fmla="*/ 4 h 4"/>
                  <a:gd name="T14" fmla="*/ 1 w 3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5" name="Freeform 36177"/>
              <p:cNvSpPr>
                <a:spLocks/>
              </p:cNvSpPr>
              <p:nvPr/>
            </p:nvSpPr>
            <p:spPr bwMode="auto">
              <a:xfrm>
                <a:off x="3145" y="2231"/>
                <a:ext cx="75" cy="16"/>
              </a:xfrm>
              <a:custGeom>
                <a:avLst/>
                <a:gdLst>
                  <a:gd name="T0" fmla="*/ 0 w 28"/>
                  <a:gd name="T1" fmla="*/ 6 h 6"/>
                  <a:gd name="T2" fmla="*/ 0 w 28"/>
                  <a:gd name="T3" fmla="*/ 6 h 6"/>
                  <a:gd name="T4" fmla="*/ 0 w 28"/>
                  <a:gd name="T5" fmla="*/ 6 h 6"/>
                  <a:gd name="T6" fmla="*/ 28 w 28"/>
                  <a:gd name="T7" fmla="*/ 0 h 6"/>
                  <a:gd name="T8" fmla="*/ 28 w 28"/>
                  <a:gd name="T9" fmla="*/ 0 h 6"/>
                  <a:gd name="T10" fmla="*/ 28 w 28"/>
                  <a:gd name="T11" fmla="*/ 1 h 6"/>
                  <a:gd name="T12" fmla="*/ 0 w 28"/>
                  <a:gd name="T13" fmla="*/ 6 h 6"/>
                  <a:gd name="T14" fmla="*/ 0 w 2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6" name="Freeform 36178"/>
              <p:cNvSpPr>
                <a:spLocks/>
              </p:cNvSpPr>
              <p:nvPr/>
            </p:nvSpPr>
            <p:spPr bwMode="auto">
              <a:xfrm>
                <a:off x="3207" y="2161"/>
                <a:ext cx="5" cy="100"/>
              </a:xfrm>
              <a:custGeom>
                <a:avLst/>
                <a:gdLst>
                  <a:gd name="T0" fmla="*/ 1 w 2"/>
                  <a:gd name="T1" fmla="*/ 37 h 37"/>
                  <a:gd name="T2" fmla="*/ 1 w 2"/>
                  <a:gd name="T3" fmla="*/ 37 h 37"/>
                  <a:gd name="T4" fmla="*/ 0 w 2"/>
                  <a:gd name="T5" fmla="*/ 0 h 37"/>
                  <a:gd name="T6" fmla="*/ 0 w 2"/>
                  <a:gd name="T7" fmla="*/ 0 h 37"/>
                  <a:gd name="T8" fmla="*/ 1 w 2"/>
                  <a:gd name="T9" fmla="*/ 0 h 37"/>
                  <a:gd name="T10" fmla="*/ 2 w 2"/>
                  <a:gd name="T11" fmla="*/ 37 h 37"/>
                  <a:gd name="T12" fmla="*/ 1 w 2"/>
                  <a:gd name="T13" fmla="*/ 37 h 37"/>
                  <a:gd name="T14" fmla="*/ 1 w 2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1" y="37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7" name="Freeform 36179"/>
              <p:cNvSpPr>
                <a:spLocks/>
              </p:cNvSpPr>
              <p:nvPr/>
            </p:nvSpPr>
            <p:spPr bwMode="auto">
              <a:xfrm>
                <a:off x="3086" y="2255"/>
                <a:ext cx="126" cy="6"/>
              </a:xfrm>
              <a:custGeom>
                <a:avLst/>
                <a:gdLst>
                  <a:gd name="T0" fmla="*/ 46 w 47"/>
                  <a:gd name="T1" fmla="*/ 2 h 2"/>
                  <a:gd name="T2" fmla="*/ 46 w 47"/>
                  <a:gd name="T3" fmla="*/ 2 h 2"/>
                  <a:gd name="T4" fmla="*/ 0 w 47"/>
                  <a:gd name="T5" fmla="*/ 1 h 2"/>
                  <a:gd name="T6" fmla="*/ 0 w 47"/>
                  <a:gd name="T7" fmla="*/ 1 h 2"/>
                  <a:gd name="T8" fmla="*/ 0 w 47"/>
                  <a:gd name="T9" fmla="*/ 0 h 2"/>
                  <a:gd name="T10" fmla="*/ 46 w 47"/>
                  <a:gd name="T11" fmla="*/ 2 h 2"/>
                  <a:gd name="T12" fmla="*/ 47 w 47"/>
                  <a:gd name="T13" fmla="*/ 2 h 2"/>
                  <a:gd name="T14" fmla="*/ 46 w 4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">
                    <a:moveTo>
                      <a:pt x="46" y="2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2"/>
                      <a:pt x="46" y="2"/>
                      <a:pt x="46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8" name="Freeform 36180"/>
              <p:cNvSpPr>
                <a:spLocks/>
              </p:cNvSpPr>
              <p:nvPr/>
            </p:nvSpPr>
            <p:spPr bwMode="auto">
              <a:xfrm>
                <a:off x="3073" y="2134"/>
                <a:ext cx="16" cy="124"/>
              </a:xfrm>
              <a:custGeom>
                <a:avLst/>
                <a:gdLst>
                  <a:gd name="T0" fmla="*/ 5 w 6"/>
                  <a:gd name="T1" fmla="*/ 46 h 46"/>
                  <a:gd name="T2" fmla="*/ 5 w 6"/>
                  <a:gd name="T3" fmla="*/ 46 h 46"/>
                  <a:gd name="T4" fmla="*/ 0 w 6"/>
                  <a:gd name="T5" fmla="*/ 1 h 46"/>
                  <a:gd name="T6" fmla="*/ 1 w 6"/>
                  <a:gd name="T7" fmla="*/ 0 h 46"/>
                  <a:gd name="T8" fmla="*/ 1 w 6"/>
                  <a:gd name="T9" fmla="*/ 0 h 46"/>
                  <a:gd name="T10" fmla="*/ 6 w 6"/>
                  <a:gd name="T11" fmla="*/ 46 h 46"/>
                  <a:gd name="T12" fmla="*/ 5 w 6"/>
                  <a:gd name="T13" fmla="*/ 46 h 46"/>
                  <a:gd name="T14" fmla="*/ 5 w 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6">
                    <a:moveTo>
                      <a:pt x="5" y="46"/>
                    </a:moveTo>
                    <a:cubicBezTo>
                      <a:pt x="5" y="46"/>
                      <a:pt x="5" y="46"/>
                      <a:pt x="5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59" name="Freeform 36181"/>
              <p:cNvSpPr>
                <a:spLocks/>
              </p:cNvSpPr>
              <p:nvPr/>
            </p:nvSpPr>
            <p:spPr bwMode="auto">
              <a:xfrm>
                <a:off x="2984" y="2156"/>
                <a:ext cx="75" cy="51"/>
              </a:xfrm>
              <a:custGeom>
                <a:avLst/>
                <a:gdLst>
                  <a:gd name="T0" fmla="*/ 0 w 28"/>
                  <a:gd name="T1" fmla="*/ 19 h 19"/>
                  <a:gd name="T2" fmla="*/ 0 w 28"/>
                  <a:gd name="T3" fmla="*/ 19 h 19"/>
                  <a:gd name="T4" fmla="*/ 0 w 28"/>
                  <a:gd name="T5" fmla="*/ 18 h 19"/>
                  <a:gd name="T6" fmla="*/ 27 w 28"/>
                  <a:gd name="T7" fmla="*/ 1 h 19"/>
                  <a:gd name="T8" fmla="*/ 28 w 28"/>
                  <a:gd name="T9" fmla="*/ 1 h 19"/>
                  <a:gd name="T10" fmla="*/ 28 w 28"/>
                  <a:gd name="T11" fmla="*/ 1 h 19"/>
                  <a:gd name="T12" fmla="*/ 1 w 28"/>
                  <a:gd name="T13" fmla="*/ 19 h 19"/>
                  <a:gd name="T14" fmla="*/ 0 w 28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8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1" name="Group 36383"/>
            <p:cNvGrpSpPr>
              <a:grpSpLocks/>
            </p:cNvGrpSpPr>
            <p:nvPr/>
          </p:nvGrpSpPr>
          <p:grpSpPr bwMode="auto">
            <a:xfrm>
              <a:off x="2880" y="1709"/>
              <a:ext cx="439" cy="627"/>
              <a:chOff x="2880" y="1709"/>
              <a:chExt cx="439" cy="627"/>
            </a:xfrm>
          </p:grpSpPr>
          <p:sp>
            <p:nvSpPr>
              <p:cNvPr id="49060" name="Freeform 36183"/>
              <p:cNvSpPr>
                <a:spLocks/>
              </p:cNvSpPr>
              <p:nvPr/>
            </p:nvSpPr>
            <p:spPr bwMode="auto">
              <a:xfrm>
                <a:off x="3057" y="2156"/>
                <a:ext cx="29" cy="8"/>
              </a:xfrm>
              <a:custGeom>
                <a:avLst/>
                <a:gdLst>
                  <a:gd name="T0" fmla="*/ 11 w 11"/>
                  <a:gd name="T1" fmla="*/ 3 h 3"/>
                  <a:gd name="T2" fmla="*/ 11 w 11"/>
                  <a:gd name="T3" fmla="*/ 3 h 3"/>
                  <a:gd name="T4" fmla="*/ 1 w 11"/>
                  <a:gd name="T5" fmla="*/ 1 h 3"/>
                  <a:gd name="T6" fmla="*/ 0 w 11"/>
                  <a:gd name="T7" fmla="*/ 1 h 3"/>
                  <a:gd name="T8" fmla="*/ 1 w 11"/>
                  <a:gd name="T9" fmla="*/ 0 h 3"/>
                  <a:gd name="T10" fmla="*/ 11 w 11"/>
                  <a:gd name="T11" fmla="*/ 2 h 3"/>
                  <a:gd name="T12" fmla="*/ 11 w 11"/>
                  <a:gd name="T13" fmla="*/ 2 h 3"/>
                  <a:gd name="T14" fmla="*/ 11 w 1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"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1" name="Freeform 36184"/>
              <p:cNvSpPr>
                <a:spLocks/>
              </p:cNvSpPr>
              <p:nvPr/>
            </p:nvSpPr>
            <p:spPr bwMode="auto">
              <a:xfrm>
                <a:off x="3086" y="2161"/>
                <a:ext cx="59" cy="86"/>
              </a:xfrm>
              <a:custGeom>
                <a:avLst/>
                <a:gdLst>
                  <a:gd name="T0" fmla="*/ 22 w 22"/>
                  <a:gd name="T1" fmla="*/ 32 h 32"/>
                  <a:gd name="T2" fmla="*/ 22 w 22"/>
                  <a:gd name="T3" fmla="*/ 32 h 32"/>
                  <a:gd name="T4" fmla="*/ 0 w 22"/>
                  <a:gd name="T5" fmla="*/ 0 h 32"/>
                  <a:gd name="T6" fmla="*/ 0 w 22"/>
                  <a:gd name="T7" fmla="*/ 0 h 32"/>
                  <a:gd name="T8" fmla="*/ 0 w 22"/>
                  <a:gd name="T9" fmla="*/ 0 h 32"/>
                  <a:gd name="T10" fmla="*/ 22 w 22"/>
                  <a:gd name="T11" fmla="*/ 32 h 32"/>
                  <a:gd name="T12" fmla="*/ 22 w 22"/>
                  <a:gd name="T13" fmla="*/ 32 h 32"/>
                  <a:gd name="T14" fmla="*/ 22 w 2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2" name="Freeform 36185"/>
              <p:cNvSpPr>
                <a:spLocks/>
              </p:cNvSpPr>
              <p:nvPr/>
            </p:nvSpPr>
            <p:spPr bwMode="auto">
              <a:xfrm>
                <a:off x="3073" y="2134"/>
                <a:ext cx="72" cy="113"/>
              </a:xfrm>
              <a:custGeom>
                <a:avLst/>
                <a:gdLst>
                  <a:gd name="T0" fmla="*/ 27 w 27"/>
                  <a:gd name="T1" fmla="*/ 42 h 42"/>
                  <a:gd name="T2" fmla="*/ 27 w 27"/>
                  <a:gd name="T3" fmla="*/ 42 h 42"/>
                  <a:gd name="T4" fmla="*/ 0 w 27"/>
                  <a:gd name="T5" fmla="*/ 1 h 42"/>
                  <a:gd name="T6" fmla="*/ 1 w 27"/>
                  <a:gd name="T7" fmla="*/ 0 h 42"/>
                  <a:gd name="T8" fmla="*/ 1 w 27"/>
                  <a:gd name="T9" fmla="*/ 0 h 42"/>
                  <a:gd name="T10" fmla="*/ 27 w 27"/>
                  <a:gd name="T11" fmla="*/ 42 h 42"/>
                  <a:gd name="T12" fmla="*/ 27 w 27"/>
                  <a:gd name="T13" fmla="*/ 42 h 42"/>
                  <a:gd name="T14" fmla="*/ 27 w 27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27" y="42"/>
                    </a:moveTo>
                    <a:cubicBezTo>
                      <a:pt x="27" y="42"/>
                      <a:pt x="27" y="42"/>
                      <a:pt x="27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3" name="Freeform 36186"/>
              <p:cNvSpPr>
                <a:spLocks/>
              </p:cNvSpPr>
              <p:nvPr/>
            </p:nvSpPr>
            <p:spPr bwMode="auto">
              <a:xfrm>
                <a:off x="3017" y="2134"/>
                <a:ext cx="58" cy="52"/>
              </a:xfrm>
              <a:custGeom>
                <a:avLst/>
                <a:gdLst>
                  <a:gd name="T0" fmla="*/ 1 w 22"/>
                  <a:gd name="T1" fmla="*/ 19 h 19"/>
                  <a:gd name="T2" fmla="*/ 1 w 22"/>
                  <a:gd name="T3" fmla="*/ 19 h 19"/>
                  <a:gd name="T4" fmla="*/ 1 w 22"/>
                  <a:gd name="T5" fmla="*/ 19 h 19"/>
                  <a:gd name="T6" fmla="*/ 22 w 22"/>
                  <a:gd name="T7" fmla="*/ 0 h 19"/>
                  <a:gd name="T8" fmla="*/ 22 w 22"/>
                  <a:gd name="T9" fmla="*/ 0 h 19"/>
                  <a:gd name="T10" fmla="*/ 22 w 22"/>
                  <a:gd name="T11" fmla="*/ 1 h 19"/>
                  <a:gd name="T12" fmla="*/ 1 w 22"/>
                  <a:gd name="T13" fmla="*/ 19 h 19"/>
                  <a:gd name="T14" fmla="*/ 1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1" y="1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4" name="Freeform 36187"/>
              <p:cNvSpPr>
                <a:spLocks/>
              </p:cNvSpPr>
              <p:nvPr/>
            </p:nvSpPr>
            <p:spPr bwMode="auto">
              <a:xfrm>
                <a:off x="3017" y="2091"/>
                <a:ext cx="26" cy="95"/>
              </a:xfrm>
              <a:custGeom>
                <a:avLst/>
                <a:gdLst>
                  <a:gd name="T0" fmla="*/ 1 w 10"/>
                  <a:gd name="T1" fmla="*/ 35 h 35"/>
                  <a:gd name="T2" fmla="*/ 1 w 10"/>
                  <a:gd name="T3" fmla="*/ 35 h 35"/>
                  <a:gd name="T4" fmla="*/ 0 w 10"/>
                  <a:gd name="T5" fmla="*/ 35 h 35"/>
                  <a:gd name="T6" fmla="*/ 9 w 10"/>
                  <a:gd name="T7" fmla="*/ 0 h 35"/>
                  <a:gd name="T8" fmla="*/ 10 w 10"/>
                  <a:gd name="T9" fmla="*/ 0 h 35"/>
                  <a:gd name="T10" fmla="*/ 10 w 10"/>
                  <a:gd name="T11" fmla="*/ 0 h 35"/>
                  <a:gd name="T12" fmla="*/ 1 w 10"/>
                  <a:gd name="T13" fmla="*/ 35 h 35"/>
                  <a:gd name="T14" fmla="*/ 1 w 10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5" name="Freeform 36188"/>
              <p:cNvSpPr>
                <a:spLocks/>
              </p:cNvSpPr>
              <p:nvPr/>
            </p:nvSpPr>
            <p:spPr bwMode="auto">
              <a:xfrm>
                <a:off x="3011" y="2091"/>
                <a:ext cx="32" cy="33"/>
              </a:xfrm>
              <a:custGeom>
                <a:avLst/>
                <a:gdLst>
                  <a:gd name="T0" fmla="*/ 1 w 12"/>
                  <a:gd name="T1" fmla="*/ 12 h 12"/>
                  <a:gd name="T2" fmla="*/ 0 w 12"/>
                  <a:gd name="T3" fmla="*/ 12 h 12"/>
                  <a:gd name="T4" fmla="*/ 0 w 12"/>
                  <a:gd name="T5" fmla="*/ 12 h 12"/>
                  <a:gd name="T6" fmla="*/ 11 w 12"/>
                  <a:gd name="T7" fmla="*/ 0 h 12"/>
                  <a:gd name="T8" fmla="*/ 12 w 12"/>
                  <a:gd name="T9" fmla="*/ 0 h 12"/>
                  <a:gd name="T10" fmla="*/ 12 w 12"/>
                  <a:gd name="T11" fmla="*/ 0 h 12"/>
                  <a:gd name="T12" fmla="*/ 1 w 12"/>
                  <a:gd name="T13" fmla="*/ 12 h 12"/>
                  <a:gd name="T14" fmla="*/ 1 w 1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6" name="Freeform 36189"/>
              <p:cNvSpPr>
                <a:spLocks/>
              </p:cNvSpPr>
              <p:nvPr/>
            </p:nvSpPr>
            <p:spPr bwMode="auto">
              <a:xfrm>
                <a:off x="2955" y="2091"/>
                <a:ext cx="88" cy="124"/>
              </a:xfrm>
              <a:custGeom>
                <a:avLst/>
                <a:gdLst>
                  <a:gd name="T0" fmla="*/ 0 w 33"/>
                  <a:gd name="T1" fmla="*/ 46 h 46"/>
                  <a:gd name="T2" fmla="*/ 0 w 33"/>
                  <a:gd name="T3" fmla="*/ 46 h 46"/>
                  <a:gd name="T4" fmla="*/ 0 w 33"/>
                  <a:gd name="T5" fmla="*/ 45 h 46"/>
                  <a:gd name="T6" fmla="*/ 32 w 33"/>
                  <a:gd name="T7" fmla="*/ 0 h 46"/>
                  <a:gd name="T8" fmla="*/ 33 w 33"/>
                  <a:gd name="T9" fmla="*/ 0 h 46"/>
                  <a:gd name="T10" fmla="*/ 33 w 33"/>
                  <a:gd name="T11" fmla="*/ 0 h 46"/>
                  <a:gd name="T12" fmla="*/ 0 w 33"/>
                  <a:gd name="T13" fmla="*/ 46 h 46"/>
                  <a:gd name="T14" fmla="*/ 0 w 33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7" name="Freeform 36190"/>
              <p:cNvSpPr>
                <a:spLocks/>
              </p:cNvSpPr>
              <p:nvPr/>
            </p:nvSpPr>
            <p:spPr bwMode="auto">
              <a:xfrm>
                <a:off x="3038" y="2083"/>
                <a:ext cx="16" cy="156"/>
              </a:xfrm>
              <a:custGeom>
                <a:avLst/>
                <a:gdLst>
                  <a:gd name="T0" fmla="*/ 6 w 6"/>
                  <a:gd name="T1" fmla="*/ 58 h 58"/>
                  <a:gd name="T2" fmla="*/ 6 w 6"/>
                  <a:gd name="T3" fmla="*/ 58 h 58"/>
                  <a:gd name="T4" fmla="*/ 0 w 6"/>
                  <a:gd name="T5" fmla="*/ 0 h 58"/>
                  <a:gd name="T6" fmla="*/ 0 w 6"/>
                  <a:gd name="T7" fmla="*/ 0 h 58"/>
                  <a:gd name="T8" fmla="*/ 0 w 6"/>
                  <a:gd name="T9" fmla="*/ 0 h 58"/>
                  <a:gd name="T10" fmla="*/ 6 w 6"/>
                  <a:gd name="T11" fmla="*/ 58 h 58"/>
                  <a:gd name="T12" fmla="*/ 6 w 6"/>
                  <a:gd name="T13" fmla="*/ 58 h 58"/>
                  <a:gd name="T14" fmla="*/ 6 w 6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8">
                    <a:moveTo>
                      <a:pt x="6" y="58"/>
                    </a:moveTo>
                    <a:cubicBezTo>
                      <a:pt x="6" y="58"/>
                      <a:pt x="6" y="58"/>
                      <a:pt x="6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8" name="Freeform 36191"/>
              <p:cNvSpPr>
                <a:spLocks/>
              </p:cNvSpPr>
              <p:nvPr/>
            </p:nvSpPr>
            <p:spPr bwMode="auto">
              <a:xfrm>
                <a:off x="3038" y="2083"/>
                <a:ext cx="35" cy="148"/>
              </a:xfrm>
              <a:custGeom>
                <a:avLst/>
                <a:gdLst>
                  <a:gd name="T0" fmla="*/ 12 w 13"/>
                  <a:gd name="T1" fmla="*/ 55 h 55"/>
                  <a:gd name="T2" fmla="*/ 12 w 13"/>
                  <a:gd name="T3" fmla="*/ 55 h 55"/>
                  <a:gd name="T4" fmla="*/ 0 w 13"/>
                  <a:gd name="T5" fmla="*/ 0 h 55"/>
                  <a:gd name="T6" fmla="*/ 0 w 13"/>
                  <a:gd name="T7" fmla="*/ 0 h 55"/>
                  <a:gd name="T8" fmla="*/ 0 w 13"/>
                  <a:gd name="T9" fmla="*/ 0 h 55"/>
                  <a:gd name="T10" fmla="*/ 13 w 13"/>
                  <a:gd name="T11" fmla="*/ 55 h 55"/>
                  <a:gd name="T12" fmla="*/ 12 w 13"/>
                  <a:gd name="T13" fmla="*/ 55 h 55"/>
                  <a:gd name="T14" fmla="*/ 12 w 13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5">
                    <a:moveTo>
                      <a:pt x="12" y="55"/>
                    </a:moveTo>
                    <a:cubicBezTo>
                      <a:pt x="12" y="55"/>
                      <a:pt x="12" y="55"/>
                      <a:pt x="12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69" name="Freeform 36192"/>
              <p:cNvSpPr>
                <a:spLocks/>
              </p:cNvSpPr>
              <p:nvPr/>
            </p:nvSpPr>
            <p:spPr bwMode="auto">
              <a:xfrm>
                <a:off x="3057" y="2156"/>
                <a:ext cx="16" cy="75"/>
              </a:xfrm>
              <a:custGeom>
                <a:avLst/>
                <a:gdLst>
                  <a:gd name="T0" fmla="*/ 5 w 6"/>
                  <a:gd name="T1" fmla="*/ 28 h 28"/>
                  <a:gd name="T2" fmla="*/ 5 w 6"/>
                  <a:gd name="T3" fmla="*/ 28 h 28"/>
                  <a:gd name="T4" fmla="*/ 0 w 6"/>
                  <a:gd name="T5" fmla="*/ 1 h 28"/>
                  <a:gd name="T6" fmla="*/ 0 w 6"/>
                  <a:gd name="T7" fmla="*/ 0 h 28"/>
                  <a:gd name="T8" fmla="*/ 1 w 6"/>
                  <a:gd name="T9" fmla="*/ 1 h 28"/>
                  <a:gd name="T10" fmla="*/ 6 w 6"/>
                  <a:gd name="T11" fmla="*/ 28 h 28"/>
                  <a:gd name="T12" fmla="*/ 5 w 6"/>
                  <a:gd name="T13" fmla="*/ 28 h 28"/>
                  <a:gd name="T14" fmla="*/ 5 w 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8">
                    <a:moveTo>
                      <a:pt x="5" y="28"/>
                    </a:moveTo>
                    <a:cubicBezTo>
                      <a:pt x="5" y="28"/>
                      <a:pt x="5" y="28"/>
                      <a:pt x="5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0" name="Freeform 36193"/>
              <p:cNvSpPr>
                <a:spLocks/>
              </p:cNvSpPr>
              <p:nvPr/>
            </p:nvSpPr>
            <p:spPr bwMode="auto">
              <a:xfrm>
                <a:off x="3059" y="2110"/>
                <a:ext cx="97" cy="108"/>
              </a:xfrm>
              <a:custGeom>
                <a:avLst/>
                <a:gdLst>
                  <a:gd name="T0" fmla="*/ 35 w 36"/>
                  <a:gd name="T1" fmla="*/ 40 h 40"/>
                  <a:gd name="T2" fmla="*/ 35 w 36"/>
                  <a:gd name="T3" fmla="*/ 40 h 40"/>
                  <a:gd name="T4" fmla="*/ 0 w 36"/>
                  <a:gd name="T5" fmla="*/ 1 h 40"/>
                  <a:gd name="T6" fmla="*/ 0 w 36"/>
                  <a:gd name="T7" fmla="*/ 0 h 40"/>
                  <a:gd name="T8" fmla="*/ 0 w 36"/>
                  <a:gd name="T9" fmla="*/ 1 h 40"/>
                  <a:gd name="T10" fmla="*/ 36 w 36"/>
                  <a:gd name="T11" fmla="*/ 40 h 40"/>
                  <a:gd name="T12" fmla="*/ 36 w 36"/>
                  <a:gd name="T13" fmla="*/ 40 h 40"/>
                  <a:gd name="T14" fmla="*/ 35 w 3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0">
                    <a:moveTo>
                      <a:pt x="35" y="40"/>
                    </a:moveTo>
                    <a:cubicBezTo>
                      <a:pt x="35" y="40"/>
                      <a:pt x="35" y="40"/>
                      <a:pt x="35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5" y="40"/>
                      <a:pt x="35" y="40"/>
                      <a:pt x="35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1" name="Freeform 36194"/>
              <p:cNvSpPr>
                <a:spLocks/>
              </p:cNvSpPr>
              <p:nvPr/>
            </p:nvSpPr>
            <p:spPr bwMode="auto">
              <a:xfrm>
                <a:off x="3038" y="2083"/>
                <a:ext cx="37" cy="54"/>
              </a:xfrm>
              <a:custGeom>
                <a:avLst/>
                <a:gdLst>
                  <a:gd name="T0" fmla="*/ 14 w 14"/>
                  <a:gd name="T1" fmla="*/ 20 h 20"/>
                  <a:gd name="T2" fmla="*/ 14 w 14"/>
                  <a:gd name="T3" fmla="*/ 20 h 20"/>
                  <a:gd name="T4" fmla="*/ 0 w 14"/>
                  <a:gd name="T5" fmla="*/ 0 h 20"/>
                  <a:gd name="T6" fmla="*/ 0 w 14"/>
                  <a:gd name="T7" fmla="*/ 0 h 20"/>
                  <a:gd name="T8" fmla="*/ 0 w 14"/>
                  <a:gd name="T9" fmla="*/ 0 h 20"/>
                  <a:gd name="T10" fmla="*/ 14 w 14"/>
                  <a:gd name="T11" fmla="*/ 19 h 20"/>
                  <a:gd name="T12" fmla="*/ 14 w 14"/>
                  <a:gd name="T13" fmla="*/ 20 h 20"/>
                  <a:gd name="T14" fmla="*/ 14 w 1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2" name="Freeform 36195"/>
              <p:cNvSpPr>
                <a:spLocks/>
              </p:cNvSpPr>
              <p:nvPr/>
            </p:nvSpPr>
            <p:spPr bwMode="auto">
              <a:xfrm>
                <a:off x="3041" y="2091"/>
                <a:ext cx="34" cy="46"/>
              </a:xfrm>
              <a:custGeom>
                <a:avLst/>
                <a:gdLst>
                  <a:gd name="T0" fmla="*/ 13 w 13"/>
                  <a:gd name="T1" fmla="*/ 17 h 17"/>
                  <a:gd name="T2" fmla="*/ 13 w 13"/>
                  <a:gd name="T3" fmla="*/ 17 h 17"/>
                  <a:gd name="T4" fmla="*/ 0 w 13"/>
                  <a:gd name="T5" fmla="*/ 0 h 17"/>
                  <a:gd name="T6" fmla="*/ 0 w 13"/>
                  <a:gd name="T7" fmla="*/ 0 h 17"/>
                  <a:gd name="T8" fmla="*/ 1 w 13"/>
                  <a:gd name="T9" fmla="*/ 0 h 17"/>
                  <a:gd name="T10" fmla="*/ 13 w 13"/>
                  <a:gd name="T11" fmla="*/ 16 h 17"/>
                  <a:gd name="T12" fmla="*/ 13 w 13"/>
                  <a:gd name="T13" fmla="*/ 17 h 17"/>
                  <a:gd name="T14" fmla="*/ 13 w 1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3" name="Freeform 36196"/>
              <p:cNvSpPr>
                <a:spLocks/>
              </p:cNvSpPr>
              <p:nvPr/>
            </p:nvSpPr>
            <p:spPr bwMode="auto">
              <a:xfrm>
                <a:off x="3059" y="2110"/>
                <a:ext cx="27" cy="54"/>
              </a:xfrm>
              <a:custGeom>
                <a:avLst/>
                <a:gdLst>
                  <a:gd name="T0" fmla="*/ 10 w 10"/>
                  <a:gd name="T1" fmla="*/ 20 h 20"/>
                  <a:gd name="T2" fmla="*/ 10 w 10"/>
                  <a:gd name="T3" fmla="*/ 19 h 20"/>
                  <a:gd name="T4" fmla="*/ 0 w 10"/>
                  <a:gd name="T5" fmla="*/ 1 h 20"/>
                  <a:gd name="T6" fmla="*/ 0 w 10"/>
                  <a:gd name="T7" fmla="*/ 0 h 20"/>
                  <a:gd name="T8" fmla="*/ 0 w 10"/>
                  <a:gd name="T9" fmla="*/ 1 h 20"/>
                  <a:gd name="T10" fmla="*/ 10 w 10"/>
                  <a:gd name="T11" fmla="*/ 19 h 20"/>
                  <a:gd name="T12" fmla="*/ 10 w 10"/>
                  <a:gd name="T13" fmla="*/ 20 h 20"/>
                  <a:gd name="T14" fmla="*/ 10 w 1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cubicBezTo>
                      <a:pt x="10" y="20"/>
                      <a:pt x="10" y="20"/>
                      <a:pt x="10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4" name="Freeform 36197"/>
              <p:cNvSpPr>
                <a:spLocks/>
              </p:cNvSpPr>
              <p:nvPr/>
            </p:nvSpPr>
            <p:spPr bwMode="auto">
              <a:xfrm>
                <a:off x="3086" y="2161"/>
                <a:ext cx="24" cy="49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  <a:gd name="T4" fmla="*/ 0 w 9"/>
                  <a:gd name="T5" fmla="*/ 0 h 18"/>
                  <a:gd name="T6" fmla="*/ 0 w 9"/>
                  <a:gd name="T7" fmla="*/ 0 h 18"/>
                  <a:gd name="T8" fmla="*/ 0 w 9"/>
                  <a:gd name="T9" fmla="*/ 0 h 18"/>
                  <a:gd name="T10" fmla="*/ 9 w 9"/>
                  <a:gd name="T11" fmla="*/ 17 h 18"/>
                  <a:gd name="T12" fmla="*/ 9 w 9"/>
                  <a:gd name="T13" fmla="*/ 18 h 18"/>
                  <a:gd name="T14" fmla="*/ 9 w 9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5" name="Freeform 36198"/>
              <p:cNvSpPr>
                <a:spLocks/>
              </p:cNvSpPr>
              <p:nvPr/>
            </p:nvSpPr>
            <p:spPr bwMode="auto">
              <a:xfrm>
                <a:off x="3110" y="2207"/>
                <a:ext cx="11" cy="35"/>
              </a:xfrm>
              <a:custGeom>
                <a:avLst/>
                <a:gdLst>
                  <a:gd name="T0" fmla="*/ 4 w 4"/>
                  <a:gd name="T1" fmla="*/ 13 h 13"/>
                  <a:gd name="T2" fmla="*/ 3 w 4"/>
                  <a:gd name="T3" fmla="*/ 13 h 13"/>
                  <a:gd name="T4" fmla="*/ 0 w 4"/>
                  <a:gd name="T5" fmla="*/ 1 h 13"/>
                  <a:gd name="T6" fmla="*/ 0 w 4"/>
                  <a:gd name="T7" fmla="*/ 0 h 13"/>
                  <a:gd name="T8" fmla="*/ 0 w 4"/>
                  <a:gd name="T9" fmla="*/ 0 h 13"/>
                  <a:gd name="T10" fmla="*/ 4 w 4"/>
                  <a:gd name="T11" fmla="*/ 13 h 13"/>
                  <a:gd name="T12" fmla="*/ 4 w 4"/>
                  <a:gd name="T13" fmla="*/ 13 h 13"/>
                  <a:gd name="T14" fmla="*/ 4 w 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3"/>
                      <a:pt x="4" y="13"/>
                      <a:pt x="3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6" name="Freeform 36199"/>
              <p:cNvSpPr>
                <a:spLocks/>
              </p:cNvSpPr>
              <p:nvPr/>
            </p:nvSpPr>
            <p:spPr bwMode="auto">
              <a:xfrm>
                <a:off x="3086" y="2207"/>
                <a:ext cx="89" cy="51"/>
              </a:xfrm>
              <a:custGeom>
                <a:avLst/>
                <a:gdLst>
                  <a:gd name="T0" fmla="*/ 0 w 33"/>
                  <a:gd name="T1" fmla="*/ 19 h 19"/>
                  <a:gd name="T2" fmla="*/ 0 w 33"/>
                  <a:gd name="T3" fmla="*/ 19 h 19"/>
                  <a:gd name="T4" fmla="*/ 0 w 33"/>
                  <a:gd name="T5" fmla="*/ 18 h 19"/>
                  <a:gd name="T6" fmla="*/ 33 w 33"/>
                  <a:gd name="T7" fmla="*/ 0 h 19"/>
                  <a:gd name="T8" fmla="*/ 33 w 33"/>
                  <a:gd name="T9" fmla="*/ 0 h 19"/>
                  <a:gd name="T10" fmla="*/ 33 w 33"/>
                  <a:gd name="T11" fmla="*/ 1 h 19"/>
                  <a:gd name="T12" fmla="*/ 1 w 33"/>
                  <a:gd name="T13" fmla="*/ 19 h 19"/>
                  <a:gd name="T14" fmla="*/ 0 w 33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7" name="Freeform 36200"/>
              <p:cNvSpPr>
                <a:spLocks/>
              </p:cNvSpPr>
              <p:nvPr/>
            </p:nvSpPr>
            <p:spPr bwMode="auto">
              <a:xfrm>
                <a:off x="2984" y="2204"/>
                <a:ext cx="105" cy="54"/>
              </a:xfrm>
              <a:custGeom>
                <a:avLst/>
                <a:gdLst>
                  <a:gd name="T0" fmla="*/ 38 w 39"/>
                  <a:gd name="T1" fmla="*/ 20 h 20"/>
                  <a:gd name="T2" fmla="*/ 38 w 39"/>
                  <a:gd name="T3" fmla="*/ 20 h 20"/>
                  <a:gd name="T4" fmla="*/ 0 w 39"/>
                  <a:gd name="T5" fmla="*/ 1 h 20"/>
                  <a:gd name="T6" fmla="*/ 0 w 39"/>
                  <a:gd name="T7" fmla="*/ 1 h 20"/>
                  <a:gd name="T8" fmla="*/ 1 w 39"/>
                  <a:gd name="T9" fmla="*/ 0 h 20"/>
                  <a:gd name="T10" fmla="*/ 39 w 39"/>
                  <a:gd name="T11" fmla="*/ 19 h 20"/>
                  <a:gd name="T12" fmla="*/ 39 w 39"/>
                  <a:gd name="T13" fmla="*/ 20 h 20"/>
                  <a:gd name="T14" fmla="*/ 38 w 3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8" name="Freeform 36201"/>
              <p:cNvSpPr>
                <a:spLocks/>
              </p:cNvSpPr>
              <p:nvPr/>
            </p:nvSpPr>
            <p:spPr bwMode="auto">
              <a:xfrm>
                <a:off x="3054" y="2239"/>
                <a:ext cx="24" cy="16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0 w 9"/>
                  <a:gd name="T5" fmla="*/ 0 h 6"/>
                  <a:gd name="T6" fmla="*/ 0 w 9"/>
                  <a:gd name="T7" fmla="*/ 0 h 6"/>
                  <a:gd name="T8" fmla="*/ 0 w 9"/>
                  <a:gd name="T9" fmla="*/ 0 h 6"/>
                  <a:gd name="T10" fmla="*/ 8 w 9"/>
                  <a:gd name="T11" fmla="*/ 6 h 6"/>
                  <a:gd name="T12" fmla="*/ 9 w 9"/>
                  <a:gd name="T13" fmla="*/ 6 h 6"/>
                  <a:gd name="T14" fmla="*/ 8 w 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79" name="Freeform 36202"/>
              <p:cNvSpPr>
                <a:spLocks/>
              </p:cNvSpPr>
              <p:nvPr/>
            </p:nvSpPr>
            <p:spPr bwMode="auto">
              <a:xfrm>
                <a:off x="3075" y="2255"/>
                <a:ext cx="30" cy="14"/>
              </a:xfrm>
              <a:custGeom>
                <a:avLst/>
                <a:gdLst>
                  <a:gd name="T0" fmla="*/ 11 w 11"/>
                  <a:gd name="T1" fmla="*/ 5 h 5"/>
                  <a:gd name="T2" fmla="*/ 11 w 11"/>
                  <a:gd name="T3" fmla="*/ 5 h 5"/>
                  <a:gd name="T4" fmla="*/ 0 w 11"/>
                  <a:gd name="T5" fmla="*/ 0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4 h 5"/>
                  <a:gd name="T12" fmla="*/ 11 w 11"/>
                  <a:gd name="T13" fmla="*/ 4 h 5"/>
                  <a:gd name="T14" fmla="*/ 11 w 1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0" name="Freeform 36203"/>
              <p:cNvSpPr>
                <a:spLocks/>
              </p:cNvSpPr>
              <p:nvPr/>
            </p:nvSpPr>
            <p:spPr bwMode="auto">
              <a:xfrm>
                <a:off x="2920" y="2180"/>
                <a:ext cx="54" cy="86"/>
              </a:xfrm>
              <a:custGeom>
                <a:avLst/>
                <a:gdLst>
                  <a:gd name="T0" fmla="*/ 0 w 20"/>
                  <a:gd name="T1" fmla="*/ 32 h 32"/>
                  <a:gd name="T2" fmla="*/ 0 w 20"/>
                  <a:gd name="T3" fmla="*/ 32 h 32"/>
                  <a:gd name="T4" fmla="*/ 0 w 20"/>
                  <a:gd name="T5" fmla="*/ 32 h 32"/>
                  <a:gd name="T6" fmla="*/ 20 w 20"/>
                  <a:gd name="T7" fmla="*/ 0 h 32"/>
                  <a:gd name="T8" fmla="*/ 20 w 20"/>
                  <a:gd name="T9" fmla="*/ 0 h 32"/>
                  <a:gd name="T10" fmla="*/ 20 w 20"/>
                  <a:gd name="T11" fmla="*/ 0 h 32"/>
                  <a:gd name="T12" fmla="*/ 0 w 20"/>
                  <a:gd name="T13" fmla="*/ 32 h 32"/>
                  <a:gd name="T14" fmla="*/ 0 w 20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1" name="Freeform 36204"/>
              <p:cNvSpPr>
                <a:spLocks/>
              </p:cNvSpPr>
              <p:nvPr/>
            </p:nvSpPr>
            <p:spPr bwMode="auto">
              <a:xfrm>
                <a:off x="3086" y="2255"/>
                <a:ext cx="46" cy="30"/>
              </a:xfrm>
              <a:custGeom>
                <a:avLst/>
                <a:gdLst>
                  <a:gd name="T0" fmla="*/ 17 w 17"/>
                  <a:gd name="T1" fmla="*/ 11 h 11"/>
                  <a:gd name="T2" fmla="*/ 17 w 17"/>
                  <a:gd name="T3" fmla="*/ 11 h 11"/>
                  <a:gd name="T4" fmla="*/ 0 w 17"/>
                  <a:gd name="T5" fmla="*/ 1 h 11"/>
                  <a:gd name="T6" fmla="*/ 0 w 17"/>
                  <a:gd name="T7" fmla="*/ 1 h 11"/>
                  <a:gd name="T8" fmla="*/ 1 w 17"/>
                  <a:gd name="T9" fmla="*/ 1 h 11"/>
                  <a:gd name="T10" fmla="*/ 17 w 17"/>
                  <a:gd name="T11" fmla="*/ 11 h 11"/>
                  <a:gd name="T12" fmla="*/ 17 w 17"/>
                  <a:gd name="T13" fmla="*/ 11 h 11"/>
                  <a:gd name="T14" fmla="*/ 17 w 1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2" name="Freeform 36205"/>
              <p:cNvSpPr>
                <a:spLocks/>
              </p:cNvSpPr>
              <p:nvPr/>
            </p:nvSpPr>
            <p:spPr bwMode="auto">
              <a:xfrm>
                <a:off x="3145" y="2247"/>
                <a:ext cx="80" cy="89"/>
              </a:xfrm>
              <a:custGeom>
                <a:avLst/>
                <a:gdLst>
                  <a:gd name="T0" fmla="*/ 30 w 30"/>
                  <a:gd name="T1" fmla="*/ 33 h 33"/>
                  <a:gd name="T2" fmla="*/ 30 w 30"/>
                  <a:gd name="T3" fmla="*/ 33 h 33"/>
                  <a:gd name="T4" fmla="*/ 0 w 30"/>
                  <a:gd name="T5" fmla="*/ 0 h 33"/>
                  <a:gd name="T6" fmla="*/ 0 w 30"/>
                  <a:gd name="T7" fmla="*/ 0 h 33"/>
                  <a:gd name="T8" fmla="*/ 0 w 30"/>
                  <a:gd name="T9" fmla="*/ 0 h 33"/>
                  <a:gd name="T10" fmla="*/ 30 w 30"/>
                  <a:gd name="T11" fmla="*/ 33 h 33"/>
                  <a:gd name="T12" fmla="*/ 30 w 30"/>
                  <a:gd name="T13" fmla="*/ 33 h 33"/>
                  <a:gd name="T14" fmla="*/ 30 w 30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30" y="33"/>
                    </a:moveTo>
                    <a:cubicBezTo>
                      <a:pt x="30" y="33"/>
                      <a:pt x="30" y="33"/>
                      <a:pt x="30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3" name="Freeform 36206"/>
              <p:cNvSpPr>
                <a:spLocks/>
              </p:cNvSpPr>
              <p:nvPr/>
            </p:nvSpPr>
            <p:spPr bwMode="auto">
              <a:xfrm>
                <a:off x="3209" y="2180"/>
                <a:ext cx="16" cy="81"/>
              </a:xfrm>
              <a:custGeom>
                <a:avLst/>
                <a:gdLst>
                  <a:gd name="T0" fmla="*/ 0 w 6"/>
                  <a:gd name="T1" fmla="*/ 30 h 30"/>
                  <a:gd name="T2" fmla="*/ 0 w 6"/>
                  <a:gd name="T3" fmla="*/ 30 h 30"/>
                  <a:gd name="T4" fmla="*/ 0 w 6"/>
                  <a:gd name="T5" fmla="*/ 30 h 30"/>
                  <a:gd name="T6" fmla="*/ 5 w 6"/>
                  <a:gd name="T7" fmla="*/ 0 h 30"/>
                  <a:gd name="T8" fmla="*/ 5 w 6"/>
                  <a:gd name="T9" fmla="*/ 0 h 30"/>
                  <a:gd name="T10" fmla="*/ 6 w 6"/>
                  <a:gd name="T11" fmla="*/ 0 h 30"/>
                  <a:gd name="T12" fmla="*/ 1 w 6"/>
                  <a:gd name="T13" fmla="*/ 30 h 30"/>
                  <a:gd name="T14" fmla="*/ 0 w 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4" name="Freeform 36207"/>
              <p:cNvSpPr>
                <a:spLocks/>
              </p:cNvSpPr>
              <p:nvPr/>
            </p:nvSpPr>
            <p:spPr bwMode="auto">
              <a:xfrm>
                <a:off x="3209" y="2183"/>
                <a:ext cx="107" cy="78"/>
              </a:xfrm>
              <a:custGeom>
                <a:avLst/>
                <a:gdLst>
                  <a:gd name="T0" fmla="*/ 0 w 40"/>
                  <a:gd name="T1" fmla="*/ 29 h 29"/>
                  <a:gd name="T2" fmla="*/ 0 w 40"/>
                  <a:gd name="T3" fmla="*/ 29 h 29"/>
                  <a:gd name="T4" fmla="*/ 0 w 40"/>
                  <a:gd name="T5" fmla="*/ 29 h 29"/>
                  <a:gd name="T6" fmla="*/ 39 w 40"/>
                  <a:gd name="T7" fmla="*/ 0 h 29"/>
                  <a:gd name="T8" fmla="*/ 40 w 40"/>
                  <a:gd name="T9" fmla="*/ 0 h 29"/>
                  <a:gd name="T10" fmla="*/ 39 w 40"/>
                  <a:gd name="T11" fmla="*/ 0 h 29"/>
                  <a:gd name="T12" fmla="*/ 0 w 40"/>
                  <a:gd name="T13" fmla="*/ 29 h 29"/>
                  <a:gd name="T14" fmla="*/ 0 w 40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9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5" name="Freeform 36208"/>
              <p:cNvSpPr>
                <a:spLocks/>
              </p:cNvSpPr>
              <p:nvPr/>
            </p:nvSpPr>
            <p:spPr bwMode="auto">
              <a:xfrm>
                <a:off x="3153" y="2183"/>
                <a:ext cx="163" cy="35"/>
              </a:xfrm>
              <a:custGeom>
                <a:avLst/>
                <a:gdLst>
                  <a:gd name="T0" fmla="*/ 0 w 61"/>
                  <a:gd name="T1" fmla="*/ 13 h 13"/>
                  <a:gd name="T2" fmla="*/ 0 w 61"/>
                  <a:gd name="T3" fmla="*/ 13 h 13"/>
                  <a:gd name="T4" fmla="*/ 0 w 61"/>
                  <a:gd name="T5" fmla="*/ 13 h 13"/>
                  <a:gd name="T6" fmla="*/ 60 w 61"/>
                  <a:gd name="T7" fmla="*/ 0 h 13"/>
                  <a:gd name="T8" fmla="*/ 61 w 61"/>
                  <a:gd name="T9" fmla="*/ 0 h 13"/>
                  <a:gd name="T10" fmla="*/ 60 w 61"/>
                  <a:gd name="T11" fmla="*/ 1 h 13"/>
                  <a:gd name="T12" fmla="*/ 0 w 61"/>
                  <a:gd name="T13" fmla="*/ 13 h 13"/>
                  <a:gd name="T14" fmla="*/ 0 w 6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1" y="0"/>
                      <a:pt x="61" y="0"/>
                    </a:cubicBezTo>
                    <a:cubicBezTo>
                      <a:pt x="61" y="0"/>
                      <a:pt x="60" y="0"/>
                      <a:pt x="6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6" name="Freeform 36209"/>
              <p:cNvSpPr>
                <a:spLocks/>
              </p:cNvSpPr>
              <p:nvPr/>
            </p:nvSpPr>
            <p:spPr bwMode="auto">
              <a:xfrm>
                <a:off x="3207" y="2161"/>
                <a:ext cx="13" cy="70"/>
              </a:xfrm>
              <a:custGeom>
                <a:avLst/>
                <a:gdLst>
                  <a:gd name="T0" fmla="*/ 5 w 5"/>
                  <a:gd name="T1" fmla="*/ 26 h 26"/>
                  <a:gd name="T2" fmla="*/ 5 w 5"/>
                  <a:gd name="T3" fmla="*/ 26 h 26"/>
                  <a:gd name="T4" fmla="*/ 0 w 5"/>
                  <a:gd name="T5" fmla="*/ 0 h 26"/>
                  <a:gd name="T6" fmla="*/ 0 w 5"/>
                  <a:gd name="T7" fmla="*/ 0 h 26"/>
                  <a:gd name="T8" fmla="*/ 1 w 5"/>
                  <a:gd name="T9" fmla="*/ 0 h 26"/>
                  <a:gd name="T10" fmla="*/ 5 w 5"/>
                  <a:gd name="T11" fmla="*/ 26 h 26"/>
                  <a:gd name="T12" fmla="*/ 5 w 5"/>
                  <a:gd name="T13" fmla="*/ 26 h 26"/>
                  <a:gd name="T14" fmla="*/ 5 w 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6">
                    <a:moveTo>
                      <a:pt x="5" y="26"/>
                    </a:moveTo>
                    <a:cubicBezTo>
                      <a:pt x="5" y="26"/>
                      <a:pt x="5" y="26"/>
                      <a:pt x="5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7" name="Freeform 36210"/>
              <p:cNvSpPr>
                <a:spLocks/>
              </p:cNvSpPr>
              <p:nvPr/>
            </p:nvSpPr>
            <p:spPr bwMode="auto">
              <a:xfrm>
                <a:off x="3217" y="2180"/>
                <a:ext cx="8" cy="51"/>
              </a:xfrm>
              <a:custGeom>
                <a:avLst/>
                <a:gdLst>
                  <a:gd name="T0" fmla="*/ 1 w 3"/>
                  <a:gd name="T1" fmla="*/ 19 h 19"/>
                  <a:gd name="T2" fmla="*/ 1 w 3"/>
                  <a:gd name="T3" fmla="*/ 19 h 19"/>
                  <a:gd name="T4" fmla="*/ 1 w 3"/>
                  <a:gd name="T5" fmla="*/ 19 h 19"/>
                  <a:gd name="T6" fmla="*/ 2 w 3"/>
                  <a:gd name="T7" fmla="*/ 0 h 19"/>
                  <a:gd name="T8" fmla="*/ 2 w 3"/>
                  <a:gd name="T9" fmla="*/ 0 h 19"/>
                  <a:gd name="T10" fmla="*/ 3 w 3"/>
                  <a:gd name="T11" fmla="*/ 0 h 19"/>
                  <a:gd name="T12" fmla="*/ 1 w 3"/>
                  <a:gd name="T13" fmla="*/ 19 h 19"/>
                  <a:gd name="T14" fmla="*/ 1 w 3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9">
                    <a:moveTo>
                      <a:pt x="1" y="1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1" y="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8" name="Freeform 36211"/>
              <p:cNvSpPr>
                <a:spLocks/>
              </p:cNvSpPr>
              <p:nvPr/>
            </p:nvSpPr>
            <p:spPr bwMode="auto">
              <a:xfrm>
                <a:off x="3223" y="2180"/>
                <a:ext cx="2" cy="156"/>
              </a:xfrm>
              <a:custGeom>
                <a:avLst/>
                <a:gdLst>
                  <a:gd name="T0" fmla="*/ 1 w 1"/>
                  <a:gd name="T1" fmla="*/ 58 h 58"/>
                  <a:gd name="T2" fmla="*/ 1 w 1"/>
                  <a:gd name="T3" fmla="*/ 58 h 58"/>
                  <a:gd name="T4" fmla="*/ 0 w 1"/>
                  <a:gd name="T5" fmla="*/ 0 h 58"/>
                  <a:gd name="T6" fmla="*/ 0 w 1"/>
                  <a:gd name="T7" fmla="*/ 0 h 58"/>
                  <a:gd name="T8" fmla="*/ 0 w 1"/>
                  <a:gd name="T9" fmla="*/ 0 h 58"/>
                  <a:gd name="T10" fmla="*/ 1 w 1"/>
                  <a:gd name="T11" fmla="*/ 0 h 58"/>
                  <a:gd name="T12" fmla="*/ 1 w 1"/>
                  <a:gd name="T13" fmla="*/ 58 h 58"/>
                  <a:gd name="T14" fmla="*/ 1 w 1"/>
                  <a:gd name="T15" fmla="*/ 58 h 58"/>
                  <a:gd name="T16" fmla="*/ 1 w 1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8">
                    <a:moveTo>
                      <a:pt x="1" y="58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89" name="Freeform 36212"/>
              <p:cNvSpPr>
                <a:spLocks/>
              </p:cNvSpPr>
              <p:nvPr/>
            </p:nvSpPr>
            <p:spPr bwMode="auto">
              <a:xfrm>
                <a:off x="3241" y="2169"/>
                <a:ext cx="78" cy="116"/>
              </a:xfrm>
              <a:custGeom>
                <a:avLst/>
                <a:gdLst>
                  <a:gd name="T0" fmla="*/ 29 w 29"/>
                  <a:gd name="T1" fmla="*/ 43 h 43"/>
                  <a:gd name="T2" fmla="*/ 29 w 29"/>
                  <a:gd name="T3" fmla="*/ 43 h 43"/>
                  <a:gd name="T4" fmla="*/ 0 w 29"/>
                  <a:gd name="T5" fmla="*/ 0 h 43"/>
                  <a:gd name="T6" fmla="*/ 0 w 29"/>
                  <a:gd name="T7" fmla="*/ 0 h 43"/>
                  <a:gd name="T8" fmla="*/ 1 w 29"/>
                  <a:gd name="T9" fmla="*/ 0 h 43"/>
                  <a:gd name="T10" fmla="*/ 29 w 29"/>
                  <a:gd name="T11" fmla="*/ 43 h 43"/>
                  <a:gd name="T12" fmla="*/ 29 w 29"/>
                  <a:gd name="T13" fmla="*/ 43 h 43"/>
                  <a:gd name="T14" fmla="*/ 29 w 29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3">
                    <a:moveTo>
                      <a:pt x="29" y="43"/>
                    </a:moveTo>
                    <a:cubicBezTo>
                      <a:pt x="29" y="43"/>
                      <a:pt x="29" y="43"/>
                      <a:pt x="29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0" name="Freeform 36213"/>
              <p:cNvSpPr>
                <a:spLocks/>
              </p:cNvSpPr>
              <p:nvPr/>
            </p:nvSpPr>
            <p:spPr bwMode="auto">
              <a:xfrm>
                <a:off x="3183" y="2086"/>
                <a:ext cx="61" cy="83"/>
              </a:xfrm>
              <a:custGeom>
                <a:avLst/>
                <a:gdLst>
                  <a:gd name="T0" fmla="*/ 22 w 23"/>
                  <a:gd name="T1" fmla="*/ 31 h 31"/>
                  <a:gd name="T2" fmla="*/ 22 w 23"/>
                  <a:gd name="T3" fmla="*/ 31 h 31"/>
                  <a:gd name="T4" fmla="*/ 1 w 23"/>
                  <a:gd name="T5" fmla="*/ 1 h 31"/>
                  <a:gd name="T6" fmla="*/ 1 w 23"/>
                  <a:gd name="T7" fmla="*/ 0 h 31"/>
                  <a:gd name="T8" fmla="*/ 1 w 23"/>
                  <a:gd name="T9" fmla="*/ 0 h 31"/>
                  <a:gd name="T10" fmla="*/ 23 w 23"/>
                  <a:gd name="T11" fmla="*/ 31 h 31"/>
                  <a:gd name="T12" fmla="*/ 23 w 23"/>
                  <a:gd name="T13" fmla="*/ 31 h 31"/>
                  <a:gd name="T14" fmla="*/ 22 w 23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1">
                    <a:moveTo>
                      <a:pt x="22" y="31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2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1" name="Freeform 36214"/>
              <p:cNvSpPr>
                <a:spLocks/>
              </p:cNvSpPr>
              <p:nvPr/>
            </p:nvSpPr>
            <p:spPr bwMode="auto">
              <a:xfrm>
                <a:off x="3158" y="2070"/>
                <a:ext cx="86" cy="99"/>
              </a:xfrm>
              <a:custGeom>
                <a:avLst/>
                <a:gdLst>
                  <a:gd name="T0" fmla="*/ 31 w 32"/>
                  <a:gd name="T1" fmla="*/ 37 h 37"/>
                  <a:gd name="T2" fmla="*/ 31 w 32"/>
                  <a:gd name="T3" fmla="*/ 37 h 37"/>
                  <a:gd name="T4" fmla="*/ 0 w 32"/>
                  <a:gd name="T5" fmla="*/ 0 h 37"/>
                  <a:gd name="T6" fmla="*/ 0 w 32"/>
                  <a:gd name="T7" fmla="*/ 0 h 37"/>
                  <a:gd name="T8" fmla="*/ 1 w 32"/>
                  <a:gd name="T9" fmla="*/ 0 h 37"/>
                  <a:gd name="T10" fmla="*/ 32 w 32"/>
                  <a:gd name="T11" fmla="*/ 37 h 37"/>
                  <a:gd name="T12" fmla="*/ 32 w 32"/>
                  <a:gd name="T13" fmla="*/ 37 h 37"/>
                  <a:gd name="T14" fmla="*/ 31 w 32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7">
                    <a:moveTo>
                      <a:pt x="31" y="37"/>
                    </a:moveTo>
                    <a:cubicBezTo>
                      <a:pt x="31" y="37"/>
                      <a:pt x="31" y="37"/>
                      <a:pt x="31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1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2" name="Freeform 36215"/>
              <p:cNvSpPr>
                <a:spLocks/>
              </p:cNvSpPr>
              <p:nvPr/>
            </p:nvSpPr>
            <p:spPr bwMode="auto">
              <a:xfrm>
                <a:off x="3083" y="2070"/>
                <a:ext cx="78" cy="62"/>
              </a:xfrm>
              <a:custGeom>
                <a:avLst/>
                <a:gdLst>
                  <a:gd name="T0" fmla="*/ 1 w 29"/>
                  <a:gd name="T1" fmla="*/ 23 h 23"/>
                  <a:gd name="T2" fmla="*/ 0 w 29"/>
                  <a:gd name="T3" fmla="*/ 23 h 23"/>
                  <a:gd name="T4" fmla="*/ 0 w 29"/>
                  <a:gd name="T5" fmla="*/ 22 h 23"/>
                  <a:gd name="T6" fmla="*/ 28 w 29"/>
                  <a:gd name="T7" fmla="*/ 0 h 23"/>
                  <a:gd name="T8" fmla="*/ 29 w 29"/>
                  <a:gd name="T9" fmla="*/ 0 h 23"/>
                  <a:gd name="T10" fmla="*/ 29 w 29"/>
                  <a:gd name="T11" fmla="*/ 0 h 23"/>
                  <a:gd name="T12" fmla="*/ 1 w 29"/>
                  <a:gd name="T13" fmla="*/ 23 h 23"/>
                  <a:gd name="T14" fmla="*/ 1 w 2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1" y="23"/>
                    </a:moveTo>
                    <a:cubicBezTo>
                      <a:pt x="1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3" name="Freeform 36216"/>
              <p:cNvSpPr>
                <a:spLocks/>
              </p:cNvSpPr>
              <p:nvPr/>
            </p:nvSpPr>
            <p:spPr bwMode="auto">
              <a:xfrm>
                <a:off x="3158" y="2070"/>
                <a:ext cx="51" cy="94"/>
              </a:xfrm>
              <a:custGeom>
                <a:avLst/>
                <a:gdLst>
                  <a:gd name="T0" fmla="*/ 18 w 19"/>
                  <a:gd name="T1" fmla="*/ 35 h 35"/>
                  <a:gd name="T2" fmla="*/ 18 w 19"/>
                  <a:gd name="T3" fmla="*/ 34 h 35"/>
                  <a:gd name="T4" fmla="*/ 0 w 19"/>
                  <a:gd name="T5" fmla="*/ 0 h 35"/>
                  <a:gd name="T6" fmla="*/ 0 w 19"/>
                  <a:gd name="T7" fmla="*/ 0 h 35"/>
                  <a:gd name="T8" fmla="*/ 1 w 19"/>
                  <a:gd name="T9" fmla="*/ 0 h 35"/>
                  <a:gd name="T10" fmla="*/ 19 w 19"/>
                  <a:gd name="T11" fmla="*/ 34 h 35"/>
                  <a:gd name="T12" fmla="*/ 19 w 19"/>
                  <a:gd name="T13" fmla="*/ 35 h 35"/>
                  <a:gd name="T14" fmla="*/ 18 w 1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18" y="35"/>
                    </a:moveTo>
                    <a:cubicBezTo>
                      <a:pt x="18" y="35"/>
                      <a:pt x="18" y="35"/>
                      <a:pt x="18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8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4" name="Freeform 36217"/>
              <p:cNvSpPr>
                <a:spLocks/>
              </p:cNvSpPr>
              <p:nvPr/>
            </p:nvSpPr>
            <p:spPr bwMode="auto">
              <a:xfrm>
                <a:off x="3158" y="2097"/>
                <a:ext cx="86" cy="72"/>
              </a:xfrm>
              <a:custGeom>
                <a:avLst/>
                <a:gdLst>
                  <a:gd name="T0" fmla="*/ 31 w 32"/>
                  <a:gd name="T1" fmla="*/ 27 h 27"/>
                  <a:gd name="T2" fmla="*/ 31 w 32"/>
                  <a:gd name="T3" fmla="*/ 27 h 27"/>
                  <a:gd name="T4" fmla="*/ 0 w 32"/>
                  <a:gd name="T5" fmla="*/ 1 h 27"/>
                  <a:gd name="T6" fmla="*/ 0 w 32"/>
                  <a:gd name="T7" fmla="*/ 1 h 27"/>
                  <a:gd name="T8" fmla="*/ 0 w 32"/>
                  <a:gd name="T9" fmla="*/ 0 h 27"/>
                  <a:gd name="T10" fmla="*/ 32 w 32"/>
                  <a:gd name="T11" fmla="*/ 27 h 27"/>
                  <a:gd name="T12" fmla="*/ 32 w 32"/>
                  <a:gd name="T13" fmla="*/ 27 h 27"/>
                  <a:gd name="T14" fmla="*/ 31 w 3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5" name="Freeform 36218"/>
              <p:cNvSpPr>
                <a:spLocks/>
              </p:cNvSpPr>
              <p:nvPr/>
            </p:nvSpPr>
            <p:spPr bwMode="auto">
              <a:xfrm>
                <a:off x="3156" y="2097"/>
                <a:ext cx="5" cy="19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0 w 2"/>
                  <a:gd name="T5" fmla="*/ 6 h 7"/>
                  <a:gd name="T6" fmla="*/ 1 w 2"/>
                  <a:gd name="T7" fmla="*/ 0 h 7"/>
                  <a:gd name="T8" fmla="*/ 1 w 2"/>
                  <a:gd name="T9" fmla="*/ 0 h 7"/>
                  <a:gd name="T10" fmla="*/ 2 w 2"/>
                  <a:gd name="T11" fmla="*/ 0 h 7"/>
                  <a:gd name="T12" fmla="*/ 1 w 2"/>
                  <a:gd name="T13" fmla="*/ 6 h 7"/>
                  <a:gd name="T14" fmla="*/ 0 w 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6" name="Freeform 36219"/>
              <p:cNvSpPr>
                <a:spLocks/>
              </p:cNvSpPr>
              <p:nvPr/>
            </p:nvSpPr>
            <p:spPr bwMode="auto">
              <a:xfrm>
                <a:off x="3156" y="2113"/>
                <a:ext cx="53" cy="51"/>
              </a:xfrm>
              <a:custGeom>
                <a:avLst/>
                <a:gdLst>
                  <a:gd name="T0" fmla="*/ 19 w 20"/>
                  <a:gd name="T1" fmla="*/ 19 h 19"/>
                  <a:gd name="T2" fmla="*/ 19 w 20"/>
                  <a:gd name="T3" fmla="*/ 19 h 19"/>
                  <a:gd name="T4" fmla="*/ 0 w 20"/>
                  <a:gd name="T5" fmla="*/ 1 h 19"/>
                  <a:gd name="T6" fmla="*/ 0 w 20"/>
                  <a:gd name="T7" fmla="*/ 0 h 19"/>
                  <a:gd name="T8" fmla="*/ 1 w 20"/>
                  <a:gd name="T9" fmla="*/ 0 h 19"/>
                  <a:gd name="T10" fmla="*/ 20 w 20"/>
                  <a:gd name="T11" fmla="*/ 18 h 19"/>
                  <a:gd name="T12" fmla="*/ 20 w 20"/>
                  <a:gd name="T13" fmla="*/ 19 h 19"/>
                  <a:gd name="T14" fmla="*/ 19 w 20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20" y="19"/>
                      <a:pt x="20" y="19"/>
                      <a:pt x="19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7" name="Freeform 36220"/>
              <p:cNvSpPr>
                <a:spLocks/>
              </p:cNvSpPr>
              <p:nvPr/>
            </p:nvSpPr>
            <p:spPr bwMode="auto">
              <a:xfrm>
                <a:off x="3156" y="2113"/>
                <a:ext cx="69" cy="67"/>
              </a:xfrm>
              <a:custGeom>
                <a:avLst/>
                <a:gdLst>
                  <a:gd name="T0" fmla="*/ 25 w 26"/>
                  <a:gd name="T1" fmla="*/ 25 h 25"/>
                  <a:gd name="T2" fmla="*/ 25 w 26"/>
                  <a:gd name="T3" fmla="*/ 25 h 25"/>
                  <a:gd name="T4" fmla="*/ 0 w 26"/>
                  <a:gd name="T5" fmla="*/ 1 h 25"/>
                  <a:gd name="T6" fmla="*/ 0 w 26"/>
                  <a:gd name="T7" fmla="*/ 0 h 25"/>
                  <a:gd name="T8" fmla="*/ 1 w 26"/>
                  <a:gd name="T9" fmla="*/ 0 h 25"/>
                  <a:gd name="T10" fmla="*/ 25 w 26"/>
                  <a:gd name="T11" fmla="*/ 25 h 25"/>
                  <a:gd name="T12" fmla="*/ 25 w 26"/>
                  <a:gd name="T13" fmla="*/ 25 h 25"/>
                  <a:gd name="T14" fmla="*/ 25 w 2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5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5"/>
                      <a:pt x="26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8" name="Freeform 36221"/>
              <p:cNvSpPr>
                <a:spLocks/>
              </p:cNvSpPr>
              <p:nvPr/>
            </p:nvSpPr>
            <p:spPr bwMode="auto">
              <a:xfrm>
                <a:off x="3158" y="2097"/>
                <a:ext cx="51" cy="67"/>
              </a:xfrm>
              <a:custGeom>
                <a:avLst/>
                <a:gdLst>
                  <a:gd name="T0" fmla="*/ 18 w 19"/>
                  <a:gd name="T1" fmla="*/ 25 h 25"/>
                  <a:gd name="T2" fmla="*/ 18 w 19"/>
                  <a:gd name="T3" fmla="*/ 25 h 25"/>
                  <a:gd name="T4" fmla="*/ 0 w 19"/>
                  <a:gd name="T5" fmla="*/ 1 h 25"/>
                  <a:gd name="T6" fmla="*/ 0 w 19"/>
                  <a:gd name="T7" fmla="*/ 0 h 25"/>
                  <a:gd name="T8" fmla="*/ 0 w 19"/>
                  <a:gd name="T9" fmla="*/ 1 h 25"/>
                  <a:gd name="T10" fmla="*/ 19 w 19"/>
                  <a:gd name="T11" fmla="*/ 24 h 25"/>
                  <a:gd name="T12" fmla="*/ 19 w 19"/>
                  <a:gd name="T13" fmla="*/ 25 h 25"/>
                  <a:gd name="T14" fmla="*/ 18 w 1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5">
                    <a:moveTo>
                      <a:pt x="18" y="25"/>
                    </a:moveTo>
                    <a:cubicBezTo>
                      <a:pt x="18" y="25"/>
                      <a:pt x="18" y="25"/>
                      <a:pt x="18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5"/>
                    </a:cubicBezTo>
                    <a:cubicBezTo>
                      <a:pt x="19" y="25"/>
                      <a:pt x="19" y="25"/>
                      <a:pt x="18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99" name="Freeform 36222"/>
              <p:cNvSpPr>
                <a:spLocks/>
              </p:cNvSpPr>
              <p:nvPr/>
            </p:nvSpPr>
            <p:spPr bwMode="auto">
              <a:xfrm>
                <a:off x="3158" y="2097"/>
                <a:ext cx="67" cy="83"/>
              </a:xfrm>
              <a:custGeom>
                <a:avLst/>
                <a:gdLst>
                  <a:gd name="T0" fmla="*/ 24 w 25"/>
                  <a:gd name="T1" fmla="*/ 31 h 31"/>
                  <a:gd name="T2" fmla="*/ 24 w 25"/>
                  <a:gd name="T3" fmla="*/ 31 h 31"/>
                  <a:gd name="T4" fmla="*/ 0 w 25"/>
                  <a:gd name="T5" fmla="*/ 1 h 31"/>
                  <a:gd name="T6" fmla="*/ 0 w 25"/>
                  <a:gd name="T7" fmla="*/ 0 h 31"/>
                  <a:gd name="T8" fmla="*/ 0 w 25"/>
                  <a:gd name="T9" fmla="*/ 0 h 31"/>
                  <a:gd name="T10" fmla="*/ 24 w 25"/>
                  <a:gd name="T11" fmla="*/ 31 h 31"/>
                  <a:gd name="T12" fmla="*/ 24 w 25"/>
                  <a:gd name="T13" fmla="*/ 31 h 31"/>
                  <a:gd name="T14" fmla="*/ 24 w 25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1">
                    <a:moveTo>
                      <a:pt x="24" y="31"/>
                    </a:moveTo>
                    <a:cubicBezTo>
                      <a:pt x="24" y="31"/>
                      <a:pt x="24" y="31"/>
                      <a:pt x="24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0" name="Freeform 36223"/>
              <p:cNvSpPr>
                <a:spLocks/>
              </p:cNvSpPr>
              <p:nvPr/>
            </p:nvSpPr>
            <p:spPr bwMode="auto">
              <a:xfrm>
                <a:off x="3183" y="2086"/>
                <a:ext cx="26" cy="78"/>
              </a:xfrm>
              <a:custGeom>
                <a:avLst/>
                <a:gdLst>
                  <a:gd name="T0" fmla="*/ 9 w 10"/>
                  <a:gd name="T1" fmla="*/ 29 h 29"/>
                  <a:gd name="T2" fmla="*/ 9 w 10"/>
                  <a:gd name="T3" fmla="*/ 28 h 29"/>
                  <a:gd name="T4" fmla="*/ 0 w 10"/>
                  <a:gd name="T5" fmla="*/ 1 h 29"/>
                  <a:gd name="T6" fmla="*/ 1 w 10"/>
                  <a:gd name="T7" fmla="*/ 0 h 29"/>
                  <a:gd name="T8" fmla="*/ 1 w 10"/>
                  <a:gd name="T9" fmla="*/ 0 h 29"/>
                  <a:gd name="T10" fmla="*/ 10 w 10"/>
                  <a:gd name="T11" fmla="*/ 28 h 29"/>
                  <a:gd name="T12" fmla="*/ 10 w 10"/>
                  <a:gd name="T13" fmla="*/ 29 h 29"/>
                  <a:gd name="T14" fmla="*/ 9 w 10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9" y="29"/>
                    </a:moveTo>
                    <a:cubicBezTo>
                      <a:pt x="9" y="29"/>
                      <a:pt x="9" y="29"/>
                      <a:pt x="9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1" name="Freeform 36224"/>
              <p:cNvSpPr>
                <a:spLocks/>
              </p:cNvSpPr>
              <p:nvPr/>
            </p:nvSpPr>
            <p:spPr bwMode="auto">
              <a:xfrm>
                <a:off x="3166" y="1954"/>
                <a:ext cx="19" cy="135"/>
              </a:xfrm>
              <a:custGeom>
                <a:avLst/>
                <a:gdLst>
                  <a:gd name="T0" fmla="*/ 7 w 7"/>
                  <a:gd name="T1" fmla="*/ 50 h 50"/>
                  <a:gd name="T2" fmla="*/ 6 w 7"/>
                  <a:gd name="T3" fmla="*/ 50 h 50"/>
                  <a:gd name="T4" fmla="*/ 0 w 7"/>
                  <a:gd name="T5" fmla="*/ 0 h 50"/>
                  <a:gd name="T6" fmla="*/ 0 w 7"/>
                  <a:gd name="T7" fmla="*/ 0 h 50"/>
                  <a:gd name="T8" fmla="*/ 0 w 7"/>
                  <a:gd name="T9" fmla="*/ 0 h 50"/>
                  <a:gd name="T10" fmla="*/ 7 w 7"/>
                  <a:gd name="T11" fmla="*/ 49 h 50"/>
                  <a:gd name="T12" fmla="*/ 7 w 7"/>
                  <a:gd name="T13" fmla="*/ 50 h 50"/>
                  <a:gd name="T14" fmla="*/ 7 w 7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0">
                    <a:moveTo>
                      <a:pt x="7" y="50"/>
                    </a:moveTo>
                    <a:cubicBezTo>
                      <a:pt x="7" y="50"/>
                      <a:pt x="6" y="50"/>
                      <a:pt x="6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2" name="Freeform 36225"/>
              <p:cNvSpPr>
                <a:spLocks/>
              </p:cNvSpPr>
              <p:nvPr/>
            </p:nvSpPr>
            <p:spPr bwMode="auto">
              <a:xfrm>
                <a:off x="3158" y="1954"/>
                <a:ext cx="8" cy="116"/>
              </a:xfrm>
              <a:custGeom>
                <a:avLst/>
                <a:gdLst>
                  <a:gd name="T0" fmla="*/ 1 w 3"/>
                  <a:gd name="T1" fmla="*/ 43 h 43"/>
                  <a:gd name="T2" fmla="*/ 1 w 3"/>
                  <a:gd name="T3" fmla="*/ 43 h 43"/>
                  <a:gd name="T4" fmla="*/ 0 w 3"/>
                  <a:gd name="T5" fmla="*/ 43 h 43"/>
                  <a:gd name="T6" fmla="*/ 3 w 3"/>
                  <a:gd name="T7" fmla="*/ 0 h 43"/>
                  <a:gd name="T8" fmla="*/ 3 w 3"/>
                  <a:gd name="T9" fmla="*/ 0 h 43"/>
                  <a:gd name="T10" fmla="*/ 3 w 3"/>
                  <a:gd name="T11" fmla="*/ 0 h 43"/>
                  <a:gd name="T12" fmla="*/ 1 w 3"/>
                  <a:gd name="T13" fmla="*/ 43 h 43"/>
                  <a:gd name="T14" fmla="*/ 1 w 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3">
                    <a:moveTo>
                      <a:pt x="1" y="43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3" name="Freeform 36226"/>
              <p:cNvSpPr>
                <a:spLocks/>
              </p:cNvSpPr>
              <p:nvPr/>
            </p:nvSpPr>
            <p:spPr bwMode="auto">
              <a:xfrm>
                <a:off x="3158" y="2008"/>
                <a:ext cx="108" cy="62"/>
              </a:xfrm>
              <a:custGeom>
                <a:avLst/>
                <a:gdLst>
                  <a:gd name="T0" fmla="*/ 1 w 40"/>
                  <a:gd name="T1" fmla="*/ 23 h 23"/>
                  <a:gd name="T2" fmla="*/ 0 w 40"/>
                  <a:gd name="T3" fmla="*/ 23 h 23"/>
                  <a:gd name="T4" fmla="*/ 0 w 40"/>
                  <a:gd name="T5" fmla="*/ 23 h 23"/>
                  <a:gd name="T6" fmla="*/ 40 w 40"/>
                  <a:gd name="T7" fmla="*/ 0 h 23"/>
                  <a:gd name="T8" fmla="*/ 40 w 40"/>
                  <a:gd name="T9" fmla="*/ 0 h 23"/>
                  <a:gd name="T10" fmla="*/ 40 w 40"/>
                  <a:gd name="T11" fmla="*/ 1 h 23"/>
                  <a:gd name="T12" fmla="*/ 1 w 40"/>
                  <a:gd name="T13" fmla="*/ 23 h 23"/>
                  <a:gd name="T14" fmla="*/ 1 w 40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3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4" name="Freeform 36227"/>
              <p:cNvSpPr>
                <a:spLocks/>
              </p:cNvSpPr>
              <p:nvPr/>
            </p:nvSpPr>
            <p:spPr bwMode="auto">
              <a:xfrm>
                <a:off x="3164" y="2008"/>
                <a:ext cx="102" cy="46"/>
              </a:xfrm>
              <a:custGeom>
                <a:avLst/>
                <a:gdLst>
                  <a:gd name="T0" fmla="*/ 1 w 38"/>
                  <a:gd name="T1" fmla="*/ 17 h 17"/>
                  <a:gd name="T2" fmla="*/ 0 w 38"/>
                  <a:gd name="T3" fmla="*/ 17 h 17"/>
                  <a:gd name="T4" fmla="*/ 0 w 38"/>
                  <a:gd name="T5" fmla="*/ 16 h 17"/>
                  <a:gd name="T6" fmla="*/ 38 w 38"/>
                  <a:gd name="T7" fmla="*/ 0 h 17"/>
                  <a:gd name="T8" fmla="*/ 38 w 38"/>
                  <a:gd name="T9" fmla="*/ 0 h 17"/>
                  <a:gd name="T10" fmla="*/ 38 w 38"/>
                  <a:gd name="T11" fmla="*/ 1 h 17"/>
                  <a:gd name="T12" fmla="*/ 1 w 38"/>
                  <a:gd name="T13" fmla="*/ 17 h 17"/>
                  <a:gd name="T14" fmla="*/ 1 w 38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7">
                    <a:moveTo>
                      <a:pt x="1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5" name="Freeform 36228"/>
              <p:cNvSpPr>
                <a:spLocks/>
              </p:cNvSpPr>
              <p:nvPr/>
            </p:nvSpPr>
            <p:spPr bwMode="auto">
              <a:xfrm>
                <a:off x="3164" y="1927"/>
                <a:ext cx="24" cy="127"/>
              </a:xfrm>
              <a:custGeom>
                <a:avLst/>
                <a:gdLst>
                  <a:gd name="T0" fmla="*/ 1 w 9"/>
                  <a:gd name="T1" fmla="*/ 47 h 47"/>
                  <a:gd name="T2" fmla="*/ 1 w 9"/>
                  <a:gd name="T3" fmla="*/ 47 h 47"/>
                  <a:gd name="T4" fmla="*/ 0 w 9"/>
                  <a:gd name="T5" fmla="*/ 47 h 47"/>
                  <a:gd name="T6" fmla="*/ 8 w 9"/>
                  <a:gd name="T7" fmla="*/ 0 h 47"/>
                  <a:gd name="T8" fmla="*/ 8 w 9"/>
                  <a:gd name="T9" fmla="*/ 0 h 47"/>
                  <a:gd name="T10" fmla="*/ 9 w 9"/>
                  <a:gd name="T11" fmla="*/ 0 h 47"/>
                  <a:gd name="T12" fmla="*/ 1 w 9"/>
                  <a:gd name="T13" fmla="*/ 47 h 47"/>
                  <a:gd name="T14" fmla="*/ 1 w 9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7">
                    <a:moveTo>
                      <a:pt x="1" y="47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6" name="Freeform 36229"/>
              <p:cNvSpPr>
                <a:spLocks/>
              </p:cNvSpPr>
              <p:nvPr/>
            </p:nvSpPr>
            <p:spPr bwMode="auto">
              <a:xfrm>
                <a:off x="3164" y="1976"/>
                <a:ext cx="120" cy="78"/>
              </a:xfrm>
              <a:custGeom>
                <a:avLst/>
                <a:gdLst>
                  <a:gd name="T0" fmla="*/ 1 w 45"/>
                  <a:gd name="T1" fmla="*/ 29 h 29"/>
                  <a:gd name="T2" fmla="*/ 0 w 45"/>
                  <a:gd name="T3" fmla="*/ 29 h 29"/>
                  <a:gd name="T4" fmla="*/ 0 w 45"/>
                  <a:gd name="T5" fmla="*/ 28 h 29"/>
                  <a:gd name="T6" fmla="*/ 44 w 45"/>
                  <a:gd name="T7" fmla="*/ 0 h 29"/>
                  <a:gd name="T8" fmla="*/ 44 w 45"/>
                  <a:gd name="T9" fmla="*/ 0 h 29"/>
                  <a:gd name="T10" fmla="*/ 44 w 45"/>
                  <a:gd name="T11" fmla="*/ 0 h 29"/>
                  <a:gd name="T12" fmla="*/ 1 w 45"/>
                  <a:gd name="T13" fmla="*/ 29 h 29"/>
                  <a:gd name="T14" fmla="*/ 1 w 45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9">
                    <a:moveTo>
                      <a:pt x="1" y="29"/>
                    </a:moveTo>
                    <a:cubicBezTo>
                      <a:pt x="1" y="29"/>
                      <a:pt x="0" y="29"/>
                      <a:pt x="0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4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7" name="Freeform 36230"/>
              <p:cNvSpPr>
                <a:spLocks/>
              </p:cNvSpPr>
              <p:nvPr/>
            </p:nvSpPr>
            <p:spPr bwMode="auto">
              <a:xfrm>
                <a:off x="3158" y="2008"/>
                <a:ext cx="108" cy="91"/>
              </a:xfrm>
              <a:custGeom>
                <a:avLst/>
                <a:gdLst>
                  <a:gd name="T0" fmla="*/ 0 w 40"/>
                  <a:gd name="T1" fmla="*/ 34 h 34"/>
                  <a:gd name="T2" fmla="*/ 0 w 40"/>
                  <a:gd name="T3" fmla="*/ 34 h 34"/>
                  <a:gd name="T4" fmla="*/ 0 w 40"/>
                  <a:gd name="T5" fmla="*/ 33 h 34"/>
                  <a:gd name="T6" fmla="*/ 40 w 40"/>
                  <a:gd name="T7" fmla="*/ 0 h 34"/>
                  <a:gd name="T8" fmla="*/ 40 w 40"/>
                  <a:gd name="T9" fmla="*/ 0 h 34"/>
                  <a:gd name="T10" fmla="*/ 40 w 40"/>
                  <a:gd name="T11" fmla="*/ 0 h 34"/>
                  <a:gd name="T12" fmla="*/ 0 w 40"/>
                  <a:gd name="T13" fmla="*/ 34 h 34"/>
                  <a:gd name="T14" fmla="*/ 0 w 40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8" name="Freeform 36231"/>
              <p:cNvSpPr>
                <a:spLocks/>
              </p:cNvSpPr>
              <p:nvPr/>
            </p:nvSpPr>
            <p:spPr bwMode="auto">
              <a:xfrm>
                <a:off x="3097" y="1830"/>
                <a:ext cx="61" cy="92"/>
              </a:xfrm>
              <a:custGeom>
                <a:avLst/>
                <a:gdLst>
                  <a:gd name="T0" fmla="*/ 1 w 23"/>
                  <a:gd name="T1" fmla="*/ 34 h 34"/>
                  <a:gd name="T2" fmla="*/ 0 w 23"/>
                  <a:gd name="T3" fmla="*/ 34 h 34"/>
                  <a:gd name="T4" fmla="*/ 0 w 23"/>
                  <a:gd name="T5" fmla="*/ 34 h 34"/>
                  <a:gd name="T6" fmla="*/ 23 w 23"/>
                  <a:gd name="T7" fmla="*/ 1 h 34"/>
                  <a:gd name="T8" fmla="*/ 23 w 23"/>
                  <a:gd name="T9" fmla="*/ 1 h 34"/>
                  <a:gd name="T10" fmla="*/ 23 w 23"/>
                  <a:gd name="T11" fmla="*/ 1 h 34"/>
                  <a:gd name="T12" fmla="*/ 1 w 23"/>
                  <a:gd name="T13" fmla="*/ 34 h 34"/>
                  <a:gd name="T14" fmla="*/ 1 w 2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4">
                    <a:moveTo>
                      <a:pt x="1" y="34"/>
                    </a:moveTo>
                    <a:cubicBezTo>
                      <a:pt x="1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09" name="Freeform 36232"/>
              <p:cNvSpPr>
                <a:spLocks/>
              </p:cNvSpPr>
              <p:nvPr/>
            </p:nvSpPr>
            <p:spPr bwMode="auto">
              <a:xfrm>
                <a:off x="3089" y="1884"/>
                <a:ext cx="94" cy="135"/>
              </a:xfrm>
              <a:custGeom>
                <a:avLst/>
                <a:gdLst>
                  <a:gd name="T0" fmla="*/ 35 w 35"/>
                  <a:gd name="T1" fmla="*/ 50 h 50"/>
                  <a:gd name="T2" fmla="*/ 35 w 35"/>
                  <a:gd name="T3" fmla="*/ 50 h 50"/>
                  <a:gd name="T4" fmla="*/ 0 w 35"/>
                  <a:gd name="T5" fmla="*/ 0 h 50"/>
                  <a:gd name="T6" fmla="*/ 0 w 35"/>
                  <a:gd name="T7" fmla="*/ 0 h 50"/>
                  <a:gd name="T8" fmla="*/ 0 w 35"/>
                  <a:gd name="T9" fmla="*/ 0 h 50"/>
                  <a:gd name="T10" fmla="*/ 35 w 35"/>
                  <a:gd name="T11" fmla="*/ 49 h 50"/>
                  <a:gd name="T12" fmla="*/ 35 w 35"/>
                  <a:gd name="T13" fmla="*/ 50 h 50"/>
                  <a:gd name="T14" fmla="*/ 35 w 35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50">
                    <a:moveTo>
                      <a:pt x="35" y="50"/>
                    </a:moveTo>
                    <a:cubicBezTo>
                      <a:pt x="35" y="50"/>
                      <a:pt x="35" y="50"/>
                      <a:pt x="35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0" name="Freeform 36233"/>
              <p:cNvSpPr>
                <a:spLocks/>
              </p:cNvSpPr>
              <p:nvPr/>
            </p:nvSpPr>
            <p:spPr bwMode="auto">
              <a:xfrm>
                <a:off x="3097" y="1922"/>
                <a:ext cx="86" cy="94"/>
              </a:xfrm>
              <a:custGeom>
                <a:avLst/>
                <a:gdLst>
                  <a:gd name="T0" fmla="*/ 32 w 32"/>
                  <a:gd name="T1" fmla="*/ 35 h 35"/>
                  <a:gd name="T2" fmla="*/ 32 w 32"/>
                  <a:gd name="T3" fmla="*/ 35 h 35"/>
                  <a:gd name="T4" fmla="*/ 0 w 32"/>
                  <a:gd name="T5" fmla="*/ 0 h 35"/>
                  <a:gd name="T6" fmla="*/ 0 w 32"/>
                  <a:gd name="T7" fmla="*/ 0 h 35"/>
                  <a:gd name="T8" fmla="*/ 1 w 32"/>
                  <a:gd name="T9" fmla="*/ 0 h 35"/>
                  <a:gd name="T10" fmla="*/ 32 w 32"/>
                  <a:gd name="T11" fmla="*/ 35 h 35"/>
                  <a:gd name="T12" fmla="*/ 32 w 32"/>
                  <a:gd name="T13" fmla="*/ 35 h 35"/>
                  <a:gd name="T14" fmla="*/ 32 w 32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5">
                    <a:moveTo>
                      <a:pt x="32" y="35"/>
                    </a:moveTo>
                    <a:cubicBezTo>
                      <a:pt x="32" y="35"/>
                      <a:pt x="32" y="35"/>
                      <a:pt x="32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1" name="Freeform 36234"/>
              <p:cNvSpPr>
                <a:spLocks/>
              </p:cNvSpPr>
              <p:nvPr/>
            </p:nvSpPr>
            <p:spPr bwMode="auto">
              <a:xfrm>
                <a:off x="3089" y="1884"/>
                <a:ext cx="11" cy="38"/>
              </a:xfrm>
              <a:custGeom>
                <a:avLst/>
                <a:gdLst>
                  <a:gd name="T0" fmla="*/ 4 w 4"/>
                  <a:gd name="T1" fmla="*/ 14 h 14"/>
                  <a:gd name="T2" fmla="*/ 3 w 4"/>
                  <a:gd name="T3" fmla="*/ 14 h 14"/>
                  <a:gd name="T4" fmla="*/ 0 w 4"/>
                  <a:gd name="T5" fmla="*/ 0 h 14"/>
                  <a:gd name="T6" fmla="*/ 0 w 4"/>
                  <a:gd name="T7" fmla="*/ 0 h 14"/>
                  <a:gd name="T8" fmla="*/ 0 w 4"/>
                  <a:gd name="T9" fmla="*/ 0 h 14"/>
                  <a:gd name="T10" fmla="*/ 4 w 4"/>
                  <a:gd name="T11" fmla="*/ 14 h 14"/>
                  <a:gd name="T12" fmla="*/ 4 w 4"/>
                  <a:gd name="T13" fmla="*/ 14 h 14"/>
                  <a:gd name="T14" fmla="*/ 4 w 4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2" name="Freeform 36235"/>
              <p:cNvSpPr>
                <a:spLocks/>
              </p:cNvSpPr>
              <p:nvPr/>
            </p:nvSpPr>
            <p:spPr bwMode="auto">
              <a:xfrm>
                <a:off x="3089" y="1884"/>
                <a:ext cx="104" cy="67"/>
              </a:xfrm>
              <a:custGeom>
                <a:avLst/>
                <a:gdLst>
                  <a:gd name="T0" fmla="*/ 39 w 39"/>
                  <a:gd name="T1" fmla="*/ 25 h 25"/>
                  <a:gd name="T2" fmla="*/ 39 w 39"/>
                  <a:gd name="T3" fmla="*/ 25 h 25"/>
                  <a:gd name="T4" fmla="*/ 0 w 39"/>
                  <a:gd name="T5" fmla="*/ 0 h 25"/>
                  <a:gd name="T6" fmla="*/ 0 w 39"/>
                  <a:gd name="T7" fmla="*/ 0 h 25"/>
                  <a:gd name="T8" fmla="*/ 0 w 39"/>
                  <a:gd name="T9" fmla="*/ 0 h 25"/>
                  <a:gd name="T10" fmla="*/ 39 w 39"/>
                  <a:gd name="T11" fmla="*/ 25 h 25"/>
                  <a:gd name="T12" fmla="*/ 39 w 39"/>
                  <a:gd name="T13" fmla="*/ 25 h 25"/>
                  <a:gd name="T14" fmla="*/ 39 w 3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5"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3" name="Freeform 36236"/>
              <p:cNvSpPr>
                <a:spLocks/>
              </p:cNvSpPr>
              <p:nvPr/>
            </p:nvSpPr>
            <p:spPr bwMode="auto">
              <a:xfrm>
                <a:off x="3097" y="1922"/>
                <a:ext cx="96" cy="29"/>
              </a:xfrm>
              <a:custGeom>
                <a:avLst/>
                <a:gdLst>
                  <a:gd name="T0" fmla="*/ 36 w 36"/>
                  <a:gd name="T1" fmla="*/ 11 h 11"/>
                  <a:gd name="T2" fmla="*/ 36 w 36"/>
                  <a:gd name="T3" fmla="*/ 11 h 11"/>
                  <a:gd name="T4" fmla="*/ 0 w 36"/>
                  <a:gd name="T5" fmla="*/ 0 h 11"/>
                  <a:gd name="T6" fmla="*/ 0 w 36"/>
                  <a:gd name="T7" fmla="*/ 0 h 11"/>
                  <a:gd name="T8" fmla="*/ 1 w 36"/>
                  <a:gd name="T9" fmla="*/ 0 h 11"/>
                  <a:gd name="T10" fmla="*/ 36 w 36"/>
                  <a:gd name="T11" fmla="*/ 11 h 11"/>
                  <a:gd name="T12" fmla="*/ 36 w 36"/>
                  <a:gd name="T13" fmla="*/ 11 h 11"/>
                  <a:gd name="T14" fmla="*/ 36 w 3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36" y="11"/>
                    </a:moveTo>
                    <a:cubicBezTo>
                      <a:pt x="36" y="11"/>
                      <a:pt x="36" y="11"/>
                      <a:pt x="36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4" name="Freeform 36237"/>
              <p:cNvSpPr>
                <a:spLocks/>
              </p:cNvSpPr>
              <p:nvPr/>
            </p:nvSpPr>
            <p:spPr bwMode="auto">
              <a:xfrm>
                <a:off x="3097" y="1793"/>
                <a:ext cx="35" cy="129"/>
              </a:xfrm>
              <a:custGeom>
                <a:avLst/>
                <a:gdLst>
                  <a:gd name="T0" fmla="*/ 1 w 13"/>
                  <a:gd name="T1" fmla="*/ 48 h 48"/>
                  <a:gd name="T2" fmla="*/ 0 w 13"/>
                  <a:gd name="T3" fmla="*/ 48 h 48"/>
                  <a:gd name="T4" fmla="*/ 0 w 13"/>
                  <a:gd name="T5" fmla="*/ 48 h 48"/>
                  <a:gd name="T6" fmla="*/ 12 w 13"/>
                  <a:gd name="T7" fmla="*/ 0 h 48"/>
                  <a:gd name="T8" fmla="*/ 13 w 13"/>
                  <a:gd name="T9" fmla="*/ 0 h 48"/>
                  <a:gd name="T10" fmla="*/ 13 w 13"/>
                  <a:gd name="T11" fmla="*/ 1 h 48"/>
                  <a:gd name="T12" fmla="*/ 1 w 13"/>
                  <a:gd name="T13" fmla="*/ 48 h 48"/>
                  <a:gd name="T14" fmla="*/ 1 w 13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8">
                    <a:moveTo>
                      <a:pt x="1" y="48"/>
                    </a:moveTo>
                    <a:cubicBezTo>
                      <a:pt x="1" y="48"/>
                      <a:pt x="1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5" name="Freeform 36238"/>
              <p:cNvSpPr>
                <a:spLocks/>
              </p:cNvSpPr>
              <p:nvPr/>
            </p:nvSpPr>
            <p:spPr bwMode="auto">
              <a:xfrm>
                <a:off x="3089" y="1884"/>
                <a:ext cx="77" cy="170"/>
              </a:xfrm>
              <a:custGeom>
                <a:avLst/>
                <a:gdLst>
                  <a:gd name="T0" fmla="*/ 29 w 29"/>
                  <a:gd name="T1" fmla="*/ 63 h 63"/>
                  <a:gd name="T2" fmla="*/ 28 w 29"/>
                  <a:gd name="T3" fmla="*/ 63 h 63"/>
                  <a:gd name="T4" fmla="*/ 0 w 29"/>
                  <a:gd name="T5" fmla="*/ 0 h 63"/>
                  <a:gd name="T6" fmla="*/ 0 w 29"/>
                  <a:gd name="T7" fmla="*/ 0 h 63"/>
                  <a:gd name="T8" fmla="*/ 0 w 29"/>
                  <a:gd name="T9" fmla="*/ 0 h 63"/>
                  <a:gd name="T10" fmla="*/ 29 w 29"/>
                  <a:gd name="T11" fmla="*/ 62 h 63"/>
                  <a:gd name="T12" fmla="*/ 29 w 29"/>
                  <a:gd name="T13" fmla="*/ 63 h 63"/>
                  <a:gd name="T14" fmla="*/ 29 w 29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3">
                    <a:moveTo>
                      <a:pt x="29" y="63"/>
                    </a:moveTo>
                    <a:cubicBezTo>
                      <a:pt x="28" y="63"/>
                      <a:pt x="28" y="63"/>
                      <a:pt x="28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6" name="Freeform 36239"/>
              <p:cNvSpPr>
                <a:spLocks/>
              </p:cNvSpPr>
              <p:nvPr/>
            </p:nvSpPr>
            <p:spPr bwMode="auto">
              <a:xfrm>
                <a:off x="3164" y="1951"/>
                <a:ext cx="29" cy="103"/>
              </a:xfrm>
              <a:custGeom>
                <a:avLst/>
                <a:gdLst>
                  <a:gd name="T0" fmla="*/ 1 w 11"/>
                  <a:gd name="T1" fmla="*/ 38 h 38"/>
                  <a:gd name="T2" fmla="*/ 1 w 11"/>
                  <a:gd name="T3" fmla="*/ 38 h 38"/>
                  <a:gd name="T4" fmla="*/ 0 w 11"/>
                  <a:gd name="T5" fmla="*/ 37 h 38"/>
                  <a:gd name="T6" fmla="*/ 10 w 11"/>
                  <a:gd name="T7" fmla="*/ 0 h 38"/>
                  <a:gd name="T8" fmla="*/ 11 w 11"/>
                  <a:gd name="T9" fmla="*/ 0 h 38"/>
                  <a:gd name="T10" fmla="*/ 11 w 11"/>
                  <a:gd name="T11" fmla="*/ 0 h 38"/>
                  <a:gd name="T12" fmla="*/ 1 w 11"/>
                  <a:gd name="T13" fmla="*/ 38 h 38"/>
                  <a:gd name="T14" fmla="*/ 1 w 11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8">
                    <a:moveTo>
                      <a:pt x="1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7" name="Freeform 36240"/>
              <p:cNvSpPr>
                <a:spLocks/>
              </p:cNvSpPr>
              <p:nvPr/>
            </p:nvSpPr>
            <p:spPr bwMode="auto">
              <a:xfrm>
                <a:off x="3166" y="1951"/>
                <a:ext cx="27" cy="3"/>
              </a:xfrm>
              <a:custGeom>
                <a:avLst/>
                <a:gdLst>
                  <a:gd name="T0" fmla="*/ 0 w 10"/>
                  <a:gd name="T1" fmla="*/ 1 h 1"/>
                  <a:gd name="T2" fmla="*/ 0 w 10"/>
                  <a:gd name="T3" fmla="*/ 1 h 1"/>
                  <a:gd name="T4" fmla="*/ 0 w 10"/>
                  <a:gd name="T5" fmla="*/ 1 h 1"/>
                  <a:gd name="T6" fmla="*/ 10 w 10"/>
                  <a:gd name="T7" fmla="*/ 0 h 1"/>
                  <a:gd name="T8" fmla="*/ 10 w 10"/>
                  <a:gd name="T9" fmla="*/ 0 h 1"/>
                  <a:gd name="T10" fmla="*/ 10 w 10"/>
                  <a:gd name="T11" fmla="*/ 0 h 1"/>
                  <a:gd name="T12" fmla="*/ 0 w 10"/>
                  <a:gd name="T13" fmla="*/ 1 h 1"/>
                  <a:gd name="T14" fmla="*/ 0 w 1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8" name="Freeform 36241"/>
              <p:cNvSpPr>
                <a:spLocks/>
              </p:cNvSpPr>
              <p:nvPr/>
            </p:nvSpPr>
            <p:spPr bwMode="auto">
              <a:xfrm>
                <a:off x="3166" y="1898"/>
                <a:ext cx="33" cy="56"/>
              </a:xfrm>
              <a:custGeom>
                <a:avLst/>
                <a:gdLst>
                  <a:gd name="T0" fmla="*/ 0 w 12"/>
                  <a:gd name="T1" fmla="*/ 21 h 21"/>
                  <a:gd name="T2" fmla="*/ 0 w 12"/>
                  <a:gd name="T3" fmla="*/ 21 h 21"/>
                  <a:gd name="T4" fmla="*/ 0 w 12"/>
                  <a:gd name="T5" fmla="*/ 21 h 21"/>
                  <a:gd name="T6" fmla="*/ 11 w 12"/>
                  <a:gd name="T7" fmla="*/ 0 h 21"/>
                  <a:gd name="T8" fmla="*/ 12 w 12"/>
                  <a:gd name="T9" fmla="*/ 0 h 21"/>
                  <a:gd name="T10" fmla="*/ 12 w 12"/>
                  <a:gd name="T11" fmla="*/ 0 h 21"/>
                  <a:gd name="T12" fmla="*/ 0 w 12"/>
                  <a:gd name="T13" fmla="*/ 21 h 21"/>
                  <a:gd name="T14" fmla="*/ 0 w 1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19" name="Freeform 36242"/>
              <p:cNvSpPr>
                <a:spLocks/>
              </p:cNvSpPr>
              <p:nvPr/>
            </p:nvSpPr>
            <p:spPr bwMode="auto">
              <a:xfrm>
                <a:off x="3116" y="1814"/>
                <a:ext cx="83" cy="86"/>
              </a:xfrm>
              <a:custGeom>
                <a:avLst/>
                <a:gdLst>
                  <a:gd name="T0" fmla="*/ 31 w 31"/>
                  <a:gd name="T1" fmla="*/ 32 h 32"/>
                  <a:gd name="T2" fmla="*/ 30 w 31"/>
                  <a:gd name="T3" fmla="*/ 31 h 32"/>
                  <a:gd name="T4" fmla="*/ 0 w 31"/>
                  <a:gd name="T5" fmla="*/ 1 h 32"/>
                  <a:gd name="T6" fmla="*/ 0 w 31"/>
                  <a:gd name="T7" fmla="*/ 0 h 32"/>
                  <a:gd name="T8" fmla="*/ 0 w 31"/>
                  <a:gd name="T9" fmla="*/ 0 h 32"/>
                  <a:gd name="T10" fmla="*/ 31 w 31"/>
                  <a:gd name="T11" fmla="*/ 31 h 32"/>
                  <a:gd name="T12" fmla="*/ 31 w 31"/>
                  <a:gd name="T13" fmla="*/ 31 h 32"/>
                  <a:gd name="T14" fmla="*/ 31 w 3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2">
                    <a:moveTo>
                      <a:pt x="31" y="32"/>
                    </a:moveTo>
                    <a:cubicBezTo>
                      <a:pt x="30" y="32"/>
                      <a:pt x="30" y="32"/>
                      <a:pt x="30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2"/>
                      <a:pt x="31" y="32"/>
                      <a:pt x="3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0" name="Freeform 36243"/>
              <p:cNvSpPr>
                <a:spLocks/>
              </p:cNvSpPr>
              <p:nvPr/>
            </p:nvSpPr>
            <p:spPr bwMode="auto">
              <a:xfrm>
                <a:off x="3006" y="1814"/>
                <a:ext cx="110" cy="78"/>
              </a:xfrm>
              <a:custGeom>
                <a:avLst/>
                <a:gdLst>
                  <a:gd name="T0" fmla="*/ 0 w 41"/>
                  <a:gd name="T1" fmla="*/ 29 h 29"/>
                  <a:gd name="T2" fmla="*/ 0 w 41"/>
                  <a:gd name="T3" fmla="*/ 29 h 29"/>
                  <a:gd name="T4" fmla="*/ 0 w 41"/>
                  <a:gd name="T5" fmla="*/ 28 h 29"/>
                  <a:gd name="T6" fmla="*/ 41 w 41"/>
                  <a:gd name="T7" fmla="*/ 0 h 29"/>
                  <a:gd name="T8" fmla="*/ 41 w 41"/>
                  <a:gd name="T9" fmla="*/ 0 h 29"/>
                  <a:gd name="T10" fmla="*/ 41 w 41"/>
                  <a:gd name="T11" fmla="*/ 0 h 29"/>
                  <a:gd name="T12" fmla="*/ 0 w 41"/>
                  <a:gd name="T13" fmla="*/ 29 h 29"/>
                  <a:gd name="T14" fmla="*/ 0 w 41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9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1" name="Freeform 36244"/>
              <p:cNvSpPr>
                <a:spLocks/>
              </p:cNvSpPr>
              <p:nvPr/>
            </p:nvSpPr>
            <p:spPr bwMode="auto">
              <a:xfrm>
                <a:off x="2982" y="1852"/>
                <a:ext cx="107" cy="32"/>
              </a:xfrm>
              <a:custGeom>
                <a:avLst/>
                <a:gdLst>
                  <a:gd name="T0" fmla="*/ 40 w 40"/>
                  <a:gd name="T1" fmla="*/ 12 h 12"/>
                  <a:gd name="T2" fmla="*/ 40 w 40"/>
                  <a:gd name="T3" fmla="*/ 12 h 12"/>
                  <a:gd name="T4" fmla="*/ 1 w 40"/>
                  <a:gd name="T5" fmla="*/ 1 h 12"/>
                  <a:gd name="T6" fmla="*/ 0 w 40"/>
                  <a:gd name="T7" fmla="*/ 0 h 12"/>
                  <a:gd name="T8" fmla="*/ 1 w 40"/>
                  <a:gd name="T9" fmla="*/ 0 h 12"/>
                  <a:gd name="T10" fmla="*/ 40 w 40"/>
                  <a:gd name="T11" fmla="*/ 12 h 12"/>
                  <a:gd name="T12" fmla="*/ 40 w 40"/>
                  <a:gd name="T13" fmla="*/ 12 h 12"/>
                  <a:gd name="T14" fmla="*/ 40 w 40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2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2" name="Freeform 36245"/>
              <p:cNvSpPr>
                <a:spLocks/>
              </p:cNvSpPr>
              <p:nvPr/>
            </p:nvSpPr>
            <p:spPr bwMode="auto">
              <a:xfrm>
                <a:off x="3089" y="1830"/>
                <a:ext cx="69" cy="54"/>
              </a:xfrm>
              <a:custGeom>
                <a:avLst/>
                <a:gdLst>
                  <a:gd name="T0" fmla="*/ 0 w 26"/>
                  <a:gd name="T1" fmla="*/ 20 h 20"/>
                  <a:gd name="T2" fmla="*/ 0 w 26"/>
                  <a:gd name="T3" fmla="*/ 20 h 20"/>
                  <a:gd name="T4" fmla="*/ 0 w 26"/>
                  <a:gd name="T5" fmla="*/ 20 h 20"/>
                  <a:gd name="T6" fmla="*/ 26 w 26"/>
                  <a:gd name="T7" fmla="*/ 1 h 20"/>
                  <a:gd name="T8" fmla="*/ 26 w 26"/>
                  <a:gd name="T9" fmla="*/ 1 h 20"/>
                  <a:gd name="T10" fmla="*/ 26 w 26"/>
                  <a:gd name="T11" fmla="*/ 1 h 20"/>
                  <a:gd name="T12" fmla="*/ 0 w 26"/>
                  <a:gd name="T13" fmla="*/ 20 h 20"/>
                  <a:gd name="T14" fmla="*/ 0 w 2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3" name="Freeform 36246"/>
              <p:cNvSpPr>
                <a:spLocks/>
              </p:cNvSpPr>
              <p:nvPr/>
            </p:nvSpPr>
            <p:spPr bwMode="auto">
              <a:xfrm>
                <a:off x="3067" y="1828"/>
                <a:ext cx="105" cy="35"/>
              </a:xfrm>
              <a:custGeom>
                <a:avLst/>
                <a:gdLst>
                  <a:gd name="T0" fmla="*/ 0 w 39"/>
                  <a:gd name="T1" fmla="*/ 13 h 13"/>
                  <a:gd name="T2" fmla="*/ 0 w 39"/>
                  <a:gd name="T3" fmla="*/ 13 h 13"/>
                  <a:gd name="T4" fmla="*/ 0 w 39"/>
                  <a:gd name="T5" fmla="*/ 12 h 13"/>
                  <a:gd name="T6" fmla="*/ 38 w 39"/>
                  <a:gd name="T7" fmla="*/ 0 h 13"/>
                  <a:gd name="T8" fmla="*/ 39 w 39"/>
                  <a:gd name="T9" fmla="*/ 0 h 13"/>
                  <a:gd name="T10" fmla="*/ 38 w 39"/>
                  <a:gd name="T11" fmla="*/ 0 h 13"/>
                  <a:gd name="T12" fmla="*/ 0 w 39"/>
                  <a:gd name="T13" fmla="*/ 13 h 13"/>
                  <a:gd name="T14" fmla="*/ 0 w 3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4" name="Freeform 36247"/>
              <p:cNvSpPr>
                <a:spLocks/>
              </p:cNvSpPr>
              <p:nvPr/>
            </p:nvSpPr>
            <p:spPr bwMode="auto">
              <a:xfrm>
                <a:off x="3067" y="1860"/>
                <a:ext cx="22" cy="24"/>
              </a:xfrm>
              <a:custGeom>
                <a:avLst/>
                <a:gdLst>
                  <a:gd name="T0" fmla="*/ 8 w 8"/>
                  <a:gd name="T1" fmla="*/ 9 h 9"/>
                  <a:gd name="T2" fmla="*/ 8 w 8"/>
                  <a:gd name="T3" fmla="*/ 9 h 9"/>
                  <a:gd name="T4" fmla="*/ 0 w 8"/>
                  <a:gd name="T5" fmla="*/ 1 h 9"/>
                  <a:gd name="T6" fmla="*/ 0 w 8"/>
                  <a:gd name="T7" fmla="*/ 0 h 9"/>
                  <a:gd name="T8" fmla="*/ 0 w 8"/>
                  <a:gd name="T9" fmla="*/ 0 h 9"/>
                  <a:gd name="T10" fmla="*/ 8 w 8"/>
                  <a:gd name="T11" fmla="*/ 9 h 9"/>
                  <a:gd name="T12" fmla="*/ 8 w 8"/>
                  <a:gd name="T13" fmla="*/ 9 h 9"/>
                  <a:gd name="T14" fmla="*/ 8 w 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5" name="Freeform 36248"/>
              <p:cNvSpPr>
                <a:spLocks/>
              </p:cNvSpPr>
              <p:nvPr/>
            </p:nvSpPr>
            <p:spPr bwMode="auto">
              <a:xfrm>
                <a:off x="3035" y="1744"/>
                <a:ext cx="54" cy="140"/>
              </a:xfrm>
              <a:custGeom>
                <a:avLst/>
                <a:gdLst>
                  <a:gd name="T0" fmla="*/ 20 w 20"/>
                  <a:gd name="T1" fmla="*/ 52 h 52"/>
                  <a:gd name="T2" fmla="*/ 20 w 20"/>
                  <a:gd name="T3" fmla="*/ 52 h 52"/>
                  <a:gd name="T4" fmla="*/ 0 w 20"/>
                  <a:gd name="T5" fmla="*/ 1 h 52"/>
                  <a:gd name="T6" fmla="*/ 0 w 20"/>
                  <a:gd name="T7" fmla="*/ 0 h 52"/>
                  <a:gd name="T8" fmla="*/ 1 w 20"/>
                  <a:gd name="T9" fmla="*/ 1 h 52"/>
                  <a:gd name="T10" fmla="*/ 20 w 20"/>
                  <a:gd name="T11" fmla="*/ 52 h 52"/>
                  <a:gd name="T12" fmla="*/ 20 w 20"/>
                  <a:gd name="T13" fmla="*/ 52 h 52"/>
                  <a:gd name="T14" fmla="*/ 20 w 20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2">
                    <a:moveTo>
                      <a:pt x="20" y="52"/>
                    </a:moveTo>
                    <a:cubicBezTo>
                      <a:pt x="20" y="52"/>
                      <a:pt x="20" y="52"/>
                      <a:pt x="20" y="5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6" name="Freeform 36249"/>
              <p:cNvSpPr>
                <a:spLocks/>
              </p:cNvSpPr>
              <p:nvPr/>
            </p:nvSpPr>
            <p:spPr bwMode="auto">
              <a:xfrm>
                <a:off x="3035" y="1744"/>
                <a:ext cx="11" cy="111"/>
              </a:xfrm>
              <a:custGeom>
                <a:avLst/>
                <a:gdLst>
                  <a:gd name="T0" fmla="*/ 4 w 4"/>
                  <a:gd name="T1" fmla="*/ 41 h 41"/>
                  <a:gd name="T2" fmla="*/ 4 w 4"/>
                  <a:gd name="T3" fmla="*/ 41 h 41"/>
                  <a:gd name="T4" fmla="*/ 0 w 4"/>
                  <a:gd name="T5" fmla="*/ 1 h 41"/>
                  <a:gd name="T6" fmla="*/ 1 w 4"/>
                  <a:gd name="T7" fmla="*/ 0 h 41"/>
                  <a:gd name="T8" fmla="*/ 1 w 4"/>
                  <a:gd name="T9" fmla="*/ 1 h 41"/>
                  <a:gd name="T10" fmla="*/ 4 w 4"/>
                  <a:gd name="T11" fmla="*/ 41 h 41"/>
                  <a:gd name="T12" fmla="*/ 4 w 4"/>
                  <a:gd name="T13" fmla="*/ 41 h 41"/>
                  <a:gd name="T14" fmla="*/ 4 w 4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1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7" name="Freeform 36250"/>
              <p:cNvSpPr>
                <a:spLocks/>
              </p:cNvSpPr>
              <p:nvPr/>
            </p:nvSpPr>
            <p:spPr bwMode="auto">
              <a:xfrm>
                <a:off x="3046" y="1820"/>
                <a:ext cx="46" cy="35"/>
              </a:xfrm>
              <a:custGeom>
                <a:avLst/>
                <a:gdLst>
                  <a:gd name="T0" fmla="*/ 0 w 17"/>
                  <a:gd name="T1" fmla="*/ 13 h 13"/>
                  <a:gd name="T2" fmla="*/ 0 w 17"/>
                  <a:gd name="T3" fmla="*/ 13 h 13"/>
                  <a:gd name="T4" fmla="*/ 0 w 17"/>
                  <a:gd name="T5" fmla="*/ 13 h 13"/>
                  <a:gd name="T6" fmla="*/ 16 w 17"/>
                  <a:gd name="T7" fmla="*/ 0 h 13"/>
                  <a:gd name="T8" fmla="*/ 17 w 17"/>
                  <a:gd name="T9" fmla="*/ 0 h 13"/>
                  <a:gd name="T10" fmla="*/ 17 w 17"/>
                  <a:gd name="T11" fmla="*/ 0 h 13"/>
                  <a:gd name="T12" fmla="*/ 0 w 17"/>
                  <a:gd name="T13" fmla="*/ 13 h 13"/>
                  <a:gd name="T14" fmla="*/ 0 w 1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8" name="Freeform 36251"/>
              <p:cNvSpPr>
                <a:spLocks/>
              </p:cNvSpPr>
              <p:nvPr/>
            </p:nvSpPr>
            <p:spPr bwMode="auto">
              <a:xfrm>
                <a:off x="3046" y="1828"/>
                <a:ext cx="126" cy="27"/>
              </a:xfrm>
              <a:custGeom>
                <a:avLst/>
                <a:gdLst>
                  <a:gd name="T0" fmla="*/ 0 w 47"/>
                  <a:gd name="T1" fmla="*/ 10 h 10"/>
                  <a:gd name="T2" fmla="*/ 0 w 47"/>
                  <a:gd name="T3" fmla="*/ 10 h 10"/>
                  <a:gd name="T4" fmla="*/ 0 w 47"/>
                  <a:gd name="T5" fmla="*/ 10 h 10"/>
                  <a:gd name="T6" fmla="*/ 46 w 47"/>
                  <a:gd name="T7" fmla="*/ 0 h 10"/>
                  <a:gd name="T8" fmla="*/ 47 w 47"/>
                  <a:gd name="T9" fmla="*/ 0 h 10"/>
                  <a:gd name="T10" fmla="*/ 46 w 47"/>
                  <a:gd name="T11" fmla="*/ 0 h 10"/>
                  <a:gd name="T12" fmla="*/ 0 w 47"/>
                  <a:gd name="T13" fmla="*/ 10 h 10"/>
                  <a:gd name="T14" fmla="*/ 0 w 4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29" name="Freeform 36252"/>
              <p:cNvSpPr>
                <a:spLocks/>
              </p:cNvSpPr>
              <p:nvPr/>
            </p:nvSpPr>
            <p:spPr bwMode="auto">
              <a:xfrm>
                <a:off x="3065" y="1750"/>
                <a:ext cx="24" cy="134"/>
              </a:xfrm>
              <a:custGeom>
                <a:avLst/>
                <a:gdLst>
                  <a:gd name="T0" fmla="*/ 9 w 9"/>
                  <a:gd name="T1" fmla="*/ 50 h 50"/>
                  <a:gd name="T2" fmla="*/ 9 w 9"/>
                  <a:gd name="T3" fmla="*/ 50 h 50"/>
                  <a:gd name="T4" fmla="*/ 0 w 9"/>
                  <a:gd name="T5" fmla="*/ 1 h 50"/>
                  <a:gd name="T6" fmla="*/ 0 w 9"/>
                  <a:gd name="T7" fmla="*/ 0 h 50"/>
                  <a:gd name="T8" fmla="*/ 0 w 9"/>
                  <a:gd name="T9" fmla="*/ 1 h 50"/>
                  <a:gd name="T10" fmla="*/ 9 w 9"/>
                  <a:gd name="T11" fmla="*/ 50 h 50"/>
                  <a:gd name="T12" fmla="*/ 9 w 9"/>
                  <a:gd name="T13" fmla="*/ 50 h 50"/>
                  <a:gd name="T14" fmla="*/ 9 w 9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0">
                    <a:moveTo>
                      <a:pt x="9" y="50"/>
                    </a:moveTo>
                    <a:cubicBezTo>
                      <a:pt x="9" y="50"/>
                      <a:pt x="9" y="50"/>
                      <a:pt x="9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0" name="Freeform 36253"/>
              <p:cNvSpPr>
                <a:spLocks/>
              </p:cNvSpPr>
              <p:nvPr/>
            </p:nvSpPr>
            <p:spPr bwMode="auto">
              <a:xfrm>
                <a:off x="3046" y="1855"/>
                <a:ext cx="43" cy="29"/>
              </a:xfrm>
              <a:custGeom>
                <a:avLst/>
                <a:gdLst>
                  <a:gd name="T0" fmla="*/ 16 w 16"/>
                  <a:gd name="T1" fmla="*/ 11 h 11"/>
                  <a:gd name="T2" fmla="*/ 16 w 16"/>
                  <a:gd name="T3" fmla="*/ 11 h 11"/>
                  <a:gd name="T4" fmla="*/ 0 w 16"/>
                  <a:gd name="T5" fmla="*/ 0 h 11"/>
                  <a:gd name="T6" fmla="*/ 0 w 16"/>
                  <a:gd name="T7" fmla="*/ 0 h 11"/>
                  <a:gd name="T8" fmla="*/ 0 w 16"/>
                  <a:gd name="T9" fmla="*/ 0 h 11"/>
                  <a:gd name="T10" fmla="*/ 16 w 16"/>
                  <a:gd name="T11" fmla="*/ 11 h 11"/>
                  <a:gd name="T12" fmla="*/ 16 w 16"/>
                  <a:gd name="T13" fmla="*/ 11 h 11"/>
                  <a:gd name="T14" fmla="*/ 16 w 1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1" name="Freeform 36254"/>
              <p:cNvSpPr>
                <a:spLocks/>
              </p:cNvSpPr>
              <p:nvPr/>
            </p:nvSpPr>
            <p:spPr bwMode="auto">
              <a:xfrm>
                <a:off x="3046" y="1763"/>
                <a:ext cx="48" cy="92"/>
              </a:xfrm>
              <a:custGeom>
                <a:avLst/>
                <a:gdLst>
                  <a:gd name="T0" fmla="*/ 0 w 18"/>
                  <a:gd name="T1" fmla="*/ 34 h 34"/>
                  <a:gd name="T2" fmla="*/ 0 w 18"/>
                  <a:gd name="T3" fmla="*/ 34 h 34"/>
                  <a:gd name="T4" fmla="*/ 0 w 18"/>
                  <a:gd name="T5" fmla="*/ 34 h 34"/>
                  <a:gd name="T6" fmla="*/ 18 w 18"/>
                  <a:gd name="T7" fmla="*/ 0 h 34"/>
                  <a:gd name="T8" fmla="*/ 18 w 18"/>
                  <a:gd name="T9" fmla="*/ 0 h 34"/>
                  <a:gd name="T10" fmla="*/ 18 w 18"/>
                  <a:gd name="T11" fmla="*/ 0 h 34"/>
                  <a:gd name="T12" fmla="*/ 0 w 18"/>
                  <a:gd name="T13" fmla="*/ 34 h 34"/>
                  <a:gd name="T14" fmla="*/ 0 w 1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2" name="Freeform 36255"/>
              <p:cNvSpPr>
                <a:spLocks/>
              </p:cNvSpPr>
              <p:nvPr/>
            </p:nvSpPr>
            <p:spPr bwMode="auto">
              <a:xfrm>
                <a:off x="3019" y="1742"/>
                <a:ext cx="73" cy="78"/>
              </a:xfrm>
              <a:custGeom>
                <a:avLst/>
                <a:gdLst>
                  <a:gd name="T0" fmla="*/ 27 w 27"/>
                  <a:gd name="T1" fmla="*/ 29 h 29"/>
                  <a:gd name="T2" fmla="*/ 26 w 27"/>
                  <a:gd name="T3" fmla="*/ 29 h 29"/>
                  <a:gd name="T4" fmla="*/ 0 w 27"/>
                  <a:gd name="T5" fmla="*/ 0 h 29"/>
                  <a:gd name="T6" fmla="*/ 0 w 27"/>
                  <a:gd name="T7" fmla="*/ 0 h 29"/>
                  <a:gd name="T8" fmla="*/ 1 w 27"/>
                  <a:gd name="T9" fmla="*/ 0 h 29"/>
                  <a:gd name="T10" fmla="*/ 27 w 27"/>
                  <a:gd name="T11" fmla="*/ 29 h 29"/>
                  <a:gd name="T12" fmla="*/ 27 w 27"/>
                  <a:gd name="T13" fmla="*/ 29 h 29"/>
                  <a:gd name="T14" fmla="*/ 27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27" y="29"/>
                    </a:moveTo>
                    <a:cubicBezTo>
                      <a:pt x="26" y="29"/>
                      <a:pt x="26" y="29"/>
                      <a:pt x="26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3" name="Freeform 36256"/>
              <p:cNvSpPr>
                <a:spLocks/>
              </p:cNvSpPr>
              <p:nvPr/>
            </p:nvSpPr>
            <p:spPr bwMode="auto">
              <a:xfrm>
                <a:off x="2987" y="1820"/>
                <a:ext cx="105" cy="8"/>
              </a:xfrm>
              <a:custGeom>
                <a:avLst/>
                <a:gdLst>
                  <a:gd name="T0" fmla="*/ 1 w 39"/>
                  <a:gd name="T1" fmla="*/ 3 h 3"/>
                  <a:gd name="T2" fmla="*/ 0 w 39"/>
                  <a:gd name="T3" fmla="*/ 3 h 3"/>
                  <a:gd name="T4" fmla="*/ 1 w 39"/>
                  <a:gd name="T5" fmla="*/ 2 h 3"/>
                  <a:gd name="T6" fmla="*/ 38 w 39"/>
                  <a:gd name="T7" fmla="*/ 0 h 3"/>
                  <a:gd name="T8" fmla="*/ 39 w 39"/>
                  <a:gd name="T9" fmla="*/ 0 h 3"/>
                  <a:gd name="T10" fmla="*/ 39 w 39"/>
                  <a:gd name="T11" fmla="*/ 0 h 3"/>
                  <a:gd name="T12" fmla="*/ 1 w 39"/>
                  <a:gd name="T13" fmla="*/ 3 h 3"/>
                  <a:gd name="T14" fmla="*/ 1 w 3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4" name="Freeform 36257"/>
              <p:cNvSpPr>
                <a:spLocks/>
              </p:cNvSpPr>
              <p:nvPr/>
            </p:nvSpPr>
            <p:spPr bwMode="auto">
              <a:xfrm>
                <a:off x="2896" y="1798"/>
                <a:ext cx="94" cy="30"/>
              </a:xfrm>
              <a:custGeom>
                <a:avLst/>
                <a:gdLst>
                  <a:gd name="T0" fmla="*/ 35 w 35"/>
                  <a:gd name="T1" fmla="*/ 11 h 11"/>
                  <a:gd name="T2" fmla="*/ 35 w 35"/>
                  <a:gd name="T3" fmla="*/ 11 h 11"/>
                  <a:gd name="T4" fmla="*/ 0 w 35"/>
                  <a:gd name="T5" fmla="*/ 0 h 11"/>
                  <a:gd name="T6" fmla="*/ 0 w 35"/>
                  <a:gd name="T7" fmla="*/ 0 h 11"/>
                  <a:gd name="T8" fmla="*/ 0 w 35"/>
                  <a:gd name="T9" fmla="*/ 0 h 11"/>
                  <a:gd name="T10" fmla="*/ 35 w 35"/>
                  <a:gd name="T11" fmla="*/ 10 h 11"/>
                  <a:gd name="T12" fmla="*/ 35 w 35"/>
                  <a:gd name="T13" fmla="*/ 11 h 11"/>
                  <a:gd name="T14" fmla="*/ 35 w 3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1">
                    <a:moveTo>
                      <a:pt x="35" y="11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5" name="Freeform 36258"/>
              <p:cNvSpPr>
                <a:spLocks/>
              </p:cNvSpPr>
              <p:nvPr/>
            </p:nvSpPr>
            <p:spPr bwMode="auto">
              <a:xfrm>
                <a:off x="2915" y="1769"/>
                <a:ext cx="48" cy="115"/>
              </a:xfrm>
              <a:custGeom>
                <a:avLst/>
                <a:gdLst>
                  <a:gd name="T0" fmla="*/ 18 w 18"/>
                  <a:gd name="T1" fmla="*/ 43 h 43"/>
                  <a:gd name="T2" fmla="*/ 17 w 18"/>
                  <a:gd name="T3" fmla="*/ 42 h 43"/>
                  <a:gd name="T4" fmla="*/ 0 w 18"/>
                  <a:gd name="T5" fmla="*/ 0 h 43"/>
                  <a:gd name="T6" fmla="*/ 0 w 18"/>
                  <a:gd name="T7" fmla="*/ 0 h 43"/>
                  <a:gd name="T8" fmla="*/ 1 w 18"/>
                  <a:gd name="T9" fmla="*/ 0 h 43"/>
                  <a:gd name="T10" fmla="*/ 18 w 18"/>
                  <a:gd name="T11" fmla="*/ 42 h 43"/>
                  <a:gd name="T12" fmla="*/ 18 w 18"/>
                  <a:gd name="T13" fmla="*/ 43 h 43"/>
                  <a:gd name="T14" fmla="*/ 18 w 1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3">
                    <a:moveTo>
                      <a:pt x="18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6" name="Freeform 36259"/>
              <p:cNvSpPr>
                <a:spLocks/>
              </p:cNvSpPr>
              <p:nvPr/>
            </p:nvSpPr>
            <p:spPr bwMode="auto">
              <a:xfrm>
                <a:off x="2880" y="1857"/>
                <a:ext cx="126" cy="35"/>
              </a:xfrm>
              <a:custGeom>
                <a:avLst/>
                <a:gdLst>
                  <a:gd name="T0" fmla="*/ 47 w 47"/>
                  <a:gd name="T1" fmla="*/ 13 h 13"/>
                  <a:gd name="T2" fmla="*/ 47 w 47"/>
                  <a:gd name="T3" fmla="*/ 13 h 13"/>
                  <a:gd name="T4" fmla="*/ 1 w 47"/>
                  <a:gd name="T5" fmla="*/ 1 h 13"/>
                  <a:gd name="T6" fmla="*/ 0 w 47"/>
                  <a:gd name="T7" fmla="*/ 1 h 13"/>
                  <a:gd name="T8" fmla="*/ 1 w 47"/>
                  <a:gd name="T9" fmla="*/ 0 h 13"/>
                  <a:gd name="T10" fmla="*/ 47 w 47"/>
                  <a:gd name="T11" fmla="*/ 12 h 13"/>
                  <a:gd name="T12" fmla="*/ 47 w 47"/>
                  <a:gd name="T13" fmla="*/ 13 h 13"/>
                  <a:gd name="T14" fmla="*/ 47 w 4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7" name="Freeform 36260"/>
              <p:cNvSpPr>
                <a:spLocks/>
              </p:cNvSpPr>
              <p:nvPr/>
            </p:nvSpPr>
            <p:spPr bwMode="auto">
              <a:xfrm>
                <a:off x="2942" y="1747"/>
                <a:ext cx="69" cy="102"/>
              </a:xfrm>
              <a:custGeom>
                <a:avLst/>
                <a:gdLst>
                  <a:gd name="T0" fmla="*/ 26 w 26"/>
                  <a:gd name="T1" fmla="*/ 38 h 38"/>
                  <a:gd name="T2" fmla="*/ 26 w 26"/>
                  <a:gd name="T3" fmla="*/ 38 h 38"/>
                  <a:gd name="T4" fmla="*/ 0 w 26"/>
                  <a:gd name="T5" fmla="*/ 1 h 38"/>
                  <a:gd name="T6" fmla="*/ 0 w 26"/>
                  <a:gd name="T7" fmla="*/ 0 h 38"/>
                  <a:gd name="T8" fmla="*/ 1 w 26"/>
                  <a:gd name="T9" fmla="*/ 0 h 38"/>
                  <a:gd name="T10" fmla="*/ 26 w 26"/>
                  <a:gd name="T11" fmla="*/ 37 h 38"/>
                  <a:gd name="T12" fmla="*/ 26 w 26"/>
                  <a:gd name="T13" fmla="*/ 38 h 38"/>
                  <a:gd name="T14" fmla="*/ 26 w 2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8"/>
                      <a:pt x="26" y="38"/>
                    </a:cubicBezTo>
                    <a:cubicBezTo>
                      <a:pt x="26" y="38"/>
                      <a:pt x="26" y="38"/>
                      <a:pt x="26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8" name="Freeform 36261"/>
              <p:cNvSpPr>
                <a:spLocks/>
              </p:cNvSpPr>
              <p:nvPr/>
            </p:nvSpPr>
            <p:spPr bwMode="auto">
              <a:xfrm>
                <a:off x="2974" y="1739"/>
                <a:ext cx="37" cy="110"/>
              </a:xfrm>
              <a:custGeom>
                <a:avLst/>
                <a:gdLst>
                  <a:gd name="T0" fmla="*/ 14 w 14"/>
                  <a:gd name="T1" fmla="*/ 41 h 41"/>
                  <a:gd name="T2" fmla="*/ 14 w 14"/>
                  <a:gd name="T3" fmla="*/ 41 h 41"/>
                  <a:gd name="T4" fmla="*/ 0 w 14"/>
                  <a:gd name="T5" fmla="*/ 0 h 41"/>
                  <a:gd name="T6" fmla="*/ 0 w 14"/>
                  <a:gd name="T7" fmla="*/ 0 h 41"/>
                  <a:gd name="T8" fmla="*/ 0 w 14"/>
                  <a:gd name="T9" fmla="*/ 0 h 41"/>
                  <a:gd name="T10" fmla="*/ 14 w 14"/>
                  <a:gd name="T11" fmla="*/ 40 h 41"/>
                  <a:gd name="T12" fmla="*/ 14 w 14"/>
                  <a:gd name="T13" fmla="*/ 41 h 41"/>
                  <a:gd name="T14" fmla="*/ 14 w 14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1">
                    <a:moveTo>
                      <a:pt x="14" y="41"/>
                    </a:moveTo>
                    <a:cubicBezTo>
                      <a:pt x="14" y="41"/>
                      <a:pt x="14" y="41"/>
                      <a:pt x="14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39" name="Freeform 36262"/>
              <p:cNvSpPr>
                <a:spLocks/>
              </p:cNvSpPr>
              <p:nvPr/>
            </p:nvSpPr>
            <p:spPr bwMode="auto">
              <a:xfrm>
                <a:off x="2974" y="1739"/>
                <a:ext cx="72" cy="116"/>
              </a:xfrm>
              <a:custGeom>
                <a:avLst/>
                <a:gdLst>
                  <a:gd name="T0" fmla="*/ 27 w 27"/>
                  <a:gd name="T1" fmla="*/ 43 h 43"/>
                  <a:gd name="T2" fmla="*/ 27 w 27"/>
                  <a:gd name="T3" fmla="*/ 43 h 43"/>
                  <a:gd name="T4" fmla="*/ 0 w 27"/>
                  <a:gd name="T5" fmla="*/ 0 h 43"/>
                  <a:gd name="T6" fmla="*/ 0 w 27"/>
                  <a:gd name="T7" fmla="*/ 0 h 43"/>
                  <a:gd name="T8" fmla="*/ 0 w 27"/>
                  <a:gd name="T9" fmla="*/ 0 h 43"/>
                  <a:gd name="T10" fmla="*/ 27 w 27"/>
                  <a:gd name="T11" fmla="*/ 43 h 43"/>
                  <a:gd name="T12" fmla="*/ 27 w 27"/>
                  <a:gd name="T13" fmla="*/ 43 h 43"/>
                  <a:gd name="T14" fmla="*/ 27 w 27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3">
                    <a:moveTo>
                      <a:pt x="27" y="43"/>
                    </a:moveTo>
                    <a:cubicBezTo>
                      <a:pt x="27" y="43"/>
                      <a:pt x="27" y="43"/>
                      <a:pt x="27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0" name="Freeform 36263"/>
              <p:cNvSpPr>
                <a:spLocks/>
              </p:cNvSpPr>
              <p:nvPr/>
            </p:nvSpPr>
            <p:spPr bwMode="auto">
              <a:xfrm>
                <a:off x="3046" y="1750"/>
                <a:ext cx="19" cy="105"/>
              </a:xfrm>
              <a:custGeom>
                <a:avLst/>
                <a:gdLst>
                  <a:gd name="T0" fmla="*/ 0 w 7"/>
                  <a:gd name="T1" fmla="*/ 39 h 39"/>
                  <a:gd name="T2" fmla="*/ 0 w 7"/>
                  <a:gd name="T3" fmla="*/ 39 h 39"/>
                  <a:gd name="T4" fmla="*/ 0 w 7"/>
                  <a:gd name="T5" fmla="*/ 39 h 39"/>
                  <a:gd name="T6" fmla="*/ 7 w 7"/>
                  <a:gd name="T7" fmla="*/ 1 h 39"/>
                  <a:gd name="T8" fmla="*/ 7 w 7"/>
                  <a:gd name="T9" fmla="*/ 0 h 39"/>
                  <a:gd name="T10" fmla="*/ 7 w 7"/>
                  <a:gd name="T11" fmla="*/ 1 h 39"/>
                  <a:gd name="T12" fmla="*/ 0 w 7"/>
                  <a:gd name="T13" fmla="*/ 39 h 39"/>
                  <a:gd name="T14" fmla="*/ 0 w 7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1" name="Freeform 36264"/>
              <p:cNvSpPr>
                <a:spLocks/>
              </p:cNvSpPr>
              <p:nvPr/>
            </p:nvSpPr>
            <p:spPr bwMode="auto">
              <a:xfrm>
                <a:off x="3035" y="1744"/>
                <a:ext cx="123" cy="89"/>
              </a:xfrm>
              <a:custGeom>
                <a:avLst/>
                <a:gdLst>
                  <a:gd name="T0" fmla="*/ 46 w 46"/>
                  <a:gd name="T1" fmla="*/ 33 h 33"/>
                  <a:gd name="T2" fmla="*/ 46 w 46"/>
                  <a:gd name="T3" fmla="*/ 33 h 33"/>
                  <a:gd name="T4" fmla="*/ 0 w 46"/>
                  <a:gd name="T5" fmla="*/ 1 h 33"/>
                  <a:gd name="T6" fmla="*/ 0 w 46"/>
                  <a:gd name="T7" fmla="*/ 1 h 33"/>
                  <a:gd name="T8" fmla="*/ 1 w 46"/>
                  <a:gd name="T9" fmla="*/ 0 h 33"/>
                  <a:gd name="T10" fmla="*/ 46 w 46"/>
                  <a:gd name="T11" fmla="*/ 33 h 33"/>
                  <a:gd name="T12" fmla="*/ 46 w 46"/>
                  <a:gd name="T13" fmla="*/ 33 h 33"/>
                  <a:gd name="T14" fmla="*/ 46 w 4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33"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2" name="Freeform 36265"/>
              <p:cNvSpPr>
                <a:spLocks/>
              </p:cNvSpPr>
              <p:nvPr/>
            </p:nvSpPr>
            <p:spPr bwMode="auto">
              <a:xfrm>
                <a:off x="3035" y="1744"/>
                <a:ext cx="32" cy="108"/>
              </a:xfrm>
              <a:custGeom>
                <a:avLst/>
                <a:gdLst>
                  <a:gd name="T0" fmla="*/ 11 w 12"/>
                  <a:gd name="T1" fmla="*/ 40 h 40"/>
                  <a:gd name="T2" fmla="*/ 11 w 12"/>
                  <a:gd name="T3" fmla="*/ 40 h 40"/>
                  <a:gd name="T4" fmla="*/ 0 w 12"/>
                  <a:gd name="T5" fmla="*/ 1 h 40"/>
                  <a:gd name="T6" fmla="*/ 1 w 12"/>
                  <a:gd name="T7" fmla="*/ 0 h 40"/>
                  <a:gd name="T8" fmla="*/ 1 w 12"/>
                  <a:gd name="T9" fmla="*/ 1 h 40"/>
                  <a:gd name="T10" fmla="*/ 12 w 12"/>
                  <a:gd name="T11" fmla="*/ 39 h 40"/>
                  <a:gd name="T12" fmla="*/ 12 w 12"/>
                  <a:gd name="T13" fmla="*/ 40 h 40"/>
                  <a:gd name="T14" fmla="*/ 11 w 1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0">
                    <a:moveTo>
                      <a:pt x="11" y="40"/>
                    </a:moveTo>
                    <a:cubicBezTo>
                      <a:pt x="11" y="40"/>
                      <a:pt x="11" y="40"/>
                      <a:pt x="11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0"/>
                      <a:pt x="11" y="40"/>
                      <a:pt x="1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3" name="Freeform 36266"/>
              <p:cNvSpPr>
                <a:spLocks/>
              </p:cNvSpPr>
              <p:nvPr/>
            </p:nvSpPr>
            <p:spPr bwMode="auto">
              <a:xfrm>
                <a:off x="3019" y="1742"/>
                <a:ext cx="48" cy="110"/>
              </a:xfrm>
              <a:custGeom>
                <a:avLst/>
                <a:gdLst>
                  <a:gd name="T0" fmla="*/ 17 w 18"/>
                  <a:gd name="T1" fmla="*/ 41 h 41"/>
                  <a:gd name="T2" fmla="*/ 17 w 18"/>
                  <a:gd name="T3" fmla="*/ 41 h 41"/>
                  <a:gd name="T4" fmla="*/ 0 w 18"/>
                  <a:gd name="T5" fmla="*/ 0 h 41"/>
                  <a:gd name="T6" fmla="*/ 0 w 18"/>
                  <a:gd name="T7" fmla="*/ 0 h 41"/>
                  <a:gd name="T8" fmla="*/ 1 w 18"/>
                  <a:gd name="T9" fmla="*/ 0 h 41"/>
                  <a:gd name="T10" fmla="*/ 18 w 18"/>
                  <a:gd name="T11" fmla="*/ 40 h 41"/>
                  <a:gd name="T12" fmla="*/ 18 w 18"/>
                  <a:gd name="T13" fmla="*/ 41 h 41"/>
                  <a:gd name="T14" fmla="*/ 17 w 18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1">
                    <a:moveTo>
                      <a:pt x="17" y="41"/>
                    </a:moveTo>
                    <a:cubicBezTo>
                      <a:pt x="17" y="41"/>
                      <a:pt x="17" y="41"/>
                      <a:pt x="17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1"/>
                      <a:pt x="17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4" name="Freeform 36267"/>
              <p:cNvSpPr>
                <a:spLocks/>
              </p:cNvSpPr>
              <p:nvPr/>
            </p:nvSpPr>
            <p:spPr bwMode="auto">
              <a:xfrm>
                <a:off x="3019" y="1742"/>
                <a:ext cx="56" cy="94"/>
              </a:xfrm>
              <a:custGeom>
                <a:avLst/>
                <a:gdLst>
                  <a:gd name="T0" fmla="*/ 21 w 21"/>
                  <a:gd name="T1" fmla="*/ 35 h 35"/>
                  <a:gd name="T2" fmla="*/ 20 w 21"/>
                  <a:gd name="T3" fmla="*/ 34 h 35"/>
                  <a:gd name="T4" fmla="*/ 0 w 21"/>
                  <a:gd name="T5" fmla="*/ 0 h 35"/>
                  <a:gd name="T6" fmla="*/ 0 w 21"/>
                  <a:gd name="T7" fmla="*/ 0 h 35"/>
                  <a:gd name="T8" fmla="*/ 1 w 21"/>
                  <a:gd name="T9" fmla="*/ 0 h 35"/>
                  <a:gd name="T10" fmla="*/ 21 w 21"/>
                  <a:gd name="T11" fmla="*/ 34 h 35"/>
                  <a:gd name="T12" fmla="*/ 21 w 21"/>
                  <a:gd name="T13" fmla="*/ 35 h 35"/>
                  <a:gd name="T14" fmla="*/ 21 w 2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5">
                    <a:moveTo>
                      <a:pt x="21" y="35"/>
                    </a:moveTo>
                    <a:cubicBezTo>
                      <a:pt x="21" y="35"/>
                      <a:pt x="20" y="35"/>
                      <a:pt x="2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5" name="Freeform 36268"/>
              <p:cNvSpPr>
                <a:spLocks/>
              </p:cNvSpPr>
              <p:nvPr/>
            </p:nvSpPr>
            <p:spPr bwMode="auto">
              <a:xfrm>
                <a:off x="3000" y="1769"/>
                <a:ext cx="75" cy="67"/>
              </a:xfrm>
              <a:custGeom>
                <a:avLst/>
                <a:gdLst>
                  <a:gd name="T0" fmla="*/ 28 w 28"/>
                  <a:gd name="T1" fmla="*/ 25 h 25"/>
                  <a:gd name="T2" fmla="*/ 27 w 28"/>
                  <a:gd name="T3" fmla="*/ 25 h 25"/>
                  <a:gd name="T4" fmla="*/ 0 w 28"/>
                  <a:gd name="T5" fmla="*/ 1 h 25"/>
                  <a:gd name="T6" fmla="*/ 0 w 28"/>
                  <a:gd name="T7" fmla="*/ 0 h 25"/>
                  <a:gd name="T8" fmla="*/ 1 w 28"/>
                  <a:gd name="T9" fmla="*/ 0 h 25"/>
                  <a:gd name="T10" fmla="*/ 28 w 28"/>
                  <a:gd name="T11" fmla="*/ 24 h 25"/>
                  <a:gd name="T12" fmla="*/ 28 w 28"/>
                  <a:gd name="T13" fmla="*/ 24 h 25"/>
                  <a:gd name="T14" fmla="*/ 28 w 28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28" y="25"/>
                    </a:moveTo>
                    <a:cubicBezTo>
                      <a:pt x="28" y="25"/>
                      <a:pt x="28" y="25"/>
                      <a:pt x="27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5"/>
                      <a:pt x="28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6" name="Freeform 36269"/>
              <p:cNvSpPr>
                <a:spLocks/>
              </p:cNvSpPr>
              <p:nvPr/>
            </p:nvSpPr>
            <p:spPr bwMode="auto">
              <a:xfrm>
                <a:off x="3000" y="1742"/>
                <a:ext cx="67" cy="121"/>
              </a:xfrm>
              <a:custGeom>
                <a:avLst/>
                <a:gdLst>
                  <a:gd name="T0" fmla="*/ 25 w 25"/>
                  <a:gd name="T1" fmla="*/ 45 h 45"/>
                  <a:gd name="T2" fmla="*/ 25 w 25"/>
                  <a:gd name="T3" fmla="*/ 45 h 45"/>
                  <a:gd name="T4" fmla="*/ 1 w 25"/>
                  <a:gd name="T5" fmla="*/ 0 h 45"/>
                  <a:gd name="T6" fmla="*/ 1 w 25"/>
                  <a:gd name="T7" fmla="*/ 0 h 45"/>
                  <a:gd name="T8" fmla="*/ 1 w 25"/>
                  <a:gd name="T9" fmla="*/ 0 h 45"/>
                  <a:gd name="T10" fmla="*/ 25 w 25"/>
                  <a:gd name="T11" fmla="*/ 44 h 45"/>
                  <a:gd name="T12" fmla="*/ 25 w 25"/>
                  <a:gd name="T13" fmla="*/ 45 h 45"/>
                  <a:gd name="T14" fmla="*/ 25 w 2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5">
                    <a:moveTo>
                      <a:pt x="25" y="45"/>
                    </a:moveTo>
                    <a:cubicBezTo>
                      <a:pt x="25" y="45"/>
                      <a:pt x="25" y="45"/>
                      <a:pt x="25" y="4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7" name="Freeform 36270"/>
              <p:cNvSpPr>
                <a:spLocks/>
              </p:cNvSpPr>
              <p:nvPr/>
            </p:nvSpPr>
            <p:spPr bwMode="auto">
              <a:xfrm>
                <a:off x="3067" y="1793"/>
                <a:ext cx="65" cy="70"/>
              </a:xfrm>
              <a:custGeom>
                <a:avLst/>
                <a:gdLst>
                  <a:gd name="T0" fmla="*/ 0 w 24"/>
                  <a:gd name="T1" fmla="*/ 26 h 26"/>
                  <a:gd name="T2" fmla="*/ 0 w 24"/>
                  <a:gd name="T3" fmla="*/ 26 h 26"/>
                  <a:gd name="T4" fmla="*/ 0 w 24"/>
                  <a:gd name="T5" fmla="*/ 25 h 26"/>
                  <a:gd name="T6" fmla="*/ 23 w 24"/>
                  <a:gd name="T7" fmla="*/ 0 h 26"/>
                  <a:gd name="T8" fmla="*/ 24 w 24"/>
                  <a:gd name="T9" fmla="*/ 0 h 26"/>
                  <a:gd name="T10" fmla="*/ 24 w 24"/>
                  <a:gd name="T11" fmla="*/ 1 h 26"/>
                  <a:gd name="T12" fmla="*/ 0 w 24"/>
                  <a:gd name="T13" fmla="*/ 26 h 26"/>
                  <a:gd name="T14" fmla="*/ 0 w 2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8" name="Freeform 36271"/>
              <p:cNvSpPr>
                <a:spLocks/>
              </p:cNvSpPr>
              <p:nvPr/>
            </p:nvSpPr>
            <p:spPr bwMode="auto">
              <a:xfrm>
                <a:off x="3000" y="1742"/>
                <a:ext cx="46" cy="113"/>
              </a:xfrm>
              <a:custGeom>
                <a:avLst/>
                <a:gdLst>
                  <a:gd name="T0" fmla="*/ 17 w 17"/>
                  <a:gd name="T1" fmla="*/ 42 h 42"/>
                  <a:gd name="T2" fmla="*/ 17 w 17"/>
                  <a:gd name="T3" fmla="*/ 42 h 42"/>
                  <a:gd name="T4" fmla="*/ 1 w 17"/>
                  <a:gd name="T5" fmla="*/ 0 h 42"/>
                  <a:gd name="T6" fmla="*/ 1 w 17"/>
                  <a:gd name="T7" fmla="*/ 0 h 42"/>
                  <a:gd name="T8" fmla="*/ 1 w 17"/>
                  <a:gd name="T9" fmla="*/ 0 h 42"/>
                  <a:gd name="T10" fmla="*/ 17 w 17"/>
                  <a:gd name="T11" fmla="*/ 42 h 42"/>
                  <a:gd name="T12" fmla="*/ 17 w 17"/>
                  <a:gd name="T13" fmla="*/ 42 h 42"/>
                  <a:gd name="T14" fmla="*/ 17 w 17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2">
                    <a:moveTo>
                      <a:pt x="17" y="42"/>
                    </a:moveTo>
                    <a:cubicBezTo>
                      <a:pt x="17" y="42"/>
                      <a:pt x="17" y="42"/>
                      <a:pt x="17" y="4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49" name="Freeform 36272"/>
              <p:cNvSpPr>
                <a:spLocks/>
              </p:cNvSpPr>
              <p:nvPr/>
            </p:nvSpPr>
            <p:spPr bwMode="auto">
              <a:xfrm>
                <a:off x="3003" y="1742"/>
                <a:ext cx="8" cy="107"/>
              </a:xfrm>
              <a:custGeom>
                <a:avLst/>
                <a:gdLst>
                  <a:gd name="T0" fmla="*/ 3 w 3"/>
                  <a:gd name="T1" fmla="*/ 40 h 40"/>
                  <a:gd name="T2" fmla="*/ 3 w 3"/>
                  <a:gd name="T3" fmla="*/ 39 h 40"/>
                  <a:gd name="T4" fmla="*/ 0 w 3"/>
                  <a:gd name="T5" fmla="*/ 0 h 40"/>
                  <a:gd name="T6" fmla="*/ 0 w 3"/>
                  <a:gd name="T7" fmla="*/ 0 h 40"/>
                  <a:gd name="T8" fmla="*/ 0 w 3"/>
                  <a:gd name="T9" fmla="*/ 0 h 40"/>
                  <a:gd name="T10" fmla="*/ 3 w 3"/>
                  <a:gd name="T11" fmla="*/ 39 h 40"/>
                  <a:gd name="T12" fmla="*/ 3 w 3"/>
                  <a:gd name="T13" fmla="*/ 40 h 40"/>
                  <a:gd name="T14" fmla="*/ 3 w 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0">
                    <a:moveTo>
                      <a:pt x="3" y="40"/>
                    </a:moveTo>
                    <a:cubicBezTo>
                      <a:pt x="3" y="40"/>
                      <a:pt x="3" y="40"/>
                      <a:pt x="3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0" name="Freeform 36273"/>
              <p:cNvSpPr>
                <a:spLocks/>
              </p:cNvSpPr>
              <p:nvPr/>
            </p:nvSpPr>
            <p:spPr bwMode="auto">
              <a:xfrm>
                <a:off x="2915" y="1769"/>
                <a:ext cx="96" cy="80"/>
              </a:xfrm>
              <a:custGeom>
                <a:avLst/>
                <a:gdLst>
                  <a:gd name="T0" fmla="*/ 36 w 36"/>
                  <a:gd name="T1" fmla="*/ 30 h 30"/>
                  <a:gd name="T2" fmla="*/ 36 w 36"/>
                  <a:gd name="T3" fmla="*/ 30 h 30"/>
                  <a:gd name="T4" fmla="*/ 0 w 36"/>
                  <a:gd name="T5" fmla="*/ 0 h 30"/>
                  <a:gd name="T6" fmla="*/ 0 w 36"/>
                  <a:gd name="T7" fmla="*/ 0 h 30"/>
                  <a:gd name="T8" fmla="*/ 0 w 36"/>
                  <a:gd name="T9" fmla="*/ 0 h 30"/>
                  <a:gd name="T10" fmla="*/ 36 w 36"/>
                  <a:gd name="T11" fmla="*/ 29 h 30"/>
                  <a:gd name="T12" fmla="*/ 36 w 36"/>
                  <a:gd name="T13" fmla="*/ 30 h 30"/>
                  <a:gd name="T14" fmla="*/ 36 w 3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36" y="30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1" name="Freeform 36274"/>
              <p:cNvSpPr>
                <a:spLocks/>
              </p:cNvSpPr>
              <p:nvPr/>
            </p:nvSpPr>
            <p:spPr bwMode="auto">
              <a:xfrm>
                <a:off x="2880" y="1769"/>
                <a:ext cx="37" cy="91"/>
              </a:xfrm>
              <a:custGeom>
                <a:avLst/>
                <a:gdLst>
                  <a:gd name="T0" fmla="*/ 1 w 14"/>
                  <a:gd name="T1" fmla="*/ 34 h 34"/>
                  <a:gd name="T2" fmla="*/ 1 w 14"/>
                  <a:gd name="T3" fmla="*/ 34 h 34"/>
                  <a:gd name="T4" fmla="*/ 0 w 14"/>
                  <a:gd name="T5" fmla="*/ 34 h 34"/>
                  <a:gd name="T6" fmla="*/ 13 w 14"/>
                  <a:gd name="T7" fmla="*/ 0 h 34"/>
                  <a:gd name="T8" fmla="*/ 13 w 14"/>
                  <a:gd name="T9" fmla="*/ 0 h 34"/>
                  <a:gd name="T10" fmla="*/ 14 w 14"/>
                  <a:gd name="T11" fmla="*/ 0 h 34"/>
                  <a:gd name="T12" fmla="*/ 1 w 14"/>
                  <a:gd name="T13" fmla="*/ 34 h 34"/>
                  <a:gd name="T14" fmla="*/ 1 w 1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4">
                    <a:moveTo>
                      <a:pt x="1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2" name="Freeform 36275"/>
              <p:cNvSpPr>
                <a:spLocks/>
              </p:cNvSpPr>
              <p:nvPr/>
            </p:nvSpPr>
            <p:spPr bwMode="auto">
              <a:xfrm>
                <a:off x="2883" y="1817"/>
                <a:ext cx="99" cy="11"/>
              </a:xfrm>
              <a:custGeom>
                <a:avLst/>
                <a:gdLst>
                  <a:gd name="T0" fmla="*/ 1 w 37"/>
                  <a:gd name="T1" fmla="*/ 4 h 4"/>
                  <a:gd name="T2" fmla="*/ 0 w 37"/>
                  <a:gd name="T3" fmla="*/ 4 h 4"/>
                  <a:gd name="T4" fmla="*/ 0 w 37"/>
                  <a:gd name="T5" fmla="*/ 3 h 4"/>
                  <a:gd name="T6" fmla="*/ 37 w 37"/>
                  <a:gd name="T7" fmla="*/ 0 h 4"/>
                  <a:gd name="T8" fmla="*/ 37 w 37"/>
                  <a:gd name="T9" fmla="*/ 0 h 4"/>
                  <a:gd name="T10" fmla="*/ 37 w 37"/>
                  <a:gd name="T11" fmla="*/ 0 h 4"/>
                  <a:gd name="T12" fmla="*/ 1 w 37"/>
                  <a:gd name="T13" fmla="*/ 4 h 4"/>
                  <a:gd name="T14" fmla="*/ 1 w 3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3" name="Freeform 36276"/>
              <p:cNvSpPr>
                <a:spLocks/>
              </p:cNvSpPr>
              <p:nvPr/>
            </p:nvSpPr>
            <p:spPr bwMode="auto">
              <a:xfrm>
                <a:off x="2982" y="1720"/>
                <a:ext cx="67" cy="97"/>
              </a:xfrm>
              <a:custGeom>
                <a:avLst/>
                <a:gdLst>
                  <a:gd name="T0" fmla="*/ 0 w 25"/>
                  <a:gd name="T1" fmla="*/ 36 h 36"/>
                  <a:gd name="T2" fmla="*/ 0 w 25"/>
                  <a:gd name="T3" fmla="*/ 36 h 36"/>
                  <a:gd name="T4" fmla="*/ 0 w 25"/>
                  <a:gd name="T5" fmla="*/ 36 h 36"/>
                  <a:gd name="T6" fmla="*/ 25 w 25"/>
                  <a:gd name="T7" fmla="*/ 0 h 36"/>
                  <a:gd name="T8" fmla="*/ 25 w 25"/>
                  <a:gd name="T9" fmla="*/ 0 h 36"/>
                  <a:gd name="T10" fmla="*/ 25 w 25"/>
                  <a:gd name="T11" fmla="*/ 0 h 36"/>
                  <a:gd name="T12" fmla="*/ 0 w 25"/>
                  <a:gd name="T13" fmla="*/ 36 h 36"/>
                  <a:gd name="T14" fmla="*/ 0 w 25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4" name="Freeform 36277"/>
              <p:cNvSpPr>
                <a:spLocks/>
              </p:cNvSpPr>
              <p:nvPr/>
            </p:nvSpPr>
            <p:spPr bwMode="auto">
              <a:xfrm>
                <a:off x="3000" y="1720"/>
                <a:ext cx="49" cy="51"/>
              </a:xfrm>
              <a:custGeom>
                <a:avLst/>
                <a:gdLst>
                  <a:gd name="T0" fmla="*/ 0 w 18"/>
                  <a:gd name="T1" fmla="*/ 19 h 19"/>
                  <a:gd name="T2" fmla="*/ 0 w 18"/>
                  <a:gd name="T3" fmla="*/ 19 h 19"/>
                  <a:gd name="T4" fmla="*/ 0 w 18"/>
                  <a:gd name="T5" fmla="*/ 18 h 19"/>
                  <a:gd name="T6" fmla="*/ 18 w 18"/>
                  <a:gd name="T7" fmla="*/ 0 h 19"/>
                  <a:gd name="T8" fmla="*/ 18 w 18"/>
                  <a:gd name="T9" fmla="*/ 0 h 19"/>
                  <a:gd name="T10" fmla="*/ 18 w 18"/>
                  <a:gd name="T11" fmla="*/ 0 h 19"/>
                  <a:gd name="T12" fmla="*/ 1 w 18"/>
                  <a:gd name="T13" fmla="*/ 19 h 19"/>
                  <a:gd name="T14" fmla="*/ 0 w 18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5" name="Freeform 36278"/>
              <p:cNvSpPr>
                <a:spLocks/>
              </p:cNvSpPr>
              <p:nvPr/>
            </p:nvSpPr>
            <p:spPr bwMode="auto">
              <a:xfrm>
                <a:off x="2987" y="1742"/>
                <a:ext cx="16" cy="86"/>
              </a:xfrm>
              <a:custGeom>
                <a:avLst/>
                <a:gdLst>
                  <a:gd name="T0" fmla="*/ 1 w 6"/>
                  <a:gd name="T1" fmla="*/ 32 h 32"/>
                  <a:gd name="T2" fmla="*/ 1 w 6"/>
                  <a:gd name="T3" fmla="*/ 32 h 32"/>
                  <a:gd name="T4" fmla="*/ 0 w 6"/>
                  <a:gd name="T5" fmla="*/ 32 h 32"/>
                  <a:gd name="T6" fmla="*/ 6 w 6"/>
                  <a:gd name="T7" fmla="*/ 0 h 32"/>
                  <a:gd name="T8" fmla="*/ 6 w 6"/>
                  <a:gd name="T9" fmla="*/ 0 h 32"/>
                  <a:gd name="T10" fmla="*/ 6 w 6"/>
                  <a:gd name="T11" fmla="*/ 0 h 32"/>
                  <a:gd name="T12" fmla="*/ 1 w 6"/>
                  <a:gd name="T13" fmla="*/ 32 h 32"/>
                  <a:gd name="T14" fmla="*/ 1 w 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2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6" name="Freeform 36279"/>
              <p:cNvSpPr>
                <a:spLocks/>
              </p:cNvSpPr>
              <p:nvPr/>
            </p:nvSpPr>
            <p:spPr bwMode="auto">
              <a:xfrm>
                <a:off x="2987" y="1825"/>
                <a:ext cx="80" cy="27"/>
              </a:xfrm>
              <a:custGeom>
                <a:avLst/>
                <a:gdLst>
                  <a:gd name="T0" fmla="*/ 29 w 30"/>
                  <a:gd name="T1" fmla="*/ 10 h 10"/>
                  <a:gd name="T2" fmla="*/ 29 w 30"/>
                  <a:gd name="T3" fmla="*/ 10 h 10"/>
                  <a:gd name="T4" fmla="*/ 1 w 30"/>
                  <a:gd name="T5" fmla="*/ 1 h 10"/>
                  <a:gd name="T6" fmla="*/ 0 w 30"/>
                  <a:gd name="T7" fmla="*/ 1 h 10"/>
                  <a:gd name="T8" fmla="*/ 1 w 30"/>
                  <a:gd name="T9" fmla="*/ 0 h 10"/>
                  <a:gd name="T10" fmla="*/ 30 w 30"/>
                  <a:gd name="T11" fmla="*/ 9 h 10"/>
                  <a:gd name="T12" fmla="*/ 30 w 30"/>
                  <a:gd name="T13" fmla="*/ 10 h 10"/>
                  <a:gd name="T14" fmla="*/ 29 w 3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0">
                    <a:moveTo>
                      <a:pt x="29" y="10"/>
                    </a:moveTo>
                    <a:cubicBezTo>
                      <a:pt x="29" y="10"/>
                      <a:pt x="29" y="10"/>
                      <a:pt x="29" y="1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7" name="Freeform 36280"/>
              <p:cNvSpPr>
                <a:spLocks/>
              </p:cNvSpPr>
              <p:nvPr/>
            </p:nvSpPr>
            <p:spPr bwMode="auto">
              <a:xfrm>
                <a:off x="2982" y="1817"/>
                <a:ext cx="85" cy="35"/>
              </a:xfrm>
              <a:custGeom>
                <a:avLst/>
                <a:gdLst>
                  <a:gd name="T0" fmla="*/ 31 w 32"/>
                  <a:gd name="T1" fmla="*/ 13 h 13"/>
                  <a:gd name="T2" fmla="*/ 31 w 32"/>
                  <a:gd name="T3" fmla="*/ 13 h 13"/>
                  <a:gd name="T4" fmla="*/ 0 w 32"/>
                  <a:gd name="T5" fmla="*/ 0 h 13"/>
                  <a:gd name="T6" fmla="*/ 0 w 32"/>
                  <a:gd name="T7" fmla="*/ 0 h 13"/>
                  <a:gd name="T8" fmla="*/ 0 w 32"/>
                  <a:gd name="T9" fmla="*/ 0 h 13"/>
                  <a:gd name="T10" fmla="*/ 32 w 32"/>
                  <a:gd name="T11" fmla="*/ 12 h 13"/>
                  <a:gd name="T12" fmla="*/ 32 w 32"/>
                  <a:gd name="T13" fmla="*/ 13 h 13"/>
                  <a:gd name="T14" fmla="*/ 31 w 3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1" y="13"/>
                    </a:moveTo>
                    <a:cubicBezTo>
                      <a:pt x="31" y="13"/>
                      <a:pt x="31" y="13"/>
                      <a:pt x="31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3"/>
                    </a:cubicBezTo>
                    <a:cubicBezTo>
                      <a:pt x="32" y="13"/>
                      <a:pt x="32" y="13"/>
                      <a:pt x="3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8" name="Freeform 36281"/>
              <p:cNvSpPr>
                <a:spLocks/>
              </p:cNvSpPr>
              <p:nvPr/>
            </p:nvSpPr>
            <p:spPr bwMode="auto">
              <a:xfrm>
                <a:off x="2974" y="1739"/>
                <a:ext cx="10" cy="116"/>
              </a:xfrm>
              <a:custGeom>
                <a:avLst/>
                <a:gdLst>
                  <a:gd name="T0" fmla="*/ 4 w 4"/>
                  <a:gd name="T1" fmla="*/ 43 h 43"/>
                  <a:gd name="T2" fmla="*/ 3 w 4"/>
                  <a:gd name="T3" fmla="*/ 42 h 43"/>
                  <a:gd name="T4" fmla="*/ 0 w 4"/>
                  <a:gd name="T5" fmla="*/ 0 h 43"/>
                  <a:gd name="T6" fmla="*/ 0 w 4"/>
                  <a:gd name="T7" fmla="*/ 0 h 43"/>
                  <a:gd name="T8" fmla="*/ 0 w 4"/>
                  <a:gd name="T9" fmla="*/ 0 h 43"/>
                  <a:gd name="T10" fmla="*/ 4 w 4"/>
                  <a:gd name="T11" fmla="*/ 42 h 43"/>
                  <a:gd name="T12" fmla="*/ 4 w 4"/>
                  <a:gd name="T13" fmla="*/ 43 h 43"/>
                  <a:gd name="T14" fmla="*/ 4 w 4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3">
                    <a:moveTo>
                      <a:pt x="4" y="43"/>
                    </a:moveTo>
                    <a:cubicBezTo>
                      <a:pt x="4" y="43"/>
                      <a:pt x="3" y="43"/>
                      <a:pt x="3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59" name="Freeform 36282"/>
              <p:cNvSpPr>
                <a:spLocks/>
              </p:cNvSpPr>
              <p:nvPr/>
            </p:nvSpPr>
            <p:spPr bwMode="auto">
              <a:xfrm>
                <a:off x="2896" y="1739"/>
                <a:ext cx="78" cy="59"/>
              </a:xfrm>
              <a:custGeom>
                <a:avLst/>
                <a:gdLst>
                  <a:gd name="T0" fmla="*/ 0 w 29"/>
                  <a:gd name="T1" fmla="*/ 22 h 22"/>
                  <a:gd name="T2" fmla="*/ 0 w 29"/>
                  <a:gd name="T3" fmla="*/ 22 h 22"/>
                  <a:gd name="T4" fmla="*/ 0 w 29"/>
                  <a:gd name="T5" fmla="*/ 22 h 22"/>
                  <a:gd name="T6" fmla="*/ 29 w 29"/>
                  <a:gd name="T7" fmla="*/ 0 h 22"/>
                  <a:gd name="T8" fmla="*/ 29 w 29"/>
                  <a:gd name="T9" fmla="*/ 0 h 22"/>
                  <a:gd name="T10" fmla="*/ 29 w 29"/>
                  <a:gd name="T11" fmla="*/ 0 h 22"/>
                  <a:gd name="T12" fmla="*/ 0 w 29"/>
                  <a:gd name="T13" fmla="*/ 22 h 22"/>
                  <a:gd name="T14" fmla="*/ 0 w 29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0" name="Freeform 36283"/>
              <p:cNvSpPr>
                <a:spLocks/>
              </p:cNvSpPr>
              <p:nvPr/>
            </p:nvSpPr>
            <p:spPr bwMode="auto">
              <a:xfrm>
                <a:off x="2896" y="1798"/>
                <a:ext cx="72" cy="70"/>
              </a:xfrm>
              <a:custGeom>
                <a:avLst/>
                <a:gdLst>
                  <a:gd name="T0" fmla="*/ 27 w 27"/>
                  <a:gd name="T1" fmla="*/ 26 h 26"/>
                  <a:gd name="T2" fmla="*/ 27 w 27"/>
                  <a:gd name="T3" fmla="*/ 26 h 26"/>
                  <a:gd name="T4" fmla="*/ 0 w 27"/>
                  <a:gd name="T5" fmla="*/ 0 h 26"/>
                  <a:gd name="T6" fmla="*/ 0 w 27"/>
                  <a:gd name="T7" fmla="*/ 0 h 26"/>
                  <a:gd name="T8" fmla="*/ 0 w 27"/>
                  <a:gd name="T9" fmla="*/ 0 h 26"/>
                  <a:gd name="T10" fmla="*/ 27 w 27"/>
                  <a:gd name="T11" fmla="*/ 26 h 26"/>
                  <a:gd name="T12" fmla="*/ 27 w 27"/>
                  <a:gd name="T13" fmla="*/ 26 h 26"/>
                  <a:gd name="T14" fmla="*/ 27 w 27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27" y="26"/>
                    </a:moveTo>
                    <a:cubicBezTo>
                      <a:pt x="27" y="26"/>
                      <a:pt x="27" y="26"/>
                      <a:pt x="27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1" name="Freeform 36284"/>
              <p:cNvSpPr>
                <a:spLocks/>
              </p:cNvSpPr>
              <p:nvPr/>
            </p:nvSpPr>
            <p:spPr bwMode="auto">
              <a:xfrm>
                <a:off x="2968" y="1852"/>
                <a:ext cx="16" cy="1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  <a:gd name="T10" fmla="*/ 6 w 6"/>
                  <a:gd name="T11" fmla="*/ 1 h 6"/>
                  <a:gd name="T12" fmla="*/ 0 w 6"/>
                  <a:gd name="T13" fmla="*/ 6 h 6"/>
                  <a:gd name="T14" fmla="*/ 0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2" name="Freeform 36285"/>
              <p:cNvSpPr>
                <a:spLocks/>
              </p:cNvSpPr>
              <p:nvPr/>
            </p:nvSpPr>
            <p:spPr bwMode="auto">
              <a:xfrm>
                <a:off x="2883" y="1825"/>
                <a:ext cx="101" cy="30"/>
              </a:xfrm>
              <a:custGeom>
                <a:avLst/>
                <a:gdLst>
                  <a:gd name="T0" fmla="*/ 38 w 38"/>
                  <a:gd name="T1" fmla="*/ 11 h 11"/>
                  <a:gd name="T2" fmla="*/ 38 w 38"/>
                  <a:gd name="T3" fmla="*/ 11 h 11"/>
                  <a:gd name="T4" fmla="*/ 0 w 38"/>
                  <a:gd name="T5" fmla="*/ 1 h 11"/>
                  <a:gd name="T6" fmla="*/ 0 w 38"/>
                  <a:gd name="T7" fmla="*/ 0 h 11"/>
                  <a:gd name="T8" fmla="*/ 1 w 38"/>
                  <a:gd name="T9" fmla="*/ 0 h 11"/>
                  <a:gd name="T10" fmla="*/ 38 w 38"/>
                  <a:gd name="T11" fmla="*/ 10 h 11"/>
                  <a:gd name="T12" fmla="*/ 38 w 38"/>
                  <a:gd name="T13" fmla="*/ 11 h 11"/>
                  <a:gd name="T14" fmla="*/ 38 w 3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1">
                    <a:moveTo>
                      <a:pt x="38" y="11"/>
                    </a:moveTo>
                    <a:cubicBezTo>
                      <a:pt x="38" y="11"/>
                      <a:pt x="38" y="11"/>
                      <a:pt x="38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3" name="Freeform 36286"/>
              <p:cNvSpPr>
                <a:spLocks/>
              </p:cNvSpPr>
              <p:nvPr/>
            </p:nvSpPr>
            <p:spPr bwMode="auto">
              <a:xfrm>
                <a:off x="2883" y="1747"/>
                <a:ext cx="61" cy="81"/>
              </a:xfrm>
              <a:custGeom>
                <a:avLst/>
                <a:gdLst>
                  <a:gd name="T0" fmla="*/ 1 w 23"/>
                  <a:gd name="T1" fmla="*/ 30 h 30"/>
                  <a:gd name="T2" fmla="*/ 0 w 23"/>
                  <a:gd name="T3" fmla="*/ 30 h 30"/>
                  <a:gd name="T4" fmla="*/ 0 w 23"/>
                  <a:gd name="T5" fmla="*/ 29 h 30"/>
                  <a:gd name="T6" fmla="*/ 22 w 23"/>
                  <a:gd name="T7" fmla="*/ 0 h 30"/>
                  <a:gd name="T8" fmla="*/ 23 w 23"/>
                  <a:gd name="T9" fmla="*/ 0 h 30"/>
                  <a:gd name="T10" fmla="*/ 23 w 23"/>
                  <a:gd name="T11" fmla="*/ 1 h 30"/>
                  <a:gd name="T12" fmla="*/ 1 w 23"/>
                  <a:gd name="T13" fmla="*/ 30 h 30"/>
                  <a:gd name="T14" fmla="*/ 1 w 2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0">
                    <a:moveTo>
                      <a:pt x="1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4" name="Freeform 36287"/>
              <p:cNvSpPr>
                <a:spLocks/>
              </p:cNvSpPr>
              <p:nvPr/>
            </p:nvSpPr>
            <p:spPr bwMode="auto">
              <a:xfrm>
                <a:off x="2942" y="1747"/>
                <a:ext cx="42" cy="108"/>
              </a:xfrm>
              <a:custGeom>
                <a:avLst/>
                <a:gdLst>
                  <a:gd name="T0" fmla="*/ 16 w 16"/>
                  <a:gd name="T1" fmla="*/ 40 h 40"/>
                  <a:gd name="T2" fmla="*/ 16 w 16"/>
                  <a:gd name="T3" fmla="*/ 40 h 40"/>
                  <a:gd name="T4" fmla="*/ 0 w 16"/>
                  <a:gd name="T5" fmla="*/ 1 h 40"/>
                  <a:gd name="T6" fmla="*/ 0 w 16"/>
                  <a:gd name="T7" fmla="*/ 0 h 40"/>
                  <a:gd name="T8" fmla="*/ 1 w 16"/>
                  <a:gd name="T9" fmla="*/ 0 h 40"/>
                  <a:gd name="T10" fmla="*/ 16 w 16"/>
                  <a:gd name="T11" fmla="*/ 39 h 40"/>
                  <a:gd name="T12" fmla="*/ 16 w 16"/>
                  <a:gd name="T13" fmla="*/ 40 h 40"/>
                  <a:gd name="T14" fmla="*/ 16 w 1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0">
                    <a:moveTo>
                      <a:pt x="16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5" name="Freeform 36288"/>
              <p:cNvSpPr>
                <a:spLocks/>
              </p:cNvSpPr>
              <p:nvPr/>
            </p:nvSpPr>
            <p:spPr bwMode="auto">
              <a:xfrm>
                <a:off x="2915" y="1769"/>
                <a:ext cx="69" cy="86"/>
              </a:xfrm>
              <a:custGeom>
                <a:avLst/>
                <a:gdLst>
                  <a:gd name="T0" fmla="*/ 26 w 26"/>
                  <a:gd name="T1" fmla="*/ 32 h 32"/>
                  <a:gd name="T2" fmla="*/ 26 w 26"/>
                  <a:gd name="T3" fmla="*/ 32 h 32"/>
                  <a:gd name="T4" fmla="*/ 0 w 26"/>
                  <a:gd name="T5" fmla="*/ 0 h 32"/>
                  <a:gd name="T6" fmla="*/ 0 w 26"/>
                  <a:gd name="T7" fmla="*/ 0 h 32"/>
                  <a:gd name="T8" fmla="*/ 0 w 26"/>
                  <a:gd name="T9" fmla="*/ 0 h 32"/>
                  <a:gd name="T10" fmla="*/ 26 w 26"/>
                  <a:gd name="T11" fmla="*/ 31 h 32"/>
                  <a:gd name="T12" fmla="*/ 26 w 26"/>
                  <a:gd name="T13" fmla="*/ 32 h 32"/>
                  <a:gd name="T14" fmla="*/ 26 w 2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cubicBezTo>
                      <a:pt x="26" y="32"/>
                      <a:pt x="26" y="32"/>
                      <a:pt x="26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6" name="Freeform 36289"/>
              <p:cNvSpPr>
                <a:spLocks/>
              </p:cNvSpPr>
              <p:nvPr/>
            </p:nvSpPr>
            <p:spPr bwMode="auto">
              <a:xfrm>
                <a:off x="2915" y="1769"/>
                <a:ext cx="53" cy="99"/>
              </a:xfrm>
              <a:custGeom>
                <a:avLst/>
                <a:gdLst>
                  <a:gd name="T0" fmla="*/ 20 w 20"/>
                  <a:gd name="T1" fmla="*/ 37 h 37"/>
                  <a:gd name="T2" fmla="*/ 20 w 20"/>
                  <a:gd name="T3" fmla="*/ 37 h 37"/>
                  <a:gd name="T4" fmla="*/ 0 w 20"/>
                  <a:gd name="T5" fmla="*/ 0 h 37"/>
                  <a:gd name="T6" fmla="*/ 0 w 20"/>
                  <a:gd name="T7" fmla="*/ 0 h 37"/>
                  <a:gd name="T8" fmla="*/ 0 w 20"/>
                  <a:gd name="T9" fmla="*/ 0 h 37"/>
                  <a:gd name="T10" fmla="*/ 20 w 20"/>
                  <a:gd name="T11" fmla="*/ 37 h 37"/>
                  <a:gd name="T12" fmla="*/ 20 w 20"/>
                  <a:gd name="T13" fmla="*/ 37 h 37"/>
                  <a:gd name="T14" fmla="*/ 20 w 2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7">
                    <a:moveTo>
                      <a:pt x="20" y="37"/>
                    </a:moveTo>
                    <a:cubicBezTo>
                      <a:pt x="20" y="37"/>
                      <a:pt x="20" y="37"/>
                      <a:pt x="20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7" name="Freeform 36290"/>
              <p:cNvSpPr>
                <a:spLocks/>
              </p:cNvSpPr>
              <p:nvPr/>
            </p:nvSpPr>
            <p:spPr bwMode="auto">
              <a:xfrm>
                <a:off x="2968" y="1739"/>
                <a:ext cx="6" cy="129"/>
              </a:xfrm>
              <a:custGeom>
                <a:avLst/>
                <a:gdLst>
                  <a:gd name="T0" fmla="*/ 0 w 2"/>
                  <a:gd name="T1" fmla="*/ 48 h 48"/>
                  <a:gd name="T2" fmla="*/ 0 w 2"/>
                  <a:gd name="T3" fmla="*/ 48 h 48"/>
                  <a:gd name="T4" fmla="*/ 0 w 2"/>
                  <a:gd name="T5" fmla="*/ 48 h 48"/>
                  <a:gd name="T6" fmla="*/ 2 w 2"/>
                  <a:gd name="T7" fmla="*/ 0 h 48"/>
                  <a:gd name="T8" fmla="*/ 2 w 2"/>
                  <a:gd name="T9" fmla="*/ 0 h 48"/>
                  <a:gd name="T10" fmla="*/ 2 w 2"/>
                  <a:gd name="T11" fmla="*/ 0 h 48"/>
                  <a:gd name="T12" fmla="*/ 0 w 2"/>
                  <a:gd name="T13" fmla="*/ 48 h 48"/>
                  <a:gd name="T14" fmla="*/ 0 w 2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8" name="Freeform 36291"/>
              <p:cNvSpPr>
                <a:spLocks/>
              </p:cNvSpPr>
              <p:nvPr/>
            </p:nvSpPr>
            <p:spPr bwMode="auto">
              <a:xfrm>
                <a:off x="2942" y="1747"/>
                <a:ext cx="26" cy="121"/>
              </a:xfrm>
              <a:custGeom>
                <a:avLst/>
                <a:gdLst>
                  <a:gd name="T0" fmla="*/ 10 w 10"/>
                  <a:gd name="T1" fmla="*/ 45 h 45"/>
                  <a:gd name="T2" fmla="*/ 10 w 10"/>
                  <a:gd name="T3" fmla="*/ 45 h 45"/>
                  <a:gd name="T4" fmla="*/ 0 w 10"/>
                  <a:gd name="T5" fmla="*/ 1 h 45"/>
                  <a:gd name="T6" fmla="*/ 0 w 10"/>
                  <a:gd name="T7" fmla="*/ 0 h 45"/>
                  <a:gd name="T8" fmla="*/ 1 w 10"/>
                  <a:gd name="T9" fmla="*/ 1 h 45"/>
                  <a:gd name="T10" fmla="*/ 10 w 10"/>
                  <a:gd name="T11" fmla="*/ 45 h 45"/>
                  <a:gd name="T12" fmla="*/ 10 w 10"/>
                  <a:gd name="T13" fmla="*/ 45 h 45"/>
                  <a:gd name="T14" fmla="*/ 10 w 1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10" y="45"/>
                    </a:moveTo>
                    <a:cubicBezTo>
                      <a:pt x="10" y="45"/>
                      <a:pt x="10" y="45"/>
                      <a:pt x="10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69" name="Freeform 36292"/>
              <p:cNvSpPr>
                <a:spLocks/>
              </p:cNvSpPr>
              <p:nvPr/>
            </p:nvSpPr>
            <p:spPr bwMode="auto">
              <a:xfrm>
                <a:off x="2968" y="1847"/>
                <a:ext cx="43" cy="21"/>
              </a:xfrm>
              <a:custGeom>
                <a:avLst/>
                <a:gdLst>
                  <a:gd name="T0" fmla="*/ 0 w 16"/>
                  <a:gd name="T1" fmla="*/ 8 h 8"/>
                  <a:gd name="T2" fmla="*/ 0 w 16"/>
                  <a:gd name="T3" fmla="*/ 8 h 8"/>
                  <a:gd name="T4" fmla="*/ 0 w 16"/>
                  <a:gd name="T5" fmla="*/ 8 h 8"/>
                  <a:gd name="T6" fmla="*/ 16 w 16"/>
                  <a:gd name="T7" fmla="*/ 0 h 8"/>
                  <a:gd name="T8" fmla="*/ 16 w 16"/>
                  <a:gd name="T9" fmla="*/ 0 h 8"/>
                  <a:gd name="T10" fmla="*/ 16 w 16"/>
                  <a:gd name="T11" fmla="*/ 1 h 8"/>
                  <a:gd name="T12" fmla="*/ 0 w 16"/>
                  <a:gd name="T13" fmla="*/ 8 h 8"/>
                  <a:gd name="T14" fmla="*/ 0 w 16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0" name="Freeform 36293"/>
              <p:cNvSpPr>
                <a:spLocks/>
              </p:cNvSpPr>
              <p:nvPr/>
            </p:nvSpPr>
            <p:spPr bwMode="auto">
              <a:xfrm>
                <a:off x="3011" y="1847"/>
                <a:ext cx="35" cy="8"/>
              </a:xfrm>
              <a:custGeom>
                <a:avLst/>
                <a:gdLst>
                  <a:gd name="T0" fmla="*/ 13 w 13"/>
                  <a:gd name="T1" fmla="*/ 3 h 3"/>
                  <a:gd name="T2" fmla="*/ 13 w 13"/>
                  <a:gd name="T3" fmla="*/ 3 h 3"/>
                  <a:gd name="T4" fmla="*/ 0 w 13"/>
                  <a:gd name="T5" fmla="*/ 1 h 3"/>
                  <a:gd name="T6" fmla="*/ 0 w 13"/>
                  <a:gd name="T7" fmla="*/ 0 h 3"/>
                  <a:gd name="T8" fmla="*/ 0 w 13"/>
                  <a:gd name="T9" fmla="*/ 0 h 3"/>
                  <a:gd name="T10" fmla="*/ 13 w 13"/>
                  <a:gd name="T11" fmla="*/ 3 h 3"/>
                  <a:gd name="T12" fmla="*/ 13 w 13"/>
                  <a:gd name="T13" fmla="*/ 3 h 3"/>
                  <a:gd name="T14" fmla="*/ 13 w 1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1" name="Freeform 36294"/>
              <p:cNvSpPr>
                <a:spLocks/>
              </p:cNvSpPr>
              <p:nvPr/>
            </p:nvSpPr>
            <p:spPr bwMode="auto">
              <a:xfrm>
                <a:off x="3046" y="1855"/>
                <a:ext cx="21" cy="8"/>
              </a:xfrm>
              <a:custGeom>
                <a:avLst/>
                <a:gdLst>
                  <a:gd name="T0" fmla="*/ 8 w 8"/>
                  <a:gd name="T1" fmla="*/ 3 h 3"/>
                  <a:gd name="T2" fmla="*/ 8 w 8"/>
                  <a:gd name="T3" fmla="*/ 3 h 3"/>
                  <a:gd name="T4" fmla="*/ 0 w 8"/>
                  <a:gd name="T5" fmla="*/ 0 h 3"/>
                  <a:gd name="T6" fmla="*/ 0 w 8"/>
                  <a:gd name="T7" fmla="*/ 0 h 3"/>
                  <a:gd name="T8" fmla="*/ 0 w 8"/>
                  <a:gd name="T9" fmla="*/ 0 h 3"/>
                  <a:gd name="T10" fmla="*/ 8 w 8"/>
                  <a:gd name="T11" fmla="*/ 2 h 3"/>
                  <a:gd name="T12" fmla="*/ 8 w 8"/>
                  <a:gd name="T13" fmla="*/ 3 h 3"/>
                  <a:gd name="T14" fmla="*/ 8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2" name="Freeform 36295"/>
              <p:cNvSpPr>
                <a:spLocks/>
              </p:cNvSpPr>
              <p:nvPr/>
            </p:nvSpPr>
            <p:spPr bwMode="auto">
              <a:xfrm>
                <a:off x="2968" y="1855"/>
                <a:ext cx="78" cy="13"/>
              </a:xfrm>
              <a:custGeom>
                <a:avLst/>
                <a:gdLst>
                  <a:gd name="T0" fmla="*/ 0 w 29"/>
                  <a:gd name="T1" fmla="*/ 5 h 5"/>
                  <a:gd name="T2" fmla="*/ 0 w 29"/>
                  <a:gd name="T3" fmla="*/ 5 h 5"/>
                  <a:gd name="T4" fmla="*/ 0 w 29"/>
                  <a:gd name="T5" fmla="*/ 5 h 5"/>
                  <a:gd name="T6" fmla="*/ 29 w 29"/>
                  <a:gd name="T7" fmla="*/ 0 h 5"/>
                  <a:gd name="T8" fmla="*/ 29 w 29"/>
                  <a:gd name="T9" fmla="*/ 0 h 5"/>
                  <a:gd name="T10" fmla="*/ 29 w 29"/>
                  <a:gd name="T11" fmla="*/ 0 h 5"/>
                  <a:gd name="T12" fmla="*/ 0 w 29"/>
                  <a:gd name="T13" fmla="*/ 5 h 5"/>
                  <a:gd name="T14" fmla="*/ 0 w 2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3" name="Freeform 36296"/>
              <p:cNvSpPr>
                <a:spLocks/>
              </p:cNvSpPr>
              <p:nvPr/>
            </p:nvSpPr>
            <p:spPr bwMode="auto">
              <a:xfrm>
                <a:off x="2968" y="1860"/>
                <a:ext cx="99" cy="8"/>
              </a:xfrm>
              <a:custGeom>
                <a:avLst/>
                <a:gdLst>
                  <a:gd name="T0" fmla="*/ 0 w 37"/>
                  <a:gd name="T1" fmla="*/ 3 h 3"/>
                  <a:gd name="T2" fmla="*/ 0 w 37"/>
                  <a:gd name="T3" fmla="*/ 3 h 3"/>
                  <a:gd name="T4" fmla="*/ 0 w 37"/>
                  <a:gd name="T5" fmla="*/ 3 h 3"/>
                  <a:gd name="T6" fmla="*/ 37 w 37"/>
                  <a:gd name="T7" fmla="*/ 0 h 3"/>
                  <a:gd name="T8" fmla="*/ 37 w 37"/>
                  <a:gd name="T9" fmla="*/ 0 h 3"/>
                  <a:gd name="T10" fmla="*/ 37 w 37"/>
                  <a:gd name="T11" fmla="*/ 1 h 3"/>
                  <a:gd name="T12" fmla="*/ 0 w 37"/>
                  <a:gd name="T13" fmla="*/ 3 h 3"/>
                  <a:gd name="T14" fmla="*/ 0 w 3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4" name="Freeform 36297"/>
              <p:cNvSpPr>
                <a:spLocks/>
              </p:cNvSpPr>
              <p:nvPr/>
            </p:nvSpPr>
            <p:spPr bwMode="auto">
              <a:xfrm>
                <a:off x="3073" y="1822"/>
                <a:ext cx="77" cy="14"/>
              </a:xfrm>
              <a:custGeom>
                <a:avLst/>
                <a:gdLst>
                  <a:gd name="T0" fmla="*/ 1 w 29"/>
                  <a:gd name="T1" fmla="*/ 5 h 5"/>
                  <a:gd name="T2" fmla="*/ 0 w 29"/>
                  <a:gd name="T3" fmla="*/ 4 h 5"/>
                  <a:gd name="T4" fmla="*/ 1 w 29"/>
                  <a:gd name="T5" fmla="*/ 4 h 5"/>
                  <a:gd name="T6" fmla="*/ 29 w 29"/>
                  <a:gd name="T7" fmla="*/ 0 h 5"/>
                  <a:gd name="T8" fmla="*/ 29 w 29"/>
                  <a:gd name="T9" fmla="*/ 0 h 5"/>
                  <a:gd name="T10" fmla="*/ 29 w 29"/>
                  <a:gd name="T11" fmla="*/ 0 h 5"/>
                  <a:gd name="T12" fmla="*/ 1 w 29"/>
                  <a:gd name="T13" fmla="*/ 5 h 5"/>
                  <a:gd name="T14" fmla="*/ 1 w 2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5" name="Freeform 36298"/>
              <p:cNvSpPr>
                <a:spLocks/>
              </p:cNvSpPr>
              <p:nvPr/>
            </p:nvSpPr>
            <p:spPr bwMode="auto">
              <a:xfrm>
                <a:off x="3065" y="1750"/>
                <a:ext cx="2" cy="102"/>
              </a:xfrm>
              <a:custGeom>
                <a:avLst/>
                <a:gdLst>
                  <a:gd name="T0" fmla="*/ 0 w 1"/>
                  <a:gd name="T1" fmla="*/ 38 h 38"/>
                  <a:gd name="T2" fmla="*/ 0 w 1"/>
                  <a:gd name="T3" fmla="*/ 37 h 38"/>
                  <a:gd name="T4" fmla="*/ 0 w 1"/>
                  <a:gd name="T5" fmla="*/ 1 h 38"/>
                  <a:gd name="T6" fmla="*/ 0 w 1"/>
                  <a:gd name="T7" fmla="*/ 0 h 38"/>
                  <a:gd name="T8" fmla="*/ 0 w 1"/>
                  <a:gd name="T9" fmla="*/ 1 h 38"/>
                  <a:gd name="T10" fmla="*/ 1 w 1"/>
                  <a:gd name="T11" fmla="*/ 37 h 38"/>
                  <a:gd name="T12" fmla="*/ 0 w 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8">
                    <a:moveTo>
                      <a:pt x="0" y="38"/>
                    </a:moveTo>
                    <a:cubicBezTo>
                      <a:pt x="0" y="38"/>
                      <a:pt x="0" y="38"/>
                      <a:pt x="0" y="3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6" name="Freeform 36299"/>
              <p:cNvSpPr>
                <a:spLocks/>
              </p:cNvSpPr>
              <p:nvPr/>
            </p:nvSpPr>
            <p:spPr bwMode="auto">
              <a:xfrm>
                <a:off x="2987" y="1742"/>
                <a:ext cx="35" cy="86"/>
              </a:xfrm>
              <a:custGeom>
                <a:avLst/>
                <a:gdLst>
                  <a:gd name="T0" fmla="*/ 1 w 13"/>
                  <a:gd name="T1" fmla="*/ 32 h 32"/>
                  <a:gd name="T2" fmla="*/ 1 w 13"/>
                  <a:gd name="T3" fmla="*/ 32 h 32"/>
                  <a:gd name="T4" fmla="*/ 0 w 13"/>
                  <a:gd name="T5" fmla="*/ 32 h 32"/>
                  <a:gd name="T6" fmla="*/ 12 w 13"/>
                  <a:gd name="T7" fmla="*/ 0 h 32"/>
                  <a:gd name="T8" fmla="*/ 13 w 13"/>
                  <a:gd name="T9" fmla="*/ 0 h 32"/>
                  <a:gd name="T10" fmla="*/ 13 w 13"/>
                  <a:gd name="T11" fmla="*/ 0 h 32"/>
                  <a:gd name="T12" fmla="*/ 1 w 13"/>
                  <a:gd name="T13" fmla="*/ 32 h 32"/>
                  <a:gd name="T14" fmla="*/ 1 w 1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2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7" name="Freeform 36300"/>
              <p:cNvSpPr>
                <a:spLocks/>
              </p:cNvSpPr>
              <p:nvPr/>
            </p:nvSpPr>
            <p:spPr bwMode="auto">
              <a:xfrm>
                <a:off x="2915" y="1742"/>
                <a:ext cx="107" cy="27"/>
              </a:xfrm>
              <a:custGeom>
                <a:avLst/>
                <a:gdLst>
                  <a:gd name="T0" fmla="*/ 0 w 40"/>
                  <a:gd name="T1" fmla="*/ 10 h 10"/>
                  <a:gd name="T2" fmla="*/ 0 w 40"/>
                  <a:gd name="T3" fmla="*/ 10 h 10"/>
                  <a:gd name="T4" fmla="*/ 0 w 40"/>
                  <a:gd name="T5" fmla="*/ 10 h 10"/>
                  <a:gd name="T6" fmla="*/ 39 w 40"/>
                  <a:gd name="T7" fmla="*/ 0 h 10"/>
                  <a:gd name="T8" fmla="*/ 40 w 40"/>
                  <a:gd name="T9" fmla="*/ 0 h 10"/>
                  <a:gd name="T10" fmla="*/ 40 w 40"/>
                  <a:gd name="T11" fmla="*/ 0 h 10"/>
                  <a:gd name="T12" fmla="*/ 0 w 40"/>
                  <a:gd name="T13" fmla="*/ 10 h 10"/>
                  <a:gd name="T14" fmla="*/ 0 w 4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8" name="Freeform 36301"/>
              <p:cNvSpPr>
                <a:spLocks/>
              </p:cNvSpPr>
              <p:nvPr/>
            </p:nvSpPr>
            <p:spPr bwMode="auto">
              <a:xfrm>
                <a:off x="3000" y="1742"/>
                <a:ext cx="132" cy="53"/>
              </a:xfrm>
              <a:custGeom>
                <a:avLst/>
                <a:gdLst>
                  <a:gd name="T0" fmla="*/ 49 w 49"/>
                  <a:gd name="T1" fmla="*/ 20 h 20"/>
                  <a:gd name="T2" fmla="*/ 49 w 49"/>
                  <a:gd name="T3" fmla="*/ 20 h 20"/>
                  <a:gd name="T4" fmla="*/ 1 w 49"/>
                  <a:gd name="T5" fmla="*/ 1 h 20"/>
                  <a:gd name="T6" fmla="*/ 1 w 49"/>
                  <a:gd name="T7" fmla="*/ 0 h 20"/>
                  <a:gd name="T8" fmla="*/ 1 w 49"/>
                  <a:gd name="T9" fmla="*/ 0 h 20"/>
                  <a:gd name="T10" fmla="*/ 49 w 49"/>
                  <a:gd name="T11" fmla="*/ 19 h 20"/>
                  <a:gd name="T12" fmla="*/ 49 w 49"/>
                  <a:gd name="T13" fmla="*/ 20 h 20"/>
                  <a:gd name="T14" fmla="*/ 49 w 4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20">
                    <a:moveTo>
                      <a:pt x="49" y="20"/>
                    </a:moveTo>
                    <a:cubicBezTo>
                      <a:pt x="49" y="20"/>
                      <a:pt x="49" y="20"/>
                      <a:pt x="49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79" name="Freeform 36302"/>
              <p:cNvSpPr>
                <a:spLocks/>
              </p:cNvSpPr>
              <p:nvPr/>
            </p:nvSpPr>
            <p:spPr bwMode="auto">
              <a:xfrm>
                <a:off x="3094" y="1763"/>
                <a:ext cx="83" cy="105"/>
              </a:xfrm>
              <a:custGeom>
                <a:avLst/>
                <a:gdLst>
                  <a:gd name="T0" fmla="*/ 30 w 31"/>
                  <a:gd name="T1" fmla="*/ 39 h 39"/>
                  <a:gd name="T2" fmla="*/ 30 w 31"/>
                  <a:gd name="T3" fmla="*/ 39 h 39"/>
                  <a:gd name="T4" fmla="*/ 0 w 31"/>
                  <a:gd name="T5" fmla="*/ 0 h 39"/>
                  <a:gd name="T6" fmla="*/ 0 w 31"/>
                  <a:gd name="T7" fmla="*/ 0 h 39"/>
                  <a:gd name="T8" fmla="*/ 0 w 31"/>
                  <a:gd name="T9" fmla="*/ 0 h 39"/>
                  <a:gd name="T10" fmla="*/ 31 w 31"/>
                  <a:gd name="T11" fmla="*/ 39 h 39"/>
                  <a:gd name="T12" fmla="*/ 31 w 31"/>
                  <a:gd name="T13" fmla="*/ 39 h 39"/>
                  <a:gd name="T14" fmla="*/ 30 w 31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9">
                    <a:moveTo>
                      <a:pt x="30" y="39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0" y="39"/>
                      <a:pt x="3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0" name="Freeform 36303"/>
              <p:cNvSpPr>
                <a:spLocks/>
              </p:cNvSpPr>
              <p:nvPr/>
            </p:nvSpPr>
            <p:spPr bwMode="auto">
              <a:xfrm>
                <a:off x="3065" y="1750"/>
                <a:ext cx="93" cy="83"/>
              </a:xfrm>
              <a:custGeom>
                <a:avLst/>
                <a:gdLst>
                  <a:gd name="T0" fmla="*/ 35 w 35"/>
                  <a:gd name="T1" fmla="*/ 31 h 31"/>
                  <a:gd name="T2" fmla="*/ 35 w 35"/>
                  <a:gd name="T3" fmla="*/ 31 h 31"/>
                  <a:gd name="T4" fmla="*/ 0 w 35"/>
                  <a:gd name="T5" fmla="*/ 1 h 31"/>
                  <a:gd name="T6" fmla="*/ 0 w 35"/>
                  <a:gd name="T7" fmla="*/ 0 h 31"/>
                  <a:gd name="T8" fmla="*/ 0 w 35"/>
                  <a:gd name="T9" fmla="*/ 0 h 31"/>
                  <a:gd name="T10" fmla="*/ 35 w 35"/>
                  <a:gd name="T11" fmla="*/ 31 h 31"/>
                  <a:gd name="T12" fmla="*/ 35 w 35"/>
                  <a:gd name="T13" fmla="*/ 31 h 31"/>
                  <a:gd name="T14" fmla="*/ 35 w 35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5" y="31"/>
                    </a:moveTo>
                    <a:cubicBezTo>
                      <a:pt x="35" y="31"/>
                      <a:pt x="35" y="31"/>
                      <a:pt x="35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1" name="Freeform 36304"/>
              <p:cNvSpPr>
                <a:spLocks/>
              </p:cNvSpPr>
              <p:nvPr/>
            </p:nvSpPr>
            <p:spPr bwMode="auto">
              <a:xfrm>
                <a:off x="3065" y="1750"/>
                <a:ext cx="112" cy="118"/>
              </a:xfrm>
              <a:custGeom>
                <a:avLst/>
                <a:gdLst>
                  <a:gd name="T0" fmla="*/ 41 w 42"/>
                  <a:gd name="T1" fmla="*/ 44 h 44"/>
                  <a:gd name="T2" fmla="*/ 41 w 42"/>
                  <a:gd name="T3" fmla="*/ 44 h 44"/>
                  <a:gd name="T4" fmla="*/ 0 w 42"/>
                  <a:gd name="T5" fmla="*/ 1 h 44"/>
                  <a:gd name="T6" fmla="*/ 0 w 42"/>
                  <a:gd name="T7" fmla="*/ 0 h 44"/>
                  <a:gd name="T8" fmla="*/ 0 w 42"/>
                  <a:gd name="T9" fmla="*/ 0 h 44"/>
                  <a:gd name="T10" fmla="*/ 42 w 42"/>
                  <a:gd name="T11" fmla="*/ 44 h 44"/>
                  <a:gd name="T12" fmla="*/ 42 w 42"/>
                  <a:gd name="T13" fmla="*/ 44 h 44"/>
                  <a:gd name="T14" fmla="*/ 41 w 4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4">
                    <a:moveTo>
                      <a:pt x="41" y="44"/>
                    </a:moveTo>
                    <a:cubicBezTo>
                      <a:pt x="41" y="44"/>
                      <a:pt x="41" y="44"/>
                      <a:pt x="41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1" y="44"/>
                      <a:pt x="4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2" name="Freeform 36305"/>
              <p:cNvSpPr>
                <a:spLocks/>
              </p:cNvSpPr>
              <p:nvPr/>
            </p:nvSpPr>
            <p:spPr bwMode="auto">
              <a:xfrm>
                <a:off x="3000" y="1709"/>
                <a:ext cx="75" cy="62"/>
              </a:xfrm>
              <a:custGeom>
                <a:avLst/>
                <a:gdLst>
                  <a:gd name="T0" fmla="*/ 0 w 28"/>
                  <a:gd name="T1" fmla="*/ 23 h 23"/>
                  <a:gd name="T2" fmla="*/ 0 w 28"/>
                  <a:gd name="T3" fmla="*/ 23 h 23"/>
                  <a:gd name="T4" fmla="*/ 0 w 28"/>
                  <a:gd name="T5" fmla="*/ 22 h 23"/>
                  <a:gd name="T6" fmla="*/ 28 w 28"/>
                  <a:gd name="T7" fmla="*/ 1 h 23"/>
                  <a:gd name="T8" fmla="*/ 28 w 28"/>
                  <a:gd name="T9" fmla="*/ 1 h 23"/>
                  <a:gd name="T10" fmla="*/ 28 w 28"/>
                  <a:gd name="T11" fmla="*/ 1 h 23"/>
                  <a:gd name="T12" fmla="*/ 1 w 28"/>
                  <a:gd name="T13" fmla="*/ 23 h 23"/>
                  <a:gd name="T14" fmla="*/ 0 w 2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3" name="Freeform 36306"/>
              <p:cNvSpPr>
                <a:spLocks/>
              </p:cNvSpPr>
              <p:nvPr/>
            </p:nvSpPr>
            <p:spPr bwMode="auto">
              <a:xfrm>
                <a:off x="3019" y="1709"/>
                <a:ext cx="56" cy="33"/>
              </a:xfrm>
              <a:custGeom>
                <a:avLst/>
                <a:gdLst>
                  <a:gd name="T0" fmla="*/ 1 w 21"/>
                  <a:gd name="T1" fmla="*/ 12 h 12"/>
                  <a:gd name="T2" fmla="*/ 0 w 21"/>
                  <a:gd name="T3" fmla="*/ 12 h 12"/>
                  <a:gd name="T4" fmla="*/ 0 w 21"/>
                  <a:gd name="T5" fmla="*/ 12 h 12"/>
                  <a:gd name="T6" fmla="*/ 21 w 21"/>
                  <a:gd name="T7" fmla="*/ 1 h 12"/>
                  <a:gd name="T8" fmla="*/ 21 w 21"/>
                  <a:gd name="T9" fmla="*/ 1 h 12"/>
                  <a:gd name="T10" fmla="*/ 21 w 21"/>
                  <a:gd name="T11" fmla="*/ 1 h 12"/>
                  <a:gd name="T12" fmla="*/ 1 w 21"/>
                  <a:gd name="T13" fmla="*/ 12 h 12"/>
                  <a:gd name="T14" fmla="*/ 1 w 2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4" name="Freeform 36307"/>
              <p:cNvSpPr>
                <a:spLocks/>
              </p:cNvSpPr>
              <p:nvPr/>
            </p:nvSpPr>
            <p:spPr bwMode="auto">
              <a:xfrm>
                <a:off x="2982" y="1742"/>
                <a:ext cx="21" cy="75"/>
              </a:xfrm>
              <a:custGeom>
                <a:avLst/>
                <a:gdLst>
                  <a:gd name="T0" fmla="*/ 0 w 8"/>
                  <a:gd name="T1" fmla="*/ 28 h 28"/>
                  <a:gd name="T2" fmla="*/ 0 w 8"/>
                  <a:gd name="T3" fmla="*/ 28 h 28"/>
                  <a:gd name="T4" fmla="*/ 0 w 8"/>
                  <a:gd name="T5" fmla="*/ 28 h 28"/>
                  <a:gd name="T6" fmla="*/ 8 w 8"/>
                  <a:gd name="T7" fmla="*/ 0 h 28"/>
                  <a:gd name="T8" fmla="*/ 8 w 8"/>
                  <a:gd name="T9" fmla="*/ 0 h 28"/>
                  <a:gd name="T10" fmla="*/ 8 w 8"/>
                  <a:gd name="T11" fmla="*/ 0 h 28"/>
                  <a:gd name="T12" fmla="*/ 0 w 8"/>
                  <a:gd name="T13" fmla="*/ 28 h 28"/>
                  <a:gd name="T14" fmla="*/ 0 w 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5" name="Freeform 36308"/>
              <p:cNvSpPr>
                <a:spLocks/>
              </p:cNvSpPr>
              <p:nvPr/>
            </p:nvSpPr>
            <p:spPr bwMode="auto">
              <a:xfrm>
                <a:off x="3169" y="1828"/>
                <a:ext cx="8" cy="40"/>
              </a:xfrm>
              <a:custGeom>
                <a:avLst/>
                <a:gdLst>
                  <a:gd name="T0" fmla="*/ 2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1 w 3"/>
                  <a:gd name="T9" fmla="*/ 0 h 15"/>
                  <a:gd name="T10" fmla="*/ 3 w 3"/>
                  <a:gd name="T11" fmla="*/ 15 h 15"/>
                  <a:gd name="T12" fmla="*/ 2 w 3"/>
                  <a:gd name="T13" fmla="*/ 15 h 15"/>
                  <a:gd name="T14" fmla="*/ 2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2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6" name="Freeform 36309"/>
              <p:cNvSpPr>
                <a:spLocks/>
              </p:cNvSpPr>
              <p:nvPr/>
            </p:nvSpPr>
            <p:spPr bwMode="auto">
              <a:xfrm>
                <a:off x="3169" y="1828"/>
                <a:ext cx="30" cy="72"/>
              </a:xfrm>
              <a:custGeom>
                <a:avLst/>
                <a:gdLst>
                  <a:gd name="T0" fmla="*/ 11 w 11"/>
                  <a:gd name="T1" fmla="*/ 27 h 27"/>
                  <a:gd name="T2" fmla="*/ 10 w 11"/>
                  <a:gd name="T3" fmla="*/ 26 h 27"/>
                  <a:gd name="T4" fmla="*/ 0 w 11"/>
                  <a:gd name="T5" fmla="*/ 0 h 27"/>
                  <a:gd name="T6" fmla="*/ 0 w 11"/>
                  <a:gd name="T7" fmla="*/ 0 h 27"/>
                  <a:gd name="T8" fmla="*/ 0 w 11"/>
                  <a:gd name="T9" fmla="*/ 0 h 27"/>
                  <a:gd name="T10" fmla="*/ 11 w 11"/>
                  <a:gd name="T11" fmla="*/ 26 h 27"/>
                  <a:gd name="T12" fmla="*/ 11 w 11"/>
                  <a:gd name="T13" fmla="*/ 27 h 27"/>
                  <a:gd name="T14" fmla="*/ 11 w 11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7">
                    <a:moveTo>
                      <a:pt x="11" y="27"/>
                    </a:moveTo>
                    <a:cubicBezTo>
                      <a:pt x="10" y="27"/>
                      <a:pt x="10" y="26"/>
                      <a:pt x="10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7" name="Freeform 36310"/>
              <p:cNvSpPr>
                <a:spLocks/>
              </p:cNvSpPr>
              <p:nvPr/>
            </p:nvSpPr>
            <p:spPr bwMode="auto">
              <a:xfrm>
                <a:off x="3129" y="1793"/>
                <a:ext cx="64" cy="158"/>
              </a:xfrm>
              <a:custGeom>
                <a:avLst/>
                <a:gdLst>
                  <a:gd name="T0" fmla="*/ 24 w 24"/>
                  <a:gd name="T1" fmla="*/ 59 h 59"/>
                  <a:gd name="T2" fmla="*/ 23 w 24"/>
                  <a:gd name="T3" fmla="*/ 59 h 59"/>
                  <a:gd name="T4" fmla="*/ 0 w 24"/>
                  <a:gd name="T5" fmla="*/ 1 h 59"/>
                  <a:gd name="T6" fmla="*/ 1 w 24"/>
                  <a:gd name="T7" fmla="*/ 0 h 59"/>
                  <a:gd name="T8" fmla="*/ 1 w 24"/>
                  <a:gd name="T9" fmla="*/ 0 h 59"/>
                  <a:gd name="T10" fmla="*/ 24 w 24"/>
                  <a:gd name="T11" fmla="*/ 59 h 59"/>
                  <a:gd name="T12" fmla="*/ 24 w 24"/>
                  <a:gd name="T13" fmla="*/ 59 h 59"/>
                  <a:gd name="T14" fmla="*/ 24 w 24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59">
                    <a:moveTo>
                      <a:pt x="24" y="59"/>
                    </a:moveTo>
                    <a:cubicBezTo>
                      <a:pt x="24" y="59"/>
                      <a:pt x="24" y="59"/>
                      <a:pt x="23" y="5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8" name="Freeform 36311"/>
              <p:cNvSpPr>
                <a:spLocks/>
              </p:cNvSpPr>
              <p:nvPr/>
            </p:nvSpPr>
            <p:spPr bwMode="auto">
              <a:xfrm>
                <a:off x="3073" y="1828"/>
                <a:ext cx="99" cy="8"/>
              </a:xfrm>
              <a:custGeom>
                <a:avLst/>
                <a:gdLst>
                  <a:gd name="T0" fmla="*/ 1 w 37"/>
                  <a:gd name="T1" fmla="*/ 3 h 3"/>
                  <a:gd name="T2" fmla="*/ 0 w 37"/>
                  <a:gd name="T3" fmla="*/ 2 h 3"/>
                  <a:gd name="T4" fmla="*/ 1 w 37"/>
                  <a:gd name="T5" fmla="*/ 2 h 3"/>
                  <a:gd name="T6" fmla="*/ 36 w 37"/>
                  <a:gd name="T7" fmla="*/ 0 h 3"/>
                  <a:gd name="T8" fmla="*/ 37 w 37"/>
                  <a:gd name="T9" fmla="*/ 0 h 3"/>
                  <a:gd name="T10" fmla="*/ 36 w 37"/>
                  <a:gd name="T11" fmla="*/ 0 h 3"/>
                  <a:gd name="T12" fmla="*/ 1 w 37"/>
                  <a:gd name="T13" fmla="*/ 3 h 3"/>
                  <a:gd name="T14" fmla="*/ 1 w 3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89" name="Freeform 36312"/>
              <p:cNvSpPr>
                <a:spLocks/>
              </p:cNvSpPr>
              <p:nvPr/>
            </p:nvSpPr>
            <p:spPr bwMode="auto">
              <a:xfrm>
                <a:off x="3116" y="1814"/>
                <a:ext cx="83" cy="59"/>
              </a:xfrm>
              <a:custGeom>
                <a:avLst/>
                <a:gdLst>
                  <a:gd name="T0" fmla="*/ 31 w 31"/>
                  <a:gd name="T1" fmla="*/ 22 h 22"/>
                  <a:gd name="T2" fmla="*/ 31 w 31"/>
                  <a:gd name="T3" fmla="*/ 22 h 22"/>
                  <a:gd name="T4" fmla="*/ 0 w 31"/>
                  <a:gd name="T5" fmla="*/ 1 h 22"/>
                  <a:gd name="T6" fmla="*/ 0 w 31"/>
                  <a:gd name="T7" fmla="*/ 0 h 22"/>
                  <a:gd name="T8" fmla="*/ 0 w 31"/>
                  <a:gd name="T9" fmla="*/ 0 h 22"/>
                  <a:gd name="T10" fmla="*/ 31 w 31"/>
                  <a:gd name="T11" fmla="*/ 21 h 22"/>
                  <a:gd name="T12" fmla="*/ 31 w 31"/>
                  <a:gd name="T13" fmla="*/ 22 h 22"/>
                  <a:gd name="T14" fmla="*/ 31 w 31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2">
                    <a:moveTo>
                      <a:pt x="31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0" name="Freeform 36313"/>
              <p:cNvSpPr>
                <a:spLocks/>
              </p:cNvSpPr>
              <p:nvPr/>
            </p:nvSpPr>
            <p:spPr bwMode="auto">
              <a:xfrm>
                <a:off x="3148" y="1822"/>
                <a:ext cx="51" cy="78"/>
              </a:xfrm>
              <a:custGeom>
                <a:avLst/>
                <a:gdLst>
                  <a:gd name="T0" fmla="*/ 19 w 19"/>
                  <a:gd name="T1" fmla="*/ 29 h 29"/>
                  <a:gd name="T2" fmla="*/ 18 w 19"/>
                  <a:gd name="T3" fmla="*/ 28 h 29"/>
                  <a:gd name="T4" fmla="*/ 0 w 19"/>
                  <a:gd name="T5" fmla="*/ 0 h 29"/>
                  <a:gd name="T6" fmla="*/ 0 w 19"/>
                  <a:gd name="T7" fmla="*/ 0 h 29"/>
                  <a:gd name="T8" fmla="*/ 1 w 19"/>
                  <a:gd name="T9" fmla="*/ 0 h 29"/>
                  <a:gd name="T10" fmla="*/ 19 w 19"/>
                  <a:gd name="T11" fmla="*/ 28 h 29"/>
                  <a:gd name="T12" fmla="*/ 19 w 19"/>
                  <a:gd name="T13" fmla="*/ 29 h 29"/>
                  <a:gd name="T14" fmla="*/ 19 w 1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9">
                    <a:moveTo>
                      <a:pt x="19" y="29"/>
                    </a:moveTo>
                    <a:cubicBezTo>
                      <a:pt x="18" y="29"/>
                      <a:pt x="18" y="29"/>
                      <a:pt x="18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1" name="Freeform 36314"/>
              <p:cNvSpPr>
                <a:spLocks/>
              </p:cNvSpPr>
              <p:nvPr/>
            </p:nvSpPr>
            <p:spPr bwMode="auto">
              <a:xfrm>
                <a:off x="3148" y="1822"/>
                <a:ext cx="51" cy="51"/>
              </a:xfrm>
              <a:custGeom>
                <a:avLst/>
                <a:gdLst>
                  <a:gd name="T0" fmla="*/ 19 w 19"/>
                  <a:gd name="T1" fmla="*/ 19 h 19"/>
                  <a:gd name="T2" fmla="*/ 19 w 19"/>
                  <a:gd name="T3" fmla="*/ 19 h 19"/>
                  <a:gd name="T4" fmla="*/ 0 w 19"/>
                  <a:gd name="T5" fmla="*/ 0 h 19"/>
                  <a:gd name="T6" fmla="*/ 0 w 19"/>
                  <a:gd name="T7" fmla="*/ 0 h 19"/>
                  <a:gd name="T8" fmla="*/ 1 w 19"/>
                  <a:gd name="T9" fmla="*/ 0 h 19"/>
                  <a:gd name="T10" fmla="*/ 19 w 19"/>
                  <a:gd name="T11" fmla="*/ 18 h 19"/>
                  <a:gd name="T12" fmla="*/ 19 w 19"/>
                  <a:gd name="T13" fmla="*/ 19 h 19"/>
                  <a:gd name="T14" fmla="*/ 19 w 1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2" name="Freeform 36315"/>
              <p:cNvSpPr>
                <a:spLocks/>
              </p:cNvSpPr>
              <p:nvPr/>
            </p:nvSpPr>
            <p:spPr bwMode="auto">
              <a:xfrm>
                <a:off x="3148" y="1822"/>
                <a:ext cx="40" cy="108"/>
              </a:xfrm>
              <a:custGeom>
                <a:avLst/>
                <a:gdLst>
                  <a:gd name="T0" fmla="*/ 14 w 15"/>
                  <a:gd name="T1" fmla="*/ 40 h 40"/>
                  <a:gd name="T2" fmla="*/ 14 w 15"/>
                  <a:gd name="T3" fmla="*/ 39 h 40"/>
                  <a:gd name="T4" fmla="*/ 0 w 15"/>
                  <a:gd name="T5" fmla="*/ 0 h 40"/>
                  <a:gd name="T6" fmla="*/ 1 w 15"/>
                  <a:gd name="T7" fmla="*/ 0 h 40"/>
                  <a:gd name="T8" fmla="*/ 1 w 15"/>
                  <a:gd name="T9" fmla="*/ 0 h 40"/>
                  <a:gd name="T10" fmla="*/ 15 w 15"/>
                  <a:gd name="T11" fmla="*/ 39 h 40"/>
                  <a:gd name="T12" fmla="*/ 14 w 15"/>
                  <a:gd name="T13" fmla="*/ 40 h 40"/>
                  <a:gd name="T14" fmla="*/ 14 w 15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0">
                    <a:moveTo>
                      <a:pt x="14" y="40"/>
                    </a:moveTo>
                    <a:cubicBezTo>
                      <a:pt x="14" y="40"/>
                      <a:pt x="14" y="40"/>
                      <a:pt x="14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3" name="Freeform 36316"/>
              <p:cNvSpPr>
                <a:spLocks/>
              </p:cNvSpPr>
              <p:nvPr/>
            </p:nvSpPr>
            <p:spPr bwMode="auto">
              <a:xfrm>
                <a:off x="3175" y="1868"/>
                <a:ext cx="8" cy="151"/>
              </a:xfrm>
              <a:custGeom>
                <a:avLst/>
                <a:gdLst>
                  <a:gd name="T0" fmla="*/ 3 w 3"/>
                  <a:gd name="T1" fmla="*/ 56 h 56"/>
                  <a:gd name="T2" fmla="*/ 3 w 3"/>
                  <a:gd name="T3" fmla="*/ 56 h 56"/>
                  <a:gd name="T4" fmla="*/ 0 w 3"/>
                  <a:gd name="T5" fmla="*/ 0 h 56"/>
                  <a:gd name="T6" fmla="*/ 0 w 3"/>
                  <a:gd name="T7" fmla="*/ 0 h 56"/>
                  <a:gd name="T8" fmla="*/ 1 w 3"/>
                  <a:gd name="T9" fmla="*/ 0 h 56"/>
                  <a:gd name="T10" fmla="*/ 3 w 3"/>
                  <a:gd name="T11" fmla="*/ 56 h 56"/>
                  <a:gd name="T12" fmla="*/ 3 w 3"/>
                  <a:gd name="T13" fmla="*/ 56 h 56"/>
                  <a:gd name="T14" fmla="*/ 3 w 3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6">
                    <a:moveTo>
                      <a:pt x="3" y="56"/>
                    </a:moveTo>
                    <a:cubicBezTo>
                      <a:pt x="3" y="56"/>
                      <a:pt x="3" y="56"/>
                      <a:pt x="3" y="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4" name="Freeform 36317"/>
              <p:cNvSpPr>
                <a:spLocks/>
              </p:cNvSpPr>
              <p:nvPr/>
            </p:nvSpPr>
            <p:spPr bwMode="auto">
              <a:xfrm>
                <a:off x="2880" y="1798"/>
                <a:ext cx="16" cy="62"/>
              </a:xfrm>
              <a:custGeom>
                <a:avLst/>
                <a:gdLst>
                  <a:gd name="T0" fmla="*/ 1 w 6"/>
                  <a:gd name="T1" fmla="*/ 23 h 23"/>
                  <a:gd name="T2" fmla="*/ 1 w 6"/>
                  <a:gd name="T3" fmla="*/ 23 h 23"/>
                  <a:gd name="T4" fmla="*/ 0 w 6"/>
                  <a:gd name="T5" fmla="*/ 23 h 23"/>
                  <a:gd name="T6" fmla="*/ 6 w 6"/>
                  <a:gd name="T7" fmla="*/ 0 h 23"/>
                  <a:gd name="T8" fmla="*/ 6 w 6"/>
                  <a:gd name="T9" fmla="*/ 0 h 23"/>
                  <a:gd name="T10" fmla="*/ 6 w 6"/>
                  <a:gd name="T11" fmla="*/ 0 h 23"/>
                  <a:gd name="T12" fmla="*/ 1 w 6"/>
                  <a:gd name="T13" fmla="*/ 23 h 23"/>
                  <a:gd name="T14" fmla="*/ 1 w 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3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5" name="Freeform 36318"/>
              <p:cNvSpPr>
                <a:spLocks/>
              </p:cNvSpPr>
              <p:nvPr/>
            </p:nvSpPr>
            <p:spPr bwMode="auto">
              <a:xfrm>
                <a:off x="2896" y="1798"/>
                <a:ext cx="67" cy="86"/>
              </a:xfrm>
              <a:custGeom>
                <a:avLst/>
                <a:gdLst>
                  <a:gd name="T0" fmla="*/ 25 w 25"/>
                  <a:gd name="T1" fmla="*/ 32 h 32"/>
                  <a:gd name="T2" fmla="*/ 24 w 25"/>
                  <a:gd name="T3" fmla="*/ 31 h 32"/>
                  <a:gd name="T4" fmla="*/ 0 w 25"/>
                  <a:gd name="T5" fmla="*/ 0 h 32"/>
                  <a:gd name="T6" fmla="*/ 0 w 25"/>
                  <a:gd name="T7" fmla="*/ 0 h 32"/>
                  <a:gd name="T8" fmla="*/ 0 w 25"/>
                  <a:gd name="T9" fmla="*/ 0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2">
                    <a:moveTo>
                      <a:pt x="25" y="32"/>
                    </a:moveTo>
                    <a:cubicBezTo>
                      <a:pt x="24" y="32"/>
                      <a:pt x="24" y="32"/>
                      <a:pt x="24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2"/>
                      <a:pt x="25" y="32"/>
                      <a:pt x="25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6" name="Freeform 36319"/>
              <p:cNvSpPr>
                <a:spLocks/>
              </p:cNvSpPr>
              <p:nvPr/>
            </p:nvSpPr>
            <p:spPr bwMode="auto">
              <a:xfrm>
                <a:off x="2880" y="1857"/>
                <a:ext cx="83" cy="27"/>
              </a:xfrm>
              <a:custGeom>
                <a:avLst/>
                <a:gdLst>
                  <a:gd name="T0" fmla="*/ 31 w 31"/>
                  <a:gd name="T1" fmla="*/ 10 h 10"/>
                  <a:gd name="T2" fmla="*/ 31 w 31"/>
                  <a:gd name="T3" fmla="*/ 10 h 10"/>
                  <a:gd name="T4" fmla="*/ 1 w 31"/>
                  <a:gd name="T5" fmla="*/ 1 h 10"/>
                  <a:gd name="T6" fmla="*/ 0 w 31"/>
                  <a:gd name="T7" fmla="*/ 1 h 10"/>
                  <a:gd name="T8" fmla="*/ 1 w 31"/>
                  <a:gd name="T9" fmla="*/ 0 h 10"/>
                  <a:gd name="T10" fmla="*/ 31 w 31"/>
                  <a:gd name="T11" fmla="*/ 9 h 10"/>
                  <a:gd name="T12" fmla="*/ 31 w 31"/>
                  <a:gd name="T13" fmla="*/ 9 h 10"/>
                  <a:gd name="T14" fmla="*/ 31 w 31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cubicBezTo>
                      <a:pt x="31" y="10"/>
                      <a:pt x="31" y="10"/>
                      <a:pt x="31" y="1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10"/>
                      <a:pt x="31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7" name="Freeform 36320"/>
              <p:cNvSpPr>
                <a:spLocks/>
              </p:cNvSpPr>
              <p:nvPr/>
            </p:nvSpPr>
            <p:spPr bwMode="auto">
              <a:xfrm>
                <a:off x="2880" y="1747"/>
                <a:ext cx="64" cy="113"/>
              </a:xfrm>
              <a:custGeom>
                <a:avLst/>
                <a:gdLst>
                  <a:gd name="T0" fmla="*/ 1 w 24"/>
                  <a:gd name="T1" fmla="*/ 42 h 42"/>
                  <a:gd name="T2" fmla="*/ 1 w 24"/>
                  <a:gd name="T3" fmla="*/ 42 h 42"/>
                  <a:gd name="T4" fmla="*/ 0 w 24"/>
                  <a:gd name="T5" fmla="*/ 42 h 42"/>
                  <a:gd name="T6" fmla="*/ 23 w 24"/>
                  <a:gd name="T7" fmla="*/ 0 h 42"/>
                  <a:gd name="T8" fmla="*/ 24 w 24"/>
                  <a:gd name="T9" fmla="*/ 0 h 42"/>
                  <a:gd name="T10" fmla="*/ 24 w 24"/>
                  <a:gd name="T11" fmla="*/ 1 h 42"/>
                  <a:gd name="T12" fmla="*/ 1 w 24"/>
                  <a:gd name="T13" fmla="*/ 42 h 42"/>
                  <a:gd name="T14" fmla="*/ 1 w 24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2">
                    <a:moveTo>
                      <a:pt x="1" y="42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8" name="Freeform 36321"/>
              <p:cNvSpPr>
                <a:spLocks/>
              </p:cNvSpPr>
              <p:nvPr/>
            </p:nvSpPr>
            <p:spPr bwMode="auto">
              <a:xfrm>
                <a:off x="2896" y="1747"/>
                <a:ext cx="48" cy="51"/>
              </a:xfrm>
              <a:custGeom>
                <a:avLst/>
                <a:gdLst>
                  <a:gd name="T0" fmla="*/ 0 w 18"/>
                  <a:gd name="T1" fmla="*/ 19 h 19"/>
                  <a:gd name="T2" fmla="*/ 0 w 18"/>
                  <a:gd name="T3" fmla="*/ 19 h 19"/>
                  <a:gd name="T4" fmla="*/ 0 w 18"/>
                  <a:gd name="T5" fmla="*/ 19 h 19"/>
                  <a:gd name="T6" fmla="*/ 17 w 18"/>
                  <a:gd name="T7" fmla="*/ 0 h 19"/>
                  <a:gd name="T8" fmla="*/ 18 w 18"/>
                  <a:gd name="T9" fmla="*/ 0 h 19"/>
                  <a:gd name="T10" fmla="*/ 18 w 18"/>
                  <a:gd name="T11" fmla="*/ 1 h 19"/>
                  <a:gd name="T12" fmla="*/ 0 w 18"/>
                  <a:gd name="T13" fmla="*/ 19 h 19"/>
                  <a:gd name="T14" fmla="*/ 0 w 18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99" name="Freeform 36322"/>
              <p:cNvSpPr>
                <a:spLocks/>
              </p:cNvSpPr>
              <p:nvPr/>
            </p:nvSpPr>
            <p:spPr bwMode="auto">
              <a:xfrm>
                <a:off x="2896" y="1798"/>
                <a:ext cx="110" cy="94"/>
              </a:xfrm>
              <a:custGeom>
                <a:avLst/>
                <a:gdLst>
                  <a:gd name="T0" fmla="*/ 41 w 41"/>
                  <a:gd name="T1" fmla="*/ 35 h 35"/>
                  <a:gd name="T2" fmla="*/ 41 w 41"/>
                  <a:gd name="T3" fmla="*/ 35 h 35"/>
                  <a:gd name="T4" fmla="*/ 0 w 41"/>
                  <a:gd name="T5" fmla="*/ 0 h 35"/>
                  <a:gd name="T6" fmla="*/ 0 w 41"/>
                  <a:gd name="T7" fmla="*/ 0 h 35"/>
                  <a:gd name="T8" fmla="*/ 0 w 41"/>
                  <a:gd name="T9" fmla="*/ 0 h 35"/>
                  <a:gd name="T10" fmla="*/ 41 w 41"/>
                  <a:gd name="T11" fmla="*/ 34 h 35"/>
                  <a:gd name="T12" fmla="*/ 41 w 41"/>
                  <a:gd name="T13" fmla="*/ 35 h 35"/>
                  <a:gd name="T14" fmla="*/ 41 w 4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5">
                    <a:moveTo>
                      <a:pt x="41" y="35"/>
                    </a:moveTo>
                    <a:cubicBezTo>
                      <a:pt x="41" y="35"/>
                      <a:pt x="41" y="35"/>
                      <a:pt x="41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0" name="Freeform 36323"/>
              <p:cNvSpPr>
                <a:spLocks/>
              </p:cNvSpPr>
              <p:nvPr/>
            </p:nvSpPr>
            <p:spPr bwMode="auto">
              <a:xfrm>
                <a:off x="2960" y="1882"/>
                <a:ext cx="46" cy="10"/>
              </a:xfrm>
              <a:custGeom>
                <a:avLst/>
                <a:gdLst>
                  <a:gd name="T0" fmla="*/ 17 w 17"/>
                  <a:gd name="T1" fmla="*/ 4 h 4"/>
                  <a:gd name="T2" fmla="*/ 17 w 17"/>
                  <a:gd name="T3" fmla="*/ 4 h 4"/>
                  <a:gd name="T4" fmla="*/ 1 w 17"/>
                  <a:gd name="T5" fmla="*/ 1 h 4"/>
                  <a:gd name="T6" fmla="*/ 0 w 17"/>
                  <a:gd name="T7" fmla="*/ 0 h 4"/>
                  <a:gd name="T8" fmla="*/ 1 w 17"/>
                  <a:gd name="T9" fmla="*/ 0 h 4"/>
                  <a:gd name="T10" fmla="*/ 17 w 17"/>
                  <a:gd name="T11" fmla="*/ 3 h 4"/>
                  <a:gd name="T12" fmla="*/ 17 w 17"/>
                  <a:gd name="T13" fmla="*/ 4 h 4"/>
                  <a:gd name="T14" fmla="*/ 17 w 1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1" name="Freeform 36324"/>
              <p:cNvSpPr>
                <a:spLocks/>
              </p:cNvSpPr>
              <p:nvPr/>
            </p:nvSpPr>
            <p:spPr bwMode="auto">
              <a:xfrm>
                <a:off x="2982" y="1817"/>
                <a:ext cx="24" cy="75"/>
              </a:xfrm>
              <a:custGeom>
                <a:avLst/>
                <a:gdLst>
                  <a:gd name="T0" fmla="*/ 9 w 9"/>
                  <a:gd name="T1" fmla="*/ 28 h 28"/>
                  <a:gd name="T2" fmla="*/ 9 w 9"/>
                  <a:gd name="T3" fmla="*/ 28 h 28"/>
                  <a:gd name="T4" fmla="*/ 0 w 9"/>
                  <a:gd name="T5" fmla="*/ 0 h 28"/>
                  <a:gd name="T6" fmla="*/ 0 w 9"/>
                  <a:gd name="T7" fmla="*/ 0 h 28"/>
                  <a:gd name="T8" fmla="*/ 0 w 9"/>
                  <a:gd name="T9" fmla="*/ 0 h 28"/>
                  <a:gd name="T10" fmla="*/ 9 w 9"/>
                  <a:gd name="T11" fmla="*/ 27 h 28"/>
                  <a:gd name="T12" fmla="*/ 9 w 9"/>
                  <a:gd name="T13" fmla="*/ 28 h 28"/>
                  <a:gd name="T14" fmla="*/ 9 w 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8">
                    <a:moveTo>
                      <a:pt x="9" y="28"/>
                    </a:moveTo>
                    <a:cubicBezTo>
                      <a:pt x="9" y="28"/>
                      <a:pt x="9" y="28"/>
                      <a:pt x="9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2" name="Freeform 36325"/>
              <p:cNvSpPr>
                <a:spLocks/>
              </p:cNvSpPr>
              <p:nvPr/>
            </p:nvSpPr>
            <p:spPr bwMode="auto">
              <a:xfrm>
                <a:off x="2960" y="1817"/>
                <a:ext cx="22" cy="67"/>
              </a:xfrm>
              <a:custGeom>
                <a:avLst/>
                <a:gdLst>
                  <a:gd name="T0" fmla="*/ 1 w 8"/>
                  <a:gd name="T1" fmla="*/ 25 h 25"/>
                  <a:gd name="T2" fmla="*/ 0 w 8"/>
                  <a:gd name="T3" fmla="*/ 25 h 25"/>
                  <a:gd name="T4" fmla="*/ 0 w 8"/>
                  <a:gd name="T5" fmla="*/ 24 h 25"/>
                  <a:gd name="T6" fmla="*/ 8 w 8"/>
                  <a:gd name="T7" fmla="*/ 0 h 25"/>
                  <a:gd name="T8" fmla="*/ 8 w 8"/>
                  <a:gd name="T9" fmla="*/ 0 h 25"/>
                  <a:gd name="T10" fmla="*/ 8 w 8"/>
                  <a:gd name="T11" fmla="*/ 0 h 25"/>
                  <a:gd name="T12" fmla="*/ 1 w 8"/>
                  <a:gd name="T13" fmla="*/ 24 h 25"/>
                  <a:gd name="T14" fmla="*/ 1 w 8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5">
                    <a:moveTo>
                      <a:pt x="1" y="25"/>
                    </a:moveTo>
                    <a:cubicBezTo>
                      <a:pt x="1" y="25"/>
                      <a:pt x="1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3" name="Freeform 36326"/>
              <p:cNvSpPr>
                <a:spLocks/>
              </p:cNvSpPr>
              <p:nvPr/>
            </p:nvSpPr>
            <p:spPr bwMode="auto">
              <a:xfrm>
                <a:off x="2982" y="1769"/>
                <a:ext cx="21" cy="48"/>
              </a:xfrm>
              <a:custGeom>
                <a:avLst/>
                <a:gdLst>
                  <a:gd name="T0" fmla="*/ 0 w 8"/>
                  <a:gd name="T1" fmla="*/ 18 h 18"/>
                  <a:gd name="T2" fmla="*/ 0 w 8"/>
                  <a:gd name="T3" fmla="*/ 18 h 18"/>
                  <a:gd name="T4" fmla="*/ 0 w 8"/>
                  <a:gd name="T5" fmla="*/ 18 h 18"/>
                  <a:gd name="T6" fmla="*/ 7 w 8"/>
                  <a:gd name="T7" fmla="*/ 0 h 18"/>
                  <a:gd name="T8" fmla="*/ 8 w 8"/>
                  <a:gd name="T9" fmla="*/ 0 h 18"/>
                  <a:gd name="T10" fmla="*/ 8 w 8"/>
                  <a:gd name="T11" fmla="*/ 1 h 18"/>
                  <a:gd name="T12" fmla="*/ 0 w 8"/>
                  <a:gd name="T13" fmla="*/ 18 h 18"/>
                  <a:gd name="T14" fmla="*/ 0 w 8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4" name="Freeform 36327"/>
              <p:cNvSpPr>
                <a:spLocks/>
              </p:cNvSpPr>
              <p:nvPr/>
            </p:nvSpPr>
            <p:spPr bwMode="auto">
              <a:xfrm>
                <a:off x="2942" y="1742"/>
                <a:ext cx="61" cy="8"/>
              </a:xfrm>
              <a:custGeom>
                <a:avLst/>
                <a:gdLst>
                  <a:gd name="T0" fmla="*/ 1 w 23"/>
                  <a:gd name="T1" fmla="*/ 3 h 3"/>
                  <a:gd name="T2" fmla="*/ 0 w 23"/>
                  <a:gd name="T3" fmla="*/ 3 h 3"/>
                  <a:gd name="T4" fmla="*/ 0 w 23"/>
                  <a:gd name="T5" fmla="*/ 2 h 3"/>
                  <a:gd name="T6" fmla="*/ 23 w 23"/>
                  <a:gd name="T7" fmla="*/ 0 h 3"/>
                  <a:gd name="T8" fmla="*/ 23 w 23"/>
                  <a:gd name="T9" fmla="*/ 0 h 3"/>
                  <a:gd name="T10" fmla="*/ 23 w 23"/>
                  <a:gd name="T11" fmla="*/ 1 h 3"/>
                  <a:gd name="T12" fmla="*/ 1 w 23"/>
                  <a:gd name="T13" fmla="*/ 3 h 3"/>
                  <a:gd name="T14" fmla="*/ 1 w 2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5" name="Freeform 36328"/>
              <p:cNvSpPr>
                <a:spLocks/>
              </p:cNvSpPr>
              <p:nvPr/>
            </p:nvSpPr>
            <p:spPr bwMode="auto">
              <a:xfrm>
                <a:off x="2942" y="1747"/>
                <a:ext cx="21" cy="137"/>
              </a:xfrm>
              <a:custGeom>
                <a:avLst/>
                <a:gdLst>
                  <a:gd name="T0" fmla="*/ 8 w 8"/>
                  <a:gd name="T1" fmla="*/ 51 h 51"/>
                  <a:gd name="T2" fmla="*/ 7 w 8"/>
                  <a:gd name="T3" fmla="*/ 50 h 51"/>
                  <a:gd name="T4" fmla="*/ 0 w 8"/>
                  <a:gd name="T5" fmla="*/ 1 h 51"/>
                  <a:gd name="T6" fmla="*/ 0 w 8"/>
                  <a:gd name="T7" fmla="*/ 0 h 51"/>
                  <a:gd name="T8" fmla="*/ 1 w 8"/>
                  <a:gd name="T9" fmla="*/ 1 h 51"/>
                  <a:gd name="T10" fmla="*/ 8 w 8"/>
                  <a:gd name="T11" fmla="*/ 50 h 51"/>
                  <a:gd name="T12" fmla="*/ 8 w 8"/>
                  <a:gd name="T13" fmla="*/ 51 h 51"/>
                  <a:gd name="T14" fmla="*/ 8 w 8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1">
                    <a:moveTo>
                      <a:pt x="8" y="51"/>
                    </a:moveTo>
                    <a:cubicBezTo>
                      <a:pt x="7" y="51"/>
                      <a:pt x="7" y="50"/>
                      <a:pt x="7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6" name="Freeform 36329"/>
              <p:cNvSpPr>
                <a:spLocks/>
              </p:cNvSpPr>
              <p:nvPr/>
            </p:nvSpPr>
            <p:spPr bwMode="auto">
              <a:xfrm>
                <a:off x="2896" y="1798"/>
                <a:ext cx="86" cy="19"/>
              </a:xfrm>
              <a:custGeom>
                <a:avLst/>
                <a:gdLst>
                  <a:gd name="T0" fmla="*/ 32 w 32"/>
                  <a:gd name="T1" fmla="*/ 7 h 7"/>
                  <a:gd name="T2" fmla="*/ 32 w 32"/>
                  <a:gd name="T3" fmla="*/ 7 h 7"/>
                  <a:gd name="T4" fmla="*/ 0 w 32"/>
                  <a:gd name="T5" fmla="*/ 0 h 7"/>
                  <a:gd name="T6" fmla="*/ 0 w 32"/>
                  <a:gd name="T7" fmla="*/ 0 h 7"/>
                  <a:gd name="T8" fmla="*/ 0 w 32"/>
                  <a:gd name="T9" fmla="*/ 0 h 7"/>
                  <a:gd name="T10" fmla="*/ 32 w 32"/>
                  <a:gd name="T11" fmla="*/ 7 h 7"/>
                  <a:gd name="T12" fmla="*/ 32 w 32"/>
                  <a:gd name="T13" fmla="*/ 7 h 7"/>
                  <a:gd name="T14" fmla="*/ 32 w 3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7">
                    <a:moveTo>
                      <a:pt x="32" y="7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7" name="Freeform 36330"/>
              <p:cNvSpPr>
                <a:spLocks/>
              </p:cNvSpPr>
              <p:nvPr/>
            </p:nvSpPr>
            <p:spPr bwMode="auto">
              <a:xfrm>
                <a:off x="3003" y="1742"/>
                <a:ext cx="35" cy="5"/>
              </a:xfrm>
              <a:custGeom>
                <a:avLst/>
                <a:gdLst>
                  <a:gd name="T0" fmla="*/ 13 w 13"/>
                  <a:gd name="T1" fmla="*/ 2 h 2"/>
                  <a:gd name="T2" fmla="*/ 13 w 13"/>
                  <a:gd name="T3" fmla="*/ 2 h 2"/>
                  <a:gd name="T4" fmla="*/ 0 w 13"/>
                  <a:gd name="T5" fmla="*/ 1 h 2"/>
                  <a:gd name="T6" fmla="*/ 0 w 13"/>
                  <a:gd name="T7" fmla="*/ 0 h 2"/>
                  <a:gd name="T8" fmla="*/ 0 w 13"/>
                  <a:gd name="T9" fmla="*/ 0 h 2"/>
                  <a:gd name="T10" fmla="*/ 13 w 13"/>
                  <a:gd name="T11" fmla="*/ 1 h 2"/>
                  <a:gd name="T12" fmla="*/ 13 w 13"/>
                  <a:gd name="T13" fmla="*/ 2 h 2"/>
                  <a:gd name="T14" fmla="*/ 13 w 1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8" name="Freeform 36331"/>
              <p:cNvSpPr>
                <a:spLocks/>
              </p:cNvSpPr>
              <p:nvPr/>
            </p:nvSpPr>
            <p:spPr bwMode="auto">
              <a:xfrm>
                <a:off x="3035" y="1744"/>
                <a:ext cx="59" cy="22"/>
              </a:xfrm>
              <a:custGeom>
                <a:avLst/>
                <a:gdLst>
                  <a:gd name="T0" fmla="*/ 22 w 22"/>
                  <a:gd name="T1" fmla="*/ 8 h 8"/>
                  <a:gd name="T2" fmla="*/ 22 w 22"/>
                  <a:gd name="T3" fmla="*/ 8 h 8"/>
                  <a:gd name="T4" fmla="*/ 0 w 22"/>
                  <a:gd name="T5" fmla="*/ 1 h 8"/>
                  <a:gd name="T6" fmla="*/ 0 w 22"/>
                  <a:gd name="T7" fmla="*/ 1 h 8"/>
                  <a:gd name="T8" fmla="*/ 1 w 22"/>
                  <a:gd name="T9" fmla="*/ 0 h 8"/>
                  <a:gd name="T10" fmla="*/ 22 w 22"/>
                  <a:gd name="T11" fmla="*/ 7 h 8"/>
                  <a:gd name="T12" fmla="*/ 22 w 22"/>
                  <a:gd name="T13" fmla="*/ 7 h 8"/>
                  <a:gd name="T14" fmla="*/ 22 w 2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8">
                    <a:moveTo>
                      <a:pt x="22" y="8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8"/>
                      <a:pt x="22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09" name="Freeform 36332"/>
              <p:cNvSpPr>
                <a:spLocks/>
              </p:cNvSpPr>
              <p:nvPr/>
            </p:nvSpPr>
            <p:spPr bwMode="auto">
              <a:xfrm>
                <a:off x="3094" y="1763"/>
                <a:ext cx="38" cy="32"/>
              </a:xfrm>
              <a:custGeom>
                <a:avLst/>
                <a:gdLst>
                  <a:gd name="T0" fmla="*/ 14 w 14"/>
                  <a:gd name="T1" fmla="*/ 12 h 12"/>
                  <a:gd name="T2" fmla="*/ 13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0 w 14"/>
                  <a:gd name="T9" fmla="*/ 0 h 12"/>
                  <a:gd name="T10" fmla="*/ 14 w 14"/>
                  <a:gd name="T11" fmla="*/ 11 h 12"/>
                  <a:gd name="T12" fmla="*/ 14 w 14"/>
                  <a:gd name="T13" fmla="*/ 12 h 12"/>
                  <a:gd name="T14" fmla="*/ 14 w 1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4" y="12"/>
                      <a:pt x="14" y="12"/>
                      <a:pt x="13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0" name="Freeform 36333"/>
              <p:cNvSpPr>
                <a:spLocks/>
              </p:cNvSpPr>
              <p:nvPr/>
            </p:nvSpPr>
            <p:spPr bwMode="auto">
              <a:xfrm>
                <a:off x="2942" y="1739"/>
                <a:ext cx="32" cy="11"/>
              </a:xfrm>
              <a:custGeom>
                <a:avLst/>
                <a:gdLst>
                  <a:gd name="T0" fmla="*/ 1 w 12"/>
                  <a:gd name="T1" fmla="*/ 4 h 4"/>
                  <a:gd name="T2" fmla="*/ 0 w 12"/>
                  <a:gd name="T3" fmla="*/ 4 h 4"/>
                  <a:gd name="T4" fmla="*/ 0 w 12"/>
                  <a:gd name="T5" fmla="*/ 3 h 4"/>
                  <a:gd name="T6" fmla="*/ 12 w 12"/>
                  <a:gd name="T7" fmla="*/ 0 h 4"/>
                  <a:gd name="T8" fmla="*/ 12 w 12"/>
                  <a:gd name="T9" fmla="*/ 0 h 4"/>
                  <a:gd name="T10" fmla="*/ 12 w 12"/>
                  <a:gd name="T11" fmla="*/ 0 h 4"/>
                  <a:gd name="T12" fmla="*/ 1 w 12"/>
                  <a:gd name="T13" fmla="*/ 4 h 4"/>
                  <a:gd name="T14" fmla="*/ 1 w 1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1" name="Freeform 36334"/>
              <p:cNvSpPr>
                <a:spLocks/>
              </p:cNvSpPr>
              <p:nvPr/>
            </p:nvSpPr>
            <p:spPr bwMode="auto">
              <a:xfrm>
                <a:off x="2974" y="1709"/>
                <a:ext cx="101" cy="30"/>
              </a:xfrm>
              <a:custGeom>
                <a:avLst/>
                <a:gdLst>
                  <a:gd name="T0" fmla="*/ 0 w 38"/>
                  <a:gd name="T1" fmla="*/ 11 h 11"/>
                  <a:gd name="T2" fmla="*/ 0 w 38"/>
                  <a:gd name="T3" fmla="*/ 11 h 11"/>
                  <a:gd name="T4" fmla="*/ 0 w 38"/>
                  <a:gd name="T5" fmla="*/ 11 h 11"/>
                  <a:gd name="T6" fmla="*/ 38 w 38"/>
                  <a:gd name="T7" fmla="*/ 1 h 11"/>
                  <a:gd name="T8" fmla="*/ 38 w 38"/>
                  <a:gd name="T9" fmla="*/ 1 h 11"/>
                  <a:gd name="T10" fmla="*/ 38 w 38"/>
                  <a:gd name="T11" fmla="*/ 1 h 11"/>
                  <a:gd name="T12" fmla="*/ 0 w 38"/>
                  <a:gd name="T13" fmla="*/ 11 h 11"/>
                  <a:gd name="T14" fmla="*/ 0 w 3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2" name="Freeform 36335"/>
              <p:cNvSpPr>
                <a:spLocks/>
              </p:cNvSpPr>
              <p:nvPr/>
            </p:nvSpPr>
            <p:spPr bwMode="auto">
              <a:xfrm>
                <a:off x="3075" y="1712"/>
                <a:ext cx="35" cy="3"/>
              </a:xfrm>
              <a:custGeom>
                <a:avLst/>
                <a:gdLst>
                  <a:gd name="T0" fmla="*/ 12 w 13"/>
                  <a:gd name="T1" fmla="*/ 1 h 1"/>
                  <a:gd name="T2" fmla="*/ 12 w 13"/>
                  <a:gd name="T3" fmla="*/ 1 h 1"/>
                  <a:gd name="T4" fmla="*/ 0 w 13"/>
                  <a:gd name="T5" fmla="*/ 0 h 1"/>
                  <a:gd name="T6" fmla="*/ 0 w 13"/>
                  <a:gd name="T7" fmla="*/ 0 h 1"/>
                  <a:gd name="T8" fmla="*/ 0 w 13"/>
                  <a:gd name="T9" fmla="*/ 0 h 1"/>
                  <a:gd name="T10" fmla="*/ 12 w 13"/>
                  <a:gd name="T11" fmla="*/ 0 h 1"/>
                  <a:gd name="T12" fmla="*/ 13 w 13"/>
                  <a:gd name="T13" fmla="*/ 1 h 1"/>
                  <a:gd name="T14" fmla="*/ 12 w 1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3" name="Freeform 36336"/>
              <p:cNvSpPr>
                <a:spLocks/>
              </p:cNvSpPr>
              <p:nvPr/>
            </p:nvSpPr>
            <p:spPr bwMode="auto">
              <a:xfrm>
                <a:off x="3108" y="1712"/>
                <a:ext cx="64" cy="11"/>
              </a:xfrm>
              <a:custGeom>
                <a:avLst/>
                <a:gdLst>
                  <a:gd name="T0" fmla="*/ 24 w 24"/>
                  <a:gd name="T1" fmla="*/ 4 h 4"/>
                  <a:gd name="T2" fmla="*/ 24 w 24"/>
                  <a:gd name="T3" fmla="*/ 4 h 4"/>
                  <a:gd name="T4" fmla="*/ 0 w 24"/>
                  <a:gd name="T5" fmla="*/ 1 h 4"/>
                  <a:gd name="T6" fmla="*/ 0 w 24"/>
                  <a:gd name="T7" fmla="*/ 0 h 4"/>
                  <a:gd name="T8" fmla="*/ 0 w 24"/>
                  <a:gd name="T9" fmla="*/ 0 h 4"/>
                  <a:gd name="T10" fmla="*/ 24 w 24"/>
                  <a:gd name="T11" fmla="*/ 4 h 4"/>
                  <a:gd name="T12" fmla="*/ 24 w 24"/>
                  <a:gd name="T13" fmla="*/ 4 h 4"/>
                  <a:gd name="T14" fmla="*/ 24 w 2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4" name="Freeform 36337"/>
              <p:cNvSpPr>
                <a:spLocks/>
              </p:cNvSpPr>
              <p:nvPr/>
            </p:nvSpPr>
            <p:spPr bwMode="auto">
              <a:xfrm>
                <a:off x="3172" y="1723"/>
                <a:ext cx="59" cy="37"/>
              </a:xfrm>
              <a:custGeom>
                <a:avLst/>
                <a:gdLst>
                  <a:gd name="T0" fmla="*/ 22 w 22"/>
                  <a:gd name="T1" fmla="*/ 14 h 14"/>
                  <a:gd name="T2" fmla="*/ 22 w 22"/>
                  <a:gd name="T3" fmla="*/ 14 h 14"/>
                  <a:gd name="T4" fmla="*/ 0 w 22"/>
                  <a:gd name="T5" fmla="*/ 0 h 14"/>
                  <a:gd name="T6" fmla="*/ 0 w 22"/>
                  <a:gd name="T7" fmla="*/ 0 h 14"/>
                  <a:gd name="T8" fmla="*/ 0 w 22"/>
                  <a:gd name="T9" fmla="*/ 0 h 14"/>
                  <a:gd name="T10" fmla="*/ 22 w 22"/>
                  <a:gd name="T11" fmla="*/ 13 h 14"/>
                  <a:gd name="T12" fmla="*/ 22 w 22"/>
                  <a:gd name="T13" fmla="*/ 14 h 14"/>
                  <a:gd name="T14" fmla="*/ 22 w 22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2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5" name="Freeform 36338"/>
              <p:cNvSpPr>
                <a:spLocks/>
              </p:cNvSpPr>
              <p:nvPr/>
            </p:nvSpPr>
            <p:spPr bwMode="auto">
              <a:xfrm>
                <a:off x="3228" y="1758"/>
                <a:ext cx="48" cy="75"/>
              </a:xfrm>
              <a:custGeom>
                <a:avLst/>
                <a:gdLst>
                  <a:gd name="T0" fmla="*/ 18 w 18"/>
                  <a:gd name="T1" fmla="*/ 28 h 28"/>
                  <a:gd name="T2" fmla="*/ 18 w 18"/>
                  <a:gd name="T3" fmla="*/ 28 h 28"/>
                  <a:gd name="T4" fmla="*/ 1 w 18"/>
                  <a:gd name="T5" fmla="*/ 1 h 28"/>
                  <a:gd name="T6" fmla="*/ 1 w 18"/>
                  <a:gd name="T7" fmla="*/ 0 h 28"/>
                  <a:gd name="T8" fmla="*/ 1 w 18"/>
                  <a:gd name="T9" fmla="*/ 0 h 28"/>
                  <a:gd name="T10" fmla="*/ 18 w 18"/>
                  <a:gd name="T11" fmla="*/ 27 h 28"/>
                  <a:gd name="T12" fmla="*/ 18 w 18"/>
                  <a:gd name="T13" fmla="*/ 28 h 28"/>
                  <a:gd name="T14" fmla="*/ 18 w 1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8">
                    <a:moveTo>
                      <a:pt x="18" y="28"/>
                    </a:moveTo>
                    <a:cubicBezTo>
                      <a:pt x="18" y="28"/>
                      <a:pt x="18" y="28"/>
                      <a:pt x="18" y="2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6" name="Freeform 36339"/>
              <p:cNvSpPr>
                <a:spLocks/>
              </p:cNvSpPr>
              <p:nvPr/>
            </p:nvSpPr>
            <p:spPr bwMode="auto">
              <a:xfrm>
                <a:off x="3274" y="1830"/>
                <a:ext cx="18" cy="84"/>
              </a:xfrm>
              <a:custGeom>
                <a:avLst/>
                <a:gdLst>
                  <a:gd name="T0" fmla="*/ 7 w 7"/>
                  <a:gd name="T1" fmla="*/ 31 h 31"/>
                  <a:gd name="T2" fmla="*/ 6 w 7"/>
                  <a:gd name="T3" fmla="*/ 30 h 31"/>
                  <a:gd name="T4" fmla="*/ 0 w 7"/>
                  <a:gd name="T5" fmla="*/ 1 h 31"/>
                  <a:gd name="T6" fmla="*/ 1 w 7"/>
                  <a:gd name="T7" fmla="*/ 0 h 31"/>
                  <a:gd name="T8" fmla="*/ 1 w 7"/>
                  <a:gd name="T9" fmla="*/ 0 h 31"/>
                  <a:gd name="T10" fmla="*/ 7 w 7"/>
                  <a:gd name="T11" fmla="*/ 30 h 31"/>
                  <a:gd name="T12" fmla="*/ 7 w 7"/>
                  <a:gd name="T13" fmla="*/ 30 h 31"/>
                  <a:gd name="T14" fmla="*/ 7 w 7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1">
                    <a:moveTo>
                      <a:pt x="7" y="31"/>
                    </a:moveTo>
                    <a:cubicBezTo>
                      <a:pt x="7" y="31"/>
                      <a:pt x="6" y="30"/>
                      <a:pt x="6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7" y="31"/>
                      <a:pt x="7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7" name="Freeform 36340"/>
              <p:cNvSpPr>
                <a:spLocks/>
              </p:cNvSpPr>
              <p:nvPr/>
            </p:nvSpPr>
            <p:spPr bwMode="auto">
              <a:xfrm>
                <a:off x="3282" y="1911"/>
                <a:ext cx="10" cy="67"/>
              </a:xfrm>
              <a:custGeom>
                <a:avLst/>
                <a:gdLst>
                  <a:gd name="T0" fmla="*/ 0 w 4"/>
                  <a:gd name="T1" fmla="*/ 25 h 25"/>
                  <a:gd name="T2" fmla="*/ 0 w 4"/>
                  <a:gd name="T3" fmla="*/ 25 h 25"/>
                  <a:gd name="T4" fmla="*/ 0 w 4"/>
                  <a:gd name="T5" fmla="*/ 24 h 25"/>
                  <a:gd name="T6" fmla="*/ 3 w 4"/>
                  <a:gd name="T7" fmla="*/ 0 h 25"/>
                  <a:gd name="T8" fmla="*/ 4 w 4"/>
                  <a:gd name="T9" fmla="*/ 0 h 25"/>
                  <a:gd name="T10" fmla="*/ 4 w 4"/>
                  <a:gd name="T11" fmla="*/ 0 h 25"/>
                  <a:gd name="T12" fmla="*/ 1 w 4"/>
                  <a:gd name="T13" fmla="*/ 24 h 25"/>
                  <a:gd name="T14" fmla="*/ 0 w 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8" name="Freeform 36341"/>
              <p:cNvSpPr>
                <a:spLocks/>
              </p:cNvSpPr>
              <p:nvPr/>
            </p:nvSpPr>
            <p:spPr bwMode="auto">
              <a:xfrm>
                <a:off x="3266" y="1976"/>
                <a:ext cx="18" cy="35"/>
              </a:xfrm>
              <a:custGeom>
                <a:avLst/>
                <a:gdLst>
                  <a:gd name="T0" fmla="*/ 0 w 7"/>
                  <a:gd name="T1" fmla="*/ 13 h 13"/>
                  <a:gd name="T2" fmla="*/ 0 w 7"/>
                  <a:gd name="T3" fmla="*/ 13 h 13"/>
                  <a:gd name="T4" fmla="*/ 0 w 7"/>
                  <a:gd name="T5" fmla="*/ 12 h 13"/>
                  <a:gd name="T6" fmla="*/ 6 w 7"/>
                  <a:gd name="T7" fmla="*/ 0 h 13"/>
                  <a:gd name="T8" fmla="*/ 6 w 7"/>
                  <a:gd name="T9" fmla="*/ 0 h 13"/>
                  <a:gd name="T10" fmla="*/ 6 w 7"/>
                  <a:gd name="T11" fmla="*/ 0 h 13"/>
                  <a:gd name="T12" fmla="*/ 0 w 7"/>
                  <a:gd name="T13" fmla="*/ 12 h 13"/>
                  <a:gd name="T14" fmla="*/ 0 w 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19" name="Freeform 36342"/>
              <p:cNvSpPr>
                <a:spLocks/>
              </p:cNvSpPr>
              <p:nvPr/>
            </p:nvSpPr>
            <p:spPr bwMode="auto">
              <a:xfrm>
                <a:off x="3183" y="2008"/>
                <a:ext cx="83" cy="81"/>
              </a:xfrm>
              <a:custGeom>
                <a:avLst/>
                <a:gdLst>
                  <a:gd name="T0" fmla="*/ 1 w 31"/>
                  <a:gd name="T1" fmla="*/ 30 h 30"/>
                  <a:gd name="T2" fmla="*/ 1 w 31"/>
                  <a:gd name="T3" fmla="*/ 30 h 30"/>
                  <a:gd name="T4" fmla="*/ 1 w 31"/>
                  <a:gd name="T5" fmla="*/ 29 h 30"/>
                  <a:gd name="T6" fmla="*/ 31 w 31"/>
                  <a:gd name="T7" fmla="*/ 0 h 30"/>
                  <a:gd name="T8" fmla="*/ 31 w 31"/>
                  <a:gd name="T9" fmla="*/ 0 h 30"/>
                  <a:gd name="T10" fmla="*/ 31 w 31"/>
                  <a:gd name="T11" fmla="*/ 0 h 30"/>
                  <a:gd name="T12" fmla="*/ 1 w 31"/>
                  <a:gd name="T13" fmla="*/ 30 h 30"/>
                  <a:gd name="T14" fmla="*/ 1 w 3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1" y="2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0" name="Freeform 36343"/>
              <p:cNvSpPr>
                <a:spLocks/>
              </p:cNvSpPr>
              <p:nvPr/>
            </p:nvSpPr>
            <p:spPr bwMode="auto">
              <a:xfrm>
                <a:off x="2995" y="1992"/>
                <a:ext cx="70" cy="75"/>
              </a:xfrm>
              <a:custGeom>
                <a:avLst/>
                <a:gdLst>
                  <a:gd name="T0" fmla="*/ 0 w 26"/>
                  <a:gd name="T1" fmla="*/ 28 h 28"/>
                  <a:gd name="T2" fmla="*/ 0 w 26"/>
                  <a:gd name="T3" fmla="*/ 28 h 28"/>
                  <a:gd name="T4" fmla="*/ 0 w 26"/>
                  <a:gd name="T5" fmla="*/ 27 h 28"/>
                  <a:gd name="T6" fmla="*/ 26 w 26"/>
                  <a:gd name="T7" fmla="*/ 0 h 28"/>
                  <a:gd name="T8" fmla="*/ 26 w 26"/>
                  <a:gd name="T9" fmla="*/ 0 h 28"/>
                  <a:gd name="T10" fmla="*/ 26 w 26"/>
                  <a:gd name="T11" fmla="*/ 0 h 28"/>
                  <a:gd name="T12" fmla="*/ 0 w 26"/>
                  <a:gd name="T13" fmla="*/ 27 h 28"/>
                  <a:gd name="T14" fmla="*/ 0 w 2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1" name="Freeform 36344"/>
              <p:cNvSpPr>
                <a:spLocks/>
              </p:cNvSpPr>
              <p:nvPr/>
            </p:nvSpPr>
            <p:spPr bwMode="auto">
              <a:xfrm>
                <a:off x="2931" y="2064"/>
                <a:ext cx="64" cy="68"/>
              </a:xfrm>
              <a:custGeom>
                <a:avLst/>
                <a:gdLst>
                  <a:gd name="T0" fmla="*/ 1 w 24"/>
                  <a:gd name="T1" fmla="*/ 25 h 25"/>
                  <a:gd name="T2" fmla="*/ 0 w 24"/>
                  <a:gd name="T3" fmla="*/ 25 h 25"/>
                  <a:gd name="T4" fmla="*/ 0 w 24"/>
                  <a:gd name="T5" fmla="*/ 24 h 25"/>
                  <a:gd name="T6" fmla="*/ 24 w 24"/>
                  <a:gd name="T7" fmla="*/ 0 h 25"/>
                  <a:gd name="T8" fmla="*/ 24 w 24"/>
                  <a:gd name="T9" fmla="*/ 0 h 25"/>
                  <a:gd name="T10" fmla="*/ 24 w 24"/>
                  <a:gd name="T11" fmla="*/ 0 h 25"/>
                  <a:gd name="T12" fmla="*/ 1 w 24"/>
                  <a:gd name="T13" fmla="*/ 25 h 25"/>
                  <a:gd name="T14" fmla="*/ 1 w 2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5">
                    <a:moveTo>
                      <a:pt x="1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2" name="Freeform 36345"/>
              <p:cNvSpPr>
                <a:spLocks/>
              </p:cNvSpPr>
              <p:nvPr/>
            </p:nvSpPr>
            <p:spPr bwMode="auto">
              <a:xfrm>
                <a:off x="2912" y="2129"/>
                <a:ext cx="22" cy="38"/>
              </a:xfrm>
              <a:custGeom>
                <a:avLst/>
                <a:gdLst>
                  <a:gd name="T0" fmla="*/ 0 w 8"/>
                  <a:gd name="T1" fmla="*/ 14 h 14"/>
                  <a:gd name="T2" fmla="*/ 0 w 8"/>
                  <a:gd name="T3" fmla="*/ 14 h 14"/>
                  <a:gd name="T4" fmla="*/ 0 w 8"/>
                  <a:gd name="T5" fmla="*/ 14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1 w 8"/>
                  <a:gd name="T13" fmla="*/ 14 h 14"/>
                  <a:gd name="T14" fmla="*/ 0 w 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3" name="Freeform 36346"/>
              <p:cNvSpPr>
                <a:spLocks/>
              </p:cNvSpPr>
              <p:nvPr/>
            </p:nvSpPr>
            <p:spPr bwMode="auto">
              <a:xfrm>
                <a:off x="2912" y="2167"/>
                <a:ext cx="8" cy="64"/>
              </a:xfrm>
              <a:custGeom>
                <a:avLst/>
                <a:gdLst>
                  <a:gd name="T0" fmla="*/ 2 w 3"/>
                  <a:gd name="T1" fmla="*/ 24 h 24"/>
                  <a:gd name="T2" fmla="*/ 2 w 3"/>
                  <a:gd name="T3" fmla="*/ 24 h 24"/>
                  <a:gd name="T4" fmla="*/ 0 w 3"/>
                  <a:gd name="T5" fmla="*/ 0 h 24"/>
                  <a:gd name="T6" fmla="*/ 0 w 3"/>
                  <a:gd name="T7" fmla="*/ 0 h 24"/>
                  <a:gd name="T8" fmla="*/ 1 w 3"/>
                  <a:gd name="T9" fmla="*/ 0 h 24"/>
                  <a:gd name="T10" fmla="*/ 3 w 3"/>
                  <a:gd name="T11" fmla="*/ 24 h 24"/>
                  <a:gd name="T12" fmla="*/ 2 w 3"/>
                  <a:gd name="T13" fmla="*/ 24 h 24"/>
                  <a:gd name="T14" fmla="*/ 2 w 3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4"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4" name="Freeform 36347"/>
              <p:cNvSpPr>
                <a:spLocks/>
              </p:cNvSpPr>
              <p:nvPr/>
            </p:nvSpPr>
            <p:spPr bwMode="auto">
              <a:xfrm>
                <a:off x="2917" y="2231"/>
                <a:ext cx="3" cy="35"/>
              </a:xfrm>
              <a:custGeom>
                <a:avLst/>
                <a:gdLst>
                  <a:gd name="T0" fmla="*/ 1 w 1"/>
                  <a:gd name="T1" fmla="*/ 13 h 13"/>
                  <a:gd name="T2" fmla="*/ 1 w 1"/>
                  <a:gd name="T3" fmla="*/ 13 h 13"/>
                  <a:gd name="T4" fmla="*/ 0 w 1"/>
                  <a:gd name="T5" fmla="*/ 0 h 13"/>
                  <a:gd name="T6" fmla="*/ 0 w 1"/>
                  <a:gd name="T7" fmla="*/ 0 h 13"/>
                  <a:gd name="T8" fmla="*/ 1 w 1"/>
                  <a:gd name="T9" fmla="*/ 0 h 13"/>
                  <a:gd name="T10" fmla="*/ 1 w 1"/>
                  <a:gd name="T11" fmla="*/ 13 h 13"/>
                  <a:gd name="T12" fmla="*/ 1 w 1"/>
                  <a:gd name="T13" fmla="*/ 13 h 13"/>
                  <a:gd name="T14" fmla="*/ 1 w 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3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5" name="Freeform 36348"/>
              <p:cNvSpPr>
                <a:spLocks/>
              </p:cNvSpPr>
              <p:nvPr/>
            </p:nvSpPr>
            <p:spPr bwMode="auto">
              <a:xfrm>
                <a:off x="2920" y="2266"/>
                <a:ext cx="51" cy="14"/>
              </a:xfrm>
              <a:custGeom>
                <a:avLst/>
                <a:gdLst>
                  <a:gd name="T0" fmla="*/ 19 w 19"/>
                  <a:gd name="T1" fmla="*/ 5 h 5"/>
                  <a:gd name="T2" fmla="*/ 19 w 19"/>
                  <a:gd name="T3" fmla="*/ 5 h 5"/>
                  <a:gd name="T4" fmla="*/ 0 w 19"/>
                  <a:gd name="T5" fmla="*/ 0 h 5"/>
                  <a:gd name="T6" fmla="*/ 0 w 19"/>
                  <a:gd name="T7" fmla="*/ 0 h 5"/>
                  <a:gd name="T8" fmla="*/ 0 w 19"/>
                  <a:gd name="T9" fmla="*/ 0 h 5"/>
                  <a:gd name="T10" fmla="*/ 19 w 19"/>
                  <a:gd name="T11" fmla="*/ 4 h 5"/>
                  <a:gd name="T12" fmla="*/ 19 w 19"/>
                  <a:gd name="T13" fmla="*/ 4 h 5"/>
                  <a:gd name="T14" fmla="*/ 19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6" name="Freeform 36349"/>
              <p:cNvSpPr>
                <a:spLocks/>
              </p:cNvSpPr>
              <p:nvPr/>
            </p:nvSpPr>
            <p:spPr bwMode="auto">
              <a:xfrm>
                <a:off x="2971" y="2277"/>
                <a:ext cx="51" cy="13"/>
              </a:xfrm>
              <a:custGeom>
                <a:avLst/>
                <a:gdLst>
                  <a:gd name="T0" fmla="*/ 19 w 19"/>
                  <a:gd name="T1" fmla="*/ 5 h 5"/>
                  <a:gd name="T2" fmla="*/ 19 w 19"/>
                  <a:gd name="T3" fmla="*/ 5 h 5"/>
                  <a:gd name="T4" fmla="*/ 0 w 19"/>
                  <a:gd name="T5" fmla="*/ 1 h 5"/>
                  <a:gd name="T6" fmla="*/ 0 w 19"/>
                  <a:gd name="T7" fmla="*/ 0 h 5"/>
                  <a:gd name="T8" fmla="*/ 0 w 19"/>
                  <a:gd name="T9" fmla="*/ 0 h 5"/>
                  <a:gd name="T10" fmla="*/ 19 w 19"/>
                  <a:gd name="T11" fmla="*/ 4 h 5"/>
                  <a:gd name="T12" fmla="*/ 19 w 19"/>
                  <a:gd name="T13" fmla="*/ 5 h 5"/>
                  <a:gd name="T14" fmla="*/ 19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7" name="Freeform 36350"/>
              <p:cNvSpPr>
                <a:spLocks/>
              </p:cNvSpPr>
              <p:nvPr/>
            </p:nvSpPr>
            <p:spPr bwMode="auto">
              <a:xfrm>
                <a:off x="3022" y="2288"/>
                <a:ext cx="27" cy="8"/>
              </a:xfrm>
              <a:custGeom>
                <a:avLst/>
                <a:gdLst>
                  <a:gd name="T0" fmla="*/ 10 w 10"/>
                  <a:gd name="T1" fmla="*/ 3 h 3"/>
                  <a:gd name="T2" fmla="*/ 9 w 10"/>
                  <a:gd name="T3" fmla="*/ 3 h 3"/>
                  <a:gd name="T4" fmla="*/ 0 w 10"/>
                  <a:gd name="T5" fmla="*/ 1 h 3"/>
                  <a:gd name="T6" fmla="*/ 0 w 10"/>
                  <a:gd name="T7" fmla="*/ 1 h 3"/>
                  <a:gd name="T8" fmla="*/ 0 w 10"/>
                  <a:gd name="T9" fmla="*/ 0 h 3"/>
                  <a:gd name="T10" fmla="*/ 10 w 10"/>
                  <a:gd name="T11" fmla="*/ 3 h 3"/>
                  <a:gd name="T12" fmla="*/ 10 w 10"/>
                  <a:gd name="T13" fmla="*/ 3 h 3"/>
                  <a:gd name="T14" fmla="*/ 1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8" name="Freeform 36351"/>
              <p:cNvSpPr>
                <a:spLocks/>
              </p:cNvSpPr>
              <p:nvPr/>
            </p:nvSpPr>
            <p:spPr bwMode="auto">
              <a:xfrm>
                <a:off x="3046" y="2296"/>
                <a:ext cx="75" cy="16"/>
              </a:xfrm>
              <a:custGeom>
                <a:avLst/>
                <a:gdLst>
                  <a:gd name="T0" fmla="*/ 28 w 28"/>
                  <a:gd name="T1" fmla="*/ 6 h 6"/>
                  <a:gd name="T2" fmla="*/ 28 w 28"/>
                  <a:gd name="T3" fmla="*/ 6 h 6"/>
                  <a:gd name="T4" fmla="*/ 0 w 28"/>
                  <a:gd name="T5" fmla="*/ 0 h 6"/>
                  <a:gd name="T6" fmla="*/ 0 w 28"/>
                  <a:gd name="T7" fmla="*/ 0 h 6"/>
                  <a:gd name="T8" fmla="*/ 1 w 28"/>
                  <a:gd name="T9" fmla="*/ 0 h 6"/>
                  <a:gd name="T10" fmla="*/ 28 w 28"/>
                  <a:gd name="T11" fmla="*/ 6 h 6"/>
                  <a:gd name="T12" fmla="*/ 28 w 28"/>
                  <a:gd name="T13" fmla="*/ 6 h 6"/>
                  <a:gd name="T14" fmla="*/ 28 w 2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6">
                    <a:moveTo>
                      <a:pt x="28" y="6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29" name="Freeform 36352"/>
              <p:cNvSpPr>
                <a:spLocks/>
              </p:cNvSpPr>
              <p:nvPr/>
            </p:nvSpPr>
            <p:spPr bwMode="auto">
              <a:xfrm>
                <a:off x="3000" y="1712"/>
                <a:ext cx="110" cy="32"/>
              </a:xfrm>
              <a:custGeom>
                <a:avLst/>
                <a:gdLst>
                  <a:gd name="T0" fmla="*/ 1 w 41"/>
                  <a:gd name="T1" fmla="*/ 12 h 12"/>
                  <a:gd name="T2" fmla="*/ 1 w 41"/>
                  <a:gd name="T3" fmla="*/ 11 h 12"/>
                  <a:gd name="T4" fmla="*/ 1 w 41"/>
                  <a:gd name="T5" fmla="*/ 11 h 12"/>
                  <a:gd name="T6" fmla="*/ 40 w 41"/>
                  <a:gd name="T7" fmla="*/ 0 h 12"/>
                  <a:gd name="T8" fmla="*/ 41 w 41"/>
                  <a:gd name="T9" fmla="*/ 0 h 12"/>
                  <a:gd name="T10" fmla="*/ 40 w 41"/>
                  <a:gd name="T11" fmla="*/ 1 h 12"/>
                  <a:gd name="T12" fmla="*/ 1 w 41"/>
                  <a:gd name="T13" fmla="*/ 12 h 12"/>
                  <a:gd name="T14" fmla="*/ 1 w 4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2">
                    <a:moveTo>
                      <a:pt x="1" y="12"/>
                    </a:moveTo>
                    <a:cubicBezTo>
                      <a:pt x="1" y="12"/>
                      <a:pt x="1" y="12"/>
                      <a:pt x="1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0" name="Freeform 36353"/>
              <p:cNvSpPr>
                <a:spLocks/>
              </p:cNvSpPr>
              <p:nvPr/>
            </p:nvSpPr>
            <p:spPr bwMode="auto">
              <a:xfrm>
                <a:off x="3185" y="1911"/>
                <a:ext cx="107" cy="19"/>
              </a:xfrm>
              <a:custGeom>
                <a:avLst/>
                <a:gdLst>
                  <a:gd name="T0" fmla="*/ 0 w 40"/>
                  <a:gd name="T1" fmla="*/ 7 h 7"/>
                  <a:gd name="T2" fmla="*/ 0 w 40"/>
                  <a:gd name="T3" fmla="*/ 6 h 7"/>
                  <a:gd name="T4" fmla="*/ 0 w 40"/>
                  <a:gd name="T5" fmla="*/ 6 h 7"/>
                  <a:gd name="T6" fmla="*/ 40 w 40"/>
                  <a:gd name="T7" fmla="*/ 0 h 7"/>
                  <a:gd name="T8" fmla="*/ 40 w 40"/>
                  <a:gd name="T9" fmla="*/ 0 h 7"/>
                  <a:gd name="T10" fmla="*/ 40 w 40"/>
                  <a:gd name="T11" fmla="*/ 0 h 7"/>
                  <a:gd name="T12" fmla="*/ 0 w 40"/>
                  <a:gd name="T13" fmla="*/ 7 h 7"/>
                  <a:gd name="T14" fmla="*/ 0 w 4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1" name="Freeform 36354"/>
              <p:cNvSpPr>
                <a:spLocks/>
              </p:cNvSpPr>
              <p:nvPr/>
            </p:nvSpPr>
            <p:spPr bwMode="auto">
              <a:xfrm>
                <a:off x="3035" y="1717"/>
                <a:ext cx="107" cy="30"/>
              </a:xfrm>
              <a:custGeom>
                <a:avLst/>
                <a:gdLst>
                  <a:gd name="T0" fmla="*/ 1 w 40"/>
                  <a:gd name="T1" fmla="*/ 11 h 11"/>
                  <a:gd name="T2" fmla="*/ 0 w 40"/>
                  <a:gd name="T3" fmla="*/ 11 h 11"/>
                  <a:gd name="T4" fmla="*/ 1 w 40"/>
                  <a:gd name="T5" fmla="*/ 10 h 11"/>
                  <a:gd name="T6" fmla="*/ 40 w 40"/>
                  <a:gd name="T7" fmla="*/ 0 h 11"/>
                  <a:gd name="T8" fmla="*/ 40 w 40"/>
                  <a:gd name="T9" fmla="*/ 0 h 11"/>
                  <a:gd name="T10" fmla="*/ 40 w 40"/>
                  <a:gd name="T11" fmla="*/ 0 h 11"/>
                  <a:gd name="T12" fmla="*/ 1 w 40"/>
                  <a:gd name="T13" fmla="*/ 11 h 11"/>
                  <a:gd name="T14" fmla="*/ 1 w 4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1">
                    <a:moveTo>
                      <a:pt x="1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2" name="Freeform 36355"/>
              <p:cNvSpPr>
                <a:spLocks/>
              </p:cNvSpPr>
              <p:nvPr/>
            </p:nvSpPr>
            <p:spPr bwMode="auto">
              <a:xfrm>
                <a:off x="3065" y="1723"/>
                <a:ext cx="107" cy="29"/>
              </a:xfrm>
              <a:custGeom>
                <a:avLst/>
                <a:gdLst>
                  <a:gd name="T0" fmla="*/ 0 w 40"/>
                  <a:gd name="T1" fmla="*/ 11 h 11"/>
                  <a:gd name="T2" fmla="*/ 0 w 40"/>
                  <a:gd name="T3" fmla="*/ 11 h 11"/>
                  <a:gd name="T4" fmla="*/ 0 w 40"/>
                  <a:gd name="T5" fmla="*/ 10 h 11"/>
                  <a:gd name="T6" fmla="*/ 40 w 40"/>
                  <a:gd name="T7" fmla="*/ 0 h 11"/>
                  <a:gd name="T8" fmla="*/ 40 w 40"/>
                  <a:gd name="T9" fmla="*/ 0 h 11"/>
                  <a:gd name="T10" fmla="*/ 40 w 40"/>
                  <a:gd name="T11" fmla="*/ 0 h 11"/>
                  <a:gd name="T12" fmla="*/ 0 w 40"/>
                  <a:gd name="T13" fmla="*/ 11 h 11"/>
                  <a:gd name="T14" fmla="*/ 0 w 4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3" name="Freeform 36356"/>
              <p:cNvSpPr>
                <a:spLocks/>
              </p:cNvSpPr>
              <p:nvPr/>
            </p:nvSpPr>
            <p:spPr bwMode="auto">
              <a:xfrm>
                <a:off x="3094" y="1736"/>
                <a:ext cx="107" cy="30"/>
              </a:xfrm>
              <a:custGeom>
                <a:avLst/>
                <a:gdLst>
                  <a:gd name="T0" fmla="*/ 0 w 40"/>
                  <a:gd name="T1" fmla="*/ 11 h 11"/>
                  <a:gd name="T2" fmla="*/ 0 w 40"/>
                  <a:gd name="T3" fmla="*/ 10 h 11"/>
                  <a:gd name="T4" fmla="*/ 0 w 40"/>
                  <a:gd name="T5" fmla="*/ 10 h 11"/>
                  <a:gd name="T6" fmla="*/ 40 w 40"/>
                  <a:gd name="T7" fmla="*/ 0 h 11"/>
                  <a:gd name="T8" fmla="*/ 40 w 40"/>
                  <a:gd name="T9" fmla="*/ 0 h 11"/>
                  <a:gd name="T10" fmla="*/ 40 w 40"/>
                  <a:gd name="T11" fmla="*/ 0 h 11"/>
                  <a:gd name="T12" fmla="*/ 0 w 40"/>
                  <a:gd name="T13" fmla="*/ 11 h 11"/>
                  <a:gd name="T14" fmla="*/ 0 w 4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1">
                    <a:moveTo>
                      <a:pt x="0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4" name="Freeform 36357"/>
              <p:cNvSpPr>
                <a:spLocks/>
              </p:cNvSpPr>
              <p:nvPr/>
            </p:nvSpPr>
            <p:spPr bwMode="auto">
              <a:xfrm>
                <a:off x="3129" y="1758"/>
                <a:ext cx="102" cy="37"/>
              </a:xfrm>
              <a:custGeom>
                <a:avLst/>
                <a:gdLst>
                  <a:gd name="T0" fmla="*/ 1 w 38"/>
                  <a:gd name="T1" fmla="*/ 14 h 14"/>
                  <a:gd name="T2" fmla="*/ 0 w 38"/>
                  <a:gd name="T3" fmla="*/ 14 h 14"/>
                  <a:gd name="T4" fmla="*/ 1 w 38"/>
                  <a:gd name="T5" fmla="*/ 13 h 14"/>
                  <a:gd name="T6" fmla="*/ 38 w 38"/>
                  <a:gd name="T7" fmla="*/ 0 h 14"/>
                  <a:gd name="T8" fmla="*/ 38 w 38"/>
                  <a:gd name="T9" fmla="*/ 0 h 14"/>
                  <a:gd name="T10" fmla="*/ 38 w 38"/>
                  <a:gd name="T11" fmla="*/ 1 h 14"/>
                  <a:gd name="T12" fmla="*/ 1 w 38"/>
                  <a:gd name="T13" fmla="*/ 14 h 14"/>
                  <a:gd name="T14" fmla="*/ 1 w 3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4"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5" name="Freeform 36358"/>
              <p:cNvSpPr>
                <a:spLocks/>
              </p:cNvSpPr>
              <p:nvPr/>
            </p:nvSpPr>
            <p:spPr bwMode="auto">
              <a:xfrm>
                <a:off x="3169" y="1795"/>
                <a:ext cx="91" cy="33"/>
              </a:xfrm>
              <a:custGeom>
                <a:avLst/>
                <a:gdLst>
                  <a:gd name="T0" fmla="*/ 0 w 34"/>
                  <a:gd name="T1" fmla="*/ 12 h 12"/>
                  <a:gd name="T2" fmla="*/ 0 w 34"/>
                  <a:gd name="T3" fmla="*/ 12 h 12"/>
                  <a:gd name="T4" fmla="*/ 0 w 34"/>
                  <a:gd name="T5" fmla="*/ 12 h 12"/>
                  <a:gd name="T6" fmla="*/ 33 w 34"/>
                  <a:gd name="T7" fmla="*/ 0 h 12"/>
                  <a:gd name="T8" fmla="*/ 33 w 34"/>
                  <a:gd name="T9" fmla="*/ 0 h 12"/>
                  <a:gd name="T10" fmla="*/ 33 w 34"/>
                  <a:gd name="T11" fmla="*/ 0 h 12"/>
                  <a:gd name="T12" fmla="*/ 0 w 34"/>
                  <a:gd name="T13" fmla="*/ 12 h 12"/>
                  <a:gd name="T14" fmla="*/ 0 w 3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3" y="0"/>
                      <a:pt x="3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6" name="Freeform 36359"/>
              <p:cNvSpPr>
                <a:spLocks/>
              </p:cNvSpPr>
              <p:nvPr/>
            </p:nvSpPr>
            <p:spPr bwMode="auto">
              <a:xfrm>
                <a:off x="3199" y="1830"/>
                <a:ext cx="77" cy="43"/>
              </a:xfrm>
              <a:custGeom>
                <a:avLst/>
                <a:gdLst>
                  <a:gd name="T0" fmla="*/ 0 w 29"/>
                  <a:gd name="T1" fmla="*/ 16 h 16"/>
                  <a:gd name="T2" fmla="*/ 0 w 29"/>
                  <a:gd name="T3" fmla="*/ 16 h 16"/>
                  <a:gd name="T4" fmla="*/ 0 w 29"/>
                  <a:gd name="T5" fmla="*/ 15 h 16"/>
                  <a:gd name="T6" fmla="*/ 29 w 29"/>
                  <a:gd name="T7" fmla="*/ 0 h 16"/>
                  <a:gd name="T8" fmla="*/ 29 w 29"/>
                  <a:gd name="T9" fmla="*/ 0 h 16"/>
                  <a:gd name="T10" fmla="*/ 29 w 29"/>
                  <a:gd name="T11" fmla="*/ 1 h 16"/>
                  <a:gd name="T12" fmla="*/ 0 w 29"/>
                  <a:gd name="T13" fmla="*/ 16 h 16"/>
                  <a:gd name="T14" fmla="*/ 0 w 29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7" name="Freeform 36360"/>
              <p:cNvSpPr>
                <a:spLocks/>
              </p:cNvSpPr>
              <p:nvPr/>
            </p:nvSpPr>
            <p:spPr bwMode="auto">
              <a:xfrm>
                <a:off x="3314" y="2183"/>
                <a:ext cx="5" cy="102"/>
              </a:xfrm>
              <a:custGeom>
                <a:avLst/>
                <a:gdLst>
                  <a:gd name="T0" fmla="*/ 2 w 2"/>
                  <a:gd name="T1" fmla="*/ 38 h 38"/>
                  <a:gd name="T2" fmla="*/ 2 w 2"/>
                  <a:gd name="T3" fmla="*/ 38 h 38"/>
                  <a:gd name="T4" fmla="*/ 0 w 2"/>
                  <a:gd name="T5" fmla="*/ 0 h 38"/>
                  <a:gd name="T6" fmla="*/ 0 w 2"/>
                  <a:gd name="T7" fmla="*/ 0 h 38"/>
                  <a:gd name="T8" fmla="*/ 1 w 2"/>
                  <a:gd name="T9" fmla="*/ 0 h 38"/>
                  <a:gd name="T10" fmla="*/ 2 w 2"/>
                  <a:gd name="T11" fmla="*/ 38 h 38"/>
                  <a:gd name="T12" fmla="*/ 2 w 2"/>
                  <a:gd name="T13" fmla="*/ 38 h 38"/>
                  <a:gd name="T14" fmla="*/ 2 w 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8">
                    <a:moveTo>
                      <a:pt x="2" y="38"/>
                    </a:moveTo>
                    <a:cubicBezTo>
                      <a:pt x="2" y="38"/>
                      <a:pt x="2" y="38"/>
                      <a:pt x="2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8" name="Freeform 36361"/>
              <p:cNvSpPr>
                <a:spLocks/>
              </p:cNvSpPr>
              <p:nvPr/>
            </p:nvSpPr>
            <p:spPr bwMode="auto">
              <a:xfrm>
                <a:off x="3217" y="2183"/>
                <a:ext cx="99" cy="48"/>
              </a:xfrm>
              <a:custGeom>
                <a:avLst/>
                <a:gdLst>
                  <a:gd name="T0" fmla="*/ 1 w 37"/>
                  <a:gd name="T1" fmla="*/ 18 h 18"/>
                  <a:gd name="T2" fmla="*/ 1 w 37"/>
                  <a:gd name="T3" fmla="*/ 18 h 18"/>
                  <a:gd name="T4" fmla="*/ 1 w 37"/>
                  <a:gd name="T5" fmla="*/ 18 h 18"/>
                  <a:gd name="T6" fmla="*/ 36 w 37"/>
                  <a:gd name="T7" fmla="*/ 0 h 18"/>
                  <a:gd name="T8" fmla="*/ 37 w 37"/>
                  <a:gd name="T9" fmla="*/ 0 h 18"/>
                  <a:gd name="T10" fmla="*/ 36 w 37"/>
                  <a:gd name="T11" fmla="*/ 0 h 18"/>
                  <a:gd name="T12" fmla="*/ 1 w 37"/>
                  <a:gd name="T13" fmla="*/ 18 h 18"/>
                  <a:gd name="T14" fmla="*/ 1 w 3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39" name="Freeform 36362"/>
              <p:cNvSpPr>
                <a:spLocks/>
              </p:cNvSpPr>
              <p:nvPr/>
            </p:nvSpPr>
            <p:spPr bwMode="auto">
              <a:xfrm>
                <a:off x="3220" y="2231"/>
                <a:ext cx="5" cy="105"/>
              </a:xfrm>
              <a:custGeom>
                <a:avLst/>
                <a:gdLst>
                  <a:gd name="T0" fmla="*/ 2 w 2"/>
                  <a:gd name="T1" fmla="*/ 39 h 39"/>
                  <a:gd name="T2" fmla="*/ 2 w 2"/>
                  <a:gd name="T3" fmla="*/ 39 h 39"/>
                  <a:gd name="T4" fmla="*/ 0 w 2"/>
                  <a:gd name="T5" fmla="*/ 0 h 39"/>
                  <a:gd name="T6" fmla="*/ 0 w 2"/>
                  <a:gd name="T7" fmla="*/ 0 h 39"/>
                  <a:gd name="T8" fmla="*/ 0 w 2"/>
                  <a:gd name="T9" fmla="*/ 0 h 39"/>
                  <a:gd name="T10" fmla="*/ 2 w 2"/>
                  <a:gd name="T11" fmla="*/ 39 h 39"/>
                  <a:gd name="T12" fmla="*/ 2 w 2"/>
                  <a:gd name="T13" fmla="*/ 39 h 39"/>
                  <a:gd name="T14" fmla="*/ 2 w 2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9">
                    <a:moveTo>
                      <a:pt x="2" y="39"/>
                    </a:moveTo>
                    <a:cubicBezTo>
                      <a:pt x="2" y="39"/>
                      <a:pt x="2" y="39"/>
                      <a:pt x="2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0" name="Freeform 36363"/>
              <p:cNvSpPr>
                <a:spLocks/>
              </p:cNvSpPr>
              <p:nvPr/>
            </p:nvSpPr>
            <p:spPr bwMode="auto">
              <a:xfrm>
                <a:off x="3225" y="2282"/>
                <a:ext cx="94" cy="54"/>
              </a:xfrm>
              <a:custGeom>
                <a:avLst/>
                <a:gdLst>
                  <a:gd name="T0" fmla="*/ 0 w 35"/>
                  <a:gd name="T1" fmla="*/ 20 h 20"/>
                  <a:gd name="T2" fmla="*/ 0 w 35"/>
                  <a:gd name="T3" fmla="*/ 20 h 20"/>
                  <a:gd name="T4" fmla="*/ 0 w 35"/>
                  <a:gd name="T5" fmla="*/ 20 h 20"/>
                  <a:gd name="T6" fmla="*/ 35 w 35"/>
                  <a:gd name="T7" fmla="*/ 0 h 20"/>
                  <a:gd name="T8" fmla="*/ 35 w 35"/>
                  <a:gd name="T9" fmla="*/ 1 h 20"/>
                  <a:gd name="T10" fmla="*/ 35 w 35"/>
                  <a:gd name="T11" fmla="*/ 1 h 20"/>
                  <a:gd name="T12" fmla="*/ 0 w 35"/>
                  <a:gd name="T13" fmla="*/ 20 h 20"/>
                  <a:gd name="T14" fmla="*/ 0 w 3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1" name="Freeform 36364"/>
              <p:cNvSpPr>
                <a:spLocks/>
              </p:cNvSpPr>
              <p:nvPr/>
            </p:nvSpPr>
            <p:spPr bwMode="auto">
              <a:xfrm>
                <a:off x="3183" y="2086"/>
                <a:ext cx="133" cy="100"/>
              </a:xfrm>
              <a:custGeom>
                <a:avLst/>
                <a:gdLst>
                  <a:gd name="T0" fmla="*/ 49 w 50"/>
                  <a:gd name="T1" fmla="*/ 37 h 37"/>
                  <a:gd name="T2" fmla="*/ 49 w 50"/>
                  <a:gd name="T3" fmla="*/ 36 h 37"/>
                  <a:gd name="T4" fmla="*/ 1 w 50"/>
                  <a:gd name="T5" fmla="*/ 1 h 37"/>
                  <a:gd name="T6" fmla="*/ 1 w 50"/>
                  <a:gd name="T7" fmla="*/ 0 h 37"/>
                  <a:gd name="T8" fmla="*/ 1 w 50"/>
                  <a:gd name="T9" fmla="*/ 0 h 37"/>
                  <a:gd name="T10" fmla="*/ 49 w 50"/>
                  <a:gd name="T11" fmla="*/ 36 h 37"/>
                  <a:gd name="T12" fmla="*/ 50 w 50"/>
                  <a:gd name="T13" fmla="*/ 36 h 37"/>
                  <a:gd name="T14" fmla="*/ 49 w 5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7">
                    <a:moveTo>
                      <a:pt x="49" y="37"/>
                    </a:moveTo>
                    <a:cubicBezTo>
                      <a:pt x="49" y="37"/>
                      <a:pt x="49" y="36"/>
                      <a:pt x="49" y="3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49" y="36"/>
                      <a:pt x="49" y="37"/>
                      <a:pt x="49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2" name="Freeform 36365"/>
              <p:cNvSpPr>
                <a:spLocks/>
              </p:cNvSpPr>
              <p:nvPr/>
            </p:nvSpPr>
            <p:spPr bwMode="auto">
              <a:xfrm>
                <a:off x="3183" y="1976"/>
                <a:ext cx="101" cy="43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6 h 16"/>
                  <a:gd name="T4" fmla="*/ 0 w 38"/>
                  <a:gd name="T5" fmla="*/ 15 h 16"/>
                  <a:gd name="T6" fmla="*/ 37 w 38"/>
                  <a:gd name="T7" fmla="*/ 0 h 16"/>
                  <a:gd name="T8" fmla="*/ 38 w 38"/>
                  <a:gd name="T9" fmla="*/ 0 h 16"/>
                  <a:gd name="T10" fmla="*/ 37 w 38"/>
                  <a:gd name="T11" fmla="*/ 1 h 16"/>
                  <a:gd name="T12" fmla="*/ 0 w 38"/>
                  <a:gd name="T13" fmla="*/ 16 h 16"/>
                  <a:gd name="T14" fmla="*/ 0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8" y="0"/>
                    </a:cubicBezTo>
                    <a:cubicBezTo>
                      <a:pt x="38" y="0"/>
                      <a:pt x="37" y="0"/>
                      <a:pt x="37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3" name="Freeform 36366"/>
              <p:cNvSpPr>
                <a:spLocks/>
              </p:cNvSpPr>
              <p:nvPr/>
            </p:nvSpPr>
            <p:spPr bwMode="auto">
              <a:xfrm>
                <a:off x="3188" y="1946"/>
                <a:ext cx="102" cy="43"/>
              </a:xfrm>
              <a:custGeom>
                <a:avLst/>
                <a:gdLst>
                  <a:gd name="T0" fmla="*/ 1 w 38"/>
                  <a:gd name="T1" fmla="*/ 16 h 16"/>
                  <a:gd name="T2" fmla="*/ 1 w 38"/>
                  <a:gd name="T3" fmla="*/ 16 h 16"/>
                  <a:gd name="T4" fmla="*/ 1 w 38"/>
                  <a:gd name="T5" fmla="*/ 15 h 16"/>
                  <a:gd name="T6" fmla="*/ 38 w 38"/>
                  <a:gd name="T7" fmla="*/ 0 h 16"/>
                  <a:gd name="T8" fmla="*/ 38 w 38"/>
                  <a:gd name="T9" fmla="*/ 0 h 16"/>
                  <a:gd name="T10" fmla="*/ 38 w 38"/>
                  <a:gd name="T11" fmla="*/ 0 h 16"/>
                  <a:gd name="T12" fmla="*/ 1 w 38"/>
                  <a:gd name="T13" fmla="*/ 16 h 16"/>
                  <a:gd name="T14" fmla="*/ 1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4" name="Freeform 36367"/>
              <p:cNvSpPr>
                <a:spLocks/>
              </p:cNvSpPr>
              <p:nvPr/>
            </p:nvSpPr>
            <p:spPr bwMode="auto">
              <a:xfrm>
                <a:off x="3191" y="1911"/>
                <a:ext cx="101" cy="40"/>
              </a:xfrm>
              <a:custGeom>
                <a:avLst/>
                <a:gdLst>
                  <a:gd name="T0" fmla="*/ 1 w 38"/>
                  <a:gd name="T1" fmla="*/ 15 h 15"/>
                  <a:gd name="T2" fmla="*/ 0 w 38"/>
                  <a:gd name="T3" fmla="*/ 15 h 15"/>
                  <a:gd name="T4" fmla="*/ 1 w 38"/>
                  <a:gd name="T5" fmla="*/ 15 h 15"/>
                  <a:gd name="T6" fmla="*/ 38 w 38"/>
                  <a:gd name="T7" fmla="*/ 0 h 15"/>
                  <a:gd name="T8" fmla="*/ 38 w 38"/>
                  <a:gd name="T9" fmla="*/ 0 h 15"/>
                  <a:gd name="T10" fmla="*/ 38 w 38"/>
                  <a:gd name="T11" fmla="*/ 0 h 15"/>
                  <a:gd name="T12" fmla="*/ 1 w 38"/>
                  <a:gd name="T13" fmla="*/ 15 h 15"/>
                  <a:gd name="T14" fmla="*/ 1 w 3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5">
                    <a:moveTo>
                      <a:pt x="1" y="15"/>
                    </a:moveTo>
                    <a:cubicBezTo>
                      <a:pt x="1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5" name="Freeform 36368"/>
              <p:cNvSpPr>
                <a:spLocks/>
              </p:cNvSpPr>
              <p:nvPr/>
            </p:nvSpPr>
            <p:spPr bwMode="auto">
              <a:xfrm>
                <a:off x="3188" y="1871"/>
                <a:ext cx="99" cy="40"/>
              </a:xfrm>
              <a:custGeom>
                <a:avLst/>
                <a:gdLst>
                  <a:gd name="T0" fmla="*/ 0 w 37"/>
                  <a:gd name="T1" fmla="*/ 15 h 15"/>
                  <a:gd name="T2" fmla="*/ 0 w 37"/>
                  <a:gd name="T3" fmla="*/ 15 h 15"/>
                  <a:gd name="T4" fmla="*/ 0 w 37"/>
                  <a:gd name="T5" fmla="*/ 15 h 15"/>
                  <a:gd name="T6" fmla="*/ 37 w 37"/>
                  <a:gd name="T7" fmla="*/ 0 h 15"/>
                  <a:gd name="T8" fmla="*/ 37 w 37"/>
                  <a:gd name="T9" fmla="*/ 0 h 15"/>
                  <a:gd name="T10" fmla="*/ 37 w 37"/>
                  <a:gd name="T11" fmla="*/ 0 h 15"/>
                  <a:gd name="T12" fmla="*/ 0 w 37"/>
                  <a:gd name="T13" fmla="*/ 15 h 15"/>
                  <a:gd name="T14" fmla="*/ 0 w 3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6" name="Freeform 36369"/>
              <p:cNvSpPr>
                <a:spLocks/>
              </p:cNvSpPr>
              <p:nvPr/>
            </p:nvSpPr>
            <p:spPr bwMode="auto">
              <a:xfrm>
                <a:off x="3065" y="1922"/>
                <a:ext cx="35" cy="73"/>
              </a:xfrm>
              <a:custGeom>
                <a:avLst/>
                <a:gdLst>
                  <a:gd name="T0" fmla="*/ 0 w 13"/>
                  <a:gd name="T1" fmla="*/ 27 h 27"/>
                  <a:gd name="T2" fmla="*/ 0 w 13"/>
                  <a:gd name="T3" fmla="*/ 27 h 27"/>
                  <a:gd name="T4" fmla="*/ 0 w 13"/>
                  <a:gd name="T5" fmla="*/ 26 h 27"/>
                  <a:gd name="T6" fmla="*/ 12 w 13"/>
                  <a:gd name="T7" fmla="*/ 0 h 27"/>
                  <a:gd name="T8" fmla="*/ 13 w 13"/>
                  <a:gd name="T9" fmla="*/ 0 h 27"/>
                  <a:gd name="T10" fmla="*/ 13 w 13"/>
                  <a:gd name="T11" fmla="*/ 0 h 27"/>
                  <a:gd name="T12" fmla="*/ 0 w 13"/>
                  <a:gd name="T13" fmla="*/ 26 h 27"/>
                  <a:gd name="T14" fmla="*/ 0 w 1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7" name="Freeform 36370"/>
              <p:cNvSpPr>
                <a:spLocks/>
              </p:cNvSpPr>
              <p:nvPr/>
            </p:nvSpPr>
            <p:spPr bwMode="auto">
              <a:xfrm>
                <a:off x="2960" y="1847"/>
                <a:ext cx="51" cy="37"/>
              </a:xfrm>
              <a:custGeom>
                <a:avLst/>
                <a:gdLst>
                  <a:gd name="T0" fmla="*/ 1 w 19"/>
                  <a:gd name="T1" fmla="*/ 14 h 14"/>
                  <a:gd name="T2" fmla="*/ 0 w 19"/>
                  <a:gd name="T3" fmla="*/ 13 h 14"/>
                  <a:gd name="T4" fmla="*/ 0 w 19"/>
                  <a:gd name="T5" fmla="*/ 13 h 14"/>
                  <a:gd name="T6" fmla="*/ 19 w 19"/>
                  <a:gd name="T7" fmla="*/ 0 h 14"/>
                  <a:gd name="T8" fmla="*/ 19 w 19"/>
                  <a:gd name="T9" fmla="*/ 0 h 14"/>
                  <a:gd name="T10" fmla="*/ 19 w 19"/>
                  <a:gd name="T11" fmla="*/ 1 h 14"/>
                  <a:gd name="T12" fmla="*/ 1 w 19"/>
                  <a:gd name="T13" fmla="*/ 14 h 14"/>
                  <a:gd name="T14" fmla="*/ 1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" y="14"/>
                    </a:move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8" name="Freeform 36371"/>
              <p:cNvSpPr>
                <a:spLocks/>
              </p:cNvSpPr>
              <p:nvPr/>
            </p:nvSpPr>
            <p:spPr bwMode="auto">
              <a:xfrm>
                <a:off x="2880" y="1847"/>
                <a:ext cx="131" cy="13"/>
              </a:xfrm>
              <a:custGeom>
                <a:avLst/>
                <a:gdLst>
                  <a:gd name="T0" fmla="*/ 1 w 49"/>
                  <a:gd name="T1" fmla="*/ 5 h 5"/>
                  <a:gd name="T2" fmla="*/ 0 w 49"/>
                  <a:gd name="T3" fmla="*/ 5 h 5"/>
                  <a:gd name="T4" fmla="*/ 1 w 49"/>
                  <a:gd name="T5" fmla="*/ 4 h 5"/>
                  <a:gd name="T6" fmla="*/ 49 w 49"/>
                  <a:gd name="T7" fmla="*/ 0 h 5"/>
                  <a:gd name="T8" fmla="*/ 49 w 49"/>
                  <a:gd name="T9" fmla="*/ 0 h 5"/>
                  <a:gd name="T10" fmla="*/ 49 w 49"/>
                  <a:gd name="T11" fmla="*/ 1 h 5"/>
                  <a:gd name="T12" fmla="*/ 1 w 49"/>
                  <a:gd name="T13" fmla="*/ 5 h 5"/>
                  <a:gd name="T14" fmla="*/ 1 w 4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49" name="Freeform 36372"/>
              <p:cNvSpPr>
                <a:spLocks/>
              </p:cNvSpPr>
              <p:nvPr/>
            </p:nvSpPr>
            <p:spPr bwMode="auto">
              <a:xfrm>
                <a:off x="3006" y="1847"/>
                <a:ext cx="5" cy="45"/>
              </a:xfrm>
              <a:custGeom>
                <a:avLst/>
                <a:gdLst>
                  <a:gd name="T0" fmla="*/ 0 w 2"/>
                  <a:gd name="T1" fmla="*/ 17 h 17"/>
                  <a:gd name="T2" fmla="*/ 0 w 2"/>
                  <a:gd name="T3" fmla="*/ 17 h 17"/>
                  <a:gd name="T4" fmla="*/ 0 w 2"/>
                  <a:gd name="T5" fmla="*/ 16 h 17"/>
                  <a:gd name="T6" fmla="*/ 2 w 2"/>
                  <a:gd name="T7" fmla="*/ 0 h 17"/>
                  <a:gd name="T8" fmla="*/ 2 w 2"/>
                  <a:gd name="T9" fmla="*/ 0 h 17"/>
                  <a:gd name="T10" fmla="*/ 2 w 2"/>
                  <a:gd name="T11" fmla="*/ 0 h 17"/>
                  <a:gd name="T12" fmla="*/ 0 w 2"/>
                  <a:gd name="T13" fmla="*/ 16 h 17"/>
                  <a:gd name="T14" fmla="*/ 0 w 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0" name="Freeform 36373"/>
              <p:cNvSpPr>
                <a:spLocks/>
              </p:cNvSpPr>
              <p:nvPr/>
            </p:nvSpPr>
            <p:spPr bwMode="auto">
              <a:xfrm>
                <a:off x="3011" y="1847"/>
                <a:ext cx="89" cy="75"/>
              </a:xfrm>
              <a:custGeom>
                <a:avLst/>
                <a:gdLst>
                  <a:gd name="T0" fmla="*/ 33 w 33"/>
                  <a:gd name="T1" fmla="*/ 28 h 28"/>
                  <a:gd name="T2" fmla="*/ 32 w 33"/>
                  <a:gd name="T3" fmla="*/ 28 h 28"/>
                  <a:gd name="T4" fmla="*/ 0 w 33"/>
                  <a:gd name="T5" fmla="*/ 1 h 28"/>
                  <a:gd name="T6" fmla="*/ 0 w 33"/>
                  <a:gd name="T7" fmla="*/ 0 h 28"/>
                  <a:gd name="T8" fmla="*/ 0 w 33"/>
                  <a:gd name="T9" fmla="*/ 0 h 28"/>
                  <a:gd name="T10" fmla="*/ 33 w 33"/>
                  <a:gd name="T11" fmla="*/ 28 h 28"/>
                  <a:gd name="T12" fmla="*/ 33 w 33"/>
                  <a:gd name="T13" fmla="*/ 28 h 28"/>
                  <a:gd name="T14" fmla="*/ 33 w 33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8">
                    <a:moveTo>
                      <a:pt x="33" y="28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1" name="Freeform 36374"/>
              <p:cNvSpPr>
                <a:spLocks/>
              </p:cNvSpPr>
              <p:nvPr/>
            </p:nvSpPr>
            <p:spPr bwMode="auto">
              <a:xfrm>
                <a:off x="3011" y="1847"/>
                <a:ext cx="75" cy="121"/>
              </a:xfrm>
              <a:custGeom>
                <a:avLst/>
                <a:gdLst>
                  <a:gd name="T0" fmla="*/ 27 w 28"/>
                  <a:gd name="T1" fmla="*/ 45 h 45"/>
                  <a:gd name="T2" fmla="*/ 27 w 28"/>
                  <a:gd name="T3" fmla="*/ 45 h 45"/>
                  <a:gd name="T4" fmla="*/ 0 w 28"/>
                  <a:gd name="T5" fmla="*/ 1 h 45"/>
                  <a:gd name="T6" fmla="*/ 0 w 28"/>
                  <a:gd name="T7" fmla="*/ 0 h 45"/>
                  <a:gd name="T8" fmla="*/ 0 w 28"/>
                  <a:gd name="T9" fmla="*/ 0 h 45"/>
                  <a:gd name="T10" fmla="*/ 28 w 28"/>
                  <a:gd name="T11" fmla="*/ 44 h 45"/>
                  <a:gd name="T12" fmla="*/ 28 w 28"/>
                  <a:gd name="T13" fmla="*/ 45 h 45"/>
                  <a:gd name="T14" fmla="*/ 27 w 28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5">
                    <a:moveTo>
                      <a:pt x="27" y="45"/>
                    </a:moveTo>
                    <a:cubicBezTo>
                      <a:pt x="27" y="45"/>
                      <a:pt x="27" y="45"/>
                      <a:pt x="27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7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2" name="Freeform 36375"/>
              <p:cNvSpPr>
                <a:spLocks/>
              </p:cNvSpPr>
              <p:nvPr/>
            </p:nvSpPr>
            <p:spPr bwMode="auto">
              <a:xfrm>
                <a:off x="3065" y="1884"/>
                <a:ext cx="24" cy="111"/>
              </a:xfrm>
              <a:custGeom>
                <a:avLst/>
                <a:gdLst>
                  <a:gd name="T0" fmla="*/ 0 w 9"/>
                  <a:gd name="T1" fmla="*/ 41 h 41"/>
                  <a:gd name="T2" fmla="*/ 0 w 9"/>
                  <a:gd name="T3" fmla="*/ 41 h 41"/>
                  <a:gd name="T4" fmla="*/ 0 w 9"/>
                  <a:gd name="T5" fmla="*/ 40 h 41"/>
                  <a:gd name="T6" fmla="*/ 9 w 9"/>
                  <a:gd name="T7" fmla="*/ 0 h 41"/>
                  <a:gd name="T8" fmla="*/ 9 w 9"/>
                  <a:gd name="T9" fmla="*/ 0 h 41"/>
                  <a:gd name="T10" fmla="*/ 9 w 9"/>
                  <a:gd name="T11" fmla="*/ 0 h 41"/>
                  <a:gd name="T12" fmla="*/ 0 w 9"/>
                  <a:gd name="T13" fmla="*/ 40 h 41"/>
                  <a:gd name="T14" fmla="*/ 0 w 9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3" name="Freeform 36376"/>
              <p:cNvSpPr>
                <a:spLocks/>
              </p:cNvSpPr>
              <p:nvPr/>
            </p:nvSpPr>
            <p:spPr bwMode="auto">
              <a:xfrm>
                <a:off x="3011" y="1847"/>
                <a:ext cx="78" cy="37"/>
              </a:xfrm>
              <a:custGeom>
                <a:avLst/>
                <a:gdLst>
                  <a:gd name="T0" fmla="*/ 29 w 29"/>
                  <a:gd name="T1" fmla="*/ 14 h 14"/>
                  <a:gd name="T2" fmla="*/ 29 w 29"/>
                  <a:gd name="T3" fmla="*/ 14 h 14"/>
                  <a:gd name="T4" fmla="*/ 0 w 29"/>
                  <a:gd name="T5" fmla="*/ 1 h 14"/>
                  <a:gd name="T6" fmla="*/ 0 w 29"/>
                  <a:gd name="T7" fmla="*/ 0 h 14"/>
                  <a:gd name="T8" fmla="*/ 0 w 29"/>
                  <a:gd name="T9" fmla="*/ 0 h 14"/>
                  <a:gd name="T10" fmla="*/ 29 w 29"/>
                  <a:gd name="T11" fmla="*/ 14 h 14"/>
                  <a:gd name="T12" fmla="*/ 29 w 29"/>
                  <a:gd name="T13" fmla="*/ 14 h 14"/>
                  <a:gd name="T14" fmla="*/ 29 w 2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4">
                    <a:moveTo>
                      <a:pt x="29" y="14"/>
                    </a:moveTo>
                    <a:cubicBezTo>
                      <a:pt x="29" y="14"/>
                      <a:pt x="29" y="14"/>
                      <a:pt x="29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4" name="Freeform 36377"/>
              <p:cNvSpPr>
                <a:spLocks/>
              </p:cNvSpPr>
              <p:nvPr/>
            </p:nvSpPr>
            <p:spPr bwMode="auto">
              <a:xfrm>
                <a:off x="2880" y="1817"/>
                <a:ext cx="102" cy="43"/>
              </a:xfrm>
              <a:custGeom>
                <a:avLst/>
                <a:gdLst>
                  <a:gd name="T0" fmla="*/ 1 w 38"/>
                  <a:gd name="T1" fmla="*/ 16 h 16"/>
                  <a:gd name="T2" fmla="*/ 0 w 38"/>
                  <a:gd name="T3" fmla="*/ 16 h 16"/>
                  <a:gd name="T4" fmla="*/ 1 w 38"/>
                  <a:gd name="T5" fmla="*/ 15 h 16"/>
                  <a:gd name="T6" fmla="*/ 38 w 38"/>
                  <a:gd name="T7" fmla="*/ 0 h 16"/>
                  <a:gd name="T8" fmla="*/ 38 w 38"/>
                  <a:gd name="T9" fmla="*/ 0 h 16"/>
                  <a:gd name="T10" fmla="*/ 38 w 38"/>
                  <a:gd name="T11" fmla="*/ 0 h 16"/>
                  <a:gd name="T12" fmla="*/ 1 w 38"/>
                  <a:gd name="T13" fmla="*/ 16 h 16"/>
                  <a:gd name="T14" fmla="*/ 1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1" y="16"/>
                    </a:moveTo>
                    <a:cubicBezTo>
                      <a:pt x="1" y="16"/>
                      <a:pt x="1" y="16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5" name="Freeform 36378"/>
              <p:cNvSpPr>
                <a:spLocks/>
              </p:cNvSpPr>
              <p:nvPr/>
            </p:nvSpPr>
            <p:spPr bwMode="auto">
              <a:xfrm>
                <a:off x="3065" y="1992"/>
                <a:ext cx="101" cy="62"/>
              </a:xfrm>
              <a:custGeom>
                <a:avLst/>
                <a:gdLst>
                  <a:gd name="T0" fmla="*/ 38 w 38"/>
                  <a:gd name="T1" fmla="*/ 23 h 23"/>
                  <a:gd name="T2" fmla="*/ 37 w 38"/>
                  <a:gd name="T3" fmla="*/ 23 h 23"/>
                  <a:gd name="T4" fmla="*/ 0 w 38"/>
                  <a:gd name="T5" fmla="*/ 0 h 23"/>
                  <a:gd name="T6" fmla="*/ 0 w 38"/>
                  <a:gd name="T7" fmla="*/ 0 h 23"/>
                  <a:gd name="T8" fmla="*/ 0 w 38"/>
                  <a:gd name="T9" fmla="*/ 0 h 23"/>
                  <a:gd name="T10" fmla="*/ 38 w 38"/>
                  <a:gd name="T11" fmla="*/ 22 h 23"/>
                  <a:gd name="T12" fmla="*/ 38 w 38"/>
                  <a:gd name="T13" fmla="*/ 23 h 23"/>
                  <a:gd name="T14" fmla="*/ 38 w 3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3">
                    <a:moveTo>
                      <a:pt x="38" y="23"/>
                    </a:moveTo>
                    <a:cubicBezTo>
                      <a:pt x="38" y="23"/>
                      <a:pt x="38" y="23"/>
                      <a:pt x="37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6" name="Freeform 36379"/>
              <p:cNvSpPr>
                <a:spLocks/>
              </p:cNvSpPr>
              <p:nvPr/>
            </p:nvSpPr>
            <p:spPr bwMode="auto">
              <a:xfrm>
                <a:off x="3065" y="1992"/>
                <a:ext cx="118" cy="27"/>
              </a:xfrm>
              <a:custGeom>
                <a:avLst/>
                <a:gdLst>
                  <a:gd name="T0" fmla="*/ 44 w 44"/>
                  <a:gd name="T1" fmla="*/ 10 h 10"/>
                  <a:gd name="T2" fmla="*/ 44 w 44"/>
                  <a:gd name="T3" fmla="*/ 10 h 10"/>
                  <a:gd name="T4" fmla="*/ 0 w 44"/>
                  <a:gd name="T5" fmla="*/ 1 h 10"/>
                  <a:gd name="T6" fmla="*/ 0 w 44"/>
                  <a:gd name="T7" fmla="*/ 0 h 10"/>
                  <a:gd name="T8" fmla="*/ 0 w 44"/>
                  <a:gd name="T9" fmla="*/ 0 h 10"/>
                  <a:gd name="T10" fmla="*/ 44 w 44"/>
                  <a:gd name="T11" fmla="*/ 9 h 10"/>
                  <a:gd name="T12" fmla="*/ 44 w 44"/>
                  <a:gd name="T13" fmla="*/ 10 h 10"/>
                  <a:gd name="T14" fmla="*/ 44 w 4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0">
                    <a:moveTo>
                      <a:pt x="44" y="10"/>
                    </a:moveTo>
                    <a:cubicBezTo>
                      <a:pt x="44" y="10"/>
                      <a:pt x="44" y="10"/>
                      <a:pt x="44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7" name="Freeform 36380"/>
              <p:cNvSpPr>
                <a:spLocks/>
              </p:cNvSpPr>
              <p:nvPr/>
            </p:nvSpPr>
            <p:spPr bwMode="auto">
              <a:xfrm>
                <a:off x="3083" y="1965"/>
                <a:ext cx="100" cy="54"/>
              </a:xfrm>
              <a:custGeom>
                <a:avLst/>
                <a:gdLst>
                  <a:gd name="T0" fmla="*/ 37 w 37"/>
                  <a:gd name="T1" fmla="*/ 20 h 20"/>
                  <a:gd name="T2" fmla="*/ 37 w 37"/>
                  <a:gd name="T3" fmla="*/ 20 h 20"/>
                  <a:gd name="T4" fmla="*/ 0 w 37"/>
                  <a:gd name="T5" fmla="*/ 1 h 20"/>
                  <a:gd name="T6" fmla="*/ 0 w 37"/>
                  <a:gd name="T7" fmla="*/ 0 h 20"/>
                  <a:gd name="T8" fmla="*/ 1 w 37"/>
                  <a:gd name="T9" fmla="*/ 0 h 20"/>
                  <a:gd name="T10" fmla="*/ 37 w 37"/>
                  <a:gd name="T11" fmla="*/ 19 h 20"/>
                  <a:gd name="T12" fmla="*/ 37 w 37"/>
                  <a:gd name="T13" fmla="*/ 20 h 20"/>
                  <a:gd name="T14" fmla="*/ 37 w 3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37" y="20"/>
                    </a:moveTo>
                    <a:cubicBezTo>
                      <a:pt x="37" y="20"/>
                      <a:pt x="37" y="20"/>
                      <a:pt x="37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8" name="Freeform 36381"/>
              <p:cNvSpPr>
                <a:spLocks/>
              </p:cNvSpPr>
              <p:nvPr/>
            </p:nvSpPr>
            <p:spPr bwMode="auto">
              <a:xfrm>
                <a:off x="3065" y="1965"/>
                <a:ext cx="21" cy="30"/>
              </a:xfrm>
              <a:custGeom>
                <a:avLst/>
                <a:gdLst>
                  <a:gd name="T0" fmla="*/ 0 w 8"/>
                  <a:gd name="T1" fmla="*/ 11 h 11"/>
                  <a:gd name="T2" fmla="*/ 0 w 8"/>
                  <a:gd name="T3" fmla="*/ 10 h 11"/>
                  <a:gd name="T4" fmla="*/ 0 w 8"/>
                  <a:gd name="T5" fmla="*/ 10 h 11"/>
                  <a:gd name="T6" fmla="*/ 7 w 8"/>
                  <a:gd name="T7" fmla="*/ 0 h 11"/>
                  <a:gd name="T8" fmla="*/ 8 w 8"/>
                  <a:gd name="T9" fmla="*/ 0 h 11"/>
                  <a:gd name="T10" fmla="*/ 8 w 8"/>
                  <a:gd name="T11" fmla="*/ 1 h 11"/>
                  <a:gd name="T12" fmla="*/ 0 w 8"/>
                  <a:gd name="T13" fmla="*/ 10 h 11"/>
                  <a:gd name="T14" fmla="*/ 0 w 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59" name="Freeform 36382"/>
              <p:cNvSpPr>
                <a:spLocks/>
              </p:cNvSpPr>
              <p:nvPr/>
            </p:nvSpPr>
            <p:spPr bwMode="auto">
              <a:xfrm>
                <a:off x="3083" y="1965"/>
                <a:ext cx="83" cy="89"/>
              </a:xfrm>
              <a:custGeom>
                <a:avLst/>
                <a:gdLst>
                  <a:gd name="T0" fmla="*/ 31 w 31"/>
                  <a:gd name="T1" fmla="*/ 33 h 33"/>
                  <a:gd name="T2" fmla="*/ 30 w 31"/>
                  <a:gd name="T3" fmla="*/ 33 h 33"/>
                  <a:gd name="T4" fmla="*/ 0 w 31"/>
                  <a:gd name="T5" fmla="*/ 1 h 33"/>
                  <a:gd name="T6" fmla="*/ 0 w 31"/>
                  <a:gd name="T7" fmla="*/ 0 h 33"/>
                  <a:gd name="T8" fmla="*/ 1 w 31"/>
                  <a:gd name="T9" fmla="*/ 0 h 33"/>
                  <a:gd name="T10" fmla="*/ 31 w 31"/>
                  <a:gd name="T11" fmla="*/ 32 h 33"/>
                  <a:gd name="T12" fmla="*/ 31 w 31"/>
                  <a:gd name="T13" fmla="*/ 33 h 33"/>
                  <a:gd name="T14" fmla="*/ 31 w 3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3">
                    <a:moveTo>
                      <a:pt x="31" y="33"/>
                    </a:moveTo>
                    <a:cubicBezTo>
                      <a:pt x="31" y="33"/>
                      <a:pt x="30" y="33"/>
                      <a:pt x="30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2" name="Group 36584"/>
            <p:cNvGrpSpPr>
              <a:grpSpLocks/>
            </p:cNvGrpSpPr>
            <p:nvPr/>
          </p:nvGrpSpPr>
          <p:grpSpPr bwMode="auto">
            <a:xfrm>
              <a:off x="2880" y="1723"/>
              <a:ext cx="916" cy="702"/>
              <a:chOff x="2880" y="1723"/>
              <a:chExt cx="916" cy="702"/>
            </a:xfrm>
          </p:grpSpPr>
          <p:sp>
            <p:nvSpPr>
              <p:cNvPr id="48860" name="Freeform 36384"/>
              <p:cNvSpPr>
                <a:spLocks/>
              </p:cNvSpPr>
              <p:nvPr/>
            </p:nvSpPr>
            <p:spPr bwMode="auto">
              <a:xfrm>
                <a:off x="3097" y="2024"/>
                <a:ext cx="64" cy="46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0 w 24"/>
                  <a:gd name="T5" fmla="*/ 0 h 17"/>
                  <a:gd name="T6" fmla="*/ 0 w 24"/>
                  <a:gd name="T7" fmla="*/ 0 h 17"/>
                  <a:gd name="T8" fmla="*/ 0 w 24"/>
                  <a:gd name="T9" fmla="*/ 0 h 17"/>
                  <a:gd name="T10" fmla="*/ 24 w 24"/>
                  <a:gd name="T11" fmla="*/ 17 h 17"/>
                  <a:gd name="T12" fmla="*/ 24 w 24"/>
                  <a:gd name="T13" fmla="*/ 17 h 17"/>
                  <a:gd name="T14" fmla="*/ 24 w 24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1" name="Freeform 36385"/>
              <p:cNvSpPr>
                <a:spLocks/>
              </p:cNvSpPr>
              <p:nvPr/>
            </p:nvSpPr>
            <p:spPr bwMode="auto">
              <a:xfrm>
                <a:off x="3097" y="1954"/>
                <a:ext cx="69" cy="73"/>
              </a:xfrm>
              <a:custGeom>
                <a:avLst/>
                <a:gdLst>
                  <a:gd name="T0" fmla="*/ 0 w 26"/>
                  <a:gd name="T1" fmla="*/ 27 h 27"/>
                  <a:gd name="T2" fmla="*/ 0 w 26"/>
                  <a:gd name="T3" fmla="*/ 26 h 27"/>
                  <a:gd name="T4" fmla="*/ 0 w 26"/>
                  <a:gd name="T5" fmla="*/ 26 h 27"/>
                  <a:gd name="T6" fmla="*/ 26 w 26"/>
                  <a:gd name="T7" fmla="*/ 0 h 27"/>
                  <a:gd name="T8" fmla="*/ 26 w 26"/>
                  <a:gd name="T9" fmla="*/ 0 h 27"/>
                  <a:gd name="T10" fmla="*/ 26 w 26"/>
                  <a:gd name="T11" fmla="*/ 0 h 27"/>
                  <a:gd name="T12" fmla="*/ 0 w 26"/>
                  <a:gd name="T13" fmla="*/ 26 h 27"/>
                  <a:gd name="T14" fmla="*/ 0 w 2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0" y="27"/>
                    </a:moveTo>
                    <a:cubicBezTo>
                      <a:pt x="0" y="27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2" name="Freeform 36386"/>
              <p:cNvSpPr>
                <a:spLocks/>
              </p:cNvSpPr>
              <p:nvPr/>
            </p:nvSpPr>
            <p:spPr bwMode="auto">
              <a:xfrm>
                <a:off x="3083" y="1954"/>
                <a:ext cx="83" cy="14"/>
              </a:xfrm>
              <a:custGeom>
                <a:avLst/>
                <a:gdLst>
                  <a:gd name="T0" fmla="*/ 0 w 31"/>
                  <a:gd name="T1" fmla="*/ 5 h 5"/>
                  <a:gd name="T2" fmla="*/ 0 w 31"/>
                  <a:gd name="T3" fmla="*/ 5 h 5"/>
                  <a:gd name="T4" fmla="*/ 0 w 31"/>
                  <a:gd name="T5" fmla="*/ 4 h 5"/>
                  <a:gd name="T6" fmla="*/ 31 w 31"/>
                  <a:gd name="T7" fmla="*/ 0 h 5"/>
                  <a:gd name="T8" fmla="*/ 31 w 31"/>
                  <a:gd name="T9" fmla="*/ 0 h 5"/>
                  <a:gd name="T10" fmla="*/ 31 w 31"/>
                  <a:gd name="T11" fmla="*/ 0 h 5"/>
                  <a:gd name="T12" fmla="*/ 1 w 31"/>
                  <a:gd name="T13" fmla="*/ 5 h 5"/>
                  <a:gd name="T14" fmla="*/ 0 w 3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3" name="Freeform 36387"/>
              <p:cNvSpPr>
                <a:spLocks/>
              </p:cNvSpPr>
              <p:nvPr/>
            </p:nvSpPr>
            <p:spPr bwMode="auto">
              <a:xfrm>
                <a:off x="3083" y="1965"/>
                <a:ext cx="108" cy="24"/>
              </a:xfrm>
              <a:custGeom>
                <a:avLst/>
                <a:gdLst>
                  <a:gd name="T0" fmla="*/ 40 w 40"/>
                  <a:gd name="T1" fmla="*/ 9 h 9"/>
                  <a:gd name="T2" fmla="*/ 40 w 40"/>
                  <a:gd name="T3" fmla="*/ 9 h 9"/>
                  <a:gd name="T4" fmla="*/ 0 w 40"/>
                  <a:gd name="T5" fmla="*/ 1 h 9"/>
                  <a:gd name="T6" fmla="*/ 0 w 40"/>
                  <a:gd name="T7" fmla="*/ 0 h 9"/>
                  <a:gd name="T8" fmla="*/ 1 w 40"/>
                  <a:gd name="T9" fmla="*/ 0 h 9"/>
                  <a:gd name="T10" fmla="*/ 40 w 40"/>
                  <a:gd name="T11" fmla="*/ 8 h 9"/>
                  <a:gd name="T12" fmla="*/ 40 w 40"/>
                  <a:gd name="T13" fmla="*/ 9 h 9"/>
                  <a:gd name="T14" fmla="*/ 40 w 4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9">
                    <a:moveTo>
                      <a:pt x="40" y="9"/>
                    </a:moveTo>
                    <a:cubicBezTo>
                      <a:pt x="40" y="9"/>
                      <a:pt x="40" y="9"/>
                      <a:pt x="40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4" name="Freeform 36388"/>
              <p:cNvSpPr>
                <a:spLocks/>
              </p:cNvSpPr>
              <p:nvPr/>
            </p:nvSpPr>
            <p:spPr bwMode="auto">
              <a:xfrm>
                <a:off x="3097" y="1922"/>
                <a:ext cx="94" cy="67"/>
              </a:xfrm>
              <a:custGeom>
                <a:avLst/>
                <a:gdLst>
                  <a:gd name="T0" fmla="*/ 35 w 35"/>
                  <a:gd name="T1" fmla="*/ 25 h 25"/>
                  <a:gd name="T2" fmla="*/ 35 w 35"/>
                  <a:gd name="T3" fmla="*/ 25 h 25"/>
                  <a:gd name="T4" fmla="*/ 0 w 35"/>
                  <a:gd name="T5" fmla="*/ 0 h 25"/>
                  <a:gd name="T6" fmla="*/ 0 w 35"/>
                  <a:gd name="T7" fmla="*/ 0 h 25"/>
                  <a:gd name="T8" fmla="*/ 1 w 35"/>
                  <a:gd name="T9" fmla="*/ 0 h 25"/>
                  <a:gd name="T10" fmla="*/ 35 w 35"/>
                  <a:gd name="T11" fmla="*/ 24 h 25"/>
                  <a:gd name="T12" fmla="*/ 35 w 35"/>
                  <a:gd name="T13" fmla="*/ 25 h 25"/>
                  <a:gd name="T14" fmla="*/ 35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35" y="25"/>
                    </a:moveTo>
                    <a:cubicBezTo>
                      <a:pt x="35" y="25"/>
                      <a:pt x="35" y="25"/>
                      <a:pt x="35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5" name="Freeform 36389"/>
              <p:cNvSpPr>
                <a:spLocks/>
              </p:cNvSpPr>
              <p:nvPr/>
            </p:nvSpPr>
            <p:spPr bwMode="auto">
              <a:xfrm>
                <a:off x="3097" y="1911"/>
                <a:ext cx="91" cy="11"/>
              </a:xfrm>
              <a:custGeom>
                <a:avLst/>
                <a:gdLst>
                  <a:gd name="T0" fmla="*/ 1 w 34"/>
                  <a:gd name="T1" fmla="*/ 4 h 4"/>
                  <a:gd name="T2" fmla="*/ 0 w 34"/>
                  <a:gd name="T3" fmla="*/ 4 h 4"/>
                  <a:gd name="T4" fmla="*/ 1 w 34"/>
                  <a:gd name="T5" fmla="*/ 4 h 4"/>
                  <a:gd name="T6" fmla="*/ 34 w 34"/>
                  <a:gd name="T7" fmla="*/ 0 h 4"/>
                  <a:gd name="T8" fmla="*/ 34 w 34"/>
                  <a:gd name="T9" fmla="*/ 0 h 4"/>
                  <a:gd name="T10" fmla="*/ 34 w 34"/>
                  <a:gd name="T11" fmla="*/ 0 h 4"/>
                  <a:gd name="T12" fmla="*/ 1 w 34"/>
                  <a:gd name="T13" fmla="*/ 4 h 4"/>
                  <a:gd name="T14" fmla="*/ 1 w 3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6" name="Freeform 36390"/>
              <p:cNvSpPr>
                <a:spLocks/>
              </p:cNvSpPr>
              <p:nvPr/>
            </p:nvSpPr>
            <p:spPr bwMode="auto">
              <a:xfrm>
                <a:off x="3083" y="1911"/>
                <a:ext cx="105" cy="57"/>
              </a:xfrm>
              <a:custGeom>
                <a:avLst/>
                <a:gdLst>
                  <a:gd name="T0" fmla="*/ 0 w 39"/>
                  <a:gd name="T1" fmla="*/ 21 h 21"/>
                  <a:gd name="T2" fmla="*/ 0 w 39"/>
                  <a:gd name="T3" fmla="*/ 21 h 21"/>
                  <a:gd name="T4" fmla="*/ 0 w 39"/>
                  <a:gd name="T5" fmla="*/ 20 h 21"/>
                  <a:gd name="T6" fmla="*/ 39 w 39"/>
                  <a:gd name="T7" fmla="*/ 0 h 21"/>
                  <a:gd name="T8" fmla="*/ 39 w 39"/>
                  <a:gd name="T9" fmla="*/ 0 h 21"/>
                  <a:gd name="T10" fmla="*/ 39 w 39"/>
                  <a:gd name="T11" fmla="*/ 0 h 21"/>
                  <a:gd name="T12" fmla="*/ 1 w 39"/>
                  <a:gd name="T13" fmla="*/ 21 h 21"/>
                  <a:gd name="T14" fmla="*/ 0 w 3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7" name="Freeform 36391"/>
              <p:cNvSpPr>
                <a:spLocks/>
              </p:cNvSpPr>
              <p:nvPr/>
            </p:nvSpPr>
            <p:spPr bwMode="auto">
              <a:xfrm>
                <a:off x="3097" y="1922"/>
                <a:ext cx="69" cy="132"/>
              </a:xfrm>
              <a:custGeom>
                <a:avLst/>
                <a:gdLst>
                  <a:gd name="T0" fmla="*/ 26 w 26"/>
                  <a:gd name="T1" fmla="*/ 49 h 49"/>
                  <a:gd name="T2" fmla="*/ 25 w 26"/>
                  <a:gd name="T3" fmla="*/ 49 h 49"/>
                  <a:gd name="T4" fmla="*/ 0 w 26"/>
                  <a:gd name="T5" fmla="*/ 0 h 49"/>
                  <a:gd name="T6" fmla="*/ 0 w 26"/>
                  <a:gd name="T7" fmla="*/ 0 h 49"/>
                  <a:gd name="T8" fmla="*/ 1 w 26"/>
                  <a:gd name="T9" fmla="*/ 0 h 49"/>
                  <a:gd name="T10" fmla="*/ 26 w 26"/>
                  <a:gd name="T11" fmla="*/ 48 h 49"/>
                  <a:gd name="T12" fmla="*/ 26 w 26"/>
                  <a:gd name="T13" fmla="*/ 49 h 49"/>
                  <a:gd name="T14" fmla="*/ 26 w 26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9">
                    <a:moveTo>
                      <a:pt x="26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8" name="Freeform 36392"/>
              <p:cNvSpPr>
                <a:spLocks/>
              </p:cNvSpPr>
              <p:nvPr/>
            </p:nvSpPr>
            <p:spPr bwMode="auto">
              <a:xfrm>
                <a:off x="3059" y="2051"/>
                <a:ext cx="107" cy="62"/>
              </a:xfrm>
              <a:custGeom>
                <a:avLst/>
                <a:gdLst>
                  <a:gd name="T0" fmla="*/ 0 w 40"/>
                  <a:gd name="T1" fmla="*/ 23 h 23"/>
                  <a:gd name="T2" fmla="*/ 0 w 40"/>
                  <a:gd name="T3" fmla="*/ 23 h 23"/>
                  <a:gd name="T4" fmla="*/ 0 w 40"/>
                  <a:gd name="T5" fmla="*/ 22 h 23"/>
                  <a:gd name="T6" fmla="*/ 39 w 40"/>
                  <a:gd name="T7" fmla="*/ 0 h 23"/>
                  <a:gd name="T8" fmla="*/ 40 w 40"/>
                  <a:gd name="T9" fmla="*/ 0 h 23"/>
                  <a:gd name="T10" fmla="*/ 40 w 40"/>
                  <a:gd name="T11" fmla="*/ 1 h 23"/>
                  <a:gd name="T12" fmla="*/ 0 w 40"/>
                  <a:gd name="T13" fmla="*/ 23 h 23"/>
                  <a:gd name="T14" fmla="*/ 0 w 40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69" name="Freeform 36393"/>
              <p:cNvSpPr>
                <a:spLocks/>
              </p:cNvSpPr>
              <p:nvPr/>
            </p:nvSpPr>
            <p:spPr bwMode="auto">
              <a:xfrm>
                <a:off x="2995" y="2064"/>
                <a:ext cx="64" cy="49"/>
              </a:xfrm>
              <a:custGeom>
                <a:avLst/>
                <a:gdLst>
                  <a:gd name="T0" fmla="*/ 24 w 24"/>
                  <a:gd name="T1" fmla="*/ 18 h 18"/>
                  <a:gd name="T2" fmla="*/ 24 w 24"/>
                  <a:gd name="T3" fmla="*/ 18 h 18"/>
                  <a:gd name="T4" fmla="*/ 0 w 24"/>
                  <a:gd name="T5" fmla="*/ 1 h 18"/>
                  <a:gd name="T6" fmla="*/ 0 w 24"/>
                  <a:gd name="T7" fmla="*/ 0 h 18"/>
                  <a:gd name="T8" fmla="*/ 0 w 24"/>
                  <a:gd name="T9" fmla="*/ 0 h 18"/>
                  <a:gd name="T10" fmla="*/ 24 w 24"/>
                  <a:gd name="T11" fmla="*/ 17 h 18"/>
                  <a:gd name="T12" fmla="*/ 24 w 24"/>
                  <a:gd name="T13" fmla="*/ 18 h 18"/>
                  <a:gd name="T14" fmla="*/ 24 w 2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cubicBezTo>
                      <a:pt x="24" y="18"/>
                      <a:pt x="24" y="18"/>
                      <a:pt x="24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0" name="Freeform 36394"/>
              <p:cNvSpPr>
                <a:spLocks/>
              </p:cNvSpPr>
              <p:nvPr/>
            </p:nvSpPr>
            <p:spPr bwMode="auto">
              <a:xfrm>
                <a:off x="2995" y="2024"/>
                <a:ext cx="102" cy="43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5 h 16"/>
                  <a:gd name="T4" fmla="*/ 0 w 38"/>
                  <a:gd name="T5" fmla="*/ 15 h 16"/>
                  <a:gd name="T6" fmla="*/ 38 w 38"/>
                  <a:gd name="T7" fmla="*/ 0 h 16"/>
                  <a:gd name="T8" fmla="*/ 38 w 38"/>
                  <a:gd name="T9" fmla="*/ 0 h 16"/>
                  <a:gd name="T10" fmla="*/ 38 w 38"/>
                  <a:gd name="T11" fmla="*/ 0 h 16"/>
                  <a:gd name="T12" fmla="*/ 0 w 38"/>
                  <a:gd name="T13" fmla="*/ 16 h 16"/>
                  <a:gd name="T14" fmla="*/ 0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1" name="Freeform 36395"/>
              <p:cNvSpPr>
                <a:spLocks/>
              </p:cNvSpPr>
              <p:nvPr/>
            </p:nvSpPr>
            <p:spPr bwMode="auto">
              <a:xfrm>
                <a:off x="3083" y="2024"/>
                <a:ext cx="14" cy="108"/>
              </a:xfrm>
              <a:custGeom>
                <a:avLst/>
                <a:gdLst>
                  <a:gd name="T0" fmla="*/ 1 w 5"/>
                  <a:gd name="T1" fmla="*/ 40 h 40"/>
                  <a:gd name="T2" fmla="*/ 1 w 5"/>
                  <a:gd name="T3" fmla="*/ 40 h 40"/>
                  <a:gd name="T4" fmla="*/ 0 w 5"/>
                  <a:gd name="T5" fmla="*/ 40 h 40"/>
                  <a:gd name="T6" fmla="*/ 5 w 5"/>
                  <a:gd name="T7" fmla="*/ 0 h 40"/>
                  <a:gd name="T8" fmla="*/ 5 w 5"/>
                  <a:gd name="T9" fmla="*/ 0 h 40"/>
                  <a:gd name="T10" fmla="*/ 5 w 5"/>
                  <a:gd name="T11" fmla="*/ 0 h 40"/>
                  <a:gd name="T12" fmla="*/ 1 w 5"/>
                  <a:gd name="T13" fmla="*/ 40 h 40"/>
                  <a:gd name="T14" fmla="*/ 1 w 5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2" name="Freeform 36396"/>
              <p:cNvSpPr>
                <a:spLocks/>
              </p:cNvSpPr>
              <p:nvPr/>
            </p:nvSpPr>
            <p:spPr bwMode="auto">
              <a:xfrm>
                <a:off x="3059" y="2110"/>
                <a:ext cx="27" cy="22"/>
              </a:xfrm>
              <a:custGeom>
                <a:avLst/>
                <a:gdLst>
                  <a:gd name="T0" fmla="*/ 10 w 10"/>
                  <a:gd name="T1" fmla="*/ 8 h 8"/>
                  <a:gd name="T2" fmla="*/ 9 w 10"/>
                  <a:gd name="T3" fmla="*/ 8 h 8"/>
                  <a:gd name="T4" fmla="*/ 0 w 10"/>
                  <a:gd name="T5" fmla="*/ 1 h 8"/>
                  <a:gd name="T6" fmla="*/ 0 w 10"/>
                  <a:gd name="T7" fmla="*/ 1 h 8"/>
                  <a:gd name="T8" fmla="*/ 0 w 10"/>
                  <a:gd name="T9" fmla="*/ 0 h 8"/>
                  <a:gd name="T10" fmla="*/ 10 w 10"/>
                  <a:gd name="T11" fmla="*/ 7 h 8"/>
                  <a:gd name="T12" fmla="*/ 10 w 10"/>
                  <a:gd name="T13" fmla="*/ 8 h 8"/>
                  <a:gd name="T14" fmla="*/ 10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9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3" name="Freeform 36397"/>
              <p:cNvSpPr>
                <a:spLocks/>
              </p:cNvSpPr>
              <p:nvPr/>
            </p:nvSpPr>
            <p:spPr bwMode="auto">
              <a:xfrm>
                <a:off x="3059" y="1992"/>
                <a:ext cx="6" cy="121"/>
              </a:xfrm>
              <a:custGeom>
                <a:avLst/>
                <a:gdLst>
                  <a:gd name="T0" fmla="*/ 0 w 2"/>
                  <a:gd name="T1" fmla="*/ 45 h 45"/>
                  <a:gd name="T2" fmla="*/ 0 w 2"/>
                  <a:gd name="T3" fmla="*/ 45 h 45"/>
                  <a:gd name="T4" fmla="*/ 0 w 2"/>
                  <a:gd name="T5" fmla="*/ 45 h 45"/>
                  <a:gd name="T6" fmla="*/ 2 w 2"/>
                  <a:gd name="T7" fmla="*/ 0 h 45"/>
                  <a:gd name="T8" fmla="*/ 2 w 2"/>
                  <a:gd name="T9" fmla="*/ 0 h 45"/>
                  <a:gd name="T10" fmla="*/ 2 w 2"/>
                  <a:gd name="T11" fmla="*/ 0 h 45"/>
                  <a:gd name="T12" fmla="*/ 0 w 2"/>
                  <a:gd name="T13" fmla="*/ 45 h 45"/>
                  <a:gd name="T14" fmla="*/ 0 w 2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4" name="Freeform 36398"/>
              <p:cNvSpPr>
                <a:spLocks/>
              </p:cNvSpPr>
              <p:nvPr/>
            </p:nvSpPr>
            <p:spPr bwMode="auto">
              <a:xfrm>
                <a:off x="3065" y="1992"/>
                <a:ext cx="21" cy="140"/>
              </a:xfrm>
              <a:custGeom>
                <a:avLst/>
                <a:gdLst>
                  <a:gd name="T0" fmla="*/ 8 w 8"/>
                  <a:gd name="T1" fmla="*/ 52 h 52"/>
                  <a:gd name="T2" fmla="*/ 7 w 8"/>
                  <a:gd name="T3" fmla="*/ 52 h 52"/>
                  <a:gd name="T4" fmla="*/ 0 w 8"/>
                  <a:gd name="T5" fmla="*/ 0 h 52"/>
                  <a:gd name="T6" fmla="*/ 0 w 8"/>
                  <a:gd name="T7" fmla="*/ 0 h 52"/>
                  <a:gd name="T8" fmla="*/ 0 w 8"/>
                  <a:gd name="T9" fmla="*/ 0 h 52"/>
                  <a:gd name="T10" fmla="*/ 8 w 8"/>
                  <a:gd name="T11" fmla="*/ 52 h 52"/>
                  <a:gd name="T12" fmla="*/ 8 w 8"/>
                  <a:gd name="T13" fmla="*/ 52 h 52"/>
                  <a:gd name="T14" fmla="*/ 8 w 8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2">
                    <a:moveTo>
                      <a:pt x="8" y="52"/>
                    </a:moveTo>
                    <a:cubicBezTo>
                      <a:pt x="7" y="52"/>
                      <a:pt x="7" y="52"/>
                      <a:pt x="7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5" name="Freeform 36399"/>
              <p:cNvSpPr>
                <a:spLocks/>
              </p:cNvSpPr>
              <p:nvPr/>
            </p:nvSpPr>
            <p:spPr bwMode="auto">
              <a:xfrm>
                <a:off x="3046" y="2043"/>
                <a:ext cx="40" cy="89"/>
              </a:xfrm>
              <a:custGeom>
                <a:avLst/>
                <a:gdLst>
                  <a:gd name="T0" fmla="*/ 15 w 15"/>
                  <a:gd name="T1" fmla="*/ 33 h 33"/>
                  <a:gd name="T2" fmla="*/ 14 w 15"/>
                  <a:gd name="T3" fmla="*/ 33 h 33"/>
                  <a:gd name="T4" fmla="*/ 0 w 15"/>
                  <a:gd name="T5" fmla="*/ 1 h 33"/>
                  <a:gd name="T6" fmla="*/ 0 w 15"/>
                  <a:gd name="T7" fmla="*/ 1 h 33"/>
                  <a:gd name="T8" fmla="*/ 0 w 15"/>
                  <a:gd name="T9" fmla="*/ 1 h 33"/>
                  <a:gd name="T10" fmla="*/ 15 w 15"/>
                  <a:gd name="T11" fmla="*/ 33 h 33"/>
                  <a:gd name="T12" fmla="*/ 15 w 15"/>
                  <a:gd name="T13" fmla="*/ 33 h 33"/>
                  <a:gd name="T14" fmla="*/ 15 w 15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cubicBezTo>
                      <a:pt x="15" y="33"/>
                      <a:pt x="14" y="33"/>
                      <a:pt x="14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6" name="Freeform 36400"/>
              <p:cNvSpPr>
                <a:spLocks/>
              </p:cNvSpPr>
              <p:nvPr/>
            </p:nvSpPr>
            <p:spPr bwMode="auto">
              <a:xfrm>
                <a:off x="3046" y="1992"/>
                <a:ext cx="19" cy="54"/>
              </a:xfrm>
              <a:custGeom>
                <a:avLst/>
                <a:gdLst>
                  <a:gd name="T0" fmla="*/ 0 w 7"/>
                  <a:gd name="T1" fmla="*/ 20 h 20"/>
                  <a:gd name="T2" fmla="*/ 0 w 7"/>
                  <a:gd name="T3" fmla="*/ 20 h 20"/>
                  <a:gd name="T4" fmla="*/ 0 w 7"/>
                  <a:gd name="T5" fmla="*/ 20 h 20"/>
                  <a:gd name="T6" fmla="*/ 7 w 7"/>
                  <a:gd name="T7" fmla="*/ 0 h 20"/>
                  <a:gd name="T8" fmla="*/ 7 w 7"/>
                  <a:gd name="T9" fmla="*/ 0 h 20"/>
                  <a:gd name="T10" fmla="*/ 7 w 7"/>
                  <a:gd name="T11" fmla="*/ 0 h 20"/>
                  <a:gd name="T12" fmla="*/ 0 w 7"/>
                  <a:gd name="T13" fmla="*/ 20 h 20"/>
                  <a:gd name="T14" fmla="*/ 0 w 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7" name="Freeform 36401"/>
              <p:cNvSpPr>
                <a:spLocks/>
              </p:cNvSpPr>
              <p:nvPr/>
            </p:nvSpPr>
            <p:spPr bwMode="auto">
              <a:xfrm>
                <a:off x="2931" y="2043"/>
                <a:ext cx="115" cy="89"/>
              </a:xfrm>
              <a:custGeom>
                <a:avLst/>
                <a:gdLst>
                  <a:gd name="T0" fmla="*/ 1 w 43"/>
                  <a:gd name="T1" fmla="*/ 33 h 33"/>
                  <a:gd name="T2" fmla="*/ 0 w 43"/>
                  <a:gd name="T3" fmla="*/ 33 h 33"/>
                  <a:gd name="T4" fmla="*/ 0 w 43"/>
                  <a:gd name="T5" fmla="*/ 32 h 33"/>
                  <a:gd name="T6" fmla="*/ 43 w 43"/>
                  <a:gd name="T7" fmla="*/ 1 h 33"/>
                  <a:gd name="T8" fmla="*/ 43 w 43"/>
                  <a:gd name="T9" fmla="*/ 1 h 33"/>
                  <a:gd name="T10" fmla="*/ 43 w 43"/>
                  <a:gd name="T11" fmla="*/ 1 h 33"/>
                  <a:gd name="T12" fmla="*/ 1 w 43"/>
                  <a:gd name="T13" fmla="*/ 33 h 33"/>
                  <a:gd name="T14" fmla="*/ 1 w 4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3">
                    <a:moveTo>
                      <a:pt x="1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8" name="Freeform 36402"/>
              <p:cNvSpPr>
                <a:spLocks/>
              </p:cNvSpPr>
              <p:nvPr/>
            </p:nvSpPr>
            <p:spPr bwMode="auto">
              <a:xfrm>
                <a:off x="3097" y="1868"/>
                <a:ext cx="80" cy="54"/>
              </a:xfrm>
              <a:custGeom>
                <a:avLst/>
                <a:gdLst>
                  <a:gd name="T0" fmla="*/ 1 w 30"/>
                  <a:gd name="T1" fmla="*/ 20 h 20"/>
                  <a:gd name="T2" fmla="*/ 0 w 30"/>
                  <a:gd name="T3" fmla="*/ 20 h 20"/>
                  <a:gd name="T4" fmla="*/ 0 w 30"/>
                  <a:gd name="T5" fmla="*/ 20 h 20"/>
                  <a:gd name="T6" fmla="*/ 29 w 30"/>
                  <a:gd name="T7" fmla="*/ 0 h 20"/>
                  <a:gd name="T8" fmla="*/ 30 w 30"/>
                  <a:gd name="T9" fmla="*/ 0 h 20"/>
                  <a:gd name="T10" fmla="*/ 30 w 30"/>
                  <a:gd name="T11" fmla="*/ 0 h 20"/>
                  <a:gd name="T12" fmla="*/ 1 w 30"/>
                  <a:gd name="T13" fmla="*/ 20 h 20"/>
                  <a:gd name="T14" fmla="*/ 1 w 3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79" name="Freeform 36403"/>
              <p:cNvSpPr>
                <a:spLocks/>
              </p:cNvSpPr>
              <p:nvPr/>
            </p:nvSpPr>
            <p:spPr bwMode="auto">
              <a:xfrm>
                <a:off x="3089" y="1868"/>
                <a:ext cx="88" cy="16"/>
              </a:xfrm>
              <a:custGeom>
                <a:avLst/>
                <a:gdLst>
                  <a:gd name="T0" fmla="*/ 0 w 33"/>
                  <a:gd name="T1" fmla="*/ 6 h 6"/>
                  <a:gd name="T2" fmla="*/ 0 w 33"/>
                  <a:gd name="T3" fmla="*/ 6 h 6"/>
                  <a:gd name="T4" fmla="*/ 0 w 33"/>
                  <a:gd name="T5" fmla="*/ 6 h 6"/>
                  <a:gd name="T6" fmla="*/ 32 w 33"/>
                  <a:gd name="T7" fmla="*/ 0 h 6"/>
                  <a:gd name="T8" fmla="*/ 33 w 33"/>
                  <a:gd name="T9" fmla="*/ 0 h 6"/>
                  <a:gd name="T10" fmla="*/ 32 w 33"/>
                  <a:gd name="T11" fmla="*/ 0 h 6"/>
                  <a:gd name="T12" fmla="*/ 0 w 33"/>
                  <a:gd name="T13" fmla="*/ 6 h 6"/>
                  <a:gd name="T14" fmla="*/ 0 w 3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0" name="Freeform 36404"/>
              <p:cNvSpPr>
                <a:spLocks/>
              </p:cNvSpPr>
              <p:nvPr/>
            </p:nvSpPr>
            <p:spPr bwMode="auto">
              <a:xfrm>
                <a:off x="3089" y="1793"/>
                <a:ext cx="43" cy="91"/>
              </a:xfrm>
              <a:custGeom>
                <a:avLst/>
                <a:gdLst>
                  <a:gd name="T0" fmla="*/ 0 w 16"/>
                  <a:gd name="T1" fmla="*/ 34 h 34"/>
                  <a:gd name="T2" fmla="*/ 0 w 16"/>
                  <a:gd name="T3" fmla="*/ 34 h 34"/>
                  <a:gd name="T4" fmla="*/ 0 w 16"/>
                  <a:gd name="T5" fmla="*/ 34 h 34"/>
                  <a:gd name="T6" fmla="*/ 15 w 16"/>
                  <a:gd name="T7" fmla="*/ 0 h 34"/>
                  <a:gd name="T8" fmla="*/ 16 w 16"/>
                  <a:gd name="T9" fmla="*/ 0 h 34"/>
                  <a:gd name="T10" fmla="*/ 16 w 16"/>
                  <a:gd name="T11" fmla="*/ 1 h 34"/>
                  <a:gd name="T12" fmla="*/ 0 w 16"/>
                  <a:gd name="T13" fmla="*/ 34 h 34"/>
                  <a:gd name="T14" fmla="*/ 0 w 1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1" name="Freeform 36405"/>
              <p:cNvSpPr>
                <a:spLocks/>
              </p:cNvSpPr>
              <p:nvPr/>
            </p:nvSpPr>
            <p:spPr bwMode="auto">
              <a:xfrm>
                <a:off x="3006" y="1855"/>
                <a:ext cx="40" cy="37"/>
              </a:xfrm>
              <a:custGeom>
                <a:avLst/>
                <a:gdLst>
                  <a:gd name="T0" fmla="*/ 0 w 15"/>
                  <a:gd name="T1" fmla="*/ 14 h 14"/>
                  <a:gd name="T2" fmla="*/ 0 w 15"/>
                  <a:gd name="T3" fmla="*/ 14 h 14"/>
                  <a:gd name="T4" fmla="*/ 0 w 15"/>
                  <a:gd name="T5" fmla="*/ 13 h 14"/>
                  <a:gd name="T6" fmla="*/ 15 w 15"/>
                  <a:gd name="T7" fmla="*/ 0 h 14"/>
                  <a:gd name="T8" fmla="*/ 15 w 15"/>
                  <a:gd name="T9" fmla="*/ 0 h 14"/>
                  <a:gd name="T10" fmla="*/ 15 w 15"/>
                  <a:gd name="T11" fmla="*/ 0 h 14"/>
                  <a:gd name="T12" fmla="*/ 0 w 15"/>
                  <a:gd name="T13" fmla="*/ 14 h 14"/>
                  <a:gd name="T14" fmla="*/ 0 w 15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2" name="Freeform 36406"/>
              <p:cNvSpPr>
                <a:spLocks/>
              </p:cNvSpPr>
              <p:nvPr/>
            </p:nvSpPr>
            <p:spPr bwMode="auto">
              <a:xfrm>
                <a:off x="3046" y="1855"/>
                <a:ext cx="40" cy="113"/>
              </a:xfrm>
              <a:custGeom>
                <a:avLst/>
                <a:gdLst>
                  <a:gd name="T0" fmla="*/ 14 w 15"/>
                  <a:gd name="T1" fmla="*/ 42 h 42"/>
                  <a:gd name="T2" fmla="*/ 14 w 15"/>
                  <a:gd name="T3" fmla="*/ 42 h 42"/>
                  <a:gd name="T4" fmla="*/ 0 w 15"/>
                  <a:gd name="T5" fmla="*/ 0 h 42"/>
                  <a:gd name="T6" fmla="*/ 0 w 15"/>
                  <a:gd name="T7" fmla="*/ 0 h 42"/>
                  <a:gd name="T8" fmla="*/ 0 w 15"/>
                  <a:gd name="T9" fmla="*/ 0 h 42"/>
                  <a:gd name="T10" fmla="*/ 15 w 15"/>
                  <a:gd name="T11" fmla="*/ 41 h 42"/>
                  <a:gd name="T12" fmla="*/ 15 w 15"/>
                  <a:gd name="T13" fmla="*/ 42 h 42"/>
                  <a:gd name="T14" fmla="*/ 14 w 1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2">
                    <a:moveTo>
                      <a:pt x="14" y="42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3" name="Freeform 36407"/>
              <p:cNvSpPr>
                <a:spLocks/>
              </p:cNvSpPr>
              <p:nvPr/>
            </p:nvSpPr>
            <p:spPr bwMode="auto">
              <a:xfrm>
                <a:off x="3067" y="1860"/>
                <a:ext cx="19" cy="108"/>
              </a:xfrm>
              <a:custGeom>
                <a:avLst/>
                <a:gdLst>
                  <a:gd name="T0" fmla="*/ 6 w 7"/>
                  <a:gd name="T1" fmla="*/ 40 h 40"/>
                  <a:gd name="T2" fmla="*/ 6 w 7"/>
                  <a:gd name="T3" fmla="*/ 40 h 40"/>
                  <a:gd name="T4" fmla="*/ 0 w 7"/>
                  <a:gd name="T5" fmla="*/ 0 h 40"/>
                  <a:gd name="T6" fmla="*/ 0 w 7"/>
                  <a:gd name="T7" fmla="*/ 0 h 40"/>
                  <a:gd name="T8" fmla="*/ 0 w 7"/>
                  <a:gd name="T9" fmla="*/ 0 h 40"/>
                  <a:gd name="T10" fmla="*/ 7 w 7"/>
                  <a:gd name="T11" fmla="*/ 39 h 40"/>
                  <a:gd name="T12" fmla="*/ 7 w 7"/>
                  <a:gd name="T13" fmla="*/ 40 h 40"/>
                  <a:gd name="T14" fmla="*/ 6 w 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0">
                    <a:moveTo>
                      <a:pt x="6" y="40"/>
                    </a:moveTo>
                    <a:cubicBezTo>
                      <a:pt x="6" y="40"/>
                      <a:pt x="6" y="40"/>
                      <a:pt x="6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4" name="Freeform 36408"/>
              <p:cNvSpPr>
                <a:spLocks/>
              </p:cNvSpPr>
              <p:nvPr/>
            </p:nvSpPr>
            <p:spPr bwMode="auto">
              <a:xfrm>
                <a:off x="3067" y="1860"/>
                <a:ext cx="33" cy="62"/>
              </a:xfrm>
              <a:custGeom>
                <a:avLst/>
                <a:gdLst>
                  <a:gd name="T0" fmla="*/ 12 w 12"/>
                  <a:gd name="T1" fmla="*/ 23 h 23"/>
                  <a:gd name="T2" fmla="*/ 11 w 12"/>
                  <a:gd name="T3" fmla="*/ 23 h 23"/>
                  <a:gd name="T4" fmla="*/ 0 w 12"/>
                  <a:gd name="T5" fmla="*/ 1 h 23"/>
                  <a:gd name="T6" fmla="*/ 0 w 12"/>
                  <a:gd name="T7" fmla="*/ 0 h 23"/>
                  <a:gd name="T8" fmla="*/ 0 w 12"/>
                  <a:gd name="T9" fmla="*/ 0 h 23"/>
                  <a:gd name="T10" fmla="*/ 12 w 12"/>
                  <a:gd name="T11" fmla="*/ 23 h 23"/>
                  <a:gd name="T12" fmla="*/ 12 w 12"/>
                  <a:gd name="T13" fmla="*/ 23 h 23"/>
                  <a:gd name="T14" fmla="*/ 12 w 12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3">
                    <a:moveTo>
                      <a:pt x="12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5" name="Freeform 36409"/>
              <p:cNvSpPr>
                <a:spLocks/>
              </p:cNvSpPr>
              <p:nvPr/>
            </p:nvSpPr>
            <p:spPr bwMode="auto">
              <a:xfrm>
                <a:off x="3089" y="1884"/>
                <a:ext cx="99" cy="27"/>
              </a:xfrm>
              <a:custGeom>
                <a:avLst/>
                <a:gdLst>
                  <a:gd name="T0" fmla="*/ 37 w 37"/>
                  <a:gd name="T1" fmla="*/ 10 h 10"/>
                  <a:gd name="T2" fmla="*/ 37 w 37"/>
                  <a:gd name="T3" fmla="*/ 10 h 10"/>
                  <a:gd name="T4" fmla="*/ 0 w 37"/>
                  <a:gd name="T5" fmla="*/ 0 h 10"/>
                  <a:gd name="T6" fmla="*/ 0 w 37"/>
                  <a:gd name="T7" fmla="*/ 0 h 10"/>
                  <a:gd name="T8" fmla="*/ 0 w 37"/>
                  <a:gd name="T9" fmla="*/ 0 h 10"/>
                  <a:gd name="T10" fmla="*/ 37 w 37"/>
                  <a:gd name="T11" fmla="*/ 10 h 10"/>
                  <a:gd name="T12" fmla="*/ 37 w 37"/>
                  <a:gd name="T13" fmla="*/ 10 h 10"/>
                  <a:gd name="T14" fmla="*/ 37 w 3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37" y="10"/>
                    </a:moveTo>
                    <a:cubicBezTo>
                      <a:pt x="37" y="10"/>
                      <a:pt x="37" y="10"/>
                      <a:pt x="37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6" name="Freeform 36410"/>
              <p:cNvSpPr>
                <a:spLocks/>
              </p:cNvSpPr>
              <p:nvPr/>
            </p:nvSpPr>
            <p:spPr bwMode="auto">
              <a:xfrm>
                <a:off x="3172" y="1723"/>
                <a:ext cx="29" cy="13"/>
              </a:xfrm>
              <a:custGeom>
                <a:avLst/>
                <a:gdLst>
                  <a:gd name="T0" fmla="*/ 11 w 11"/>
                  <a:gd name="T1" fmla="*/ 5 h 5"/>
                  <a:gd name="T2" fmla="*/ 11 w 11"/>
                  <a:gd name="T3" fmla="*/ 5 h 5"/>
                  <a:gd name="T4" fmla="*/ 0 w 11"/>
                  <a:gd name="T5" fmla="*/ 0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5 h 5"/>
                  <a:gd name="T12" fmla="*/ 11 w 11"/>
                  <a:gd name="T13" fmla="*/ 5 h 5"/>
                  <a:gd name="T14" fmla="*/ 11 w 1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7" name="Freeform 36411"/>
              <p:cNvSpPr>
                <a:spLocks/>
              </p:cNvSpPr>
              <p:nvPr/>
            </p:nvSpPr>
            <p:spPr bwMode="auto">
              <a:xfrm>
                <a:off x="3201" y="1736"/>
                <a:ext cx="30" cy="24"/>
              </a:xfrm>
              <a:custGeom>
                <a:avLst/>
                <a:gdLst>
                  <a:gd name="T0" fmla="*/ 11 w 11"/>
                  <a:gd name="T1" fmla="*/ 9 h 9"/>
                  <a:gd name="T2" fmla="*/ 11 w 11"/>
                  <a:gd name="T3" fmla="*/ 9 h 9"/>
                  <a:gd name="T4" fmla="*/ 0 w 11"/>
                  <a:gd name="T5" fmla="*/ 0 h 9"/>
                  <a:gd name="T6" fmla="*/ 0 w 11"/>
                  <a:gd name="T7" fmla="*/ 0 h 9"/>
                  <a:gd name="T8" fmla="*/ 0 w 11"/>
                  <a:gd name="T9" fmla="*/ 0 h 9"/>
                  <a:gd name="T10" fmla="*/ 11 w 11"/>
                  <a:gd name="T11" fmla="*/ 8 h 9"/>
                  <a:gd name="T12" fmla="*/ 11 w 11"/>
                  <a:gd name="T13" fmla="*/ 9 h 9"/>
                  <a:gd name="T14" fmla="*/ 11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8" name="Freeform 36412"/>
              <p:cNvSpPr>
                <a:spLocks/>
              </p:cNvSpPr>
              <p:nvPr/>
            </p:nvSpPr>
            <p:spPr bwMode="auto">
              <a:xfrm>
                <a:off x="3228" y="1758"/>
                <a:ext cx="32" cy="37"/>
              </a:xfrm>
              <a:custGeom>
                <a:avLst/>
                <a:gdLst>
                  <a:gd name="T0" fmla="*/ 11 w 12"/>
                  <a:gd name="T1" fmla="*/ 14 h 14"/>
                  <a:gd name="T2" fmla="*/ 11 w 12"/>
                  <a:gd name="T3" fmla="*/ 14 h 14"/>
                  <a:gd name="T4" fmla="*/ 1 w 12"/>
                  <a:gd name="T5" fmla="*/ 1 h 14"/>
                  <a:gd name="T6" fmla="*/ 1 w 12"/>
                  <a:gd name="T7" fmla="*/ 0 h 14"/>
                  <a:gd name="T8" fmla="*/ 1 w 12"/>
                  <a:gd name="T9" fmla="*/ 0 h 14"/>
                  <a:gd name="T10" fmla="*/ 11 w 12"/>
                  <a:gd name="T11" fmla="*/ 14 h 14"/>
                  <a:gd name="T12" fmla="*/ 11 w 12"/>
                  <a:gd name="T13" fmla="*/ 14 h 14"/>
                  <a:gd name="T14" fmla="*/ 11 w 12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11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89" name="Freeform 36413"/>
              <p:cNvSpPr>
                <a:spLocks/>
              </p:cNvSpPr>
              <p:nvPr/>
            </p:nvSpPr>
            <p:spPr bwMode="auto">
              <a:xfrm>
                <a:off x="3258" y="1795"/>
                <a:ext cx="18" cy="38"/>
              </a:xfrm>
              <a:custGeom>
                <a:avLst/>
                <a:gdLst>
                  <a:gd name="T0" fmla="*/ 7 w 7"/>
                  <a:gd name="T1" fmla="*/ 14 h 14"/>
                  <a:gd name="T2" fmla="*/ 6 w 7"/>
                  <a:gd name="T3" fmla="*/ 14 h 14"/>
                  <a:gd name="T4" fmla="*/ 0 w 7"/>
                  <a:gd name="T5" fmla="*/ 0 h 14"/>
                  <a:gd name="T6" fmla="*/ 0 w 7"/>
                  <a:gd name="T7" fmla="*/ 0 h 14"/>
                  <a:gd name="T8" fmla="*/ 0 w 7"/>
                  <a:gd name="T9" fmla="*/ 0 h 14"/>
                  <a:gd name="T10" fmla="*/ 7 w 7"/>
                  <a:gd name="T11" fmla="*/ 13 h 14"/>
                  <a:gd name="T12" fmla="*/ 7 w 7"/>
                  <a:gd name="T13" fmla="*/ 14 h 14"/>
                  <a:gd name="T14" fmla="*/ 7 w 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7" y="14"/>
                      <a:pt x="7" y="14"/>
                      <a:pt x="6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0" name="Freeform 36414"/>
              <p:cNvSpPr>
                <a:spLocks/>
              </p:cNvSpPr>
              <p:nvPr/>
            </p:nvSpPr>
            <p:spPr bwMode="auto">
              <a:xfrm>
                <a:off x="3274" y="1830"/>
                <a:ext cx="13" cy="41"/>
              </a:xfrm>
              <a:custGeom>
                <a:avLst/>
                <a:gdLst>
                  <a:gd name="T0" fmla="*/ 5 w 5"/>
                  <a:gd name="T1" fmla="*/ 15 h 15"/>
                  <a:gd name="T2" fmla="*/ 5 w 5"/>
                  <a:gd name="T3" fmla="*/ 15 h 15"/>
                  <a:gd name="T4" fmla="*/ 0 w 5"/>
                  <a:gd name="T5" fmla="*/ 1 h 15"/>
                  <a:gd name="T6" fmla="*/ 1 w 5"/>
                  <a:gd name="T7" fmla="*/ 0 h 15"/>
                  <a:gd name="T8" fmla="*/ 1 w 5"/>
                  <a:gd name="T9" fmla="*/ 0 h 15"/>
                  <a:gd name="T10" fmla="*/ 5 w 5"/>
                  <a:gd name="T11" fmla="*/ 15 h 15"/>
                  <a:gd name="T12" fmla="*/ 5 w 5"/>
                  <a:gd name="T13" fmla="*/ 15 h 15"/>
                  <a:gd name="T14" fmla="*/ 5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1" name="Freeform 36415"/>
              <p:cNvSpPr>
                <a:spLocks/>
              </p:cNvSpPr>
              <p:nvPr/>
            </p:nvSpPr>
            <p:spPr bwMode="auto">
              <a:xfrm>
                <a:off x="3287" y="1871"/>
                <a:ext cx="5" cy="43"/>
              </a:xfrm>
              <a:custGeom>
                <a:avLst/>
                <a:gdLst>
                  <a:gd name="T0" fmla="*/ 2 w 2"/>
                  <a:gd name="T1" fmla="*/ 16 h 16"/>
                  <a:gd name="T2" fmla="*/ 1 w 2"/>
                  <a:gd name="T3" fmla="*/ 15 h 16"/>
                  <a:gd name="T4" fmla="*/ 0 w 2"/>
                  <a:gd name="T5" fmla="*/ 0 h 16"/>
                  <a:gd name="T6" fmla="*/ 0 w 2"/>
                  <a:gd name="T7" fmla="*/ 0 h 16"/>
                  <a:gd name="T8" fmla="*/ 0 w 2"/>
                  <a:gd name="T9" fmla="*/ 0 h 16"/>
                  <a:gd name="T10" fmla="*/ 2 w 2"/>
                  <a:gd name="T11" fmla="*/ 15 h 16"/>
                  <a:gd name="T12" fmla="*/ 2 w 2"/>
                  <a:gd name="T13" fmla="*/ 15 h 16"/>
                  <a:gd name="T14" fmla="*/ 2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2" y="16"/>
                    </a:moveTo>
                    <a:cubicBezTo>
                      <a:pt x="2" y="16"/>
                      <a:pt x="1" y="15"/>
                      <a:pt x="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2" name="Freeform 36416"/>
              <p:cNvSpPr>
                <a:spLocks/>
              </p:cNvSpPr>
              <p:nvPr/>
            </p:nvSpPr>
            <p:spPr bwMode="auto">
              <a:xfrm>
                <a:off x="3282" y="1946"/>
                <a:ext cx="8" cy="32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2 h 12"/>
                  <a:gd name="T4" fmla="*/ 0 w 3"/>
                  <a:gd name="T5" fmla="*/ 11 h 12"/>
                  <a:gd name="T6" fmla="*/ 3 w 3"/>
                  <a:gd name="T7" fmla="*/ 0 h 12"/>
                  <a:gd name="T8" fmla="*/ 3 w 3"/>
                  <a:gd name="T9" fmla="*/ 0 h 12"/>
                  <a:gd name="T10" fmla="*/ 3 w 3"/>
                  <a:gd name="T11" fmla="*/ 0 h 12"/>
                  <a:gd name="T12" fmla="*/ 1 w 3"/>
                  <a:gd name="T13" fmla="*/ 11 h 12"/>
                  <a:gd name="T14" fmla="*/ 0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3" name="Freeform 36417"/>
              <p:cNvSpPr>
                <a:spLocks/>
              </p:cNvSpPr>
              <p:nvPr/>
            </p:nvSpPr>
            <p:spPr bwMode="auto">
              <a:xfrm>
                <a:off x="2920" y="2212"/>
                <a:ext cx="35" cy="54"/>
              </a:xfrm>
              <a:custGeom>
                <a:avLst/>
                <a:gdLst>
                  <a:gd name="T0" fmla="*/ 0 w 13"/>
                  <a:gd name="T1" fmla="*/ 20 h 20"/>
                  <a:gd name="T2" fmla="*/ 0 w 13"/>
                  <a:gd name="T3" fmla="*/ 20 h 20"/>
                  <a:gd name="T4" fmla="*/ 0 w 13"/>
                  <a:gd name="T5" fmla="*/ 20 h 20"/>
                  <a:gd name="T6" fmla="*/ 13 w 13"/>
                  <a:gd name="T7" fmla="*/ 0 h 20"/>
                  <a:gd name="T8" fmla="*/ 13 w 13"/>
                  <a:gd name="T9" fmla="*/ 0 h 20"/>
                  <a:gd name="T10" fmla="*/ 13 w 13"/>
                  <a:gd name="T11" fmla="*/ 1 h 20"/>
                  <a:gd name="T12" fmla="*/ 0 w 13"/>
                  <a:gd name="T13" fmla="*/ 20 h 20"/>
                  <a:gd name="T14" fmla="*/ 0 w 1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4" name="Freeform 36418"/>
              <p:cNvSpPr>
                <a:spLocks/>
              </p:cNvSpPr>
              <p:nvPr/>
            </p:nvSpPr>
            <p:spPr bwMode="auto">
              <a:xfrm>
                <a:off x="2931" y="2129"/>
                <a:ext cx="24" cy="86"/>
              </a:xfrm>
              <a:custGeom>
                <a:avLst/>
                <a:gdLst>
                  <a:gd name="T0" fmla="*/ 9 w 9"/>
                  <a:gd name="T1" fmla="*/ 32 h 32"/>
                  <a:gd name="T2" fmla="*/ 9 w 9"/>
                  <a:gd name="T3" fmla="*/ 32 h 32"/>
                  <a:gd name="T4" fmla="*/ 0 w 9"/>
                  <a:gd name="T5" fmla="*/ 1 h 32"/>
                  <a:gd name="T6" fmla="*/ 0 w 9"/>
                  <a:gd name="T7" fmla="*/ 0 h 32"/>
                  <a:gd name="T8" fmla="*/ 1 w 9"/>
                  <a:gd name="T9" fmla="*/ 0 h 32"/>
                  <a:gd name="T10" fmla="*/ 9 w 9"/>
                  <a:gd name="T11" fmla="*/ 31 h 32"/>
                  <a:gd name="T12" fmla="*/ 9 w 9"/>
                  <a:gd name="T13" fmla="*/ 32 h 32"/>
                  <a:gd name="T14" fmla="*/ 9 w 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2">
                    <a:moveTo>
                      <a:pt x="9" y="32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5" name="Freeform 36419"/>
              <p:cNvSpPr>
                <a:spLocks/>
              </p:cNvSpPr>
              <p:nvPr/>
            </p:nvSpPr>
            <p:spPr bwMode="auto">
              <a:xfrm>
                <a:off x="2917" y="2212"/>
                <a:ext cx="38" cy="19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7 h 7"/>
                  <a:gd name="T4" fmla="*/ 0 w 14"/>
                  <a:gd name="T5" fmla="*/ 7 h 7"/>
                  <a:gd name="T6" fmla="*/ 14 w 14"/>
                  <a:gd name="T7" fmla="*/ 0 h 7"/>
                  <a:gd name="T8" fmla="*/ 14 w 14"/>
                  <a:gd name="T9" fmla="*/ 0 h 7"/>
                  <a:gd name="T10" fmla="*/ 14 w 14"/>
                  <a:gd name="T11" fmla="*/ 1 h 7"/>
                  <a:gd name="T12" fmla="*/ 0 w 14"/>
                  <a:gd name="T13" fmla="*/ 7 h 7"/>
                  <a:gd name="T14" fmla="*/ 0 w 1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6" name="Freeform 36420"/>
              <p:cNvSpPr>
                <a:spLocks/>
              </p:cNvSpPr>
              <p:nvPr/>
            </p:nvSpPr>
            <p:spPr bwMode="auto">
              <a:xfrm>
                <a:off x="2912" y="2167"/>
                <a:ext cx="43" cy="48"/>
              </a:xfrm>
              <a:custGeom>
                <a:avLst/>
                <a:gdLst>
                  <a:gd name="T0" fmla="*/ 16 w 16"/>
                  <a:gd name="T1" fmla="*/ 18 h 18"/>
                  <a:gd name="T2" fmla="*/ 16 w 16"/>
                  <a:gd name="T3" fmla="*/ 18 h 18"/>
                  <a:gd name="T4" fmla="*/ 0 w 16"/>
                  <a:gd name="T5" fmla="*/ 0 h 18"/>
                  <a:gd name="T6" fmla="*/ 0 w 16"/>
                  <a:gd name="T7" fmla="*/ 0 h 18"/>
                  <a:gd name="T8" fmla="*/ 1 w 16"/>
                  <a:gd name="T9" fmla="*/ 0 h 18"/>
                  <a:gd name="T10" fmla="*/ 16 w 16"/>
                  <a:gd name="T11" fmla="*/ 17 h 18"/>
                  <a:gd name="T12" fmla="*/ 16 w 16"/>
                  <a:gd name="T13" fmla="*/ 18 h 18"/>
                  <a:gd name="T14" fmla="*/ 16 w 1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7" name="Freeform 36421"/>
              <p:cNvSpPr>
                <a:spLocks/>
              </p:cNvSpPr>
              <p:nvPr/>
            </p:nvSpPr>
            <p:spPr bwMode="auto">
              <a:xfrm>
                <a:off x="2955" y="2212"/>
                <a:ext cx="16" cy="68"/>
              </a:xfrm>
              <a:custGeom>
                <a:avLst/>
                <a:gdLst>
                  <a:gd name="T0" fmla="*/ 6 w 6"/>
                  <a:gd name="T1" fmla="*/ 25 h 25"/>
                  <a:gd name="T2" fmla="*/ 6 w 6"/>
                  <a:gd name="T3" fmla="*/ 24 h 25"/>
                  <a:gd name="T4" fmla="*/ 0 w 6"/>
                  <a:gd name="T5" fmla="*/ 1 h 25"/>
                  <a:gd name="T6" fmla="*/ 0 w 6"/>
                  <a:gd name="T7" fmla="*/ 0 h 25"/>
                  <a:gd name="T8" fmla="*/ 0 w 6"/>
                  <a:gd name="T9" fmla="*/ 0 h 25"/>
                  <a:gd name="T10" fmla="*/ 6 w 6"/>
                  <a:gd name="T11" fmla="*/ 24 h 25"/>
                  <a:gd name="T12" fmla="*/ 6 w 6"/>
                  <a:gd name="T13" fmla="*/ 25 h 25"/>
                  <a:gd name="T14" fmla="*/ 6 w 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5">
                    <a:moveTo>
                      <a:pt x="6" y="25"/>
                    </a:moveTo>
                    <a:cubicBezTo>
                      <a:pt x="6" y="25"/>
                      <a:pt x="6" y="25"/>
                      <a:pt x="6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8" name="Freeform 36422"/>
              <p:cNvSpPr>
                <a:spLocks/>
              </p:cNvSpPr>
              <p:nvPr/>
            </p:nvSpPr>
            <p:spPr bwMode="auto">
              <a:xfrm>
                <a:off x="2984" y="2204"/>
                <a:ext cx="38" cy="86"/>
              </a:xfrm>
              <a:custGeom>
                <a:avLst/>
                <a:gdLst>
                  <a:gd name="T0" fmla="*/ 14 w 14"/>
                  <a:gd name="T1" fmla="*/ 32 h 32"/>
                  <a:gd name="T2" fmla="*/ 14 w 14"/>
                  <a:gd name="T3" fmla="*/ 32 h 32"/>
                  <a:gd name="T4" fmla="*/ 0 w 14"/>
                  <a:gd name="T5" fmla="*/ 1 h 32"/>
                  <a:gd name="T6" fmla="*/ 0 w 14"/>
                  <a:gd name="T7" fmla="*/ 0 h 32"/>
                  <a:gd name="T8" fmla="*/ 1 w 14"/>
                  <a:gd name="T9" fmla="*/ 1 h 32"/>
                  <a:gd name="T10" fmla="*/ 14 w 14"/>
                  <a:gd name="T11" fmla="*/ 32 h 32"/>
                  <a:gd name="T12" fmla="*/ 14 w 14"/>
                  <a:gd name="T13" fmla="*/ 32 h 32"/>
                  <a:gd name="T14" fmla="*/ 14 w 1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2">
                    <a:moveTo>
                      <a:pt x="14" y="32"/>
                    </a:moveTo>
                    <a:cubicBezTo>
                      <a:pt x="14" y="32"/>
                      <a:pt x="14" y="32"/>
                      <a:pt x="14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99" name="Freeform 36423"/>
              <p:cNvSpPr>
                <a:spLocks/>
              </p:cNvSpPr>
              <p:nvPr/>
            </p:nvSpPr>
            <p:spPr bwMode="auto">
              <a:xfrm>
                <a:off x="2955" y="2186"/>
                <a:ext cx="64" cy="29"/>
              </a:xfrm>
              <a:custGeom>
                <a:avLst/>
                <a:gdLst>
                  <a:gd name="T0" fmla="*/ 0 w 24"/>
                  <a:gd name="T1" fmla="*/ 11 h 11"/>
                  <a:gd name="T2" fmla="*/ 0 w 24"/>
                  <a:gd name="T3" fmla="*/ 11 h 11"/>
                  <a:gd name="T4" fmla="*/ 0 w 24"/>
                  <a:gd name="T5" fmla="*/ 10 h 11"/>
                  <a:gd name="T6" fmla="*/ 24 w 24"/>
                  <a:gd name="T7" fmla="*/ 0 h 11"/>
                  <a:gd name="T8" fmla="*/ 24 w 24"/>
                  <a:gd name="T9" fmla="*/ 0 h 11"/>
                  <a:gd name="T10" fmla="*/ 24 w 24"/>
                  <a:gd name="T11" fmla="*/ 0 h 11"/>
                  <a:gd name="T12" fmla="*/ 0 w 24"/>
                  <a:gd name="T13" fmla="*/ 11 h 11"/>
                  <a:gd name="T14" fmla="*/ 0 w 2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0" name="Freeform 36424"/>
              <p:cNvSpPr>
                <a:spLocks/>
              </p:cNvSpPr>
              <p:nvPr/>
            </p:nvSpPr>
            <p:spPr bwMode="auto">
              <a:xfrm>
                <a:off x="3011" y="2124"/>
                <a:ext cx="8" cy="62"/>
              </a:xfrm>
              <a:custGeom>
                <a:avLst/>
                <a:gdLst>
                  <a:gd name="T0" fmla="*/ 3 w 3"/>
                  <a:gd name="T1" fmla="*/ 23 h 23"/>
                  <a:gd name="T2" fmla="*/ 2 w 3"/>
                  <a:gd name="T3" fmla="*/ 23 h 23"/>
                  <a:gd name="T4" fmla="*/ 0 w 3"/>
                  <a:gd name="T5" fmla="*/ 0 h 23"/>
                  <a:gd name="T6" fmla="*/ 0 w 3"/>
                  <a:gd name="T7" fmla="*/ 0 h 23"/>
                  <a:gd name="T8" fmla="*/ 1 w 3"/>
                  <a:gd name="T9" fmla="*/ 0 h 23"/>
                  <a:gd name="T10" fmla="*/ 3 w 3"/>
                  <a:gd name="T11" fmla="*/ 23 h 23"/>
                  <a:gd name="T12" fmla="*/ 3 w 3"/>
                  <a:gd name="T13" fmla="*/ 23 h 23"/>
                  <a:gd name="T14" fmla="*/ 3 w 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3">
                    <a:moveTo>
                      <a:pt x="3" y="23"/>
                    </a:moveTo>
                    <a:cubicBezTo>
                      <a:pt x="3" y="23"/>
                      <a:pt x="2" y="23"/>
                      <a:pt x="2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1" name="Freeform 36425"/>
              <p:cNvSpPr>
                <a:spLocks/>
              </p:cNvSpPr>
              <p:nvPr/>
            </p:nvSpPr>
            <p:spPr bwMode="auto">
              <a:xfrm>
                <a:off x="2974" y="2180"/>
                <a:ext cx="13" cy="27"/>
              </a:xfrm>
              <a:custGeom>
                <a:avLst/>
                <a:gdLst>
                  <a:gd name="T0" fmla="*/ 4 w 5"/>
                  <a:gd name="T1" fmla="*/ 10 h 10"/>
                  <a:gd name="T2" fmla="*/ 4 w 5"/>
                  <a:gd name="T3" fmla="*/ 10 h 10"/>
                  <a:gd name="T4" fmla="*/ 0 w 5"/>
                  <a:gd name="T5" fmla="*/ 0 h 10"/>
                  <a:gd name="T6" fmla="*/ 0 w 5"/>
                  <a:gd name="T7" fmla="*/ 0 h 10"/>
                  <a:gd name="T8" fmla="*/ 0 w 5"/>
                  <a:gd name="T9" fmla="*/ 0 h 10"/>
                  <a:gd name="T10" fmla="*/ 5 w 5"/>
                  <a:gd name="T11" fmla="*/ 10 h 10"/>
                  <a:gd name="T12" fmla="*/ 4 w 5"/>
                  <a:gd name="T13" fmla="*/ 10 h 10"/>
                  <a:gd name="T14" fmla="*/ 4 w 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2" name="Freeform 36426"/>
              <p:cNvSpPr>
                <a:spLocks/>
              </p:cNvSpPr>
              <p:nvPr/>
            </p:nvSpPr>
            <p:spPr bwMode="auto">
              <a:xfrm>
                <a:off x="2955" y="2180"/>
                <a:ext cx="19" cy="35"/>
              </a:xfrm>
              <a:custGeom>
                <a:avLst/>
                <a:gdLst>
                  <a:gd name="T0" fmla="*/ 0 w 7"/>
                  <a:gd name="T1" fmla="*/ 13 h 13"/>
                  <a:gd name="T2" fmla="*/ 0 w 7"/>
                  <a:gd name="T3" fmla="*/ 13 h 13"/>
                  <a:gd name="T4" fmla="*/ 0 w 7"/>
                  <a:gd name="T5" fmla="*/ 12 h 13"/>
                  <a:gd name="T6" fmla="*/ 7 w 7"/>
                  <a:gd name="T7" fmla="*/ 0 h 13"/>
                  <a:gd name="T8" fmla="*/ 7 w 7"/>
                  <a:gd name="T9" fmla="*/ 0 h 13"/>
                  <a:gd name="T10" fmla="*/ 7 w 7"/>
                  <a:gd name="T11" fmla="*/ 0 h 13"/>
                  <a:gd name="T12" fmla="*/ 0 w 7"/>
                  <a:gd name="T13" fmla="*/ 13 h 13"/>
                  <a:gd name="T14" fmla="*/ 0 w 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3" name="Freeform 36427"/>
              <p:cNvSpPr>
                <a:spLocks/>
              </p:cNvSpPr>
              <p:nvPr/>
            </p:nvSpPr>
            <p:spPr bwMode="auto">
              <a:xfrm>
                <a:off x="2955" y="2124"/>
                <a:ext cx="59" cy="91"/>
              </a:xfrm>
              <a:custGeom>
                <a:avLst/>
                <a:gdLst>
                  <a:gd name="T0" fmla="*/ 0 w 22"/>
                  <a:gd name="T1" fmla="*/ 34 h 34"/>
                  <a:gd name="T2" fmla="*/ 0 w 22"/>
                  <a:gd name="T3" fmla="*/ 34 h 34"/>
                  <a:gd name="T4" fmla="*/ 0 w 22"/>
                  <a:gd name="T5" fmla="*/ 33 h 34"/>
                  <a:gd name="T6" fmla="*/ 21 w 22"/>
                  <a:gd name="T7" fmla="*/ 0 h 34"/>
                  <a:gd name="T8" fmla="*/ 22 w 22"/>
                  <a:gd name="T9" fmla="*/ 0 h 34"/>
                  <a:gd name="T10" fmla="*/ 22 w 22"/>
                  <a:gd name="T11" fmla="*/ 0 h 34"/>
                  <a:gd name="T12" fmla="*/ 0 w 22"/>
                  <a:gd name="T13" fmla="*/ 34 h 34"/>
                  <a:gd name="T14" fmla="*/ 0 w 22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4" name="Freeform 36428"/>
              <p:cNvSpPr>
                <a:spLocks/>
              </p:cNvSpPr>
              <p:nvPr/>
            </p:nvSpPr>
            <p:spPr bwMode="auto">
              <a:xfrm>
                <a:off x="3011" y="2083"/>
                <a:ext cx="27" cy="41"/>
              </a:xfrm>
              <a:custGeom>
                <a:avLst/>
                <a:gdLst>
                  <a:gd name="T0" fmla="*/ 1 w 10"/>
                  <a:gd name="T1" fmla="*/ 15 h 15"/>
                  <a:gd name="T2" fmla="*/ 0 w 10"/>
                  <a:gd name="T3" fmla="*/ 15 h 15"/>
                  <a:gd name="T4" fmla="*/ 0 w 10"/>
                  <a:gd name="T5" fmla="*/ 15 h 15"/>
                  <a:gd name="T6" fmla="*/ 10 w 10"/>
                  <a:gd name="T7" fmla="*/ 0 h 15"/>
                  <a:gd name="T8" fmla="*/ 10 w 10"/>
                  <a:gd name="T9" fmla="*/ 0 h 15"/>
                  <a:gd name="T10" fmla="*/ 10 w 10"/>
                  <a:gd name="T11" fmla="*/ 0 h 15"/>
                  <a:gd name="T12" fmla="*/ 1 w 10"/>
                  <a:gd name="T13" fmla="*/ 15 h 15"/>
                  <a:gd name="T14" fmla="*/ 1 w 10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5" name="Freeform 36429"/>
              <p:cNvSpPr>
                <a:spLocks/>
              </p:cNvSpPr>
              <p:nvPr/>
            </p:nvSpPr>
            <p:spPr bwMode="auto">
              <a:xfrm>
                <a:off x="3059" y="2110"/>
                <a:ext cx="16" cy="27"/>
              </a:xfrm>
              <a:custGeom>
                <a:avLst/>
                <a:gdLst>
                  <a:gd name="T0" fmla="*/ 6 w 6"/>
                  <a:gd name="T1" fmla="*/ 10 h 10"/>
                  <a:gd name="T2" fmla="*/ 5 w 6"/>
                  <a:gd name="T3" fmla="*/ 10 h 10"/>
                  <a:gd name="T4" fmla="*/ 0 w 6"/>
                  <a:gd name="T5" fmla="*/ 1 h 10"/>
                  <a:gd name="T6" fmla="*/ 0 w 6"/>
                  <a:gd name="T7" fmla="*/ 0 h 10"/>
                  <a:gd name="T8" fmla="*/ 0 w 6"/>
                  <a:gd name="T9" fmla="*/ 1 h 10"/>
                  <a:gd name="T10" fmla="*/ 6 w 6"/>
                  <a:gd name="T11" fmla="*/ 9 h 10"/>
                  <a:gd name="T12" fmla="*/ 6 w 6"/>
                  <a:gd name="T13" fmla="*/ 10 h 10"/>
                  <a:gd name="T14" fmla="*/ 6 w 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6" y="10"/>
                      <a:pt x="6" y="10"/>
                      <a:pt x="5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6" name="Freeform 36430"/>
              <p:cNvSpPr>
                <a:spLocks/>
              </p:cNvSpPr>
              <p:nvPr/>
            </p:nvSpPr>
            <p:spPr bwMode="auto">
              <a:xfrm>
                <a:off x="3073" y="2134"/>
                <a:ext cx="13" cy="30"/>
              </a:xfrm>
              <a:custGeom>
                <a:avLst/>
                <a:gdLst>
                  <a:gd name="T0" fmla="*/ 5 w 5"/>
                  <a:gd name="T1" fmla="*/ 11 h 11"/>
                  <a:gd name="T2" fmla="*/ 5 w 5"/>
                  <a:gd name="T3" fmla="*/ 10 h 11"/>
                  <a:gd name="T4" fmla="*/ 0 w 5"/>
                  <a:gd name="T5" fmla="*/ 1 h 11"/>
                  <a:gd name="T6" fmla="*/ 1 w 5"/>
                  <a:gd name="T7" fmla="*/ 0 h 11"/>
                  <a:gd name="T8" fmla="*/ 1 w 5"/>
                  <a:gd name="T9" fmla="*/ 0 h 11"/>
                  <a:gd name="T10" fmla="*/ 5 w 5"/>
                  <a:gd name="T11" fmla="*/ 10 h 11"/>
                  <a:gd name="T12" fmla="*/ 5 w 5"/>
                  <a:gd name="T13" fmla="*/ 11 h 11"/>
                  <a:gd name="T14" fmla="*/ 5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cubicBezTo>
                      <a:pt x="5" y="11"/>
                      <a:pt x="5" y="11"/>
                      <a:pt x="5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7" name="Freeform 36431"/>
              <p:cNvSpPr>
                <a:spLocks/>
              </p:cNvSpPr>
              <p:nvPr/>
            </p:nvSpPr>
            <p:spPr bwMode="auto">
              <a:xfrm>
                <a:off x="3041" y="2091"/>
                <a:ext cx="45" cy="73"/>
              </a:xfrm>
              <a:custGeom>
                <a:avLst/>
                <a:gdLst>
                  <a:gd name="T0" fmla="*/ 17 w 17"/>
                  <a:gd name="T1" fmla="*/ 27 h 27"/>
                  <a:gd name="T2" fmla="*/ 17 w 17"/>
                  <a:gd name="T3" fmla="*/ 26 h 27"/>
                  <a:gd name="T4" fmla="*/ 0 w 17"/>
                  <a:gd name="T5" fmla="*/ 0 h 27"/>
                  <a:gd name="T6" fmla="*/ 0 w 17"/>
                  <a:gd name="T7" fmla="*/ 0 h 27"/>
                  <a:gd name="T8" fmla="*/ 1 w 17"/>
                  <a:gd name="T9" fmla="*/ 0 h 27"/>
                  <a:gd name="T10" fmla="*/ 17 w 17"/>
                  <a:gd name="T11" fmla="*/ 26 h 27"/>
                  <a:gd name="T12" fmla="*/ 17 w 17"/>
                  <a:gd name="T13" fmla="*/ 27 h 27"/>
                  <a:gd name="T14" fmla="*/ 17 w 17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7">
                    <a:moveTo>
                      <a:pt x="17" y="27"/>
                    </a:moveTo>
                    <a:cubicBezTo>
                      <a:pt x="17" y="27"/>
                      <a:pt x="17" y="27"/>
                      <a:pt x="17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8" name="Freeform 36432"/>
              <p:cNvSpPr>
                <a:spLocks/>
              </p:cNvSpPr>
              <p:nvPr/>
            </p:nvSpPr>
            <p:spPr bwMode="auto">
              <a:xfrm>
                <a:off x="3046" y="2207"/>
                <a:ext cx="64" cy="89"/>
              </a:xfrm>
              <a:custGeom>
                <a:avLst/>
                <a:gdLst>
                  <a:gd name="T0" fmla="*/ 1 w 24"/>
                  <a:gd name="T1" fmla="*/ 33 h 33"/>
                  <a:gd name="T2" fmla="*/ 0 w 24"/>
                  <a:gd name="T3" fmla="*/ 33 h 33"/>
                  <a:gd name="T4" fmla="*/ 0 w 24"/>
                  <a:gd name="T5" fmla="*/ 33 h 33"/>
                  <a:gd name="T6" fmla="*/ 24 w 24"/>
                  <a:gd name="T7" fmla="*/ 0 h 33"/>
                  <a:gd name="T8" fmla="*/ 24 w 24"/>
                  <a:gd name="T9" fmla="*/ 0 h 33"/>
                  <a:gd name="T10" fmla="*/ 24 w 24"/>
                  <a:gd name="T11" fmla="*/ 1 h 33"/>
                  <a:gd name="T12" fmla="*/ 1 w 24"/>
                  <a:gd name="T13" fmla="*/ 33 h 33"/>
                  <a:gd name="T14" fmla="*/ 1 w 2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3">
                    <a:moveTo>
                      <a:pt x="1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09" name="Freeform 36433"/>
              <p:cNvSpPr>
                <a:spLocks/>
              </p:cNvSpPr>
              <p:nvPr/>
            </p:nvSpPr>
            <p:spPr bwMode="auto">
              <a:xfrm>
                <a:off x="3086" y="2161"/>
                <a:ext cx="35" cy="81"/>
              </a:xfrm>
              <a:custGeom>
                <a:avLst/>
                <a:gdLst>
                  <a:gd name="T0" fmla="*/ 13 w 13"/>
                  <a:gd name="T1" fmla="*/ 30 h 30"/>
                  <a:gd name="T2" fmla="*/ 13 w 13"/>
                  <a:gd name="T3" fmla="*/ 30 h 30"/>
                  <a:gd name="T4" fmla="*/ 0 w 13"/>
                  <a:gd name="T5" fmla="*/ 0 h 30"/>
                  <a:gd name="T6" fmla="*/ 0 w 13"/>
                  <a:gd name="T7" fmla="*/ 0 h 30"/>
                  <a:gd name="T8" fmla="*/ 0 w 13"/>
                  <a:gd name="T9" fmla="*/ 0 h 30"/>
                  <a:gd name="T10" fmla="*/ 13 w 13"/>
                  <a:gd name="T11" fmla="*/ 30 h 30"/>
                  <a:gd name="T12" fmla="*/ 13 w 13"/>
                  <a:gd name="T13" fmla="*/ 30 h 30"/>
                  <a:gd name="T14" fmla="*/ 13 w 1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0">
                    <a:moveTo>
                      <a:pt x="13" y="30"/>
                    </a:moveTo>
                    <a:cubicBezTo>
                      <a:pt x="13" y="30"/>
                      <a:pt x="13" y="30"/>
                      <a:pt x="13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0" name="Freeform 36434"/>
              <p:cNvSpPr>
                <a:spLocks/>
              </p:cNvSpPr>
              <p:nvPr/>
            </p:nvSpPr>
            <p:spPr bwMode="auto">
              <a:xfrm>
                <a:off x="3070" y="2229"/>
                <a:ext cx="51" cy="13"/>
              </a:xfrm>
              <a:custGeom>
                <a:avLst/>
                <a:gdLst>
                  <a:gd name="T0" fmla="*/ 19 w 19"/>
                  <a:gd name="T1" fmla="*/ 5 h 5"/>
                  <a:gd name="T2" fmla="*/ 19 w 19"/>
                  <a:gd name="T3" fmla="*/ 5 h 5"/>
                  <a:gd name="T4" fmla="*/ 0 w 19"/>
                  <a:gd name="T5" fmla="*/ 1 h 5"/>
                  <a:gd name="T6" fmla="*/ 0 w 19"/>
                  <a:gd name="T7" fmla="*/ 1 h 5"/>
                  <a:gd name="T8" fmla="*/ 0 w 19"/>
                  <a:gd name="T9" fmla="*/ 1 h 5"/>
                  <a:gd name="T10" fmla="*/ 19 w 19"/>
                  <a:gd name="T11" fmla="*/ 4 h 5"/>
                  <a:gd name="T12" fmla="*/ 19 w 19"/>
                  <a:gd name="T13" fmla="*/ 5 h 5"/>
                  <a:gd name="T14" fmla="*/ 19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1" name="Freeform 36435"/>
              <p:cNvSpPr>
                <a:spLocks/>
              </p:cNvSpPr>
              <p:nvPr/>
            </p:nvSpPr>
            <p:spPr bwMode="auto">
              <a:xfrm>
                <a:off x="3022" y="2221"/>
                <a:ext cx="51" cy="10"/>
              </a:xfrm>
              <a:custGeom>
                <a:avLst/>
                <a:gdLst>
                  <a:gd name="T0" fmla="*/ 18 w 19"/>
                  <a:gd name="T1" fmla="*/ 4 h 4"/>
                  <a:gd name="T2" fmla="*/ 18 w 19"/>
                  <a:gd name="T3" fmla="*/ 4 h 4"/>
                  <a:gd name="T4" fmla="*/ 0 w 19"/>
                  <a:gd name="T5" fmla="*/ 0 h 4"/>
                  <a:gd name="T6" fmla="*/ 0 w 19"/>
                  <a:gd name="T7" fmla="*/ 0 h 4"/>
                  <a:gd name="T8" fmla="*/ 0 w 19"/>
                  <a:gd name="T9" fmla="*/ 0 h 4"/>
                  <a:gd name="T10" fmla="*/ 18 w 19"/>
                  <a:gd name="T11" fmla="*/ 4 h 4"/>
                  <a:gd name="T12" fmla="*/ 19 w 19"/>
                  <a:gd name="T13" fmla="*/ 4 h 4"/>
                  <a:gd name="T14" fmla="*/ 18 w 1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2" name="Freeform 36436"/>
              <p:cNvSpPr>
                <a:spLocks/>
              </p:cNvSpPr>
              <p:nvPr/>
            </p:nvSpPr>
            <p:spPr bwMode="auto">
              <a:xfrm>
                <a:off x="3017" y="2186"/>
                <a:ext cx="5" cy="35"/>
              </a:xfrm>
              <a:custGeom>
                <a:avLst/>
                <a:gdLst>
                  <a:gd name="T0" fmla="*/ 2 w 2"/>
                  <a:gd name="T1" fmla="*/ 13 h 13"/>
                  <a:gd name="T2" fmla="*/ 2 w 2"/>
                  <a:gd name="T3" fmla="*/ 13 h 13"/>
                  <a:gd name="T4" fmla="*/ 0 w 2"/>
                  <a:gd name="T5" fmla="*/ 0 h 13"/>
                  <a:gd name="T6" fmla="*/ 1 w 2"/>
                  <a:gd name="T7" fmla="*/ 0 h 13"/>
                  <a:gd name="T8" fmla="*/ 1 w 2"/>
                  <a:gd name="T9" fmla="*/ 0 h 13"/>
                  <a:gd name="T10" fmla="*/ 2 w 2"/>
                  <a:gd name="T11" fmla="*/ 13 h 13"/>
                  <a:gd name="T12" fmla="*/ 2 w 2"/>
                  <a:gd name="T13" fmla="*/ 13 h 13"/>
                  <a:gd name="T14" fmla="*/ 2 w 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3"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3" name="Freeform 36437"/>
              <p:cNvSpPr>
                <a:spLocks/>
              </p:cNvSpPr>
              <p:nvPr/>
            </p:nvSpPr>
            <p:spPr bwMode="auto">
              <a:xfrm>
                <a:off x="3022" y="2221"/>
                <a:ext cx="32" cy="18"/>
              </a:xfrm>
              <a:custGeom>
                <a:avLst/>
                <a:gdLst>
                  <a:gd name="T0" fmla="*/ 12 w 12"/>
                  <a:gd name="T1" fmla="*/ 7 h 7"/>
                  <a:gd name="T2" fmla="*/ 12 w 12"/>
                  <a:gd name="T3" fmla="*/ 7 h 7"/>
                  <a:gd name="T4" fmla="*/ 0 w 12"/>
                  <a:gd name="T5" fmla="*/ 0 h 7"/>
                  <a:gd name="T6" fmla="*/ 0 w 12"/>
                  <a:gd name="T7" fmla="*/ 0 h 7"/>
                  <a:gd name="T8" fmla="*/ 0 w 12"/>
                  <a:gd name="T9" fmla="*/ 0 h 7"/>
                  <a:gd name="T10" fmla="*/ 12 w 12"/>
                  <a:gd name="T11" fmla="*/ 7 h 7"/>
                  <a:gd name="T12" fmla="*/ 12 w 12"/>
                  <a:gd name="T13" fmla="*/ 7 h 7"/>
                  <a:gd name="T14" fmla="*/ 12 w 1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4" name="Freeform 36438"/>
              <p:cNvSpPr>
                <a:spLocks/>
              </p:cNvSpPr>
              <p:nvPr/>
            </p:nvSpPr>
            <p:spPr bwMode="auto">
              <a:xfrm>
                <a:off x="3054" y="2239"/>
                <a:ext cx="35" cy="19"/>
              </a:xfrm>
              <a:custGeom>
                <a:avLst/>
                <a:gdLst>
                  <a:gd name="T0" fmla="*/ 12 w 13"/>
                  <a:gd name="T1" fmla="*/ 7 h 7"/>
                  <a:gd name="T2" fmla="*/ 12 w 13"/>
                  <a:gd name="T3" fmla="*/ 7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13 w 13"/>
                  <a:gd name="T11" fmla="*/ 6 h 7"/>
                  <a:gd name="T12" fmla="*/ 13 w 13"/>
                  <a:gd name="T13" fmla="*/ 7 h 7"/>
                  <a:gd name="T14" fmla="*/ 12 w 1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5" name="Freeform 36439"/>
              <p:cNvSpPr>
                <a:spLocks/>
              </p:cNvSpPr>
              <p:nvPr/>
            </p:nvSpPr>
            <p:spPr bwMode="auto">
              <a:xfrm>
                <a:off x="3086" y="2255"/>
                <a:ext cx="19" cy="14"/>
              </a:xfrm>
              <a:custGeom>
                <a:avLst/>
                <a:gdLst>
                  <a:gd name="T0" fmla="*/ 7 w 7"/>
                  <a:gd name="T1" fmla="*/ 5 h 5"/>
                  <a:gd name="T2" fmla="*/ 7 w 7"/>
                  <a:gd name="T3" fmla="*/ 5 h 5"/>
                  <a:gd name="T4" fmla="*/ 0 w 7"/>
                  <a:gd name="T5" fmla="*/ 1 h 5"/>
                  <a:gd name="T6" fmla="*/ 0 w 7"/>
                  <a:gd name="T7" fmla="*/ 1 h 5"/>
                  <a:gd name="T8" fmla="*/ 1 w 7"/>
                  <a:gd name="T9" fmla="*/ 0 h 5"/>
                  <a:gd name="T10" fmla="*/ 7 w 7"/>
                  <a:gd name="T11" fmla="*/ 4 h 5"/>
                  <a:gd name="T12" fmla="*/ 7 w 7"/>
                  <a:gd name="T13" fmla="*/ 4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6" name="Freeform 36440"/>
              <p:cNvSpPr>
                <a:spLocks/>
              </p:cNvSpPr>
              <p:nvPr/>
            </p:nvSpPr>
            <p:spPr bwMode="auto">
              <a:xfrm>
                <a:off x="3102" y="2266"/>
                <a:ext cx="51" cy="30"/>
              </a:xfrm>
              <a:custGeom>
                <a:avLst/>
                <a:gdLst>
                  <a:gd name="T0" fmla="*/ 19 w 19"/>
                  <a:gd name="T1" fmla="*/ 11 h 11"/>
                  <a:gd name="T2" fmla="*/ 18 w 19"/>
                  <a:gd name="T3" fmla="*/ 11 h 11"/>
                  <a:gd name="T4" fmla="*/ 1 w 19"/>
                  <a:gd name="T5" fmla="*/ 1 h 11"/>
                  <a:gd name="T6" fmla="*/ 1 w 19"/>
                  <a:gd name="T7" fmla="*/ 0 h 11"/>
                  <a:gd name="T8" fmla="*/ 1 w 19"/>
                  <a:gd name="T9" fmla="*/ 0 h 11"/>
                  <a:gd name="T10" fmla="*/ 19 w 19"/>
                  <a:gd name="T11" fmla="*/ 10 h 11"/>
                  <a:gd name="T12" fmla="*/ 19 w 19"/>
                  <a:gd name="T13" fmla="*/ 11 h 11"/>
                  <a:gd name="T14" fmla="*/ 19 w 19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19" y="11"/>
                    </a:moveTo>
                    <a:cubicBezTo>
                      <a:pt x="19" y="11"/>
                      <a:pt x="18" y="11"/>
                      <a:pt x="18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7" name="Freeform 36441"/>
              <p:cNvSpPr>
                <a:spLocks/>
              </p:cNvSpPr>
              <p:nvPr/>
            </p:nvSpPr>
            <p:spPr bwMode="auto">
              <a:xfrm>
                <a:off x="3121" y="2293"/>
                <a:ext cx="32" cy="19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7 h 7"/>
                  <a:gd name="T4" fmla="*/ 0 w 12"/>
                  <a:gd name="T5" fmla="*/ 7 h 7"/>
                  <a:gd name="T6" fmla="*/ 11 w 12"/>
                  <a:gd name="T7" fmla="*/ 0 h 7"/>
                  <a:gd name="T8" fmla="*/ 12 w 12"/>
                  <a:gd name="T9" fmla="*/ 0 h 7"/>
                  <a:gd name="T10" fmla="*/ 12 w 12"/>
                  <a:gd name="T11" fmla="*/ 1 h 7"/>
                  <a:gd name="T12" fmla="*/ 0 w 12"/>
                  <a:gd name="T13" fmla="*/ 7 h 7"/>
                  <a:gd name="T14" fmla="*/ 0 w 1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8" name="Freeform 36442"/>
              <p:cNvSpPr>
                <a:spLocks/>
              </p:cNvSpPr>
              <p:nvPr/>
            </p:nvSpPr>
            <p:spPr bwMode="auto">
              <a:xfrm>
                <a:off x="3121" y="2218"/>
                <a:ext cx="35" cy="94"/>
              </a:xfrm>
              <a:custGeom>
                <a:avLst/>
                <a:gdLst>
                  <a:gd name="T0" fmla="*/ 0 w 13"/>
                  <a:gd name="T1" fmla="*/ 35 h 35"/>
                  <a:gd name="T2" fmla="*/ 0 w 13"/>
                  <a:gd name="T3" fmla="*/ 35 h 35"/>
                  <a:gd name="T4" fmla="*/ 0 w 13"/>
                  <a:gd name="T5" fmla="*/ 35 h 35"/>
                  <a:gd name="T6" fmla="*/ 12 w 13"/>
                  <a:gd name="T7" fmla="*/ 0 h 35"/>
                  <a:gd name="T8" fmla="*/ 12 w 13"/>
                  <a:gd name="T9" fmla="*/ 0 h 35"/>
                  <a:gd name="T10" fmla="*/ 13 w 13"/>
                  <a:gd name="T11" fmla="*/ 0 h 35"/>
                  <a:gd name="T12" fmla="*/ 0 w 13"/>
                  <a:gd name="T13" fmla="*/ 35 h 35"/>
                  <a:gd name="T14" fmla="*/ 0 w 13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5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19" name="Freeform 36443"/>
              <p:cNvSpPr>
                <a:spLocks/>
              </p:cNvSpPr>
              <p:nvPr/>
            </p:nvSpPr>
            <p:spPr bwMode="auto">
              <a:xfrm>
                <a:off x="3118" y="2239"/>
                <a:ext cx="27" cy="8"/>
              </a:xfrm>
              <a:custGeom>
                <a:avLst/>
                <a:gdLst>
                  <a:gd name="T0" fmla="*/ 10 w 10"/>
                  <a:gd name="T1" fmla="*/ 3 h 3"/>
                  <a:gd name="T2" fmla="*/ 10 w 10"/>
                  <a:gd name="T3" fmla="*/ 3 h 3"/>
                  <a:gd name="T4" fmla="*/ 1 w 10"/>
                  <a:gd name="T5" fmla="*/ 1 h 3"/>
                  <a:gd name="T6" fmla="*/ 0 w 10"/>
                  <a:gd name="T7" fmla="*/ 1 h 3"/>
                  <a:gd name="T8" fmla="*/ 1 w 10"/>
                  <a:gd name="T9" fmla="*/ 0 h 3"/>
                  <a:gd name="T10" fmla="*/ 10 w 10"/>
                  <a:gd name="T11" fmla="*/ 3 h 3"/>
                  <a:gd name="T12" fmla="*/ 10 w 10"/>
                  <a:gd name="T13" fmla="*/ 3 h 3"/>
                  <a:gd name="T14" fmla="*/ 1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0" name="Freeform 36444"/>
              <p:cNvSpPr>
                <a:spLocks/>
              </p:cNvSpPr>
              <p:nvPr/>
            </p:nvSpPr>
            <p:spPr bwMode="auto">
              <a:xfrm>
                <a:off x="3145" y="2207"/>
                <a:ext cx="30" cy="40"/>
              </a:xfrm>
              <a:custGeom>
                <a:avLst/>
                <a:gdLst>
                  <a:gd name="T0" fmla="*/ 0 w 11"/>
                  <a:gd name="T1" fmla="*/ 15 h 15"/>
                  <a:gd name="T2" fmla="*/ 0 w 11"/>
                  <a:gd name="T3" fmla="*/ 15 h 15"/>
                  <a:gd name="T4" fmla="*/ 0 w 11"/>
                  <a:gd name="T5" fmla="*/ 15 h 15"/>
                  <a:gd name="T6" fmla="*/ 11 w 11"/>
                  <a:gd name="T7" fmla="*/ 0 h 15"/>
                  <a:gd name="T8" fmla="*/ 11 w 11"/>
                  <a:gd name="T9" fmla="*/ 0 h 15"/>
                  <a:gd name="T10" fmla="*/ 11 w 11"/>
                  <a:gd name="T11" fmla="*/ 1 h 15"/>
                  <a:gd name="T12" fmla="*/ 0 w 11"/>
                  <a:gd name="T13" fmla="*/ 15 h 15"/>
                  <a:gd name="T14" fmla="*/ 0 w 11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1" name="Freeform 36445"/>
              <p:cNvSpPr>
                <a:spLocks/>
              </p:cNvSpPr>
              <p:nvPr/>
            </p:nvSpPr>
            <p:spPr bwMode="auto">
              <a:xfrm>
                <a:off x="3209" y="2231"/>
                <a:ext cx="11" cy="30"/>
              </a:xfrm>
              <a:custGeom>
                <a:avLst/>
                <a:gdLst>
                  <a:gd name="T0" fmla="*/ 0 w 4"/>
                  <a:gd name="T1" fmla="*/ 11 h 11"/>
                  <a:gd name="T2" fmla="*/ 0 w 4"/>
                  <a:gd name="T3" fmla="*/ 11 h 11"/>
                  <a:gd name="T4" fmla="*/ 0 w 4"/>
                  <a:gd name="T5" fmla="*/ 11 h 11"/>
                  <a:gd name="T6" fmla="*/ 4 w 4"/>
                  <a:gd name="T7" fmla="*/ 0 h 11"/>
                  <a:gd name="T8" fmla="*/ 4 w 4"/>
                  <a:gd name="T9" fmla="*/ 0 h 11"/>
                  <a:gd name="T10" fmla="*/ 4 w 4"/>
                  <a:gd name="T11" fmla="*/ 0 h 11"/>
                  <a:gd name="T12" fmla="*/ 1 w 4"/>
                  <a:gd name="T13" fmla="*/ 11 h 11"/>
                  <a:gd name="T14" fmla="*/ 0 w 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2" name="Freeform 36446"/>
              <p:cNvSpPr>
                <a:spLocks/>
              </p:cNvSpPr>
              <p:nvPr/>
            </p:nvSpPr>
            <p:spPr bwMode="auto">
              <a:xfrm>
                <a:off x="3145" y="2247"/>
                <a:ext cx="67" cy="14"/>
              </a:xfrm>
              <a:custGeom>
                <a:avLst/>
                <a:gdLst>
                  <a:gd name="T0" fmla="*/ 24 w 25"/>
                  <a:gd name="T1" fmla="*/ 5 h 5"/>
                  <a:gd name="T2" fmla="*/ 24 w 25"/>
                  <a:gd name="T3" fmla="*/ 5 h 5"/>
                  <a:gd name="T4" fmla="*/ 0 w 25"/>
                  <a:gd name="T5" fmla="*/ 0 h 5"/>
                  <a:gd name="T6" fmla="*/ 0 w 25"/>
                  <a:gd name="T7" fmla="*/ 0 h 5"/>
                  <a:gd name="T8" fmla="*/ 0 w 25"/>
                  <a:gd name="T9" fmla="*/ 0 h 5"/>
                  <a:gd name="T10" fmla="*/ 24 w 25"/>
                  <a:gd name="T11" fmla="*/ 5 h 5"/>
                  <a:gd name="T12" fmla="*/ 25 w 25"/>
                  <a:gd name="T13" fmla="*/ 5 h 5"/>
                  <a:gd name="T14" fmla="*/ 24 w 2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">
                    <a:moveTo>
                      <a:pt x="24" y="5"/>
                    </a:moveTo>
                    <a:cubicBezTo>
                      <a:pt x="24" y="5"/>
                      <a:pt x="24" y="5"/>
                      <a:pt x="24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3" name="Freeform 36447"/>
              <p:cNvSpPr>
                <a:spLocks/>
              </p:cNvSpPr>
              <p:nvPr/>
            </p:nvSpPr>
            <p:spPr bwMode="auto">
              <a:xfrm>
                <a:off x="3150" y="2261"/>
                <a:ext cx="62" cy="35"/>
              </a:xfrm>
              <a:custGeom>
                <a:avLst/>
                <a:gdLst>
                  <a:gd name="T0" fmla="*/ 1 w 23"/>
                  <a:gd name="T1" fmla="*/ 13 h 13"/>
                  <a:gd name="T2" fmla="*/ 0 w 23"/>
                  <a:gd name="T3" fmla="*/ 13 h 13"/>
                  <a:gd name="T4" fmla="*/ 0 w 23"/>
                  <a:gd name="T5" fmla="*/ 12 h 13"/>
                  <a:gd name="T6" fmla="*/ 22 w 23"/>
                  <a:gd name="T7" fmla="*/ 0 h 13"/>
                  <a:gd name="T8" fmla="*/ 22 w 23"/>
                  <a:gd name="T9" fmla="*/ 0 h 13"/>
                  <a:gd name="T10" fmla="*/ 22 w 23"/>
                  <a:gd name="T11" fmla="*/ 0 h 13"/>
                  <a:gd name="T12" fmla="*/ 1 w 23"/>
                  <a:gd name="T13" fmla="*/ 13 h 13"/>
                  <a:gd name="T14" fmla="*/ 1 w 2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4" name="Freeform 36448"/>
              <p:cNvSpPr>
                <a:spLocks/>
              </p:cNvSpPr>
              <p:nvPr/>
            </p:nvSpPr>
            <p:spPr bwMode="auto">
              <a:xfrm>
                <a:off x="3150" y="2231"/>
                <a:ext cx="70" cy="65"/>
              </a:xfrm>
              <a:custGeom>
                <a:avLst/>
                <a:gdLst>
                  <a:gd name="T0" fmla="*/ 1 w 26"/>
                  <a:gd name="T1" fmla="*/ 24 h 24"/>
                  <a:gd name="T2" fmla="*/ 0 w 26"/>
                  <a:gd name="T3" fmla="*/ 24 h 24"/>
                  <a:gd name="T4" fmla="*/ 0 w 26"/>
                  <a:gd name="T5" fmla="*/ 23 h 24"/>
                  <a:gd name="T6" fmla="*/ 26 w 26"/>
                  <a:gd name="T7" fmla="*/ 0 h 24"/>
                  <a:gd name="T8" fmla="*/ 26 w 26"/>
                  <a:gd name="T9" fmla="*/ 0 h 24"/>
                  <a:gd name="T10" fmla="*/ 26 w 26"/>
                  <a:gd name="T11" fmla="*/ 0 h 24"/>
                  <a:gd name="T12" fmla="*/ 1 w 26"/>
                  <a:gd name="T13" fmla="*/ 24 h 24"/>
                  <a:gd name="T14" fmla="*/ 1 w 2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1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5" name="Freeform 36449"/>
              <p:cNvSpPr>
                <a:spLocks/>
              </p:cNvSpPr>
              <p:nvPr/>
            </p:nvSpPr>
            <p:spPr bwMode="auto">
              <a:xfrm>
                <a:off x="3217" y="2169"/>
                <a:ext cx="27" cy="62"/>
              </a:xfrm>
              <a:custGeom>
                <a:avLst/>
                <a:gdLst>
                  <a:gd name="T0" fmla="*/ 1 w 10"/>
                  <a:gd name="T1" fmla="*/ 23 h 23"/>
                  <a:gd name="T2" fmla="*/ 1 w 10"/>
                  <a:gd name="T3" fmla="*/ 23 h 23"/>
                  <a:gd name="T4" fmla="*/ 1 w 10"/>
                  <a:gd name="T5" fmla="*/ 23 h 23"/>
                  <a:gd name="T6" fmla="*/ 9 w 10"/>
                  <a:gd name="T7" fmla="*/ 0 h 23"/>
                  <a:gd name="T8" fmla="*/ 10 w 10"/>
                  <a:gd name="T9" fmla="*/ 0 h 23"/>
                  <a:gd name="T10" fmla="*/ 10 w 10"/>
                  <a:gd name="T11" fmla="*/ 0 h 23"/>
                  <a:gd name="T12" fmla="*/ 1 w 10"/>
                  <a:gd name="T13" fmla="*/ 23 h 23"/>
                  <a:gd name="T14" fmla="*/ 1 w 10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3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1" y="2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6" name="Freeform 36450"/>
              <p:cNvSpPr>
                <a:spLocks/>
              </p:cNvSpPr>
              <p:nvPr/>
            </p:nvSpPr>
            <p:spPr bwMode="auto">
              <a:xfrm>
                <a:off x="3153" y="2218"/>
                <a:ext cx="67" cy="13"/>
              </a:xfrm>
              <a:custGeom>
                <a:avLst/>
                <a:gdLst>
                  <a:gd name="T0" fmla="*/ 25 w 25"/>
                  <a:gd name="T1" fmla="*/ 5 h 5"/>
                  <a:gd name="T2" fmla="*/ 25 w 25"/>
                  <a:gd name="T3" fmla="*/ 5 h 5"/>
                  <a:gd name="T4" fmla="*/ 0 w 25"/>
                  <a:gd name="T5" fmla="*/ 0 h 5"/>
                  <a:gd name="T6" fmla="*/ 0 w 25"/>
                  <a:gd name="T7" fmla="*/ 0 h 5"/>
                  <a:gd name="T8" fmla="*/ 0 w 25"/>
                  <a:gd name="T9" fmla="*/ 0 h 5"/>
                  <a:gd name="T10" fmla="*/ 25 w 25"/>
                  <a:gd name="T11" fmla="*/ 5 h 5"/>
                  <a:gd name="T12" fmla="*/ 25 w 25"/>
                  <a:gd name="T13" fmla="*/ 5 h 5"/>
                  <a:gd name="T14" fmla="*/ 25 w 2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7" name="Freeform 36451"/>
              <p:cNvSpPr>
                <a:spLocks/>
              </p:cNvSpPr>
              <p:nvPr/>
            </p:nvSpPr>
            <p:spPr bwMode="auto">
              <a:xfrm>
                <a:off x="3153" y="2218"/>
                <a:ext cx="72" cy="118"/>
              </a:xfrm>
              <a:custGeom>
                <a:avLst/>
                <a:gdLst>
                  <a:gd name="T0" fmla="*/ 27 w 27"/>
                  <a:gd name="T1" fmla="*/ 44 h 44"/>
                  <a:gd name="T2" fmla="*/ 27 w 27"/>
                  <a:gd name="T3" fmla="*/ 44 h 44"/>
                  <a:gd name="T4" fmla="*/ 0 w 27"/>
                  <a:gd name="T5" fmla="*/ 0 h 44"/>
                  <a:gd name="T6" fmla="*/ 0 w 27"/>
                  <a:gd name="T7" fmla="*/ 0 h 44"/>
                  <a:gd name="T8" fmla="*/ 1 w 27"/>
                  <a:gd name="T9" fmla="*/ 0 h 44"/>
                  <a:gd name="T10" fmla="*/ 27 w 27"/>
                  <a:gd name="T11" fmla="*/ 44 h 44"/>
                  <a:gd name="T12" fmla="*/ 27 w 27"/>
                  <a:gd name="T13" fmla="*/ 44 h 44"/>
                  <a:gd name="T14" fmla="*/ 27 w 2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4">
                    <a:moveTo>
                      <a:pt x="27" y="44"/>
                    </a:moveTo>
                    <a:cubicBezTo>
                      <a:pt x="27" y="44"/>
                      <a:pt x="27" y="44"/>
                      <a:pt x="27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8" name="Freeform 36452"/>
              <p:cNvSpPr>
                <a:spLocks/>
              </p:cNvSpPr>
              <p:nvPr/>
            </p:nvSpPr>
            <p:spPr bwMode="auto">
              <a:xfrm>
                <a:off x="3075" y="2255"/>
                <a:ext cx="150" cy="81"/>
              </a:xfrm>
              <a:custGeom>
                <a:avLst/>
                <a:gdLst>
                  <a:gd name="T0" fmla="*/ 56 w 56"/>
                  <a:gd name="T1" fmla="*/ 30 h 30"/>
                  <a:gd name="T2" fmla="*/ 56 w 56"/>
                  <a:gd name="T3" fmla="*/ 30 h 30"/>
                  <a:gd name="T4" fmla="*/ 0 w 56"/>
                  <a:gd name="T5" fmla="*/ 0 h 30"/>
                  <a:gd name="T6" fmla="*/ 0 w 56"/>
                  <a:gd name="T7" fmla="*/ 0 h 30"/>
                  <a:gd name="T8" fmla="*/ 0 w 56"/>
                  <a:gd name="T9" fmla="*/ 0 h 30"/>
                  <a:gd name="T10" fmla="*/ 56 w 56"/>
                  <a:gd name="T11" fmla="*/ 30 h 30"/>
                  <a:gd name="T12" fmla="*/ 56 w 56"/>
                  <a:gd name="T13" fmla="*/ 30 h 30"/>
                  <a:gd name="T14" fmla="*/ 56 w 5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0">
                    <a:moveTo>
                      <a:pt x="56" y="30"/>
                    </a:moveTo>
                    <a:cubicBezTo>
                      <a:pt x="56" y="30"/>
                      <a:pt x="56" y="30"/>
                      <a:pt x="56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29" name="Freeform 36453"/>
              <p:cNvSpPr>
                <a:spLocks/>
              </p:cNvSpPr>
              <p:nvPr/>
            </p:nvSpPr>
            <p:spPr bwMode="auto">
              <a:xfrm>
                <a:off x="3223" y="2169"/>
                <a:ext cx="21" cy="11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0 w 8"/>
                  <a:gd name="T5" fmla="*/ 4 h 4"/>
                  <a:gd name="T6" fmla="*/ 7 w 8"/>
                  <a:gd name="T7" fmla="*/ 0 h 4"/>
                  <a:gd name="T8" fmla="*/ 8 w 8"/>
                  <a:gd name="T9" fmla="*/ 0 h 4"/>
                  <a:gd name="T10" fmla="*/ 8 w 8"/>
                  <a:gd name="T11" fmla="*/ 0 h 4"/>
                  <a:gd name="T12" fmla="*/ 0 w 8"/>
                  <a:gd name="T13" fmla="*/ 4 h 4"/>
                  <a:gd name="T14" fmla="*/ 0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0" name="Freeform 36454"/>
              <p:cNvSpPr>
                <a:spLocks/>
              </p:cNvSpPr>
              <p:nvPr/>
            </p:nvSpPr>
            <p:spPr bwMode="auto">
              <a:xfrm>
                <a:off x="3172" y="2180"/>
                <a:ext cx="53" cy="30"/>
              </a:xfrm>
              <a:custGeom>
                <a:avLst/>
                <a:gdLst>
                  <a:gd name="T0" fmla="*/ 1 w 20"/>
                  <a:gd name="T1" fmla="*/ 11 h 11"/>
                  <a:gd name="T2" fmla="*/ 1 w 20"/>
                  <a:gd name="T3" fmla="*/ 11 h 11"/>
                  <a:gd name="T4" fmla="*/ 1 w 20"/>
                  <a:gd name="T5" fmla="*/ 10 h 11"/>
                  <a:gd name="T6" fmla="*/ 19 w 20"/>
                  <a:gd name="T7" fmla="*/ 0 h 11"/>
                  <a:gd name="T8" fmla="*/ 20 w 20"/>
                  <a:gd name="T9" fmla="*/ 0 h 11"/>
                  <a:gd name="T10" fmla="*/ 19 w 20"/>
                  <a:gd name="T11" fmla="*/ 0 h 11"/>
                  <a:gd name="T12" fmla="*/ 1 w 20"/>
                  <a:gd name="T13" fmla="*/ 11 h 11"/>
                  <a:gd name="T14" fmla="*/ 1 w 2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1" name="Freeform 36455"/>
              <p:cNvSpPr>
                <a:spLocks/>
              </p:cNvSpPr>
              <p:nvPr/>
            </p:nvSpPr>
            <p:spPr bwMode="auto">
              <a:xfrm>
                <a:off x="3110" y="2207"/>
                <a:ext cx="46" cy="11"/>
              </a:xfrm>
              <a:custGeom>
                <a:avLst/>
                <a:gdLst>
                  <a:gd name="T0" fmla="*/ 16 w 17"/>
                  <a:gd name="T1" fmla="*/ 4 h 4"/>
                  <a:gd name="T2" fmla="*/ 16 w 17"/>
                  <a:gd name="T3" fmla="*/ 4 h 4"/>
                  <a:gd name="T4" fmla="*/ 0 w 17"/>
                  <a:gd name="T5" fmla="*/ 1 h 4"/>
                  <a:gd name="T6" fmla="*/ 0 w 17"/>
                  <a:gd name="T7" fmla="*/ 1 h 4"/>
                  <a:gd name="T8" fmla="*/ 0 w 17"/>
                  <a:gd name="T9" fmla="*/ 0 h 4"/>
                  <a:gd name="T10" fmla="*/ 16 w 17"/>
                  <a:gd name="T11" fmla="*/ 4 h 4"/>
                  <a:gd name="T12" fmla="*/ 17 w 17"/>
                  <a:gd name="T13" fmla="*/ 4 h 4"/>
                  <a:gd name="T14" fmla="*/ 16 w 1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6" y="4"/>
                    </a:moveTo>
                    <a:cubicBezTo>
                      <a:pt x="16" y="4"/>
                      <a:pt x="16" y="4"/>
                      <a:pt x="16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2" name="Freeform 36456"/>
              <p:cNvSpPr>
                <a:spLocks/>
              </p:cNvSpPr>
              <p:nvPr/>
            </p:nvSpPr>
            <p:spPr bwMode="auto">
              <a:xfrm>
                <a:off x="3153" y="2180"/>
                <a:ext cx="72" cy="38"/>
              </a:xfrm>
              <a:custGeom>
                <a:avLst/>
                <a:gdLst>
                  <a:gd name="T0" fmla="*/ 0 w 27"/>
                  <a:gd name="T1" fmla="*/ 14 h 14"/>
                  <a:gd name="T2" fmla="*/ 0 w 27"/>
                  <a:gd name="T3" fmla="*/ 14 h 14"/>
                  <a:gd name="T4" fmla="*/ 0 w 27"/>
                  <a:gd name="T5" fmla="*/ 14 h 14"/>
                  <a:gd name="T6" fmla="*/ 26 w 27"/>
                  <a:gd name="T7" fmla="*/ 0 h 14"/>
                  <a:gd name="T8" fmla="*/ 27 w 27"/>
                  <a:gd name="T9" fmla="*/ 0 h 14"/>
                  <a:gd name="T10" fmla="*/ 26 w 27"/>
                  <a:gd name="T11" fmla="*/ 0 h 14"/>
                  <a:gd name="T12" fmla="*/ 0 w 27"/>
                  <a:gd name="T13" fmla="*/ 14 h 14"/>
                  <a:gd name="T14" fmla="*/ 0 w 2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3" name="Freeform 36457"/>
              <p:cNvSpPr>
                <a:spLocks/>
              </p:cNvSpPr>
              <p:nvPr/>
            </p:nvSpPr>
            <p:spPr bwMode="auto">
              <a:xfrm>
                <a:off x="3083" y="2097"/>
                <a:ext cx="78" cy="35"/>
              </a:xfrm>
              <a:custGeom>
                <a:avLst/>
                <a:gdLst>
                  <a:gd name="T0" fmla="*/ 1 w 29"/>
                  <a:gd name="T1" fmla="*/ 13 h 13"/>
                  <a:gd name="T2" fmla="*/ 0 w 29"/>
                  <a:gd name="T3" fmla="*/ 13 h 13"/>
                  <a:gd name="T4" fmla="*/ 0 w 29"/>
                  <a:gd name="T5" fmla="*/ 12 h 13"/>
                  <a:gd name="T6" fmla="*/ 28 w 29"/>
                  <a:gd name="T7" fmla="*/ 0 h 13"/>
                  <a:gd name="T8" fmla="*/ 29 w 29"/>
                  <a:gd name="T9" fmla="*/ 1 h 13"/>
                  <a:gd name="T10" fmla="*/ 28 w 29"/>
                  <a:gd name="T11" fmla="*/ 1 h 13"/>
                  <a:gd name="T12" fmla="*/ 1 w 29"/>
                  <a:gd name="T13" fmla="*/ 13 h 13"/>
                  <a:gd name="T14" fmla="*/ 1 w 2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3">
                    <a:moveTo>
                      <a:pt x="1" y="13"/>
                    </a:move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4" name="Freeform 36458"/>
              <p:cNvSpPr>
                <a:spLocks/>
              </p:cNvSpPr>
              <p:nvPr/>
            </p:nvSpPr>
            <p:spPr bwMode="auto">
              <a:xfrm>
                <a:off x="3158" y="2070"/>
                <a:ext cx="27" cy="19"/>
              </a:xfrm>
              <a:custGeom>
                <a:avLst/>
                <a:gdLst>
                  <a:gd name="T0" fmla="*/ 10 w 10"/>
                  <a:gd name="T1" fmla="*/ 7 h 7"/>
                  <a:gd name="T2" fmla="*/ 10 w 10"/>
                  <a:gd name="T3" fmla="*/ 7 h 7"/>
                  <a:gd name="T4" fmla="*/ 0 w 10"/>
                  <a:gd name="T5" fmla="*/ 0 h 7"/>
                  <a:gd name="T6" fmla="*/ 0 w 10"/>
                  <a:gd name="T7" fmla="*/ 0 h 7"/>
                  <a:gd name="T8" fmla="*/ 1 w 10"/>
                  <a:gd name="T9" fmla="*/ 0 h 7"/>
                  <a:gd name="T10" fmla="*/ 10 w 10"/>
                  <a:gd name="T11" fmla="*/ 6 h 7"/>
                  <a:gd name="T12" fmla="*/ 10 w 10"/>
                  <a:gd name="T13" fmla="*/ 7 h 7"/>
                  <a:gd name="T14" fmla="*/ 10 w 1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5" name="Freeform 36459"/>
              <p:cNvSpPr>
                <a:spLocks/>
              </p:cNvSpPr>
              <p:nvPr/>
            </p:nvSpPr>
            <p:spPr bwMode="auto">
              <a:xfrm>
                <a:off x="3158" y="2070"/>
                <a:ext cx="3" cy="29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0 w 1"/>
                  <a:gd name="T5" fmla="*/ 11 h 11"/>
                  <a:gd name="T6" fmla="*/ 0 w 1"/>
                  <a:gd name="T7" fmla="*/ 0 h 11"/>
                  <a:gd name="T8" fmla="*/ 1 w 1"/>
                  <a:gd name="T9" fmla="*/ 0 h 11"/>
                  <a:gd name="T10" fmla="*/ 1 w 1"/>
                  <a:gd name="T11" fmla="*/ 0 h 11"/>
                  <a:gd name="T12" fmla="*/ 1 w 1"/>
                  <a:gd name="T13" fmla="*/ 11 h 11"/>
                  <a:gd name="T14" fmla="*/ 0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6" name="Freeform 36460"/>
              <p:cNvSpPr>
                <a:spLocks/>
              </p:cNvSpPr>
              <p:nvPr/>
            </p:nvSpPr>
            <p:spPr bwMode="auto">
              <a:xfrm>
                <a:off x="3158" y="2086"/>
                <a:ext cx="27" cy="13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5 h 5"/>
                  <a:gd name="T4" fmla="*/ 0 w 10"/>
                  <a:gd name="T5" fmla="*/ 4 h 5"/>
                  <a:gd name="T6" fmla="*/ 10 w 10"/>
                  <a:gd name="T7" fmla="*/ 0 h 5"/>
                  <a:gd name="T8" fmla="*/ 10 w 10"/>
                  <a:gd name="T9" fmla="*/ 0 h 5"/>
                  <a:gd name="T10" fmla="*/ 10 w 10"/>
                  <a:gd name="T11" fmla="*/ 1 h 5"/>
                  <a:gd name="T12" fmla="*/ 0 w 10"/>
                  <a:gd name="T13" fmla="*/ 5 h 5"/>
                  <a:gd name="T14" fmla="*/ 0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7" name="Freeform 36461"/>
              <p:cNvSpPr>
                <a:spLocks/>
              </p:cNvSpPr>
              <p:nvPr/>
            </p:nvSpPr>
            <p:spPr bwMode="auto">
              <a:xfrm>
                <a:off x="2984" y="2204"/>
                <a:ext cx="94" cy="51"/>
              </a:xfrm>
              <a:custGeom>
                <a:avLst/>
                <a:gdLst>
                  <a:gd name="T0" fmla="*/ 34 w 35"/>
                  <a:gd name="T1" fmla="*/ 19 h 19"/>
                  <a:gd name="T2" fmla="*/ 34 w 35"/>
                  <a:gd name="T3" fmla="*/ 19 h 19"/>
                  <a:gd name="T4" fmla="*/ 0 w 35"/>
                  <a:gd name="T5" fmla="*/ 1 h 19"/>
                  <a:gd name="T6" fmla="*/ 0 w 35"/>
                  <a:gd name="T7" fmla="*/ 0 h 19"/>
                  <a:gd name="T8" fmla="*/ 1 w 35"/>
                  <a:gd name="T9" fmla="*/ 0 h 19"/>
                  <a:gd name="T10" fmla="*/ 34 w 35"/>
                  <a:gd name="T11" fmla="*/ 19 h 19"/>
                  <a:gd name="T12" fmla="*/ 35 w 35"/>
                  <a:gd name="T13" fmla="*/ 19 h 19"/>
                  <a:gd name="T14" fmla="*/ 34 w 35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9">
                    <a:moveTo>
                      <a:pt x="34" y="19"/>
                    </a:moveTo>
                    <a:cubicBezTo>
                      <a:pt x="34" y="19"/>
                      <a:pt x="34" y="19"/>
                      <a:pt x="34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4" y="19"/>
                      <a:pt x="34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8" name="Freeform 36462"/>
              <p:cNvSpPr>
                <a:spLocks/>
              </p:cNvSpPr>
              <p:nvPr/>
            </p:nvSpPr>
            <p:spPr bwMode="auto">
              <a:xfrm>
                <a:off x="2995" y="2064"/>
                <a:ext cx="64" cy="95"/>
              </a:xfrm>
              <a:custGeom>
                <a:avLst/>
                <a:gdLst>
                  <a:gd name="T0" fmla="*/ 23 w 24"/>
                  <a:gd name="T1" fmla="*/ 35 h 35"/>
                  <a:gd name="T2" fmla="*/ 23 w 24"/>
                  <a:gd name="T3" fmla="*/ 35 h 35"/>
                  <a:gd name="T4" fmla="*/ 0 w 24"/>
                  <a:gd name="T5" fmla="*/ 0 h 35"/>
                  <a:gd name="T6" fmla="*/ 0 w 24"/>
                  <a:gd name="T7" fmla="*/ 0 h 35"/>
                  <a:gd name="T8" fmla="*/ 0 w 24"/>
                  <a:gd name="T9" fmla="*/ 0 h 35"/>
                  <a:gd name="T10" fmla="*/ 24 w 24"/>
                  <a:gd name="T11" fmla="*/ 35 h 35"/>
                  <a:gd name="T12" fmla="*/ 24 w 24"/>
                  <a:gd name="T13" fmla="*/ 35 h 35"/>
                  <a:gd name="T14" fmla="*/ 23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23" y="35"/>
                    </a:moveTo>
                    <a:cubicBezTo>
                      <a:pt x="23" y="35"/>
                      <a:pt x="23" y="35"/>
                      <a:pt x="23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39" name="Freeform 36463"/>
              <p:cNvSpPr>
                <a:spLocks/>
              </p:cNvSpPr>
              <p:nvPr/>
            </p:nvSpPr>
            <p:spPr bwMode="auto">
              <a:xfrm>
                <a:off x="3057" y="2110"/>
                <a:ext cx="2" cy="49"/>
              </a:xfrm>
              <a:custGeom>
                <a:avLst/>
                <a:gdLst>
                  <a:gd name="T0" fmla="*/ 0 w 1"/>
                  <a:gd name="T1" fmla="*/ 18 h 18"/>
                  <a:gd name="T2" fmla="*/ 0 w 1"/>
                  <a:gd name="T3" fmla="*/ 18 h 18"/>
                  <a:gd name="T4" fmla="*/ 0 w 1"/>
                  <a:gd name="T5" fmla="*/ 18 h 18"/>
                  <a:gd name="T6" fmla="*/ 1 w 1"/>
                  <a:gd name="T7" fmla="*/ 1 h 18"/>
                  <a:gd name="T8" fmla="*/ 1 w 1"/>
                  <a:gd name="T9" fmla="*/ 0 h 18"/>
                  <a:gd name="T10" fmla="*/ 1 w 1"/>
                  <a:gd name="T11" fmla="*/ 1 h 18"/>
                  <a:gd name="T12" fmla="*/ 1 w 1"/>
                  <a:gd name="T13" fmla="*/ 18 h 18"/>
                  <a:gd name="T14" fmla="*/ 0 w 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0" name="Freeform 36464"/>
              <p:cNvSpPr>
                <a:spLocks/>
              </p:cNvSpPr>
              <p:nvPr/>
            </p:nvSpPr>
            <p:spPr bwMode="auto">
              <a:xfrm>
                <a:off x="3057" y="2156"/>
                <a:ext cx="75" cy="129"/>
              </a:xfrm>
              <a:custGeom>
                <a:avLst/>
                <a:gdLst>
                  <a:gd name="T0" fmla="*/ 28 w 28"/>
                  <a:gd name="T1" fmla="*/ 48 h 48"/>
                  <a:gd name="T2" fmla="*/ 27 w 28"/>
                  <a:gd name="T3" fmla="*/ 48 h 48"/>
                  <a:gd name="T4" fmla="*/ 0 w 28"/>
                  <a:gd name="T5" fmla="*/ 1 h 48"/>
                  <a:gd name="T6" fmla="*/ 0 w 28"/>
                  <a:gd name="T7" fmla="*/ 0 h 48"/>
                  <a:gd name="T8" fmla="*/ 1 w 28"/>
                  <a:gd name="T9" fmla="*/ 1 h 48"/>
                  <a:gd name="T10" fmla="*/ 28 w 28"/>
                  <a:gd name="T11" fmla="*/ 48 h 48"/>
                  <a:gd name="T12" fmla="*/ 28 w 28"/>
                  <a:gd name="T13" fmla="*/ 48 h 48"/>
                  <a:gd name="T14" fmla="*/ 28 w 28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8">
                    <a:moveTo>
                      <a:pt x="28" y="48"/>
                    </a:moveTo>
                    <a:cubicBezTo>
                      <a:pt x="28" y="48"/>
                      <a:pt x="27" y="48"/>
                      <a:pt x="27" y="4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1" name="Freeform 36465"/>
              <p:cNvSpPr>
                <a:spLocks/>
              </p:cNvSpPr>
              <p:nvPr/>
            </p:nvSpPr>
            <p:spPr bwMode="auto">
              <a:xfrm>
                <a:off x="3121" y="2312"/>
                <a:ext cx="104" cy="24"/>
              </a:xfrm>
              <a:custGeom>
                <a:avLst/>
                <a:gdLst>
                  <a:gd name="T0" fmla="*/ 39 w 39"/>
                  <a:gd name="T1" fmla="*/ 9 h 9"/>
                  <a:gd name="T2" fmla="*/ 39 w 39"/>
                  <a:gd name="T3" fmla="*/ 9 h 9"/>
                  <a:gd name="T4" fmla="*/ 0 w 39"/>
                  <a:gd name="T5" fmla="*/ 0 h 9"/>
                  <a:gd name="T6" fmla="*/ 0 w 39"/>
                  <a:gd name="T7" fmla="*/ 0 h 9"/>
                  <a:gd name="T8" fmla="*/ 0 w 39"/>
                  <a:gd name="T9" fmla="*/ 0 h 9"/>
                  <a:gd name="T10" fmla="*/ 39 w 39"/>
                  <a:gd name="T11" fmla="*/ 9 h 9"/>
                  <a:gd name="T12" fmla="*/ 39 w 39"/>
                  <a:gd name="T13" fmla="*/ 9 h 9"/>
                  <a:gd name="T14" fmla="*/ 39 w 3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9">
                    <a:moveTo>
                      <a:pt x="39" y="9"/>
                    </a:moveTo>
                    <a:cubicBezTo>
                      <a:pt x="39" y="9"/>
                      <a:pt x="39" y="9"/>
                      <a:pt x="39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2" name="Freeform 36466"/>
              <p:cNvSpPr>
                <a:spLocks/>
              </p:cNvSpPr>
              <p:nvPr/>
            </p:nvSpPr>
            <p:spPr bwMode="auto">
              <a:xfrm>
                <a:off x="3217" y="2231"/>
                <a:ext cx="102" cy="54"/>
              </a:xfrm>
              <a:custGeom>
                <a:avLst/>
                <a:gdLst>
                  <a:gd name="T0" fmla="*/ 38 w 38"/>
                  <a:gd name="T1" fmla="*/ 20 h 20"/>
                  <a:gd name="T2" fmla="*/ 38 w 38"/>
                  <a:gd name="T3" fmla="*/ 20 h 20"/>
                  <a:gd name="T4" fmla="*/ 1 w 38"/>
                  <a:gd name="T5" fmla="*/ 0 h 20"/>
                  <a:gd name="T6" fmla="*/ 1 w 38"/>
                  <a:gd name="T7" fmla="*/ 0 h 20"/>
                  <a:gd name="T8" fmla="*/ 1 w 38"/>
                  <a:gd name="T9" fmla="*/ 0 h 20"/>
                  <a:gd name="T10" fmla="*/ 38 w 38"/>
                  <a:gd name="T11" fmla="*/ 19 h 20"/>
                  <a:gd name="T12" fmla="*/ 38 w 38"/>
                  <a:gd name="T13" fmla="*/ 20 h 20"/>
                  <a:gd name="T14" fmla="*/ 38 w 3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3" name="Freeform 36467"/>
              <p:cNvSpPr>
                <a:spLocks/>
              </p:cNvSpPr>
              <p:nvPr/>
            </p:nvSpPr>
            <p:spPr bwMode="auto">
              <a:xfrm>
                <a:off x="3083" y="2129"/>
                <a:ext cx="137" cy="102"/>
              </a:xfrm>
              <a:custGeom>
                <a:avLst/>
                <a:gdLst>
                  <a:gd name="T0" fmla="*/ 51 w 51"/>
                  <a:gd name="T1" fmla="*/ 38 h 38"/>
                  <a:gd name="T2" fmla="*/ 51 w 51"/>
                  <a:gd name="T3" fmla="*/ 38 h 38"/>
                  <a:gd name="T4" fmla="*/ 0 w 51"/>
                  <a:gd name="T5" fmla="*/ 1 h 38"/>
                  <a:gd name="T6" fmla="*/ 0 w 51"/>
                  <a:gd name="T7" fmla="*/ 1 h 38"/>
                  <a:gd name="T8" fmla="*/ 1 w 51"/>
                  <a:gd name="T9" fmla="*/ 0 h 38"/>
                  <a:gd name="T10" fmla="*/ 51 w 51"/>
                  <a:gd name="T11" fmla="*/ 38 h 38"/>
                  <a:gd name="T12" fmla="*/ 51 w 51"/>
                  <a:gd name="T13" fmla="*/ 38 h 38"/>
                  <a:gd name="T14" fmla="*/ 51 w 51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8">
                    <a:moveTo>
                      <a:pt x="51" y="38"/>
                    </a:moveTo>
                    <a:cubicBezTo>
                      <a:pt x="51" y="38"/>
                      <a:pt x="51" y="38"/>
                      <a:pt x="51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4" name="Freeform 36468"/>
              <p:cNvSpPr>
                <a:spLocks/>
              </p:cNvSpPr>
              <p:nvPr/>
            </p:nvSpPr>
            <p:spPr bwMode="auto">
              <a:xfrm>
                <a:off x="3172" y="2207"/>
                <a:ext cx="48" cy="24"/>
              </a:xfrm>
              <a:custGeom>
                <a:avLst/>
                <a:gdLst>
                  <a:gd name="T0" fmla="*/ 18 w 18"/>
                  <a:gd name="T1" fmla="*/ 9 h 9"/>
                  <a:gd name="T2" fmla="*/ 18 w 18"/>
                  <a:gd name="T3" fmla="*/ 9 h 9"/>
                  <a:gd name="T4" fmla="*/ 1 w 18"/>
                  <a:gd name="T5" fmla="*/ 1 h 9"/>
                  <a:gd name="T6" fmla="*/ 1 w 18"/>
                  <a:gd name="T7" fmla="*/ 0 h 9"/>
                  <a:gd name="T8" fmla="*/ 1 w 18"/>
                  <a:gd name="T9" fmla="*/ 0 h 9"/>
                  <a:gd name="T10" fmla="*/ 18 w 18"/>
                  <a:gd name="T11" fmla="*/ 9 h 9"/>
                  <a:gd name="T12" fmla="*/ 18 w 18"/>
                  <a:gd name="T13" fmla="*/ 9 h 9"/>
                  <a:gd name="T14" fmla="*/ 18 w 1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5" name="Freeform 36469"/>
              <p:cNvSpPr>
                <a:spLocks/>
              </p:cNvSpPr>
              <p:nvPr/>
            </p:nvSpPr>
            <p:spPr bwMode="auto">
              <a:xfrm>
                <a:off x="3172" y="2161"/>
                <a:ext cx="37" cy="49"/>
              </a:xfrm>
              <a:custGeom>
                <a:avLst/>
                <a:gdLst>
                  <a:gd name="T0" fmla="*/ 1 w 14"/>
                  <a:gd name="T1" fmla="*/ 18 h 18"/>
                  <a:gd name="T2" fmla="*/ 1 w 14"/>
                  <a:gd name="T3" fmla="*/ 18 h 18"/>
                  <a:gd name="T4" fmla="*/ 1 w 14"/>
                  <a:gd name="T5" fmla="*/ 17 h 18"/>
                  <a:gd name="T6" fmla="*/ 13 w 14"/>
                  <a:gd name="T7" fmla="*/ 0 h 18"/>
                  <a:gd name="T8" fmla="*/ 14 w 14"/>
                  <a:gd name="T9" fmla="*/ 0 h 18"/>
                  <a:gd name="T10" fmla="*/ 14 w 14"/>
                  <a:gd name="T11" fmla="*/ 1 h 18"/>
                  <a:gd name="T12" fmla="*/ 1 w 14"/>
                  <a:gd name="T13" fmla="*/ 18 h 18"/>
                  <a:gd name="T14" fmla="*/ 1 w 1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6" name="Freeform 36470"/>
              <p:cNvSpPr>
                <a:spLocks/>
              </p:cNvSpPr>
              <p:nvPr/>
            </p:nvSpPr>
            <p:spPr bwMode="auto">
              <a:xfrm>
                <a:off x="3207" y="2161"/>
                <a:ext cx="18" cy="19"/>
              </a:xfrm>
              <a:custGeom>
                <a:avLst/>
                <a:gdLst>
                  <a:gd name="T0" fmla="*/ 6 w 7"/>
                  <a:gd name="T1" fmla="*/ 7 h 7"/>
                  <a:gd name="T2" fmla="*/ 6 w 7"/>
                  <a:gd name="T3" fmla="*/ 7 h 7"/>
                  <a:gd name="T4" fmla="*/ 0 w 7"/>
                  <a:gd name="T5" fmla="*/ 1 h 7"/>
                  <a:gd name="T6" fmla="*/ 0 w 7"/>
                  <a:gd name="T7" fmla="*/ 0 h 7"/>
                  <a:gd name="T8" fmla="*/ 1 w 7"/>
                  <a:gd name="T9" fmla="*/ 0 h 7"/>
                  <a:gd name="T10" fmla="*/ 6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7" name="Freeform 36471"/>
              <p:cNvSpPr>
                <a:spLocks/>
              </p:cNvSpPr>
              <p:nvPr/>
            </p:nvSpPr>
            <p:spPr bwMode="auto">
              <a:xfrm>
                <a:off x="3223" y="2180"/>
                <a:ext cx="93" cy="6"/>
              </a:xfrm>
              <a:custGeom>
                <a:avLst/>
                <a:gdLst>
                  <a:gd name="T0" fmla="*/ 34 w 35"/>
                  <a:gd name="T1" fmla="*/ 2 h 2"/>
                  <a:gd name="T2" fmla="*/ 34 w 35"/>
                  <a:gd name="T3" fmla="*/ 2 h 2"/>
                  <a:gd name="T4" fmla="*/ 0 w 35"/>
                  <a:gd name="T5" fmla="*/ 0 h 2"/>
                  <a:gd name="T6" fmla="*/ 0 w 35"/>
                  <a:gd name="T7" fmla="*/ 0 h 2"/>
                  <a:gd name="T8" fmla="*/ 0 w 35"/>
                  <a:gd name="T9" fmla="*/ 0 h 2"/>
                  <a:gd name="T10" fmla="*/ 34 w 35"/>
                  <a:gd name="T11" fmla="*/ 1 h 2"/>
                  <a:gd name="T12" fmla="*/ 35 w 35"/>
                  <a:gd name="T13" fmla="*/ 1 h 2"/>
                  <a:gd name="T14" fmla="*/ 34 w 3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">
                    <a:moveTo>
                      <a:pt x="34" y="2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8" name="Freeform 36472"/>
              <p:cNvSpPr>
                <a:spLocks/>
              </p:cNvSpPr>
              <p:nvPr/>
            </p:nvSpPr>
            <p:spPr bwMode="auto">
              <a:xfrm>
                <a:off x="3241" y="2169"/>
                <a:ext cx="75" cy="17"/>
              </a:xfrm>
              <a:custGeom>
                <a:avLst/>
                <a:gdLst>
                  <a:gd name="T0" fmla="*/ 27 w 28"/>
                  <a:gd name="T1" fmla="*/ 6 h 6"/>
                  <a:gd name="T2" fmla="*/ 27 w 28"/>
                  <a:gd name="T3" fmla="*/ 6 h 6"/>
                  <a:gd name="T4" fmla="*/ 0 w 28"/>
                  <a:gd name="T5" fmla="*/ 0 h 6"/>
                  <a:gd name="T6" fmla="*/ 0 w 28"/>
                  <a:gd name="T7" fmla="*/ 0 h 6"/>
                  <a:gd name="T8" fmla="*/ 1 w 28"/>
                  <a:gd name="T9" fmla="*/ 0 h 6"/>
                  <a:gd name="T10" fmla="*/ 27 w 28"/>
                  <a:gd name="T11" fmla="*/ 5 h 6"/>
                  <a:gd name="T12" fmla="*/ 28 w 28"/>
                  <a:gd name="T13" fmla="*/ 5 h 6"/>
                  <a:gd name="T14" fmla="*/ 27 w 2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6">
                    <a:moveTo>
                      <a:pt x="27" y="6"/>
                    </a:moveTo>
                    <a:cubicBezTo>
                      <a:pt x="27" y="6"/>
                      <a:pt x="27" y="6"/>
                      <a:pt x="2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8" y="5"/>
                      <a:pt x="28" y="5"/>
                    </a:cubicBezTo>
                    <a:cubicBezTo>
                      <a:pt x="28" y="5"/>
                      <a:pt x="27" y="6"/>
                      <a:pt x="27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49" name="Freeform 36473"/>
              <p:cNvSpPr>
                <a:spLocks/>
              </p:cNvSpPr>
              <p:nvPr/>
            </p:nvSpPr>
            <p:spPr bwMode="auto">
              <a:xfrm>
                <a:off x="3207" y="2161"/>
                <a:ext cx="37" cy="8"/>
              </a:xfrm>
              <a:custGeom>
                <a:avLst/>
                <a:gdLst>
                  <a:gd name="T0" fmla="*/ 13 w 14"/>
                  <a:gd name="T1" fmla="*/ 3 h 3"/>
                  <a:gd name="T2" fmla="*/ 13 w 14"/>
                  <a:gd name="T3" fmla="*/ 3 h 3"/>
                  <a:gd name="T4" fmla="*/ 0 w 14"/>
                  <a:gd name="T5" fmla="*/ 1 h 3"/>
                  <a:gd name="T6" fmla="*/ 0 w 14"/>
                  <a:gd name="T7" fmla="*/ 0 h 3"/>
                  <a:gd name="T8" fmla="*/ 1 w 14"/>
                  <a:gd name="T9" fmla="*/ 0 h 3"/>
                  <a:gd name="T10" fmla="*/ 14 w 14"/>
                  <a:gd name="T11" fmla="*/ 3 h 3"/>
                  <a:gd name="T12" fmla="*/ 14 w 14"/>
                  <a:gd name="T13" fmla="*/ 3 h 3"/>
                  <a:gd name="T14" fmla="*/ 13 w 1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0" name="Freeform 36474"/>
              <p:cNvSpPr>
                <a:spLocks/>
              </p:cNvSpPr>
              <p:nvPr/>
            </p:nvSpPr>
            <p:spPr bwMode="auto">
              <a:xfrm>
                <a:off x="3223" y="2180"/>
                <a:ext cx="96" cy="105"/>
              </a:xfrm>
              <a:custGeom>
                <a:avLst/>
                <a:gdLst>
                  <a:gd name="T0" fmla="*/ 36 w 36"/>
                  <a:gd name="T1" fmla="*/ 39 h 39"/>
                  <a:gd name="T2" fmla="*/ 36 w 36"/>
                  <a:gd name="T3" fmla="*/ 39 h 39"/>
                  <a:gd name="T4" fmla="*/ 0 w 36"/>
                  <a:gd name="T5" fmla="*/ 0 h 39"/>
                  <a:gd name="T6" fmla="*/ 0 w 36"/>
                  <a:gd name="T7" fmla="*/ 0 h 39"/>
                  <a:gd name="T8" fmla="*/ 0 w 36"/>
                  <a:gd name="T9" fmla="*/ 0 h 39"/>
                  <a:gd name="T10" fmla="*/ 36 w 36"/>
                  <a:gd name="T11" fmla="*/ 39 h 39"/>
                  <a:gd name="T12" fmla="*/ 36 w 36"/>
                  <a:gd name="T13" fmla="*/ 39 h 39"/>
                  <a:gd name="T14" fmla="*/ 36 w 36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9">
                    <a:moveTo>
                      <a:pt x="36" y="39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1" name="Freeform 36475"/>
              <p:cNvSpPr>
                <a:spLocks/>
              </p:cNvSpPr>
              <p:nvPr/>
            </p:nvSpPr>
            <p:spPr bwMode="auto">
              <a:xfrm>
                <a:off x="3083" y="2051"/>
                <a:ext cx="83" cy="81"/>
              </a:xfrm>
              <a:custGeom>
                <a:avLst/>
                <a:gdLst>
                  <a:gd name="T0" fmla="*/ 1 w 31"/>
                  <a:gd name="T1" fmla="*/ 30 h 30"/>
                  <a:gd name="T2" fmla="*/ 0 w 31"/>
                  <a:gd name="T3" fmla="*/ 30 h 30"/>
                  <a:gd name="T4" fmla="*/ 0 w 31"/>
                  <a:gd name="T5" fmla="*/ 29 h 30"/>
                  <a:gd name="T6" fmla="*/ 30 w 31"/>
                  <a:gd name="T7" fmla="*/ 0 h 30"/>
                  <a:gd name="T8" fmla="*/ 31 w 31"/>
                  <a:gd name="T9" fmla="*/ 0 h 30"/>
                  <a:gd name="T10" fmla="*/ 31 w 31"/>
                  <a:gd name="T11" fmla="*/ 1 h 30"/>
                  <a:gd name="T12" fmla="*/ 1 w 31"/>
                  <a:gd name="T13" fmla="*/ 30 h 30"/>
                  <a:gd name="T14" fmla="*/ 1 w 3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30"/>
                    </a:move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2" name="Freeform 36476"/>
              <p:cNvSpPr>
                <a:spLocks/>
              </p:cNvSpPr>
              <p:nvPr/>
            </p:nvSpPr>
            <p:spPr bwMode="auto">
              <a:xfrm>
                <a:off x="3164" y="1986"/>
                <a:ext cx="27" cy="68"/>
              </a:xfrm>
              <a:custGeom>
                <a:avLst/>
                <a:gdLst>
                  <a:gd name="T0" fmla="*/ 1 w 10"/>
                  <a:gd name="T1" fmla="*/ 25 h 25"/>
                  <a:gd name="T2" fmla="*/ 0 w 10"/>
                  <a:gd name="T3" fmla="*/ 25 h 25"/>
                  <a:gd name="T4" fmla="*/ 0 w 10"/>
                  <a:gd name="T5" fmla="*/ 24 h 25"/>
                  <a:gd name="T6" fmla="*/ 10 w 10"/>
                  <a:gd name="T7" fmla="*/ 1 h 25"/>
                  <a:gd name="T8" fmla="*/ 10 w 10"/>
                  <a:gd name="T9" fmla="*/ 0 h 25"/>
                  <a:gd name="T10" fmla="*/ 10 w 10"/>
                  <a:gd name="T11" fmla="*/ 1 h 25"/>
                  <a:gd name="T12" fmla="*/ 1 w 10"/>
                  <a:gd name="T13" fmla="*/ 25 h 25"/>
                  <a:gd name="T14" fmla="*/ 1 w 1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5">
                    <a:moveTo>
                      <a:pt x="1" y="25"/>
                    </a:move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3" name="Freeform 36477"/>
              <p:cNvSpPr>
                <a:spLocks/>
              </p:cNvSpPr>
              <p:nvPr/>
            </p:nvSpPr>
            <p:spPr bwMode="auto">
              <a:xfrm>
                <a:off x="3191" y="1951"/>
                <a:ext cx="2" cy="38"/>
              </a:xfrm>
              <a:custGeom>
                <a:avLst/>
                <a:gdLst>
                  <a:gd name="T0" fmla="*/ 0 w 1"/>
                  <a:gd name="T1" fmla="*/ 14 h 14"/>
                  <a:gd name="T2" fmla="*/ 0 w 1"/>
                  <a:gd name="T3" fmla="*/ 14 h 14"/>
                  <a:gd name="T4" fmla="*/ 0 w 1"/>
                  <a:gd name="T5" fmla="*/ 14 h 14"/>
                  <a:gd name="T6" fmla="*/ 0 w 1"/>
                  <a:gd name="T7" fmla="*/ 0 h 14"/>
                  <a:gd name="T8" fmla="*/ 1 w 1"/>
                  <a:gd name="T9" fmla="*/ 0 h 14"/>
                  <a:gd name="T10" fmla="*/ 1 w 1"/>
                  <a:gd name="T11" fmla="*/ 0 h 14"/>
                  <a:gd name="T12" fmla="*/ 0 w 1"/>
                  <a:gd name="T13" fmla="*/ 14 h 14"/>
                  <a:gd name="T14" fmla="*/ 0 w 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4" name="Freeform 36478"/>
              <p:cNvSpPr>
                <a:spLocks/>
              </p:cNvSpPr>
              <p:nvPr/>
            </p:nvSpPr>
            <p:spPr bwMode="auto">
              <a:xfrm>
                <a:off x="3188" y="1911"/>
                <a:ext cx="5" cy="40"/>
              </a:xfrm>
              <a:custGeom>
                <a:avLst/>
                <a:gdLst>
                  <a:gd name="T0" fmla="*/ 2 w 2"/>
                  <a:gd name="T1" fmla="*/ 15 h 15"/>
                  <a:gd name="T2" fmla="*/ 1 w 2"/>
                  <a:gd name="T3" fmla="*/ 15 h 15"/>
                  <a:gd name="T4" fmla="*/ 0 w 2"/>
                  <a:gd name="T5" fmla="*/ 0 h 15"/>
                  <a:gd name="T6" fmla="*/ 0 w 2"/>
                  <a:gd name="T7" fmla="*/ 0 h 15"/>
                  <a:gd name="T8" fmla="*/ 0 w 2"/>
                  <a:gd name="T9" fmla="*/ 0 h 15"/>
                  <a:gd name="T10" fmla="*/ 2 w 2"/>
                  <a:gd name="T11" fmla="*/ 15 h 15"/>
                  <a:gd name="T12" fmla="*/ 2 w 2"/>
                  <a:gd name="T13" fmla="*/ 15 h 15"/>
                  <a:gd name="T14" fmla="*/ 2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2" y="15"/>
                      <a:pt x="1" y="15"/>
                      <a:pt x="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5" name="Freeform 36479"/>
              <p:cNvSpPr>
                <a:spLocks/>
              </p:cNvSpPr>
              <p:nvPr/>
            </p:nvSpPr>
            <p:spPr bwMode="auto">
              <a:xfrm>
                <a:off x="3175" y="1868"/>
                <a:ext cx="13" cy="4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6 h 16"/>
                  <a:gd name="T4" fmla="*/ 0 w 5"/>
                  <a:gd name="T5" fmla="*/ 0 h 16"/>
                  <a:gd name="T6" fmla="*/ 0 w 5"/>
                  <a:gd name="T7" fmla="*/ 0 h 16"/>
                  <a:gd name="T8" fmla="*/ 1 w 5"/>
                  <a:gd name="T9" fmla="*/ 0 h 16"/>
                  <a:gd name="T10" fmla="*/ 5 w 5"/>
                  <a:gd name="T11" fmla="*/ 16 h 16"/>
                  <a:gd name="T12" fmla="*/ 5 w 5"/>
                  <a:gd name="T13" fmla="*/ 16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6" name="Freeform 36480"/>
              <p:cNvSpPr>
                <a:spLocks/>
              </p:cNvSpPr>
              <p:nvPr/>
            </p:nvSpPr>
            <p:spPr bwMode="auto">
              <a:xfrm>
                <a:off x="3158" y="1830"/>
                <a:ext cx="19" cy="38"/>
              </a:xfrm>
              <a:custGeom>
                <a:avLst/>
                <a:gdLst>
                  <a:gd name="T0" fmla="*/ 6 w 7"/>
                  <a:gd name="T1" fmla="*/ 14 h 14"/>
                  <a:gd name="T2" fmla="*/ 6 w 7"/>
                  <a:gd name="T3" fmla="*/ 14 h 14"/>
                  <a:gd name="T4" fmla="*/ 0 w 7"/>
                  <a:gd name="T5" fmla="*/ 1 h 14"/>
                  <a:gd name="T6" fmla="*/ 0 w 7"/>
                  <a:gd name="T7" fmla="*/ 1 h 14"/>
                  <a:gd name="T8" fmla="*/ 0 w 7"/>
                  <a:gd name="T9" fmla="*/ 1 h 14"/>
                  <a:gd name="T10" fmla="*/ 7 w 7"/>
                  <a:gd name="T11" fmla="*/ 14 h 14"/>
                  <a:gd name="T12" fmla="*/ 7 w 7"/>
                  <a:gd name="T13" fmla="*/ 14 h 14"/>
                  <a:gd name="T14" fmla="*/ 6 w 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7" name="Freeform 36481"/>
              <p:cNvSpPr>
                <a:spLocks/>
              </p:cNvSpPr>
              <p:nvPr/>
            </p:nvSpPr>
            <p:spPr bwMode="auto">
              <a:xfrm>
                <a:off x="3129" y="1793"/>
                <a:ext cx="29" cy="40"/>
              </a:xfrm>
              <a:custGeom>
                <a:avLst/>
                <a:gdLst>
                  <a:gd name="T0" fmla="*/ 11 w 11"/>
                  <a:gd name="T1" fmla="*/ 15 h 15"/>
                  <a:gd name="T2" fmla="*/ 11 w 11"/>
                  <a:gd name="T3" fmla="*/ 15 h 15"/>
                  <a:gd name="T4" fmla="*/ 0 w 11"/>
                  <a:gd name="T5" fmla="*/ 1 h 15"/>
                  <a:gd name="T6" fmla="*/ 0 w 11"/>
                  <a:gd name="T7" fmla="*/ 0 h 15"/>
                  <a:gd name="T8" fmla="*/ 1 w 11"/>
                  <a:gd name="T9" fmla="*/ 0 h 15"/>
                  <a:gd name="T10" fmla="*/ 11 w 11"/>
                  <a:gd name="T11" fmla="*/ 15 h 15"/>
                  <a:gd name="T12" fmla="*/ 11 w 11"/>
                  <a:gd name="T13" fmla="*/ 15 h 15"/>
                  <a:gd name="T14" fmla="*/ 11 w 11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11" y="15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8" name="Freeform 36482"/>
              <p:cNvSpPr>
                <a:spLocks/>
              </p:cNvSpPr>
              <p:nvPr/>
            </p:nvSpPr>
            <p:spPr bwMode="auto">
              <a:xfrm>
                <a:off x="3094" y="1763"/>
                <a:ext cx="38" cy="32"/>
              </a:xfrm>
              <a:custGeom>
                <a:avLst/>
                <a:gdLst>
                  <a:gd name="T0" fmla="*/ 14 w 14"/>
                  <a:gd name="T1" fmla="*/ 12 h 12"/>
                  <a:gd name="T2" fmla="*/ 13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0 w 14"/>
                  <a:gd name="T9" fmla="*/ 0 h 12"/>
                  <a:gd name="T10" fmla="*/ 14 w 14"/>
                  <a:gd name="T11" fmla="*/ 11 h 12"/>
                  <a:gd name="T12" fmla="*/ 14 w 14"/>
                  <a:gd name="T13" fmla="*/ 12 h 12"/>
                  <a:gd name="T14" fmla="*/ 14 w 1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cubicBezTo>
                      <a:pt x="14" y="12"/>
                      <a:pt x="14" y="12"/>
                      <a:pt x="13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59" name="Freeform 36483"/>
              <p:cNvSpPr>
                <a:spLocks/>
              </p:cNvSpPr>
              <p:nvPr/>
            </p:nvSpPr>
            <p:spPr bwMode="auto">
              <a:xfrm>
                <a:off x="2974" y="1739"/>
                <a:ext cx="64" cy="8"/>
              </a:xfrm>
              <a:custGeom>
                <a:avLst/>
                <a:gdLst>
                  <a:gd name="T0" fmla="*/ 24 w 24"/>
                  <a:gd name="T1" fmla="*/ 3 h 3"/>
                  <a:gd name="T2" fmla="*/ 24 w 24"/>
                  <a:gd name="T3" fmla="*/ 3 h 3"/>
                  <a:gd name="T4" fmla="*/ 0 w 24"/>
                  <a:gd name="T5" fmla="*/ 0 h 3"/>
                  <a:gd name="T6" fmla="*/ 0 w 24"/>
                  <a:gd name="T7" fmla="*/ 0 h 3"/>
                  <a:gd name="T8" fmla="*/ 0 w 24"/>
                  <a:gd name="T9" fmla="*/ 0 h 3"/>
                  <a:gd name="T10" fmla="*/ 24 w 24"/>
                  <a:gd name="T11" fmla="*/ 2 h 3"/>
                  <a:gd name="T12" fmla="*/ 24 w 24"/>
                  <a:gd name="T13" fmla="*/ 3 h 3"/>
                  <a:gd name="T14" fmla="*/ 24 w 2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">
                    <a:moveTo>
                      <a:pt x="24" y="3"/>
                    </a:moveTo>
                    <a:cubicBezTo>
                      <a:pt x="24" y="3"/>
                      <a:pt x="24" y="3"/>
                      <a:pt x="2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0" name="Freeform 36484"/>
              <p:cNvSpPr>
                <a:spLocks/>
              </p:cNvSpPr>
              <p:nvPr/>
            </p:nvSpPr>
            <p:spPr bwMode="auto">
              <a:xfrm>
                <a:off x="3019" y="1742"/>
                <a:ext cx="46" cy="10"/>
              </a:xfrm>
              <a:custGeom>
                <a:avLst/>
                <a:gdLst>
                  <a:gd name="T0" fmla="*/ 17 w 17"/>
                  <a:gd name="T1" fmla="*/ 4 h 4"/>
                  <a:gd name="T2" fmla="*/ 17 w 17"/>
                  <a:gd name="T3" fmla="*/ 4 h 4"/>
                  <a:gd name="T4" fmla="*/ 1 w 17"/>
                  <a:gd name="T5" fmla="*/ 0 h 4"/>
                  <a:gd name="T6" fmla="*/ 0 w 17"/>
                  <a:gd name="T7" fmla="*/ 0 h 4"/>
                  <a:gd name="T8" fmla="*/ 1 w 17"/>
                  <a:gd name="T9" fmla="*/ 0 h 4"/>
                  <a:gd name="T10" fmla="*/ 17 w 17"/>
                  <a:gd name="T11" fmla="*/ 3 h 4"/>
                  <a:gd name="T12" fmla="*/ 17 w 17"/>
                  <a:gd name="T13" fmla="*/ 4 h 4"/>
                  <a:gd name="T14" fmla="*/ 17 w 1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1" name="Freeform 36485"/>
              <p:cNvSpPr>
                <a:spLocks/>
              </p:cNvSpPr>
              <p:nvPr/>
            </p:nvSpPr>
            <p:spPr bwMode="auto">
              <a:xfrm>
                <a:off x="3065" y="1750"/>
                <a:ext cx="32" cy="13"/>
              </a:xfrm>
              <a:custGeom>
                <a:avLst/>
                <a:gdLst>
                  <a:gd name="T0" fmla="*/ 12 w 12"/>
                  <a:gd name="T1" fmla="*/ 5 h 5"/>
                  <a:gd name="T2" fmla="*/ 11 w 12"/>
                  <a:gd name="T3" fmla="*/ 5 h 5"/>
                  <a:gd name="T4" fmla="*/ 0 w 12"/>
                  <a:gd name="T5" fmla="*/ 1 h 5"/>
                  <a:gd name="T6" fmla="*/ 0 w 12"/>
                  <a:gd name="T7" fmla="*/ 0 h 5"/>
                  <a:gd name="T8" fmla="*/ 0 w 12"/>
                  <a:gd name="T9" fmla="*/ 0 h 5"/>
                  <a:gd name="T10" fmla="*/ 12 w 12"/>
                  <a:gd name="T11" fmla="*/ 5 h 5"/>
                  <a:gd name="T12" fmla="*/ 12 w 12"/>
                  <a:gd name="T13" fmla="*/ 5 h 5"/>
                  <a:gd name="T14" fmla="*/ 12 w 1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5"/>
                    </a:moveTo>
                    <a:cubicBezTo>
                      <a:pt x="12" y="5"/>
                      <a:pt x="12" y="5"/>
                      <a:pt x="11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2" name="Freeform 36486"/>
              <p:cNvSpPr>
                <a:spLocks/>
              </p:cNvSpPr>
              <p:nvPr/>
            </p:nvSpPr>
            <p:spPr bwMode="auto">
              <a:xfrm>
                <a:off x="3164" y="2016"/>
                <a:ext cx="19" cy="38"/>
              </a:xfrm>
              <a:custGeom>
                <a:avLst/>
                <a:gdLst>
                  <a:gd name="T0" fmla="*/ 1 w 7"/>
                  <a:gd name="T1" fmla="*/ 14 h 14"/>
                  <a:gd name="T2" fmla="*/ 0 w 7"/>
                  <a:gd name="T3" fmla="*/ 14 h 14"/>
                  <a:gd name="T4" fmla="*/ 0 w 7"/>
                  <a:gd name="T5" fmla="*/ 13 h 14"/>
                  <a:gd name="T6" fmla="*/ 7 w 7"/>
                  <a:gd name="T7" fmla="*/ 0 h 14"/>
                  <a:gd name="T8" fmla="*/ 7 w 7"/>
                  <a:gd name="T9" fmla="*/ 0 h 14"/>
                  <a:gd name="T10" fmla="*/ 7 w 7"/>
                  <a:gd name="T11" fmla="*/ 1 h 14"/>
                  <a:gd name="T12" fmla="*/ 1 w 7"/>
                  <a:gd name="T13" fmla="*/ 14 h 14"/>
                  <a:gd name="T14" fmla="*/ 1 w 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3" name="Freeform 36487"/>
              <p:cNvSpPr>
                <a:spLocks/>
              </p:cNvSpPr>
              <p:nvPr/>
            </p:nvSpPr>
            <p:spPr bwMode="auto">
              <a:xfrm>
                <a:off x="3183" y="1986"/>
                <a:ext cx="8" cy="33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2 h 12"/>
                  <a:gd name="T4" fmla="*/ 0 w 3"/>
                  <a:gd name="T5" fmla="*/ 12 h 12"/>
                  <a:gd name="T6" fmla="*/ 3 w 3"/>
                  <a:gd name="T7" fmla="*/ 1 h 12"/>
                  <a:gd name="T8" fmla="*/ 3 w 3"/>
                  <a:gd name="T9" fmla="*/ 0 h 12"/>
                  <a:gd name="T10" fmla="*/ 3 w 3"/>
                  <a:gd name="T11" fmla="*/ 1 h 12"/>
                  <a:gd name="T12" fmla="*/ 0 w 3"/>
                  <a:gd name="T13" fmla="*/ 12 h 12"/>
                  <a:gd name="T14" fmla="*/ 0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4" name="Freeform 36488"/>
              <p:cNvSpPr>
                <a:spLocks/>
              </p:cNvSpPr>
              <p:nvPr/>
            </p:nvSpPr>
            <p:spPr bwMode="auto">
              <a:xfrm>
                <a:off x="3011" y="1750"/>
                <a:ext cx="54" cy="99"/>
              </a:xfrm>
              <a:custGeom>
                <a:avLst/>
                <a:gdLst>
                  <a:gd name="T0" fmla="*/ 0 w 20"/>
                  <a:gd name="T1" fmla="*/ 37 h 37"/>
                  <a:gd name="T2" fmla="*/ 0 w 20"/>
                  <a:gd name="T3" fmla="*/ 37 h 37"/>
                  <a:gd name="T4" fmla="*/ 0 w 20"/>
                  <a:gd name="T5" fmla="*/ 36 h 37"/>
                  <a:gd name="T6" fmla="*/ 20 w 20"/>
                  <a:gd name="T7" fmla="*/ 0 h 37"/>
                  <a:gd name="T8" fmla="*/ 20 w 20"/>
                  <a:gd name="T9" fmla="*/ 0 h 37"/>
                  <a:gd name="T10" fmla="*/ 20 w 20"/>
                  <a:gd name="T11" fmla="*/ 1 h 37"/>
                  <a:gd name="T12" fmla="*/ 0 w 20"/>
                  <a:gd name="T13" fmla="*/ 37 h 37"/>
                  <a:gd name="T14" fmla="*/ 0 w 2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6"/>
                      <a:pt x="0" y="3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5" name="Freeform 36489"/>
              <p:cNvSpPr>
                <a:spLocks/>
              </p:cNvSpPr>
              <p:nvPr/>
            </p:nvSpPr>
            <p:spPr bwMode="auto">
              <a:xfrm>
                <a:off x="3011" y="1744"/>
                <a:ext cx="27" cy="105"/>
              </a:xfrm>
              <a:custGeom>
                <a:avLst/>
                <a:gdLst>
                  <a:gd name="T0" fmla="*/ 0 w 10"/>
                  <a:gd name="T1" fmla="*/ 39 h 39"/>
                  <a:gd name="T2" fmla="*/ 0 w 10"/>
                  <a:gd name="T3" fmla="*/ 39 h 39"/>
                  <a:gd name="T4" fmla="*/ 0 w 10"/>
                  <a:gd name="T5" fmla="*/ 38 h 39"/>
                  <a:gd name="T6" fmla="*/ 9 w 10"/>
                  <a:gd name="T7" fmla="*/ 1 h 39"/>
                  <a:gd name="T8" fmla="*/ 10 w 10"/>
                  <a:gd name="T9" fmla="*/ 0 h 39"/>
                  <a:gd name="T10" fmla="*/ 10 w 10"/>
                  <a:gd name="T11" fmla="*/ 1 h 39"/>
                  <a:gd name="T12" fmla="*/ 0 w 10"/>
                  <a:gd name="T13" fmla="*/ 39 h 39"/>
                  <a:gd name="T14" fmla="*/ 0 w 10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6" name="Freeform 36490"/>
              <p:cNvSpPr>
                <a:spLocks/>
              </p:cNvSpPr>
              <p:nvPr/>
            </p:nvSpPr>
            <p:spPr bwMode="auto">
              <a:xfrm>
                <a:off x="2987" y="1825"/>
                <a:ext cx="24" cy="24"/>
              </a:xfrm>
              <a:custGeom>
                <a:avLst/>
                <a:gdLst>
                  <a:gd name="T0" fmla="*/ 9 w 9"/>
                  <a:gd name="T1" fmla="*/ 9 h 9"/>
                  <a:gd name="T2" fmla="*/ 9 w 9"/>
                  <a:gd name="T3" fmla="*/ 9 h 9"/>
                  <a:gd name="T4" fmla="*/ 0 w 9"/>
                  <a:gd name="T5" fmla="*/ 1 h 9"/>
                  <a:gd name="T6" fmla="*/ 0 w 9"/>
                  <a:gd name="T7" fmla="*/ 0 h 9"/>
                  <a:gd name="T8" fmla="*/ 1 w 9"/>
                  <a:gd name="T9" fmla="*/ 0 h 9"/>
                  <a:gd name="T10" fmla="*/ 9 w 9"/>
                  <a:gd name="T11" fmla="*/ 8 h 9"/>
                  <a:gd name="T12" fmla="*/ 9 w 9"/>
                  <a:gd name="T13" fmla="*/ 9 h 9"/>
                  <a:gd name="T14" fmla="*/ 9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7" name="Freeform 36491"/>
              <p:cNvSpPr>
                <a:spLocks/>
              </p:cNvSpPr>
              <p:nvPr/>
            </p:nvSpPr>
            <p:spPr bwMode="auto">
              <a:xfrm>
                <a:off x="2982" y="1825"/>
                <a:ext cx="8" cy="30"/>
              </a:xfrm>
              <a:custGeom>
                <a:avLst/>
                <a:gdLst>
                  <a:gd name="T0" fmla="*/ 1 w 3"/>
                  <a:gd name="T1" fmla="*/ 11 h 11"/>
                  <a:gd name="T2" fmla="*/ 1 w 3"/>
                  <a:gd name="T3" fmla="*/ 11 h 11"/>
                  <a:gd name="T4" fmla="*/ 0 w 3"/>
                  <a:gd name="T5" fmla="*/ 10 h 11"/>
                  <a:gd name="T6" fmla="*/ 2 w 3"/>
                  <a:gd name="T7" fmla="*/ 1 h 11"/>
                  <a:gd name="T8" fmla="*/ 3 w 3"/>
                  <a:gd name="T9" fmla="*/ 0 h 11"/>
                  <a:gd name="T10" fmla="*/ 3 w 3"/>
                  <a:gd name="T11" fmla="*/ 1 h 11"/>
                  <a:gd name="T12" fmla="*/ 1 w 3"/>
                  <a:gd name="T13" fmla="*/ 11 h 11"/>
                  <a:gd name="T14" fmla="*/ 1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8" name="Freeform 36492"/>
              <p:cNvSpPr>
                <a:spLocks/>
              </p:cNvSpPr>
              <p:nvPr/>
            </p:nvSpPr>
            <p:spPr bwMode="auto">
              <a:xfrm>
                <a:off x="2982" y="1817"/>
                <a:ext cx="93" cy="19"/>
              </a:xfrm>
              <a:custGeom>
                <a:avLst/>
                <a:gdLst>
                  <a:gd name="T0" fmla="*/ 35 w 35"/>
                  <a:gd name="T1" fmla="*/ 7 h 7"/>
                  <a:gd name="T2" fmla="*/ 35 w 35"/>
                  <a:gd name="T3" fmla="*/ 7 h 7"/>
                  <a:gd name="T4" fmla="*/ 0 w 35"/>
                  <a:gd name="T5" fmla="*/ 0 h 7"/>
                  <a:gd name="T6" fmla="*/ 0 w 35"/>
                  <a:gd name="T7" fmla="*/ 0 h 7"/>
                  <a:gd name="T8" fmla="*/ 0 w 35"/>
                  <a:gd name="T9" fmla="*/ 0 h 7"/>
                  <a:gd name="T10" fmla="*/ 35 w 35"/>
                  <a:gd name="T11" fmla="*/ 6 h 7"/>
                  <a:gd name="T12" fmla="*/ 35 w 35"/>
                  <a:gd name="T13" fmla="*/ 6 h 7"/>
                  <a:gd name="T14" fmla="*/ 35 w 3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35" y="7"/>
                    </a:moveTo>
                    <a:cubicBezTo>
                      <a:pt x="35" y="7"/>
                      <a:pt x="35" y="7"/>
                      <a:pt x="35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69" name="Freeform 36493"/>
              <p:cNvSpPr>
                <a:spLocks/>
              </p:cNvSpPr>
              <p:nvPr/>
            </p:nvSpPr>
            <p:spPr bwMode="auto">
              <a:xfrm>
                <a:off x="2987" y="1825"/>
                <a:ext cx="88" cy="11"/>
              </a:xfrm>
              <a:custGeom>
                <a:avLst/>
                <a:gdLst>
                  <a:gd name="T0" fmla="*/ 33 w 33"/>
                  <a:gd name="T1" fmla="*/ 4 h 4"/>
                  <a:gd name="T2" fmla="*/ 33 w 33"/>
                  <a:gd name="T3" fmla="*/ 4 h 4"/>
                  <a:gd name="T4" fmla="*/ 1 w 33"/>
                  <a:gd name="T5" fmla="*/ 1 h 4"/>
                  <a:gd name="T6" fmla="*/ 0 w 33"/>
                  <a:gd name="T7" fmla="*/ 1 h 4"/>
                  <a:gd name="T8" fmla="*/ 1 w 33"/>
                  <a:gd name="T9" fmla="*/ 0 h 4"/>
                  <a:gd name="T10" fmla="*/ 33 w 33"/>
                  <a:gd name="T11" fmla="*/ 3 h 4"/>
                  <a:gd name="T12" fmla="*/ 33 w 33"/>
                  <a:gd name="T13" fmla="*/ 3 h 4"/>
                  <a:gd name="T14" fmla="*/ 33 w 3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4"/>
                      <a:pt x="3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0" name="Freeform 36494"/>
              <p:cNvSpPr>
                <a:spLocks/>
              </p:cNvSpPr>
              <p:nvPr/>
            </p:nvSpPr>
            <p:spPr bwMode="auto">
              <a:xfrm>
                <a:off x="2960" y="1739"/>
                <a:ext cx="14" cy="145"/>
              </a:xfrm>
              <a:custGeom>
                <a:avLst/>
                <a:gdLst>
                  <a:gd name="T0" fmla="*/ 1 w 5"/>
                  <a:gd name="T1" fmla="*/ 54 h 54"/>
                  <a:gd name="T2" fmla="*/ 1 w 5"/>
                  <a:gd name="T3" fmla="*/ 54 h 54"/>
                  <a:gd name="T4" fmla="*/ 0 w 5"/>
                  <a:gd name="T5" fmla="*/ 53 h 54"/>
                  <a:gd name="T6" fmla="*/ 5 w 5"/>
                  <a:gd name="T7" fmla="*/ 0 h 54"/>
                  <a:gd name="T8" fmla="*/ 5 w 5"/>
                  <a:gd name="T9" fmla="*/ 0 h 54"/>
                  <a:gd name="T10" fmla="*/ 5 w 5"/>
                  <a:gd name="T11" fmla="*/ 0 h 54"/>
                  <a:gd name="T12" fmla="*/ 1 w 5"/>
                  <a:gd name="T13" fmla="*/ 53 h 54"/>
                  <a:gd name="T14" fmla="*/ 1 w 5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4"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3"/>
                      <a:pt x="0" y="5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1" name="Freeform 36495"/>
              <p:cNvSpPr>
                <a:spLocks/>
              </p:cNvSpPr>
              <p:nvPr/>
            </p:nvSpPr>
            <p:spPr bwMode="auto">
              <a:xfrm>
                <a:off x="2880" y="1857"/>
                <a:ext cx="88" cy="11"/>
              </a:xfrm>
              <a:custGeom>
                <a:avLst/>
                <a:gdLst>
                  <a:gd name="T0" fmla="*/ 33 w 33"/>
                  <a:gd name="T1" fmla="*/ 4 h 4"/>
                  <a:gd name="T2" fmla="*/ 33 w 33"/>
                  <a:gd name="T3" fmla="*/ 4 h 4"/>
                  <a:gd name="T4" fmla="*/ 1 w 33"/>
                  <a:gd name="T5" fmla="*/ 1 h 4"/>
                  <a:gd name="T6" fmla="*/ 0 w 33"/>
                  <a:gd name="T7" fmla="*/ 1 h 4"/>
                  <a:gd name="T8" fmla="*/ 1 w 33"/>
                  <a:gd name="T9" fmla="*/ 0 h 4"/>
                  <a:gd name="T10" fmla="*/ 33 w 33"/>
                  <a:gd name="T11" fmla="*/ 4 h 4"/>
                  <a:gd name="T12" fmla="*/ 33 w 33"/>
                  <a:gd name="T13" fmla="*/ 4 h 4"/>
                  <a:gd name="T14" fmla="*/ 33 w 3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2" name="Freeform 36496"/>
              <p:cNvSpPr>
                <a:spLocks/>
              </p:cNvSpPr>
              <p:nvPr/>
            </p:nvSpPr>
            <p:spPr bwMode="auto">
              <a:xfrm>
                <a:off x="2968" y="1868"/>
                <a:ext cx="38" cy="24"/>
              </a:xfrm>
              <a:custGeom>
                <a:avLst/>
                <a:gdLst>
                  <a:gd name="T0" fmla="*/ 14 w 14"/>
                  <a:gd name="T1" fmla="*/ 9 h 9"/>
                  <a:gd name="T2" fmla="*/ 14 w 14"/>
                  <a:gd name="T3" fmla="*/ 9 h 9"/>
                  <a:gd name="T4" fmla="*/ 0 w 14"/>
                  <a:gd name="T5" fmla="*/ 0 h 9"/>
                  <a:gd name="T6" fmla="*/ 0 w 14"/>
                  <a:gd name="T7" fmla="*/ 0 h 9"/>
                  <a:gd name="T8" fmla="*/ 0 w 14"/>
                  <a:gd name="T9" fmla="*/ 0 h 9"/>
                  <a:gd name="T10" fmla="*/ 14 w 14"/>
                  <a:gd name="T11" fmla="*/ 8 h 9"/>
                  <a:gd name="T12" fmla="*/ 14 w 14"/>
                  <a:gd name="T13" fmla="*/ 9 h 9"/>
                  <a:gd name="T14" fmla="*/ 14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3" name="Freeform 36497"/>
              <p:cNvSpPr>
                <a:spLocks/>
              </p:cNvSpPr>
              <p:nvPr/>
            </p:nvSpPr>
            <p:spPr bwMode="auto">
              <a:xfrm>
                <a:off x="2883" y="1825"/>
                <a:ext cx="123" cy="67"/>
              </a:xfrm>
              <a:custGeom>
                <a:avLst/>
                <a:gdLst>
                  <a:gd name="T0" fmla="*/ 46 w 46"/>
                  <a:gd name="T1" fmla="*/ 25 h 25"/>
                  <a:gd name="T2" fmla="*/ 46 w 46"/>
                  <a:gd name="T3" fmla="*/ 25 h 25"/>
                  <a:gd name="T4" fmla="*/ 0 w 46"/>
                  <a:gd name="T5" fmla="*/ 1 h 25"/>
                  <a:gd name="T6" fmla="*/ 0 w 46"/>
                  <a:gd name="T7" fmla="*/ 0 h 25"/>
                  <a:gd name="T8" fmla="*/ 1 w 46"/>
                  <a:gd name="T9" fmla="*/ 0 h 25"/>
                  <a:gd name="T10" fmla="*/ 46 w 46"/>
                  <a:gd name="T11" fmla="*/ 24 h 25"/>
                  <a:gd name="T12" fmla="*/ 46 w 46"/>
                  <a:gd name="T13" fmla="*/ 25 h 25"/>
                  <a:gd name="T14" fmla="*/ 46 w 4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5">
                    <a:moveTo>
                      <a:pt x="46" y="25"/>
                    </a:moveTo>
                    <a:cubicBezTo>
                      <a:pt x="46" y="25"/>
                      <a:pt x="46" y="25"/>
                      <a:pt x="46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6" y="24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4" name="Freeform 36498"/>
              <p:cNvSpPr>
                <a:spLocks/>
              </p:cNvSpPr>
              <p:nvPr/>
            </p:nvSpPr>
            <p:spPr bwMode="auto">
              <a:xfrm>
                <a:off x="2880" y="1825"/>
                <a:ext cx="5" cy="35"/>
              </a:xfrm>
              <a:custGeom>
                <a:avLst/>
                <a:gdLst>
                  <a:gd name="T0" fmla="*/ 1 w 2"/>
                  <a:gd name="T1" fmla="*/ 13 h 13"/>
                  <a:gd name="T2" fmla="*/ 1 w 2"/>
                  <a:gd name="T3" fmla="*/ 13 h 13"/>
                  <a:gd name="T4" fmla="*/ 0 w 2"/>
                  <a:gd name="T5" fmla="*/ 13 h 13"/>
                  <a:gd name="T6" fmla="*/ 1 w 2"/>
                  <a:gd name="T7" fmla="*/ 0 h 13"/>
                  <a:gd name="T8" fmla="*/ 2 w 2"/>
                  <a:gd name="T9" fmla="*/ 0 h 13"/>
                  <a:gd name="T10" fmla="*/ 2 w 2"/>
                  <a:gd name="T11" fmla="*/ 1 h 13"/>
                  <a:gd name="T12" fmla="*/ 1 w 2"/>
                  <a:gd name="T13" fmla="*/ 13 h 13"/>
                  <a:gd name="T14" fmla="*/ 1 w 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3">
                    <a:moveTo>
                      <a:pt x="1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5" name="Freeform 36499"/>
              <p:cNvSpPr>
                <a:spLocks/>
              </p:cNvSpPr>
              <p:nvPr/>
            </p:nvSpPr>
            <p:spPr bwMode="auto">
              <a:xfrm>
                <a:off x="2883" y="1798"/>
                <a:ext cx="13" cy="30"/>
              </a:xfrm>
              <a:custGeom>
                <a:avLst/>
                <a:gdLst>
                  <a:gd name="T0" fmla="*/ 1 w 5"/>
                  <a:gd name="T1" fmla="*/ 11 h 11"/>
                  <a:gd name="T2" fmla="*/ 0 w 5"/>
                  <a:gd name="T3" fmla="*/ 11 h 11"/>
                  <a:gd name="T4" fmla="*/ 0 w 5"/>
                  <a:gd name="T5" fmla="*/ 10 h 11"/>
                  <a:gd name="T6" fmla="*/ 5 w 5"/>
                  <a:gd name="T7" fmla="*/ 0 h 11"/>
                  <a:gd name="T8" fmla="*/ 5 w 5"/>
                  <a:gd name="T9" fmla="*/ 0 h 11"/>
                  <a:gd name="T10" fmla="*/ 5 w 5"/>
                  <a:gd name="T11" fmla="*/ 0 h 11"/>
                  <a:gd name="T12" fmla="*/ 1 w 5"/>
                  <a:gd name="T13" fmla="*/ 11 h 11"/>
                  <a:gd name="T14" fmla="*/ 1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6" name="Freeform 36500"/>
              <p:cNvSpPr>
                <a:spLocks/>
              </p:cNvSpPr>
              <p:nvPr/>
            </p:nvSpPr>
            <p:spPr bwMode="auto">
              <a:xfrm>
                <a:off x="2896" y="1769"/>
                <a:ext cx="21" cy="29"/>
              </a:xfrm>
              <a:custGeom>
                <a:avLst/>
                <a:gdLst>
                  <a:gd name="T0" fmla="*/ 0 w 8"/>
                  <a:gd name="T1" fmla="*/ 11 h 11"/>
                  <a:gd name="T2" fmla="*/ 0 w 8"/>
                  <a:gd name="T3" fmla="*/ 11 h 11"/>
                  <a:gd name="T4" fmla="*/ 0 w 8"/>
                  <a:gd name="T5" fmla="*/ 11 h 11"/>
                  <a:gd name="T6" fmla="*/ 7 w 8"/>
                  <a:gd name="T7" fmla="*/ 0 h 11"/>
                  <a:gd name="T8" fmla="*/ 7 w 8"/>
                  <a:gd name="T9" fmla="*/ 0 h 11"/>
                  <a:gd name="T10" fmla="*/ 7 w 8"/>
                  <a:gd name="T11" fmla="*/ 0 h 11"/>
                  <a:gd name="T12" fmla="*/ 0 w 8"/>
                  <a:gd name="T13" fmla="*/ 11 h 11"/>
                  <a:gd name="T14" fmla="*/ 0 w 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7" name="Freeform 36501"/>
              <p:cNvSpPr>
                <a:spLocks/>
              </p:cNvSpPr>
              <p:nvPr/>
            </p:nvSpPr>
            <p:spPr bwMode="auto">
              <a:xfrm>
                <a:off x="2915" y="1747"/>
                <a:ext cx="29" cy="22"/>
              </a:xfrm>
              <a:custGeom>
                <a:avLst/>
                <a:gdLst>
                  <a:gd name="T0" fmla="*/ 0 w 11"/>
                  <a:gd name="T1" fmla="*/ 8 h 8"/>
                  <a:gd name="T2" fmla="*/ 0 w 11"/>
                  <a:gd name="T3" fmla="*/ 8 h 8"/>
                  <a:gd name="T4" fmla="*/ 0 w 11"/>
                  <a:gd name="T5" fmla="*/ 8 h 8"/>
                  <a:gd name="T6" fmla="*/ 10 w 11"/>
                  <a:gd name="T7" fmla="*/ 0 h 8"/>
                  <a:gd name="T8" fmla="*/ 11 w 11"/>
                  <a:gd name="T9" fmla="*/ 0 h 8"/>
                  <a:gd name="T10" fmla="*/ 11 w 11"/>
                  <a:gd name="T11" fmla="*/ 1 h 8"/>
                  <a:gd name="T12" fmla="*/ 0 w 11"/>
                  <a:gd name="T13" fmla="*/ 8 h 8"/>
                  <a:gd name="T14" fmla="*/ 0 w 1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8" name="Oval 36502"/>
              <p:cNvSpPr>
                <a:spLocks noChangeArrowheads="1"/>
              </p:cNvSpPr>
              <p:nvPr/>
            </p:nvSpPr>
            <p:spPr bwMode="auto">
              <a:xfrm>
                <a:off x="3327" y="187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79" name="Oval 36503"/>
              <p:cNvSpPr>
                <a:spLocks noChangeArrowheads="1"/>
              </p:cNvSpPr>
              <p:nvPr/>
            </p:nvSpPr>
            <p:spPr bwMode="auto">
              <a:xfrm>
                <a:off x="3311" y="194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0" name="Oval 36504"/>
              <p:cNvSpPr>
                <a:spLocks noChangeArrowheads="1"/>
              </p:cNvSpPr>
              <p:nvPr/>
            </p:nvSpPr>
            <p:spPr bwMode="auto">
              <a:xfrm>
                <a:off x="3394" y="180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1" name="Oval 36505"/>
              <p:cNvSpPr>
                <a:spLocks noChangeArrowheads="1"/>
              </p:cNvSpPr>
              <p:nvPr/>
            </p:nvSpPr>
            <p:spPr bwMode="auto">
              <a:xfrm>
                <a:off x="3426" y="1838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2" name="Oval 36506"/>
              <p:cNvSpPr>
                <a:spLocks noChangeArrowheads="1"/>
              </p:cNvSpPr>
              <p:nvPr/>
            </p:nvSpPr>
            <p:spPr bwMode="auto">
              <a:xfrm>
                <a:off x="3357" y="183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3" name="Oval 36507"/>
              <p:cNvSpPr>
                <a:spLocks noChangeArrowheads="1"/>
              </p:cNvSpPr>
              <p:nvPr/>
            </p:nvSpPr>
            <p:spPr bwMode="auto">
              <a:xfrm>
                <a:off x="3437" y="179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4" name="Oval 36508"/>
              <p:cNvSpPr>
                <a:spLocks noChangeArrowheads="1"/>
              </p:cNvSpPr>
              <p:nvPr/>
            </p:nvSpPr>
            <p:spPr bwMode="auto">
              <a:xfrm>
                <a:off x="3472" y="180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5" name="Oval 36509"/>
              <p:cNvSpPr>
                <a:spLocks noChangeArrowheads="1"/>
              </p:cNvSpPr>
              <p:nvPr/>
            </p:nvSpPr>
            <p:spPr bwMode="auto">
              <a:xfrm>
                <a:off x="3448" y="180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6" name="Oval 36510"/>
              <p:cNvSpPr>
                <a:spLocks noChangeArrowheads="1"/>
              </p:cNvSpPr>
              <p:nvPr/>
            </p:nvSpPr>
            <p:spPr bwMode="auto">
              <a:xfrm>
                <a:off x="3584" y="182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7" name="Oval 36511"/>
              <p:cNvSpPr>
                <a:spLocks noChangeArrowheads="1"/>
              </p:cNvSpPr>
              <p:nvPr/>
            </p:nvSpPr>
            <p:spPr bwMode="auto">
              <a:xfrm>
                <a:off x="3552" y="180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8" name="Oval 36512"/>
              <p:cNvSpPr>
                <a:spLocks noChangeArrowheads="1"/>
              </p:cNvSpPr>
              <p:nvPr/>
            </p:nvSpPr>
            <p:spPr bwMode="auto">
              <a:xfrm>
                <a:off x="3565" y="1769"/>
                <a:ext cx="17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89" name="Oval 36513"/>
              <p:cNvSpPr>
                <a:spLocks noChangeArrowheads="1"/>
              </p:cNvSpPr>
              <p:nvPr/>
            </p:nvSpPr>
            <p:spPr bwMode="auto">
              <a:xfrm>
                <a:off x="3531" y="1760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0" name="Oval 36514"/>
              <p:cNvSpPr>
                <a:spLocks noChangeArrowheads="1"/>
              </p:cNvSpPr>
              <p:nvPr/>
            </p:nvSpPr>
            <p:spPr bwMode="auto">
              <a:xfrm>
                <a:off x="3523" y="177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1" name="Oval 36515"/>
              <p:cNvSpPr>
                <a:spLocks noChangeArrowheads="1"/>
              </p:cNvSpPr>
              <p:nvPr/>
            </p:nvSpPr>
            <p:spPr bwMode="auto">
              <a:xfrm>
                <a:off x="3485" y="177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2" name="Oval 36516"/>
              <p:cNvSpPr>
                <a:spLocks noChangeArrowheads="1"/>
              </p:cNvSpPr>
              <p:nvPr/>
            </p:nvSpPr>
            <p:spPr bwMode="auto">
              <a:xfrm>
                <a:off x="3512" y="180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3" name="Oval 36517"/>
              <p:cNvSpPr>
                <a:spLocks noChangeArrowheads="1"/>
              </p:cNvSpPr>
              <p:nvPr/>
            </p:nvSpPr>
            <p:spPr bwMode="auto">
              <a:xfrm>
                <a:off x="3673" y="178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4" name="Oval 36518"/>
              <p:cNvSpPr>
                <a:spLocks noChangeArrowheads="1"/>
              </p:cNvSpPr>
              <p:nvPr/>
            </p:nvSpPr>
            <p:spPr bwMode="auto">
              <a:xfrm>
                <a:off x="3638" y="177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5" name="Oval 36519"/>
              <p:cNvSpPr>
                <a:spLocks noChangeArrowheads="1"/>
              </p:cNvSpPr>
              <p:nvPr/>
            </p:nvSpPr>
            <p:spPr bwMode="auto">
              <a:xfrm>
                <a:off x="3603" y="176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6" name="Oval 36520"/>
              <p:cNvSpPr>
                <a:spLocks noChangeArrowheads="1"/>
              </p:cNvSpPr>
              <p:nvPr/>
            </p:nvSpPr>
            <p:spPr bwMode="auto">
              <a:xfrm>
                <a:off x="3606" y="187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7" name="Oval 36521"/>
              <p:cNvSpPr>
                <a:spLocks noChangeArrowheads="1"/>
              </p:cNvSpPr>
              <p:nvPr/>
            </p:nvSpPr>
            <p:spPr bwMode="auto">
              <a:xfrm>
                <a:off x="3616" y="184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8" name="Oval 36522"/>
              <p:cNvSpPr>
                <a:spLocks noChangeArrowheads="1"/>
              </p:cNvSpPr>
              <p:nvPr/>
            </p:nvSpPr>
            <p:spPr bwMode="auto">
              <a:xfrm>
                <a:off x="3702" y="181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99" name="Oval 36523"/>
              <p:cNvSpPr>
                <a:spLocks noChangeArrowheads="1"/>
              </p:cNvSpPr>
              <p:nvPr/>
            </p:nvSpPr>
            <p:spPr bwMode="auto">
              <a:xfrm>
                <a:off x="3750" y="187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0" name="Oval 36524"/>
              <p:cNvSpPr>
                <a:spLocks noChangeArrowheads="1"/>
              </p:cNvSpPr>
              <p:nvPr/>
            </p:nvSpPr>
            <p:spPr bwMode="auto">
              <a:xfrm>
                <a:off x="3729" y="1838"/>
                <a:ext cx="13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1" name="Oval 36525"/>
              <p:cNvSpPr>
                <a:spLocks noChangeArrowheads="1"/>
              </p:cNvSpPr>
              <p:nvPr/>
            </p:nvSpPr>
            <p:spPr bwMode="auto">
              <a:xfrm>
                <a:off x="3780" y="196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2" name="Oval 36526"/>
              <p:cNvSpPr>
                <a:spLocks noChangeArrowheads="1"/>
              </p:cNvSpPr>
              <p:nvPr/>
            </p:nvSpPr>
            <p:spPr bwMode="auto">
              <a:xfrm>
                <a:off x="3766" y="1908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3" name="Oval 36527"/>
              <p:cNvSpPr>
                <a:spLocks noChangeArrowheads="1"/>
              </p:cNvSpPr>
              <p:nvPr/>
            </p:nvSpPr>
            <p:spPr bwMode="auto">
              <a:xfrm>
                <a:off x="3673" y="193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4" name="Oval 36528"/>
              <p:cNvSpPr>
                <a:spLocks noChangeArrowheads="1"/>
              </p:cNvSpPr>
              <p:nvPr/>
            </p:nvSpPr>
            <p:spPr bwMode="auto">
              <a:xfrm>
                <a:off x="3681" y="196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5" name="Oval 36529"/>
              <p:cNvSpPr>
                <a:spLocks noChangeArrowheads="1"/>
              </p:cNvSpPr>
              <p:nvPr/>
            </p:nvSpPr>
            <p:spPr bwMode="auto">
              <a:xfrm>
                <a:off x="3681" y="1951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6" name="Oval 36530"/>
              <p:cNvSpPr>
                <a:spLocks noChangeArrowheads="1"/>
              </p:cNvSpPr>
              <p:nvPr/>
            </p:nvSpPr>
            <p:spPr bwMode="auto">
              <a:xfrm>
                <a:off x="3654" y="190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7" name="Oval 36531"/>
              <p:cNvSpPr>
                <a:spLocks noChangeArrowheads="1"/>
              </p:cNvSpPr>
              <p:nvPr/>
            </p:nvSpPr>
            <p:spPr bwMode="auto">
              <a:xfrm>
                <a:off x="3665" y="191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8" name="Oval 36532"/>
              <p:cNvSpPr>
                <a:spLocks noChangeArrowheads="1"/>
              </p:cNvSpPr>
              <p:nvPr/>
            </p:nvSpPr>
            <p:spPr bwMode="auto">
              <a:xfrm>
                <a:off x="3640" y="1879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09" name="Oval 36533"/>
              <p:cNvSpPr>
                <a:spLocks noChangeArrowheads="1"/>
              </p:cNvSpPr>
              <p:nvPr/>
            </p:nvSpPr>
            <p:spPr bwMode="auto">
              <a:xfrm>
                <a:off x="3632" y="188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0" name="Oval 36534"/>
              <p:cNvSpPr>
                <a:spLocks noChangeArrowheads="1"/>
              </p:cNvSpPr>
              <p:nvPr/>
            </p:nvSpPr>
            <p:spPr bwMode="auto">
              <a:xfrm>
                <a:off x="3568" y="187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1" name="Oval 36535"/>
              <p:cNvSpPr>
                <a:spLocks noChangeArrowheads="1"/>
              </p:cNvSpPr>
              <p:nvPr/>
            </p:nvSpPr>
            <p:spPr bwMode="auto">
              <a:xfrm>
                <a:off x="3549" y="1873"/>
                <a:ext cx="14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2" name="Oval 36536"/>
              <p:cNvSpPr>
                <a:spLocks noChangeArrowheads="1"/>
              </p:cNvSpPr>
              <p:nvPr/>
            </p:nvSpPr>
            <p:spPr bwMode="auto">
              <a:xfrm>
                <a:off x="3528" y="188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3" name="Oval 36537"/>
              <p:cNvSpPr>
                <a:spLocks noChangeArrowheads="1"/>
              </p:cNvSpPr>
              <p:nvPr/>
            </p:nvSpPr>
            <p:spPr bwMode="auto">
              <a:xfrm>
                <a:off x="3477" y="1908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4" name="Oval 36538"/>
              <p:cNvSpPr>
                <a:spLocks noChangeArrowheads="1"/>
              </p:cNvSpPr>
              <p:nvPr/>
            </p:nvSpPr>
            <p:spPr bwMode="auto">
              <a:xfrm>
                <a:off x="3568" y="194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5" name="Oval 36539"/>
              <p:cNvSpPr>
                <a:spLocks noChangeArrowheads="1"/>
              </p:cNvSpPr>
              <p:nvPr/>
            </p:nvSpPr>
            <p:spPr bwMode="auto">
              <a:xfrm>
                <a:off x="3501" y="1930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6" name="Oval 36540"/>
              <p:cNvSpPr>
                <a:spLocks noChangeArrowheads="1"/>
              </p:cNvSpPr>
              <p:nvPr/>
            </p:nvSpPr>
            <p:spPr bwMode="auto">
              <a:xfrm>
                <a:off x="3512" y="1900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7" name="Oval 36541"/>
              <p:cNvSpPr>
                <a:spLocks noChangeArrowheads="1"/>
              </p:cNvSpPr>
              <p:nvPr/>
            </p:nvSpPr>
            <p:spPr bwMode="auto">
              <a:xfrm>
                <a:off x="3515" y="1916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8" name="Oval 36542"/>
              <p:cNvSpPr>
                <a:spLocks noChangeArrowheads="1"/>
              </p:cNvSpPr>
              <p:nvPr/>
            </p:nvSpPr>
            <p:spPr bwMode="auto">
              <a:xfrm>
                <a:off x="3544" y="192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19" name="Oval 36543"/>
              <p:cNvSpPr>
                <a:spLocks noChangeArrowheads="1"/>
              </p:cNvSpPr>
              <p:nvPr/>
            </p:nvSpPr>
            <p:spPr bwMode="auto">
              <a:xfrm>
                <a:off x="3517" y="189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0" name="Oval 36544"/>
              <p:cNvSpPr>
                <a:spLocks noChangeArrowheads="1"/>
              </p:cNvSpPr>
              <p:nvPr/>
            </p:nvSpPr>
            <p:spPr bwMode="auto">
              <a:xfrm>
                <a:off x="3453" y="191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1" name="Oval 36545"/>
              <p:cNvSpPr>
                <a:spLocks noChangeArrowheads="1"/>
              </p:cNvSpPr>
              <p:nvPr/>
            </p:nvSpPr>
            <p:spPr bwMode="auto">
              <a:xfrm>
                <a:off x="3429" y="192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2" name="Oval 36546"/>
              <p:cNvSpPr>
                <a:spLocks noChangeArrowheads="1"/>
              </p:cNvSpPr>
              <p:nvPr/>
            </p:nvSpPr>
            <p:spPr bwMode="auto">
              <a:xfrm>
                <a:off x="3413" y="187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3" name="Oval 36547"/>
              <p:cNvSpPr>
                <a:spLocks noChangeArrowheads="1"/>
              </p:cNvSpPr>
              <p:nvPr/>
            </p:nvSpPr>
            <p:spPr bwMode="auto">
              <a:xfrm>
                <a:off x="3407" y="1916"/>
                <a:ext cx="17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4" name="Oval 36548"/>
              <p:cNvSpPr>
                <a:spLocks noChangeArrowheads="1"/>
              </p:cNvSpPr>
              <p:nvPr/>
            </p:nvSpPr>
            <p:spPr bwMode="auto">
              <a:xfrm>
                <a:off x="3413" y="1951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5" name="Oval 36549"/>
              <p:cNvSpPr>
                <a:spLocks noChangeArrowheads="1"/>
              </p:cNvSpPr>
              <p:nvPr/>
            </p:nvSpPr>
            <p:spPr bwMode="auto">
              <a:xfrm>
                <a:off x="3501" y="198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6" name="Oval 36550"/>
              <p:cNvSpPr>
                <a:spLocks noChangeArrowheads="1"/>
              </p:cNvSpPr>
              <p:nvPr/>
            </p:nvSpPr>
            <p:spPr bwMode="auto">
              <a:xfrm>
                <a:off x="3480" y="1984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7" name="Oval 36551"/>
              <p:cNvSpPr>
                <a:spLocks noChangeArrowheads="1"/>
              </p:cNvSpPr>
              <p:nvPr/>
            </p:nvSpPr>
            <p:spPr bwMode="auto">
              <a:xfrm>
                <a:off x="3429" y="201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8" name="Oval 36552"/>
              <p:cNvSpPr>
                <a:spLocks noChangeArrowheads="1"/>
              </p:cNvSpPr>
              <p:nvPr/>
            </p:nvSpPr>
            <p:spPr bwMode="auto">
              <a:xfrm>
                <a:off x="3410" y="202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29" name="Oval 36553"/>
              <p:cNvSpPr>
                <a:spLocks noChangeArrowheads="1"/>
              </p:cNvSpPr>
              <p:nvPr/>
            </p:nvSpPr>
            <p:spPr bwMode="auto">
              <a:xfrm>
                <a:off x="3389" y="202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0" name="Oval 36554"/>
              <p:cNvSpPr>
                <a:spLocks noChangeArrowheads="1"/>
              </p:cNvSpPr>
              <p:nvPr/>
            </p:nvSpPr>
            <p:spPr bwMode="auto">
              <a:xfrm>
                <a:off x="3407" y="1978"/>
                <a:ext cx="17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1" name="Oval 36555"/>
              <p:cNvSpPr>
                <a:spLocks noChangeArrowheads="1"/>
              </p:cNvSpPr>
              <p:nvPr/>
            </p:nvSpPr>
            <p:spPr bwMode="auto">
              <a:xfrm>
                <a:off x="3410" y="1978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2" name="Oval 36556"/>
              <p:cNvSpPr>
                <a:spLocks noChangeArrowheads="1"/>
              </p:cNvSpPr>
              <p:nvPr/>
            </p:nvSpPr>
            <p:spPr bwMode="auto">
              <a:xfrm>
                <a:off x="3386" y="1992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3" name="Oval 36557"/>
              <p:cNvSpPr>
                <a:spLocks noChangeArrowheads="1"/>
              </p:cNvSpPr>
              <p:nvPr/>
            </p:nvSpPr>
            <p:spPr bwMode="auto">
              <a:xfrm>
                <a:off x="3440" y="207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4" name="Oval 36558"/>
              <p:cNvSpPr>
                <a:spLocks noChangeArrowheads="1"/>
              </p:cNvSpPr>
              <p:nvPr/>
            </p:nvSpPr>
            <p:spPr bwMode="auto">
              <a:xfrm>
                <a:off x="3413" y="2064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5" name="Oval 36559"/>
              <p:cNvSpPr>
                <a:spLocks noChangeArrowheads="1"/>
              </p:cNvSpPr>
              <p:nvPr/>
            </p:nvSpPr>
            <p:spPr bwMode="auto">
              <a:xfrm>
                <a:off x="3354" y="2091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6" name="Oval 36560"/>
              <p:cNvSpPr>
                <a:spLocks noChangeArrowheads="1"/>
              </p:cNvSpPr>
              <p:nvPr/>
            </p:nvSpPr>
            <p:spPr bwMode="auto">
              <a:xfrm>
                <a:off x="3319" y="210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7" name="Oval 36561"/>
              <p:cNvSpPr>
                <a:spLocks noChangeArrowheads="1"/>
              </p:cNvSpPr>
              <p:nvPr/>
            </p:nvSpPr>
            <p:spPr bwMode="auto">
              <a:xfrm>
                <a:off x="3349" y="212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8" name="Oval 36562"/>
              <p:cNvSpPr>
                <a:spLocks noChangeArrowheads="1"/>
              </p:cNvSpPr>
              <p:nvPr/>
            </p:nvSpPr>
            <p:spPr bwMode="auto">
              <a:xfrm>
                <a:off x="3488" y="2126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39" name="Oval 36563"/>
              <p:cNvSpPr>
                <a:spLocks noChangeArrowheads="1"/>
              </p:cNvSpPr>
              <p:nvPr/>
            </p:nvSpPr>
            <p:spPr bwMode="auto">
              <a:xfrm>
                <a:off x="3418" y="2137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0" name="Oval 36564"/>
              <p:cNvSpPr>
                <a:spLocks noChangeArrowheads="1"/>
              </p:cNvSpPr>
              <p:nvPr/>
            </p:nvSpPr>
            <p:spPr bwMode="auto">
              <a:xfrm>
                <a:off x="3416" y="2167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1" name="Oval 36565"/>
              <p:cNvSpPr>
                <a:spLocks noChangeArrowheads="1"/>
              </p:cNvSpPr>
              <p:nvPr/>
            </p:nvSpPr>
            <p:spPr bwMode="auto">
              <a:xfrm>
                <a:off x="3424" y="2169"/>
                <a:ext cx="13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2" name="Oval 36566"/>
              <p:cNvSpPr>
                <a:spLocks noChangeArrowheads="1"/>
              </p:cNvSpPr>
              <p:nvPr/>
            </p:nvSpPr>
            <p:spPr bwMode="auto">
              <a:xfrm>
                <a:off x="3437" y="2212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3" name="Oval 36567"/>
              <p:cNvSpPr>
                <a:spLocks noChangeArrowheads="1"/>
              </p:cNvSpPr>
              <p:nvPr/>
            </p:nvSpPr>
            <p:spPr bwMode="auto">
              <a:xfrm>
                <a:off x="3418" y="2210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4" name="Oval 36568"/>
              <p:cNvSpPr>
                <a:spLocks noChangeArrowheads="1"/>
              </p:cNvSpPr>
              <p:nvPr/>
            </p:nvSpPr>
            <p:spPr bwMode="auto">
              <a:xfrm>
                <a:off x="3324" y="2191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5" name="Oval 36569"/>
              <p:cNvSpPr>
                <a:spLocks noChangeArrowheads="1"/>
              </p:cNvSpPr>
              <p:nvPr/>
            </p:nvSpPr>
            <p:spPr bwMode="auto">
              <a:xfrm>
                <a:off x="3370" y="230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6" name="Oval 36570"/>
              <p:cNvSpPr>
                <a:spLocks noChangeArrowheads="1"/>
              </p:cNvSpPr>
              <p:nvPr/>
            </p:nvSpPr>
            <p:spPr bwMode="auto">
              <a:xfrm>
                <a:off x="3341" y="2253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7" name="Oval 36571"/>
              <p:cNvSpPr>
                <a:spLocks noChangeArrowheads="1"/>
              </p:cNvSpPr>
              <p:nvPr/>
            </p:nvSpPr>
            <p:spPr bwMode="auto">
              <a:xfrm>
                <a:off x="3434" y="225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8" name="Oval 36572"/>
              <p:cNvSpPr>
                <a:spLocks noChangeArrowheads="1"/>
              </p:cNvSpPr>
              <p:nvPr/>
            </p:nvSpPr>
            <p:spPr bwMode="auto">
              <a:xfrm>
                <a:off x="3432" y="237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49" name="Oval 36573"/>
              <p:cNvSpPr>
                <a:spLocks noChangeArrowheads="1"/>
              </p:cNvSpPr>
              <p:nvPr/>
            </p:nvSpPr>
            <p:spPr bwMode="auto">
              <a:xfrm>
                <a:off x="3399" y="2344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0" name="Oval 36574"/>
              <p:cNvSpPr>
                <a:spLocks noChangeArrowheads="1"/>
              </p:cNvSpPr>
              <p:nvPr/>
            </p:nvSpPr>
            <p:spPr bwMode="auto">
              <a:xfrm>
                <a:off x="3464" y="2387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1" name="Oval 36575"/>
              <p:cNvSpPr>
                <a:spLocks noChangeArrowheads="1"/>
              </p:cNvSpPr>
              <p:nvPr/>
            </p:nvSpPr>
            <p:spPr bwMode="auto">
              <a:xfrm>
                <a:off x="3490" y="2290"/>
                <a:ext cx="17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2" name="Oval 36576"/>
              <p:cNvSpPr>
                <a:spLocks noChangeArrowheads="1"/>
              </p:cNvSpPr>
              <p:nvPr/>
            </p:nvSpPr>
            <p:spPr bwMode="auto">
              <a:xfrm>
                <a:off x="3464" y="2282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3" name="Oval 36577"/>
              <p:cNvSpPr>
                <a:spLocks noChangeArrowheads="1"/>
              </p:cNvSpPr>
              <p:nvPr/>
            </p:nvSpPr>
            <p:spPr bwMode="auto">
              <a:xfrm>
                <a:off x="3547" y="2328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4" name="Oval 36578"/>
              <p:cNvSpPr>
                <a:spLocks noChangeArrowheads="1"/>
              </p:cNvSpPr>
              <p:nvPr/>
            </p:nvSpPr>
            <p:spPr bwMode="auto">
              <a:xfrm>
                <a:off x="3565" y="2412"/>
                <a:ext cx="17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5" name="Oval 36579"/>
              <p:cNvSpPr>
                <a:spLocks noChangeArrowheads="1"/>
              </p:cNvSpPr>
              <p:nvPr/>
            </p:nvSpPr>
            <p:spPr bwMode="auto">
              <a:xfrm>
                <a:off x="3531" y="240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6" name="Oval 36580"/>
              <p:cNvSpPr>
                <a:spLocks noChangeArrowheads="1"/>
              </p:cNvSpPr>
              <p:nvPr/>
            </p:nvSpPr>
            <p:spPr bwMode="auto">
              <a:xfrm>
                <a:off x="3493" y="2395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7" name="Oval 36581"/>
              <p:cNvSpPr>
                <a:spLocks noChangeArrowheads="1"/>
              </p:cNvSpPr>
              <p:nvPr/>
            </p:nvSpPr>
            <p:spPr bwMode="auto">
              <a:xfrm>
                <a:off x="3528" y="230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8" name="Oval 36582"/>
              <p:cNvSpPr>
                <a:spLocks noChangeArrowheads="1"/>
              </p:cNvSpPr>
              <p:nvPr/>
            </p:nvSpPr>
            <p:spPr bwMode="auto">
              <a:xfrm>
                <a:off x="3504" y="2304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59" name="Oval 36583"/>
              <p:cNvSpPr>
                <a:spLocks noChangeArrowheads="1"/>
              </p:cNvSpPr>
              <p:nvPr/>
            </p:nvSpPr>
            <p:spPr bwMode="auto">
              <a:xfrm>
                <a:off x="3582" y="2339"/>
                <a:ext cx="13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3" name="Group 36785"/>
            <p:cNvGrpSpPr>
              <a:grpSpLocks/>
            </p:cNvGrpSpPr>
            <p:nvPr/>
          </p:nvGrpSpPr>
          <p:grpSpPr bwMode="auto">
            <a:xfrm>
              <a:off x="3316" y="1766"/>
              <a:ext cx="482" cy="654"/>
              <a:chOff x="3316" y="1766"/>
              <a:chExt cx="482" cy="654"/>
            </a:xfrm>
          </p:grpSpPr>
          <p:sp>
            <p:nvSpPr>
              <p:cNvPr id="48660" name="Oval 36585"/>
              <p:cNvSpPr>
                <a:spLocks noChangeArrowheads="1"/>
              </p:cNvSpPr>
              <p:nvPr/>
            </p:nvSpPr>
            <p:spPr bwMode="auto">
              <a:xfrm>
                <a:off x="3582" y="228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1" name="Oval 36586"/>
              <p:cNvSpPr>
                <a:spLocks noChangeArrowheads="1"/>
              </p:cNvSpPr>
              <p:nvPr/>
            </p:nvSpPr>
            <p:spPr bwMode="auto">
              <a:xfrm>
                <a:off x="3555" y="2301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2" name="Oval 36587"/>
              <p:cNvSpPr>
                <a:spLocks noChangeArrowheads="1"/>
              </p:cNvSpPr>
              <p:nvPr/>
            </p:nvSpPr>
            <p:spPr bwMode="auto">
              <a:xfrm>
                <a:off x="3464" y="226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3" name="Oval 36588"/>
              <p:cNvSpPr>
                <a:spLocks noChangeArrowheads="1"/>
              </p:cNvSpPr>
              <p:nvPr/>
            </p:nvSpPr>
            <p:spPr bwMode="auto">
              <a:xfrm>
                <a:off x="3539" y="2221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4" name="Oval 36589"/>
              <p:cNvSpPr>
                <a:spLocks noChangeArrowheads="1"/>
              </p:cNvSpPr>
              <p:nvPr/>
            </p:nvSpPr>
            <p:spPr bwMode="auto">
              <a:xfrm>
                <a:off x="3560" y="223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5" name="Oval 36590"/>
              <p:cNvSpPr>
                <a:spLocks noChangeArrowheads="1"/>
              </p:cNvSpPr>
              <p:nvPr/>
            </p:nvSpPr>
            <p:spPr bwMode="auto">
              <a:xfrm>
                <a:off x="3579" y="2237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6" name="Oval 36591"/>
              <p:cNvSpPr>
                <a:spLocks noChangeArrowheads="1"/>
              </p:cNvSpPr>
              <p:nvPr/>
            </p:nvSpPr>
            <p:spPr bwMode="auto">
              <a:xfrm>
                <a:off x="3598" y="2247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7" name="Oval 36592"/>
              <p:cNvSpPr>
                <a:spLocks noChangeArrowheads="1"/>
              </p:cNvSpPr>
              <p:nvPr/>
            </p:nvSpPr>
            <p:spPr bwMode="auto">
              <a:xfrm>
                <a:off x="3523" y="2196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8" name="Oval 36593"/>
              <p:cNvSpPr>
                <a:spLocks noChangeArrowheads="1"/>
              </p:cNvSpPr>
              <p:nvPr/>
            </p:nvSpPr>
            <p:spPr bwMode="auto">
              <a:xfrm>
                <a:off x="3614" y="224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69" name="Oval 36594"/>
              <p:cNvSpPr>
                <a:spLocks noChangeArrowheads="1"/>
              </p:cNvSpPr>
              <p:nvPr/>
            </p:nvSpPr>
            <p:spPr bwMode="auto">
              <a:xfrm>
                <a:off x="3683" y="2199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0" name="Oval 36595"/>
              <p:cNvSpPr>
                <a:spLocks noChangeArrowheads="1"/>
              </p:cNvSpPr>
              <p:nvPr/>
            </p:nvSpPr>
            <p:spPr bwMode="auto">
              <a:xfrm>
                <a:off x="3632" y="2247"/>
                <a:ext cx="16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1" name="Oval 36596"/>
              <p:cNvSpPr>
                <a:spLocks noChangeArrowheads="1"/>
              </p:cNvSpPr>
              <p:nvPr/>
            </p:nvSpPr>
            <p:spPr bwMode="auto">
              <a:xfrm>
                <a:off x="3654" y="2242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2" name="Oval 36597"/>
              <p:cNvSpPr>
                <a:spLocks noChangeArrowheads="1"/>
              </p:cNvSpPr>
              <p:nvPr/>
            </p:nvSpPr>
            <p:spPr bwMode="auto">
              <a:xfrm>
                <a:off x="3670" y="2229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3" name="Oval 36598"/>
              <p:cNvSpPr>
                <a:spLocks noChangeArrowheads="1"/>
              </p:cNvSpPr>
              <p:nvPr/>
            </p:nvSpPr>
            <p:spPr bwMode="auto">
              <a:xfrm>
                <a:off x="3699" y="227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4" name="Oval 36599"/>
              <p:cNvSpPr>
                <a:spLocks noChangeArrowheads="1"/>
              </p:cNvSpPr>
              <p:nvPr/>
            </p:nvSpPr>
            <p:spPr bwMode="auto">
              <a:xfrm>
                <a:off x="3694" y="234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5" name="Oval 36600"/>
              <p:cNvSpPr>
                <a:spLocks noChangeArrowheads="1"/>
              </p:cNvSpPr>
              <p:nvPr/>
            </p:nvSpPr>
            <p:spPr bwMode="auto">
              <a:xfrm>
                <a:off x="3772" y="2264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6" name="Oval 36601"/>
              <p:cNvSpPr>
                <a:spLocks noChangeArrowheads="1"/>
              </p:cNvSpPr>
              <p:nvPr/>
            </p:nvSpPr>
            <p:spPr bwMode="auto">
              <a:xfrm>
                <a:off x="3723" y="2328"/>
                <a:ext cx="14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7" name="Oval 36602"/>
              <p:cNvSpPr>
                <a:spLocks noChangeArrowheads="1"/>
              </p:cNvSpPr>
              <p:nvPr/>
            </p:nvSpPr>
            <p:spPr bwMode="auto">
              <a:xfrm>
                <a:off x="3748" y="230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8" name="Oval 36603"/>
              <p:cNvSpPr>
                <a:spLocks noChangeArrowheads="1"/>
              </p:cNvSpPr>
              <p:nvPr/>
            </p:nvSpPr>
            <p:spPr bwMode="auto">
              <a:xfrm>
                <a:off x="3616" y="234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79" name="Oval 36604"/>
              <p:cNvSpPr>
                <a:spLocks noChangeArrowheads="1"/>
              </p:cNvSpPr>
              <p:nvPr/>
            </p:nvSpPr>
            <p:spPr bwMode="auto">
              <a:xfrm>
                <a:off x="3683" y="2325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0" name="Oval 36605"/>
              <p:cNvSpPr>
                <a:spLocks noChangeArrowheads="1"/>
              </p:cNvSpPr>
              <p:nvPr/>
            </p:nvSpPr>
            <p:spPr bwMode="auto">
              <a:xfrm>
                <a:off x="3665" y="2360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1" name="Oval 36606"/>
              <p:cNvSpPr>
                <a:spLocks noChangeArrowheads="1"/>
              </p:cNvSpPr>
              <p:nvPr/>
            </p:nvSpPr>
            <p:spPr bwMode="auto">
              <a:xfrm>
                <a:off x="3657" y="2352"/>
                <a:ext cx="13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2" name="Oval 36607"/>
              <p:cNvSpPr>
                <a:spLocks noChangeArrowheads="1"/>
              </p:cNvSpPr>
              <p:nvPr/>
            </p:nvSpPr>
            <p:spPr bwMode="auto">
              <a:xfrm>
                <a:off x="3638" y="238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3" name="Oval 36608"/>
              <p:cNvSpPr>
                <a:spLocks noChangeArrowheads="1"/>
              </p:cNvSpPr>
              <p:nvPr/>
            </p:nvSpPr>
            <p:spPr bwMode="auto">
              <a:xfrm>
                <a:off x="3608" y="2403"/>
                <a:ext cx="14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4" name="Oval 36609"/>
              <p:cNvSpPr>
                <a:spLocks noChangeArrowheads="1"/>
              </p:cNvSpPr>
              <p:nvPr/>
            </p:nvSpPr>
            <p:spPr bwMode="auto">
              <a:xfrm>
                <a:off x="3507" y="2164"/>
                <a:ext cx="16" cy="13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5" name="Oval 36610"/>
              <p:cNvSpPr>
                <a:spLocks noChangeArrowheads="1"/>
              </p:cNvSpPr>
              <p:nvPr/>
            </p:nvSpPr>
            <p:spPr bwMode="auto">
              <a:xfrm>
                <a:off x="3507" y="2118"/>
                <a:ext cx="13" cy="14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6" name="Oval 36611"/>
              <p:cNvSpPr>
                <a:spLocks noChangeArrowheads="1"/>
              </p:cNvSpPr>
              <p:nvPr/>
            </p:nvSpPr>
            <p:spPr bwMode="auto">
              <a:xfrm>
                <a:off x="3316" y="2021"/>
                <a:ext cx="14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7" name="Oval 36612"/>
              <p:cNvSpPr>
                <a:spLocks noChangeArrowheads="1"/>
              </p:cNvSpPr>
              <p:nvPr/>
            </p:nvSpPr>
            <p:spPr bwMode="auto">
              <a:xfrm>
                <a:off x="3592" y="200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8" name="Oval 36613"/>
              <p:cNvSpPr>
                <a:spLocks noChangeArrowheads="1"/>
              </p:cNvSpPr>
              <p:nvPr/>
            </p:nvSpPr>
            <p:spPr bwMode="auto">
              <a:xfrm>
                <a:off x="3584" y="1978"/>
                <a:ext cx="19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89" name="Oval 36614"/>
              <p:cNvSpPr>
                <a:spLocks noChangeArrowheads="1"/>
              </p:cNvSpPr>
              <p:nvPr/>
            </p:nvSpPr>
            <p:spPr bwMode="auto">
              <a:xfrm>
                <a:off x="3697" y="201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0" name="Oval 36615"/>
              <p:cNvSpPr>
                <a:spLocks noChangeArrowheads="1"/>
              </p:cNvSpPr>
              <p:nvPr/>
            </p:nvSpPr>
            <p:spPr bwMode="auto">
              <a:xfrm>
                <a:off x="3595" y="215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1" name="Oval 36616"/>
              <p:cNvSpPr>
                <a:spLocks noChangeArrowheads="1"/>
              </p:cNvSpPr>
              <p:nvPr/>
            </p:nvSpPr>
            <p:spPr bwMode="auto">
              <a:xfrm>
                <a:off x="3681" y="210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2" name="Oval 36617"/>
              <p:cNvSpPr>
                <a:spLocks noChangeArrowheads="1"/>
              </p:cNvSpPr>
              <p:nvPr/>
            </p:nvSpPr>
            <p:spPr bwMode="auto">
              <a:xfrm>
                <a:off x="3646" y="2140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3" name="Oval 36618"/>
              <p:cNvSpPr>
                <a:spLocks noChangeArrowheads="1"/>
              </p:cNvSpPr>
              <p:nvPr/>
            </p:nvSpPr>
            <p:spPr bwMode="auto">
              <a:xfrm>
                <a:off x="3630" y="213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4" name="Oval 36619"/>
              <p:cNvSpPr>
                <a:spLocks noChangeArrowheads="1"/>
              </p:cNvSpPr>
              <p:nvPr/>
            </p:nvSpPr>
            <p:spPr bwMode="auto">
              <a:xfrm>
                <a:off x="3697" y="212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5" name="Oval 36620"/>
              <p:cNvSpPr>
                <a:spLocks noChangeArrowheads="1"/>
              </p:cNvSpPr>
              <p:nvPr/>
            </p:nvSpPr>
            <p:spPr bwMode="auto">
              <a:xfrm>
                <a:off x="3782" y="2212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6" name="Oval 36621"/>
              <p:cNvSpPr>
                <a:spLocks noChangeArrowheads="1"/>
              </p:cNvSpPr>
              <p:nvPr/>
            </p:nvSpPr>
            <p:spPr bwMode="auto">
              <a:xfrm>
                <a:off x="3732" y="2091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7" name="Oval 36622"/>
              <p:cNvSpPr>
                <a:spLocks noChangeArrowheads="1"/>
              </p:cNvSpPr>
              <p:nvPr/>
            </p:nvSpPr>
            <p:spPr bwMode="auto">
              <a:xfrm>
                <a:off x="3782" y="208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8" name="Oval 36623"/>
              <p:cNvSpPr>
                <a:spLocks noChangeArrowheads="1"/>
              </p:cNvSpPr>
              <p:nvPr/>
            </p:nvSpPr>
            <p:spPr bwMode="auto">
              <a:xfrm>
                <a:off x="3737" y="210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99" name="Oval 36624"/>
              <p:cNvSpPr>
                <a:spLocks noChangeArrowheads="1"/>
              </p:cNvSpPr>
              <p:nvPr/>
            </p:nvSpPr>
            <p:spPr bwMode="auto">
              <a:xfrm>
                <a:off x="3627" y="2073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0" name="Oval 36625"/>
              <p:cNvSpPr>
                <a:spLocks noChangeArrowheads="1"/>
              </p:cNvSpPr>
              <p:nvPr/>
            </p:nvSpPr>
            <p:spPr bwMode="auto">
              <a:xfrm>
                <a:off x="3745" y="2021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1" name="Freeform 36626"/>
              <p:cNvSpPr>
                <a:spLocks/>
              </p:cNvSpPr>
              <p:nvPr/>
            </p:nvSpPr>
            <p:spPr bwMode="auto">
              <a:xfrm>
                <a:off x="3646" y="1779"/>
                <a:ext cx="19" cy="135"/>
              </a:xfrm>
              <a:custGeom>
                <a:avLst/>
                <a:gdLst>
                  <a:gd name="T0" fmla="*/ 6 w 7"/>
                  <a:gd name="T1" fmla="*/ 50 h 50"/>
                  <a:gd name="T2" fmla="*/ 6 w 7"/>
                  <a:gd name="T3" fmla="*/ 50 h 50"/>
                  <a:gd name="T4" fmla="*/ 0 w 7"/>
                  <a:gd name="T5" fmla="*/ 1 h 50"/>
                  <a:gd name="T6" fmla="*/ 0 w 7"/>
                  <a:gd name="T7" fmla="*/ 0 h 50"/>
                  <a:gd name="T8" fmla="*/ 1 w 7"/>
                  <a:gd name="T9" fmla="*/ 1 h 50"/>
                  <a:gd name="T10" fmla="*/ 7 w 7"/>
                  <a:gd name="T11" fmla="*/ 50 h 50"/>
                  <a:gd name="T12" fmla="*/ 6 w 7"/>
                  <a:gd name="T13" fmla="*/ 50 h 50"/>
                  <a:gd name="T14" fmla="*/ 6 w 7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0">
                    <a:moveTo>
                      <a:pt x="6" y="50"/>
                    </a:moveTo>
                    <a:cubicBezTo>
                      <a:pt x="6" y="50"/>
                      <a:pt x="6" y="50"/>
                      <a:pt x="6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2" name="Freeform 36627"/>
              <p:cNvSpPr>
                <a:spLocks/>
              </p:cNvSpPr>
              <p:nvPr/>
            </p:nvSpPr>
            <p:spPr bwMode="auto">
              <a:xfrm>
                <a:off x="3622" y="1779"/>
                <a:ext cx="26" cy="81"/>
              </a:xfrm>
              <a:custGeom>
                <a:avLst/>
                <a:gdLst>
                  <a:gd name="T0" fmla="*/ 1 w 10"/>
                  <a:gd name="T1" fmla="*/ 30 h 30"/>
                  <a:gd name="T2" fmla="*/ 1 w 10"/>
                  <a:gd name="T3" fmla="*/ 30 h 30"/>
                  <a:gd name="T4" fmla="*/ 1 w 10"/>
                  <a:gd name="T5" fmla="*/ 29 h 30"/>
                  <a:gd name="T6" fmla="*/ 9 w 10"/>
                  <a:gd name="T7" fmla="*/ 1 h 30"/>
                  <a:gd name="T8" fmla="*/ 9 w 10"/>
                  <a:gd name="T9" fmla="*/ 0 h 30"/>
                  <a:gd name="T10" fmla="*/ 10 w 10"/>
                  <a:gd name="T11" fmla="*/ 1 h 30"/>
                  <a:gd name="T12" fmla="*/ 1 w 10"/>
                  <a:gd name="T13" fmla="*/ 29 h 30"/>
                  <a:gd name="T14" fmla="*/ 1 w 1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29"/>
                      <a:pt x="1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3" name="Freeform 36628"/>
              <p:cNvSpPr>
                <a:spLocks/>
              </p:cNvSpPr>
              <p:nvPr/>
            </p:nvSpPr>
            <p:spPr bwMode="auto">
              <a:xfrm>
                <a:off x="3611" y="1777"/>
                <a:ext cx="32" cy="118"/>
              </a:xfrm>
              <a:custGeom>
                <a:avLst/>
                <a:gdLst>
                  <a:gd name="T0" fmla="*/ 11 w 12"/>
                  <a:gd name="T1" fmla="*/ 44 h 44"/>
                  <a:gd name="T2" fmla="*/ 11 w 12"/>
                  <a:gd name="T3" fmla="*/ 43 h 44"/>
                  <a:gd name="T4" fmla="*/ 0 w 12"/>
                  <a:gd name="T5" fmla="*/ 0 h 44"/>
                  <a:gd name="T6" fmla="*/ 0 w 12"/>
                  <a:gd name="T7" fmla="*/ 0 h 44"/>
                  <a:gd name="T8" fmla="*/ 1 w 12"/>
                  <a:gd name="T9" fmla="*/ 0 h 44"/>
                  <a:gd name="T10" fmla="*/ 12 w 12"/>
                  <a:gd name="T11" fmla="*/ 43 h 44"/>
                  <a:gd name="T12" fmla="*/ 11 w 12"/>
                  <a:gd name="T13" fmla="*/ 44 h 44"/>
                  <a:gd name="T14" fmla="*/ 11 w 1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4">
                    <a:moveTo>
                      <a:pt x="11" y="44"/>
                    </a:moveTo>
                    <a:cubicBezTo>
                      <a:pt x="11" y="44"/>
                      <a:pt x="11" y="44"/>
                      <a:pt x="11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4" name="Freeform 36629"/>
              <p:cNvSpPr>
                <a:spLocks/>
              </p:cNvSpPr>
              <p:nvPr/>
            </p:nvSpPr>
            <p:spPr bwMode="auto">
              <a:xfrm>
                <a:off x="3574" y="1774"/>
                <a:ext cx="50" cy="86"/>
              </a:xfrm>
              <a:custGeom>
                <a:avLst/>
                <a:gdLst>
                  <a:gd name="T0" fmla="*/ 19 w 19"/>
                  <a:gd name="T1" fmla="*/ 32 h 32"/>
                  <a:gd name="T2" fmla="*/ 19 w 19"/>
                  <a:gd name="T3" fmla="*/ 31 h 32"/>
                  <a:gd name="T4" fmla="*/ 0 w 19"/>
                  <a:gd name="T5" fmla="*/ 1 h 32"/>
                  <a:gd name="T6" fmla="*/ 0 w 19"/>
                  <a:gd name="T7" fmla="*/ 0 h 32"/>
                  <a:gd name="T8" fmla="*/ 0 w 19"/>
                  <a:gd name="T9" fmla="*/ 0 h 32"/>
                  <a:gd name="T10" fmla="*/ 19 w 19"/>
                  <a:gd name="T11" fmla="*/ 31 h 32"/>
                  <a:gd name="T12" fmla="*/ 19 w 19"/>
                  <a:gd name="T13" fmla="*/ 32 h 32"/>
                  <a:gd name="T14" fmla="*/ 19 w 1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2">
                    <a:moveTo>
                      <a:pt x="19" y="32"/>
                    </a:moveTo>
                    <a:cubicBezTo>
                      <a:pt x="19" y="32"/>
                      <a:pt x="19" y="32"/>
                      <a:pt x="19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5" name="Freeform 36630"/>
              <p:cNvSpPr>
                <a:spLocks/>
              </p:cNvSpPr>
              <p:nvPr/>
            </p:nvSpPr>
            <p:spPr bwMode="auto">
              <a:xfrm>
                <a:off x="3611" y="1777"/>
                <a:ext cx="5" cy="110"/>
              </a:xfrm>
              <a:custGeom>
                <a:avLst/>
                <a:gdLst>
                  <a:gd name="T0" fmla="*/ 1 w 2"/>
                  <a:gd name="T1" fmla="*/ 41 h 41"/>
                  <a:gd name="T2" fmla="*/ 1 w 2"/>
                  <a:gd name="T3" fmla="*/ 41 h 41"/>
                  <a:gd name="T4" fmla="*/ 0 w 2"/>
                  <a:gd name="T5" fmla="*/ 0 h 41"/>
                  <a:gd name="T6" fmla="*/ 0 w 2"/>
                  <a:gd name="T7" fmla="*/ 0 h 41"/>
                  <a:gd name="T8" fmla="*/ 1 w 2"/>
                  <a:gd name="T9" fmla="*/ 0 h 41"/>
                  <a:gd name="T10" fmla="*/ 2 w 2"/>
                  <a:gd name="T11" fmla="*/ 41 h 41"/>
                  <a:gd name="T12" fmla="*/ 1 w 2"/>
                  <a:gd name="T13" fmla="*/ 41 h 41"/>
                  <a:gd name="T14" fmla="*/ 1 w 2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1">
                    <a:moveTo>
                      <a:pt x="1" y="41"/>
                    </a:moveTo>
                    <a:cubicBezTo>
                      <a:pt x="1" y="41"/>
                      <a:pt x="1" y="41"/>
                      <a:pt x="1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6" name="Freeform 36631"/>
              <p:cNvSpPr>
                <a:spLocks/>
              </p:cNvSpPr>
              <p:nvPr/>
            </p:nvSpPr>
            <p:spPr bwMode="auto">
              <a:xfrm>
                <a:off x="3614" y="1795"/>
                <a:ext cx="67" cy="92"/>
              </a:xfrm>
              <a:custGeom>
                <a:avLst/>
                <a:gdLst>
                  <a:gd name="T0" fmla="*/ 0 w 25"/>
                  <a:gd name="T1" fmla="*/ 34 h 34"/>
                  <a:gd name="T2" fmla="*/ 0 w 25"/>
                  <a:gd name="T3" fmla="*/ 34 h 34"/>
                  <a:gd name="T4" fmla="*/ 0 w 25"/>
                  <a:gd name="T5" fmla="*/ 34 h 34"/>
                  <a:gd name="T6" fmla="*/ 25 w 25"/>
                  <a:gd name="T7" fmla="*/ 0 h 34"/>
                  <a:gd name="T8" fmla="*/ 25 w 25"/>
                  <a:gd name="T9" fmla="*/ 0 h 34"/>
                  <a:gd name="T10" fmla="*/ 25 w 25"/>
                  <a:gd name="T11" fmla="*/ 1 h 34"/>
                  <a:gd name="T12" fmla="*/ 1 w 25"/>
                  <a:gd name="T13" fmla="*/ 34 h 34"/>
                  <a:gd name="T14" fmla="*/ 0 w 25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7" name="Freeform 36632"/>
              <p:cNvSpPr>
                <a:spLocks/>
              </p:cNvSpPr>
              <p:nvPr/>
            </p:nvSpPr>
            <p:spPr bwMode="auto">
              <a:xfrm>
                <a:off x="3662" y="1795"/>
                <a:ext cx="19" cy="119"/>
              </a:xfrm>
              <a:custGeom>
                <a:avLst/>
                <a:gdLst>
                  <a:gd name="T0" fmla="*/ 0 w 7"/>
                  <a:gd name="T1" fmla="*/ 44 h 44"/>
                  <a:gd name="T2" fmla="*/ 0 w 7"/>
                  <a:gd name="T3" fmla="*/ 44 h 44"/>
                  <a:gd name="T4" fmla="*/ 0 w 7"/>
                  <a:gd name="T5" fmla="*/ 44 h 44"/>
                  <a:gd name="T6" fmla="*/ 7 w 7"/>
                  <a:gd name="T7" fmla="*/ 0 h 44"/>
                  <a:gd name="T8" fmla="*/ 7 w 7"/>
                  <a:gd name="T9" fmla="*/ 0 h 44"/>
                  <a:gd name="T10" fmla="*/ 7 w 7"/>
                  <a:gd name="T11" fmla="*/ 0 h 44"/>
                  <a:gd name="T12" fmla="*/ 1 w 7"/>
                  <a:gd name="T13" fmla="*/ 44 h 44"/>
                  <a:gd name="T14" fmla="*/ 0 w 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4">
                    <a:moveTo>
                      <a:pt x="0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8" name="Freeform 36633"/>
              <p:cNvSpPr>
                <a:spLocks/>
              </p:cNvSpPr>
              <p:nvPr/>
            </p:nvSpPr>
            <p:spPr bwMode="auto">
              <a:xfrm>
                <a:off x="3640" y="1779"/>
                <a:ext cx="8" cy="116"/>
              </a:xfrm>
              <a:custGeom>
                <a:avLst/>
                <a:gdLst>
                  <a:gd name="T0" fmla="*/ 0 w 3"/>
                  <a:gd name="T1" fmla="*/ 43 h 43"/>
                  <a:gd name="T2" fmla="*/ 0 w 3"/>
                  <a:gd name="T3" fmla="*/ 43 h 43"/>
                  <a:gd name="T4" fmla="*/ 0 w 3"/>
                  <a:gd name="T5" fmla="*/ 42 h 43"/>
                  <a:gd name="T6" fmla="*/ 2 w 3"/>
                  <a:gd name="T7" fmla="*/ 1 h 43"/>
                  <a:gd name="T8" fmla="*/ 2 w 3"/>
                  <a:gd name="T9" fmla="*/ 0 h 43"/>
                  <a:gd name="T10" fmla="*/ 3 w 3"/>
                  <a:gd name="T11" fmla="*/ 1 h 43"/>
                  <a:gd name="T12" fmla="*/ 1 w 3"/>
                  <a:gd name="T13" fmla="*/ 42 h 43"/>
                  <a:gd name="T14" fmla="*/ 0 w 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09" name="Freeform 36634"/>
              <p:cNvSpPr>
                <a:spLocks/>
              </p:cNvSpPr>
              <p:nvPr/>
            </p:nvSpPr>
            <p:spPr bwMode="auto">
              <a:xfrm>
                <a:off x="3576" y="1833"/>
                <a:ext cx="16" cy="46"/>
              </a:xfrm>
              <a:custGeom>
                <a:avLst/>
                <a:gdLst>
                  <a:gd name="T0" fmla="*/ 0 w 6"/>
                  <a:gd name="T1" fmla="*/ 17 h 17"/>
                  <a:gd name="T2" fmla="*/ 0 w 6"/>
                  <a:gd name="T3" fmla="*/ 17 h 17"/>
                  <a:gd name="T4" fmla="*/ 0 w 6"/>
                  <a:gd name="T5" fmla="*/ 17 h 17"/>
                  <a:gd name="T6" fmla="*/ 6 w 6"/>
                  <a:gd name="T7" fmla="*/ 0 h 17"/>
                  <a:gd name="T8" fmla="*/ 6 w 6"/>
                  <a:gd name="T9" fmla="*/ 0 h 17"/>
                  <a:gd name="T10" fmla="*/ 6 w 6"/>
                  <a:gd name="T11" fmla="*/ 0 h 17"/>
                  <a:gd name="T12" fmla="*/ 0 w 6"/>
                  <a:gd name="T13" fmla="*/ 17 h 17"/>
                  <a:gd name="T14" fmla="*/ 0 w 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0" name="Freeform 36635"/>
              <p:cNvSpPr>
                <a:spLocks/>
              </p:cNvSpPr>
              <p:nvPr/>
            </p:nvSpPr>
            <p:spPr bwMode="auto">
              <a:xfrm>
                <a:off x="3592" y="1777"/>
                <a:ext cx="22" cy="56"/>
              </a:xfrm>
              <a:custGeom>
                <a:avLst/>
                <a:gdLst>
                  <a:gd name="T0" fmla="*/ 0 w 8"/>
                  <a:gd name="T1" fmla="*/ 21 h 21"/>
                  <a:gd name="T2" fmla="*/ 0 w 8"/>
                  <a:gd name="T3" fmla="*/ 21 h 21"/>
                  <a:gd name="T4" fmla="*/ 0 w 8"/>
                  <a:gd name="T5" fmla="*/ 21 h 21"/>
                  <a:gd name="T6" fmla="*/ 7 w 8"/>
                  <a:gd name="T7" fmla="*/ 0 h 21"/>
                  <a:gd name="T8" fmla="*/ 8 w 8"/>
                  <a:gd name="T9" fmla="*/ 0 h 21"/>
                  <a:gd name="T10" fmla="*/ 8 w 8"/>
                  <a:gd name="T11" fmla="*/ 0 h 21"/>
                  <a:gd name="T12" fmla="*/ 0 w 8"/>
                  <a:gd name="T13" fmla="*/ 21 h 21"/>
                  <a:gd name="T14" fmla="*/ 0 w 8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1" name="Freeform 36636"/>
              <p:cNvSpPr>
                <a:spLocks/>
              </p:cNvSpPr>
              <p:nvPr/>
            </p:nvSpPr>
            <p:spPr bwMode="auto">
              <a:xfrm>
                <a:off x="3555" y="1777"/>
                <a:ext cx="59" cy="105"/>
              </a:xfrm>
              <a:custGeom>
                <a:avLst/>
                <a:gdLst>
                  <a:gd name="T0" fmla="*/ 1 w 22"/>
                  <a:gd name="T1" fmla="*/ 39 h 39"/>
                  <a:gd name="T2" fmla="*/ 0 w 22"/>
                  <a:gd name="T3" fmla="*/ 39 h 39"/>
                  <a:gd name="T4" fmla="*/ 0 w 22"/>
                  <a:gd name="T5" fmla="*/ 39 h 39"/>
                  <a:gd name="T6" fmla="*/ 21 w 22"/>
                  <a:gd name="T7" fmla="*/ 0 h 39"/>
                  <a:gd name="T8" fmla="*/ 22 w 22"/>
                  <a:gd name="T9" fmla="*/ 0 h 39"/>
                  <a:gd name="T10" fmla="*/ 22 w 22"/>
                  <a:gd name="T11" fmla="*/ 0 h 39"/>
                  <a:gd name="T12" fmla="*/ 1 w 22"/>
                  <a:gd name="T13" fmla="*/ 39 h 39"/>
                  <a:gd name="T14" fmla="*/ 1 w 22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9">
                    <a:moveTo>
                      <a:pt x="1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2" name="Freeform 36637"/>
              <p:cNvSpPr>
                <a:spLocks/>
              </p:cNvSpPr>
              <p:nvPr/>
            </p:nvSpPr>
            <p:spPr bwMode="auto">
              <a:xfrm>
                <a:off x="3640" y="1795"/>
                <a:ext cx="41" cy="100"/>
              </a:xfrm>
              <a:custGeom>
                <a:avLst/>
                <a:gdLst>
                  <a:gd name="T0" fmla="*/ 0 w 15"/>
                  <a:gd name="T1" fmla="*/ 37 h 37"/>
                  <a:gd name="T2" fmla="*/ 0 w 15"/>
                  <a:gd name="T3" fmla="*/ 37 h 37"/>
                  <a:gd name="T4" fmla="*/ 0 w 15"/>
                  <a:gd name="T5" fmla="*/ 36 h 37"/>
                  <a:gd name="T6" fmla="*/ 15 w 15"/>
                  <a:gd name="T7" fmla="*/ 0 h 37"/>
                  <a:gd name="T8" fmla="*/ 15 w 15"/>
                  <a:gd name="T9" fmla="*/ 0 h 37"/>
                  <a:gd name="T10" fmla="*/ 15 w 15"/>
                  <a:gd name="T11" fmla="*/ 1 h 37"/>
                  <a:gd name="T12" fmla="*/ 1 w 15"/>
                  <a:gd name="T13" fmla="*/ 36 h 37"/>
                  <a:gd name="T14" fmla="*/ 0 w 15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6"/>
                      <a:pt x="0" y="3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3" name="Freeform 36638"/>
              <p:cNvSpPr>
                <a:spLocks/>
              </p:cNvSpPr>
              <p:nvPr/>
            </p:nvSpPr>
            <p:spPr bwMode="auto">
              <a:xfrm>
                <a:off x="3536" y="1766"/>
                <a:ext cx="80" cy="121"/>
              </a:xfrm>
              <a:custGeom>
                <a:avLst/>
                <a:gdLst>
                  <a:gd name="T0" fmla="*/ 29 w 30"/>
                  <a:gd name="T1" fmla="*/ 45 h 45"/>
                  <a:gd name="T2" fmla="*/ 29 w 30"/>
                  <a:gd name="T3" fmla="*/ 45 h 45"/>
                  <a:gd name="T4" fmla="*/ 0 w 30"/>
                  <a:gd name="T5" fmla="*/ 1 h 45"/>
                  <a:gd name="T6" fmla="*/ 0 w 30"/>
                  <a:gd name="T7" fmla="*/ 1 h 45"/>
                  <a:gd name="T8" fmla="*/ 1 w 30"/>
                  <a:gd name="T9" fmla="*/ 1 h 45"/>
                  <a:gd name="T10" fmla="*/ 30 w 30"/>
                  <a:gd name="T11" fmla="*/ 45 h 45"/>
                  <a:gd name="T12" fmla="*/ 29 w 30"/>
                  <a:gd name="T13" fmla="*/ 45 h 45"/>
                  <a:gd name="T14" fmla="*/ 29 w 3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5">
                    <a:moveTo>
                      <a:pt x="29" y="45"/>
                    </a:moveTo>
                    <a:cubicBezTo>
                      <a:pt x="29" y="45"/>
                      <a:pt x="29" y="45"/>
                      <a:pt x="29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4" name="Freeform 36639"/>
              <p:cNvSpPr>
                <a:spLocks/>
              </p:cNvSpPr>
              <p:nvPr/>
            </p:nvSpPr>
            <p:spPr bwMode="auto">
              <a:xfrm>
                <a:off x="3648" y="1820"/>
                <a:ext cx="65" cy="67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0 w 24"/>
                  <a:gd name="T5" fmla="*/ 25 h 25"/>
                  <a:gd name="T6" fmla="*/ 23 w 24"/>
                  <a:gd name="T7" fmla="*/ 0 h 25"/>
                  <a:gd name="T8" fmla="*/ 23 w 24"/>
                  <a:gd name="T9" fmla="*/ 0 h 25"/>
                  <a:gd name="T10" fmla="*/ 23 w 24"/>
                  <a:gd name="T11" fmla="*/ 0 h 25"/>
                  <a:gd name="T12" fmla="*/ 0 w 24"/>
                  <a:gd name="T13" fmla="*/ 25 h 25"/>
                  <a:gd name="T14" fmla="*/ 0 w 2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4" y="0"/>
                      <a:pt x="23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5" name="Freeform 36640"/>
              <p:cNvSpPr>
                <a:spLocks/>
              </p:cNvSpPr>
              <p:nvPr/>
            </p:nvSpPr>
            <p:spPr bwMode="auto">
              <a:xfrm>
                <a:off x="3681" y="1820"/>
                <a:ext cx="32" cy="123"/>
              </a:xfrm>
              <a:custGeom>
                <a:avLst/>
                <a:gdLst>
                  <a:gd name="T0" fmla="*/ 0 w 12"/>
                  <a:gd name="T1" fmla="*/ 46 h 46"/>
                  <a:gd name="T2" fmla="*/ 0 w 12"/>
                  <a:gd name="T3" fmla="*/ 46 h 46"/>
                  <a:gd name="T4" fmla="*/ 0 w 12"/>
                  <a:gd name="T5" fmla="*/ 45 h 46"/>
                  <a:gd name="T6" fmla="*/ 11 w 12"/>
                  <a:gd name="T7" fmla="*/ 0 h 46"/>
                  <a:gd name="T8" fmla="*/ 11 w 12"/>
                  <a:gd name="T9" fmla="*/ 0 h 46"/>
                  <a:gd name="T10" fmla="*/ 11 w 12"/>
                  <a:gd name="T11" fmla="*/ 0 h 46"/>
                  <a:gd name="T12" fmla="*/ 0 w 12"/>
                  <a:gd name="T13" fmla="*/ 46 h 46"/>
                  <a:gd name="T14" fmla="*/ 0 w 12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1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6" name="Freeform 36641"/>
              <p:cNvSpPr>
                <a:spLocks/>
              </p:cNvSpPr>
              <p:nvPr/>
            </p:nvSpPr>
            <p:spPr bwMode="auto">
              <a:xfrm>
                <a:off x="3662" y="1820"/>
                <a:ext cx="51" cy="94"/>
              </a:xfrm>
              <a:custGeom>
                <a:avLst/>
                <a:gdLst>
                  <a:gd name="T0" fmla="*/ 0 w 19"/>
                  <a:gd name="T1" fmla="*/ 35 h 35"/>
                  <a:gd name="T2" fmla="*/ 0 w 19"/>
                  <a:gd name="T3" fmla="*/ 35 h 35"/>
                  <a:gd name="T4" fmla="*/ 0 w 19"/>
                  <a:gd name="T5" fmla="*/ 34 h 35"/>
                  <a:gd name="T6" fmla="*/ 18 w 19"/>
                  <a:gd name="T7" fmla="*/ 0 h 35"/>
                  <a:gd name="T8" fmla="*/ 18 w 19"/>
                  <a:gd name="T9" fmla="*/ 0 h 35"/>
                  <a:gd name="T10" fmla="*/ 18 w 19"/>
                  <a:gd name="T11" fmla="*/ 0 h 35"/>
                  <a:gd name="T12" fmla="*/ 1 w 19"/>
                  <a:gd name="T13" fmla="*/ 35 h 35"/>
                  <a:gd name="T14" fmla="*/ 0 w 1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5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8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7" name="Freeform 36642"/>
              <p:cNvSpPr>
                <a:spLocks/>
              </p:cNvSpPr>
              <p:nvPr/>
            </p:nvSpPr>
            <p:spPr bwMode="auto">
              <a:xfrm>
                <a:off x="3576" y="1779"/>
                <a:ext cx="72" cy="100"/>
              </a:xfrm>
              <a:custGeom>
                <a:avLst/>
                <a:gdLst>
                  <a:gd name="T0" fmla="*/ 0 w 27"/>
                  <a:gd name="T1" fmla="*/ 37 h 37"/>
                  <a:gd name="T2" fmla="*/ 0 w 27"/>
                  <a:gd name="T3" fmla="*/ 37 h 37"/>
                  <a:gd name="T4" fmla="*/ 0 w 27"/>
                  <a:gd name="T5" fmla="*/ 37 h 37"/>
                  <a:gd name="T6" fmla="*/ 26 w 27"/>
                  <a:gd name="T7" fmla="*/ 0 h 37"/>
                  <a:gd name="T8" fmla="*/ 26 w 27"/>
                  <a:gd name="T9" fmla="*/ 0 h 37"/>
                  <a:gd name="T10" fmla="*/ 27 w 27"/>
                  <a:gd name="T11" fmla="*/ 1 h 37"/>
                  <a:gd name="T12" fmla="*/ 0 w 27"/>
                  <a:gd name="T13" fmla="*/ 37 h 37"/>
                  <a:gd name="T14" fmla="*/ 0 w 27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8" name="Freeform 36643"/>
              <p:cNvSpPr>
                <a:spLocks/>
              </p:cNvSpPr>
              <p:nvPr/>
            </p:nvSpPr>
            <p:spPr bwMode="auto">
              <a:xfrm>
                <a:off x="3555" y="1779"/>
                <a:ext cx="93" cy="103"/>
              </a:xfrm>
              <a:custGeom>
                <a:avLst/>
                <a:gdLst>
                  <a:gd name="T0" fmla="*/ 1 w 35"/>
                  <a:gd name="T1" fmla="*/ 38 h 38"/>
                  <a:gd name="T2" fmla="*/ 0 w 35"/>
                  <a:gd name="T3" fmla="*/ 38 h 38"/>
                  <a:gd name="T4" fmla="*/ 0 w 35"/>
                  <a:gd name="T5" fmla="*/ 38 h 38"/>
                  <a:gd name="T6" fmla="*/ 34 w 35"/>
                  <a:gd name="T7" fmla="*/ 0 h 38"/>
                  <a:gd name="T8" fmla="*/ 34 w 35"/>
                  <a:gd name="T9" fmla="*/ 0 h 38"/>
                  <a:gd name="T10" fmla="*/ 35 w 35"/>
                  <a:gd name="T11" fmla="*/ 1 h 38"/>
                  <a:gd name="T12" fmla="*/ 1 w 35"/>
                  <a:gd name="T13" fmla="*/ 38 h 38"/>
                  <a:gd name="T14" fmla="*/ 1 w 3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8">
                    <a:moveTo>
                      <a:pt x="1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19" name="Freeform 36644"/>
              <p:cNvSpPr>
                <a:spLocks/>
              </p:cNvSpPr>
              <p:nvPr/>
            </p:nvSpPr>
            <p:spPr bwMode="auto">
              <a:xfrm>
                <a:off x="3574" y="1774"/>
                <a:ext cx="42" cy="113"/>
              </a:xfrm>
              <a:custGeom>
                <a:avLst/>
                <a:gdLst>
                  <a:gd name="T0" fmla="*/ 15 w 16"/>
                  <a:gd name="T1" fmla="*/ 42 h 42"/>
                  <a:gd name="T2" fmla="*/ 15 w 16"/>
                  <a:gd name="T3" fmla="*/ 42 h 42"/>
                  <a:gd name="T4" fmla="*/ 0 w 16"/>
                  <a:gd name="T5" fmla="*/ 1 h 42"/>
                  <a:gd name="T6" fmla="*/ 0 w 16"/>
                  <a:gd name="T7" fmla="*/ 0 h 42"/>
                  <a:gd name="T8" fmla="*/ 0 w 16"/>
                  <a:gd name="T9" fmla="*/ 0 h 42"/>
                  <a:gd name="T10" fmla="*/ 16 w 16"/>
                  <a:gd name="T11" fmla="*/ 42 h 42"/>
                  <a:gd name="T12" fmla="*/ 15 w 16"/>
                  <a:gd name="T13" fmla="*/ 42 h 42"/>
                  <a:gd name="T14" fmla="*/ 15 w 1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2"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0" name="Freeform 36645"/>
              <p:cNvSpPr>
                <a:spLocks/>
              </p:cNvSpPr>
              <p:nvPr/>
            </p:nvSpPr>
            <p:spPr bwMode="auto">
              <a:xfrm>
                <a:off x="3574" y="1774"/>
                <a:ext cx="2" cy="105"/>
              </a:xfrm>
              <a:custGeom>
                <a:avLst/>
                <a:gdLst>
                  <a:gd name="T0" fmla="*/ 1 w 1"/>
                  <a:gd name="T1" fmla="*/ 39 h 39"/>
                  <a:gd name="T2" fmla="*/ 1 w 1"/>
                  <a:gd name="T3" fmla="*/ 39 h 39"/>
                  <a:gd name="T4" fmla="*/ 0 w 1"/>
                  <a:gd name="T5" fmla="*/ 0 h 39"/>
                  <a:gd name="T6" fmla="*/ 0 w 1"/>
                  <a:gd name="T7" fmla="*/ 0 h 39"/>
                  <a:gd name="T8" fmla="*/ 1 w 1"/>
                  <a:gd name="T9" fmla="*/ 0 h 39"/>
                  <a:gd name="T10" fmla="*/ 1 w 1"/>
                  <a:gd name="T11" fmla="*/ 39 h 39"/>
                  <a:gd name="T12" fmla="*/ 1 w 1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9">
                    <a:moveTo>
                      <a:pt x="1" y="39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1" name="Freeform 36646"/>
              <p:cNvSpPr>
                <a:spLocks/>
              </p:cNvSpPr>
              <p:nvPr/>
            </p:nvSpPr>
            <p:spPr bwMode="auto">
              <a:xfrm>
                <a:off x="3555" y="1774"/>
                <a:ext cx="21" cy="108"/>
              </a:xfrm>
              <a:custGeom>
                <a:avLst/>
                <a:gdLst>
                  <a:gd name="T0" fmla="*/ 1 w 8"/>
                  <a:gd name="T1" fmla="*/ 40 h 40"/>
                  <a:gd name="T2" fmla="*/ 0 w 8"/>
                  <a:gd name="T3" fmla="*/ 40 h 40"/>
                  <a:gd name="T4" fmla="*/ 0 w 8"/>
                  <a:gd name="T5" fmla="*/ 40 h 40"/>
                  <a:gd name="T6" fmla="*/ 7 w 8"/>
                  <a:gd name="T7" fmla="*/ 0 h 40"/>
                  <a:gd name="T8" fmla="*/ 7 w 8"/>
                  <a:gd name="T9" fmla="*/ 0 h 40"/>
                  <a:gd name="T10" fmla="*/ 8 w 8"/>
                  <a:gd name="T11" fmla="*/ 1 h 40"/>
                  <a:gd name="T12" fmla="*/ 1 w 8"/>
                  <a:gd name="T13" fmla="*/ 40 h 40"/>
                  <a:gd name="T14" fmla="*/ 1 w 8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0">
                    <a:moveTo>
                      <a:pt x="1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2" name="Freeform 36647"/>
              <p:cNvSpPr>
                <a:spLocks/>
              </p:cNvSpPr>
              <p:nvPr/>
            </p:nvSpPr>
            <p:spPr bwMode="auto">
              <a:xfrm>
                <a:off x="3533" y="1774"/>
                <a:ext cx="43" cy="116"/>
              </a:xfrm>
              <a:custGeom>
                <a:avLst/>
                <a:gdLst>
                  <a:gd name="T0" fmla="*/ 1 w 16"/>
                  <a:gd name="T1" fmla="*/ 43 h 43"/>
                  <a:gd name="T2" fmla="*/ 1 w 16"/>
                  <a:gd name="T3" fmla="*/ 43 h 43"/>
                  <a:gd name="T4" fmla="*/ 0 w 16"/>
                  <a:gd name="T5" fmla="*/ 43 h 43"/>
                  <a:gd name="T6" fmla="*/ 15 w 16"/>
                  <a:gd name="T7" fmla="*/ 0 h 43"/>
                  <a:gd name="T8" fmla="*/ 15 w 16"/>
                  <a:gd name="T9" fmla="*/ 0 h 43"/>
                  <a:gd name="T10" fmla="*/ 15 w 16"/>
                  <a:gd name="T11" fmla="*/ 1 h 43"/>
                  <a:gd name="T12" fmla="*/ 1 w 16"/>
                  <a:gd name="T13" fmla="*/ 43 h 43"/>
                  <a:gd name="T14" fmla="*/ 1 w 16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3">
                    <a:moveTo>
                      <a:pt x="1" y="43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5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3" name="Freeform 36648"/>
              <p:cNvSpPr>
                <a:spLocks/>
              </p:cNvSpPr>
              <p:nvPr/>
            </p:nvSpPr>
            <p:spPr bwMode="auto">
              <a:xfrm>
                <a:off x="3523" y="1774"/>
                <a:ext cx="53" cy="129"/>
              </a:xfrm>
              <a:custGeom>
                <a:avLst/>
                <a:gdLst>
                  <a:gd name="T0" fmla="*/ 1 w 20"/>
                  <a:gd name="T1" fmla="*/ 48 h 48"/>
                  <a:gd name="T2" fmla="*/ 1 w 20"/>
                  <a:gd name="T3" fmla="*/ 48 h 48"/>
                  <a:gd name="T4" fmla="*/ 0 w 20"/>
                  <a:gd name="T5" fmla="*/ 48 h 48"/>
                  <a:gd name="T6" fmla="*/ 19 w 20"/>
                  <a:gd name="T7" fmla="*/ 0 h 48"/>
                  <a:gd name="T8" fmla="*/ 19 w 20"/>
                  <a:gd name="T9" fmla="*/ 0 h 48"/>
                  <a:gd name="T10" fmla="*/ 19 w 20"/>
                  <a:gd name="T11" fmla="*/ 1 h 48"/>
                  <a:gd name="T12" fmla="*/ 1 w 20"/>
                  <a:gd name="T13" fmla="*/ 48 h 48"/>
                  <a:gd name="T14" fmla="*/ 1 w 20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8"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19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4" name="Freeform 36649"/>
              <p:cNvSpPr>
                <a:spLocks/>
              </p:cNvSpPr>
              <p:nvPr/>
            </p:nvSpPr>
            <p:spPr bwMode="auto">
              <a:xfrm>
                <a:off x="3536" y="1766"/>
                <a:ext cx="40" cy="113"/>
              </a:xfrm>
              <a:custGeom>
                <a:avLst/>
                <a:gdLst>
                  <a:gd name="T0" fmla="*/ 15 w 15"/>
                  <a:gd name="T1" fmla="*/ 42 h 42"/>
                  <a:gd name="T2" fmla="*/ 15 w 15"/>
                  <a:gd name="T3" fmla="*/ 42 h 42"/>
                  <a:gd name="T4" fmla="*/ 0 w 15"/>
                  <a:gd name="T5" fmla="*/ 1 h 42"/>
                  <a:gd name="T6" fmla="*/ 1 w 15"/>
                  <a:gd name="T7" fmla="*/ 0 h 42"/>
                  <a:gd name="T8" fmla="*/ 1 w 15"/>
                  <a:gd name="T9" fmla="*/ 1 h 42"/>
                  <a:gd name="T10" fmla="*/ 15 w 15"/>
                  <a:gd name="T11" fmla="*/ 42 h 42"/>
                  <a:gd name="T12" fmla="*/ 15 w 15"/>
                  <a:gd name="T13" fmla="*/ 42 h 42"/>
                  <a:gd name="T14" fmla="*/ 15 w 1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2"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5" name="Freeform 36650"/>
              <p:cNvSpPr>
                <a:spLocks/>
              </p:cNvSpPr>
              <p:nvPr/>
            </p:nvSpPr>
            <p:spPr bwMode="auto">
              <a:xfrm>
                <a:off x="3490" y="1782"/>
                <a:ext cx="46" cy="108"/>
              </a:xfrm>
              <a:custGeom>
                <a:avLst/>
                <a:gdLst>
                  <a:gd name="T0" fmla="*/ 17 w 17"/>
                  <a:gd name="T1" fmla="*/ 40 h 40"/>
                  <a:gd name="T2" fmla="*/ 16 w 17"/>
                  <a:gd name="T3" fmla="*/ 40 h 40"/>
                  <a:gd name="T4" fmla="*/ 0 w 17"/>
                  <a:gd name="T5" fmla="*/ 0 h 40"/>
                  <a:gd name="T6" fmla="*/ 0 w 17"/>
                  <a:gd name="T7" fmla="*/ 0 h 40"/>
                  <a:gd name="T8" fmla="*/ 1 w 17"/>
                  <a:gd name="T9" fmla="*/ 0 h 40"/>
                  <a:gd name="T10" fmla="*/ 17 w 17"/>
                  <a:gd name="T11" fmla="*/ 40 h 40"/>
                  <a:gd name="T12" fmla="*/ 17 w 17"/>
                  <a:gd name="T13" fmla="*/ 40 h 40"/>
                  <a:gd name="T14" fmla="*/ 17 w 1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0">
                    <a:moveTo>
                      <a:pt x="17" y="40"/>
                    </a:moveTo>
                    <a:cubicBezTo>
                      <a:pt x="17" y="40"/>
                      <a:pt x="16" y="40"/>
                      <a:pt x="16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6" name="Freeform 36651"/>
              <p:cNvSpPr>
                <a:spLocks/>
              </p:cNvSpPr>
              <p:nvPr/>
            </p:nvSpPr>
            <p:spPr bwMode="auto">
              <a:xfrm>
                <a:off x="3490" y="1782"/>
                <a:ext cx="86" cy="97"/>
              </a:xfrm>
              <a:custGeom>
                <a:avLst/>
                <a:gdLst>
                  <a:gd name="T0" fmla="*/ 32 w 32"/>
                  <a:gd name="T1" fmla="*/ 36 h 36"/>
                  <a:gd name="T2" fmla="*/ 32 w 32"/>
                  <a:gd name="T3" fmla="*/ 36 h 36"/>
                  <a:gd name="T4" fmla="*/ 0 w 32"/>
                  <a:gd name="T5" fmla="*/ 0 h 36"/>
                  <a:gd name="T6" fmla="*/ 0 w 32"/>
                  <a:gd name="T7" fmla="*/ 0 h 36"/>
                  <a:gd name="T8" fmla="*/ 1 w 32"/>
                  <a:gd name="T9" fmla="*/ 0 h 36"/>
                  <a:gd name="T10" fmla="*/ 32 w 32"/>
                  <a:gd name="T11" fmla="*/ 36 h 36"/>
                  <a:gd name="T12" fmla="*/ 32 w 32"/>
                  <a:gd name="T13" fmla="*/ 36 h 36"/>
                  <a:gd name="T14" fmla="*/ 32 w 32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6">
                    <a:moveTo>
                      <a:pt x="32" y="36"/>
                    </a:moveTo>
                    <a:cubicBezTo>
                      <a:pt x="32" y="36"/>
                      <a:pt x="32" y="36"/>
                      <a:pt x="32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7" name="Freeform 36652"/>
              <p:cNvSpPr>
                <a:spLocks/>
              </p:cNvSpPr>
              <p:nvPr/>
            </p:nvSpPr>
            <p:spPr bwMode="auto">
              <a:xfrm>
                <a:off x="3490" y="1782"/>
                <a:ext cx="67" cy="100"/>
              </a:xfrm>
              <a:custGeom>
                <a:avLst/>
                <a:gdLst>
                  <a:gd name="T0" fmla="*/ 25 w 25"/>
                  <a:gd name="T1" fmla="*/ 37 h 37"/>
                  <a:gd name="T2" fmla="*/ 24 w 25"/>
                  <a:gd name="T3" fmla="*/ 37 h 37"/>
                  <a:gd name="T4" fmla="*/ 0 w 25"/>
                  <a:gd name="T5" fmla="*/ 0 h 37"/>
                  <a:gd name="T6" fmla="*/ 0 w 25"/>
                  <a:gd name="T7" fmla="*/ 0 h 37"/>
                  <a:gd name="T8" fmla="*/ 1 w 25"/>
                  <a:gd name="T9" fmla="*/ 0 h 37"/>
                  <a:gd name="T10" fmla="*/ 25 w 25"/>
                  <a:gd name="T11" fmla="*/ 37 h 37"/>
                  <a:gd name="T12" fmla="*/ 25 w 25"/>
                  <a:gd name="T13" fmla="*/ 37 h 37"/>
                  <a:gd name="T14" fmla="*/ 25 w 25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5" y="37"/>
                    </a:moveTo>
                    <a:cubicBezTo>
                      <a:pt x="24" y="37"/>
                      <a:pt x="24" y="37"/>
                      <a:pt x="24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8" name="Freeform 36653"/>
              <p:cNvSpPr>
                <a:spLocks/>
              </p:cNvSpPr>
              <p:nvPr/>
            </p:nvSpPr>
            <p:spPr bwMode="auto">
              <a:xfrm>
                <a:off x="3614" y="1820"/>
                <a:ext cx="99" cy="67"/>
              </a:xfrm>
              <a:custGeom>
                <a:avLst/>
                <a:gdLst>
                  <a:gd name="T0" fmla="*/ 0 w 37"/>
                  <a:gd name="T1" fmla="*/ 25 h 25"/>
                  <a:gd name="T2" fmla="*/ 0 w 37"/>
                  <a:gd name="T3" fmla="*/ 25 h 25"/>
                  <a:gd name="T4" fmla="*/ 0 w 37"/>
                  <a:gd name="T5" fmla="*/ 24 h 25"/>
                  <a:gd name="T6" fmla="*/ 36 w 37"/>
                  <a:gd name="T7" fmla="*/ 0 h 25"/>
                  <a:gd name="T8" fmla="*/ 36 w 37"/>
                  <a:gd name="T9" fmla="*/ 0 h 25"/>
                  <a:gd name="T10" fmla="*/ 36 w 37"/>
                  <a:gd name="T11" fmla="*/ 0 h 25"/>
                  <a:gd name="T12" fmla="*/ 0 w 37"/>
                  <a:gd name="T13" fmla="*/ 25 h 25"/>
                  <a:gd name="T14" fmla="*/ 0 w 3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29" name="Freeform 36654"/>
              <p:cNvSpPr>
                <a:spLocks/>
              </p:cNvSpPr>
              <p:nvPr/>
            </p:nvSpPr>
            <p:spPr bwMode="auto">
              <a:xfrm>
                <a:off x="3662" y="1847"/>
                <a:ext cx="75" cy="67"/>
              </a:xfrm>
              <a:custGeom>
                <a:avLst/>
                <a:gdLst>
                  <a:gd name="T0" fmla="*/ 0 w 28"/>
                  <a:gd name="T1" fmla="*/ 25 h 25"/>
                  <a:gd name="T2" fmla="*/ 0 w 28"/>
                  <a:gd name="T3" fmla="*/ 25 h 25"/>
                  <a:gd name="T4" fmla="*/ 0 w 28"/>
                  <a:gd name="T5" fmla="*/ 24 h 25"/>
                  <a:gd name="T6" fmla="*/ 27 w 28"/>
                  <a:gd name="T7" fmla="*/ 0 h 25"/>
                  <a:gd name="T8" fmla="*/ 28 w 28"/>
                  <a:gd name="T9" fmla="*/ 0 h 25"/>
                  <a:gd name="T10" fmla="*/ 28 w 28"/>
                  <a:gd name="T11" fmla="*/ 0 h 25"/>
                  <a:gd name="T12" fmla="*/ 1 w 28"/>
                  <a:gd name="T13" fmla="*/ 25 h 25"/>
                  <a:gd name="T14" fmla="*/ 0 w 28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0" name="Freeform 36655"/>
              <p:cNvSpPr>
                <a:spLocks/>
              </p:cNvSpPr>
              <p:nvPr/>
            </p:nvSpPr>
            <p:spPr bwMode="auto">
              <a:xfrm>
                <a:off x="3681" y="1795"/>
                <a:ext cx="0" cy="148"/>
              </a:xfrm>
              <a:custGeom>
                <a:avLst/>
                <a:gdLst>
                  <a:gd name="T0" fmla="*/ 55 h 55"/>
                  <a:gd name="T1" fmla="*/ 54 h 55"/>
                  <a:gd name="T2" fmla="*/ 0 h 55"/>
                  <a:gd name="T3" fmla="*/ 0 h 55"/>
                  <a:gd name="T4" fmla="*/ 0 h 55"/>
                  <a:gd name="T5" fmla="*/ 0 h 55"/>
                  <a:gd name="T6" fmla="*/ 54 h 55"/>
                  <a:gd name="T7" fmla="*/ 55 h 5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5">
                    <a:moveTo>
                      <a:pt x="0" y="55"/>
                    </a:moveTo>
                    <a:cubicBezTo>
                      <a:pt x="0" y="55"/>
                      <a:pt x="0" y="55"/>
                      <a:pt x="0" y="5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1" name="Freeform 36656"/>
              <p:cNvSpPr>
                <a:spLocks/>
              </p:cNvSpPr>
              <p:nvPr/>
            </p:nvSpPr>
            <p:spPr bwMode="auto">
              <a:xfrm>
                <a:off x="3689" y="1820"/>
                <a:ext cx="21" cy="140"/>
              </a:xfrm>
              <a:custGeom>
                <a:avLst/>
                <a:gdLst>
                  <a:gd name="T0" fmla="*/ 0 w 8"/>
                  <a:gd name="T1" fmla="*/ 52 h 52"/>
                  <a:gd name="T2" fmla="*/ 0 w 8"/>
                  <a:gd name="T3" fmla="*/ 52 h 52"/>
                  <a:gd name="T4" fmla="*/ 0 w 8"/>
                  <a:gd name="T5" fmla="*/ 52 h 52"/>
                  <a:gd name="T6" fmla="*/ 8 w 8"/>
                  <a:gd name="T7" fmla="*/ 0 h 52"/>
                  <a:gd name="T8" fmla="*/ 8 w 8"/>
                  <a:gd name="T9" fmla="*/ 0 h 52"/>
                  <a:gd name="T10" fmla="*/ 8 w 8"/>
                  <a:gd name="T11" fmla="*/ 0 h 52"/>
                  <a:gd name="T12" fmla="*/ 0 w 8"/>
                  <a:gd name="T13" fmla="*/ 52 h 52"/>
                  <a:gd name="T14" fmla="*/ 0 w 8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2" name="Freeform 36657"/>
              <p:cNvSpPr>
                <a:spLocks/>
              </p:cNvSpPr>
              <p:nvPr/>
            </p:nvSpPr>
            <p:spPr bwMode="auto">
              <a:xfrm>
                <a:off x="3681" y="1847"/>
                <a:ext cx="56" cy="96"/>
              </a:xfrm>
              <a:custGeom>
                <a:avLst/>
                <a:gdLst>
                  <a:gd name="T0" fmla="*/ 0 w 21"/>
                  <a:gd name="T1" fmla="*/ 36 h 36"/>
                  <a:gd name="T2" fmla="*/ 0 w 21"/>
                  <a:gd name="T3" fmla="*/ 36 h 36"/>
                  <a:gd name="T4" fmla="*/ 0 w 21"/>
                  <a:gd name="T5" fmla="*/ 35 h 36"/>
                  <a:gd name="T6" fmla="*/ 20 w 21"/>
                  <a:gd name="T7" fmla="*/ 0 h 36"/>
                  <a:gd name="T8" fmla="*/ 21 w 21"/>
                  <a:gd name="T9" fmla="*/ 0 h 36"/>
                  <a:gd name="T10" fmla="*/ 21 w 21"/>
                  <a:gd name="T11" fmla="*/ 0 h 36"/>
                  <a:gd name="T12" fmla="*/ 0 w 21"/>
                  <a:gd name="T13" fmla="*/ 36 h 36"/>
                  <a:gd name="T14" fmla="*/ 0 w 2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5"/>
                      <a:pt x="0" y="35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3" name="Freeform 36658"/>
              <p:cNvSpPr>
                <a:spLocks/>
              </p:cNvSpPr>
              <p:nvPr/>
            </p:nvSpPr>
            <p:spPr bwMode="auto">
              <a:xfrm>
                <a:off x="3689" y="1847"/>
                <a:ext cx="48" cy="113"/>
              </a:xfrm>
              <a:custGeom>
                <a:avLst/>
                <a:gdLst>
                  <a:gd name="T0" fmla="*/ 0 w 18"/>
                  <a:gd name="T1" fmla="*/ 42 h 42"/>
                  <a:gd name="T2" fmla="*/ 0 w 18"/>
                  <a:gd name="T3" fmla="*/ 42 h 42"/>
                  <a:gd name="T4" fmla="*/ 0 w 18"/>
                  <a:gd name="T5" fmla="*/ 42 h 42"/>
                  <a:gd name="T6" fmla="*/ 17 w 18"/>
                  <a:gd name="T7" fmla="*/ 0 h 42"/>
                  <a:gd name="T8" fmla="*/ 18 w 18"/>
                  <a:gd name="T9" fmla="*/ 0 h 42"/>
                  <a:gd name="T10" fmla="*/ 18 w 18"/>
                  <a:gd name="T11" fmla="*/ 0 h 42"/>
                  <a:gd name="T12" fmla="*/ 0 w 18"/>
                  <a:gd name="T13" fmla="*/ 42 h 42"/>
                  <a:gd name="T14" fmla="*/ 0 w 18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2">
                    <a:moveTo>
                      <a:pt x="0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4" name="Freeform 36659"/>
              <p:cNvSpPr>
                <a:spLocks/>
              </p:cNvSpPr>
              <p:nvPr/>
            </p:nvSpPr>
            <p:spPr bwMode="auto">
              <a:xfrm>
                <a:off x="3686" y="1879"/>
                <a:ext cx="72" cy="94"/>
              </a:xfrm>
              <a:custGeom>
                <a:avLst/>
                <a:gdLst>
                  <a:gd name="T0" fmla="*/ 1 w 27"/>
                  <a:gd name="T1" fmla="*/ 35 h 35"/>
                  <a:gd name="T2" fmla="*/ 0 w 27"/>
                  <a:gd name="T3" fmla="*/ 35 h 35"/>
                  <a:gd name="T4" fmla="*/ 0 w 27"/>
                  <a:gd name="T5" fmla="*/ 35 h 35"/>
                  <a:gd name="T6" fmla="*/ 27 w 27"/>
                  <a:gd name="T7" fmla="*/ 0 h 35"/>
                  <a:gd name="T8" fmla="*/ 27 w 27"/>
                  <a:gd name="T9" fmla="*/ 0 h 35"/>
                  <a:gd name="T10" fmla="*/ 27 w 27"/>
                  <a:gd name="T11" fmla="*/ 0 h 35"/>
                  <a:gd name="T12" fmla="*/ 1 w 27"/>
                  <a:gd name="T13" fmla="*/ 35 h 35"/>
                  <a:gd name="T14" fmla="*/ 1 w 27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5">
                    <a:moveTo>
                      <a:pt x="1" y="35"/>
                    </a:moveTo>
                    <a:cubicBezTo>
                      <a:pt x="1" y="35"/>
                      <a:pt x="1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5" name="Freeform 36660"/>
              <p:cNvSpPr>
                <a:spLocks/>
              </p:cNvSpPr>
              <p:nvPr/>
            </p:nvSpPr>
            <p:spPr bwMode="auto">
              <a:xfrm>
                <a:off x="3673" y="1879"/>
                <a:ext cx="85" cy="43"/>
              </a:xfrm>
              <a:custGeom>
                <a:avLst/>
                <a:gdLst>
                  <a:gd name="T0" fmla="*/ 0 w 32"/>
                  <a:gd name="T1" fmla="*/ 16 h 16"/>
                  <a:gd name="T2" fmla="*/ 0 w 32"/>
                  <a:gd name="T3" fmla="*/ 16 h 16"/>
                  <a:gd name="T4" fmla="*/ 0 w 32"/>
                  <a:gd name="T5" fmla="*/ 16 h 16"/>
                  <a:gd name="T6" fmla="*/ 32 w 32"/>
                  <a:gd name="T7" fmla="*/ 0 h 16"/>
                  <a:gd name="T8" fmla="*/ 32 w 32"/>
                  <a:gd name="T9" fmla="*/ 0 h 16"/>
                  <a:gd name="T10" fmla="*/ 32 w 32"/>
                  <a:gd name="T11" fmla="*/ 1 h 16"/>
                  <a:gd name="T12" fmla="*/ 0 w 32"/>
                  <a:gd name="T13" fmla="*/ 16 h 16"/>
                  <a:gd name="T14" fmla="*/ 0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6" name="Freeform 36661"/>
              <p:cNvSpPr>
                <a:spLocks/>
              </p:cNvSpPr>
              <p:nvPr/>
            </p:nvSpPr>
            <p:spPr bwMode="auto">
              <a:xfrm>
                <a:off x="3681" y="1879"/>
                <a:ext cx="77" cy="64"/>
              </a:xfrm>
              <a:custGeom>
                <a:avLst/>
                <a:gdLst>
                  <a:gd name="T0" fmla="*/ 0 w 29"/>
                  <a:gd name="T1" fmla="*/ 24 h 24"/>
                  <a:gd name="T2" fmla="*/ 0 w 29"/>
                  <a:gd name="T3" fmla="*/ 24 h 24"/>
                  <a:gd name="T4" fmla="*/ 0 w 29"/>
                  <a:gd name="T5" fmla="*/ 23 h 24"/>
                  <a:gd name="T6" fmla="*/ 29 w 29"/>
                  <a:gd name="T7" fmla="*/ 0 h 24"/>
                  <a:gd name="T8" fmla="*/ 29 w 29"/>
                  <a:gd name="T9" fmla="*/ 0 h 24"/>
                  <a:gd name="T10" fmla="*/ 29 w 29"/>
                  <a:gd name="T11" fmla="*/ 1 h 24"/>
                  <a:gd name="T12" fmla="*/ 0 w 29"/>
                  <a:gd name="T13" fmla="*/ 24 h 24"/>
                  <a:gd name="T14" fmla="*/ 0 w 29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7" name="Freeform 36662"/>
              <p:cNvSpPr>
                <a:spLocks/>
              </p:cNvSpPr>
              <p:nvPr/>
            </p:nvSpPr>
            <p:spPr bwMode="auto">
              <a:xfrm>
                <a:off x="3689" y="1879"/>
                <a:ext cx="69" cy="81"/>
              </a:xfrm>
              <a:custGeom>
                <a:avLst/>
                <a:gdLst>
                  <a:gd name="T0" fmla="*/ 0 w 26"/>
                  <a:gd name="T1" fmla="*/ 30 h 30"/>
                  <a:gd name="T2" fmla="*/ 0 w 26"/>
                  <a:gd name="T3" fmla="*/ 30 h 30"/>
                  <a:gd name="T4" fmla="*/ 0 w 26"/>
                  <a:gd name="T5" fmla="*/ 30 h 30"/>
                  <a:gd name="T6" fmla="*/ 26 w 26"/>
                  <a:gd name="T7" fmla="*/ 0 h 30"/>
                  <a:gd name="T8" fmla="*/ 26 w 26"/>
                  <a:gd name="T9" fmla="*/ 0 h 30"/>
                  <a:gd name="T10" fmla="*/ 26 w 26"/>
                  <a:gd name="T11" fmla="*/ 0 h 30"/>
                  <a:gd name="T12" fmla="*/ 0 w 26"/>
                  <a:gd name="T13" fmla="*/ 30 h 30"/>
                  <a:gd name="T14" fmla="*/ 0 w 2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8" name="Freeform 36663"/>
              <p:cNvSpPr>
                <a:spLocks/>
              </p:cNvSpPr>
              <p:nvPr/>
            </p:nvSpPr>
            <p:spPr bwMode="auto">
              <a:xfrm>
                <a:off x="3614" y="1847"/>
                <a:ext cx="123" cy="40"/>
              </a:xfrm>
              <a:custGeom>
                <a:avLst/>
                <a:gdLst>
                  <a:gd name="T0" fmla="*/ 0 w 46"/>
                  <a:gd name="T1" fmla="*/ 15 h 15"/>
                  <a:gd name="T2" fmla="*/ 0 w 46"/>
                  <a:gd name="T3" fmla="*/ 15 h 15"/>
                  <a:gd name="T4" fmla="*/ 0 w 46"/>
                  <a:gd name="T5" fmla="*/ 14 h 15"/>
                  <a:gd name="T6" fmla="*/ 45 w 46"/>
                  <a:gd name="T7" fmla="*/ 0 h 15"/>
                  <a:gd name="T8" fmla="*/ 46 w 46"/>
                  <a:gd name="T9" fmla="*/ 0 h 15"/>
                  <a:gd name="T10" fmla="*/ 46 w 46"/>
                  <a:gd name="T11" fmla="*/ 0 h 15"/>
                  <a:gd name="T12" fmla="*/ 0 w 46"/>
                  <a:gd name="T13" fmla="*/ 15 h 15"/>
                  <a:gd name="T14" fmla="*/ 0 w 4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39" name="Freeform 36664"/>
              <p:cNvSpPr>
                <a:spLocks/>
              </p:cNvSpPr>
              <p:nvPr/>
            </p:nvSpPr>
            <p:spPr bwMode="auto">
              <a:xfrm>
                <a:off x="3648" y="1847"/>
                <a:ext cx="89" cy="40"/>
              </a:xfrm>
              <a:custGeom>
                <a:avLst/>
                <a:gdLst>
                  <a:gd name="T0" fmla="*/ 0 w 33"/>
                  <a:gd name="T1" fmla="*/ 15 h 15"/>
                  <a:gd name="T2" fmla="*/ 0 w 33"/>
                  <a:gd name="T3" fmla="*/ 15 h 15"/>
                  <a:gd name="T4" fmla="*/ 0 w 33"/>
                  <a:gd name="T5" fmla="*/ 15 h 15"/>
                  <a:gd name="T6" fmla="*/ 32 w 33"/>
                  <a:gd name="T7" fmla="*/ 0 h 15"/>
                  <a:gd name="T8" fmla="*/ 33 w 33"/>
                  <a:gd name="T9" fmla="*/ 0 h 15"/>
                  <a:gd name="T10" fmla="*/ 33 w 33"/>
                  <a:gd name="T11" fmla="*/ 0 h 15"/>
                  <a:gd name="T12" fmla="*/ 0 w 33"/>
                  <a:gd name="T13" fmla="*/ 15 h 15"/>
                  <a:gd name="T14" fmla="*/ 0 w 3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0" name="Freeform 36665"/>
              <p:cNvSpPr>
                <a:spLocks/>
              </p:cNvSpPr>
              <p:nvPr/>
            </p:nvSpPr>
            <p:spPr bwMode="auto">
              <a:xfrm>
                <a:off x="3640" y="1847"/>
                <a:ext cx="97" cy="48"/>
              </a:xfrm>
              <a:custGeom>
                <a:avLst/>
                <a:gdLst>
                  <a:gd name="T0" fmla="*/ 0 w 36"/>
                  <a:gd name="T1" fmla="*/ 18 h 18"/>
                  <a:gd name="T2" fmla="*/ 0 w 36"/>
                  <a:gd name="T3" fmla="*/ 17 h 18"/>
                  <a:gd name="T4" fmla="*/ 0 w 36"/>
                  <a:gd name="T5" fmla="*/ 17 h 18"/>
                  <a:gd name="T6" fmla="*/ 35 w 36"/>
                  <a:gd name="T7" fmla="*/ 0 h 18"/>
                  <a:gd name="T8" fmla="*/ 36 w 36"/>
                  <a:gd name="T9" fmla="*/ 0 h 18"/>
                  <a:gd name="T10" fmla="*/ 36 w 36"/>
                  <a:gd name="T11" fmla="*/ 0 h 18"/>
                  <a:gd name="T12" fmla="*/ 0 w 36"/>
                  <a:gd name="T13" fmla="*/ 18 h 18"/>
                  <a:gd name="T14" fmla="*/ 0 w 3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8">
                    <a:moveTo>
                      <a:pt x="0" y="18"/>
                    </a:move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1" name="Freeform 36666"/>
              <p:cNvSpPr>
                <a:spLocks/>
              </p:cNvSpPr>
              <p:nvPr/>
            </p:nvSpPr>
            <p:spPr bwMode="auto">
              <a:xfrm>
                <a:off x="3662" y="1879"/>
                <a:ext cx="96" cy="35"/>
              </a:xfrm>
              <a:custGeom>
                <a:avLst/>
                <a:gdLst>
                  <a:gd name="T0" fmla="*/ 0 w 36"/>
                  <a:gd name="T1" fmla="*/ 13 h 13"/>
                  <a:gd name="T2" fmla="*/ 0 w 36"/>
                  <a:gd name="T3" fmla="*/ 13 h 13"/>
                  <a:gd name="T4" fmla="*/ 0 w 36"/>
                  <a:gd name="T5" fmla="*/ 12 h 13"/>
                  <a:gd name="T6" fmla="*/ 36 w 36"/>
                  <a:gd name="T7" fmla="*/ 0 h 13"/>
                  <a:gd name="T8" fmla="*/ 36 w 36"/>
                  <a:gd name="T9" fmla="*/ 0 h 13"/>
                  <a:gd name="T10" fmla="*/ 36 w 36"/>
                  <a:gd name="T11" fmla="*/ 1 h 13"/>
                  <a:gd name="T12" fmla="*/ 0 w 36"/>
                  <a:gd name="T13" fmla="*/ 13 h 13"/>
                  <a:gd name="T14" fmla="*/ 0 w 3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2" name="Freeform 36667"/>
              <p:cNvSpPr>
                <a:spLocks/>
              </p:cNvSpPr>
              <p:nvPr/>
            </p:nvSpPr>
            <p:spPr bwMode="auto">
              <a:xfrm>
                <a:off x="3536" y="1766"/>
                <a:ext cx="177" cy="54"/>
              </a:xfrm>
              <a:custGeom>
                <a:avLst/>
                <a:gdLst>
                  <a:gd name="T0" fmla="*/ 65 w 66"/>
                  <a:gd name="T1" fmla="*/ 20 h 20"/>
                  <a:gd name="T2" fmla="*/ 65 w 66"/>
                  <a:gd name="T3" fmla="*/ 20 h 20"/>
                  <a:gd name="T4" fmla="*/ 1 w 66"/>
                  <a:gd name="T5" fmla="*/ 1 h 20"/>
                  <a:gd name="T6" fmla="*/ 0 w 66"/>
                  <a:gd name="T7" fmla="*/ 1 h 20"/>
                  <a:gd name="T8" fmla="*/ 1 w 66"/>
                  <a:gd name="T9" fmla="*/ 0 h 20"/>
                  <a:gd name="T10" fmla="*/ 65 w 66"/>
                  <a:gd name="T11" fmla="*/ 20 h 20"/>
                  <a:gd name="T12" fmla="*/ 65 w 66"/>
                  <a:gd name="T13" fmla="*/ 20 h 20"/>
                  <a:gd name="T14" fmla="*/ 65 w 6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20"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6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3" name="Freeform 36668"/>
              <p:cNvSpPr>
                <a:spLocks/>
              </p:cNvSpPr>
              <p:nvPr/>
            </p:nvSpPr>
            <p:spPr bwMode="auto">
              <a:xfrm>
                <a:off x="3574" y="1774"/>
                <a:ext cx="139" cy="46"/>
              </a:xfrm>
              <a:custGeom>
                <a:avLst/>
                <a:gdLst>
                  <a:gd name="T0" fmla="*/ 51 w 52"/>
                  <a:gd name="T1" fmla="*/ 17 h 17"/>
                  <a:gd name="T2" fmla="*/ 51 w 52"/>
                  <a:gd name="T3" fmla="*/ 17 h 17"/>
                  <a:gd name="T4" fmla="*/ 0 w 52"/>
                  <a:gd name="T5" fmla="*/ 1 h 17"/>
                  <a:gd name="T6" fmla="*/ 0 w 52"/>
                  <a:gd name="T7" fmla="*/ 0 h 17"/>
                  <a:gd name="T8" fmla="*/ 0 w 52"/>
                  <a:gd name="T9" fmla="*/ 0 h 17"/>
                  <a:gd name="T10" fmla="*/ 51 w 52"/>
                  <a:gd name="T11" fmla="*/ 17 h 17"/>
                  <a:gd name="T12" fmla="*/ 51 w 52"/>
                  <a:gd name="T13" fmla="*/ 17 h 17"/>
                  <a:gd name="T14" fmla="*/ 51 w 5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51" y="17"/>
                    </a:moveTo>
                    <a:cubicBezTo>
                      <a:pt x="51" y="17"/>
                      <a:pt x="51" y="17"/>
                      <a:pt x="51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4" name="Freeform 36669"/>
              <p:cNvSpPr>
                <a:spLocks/>
              </p:cNvSpPr>
              <p:nvPr/>
            </p:nvSpPr>
            <p:spPr bwMode="auto">
              <a:xfrm>
                <a:off x="3646" y="1779"/>
                <a:ext cx="112" cy="103"/>
              </a:xfrm>
              <a:custGeom>
                <a:avLst/>
                <a:gdLst>
                  <a:gd name="T0" fmla="*/ 42 w 42"/>
                  <a:gd name="T1" fmla="*/ 38 h 38"/>
                  <a:gd name="T2" fmla="*/ 42 w 42"/>
                  <a:gd name="T3" fmla="*/ 37 h 38"/>
                  <a:gd name="T4" fmla="*/ 0 w 42"/>
                  <a:gd name="T5" fmla="*/ 1 h 38"/>
                  <a:gd name="T6" fmla="*/ 0 w 42"/>
                  <a:gd name="T7" fmla="*/ 0 h 38"/>
                  <a:gd name="T8" fmla="*/ 0 w 42"/>
                  <a:gd name="T9" fmla="*/ 0 h 38"/>
                  <a:gd name="T10" fmla="*/ 42 w 42"/>
                  <a:gd name="T11" fmla="*/ 37 h 38"/>
                  <a:gd name="T12" fmla="*/ 42 w 42"/>
                  <a:gd name="T13" fmla="*/ 37 h 38"/>
                  <a:gd name="T14" fmla="*/ 42 w 4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8">
                    <a:moveTo>
                      <a:pt x="42" y="38"/>
                    </a:moveTo>
                    <a:cubicBezTo>
                      <a:pt x="42" y="38"/>
                      <a:pt x="42" y="38"/>
                      <a:pt x="42" y="3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5" name="Freeform 36670"/>
              <p:cNvSpPr>
                <a:spLocks/>
              </p:cNvSpPr>
              <p:nvPr/>
            </p:nvSpPr>
            <p:spPr bwMode="auto">
              <a:xfrm>
                <a:off x="3681" y="1795"/>
                <a:ext cx="93" cy="121"/>
              </a:xfrm>
              <a:custGeom>
                <a:avLst/>
                <a:gdLst>
                  <a:gd name="T0" fmla="*/ 35 w 35"/>
                  <a:gd name="T1" fmla="*/ 45 h 45"/>
                  <a:gd name="T2" fmla="*/ 35 w 35"/>
                  <a:gd name="T3" fmla="*/ 45 h 45"/>
                  <a:gd name="T4" fmla="*/ 0 w 35"/>
                  <a:gd name="T5" fmla="*/ 1 h 45"/>
                  <a:gd name="T6" fmla="*/ 0 w 35"/>
                  <a:gd name="T7" fmla="*/ 0 h 45"/>
                  <a:gd name="T8" fmla="*/ 0 w 35"/>
                  <a:gd name="T9" fmla="*/ 0 h 45"/>
                  <a:gd name="T10" fmla="*/ 35 w 35"/>
                  <a:gd name="T11" fmla="*/ 44 h 45"/>
                  <a:gd name="T12" fmla="*/ 35 w 35"/>
                  <a:gd name="T13" fmla="*/ 45 h 45"/>
                  <a:gd name="T14" fmla="*/ 35 w 3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5">
                    <a:moveTo>
                      <a:pt x="35" y="45"/>
                    </a:moveTo>
                    <a:cubicBezTo>
                      <a:pt x="35" y="45"/>
                      <a:pt x="35" y="45"/>
                      <a:pt x="35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6" name="Freeform 36671"/>
              <p:cNvSpPr>
                <a:spLocks/>
              </p:cNvSpPr>
              <p:nvPr/>
            </p:nvSpPr>
            <p:spPr bwMode="auto">
              <a:xfrm>
                <a:off x="3611" y="1777"/>
                <a:ext cx="126" cy="70"/>
              </a:xfrm>
              <a:custGeom>
                <a:avLst/>
                <a:gdLst>
                  <a:gd name="T0" fmla="*/ 46 w 47"/>
                  <a:gd name="T1" fmla="*/ 26 h 26"/>
                  <a:gd name="T2" fmla="*/ 46 w 47"/>
                  <a:gd name="T3" fmla="*/ 26 h 26"/>
                  <a:gd name="T4" fmla="*/ 0 w 47"/>
                  <a:gd name="T5" fmla="*/ 0 h 26"/>
                  <a:gd name="T6" fmla="*/ 0 w 47"/>
                  <a:gd name="T7" fmla="*/ 0 h 26"/>
                  <a:gd name="T8" fmla="*/ 1 w 47"/>
                  <a:gd name="T9" fmla="*/ 0 h 26"/>
                  <a:gd name="T10" fmla="*/ 47 w 47"/>
                  <a:gd name="T11" fmla="*/ 26 h 26"/>
                  <a:gd name="T12" fmla="*/ 47 w 47"/>
                  <a:gd name="T13" fmla="*/ 26 h 26"/>
                  <a:gd name="T14" fmla="*/ 46 w 47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6">
                    <a:moveTo>
                      <a:pt x="46" y="26"/>
                    </a:moveTo>
                    <a:cubicBezTo>
                      <a:pt x="46" y="26"/>
                      <a:pt x="46" y="26"/>
                      <a:pt x="46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6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7" name="Freeform 36672"/>
              <p:cNvSpPr>
                <a:spLocks/>
              </p:cNvSpPr>
              <p:nvPr/>
            </p:nvSpPr>
            <p:spPr bwMode="auto">
              <a:xfrm>
                <a:off x="3611" y="1777"/>
                <a:ext cx="102" cy="43"/>
              </a:xfrm>
              <a:custGeom>
                <a:avLst/>
                <a:gdLst>
                  <a:gd name="T0" fmla="*/ 37 w 38"/>
                  <a:gd name="T1" fmla="*/ 16 h 16"/>
                  <a:gd name="T2" fmla="*/ 37 w 38"/>
                  <a:gd name="T3" fmla="*/ 16 h 16"/>
                  <a:gd name="T4" fmla="*/ 0 w 38"/>
                  <a:gd name="T5" fmla="*/ 0 h 16"/>
                  <a:gd name="T6" fmla="*/ 0 w 38"/>
                  <a:gd name="T7" fmla="*/ 0 h 16"/>
                  <a:gd name="T8" fmla="*/ 1 w 38"/>
                  <a:gd name="T9" fmla="*/ 0 h 16"/>
                  <a:gd name="T10" fmla="*/ 37 w 38"/>
                  <a:gd name="T11" fmla="*/ 16 h 16"/>
                  <a:gd name="T12" fmla="*/ 37 w 38"/>
                  <a:gd name="T13" fmla="*/ 16 h 16"/>
                  <a:gd name="T14" fmla="*/ 37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8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8" name="Freeform 36673"/>
              <p:cNvSpPr>
                <a:spLocks/>
              </p:cNvSpPr>
              <p:nvPr/>
            </p:nvSpPr>
            <p:spPr bwMode="auto">
              <a:xfrm>
                <a:off x="3490" y="1774"/>
                <a:ext cx="86" cy="8"/>
              </a:xfrm>
              <a:custGeom>
                <a:avLst/>
                <a:gdLst>
                  <a:gd name="T0" fmla="*/ 1 w 32"/>
                  <a:gd name="T1" fmla="*/ 3 h 3"/>
                  <a:gd name="T2" fmla="*/ 0 w 32"/>
                  <a:gd name="T3" fmla="*/ 3 h 3"/>
                  <a:gd name="T4" fmla="*/ 1 w 32"/>
                  <a:gd name="T5" fmla="*/ 3 h 3"/>
                  <a:gd name="T6" fmla="*/ 31 w 32"/>
                  <a:gd name="T7" fmla="*/ 0 h 3"/>
                  <a:gd name="T8" fmla="*/ 32 w 32"/>
                  <a:gd name="T9" fmla="*/ 0 h 3"/>
                  <a:gd name="T10" fmla="*/ 31 w 32"/>
                  <a:gd name="T11" fmla="*/ 1 h 3"/>
                  <a:gd name="T12" fmla="*/ 1 w 32"/>
                  <a:gd name="T13" fmla="*/ 3 h 3"/>
                  <a:gd name="T14" fmla="*/ 1 w 3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49" name="Freeform 36674"/>
              <p:cNvSpPr>
                <a:spLocks/>
              </p:cNvSpPr>
              <p:nvPr/>
            </p:nvSpPr>
            <p:spPr bwMode="auto">
              <a:xfrm>
                <a:off x="3574" y="1774"/>
                <a:ext cx="107" cy="24"/>
              </a:xfrm>
              <a:custGeom>
                <a:avLst/>
                <a:gdLst>
                  <a:gd name="T0" fmla="*/ 40 w 40"/>
                  <a:gd name="T1" fmla="*/ 9 h 9"/>
                  <a:gd name="T2" fmla="*/ 40 w 40"/>
                  <a:gd name="T3" fmla="*/ 9 h 9"/>
                  <a:gd name="T4" fmla="*/ 0 w 40"/>
                  <a:gd name="T5" fmla="*/ 1 h 9"/>
                  <a:gd name="T6" fmla="*/ 0 w 40"/>
                  <a:gd name="T7" fmla="*/ 0 h 9"/>
                  <a:gd name="T8" fmla="*/ 0 w 40"/>
                  <a:gd name="T9" fmla="*/ 0 h 9"/>
                  <a:gd name="T10" fmla="*/ 40 w 40"/>
                  <a:gd name="T11" fmla="*/ 8 h 9"/>
                  <a:gd name="T12" fmla="*/ 40 w 40"/>
                  <a:gd name="T13" fmla="*/ 9 h 9"/>
                  <a:gd name="T14" fmla="*/ 40 w 4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9">
                    <a:moveTo>
                      <a:pt x="40" y="9"/>
                    </a:moveTo>
                    <a:cubicBezTo>
                      <a:pt x="40" y="9"/>
                      <a:pt x="40" y="9"/>
                      <a:pt x="40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0" name="Freeform 36675"/>
              <p:cNvSpPr>
                <a:spLocks/>
              </p:cNvSpPr>
              <p:nvPr/>
            </p:nvSpPr>
            <p:spPr bwMode="auto">
              <a:xfrm>
                <a:off x="3646" y="1779"/>
                <a:ext cx="91" cy="68"/>
              </a:xfrm>
              <a:custGeom>
                <a:avLst/>
                <a:gdLst>
                  <a:gd name="T0" fmla="*/ 33 w 34"/>
                  <a:gd name="T1" fmla="*/ 25 h 25"/>
                  <a:gd name="T2" fmla="*/ 33 w 34"/>
                  <a:gd name="T3" fmla="*/ 25 h 25"/>
                  <a:gd name="T4" fmla="*/ 0 w 34"/>
                  <a:gd name="T5" fmla="*/ 1 h 25"/>
                  <a:gd name="T6" fmla="*/ 0 w 34"/>
                  <a:gd name="T7" fmla="*/ 0 h 25"/>
                  <a:gd name="T8" fmla="*/ 0 w 34"/>
                  <a:gd name="T9" fmla="*/ 0 h 25"/>
                  <a:gd name="T10" fmla="*/ 34 w 34"/>
                  <a:gd name="T11" fmla="*/ 25 h 25"/>
                  <a:gd name="T12" fmla="*/ 34 w 34"/>
                  <a:gd name="T13" fmla="*/ 25 h 25"/>
                  <a:gd name="T14" fmla="*/ 33 w 3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33" y="25"/>
                    </a:moveTo>
                    <a:cubicBezTo>
                      <a:pt x="33" y="25"/>
                      <a:pt x="33" y="25"/>
                      <a:pt x="33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3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1" name="Freeform 36676"/>
              <p:cNvSpPr>
                <a:spLocks/>
              </p:cNvSpPr>
              <p:nvPr/>
            </p:nvSpPr>
            <p:spPr bwMode="auto">
              <a:xfrm>
                <a:off x="3681" y="1795"/>
                <a:ext cx="77" cy="87"/>
              </a:xfrm>
              <a:custGeom>
                <a:avLst/>
                <a:gdLst>
                  <a:gd name="T0" fmla="*/ 29 w 29"/>
                  <a:gd name="T1" fmla="*/ 32 h 32"/>
                  <a:gd name="T2" fmla="*/ 29 w 29"/>
                  <a:gd name="T3" fmla="*/ 31 h 32"/>
                  <a:gd name="T4" fmla="*/ 0 w 29"/>
                  <a:gd name="T5" fmla="*/ 1 h 32"/>
                  <a:gd name="T6" fmla="*/ 0 w 29"/>
                  <a:gd name="T7" fmla="*/ 0 h 32"/>
                  <a:gd name="T8" fmla="*/ 0 w 29"/>
                  <a:gd name="T9" fmla="*/ 0 h 32"/>
                  <a:gd name="T10" fmla="*/ 29 w 29"/>
                  <a:gd name="T11" fmla="*/ 31 h 32"/>
                  <a:gd name="T12" fmla="*/ 29 w 29"/>
                  <a:gd name="T13" fmla="*/ 31 h 32"/>
                  <a:gd name="T14" fmla="*/ 29 w 2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29" y="32"/>
                    </a:moveTo>
                    <a:cubicBezTo>
                      <a:pt x="29" y="32"/>
                      <a:pt x="29" y="32"/>
                      <a:pt x="29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2"/>
                      <a:pt x="29" y="32"/>
                      <a:pt x="29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2" name="Freeform 36677"/>
              <p:cNvSpPr>
                <a:spLocks/>
              </p:cNvSpPr>
              <p:nvPr/>
            </p:nvSpPr>
            <p:spPr bwMode="auto">
              <a:xfrm>
                <a:off x="3611" y="1777"/>
                <a:ext cx="70" cy="21"/>
              </a:xfrm>
              <a:custGeom>
                <a:avLst/>
                <a:gdLst>
                  <a:gd name="T0" fmla="*/ 26 w 26"/>
                  <a:gd name="T1" fmla="*/ 8 h 8"/>
                  <a:gd name="T2" fmla="*/ 26 w 26"/>
                  <a:gd name="T3" fmla="*/ 8 h 8"/>
                  <a:gd name="T4" fmla="*/ 0 w 26"/>
                  <a:gd name="T5" fmla="*/ 0 h 8"/>
                  <a:gd name="T6" fmla="*/ 0 w 26"/>
                  <a:gd name="T7" fmla="*/ 0 h 8"/>
                  <a:gd name="T8" fmla="*/ 1 w 26"/>
                  <a:gd name="T9" fmla="*/ 0 h 8"/>
                  <a:gd name="T10" fmla="*/ 26 w 26"/>
                  <a:gd name="T11" fmla="*/ 7 h 8"/>
                  <a:gd name="T12" fmla="*/ 26 w 26"/>
                  <a:gd name="T13" fmla="*/ 8 h 8"/>
                  <a:gd name="T14" fmla="*/ 26 w 26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3" name="Freeform 36678"/>
              <p:cNvSpPr>
                <a:spLocks/>
              </p:cNvSpPr>
              <p:nvPr/>
            </p:nvSpPr>
            <p:spPr bwMode="auto">
              <a:xfrm>
                <a:off x="3710" y="1820"/>
                <a:ext cx="80" cy="150"/>
              </a:xfrm>
              <a:custGeom>
                <a:avLst/>
                <a:gdLst>
                  <a:gd name="T0" fmla="*/ 29 w 30"/>
                  <a:gd name="T1" fmla="*/ 56 h 56"/>
                  <a:gd name="T2" fmla="*/ 29 w 30"/>
                  <a:gd name="T3" fmla="*/ 56 h 56"/>
                  <a:gd name="T4" fmla="*/ 0 w 30"/>
                  <a:gd name="T5" fmla="*/ 0 h 56"/>
                  <a:gd name="T6" fmla="*/ 0 w 30"/>
                  <a:gd name="T7" fmla="*/ 0 h 56"/>
                  <a:gd name="T8" fmla="*/ 0 w 30"/>
                  <a:gd name="T9" fmla="*/ 0 h 56"/>
                  <a:gd name="T10" fmla="*/ 30 w 30"/>
                  <a:gd name="T11" fmla="*/ 56 h 56"/>
                  <a:gd name="T12" fmla="*/ 30 w 30"/>
                  <a:gd name="T13" fmla="*/ 56 h 56"/>
                  <a:gd name="T14" fmla="*/ 29 w 30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6">
                    <a:moveTo>
                      <a:pt x="29" y="56"/>
                    </a:moveTo>
                    <a:cubicBezTo>
                      <a:pt x="29" y="56"/>
                      <a:pt x="29" y="56"/>
                      <a:pt x="29" y="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29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4" name="Freeform 36679"/>
              <p:cNvSpPr>
                <a:spLocks/>
              </p:cNvSpPr>
              <p:nvPr/>
            </p:nvSpPr>
            <p:spPr bwMode="auto">
              <a:xfrm>
                <a:off x="3734" y="1847"/>
                <a:ext cx="56" cy="123"/>
              </a:xfrm>
              <a:custGeom>
                <a:avLst/>
                <a:gdLst>
                  <a:gd name="T0" fmla="*/ 20 w 21"/>
                  <a:gd name="T1" fmla="*/ 46 h 46"/>
                  <a:gd name="T2" fmla="*/ 20 w 21"/>
                  <a:gd name="T3" fmla="*/ 46 h 46"/>
                  <a:gd name="T4" fmla="*/ 0 w 21"/>
                  <a:gd name="T5" fmla="*/ 0 h 46"/>
                  <a:gd name="T6" fmla="*/ 0 w 21"/>
                  <a:gd name="T7" fmla="*/ 0 h 46"/>
                  <a:gd name="T8" fmla="*/ 1 w 21"/>
                  <a:gd name="T9" fmla="*/ 0 h 46"/>
                  <a:gd name="T10" fmla="*/ 21 w 21"/>
                  <a:gd name="T11" fmla="*/ 46 h 46"/>
                  <a:gd name="T12" fmla="*/ 21 w 21"/>
                  <a:gd name="T13" fmla="*/ 46 h 46"/>
                  <a:gd name="T14" fmla="*/ 20 w 21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6">
                    <a:moveTo>
                      <a:pt x="20" y="46"/>
                    </a:moveTo>
                    <a:cubicBezTo>
                      <a:pt x="20" y="46"/>
                      <a:pt x="20" y="46"/>
                      <a:pt x="2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5" name="Freeform 36680"/>
              <p:cNvSpPr>
                <a:spLocks/>
              </p:cNvSpPr>
              <p:nvPr/>
            </p:nvSpPr>
            <p:spPr bwMode="auto">
              <a:xfrm>
                <a:off x="3710" y="1820"/>
                <a:ext cx="64" cy="96"/>
              </a:xfrm>
              <a:custGeom>
                <a:avLst/>
                <a:gdLst>
                  <a:gd name="T0" fmla="*/ 24 w 24"/>
                  <a:gd name="T1" fmla="*/ 36 h 36"/>
                  <a:gd name="T2" fmla="*/ 24 w 24"/>
                  <a:gd name="T3" fmla="*/ 36 h 36"/>
                  <a:gd name="T4" fmla="*/ 0 w 24"/>
                  <a:gd name="T5" fmla="*/ 0 h 36"/>
                  <a:gd name="T6" fmla="*/ 0 w 24"/>
                  <a:gd name="T7" fmla="*/ 0 h 36"/>
                  <a:gd name="T8" fmla="*/ 0 w 24"/>
                  <a:gd name="T9" fmla="*/ 0 h 36"/>
                  <a:gd name="T10" fmla="*/ 24 w 24"/>
                  <a:gd name="T11" fmla="*/ 35 h 36"/>
                  <a:gd name="T12" fmla="*/ 24 w 24"/>
                  <a:gd name="T13" fmla="*/ 36 h 36"/>
                  <a:gd name="T14" fmla="*/ 24 w 2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6">
                    <a:moveTo>
                      <a:pt x="24" y="36"/>
                    </a:moveTo>
                    <a:cubicBezTo>
                      <a:pt x="24" y="36"/>
                      <a:pt x="24" y="36"/>
                      <a:pt x="24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6" name="Freeform 36681"/>
              <p:cNvSpPr>
                <a:spLocks/>
              </p:cNvSpPr>
              <p:nvPr/>
            </p:nvSpPr>
            <p:spPr bwMode="auto">
              <a:xfrm>
                <a:off x="3640" y="1892"/>
                <a:ext cx="134" cy="24"/>
              </a:xfrm>
              <a:custGeom>
                <a:avLst/>
                <a:gdLst>
                  <a:gd name="T0" fmla="*/ 50 w 50"/>
                  <a:gd name="T1" fmla="*/ 9 h 9"/>
                  <a:gd name="T2" fmla="*/ 50 w 50"/>
                  <a:gd name="T3" fmla="*/ 9 h 9"/>
                  <a:gd name="T4" fmla="*/ 0 w 50"/>
                  <a:gd name="T5" fmla="*/ 1 h 9"/>
                  <a:gd name="T6" fmla="*/ 0 w 50"/>
                  <a:gd name="T7" fmla="*/ 0 h 9"/>
                  <a:gd name="T8" fmla="*/ 0 w 50"/>
                  <a:gd name="T9" fmla="*/ 0 h 9"/>
                  <a:gd name="T10" fmla="*/ 50 w 50"/>
                  <a:gd name="T11" fmla="*/ 8 h 9"/>
                  <a:gd name="T12" fmla="*/ 50 w 50"/>
                  <a:gd name="T13" fmla="*/ 9 h 9"/>
                  <a:gd name="T14" fmla="*/ 50 w 5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9">
                    <a:moveTo>
                      <a:pt x="50" y="9"/>
                    </a:moveTo>
                    <a:cubicBezTo>
                      <a:pt x="50" y="9"/>
                      <a:pt x="50" y="9"/>
                      <a:pt x="50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7" name="Freeform 36682"/>
              <p:cNvSpPr>
                <a:spLocks/>
              </p:cNvSpPr>
              <p:nvPr/>
            </p:nvSpPr>
            <p:spPr bwMode="auto">
              <a:xfrm>
                <a:off x="3686" y="1914"/>
                <a:ext cx="88" cy="59"/>
              </a:xfrm>
              <a:custGeom>
                <a:avLst/>
                <a:gdLst>
                  <a:gd name="T0" fmla="*/ 1 w 33"/>
                  <a:gd name="T1" fmla="*/ 22 h 22"/>
                  <a:gd name="T2" fmla="*/ 0 w 33"/>
                  <a:gd name="T3" fmla="*/ 22 h 22"/>
                  <a:gd name="T4" fmla="*/ 1 w 33"/>
                  <a:gd name="T5" fmla="*/ 22 h 22"/>
                  <a:gd name="T6" fmla="*/ 33 w 33"/>
                  <a:gd name="T7" fmla="*/ 0 h 22"/>
                  <a:gd name="T8" fmla="*/ 33 w 33"/>
                  <a:gd name="T9" fmla="*/ 0 h 22"/>
                  <a:gd name="T10" fmla="*/ 33 w 33"/>
                  <a:gd name="T11" fmla="*/ 1 h 22"/>
                  <a:gd name="T12" fmla="*/ 1 w 33"/>
                  <a:gd name="T13" fmla="*/ 22 h 22"/>
                  <a:gd name="T14" fmla="*/ 1 w 3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2">
                    <a:moveTo>
                      <a:pt x="1" y="22"/>
                    </a:moveTo>
                    <a:cubicBezTo>
                      <a:pt x="1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8" name="Freeform 36683"/>
              <p:cNvSpPr>
                <a:spLocks/>
              </p:cNvSpPr>
              <p:nvPr/>
            </p:nvSpPr>
            <p:spPr bwMode="auto">
              <a:xfrm>
                <a:off x="3681" y="1941"/>
                <a:ext cx="109" cy="29"/>
              </a:xfrm>
              <a:custGeom>
                <a:avLst/>
                <a:gdLst>
                  <a:gd name="T0" fmla="*/ 40 w 41"/>
                  <a:gd name="T1" fmla="*/ 11 h 11"/>
                  <a:gd name="T2" fmla="*/ 40 w 41"/>
                  <a:gd name="T3" fmla="*/ 11 h 11"/>
                  <a:gd name="T4" fmla="*/ 0 w 41"/>
                  <a:gd name="T5" fmla="*/ 1 h 11"/>
                  <a:gd name="T6" fmla="*/ 0 w 41"/>
                  <a:gd name="T7" fmla="*/ 0 h 11"/>
                  <a:gd name="T8" fmla="*/ 0 w 41"/>
                  <a:gd name="T9" fmla="*/ 0 h 11"/>
                  <a:gd name="T10" fmla="*/ 41 w 41"/>
                  <a:gd name="T11" fmla="*/ 11 h 11"/>
                  <a:gd name="T12" fmla="*/ 41 w 41"/>
                  <a:gd name="T13" fmla="*/ 11 h 11"/>
                  <a:gd name="T14" fmla="*/ 40 w 4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1"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59" name="Freeform 36684"/>
              <p:cNvSpPr>
                <a:spLocks/>
              </p:cNvSpPr>
              <p:nvPr/>
            </p:nvSpPr>
            <p:spPr bwMode="auto">
              <a:xfrm>
                <a:off x="3673" y="1922"/>
                <a:ext cx="117" cy="48"/>
              </a:xfrm>
              <a:custGeom>
                <a:avLst/>
                <a:gdLst>
                  <a:gd name="T0" fmla="*/ 43 w 44"/>
                  <a:gd name="T1" fmla="*/ 18 h 18"/>
                  <a:gd name="T2" fmla="*/ 43 w 44"/>
                  <a:gd name="T3" fmla="*/ 18 h 18"/>
                  <a:gd name="T4" fmla="*/ 0 w 44"/>
                  <a:gd name="T5" fmla="*/ 0 h 18"/>
                  <a:gd name="T6" fmla="*/ 0 w 44"/>
                  <a:gd name="T7" fmla="*/ 0 h 18"/>
                  <a:gd name="T8" fmla="*/ 0 w 44"/>
                  <a:gd name="T9" fmla="*/ 0 h 18"/>
                  <a:gd name="T10" fmla="*/ 44 w 44"/>
                  <a:gd name="T11" fmla="*/ 18 h 18"/>
                  <a:gd name="T12" fmla="*/ 44 w 44"/>
                  <a:gd name="T13" fmla="*/ 18 h 18"/>
                  <a:gd name="T14" fmla="*/ 43 w 4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8">
                    <a:moveTo>
                      <a:pt x="43" y="18"/>
                    </a:moveTo>
                    <a:cubicBezTo>
                      <a:pt x="43" y="18"/>
                      <a:pt x="43" y="18"/>
                      <a:pt x="4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3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0" name="Freeform 36685"/>
              <p:cNvSpPr>
                <a:spLocks/>
              </p:cNvSpPr>
              <p:nvPr/>
            </p:nvSpPr>
            <p:spPr bwMode="auto">
              <a:xfrm>
                <a:off x="3673" y="1914"/>
                <a:ext cx="101" cy="8"/>
              </a:xfrm>
              <a:custGeom>
                <a:avLst/>
                <a:gdLst>
                  <a:gd name="T0" fmla="*/ 0 w 38"/>
                  <a:gd name="T1" fmla="*/ 3 h 3"/>
                  <a:gd name="T2" fmla="*/ 0 w 38"/>
                  <a:gd name="T3" fmla="*/ 3 h 3"/>
                  <a:gd name="T4" fmla="*/ 0 w 38"/>
                  <a:gd name="T5" fmla="*/ 3 h 3"/>
                  <a:gd name="T6" fmla="*/ 38 w 38"/>
                  <a:gd name="T7" fmla="*/ 0 h 3"/>
                  <a:gd name="T8" fmla="*/ 38 w 38"/>
                  <a:gd name="T9" fmla="*/ 1 h 3"/>
                  <a:gd name="T10" fmla="*/ 38 w 38"/>
                  <a:gd name="T11" fmla="*/ 1 h 3"/>
                  <a:gd name="T12" fmla="*/ 0 w 38"/>
                  <a:gd name="T13" fmla="*/ 3 h 3"/>
                  <a:gd name="T14" fmla="*/ 0 w 3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1" name="Freeform 36686"/>
              <p:cNvSpPr>
                <a:spLocks/>
              </p:cNvSpPr>
              <p:nvPr/>
            </p:nvSpPr>
            <p:spPr bwMode="auto">
              <a:xfrm>
                <a:off x="3689" y="1914"/>
                <a:ext cx="85" cy="46"/>
              </a:xfrm>
              <a:custGeom>
                <a:avLst/>
                <a:gdLst>
                  <a:gd name="T0" fmla="*/ 0 w 32"/>
                  <a:gd name="T1" fmla="*/ 17 h 17"/>
                  <a:gd name="T2" fmla="*/ 0 w 32"/>
                  <a:gd name="T3" fmla="*/ 17 h 17"/>
                  <a:gd name="T4" fmla="*/ 0 w 32"/>
                  <a:gd name="T5" fmla="*/ 17 h 17"/>
                  <a:gd name="T6" fmla="*/ 32 w 32"/>
                  <a:gd name="T7" fmla="*/ 0 h 17"/>
                  <a:gd name="T8" fmla="*/ 32 w 32"/>
                  <a:gd name="T9" fmla="*/ 0 h 17"/>
                  <a:gd name="T10" fmla="*/ 32 w 32"/>
                  <a:gd name="T11" fmla="*/ 1 h 17"/>
                  <a:gd name="T12" fmla="*/ 0 w 32"/>
                  <a:gd name="T13" fmla="*/ 17 h 17"/>
                  <a:gd name="T14" fmla="*/ 0 w 3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2" name="Freeform 36687"/>
              <p:cNvSpPr>
                <a:spLocks/>
              </p:cNvSpPr>
              <p:nvPr/>
            </p:nvSpPr>
            <p:spPr bwMode="auto">
              <a:xfrm>
                <a:off x="3662" y="1911"/>
                <a:ext cx="112" cy="5"/>
              </a:xfrm>
              <a:custGeom>
                <a:avLst/>
                <a:gdLst>
                  <a:gd name="T0" fmla="*/ 42 w 42"/>
                  <a:gd name="T1" fmla="*/ 2 h 2"/>
                  <a:gd name="T2" fmla="*/ 42 w 42"/>
                  <a:gd name="T3" fmla="*/ 2 h 2"/>
                  <a:gd name="T4" fmla="*/ 0 w 42"/>
                  <a:gd name="T5" fmla="*/ 1 h 2"/>
                  <a:gd name="T6" fmla="*/ 0 w 42"/>
                  <a:gd name="T7" fmla="*/ 1 h 2"/>
                  <a:gd name="T8" fmla="*/ 0 w 42"/>
                  <a:gd name="T9" fmla="*/ 0 h 2"/>
                  <a:gd name="T10" fmla="*/ 42 w 42"/>
                  <a:gd name="T11" fmla="*/ 1 h 2"/>
                  <a:gd name="T12" fmla="*/ 42 w 42"/>
                  <a:gd name="T13" fmla="*/ 2 h 2"/>
                  <a:gd name="T14" fmla="*/ 42 w 4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"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3" name="Freeform 36688"/>
              <p:cNvSpPr>
                <a:spLocks/>
              </p:cNvSpPr>
              <p:nvPr/>
            </p:nvSpPr>
            <p:spPr bwMode="auto">
              <a:xfrm>
                <a:off x="3681" y="1914"/>
                <a:ext cx="93" cy="29"/>
              </a:xfrm>
              <a:custGeom>
                <a:avLst/>
                <a:gdLst>
                  <a:gd name="T0" fmla="*/ 0 w 35"/>
                  <a:gd name="T1" fmla="*/ 11 h 11"/>
                  <a:gd name="T2" fmla="*/ 0 w 35"/>
                  <a:gd name="T3" fmla="*/ 11 h 11"/>
                  <a:gd name="T4" fmla="*/ 0 w 35"/>
                  <a:gd name="T5" fmla="*/ 10 h 11"/>
                  <a:gd name="T6" fmla="*/ 35 w 35"/>
                  <a:gd name="T7" fmla="*/ 0 h 11"/>
                  <a:gd name="T8" fmla="*/ 35 w 35"/>
                  <a:gd name="T9" fmla="*/ 0 h 11"/>
                  <a:gd name="T10" fmla="*/ 35 w 35"/>
                  <a:gd name="T11" fmla="*/ 1 h 11"/>
                  <a:gd name="T12" fmla="*/ 0 w 35"/>
                  <a:gd name="T13" fmla="*/ 11 h 11"/>
                  <a:gd name="T14" fmla="*/ 0 w 3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4" name="Freeform 36689"/>
              <p:cNvSpPr>
                <a:spLocks/>
              </p:cNvSpPr>
              <p:nvPr/>
            </p:nvSpPr>
            <p:spPr bwMode="auto">
              <a:xfrm>
                <a:off x="3662" y="1911"/>
                <a:ext cx="128" cy="59"/>
              </a:xfrm>
              <a:custGeom>
                <a:avLst/>
                <a:gdLst>
                  <a:gd name="T0" fmla="*/ 47 w 48"/>
                  <a:gd name="T1" fmla="*/ 22 h 22"/>
                  <a:gd name="T2" fmla="*/ 47 w 48"/>
                  <a:gd name="T3" fmla="*/ 22 h 22"/>
                  <a:gd name="T4" fmla="*/ 0 w 48"/>
                  <a:gd name="T5" fmla="*/ 1 h 22"/>
                  <a:gd name="T6" fmla="*/ 0 w 48"/>
                  <a:gd name="T7" fmla="*/ 1 h 22"/>
                  <a:gd name="T8" fmla="*/ 0 w 48"/>
                  <a:gd name="T9" fmla="*/ 0 h 22"/>
                  <a:gd name="T10" fmla="*/ 48 w 48"/>
                  <a:gd name="T11" fmla="*/ 22 h 22"/>
                  <a:gd name="T12" fmla="*/ 48 w 48"/>
                  <a:gd name="T13" fmla="*/ 22 h 22"/>
                  <a:gd name="T14" fmla="*/ 47 w 4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2">
                    <a:moveTo>
                      <a:pt x="47" y="22"/>
                    </a:moveTo>
                    <a:cubicBezTo>
                      <a:pt x="47" y="22"/>
                      <a:pt x="47" y="22"/>
                      <a:pt x="47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7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5" name="Freeform 36690"/>
              <p:cNvSpPr>
                <a:spLocks/>
              </p:cNvSpPr>
              <p:nvPr/>
            </p:nvSpPr>
            <p:spPr bwMode="auto">
              <a:xfrm>
                <a:off x="3756" y="1879"/>
                <a:ext cx="34" cy="91"/>
              </a:xfrm>
              <a:custGeom>
                <a:avLst/>
                <a:gdLst>
                  <a:gd name="T0" fmla="*/ 12 w 13"/>
                  <a:gd name="T1" fmla="*/ 34 h 34"/>
                  <a:gd name="T2" fmla="*/ 12 w 13"/>
                  <a:gd name="T3" fmla="*/ 34 h 34"/>
                  <a:gd name="T4" fmla="*/ 0 w 13"/>
                  <a:gd name="T5" fmla="*/ 0 h 34"/>
                  <a:gd name="T6" fmla="*/ 1 w 13"/>
                  <a:gd name="T7" fmla="*/ 0 h 34"/>
                  <a:gd name="T8" fmla="*/ 1 w 13"/>
                  <a:gd name="T9" fmla="*/ 0 h 34"/>
                  <a:gd name="T10" fmla="*/ 13 w 13"/>
                  <a:gd name="T11" fmla="*/ 34 h 34"/>
                  <a:gd name="T12" fmla="*/ 13 w 13"/>
                  <a:gd name="T13" fmla="*/ 34 h 34"/>
                  <a:gd name="T14" fmla="*/ 12 w 1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2" y="34"/>
                    </a:moveTo>
                    <a:cubicBezTo>
                      <a:pt x="12" y="34"/>
                      <a:pt x="12" y="34"/>
                      <a:pt x="12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2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6" name="Freeform 36691"/>
              <p:cNvSpPr>
                <a:spLocks/>
              </p:cNvSpPr>
              <p:nvPr/>
            </p:nvSpPr>
            <p:spPr bwMode="auto">
              <a:xfrm>
                <a:off x="3774" y="1914"/>
                <a:ext cx="16" cy="175"/>
              </a:xfrm>
              <a:custGeom>
                <a:avLst/>
                <a:gdLst>
                  <a:gd name="T0" fmla="*/ 6 w 6"/>
                  <a:gd name="T1" fmla="*/ 65 h 65"/>
                  <a:gd name="T2" fmla="*/ 5 w 6"/>
                  <a:gd name="T3" fmla="*/ 65 h 65"/>
                  <a:gd name="T4" fmla="*/ 0 w 6"/>
                  <a:gd name="T5" fmla="*/ 1 h 65"/>
                  <a:gd name="T6" fmla="*/ 0 w 6"/>
                  <a:gd name="T7" fmla="*/ 0 h 65"/>
                  <a:gd name="T8" fmla="*/ 0 w 6"/>
                  <a:gd name="T9" fmla="*/ 1 h 65"/>
                  <a:gd name="T10" fmla="*/ 6 w 6"/>
                  <a:gd name="T11" fmla="*/ 65 h 65"/>
                  <a:gd name="T12" fmla="*/ 6 w 6"/>
                  <a:gd name="T13" fmla="*/ 65 h 65"/>
                  <a:gd name="T14" fmla="*/ 6 w 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5">
                    <a:moveTo>
                      <a:pt x="6" y="65"/>
                    </a:moveTo>
                    <a:cubicBezTo>
                      <a:pt x="5" y="65"/>
                      <a:pt x="5" y="65"/>
                      <a:pt x="5" y="6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7" name="Freeform 36692"/>
              <p:cNvSpPr>
                <a:spLocks/>
              </p:cNvSpPr>
              <p:nvPr/>
            </p:nvSpPr>
            <p:spPr bwMode="auto">
              <a:xfrm>
                <a:off x="3686" y="1970"/>
                <a:ext cx="102" cy="3"/>
              </a:xfrm>
              <a:custGeom>
                <a:avLst/>
                <a:gdLst>
                  <a:gd name="T0" fmla="*/ 1 w 38"/>
                  <a:gd name="T1" fmla="*/ 1 h 1"/>
                  <a:gd name="T2" fmla="*/ 0 w 38"/>
                  <a:gd name="T3" fmla="*/ 1 h 1"/>
                  <a:gd name="T4" fmla="*/ 1 w 38"/>
                  <a:gd name="T5" fmla="*/ 1 h 1"/>
                  <a:gd name="T6" fmla="*/ 38 w 38"/>
                  <a:gd name="T7" fmla="*/ 0 h 1"/>
                  <a:gd name="T8" fmla="*/ 38 w 38"/>
                  <a:gd name="T9" fmla="*/ 0 h 1"/>
                  <a:gd name="T10" fmla="*/ 38 w 38"/>
                  <a:gd name="T11" fmla="*/ 0 h 1"/>
                  <a:gd name="T12" fmla="*/ 1 w 38"/>
                  <a:gd name="T13" fmla="*/ 1 h 1"/>
                  <a:gd name="T14" fmla="*/ 1 w 38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8" name="Freeform 36693"/>
              <p:cNvSpPr>
                <a:spLocks/>
              </p:cNvSpPr>
              <p:nvPr/>
            </p:nvSpPr>
            <p:spPr bwMode="auto">
              <a:xfrm>
                <a:off x="3686" y="1847"/>
                <a:ext cx="51" cy="126"/>
              </a:xfrm>
              <a:custGeom>
                <a:avLst/>
                <a:gdLst>
                  <a:gd name="T0" fmla="*/ 1 w 19"/>
                  <a:gd name="T1" fmla="*/ 47 h 47"/>
                  <a:gd name="T2" fmla="*/ 1 w 19"/>
                  <a:gd name="T3" fmla="*/ 47 h 47"/>
                  <a:gd name="T4" fmla="*/ 0 w 19"/>
                  <a:gd name="T5" fmla="*/ 47 h 47"/>
                  <a:gd name="T6" fmla="*/ 18 w 19"/>
                  <a:gd name="T7" fmla="*/ 0 h 47"/>
                  <a:gd name="T8" fmla="*/ 19 w 19"/>
                  <a:gd name="T9" fmla="*/ 0 h 47"/>
                  <a:gd name="T10" fmla="*/ 19 w 19"/>
                  <a:gd name="T11" fmla="*/ 0 h 47"/>
                  <a:gd name="T12" fmla="*/ 1 w 19"/>
                  <a:gd name="T13" fmla="*/ 47 h 47"/>
                  <a:gd name="T14" fmla="*/ 1 w 19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7">
                    <a:moveTo>
                      <a:pt x="1" y="47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69" name="Freeform 36694"/>
              <p:cNvSpPr>
                <a:spLocks/>
              </p:cNvSpPr>
              <p:nvPr/>
            </p:nvSpPr>
            <p:spPr bwMode="auto">
              <a:xfrm>
                <a:off x="3531" y="1785"/>
                <a:ext cx="61" cy="48"/>
              </a:xfrm>
              <a:custGeom>
                <a:avLst/>
                <a:gdLst>
                  <a:gd name="T0" fmla="*/ 23 w 23"/>
                  <a:gd name="T1" fmla="*/ 18 h 18"/>
                  <a:gd name="T2" fmla="*/ 23 w 23"/>
                  <a:gd name="T3" fmla="*/ 18 h 18"/>
                  <a:gd name="T4" fmla="*/ 0 w 23"/>
                  <a:gd name="T5" fmla="*/ 0 h 18"/>
                  <a:gd name="T6" fmla="*/ 0 w 23"/>
                  <a:gd name="T7" fmla="*/ 0 h 18"/>
                  <a:gd name="T8" fmla="*/ 1 w 23"/>
                  <a:gd name="T9" fmla="*/ 0 h 18"/>
                  <a:gd name="T10" fmla="*/ 23 w 23"/>
                  <a:gd name="T11" fmla="*/ 18 h 18"/>
                  <a:gd name="T12" fmla="*/ 23 w 23"/>
                  <a:gd name="T13" fmla="*/ 18 h 18"/>
                  <a:gd name="T14" fmla="*/ 23 w 2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8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0" name="Freeform 36695"/>
              <p:cNvSpPr>
                <a:spLocks/>
              </p:cNvSpPr>
              <p:nvPr/>
            </p:nvSpPr>
            <p:spPr bwMode="auto">
              <a:xfrm>
                <a:off x="3531" y="1779"/>
                <a:ext cx="117" cy="6"/>
              </a:xfrm>
              <a:custGeom>
                <a:avLst/>
                <a:gdLst>
                  <a:gd name="T0" fmla="*/ 0 w 44"/>
                  <a:gd name="T1" fmla="*/ 2 h 2"/>
                  <a:gd name="T2" fmla="*/ 0 w 44"/>
                  <a:gd name="T3" fmla="*/ 2 h 2"/>
                  <a:gd name="T4" fmla="*/ 0 w 44"/>
                  <a:gd name="T5" fmla="*/ 2 h 2"/>
                  <a:gd name="T6" fmla="*/ 43 w 44"/>
                  <a:gd name="T7" fmla="*/ 0 h 2"/>
                  <a:gd name="T8" fmla="*/ 44 w 44"/>
                  <a:gd name="T9" fmla="*/ 1 h 2"/>
                  <a:gd name="T10" fmla="*/ 43 w 44"/>
                  <a:gd name="T11" fmla="*/ 1 h 2"/>
                  <a:gd name="T12" fmla="*/ 0 w 44"/>
                  <a:gd name="T13" fmla="*/ 2 h 2"/>
                  <a:gd name="T14" fmla="*/ 0 w 4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4" y="0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1" name="Freeform 36696"/>
              <p:cNvSpPr>
                <a:spLocks/>
              </p:cNvSpPr>
              <p:nvPr/>
            </p:nvSpPr>
            <p:spPr bwMode="auto">
              <a:xfrm>
                <a:off x="3689" y="2110"/>
                <a:ext cx="101" cy="111"/>
              </a:xfrm>
              <a:custGeom>
                <a:avLst/>
                <a:gdLst>
                  <a:gd name="T0" fmla="*/ 38 w 38"/>
                  <a:gd name="T1" fmla="*/ 41 h 41"/>
                  <a:gd name="T2" fmla="*/ 38 w 38"/>
                  <a:gd name="T3" fmla="*/ 41 h 41"/>
                  <a:gd name="T4" fmla="*/ 0 w 38"/>
                  <a:gd name="T5" fmla="*/ 0 h 41"/>
                  <a:gd name="T6" fmla="*/ 0 w 38"/>
                  <a:gd name="T7" fmla="*/ 0 h 41"/>
                  <a:gd name="T8" fmla="*/ 1 w 38"/>
                  <a:gd name="T9" fmla="*/ 0 h 41"/>
                  <a:gd name="T10" fmla="*/ 38 w 38"/>
                  <a:gd name="T11" fmla="*/ 41 h 41"/>
                  <a:gd name="T12" fmla="*/ 38 w 38"/>
                  <a:gd name="T13" fmla="*/ 41 h 41"/>
                  <a:gd name="T14" fmla="*/ 38 w 38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1">
                    <a:moveTo>
                      <a:pt x="38" y="41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2" name="Freeform 36697"/>
              <p:cNvSpPr>
                <a:spLocks/>
              </p:cNvSpPr>
              <p:nvPr/>
            </p:nvSpPr>
            <p:spPr bwMode="auto">
              <a:xfrm>
                <a:off x="3654" y="2148"/>
                <a:ext cx="136" cy="73"/>
              </a:xfrm>
              <a:custGeom>
                <a:avLst/>
                <a:gdLst>
                  <a:gd name="T0" fmla="*/ 51 w 51"/>
                  <a:gd name="T1" fmla="*/ 27 h 27"/>
                  <a:gd name="T2" fmla="*/ 51 w 51"/>
                  <a:gd name="T3" fmla="*/ 27 h 27"/>
                  <a:gd name="T4" fmla="*/ 0 w 51"/>
                  <a:gd name="T5" fmla="*/ 0 h 27"/>
                  <a:gd name="T6" fmla="*/ 0 w 51"/>
                  <a:gd name="T7" fmla="*/ 0 h 27"/>
                  <a:gd name="T8" fmla="*/ 0 w 51"/>
                  <a:gd name="T9" fmla="*/ 0 h 27"/>
                  <a:gd name="T10" fmla="*/ 51 w 51"/>
                  <a:gd name="T11" fmla="*/ 27 h 27"/>
                  <a:gd name="T12" fmla="*/ 51 w 51"/>
                  <a:gd name="T13" fmla="*/ 27 h 27"/>
                  <a:gd name="T14" fmla="*/ 51 w 51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7">
                    <a:moveTo>
                      <a:pt x="51" y="27"/>
                    </a:moveTo>
                    <a:cubicBezTo>
                      <a:pt x="51" y="27"/>
                      <a:pt x="51" y="27"/>
                      <a:pt x="51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3" name="Freeform 36698"/>
              <p:cNvSpPr>
                <a:spLocks/>
              </p:cNvSpPr>
              <p:nvPr/>
            </p:nvSpPr>
            <p:spPr bwMode="auto">
              <a:xfrm>
                <a:off x="3638" y="2137"/>
                <a:ext cx="16" cy="11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0 w 6"/>
                  <a:gd name="T5" fmla="*/ 1 h 4"/>
                  <a:gd name="T6" fmla="*/ 0 w 6"/>
                  <a:gd name="T7" fmla="*/ 1 h 4"/>
                  <a:gd name="T8" fmla="*/ 1 w 6"/>
                  <a:gd name="T9" fmla="*/ 1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4" name="Freeform 36699"/>
              <p:cNvSpPr>
                <a:spLocks/>
              </p:cNvSpPr>
              <p:nvPr/>
            </p:nvSpPr>
            <p:spPr bwMode="auto">
              <a:xfrm>
                <a:off x="3638" y="2137"/>
                <a:ext cx="69" cy="145"/>
              </a:xfrm>
              <a:custGeom>
                <a:avLst/>
                <a:gdLst>
                  <a:gd name="T0" fmla="*/ 26 w 26"/>
                  <a:gd name="T1" fmla="*/ 54 h 54"/>
                  <a:gd name="T2" fmla="*/ 26 w 26"/>
                  <a:gd name="T3" fmla="*/ 54 h 54"/>
                  <a:gd name="T4" fmla="*/ 0 w 26"/>
                  <a:gd name="T5" fmla="*/ 1 h 54"/>
                  <a:gd name="T6" fmla="*/ 0 w 26"/>
                  <a:gd name="T7" fmla="*/ 1 h 54"/>
                  <a:gd name="T8" fmla="*/ 1 w 26"/>
                  <a:gd name="T9" fmla="*/ 1 h 54"/>
                  <a:gd name="T10" fmla="*/ 26 w 26"/>
                  <a:gd name="T11" fmla="*/ 54 h 54"/>
                  <a:gd name="T12" fmla="*/ 26 w 26"/>
                  <a:gd name="T13" fmla="*/ 54 h 54"/>
                  <a:gd name="T14" fmla="*/ 26 w 26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54">
                    <a:moveTo>
                      <a:pt x="26" y="54"/>
                    </a:moveTo>
                    <a:cubicBezTo>
                      <a:pt x="26" y="54"/>
                      <a:pt x="26" y="54"/>
                      <a:pt x="26" y="5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5" name="Freeform 36700"/>
              <p:cNvSpPr>
                <a:spLocks/>
              </p:cNvSpPr>
              <p:nvPr/>
            </p:nvSpPr>
            <p:spPr bwMode="auto">
              <a:xfrm>
                <a:off x="3707" y="2113"/>
                <a:ext cx="38" cy="169"/>
              </a:xfrm>
              <a:custGeom>
                <a:avLst/>
                <a:gdLst>
                  <a:gd name="T0" fmla="*/ 0 w 14"/>
                  <a:gd name="T1" fmla="*/ 63 h 63"/>
                  <a:gd name="T2" fmla="*/ 0 w 14"/>
                  <a:gd name="T3" fmla="*/ 63 h 63"/>
                  <a:gd name="T4" fmla="*/ 0 w 14"/>
                  <a:gd name="T5" fmla="*/ 63 h 63"/>
                  <a:gd name="T6" fmla="*/ 14 w 14"/>
                  <a:gd name="T7" fmla="*/ 0 h 63"/>
                  <a:gd name="T8" fmla="*/ 14 w 14"/>
                  <a:gd name="T9" fmla="*/ 0 h 63"/>
                  <a:gd name="T10" fmla="*/ 14 w 14"/>
                  <a:gd name="T11" fmla="*/ 0 h 63"/>
                  <a:gd name="T12" fmla="*/ 0 w 14"/>
                  <a:gd name="T13" fmla="*/ 63 h 63"/>
                  <a:gd name="T14" fmla="*/ 0 w 14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3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6" name="Freeform 36701"/>
              <p:cNvSpPr>
                <a:spLocks/>
              </p:cNvSpPr>
              <p:nvPr/>
            </p:nvSpPr>
            <p:spPr bwMode="auto">
              <a:xfrm>
                <a:off x="3745" y="2113"/>
                <a:ext cx="35" cy="161"/>
              </a:xfrm>
              <a:custGeom>
                <a:avLst/>
                <a:gdLst>
                  <a:gd name="T0" fmla="*/ 12 w 13"/>
                  <a:gd name="T1" fmla="*/ 60 h 60"/>
                  <a:gd name="T2" fmla="*/ 12 w 13"/>
                  <a:gd name="T3" fmla="*/ 59 h 60"/>
                  <a:gd name="T4" fmla="*/ 0 w 13"/>
                  <a:gd name="T5" fmla="*/ 0 h 60"/>
                  <a:gd name="T6" fmla="*/ 0 w 13"/>
                  <a:gd name="T7" fmla="*/ 0 h 60"/>
                  <a:gd name="T8" fmla="*/ 0 w 13"/>
                  <a:gd name="T9" fmla="*/ 0 h 60"/>
                  <a:gd name="T10" fmla="*/ 13 w 13"/>
                  <a:gd name="T11" fmla="*/ 59 h 60"/>
                  <a:gd name="T12" fmla="*/ 13 w 13"/>
                  <a:gd name="T13" fmla="*/ 60 h 60"/>
                  <a:gd name="T14" fmla="*/ 12 w 13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0">
                    <a:moveTo>
                      <a:pt x="12" y="60"/>
                    </a:moveTo>
                    <a:cubicBezTo>
                      <a:pt x="12" y="60"/>
                      <a:pt x="12" y="59"/>
                      <a:pt x="12" y="5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60"/>
                      <a:pt x="13" y="60"/>
                    </a:cubicBezTo>
                    <a:cubicBezTo>
                      <a:pt x="12" y="60"/>
                      <a:pt x="12" y="60"/>
                      <a:pt x="12" y="6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7" name="Freeform 36702"/>
              <p:cNvSpPr>
                <a:spLocks/>
              </p:cNvSpPr>
              <p:nvPr/>
            </p:nvSpPr>
            <p:spPr bwMode="auto">
              <a:xfrm>
                <a:off x="3689" y="2110"/>
                <a:ext cx="56" cy="6"/>
              </a:xfrm>
              <a:custGeom>
                <a:avLst/>
                <a:gdLst>
                  <a:gd name="T0" fmla="*/ 21 w 21"/>
                  <a:gd name="T1" fmla="*/ 2 h 2"/>
                  <a:gd name="T2" fmla="*/ 21 w 21"/>
                  <a:gd name="T3" fmla="*/ 2 h 2"/>
                  <a:gd name="T4" fmla="*/ 0 w 21"/>
                  <a:gd name="T5" fmla="*/ 1 h 2"/>
                  <a:gd name="T6" fmla="*/ 0 w 21"/>
                  <a:gd name="T7" fmla="*/ 0 h 2"/>
                  <a:gd name="T8" fmla="*/ 0 w 21"/>
                  <a:gd name="T9" fmla="*/ 0 h 2"/>
                  <a:gd name="T10" fmla="*/ 21 w 21"/>
                  <a:gd name="T11" fmla="*/ 1 h 2"/>
                  <a:gd name="T12" fmla="*/ 21 w 21"/>
                  <a:gd name="T13" fmla="*/ 1 h 2"/>
                  <a:gd name="T14" fmla="*/ 21 w 2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8" name="Freeform 36703"/>
              <p:cNvSpPr>
                <a:spLocks/>
              </p:cNvSpPr>
              <p:nvPr/>
            </p:nvSpPr>
            <p:spPr bwMode="auto">
              <a:xfrm>
                <a:off x="3686" y="1970"/>
                <a:ext cx="104" cy="119"/>
              </a:xfrm>
              <a:custGeom>
                <a:avLst/>
                <a:gdLst>
                  <a:gd name="T0" fmla="*/ 39 w 39"/>
                  <a:gd name="T1" fmla="*/ 44 h 44"/>
                  <a:gd name="T2" fmla="*/ 38 w 39"/>
                  <a:gd name="T3" fmla="*/ 44 h 44"/>
                  <a:gd name="T4" fmla="*/ 0 w 39"/>
                  <a:gd name="T5" fmla="*/ 1 h 44"/>
                  <a:gd name="T6" fmla="*/ 0 w 39"/>
                  <a:gd name="T7" fmla="*/ 1 h 44"/>
                  <a:gd name="T8" fmla="*/ 1 w 39"/>
                  <a:gd name="T9" fmla="*/ 1 h 44"/>
                  <a:gd name="T10" fmla="*/ 39 w 39"/>
                  <a:gd name="T11" fmla="*/ 44 h 44"/>
                  <a:gd name="T12" fmla="*/ 39 w 39"/>
                  <a:gd name="T13" fmla="*/ 44 h 44"/>
                  <a:gd name="T14" fmla="*/ 39 w 39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4">
                    <a:moveTo>
                      <a:pt x="39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79" name="Freeform 36704"/>
              <p:cNvSpPr>
                <a:spLocks/>
              </p:cNvSpPr>
              <p:nvPr/>
            </p:nvSpPr>
            <p:spPr bwMode="auto">
              <a:xfrm>
                <a:off x="3622" y="2253"/>
                <a:ext cx="21" cy="2"/>
              </a:xfrm>
              <a:custGeom>
                <a:avLst/>
                <a:gdLst>
                  <a:gd name="T0" fmla="*/ 7 w 8"/>
                  <a:gd name="T1" fmla="*/ 1 h 1"/>
                  <a:gd name="T2" fmla="*/ 7 w 8"/>
                  <a:gd name="T3" fmla="*/ 1 h 1"/>
                  <a:gd name="T4" fmla="*/ 0 w 8"/>
                  <a:gd name="T5" fmla="*/ 0 h 1"/>
                  <a:gd name="T6" fmla="*/ 0 w 8"/>
                  <a:gd name="T7" fmla="*/ 0 h 1"/>
                  <a:gd name="T8" fmla="*/ 0 w 8"/>
                  <a:gd name="T9" fmla="*/ 0 h 1"/>
                  <a:gd name="T10" fmla="*/ 7 w 8"/>
                  <a:gd name="T11" fmla="*/ 0 h 1"/>
                  <a:gd name="T12" fmla="*/ 8 w 8"/>
                  <a:gd name="T13" fmla="*/ 1 h 1"/>
                  <a:gd name="T14" fmla="*/ 7 w 8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0" name="Freeform 36705"/>
              <p:cNvSpPr>
                <a:spLocks/>
              </p:cNvSpPr>
              <p:nvPr/>
            </p:nvSpPr>
            <p:spPr bwMode="auto">
              <a:xfrm>
                <a:off x="3640" y="2250"/>
                <a:ext cx="22" cy="5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0 w 8"/>
                  <a:gd name="T5" fmla="*/ 1 h 2"/>
                  <a:gd name="T6" fmla="*/ 8 w 8"/>
                  <a:gd name="T7" fmla="*/ 0 h 2"/>
                  <a:gd name="T8" fmla="*/ 8 w 8"/>
                  <a:gd name="T9" fmla="*/ 0 h 2"/>
                  <a:gd name="T10" fmla="*/ 8 w 8"/>
                  <a:gd name="T11" fmla="*/ 0 h 2"/>
                  <a:gd name="T12" fmla="*/ 0 w 8"/>
                  <a:gd name="T13" fmla="*/ 2 h 2"/>
                  <a:gd name="T14" fmla="*/ 0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1" name="Freeform 36706"/>
              <p:cNvSpPr>
                <a:spLocks/>
              </p:cNvSpPr>
              <p:nvPr/>
            </p:nvSpPr>
            <p:spPr bwMode="auto">
              <a:xfrm>
                <a:off x="3659" y="2234"/>
                <a:ext cx="19" cy="16"/>
              </a:xfrm>
              <a:custGeom>
                <a:avLst/>
                <a:gdLst>
                  <a:gd name="T0" fmla="*/ 1 w 7"/>
                  <a:gd name="T1" fmla="*/ 6 h 6"/>
                  <a:gd name="T2" fmla="*/ 0 w 7"/>
                  <a:gd name="T3" fmla="*/ 6 h 6"/>
                  <a:gd name="T4" fmla="*/ 0 w 7"/>
                  <a:gd name="T5" fmla="*/ 6 h 6"/>
                  <a:gd name="T6" fmla="*/ 7 w 7"/>
                  <a:gd name="T7" fmla="*/ 0 h 6"/>
                  <a:gd name="T8" fmla="*/ 7 w 7"/>
                  <a:gd name="T9" fmla="*/ 0 h 6"/>
                  <a:gd name="T10" fmla="*/ 7 w 7"/>
                  <a:gd name="T11" fmla="*/ 1 h 6"/>
                  <a:gd name="T12" fmla="*/ 1 w 7"/>
                  <a:gd name="T13" fmla="*/ 6 h 6"/>
                  <a:gd name="T14" fmla="*/ 1 w 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2" name="Freeform 36707"/>
              <p:cNvSpPr>
                <a:spLocks/>
              </p:cNvSpPr>
              <p:nvPr/>
            </p:nvSpPr>
            <p:spPr bwMode="auto">
              <a:xfrm>
                <a:off x="3675" y="2204"/>
                <a:ext cx="16" cy="33"/>
              </a:xfrm>
              <a:custGeom>
                <a:avLst/>
                <a:gdLst>
                  <a:gd name="T0" fmla="*/ 1 w 6"/>
                  <a:gd name="T1" fmla="*/ 12 h 12"/>
                  <a:gd name="T2" fmla="*/ 1 w 6"/>
                  <a:gd name="T3" fmla="*/ 12 h 12"/>
                  <a:gd name="T4" fmla="*/ 1 w 6"/>
                  <a:gd name="T5" fmla="*/ 11 h 12"/>
                  <a:gd name="T6" fmla="*/ 5 w 6"/>
                  <a:gd name="T7" fmla="*/ 0 h 12"/>
                  <a:gd name="T8" fmla="*/ 6 w 6"/>
                  <a:gd name="T9" fmla="*/ 0 h 12"/>
                  <a:gd name="T10" fmla="*/ 6 w 6"/>
                  <a:gd name="T11" fmla="*/ 0 h 12"/>
                  <a:gd name="T12" fmla="*/ 1 w 6"/>
                  <a:gd name="T13" fmla="*/ 11 h 12"/>
                  <a:gd name="T14" fmla="*/ 1 w 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1" y="12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1" y="1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3" name="Freeform 36708"/>
              <p:cNvSpPr>
                <a:spLocks/>
              </p:cNvSpPr>
              <p:nvPr/>
            </p:nvSpPr>
            <p:spPr bwMode="auto">
              <a:xfrm>
                <a:off x="3689" y="2110"/>
                <a:ext cx="2" cy="97"/>
              </a:xfrm>
              <a:custGeom>
                <a:avLst/>
                <a:gdLst>
                  <a:gd name="T0" fmla="*/ 1 w 1"/>
                  <a:gd name="T1" fmla="*/ 36 h 36"/>
                  <a:gd name="T2" fmla="*/ 0 w 1"/>
                  <a:gd name="T3" fmla="*/ 35 h 36"/>
                  <a:gd name="T4" fmla="*/ 0 w 1"/>
                  <a:gd name="T5" fmla="*/ 0 h 36"/>
                  <a:gd name="T6" fmla="*/ 0 w 1"/>
                  <a:gd name="T7" fmla="*/ 0 h 36"/>
                  <a:gd name="T8" fmla="*/ 1 w 1"/>
                  <a:gd name="T9" fmla="*/ 0 h 36"/>
                  <a:gd name="T10" fmla="*/ 1 w 1"/>
                  <a:gd name="T11" fmla="*/ 35 h 36"/>
                  <a:gd name="T12" fmla="*/ 1 w 1"/>
                  <a:gd name="T13" fmla="*/ 36 h 36"/>
                  <a:gd name="T14" fmla="*/ 1 w 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6">
                    <a:moveTo>
                      <a:pt x="1" y="36"/>
                    </a:moveTo>
                    <a:cubicBezTo>
                      <a:pt x="1" y="36"/>
                      <a:pt x="0" y="36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4" name="Freeform 36709"/>
              <p:cNvSpPr>
                <a:spLocks/>
              </p:cNvSpPr>
              <p:nvPr/>
            </p:nvSpPr>
            <p:spPr bwMode="auto">
              <a:xfrm>
                <a:off x="3686" y="1973"/>
                <a:ext cx="5" cy="140"/>
              </a:xfrm>
              <a:custGeom>
                <a:avLst/>
                <a:gdLst>
                  <a:gd name="T0" fmla="*/ 1 w 2"/>
                  <a:gd name="T1" fmla="*/ 52 h 52"/>
                  <a:gd name="T2" fmla="*/ 1 w 2"/>
                  <a:gd name="T3" fmla="*/ 51 h 52"/>
                  <a:gd name="T4" fmla="*/ 0 w 2"/>
                  <a:gd name="T5" fmla="*/ 0 h 52"/>
                  <a:gd name="T6" fmla="*/ 1 w 2"/>
                  <a:gd name="T7" fmla="*/ 0 h 52"/>
                  <a:gd name="T8" fmla="*/ 1 w 2"/>
                  <a:gd name="T9" fmla="*/ 0 h 52"/>
                  <a:gd name="T10" fmla="*/ 2 w 2"/>
                  <a:gd name="T11" fmla="*/ 51 h 52"/>
                  <a:gd name="T12" fmla="*/ 1 w 2"/>
                  <a:gd name="T1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2">
                    <a:moveTo>
                      <a:pt x="1" y="52"/>
                    </a:moveTo>
                    <a:cubicBezTo>
                      <a:pt x="1" y="52"/>
                      <a:pt x="1" y="51"/>
                      <a:pt x="1" y="5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1" y="52"/>
                      <a:pt x="1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5" name="Freeform 36710"/>
              <p:cNvSpPr>
                <a:spLocks/>
              </p:cNvSpPr>
              <p:nvPr/>
            </p:nvSpPr>
            <p:spPr bwMode="auto">
              <a:xfrm>
                <a:off x="3681" y="1941"/>
                <a:ext cx="8" cy="32"/>
              </a:xfrm>
              <a:custGeom>
                <a:avLst/>
                <a:gdLst>
                  <a:gd name="T0" fmla="*/ 3 w 3"/>
                  <a:gd name="T1" fmla="*/ 12 h 12"/>
                  <a:gd name="T2" fmla="*/ 2 w 3"/>
                  <a:gd name="T3" fmla="*/ 12 h 12"/>
                  <a:gd name="T4" fmla="*/ 0 w 3"/>
                  <a:gd name="T5" fmla="*/ 1 h 12"/>
                  <a:gd name="T6" fmla="*/ 0 w 3"/>
                  <a:gd name="T7" fmla="*/ 0 h 12"/>
                  <a:gd name="T8" fmla="*/ 0 w 3"/>
                  <a:gd name="T9" fmla="*/ 0 h 12"/>
                  <a:gd name="T10" fmla="*/ 3 w 3"/>
                  <a:gd name="T11" fmla="*/ 12 h 12"/>
                  <a:gd name="T12" fmla="*/ 3 w 3"/>
                  <a:gd name="T13" fmla="*/ 12 h 12"/>
                  <a:gd name="T14" fmla="*/ 3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3" y="12"/>
                    </a:moveTo>
                    <a:cubicBezTo>
                      <a:pt x="3" y="12"/>
                      <a:pt x="2" y="12"/>
                      <a:pt x="2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6" name="Freeform 36711"/>
              <p:cNvSpPr>
                <a:spLocks/>
              </p:cNvSpPr>
              <p:nvPr/>
            </p:nvSpPr>
            <p:spPr bwMode="auto">
              <a:xfrm>
                <a:off x="3555" y="1876"/>
                <a:ext cx="21" cy="6"/>
              </a:xfrm>
              <a:custGeom>
                <a:avLst/>
                <a:gdLst>
                  <a:gd name="T0" fmla="*/ 1 w 8"/>
                  <a:gd name="T1" fmla="*/ 2 h 2"/>
                  <a:gd name="T2" fmla="*/ 0 w 8"/>
                  <a:gd name="T3" fmla="*/ 2 h 2"/>
                  <a:gd name="T4" fmla="*/ 0 w 8"/>
                  <a:gd name="T5" fmla="*/ 1 h 2"/>
                  <a:gd name="T6" fmla="*/ 8 w 8"/>
                  <a:gd name="T7" fmla="*/ 0 h 2"/>
                  <a:gd name="T8" fmla="*/ 8 w 8"/>
                  <a:gd name="T9" fmla="*/ 1 h 2"/>
                  <a:gd name="T10" fmla="*/ 8 w 8"/>
                  <a:gd name="T11" fmla="*/ 1 h 2"/>
                  <a:gd name="T12" fmla="*/ 1 w 8"/>
                  <a:gd name="T13" fmla="*/ 2 h 2"/>
                  <a:gd name="T14" fmla="*/ 1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7" name="Freeform 36712"/>
              <p:cNvSpPr>
                <a:spLocks/>
              </p:cNvSpPr>
              <p:nvPr/>
            </p:nvSpPr>
            <p:spPr bwMode="auto">
              <a:xfrm>
                <a:off x="3576" y="1876"/>
                <a:ext cx="40" cy="11"/>
              </a:xfrm>
              <a:custGeom>
                <a:avLst/>
                <a:gdLst>
                  <a:gd name="T0" fmla="*/ 14 w 15"/>
                  <a:gd name="T1" fmla="*/ 4 h 4"/>
                  <a:gd name="T2" fmla="*/ 14 w 15"/>
                  <a:gd name="T3" fmla="*/ 4 h 4"/>
                  <a:gd name="T4" fmla="*/ 0 w 15"/>
                  <a:gd name="T5" fmla="*/ 1 h 4"/>
                  <a:gd name="T6" fmla="*/ 0 w 15"/>
                  <a:gd name="T7" fmla="*/ 1 h 4"/>
                  <a:gd name="T8" fmla="*/ 0 w 15"/>
                  <a:gd name="T9" fmla="*/ 0 h 4"/>
                  <a:gd name="T10" fmla="*/ 14 w 15"/>
                  <a:gd name="T11" fmla="*/ 3 h 4"/>
                  <a:gd name="T12" fmla="*/ 15 w 15"/>
                  <a:gd name="T13" fmla="*/ 4 h 4"/>
                  <a:gd name="T14" fmla="*/ 14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8" name="Freeform 36713"/>
              <p:cNvSpPr>
                <a:spLocks/>
              </p:cNvSpPr>
              <p:nvPr/>
            </p:nvSpPr>
            <p:spPr bwMode="auto">
              <a:xfrm>
                <a:off x="3614" y="1884"/>
                <a:ext cx="29" cy="11"/>
              </a:xfrm>
              <a:custGeom>
                <a:avLst/>
                <a:gdLst>
                  <a:gd name="T0" fmla="*/ 10 w 11"/>
                  <a:gd name="T1" fmla="*/ 4 h 4"/>
                  <a:gd name="T2" fmla="*/ 10 w 11"/>
                  <a:gd name="T3" fmla="*/ 4 h 4"/>
                  <a:gd name="T4" fmla="*/ 0 w 11"/>
                  <a:gd name="T5" fmla="*/ 1 h 4"/>
                  <a:gd name="T6" fmla="*/ 0 w 11"/>
                  <a:gd name="T7" fmla="*/ 1 h 4"/>
                  <a:gd name="T8" fmla="*/ 0 w 11"/>
                  <a:gd name="T9" fmla="*/ 0 h 4"/>
                  <a:gd name="T10" fmla="*/ 10 w 11"/>
                  <a:gd name="T11" fmla="*/ 3 h 4"/>
                  <a:gd name="T12" fmla="*/ 11 w 11"/>
                  <a:gd name="T13" fmla="*/ 3 h 4"/>
                  <a:gd name="T14" fmla="*/ 10 w 1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89" name="Freeform 36714"/>
              <p:cNvSpPr>
                <a:spLocks/>
              </p:cNvSpPr>
              <p:nvPr/>
            </p:nvSpPr>
            <p:spPr bwMode="auto">
              <a:xfrm>
                <a:off x="3640" y="1892"/>
                <a:ext cx="25" cy="22"/>
              </a:xfrm>
              <a:custGeom>
                <a:avLst/>
                <a:gdLst>
                  <a:gd name="T0" fmla="*/ 8 w 9"/>
                  <a:gd name="T1" fmla="*/ 8 h 8"/>
                  <a:gd name="T2" fmla="*/ 8 w 9"/>
                  <a:gd name="T3" fmla="*/ 8 h 8"/>
                  <a:gd name="T4" fmla="*/ 0 w 9"/>
                  <a:gd name="T5" fmla="*/ 1 h 8"/>
                  <a:gd name="T6" fmla="*/ 0 w 9"/>
                  <a:gd name="T7" fmla="*/ 0 h 8"/>
                  <a:gd name="T8" fmla="*/ 0 w 9"/>
                  <a:gd name="T9" fmla="*/ 0 h 8"/>
                  <a:gd name="T10" fmla="*/ 9 w 9"/>
                  <a:gd name="T11" fmla="*/ 7 h 8"/>
                  <a:gd name="T12" fmla="*/ 9 w 9"/>
                  <a:gd name="T13" fmla="*/ 8 h 8"/>
                  <a:gd name="T14" fmla="*/ 8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0" name="Freeform 36715"/>
              <p:cNvSpPr>
                <a:spLocks/>
              </p:cNvSpPr>
              <p:nvPr/>
            </p:nvSpPr>
            <p:spPr bwMode="auto">
              <a:xfrm>
                <a:off x="3662" y="1911"/>
                <a:ext cx="19" cy="32"/>
              </a:xfrm>
              <a:custGeom>
                <a:avLst/>
                <a:gdLst>
                  <a:gd name="T0" fmla="*/ 7 w 7"/>
                  <a:gd name="T1" fmla="*/ 12 h 12"/>
                  <a:gd name="T2" fmla="*/ 7 w 7"/>
                  <a:gd name="T3" fmla="*/ 12 h 12"/>
                  <a:gd name="T4" fmla="*/ 0 w 7"/>
                  <a:gd name="T5" fmla="*/ 1 h 12"/>
                  <a:gd name="T6" fmla="*/ 0 w 7"/>
                  <a:gd name="T7" fmla="*/ 0 h 12"/>
                  <a:gd name="T8" fmla="*/ 1 w 7"/>
                  <a:gd name="T9" fmla="*/ 0 h 12"/>
                  <a:gd name="T10" fmla="*/ 7 w 7"/>
                  <a:gd name="T11" fmla="*/ 11 h 12"/>
                  <a:gd name="T12" fmla="*/ 7 w 7"/>
                  <a:gd name="T13" fmla="*/ 12 h 12"/>
                  <a:gd name="T14" fmla="*/ 7 w 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1" name="Freeform 36716"/>
              <p:cNvSpPr>
                <a:spLocks/>
              </p:cNvSpPr>
              <p:nvPr/>
            </p:nvSpPr>
            <p:spPr bwMode="auto">
              <a:xfrm>
                <a:off x="3681" y="1941"/>
                <a:ext cx="8" cy="32"/>
              </a:xfrm>
              <a:custGeom>
                <a:avLst/>
                <a:gdLst>
                  <a:gd name="T0" fmla="*/ 3 w 3"/>
                  <a:gd name="T1" fmla="*/ 12 h 12"/>
                  <a:gd name="T2" fmla="*/ 2 w 3"/>
                  <a:gd name="T3" fmla="*/ 12 h 12"/>
                  <a:gd name="T4" fmla="*/ 0 w 3"/>
                  <a:gd name="T5" fmla="*/ 1 h 12"/>
                  <a:gd name="T6" fmla="*/ 0 w 3"/>
                  <a:gd name="T7" fmla="*/ 0 h 12"/>
                  <a:gd name="T8" fmla="*/ 0 w 3"/>
                  <a:gd name="T9" fmla="*/ 0 h 12"/>
                  <a:gd name="T10" fmla="*/ 3 w 3"/>
                  <a:gd name="T11" fmla="*/ 12 h 12"/>
                  <a:gd name="T12" fmla="*/ 3 w 3"/>
                  <a:gd name="T13" fmla="*/ 12 h 12"/>
                  <a:gd name="T14" fmla="*/ 3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3" y="12"/>
                    </a:moveTo>
                    <a:cubicBezTo>
                      <a:pt x="3" y="12"/>
                      <a:pt x="2" y="12"/>
                      <a:pt x="2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2" name="Freeform 36717"/>
              <p:cNvSpPr>
                <a:spLocks/>
              </p:cNvSpPr>
              <p:nvPr/>
            </p:nvSpPr>
            <p:spPr bwMode="auto">
              <a:xfrm>
                <a:off x="3533" y="1879"/>
                <a:ext cx="24" cy="11"/>
              </a:xfrm>
              <a:custGeom>
                <a:avLst/>
                <a:gdLst>
                  <a:gd name="T0" fmla="*/ 1 w 9"/>
                  <a:gd name="T1" fmla="*/ 4 h 4"/>
                  <a:gd name="T2" fmla="*/ 0 w 9"/>
                  <a:gd name="T3" fmla="*/ 4 h 4"/>
                  <a:gd name="T4" fmla="*/ 1 w 9"/>
                  <a:gd name="T5" fmla="*/ 4 h 4"/>
                  <a:gd name="T6" fmla="*/ 8 w 9"/>
                  <a:gd name="T7" fmla="*/ 0 h 4"/>
                  <a:gd name="T8" fmla="*/ 9 w 9"/>
                  <a:gd name="T9" fmla="*/ 1 h 4"/>
                  <a:gd name="T10" fmla="*/ 9 w 9"/>
                  <a:gd name="T11" fmla="*/ 1 h 4"/>
                  <a:gd name="T12" fmla="*/ 1 w 9"/>
                  <a:gd name="T13" fmla="*/ 4 h 4"/>
                  <a:gd name="T14" fmla="*/ 1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3" name="Freeform 36718"/>
              <p:cNvSpPr>
                <a:spLocks/>
              </p:cNvSpPr>
              <p:nvPr/>
            </p:nvSpPr>
            <p:spPr bwMode="auto">
              <a:xfrm>
                <a:off x="3507" y="1908"/>
                <a:ext cx="13" cy="33"/>
              </a:xfrm>
              <a:custGeom>
                <a:avLst/>
                <a:gdLst>
                  <a:gd name="T0" fmla="*/ 1 w 5"/>
                  <a:gd name="T1" fmla="*/ 12 h 12"/>
                  <a:gd name="T2" fmla="*/ 0 w 5"/>
                  <a:gd name="T3" fmla="*/ 12 h 12"/>
                  <a:gd name="T4" fmla="*/ 0 w 5"/>
                  <a:gd name="T5" fmla="*/ 11 h 12"/>
                  <a:gd name="T6" fmla="*/ 4 w 5"/>
                  <a:gd name="T7" fmla="*/ 0 h 12"/>
                  <a:gd name="T8" fmla="*/ 5 w 5"/>
                  <a:gd name="T9" fmla="*/ 0 h 12"/>
                  <a:gd name="T10" fmla="*/ 5 w 5"/>
                  <a:gd name="T11" fmla="*/ 0 h 12"/>
                  <a:gd name="T12" fmla="*/ 1 w 5"/>
                  <a:gd name="T13" fmla="*/ 11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4" name="Freeform 36719"/>
              <p:cNvSpPr>
                <a:spLocks/>
              </p:cNvSpPr>
              <p:nvPr/>
            </p:nvSpPr>
            <p:spPr bwMode="auto">
              <a:xfrm>
                <a:off x="3517" y="1887"/>
                <a:ext cx="19" cy="24"/>
              </a:xfrm>
              <a:custGeom>
                <a:avLst/>
                <a:gdLst>
                  <a:gd name="T0" fmla="*/ 0 w 7"/>
                  <a:gd name="T1" fmla="*/ 9 h 9"/>
                  <a:gd name="T2" fmla="*/ 0 w 7"/>
                  <a:gd name="T3" fmla="*/ 9 h 9"/>
                  <a:gd name="T4" fmla="*/ 0 w 7"/>
                  <a:gd name="T5" fmla="*/ 8 h 9"/>
                  <a:gd name="T6" fmla="*/ 6 w 7"/>
                  <a:gd name="T7" fmla="*/ 1 h 9"/>
                  <a:gd name="T8" fmla="*/ 7 w 7"/>
                  <a:gd name="T9" fmla="*/ 1 h 9"/>
                  <a:gd name="T10" fmla="*/ 7 w 7"/>
                  <a:gd name="T11" fmla="*/ 1 h 9"/>
                  <a:gd name="T12" fmla="*/ 1 w 7"/>
                  <a:gd name="T13" fmla="*/ 8 h 9"/>
                  <a:gd name="T14" fmla="*/ 0 w 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5" name="Freeform 36720"/>
              <p:cNvSpPr>
                <a:spLocks/>
              </p:cNvSpPr>
              <p:nvPr/>
            </p:nvSpPr>
            <p:spPr bwMode="auto">
              <a:xfrm>
                <a:off x="3576" y="1957"/>
                <a:ext cx="113" cy="3"/>
              </a:xfrm>
              <a:custGeom>
                <a:avLst/>
                <a:gdLst>
                  <a:gd name="T0" fmla="*/ 42 w 42"/>
                  <a:gd name="T1" fmla="*/ 1 h 1"/>
                  <a:gd name="T2" fmla="*/ 42 w 42"/>
                  <a:gd name="T3" fmla="*/ 1 h 1"/>
                  <a:gd name="T4" fmla="*/ 0 w 42"/>
                  <a:gd name="T5" fmla="*/ 0 h 1"/>
                  <a:gd name="T6" fmla="*/ 0 w 42"/>
                  <a:gd name="T7" fmla="*/ 0 h 1"/>
                  <a:gd name="T8" fmla="*/ 0 w 42"/>
                  <a:gd name="T9" fmla="*/ 0 h 1"/>
                  <a:gd name="T10" fmla="*/ 42 w 42"/>
                  <a:gd name="T11" fmla="*/ 1 h 1"/>
                  <a:gd name="T12" fmla="*/ 42 w 42"/>
                  <a:gd name="T13" fmla="*/ 1 h 1"/>
                  <a:gd name="T14" fmla="*/ 42 w 4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">
                    <a:moveTo>
                      <a:pt x="42" y="1"/>
                    </a:moveTo>
                    <a:cubicBezTo>
                      <a:pt x="42" y="1"/>
                      <a:pt x="42" y="1"/>
                      <a:pt x="4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6" name="Freeform 36721"/>
              <p:cNvSpPr>
                <a:spLocks/>
              </p:cNvSpPr>
              <p:nvPr/>
            </p:nvSpPr>
            <p:spPr bwMode="auto">
              <a:xfrm>
                <a:off x="3335" y="1844"/>
                <a:ext cx="102" cy="43"/>
              </a:xfrm>
              <a:custGeom>
                <a:avLst/>
                <a:gdLst>
                  <a:gd name="T0" fmla="*/ 0 w 38"/>
                  <a:gd name="T1" fmla="*/ 16 h 16"/>
                  <a:gd name="T2" fmla="*/ 0 w 38"/>
                  <a:gd name="T3" fmla="*/ 16 h 16"/>
                  <a:gd name="T4" fmla="*/ 0 w 38"/>
                  <a:gd name="T5" fmla="*/ 15 h 16"/>
                  <a:gd name="T6" fmla="*/ 37 w 38"/>
                  <a:gd name="T7" fmla="*/ 0 h 16"/>
                  <a:gd name="T8" fmla="*/ 38 w 38"/>
                  <a:gd name="T9" fmla="*/ 1 h 16"/>
                  <a:gd name="T10" fmla="*/ 37 w 38"/>
                  <a:gd name="T11" fmla="*/ 1 h 16"/>
                  <a:gd name="T12" fmla="*/ 0 w 38"/>
                  <a:gd name="T13" fmla="*/ 16 h 16"/>
                  <a:gd name="T14" fmla="*/ 0 w 3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0"/>
                      <a:pt x="38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7" name="Freeform 36722"/>
              <p:cNvSpPr>
                <a:spLocks/>
              </p:cNvSpPr>
              <p:nvPr/>
            </p:nvSpPr>
            <p:spPr bwMode="auto">
              <a:xfrm>
                <a:off x="3434" y="1809"/>
                <a:ext cx="48" cy="38"/>
              </a:xfrm>
              <a:custGeom>
                <a:avLst/>
                <a:gdLst>
                  <a:gd name="T0" fmla="*/ 0 w 18"/>
                  <a:gd name="T1" fmla="*/ 14 h 14"/>
                  <a:gd name="T2" fmla="*/ 0 w 18"/>
                  <a:gd name="T3" fmla="*/ 14 h 14"/>
                  <a:gd name="T4" fmla="*/ 0 w 18"/>
                  <a:gd name="T5" fmla="*/ 13 h 14"/>
                  <a:gd name="T6" fmla="*/ 17 w 18"/>
                  <a:gd name="T7" fmla="*/ 0 h 14"/>
                  <a:gd name="T8" fmla="*/ 18 w 18"/>
                  <a:gd name="T9" fmla="*/ 0 h 14"/>
                  <a:gd name="T10" fmla="*/ 18 w 18"/>
                  <a:gd name="T11" fmla="*/ 0 h 14"/>
                  <a:gd name="T12" fmla="*/ 1 w 18"/>
                  <a:gd name="T13" fmla="*/ 14 h 14"/>
                  <a:gd name="T14" fmla="*/ 0 w 1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8" name="Freeform 36723"/>
              <p:cNvSpPr>
                <a:spLocks/>
              </p:cNvSpPr>
              <p:nvPr/>
            </p:nvSpPr>
            <p:spPr bwMode="auto">
              <a:xfrm>
                <a:off x="3461" y="1809"/>
                <a:ext cx="21" cy="110"/>
              </a:xfrm>
              <a:custGeom>
                <a:avLst/>
                <a:gdLst>
                  <a:gd name="T0" fmla="*/ 0 w 8"/>
                  <a:gd name="T1" fmla="*/ 41 h 41"/>
                  <a:gd name="T2" fmla="*/ 0 w 8"/>
                  <a:gd name="T3" fmla="*/ 41 h 41"/>
                  <a:gd name="T4" fmla="*/ 0 w 8"/>
                  <a:gd name="T5" fmla="*/ 41 h 41"/>
                  <a:gd name="T6" fmla="*/ 7 w 8"/>
                  <a:gd name="T7" fmla="*/ 0 h 41"/>
                  <a:gd name="T8" fmla="*/ 7 w 8"/>
                  <a:gd name="T9" fmla="*/ 0 h 41"/>
                  <a:gd name="T10" fmla="*/ 8 w 8"/>
                  <a:gd name="T11" fmla="*/ 0 h 41"/>
                  <a:gd name="T12" fmla="*/ 1 w 8"/>
                  <a:gd name="T13" fmla="*/ 41 h 41"/>
                  <a:gd name="T14" fmla="*/ 0 w 8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99" name="Freeform 36724"/>
              <p:cNvSpPr>
                <a:spLocks/>
              </p:cNvSpPr>
              <p:nvPr/>
            </p:nvSpPr>
            <p:spPr bwMode="auto">
              <a:xfrm>
                <a:off x="3590" y="2159"/>
                <a:ext cx="13" cy="134"/>
              </a:xfrm>
              <a:custGeom>
                <a:avLst/>
                <a:gdLst>
                  <a:gd name="T0" fmla="*/ 0 w 5"/>
                  <a:gd name="T1" fmla="*/ 50 h 50"/>
                  <a:gd name="T2" fmla="*/ 0 w 5"/>
                  <a:gd name="T3" fmla="*/ 50 h 50"/>
                  <a:gd name="T4" fmla="*/ 0 w 5"/>
                  <a:gd name="T5" fmla="*/ 50 h 50"/>
                  <a:gd name="T6" fmla="*/ 5 w 5"/>
                  <a:gd name="T7" fmla="*/ 0 h 50"/>
                  <a:gd name="T8" fmla="*/ 5 w 5"/>
                  <a:gd name="T9" fmla="*/ 0 h 50"/>
                  <a:gd name="T10" fmla="*/ 5 w 5"/>
                  <a:gd name="T11" fmla="*/ 0 h 50"/>
                  <a:gd name="T12" fmla="*/ 0 w 5"/>
                  <a:gd name="T13" fmla="*/ 50 h 50"/>
                  <a:gd name="T14" fmla="*/ 0 w 5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0" name="Freeform 36725"/>
              <p:cNvSpPr>
                <a:spLocks/>
              </p:cNvSpPr>
              <p:nvPr/>
            </p:nvSpPr>
            <p:spPr bwMode="auto">
              <a:xfrm>
                <a:off x="3362" y="2099"/>
                <a:ext cx="134" cy="35"/>
              </a:xfrm>
              <a:custGeom>
                <a:avLst/>
                <a:gdLst>
                  <a:gd name="T0" fmla="*/ 50 w 50"/>
                  <a:gd name="T1" fmla="*/ 13 h 13"/>
                  <a:gd name="T2" fmla="*/ 50 w 50"/>
                  <a:gd name="T3" fmla="*/ 13 h 13"/>
                  <a:gd name="T4" fmla="*/ 0 w 50"/>
                  <a:gd name="T5" fmla="*/ 0 h 13"/>
                  <a:gd name="T6" fmla="*/ 0 w 50"/>
                  <a:gd name="T7" fmla="*/ 0 h 13"/>
                  <a:gd name="T8" fmla="*/ 0 w 50"/>
                  <a:gd name="T9" fmla="*/ 0 h 13"/>
                  <a:gd name="T10" fmla="*/ 50 w 50"/>
                  <a:gd name="T11" fmla="*/ 13 h 13"/>
                  <a:gd name="T12" fmla="*/ 50 w 50"/>
                  <a:gd name="T13" fmla="*/ 13 h 13"/>
                  <a:gd name="T14" fmla="*/ 50 w 50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3">
                    <a:moveTo>
                      <a:pt x="50" y="13"/>
                    </a:moveTo>
                    <a:cubicBezTo>
                      <a:pt x="50" y="13"/>
                      <a:pt x="50" y="13"/>
                      <a:pt x="5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1" name="Freeform 36726"/>
              <p:cNvSpPr>
                <a:spLocks/>
              </p:cNvSpPr>
              <p:nvPr/>
            </p:nvSpPr>
            <p:spPr bwMode="auto">
              <a:xfrm>
                <a:off x="3424" y="2086"/>
                <a:ext cx="26" cy="59"/>
              </a:xfrm>
              <a:custGeom>
                <a:avLst/>
                <a:gdLst>
                  <a:gd name="T0" fmla="*/ 1 w 10"/>
                  <a:gd name="T1" fmla="*/ 22 h 22"/>
                  <a:gd name="T2" fmla="*/ 0 w 10"/>
                  <a:gd name="T3" fmla="*/ 22 h 22"/>
                  <a:gd name="T4" fmla="*/ 0 w 10"/>
                  <a:gd name="T5" fmla="*/ 22 h 22"/>
                  <a:gd name="T6" fmla="*/ 9 w 10"/>
                  <a:gd name="T7" fmla="*/ 0 h 22"/>
                  <a:gd name="T8" fmla="*/ 9 w 10"/>
                  <a:gd name="T9" fmla="*/ 0 h 22"/>
                  <a:gd name="T10" fmla="*/ 10 w 10"/>
                  <a:gd name="T11" fmla="*/ 0 h 22"/>
                  <a:gd name="T12" fmla="*/ 1 w 10"/>
                  <a:gd name="T13" fmla="*/ 22 h 22"/>
                  <a:gd name="T14" fmla="*/ 1 w 10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2">
                    <a:moveTo>
                      <a:pt x="1" y="22"/>
                    </a:moveTo>
                    <a:cubicBezTo>
                      <a:pt x="1" y="22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2" name="Freeform 36727"/>
              <p:cNvSpPr>
                <a:spLocks/>
              </p:cNvSpPr>
              <p:nvPr/>
            </p:nvSpPr>
            <p:spPr bwMode="auto">
              <a:xfrm>
                <a:off x="3429" y="2086"/>
                <a:ext cx="21" cy="91"/>
              </a:xfrm>
              <a:custGeom>
                <a:avLst/>
                <a:gdLst>
                  <a:gd name="T0" fmla="*/ 0 w 8"/>
                  <a:gd name="T1" fmla="*/ 34 h 34"/>
                  <a:gd name="T2" fmla="*/ 0 w 8"/>
                  <a:gd name="T3" fmla="*/ 34 h 34"/>
                  <a:gd name="T4" fmla="*/ 0 w 8"/>
                  <a:gd name="T5" fmla="*/ 34 h 34"/>
                  <a:gd name="T6" fmla="*/ 7 w 8"/>
                  <a:gd name="T7" fmla="*/ 0 h 34"/>
                  <a:gd name="T8" fmla="*/ 7 w 8"/>
                  <a:gd name="T9" fmla="*/ 0 h 34"/>
                  <a:gd name="T10" fmla="*/ 8 w 8"/>
                  <a:gd name="T11" fmla="*/ 0 h 34"/>
                  <a:gd name="T12" fmla="*/ 1 w 8"/>
                  <a:gd name="T13" fmla="*/ 34 h 34"/>
                  <a:gd name="T14" fmla="*/ 0 w 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3" name="Freeform 36728"/>
              <p:cNvSpPr>
                <a:spLocks/>
              </p:cNvSpPr>
              <p:nvPr/>
            </p:nvSpPr>
            <p:spPr bwMode="auto">
              <a:xfrm>
                <a:off x="3416" y="2035"/>
                <a:ext cx="34" cy="54"/>
              </a:xfrm>
              <a:custGeom>
                <a:avLst/>
                <a:gdLst>
                  <a:gd name="T0" fmla="*/ 12 w 13"/>
                  <a:gd name="T1" fmla="*/ 20 h 20"/>
                  <a:gd name="T2" fmla="*/ 12 w 13"/>
                  <a:gd name="T3" fmla="*/ 19 h 20"/>
                  <a:gd name="T4" fmla="*/ 0 w 13"/>
                  <a:gd name="T5" fmla="*/ 0 h 20"/>
                  <a:gd name="T6" fmla="*/ 0 w 13"/>
                  <a:gd name="T7" fmla="*/ 0 h 20"/>
                  <a:gd name="T8" fmla="*/ 1 w 13"/>
                  <a:gd name="T9" fmla="*/ 0 h 20"/>
                  <a:gd name="T10" fmla="*/ 13 w 13"/>
                  <a:gd name="T11" fmla="*/ 19 h 20"/>
                  <a:gd name="T12" fmla="*/ 12 w 13"/>
                  <a:gd name="T13" fmla="*/ 19 h 20"/>
                  <a:gd name="T14" fmla="*/ 12 w 1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0">
                    <a:moveTo>
                      <a:pt x="12" y="20"/>
                    </a:moveTo>
                    <a:cubicBezTo>
                      <a:pt x="12" y="20"/>
                      <a:pt x="12" y="19"/>
                      <a:pt x="12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4" name="Freeform 36729"/>
              <p:cNvSpPr>
                <a:spLocks/>
              </p:cNvSpPr>
              <p:nvPr/>
            </p:nvSpPr>
            <p:spPr bwMode="auto">
              <a:xfrm>
                <a:off x="3418" y="1986"/>
                <a:ext cx="32" cy="103"/>
              </a:xfrm>
              <a:custGeom>
                <a:avLst/>
                <a:gdLst>
                  <a:gd name="T0" fmla="*/ 11 w 12"/>
                  <a:gd name="T1" fmla="*/ 38 h 38"/>
                  <a:gd name="T2" fmla="*/ 11 w 12"/>
                  <a:gd name="T3" fmla="*/ 37 h 38"/>
                  <a:gd name="T4" fmla="*/ 0 w 12"/>
                  <a:gd name="T5" fmla="*/ 0 h 38"/>
                  <a:gd name="T6" fmla="*/ 0 w 12"/>
                  <a:gd name="T7" fmla="*/ 0 h 38"/>
                  <a:gd name="T8" fmla="*/ 0 w 12"/>
                  <a:gd name="T9" fmla="*/ 0 h 38"/>
                  <a:gd name="T10" fmla="*/ 12 w 12"/>
                  <a:gd name="T11" fmla="*/ 37 h 38"/>
                  <a:gd name="T12" fmla="*/ 11 w 12"/>
                  <a:gd name="T13" fmla="*/ 38 h 38"/>
                  <a:gd name="T14" fmla="*/ 11 w 1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8">
                    <a:moveTo>
                      <a:pt x="11" y="38"/>
                    </a:moveTo>
                    <a:cubicBezTo>
                      <a:pt x="11" y="38"/>
                      <a:pt x="11" y="37"/>
                      <a:pt x="11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5" name="Freeform 36730"/>
              <p:cNvSpPr>
                <a:spLocks/>
              </p:cNvSpPr>
              <p:nvPr/>
            </p:nvSpPr>
            <p:spPr bwMode="auto">
              <a:xfrm>
                <a:off x="3418" y="1960"/>
                <a:ext cx="19" cy="67"/>
              </a:xfrm>
              <a:custGeom>
                <a:avLst/>
                <a:gdLst>
                  <a:gd name="T0" fmla="*/ 7 w 7"/>
                  <a:gd name="T1" fmla="*/ 25 h 25"/>
                  <a:gd name="T2" fmla="*/ 7 w 7"/>
                  <a:gd name="T3" fmla="*/ 25 h 25"/>
                  <a:gd name="T4" fmla="*/ 0 w 7"/>
                  <a:gd name="T5" fmla="*/ 0 h 25"/>
                  <a:gd name="T6" fmla="*/ 1 w 7"/>
                  <a:gd name="T7" fmla="*/ 0 h 25"/>
                  <a:gd name="T8" fmla="*/ 1 w 7"/>
                  <a:gd name="T9" fmla="*/ 0 h 25"/>
                  <a:gd name="T10" fmla="*/ 7 w 7"/>
                  <a:gd name="T11" fmla="*/ 25 h 25"/>
                  <a:gd name="T12" fmla="*/ 7 w 7"/>
                  <a:gd name="T13" fmla="*/ 25 h 25"/>
                  <a:gd name="T14" fmla="*/ 7 w 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5">
                    <a:moveTo>
                      <a:pt x="7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6" name="Freeform 36731"/>
              <p:cNvSpPr>
                <a:spLocks/>
              </p:cNvSpPr>
              <p:nvPr/>
            </p:nvSpPr>
            <p:spPr bwMode="auto">
              <a:xfrm>
                <a:off x="3424" y="2027"/>
                <a:ext cx="13" cy="118"/>
              </a:xfrm>
              <a:custGeom>
                <a:avLst/>
                <a:gdLst>
                  <a:gd name="T0" fmla="*/ 1 w 5"/>
                  <a:gd name="T1" fmla="*/ 44 h 44"/>
                  <a:gd name="T2" fmla="*/ 1 w 5"/>
                  <a:gd name="T3" fmla="*/ 44 h 44"/>
                  <a:gd name="T4" fmla="*/ 0 w 5"/>
                  <a:gd name="T5" fmla="*/ 44 h 44"/>
                  <a:gd name="T6" fmla="*/ 5 w 5"/>
                  <a:gd name="T7" fmla="*/ 0 h 44"/>
                  <a:gd name="T8" fmla="*/ 5 w 5"/>
                  <a:gd name="T9" fmla="*/ 0 h 44"/>
                  <a:gd name="T10" fmla="*/ 5 w 5"/>
                  <a:gd name="T11" fmla="*/ 0 h 44"/>
                  <a:gd name="T12" fmla="*/ 1 w 5"/>
                  <a:gd name="T13" fmla="*/ 44 h 44"/>
                  <a:gd name="T14" fmla="*/ 1 w 5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7" name="Freeform 36732"/>
              <p:cNvSpPr>
                <a:spLocks/>
              </p:cNvSpPr>
              <p:nvPr/>
            </p:nvSpPr>
            <p:spPr bwMode="auto">
              <a:xfrm>
                <a:off x="3362" y="2099"/>
                <a:ext cx="64" cy="46"/>
              </a:xfrm>
              <a:custGeom>
                <a:avLst/>
                <a:gdLst>
                  <a:gd name="T0" fmla="*/ 24 w 24"/>
                  <a:gd name="T1" fmla="*/ 17 h 17"/>
                  <a:gd name="T2" fmla="*/ 23 w 24"/>
                  <a:gd name="T3" fmla="*/ 17 h 17"/>
                  <a:gd name="T4" fmla="*/ 0 w 24"/>
                  <a:gd name="T5" fmla="*/ 0 h 17"/>
                  <a:gd name="T6" fmla="*/ 0 w 24"/>
                  <a:gd name="T7" fmla="*/ 0 h 17"/>
                  <a:gd name="T8" fmla="*/ 0 w 24"/>
                  <a:gd name="T9" fmla="*/ 0 h 17"/>
                  <a:gd name="T10" fmla="*/ 24 w 24"/>
                  <a:gd name="T11" fmla="*/ 17 h 17"/>
                  <a:gd name="T12" fmla="*/ 24 w 24"/>
                  <a:gd name="T13" fmla="*/ 17 h 17"/>
                  <a:gd name="T14" fmla="*/ 24 w 24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7">
                    <a:moveTo>
                      <a:pt x="24" y="17"/>
                    </a:moveTo>
                    <a:cubicBezTo>
                      <a:pt x="24" y="17"/>
                      <a:pt x="23" y="17"/>
                      <a:pt x="23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8" name="Freeform 36733"/>
              <p:cNvSpPr>
                <a:spLocks/>
              </p:cNvSpPr>
              <p:nvPr/>
            </p:nvSpPr>
            <p:spPr bwMode="auto">
              <a:xfrm>
                <a:off x="3357" y="2024"/>
                <a:ext cx="80" cy="110"/>
              </a:xfrm>
              <a:custGeom>
                <a:avLst/>
                <a:gdLst>
                  <a:gd name="T0" fmla="*/ 0 w 30"/>
                  <a:gd name="T1" fmla="*/ 41 h 41"/>
                  <a:gd name="T2" fmla="*/ 0 w 30"/>
                  <a:gd name="T3" fmla="*/ 41 h 41"/>
                  <a:gd name="T4" fmla="*/ 0 w 30"/>
                  <a:gd name="T5" fmla="*/ 41 h 41"/>
                  <a:gd name="T6" fmla="*/ 30 w 30"/>
                  <a:gd name="T7" fmla="*/ 1 h 41"/>
                  <a:gd name="T8" fmla="*/ 30 w 30"/>
                  <a:gd name="T9" fmla="*/ 1 h 41"/>
                  <a:gd name="T10" fmla="*/ 30 w 30"/>
                  <a:gd name="T11" fmla="*/ 1 h 41"/>
                  <a:gd name="T12" fmla="*/ 0 w 30"/>
                  <a:gd name="T13" fmla="*/ 41 h 41"/>
                  <a:gd name="T14" fmla="*/ 0 w 30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09" name="Freeform 36734"/>
              <p:cNvSpPr>
                <a:spLocks/>
              </p:cNvSpPr>
              <p:nvPr/>
            </p:nvSpPr>
            <p:spPr bwMode="auto">
              <a:xfrm>
                <a:off x="3391" y="1997"/>
                <a:ext cx="46" cy="30"/>
              </a:xfrm>
              <a:custGeom>
                <a:avLst/>
                <a:gdLst>
                  <a:gd name="T0" fmla="*/ 17 w 17"/>
                  <a:gd name="T1" fmla="*/ 11 h 11"/>
                  <a:gd name="T2" fmla="*/ 17 w 17"/>
                  <a:gd name="T3" fmla="*/ 11 h 11"/>
                  <a:gd name="T4" fmla="*/ 1 w 17"/>
                  <a:gd name="T5" fmla="*/ 1 h 11"/>
                  <a:gd name="T6" fmla="*/ 0 w 17"/>
                  <a:gd name="T7" fmla="*/ 0 h 11"/>
                  <a:gd name="T8" fmla="*/ 1 w 17"/>
                  <a:gd name="T9" fmla="*/ 0 h 11"/>
                  <a:gd name="T10" fmla="*/ 17 w 17"/>
                  <a:gd name="T11" fmla="*/ 11 h 11"/>
                  <a:gd name="T12" fmla="*/ 17 w 17"/>
                  <a:gd name="T13" fmla="*/ 11 h 11"/>
                  <a:gd name="T14" fmla="*/ 17 w 1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0" name="Freeform 36735"/>
              <p:cNvSpPr>
                <a:spLocks/>
              </p:cNvSpPr>
              <p:nvPr/>
            </p:nvSpPr>
            <p:spPr bwMode="auto">
              <a:xfrm>
                <a:off x="3365" y="1841"/>
                <a:ext cx="51" cy="145"/>
              </a:xfrm>
              <a:custGeom>
                <a:avLst/>
                <a:gdLst>
                  <a:gd name="T0" fmla="*/ 19 w 19"/>
                  <a:gd name="T1" fmla="*/ 54 h 54"/>
                  <a:gd name="T2" fmla="*/ 18 w 19"/>
                  <a:gd name="T3" fmla="*/ 54 h 54"/>
                  <a:gd name="T4" fmla="*/ 0 w 19"/>
                  <a:gd name="T5" fmla="*/ 1 h 54"/>
                  <a:gd name="T6" fmla="*/ 0 w 19"/>
                  <a:gd name="T7" fmla="*/ 0 h 54"/>
                  <a:gd name="T8" fmla="*/ 0 w 19"/>
                  <a:gd name="T9" fmla="*/ 0 h 54"/>
                  <a:gd name="T10" fmla="*/ 19 w 19"/>
                  <a:gd name="T11" fmla="*/ 54 h 54"/>
                  <a:gd name="T12" fmla="*/ 19 w 19"/>
                  <a:gd name="T13" fmla="*/ 54 h 54"/>
                  <a:gd name="T14" fmla="*/ 19 w 19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4">
                    <a:moveTo>
                      <a:pt x="19" y="54"/>
                    </a:moveTo>
                    <a:cubicBezTo>
                      <a:pt x="19" y="54"/>
                      <a:pt x="18" y="54"/>
                      <a:pt x="18" y="5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1" name="Freeform 36736"/>
              <p:cNvSpPr>
                <a:spLocks/>
              </p:cNvSpPr>
              <p:nvPr/>
            </p:nvSpPr>
            <p:spPr bwMode="auto">
              <a:xfrm>
                <a:off x="3335" y="1884"/>
                <a:ext cx="81" cy="102"/>
              </a:xfrm>
              <a:custGeom>
                <a:avLst/>
                <a:gdLst>
                  <a:gd name="T0" fmla="*/ 30 w 30"/>
                  <a:gd name="T1" fmla="*/ 38 h 38"/>
                  <a:gd name="T2" fmla="*/ 29 w 30"/>
                  <a:gd name="T3" fmla="*/ 38 h 38"/>
                  <a:gd name="T4" fmla="*/ 0 w 30"/>
                  <a:gd name="T5" fmla="*/ 1 h 38"/>
                  <a:gd name="T6" fmla="*/ 0 w 30"/>
                  <a:gd name="T7" fmla="*/ 0 h 38"/>
                  <a:gd name="T8" fmla="*/ 0 w 30"/>
                  <a:gd name="T9" fmla="*/ 1 h 38"/>
                  <a:gd name="T10" fmla="*/ 30 w 30"/>
                  <a:gd name="T11" fmla="*/ 38 h 38"/>
                  <a:gd name="T12" fmla="*/ 30 w 30"/>
                  <a:gd name="T13" fmla="*/ 38 h 38"/>
                  <a:gd name="T14" fmla="*/ 30 w 30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8">
                    <a:moveTo>
                      <a:pt x="30" y="38"/>
                    </a:moveTo>
                    <a:cubicBezTo>
                      <a:pt x="30" y="38"/>
                      <a:pt x="30" y="38"/>
                      <a:pt x="29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2" name="Freeform 36737"/>
              <p:cNvSpPr>
                <a:spLocks/>
              </p:cNvSpPr>
              <p:nvPr/>
            </p:nvSpPr>
            <p:spPr bwMode="auto">
              <a:xfrm>
                <a:off x="3335" y="1884"/>
                <a:ext cx="102" cy="143"/>
              </a:xfrm>
              <a:custGeom>
                <a:avLst/>
                <a:gdLst>
                  <a:gd name="T0" fmla="*/ 38 w 38"/>
                  <a:gd name="T1" fmla="*/ 53 h 53"/>
                  <a:gd name="T2" fmla="*/ 38 w 38"/>
                  <a:gd name="T3" fmla="*/ 53 h 53"/>
                  <a:gd name="T4" fmla="*/ 0 w 38"/>
                  <a:gd name="T5" fmla="*/ 1 h 53"/>
                  <a:gd name="T6" fmla="*/ 0 w 38"/>
                  <a:gd name="T7" fmla="*/ 0 h 53"/>
                  <a:gd name="T8" fmla="*/ 0 w 38"/>
                  <a:gd name="T9" fmla="*/ 1 h 53"/>
                  <a:gd name="T10" fmla="*/ 38 w 38"/>
                  <a:gd name="T11" fmla="*/ 53 h 53"/>
                  <a:gd name="T12" fmla="*/ 38 w 38"/>
                  <a:gd name="T13" fmla="*/ 53 h 53"/>
                  <a:gd name="T14" fmla="*/ 38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38" y="53"/>
                    </a:moveTo>
                    <a:cubicBezTo>
                      <a:pt x="38" y="53"/>
                      <a:pt x="38" y="53"/>
                      <a:pt x="38" y="5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3" name="Freeform 36738"/>
              <p:cNvSpPr>
                <a:spLocks/>
              </p:cNvSpPr>
              <p:nvPr/>
            </p:nvSpPr>
            <p:spPr bwMode="auto">
              <a:xfrm>
                <a:off x="3322" y="1884"/>
                <a:ext cx="13" cy="145"/>
              </a:xfrm>
              <a:custGeom>
                <a:avLst/>
                <a:gdLst>
                  <a:gd name="T0" fmla="*/ 1 w 5"/>
                  <a:gd name="T1" fmla="*/ 54 h 54"/>
                  <a:gd name="T2" fmla="*/ 1 w 5"/>
                  <a:gd name="T3" fmla="*/ 54 h 54"/>
                  <a:gd name="T4" fmla="*/ 0 w 5"/>
                  <a:gd name="T5" fmla="*/ 54 h 54"/>
                  <a:gd name="T6" fmla="*/ 5 w 5"/>
                  <a:gd name="T7" fmla="*/ 1 h 54"/>
                  <a:gd name="T8" fmla="*/ 5 w 5"/>
                  <a:gd name="T9" fmla="*/ 0 h 54"/>
                  <a:gd name="T10" fmla="*/ 5 w 5"/>
                  <a:gd name="T11" fmla="*/ 1 h 54"/>
                  <a:gd name="T12" fmla="*/ 1 w 5"/>
                  <a:gd name="T13" fmla="*/ 54 h 54"/>
                  <a:gd name="T14" fmla="*/ 1 w 5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4"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4" name="Freeform 36739"/>
              <p:cNvSpPr>
                <a:spLocks/>
              </p:cNvSpPr>
              <p:nvPr/>
            </p:nvSpPr>
            <p:spPr bwMode="auto">
              <a:xfrm>
                <a:off x="3319" y="1841"/>
                <a:ext cx="46" cy="116"/>
              </a:xfrm>
              <a:custGeom>
                <a:avLst/>
                <a:gdLst>
                  <a:gd name="T0" fmla="*/ 0 w 17"/>
                  <a:gd name="T1" fmla="*/ 43 h 43"/>
                  <a:gd name="T2" fmla="*/ 0 w 17"/>
                  <a:gd name="T3" fmla="*/ 43 h 43"/>
                  <a:gd name="T4" fmla="*/ 0 w 17"/>
                  <a:gd name="T5" fmla="*/ 42 h 43"/>
                  <a:gd name="T6" fmla="*/ 17 w 17"/>
                  <a:gd name="T7" fmla="*/ 0 h 43"/>
                  <a:gd name="T8" fmla="*/ 17 w 17"/>
                  <a:gd name="T9" fmla="*/ 0 h 43"/>
                  <a:gd name="T10" fmla="*/ 17 w 17"/>
                  <a:gd name="T11" fmla="*/ 1 h 43"/>
                  <a:gd name="T12" fmla="*/ 0 w 17"/>
                  <a:gd name="T13" fmla="*/ 43 h 43"/>
                  <a:gd name="T14" fmla="*/ 0 w 17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2"/>
                      <a:pt x="0" y="4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5" name="Freeform 36740"/>
              <p:cNvSpPr>
                <a:spLocks/>
              </p:cNvSpPr>
              <p:nvPr/>
            </p:nvSpPr>
            <p:spPr bwMode="auto">
              <a:xfrm>
                <a:off x="3335" y="1812"/>
                <a:ext cx="67" cy="75"/>
              </a:xfrm>
              <a:custGeom>
                <a:avLst/>
                <a:gdLst>
                  <a:gd name="T0" fmla="*/ 0 w 25"/>
                  <a:gd name="T1" fmla="*/ 28 h 28"/>
                  <a:gd name="T2" fmla="*/ 0 w 25"/>
                  <a:gd name="T3" fmla="*/ 28 h 28"/>
                  <a:gd name="T4" fmla="*/ 0 w 25"/>
                  <a:gd name="T5" fmla="*/ 28 h 28"/>
                  <a:gd name="T6" fmla="*/ 25 w 25"/>
                  <a:gd name="T7" fmla="*/ 1 h 28"/>
                  <a:gd name="T8" fmla="*/ 25 w 25"/>
                  <a:gd name="T9" fmla="*/ 1 h 28"/>
                  <a:gd name="T10" fmla="*/ 25 w 25"/>
                  <a:gd name="T11" fmla="*/ 1 h 28"/>
                  <a:gd name="T12" fmla="*/ 0 w 25"/>
                  <a:gd name="T13" fmla="*/ 28 h 28"/>
                  <a:gd name="T14" fmla="*/ 0 w 25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6" name="Freeform 36741"/>
              <p:cNvSpPr>
                <a:spLocks/>
              </p:cNvSpPr>
              <p:nvPr/>
            </p:nvSpPr>
            <p:spPr bwMode="auto">
              <a:xfrm>
                <a:off x="3365" y="1801"/>
                <a:ext cx="80" cy="43"/>
              </a:xfrm>
              <a:custGeom>
                <a:avLst/>
                <a:gdLst>
                  <a:gd name="T0" fmla="*/ 0 w 30"/>
                  <a:gd name="T1" fmla="*/ 16 h 16"/>
                  <a:gd name="T2" fmla="*/ 0 w 30"/>
                  <a:gd name="T3" fmla="*/ 16 h 16"/>
                  <a:gd name="T4" fmla="*/ 0 w 30"/>
                  <a:gd name="T5" fmla="*/ 15 h 16"/>
                  <a:gd name="T6" fmla="*/ 30 w 30"/>
                  <a:gd name="T7" fmla="*/ 0 h 16"/>
                  <a:gd name="T8" fmla="*/ 30 w 30"/>
                  <a:gd name="T9" fmla="*/ 0 h 16"/>
                  <a:gd name="T10" fmla="*/ 30 w 30"/>
                  <a:gd name="T11" fmla="*/ 1 h 16"/>
                  <a:gd name="T12" fmla="*/ 0 w 30"/>
                  <a:gd name="T13" fmla="*/ 16 h 16"/>
                  <a:gd name="T14" fmla="*/ 0 w 30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7" name="Freeform 36742"/>
              <p:cNvSpPr>
                <a:spLocks/>
              </p:cNvSpPr>
              <p:nvPr/>
            </p:nvSpPr>
            <p:spPr bwMode="auto">
              <a:xfrm>
                <a:off x="3399" y="1785"/>
                <a:ext cx="134" cy="29"/>
              </a:xfrm>
              <a:custGeom>
                <a:avLst/>
                <a:gdLst>
                  <a:gd name="T0" fmla="*/ 1 w 50"/>
                  <a:gd name="T1" fmla="*/ 11 h 11"/>
                  <a:gd name="T2" fmla="*/ 0 w 50"/>
                  <a:gd name="T3" fmla="*/ 11 h 11"/>
                  <a:gd name="T4" fmla="*/ 1 w 50"/>
                  <a:gd name="T5" fmla="*/ 11 h 11"/>
                  <a:gd name="T6" fmla="*/ 49 w 50"/>
                  <a:gd name="T7" fmla="*/ 0 h 11"/>
                  <a:gd name="T8" fmla="*/ 50 w 50"/>
                  <a:gd name="T9" fmla="*/ 0 h 11"/>
                  <a:gd name="T10" fmla="*/ 50 w 50"/>
                  <a:gd name="T11" fmla="*/ 0 h 11"/>
                  <a:gd name="T12" fmla="*/ 1 w 50"/>
                  <a:gd name="T13" fmla="*/ 11 h 11"/>
                  <a:gd name="T14" fmla="*/ 1 w 5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1">
                    <a:moveTo>
                      <a:pt x="1" y="11"/>
                    </a:move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8" name="Freeform 36743"/>
              <p:cNvSpPr>
                <a:spLocks/>
              </p:cNvSpPr>
              <p:nvPr/>
            </p:nvSpPr>
            <p:spPr bwMode="auto">
              <a:xfrm>
                <a:off x="3456" y="1782"/>
                <a:ext cx="37" cy="32"/>
              </a:xfrm>
              <a:custGeom>
                <a:avLst/>
                <a:gdLst>
                  <a:gd name="T0" fmla="*/ 0 w 14"/>
                  <a:gd name="T1" fmla="*/ 12 h 12"/>
                  <a:gd name="T2" fmla="*/ 0 w 14"/>
                  <a:gd name="T3" fmla="*/ 12 h 12"/>
                  <a:gd name="T4" fmla="*/ 0 w 14"/>
                  <a:gd name="T5" fmla="*/ 11 h 12"/>
                  <a:gd name="T6" fmla="*/ 13 w 14"/>
                  <a:gd name="T7" fmla="*/ 0 h 12"/>
                  <a:gd name="T8" fmla="*/ 14 w 14"/>
                  <a:gd name="T9" fmla="*/ 0 h 12"/>
                  <a:gd name="T10" fmla="*/ 14 w 14"/>
                  <a:gd name="T11" fmla="*/ 0 h 12"/>
                  <a:gd name="T12" fmla="*/ 0 w 14"/>
                  <a:gd name="T13" fmla="*/ 12 h 12"/>
                  <a:gd name="T14" fmla="*/ 0 w 1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19" name="Freeform 36744"/>
              <p:cNvSpPr>
                <a:spLocks/>
              </p:cNvSpPr>
              <p:nvPr/>
            </p:nvSpPr>
            <p:spPr bwMode="auto">
              <a:xfrm>
                <a:off x="3434" y="1812"/>
                <a:ext cx="22" cy="35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3 h 13"/>
                  <a:gd name="T4" fmla="*/ 0 w 8"/>
                  <a:gd name="T5" fmla="*/ 13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1 w 8"/>
                  <a:gd name="T13" fmla="*/ 13 h 13"/>
                  <a:gd name="T14" fmla="*/ 0 w 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0" name="Freeform 36745"/>
              <p:cNvSpPr>
                <a:spLocks/>
              </p:cNvSpPr>
              <p:nvPr/>
            </p:nvSpPr>
            <p:spPr bwMode="auto">
              <a:xfrm>
                <a:off x="3399" y="1812"/>
                <a:ext cx="126" cy="91"/>
              </a:xfrm>
              <a:custGeom>
                <a:avLst/>
                <a:gdLst>
                  <a:gd name="T0" fmla="*/ 47 w 47"/>
                  <a:gd name="T1" fmla="*/ 34 h 34"/>
                  <a:gd name="T2" fmla="*/ 47 w 47"/>
                  <a:gd name="T3" fmla="*/ 34 h 34"/>
                  <a:gd name="T4" fmla="*/ 1 w 47"/>
                  <a:gd name="T5" fmla="*/ 1 h 34"/>
                  <a:gd name="T6" fmla="*/ 1 w 47"/>
                  <a:gd name="T7" fmla="*/ 1 h 34"/>
                  <a:gd name="T8" fmla="*/ 1 w 47"/>
                  <a:gd name="T9" fmla="*/ 1 h 34"/>
                  <a:gd name="T10" fmla="*/ 47 w 47"/>
                  <a:gd name="T11" fmla="*/ 33 h 34"/>
                  <a:gd name="T12" fmla="*/ 47 w 47"/>
                  <a:gd name="T13" fmla="*/ 34 h 34"/>
                  <a:gd name="T14" fmla="*/ 47 w 47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4">
                    <a:moveTo>
                      <a:pt x="47" y="34"/>
                    </a:moveTo>
                    <a:cubicBezTo>
                      <a:pt x="47" y="34"/>
                      <a:pt x="47" y="34"/>
                      <a:pt x="47" y="3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1" name="Freeform 36746"/>
              <p:cNvSpPr>
                <a:spLocks/>
              </p:cNvSpPr>
              <p:nvPr/>
            </p:nvSpPr>
            <p:spPr bwMode="auto">
              <a:xfrm>
                <a:off x="3421" y="1884"/>
                <a:ext cx="99" cy="27"/>
              </a:xfrm>
              <a:custGeom>
                <a:avLst/>
                <a:gdLst>
                  <a:gd name="T0" fmla="*/ 36 w 37"/>
                  <a:gd name="T1" fmla="*/ 10 h 10"/>
                  <a:gd name="T2" fmla="*/ 36 w 37"/>
                  <a:gd name="T3" fmla="*/ 10 h 10"/>
                  <a:gd name="T4" fmla="*/ 0 w 37"/>
                  <a:gd name="T5" fmla="*/ 1 h 10"/>
                  <a:gd name="T6" fmla="*/ 0 w 37"/>
                  <a:gd name="T7" fmla="*/ 0 h 10"/>
                  <a:gd name="T8" fmla="*/ 0 w 37"/>
                  <a:gd name="T9" fmla="*/ 0 h 10"/>
                  <a:gd name="T10" fmla="*/ 37 w 37"/>
                  <a:gd name="T11" fmla="*/ 9 h 10"/>
                  <a:gd name="T12" fmla="*/ 37 w 37"/>
                  <a:gd name="T13" fmla="*/ 9 h 10"/>
                  <a:gd name="T14" fmla="*/ 36 w 3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36" y="10"/>
                    </a:moveTo>
                    <a:cubicBezTo>
                      <a:pt x="36" y="10"/>
                      <a:pt x="36" y="10"/>
                      <a:pt x="36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10"/>
                      <a:pt x="36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2" name="Freeform 36747"/>
              <p:cNvSpPr>
                <a:spLocks/>
              </p:cNvSpPr>
              <p:nvPr/>
            </p:nvSpPr>
            <p:spPr bwMode="auto">
              <a:xfrm>
                <a:off x="3523" y="1887"/>
                <a:ext cx="128" cy="40"/>
              </a:xfrm>
              <a:custGeom>
                <a:avLst/>
                <a:gdLst>
                  <a:gd name="T0" fmla="*/ 0 w 48"/>
                  <a:gd name="T1" fmla="*/ 15 h 15"/>
                  <a:gd name="T2" fmla="*/ 0 w 48"/>
                  <a:gd name="T3" fmla="*/ 14 h 15"/>
                  <a:gd name="T4" fmla="*/ 0 w 48"/>
                  <a:gd name="T5" fmla="*/ 14 h 15"/>
                  <a:gd name="T6" fmla="*/ 47 w 48"/>
                  <a:gd name="T7" fmla="*/ 0 h 15"/>
                  <a:gd name="T8" fmla="*/ 48 w 48"/>
                  <a:gd name="T9" fmla="*/ 0 h 15"/>
                  <a:gd name="T10" fmla="*/ 47 w 48"/>
                  <a:gd name="T11" fmla="*/ 0 h 15"/>
                  <a:gd name="T12" fmla="*/ 0 w 48"/>
                  <a:gd name="T13" fmla="*/ 15 h 15"/>
                  <a:gd name="T14" fmla="*/ 0 w 4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5">
                    <a:moveTo>
                      <a:pt x="0" y="15"/>
                    </a:moveTo>
                    <a:cubicBezTo>
                      <a:pt x="0" y="15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3" name="Freeform 36748"/>
              <p:cNvSpPr>
                <a:spLocks/>
              </p:cNvSpPr>
              <p:nvPr/>
            </p:nvSpPr>
            <p:spPr bwMode="auto">
              <a:xfrm>
                <a:off x="3523" y="1900"/>
                <a:ext cx="158" cy="43"/>
              </a:xfrm>
              <a:custGeom>
                <a:avLst/>
                <a:gdLst>
                  <a:gd name="T0" fmla="*/ 59 w 59"/>
                  <a:gd name="T1" fmla="*/ 16 h 16"/>
                  <a:gd name="T2" fmla="*/ 59 w 59"/>
                  <a:gd name="T3" fmla="*/ 16 h 16"/>
                  <a:gd name="T4" fmla="*/ 1 w 59"/>
                  <a:gd name="T5" fmla="*/ 1 h 16"/>
                  <a:gd name="T6" fmla="*/ 0 w 59"/>
                  <a:gd name="T7" fmla="*/ 1 h 16"/>
                  <a:gd name="T8" fmla="*/ 1 w 59"/>
                  <a:gd name="T9" fmla="*/ 0 h 16"/>
                  <a:gd name="T10" fmla="*/ 59 w 59"/>
                  <a:gd name="T11" fmla="*/ 15 h 16"/>
                  <a:gd name="T12" fmla="*/ 59 w 59"/>
                  <a:gd name="T13" fmla="*/ 16 h 16"/>
                  <a:gd name="T14" fmla="*/ 59 w 59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6">
                    <a:moveTo>
                      <a:pt x="59" y="16"/>
                    </a:moveTo>
                    <a:cubicBezTo>
                      <a:pt x="59" y="16"/>
                      <a:pt x="59" y="16"/>
                      <a:pt x="59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4" name="Freeform 36749"/>
              <p:cNvSpPr>
                <a:spLocks/>
              </p:cNvSpPr>
              <p:nvPr/>
            </p:nvSpPr>
            <p:spPr bwMode="auto">
              <a:xfrm>
                <a:off x="3614" y="1884"/>
                <a:ext cx="75" cy="89"/>
              </a:xfrm>
              <a:custGeom>
                <a:avLst/>
                <a:gdLst>
                  <a:gd name="T0" fmla="*/ 28 w 28"/>
                  <a:gd name="T1" fmla="*/ 33 h 33"/>
                  <a:gd name="T2" fmla="*/ 27 w 28"/>
                  <a:gd name="T3" fmla="*/ 33 h 33"/>
                  <a:gd name="T4" fmla="*/ 0 w 28"/>
                  <a:gd name="T5" fmla="*/ 1 h 33"/>
                  <a:gd name="T6" fmla="*/ 0 w 28"/>
                  <a:gd name="T7" fmla="*/ 0 h 33"/>
                  <a:gd name="T8" fmla="*/ 0 w 28"/>
                  <a:gd name="T9" fmla="*/ 0 h 33"/>
                  <a:gd name="T10" fmla="*/ 28 w 28"/>
                  <a:gd name="T11" fmla="*/ 33 h 33"/>
                  <a:gd name="T12" fmla="*/ 28 w 28"/>
                  <a:gd name="T13" fmla="*/ 33 h 33"/>
                  <a:gd name="T14" fmla="*/ 28 w 28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3">
                    <a:moveTo>
                      <a:pt x="28" y="33"/>
                    </a:moveTo>
                    <a:cubicBezTo>
                      <a:pt x="28" y="33"/>
                      <a:pt x="28" y="33"/>
                      <a:pt x="27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5" name="Freeform 36750"/>
              <p:cNvSpPr>
                <a:spLocks/>
              </p:cNvSpPr>
              <p:nvPr/>
            </p:nvSpPr>
            <p:spPr bwMode="auto">
              <a:xfrm>
                <a:off x="3523" y="1900"/>
                <a:ext cx="142" cy="14"/>
              </a:xfrm>
              <a:custGeom>
                <a:avLst/>
                <a:gdLst>
                  <a:gd name="T0" fmla="*/ 52 w 53"/>
                  <a:gd name="T1" fmla="*/ 5 h 5"/>
                  <a:gd name="T2" fmla="*/ 52 w 53"/>
                  <a:gd name="T3" fmla="*/ 5 h 5"/>
                  <a:gd name="T4" fmla="*/ 1 w 53"/>
                  <a:gd name="T5" fmla="*/ 1 h 5"/>
                  <a:gd name="T6" fmla="*/ 0 w 53"/>
                  <a:gd name="T7" fmla="*/ 1 h 5"/>
                  <a:gd name="T8" fmla="*/ 1 w 53"/>
                  <a:gd name="T9" fmla="*/ 0 h 5"/>
                  <a:gd name="T10" fmla="*/ 52 w 53"/>
                  <a:gd name="T11" fmla="*/ 4 h 5"/>
                  <a:gd name="T12" fmla="*/ 53 w 53"/>
                  <a:gd name="T13" fmla="*/ 5 h 5"/>
                  <a:gd name="T14" fmla="*/ 52 w 5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">
                    <a:moveTo>
                      <a:pt x="52" y="5"/>
                    </a:moveTo>
                    <a:cubicBezTo>
                      <a:pt x="52" y="5"/>
                      <a:pt x="52" y="5"/>
                      <a:pt x="5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3" y="5"/>
                      <a:pt x="52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6" name="Freeform 36751"/>
              <p:cNvSpPr>
                <a:spLocks/>
              </p:cNvSpPr>
              <p:nvPr/>
            </p:nvSpPr>
            <p:spPr bwMode="auto">
              <a:xfrm>
                <a:off x="3456" y="1812"/>
                <a:ext cx="101" cy="70"/>
              </a:xfrm>
              <a:custGeom>
                <a:avLst/>
                <a:gdLst>
                  <a:gd name="T0" fmla="*/ 38 w 38"/>
                  <a:gd name="T1" fmla="*/ 26 h 26"/>
                  <a:gd name="T2" fmla="*/ 37 w 38"/>
                  <a:gd name="T3" fmla="*/ 26 h 26"/>
                  <a:gd name="T4" fmla="*/ 0 w 38"/>
                  <a:gd name="T5" fmla="*/ 1 h 26"/>
                  <a:gd name="T6" fmla="*/ 0 w 38"/>
                  <a:gd name="T7" fmla="*/ 0 h 26"/>
                  <a:gd name="T8" fmla="*/ 0 w 38"/>
                  <a:gd name="T9" fmla="*/ 0 h 26"/>
                  <a:gd name="T10" fmla="*/ 38 w 38"/>
                  <a:gd name="T11" fmla="*/ 25 h 26"/>
                  <a:gd name="T12" fmla="*/ 38 w 38"/>
                  <a:gd name="T13" fmla="*/ 26 h 26"/>
                  <a:gd name="T14" fmla="*/ 38 w 38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38" y="26"/>
                    </a:moveTo>
                    <a:cubicBezTo>
                      <a:pt x="37" y="26"/>
                      <a:pt x="37" y="26"/>
                      <a:pt x="37" y="2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7" name="Freeform 36752"/>
              <p:cNvSpPr>
                <a:spLocks/>
              </p:cNvSpPr>
              <p:nvPr/>
            </p:nvSpPr>
            <p:spPr bwMode="auto">
              <a:xfrm>
                <a:off x="3555" y="1879"/>
                <a:ext cx="126" cy="64"/>
              </a:xfrm>
              <a:custGeom>
                <a:avLst/>
                <a:gdLst>
                  <a:gd name="T0" fmla="*/ 47 w 47"/>
                  <a:gd name="T1" fmla="*/ 24 h 24"/>
                  <a:gd name="T2" fmla="*/ 47 w 47"/>
                  <a:gd name="T3" fmla="*/ 24 h 24"/>
                  <a:gd name="T4" fmla="*/ 0 w 47"/>
                  <a:gd name="T5" fmla="*/ 1 h 24"/>
                  <a:gd name="T6" fmla="*/ 0 w 47"/>
                  <a:gd name="T7" fmla="*/ 1 h 24"/>
                  <a:gd name="T8" fmla="*/ 1 w 47"/>
                  <a:gd name="T9" fmla="*/ 0 h 24"/>
                  <a:gd name="T10" fmla="*/ 47 w 47"/>
                  <a:gd name="T11" fmla="*/ 23 h 24"/>
                  <a:gd name="T12" fmla="*/ 47 w 47"/>
                  <a:gd name="T13" fmla="*/ 24 h 24"/>
                  <a:gd name="T14" fmla="*/ 47 w 4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4">
                    <a:moveTo>
                      <a:pt x="47" y="24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8" name="Freeform 36753"/>
              <p:cNvSpPr>
                <a:spLocks/>
              </p:cNvSpPr>
              <p:nvPr/>
            </p:nvSpPr>
            <p:spPr bwMode="auto">
              <a:xfrm>
                <a:off x="3520" y="1809"/>
                <a:ext cx="131" cy="78"/>
              </a:xfrm>
              <a:custGeom>
                <a:avLst/>
                <a:gdLst>
                  <a:gd name="T0" fmla="*/ 48 w 49"/>
                  <a:gd name="T1" fmla="*/ 29 h 29"/>
                  <a:gd name="T2" fmla="*/ 48 w 49"/>
                  <a:gd name="T3" fmla="*/ 29 h 29"/>
                  <a:gd name="T4" fmla="*/ 0 w 49"/>
                  <a:gd name="T5" fmla="*/ 0 h 29"/>
                  <a:gd name="T6" fmla="*/ 0 w 49"/>
                  <a:gd name="T7" fmla="*/ 0 h 29"/>
                  <a:gd name="T8" fmla="*/ 0 w 49"/>
                  <a:gd name="T9" fmla="*/ 0 h 29"/>
                  <a:gd name="T10" fmla="*/ 48 w 49"/>
                  <a:gd name="T11" fmla="*/ 29 h 29"/>
                  <a:gd name="T12" fmla="*/ 49 w 49"/>
                  <a:gd name="T13" fmla="*/ 29 h 29"/>
                  <a:gd name="T14" fmla="*/ 48 w 4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29"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8" y="29"/>
                      <a:pt x="48" y="29"/>
                      <a:pt x="48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29" name="Freeform 36754"/>
              <p:cNvSpPr>
                <a:spLocks/>
              </p:cNvSpPr>
              <p:nvPr/>
            </p:nvSpPr>
            <p:spPr bwMode="auto">
              <a:xfrm>
                <a:off x="3520" y="1785"/>
                <a:ext cx="13" cy="24"/>
              </a:xfrm>
              <a:custGeom>
                <a:avLst/>
                <a:gdLst>
                  <a:gd name="T0" fmla="*/ 0 w 5"/>
                  <a:gd name="T1" fmla="*/ 9 h 9"/>
                  <a:gd name="T2" fmla="*/ 0 w 5"/>
                  <a:gd name="T3" fmla="*/ 9 h 9"/>
                  <a:gd name="T4" fmla="*/ 0 w 5"/>
                  <a:gd name="T5" fmla="*/ 9 h 9"/>
                  <a:gd name="T6" fmla="*/ 4 w 5"/>
                  <a:gd name="T7" fmla="*/ 0 h 9"/>
                  <a:gd name="T8" fmla="*/ 5 w 5"/>
                  <a:gd name="T9" fmla="*/ 0 h 9"/>
                  <a:gd name="T10" fmla="*/ 5 w 5"/>
                  <a:gd name="T11" fmla="*/ 0 h 9"/>
                  <a:gd name="T12" fmla="*/ 0 w 5"/>
                  <a:gd name="T13" fmla="*/ 9 h 9"/>
                  <a:gd name="T14" fmla="*/ 0 w 5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0" name="Freeform 36755"/>
              <p:cNvSpPr>
                <a:spLocks/>
              </p:cNvSpPr>
              <p:nvPr/>
            </p:nvSpPr>
            <p:spPr bwMode="auto">
              <a:xfrm>
                <a:off x="3531" y="1766"/>
                <a:ext cx="8" cy="19"/>
              </a:xfrm>
              <a:custGeom>
                <a:avLst/>
                <a:gdLst>
                  <a:gd name="T0" fmla="*/ 0 w 3"/>
                  <a:gd name="T1" fmla="*/ 7 h 7"/>
                  <a:gd name="T2" fmla="*/ 0 w 3"/>
                  <a:gd name="T3" fmla="*/ 7 h 7"/>
                  <a:gd name="T4" fmla="*/ 0 w 3"/>
                  <a:gd name="T5" fmla="*/ 7 h 7"/>
                  <a:gd name="T6" fmla="*/ 2 w 3"/>
                  <a:gd name="T7" fmla="*/ 1 h 7"/>
                  <a:gd name="T8" fmla="*/ 3 w 3"/>
                  <a:gd name="T9" fmla="*/ 0 h 7"/>
                  <a:gd name="T10" fmla="*/ 3 w 3"/>
                  <a:gd name="T11" fmla="*/ 1 h 7"/>
                  <a:gd name="T12" fmla="*/ 1 w 3"/>
                  <a:gd name="T13" fmla="*/ 7 h 7"/>
                  <a:gd name="T14" fmla="*/ 0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1" name="Freeform 36756"/>
              <p:cNvSpPr>
                <a:spLocks/>
              </p:cNvSpPr>
              <p:nvPr/>
            </p:nvSpPr>
            <p:spPr bwMode="auto">
              <a:xfrm>
                <a:off x="3536" y="1766"/>
                <a:ext cx="21" cy="116"/>
              </a:xfrm>
              <a:custGeom>
                <a:avLst/>
                <a:gdLst>
                  <a:gd name="T0" fmla="*/ 8 w 8"/>
                  <a:gd name="T1" fmla="*/ 43 h 43"/>
                  <a:gd name="T2" fmla="*/ 7 w 8"/>
                  <a:gd name="T3" fmla="*/ 43 h 43"/>
                  <a:gd name="T4" fmla="*/ 0 w 8"/>
                  <a:gd name="T5" fmla="*/ 1 h 43"/>
                  <a:gd name="T6" fmla="*/ 1 w 8"/>
                  <a:gd name="T7" fmla="*/ 0 h 43"/>
                  <a:gd name="T8" fmla="*/ 1 w 8"/>
                  <a:gd name="T9" fmla="*/ 1 h 43"/>
                  <a:gd name="T10" fmla="*/ 8 w 8"/>
                  <a:gd name="T11" fmla="*/ 43 h 43"/>
                  <a:gd name="T12" fmla="*/ 8 w 8"/>
                  <a:gd name="T13" fmla="*/ 43 h 43"/>
                  <a:gd name="T14" fmla="*/ 8 w 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3">
                    <a:moveTo>
                      <a:pt x="8" y="43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2" name="Freeform 36757"/>
              <p:cNvSpPr>
                <a:spLocks/>
              </p:cNvSpPr>
              <p:nvPr/>
            </p:nvSpPr>
            <p:spPr bwMode="auto">
              <a:xfrm>
                <a:off x="3555" y="1817"/>
                <a:ext cx="5" cy="65"/>
              </a:xfrm>
              <a:custGeom>
                <a:avLst/>
                <a:gdLst>
                  <a:gd name="T0" fmla="*/ 1 w 2"/>
                  <a:gd name="T1" fmla="*/ 24 h 24"/>
                  <a:gd name="T2" fmla="*/ 0 w 2"/>
                  <a:gd name="T3" fmla="*/ 24 h 24"/>
                  <a:gd name="T4" fmla="*/ 0 w 2"/>
                  <a:gd name="T5" fmla="*/ 24 h 24"/>
                  <a:gd name="T6" fmla="*/ 2 w 2"/>
                  <a:gd name="T7" fmla="*/ 0 h 24"/>
                  <a:gd name="T8" fmla="*/ 2 w 2"/>
                  <a:gd name="T9" fmla="*/ 0 h 24"/>
                  <a:gd name="T10" fmla="*/ 2 w 2"/>
                  <a:gd name="T11" fmla="*/ 0 h 24"/>
                  <a:gd name="T12" fmla="*/ 1 w 2"/>
                  <a:gd name="T13" fmla="*/ 24 h 24"/>
                  <a:gd name="T14" fmla="*/ 1 w 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4">
                    <a:moveTo>
                      <a:pt x="1" y="24"/>
                    </a:moveTo>
                    <a:cubicBezTo>
                      <a:pt x="1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3" name="Freeform 36758"/>
              <p:cNvSpPr>
                <a:spLocks/>
              </p:cNvSpPr>
              <p:nvPr/>
            </p:nvSpPr>
            <p:spPr bwMode="auto">
              <a:xfrm>
                <a:off x="3560" y="1817"/>
                <a:ext cx="19" cy="140"/>
              </a:xfrm>
              <a:custGeom>
                <a:avLst/>
                <a:gdLst>
                  <a:gd name="T0" fmla="*/ 6 w 7"/>
                  <a:gd name="T1" fmla="*/ 52 h 52"/>
                  <a:gd name="T2" fmla="*/ 6 w 7"/>
                  <a:gd name="T3" fmla="*/ 52 h 52"/>
                  <a:gd name="T4" fmla="*/ 0 w 7"/>
                  <a:gd name="T5" fmla="*/ 0 h 52"/>
                  <a:gd name="T6" fmla="*/ 0 w 7"/>
                  <a:gd name="T7" fmla="*/ 0 h 52"/>
                  <a:gd name="T8" fmla="*/ 0 w 7"/>
                  <a:gd name="T9" fmla="*/ 0 h 52"/>
                  <a:gd name="T10" fmla="*/ 7 w 7"/>
                  <a:gd name="T11" fmla="*/ 52 h 52"/>
                  <a:gd name="T12" fmla="*/ 6 w 7"/>
                  <a:gd name="T13" fmla="*/ 52 h 52"/>
                  <a:gd name="T14" fmla="*/ 6 w 7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2">
                    <a:moveTo>
                      <a:pt x="6" y="52"/>
                    </a:moveTo>
                    <a:cubicBezTo>
                      <a:pt x="6" y="52"/>
                      <a:pt x="6" y="52"/>
                      <a:pt x="6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4" name="Freeform 36759"/>
              <p:cNvSpPr>
                <a:spLocks/>
              </p:cNvSpPr>
              <p:nvPr/>
            </p:nvSpPr>
            <p:spPr bwMode="auto">
              <a:xfrm>
                <a:off x="3576" y="1833"/>
                <a:ext cx="16" cy="124"/>
              </a:xfrm>
              <a:custGeom>
                <a:avLst/>
                <a:gdLst>
                  <a:gd name="T0" fmla="*/ 0 w 6"/>
                  <a:gd name="T1" fmla="*/ 46 h 46"/>
                  <a:gd name="T2" fmla="*/ 0 w 6"/>
                  <a:gd name="T3" fmla="*/ 46 h 46"/>
                  <a:gd name="T4" fmla="*/ 0 w 6"/>
                  <a:gd name="T5" fmla="*/ 46 h 46"/>
                  <a:gd name="T6" fmla="*/ 6 w 6"/>
                  <a:gd name="T7" fmla="*/ 0 h 46"/>
                  <a:gd name="T8" fmla="*/ 6 w 6"/>
                  <a:gd name="T9" fmla="*/ 0 h 46"/>
                  <a:gd name="T10" fmla="*/ 6 w 6"/>
                  <a:gd name="T11" fmla="*/ 0 h 46"/>
                  <a:gd name="T12" fmla="*/ 1 w 6"/>
                  <a:gd name="T13" fmla="*/ 46 h 46"/>
                  <a:gd name="T14" fmla="*/ 0 w 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5" name="Freeform 36760"/>
              <p:cNvSpPr>
                <a:spLocks/>
              </p:cNvSpPr>
              <p:nvPr/>
            </p:nvSpPr>
            <p:spPr bwMode="auto">
              <a:xfrm>
                <a:off x="3555" y="1833"/>
                <a:ext cx="37" cy="49"/>
              </a:xfrm>
              <a:custGeom>
                <a:avLst/>
                <a:gdLst>
                  <a:gd name="T0" fmla="*/ 1 w 14"/>
                  <a:gd name="T1" fmla="*/ 18 h 18"/>
                  <a:gd name="T2" fmla="*/ 0 w 14"/>
                  <a:gd name="T3" fmla="*/ 18 h 18"/>
                  <a:gd name="T4" fmla="*/ 0 w 14"/>
                  <a:gd name="T5" fmla="*/ 18 h 18"/>
                  <a:gd name="T6" fmla="*/ 14 w 14"/>
                  <a:gd name="T7" fmla="*/ 0 h 18"/>
                  <a:gd name="T8" fmla="*/ 14 w 14"/>
                  <a:gd name="T9" fmla="*/ 0 h 18"/>
                  <a:gd name="T10" fmla="*/ 14 w 14"/>
                  <a:gd name="T11" fmla="*/ 0 h 18"/>
                  <a:gd name="T12" fmla="*/ 1 w 14"/>
                  <a:gd name="T13" fmla="*/ 18 h 18"/>
                  <a:gd name="T14" fmla="*/ 1 w 1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6" name="Freeform 36761"/>
              <p:cNvSpPr>
                <a:spLocks/>
              </p:cNvSpPr>
              <p:nvPr/>
            </p:nvSpPr>
            <p:spPr bwMode="auto">
              <a:xfrm>
                <a:off x="3552" y="1879"/>
                <a:ext cx="5" cy="56"/>
              </a:xfrm>
              <a:custGeom>
                <a:avLst/>
                <a:gdLst>
                  <a:gd name="T0" fmla="*/ 0 w 2"/>
                  <a:gd name="T1" fmla="*/ 21 h 21"/>
                  <a:gd name="T2" fmla="*/ 0 w 2"/>
                  <a:gd name="T3" fmla="*/ 21 h 21"/>
                  <a:gd name="T4" fmla="*/ 0 w 2"/>
                  <a:gd name="T5" fmla="*/ 20 h 21"/>
                  <a:gd name="T6" fmla="*/ 1 w 2"/>
                  <a:gd name="T7" fmla="*/ 1 h 21"/>
                  <a:gd name="T8" fmla="*/ 2 w 2"/>
                  <a:gd name="T9" fmla="*/ 0 h 21"/>
                  <a:gd name="T10" fmla="*/ 2 w 2"/>
                  <a:gd name="T11" fmla="*/ 1 h 21"/>
                  <a:gd name="T12" fmla="*/ 0 w 2"/>
                  <a:gd name="T13" fmla="*/ 20 h 21"/>
                  <a:gd name="T14" fmla="*/ 0 w 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7" name="Freeform 36762"/>
              <p:cNvSpPr>
                <a:spLocks/>
              </p:cNvSpPr>
              <p:nvPr/>
            </p:nvSpPr>
            <p:spPr bwMode="auto">
              <a:xfrm>
                <a:off x="3552" y="1887"/>
                <a:ext cx="99" cy="48"/>
              </a:xfrm>
              <a:custGeom>
                <a:avLst/>
                <a:gdLst>
                  <a:gd name="T0" fmla="*/ 0 w 37"/>
                  <a:gd name="T1" fmla="*/ 18 h 18"/>
                  <a:gd name="T2" fmla="*/ 0 w 37"/>
                  <a:gd name="T3" fmla="*/ 17 h 18"/>
                  <a:gd name="T4" fmla="*/ 0 w 37"/>
                  <a:gd name="T5" fmla="*/ 17 h 18"/>
                  <a:gd name="T6" fmla="*/ 36 w 37"/>
                  <a:gd name="T7" fmla="*/ 0 h 18"/>
                  <a:gd name="T8" fmla="*/ 37 w 37"/>
                  <a:gd name="T9" fmla="*/ 0 h 18"/>
                  <a:gd name="T10" fmla="*/ 36 w 37"/>
                  <a:gd name="T11" fmla="*/ 0 h 18"/>
                  <a:gd name="T12" fmla="*/ 0 w 37"/>
                  <a:gd name="T13" fmla="*/ 18 h 18"/>
                  <a:gd name="T14" fmla="*/ 0 w 3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8">
                    <a:moveTo>
                      <a:pt x="0" y="18"/>
                    </a:move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8" name="Freeform 36763"/>
              <p:cNvSpPr>
                <a:spLocks/>
              </p:cNvSpPr>
              <p:nvPr/>
            </p:nvSpPr>
            <p:spPr bwMode="auto">
              <a:xfrm>
                <a:off x="3576" y="1876"/>
                <a:ext cx="105" cy="67"/>
              </a:xfrm>
              <a:custGeom>
                <a:avLst/>
                <a:gdLst>
                  <a:gd name="T0" fmla="*/ 39 w 39"/>
                  <a:gd name="T1" fmla="*/ 25 h 25"/>
                  <a:gd name="T2" fmla="*/ 39 w 39"/>
                  <a:gd name="T3" fmla="*/ 25 h 25"/>
                  <a:gd name="T4" fmla="*/ 0 w 39"/>
                  <a:gd name="T5" fmla="*/ 1 h 25"/>
                  <a:gd name="T6" fmla="*/ 0 w 39"/>
                  <a:gd name="T7" fmla="*/ 1 h 25"/>
                  <a:gd name="T8" fmla="*/ 0 w 39"/>
                  <a:gd name="T9" fmla="*/ 0 h 25"/>
                  <a:gd name="T10" fmla="*/ 39 w 39"/>
                  <a:gd name="T11" fmla="*/ 24 h 25"/>
                  <a:gd name="T12" fmla="*/ 39 w 39"/>
                  <a:gd name="T13" fmla="*/ 25 h 25"/>
                  <a:gd name="T14" fmla="*/ 39 w 3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5"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39" name="Freeform 36764"/>
              <p:cNvSpPr>
                <a:spLocks/>
              </p:cNvSpPr>
              <p:nvPr/>
            </p:nvSpPr>
            <p:spPr bwMode="auto">
              <a:xfrm>
                <a:off x="3552" y="1876"/>
                <a:ext cx="24" cy="59"/>
              </a:xfrm>
              <a:custGeom>
                <a:avLst/>
                <a:gdLst>
                  <a:gd name="T0" fmla="*/ 0 w 9"/>
                  <a:gd name="T1" fmla="*/ 22 h 22"/>
                  <a:gd name="T2" fmla="*/ 0 w 9"/>
                  <a:gd name="T3" fmla="*/ 22 h 22"/>
                  <a:gd name="T4" fmla="*/ 0 w 9"/>
                  <a:gd name="T5" fmla="*/ 21 h 22"/>
                  <a:gd name="T6" fmla="*/ 9 w 9"/>
                  <a:gd name="T7" fmla="*/ 1 h 22"/>
                  <a:gd name="T8" fmla="*/ 9 w 9"/>
                  <a:gd name="T9" fmla="*/ 0 h 22"/>
                  <a:gd name="T10" fmla="*/ 9 w 9"/>
                  <a:gd name="T11" fmla="*/ 1 h 22"/>
                  <a:gd name="T12" fmla="*/ 0 w 9"/>
                  <a:gd name="T13" fmla="*/ 21 h 22"/>
                  <a:gd name="T14" fmla="*/ 0 w 9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1"/>
                      <a:pt x="0" y="2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0" name="Freeform 36765"/>
              <p:cNvSpPr>
                <a:spLocks/>
              </p:cNvSpPr>
              <p:nvPr/>
            </p:nvSpPr>
            <p:spPr bwMode="auto">
              <a:xfrm>
                <a:off x="3523" y="1876"/>
                <a:ext cx="53" cy="51"/>
              </a:xfrm>
              <a:custGeom>
                <a:avLst/>
                <a:gdLst>
                  <a:gd name="T0" fmla="*/ 0 w 20"/>
                  <a:gd name="T1" fmla="*/ 19 h 19"/>
                  <a:gd name="T2" fmla="*/ 0 w 20"/>
                  <a:gd name="T3" fmla="*/ 18 h 19"/>
                  <a:gd name="T4" fmla="*/ 0 w 20"/>
                  <a:gd name="T5" fmla="*/ 18 h 19"/>
                  <a:gd name="T6" fmla="*/ 20 w 20"/>
                  <a:gd name="T7" fmla="*/ 0 h 19"/>
                  <a:gd name="T8" fmla="*/ 20 w 20"/>
                  <a:gd name="T9" fmla="*/ 1 h 19"/>
                  <a:gd name="T10" fmla="*/ 20 w 20"/>
                  <a:gd name="T11" fmla="*/ 1 h 19"/>
                  <a:gd name="T12" fmla="*/ 1 w 20"/>
                  <a:gd name="T13" fmla="*/ 18 h 19"/>
                  <a:gd name="T14" fmla="*/ 0 w 20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0" y="19"/>
                    </a:moveTo>
                    <a:cubicBezTo>
                      <a:pt x="0" y="19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1" name="Freeform 36766"/>
              <p:cNvSpPr>
                <a:spLocks/>
              </p:cNvSpPr>
              <p:nvPr/>
            </p:nvSpPr>
            <p:spPr bwMode="auto">
              <a:xfrm>
                <a:off x="3523" y="1879"/>
                <a:ext cx="34" cy="48"/>
              </a:xfrm>
              <a:custGeom>
                <a:avLst/>
                <a:gdLst>
                  <a:gd name="T0" fmla="*/ 0 w 13"/>
                  <a:gd name="T1" fmla="*/ 18 h 18"/>
                  <a:gd name="T2" fmla="*/ 0 w 13"/>
                  <a:gd name="T3" fmla="*/ 18 h 18"/>
                  <a:gd name="T4" fmla="*/ 0 w 13"/>
                  <a:gd name="T5" fmla="*/ 17 h 18"/>
                  <a:gd name="T6" fmla="*/ 12 w 13"/>
                  <a:gd name="T7" fmla="*/ 1 h 18"/>
                  <a:gd name="T8" fmla="*/ 13 w 13"/>
                  <a:gd name="T9" fmla="*/ 0 h 18"/>
                  <a:gd name="T10" fmla="*/ 13 w 13"/>
                  <a:gd name="T11" fmla="*/ 1 h 18"/>
                  <a:gd name="T12" fmla="*/ 1 w 13"/>
                  <a:gd name="T13" fmla="*/ 17 h 18"/>
                  <a:gd name="T14" fmla="*/ 0 w 1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2" name="Freeform 36767"/>
              <p:cNvSpPr>
                <a:spLocks/>
              </p:cNvSpPr>
              <p:nvPr/>
            </p:nvSpPr>
            <p:spPr bwMode="auto">
              <a:xfrm>
                <a:off x="3434" y="1844"/>
                <a:ext cx="123" cy="38"/>
              </a:xfrm>
              <a:custGeom>
                <a:avLst/>
                <a:gdLst>
                  <a:gd name="T0" fmla="*/ 46 w 46"/>
                  <a:gd name="T1" fmla="*/ 14 h 14"/>
                  <a:gd name="T2" fmla="*/ 45 w 46"/>
                  <a:gd name="T3" fmla="*/ 14 h 14"/>
                  <a:gd name="T4" fmla="*/ 0 w 46"/>
                  <a:gd name="T5" fmla="*/ 1 h 14"/>
                  <a:gd name="T6" fmla="*/ 0 w 46"/>
                  <a:gd name="T7" fmla="*/ 1 h 14"/>
                  <a:gd name="T8" fmla="*/ 0 w 46"/>
                  <a:gd name="T9" fmla="*/ 0 h 14"/>
                  <a:gd name="T10" fmla="*/ 46 w 46"/>
                  <a:gd name="T11" fmla="*/ 13 h 14"/>
                  <a:gd name="T12" fmla="*/ 46 w 46"/>
                  <a:gd name="T13" fmla="*/ 14 h 14"/>
                  <a:gd name="T14" fmla="*/ 46 w 4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14">
                    <a:moveTo>
                      <a:pt x="46" y="14"/>
                    </a:moveTo>
                    <a:cubicBezTo>
                      <a:pt x="45" y="14"/>
                      <a:pt x="45" y="14"/>
                      <a:pt x="45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3" name="Freeform 36768"/>
              <p:cNvSpPr>
                <a:spLocks/>
              </p:cNvSpPr>
              <p:nvPr/>
            </p:nvSpPr>
            <p:spPr bwMode="auto">
              <a:xfrm>
                <a:off x="3480" y="1809"/>
                <a:ext cx="5" cy="107"/>
              </a:xfrm>
              <a:custGeom>
                <a:avLst/>
                <a:gdLst>
                  <a:gd name="T0" fmla="*/ 2 w 2"/>
                  <a:gd name="T1" fmla="*/ 40 h 40"/>
                  <a:gd name="T2" fmla="*/ 1 w 2"/>
                  <a:gd name="T3" fmla="*/ 40 h 40"/>
                  <a:gd name="T4" fmla="*/ 0 w 2"/>
                  <a:gd name="T5" fmla="*/ 0 h 40"/>
                  <a:gd name="T6" fmla="*/ 0 w 2"/>
                  <a:gd name="T7" fmla="*/ 0 h 40"/>
                  <a:gd name="T8" fmla="*/ 1 w 2"/>
                  <a:gd name="T9" fmla="*/ 0 h 40"/>
                  <a:gd name="T10" fmla="*/ 2 w 2"/>
                  <a:gd name="T11" fmla="*/ 40 h 40"/>
                  <a:gd name="T12" fmla="*/ 2 w 2"/>
                  <a:gd name="T13" fmla="*/ 40 h 40"/>
                  <a:gd name="T14" fmla="*/ 2 w 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0">
                    <a:moveTo>
                      <a:pt x="2" y="40"/>
                    </a:moveTo>
                    <a:cubicBezTo>
                      <a:pt x="2" y="40"/>
                      <a:pt x="1" y="40"/>
                      <a:pt x="1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4" name="Freeform 36769"/>
              <p:cNvSpPr>
                <a:spLocks/>
              </p:cNvSpPr>
              <p:nvPr/>
            </p:nvSpPr>
            <p:spPr bwMode="auto">
              <a:xfrm>
                <a:off x="3416" y="1887"/>
                <a:ext cx="120" cy="38"/>
              </a:xfrm>
              <a:custGeom>
                <a:avLst/>
                <a:gdLst>
                  <a:gd name="T0" fmla="*/ 0 w 45"/>
                  <a:gd name="T1" fmla="*/ 14 h 14"/>
                  <a:gd name="T2" fmla="*/ 0 w 45"/>
                  <a:gd name="T3" fmla="*/ 14 h 14"/>
                  <a:gd name="T4" fmla="*/ 0 w 45"/>
                  <a:gd name="T5" fmla="*/ 14 h 14"/>
                  <a:gd name="T6" fmla="*/ 45 w 45"/>
                  <a:gd name="T7" fmla="*/ 1 h 14"/>
                  <a:gd name="T8" fmla="*/ 45 w 45"/>
                  <a:gd name="T9" fmla="*/ 1 h 14"/>
                  <a:gd name="T10" fmla="*/ 45 w 45"/>
                  <a:gd name="T11" fmla="*/ 1 h 14"/>
                  <a:gd name="T12" fmla="*/ 0 w 45"/>
                  <a:gd name="T13" fmla="*/ 14 h 14"/>
                  <a:gd name="T14" fmla="*/ 0 w 45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5" name="Freeform 36770"/>
              <p:cNvSpPr>
                <a:spLocks/>
              </p:cNvSpPr>
              <p:nvPr/>
            </p:nvSpPr>
            <p:spPr bwMode="auto">
              <a:xfrm>
                <a:off x="3434" y="1844"/>
                <a:ext cx="102" cy="46"/>
              </a:xfrm>
              <a:custGeom>
                <a:avLst/>
                <a:gdLst>
                  <a:gd name="T0" fmla="*/ 38 w 38"/>
                  <a:gd name="T1" fmla="*/ 17 h 17"/>
                  <a:gd name="T2" fmla="*/ 38 w 38"/>
                  <a:gd name="T3" fmla="*/ 17 h 17"/>
                  <a:gd name="T4" fmla="*/ 0 w 38"/>
                  <a:gd name="T5" fmla="*/ 1 h 17"/>
                  <a:gd name="T6" fmla="*/ 0 w 38"/>
                  <a:gd name="T7" fmla="*/ 1 h 17"/>
                  <a:gd name="T8" fmla="*/ 0 w 38"/>
                  <a:gd name="T9" fmla="*/ 0 h 17"/>
                  <a:gd name="T10" fmla="*/ 38 w 38"/>
                  <a:gd name="T11" fmla="*/ 17 h 17"/>
                  <a:gd name="T12" fmla="*/ 38 w 38"/>
                  <a:gd name="T13" fmla="*/ 17 h 17"/>
                  <a:gd name="T14" fmla="*/ 38 w 38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7">
                    <a:moveTo>
                      <a:pt x="38" y="17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6" name="Freeform 36771"/>
              <p:cNvSpPr>
                <a:spLocks/>
              </p:cNvSpPr>
              <p:nvPr/>
            </p:nvSpPr>
            <p:spPr bwMode="auto">
              <a:xfrm>
                <a:off x="3365" y="1841"/>
                <a:ext cx="160" cy="62"/>
              </a:xfrm>
              <a:custGeom>
                <a:avLst/>
                <a:gdLst>
                  <a:gd name="T0" fmla="*/ 60 w 60"/>
                  <a:gd name="T1" fmla="*/ 23 h 23"/>
                  <a:gd name="T2" fmla="*/ 60 w 60"/>
                  <a:gd name="T3" fmla="*/ 23 h 23"/>
                  <a:gd name="T4" fmla="*/ 0 w 60"/>
                  <a:gd name="T5" fmla="*/ 1 h 23"/>
                  <a:gd name="T6" fmla="*/ 0 w 60"/>
                  <a:gd name="T7" fmla="*/ 0 h 23"/>
                  <a:gd name="T8" fmla="*/ 0 w 60"/>
                  <a:gd name="T9" fmla="*/ 0 h 23"/>
                  <a:gd name="T10" fmla="*/ 60 w 60"/>
                  <a:gd name="T11" fmla="*/ 22 h 23"/>
                  <a:gd name="T12" fmla="*/ 60 w 60"/>
                  <a:gd name="T13" fmla="*/ 23 h 23"/>
                  <a:gd name="T14" fmla="*/ 60 w 60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3">
                    <a:moveTo>
                      <a:pt x="60" y="23"/>
                    </a:moveTo>
                    <a:cubicBezTo>
                      <a:pt x="60" y="23"/>
                      <a:pt x="60" y="23"/>
                      <a:pt x="6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7" name="Freeform 36772"/>
              <p:cNvSpPr>
                <a:spLocks/>
              </p:cNvSpPr>
              <p:nvPr/>
            </p:nvSpPr>
            <p:spPr bwMode="auto">
              <a:xfrm>
                <a:off x="3523" y="1892"/>
                <a:ext cx="120" cy="11"/>
              </a:xfrm>
              <a:custGeom>
                <a:avLst/>
                <a:gdLst>
                  <a:gd name="T0" fmla="*/ 1 w 45"/>
                  <a:gd name="T1" fmla="*/ 4 h 4"/>
                  <a:gd name="T2" fmla="*/ 0 w 45"/>
                  <a:gd name="T3" fmla="*/ 4 h 4"/>
                  <a:gd name="T4" fmla="*/ 1 w 45"/>
                  <a:gd name="T5" fmla="*/ 3 h 4"/>
                  <a:gd name="T6" fmla="*/ 44 w 45"/>
                  <a:gd name="T7" fmla="*/ 0 h 4"/>
                  <a:gd name="T8" fmla="*/ 45 w 45"/>
                  <a:gd name="T9" fmla="*/ 0 h 4"/>
                  <a:gd name="T10" fmla="*/ 44 w 45"/>
                  <a:gd name="T11" fmla="*/ 1 h 4"/>
                  <a:gd name="T12" fmla="*/ 1 w 45"/>
                  <a:gd name="T13" fmla="*/ 4 h 4"/>
                  <a:gd name="T14" fmla="*/ 1 w 4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8" name="Freeform 36773"/>
              <p:cNvSpPr>
                <a:spLocks/>
              </p:cNvSpPr>
              <p:nvPr/>
            </p:nvSpPr>
            <p:spPr bwMode="auto">
              <a:xfrm>
                <a:off x="3421" y="1879"/>
                <a:ext cx="136" cy="8"/>
              </a:xfrm>
              <a:custGeom>
                <a:avLst/>
                <a:gdLst>
                  <a:gd name="T0" fmla="*/ 0 w 51"/>
                  <a:gd name="T1" fmla="*/ 3 h 3"/>
                  <a:gd name="T2" fmla="*/ 0 w 51"/>
                  <a:gd name="T3" fmla="*/ 2 h 3"/>
                  <a:gd name="T4" fmla="*/ 0 w 51"/>
                  <a:gd name="T5" fmla="*/ 2 h 3"/>
                  <a:gd name="T6" fmla="*/ 50 w 51"/>
                  <a:gd name="T7" fmla="*/ 0 h 3"/>
                  <a:gd name="T8" fmla="*/ 51 w 51"/>
                  <a:gd name="T9" fmla="*/ 1 h 3"/>
                  <a:gd name="T10" fmla="*/ 51 w 51"/>
                  <a:gd name="T11" fmla="*/ 1 h 3"/>
                  <a:gd name="T12" fmla="*/ 0 w 51"/>
                  <a:gd name="T13" fmla="*/ 3 h 3"/>
                  <a:gd name="T14" fmla="*/ 0 w 5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0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49" name="Freeform 36774"/>
              <p:cNvSpPr>
                <a:spLocks/>
              </p:cNvSpPr>
              <p:nvPr/>
            </p:nvSpPr>
            <p:spPr bwMode="auto">
              <a:xfrm>
                <a:off x="3520" y="1809"/>
                <a:ext cx="32" cy="126"/>
              </a:xfrm>
              <a:custGeom>
                <a:avLst/>
                <a:gdLst>
                  <a:gd name="T0" fmla="*/ 12 w 12"/>
                  <a:gd name="T1" fmla="*/ 47 h 47"/>
                  <a:gd name="T2" fmla="*/ 12 w 12"/>
                  <a:gd name="T3" fmla="*/ 46 h 47"/>
                  <a:gd name="T4" fmla="*/ 0 w 12"/>
                  <a:gd name="T5" fmla="*/ 0 h 47"/>
                  <a:gd name="T6" fmla="*/ 0 w 12"/>
                  <a:gd name="T7" fmla="*/ 0 h 47"/>
                  <a:gd name="T8" fmla="*/ 0 w 12"/>
                  <a:gd name="T9" fmla="*/ 0 h 47"/>
                  <a:gd name="T10" fmla="*/ 12 w 12"/>
                  <a:gd name="T11" fmla="*/ 46 h 47"/>
                  <a:gd name="T12" fmla="*/ 12 w 12"/>
                  <a:gd name="T13" fmla="*/ 47 h 47"/>
                  <a:gd name="T14" fmla="*/ 12 w 12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7">
                    <a:moveTo>
                      <a:pt x="12" y="47"/>
                    </a:moveTo>
                    <a:cubicBezTo>
                      <a:pt x="12" y="47"/>
                      <a:pt x="12" y="47"/>
                      <a:pt x="12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0" name="Freeform 36775"/>
              <p:cNvSpPr>
                <a:spLocks/>
              </p:cNvSpPr>
              <p:nvPr/>
            </p:nvSpPr>
            <p:spPr bwMode="auto">
              <a:xfrm>
                <a:off x="3603" y="2137"/>
                <a:ext cx="37" cy="24"/>
              </a:xfrm>
              <a:custGeom>
                <a:avLst/>
                <a:gdLst>
                  <a:gd name="T0" fmla="*/ 0 w 14"/>
                  <a:gd name="T1" fmla="*/ 9 h 9"/>
                  <a:gd name="T2" fmla="*/ 0 w 14"/>
                  <a:gd name="T3" fmla="*/ 8 h 9"/>
                  <a:gd name="T4" fmla="*/ 0 w 14"/>
                  <a:gd name="T5" fmla="*/ 8 h 9"/>
                  <a:gd name="T6" fmla="*/ 13 w 14"/>
                  <a:gd name="T7" fmla="*/ 1 h 9"/>
                  <a:gd name="T8" fmla="*/ 14 w 14"/>
                  <a:gd name="T9" fmla="*/ 1 h 9"/>
                  <a:gd name="T10" fmla="*/ 14 w 14"/>
                  <a:gd name="T11" fmla="*/ 1 h 9"/>
                  <a:gd name="T12" fmla="*/ 0 w 14"/>
                  <a:gd name="T13" fmla="*/ 9 h 9"/>
                  <a:gd name="T14" fmla="*/ 0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1" name="Freeform 36776"/>
              <p:cNvSpPr>
                <a:spLocks/>
              </p:cNvSpPr>
              <p:nvPr/>
            </p:nvSpPr>
            <p:spPr bwMode="auto">
              <a:xfrm>
                <a:off x="3638" y="2110"/>
                <a:ext cx="53" cy="30"/>
              </a:xfrm>
              <a:custGeom>
                <a:avLst/>
                <a:gdLst>
                  <a:gd name="T0" fmla="*/ 0 w 20"/>
                  <a:gd name="T1" fmla="*/ 11 h 11"/>
                  <a:gd name="T2" fmla="*/ 0 w 20"/>
                  <a:gd name="T3" fmla="*/ 11 h 11"/>
                  <a:gd name="T4" fmla="*/ 0 w 20"/>
                  <a:gd name="T5" fmla="*/ 11 h 11"/>
                  <a:gd name="T6" fmla="*/ 19 w 20"/>
                  <a:gd name="T7" fmla="*/ 0 h 11"/>
                  <a:gd name="T8" fmla="*/ 20 w 20"/>
                  <a:gd name="T9" fmla="*/ 0 h 11"/>
                  <a:gd name="T10" fmla="*/ 19 w 20"/>
                  <a:gd name="T11" fmla="*/ 0 h 11"/>
                  <a:gd name="T12" fmla="*/ 1 w 20"/>
                  <a:gd name="T13" fmla="*/ 11 h 11"/>
                  <a:gd name="T14" fmla="*/ 0 w 2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2" name="Freeform 36777"/>
              <p:cNvSpPr>
                <a:spLocks/>
              </p:cNvSpPr>
              <p:nvPr/>
            </p:nvSpPr>
            <p:spPr bwMode="auto">
              <a:xfrm>
                <a:off x="3689" y="2099"/>
                <a:ext cx="51" cy="14"/>
              </a:xfrm>
              <a:custGeom>
                <a:avLst/>
                <a:gdLst>
                  <a:gd name="T0" fmla="*/ 0 w 19"/>
                  <a:gd name="T1" fmla="*/ 5 h 5"/>
                  <a:gd name="T2" fmla="*/ 0 w 19"/>
                  <a:gd name="T3" fmla="*/ 4 h 5"/>
                  <a:gd name="T4" fmla="*/ 0 w 19"/>
                  <a:gd name="T5" fmla="*/ 4 h 5"/>
                  <a:gd name="T6" fmla="*/ 19 w 19"/>
                  <a:gd name="T7" fmla="*/ 0 h 5"/>
                  <a:gd name="T8" fmla="*/ 19 w 19"/>
                  <a:gd name="T9" fmla="*/ 0 h 5"/>
                  <a:gd name="T10" fmla="*/ 19 w 19"/>
                  <a:gd name="T11" fmla="*/ 0 h 5"/>
                  <a:gd name="T12" fmla="*/ 0 w 19"/>
                  <a:gd name="T13" fmla="*/ 4 h 5"/>
                  <a:gd name="T14" fmla="*/ 0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3" name="Freeform 36778"/>
              <p:cNvSpPr>
                <a:spLocks/>
              </p:cNvSpPr>
              <p:nvPr/>
            </p:nvSpPr>
            <p:spPr bwMode="auto">
              <a:xfrm>
                <a:off x="3740" y="2086"/>
                <a:ext cx="50" cy="13"/>
              </a:xfrm>
              <a:custGeom>
                <a:avLst/>
                <a:gdLst>
                  <a:gd name="T0" fmla="*/ 0 w 19"/>
                  <a:gd name="T1" fmla="*/ 5 h 5"/>
                  <a:gd name="T2" fmla="*/ 0 w 19"/>
                  <a:gd name="T3" fmla="*/ 5 h 5"/>
                  <a:gd name="T4" fmla="*/ 0 w 19"/>
                  <a:gd name="T5" fmla="*/ 5 h 5"/>
                  <a:gd name="T6" fmla="*/ 19 w 19"/>
                  <a:gd name="T7" fmla="*/ 1 h 5"/>
                  <a:gd name="T8" fmla="*/ 19 w 19"/>
                  <a:gd name="T9" fmla="*/ 1 h 5"/>
                  <a:gd name="T10" fmla="*/ 19 w 19"/>
                  <a:gd name="T11" fmla="*/ 1 h 5"/>
                  <a:gd name="T12" fmla="*/ 0 w 19"/>
                  <a:gd name="T13" fmla="*/ 5 h 5"/>
                  <a:gd name="T14" fmla="*/ 0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4" name="Freeform 36779"/>
              <p:cNvSpPr>
                <a:spLocks/>
              </p:cNvSpPr>
              <p:nvPr/>
            </p:nvSpPr>
            <p:spPr bwMode="auto">
              <a:xfrm>
                <a:off x="3603" y="2113"/>
                <a:ext cx="142" cy="48"/>
              </a:xfrm>
              <a:custGeom>
                <a:avLst/>
                <a:gdLst>
                  <a:gd name="T0" fmla="*/ 0 w 53"/>
                  <a:gd name="T1" fmla="*/ 18 h 18"/>
                  <a:gd name="T2" fmla="*/ 0 w 53"/>
                  <a:gd name="T3" fmla="*/ 17 h 18"/>
                  <a:gd name="T4" fmla="*/ 0 w 53"/>
                  <a:gd name="T5" fmla="*/ 17 h 18"/>
                  <a:gd name="T6" fmla="*/ 53 w 53"/>
                  <a:gd name="T7" fmla="*/ 0 h 18"/>
                  <a:gd name="T8" fmla="*/ 53 w 53"/>
                  <a:gd name="T9" fmla="*/ 0 h 18"/>
                  <a:gd name="T10" fmla="*/ 53 w 53"/>
                  <a:gd name="T11" fmla="*/ 1 h 18"/>
                  <a:gd name="T12" fmla="*/ 0 w 53"/>
                  <a:gd name="T13" fmla="*/ 18 h 18"/>
                  <a:gd name="T14" fmla="*/ 0 w 5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8">
                    <a:moveTo>
                      <a:pt x="0" y="18"/>
                    </a:move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5" name="Freeform 36780"/>
              <p:cNvSpPr>
                <a:spLocks/>
              </p:cNvSpPr>
              <p:nvPr/>
            </p:nvSpPr>
            <p:spPr bwMode="auto">
              <a:xfrm>
                <a:off x="3638" y="2137"/>
                <a:ext cx="69" cy="3"/>
              </a:xfrm>
              <a:custGeom>
                <a:avLst/>
                <a:gdLst>
                  <a:gd name="T0" fmla="*/ 0 w 26"/>
                  <a:gd name="T1" fmla="*/ 1 h 1"/>
                  <a:gd name="T2" fmla="*/ 0 w 26"/>
                  <a:gd name="T3" fmla="*/ 1 h 1"/>
                  <a:gd name="T4" fmla="*/ 0 w 26"/>
                  <a:gd name="T5" fmla="*/ 0 h 1"/>
                  <a:gd name="T6" fmla="*/ 25 w 26"/>
                  <a:gd name="T7" fmla="*/ 0 h 1"/>
                  <a:gd name="T8" fmla="*/ 26 w 26"/>
                  <a:gd name="T9" fmla="*/ 0 h 1"/>
                  <a:gd name="T10" fmla="*/ 25 w 26"/>
                  <a:gd name="T11" fmla="*/ 0 h 1"/>
                  <a:gd name="T12" fmla="*/ 0 w 26"/>
                  <a:gd name="T13" fmla="*/ 1 h 1"/>
                  <a:gd name="T14" fmla="*/ 0 w 2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6" name="Freeform 36781"/>
              <p:cNvSpPr>
                <a:spLocks/>
              </p:cNvSpPr>
              <p:nvPr/>
            </p:nvSpPr>
            <p:spPr bwMode="auto">
              <a:xfrm>
                <a:off x="3606" y="2137"/>
                <a:ext cx="34" cy="118"/>
              </a:xfrm>
              <a:custGeom>
                <a:avLst/>
                <a:gdLst>
                  <a:gd name="T0" fmla="*/ 0 w 13"/>
                  <a:gd name="T1" fmla="*/ 44 h 44"/>
                  <a:gd name="T2" fmla="*/ 0 w 13"/>
                  <a:gd name="T3" fmla="*/ 44 h 44"/>
                  <a:gd name="T4" fmla="*/ 0 w 13"/>
                  <a:gd name="T5" fmla="*/ 44 h 44"/>
                  <a:gd name="T6" fmla="*/ 12 w 13"/>
                  <a:gd name="T7" fmla="*/ 1 h 44"/>
                  <a:gd name="T8" fmla="*/ 12 w 13"/>
                  <a:gd name="T9" fmla="*/ 0 h 44"/>
                  <a:gd name="T10" fmla="*/ 13 w 13"/>
                  <a:gd name="T11" fmla="*/ 1 h 44"/>
                  <a:gd name="T12" fmla="*/ 0 w 13"/>
                  <a:gd name="T13" fmla="*/ 44 h 44"/>
                  <a:gd name="T14" fmla="*/ 0 w 13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4">
                    <a:moveTo>
                      <a:pt x="0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7" name="Freeform 36782"/>
              <p:cNvSpPr>
                <a:spLocks/>
              </p:cNvSpPr>
              <p:nvPr/>
            </p:nvSpPr>
            <p:spPr bwMode="auto">
              <a:xfrm>
                <a:off x="3584" y="2204"/>
                <a:ext cx="107" cy="41"/>
              </a:xfrm>
              <a:custGeom>
                <a:avLst/>
                <a:gdLst>
                  <a:gd name="T0" fmla="*/ 1 w 40"/>
                  <a:gd name="T1" fmla="*/ 15 h 15"/>
                  <a:gd name="T2" fmla="*/ 0 w 40"/>
                  <a:gd name="T3" fmla="*/ 15 h 15"/>
                  <a:gd name="T4" fmla="*/ 0 w 40"/>
                  <a:gd name="T5" fmla="*/ 15 h 15"/>
                  <a:gd name="T6" fmla="*/ 40 w 40"/>
                  <a:gd name="T7" fmla="*/ 0 h 15"/>
                  <a:gd name="T8" fmla="*/ 40 w 40"/>
                  <a:gd name="T9" fmla="*/ 0 h 15"/>
                  <a:gd name="T10" fmla="*/ 40 w 40"/>
                  <a:gd name="T11" fmla="*/ 1 h 15"/>
                  <a:gd name="T12" fmla="*/ 1 w 40"/>
                  <a:gd name="T13" fmla="*/ 15 h 15"/>
                  <a:gd name="T14" fmla="*/ 1 w 40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8" name="Freeform 36783"/>
              <p:cNvSpPr>
                <a:spLocks/>
              </p:cNvSpPr>
              <p:nvPr/>
            </p:nvSpPr>
            <p:spPr bwMode="auto">
              <a:xfrm>
                <a:off x="3638" y="2137"/>
                <a:ext cx="53" cy="70"/>
              </a:xfrm>
              <a:custGeom>
                <a:avLst/>
                <a:gdLst>
                  <a:gd name="T0" fmla="*/ 20 w 20"/>
                  <a:gd name="T1" fmla="*/ 26 h 26"/>
                  <a:gd name="T2" fmla="*/ 20 w 20"/>
                  <a:gd name="T3" fmla="*/ 26 h 26"/>
                  <a:gd name="T4" fmla="*/ 0 w 20"/>
                  <a:gd name="T5" fmla="*/ 1 h 26"/>
                  <a:gd name="T6" fmla="*/ 0 w 20"/>
                  <a:gd name="T7" fmla="*/ 1 h 26"/>
                  <a:gd name="T8" fmla="*/ 1 w 20"/>
                  <a:gd name="T9" fmla="*/ 1 h 26"/>
                  <a:gd name="T10" fmla="*/ 20 w 20"/>
                  <a:gd name="T11" fmla="*/ 25 h 26"/>
                  <a:gd name="T12" fmla="*/ 20 w 20"/>
                  <a:gd name="T13" fmla="*/ 26 h 26"/>
                  <a:gd name="T14" fmla="*/ 20 w 2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6">
                    <a:moveTo>
                      <a:pt x="20" y="26"/>
                    </a:moveTo>
                    <a:cubicBezTo>
                      <a:pt x="20" y="26"/>
                      <a:pt x="20" y="26"/>
                      <a:pt x="20" y="2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59" name="Freeform 36784"/>
              <p:cNvSpPr>
                <a:spLocks/>
              </p:cNvSpPr>
              <p:nvPr/>
            </p:nvSpPr>
            <p:spPr bwMode="auto">
              <a:xfrm>
                <a:off x="3603" y="2099"/>
                <a:ext cx="137" cy="62"/>
              </a:xfrm>
              <a:custGeom>
                <a:avLst/>
                <a:gdLst>
                  <a:gd name="T0" fmla="*/ 0 w 51"/>
                  <a:gd name="T1" fmla="*/ 23 h 23"/>
                  <a:gd name="T2" fmla="*/ 0 w 51"/>
                  <a:gd name="T3" fmla="*/ 22 h 23"/>
                  <a:gd name="T4" fmla="*/ 0 w 51"/>
                  <a:gd name="T5" fmla="*/ 22 h 23"/>
                  <a:gd name="T6" fmla="*/ 51 w 51"/>
                  <a:gd name="T7" fmla="*/ 0 h 23"/>
                  <a:gd name="T8" fmla="*/ 51 w 51"/>
                  <a:gd name="T9" fmla="*/ 0 h 23"/>
                  <a:gd name="T10" fmla="*/ 51 w 51"/>
                  <a:gd name="T11" fmla="*/ 0 h 23"/>
                  <a:gd name="T12" fmla="*/ 0 w 51"/>
                  <a:gd name="T13" fmla="*/ 23 h 23"/>
                  <a:gd name="T14" fmla="*/ 0 w 51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3">
                    <a:moveTo>
                      <a:pt x="0" y="23"/>
                    </a:move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4" name="Group 36986"/>
            <p:cNvGrpSpPr>
              <a:grpSpLocks/>
            </p:cNvGrpSpPr>
            <p:nvPr/>
          </p:nvGrpSpPr>
          <p:grpSpPr bwMode="auto">
            <a:xfrm>
              <a:off x="3322" y="1801"/>
              <a:ext cx="468" cy="619"/>
              <a:chOff x="3322" y="1801"/>
              <a:chExt cx="468" cy="619"/>
            </a:xfrm>
          </p:grpSpPr>
          <p:sp>
            <p:nvSpPr>
              <p:cNvPr id="48460" name="Freeform 36786"/>
              <p:cNvSpPr>
                <a:spLocks/>
              </p:cNvSpPr>
              <p:nvPr/>
            </p:nvSpPr>
            <p:spPr bwMode="auto">
              <a:xfrm>
                <a:off x="3740" y="1970"/>
                <a:ext cx="50" cy="129"/>
              </a:xfrm>
              <a:custGeom>
                <a:avLst/>
                <a:gdLst>
                  <a:gd name="T0" fmla="*/ 0 w 19"/>
                  <a:gd name="T1" fmla="*/ 48 h 48"/>
                  <a:gd name="T2" fmla="*/ 0 w 19"/>
                  <a:gd name="T3" fmla="*/ 48 h 48"/>
                  <a:gd name="T4" fmla="*/ 0 w 19"/>
                  <a:gd name="T5" fmla="*/ 48 h 48"/>
                  <a:gd name="T6" fmla="*/ 18 w 19"/>
                  <a:gd name="T7" fmla="*/ 0 h 48"/>
                  <a:gd name="T8" fmla="*/ 19 w 19"/>
                  <a:gd name="T9" fmla="*/ 0 h 48"/>
                  <a:gd name="T10" fmla="*/ 19 w 19"/>
                  <a:gd name="T11" fmla="*/ 0 h 48"/>
                  <a:gd name="T12" fmla="*/ 0 w 19"/>
                  <a:gd name="T13" fmla="*/ 48 h 48"/>
                  <a:gd name="T14" fmla="*/ 0 w 19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1" name="Freeform 36787"/>
              <p:cNvSpPr>
                <a:spLocks/>
              </p:cNvSpPr>
              <p:nvPr/>
            </p:nvSpPr>
            <p:spPr bwMode="auto">
              <a:xfrm>
                <a:off x="3745" y="1970"/>
                <a:ext cx="45" cy="146"/>
              </a:xfrm>
              <a:custGeom>
                <a:avLst/>
                <a:gdLst>
                  <a:gd name="T0" fmla="*/ 0 w 17"/>
                  <a:gd name="T1" fmla="*/ 54 h 54"/>
                  <a:gd name="T2" fmla="*/ 0 w 17"/>
                  <a:gd name="T3" fmla="*/ 54 h 54"/>
                  <a:gd name="T4" fmla="*/ 0 w 17"/>
                  <a:gd name="T5" fmla="*/ 53 h 54"/>
                  <a:gd name="T6" fmla="*/ 16 w 17"/>
                  <a:gd name="T7" fmla="*/ 0 h 54"/>
                  <a:gd name="T8" fmla="*/ 17 w 17"/>
                  <a:gd name="T9" fmla="*/ 0 h 54"/>
                  <a:gd name="T10" fmla="*/ 17 w 17"/>
                  <a:gd name="T11" fmla="*/ 0 h 54"/>
                  <a:gd name="T12" fmla="*/ 0 w 17"/>
                  <a:gd name="T13" fmla="*/ 53 h 54"/>
                  <a:gd name="T14" fmla="*/ 0 w 17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4"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3"/>
                      <a:pt x="0" y="5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2" name="Freeform 36788"/>
              <p:cNvSpPr>
                <a:spLocks/>
              </p:cNvSpPr>
              <p:nvPr/>
            </p:nvSpPr>
            <p:spPr bwMode="auto">
              <a:xfrm>
                <a:off x="3705" y="2016"/>
                <a:ext cx="35" cy="83"/>
              </a:xfrm>
              <a:custGeom>
                <a:avLst/>
                <a:gdLst>
                  <a:gd name="T0" fmla="*/ 13 w 13"/>
                  <a:gd name="T1" fmla="*/ 31 h 31"/>
                  <a:gd name="T2" fmla="*/ 13 w 13"/>
                  <a:gd name="T3" fmla="*/ 31 h 31"/>
                  <a:gd name="T4" fmla="*/ 0 w 13"/>
                  <a:gd name="T5" fmla="*/ 1 h 31"/>
                  <a:gd name="T6" fmla="*/ 0 w 13"/>
                  <a:gd name="T7" fmla="*/ 1 h 31"/>
                  <a:gd name="T8" fmla="*/ 0 w 13"/>
                  <a:gd name="T9" fmla="*/ 1 h 31"/>
                  <a:gd name="T10" fmla="*/ 13 w 13"/>
                  <a:gd name="T11" fmla="*/ 31 h 31"/>
                  <a:gd name="T12" fmla="*/ 13 w 13"/>
                  <a:gd name="T13" fmla="*/ 31 h 31"/>
                  <a:gd name="T14" fmla="*/ 13 w 13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1">
                    <a:moveTo>
                      <a:pt x="13" y="31"/>
                    </a:moveTo>
                    <a:cubicBezTo>
                      <a:pt x="13" y="31"/>
                      <a:pt x="13" y="31"/>
                      <a:pt x="13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3" name="Freeform 36789"/>
              <p:cNvSpPr>
                <a:spLocks/>
              </p:cNvSpPr>
              <p:nvPr/>
            </p:nvSpPr>
            <p:spPr bwMode="auto">
              <a:xfrm>
                <a:off x="3740" y="2099"/>
                <a:ext cx="5" cy="17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5 h 6"/>
                  <a:gd name="T4" fmla="*/ 0 w 2"/>
                  <a:gd name="T5" fmla="*/ 0 h 6"/>
                  <a:gd name="T6" fmla="*/ 0 w 2"/>
                  <a:gd name="T7" fmla="*/ 0 h 6"/>
                  <a:gd name="T8" fmla="*/ 0 w 2"/>
                  <a:gd name="T9" fmla="*/ 0 h 6"/>
                  <a:gd name="T10" fmla="*/ 2 w 2"/>
                  <a:gd name="T11" fmla="*/ 5 h 6"/>
                  <a:gd name="T12" fmla="*/ 2 w 2"/>
                  <a:gd name="T13" fmla="*/ 6 h 6"/>
                  <a:gd name="T14" fmla="*/ 2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6"/>
                      <a:pt x="2" y="6"/>
                      <a:pt x="2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4" name="Freeform 36790"/>
              <p:cNvSpPr>
                <a:spLocks/>
              </p:cNvSpPr>
              <p:nvPr/>
            </p:nvSpPr>
            <p:spPr bwMode="auto">
              <a:xfrm>
                <a:off x="3654" y="2110"/>
                <a:ext cx="37" cy="38"/>
              </a:xfrm>
              <a:custGeom>
                <a:avLst/>
                <a:gdLst>
                  <a:gd name="T0" fmla="*/ 0 w 14"/>
                  <a:gd name="T1" fmla="*/ 14 h 14"/>
                  <a:gd name="T2" fmla="*/ 0 w 14"/>
                  <a:gd name="T3" fmla="*/ 14 h 14"/>
                  <a:gd name="T4" fmla="*/ 0 w 14"/>
                  <a:gd name="T5" fmla="*/ 14 h 14"/>
                  <a:gd name="T6" fmla="*/ 13 w 14"/>
                  <a:gd name="T7" fmla="*/ 0 h 14"/>
                  <a:gd name="T8" fmla="*/ 14 w 14"/>
                  <a:gd name="T9" fmla="*/ 0 h 14"/>
                  <a:gd name="T10" fmla="*/ 14 w 14"/>
                  <a:gd name="T11" fmla="*/ 0 h 14"/>
                  <a:gd name="T12" fmla="*/ 0 w 14"/>
                  <a:gd name="T13" fmla="*/ 14 h 14"/>
                  <a:gd name="T14" fmla="*/ 0 w 14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5" name="Freeform 36791"/>
              <p:cNvSpPr>
                <a:spLocks/>
              </p:cNvSpPr>
              <p:nvPr/>
            </p:nvSpPr>
            <p:spPr bwMode="auto">
              <a:xfrm>
                <a:off x="3689" y="1960"/>
                <a:ext cx="18" cy="177"/>
              </a:xfrm>
              <a:custGeom>
                <a:avLst/>
                <a:gdLst>
                  <a:gd name="T0" fmla="*/ 6 w 7"/>
                  <a:gd name="T1" fmla="*/ 66 h 66"/>
                  <a:gd name="T2" fmla="*/ 6 w 7"/>
                  <a:gd name="T3" fmla="*/ 66 h 66"/>
                  <a:gd name="T4" fmla="*/ 0 w 7"/>
                  <a:gd name="T5" fmla="*/ 0 h 66"/>
                  <a:gd name="T6" fmla="*/ 0 w 7"/>
                  <a:gd name="T7" fmla="*/ 0 h 66"/>
                  <a:gd name="T8" fmla="*/ 0 w 7"/>
                  <a:gd name="T9" fmla="*/ 0 h 66"/>
                  <a:gd name="T10" fmla="*/ 7 w 7"/>
                  <a:gd name="T11" fmla="*/ 66 h 66"/>
                  <a:gd name="T12" fmla="*/ 6 w 7"/>
                  <a:gd name="T13" fmla="*/ 66 h 66"/>
                  <a:gd name="T14" fmla="*/ 6 w 7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6">
                    <a:moveTo>
                      <a:pt x="6" y="66"/>
                    </a:moveTo>
                    <a:cubicBezTo>
                      <a:pt x="6" y="66"/>
                      <a:pt x="6" y="66"/>
                      <a:pt x="6" y="6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6" y="66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6" name="Freeform 36792"/>
              <p:cNvSpPr>
                <a:spLocks/>
              </p:cNvSpPr>
              <p:nvPr/>
            </p:nvSpPr>
            <p:spPr bwMode="auto">
              <a:xfrm>
                <a:off x="3689" y="2099"/>
                <a:ext cx="51" cy="108"/>
              </a:xfrm>
              <a:custGeom>
                <a:avLst/>
                <a:gdLst>
                  <a:gd name="T0" fmla="*/ 1 w 19"/>
                  <a:gd name="T1" fmla="*/ 40 h 40"/>
                  <a:gd name="T2" fmla="*/ 1 w 19"/>
                  <a:gd name="T3" fmla="*/ 40 h 40"/>
                  <a:gd name="T4" fmla="*/ 0 w 19"/>
                  <a:gd name="T5" fmla="*/ 39 h 40"/>
                  <a:gd name="T6" fmla="*/ 19 w 19"/>
                  <a:gd name="T7" fmla="*/ 0 h 40"/>
                  <a:gd name="T8" fmla="*/ 19 w 19"/>
                  <a:gd name="T9" fmla="*/ 0 h 40"/>
                  <a:gd name="T10" fmla="*/ 19 w 19"/>
                  <a:gd name="T11" fmla="*/ 0 h 40"/>
                  <a:gd name="T12" fmla="*/ 1 w 19"/>
                  <a:gd name="T13" fmla="*/ 39 h 40"/>
                  <a:gd name="T14" fmla="*/ 1 w 1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39"/>
                      <a:pt x="0" y="3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7" name="Freeform 36793"/>
              <p:cNvSpPr>
                <a:spLocks/>
              </p:cNvSpPr>
              <p:nvPr/>
            </p:nvSpPr>
            <p:spPr bwMode="auto">
              <a:xfrm>
                <a:off x="3675" y="2110"/>
                <a:ext cx="16" cy="127"/>
              </a:xfrm>
              <a:custGeom>
                <a:avLst/>
                <a:gdLst>
                  <a:gd name="T0" fmla="*/ 1 w 6"/>
                  <a:gd name="T1" fmla="*/ 47 h 47"/>
                  <a:gd name="T2" fmla="*/ 1 w 6"/>
                  <a:gd name="T3" fmla="*/ 47 h 47"/>
                  <a:gd name="T4" fmla="*/ 1 w 6"/>
                  <a:gd name="T5" fmla="*/ 46 h 47"/>
                  <a:gd name="T6" fmla="*/ 5 w 6"/>
                  <a:gd name="T7" fmla="*/ 0 h 47"/>
                  <a:gd name="T8" fmla="*/ 5 w 6"/>
                  <a:gd name="T9" fmla="*/ 0 h 47"/>
                  <a:gd name="T10" fmla="*/ 6 w 6"/>
                  <a:gd name="T11" fmla="*/ 0 h 47"/>
                  <a:gd name="T12" fmla="*/ 1 w 6"/>
                  <a:gd name="T13" fmla="*/ 46 h 47"/>
                  <a:gd name="T14" fmla="*/ 1 w 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7">
                    <a:moveTo>
                      <a:pt x="1" y="47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7"/>
                      <a:pt x="1" y="4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8" name="Freeform 36794"/>
              <p:cNvSpPr>
                <a:spLocks/>
              </p:cNvSpPr>
              <p:nvPr/>
            </p:nvSpPr>
            <p:spPr bwMode="auto">
              <a:xfrm>
                <a:off x="3705" y="2099"/>
                <a:ext cx="35" cy="38"/>
              </a:xfrm>
              <a:custGeom>
                <a:avLst/>
                <a:gdLst>
                  <a:gd name="T0" fmla="*/ 0 w 13"/>
                  <a:gd name="T1" fmla="*/ 14 h 14"/>
                  <a:gd name="T2" fmla="*/ 0 w 13"/>
                  <a:gd name="T3" fmla="*/ 14 h 14"/>
                  <a:gd name="T4" fmla="*/ 0 w 13"/>
                  <a:gd name="T5" fmla="*/ 14 h 14"/>
                  <a:gd name="T6" fmla="*/ 13 w 13"/>
                  <a:gd name="T7" fmla="*/ 0 h 14"/>
                  <a:gd name="T8" fmla="*/ 13 w 13"/>
                  <a:gd name="T9" fmla="*/ 0 h 14"/>
                  <a:gd name="T10" fmla="*/ 13 w 13"/>
                  <a:gd name="T11" fmla="*/ 0 h 14"/>
                  <a:gd name="T12" fmla="*/ 0 w 13"/>
                  <a:gd name="T13" fmla="*/ 14 h 14"/>
                  <a:gd name="T14" fmla="*/ 0 w 13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69" name="Freeform 36795"/>
              <p:cNvSpPr>
                <a:spLocks/>
              </p:cNvSpPr>
              <p:nvPr/>
            </p:nvSpPr>
            <p:spPr bwMode="auto">
              <a:xfrm>
                <a:off x="3654" y="2099"/>
                <a:ext cx="86" cy="49"/>
              </a:xfrm>
              <a:custGeom>
                <a:avLst/>
                <a:gdLst>
                  <a:gd name="T0" fmla="*/ 0 w 32"/>
                  <a:gd name="T1" fmla="*/ 18 h 18"/>
                  <a:gd name="T2" fmla="*/ 0 w 32"/>
                  <a:gd name="T3" fmla="*/ 18 h 18"/>
                  <a:gd name="T4" fmla="*/ 0 w 32"/>
                  <a:gd name="T5" fmla="*/ 18 h 18"/>
                  <a:gd name="T6" fmla="*/ 32 w 32"/>
                  <a:gd name="T7" fmla="*/ 0 h 18"/>
                  <a:gd name="T8" fmla="*/ 32 w 32"/>
                  <a:gd name="T9" fmla="*/ 0 h 18"/>
                  <a:gd name="T10" fmla="*/ 32 w 32"/>
                  <a:gd name="T11" fmla="*/ 0 h 18"/>
                  <a:gd name="T12" fmla="*/ 0 w 32"/>
                  <a:gd name="T13" fmla="*/ 18 h 18"/>
                  <a:gd name="T14" fmla="*/ 0 w 3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0" name="Freeform 36796"/>
              <p:cNvSpPr>
                <a:spLocks/>
              </p:cNvSpPr>
              <p:nvPr/>
            </p:nvSpPr>
            <p:spPr bwMode="auto">
              <a:xfrm>
                <a:off x="3654" y="2148"/>
                <a:ext cx="40" cy="188"/>
              </a:xfrm>
              <a:custGeom>
                <a:avLst/>
                <a:gdLst>
                  <a:gd name="T0" fmla="*/ 14 w 15"/>
                  <a:gd name="T1" fmla="*/ 70 h 70"/>
                  <a:gd name="T2" fmla="*/ 14 w 15"/>
                  <a:gd name="T3" fmla="*/ 70 h 70"/>
                  <a:gd name="T4" fmla="*/ 0 w 15"/>
                  <a:gd name="T5" fmla="*/ 0 h 70"/>
                  <a:gd name="T6" fmla="*/ 0 w 15"/>
                  <a:gd name="T7" fmla="*/ 0 h 70"/>
                  <a:gd name="T8" fmla="*/ 0 w 15"/>
                  <a:gd name="T9" fmla="*/ 0 h 70"/>
                  <a:gd name="T10" fmla="*/ 15 w 15"/>
                  <a:gd name="T11" fmla="*/ 69 h 70"/>
                  <a:gd name="T12" fmla="*/ 14 w 15"/>
                  <a:gd name="T13" fmla="*/ 70 h 70"/>
                  <a:gd name="T14" fmla="*/ 14 w 1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0">
                    <a:moveTo>
                      <a:pt x="14" y="70"/>
                    </a:moveTo>
                    <a:cubicBezTo>
                      <a:pt x="14" y="70"/>
                      <a:pt x="14" y="70"/>
                      <a:pt x="14" y="7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0"/>
                      <a:pt x="15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1" name="Freeform 36797"/>
              <p:cNvSpPr>
                <a:spLocks/>
              </p:cNvSpPr>
              <p:nvPr/>
            </p:nvSpPr>
            <p:spPr bwMode="auto">
              <a:xfrm>
                <a:off x="3624" y="2253"/>
                <a:ext cx="19" cy="102"/>
              </a:xfrm>
              <a:custGeom>
                <a:avLst/>
                <a:gdLst>
                  <a:gd name="T0" fmla="*/ 0 w 7"/>
                  <a:gd name="T1" fmla="*/ 38 h 38"/>
                  <a:gd name="T2" fmla="*/ 0 w 7"/>
                  <a:gd name="T3" fmla="*/ 38 h 38"/>
                  <a:gd name="T4" fmla="*/ 0 w 7"/>
                  <a:gd name="T5" fmla="*/ 37 h 38"/>
                  <a:gd name="T6" fmla="*/ 6 w 7"/>
                  <a:gd name="T7" fmla="*/ 1 h 38"/>
                  <a:gd name="T8" fmla="*/ 6 w 7"/>
                  <a:gd name="T9" fmla="*/ 0 h 38"/>
                  <a:gd name="T10" fmla="*/ 7 w 7"/>
                  <a:gd name="T11" fmla="*/ 1 h 38"/>
                  <a:gd name="T12" fmla="*/ 0 w 7"/>
                  <a:gd name="T13" fmla="*/ 37 h 38"/>
                  <a:gd name="T14" fmla="*/ 0 w 7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2" name="Freeform 36798"/>
              <p:cNvSpPr>
                <a:spLocks/>
              </p:cNvSpPr>
              <p:nvPr/>
            </p:nvSpPr>
            <p:spPr bwMode="auto">
              <a:xfrm>
                <a:off x="3624" y="2234"/>
                <a:ext cx="54" cy="121"/>
              </a:xfrm>
              <a:custGeom>
                <a:avLst/>
                <a:gdLst>
                  <a:gd name="T0" fmla="*/ 0 w 20"/>
                  <a:gd name="T1" fmla="*/ 45 h 45"/>
                  <a:gd name="T2" fmla="*/ 0 w 20"/>
                  <a:gd name="T3" fmla="*/ 45 h 45"/>
                  <a:gd name="T4" fmla="*/ 0 w 20"/>
                  <a:gd name="T5" fmla="*/ 44 h 45"/>
                  <a:gd name="T6" fmla="*/ 20 w 20"/>
                  <a:gd name="T7" fmla="*/ 0 h 45"/>
                  <a:gd name="T8" fmla="*/ 20 w 20"/>
                  <a:gd name="T9" fmla="*/ 0 h 45"/>
                  <a:gd name="T10" fmla="*/ 20 w 20"/>
                  <a:gd name="T11" fmla="*/ 0 h 45"/>
                  <a:gd name="T12" fmla="*/ 0 w 20"/>
                  <a:gd name="T13" fmla="*/ 44 h 45"/>
                  <a:gd name="T14" fmla="*/ 0 w 2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3" name="Freeform 36799"/>
              <p:cNvSpPr>
                <a:spLocks/>
              </p:cNvSpPr>
              <p:nvPr/>
            </p:nvSpPr>
            <p:spPr bwMode="auto">
              <a:xfrm>
                <a:off x="3584" y="2234"/>
                <a:ext cx="94" cy="11"/>
              </a:xfrm>
              <a:custGeom>
                <a:avLst/>
                <a:gdLst>
                  <a:gd name="T0" fmla="*/ 1 w 35"/>
                  <a:gd name="T1" fmla="*/ 4 h 4"/>
                  <a:gd name="T2" fmla="*/ 0 w 35"/>
                  <a:gd name="T3" fmla="*/ 4 h 4"/>
                  <a:gd name="T4" fmla="*/ 1 w 35"/>
                  <a:gd name="T5" fmla="*/ 4 h 4"/>
                  <a:gd name="T6" fmla="*/ 35 w 35"/>
                  <a:gd name="T7" fmla="*/ 0 h 4"/>
                  <a:gd name="T8" fmla="*/ 35 w 35"/>
                  <a:gd name="T9" fmla="*/ 0 h 4"/>
                  <a:gd name="T10" fmla="*/ 35 w 35"/>
                  <a:gd name="T11" fmla="*/ 1 h 4"/>
                  <a:gd name="T12" fmla="*/ 1 w 35"/>
                  <a:gd name="T13" fmla="*/ 4 h 4"/>
                  <a:gd name="T14" fmla="*/ 1 w 3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4" name="Freeform 36800"/>
              <p:cNvSpPr>
                <a:spLocks/>
              </p:cNvSpPr>
              <p:nvPr/>
            </p:nvSpPr>
            <p:spPr bwMode="auto">
              <a:xfrm>
                <a:off x="3584" y="2245"/>
                <a:ext cx="40" cy="110"/>
              </a:xfrm>
              <a:custGeom>
                <a:avLst/>
                <a:gdLst>
                  <a:gd name="T0" fmla="*/ 15 w 15"/>
                  <a:gd name="T1" fmla="*/ 41 h 41"/>
                  <a:gd name="T2" fmla="*/ 15 w 15"/>
                  <a:gd name="T3" fmla="*/ 40 h 41"/>
                  <a:gd name="T4" fmla="*/ 0 w 15"/>
                  <a:gd name="T5" fmla="*/ 0 h 41"/>
                  <a:gd name="T6" fmla="*/ 0 w 15"/>
                  <a:gd name="T7" fmla="*/ 0 h 41"/>
                  <a:gd name="T8" fmla="*/ 1 w 15"/>
                  <a:gd name="T9" fmla="*/ 0 h 41"/>
                  <a:gd name="T10" fmla="*/ 15 w 15"/>
                  <a:gd name="T11" fmla="*/ 40 h 41"/>
                  <a:gd name="T12" fmla="*/ 15 w 15"/>
                  <a:gd name="T13" fmla="*/ 41 h 41"/>
                  <a:gd name="T14" fmla="*/ 15 w 1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1">
                    <a:moveTo>
                      <a:pt x="15" y="41"/>
                    </a:moveTo>
                    <a:cubicBezTo>
                      <a:pt x="15" y="41"/>
                      <a:pt x="15" y="40"/>
                      <a:pt x="15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5" name="Freeform 36801"/>
              <p:cNvSpPr>
                <a:spLocks/>
              </p:cNvSpPr>
              <p:nvPr/>
            </p:nvSpPr>
            <p:spPr bwMode="auto">
              <a:xfrm>
                <a:off x="3587" y="2344"/>
                <a:ext cx="37" cy="11"/>
              </a:xfrm>
              <a:custGeom>
                <a:avLst/>
                <a:gdLst>
                  <a:gd name="T0" fmla="*/ 14 w 14"/>
                  <a:gd name="T1" fmla="*/ 4 h 4"/>
                  <a:gd name="T2" fmla="*/ 14 w 14"/>
                  <a:gd name="T3" fmla="*/ 4 h 4"/>
                  <a:gd name="T4" fmla="*/ 1 w 14"/>
                  <a:gd name="T5" fmla="*/ 1 h 4"/>
                  <a:gd name="T6" fmla="*/ 0 w 14"/>
                  <a:gd name="T7" fmla="*/ 0 h 4"/>
                  <a:gd name="T8" fmla="*/ 1 w 14"/>
                  <a:gd name="T9" fmla="*/ 0 h 4"/>
                  <a:gd name="T10" fmla="*/ 14 w 14"/>
                  <a:gd name="T11" fmla="*/ 3 h 4"/>
                  <a:gd name="T12" fmla="*/ 14 w 14"/>
                  <a:gd name="T13" fmla="*/ 3 h 4"/>
                  <a:gd name="T14" fmla="*/ 14 w 1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6" name="Freeform 36802"/>
              <p:cNvSpPr>
                <a:spLocks/>
              </p:cNvSpPr>
              <p:nvPr/>
            </p:nvSpPr>
            <p:spPr bwMode="auto">
              <a:xfrm>
                <a:off x="3357" y="2132"/>
                <a:ext cx="139" cy="2"/>
              </a:xfrm>
              <a:custGeom>
                <a:avLst/>
                <a:gdLst>
                  <a:gd name="T0" fmla="*/ 52 w 52"/>
                  <a:gd name="T1" fmla="*/ 1 h 1"/>
                  <a:gd name="T2" fmla="*/ 52 w 52"/>
                  <a:gd name="T3" fmla="*/ 1 h 1"/>
                  <a:gd name="T4" fmla="*/ 0 w 52"/>
                  <a:gd name="T5" fmla="*/ 1 h 1"/>
                  <a:gd name="T6" fmla="*/ 0 w 52"/>
                  <a:gd name="T7" fmla="*/ 1 h 1"/>
                  <a:gd name="T8" fmla="*/ 0 w 52"/>
                  <a:gd name="T9" fmla="*/ 0 h 1"/>
                  <a:gd name="T10" fmla="*/ 0 w 52"/>
                  <a:gd name="T11" fmla="*/ 0 h 1"/>
                  <a:gd name="T12" fmla="*/ 52 w 52"/>
                  <a:gd name="T13" fmla="*/ 1 h 1"/>
                  <a:gd name="T14" fmla="*/ 52 w 52"/>
                  <a:gd name="T15" fmla="*/ 1 h 1"/>
                  <a:gd name="T16" fmla="*/ 52 w 5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">
                    <a:moveTo>
                      <a:pt x="52" y="1"/>
                    </a:moveTo>
                    <a:cubicBezTo>
                      <a:pt x="52" y="1"/>
                      <a:pt x="52" y="1"/>
                      <a:pt x="5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7" name="Freeform 36803"/>
              <p:cNvSpPr>
                <a:spLocks/>
              </p:cNvSpPr>
              <p:nvPr/>
            </p:nvSpPr>
            <p:spPr bwMode="auto">
              <a:xfrm>
                <a:off x="3416" y="1925"/>
                <a:ext cx="72" cy="67"/>
              </a:xfrm>
              <a:custGeom>
                <a:avLst/>
                <a:gdLst>
                  <a:gd name="T0" fmla="*/ 27 w 27"/>
                  <a:gd name="T1" fmla="*/ 25 h 25"/>
                  <a:gd name="T2" fmla="*/ 26 w 27"/>
                  <a:gd name="T3" fmla="*/ 25 h 25"/>
                  <a:gd name="T4" fmla="*/ 0 w 27"/>
                  <a:gd name="T5" fmla="*/ 0 h 25"/>
                  <a:gd name="T6" fmla="*/ 0 w 27"/>
                  <a:gd name="T7" fmla="*/ 0 h 25"/>
                  <a:gd name="T8" fmla="*/ 0 w 27"/>
                  <a:gd name="T9" fmla="*/ 0 h 25"/>
                  <a:gd name="T10" fmla="*/ 27 w 27"/>
                  <a:gd name="T11" fmla="*/ 25 h 25"/>
                  <a:gd name="T12" fmla="*/ 27 w 27"/>
                  <a:gd name="T13" fmla="*/ 25 h 25"/>
                  <a:gd name="T14" fmla="*/ 27 w 2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27" y="25"/>
                    </a:moveTo>
                    <a:cubicBezTo>
                      <a:pt x="26" y="25"/>
                      <a:pt x="26" y="25"/>
                      <a:pt x="26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8" name="Freeform 36804"/>
              <p:cNvSpPr>
                <a:spLocks/>
              </p:cNvSpPr>
              <p:nvPr/>
            </p:nvSpPr>
            <p:spPr bwMode="auto">
              <a:xfrm>
                <a:off x="3461" y="1919"/>
                <a:ext cx="27" cy="73"/>
              </a:xfrm>
              <a:custGeom>
                <a:avLst/>
                <a:gdLst>
                  <a:gd name="T0" fmla="*/ 10 w 10"/>
                  <a:gd name="T1" fmla="*/ 27 h 27"/>
                  <a:gd name="T2" fmla="*/ 9 w 10"/>
                  <a:gd name="T3" fmla="*/ 27 h 27"/>
                  <a:gd name="T4" fmla="*/ 0 w 10"/>
                  <a:gd name="T5" fmla="*/ 0 h 27"/>
                  <a:gd name="T6" fmla="*/ 0 w 10"/>
                  <a:gd name="T7" fmla="*/ 0 h 27"/>
                  <a:gd name="T8" fmla="*/ 1 w 10"/>
                  <a:gd name="T9" fmla="*/ 0 h 27"/>
                  <a:gd name="T10" fmla="*/ 10 w 10"/>
                  <a:gd name="T11" fmla="*/ 27 h 27"/>
                  <a:gd name="T12" fmla="*/ 10 w 10"/>
                  <a:gd name="T13" fmla="*/ 27 h 27"/>
                  <a:gd name="T14" fmla="*/ 10 w 10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79" name="Freeform 36805"/>
              <p:cNvSpPr>
                <a:spLocks/>
              </p:cNvSpPr>
              <p:nvPr/>
            </p:nvSpPr>
            <p:spPr bwMode="auto">
              <a:xfrm>
                <a:off x="3421" y="1884"/>
                <a:ext cx="88" cy="111"/>
              </a:xfrm>
              <a:custGeom>
                <a:avLst/>
                <a:gdLst>
                  <a:gd name="T0" fmla="*/ 33 w 33"/>
                  <a:gd name="T1" fmla="*/ 41 h 41"/>
                  <a:gd name="T2" fmla="*/ 33 w 33"/>
                  <a:gd name="T3" fmla="*/ 41 h 41"/>
                  <a:gd name="T4" fmla="*/ 0 w 33"/>
                  <a:gd name="T5" fmla="*/ 0 h 41"/>
                  <a:gd name="T6" fmla="*/ 0 w 33"/>
                  <a:gd name="T7" fmla="*/ 0 h 41"/>
                  <a:gd name="T8" fmla="*/ 0 w 33"/>
                  <a:gd name="T9" fmla="*/ 0 h 41"/>
                  <a:gd name="T10" fmla="*/ 33 w 33"/>
                  <a:gd name="T11" fmla="*/ 40 h 41"/>
                  <a:gd name="T12" fmla="*/ 33 w 33"/>
                  <a:gd name="T13" fmla="*/ 41 h 41"/>
                  <a:gd name="T14" fmla="*/ 33 w 3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1"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0" name="Freeform 36806"/>
              <p:cNvSpPr>
                <a:spLocks/>
              </p:cNvSpPr>
              <p:nvPr/>
            </p:nvSpPr>
            <p:spPr bwMode="auto">
              <a:xfrm>
                <a:off x="3416" y="1925"/>
                <a:ext cx="93" cy="70"/>
              </a:xfrm>
              <a:custGeom>
                <a:avLst/>
                <a:gdLst>
                  <a:gd name="T0" fmla="*/ 35 w 35"/>
                  <a:gd name="T1" fmla="*/ 26 h 26"/>
                  <a:gd name="T2" fmla="*/ 35 w 35"/>
                  <a:gd name="T3" fmla="*/ 26 h 26"/>
                  <a:gd name="T4" fmla="*/ 0 w 35"/>
                  <a:gd name="T5" fmla="*/ 0 h 26"/>
                  <a:gd name="T6" fmla="*/ 0 w 35"/>
                  <a:gd name="T7" fmla="*/ 0 h 26"/>
                  <a:gd name="T8" fmla="*/ 0 w 35"/>
                  <a:gd name="T9" fmla="*/ 0 h 26"/>
                  <a:gd name="T10" fmla="*/ 35 w 35"/>
                  <a:gd name="T11" fmla="*/ 25 h 26"/>
                  <a:gd name="T12" fmla="*/ 35 w 35"/>
                  <a:gd name="T13" fmla="*/ 26 h 26"/>
                  <a:gd name="T14" fmla="*/ 35 w 3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6"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1" name="Freeform 36807"/>
              <p:cNvSpPr>
                <a:spLocks/>
              </p:cNvSpPr>
              <p:nvPr/>
            </p:nvSpPr>
            <p:spPr bwMode="auto">
              <a:xfrm>
                <a:off x="3421" y="1884"/>
                <a:ext cx="67" cy="108"/>
              </a:xfrm>
              <a:custGeom>
                <a:avLst/>
                <a:gdLst>
                  <a:gd name="T0" fmla="*/ 25 w 25"/>
                  <a:gd name="T1" fmla="*/ 40 h 40"/>
                  <a:gd name="T2" fmla="*/ 24 w 25"/>
                  <a:gd name="T3" fmla="*/ 40 h 40"/>
                  <a:gd name="T4" fmla="*/ 0 w 25"/>
                  <a:gd name="T5" fmla="*/ 0 h 40"/>
                  <a:gd name="T6" fmla="*/ 0 w 25"/>
                  <a:gd name="T7" fmla="*/ 0 h 40"/>
                  <a:gd name="T8" fmla="*/ 0 w 25"/>
                  <a:gd name="T9" fmla="*/ 0 h 40"/>
                  <a:gd name="T10" fmla="*/ 25 w 25"/>
                  <a:gd name="T11" fmla="*/ 40 h 40"/>
                  <a:gd name="T12" fmla="*/ 25 w 25"/>
                  <a:gd name="T13" fmla="*/ 40 h 40"/>
                  <a:gd name="T14" fmla="*/ 25 w 25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0">
                    <a:moveTo>
                      <a:pt x="25" y="40"/>
                    </a:moveTo>
                    <a:cubicBezTo>
                      <a:pt x="24" y="40"/>
                      <a:pt x="24" y="40"/>
                      <a:pt x="24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2" name="Freeform 36808"/>
              <p:cNvSpPr>
                <a:spLocks/>
              </p:cNvSpPr>
              <p:nvPr/>
            </p:nvSpPr>
            <p:spPr bwMode="auto">
              <a:xfrm>
                <a:off x="3413" y="1984"/>
                <a:ext cx="75" cy="8"/>
              </a:xfrm>
              <a:custGeom>
                <a:avLst/>
                <a:gdLst>
                  <a:gd name="T0" fmla="*/ 28 w 28"/>
                  <a:gd name="T1" fmla="*/ 3 h 3"/>
                  <a:gd name="T2" fmla="*/ 28 w 28"/>
                  <a:gd name="T3" fmla="*/ 3 h 3"/>
                  <a:gd name="T4" fmla="*/ 1 w 28"/>
                  <a:gd name="T5" fmla="*/ 1 h 3"/>
                  <a:gd name="T6" fmla="*/ 0 w 28"/>
                  <a:gd name="T7" fmla="*/ 1 h 3"/>
                  <a:gd name="T8" fmla="*/ 1 w 28"/>
                  <a:gd name="T9" fmla="*/ 0 h 3"/>
                  <a:gd name="T10" fmla="*/ 28 w 28"/>
                  <a:gd name="T11" fmla="*/ 3 h 3"/>
                  <a:gd name="T12" fmla="*/ 28 w 28"/>
                  <a:gd name="T13" fmla="*/ 3 h 3"/>
                  <a:gd name="T14" fmla="*/ 28 w 2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3" name="Freeform 36809"/>
              <p:cNvSpPr>
                <a:spLocks/>
              </p:cNvSpPr>
              <p:nvPr/>
            </p:nvSpPr>
            <p:spPr bwMode="auto">
              <a:xfrm>
                <a:off x="3391" y="1992"/>
                <a:ext cx="97" cy="8"/>
              </a:xfrm>
              <a:custGeom>
                <a:avLst/>
                <a:gdLst>
                  <a:gd name="T0" fmla="*/ 1 w 36"/>
                  <a:gd name="T1" fmla="*/ 3 h 3"/>
                  <a:gd name="T2" fmla="*/ 0 w 36"/>
                  <a:gd name="T3" fmla="*/ 2 h 3"/>
                  <a:gd name="T4" fmla="*/ 1 w 36"/>
                  <a:gd name="T5" fmla="*/ 2 h 3"/>
                  <a:gd name="T6" fmla="*/ 36 w 36"/>
                  <a:gd name="T7" fmla="*/ 0 h 3"/>
                  <a:gd name="T8" fmla="*/ 36 w 36"/>
                  <a:gd name="T9" fmla="*/ 0 h 3"/>
                  <a:gd name="T10" fmla="*/ 36 w 36"/>
                  <a:gd name="T11" fmla="*/ 0 h 3"/>
                  <a:gd name="T12" fmla="*/ 1 w 36"/>
                  <a:gd name="T13" fmla="*/ 3 h 3"/>
                  <a:gd name="T14" fmla="*/ 1 w 3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4" name="Freeform 36810"/>
              <p:cNvSpPr>
                <a:spLocks/>
              </p:cNvSpPr>
              <p:nvPr/>
            </p:nvSpPr>
            <p:spPr bwMode="auto">
              <a:xfrm>
                <a:off x="3485" y="1992"/>
                <a:ext cx="30" cy="134"/>
              </a:xfrm>
              <a:custGeom>
                <a:avLst/>
                <a:gdLst>
                  <a:gd name="T0" fmla="*/ 11 w 11"/>
                  <a:gd name="T1" fmla="*/ 50 h 50"/>
                  <a:gd name="T2" fmla="*/ 10 w 11"/>
                  <a:gd name="T3" fmla="*/ 50 h 50"/>
                  <a:gd name="T4" fmla="*/ 0 w 11"/>
                  <a:gd name="T5" fmla="*/ 0 h 50"/>
                  <a:gd name="T6" fmla="*/ 1 w 11"/>
                  <a:gd name="T7" fmla="*/ 0 h 50"/>
                  <a:gd name="T8" fmla="*/ 1 w 11"/>
                  <a:gd name="T9" fmla="*/ 0 h 50"/>
                  <a:gd name="T10" fmla="*/ 11 w 11"/>
                  <a:gd name="T11" fmla="*/ 50 h 50"/>
                  <a:gd name="T12" fmla="*/ 11 w 11"/>
                  <a:gd name="T13" fmla="*/ 50 h 50"/>
                  <a:gd name="T14" fmla="*/ 11 w 11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0">
                    <a:moveTo>
                      <a:pt x="11" y="50"/>
                    </a:moveTo>
                    <a:cubicBezTo>
                      <a:pt x="11" y="50"/>
                      <a:pt x="10" y="50"/>
                      <a:pt x="1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5" name="Freeform 36811"/>
              <p:cNvSpPr>
                <a:spLocks/>
              </p:cNvSpPr>
              <p:nvPr/>
            </p:nvSpPr>
            <p:spPr bwMode="auto">
              <a:xfrm>
                <a:off x="3512" y="2124"/>
                <a:ext cx="37" cy="105"/>
              </a:xfrm>
              <a:custGeom>
                <a:avLst/>
                <a:gdLst>
                  <a:gd name="T0" fmla="*/ 13 w 14"/>
                  <a:gd name="T1" fmla="*/ 39 h 39"/>
                  <a:gd name="T2" fmla="*/ 13 w 14"/>
                  <a:gd name="T3" fmla="*/ 39 h 39"/>
                  <a:gd name="T4" fmla="*/ 0 w 14"/>
                  <a:gd name="T5" fmla="*/ 1 h 39"/>
                  <a:gd name="T6" fmla="*/ 1 w 14"/>
                  <a:gd name="T7" fmla="*/ 0 h 39"/>
                  <a:gd name="T8" fmla="*/ 1 w 14"/>
                  <a:gd name="T9" fmla="*/ 1 h 39"/>
                  <a:gd name="T10" fmla="*/ 14 w 14"/>
                  <a:gd name="T11" fmla="*/ 38 h 39"/>
                  <a:gd name="T12" fmla="*/ 13 w 14"/>
                  <a:gd name="T13" fmla="*/ 39 h 39"/>
                  <a:gd name="T14" fmla="*/ 13 w 14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3" y="39"/>
                    </a:moveTo>
                    <a:cubicBezTo>
                      <a:pt x="13" y="39"/>
                      <a:pt x="13" y="39"/>
                      <a:pt x="13" y="3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6" name="Freeform 36812"/>
              <p:cNvSpPr>
                <a:spLocks/>
              </p:cNvSpPr>
              <p:nvPr/>
            </p:nvSpPr>
            <p:spPr bwMode="auto">
              <a:xfrm>
                <a:off x="3327" y="2116"/>
                <a:ext cx="22" cy="145"/>
              </a:xfrm>
              <a:custGeom>
                <a:avLst/>
                <a:gdLst>
                  <a:gd name="T0" fmla="*/ 8 w 8"/>
                  <a:gd name="T1" fmla="*/ 54 h 54"/>
                  <a:gd name="T2" fmla="*/ 7 w 8"/>
                  <a:gd name="T3" fmla="*/ 54 h 54"/>
                  <a:gd name="T4" fmla="*/ 0 w 8"/>
                  <a:gd name="T5" fmla="*/ 0 h 54"/>
                  <a:gd name="T6" fmla="*/ 0 w 8"/>
                  <a:gd name="T7" fmla="*/ 0 h 54"/>
                  <a:gd name="T8" fmla="*/ 0 w 8"/>
                  <a:gd name="T9" fmla="*/ 0 h 54"/>
                  <a:gd name="T10" fmla="*/ 8 w 8"/>
                  <a:gd name="T11" fmla="*/ 54 h 54"/>
                  <a:gd name="T12" fmla="*/ 8 w 8"/>
                  <a:gd name="T13" fmla="*/ 54 h 54"/>
                  <a:gd name="T14" fmla="*/ 8 w 8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8" y="54"/>
                    </a:moveTo>
                    <a:cubicBezTo>
                      <a:pt x="7" y="54"/>
                      <a:pt x="7" y="54"/>
                      <a:pt x="7" y="5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7" name="Freeform 36813"/>
              <p:cNvSpPr>
                <a:spLocks/>
              </p:cNvSpPr>
              <p:nvPr/>
            </p:nvSpPr>
            <p:spPr bwMode="auto">
              <a:xfrm>
                <a:off x="3346" y="2221"/>
                <a:ext cx="99" cy="40"/>
              </a:xfrm>
              <a:custGeom>
                <a:avLst/>
                <a:gdLst>
                  <a:gd name="T0" fmla="*/ 1 w 37"/>
                  <a:gd name="T1" fmla="*/ 15 h 15"/>
                  <a:gd name="T2" fmla="*/ 0 w 37"/>
                  <a:gd name="T3" fmla="*/ 15 h 15"/>
                  <a:gd name="T4" fmla="*/ 0 w 37"/>
                  <a:gd name="T5" fmla="*/ 14 h 15"/>
                  <a:gd name="T6" fmla="*/ 37 w 37"/>
                  <a:gd name="T7" fmla="*/ 0 h 15"/>
                  <a:gd name="T8" fmla="*/ 37 w 37"/>
                  <a:gd name="T9" fmla="*/ 0 h 15"/>
                  <a:gd name="T10" fmla="*/ 37 w 37"/>
                  <a:gd name="T11" fmla="*/ 1 h 15"/>
                  <a:gd name="T12" fmla="*/ 1 w 37"/>
                  <a:gd name="T13" fmla="*/ 15 h 15"/>
                  <a:gd name="T14" fmla="*/ 1 w 3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8" name="Freeform 36814"/>
              <p:cNvSpPr>
                <a:spLocks/>
              </p:cNvSpPr>
              <p:nvPr/>
            </p:nvSpPr>
            <p:spPr bwMode="auto">
              <a:xfrm>
                <a:off x="3333" y="2199"/>
                <a:ext cx="77" cy="153"/>
              </a:xfrm>
              <a:custGeom>
                <a:avLst/>
                <a:gdLst>
                  <a:gd name="T0" fmla="*/ 28 w 29"/>
                  <a:gd name="T1" fmla="*/ 57 h 57"/>
                  <a:gd name="T2" fmla="*/ 28 w 29"/>
                  <a:gd name="T3" fmla="*/ 57 h 57"/>
                  <a:gd name="T4" fmla="*/ 0 w 29"/>
                  <a:gd name="T5" fmla="*/ 0 h 57"/>
                  <a:gd name="T6" fmla="*/ 0 w 29"/>
                  <a:gd name="T7" fmla="*/ 0 h 57"/>
                  <a:gd name="T8" fmla="*/ 0 w 29"/>
                  <a:gd name="T9" fmla="*/ 0 h 57"/>
                  <a:gd name="T10" fmla="*/ 29 w 29"/>
                  <a:gd name="T11" fmla="*/ 57 h 57"/>
                  <a:gd name="T12" fmla="*/ 28 w 29"/>
                  <a:gd name="T13" fmla="*/ 57 h 57"/>
                  <a:gd name="T14" fmla="*/ 28 w 29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7">
                    <a:moveTo>
                      <a:pt x="28" y="57"/>
                    </a:moveTo>
                    <a:cubicBezTo>
                      <a:pt x="28" y="57"/>
                      <a:pt x="28" y="57"/>
                      <a:pt x="28" y="5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89" name="Freeform 36815"/>
              <p:cNvSpPr>
                <a:spLocks/>
              </p:cNvSpPr>
              <p:nvPr/>
            </p:nvSpPr>
            <p:spPr bwMode="auto">
              <a:xfrm>
                <a:off x="3333" y="2199"/>
                <a:ext cx="45" cy="118"/>
              </a:xfrm>
              <a:custGeom>
                <a:avLst/>
                <a:gdLst>
                  <a:gd name="T0" fmla="*/ 17 w 17"/>
                  <a:gd name="T1" fmla="*/ 44 h 44"/>
                  <a:gd name="T2" fmla="*/ 17 w 17"/>
                  <a:gd name="T3" fmla="*/ 44 h 44"/>
                  <a:gd name="T4" fmla="*/ 0 w 17"/>
                  <a:gd name="T5" fmla="*/ 0 h 44"/>
                  <a:gd name="T6" fmla="*/ 0 w 17"/>
                  <a:gd name="T7" fmla="*/ 0 h 44"/>
                  <a:gd name="T8" fmla="*/ 0 w 17"/>
                  <a:gd name="T9" fmla="*/ 0 h 44"/>
                  <a:gd name="T10" fmla="*/ 17 w 17"/>
                  <a:gd name="T11" fmla="*/ 44 h 44"/>
                  <a:gd name="T12" fmla="*/ 17 w 17"/>
                  <a:gd name="T13" fmla="*/ 44 h 44"/>
                  <a:gd name="T14" fmla="*/ 17 w 1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4">
                    <a:moveTo>
                      <a:pt x="17" y="44"/>
                    </a:moveTo>
                    <a:cubicBezTo>
                      <a:pt x="17" y="44"/>
                      <a:pt x="17" y="44"/>
                      <a:pt x="17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0" name="Freeform 36816"/>
              <p:cNvSpPr>
                <a:spLocks/>
              </p:cNvSpPr>
              <p:nvPr/>
            </p:nvSpPr>
            <p:spPr bwMode="auto">
              <a:xfrm>
                <a:off x="3346" y="2258"/>
                <a:ext cx="94" cy="121"/>
              </a:xfrm>
              <a:custGeom>
                <a:avLst/>
                <a:gdLst>
                  <a:gd name="T0" fmla="*/ 35 w 35"/>
                  <a:gd name="T1" fmla="*/ 45 h 45"/>
                  <a:gd name="T2" fmla="*/ 34 w 35"/>
                  <a:gd name="T3" fmla="*/ 45 h 45"/>
                  <a:gd name="T4" fmla="*/ 0 w 35"/>
                  <a:gd name="T5" fmla="*/ 1 h 45"/>
                  <a:gd name="T6" fmla="*/ 0 w 35"/>
                  <a:gd name="T7" fmla="*/ 0 h 45"/>
                  <a:gd name="T8" fmla="*/ 1 w 35"/>
                  <a:gd name="T9" fmla="*/ 0 h 45"/>
                  <a:gd name="T10" fmla="*/ 35 w 35"/>
                  <a:gd name="T11" fmla="*/ 44 h 45"/>
                  <a:gd name="T12" fmla="*/ 35 w 35"/>
                  <a:gd name="T13" fmla="*/ 45 h 45"/>
                  <a:gd name="T14" fmla="*/ 35 w 3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5">
                    <a:moveTo>
                      <a:pt x="35" y="45"/>
                    </a:moveTo>
                    <a:cubicBezTo>
                      <a:pt x="34" y="45"/>
                      <a:pt x="34" y="45"/>
                      <a:pt x="34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1" name="Freeform 36817"/>
              <p:cNvSpPr>
                <a:spLocks/>
              </p:cNvSpPr>
              <p:nvPr/>
            </p:nvSpPr>
            <p:spPr bwMode="auto">
              <a:xfrm>
                <a:off x="3346" y="2258"/>
                <a:ext cx="64" cy="94"/>
              </a:xfrm>
              <a:custGeom>
                <a:avLst/>
                <a:gdLst>
                  <a:gd name="T0" fmla="*/ 23 w 24"/>
                  <a:gd name="T1" fmla="*/ 35 h 35"/>
                  <a:gd name="T2" fmla="*/ 23 w 24"/>
                  <a:gd name="T3" fmla="*/ 35 h 35"/>
                  <a:gd name="T4" fmla="*/ 0 w 24"/>
                  <a:gd name="T5" fmla="*/ 1 h 35"/>
                  <a:gd name="T6" fmla="*/ 0 w 24"/>
                  <a:gd name="T7" fmla="*/ 0 h 35"/>
                  <a:gd name="T8" fmla="*/ 1 w 24"/>
                  <a:gd name="T9" fmla="*/ 1 h 35"/>
                  <a:gd name="T10" fmla="*/ 24 w 24"/>
                  <a:gd name="T11" fmla="*/ 35 h 35"/>
                  <a:gd name="T12" fmla="*/ 23 w 24"/>
                  <a:gd name="T13" fmla="*/ 35 h 35"/>
                  <a:gd name="T14" fmla="*/ 23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23" y="35"/>
                    </a:moveTo>
                    <a:cubicBezTo>
                      <a:pt x="23" y="35"/>
                      <a:pt x="23" y="35"/>
                      <a:pt x="23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2" name="Freeform 36818"/>
              <p:cNvSpPr>
                <a:spLocks/>
              </p:cNvSpPr>
              <p:nvPr/>
            </p:nvSpPr>
            <p:spPr bwMode="auto">
              <a:xfrm>
                <a:off x="3378" y="2317"/>
                <a:ext cx="123" cy="86"/>
              </a:xfrm>
              <a:custGeom>
                <a:avLst/>
                <a:gdLst>
                  <a:gd name="T0" fmla="*/ 46 w 46"/>
                  <a:gd name="T1" fmla="*/ 32 h 32"/>
                  <a:gd name="T2" fmla="*/ 46 w 46"/>
                  <a:gd name="T3" fmla="*/ 32 h 32"/>
                  <a:gd name="T4" fmla="*/ 0 w 46"/>
                  <a:gd name="T5" fmla="*/ 0 h 32"/>
                  <a:gd name="T6" fmla="*/ 0 w 46"/>
                  <a:gd name="T7" fmla="*/ 0 h 32"/>
                  <a:gd name="T8" fmla="*/ 0 w 46"/>
                  <a:gd name="T9" fmla="*/ 0 h 32"/>
                  <a:gd name="T10" fmla="*/ 46 w 46"/>
                  <a:gd name="T11" fmla="*/ 31 h 32"/>
                  <a:gd name="T12" fmla="*/ 46 w 46"/>
                  <a:gd name="T13" fmla="*/ 32 h 32"/>
                  <a:gd name="T14" fmla="*/ 46 w 4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32"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1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3" name="Freeform 36819"/>
              <p:cNvSpPr>
                <a:spLocks/>
              </p:cNvSpPr>
              <p:nvPr/>
            </p:nvSpPr>
            <p:spPr bwMode="auto">
              <a:xfrm>
                <a:off x="3378" y="2317"/>
                <a:ext cx="94" cy="78"/>
              </a:xfrm>
              <a:custGeom>
                <a:avLst/>
                <a:gdLst>
                  <a:gd name="T0" fmla="*/ 35 w 35"/>
                  <a:gd name="T1" fmla="*/ 29 h 29"/>
                  <a:gd name="T2" fmla="*/ 35 w 35"/>
                  <a:gd name="T3" fmla="*/ 29 h 29"/>
                  <a:gd name="T4" fmla="*/ 0 w 35"/>
                  <a:gd name="T5" fmla="*/ 0 h 29"/>
                  <a:gd name="T6" fmla="*/ 0 w 35"/>
                  <a:gd name="T7" fmla="*/ 0 h 29"/>
                  <a:gd name="T8" fmla="*/ 0 w 35"/>
                  <a:gd name="T9" fmla="*/ 0 h 29"/>
                  <a:gd name="T10" fmla="*/ 35 w 35"/>
                  <a:gd name="T11" fmla="*/ 28 h 29"/>
                  <a:gd name="T12" fmla="*/ 35 w 35"/>
                  <a:gd name="T13" fmla="*/ 29 h 29"/>
                  <a:gd name="T14" fmla="*/ 35 w 35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9">
                    <a:moveTo>
                      <a:pt x="35" y="29"/>
                    </a:moveTo>
                    <a:cubicBezTo>
                      <a:pt x="35" y="29"/>
                      <a:pt x="35" y="29"/>
                      <a:pt x="35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4" name="Freeform 36820"/>
              <p:cNvSpPr>
                <a:spLocks/>
              </p:cNvSpPr>
              <p:nvPr/>
            </p:nvSpPr>
            <p:spPr bwMode="auto">
              <a:xfrm>
                <a:off x="3378" y="2317"/>
                <a:ext cx="62" cy="62"/>
              </a:xfrm>
              <a:custGeom>
                <a:avLst/>
                <a:gdLst>
                  <a:gd name="T0" fmla="*/ 23 w 23"/>
                  <a:gd name="T1" fmla="*/ 23 h 23"/>
                  <a:gd name="T2" fmla="*/ 22 w 23"/>
                  <a:gd name="T3" fmla="*/ 23 h 23"/>
                  <a:gd name="T4" fmla="*/ 0 w 23"/>
                  <a:gd name="T5" fmla="*/ 0 h 23"/>
                  <a:gd name="T6" fmla="*/ 0 w 23"/>
                  <a:gd name="T7" fmla="*/ 0 h 23"/>
                  <a:gd name="T8" fmla="*/ 0 w 23"/>
                  <a:gd name="T9" fmla="*/ 0 h 23"/>
                  <a:gd name="T10" fmla="*/ 23 w 23"/>
                  <a:gd name="T11" fmla="*/ 22 h 23"/>
                  <a:gd name="T12" fmla="*/ 23 w 23"/>
                  <a:gd name="T13" fmla="*/ 23 h 23"/>
                  <a:gd name="T14" fmla="*/ 23 w 2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5" name="Freeform 36821"/>
              <p:cNvSpPr>
                <a:spLocks/>
              </p:cNvSpPr>
              <p:nvPr/>
            </p:nvSpPr>
            <p:spPr bwMode="auto">
              <a:xfrm>
                <a:off x="3407" y="2352"/>
                <a:ext cx="132" cy="60"/>
              </a:xfrm>
              <a:custGeom>
                <a:avLst/>
                <a:gdLst>
                  <a:gd name="T0" fmla="*/ 49 w 49"/>
                  <a:gd name="T1" fmla="*/ 22 h 22"/>
                  <a:gd name="T2" fmla="*/ 49 w 49"/>
                  <a:gd name="T3" fmla="*/ 22 h 22"/>
                  <a:gd name="T4" fmla="*/ 0 w 49"/>
                  <a:gd name="T5" fmla="*/ 0 h 22"/>
                  <a:gd name="T6" fmla="*/ 0 w 49"/>
                  <a:gd name="T7" fmla="*/ 0 h 22"/>
                  <a:gd name="T8" fmla="*/ 0 w 49"/>
                  <a:gd name="T9" fmla="*/ 0 h 22"/>
                  <a:gd name="T10" fmla="*/ 49 w 49"/>
                  <a:gd name="T11" fmla="*/ 21 h 22"/>
                  <a:gd name="T12" fmla="*/ 49 w 49"/>
                  <a:gd name="T13" fmla="*/ 21 h 22"/>
                  <a:gd name="T14" fmla="*/ 49 w 49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22">
                    <a:moveTo>
                      <a:pt x="49" y="22"/>
                    </a:moveTo>
                    <a:cubicBezTo>
                      <a:pt x="49" y="22"/>
                      <a:pt x="49" y="22"/>
                      <a:pt x="49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2"/>
                      <a:pt x="49" y="22"/>
                      <a:pt x="49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6" name="Freeform 36822"/>
              <p:cNvSpPr>
                <a:spLocks/>
              </p:cNvSpPr>
              <p:nvPr/>
            </p:nvSpPr>
            <p:spPr bwMode="auto">
              <a:xfrm>
                <a:off x="3539" y="2368"/>
                <a:ext cx="134" cy="44"/>
              </a:xfrm>
              <a:custGeom>
                <a:avLst/>
                <a:gdLst>
                  <a:gd name="T0" fmla="*/ 0 w 50"/>
                  <a:gd name="T1" fmla="*/ 16 h 16"/>
                  <a:gd name="T2" fmla="*/ 0 w 50"/>
                  <a:gd name="T3" fmla="*/ 15 h 16"/>
                  <a:gd name="T4" fmla="*/ 0 w 50"/>
                  <a:gd name="T5" fmla="*/ 15 h 16"/>
                  <a:gd name="T6" fmla="*/ 50 w 50"/>
                  <a:gd name="T7" fmla="*/ 0 h 16"/>
                  <a:gd name="T8" fmla="*/ 50 w 50"/>
                  <a:gd name="T9" fmla="*/ 0 h 16"/>
                  <a:gd name="T10" fmla="*/ 50 w 50"/>
                  <a:gd name="T11" fmla="*/ 1 h 16"/>
                  <a:gd name="T12" fmla="*/ 0 w 50"/>
                  <a:gd name="T13" fmla="*/ 16 h 16"/>
                  <a:gd name="T14" fmla="*/ 0 w 50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1"/>
                      <a:pt x="5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7" name="Freeform 36823"/>
              <p:cNvSpPr>
                <a:spLocks/>
              </p:cNvSpPr>
              <p:nvPr/>
            </p:nvSpPr>
            <p:spPr bwMode="auto">
              <a:xfrm>
                <a:off x="3574" y="2368"/>
                <a:ext cx="99" cy="52"/>
              </a:xfrm>
              <a:custGeom>
                <a:avLst/>
                <a:gdLst>
                  <a:gd name="T0" fmla="*/ 0 w 37"/>
                  <a:gd name="T1" fmla="*/ 19 h 19"/>
                  <a:gd name="T2" fmla="*/ 0 w 37"/>
                  <a:gd name="T3" fmla="*/ 18 h 19"/>
                  <a:gd name="T4" fmla="*/ 0 w 37"/>
                  <a:gd name="T5" fmla="*/ 18 h 19"/>
                  <a:gd name="T6" fmla="*/ 37 w 37"/>
                  <a:gd name="T7" fmla="*/ 0 h 19"/>
                  <a:gd name="T8" fmla="*/ 37 w 37"/>
                  <a:gd name="T9" fmla="*/ 0 h 19"/>
                  <a:gd name="T10" fmla="*/ 37 w 37"/>
                  <a:gd name="T11" fmla="*/ 1 h 19"/>
                  <a:gd name="T12" fmla="*/ 0 w 37"/>
                  <a:gd name="T13" fmla="*/ 19 h 19"/>
                  <a:gd name="T14" fmla="*/ 0 w 3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cubicBezTo>
                      <a:pt x="0" y="19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8" name="Freeform 36824"/>
              <p:cNvSpPr>
                <a:spLocks/>
              </p:cNvSpPr>
              <p:nvPr/>
            </p:nvSpPr>
            <p:spPr bwMode="auto">
              <a:xfrm>
                <a:off x="3437" y="2377"/>
                <a:ext cx="137" cy="43"/>
              </a:xfrm>
              <a:custGeom>
                <a:avLst/>
                <a:gdLst>
                  <a:gd name="T0" fmla="*/ 51 w 51"/>
                  <a:gd name="T1" fmla="*/ 16 h 16"/>
                  <a:gd name="T2" fmla="*/ 51 w 51"/>
                  <a:gd name="T3" fmla="*/ 16 h 16"/>
                  <a:gd name="T4" fmla="*/ 0 w 51"/>
                  <a:gd name="T5" fmla="*/ 1 h 16"/>
                  <a:gd name="T6" fmla="*/ 0 w 51"/>
                  <a:gd name="T7" fmla="*/ 0 h 16"/>
                  <a:gd name="T8" fmla="*/ 1 w 51"/>
                  <a:gd name="T9" fmla="*/ 0 h 16"/>
                  <a:gd name="T10" fmla="*/ 51 w 51"/>
                  <a:gd name="T11" fmla="*/ 15 h 16"/>
                  <a:gd name="T12" fmla="*/ 51 w 51"/>
                  <a:gd name="T13" fmla="*/ 15 h 16"/>
                  <a:gd name="T14" fmla="*/ 51 w 51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51" y="16"/>
                    </a:moveTo>
                    <a:cubicBezTo>
                      <a:pt x="51" y="16"/>
                      <a:pt x="51" y="16"/>
                      <a:pt x="51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99" name="Freeform 36825"/>
              <p:cNvSpPr>
                <a:spLocks/>
              </p:cNvSpPr>
              <p:nvPr/>
            </p:nvSpPr>
            <p:spPr bwMode="auto">
              <a:xfrm>
                <a:off x="3472" y="2393"/>
                <a:ext cx="144" cy="19"/>
              </a:xfrm>
              <a:custGeom>
                <a:avLst/>
                <a:gdLst>
                  <a:gd name="T0" fmla="*/ 54 w 54"/>
                  <a:gd name="T1" fmla="*/ 7 h 7"/>
                  <a:gd name="T2" fmla="*/ 53 w 54"/>
                  <a:gd name="T3" fmla="*/ 7 h 7"/>
                  <a:gd name="T4" fmla="*/ 0 w 54"/>
                  <a:gd name="T5" fmla="*/ 1 h 7"/>
                  <a:gd name="T6" fmla="*/ 0 w 54"/>
                  <a:gd name="T7" fmla="*/ 1 h 7"/>
                  <a:gd name="T8" fmla="*/ 0 w 54"/>
                  <a:gd name="T9" fmla="*/ 0 h 7"/>
                  <a:gd name="T10" fmla="*/ 54 w 54"/>
                  <a:gd name="T11" fmla="*/ 7 h 7"/>
                  <a:gd name="T12" fmla="*/ 54 w 54"/>
                  <a:gd name="T13" fmla="*/ 7 h 7"/>
                  <a:gd name="T14" fmla="*/ 54 w 5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7">
                    <a:moveTo>
                      <a:pt x="54" y="7"/>
                    </a:moveTo>
                    <a:cubicBezTo>
                      <a:pt x="54" y="7"/>
                      <a:pt x="53" y="7"/>
                      <a:pt x="5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0" name="Freeform 36826"/>
              <p:cNvSpPr>
                <a:spLocks/>
              </p:cNvSpPr>
              <p:nvPr/>
            </p:nvSpPr>
            <p:spPr bwMode="auto">
              <a:xfrm>
                <a:off x="3614" y="2358"/>
                <a:ext cx="51" cy="54"/>
              </a:xfrm>
              <a:custGeom>
                <a:avLst/>
                <a:gdLst>
                  <a:gd name="T0" fmla="*/ 1 w 19"/>
                  <a:gd name="T1" fmla="*/ 20 h 20"/>
                  <a:gd name="T2" fmla="*/ 0 w 19"/>
                  <a:gd name="T3" fmla="*/ 20 h 20"/>
                  <a:gd name="T4" fmla="*/ 0 w 19"/>
                  <a:gd name="T5" fmla="*/ 20 h 20"/>
                  <a:gd name="T6" fmla="*/ 18 w 19"/>
                  <a:gd name="T7" fmla="*/ 1 h 20"/>
                  <a:gd name="T8" fmla="*/ 19 w 19"/>
                  <a:gd name="T9" fmla="*/ 0 h 20"/>
                  <a:gd name="T10" fmla="*/ 19 w 19"/>
                  <a:gd name="T11" fmla="*/ 1 h 20"/>
                  <a:gd name="T12" fmla="*/ 1 w 19"/>
                  <a:gd name="T13" fmla="*/ 20 h 20"/>
                  <a:gd name="T14" fmla="*/ 1 w 1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1" name="Freeform 36827"/>
              <p:cNvSpPr>
                <a:spLocks/>
              </p:cNvSpPr>
              <p:nvPr/>
            </p:nvSpPr>
            <p:spPr bwMode="auto">
              <a:xfrm>
                <a:off x="3574" y="2358"/>
                <a:ext cx="91" cy="62"/>
              </a:xfrm>
              <a:custGeom>
                <a:avLst/>
                <a:gdLst>
                  <a:gd name="T0" fmla="*/ 0 w 34"/>
                  <a:gd name="T1" fmla="*/ 23 h 23"/>
                  <a:gd name="T2" fmla="*/ 0 w 34"/>
                  <a:gd name="T3" fmla="*/ 23 h 23"/>
                  <a:gd name="T4" fmla="*/ 0 w 34"/>
                  <a:gd name="T5" fmla="*/ 22 h 23"/>
                  <a:gd name="T6" fmla="*/ 33 w 34"/>
                  <a:gd name="T7" fmla="*/ 0 h 23"/>
                  <a:gd name="T8" fmla="*/ 34 w 34"/>
                  <a:gd name="T9" fmla="*/ 1 h 23"/>
                  <a:gd name="T10" fmla="*/ 34 w 34"/>
                  <a:gd name="T11" fmla="*/ 1 h 23"/>
                  <a:gd name="T12" fmla="*/ 0 w 34"/>
                  <a:gd name="T13" fmla="*/ 23 h 23"/>
                  <a:gd name="T14" fmla="*/ 0 w 3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2" name="Freeform 36828"/>
              <p:cNvSpPr>
                <a:spLocks/>
              </p:cNvSpPr>
              <p:nvPr/>
            </p:nvSpPr>
            <p:spPr bwMode="auto">
              <a:xfrm>
                <a:off x="3539" y="2393"/>
                <a:ext cx="107" cy="19"/>
              </a:xfrm>
              <a:custGeom>
                <a:avLst/>
                <a:gdLst>
                  <a:gd name="T0" fmla="*/ 0 w 40"/>
                  <a:gd name="T1" fmla="*/ 7 h 7"/>
                  <a:gd name="T2" fmla="*/ 0 w 40"/>
                  <a:gd name="T3" fmla="*/ 6 h 7"/>
                  <a:gd name="T4" fmla="*/ 0 w 40"/>
                  <a:gd name="T5" fmla="*/ 6 h 7"/>
                  <a:gd name="T6" fmla="*/ 40 w 40"/>
                  <a:gd name="T7" fmla="*/ 1 h 7"/>
                  <a:gd name="T8" fmla="*/ 40 w 40"/>
                  <a:gd name="T9" fmla="*/ 1 h 7"/>
                  <a:gd name="T10" fmla="*/ 40 w 40"/>
                  <a:gd name="T11" fmla="*/ 1 h 7"/>
                  <a:gd name="T12" fmla="*/ 0 w 40"/>
                  <a:gd name="T13" fmla="*/ 7 h 7"/>
                  <a:gd name="T14" fmla="*/ 0 w 4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3" name="Freeform 36829"/>
              <p:cNvSpPr>
                <a:spLocks/>
              </p:cNvSpPr>
              <p:nvPr/>
            </p:nvSpPr>
            <p:spPr bwMode="auto">
              <a:xfrm>
                <a:off x="3574" y="2393"/>
                <a:ext cx="72" cy="27"/>
              </a:xfrm>
              <a:custGeom>
                <a:avLst/>
                <a:gdLst>
                  <a:gd name="T0" fmla="*/ 0 w 27"/>
                  <a:gd name="T1" fmla="*/ 10 h 10"/>
                  <a:gd name="T2" fmla="*/ 0 w 27"/>
                  <a:gd name="T3" fmla="*/ 9 h 10"/>
                  <a:gd name="T4" fmla="*/ 0 w 27"/>
                  <a:gd name="T5" fmla="*/ 9 h 10"/>
                  <a:gd name="T6" fmla="*/ 27 w 27"/>
                  <a:gd name="T7" fmla="*/ 1 h 10"/>
                  <a:gd name="T8" fmla="*/ 27 w 27"/>
                  <a:gd name="T9" fmla="*/ 1 h 10"/>
                  <a:gd name="T10" fmla="*/ 27 w 27"/>
                  <a:gd name="T11" fmla="*/ 1 h 10"/>
                  <a:gd name="T12" fmla="*/ 0 w 27"/>
                  <a:gd name="T13" fmla="*/ 10 h 10"/>
                  <a:gd name="T14" fmla="*/ 0 w 2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4" name="Freeform 36830"/>
              <p:cNvSpPr>
                <a:spLocks/>
              </p:cNvSpPr>
              <p:nvPr/>
            </p:nvSpPr>
            <p:spPr bwMode="auto">
              <a:xfrm>
                <a:off x="3539" y="2409"/>
                <a:ext cx="77" cy="3"/>
              </a:xfrm>
              <a:custGeom>
                <a:avLst/>
                <a:gdLst>
                  <a:gd name="T0" fmla="*/ 29 w 29"/>
                  <a:gd name="T1" fmla="*/ 1 h 1"/>
                  <a:gd name="T2" fmla="*/ 29 w 29"/>
                  <a:gd name="T3" fmla="*/ 1 h 1"/>
                  <a:gd name="T4" fmla="*/ 0 w 29"/>
                  <a:gd name="T5" fmla="*/ 1 h 1"/>
                  <a:gd name="T6" fmla="*/ 0 w 29"/>
                  <a:gd name="T7" fmla="*/ 0 h 1"/>
                  <a:gd name="T8" fmla="*/ 0 w 29"/>
                  <a:gd name="T9" fmla="*/ 0 h 1"/>
                  <a:gd name="T10" fmla="*/ 29 w 29"/>
                  <a:gd name="T11" fmla="*/ 1 h 1"/>
                  <a:gd name="T12" fmla="*/ 29 w 29"/>
                  <a:gd name="T13" fmla="*/ 1 h 1"/>
                  <a:gd name="T14" fmla="*/ 29 w 2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5" name="Freeform 36831"/>
              <p:cNvSpPr>
                <a:spLocks/>
              </p:cNvSpPr>
              <p:nvPr/>
            </p:nvSpPr>
            <p:spPr bwMode="auto">
              <a:xfrm>
                <a:off x="3437" y="2377"/>
                <a:ext cx="102" cy="35"/>
              </a:xfrm>
              <a:custGeom>
                <a:avLst/>
                <a:gdLst>
                  <a:gd name="T0" fmla="*/ 38 w 38"/>
                  <a:gd name="T1" fmla="*/ 13 h 13"/>
                  <a:gd name="T2" fmla="*/ 38 w 38"/>
                  <a:gd name="T3" fmla="*/ 13 h 13"/>
                  <a:gd name="T4" fmla="*/ 0 w 38"/>
                  <a:gd name="T5" fmla="*/ 1 h 13"/>
                  <a:gd name="T6" fmla="*/ 0 w 38"/>
                  <a:gd name="T7" fmla="*/ 0 h 13"/>
                  <a:gd name="T8" fmla="*/ 1 w 38"/>
                  <a:gd name="T9" fmla="*/ 0 h 13"/>
                  <a:gd name="T10" fmla="*/ 38 w 38"/>
                  <a:gd name="T11" fmla="*/ 12 h 13"/>
                  <a:gd name="T12" fmla="*/ 38 w 38"/>
                  <a:gd name="T13" fmla="*/ 12 h 13"/>
                  <a:gd name="T14" fmla="*/ 38 w 3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3">
                    <a:moveTo>
                      <a:pt x="38" y="13"/>
                    </a:moveTo>
                    <a:cubicBezTo>
                      <a:pt x="38" y="13"/>
                      <a:pt x="38" y="13"/>
                      <a:pt x="38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3"/>
                      <a:pt x="38" y="13"/>
                      <a:pt x="38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6" name="Freeform 36832"/>
              <p:cNvSpPr>
                <a:spLocks/>
              </p:cNvSpPr>
              <p:nvPr/>
            </p:nvSpPr>
            <p:spPr bwMode="auto">
              <a:xfrm>
                <a:off x="3407" y="2352"/>
                <a:ext cx="94" cy="51"/>
              </a:xfrm>
              <a:custGeom>
                <a:avLst/>
                <a:gdLst>
                  <a:gd name="T0" fmla="*/ 35 w 35"/>
                  <a:gd name="T1" fmla="*/ 19 h 19"/>
                  <a:gd name="T2" fmla="*/ 35 w 35"/>
                  <a:gd name="T3" fmla="*/ 19 h 19"/>
                  <a:gd name="T4" fmla="*/ 0 w 35"/>
                  <a:gd name="T5" fmla="*/ 0 h 19"/>
                  <a:gd name="T6" fmla="*/ 0 w 35"/>
                  <a:gd name="T7" fmla="*/ 0 h 19"/>
                  <a:gd name="T8" fmla="*/ 0 w 35"/>
                  <a:gd name="T9" fmla="*/ 0 h 19"/>
                  <a:gd name="T10" fmla="*/ 35 w 35"/>
                  <a:gd name="T11" fmla="*/ 18 h 19"/>
                  <a:gd name="T12" fmla="*/ 35 w 35"/>
                  <a:gd name="T13" fmla="*/ 19 h 19"/>
                  <a:gd name="T14" fmla="*/ 35 w 35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9">
                    <a:moveTo>
                      <a:pt x="35" y="19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7" name="Freeform 36833"/>
              <p:cNvSpPr>
                <a:spLocks/>
              </p:cNvSpPr>
              <p:nvPr/>
            </p:nvSpPr>
            <p:spPr bwMode="auto">
              <a:xfrm>
                <a:off x="3646" y="2282"/>
                <a:ext cx="61" cy="113"/>
              </a:xfrm>
              <a:custGeom>
                <a:avLst/>
                <a:gdLst>
                  <a:gd name="T0" fmla="*/ 0 w 23"/>
                  <a:gd name="T1" fmla="*/ 42 h 42"/>
                  <a:gd name="T2" fmla="*/ 0 w 23"/>
                  <a:gd name="T3" fmla="*/ 42 h 42"/>
                  <a:gd name="T4" fmla="*/ 0 w 23"/>
                  <a:gd name="T5" fmla="*/ 42 h 42"/>
                  <a:gd name="T6" fmla="*/ 23 w 23"/>
                  <a:gd name="T7" fmla="*/ 0 h 42"/>
                  <a:gd name="T8" fmla="*/ 23 w 23"/>
                  <a:gd name="T9" fmla="*/ 0 h 42"/>
                  <a:gd name="T10" fmla="*/ 23 w 23"/>
                  <a:gd name="T11" fmla="*/ 0 h 42"/>
                  <a:gd name="T12" fmla="*/ 0 w 23"/>
                  <a:gd name="T13" fmla="*/ 42 h 42"/>
                  <a:gd name="T14" fmla="*/ 0 w 23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2">
                    <a:moveTo>
                      <a:pt x="0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8" name="Freeform 36834"/>
              <p:cNvSpPr>
                <a:spLocks/>
              </p:cNvSpPr>
              <p:nvPr/>
            </p:nvSpPr>
            <p:spPr bwMode="auto">
              <a:xfrm>
                <a:off x="3614" y="2334"/>
                <a:ext cx="80" cy="78"/>
              </a:xfrm>
              <a:custGeom>
                <a:avLst/>
                <a:gdLst>
                  <a:gd name="T0" fmla="*/ 1 w 30"/>
                  <a:gd name="T1" fmla="*/ 29 h 29"/>
                  <a:gd name="T2" fmla="*/ 0 w 30"/>
                  <a:gd name="T3" fmla="*/ 29 h 29"/>
                  <a:gd name="T4" fmla="*/ 0 w 30"/>
                  <a:gd name="T5" fmla="*/ 29 h 29"/>
                  <a:gd name="T6" fmla="*/ 29 w 30"/>
                  <a:gd name="T7" fmla="*/ 0 h 29"/>
                  <a:gd name="T8" fmla="*/ 30 w 30"/>
                  <a:gd name="T9" fmla="*/ 0 h 29"/>
                  <a:gd name="T10" fmla="*/ 30 w 30"/>
                  <a:gd name="T11" fmla="*/ 1 h 29"/>
                  <a:gd name="T12" fmla="*/ 1 w 30"/>
                  <a:gd name="T13" fmla="*/ 29 h 29"/>
                  <a:gd name="T14" fmla="*/ 1 w 30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1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09" name="Freeform 36835"/>
              <p:cNvSpPr>
                <a:spLocks/>
              </p:cNvSpPr>
              <p:nvPr/>
            </p:nvSpPr>
            <p:spPr bwMode="auto">
              <a:xfrm>
                <a:off x="3689" y="2204"/>
                <a:ext cx="101" cy="17"/>
              </a:xfrm>
              <a:custGeom>
                <a:avLst/>
                <a:gdLst>
                  <a:gd name="T0" fmla="*/ 38 w 38"/>
                  <a:gd name="T1" fmla="*/ 6 h 6"/>
                  <a:gd name="T2" fmla="*/ 38 w 38"/>
                  <a:gd name="T3" fmla="*/ 6 h 6"/>
                  <a:gd name="T4" fmla="*/ 1 w 38"/>
                  <a:gd name="T5" fmla="*/ 1 h 6"/>
                  <a:gd name="T6" fmla="*/ 0 w 38"/>
                  <a:gd name="T7" fmla="*/ 0 h 6"/>
                  <a:gd name="T8" fmla="*/ 1 w 38"/>
                  <a:gd name="T9" fmla="*/ 0 h 6"/>
                  <a:gd name="T10" fmla="*/ 38 w 38"/>
                  <a:gd name="T11" fmla="*/ 5 h 6"/>
                  <a:gd name="T12" fmla="*/ 38 w 38"/>
                  <a:gd name="T13" fmla="*/ 6 h 6"/>
                  <a:gd name="T14" fmla="*/ 38 w 3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">
                    <a:moveTo>
                      <a:pt x="38" y="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0" name="Freeform 36836"/>
              <p:cNvSpPr>
                <a:spLocks/>
              </p:cNvSpPr>
              <p:nvPr/>
            </p:nvSpPr>
            <p:spPr bwMode="auto">
              <a:xfrm>
                <a:off x="3552" y="2336"/>
                <a:ext cx="38" cy="11"/>
              </a:xfrm>
              <a:custGeom>
                <a:avLst/>
                <a:gdLst>
                  <a:gd name="T0" fmla="*/ 14 w 14"/>
                  <a:gd name="T1" fmla="*/ 4 h 4"/>
                  <a:gd name="T2" fmla="*/ 14 w 14"/>
                  <a:gd name="T3" fmla="*/ 4 h 4"/>
                  <a:gd name="T4" fmla="*/ 1 w 14"/>
                  <a:gd name="T5" fmla="*/ 0 h 4"/>
                  <a:gd name="T6" fmla="*/ 0 w 14"/>
                  <a:gd name="T7" fmla="*/ 0 h 4"/>
                  <a:gd name="T8" fmla="*/ 1 w 14"/>
                  <a:gd name="T9" fmla="*/ 0 h 4"/>
                  <a:gd name="T10" fmla="*/ 14 w 14"/>
                  <a:gd name="T11" fmla="*/ 3 h 4"/>
                  <a:gd name="T12" fmla="*/ 14 w 14"/>
                  <a:gd name="T13" fmla="*/ 3 h 4"/>
                  <a:gd name="T14" fmla="*/ 14 w 1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1" name="Freeform 36837"/>
              <p:cNvSpPr>
                <a:spLocks/>
              </p:cNvSpPr>
              <p:nvPr/>
            </p:nvSpPr>
            <p:spPr bwMode="auto">
              <a:xfrm>
                <a:off x="3587" y="2344"/>
                <a:ext cx="78" cy="16"/>
              </a:xfrm>
              <a:custGeom>
                <a:avLst/>
                <a:gdLst>
                  <a:gd name="T0" fmla="*/ 28 w 29"/>
                  <a:gd name="T1" fmla="*/ 6 h 6"/>
                  <a:gd name="T2" fmla="*/ 28 w 29"/>
                  <a:gd name="T3" fmla="*/ 6 h 6"/>
                  <a:gd name="T4" fmla="*/ 1 w 29"/>
                  <a:gd name="T5" fmla="*/ 1 h 6"/>
                  <a:gd name="T6" fmla="*/ 0 w 29"/>
                  <a:gd name="T7" fmla="*/ 0 h 6"/>
                  <a:gd name="T8" fmla="*/ 1 w 29"/>
                  <a:gd name="T9" fmla="*/ 0 h 6"/>
                  <a:gd name="T10" fmla="*/ 29 w 29"/>
                  <a:gd name="T11" fmla="*/ 5 h 6"/>
                  <a:gd name="T12" fmla="*/ 29 w 29"/>
                  <a:gd name="T13" fmla="*/ 6 h 6"/>
                  <a:gd name="T14" fmla="*/ 28 w 2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">
                    <a:moveTo>
                      <a:pt x="28" y="6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9" y="6"/>
                      <a:pt x="29" y="6"/>
                      <a:pt x="2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2" name="Freeform 36838"/>
              <p:cNvSpPr>
                <a:spLocks/>
              </p:cNvSpPr>
              <p:nvPr/>
            </p:nvSpPr>
            <p:spPr bwMode="auto">
              <a:xfrm>
                <a:off x="3662" y="2352"/>
                <a:ext cx="40" cy="8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0 w 15"/>
                  <a:gd name="T5" fmla="*/ 2 h 3"/>
                  <a:gd name="T6" fmla="*/ 15 w 15"/>
                  <a:gd name="T7" fmla="*/ 0 h 3"/>
                  <a:gd name="T8" fmla="*/ 15 w 15"/>
                  <a:gd name="T9" fmla="*/ 0 h 3"/>
                  <a:gd name="T10" fmla="*/ 15 w 15"/>
                  <a:gd name="T11" fmla="*/ 0 h 3"/>
                  <a:gd name="T12" fmla="*/ 1 w 15"/>
                  <a:gd name="T13" fmla="*/ 3 h 3"/>
                  <a:gd name="T14" fmla="*/ 0 w 1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3" name="Freeform 36839"/>
              <p:cNvSpPr>
                <a:spLocks/>
              </p:cNvSpPr>
              <p:nvPr/>
            </p:nvSpPr>
            <p:spPr bwMode="auto">
              <a:xfrm>
                <a:off x="3614" y="2352"/>
                <a:ext cx="88" cy="60"/>
              </a:xfrm>
              <a:custGeom>
                <a:avLst/>
                <a:gdLst>
                  <a:gd name="T0" fmla="*/ 1 w 33"/>
                  <a:gd name="T1" fmla="*/ 22 h 22"/>
                  <a:gd name="T2" fmla="*/ 0 w 33"/>
                  <a:gd name="T3" fmla="*/ 22 h 22"/>
                  <a:gd name="T4" fmla="*/ 0 w 33"/>
                  <a:gd name="T5" fmla="*/ 22 h 22"/>
                  <a:gd name="T6" fmla="*/ 33 w 33"/>
                  <a:gd name="T7" fmla="*/ 0 h 22"/>
                  <a:gd name="T8" fmla="*/ 33 w 33"/>
                  <a:gd name="T9" fmla="*/ 0 h 22"/>
                  <a:gd name="T10" fmla="*/ 33 w 33"/>
                  <a:gd name="T11" fmla="*/ 0 h 22"/>
                  <a:gd name="T12" fmla="*/ 1 w 33"/>
                  <a:gd name="T13" fmla="*/ 22 h 22"/>
                  <a:gd name="T14" fmla="*/ 1 w 3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2">
                    <a:moveTo>
                      <a:pt x="1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4" name="Freeform 36840"/>
              <p:cNvSpPr>
                <a:spLocks/>
              </p:cNvSpPr>
              <p:nvPr/>
            </p:nvSpPr>
            <p:spPr bwMode="auto">
              <a:xfrm>
                <a:off x="3509" y="2312"/>
                <a:ext cx="81" cy="35"/>
              </a:xfrm>
              <a:custGeom>
                <a:avLst/>
                <a:gdLst>
                  <a:gd name="T0" fmla="*/ 30 w 30"/>
                  <a:gd name="T1" fmla="*/ 13 h 13"/>
                  <a:gd name="T2" fmla="*/ 29 w 30"/>
                  <a:gd name="T3" fmla="*/ 13 h 13"/>
                  <a:gd name="T4" fmla="*/ 1 w 30"/>
                  <a:gd name="T5" fmla="*/ 0 h 13"/>
                  <a:gd name="T6" fmla="*/ 0 w 30"/>
                  <a:gd name="T7" fmla="*/ 0 h 13"/>
                  <a:gd name="T8" fmla="*/ 1 w 30"/>
                  <a:gd name="T9" fmla="*/ 0 h 13"/>
                  <a:gd name="T10" fmla="*/ 30 w 30"/>
                  <a:gd name="T11" fmla="*/ 12 h 13"/>
                  <a:gd name="T12" fmla="*/ 30 w 30"/>
                  <a:gd name="T13" fmla="*/ 12 h 13"/>
                  <a:gd name="T14" fmla="*/ 30 w 30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3">
                    <a:moveTo>
                      <a:pt x="30" y="13"/>
                    </a:moveTo>
                    <a:cubicBezTo>
                      <a:pt x="30" y="13"/>
                      <a:pt x="30" y="13"/>
                      <a:pt x="29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5" name="Freeform 36841"/>
              <p:cNvSpPr>
                <a:spLocks/>
              </p:cNvSpPr>
              <p:nvPr/>
            </p:nvSpPr>
            <p:spPr bwMode="auto">
              <a:xfrm>
                <a:off x="3587" y="2344"/>
                <a:ext cx="115" cy="8"/>
              </a:xfrm>
              <a:custGeom>
                <a:avLst/>
                <a:gdLst>
                  <a:gd name="T0" fmla="*/ 43 w 43"/>
                  <a:gd name="T1" fmla="*/ 3 h 3"/>
                  <a:gd name="T2" fmla="*/ 43 w 43"/>
                  <a:gd name="T3" fmla="*/ 3 h 3"/>
                  <a:gd name="T4" fmla="*/ 1 w 43"/>
                  <a:gd name="T5" fmla="*/ 1 h 3"/>
                  <a:gd name="T6" fmla="*/ 0 w 43"/>
                  <a:gd name="T7" fmla="*/ 0 h 3"/>
                  <a:gd name="T8" fmla="*/ 1 w 43"/>
                  <a:gd name="T9" fmla="*/ 0 h 3"/>
                  <a:gd name="T10" fmla="*/ 43 w 43"/>
                  <a:gd name="T11" fmla="*/ 3 h 3"/>
                  <a:gd name="T12" fmla="*/ 43 w 43"/>
                  <a:gd name="T13" fmla="*/ 3 h 3"/>
                  <a:gd name="T14" fmla="*/ 43 w 4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6" name="Freeform 36842"/>
              <p:cNvSpPr>
                <a:spLocks/>
              </p:cNvSpPr>
              <p:nvPr/>
            </p:nvSpPr>
            <p:spPr bwMode="auto">
              <a:xfrm>
                <a:off x="3622" y="2253"/>
                <a:ext cx="2" cy="102"/>
              </a:xfrm>
              <a:custGeom>
                <a:avLst/>
                <a:gdLst>
                  <a:gd name="T0" fmla="*/ 1 w 1"/>
                  <a:gd name="T1" fmla="*/ 38 h 38"/>
                  <a:gd name="T2" fmla="*/ 1 w 1"/>
                  <a:gd name="T3" fmla="*/ 37 h 38"/>
                  <a:gd name="T4" fmla="*/ 0 w 1"/>
                  <a:gd name="T5" fmla="*/ 0 h 38"/>
                  <a:gd name="T6" fmla="*/ 0 w 1"/>
                  <a:gd name="T7" fmla="*/ 0 h 38"/>
                  <a:gd name="T8" fmla="*/ 0 w 1"/>
                  <a:gd name="T9" fmla="*/ 0 h 38"/>
                  <a:gd name="T10" fmla="*/ 1 w 1"/>
                  <a:gd name="T11" fmla="*/ 37 h 38"/>
                  <a:gd name="T12" fmla="*/ 1 w 1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8">
                    <a:moveTo>
                      <a:pt x="1" y="38"/>
                    </a:moveTo>
                    <a:cubicBezTo>
                      <a:pt x="1" y="38"/>
                      <a:pt x="1" y="37"/>
                      <a:pt x="1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7" name="Freeform 36843"/>
              <p:cNvSpPr>
                <a:spLocks/>
              </p:cNvSpPr>
              <p:nvPr/>
            </p:nvSpPr>
            <p:spPr bwMode="auto">
              <a:xfrm>
                <a:off x="3624" y="2352"/>
                <a:ext cx="78" cy="3"/>
              </a:xfrm>
              <a:custGeom>
                <a:avLst/>
                <a:gdLst>
                  <a:gd name="T0" fmla="*/ 0 w 29"/>
                  <a:gd name="T1" fmla="*/ 1 h 1"/>
                  <a:gd name="T2" fmla="*/ 0 w 29"/>
                  <a:gd name="T3" fmla="*/ 0 h 1"/>
                  <a:gd name="T4" fmla="*/ 0 w 29"/>
                  <a:gd name="T5" fmla="*/ 0 h 1"/>
                  <a:gd name="T6" fmla="*/ 29 w 29"/>
                  <a:gd name="T7" fmla="*/ 0 h 1"/>
                  <a:gd name="T8" fmla="*/ 29 w 29"/>
                  <a:gd name="T9" fmla="*/ 0 h 1"/>
                  <a:gd name="T10" fmla="*/ 29 w 29"/>
                  <a:gd name="T11" fmla="*/ 0 h 1"/>
                  <a:gd name="T12" fmla="*/ 29 w 29"/>
                  <a:gd name="T13" fmla="*/ 0 h 1"/>
                  <a:gd name="T14" fmla="*/ 0 w 29"/>
                  <a:gd name="T15" fmla="*/ 1 h 1"/>
                  <a:gd name="T16" fmla="*/ 0 w 29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8" name="Freeform 36844"/>
              <p:cNvSpPr>
                <a:spLocks/>
              </p:cNvSpPr>
              <p:nvPr/>
            </p:nvSpPr>
            <p:spPr bwMode="auto">
              <a:xfrm>
                <a:off x="3624" y="2250"/>
                <a:ext cx="38" cy="105"/>
              </a:xfrm>
              <a:custGeom>
                <a:avLst/>
                <a:gdLst>
                  <a:gd name="T0" fmla="*/ 0 w 14"/>
                  <a:gd name="T1" fmla="*/ 39 h 39"/>
                  <a:gd name="T2" fmla="*/ 0 w 14"/>
                  <a:gd name="T3" fmla="*/ 39 h 39"/>
                  <a:gd name="T4" fmla="*/ 0 w 14"/>
                  <a:gd name="T5" fmla="*/ 38 h 39"/>
                  <a:gd name="T6" fmla="*/ 13 w 14"/>
                  <a:gd name="T7" fmla="*/ 0 h 39"/>
                  <a:gd name="T8" fmla="*/ 14 w 14"/>
                  <a:gd name="T9" fmla="*/ 0 h 39"/>
                  <a:gd name="T10" fmla="*/ 14 w 14"/>
                  <a:gd name="T11" fmla="*/ 0 h 39"/>
                  <a:gd name="T12" fmla="*/ 0 w 14"/>
                  <a:gd name="T13" fmla="*/ 38 h 39"/>
                  <a:gd name="T14" fmla="*/ 0 w 14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19" name="Freeform 36845"/>
              <p:cNvSpPr>
                <a:spLocks/>
              </p:cNvSpPr>
              <p:nvPr/>
            </p:nvSpPr>
            <p:spPr bwMode="auto">
              <a:xfrm>
                <a:off x="3659" y="2250"/>
                <a:ext cx="43" cy="102"/>
              </a:xfrm>
              <a:custGeom>
                <a:avLst/>
                <a:gdLst>
                  <a:gd name="T0" fmla="*/ 16 w 16"/>
                  <a:gd name="T1" fmla="*/ 38 h 38"/>
                  <a:gd name="T2" fmla="*/ 16 w 16"/>
                  <a:gd name="T3" fmla="*/ 38 h 38"/>
                  <a:gd name="T4" fmla="*/ 0 w 16"/>
                  <a:gd name="T5" fmla="*/ 0 h 38"/>
                  <a:gd name="T6" fmla="*/ 0 w 16"/>
                  <a:gd name="T7" fmla="*/ 0 h 38"/>
                  <a:gd name="T8" fmla="*/ 1 w 16"/>
                  <a:gd name="T9" fmla="*/ 0 h 38"/>
                  <a:gd name="T10" fmla="*/ 16 w 16"/>
                  <a:gd name="T11" fmla="*/ 38 h 38"/>
                  <a:gd name="T12" fmla="*/ 16 w 16"/>
                  <a:gd name="T13" fmla="*/ 38 h 38"/>
                  <a:gd name="T14" fmla="*/ 16 w 1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8">
                    <a:moveTo>
                      <a:pt x="16" y="38"/>
                    </a:moveTo>
                    <a:cubicBezTo>
                      <a:pt x="16" y="38"/>
                      <a:pt x="16" y="38"/>
                      <a:pt x="16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0" name="Freeform 36846"/>
              <p:cNvSpPr>
                <a:spLocks/>
              </p:cNvSpPr>
              <p:nvPr/>
            </p:nvSpPr>
            <p:spPr bwMode="auto">
              <a:xfrm>
                <a:off x="3587" y="2250"/>
                <a:ext cx="75" cy="97"/>
              </a:xfrm>
              <a:custGeom>
                <a:avLst/>
                <a:gdLst>
                  <a:gd name="T0" fmla="*/ 1 w 28"/>
                  <a:gd name="T1" fmla="*/ 36 h 36"/>
                  <a:gd name="T2" fmla="*/ 0 w 28"/>
                  <a:gd name="T3" fmla="*/ 36 h 36"/>
                  <a:gd name="T4" fmla="*/ 0 w 28"/>
                  <a:gd name="T5" fmla="*/ 35 h 36"/>
                  <a:gd name="T6" fmla="*/ 27 w 28"/>
                  <a:gd name="T7" fmla="*/ 0 h 36"/>
                  <a:gd name="T8" fmla="*/ 28 w 28"/>
                  <a:gd name="T9" fmla="*/ 0 h 36"/>
                  <a:gd name="T10" fmla="*/ 28 w 28"/>
                  <a:gd name="T11" fmla="*/ 0 h 36"/>
                  <a:gd name="T12" fmla="*/ 1 w 28"/>
                  <a:gd name="T13" fmla="*/ 35 h 36"/>
                  <a:gd name="T14" fmla="*/ 1 w 2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1" y="36"/>
                    </a:moveTo>
                    <a:cubicBezTo>
                      <a:pt x="1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1" name="Freeform 36847"/>
              <p:cNvSpPr>
                <a:spLocks/>
              </p:cNvSpPr>
              <p:nvPr/>
            </p:nvSpPr>
            <p:spPr bwMode="auto">
              <a:xfrm>
                <a:off x="3659" y="2250"/>
                <a:ext cx="73" cy="86"/>
              </a:xfrm>
              <a:custGeom>
                <a:avLst/>
                <a:gdLst>
                  <a:gd name="T0" fmla="*/ 27 w 27"/>
                  <a:gd name="T1" fmla="*/ 32 h 32"/>
                  <a:gd name="T2" fmla="*/ 26 w 27"/>
                  <a:gd name="T3" fmla="*/ 32 h 32"/>
                  <a:gd name="T4" fmla="*/ 0 w 27"/>
                  <a:gd name="T5" fmla="*/ 0 h 32"/>
                  <a:gd name="T6" fmla="*/ 0 w 27"/>
                  <a:gd name="T7" fmla="*/ 0 h 32"/>
                  <a:gd name="T8" fmla="*/ 1 w 27"/>
                  <a:gd name="T9" fmla="*/ 0 h 32"/>
                  <a:gd name="T10" fmla="*/ 27 w 27"/>
                  <a:gd name="T11" fmla="*/ 32 h 32"/>
                  <a:gd name="T12" fmla="*/ 27 w 27"/>
                  <a:gd name="T13" fmla="*/ 32 h 32"/>
                  <a:gd name="T14" fmla="*/ 27 w 27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27" y="32"/>
                    </a:moveTo>
                    <a:cubicBezTo>
                      <a:pt x="27" y="32"/>
                      <a:pt x="26" y="32"/>
                      <a:pt x="26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2" name="Freeform 36848"/>
              <p:cNvSpPr>
                <a:spLocks/>
              </p:cNvSpPr>
              <p:nvPr/>
            </p:nvSpPr>
            <p:spPr bwMode="auto">
              <a:xfrm>
                <a:off x="3675" y="2234"/>
                <a:ext cx="57" cy="102"/>
              </a:xfrm>
              <a:custGeom>
                <a:avLst/>
                <a:gdLst>
                  <a:gd name="T0" fmla="*/ 21 w 21"/>
                  <a:gd name="T1" fmla="*/ 38 h 38"/>
                  <a:gd name="T2" fmla="*/ 20 w 21"/>
                  <a:gd name="T3" fmla="*/ 38 h 38"/>
                  <a:gd name="T4" fmla="*/ 1 w 21"/>
                  <a:gd name="T5" fmla="*/ 1 h 38"/>
                  <a:gd name="T6" fmla="*/ 1 w 21"/>
                  <a:gd name="T7" fmla="*/ 0 h 38"/>
                  <a:gd name="T8" fmla="*/ 1 w 21"/>
                  <a:gd name="T9" fmla="*/ 0 h 38"/>
                  <a:gd name="T10" fmla="*/ 21 w 21"/>
                  <a:gd name="T11" fmla="*/ 38 h 38"/>
                  <a:gd name="T12" fmla="*/ 21 w 21"/>
                  <a:gd name="T13" fmla="*/ 38 h 38"/>
                  <a:gd name="T14" fmla="*/ 21 w 21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8">
                    <a:moveTo>
                      <a:pt x="21" y="38"/>
                    </a:moveTo>
                    <a:cubicBezTo>
                      <a:pt x="21" y="38"/>
                      <a:pt x="20" y="38"/>
                      <a:pt x="20" y="3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3" name="Freeform 36849"/>
              <p:cNvSpPr>
                <a:spLocks/>
              </p:cNvSpPr>
              <p:nvPr/>
            </p:nvSpPr>
            <p:spPr bwMode="auto">
              <a:xfrm>
                <a:off x="3662" y="2234"/>
                <a:ext cx="16" cy="126"/>
              </a:xfrm>
              <a:custGeom>
                <a:avLst/>
                <a:gdLst>
                  <a:gd name="T0" fmla="*/ 0 w 6"/>
                  <a:gd name="T1" fmla="*/ 47 h 47"/>
                  <a:gd name="T2" fmla="*/ 0 w 6"/>
                  <a:gd name="T3" fmla="*/ 47 h 47"/>
                  <a:gd name="T4" fmla="*/ 0 w 6"/>
                  <a:gd name="T5" fmla="*/ 47 h 47"/>
                  <a:gd name="T6" fmla="*/ 6 w 6"/>
                  <a:gd name="T7" fmla="*/ 0 h 47"/>
                  <a:gd name="T8" fmla="*/ 6 w 6"/>
                  <a:gd name="T9" fmla="*/ 0 h 47"/>
                  <a:gd name="T10" fmla="*/ 6 w 6"/>
                  <a:gd name="T11" fmla="*/ 0 h 47"/>
                  <a:gd name="T12" fmla="*/ 1 w 6"/>
                  <a:gd name="T13" fmla="*/ 47 h 47"/>
                  <a:gd name="T14" fmla="*/ 0 w 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0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4" name="Freeform 36850"/>
              <p:cNvSpPr>
                <a:spLocks/>
              </p:cNvSpPr>
              <p:nvPr/>
            </p:nvSpPr>
            <p:spPr bwMode="auto">
              <a:xfrm>
                <a:off x="3640" y="2253"/>
                <a:ext cx="25" cy="107"/>
              </a:xfrm>
              <a:custGeom>
                <a:avLst/>
                <a:gdLst>
                  <a:gd name="T0" fmla="*/ 8 w 9"/>
                  <a:gd name="T1" fmla="*/ 40 h 40"/>
                  <a:gd name="T2" fmla="*/ 8 w 9"/>
                  <a:gd name="T3" fmla="*/ 40 h 40"/>
                  <a:gd name="T4" fmla="*/ 0 w 9"/>
                  <a:gd name="T5" fmla="*/ 1 h 40"/>
                  <a:gd name="T6" fmla="*/ 0 w 9"/>
                  <a:gd name="T7" fmla="*/ 0 h 40"/>
                  <a:gd name="T8" fmla="*/ 1 w 9"/>
                  <a:gd name="T9" fmla="*/ 1 h 40"/>
                  <a:gd name="T10" fmla="*/ 9 w 9"/>
                  <a:gd name="T11" fmla="*/ 40 h 40"/>
                  <a:gd name="T12" fmla="*/ 9 w 9"/>
                  <a:gd name="T13" fmla="*/ 40 h 40"/>
                  <a:gd name="T14" fmla="*/ 8 w 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0">
                    <a:moveTo>
                      <a:pt x="8" y="40"/>
                    </a:moveTo>
                    <a:cubicBezTo>
                      <a:pt x="8" y="40"/>
                      <a:pt x="8" y="40"/>
                      <a:pt x="8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8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5" name="Freeform 36851"/>
              <p:cNvSpPr>
                <a:spLocks/>
              </p:cNvSpPr>
              <p:nvPr/>
            </p:nvSpPr>
            <p:spPr bwMode="auto">
              <a:xfrm>
                <a:off x="3640" y="2253"/>
                <a:ext cx="62" cy="99"/>
              </a:xfrm>
              <a:custGeom>
                <a:avLst/>
                <a:gdLst>
                  <a:gd name="T0" fmla="*/ 23 w 23"/>
                  <a:gd name="T1" fmla="*/ 37 h 37"/>
                  <a:gd name="T2" fmla="*/ 23 w 23"/>
                  <a:gd name="T3" fmla="*/ 37 h 37"/>
                  <a:gd name="T4" fmla="*/ 0 w 23"/>
                  <a:gd name="T5" fmla="*/ 1 h 37"/>
                  <a:gd name="T6" fmla="*/ 0 w 23"/>
                  <a:gd name="T7" fmla="*/ 0 h 37"/>
                  <a:gd name="T8" fmla="*/ 0 w 23"/>
                  <a:gd name="T9" fmla="*/ 0 h 37"/>
                  <a:gd name="T10" fmla="*/ 23 w 23"/>
                  <a:gd name="T11" fmla="*/ 37 h 37"/>
                  <a:gd name="T12" fmla="*/ 23 w 23"/>
                  <a:gd name="T13" fmla="*/ 37 h 37"/>
                  <a:gd name="T14" fmla="*/ 23 w 23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7">
                    <a:moveTo>
                      <a:pt x="23" y="37"/>
                    </a:moveTo>
                    <a:cubicBezTo>
                      <a:pt x="23" y="37"/>
                      <a:pt x="23" y="37"/>
                      <a:pt x="23" y="3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6" name="Freeform 36852"/>
              <p:cNvSpPr>
                <a:spLocks/>
              </p:cNvSpPr>
              <p:nvPr/>
            </p:nvSpPr>
            <p:spPr bwMode="auto">
              <a:xfrm>
                <a:off x="3622" y="2253"/>
                <a:ext cx="72" cy="83"/>
              </a:xfrm>
              <a:custGeom>
                <a:avLst/>
                <a:gdLst>
                  <a:gd name="T0" fmla="*/ 26 w 27"/>
                  <a:gd name="T1" fmla="*/ 31 h 31"/>
                  <a:gd name="T2" fmla="*/ 26 w 27"/>
                  <a:gd name="T3" fmla="*/ 31 h 31"/>
                  <a:gd name="T4" fmla="*/ 0 w 27"/>
                  <a:gd name="T5" fmla="*/ 0 h 31"/>
                  <a:gd name="T6" fmla="*/ 0 w 27"/>
                  <a:gd name="T7" fmla="*/ 0 h 31"/>
                  <a:gd name="T8" fmla="*/ 0 w 27"/>
                  <a:gd name="T9" fmla="*/ 0 h 31"/>
                  <a:gd name="T10" fmla="*/ 27 w 27"/>
                  <a:gd name="T11" fmla="*/ 30 h 31"/>
                  <a:gd name="T12" fmla="*/ 27 w 27"/>
                  <a:gd name="T13" fmla="*/ 31 h 31"/>
                  <a:gd name="T14" fmla="*/ 26 w 27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1"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1"/>
                      <a:pt x="27" y="31"/>
                    </a:cubicBezTo>
                    <a:cubicBezTo>
                      <a:pt x="27" y="31"/>
                      <a:pt x="26" y="31"/>
                      <a:pt x="26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7" name="Freeform 36853"/>
              <p:cNvSpPr>
                <a:spLocks/>
              </p:cNvSpPr>
              <p:nvPr/>
            </p:nvSpPr>
            <p:spPr bwMode="auto">
              <a:xfrm>
                <a:off x="3622" y="2253"/>
                <a:ext cx="43" cy="107"/>
              </a:xfrm>
              <a:custGeom>
                <a:avLst/>
                <a:gdLst>
                  <a:gd name="T0" fmla="*/ 15 w 16"/>
                  <a:gd name="T1" fmla="*/ 40 h 40"/>
                  <a:gd name="T2" fmla="*/ 15 w 16"/>
                  <a:gd name="T3" fmla="*/ 40 h 40"/>
                  <a:gd name="T4" fmla="*/ 0 w 16"/>
                  <a:gd name="T5" fmla="*/ 0 h 40"/>
                  <a:gd name="T6" fmla="*/ 0 w 16"/>
                  <a:gd name="T7" fmla="*/ 0 h 40"/>
                  <a:gd name="T8" fmla="*/ 0 w 16"/>
                  <a:gd name="T9" fmla="*/ 0 h 40"/>
                  <a:gd name="T10" fmla="*/ 16 w 16"/>
                  <a:gd name="T11" fmla="*/ 40 h 40"/>
                  <a:gd name="T12" fmla="*/ 16 w 16"/>
                  <a:gd name="T13" fmla="*/ 40 h 40"/>
                  <a:gd name="T14" fmla="*/ 15 w 1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0">
                    <a:moveTo>
                      <a:pt x="15" y="40"/>
                    </a:moveTo>
                    <a:cubicBezTo>
                      <a:pt x="15" y="40"/>
                      <a:pt x="15" y="40"/>
                      <a:pt x="15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8" name="Freeform 36854"/>
              <p:cNvSpPr>
                <a:spLocks/>
              </p:cNvSpPr>
              <p:nvPr/>
            </p:nvSpPr>
            <p:spPr bwMode="auto">
              <a:xfrm>
                <a:off x="3659" y="2250"/>
                <a:ext cx="6" cy="110"/>
              </a:xfrm>
              <a:custGeom>
                <a:avLst/>
                <a:gdLst>
                  <a:gd name="T0" fmla="*/ 1 w 2"/>
                  <a:gd name="T1" fmla="*/ 41 h 41"/>
                  <a:gd name="T2" fmla="*/ 1 w 2"/>
                  <a:gd name="T3" fmla="*/ 41 h 41"/>
                  <a:gd name="T4" fmla="*/ 0 w 2"/>
                  <a:gd name="T5" fmla="*/ 0 h 41"/>
                  <a:gd name="T6" fmla="*/ 1 w 2"/>
                  <a:gd name="T7" fmla="*/ 0 h 41"/>
                  <a:gd name="T8" fmla="*/ 1 w 2"/>
                  <a:gd name="T9" fmla="*/ 0 h 41"/>
                  <a:gd name="T10" fmla="*/ 2 w 2"/>
                  <a:gd name="T11" fmla="*/ 41 h 41"/>
                  <a:gd name="T12" fmla="*/ 1 w 2"/>
                  <a:gd name="T13" fmla="*/ 41 h 41"/>
                  <a:gd name="T14" fmla="*/ 1 w 2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1">
                    <a:moveTo>
                      <a:pt x="1" y="41"/>
                    </a:moveTo>
                    <a:cubicBezTo>
                      <a:pt x="1" y="41"/>
                      <a:pt x="1" y="41"/>
                      <a:pt x="1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29" name="Freeform 36855"/>
              <p:cNvSpPr>
                <a:spLocks/>
              </p:cNvSpPr>
              <p:nvPr/>
            </p:nvSpPr>
            <p:spPr bwMode="auto">
              <a:xfrm>
                <a:off x="3659" y="2250"/>
                <a:ext cx="97" cy="65"/>
              </a:xfrm>
              <a:custGeom>
                <a:avLst/>
                <a:gdLst>
                  <a:gd name="T0" fmla="*/ 36 w 36"/>
                  <a:gd name="T1" fmla="*/ 24 h 24"/>
                  <a:gd name="T2" fmla="*/ 36 w 36"/>
                  <a:gd name="T3" fmla="*/ 23 h 24"/>
                  <a:gd name="T4" fmla="*/ 0 w 36"/>
                  <a:gd name="T5" fmla="*/ 0 h 24"/>
                  <a:gd name="T6" fmla="*/ 0 w 36"/>
                  <a:gd name="T7" fmla="*/ 0 h 24"/>
                  <a:gd name="T8" fmla="*/ 1 w 36"/>
                  <a:gd name="T9" fmla="*/ 0 h 24"/>
                  <a:gd name="T10" fmla="*/ 36 w 36"/>
                  <a:gd name="T11" fmla="*/ 23 h 24"/>
                  <a:gd name="T12" fmla="*/ 36 w 36"/>
                  <a:gd name="T13" fmla="*/ 23 h 24"/>
                  <a:gd name="T14" fmla="*/ 36 w 3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4">
                    <a:moveTo>
                      <a:pt x="36" y="24"/>
                    </a:moveTo>
                    <a:cubicBezTo>
                      <a:pt x="36" y="24"/>
                      <a:pt x="36" y="23"/>
                      <a:pt x="36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4"/>
                      <a:pt x="36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0" name="Freeform 36856"/>
              <p:cNvSpPr>
                <a:spLocks/>
              </p:cNvSpPr>
              <p:nvPr/>
            </p:nvSpPr>
            <p:spPr bwMode="auto">
              <a:xfrm>
                <a:off x="3689" y="2204"/>
                <a:ext cx="67" cy="111"/>
              </a:xfrm>
              <a:custGeom>
                <a:avLst/>
                <a:gdLst>
                  <a:gd name="T0" fmla="*/ 25 w 25"/>
                  <a:gd name="T1" fmla="*/ 41 h 41"/>
                  <a:gd name="T2" fmla="*/ 24 w 25"/>
                  <a:gd name="T3" fmla="*/ 40 h 41"/>
                  <a:gd name="T4" fmla="*/ 0 w 25"/>
                  <a:gd name="T5" fmla="*/ 1 h 41"/>
                  <a:gd name="T6" fmla="*/ 1 w 25"/>
                  <a:gd name="T7" fmla="*/ 0 h 41"/>
                  <a:gd name="T8" fmla="*/ 1 w 25"/>
                  <a:gd name="T9" fmla="*/ 0 h 41"/>
                  <a:gd name="T10" fmla="*/ 25 w 25"/>
                  <a:gd name="T11" fmla="*/ 40 h 41"/>
                  <a:gd name="T12" fmla="*/ 25 w 25"/>
                  <a:gd name="T13" fmla="*/ 40 h 41"/>
                  <a:gd name="T14" fmla="*/ 25 w 2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1">
                    <a:moveTo>
                      <a:pt x="25" y="41"/>
                    </a:moveTo>
                    <a:cubicBezTo>
                      <a:pt x="25" y="41"/>
                      <a:pt x="24" y="40"/>
                      <a:pt x="24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1"/>
                      <a:pt x="25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1" name="Freeform 36857"/>
              <p:cNvSpPr>
                <a:spLocks/>
              </p:cNvSpPr>
              <p:nvPr/>
            </p:nvSpPr>
            <p:spPr bwMode="auto">
              <a:xfrm>
                <a:off x="3689" y="2204"/>
                <a:ext cx="13" cy="148"/>
              </a:xfrm>
              <a:custGeom>
                <a:avLst/>
                <a:gdLst>
                  <a:gd name="T0" fmla="*/ 5 w 5"/>
                  <a:gd name="T1" fmla="*/ 55 h 55"/>
                  <a:gd name="T2" fmla="*/ 5 w 5"/>
                  <a:gd name="T3" fmla="*/ 55 h 55"/>
                  <a:gd name="T4" fmla="*/ 0 w 5"/>
                  <a:gd name="T5" fmla="*/ 0 h 55"/>
                  <a:gd name="T6" fmla="*/ 1 w 5"/>
                  <a:gd name="T7" fmla="*/ 0 h 55"/>
                  <a:gd name="T8" fmla="*/ 1 w 5"/>
                  <a:gd name="T9" fmla="*/ 0 h 55"/>
                  <a:gd name="T10" fmla="*/ 5 w 5"/>
                  <a:gd name="T11" fmla="*/ 55 h 55"/>
                  <a:gd name="T12" fmla="*/ 5 w 5"/>
                  <a:gd name="T13" fmla="*/ 55 h 55"/>
                  <a:gd name="T14" fmla="*/ 5 w 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2" name="Freeform 36858"/>
              <p:cNvSpPr>
                <a:spLocks/>
              </p:cNvSpPr>
              <p:nvPr/>
            </p:nvSpPr>
            <p:spPr bwMode="auto">
              <a:xfrm>
                <a:off x="3587" y="2253"/>
                <a:ext cx="35" cy="94"/>
              </a:xfrm>
              <a:custGeom>
                <a:avLst/>
                <a:gdLst>
                  <a:gd name="T0" fmla="*/ 1 w 13"/>
                  <a:gd name="T1" fmla="*/ 35 h 35"/>
                  <a:gd name="T2" fmla="*/ 0 w 13"/>
                  <a:gd name="T3" fmla="*/ 35 h 35"/>
                  <a:gd name="T4" fmla="*/ 0 w 13"/>
                  <a:gd name="T5" fmla="*/ 34 h 35"/>
                  <a:gd name="T6" fmla="*/ 13 w 13"/>
                  <a:gd name="T7" fmla="*/ 0 h 35"/>
                  <a:gd name="T8" fmla="*/ 13 w 13"/>
                  <a:gd name="T9" fmla="*/ 0 h 35"/>
                  <a:gd name="T10" fmla="*/ 13 w 13"/>
                  <a:gd name="T11" fmla="*/ 0 h 35"/>
                  <a:gd name="T12" fmla="*/ 1 w 13"/>
                  <a:gd name="T13" fmla="*/ 34 h 35"/>
                  <a:gd name="T14" fmla="*/ 1 w 13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5">
                    <a:moveTo>
                      <a:pt x="1" y="35"/>
                    </a:moveTo>
                    <a:cubicBezTo>
                      <a:pt x="1" y="35"/>
                      <a:pt x="1" y="35"/>
                      <a:pt x="0" y="35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3" name="Freeform 36859"/>
              <p:cNvSpPr>
                <a:spLocks/>
              </p:cNvSpPr>
              <p:nvPr/>
            </p:nvSpPr>
            <p:spPr bwMode="auto">
              <a:xfrm>
                <a:off x="3552" y="2253"/>
                <a:ext cx="70" cy="83"/>
              </a:xfrm>
              <a:custGeom>
                <a:avLst/>
                <a:gdLst>
                  <a:gd name="T0" fmla="*/ 1 w 26"/>
                  <a:gd name="T1" fmla="*/ 31 h 31"/>
                  <a:gd name="T2" fmla="*/ 0 w 26"/>
                  <a:gd name="T3" fmla="*/ 31 h 31"/>
                  <a:gd name="T4" fmla="*/ 0 w 26"/>
                  <a:gd name="T5" fmla="*/ 31 h 31"/>
                  <a:gd name="T6" fmla="*/ 26 w 26"/>
                  <a:gd name="T7" fmla="*/ 0 h 31"/>
                  <a:gd name="T8" fmla="*/ 26 w 26"/>
                  <a:gd name="T9" fmla="*/ 0 h 31"/>
                  <a:gd name="T10" fmla="*/ 26 w 26"/>
                  <a:gd name="T11" fmla="*/ 0 h 31"/>
                  <a:gd name="T12" fmla="*/ 1 w 26"/>
                  <a:gd name="T13" fmla="*/ 31 h 31"/>
                  <a:gd name="T14" fmla="*/ 1 w 2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1" y="31"/>
                    </a:move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4" name="Freeform 36860"/>
              <p:cNvSpPr>
                <a:spLocks/>
              </p:cNvSpPr>
              <p:nvPr/>
            </p:nvSpPr>
            <p:spPr bwMode="auto">
              <a:xfrm>
                <a:off x="3552" y="2239"/>
                <a:ext cx="16" cy="97"/>
              </a:xfrm>
              <a:custGeom>
                <a:avLst/>
                <a:gdLst>
                  <a:gd name="T0" fmla="*/ 1 w 6"/>
                  <a:gd name="T1" fmla="*/ 36 h 36"/>
                  <a:gd name="T2" fmla="*/ 1 w 6"/>
                  <a:gd name="T3" fmla="*/ 36 h 36"/>
                  <a:gd name="T4" fmla="*/ 0 w 6"/>
                  <a:gd name="T5" fmla="*/ 36 h 36"/>
                  <a:gd name="T6" fmla="*/ 6 w 6"/>
                  <a:gd name="T7" fmla="*/ 0 h 36"/>
                  <a:gd name="T8" fmla="*/ 6 w 6"/>
                  <a:gd name="T9" fmla="*/ 0 h 36"/>
                  <a:gd name="T10" fmla="*/ 6 w 6"/>
                  <a:gd name="T11" fmla="*/ 0 h 36"/>
                  <a:gd name="T12" fmla="*/ 1 w 6"/>
                  <a:gd name="T13" fmla="*/ 36 h 36"/>
                  <a:gd name="T14" fmla="*/ 1 w 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6">
                    <a:moveTo>
                      <a:pt x="1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5" name="Freeform 36861"/>
              <p:cNvSpPr>
                <a:spLocks/>
              </p:cNvSpPr>
              <p:nvPr/>
            </p:nvSpPr>
            <p:spPr bwMode="auto">
              <a:xfrm>
                <a:off x="3565" y="2239"/>
                <a:ext cx="59" cy="116"/>
              </a:xfrm>
              <a:custGeom>
                <a:avLst/>
                <a:gdLst>
                  <a:gd name="T0" fmla="*/ 22 w 22"/>
                  <a:gd name="T1" fmla="*/ 43 h 43"/>
                  <a:gd name="T2" fmla="*/ 22 w 22"/>
                  <a:gd name="T3" fmla="*/ 42 h 43"/>
                  <a:gd name="T4" fmla="*/ 1 w 22"/>
                  <a:gd name="T5" fmla="*/ 0 h 43"/>
                  <a:gd name="T6" fmla="*/ 1 w 22"/>
                  <a:gd name="T7" fmla="*/ 0 h 43"/>
                  <a:gd name="T8" fmla="*/ 1 w 22"/>
                  <a:gd name="T9" fmla="*/ 0 h 43"/>
                  <a:gd name="T10" fmla="*/ 22 w 22"/>
                  <a:gd name="T11" fmla="*/ 42 h 43"/>
                  <a:gd name="T12" fmla="*/ 22 w 22"/>
                  <a:gd name="T13" fmla="*/ 42 h 43"/>
                  <a:gd name="T14" fmla="*/ 22 w 2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3">
                    <a:moveTo>
                      <a:pt x="22" y="43"/>
                    </a:moveTo>
                    <a:cubicBezTo>
                      <a:pt x="22" y="43"/>
                      <a:pt x="22" y="42"/>
                      <a:pt x="22" y="4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3"/>
                      <a:pt x="22" y="43"/>
                      <a:pt x="22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6" name="Freeform 36862"/>
              <p:cNvSpPr>
                <a:spLocks/>
              </p:cNvSpPr>
              <p:nvPr/>
            </p:nvSpPr>
            <p:spPr bwMode="auto">
              <a:xfrm>
                <a:off x="3533" y="2309"/>
                <a:ext cx="140" cy="62"/>
              </a:xfrm>
              <a:custGeom>
                <a:avLst/>
                <a:gdLst>
                  <a:gd name="T0" fmla="*/ 52 w 52"/>
                  <a:gd name="T1" fmla="*/ 23 h 23"/>
                  <a:gd name="T2" fmla="*/ 52 w 52"/>
                  <a:gd name="T3" fmla="*/ 23 h 23"/>
                  <a:gd name="T4" fmla="*/ 1 w 52"/>
                  <a:gd name="T5" fmla="*/ 0 h 23"/>
                  <a:gd name="T6" fmla="*/ 0 w 52"/>
                  <a:gd name="T7" fmla="*/ 0 h 23"/>
                  <a:gd name="T8" fmla="*/ 1 w 52"/>
                  <a:gd name="T9" fmla="*/ 0 h 23"/>
                  <a:gd name="T10" fmla="*/ 52 w 52"/>
                  <a:gd name="T11" fmla="*/ 22 h 23"/>
                  <a:gd name="T12" fmla="*/ 52 w 52"/>
                  <a:gd name="T13" fmla="*/ 23 h 23"/>
                  <a:gd name="T14" fmla="*/ 52 w 52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23">
                    <a:moveTo>
                      <a:pt x="52" y="23"/>
                    </a:moveTo>
                    <a:cubicBezTo>
                      <a:pt x="52" y="23"/>
                      <a:pt x="52" y="23"/>
                      <a:pt x="52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7" name="Freeform 36863"/>
              <p:cNvSpPr>
                <a:spLocks/>
              </p:cNvSpPr>
              <p:nvPr/>
            </p:nvSpPr>
            <p:spPr bwMode="auto">
              <a:xfrm>
                <a:off x="3533" y="2255"/>
                <a:ext cx="73" cy="54"/>
              </a:xfrm>
              <a:custGeom>
                <a:avLst/>
                <a:gdLst>
                  <a:gd name="T0" fmla="*/ 1 w 27"/>
                  <a:gd name="T1" fmla="*/ 20 h 20"/>
                  <a:gd name="T2" fmla="*/ 0 w 27"/>
                  <a:gd name="T3" fmla="*/ 20 h 20"/>
                  <a:gd name="T4" fmla="*/ 0 w 27"/>
                  <a:gd name="T5" fmla="*/ 20 h 20"/>
                  <a:gd name="T6" fmla="*/ 27 w 27"/>
                  <a:gd name="T7" fmla="*/ 0 h 20"/>
                  <a:gd name="T8" fmla="*/ 27 w 27"/>
                  <a:gd name="T9" fmla="*/ 0 h 20"/>
                  <a:gd name="T10" fmla="*/ 27 w 27"/>
                  <a:gd name="T11" fmla="*/ 0 h 20"/>
                  <a:gd name="T12" fmla="*/ 1 w 27"/>
                  <a:gd name="T13" fmla="*/ 20 h 20"/>
                  <a:gd name="T14" fmla="*/ 1 w 2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1" y="20"/>
                    </a:move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8" name="Freeform 36864"/>
              <p:cNvSpPr>
                <a:spLocks/>
              </p:cNvSpPr>
              <p:nvPr/>
            </p:nvSpPr>
            <p:spPr bwMode="auto">
              <a:xfrm>
                <a:off x="3560" y="2255"/>
                <a:ext cx="46" cy="54"/>
              </a:xfrm>
              <a:custGeom>
                <a:avLst/>
                <a:gdLst>
                  <a:gd name="T0" fmla="*/ 0 w 17"/>
                  <a:gd name="T1" fmla="*/ 20 h 20"/>
                  <a:gd name="T2" fmla="*/ 0 w 17"/>
                  <a:gd name="T3" fmla="*/ 20 h 20"/>
                  <a:gd name="T4" fmla="*/ 0 w 17"/>
                  <a:gd name="T5" fmla="*/ 19 h 20"/>
                  <a:gd name="T6" fmla="*/ 17 w 17"/>
                  <a:gd name="T7" fmla="*/ 0 h 20"/>
                  <a:gd name="T8" fmla="*/ 17 w 17"/>
                  <a:gd name="T9" fmla="*/ 0 h 20"/>
                  <a:gd name="T10" fmla="*/ 17 w 17"/>
                  <a:gd name="T11" fmla="*/ 0 h 20"/>
                  <a:gd name="T12" fmla="*/ 1 w 17"/>
                  <a:gd name="T13" fmla="*/ 20 h 20"/>
                  <a:gd name="T14" fmla="*/ 0 w 1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39" name="Freeform 36865"/>
              <p:cNvSpPr>
                <a:spLocks/>
              </p:cNvSpPr>
              <p:nvPr/>
            </p:nvSpPr>
            <p:spPr bwMode="auto">
              <a:xfrm>
                <a:off x="3442" y="2261"/>
                <a:ext cx="121" cy="48"/>
              </a:xfrm>
              <a:custGeom>
                <a:avLst/>
                <a:gdLst>
                  <a:gd name="T0" fmla="*/ 44 w 45"/>
                  <a:gd name="T1" fmla="*/ 18 h 18"/>
                  <a:gd name="T2" fmla="*/ 44 w 45"/>
                  <a:gd name="T3" fmla="*/ 18 h 18"/>
                  <a:gd name="T4" fmla="*/ 0 w 45"/>
                  <a:gd name="T5" fmla="*/ 0 h 18"/>
                  <a:gd name="T6" fmla="*/ 0 w 45"/>
                  <a:gd name="T7" fmla="*/ 0 h 18"/>
                  <a:gd name="T8" fmla="*/ 0 w 45"/>
                  <a:gd name="T9" fmla="*/ 0 h 18"/>
                  <a:gd name="T10" fmla="*/ 45 w 45"/>
                  <a:gd name="T11" fmla="*/ 17 h 18"/>
                  <a:gd name="T12" fmla="*/ 45 w 45"/>
                  <a:gd name="T13" fmla="*/ 18 h 18"/>
                  <a:gd name="T14" fmla="*/ 44 w 4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8">
                    <a:moveTo>
                      <a:pt x="44" y="18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4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0" name="Freeform 36866"/>
              <p:cNvSpPr>
                <a:spLocks/>
              </p:cNvSpPr>
              <p:nvPr/>
            </p:nvSpPr>
            <p:spPr bwMode="auto">
              <a:xfrm>
                <a:off x="3472" y="2290"/>
                <a:ext cx="118" cy="3"/>
              </a:xfrm>
              <a:custGeom>
                <a:avLst/>
                <a:gdLst>
                  <a:gd name="T0" fmla="*/ 44 w 44"/>
                  <a:gd name="T1" fmla="*/ 1 h 1"/>
                  <a:gd name="T2" fmla="*/ 44 w 44"/>
                  <a:gd name="T3" fmla="*/ 1 h 1"/>
                  <a:gd name="T4" fmla="*/ 0 w 44"/>
                  <a:gd name="T5" fmla="*/ 0 h 1"/>
                  <a:gd name="T6" fmla="*/ 0 w 44"/>
                  <a:gd name="T7" fmla="*/ 0 h 1"/>
                  <a:gd name="T8" fmla="*/ 0 w 44"/>
                  <a:gd name="T9" fmla="*/ 0 h 1"/>
                  <a:gd name="T10" fmla="*/ 44 w 44"/>
                  <a:gd name="T11" fmla="*/ 0 h 1"/>
                  <a:gd name="T12" fmla="*/ 44 w 44"/>
                  <a:gd name="T13" fmla="*/ 1 h 1"/>
                  <a:gd name="T14" fmla="*/ 44 w 4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">
                    <a:moveTo>
                      <a:pt x="44" y="1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1" name="Freeform 36867"/>
              <p:cNvSpPr>
                <a:spLocks/>
              </p:cNvSpPr>
              <p:nvPr/>
            </p:nvSpPr>
            <p:spPr bwMode="auto">
              <a:xfrm>
                <a:off x="3496" y="2290"/>
                <a:ext cx="94" cy="9"/>
              </a:xfrm>
              <a:custGeom>
                <a:avLst/>
                <a:gdLst>
                  <a:gd name="T0" fmla="*/ 1 w 35"/>
                  <a:gd name="T1" fmla="*/ 3 h 3"/>
                  <a:gd name="T2" fmla="*/ 0 w 35"/>
                  <a:gd name="T3" fmla="*/ 3 h 3"/>
                  <a:gd name="T4" fmla="*/ 1 w 35"/>
                  <a:gd name="T5" fmla="*/ 3 h 3"/>
                  <a:gd name="T6" fmla="*/ 35 w 35"/>
                  <a:gd name="T7" fmla="*/ 0 h 3"/>
                  <a:gd name="T8" fmla="*/ 35 w 35"/>
                  <a:gd name="T9" fmla="*/ 1 h 3"/>
                  <a:gd name="T10" fmla="*/ 35 w 35"/>
                  <a:gd name="T11" fmla="*/ 1 h 3"/>
                  <a:gd name="T12" fmla="*/ 1 w 35"/>
                  <a:gd name="T13" fmla="*/ 3 h 3"/>
                  <a:gd name="T14" fmla="*/ 1 w 3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2" name="Freeform 36868"/>
              <p:cNvSpPr>
                <a:spLocks/>
              </p:cNvSpPr>
              <p:nvPr/>
            </p:nvSpPr>
            <p:spPr bwMode="auto">
              <a:xfrm>
                <a:off x="3445" y="2221"/>
                <a:ext cx="27" cy="48"/>
              </a:xfrm>
              <a:custGeom>
                <a:avLst/>
                <a:gdLst>
                  <a:gd name="T0" fmla="*/ 10 w 10"/>
                  <a:gd name="T1" fmla="*/ 18 h 18"/>
                  <a:gd name="T2" fmla="*/ 10 w 10"/>
                  <a:gd name="T3" fmla="*/ 18 h 18"/>
                  <a:gd name="T4" fmla="*/ 0 w 10"/>
                  <a:gd name="T5" fmla="*/ 0 h 18"/>
                  <a:gd name="T6" fmla="*/ 0 w 10"/>
                  <a:gd name="T7" fmla="*/ 0 h 18"/>
                  <a:gd name="T8" fmla="*/ 0 w 10"/>
                  <a:gd name="T9" fmla="*/ 0 h 18"/>
                  <a:gd name="T10" fmla="*/ 10 w 10"/>
                  <a:gd name="T11" fmla="*/ 18 h 18"/>
                  <a:gd name="T12" fmla="*/ 10 w 10"/>
                  <a:gd name="T13" fmla="*/ 18 h 18"/>
                  <a:gd name="T14" fmla="*/ 10 w 1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10" y="18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3" name="Freeform 36869"/>
              <p:cNvSpPr>
                <a:spLocks/>
              </p:cNvSpPr>
              <p:nvPr/>
            </p:nvSpPr>
            <p:spPr bwMode="auto">
              <a:xfrm>
                <a:off x="3472" y="2269"/>
                <a:ext cx="27" cy="30"/>
              </a:xfrm>
              <a:custGeom>
                <a:avLst/>
                <a:gdLst>
                  <a:gd name="T0" fmla="*/ 10 w 10"/>
                  <a:gd name="T1" fmla="*/ 11 h 11"/>
                  <a:gd name="T2" fmla="*/ 9 w 10"/>
                  <a:gd name="T3" fmla="*/ 11 h 11"/>
                  <a:gd name="T4" fmla="*/ 0 w 10"/>
                  <a:gd name="T5" fmla="*/ 0 h 11"/>
                  <a:gd name="T6" fmla="*/ 0 w 10"/>
                  <a:gd name="T7" fmla="*/ 0 h 11"/>
                  <a:gd name="T8" fmla="*/ 0 w 10"/>
                  <a:gd name="T9" fmla="*/ 0 h 11"/>
                  <a:gd name="T10" fmla="*/ 10 w 10"/>
                  <a:gd name="T11" fmla="*/ 11 h 11"/>
                  <a:gd name="T12" fmla="*/ 10 w 10"/>
                  <a:gd name="T13" fmla="*/ 11 h 11"/>
                  <a:gd name="T14" fmla="*/ 10 w 1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10" y="11"/>
                      <a:pt x="10" y="11"/>
                      <a:pt x="9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4" name="Freeform 36870"/>
              <p:cNvSpPr>
                <a:spLocks/>
              </p:cNvSpPr>
              <p:nvPr/>
            </p:nvSpPr>
            <p:spPr bwMode="auto">
              <a:xfrm>
                <a:off x="3421" y="2172"/>
                <a:ext cx="53" cy="118"/>
              </a:xfrm>
              <a:custGeom>
                <a:avLst/>
                <a:gdLst>
                  <a:gd name="T0" fmla="*/ 19 w 20"/>
                  <a:gd name="T1" fmla="*/ 44 h 44"/>
                  <a:gd name="T2" fmla="*/ 19 w 20"/>
                  <a:gd name="T3" fmla="*/ 44 h 44"/>
                  <a:gd name="T4" fmla="*/ 0 w 20"/>
                  <a:gd name="T5" fmla="*/ 0 h 44"/>
                  <a:gd name="T6" fmla="*/ 1 w 20"/>
                  <a:gd name="T7" fmla="*/ 0 h 44"/>
                  <a:gd name="T8" fmla="*/ 1 w 20"/>
                  <a:gd name="T9" fmla="*/ 0 h 44"/>
                  <a:gd name="T10" fmla="*/ 20 w 20"/>
                  <a:gd name="T11" fmla="*/ 44 h 44"/>
                  <a:gd name="T12" fmla="*/ 19 w 20"/>
                  <a:gd name="T13" fmla="*/ 44 h 44"/>
                  <a:gd name="T14" fmla="*/ 19 w 20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4">
                    <a:moveTo>
                      <a:pt x="19" y="44"/>
                    </a:moveTo>
                    <a:cubicBezTo>
                      <a:pt x="19" y="44"/>
                      <a:pt x="19" y="44"/>
                      <a:pt x="19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5" name="Freeform 36871"/>
              <p:cNvSpPr>
                <a:spLocks/>
              </p:cNvSpPr>
              <p:nvPr/>
            </p:nvSpPr>
            <p:spPr bwMode="auto">
              <a:xfrm>
                <a:off x="3424" y="2218"/>
                <a:ext cx="88" cy="94"/>
              </a:xfrm>
              <a:custGeom>
                <a:avLst/>
                <a:gdLst>
                  <a:gd name="T0" fmla="*/ 33 w 33"/>
                  <a:gd name="T1" fmla="*/ 35 h 35"/>
                  <a:gd name="T2" fmla="*/ 32 w 33"/>
                  <a:gd name="T3" fmla="*/ 35 h 35"/>
                  <a:gd name="T4" fmla="*/ 0 w 33"/>
                  <a:gd name="T5" fmla="*/ 0 h 35"/>
                  <a:gd name="T6" fmla="*/ 0 w 33"/>
                  <a:gd name="T7" fmla="*/ 0 h 35"/>
                  <a:gd name="T8" fmla="*/ 1 w 33"/>
                  <a:gd name="T9" fmla="*/ 0 h 35"/>
                  <a:gd name="T10" fmla="*/ 33 w 33"/>
                  <a:gd name="T11" fmla="*/ 35 h 35"/>
                  <a:gd name="T12" fmla="*/ 33 w 33"/>
                  <a:gd name="T13" fmla="*/ 35 h 35"/>
                  <a:gd name="T14" fmla="*/ 33 w 33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5">
                    <a:moveTo>
                      <a:pt x="33" y="35"/>
                    </a:moveTo>
                    <a:cubicBezTo>
                      <a:pt x="33" y="35"/>
                      <a:pt x="33" y="35"/>
                      <a:pt x="32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6" name="Freeform 36872"/>
              <p:cNvSpPr>
                <a:spLocks/>
              </p:cNvSpPr>
              <p:nvPr/>
            </p:nvSpPr>
            <p:spPr bwMode="auto">
              <a:xfrm>
                <a:off x="3552" y="2253"/>
                <a:ext cx="91" cy="83"/>
              </a:xfrm>
              <a:custGeom>
                <a:avLst/>
                <a:gdLst>
                  <a:gd name="T0" fmla="*/ 1 w 34"/>
                  <a:gd name="T1" fmla="*/ 31 h 31"/>
                  <a:gd name="T2" fmla="*/ 0 w 34"/>
                  <a:gd name="T3" fmla="*/ 31 h 31"/>
                  <a:gd name="T4" fmla="*/ 0 w 34"/>
                  <a:gd name="T5" fmla="*/ 31 h 31"/>
                  <a:gd name="T6" fmla="*/ 33 w 34"/>
                  <a:gd name="T7" fmla="*/ 0 h 31"/>
                  <a:gd name="T8" fmla="*/ 33 w 34"/>
                  <a:gd name="T9" fmla="*/ 0 h 31"/>
                  <a:gd name="T10" fmla="*/ 33 w 34"/>
                  <a:gd name="T11" fmla="*/ 1 h 31"/>
                  <a:gd name="T12" fmla="*/ 1 w 34"/>
                  <a:gd name="T13" fmla="*/ 31 h 31"/>
                  <a:gd name="T14" fmla="*/ 1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1" y="31"/>
                    </a:moveTo>
                    <a:cubicBezTo>
                      <a:pt x="1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7" name="Freeform 36873"/>
              <p:cNvSpPr>
                <a:spLocks/>
              </p:cNvSpPr>
              <p:nvPr/>
            </p:nvSpPr>
            <p:spPr bwMode="auto">
              <a:xfrm>
                <a:off x="3509" y="2312"/>
                <a:ext cx="115" cy="43"/>
              </a:xfrm>
              <a:custGeom>
                <a:avLst/>
                <a:gdLst>
                  <a:gd name="T0" fmla="*/ 43 w 43"/>
                  <a:gd name="T1" fmla="*/ 16 h 16"/>
                  <a:gd name="T2" fmla="*/ 43 w 43"/>
                  <a:gd name="T3" fmla="*/ 16 h 16"/>
                  <a:gd name="T4" fmla="*/ 1 w 43"/>
                  <a:gd name="T5" fmla="*/ 0 h 16"/>
                  <a:gd name="T6" fmla="*/ 0 w 43"/>
                  <a:gd name="T7" fmla="*/ 0 h 16"/>
                  <a:gd name="T8" fmla="*/ 1 w 43"/>
                  <a:gd name="T9" fmla="*/ 0 h 16"/>
                  <a:gd name="T10" fmla="*/ 43 w 43"/>
                  <a:gd name="T11" fmla="*/ 15 h 16"/>
                  <a:gd name="T12" fmla="*/ 43 w 43"/>
                  <a:gd name="T13" fmla="*/ 15 h 16"/>
                  <a:gd name="T14" fmla="*/ 43 w 4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6">
                    <a:moveTo>
                      <a:pt x="43" y="16"/>
                    </a:moveTo>
                    <a:cubicBezTo>
                      <a:pt x="43" y="16"/>
                      <a:pt x="43" y="16"/>
                      <a:pt x="43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6"/>
                      <a:pt x="43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8" name="Freeform 36874"/>
              <p:cNvSpPr>
                <a:spLocks/>
              </p:cNvSpPr>
              <p:nvPr/>
            </p:nvSpPr>
            <p:spPr bwMode="auto">
              <a:xfrm>
                <a:off x="3624" y="2336"/>
                <a:ext cx="108" cy="19"/>
              </a:xfrm>
              <a:custGeom>
                <a:avLst/>
                <a:gdLst>
                  <a:gd name="T0" fmla="*/ 0 w 40"/>
                  <a:gd name="T1" fmla="*/ 7 h 7"/>
                  <a:gd name="T2" fmla="*/ 0 w 40"/>
                  <a:gd name="T3" fmla="*/ 6 h 7"/>
                  <a:gd name="T4" fmla="*/ 0 w 40"/>
                  <a:gd name="T5" fmla="*/ 6 h 7"/>
                  <a:gd name="T6" fmla="*/ 40 w 40"/>
                  <a:gd name="T7" fmla="*/ 0 h 7"/>
                  <a:gd name="T8" fmla="*/ 40 w 40"/>
                  <a:gd name="T9" fmla="*/ 0 h 7"/>
                  <a:gd name="T10" fmla="*/ 40 w 40"/>
                  <a:gd name="T11" fmla="*/ 0 h 7"/>
                  <a:gd name="T12" fmla="*/ 0 w 40"/>
                  <a:gd name="T13" fmla="*/ 7 h 7"/>
                  <a:gd name="T14" fmla="*/ 0 w 4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">
                    <a:moveTo>
                      <a:pt x="0" y="7"/>
                    </a:move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49" name="Freeform 36875"/>
              <p:cNvSpPr>
                <a:spLocks/>
              </p:cNvSpPr>
              <p:nvPr/>
            </p:nvSpPr>
            <p:spPr bwMode="auto">
              <a:xfrm>
                <a:off x="3689" y="2204"/>
                <a:ext cx="43" cy="132"/>
              </a:xfrm>
              <a:custGeom>
                <a:avLst/>
                <a:gdLst>
                  <a:gd name="T0" fmla="*/ 16 w 16"/>
                  <a:gd name="T1" fmla="*/ 49 h 49"/>
                  <a:gd name="T2" fmla="*/ 15 w 16"/>
                  <a:gd name="T3" fmla="*/ 49 h 49"/>
                  <a:gd name="T4" fmla="*/ 0 w 16"/>
                  <a:gd name="T5" fmla="*/ 0 h 49"/>
                  <a:gd name="T6" fmla="*/ 1 w 16"/>
                  <a:gd name="T7" fmla="*/ 0 h 49"/>
                  <a:gd name="T8" fmla="*/ 1 w 16"/>
                  <a:gd name="T9" fmla="*/ 0 h 49"/>
                  <a:gd name="T10" fmla="*/ 16 w 16"/>
                  <a:gd name="T11" fmla="*/ 49 h 49"/>
                  <a:gd name="T12" fmla="*/ 16 w 16"/>
                  <a:gd name="T13" fmla="*/ 49 h 49"/>
                  <a:gd name="T14" fmla="*/ 16 w 16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9">
                    <a:moveTo>
                      <a:pt x="16" y="49"/>
                    </a:moveTo>
                    <a:cubicBezTo>
                      <a:pt x="16" y="49"/>
                      <a:pt x="15" y="49"/>
                      <a:pt x="15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0" name="Freeform 36876"/>
              <p:cNvSpPr>
                <a:spLocks/>
              </p:cNvSpPr>
              <p:nvPr/>
            </p:nvSpPr>
            <p:spPr bwMode="auto">
              <a:xfrm>
                <a:off x="3689" y="2204"/>
                <a:ext cx="91" cy="70"/>
              </a:xfrm>
              <a:custGeom>
                <a:avLst/>
                <a:gdLst>
                  <a:gd name="T0" fmla="*/ 33 w 34"/>
                  <a:gd name="T1" fmla="*/ 26 h 26"/>
                  <a:gd name="T2" fmla="*/ 33 w 34"/>
                  <a:gd name="T3" fmla="*/ 26 h 26"/>
                  <a:gd name="T4" fmla="*/ 1 w 34"/>
                  <a:gd name="T5" fmla="*/ 1 h 26"/>
                  <a:gd name="T6" fmla="*/ 1 w 34"/>
                  <a:gd name="T7" fmla="*/ 0 h 26"/>
                  <a:gd name="T8" fmla="*/ 1 w 34"/>
                  <a:gd name="T9" fmla="*/ 0 h 26"/>
                  <a:gd name="T10" fmla="*/ 34 w 34"/>
                  <a:gd name="T11" fmla="*/ 25 h 26"/>
                  <a:gd name="T12" fmla="*/ 34 w 34"/>
                  <a:gd name="T13" fmla="*/ 25 h 26"/>
                  <a:gd name="T14" fmla="*/ 33 w 3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6">
                    <a:moveTo>
                      <a:pt x="33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3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1" name="Freeform 36877"/>
              <p:cNvSpPr>
                <a:spLocks/>
              </p:cNvSpPr>
              <p:nvPr/>
            </p:nvSpPr>
            <p:spPr bwMode="auto">
              <a:xfrm>
                <a:off x="3707" y="2272"/>
                <a:ext cx="73" cy="10"/>
              </a:xfrm>
              <a:custGeom>
                <a:avLst/>
                <a:gdLst>
                  <a:gd name="T0" fmla="*/ 0 w 27"/>
                  <a:gd name="T1" fmla="*/ 4 h 4"/>
                  <a:gd name="T2" fmla="*/ 0 w 27"/>
                  <a:gd name="T3" fmla="*/ 4 h 4"/>
                  <a:gd name="T4" fmla="*/ 0 w 27"/>
                  <a:gd name="T5" fmla="*/ 4 h 4"/>
                  <a:gd name="T6" fmla="*/ 26 w 27"/>
                  <a:gd name="T7" fmla="*/ 0 h 4"/>
                  <a:gd name="T8" fmla="*/ 27 w 27"/>
                  <a:gd name="T9" fmla="*/ 0 h 4"/>
                  <a:gd name="T10" fmla="*/ 26 w 27"/>
                  <a:gd name="T11" fmla="*/ 1 h 4"/>
                  <a:gd name="T12" fmla="*/ 0 w 27"/>
                  <a:gd name="T13" fmla="*/ 4 h 4"/>
                  <a:gd name="T14" fmla="*/ 0 w 2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2" name="Freeform 36878"/>
              <p:cNvSpPr>
                <a:spLocks/>
              </p:cNvSpPr>
              <p:nvPr/>
            </p:nvSpPr>
            <p:spPr bwMode="auto">
              <a:xfrm>
                <a:off x="3587" y="2253"/>
                <a:ext cx="56" cy="94"/>
              </a:xfrm>
              <a:custGeom>
                <a:avLst/>
                <a:gdLst>
                  <a:gd name="T0" fmla="*/ 1 w 21"/>
                  <a:gd name="T1" fmla="*/ 35 h 35"/>
                  <a:gd name="T2" fmla="*/ 0 w 21"/>
                  <a:gd name="T3" fmla="*/ 35 h 35"/>
                  <a:gd name="T4" fmla="*/ 0 w 21"/>
                  <a:gd name="T5" fmla="*/ 34 h 35"/>
                  <a:gd name="T6" fmla="*/ 20 w 21"/>
                  <a:gd name="T7" fmla="*/ 0 h 35"/>
                  <a:gd name="T8" fmla="*/ 20 w 21"/>
                  <a:gd name="T9" fmla="*/ 0 h 35"/>
                  <a:gd name="T10" fmla="*/ 20 w 21"/>
                  <a:gd name="T11" fmla="*/ 1 h 35"/>
                  <a:gd name="T12" fmla="*/ 1 w 21"/>
                  <a:gd name="T13" fmla="*/ 34 h 35"/>
                  <a:gd name="T14" fmla="*/ 1 w 21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5">
                    <a:moveTo>
                      <a:pt x="1" y="35"/>
                    </a:moveTo>
                    <a:cubicBezTo>
                      <a:pt x="1" y="35"/>
                      <a:pt x="0" y="35"/>
                      <a:pt x="0" y="35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1"/>
                      <a:pt x="20" y="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3" name="Freeform 36879"/>
              <p:cNvSpPr>
                <a:spLocks/>
              </p:cNvSpPr>
              <p:nvPr/>
            </p:nvSpPr>
            <p:spPr bwMode="auto">
              <a:xfrm>
                <a:off x="3584" y="2245"/>
                <a:ext cx="6" cy="102"/>
              </a:xfrm>
              <a:custGeom>
                <a:avLst/>
                <a:gdLst>
                  <a:gd name="T0" fmla="*/ 2 w 2"/>
                  <a:gd name="T1" fmla="*/ 38 h 38"/>
                  <a:gd name="T2" fmla="*/ 1 w 2"/>
                  <a:gd name="T3" fmla="*/ 37 h 38"/>
                  <a:gd name="T4" fmla="*/ 0 w 2"/>
                  <a:gd name="T5" fmla="*/ 0 h 38"/>
                  <a:gd name="T6" fmla="*/ 1 w 2"/>
                  <a:gd name="T7" fmla="*/ 0 h 38"/>
                  <a:gd name="T8" fmla="*/ 1 w 2"/>
                  <a:gd name="T9" fmla="*/ 0 h 38"/>
                  <a:gd name="T10" fmla="*/ 2 w 2"/>
                  <a:gd name="T11" fmla="*/ 37 h 38"/>
                  <a:gd name="T12" fmla="*/ 2 w 2"/>
                  <a:gd name="T13" fmla="*/ 38 h 38"/>
                  <a:gd name="T14" fmla="*/ 2 w 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8">
                    <a:moveTo>
                      <a:pt x="2" y="38"/>
                    </a:moveTo>
                    <a:cubicBezTo>
                      <a:pt x="1" y="38"/>
                      <a:pt x="1" y="37"/>
                      <a:pt x="1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4" name="Freeform 36880"/>
              <p:cNvSpPr>
                <a:spLocks/>
              </p:cNvSpPr>
              <p:nvPr/>
            </p:nvSpPr>
            <p:spPr bwMode="auto">
              <a:xfrm>
                <a:off x="3552" y="2245"/>
                <a:ext cx="35" cy="91"/>
              </a:xfrm>
              <a:custGeom>
                <a:avLst/>
                <a:gdLst>
                  <a:gd name="T0" fmla="*/ 1 w 13"/>
                  <a:gd name="T1" fmla="*/ 34 h 34"/>
                  <a:gd name="T2" fmla="*/ 1 w 13"/>
                  <a:gd name="T3" fmla="*/ 34 h 34"/>
                  <a:gd name="T4" fmla="*/ 0 w 13"/>
                  <a:gd name="T5" fmla="*/ 34 h 34"/>
                  <a:gd name="T6" fmla="*/ 12 w 13"/>
                  <a:gd name="T7" fmla="*/ 0 h 34"/>
                  <a:gd name="T8" fmla="*/ 13 w 13"/>
                  <a:gd name="T9" fmla="*/ 0 h 34"/>
                  <a:gd name="T10" fmla="*/ 13 w 13"/>
                  <a:gd name="T11" fmla="*/ 0 h 34"/>
                  <a:gd name="T12" fmla="*/ 1 w 13"/>
                  <a:gd name="T13" fmla="*/ 34 h 34"/>
                  <a:gd name="T14" fmla="*/ 1 w 1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5" name="Freeform 36881"/>
              <p:cNvSpPr>
                <a:spLocks/>
              </p:cNvSpPr>
              <p:nvPr/>
            </p:nvSpPr>
            <p:spPr bwMode="auto">
              <a:xfrm>
                <a:off x="3565" y="2239"/>
                <a:ext cx="25" cy="108"/>
              </a:xfrm>
              <a:custGeom>
                <a:avLst/>
                <a:gdLst>
                  <a:gd name="T0" fmla="*/ 9 w 9"/>
                  <a:gd name="T1" fmla="*/ 40 h 40"/>
                  <a:gd name="T2" fmla="*/ 8 w 9"/>
                  <a:gd name="T3" fmla="*/ 39 h 40"/>
                  <a:gd name="T4" fmla="*/ 1 w 9"/>
                  <a:gd name="T5" fmla="*/ 0 h 40"/>
                  <a:gd name="T6" fmla="*/ 1 w 9"/>
                  <a:gd name="T7" fmla="*/ 0 h 40"/>
                  <a:gd name="T8" fmla="*/ 1 w 9"/>
                  <a:gd name="T9" fmla="*/ 0 h 40"/>
                  <a:gd name="T10" fmla="*/ 9 w 9"/>
                  <a:gd name="T11" fmla="*/ 39 h 40"/>
                  <a:gd name="T12" fmla="*/ 9 w 9"/>
                  <a:gd name="T13" fmla="*/ 40 h 40"/>
                  <a:gd name="T14" fmla="*/ 9 w 9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0">
                    <a:moveTo>
                      <a:pt x="9" y="40"/>
                    </a:moveTo>
                    <a:cubicBezTo>
                      <a:pt x="8" y="40"/>
                      <a:pt x="8" y="39"/>
                      <a:pt x="8" y="3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6" name="Freeform 36882"/>
              <p:cNvSpPr>
                <a:spLocks/>
              </p:cNvSpPr>
              <p:nvPr/>
            </p:nvSpPr>
            <p:spPr bwMode="auto">
              <a:xfrm>
                <a:off x="3547" y="2226"/>
                <a:ext cx="77" cy="129"/>
              </a:xfrm>
              <a:custGeom>
                <a:avLst/>
                <a:gdLst>
                  <a:gd name="T0" fmla="*/ 29 w 29"/>
                  <a:gd name="T1" fmla="*/ 48 h 48"/>
                  <a:gd name="T2" fmla="*/ 29 w 29"/>
                  <a:gd name="T3" fmla="*/ 47 h 48"/>
                  <a:gd name="T4" fmla="*/ 0 w 29"/>
                  <a:gd name="T5" fmla="*/ 1 h 48"/>
                  <a:gd name="T6" fmla="*/ 0 w 29"/>
                  <a:gd name="T7" fmla="*/ 0 h 48"/>
                  <a:gd name="T8" fmla="*/ 1 w 29"/>
                  <a:gd name="T9" fmla="*/ 0 h 48"/>
                  <a:gd name="T10" fmla="*/ 29 w 29"/>
                  <a:gd name="T11" fmla="*/ 47 h 48"/>
                  <a:gd name="T12" fmla="*/ 29 w 29"/>
                  <a:gd name="T13" fmla="*/ 47 h 48"/>
                  <a:gd name="T14" fmla="*/ 29 w 29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8">
                    <a:moveTo>
                      <a:pt x="29" y="48"/>
                    </a:moveTo>
                    <a:cubicBezTo>
                      <a:pt x="29" y="48"/>
                      <a:pt x="29" y="47"/>
                      <a:pt x="29" y="4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8"/>
                      <a:pt x="29" y="48"/>
                      <a:pt x="29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7" name="Freeform 36883"/>
              <p:cNvSpPr>
                <a:spLocks/>
              </p:cNvSpPr>
              <p:nvPr/>
            </p:nvSpPr>
            <p:spPr bwMode="auto">
              <a:xfrm>
                <a:off x="3584" y="2245"/>
                <a:ext cx="89" cy="126"/>
              </a:xfrm>
              <a:custGeom>
                <a:avLst/>
                <a:gdLst>
                  <a:gd name="T0" fmla="*/ 33 w 33"/>
                  <a:gd name="T1" fmla="*/ 47 h 47"/>
                  <a:gd name="T2" fmla="*/ 33 w 33"/>
                  <a:gd name="T3" fmla="*/ 47 h 47"/>
                  <a:gd name="T4" fmla="*/ 0 w 33"/>
                  <a:gd name="T5" fmla="*/ 0 h 47"/>
                  <a:gd name="T6" fmla="*/ 0 w 33"/>
                  <a:gd name="T7" fmla="*/ 0 h 47"/>
                  <a:gd name="T8" fmla="*/ 1 w 33"/>
                  <a:gd name="T9" fmla="*/ 0 h 47"/>
                  <a:gd name="T10" fmla="*/ 33 w 33"/>
                  <a:gd name="T11" fmla="*/ 46 h 47"/>
                  <a:gd name="T12" fmla="*/ 33 w 33"/>
                  <a:gd name="T13" fmla="*/ 47 h 47"/>
                  <a:gd name="T14" fmla="*/ 33 w 33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8" name="Freeform 36884"/>
              <p:cNvSpPr>
                <a:spLocks/>
              </p:cNvSpPr>
              <p:nvPr/>
            </p:nvSpPr>
            <p:spPr bwMode="auto">
              <a:xfrm>
                <a:off x="3646" y="2334"/>
                <a:ext cx="48" cy="61"/>
              </a:xfrm>
              <a:custGeom>
                <a:avLst/>
                <a:gdLst>
                  <a:gd name="T0" fmla="*/ 0 w 18"/>
                  <a:gd name="T1" fmla="*/ 23 h 23"/>
                  <a:gd name="T2" fmla="*/ 0 w 18"/>
                  <a:gd name="T3" fmla="*/ 23 h 23"/>
                  <a:gd name="T4" fmla="*/ 0 w 18"/>
                  <a:gd name="T5" fmla="*/ 23 h 23"/>
                  <a:gd name="T6" fmla="*/ 17 w 18"/>
                  <a:gd name="T7" fmla="*/ 0 h 23"/>
                  <a:gd name="T8" fmla="*/ 18 w 18"/>
                  <a:gd name="T9" fmla="*/ 0 h 23"/>
                  <a:gd name="T10" fmla="*/ 18 w 18"/>
                  <a:gd name="T11" fmla="*/ 1 h 23"/>
                  <a:gd name="T12" fmla="*/ 0 w 18"/>
                  <a:gd name="T13" fmla="*/ 23 h 23"/>
                  <a:gd name="T14" fmla="*/ 0 w 1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59" name="Freeform 36885"/>
              <p:cNvSpPr>
                <a:spLocks/>
              </p:cNvSpPr>
              <p:nvPr/>
            </p:nvSpPr>
            <p:spPr bwMode="auto">
              <a:xfrm>
                <a:off x="3673" y="2282"/>
                <a:ext cx="34" cy="89"/>
              </a:xfrm>
              <a:custGeom>
                <a:avLst/>
                <a:gdLst>
                  <a:gd name="T0" fmla="*/ 0 w 13"/>
                  <a:gd name="T1" fmla="*/ 33 h 33"/>
                  <a:gd name="T2" fmla="*/ 0 w 13"/>
                  <a:gd name="T3" fmla="*/ 33 h 33"/>
                  <a:gd name="T4" fmla="*/ 0 w 13"/>
                  <a:gd name="T5" fmla="*/ 32 h 33"/>
                  <a:gd name="T6" fmla="*/ 13 w 13"/>
                  <a:gd name="T7" fmla="*/ 0 h 33"/>
                  <a:gd name="T8" fmla="*/ 13 w 13"/>
                  <a:gd name="T9" fmla="*/ 0 h 33"/>
                  <a:gd name="T10" fmla="*/ 13 w 13"/>
                  <a:gd name="T11" fmla="*/ 0 h 33"/>
                  <a:gd name="T12" fmla="*/ 0 w 13"/>
                  <a:gd name="T13" fmla="*/ 32 h 33"/>
                  <a:gd name="T14" fmla="*/ 0 w 1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2"/>
                      <a:pt x="0" y="3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0" name="Freeform 36886"/>
              <p:cNvSpPr>
                <a:spLocks/>
              </p:cNvSpPr>
              <p:nvPr/>
            </p:nvSpPr>
            <p:spPr bwMode="auto">
              <a:xfrm>
                <a:off x="3640" y="2253"/>
                <a:ext cx="92" cy="83"/>
              </a:xfrm>
              <a:custGeom>
                <a:avLst/>
                <a:gdLst>
                  <a:gd name="T0" fmla="*/ 34 w 34"/>
                  <a:gd name="T1" fmla="*/ 31 h 31"/>
                  <a:gd name="T2" fmla="*/ 33 w 34"/>
                  <a:gd name="T3" fmla="*/ 31 h 31"/>
                  <a:gd name="T4" fmla="*/ 0 w 34"/>
                  <a:gd name="T5" fmla="*/ 1 h 31"/>
                  <a:gd name="T6" fmla="*/ 0 w 34"/>
                  <a:gd name="T7" fmla="*/ 0 h 31"/>
                  <a:gd name="T8" fmla="*/ 0 w 34"/>
                  <a:gd name="T9" fmla="*/ 0 h 31"/>
                  <a:gd name="T10" fmla="*/ 34 w 34"/>
                  <a:gd name="T11" fmla="*/ 31 h 31"/>
                  <a:gd name="T12" fmla="*/ 34 w 34"/>
                  <a:gd name="T13" fmla="*/ 31 h 31"/>
                  <a:gd name="T14" fmla="*/ 34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4" y="31"/>
                    </a:moveTo>
                    <a:cubicBezTo>
                      <a:pt x="34" y="31"/>
                      <a:pt x="34" y="31"/>
                      <a:pt x="33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1" name="Freeform 36887"/>
              <p:cNvSpPr>
                <a:spLocks/>
              </p:cNvSpPr>
              <p:nvPr/>
            </p:nvSpPr>
            <p:spPr bwMode="auto">
              <a:xfrm>
                <a:off x="3640" y="2253"/>
                <a:ext cx="116" cy="62"/>
              </a:xfrm>
              <a:custGeom>
                <a:avLst/>
                <a:gdLst>
                  <a:gd name="T0" fmla="*/ 43 w 43"/>
                  <a:gd name="T1" fmla="*/ 23 h 23"/>
                  <a:gd name="T2" fmla="*/ 43 w 43"/>
                  <a:gd name="T3" fmla="*/ 22 h 23"/>
                  <a:gd name="T4" fmla="*/ 0 w 43"/>
                  <a:gd name="T5" fmla="*/ 1 h 23"/>
                  <a:gd name="T6" fmla="*/ 0 w 43"/>
                  <a:gd name="T7" fmla="*/ 0 h 23"/>
                  <a:gd name="T8" fmla="*/ 0 w 43"/>
                  <a:gd name="T9" fmla="*/ 0 h 23"/>
                  <a:gd name="T10" fmla="*/ 43 w 43"/>
                  <a:gd name="T11" fmla="*/ 22 h 23"/>
                  <a:gd name="T12" fmla="*/ 43 w 43"/>
                  <a:gd name="T13" fmla="*/ 22 h 23"/>
                  <a:gd name="T14" fmla="*/ 43 w 4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3">
                    <a:moveTo>
                      <a:pt x="43" y="23"/>
                    </a:moveTo>
                    <a:cubicBezTo>
                      <a:pt x="43" y="23"/>
                      <a:pt x="43" y="22"/>
                      <a:pt x="43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3"/>
                      <a:pt x="43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2" name="Freeform 36888"/>
              <p:cNvSpPr>
                <a:spLocks/>
              </p:cNvSpPr>
              <p:nvPr/>
            </p:nvSpPr>
            <p:spPr bwMode="auto">
              <a:xfrm>
                <a:off x="3753" y="2218"/>
                <a:ext cx="37" cy="97"/>
              </a:xfrm>
              <a:custGeom>
                <a:avLst/>
                <a:gdLst>
                  <a:gd name="T0" fmla="*/ 1 w 14"/>
                  <a:gd name="T1" fmla="*/ 36 h 36"/>
                  <a:gd name="T2" fmla="*/ 1 w 14"/>
                  <a:gd name="T3" fmla="*/ 35 h 36"/>
                  <a:gd name="T4" fmla="*/ 0 w 14"/>
                  <a:gd name="T5" fmla="*/ 35 h 36"/>
                  <a:gd name="T6" fmla="*/ 13 w 14"/>
                  <a:gd name="T7" fmla="*/ 1 h 36"/>
                  <a:gd name="T8" fmla="*/ 14 w 14"/>
                  <a:gd name="T9" fmla="*/ 0 h 36"/>
                  <a:gd name="T10" fmla="*/ 14 w 14"/>
                  <a:gd name="T11" fmla="*/ 1 h 36"/>
                  <a:gd name="T12" fmla="*/ 1 w 14"/>
                  <a:gd name="T13" fmla="*/ 35 h 36"/>
                  <a:gd name="T14" fmla="*/ 1 w 1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6">
                    <a:moveTo>
                      <a:pt x="1" y="36"/>
                    </a:moveTo>
                    <a:cubicBezTo>
                      <a:pt x="1" y="36"/>
                      <a:pt x="1" y="36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3" name="Freeform 36889"/>
              <p:cNvSpPr>
                <a:spLocks/>
              </p:cNvSpPr>
              <p:nvPr/>
            </p:nvSpPr>
            <p:spPr bwMode="auto">
              <a:xfrm>
                <a:off x="3729" y="2218"/>
                <a:ext cx="61" cy="118"/>
              </a:xfrm>
              <a:custGeom>
                <a:avLst/>
                <a:gdLst>
                  <a:gd name="T0" fmla="*/ 1 w 23"/>
                  <a:gd name="T1" fmla="*/ 44 h 44"/>
                  <a:gd name="T2" fmla="*/ 1 w 23"/>
                  <a:gd name="T3" fmla="*/ 44 h 44"/>
                  <a:gd name="T4" fmla="*/ 0 w 23"/>
                  <a:gd name="T5" fmla="*/ 44 h 44"/>
                  <a:gd name="T6" fmla="*/ 22 w 23"/>
                  <a:gd name="T7" fmla="*/ 1 h 44"/>
                  <a:gd name="T8" fmla="*/ 23 w 23"/>
                  <a:gd name="T9" fmla="*/ 1 h 44"/>
                  <a:gd name="T10" fmla="*/ 23 w 23"/>
                  <a:gd name="T11" fmla="*/ 1 h 44"/>
                  <a:gd name="T12" fmla="*/ 1 w 23"/>
                  <a:gd name="T13" fmla="*/ 44 h 44"/>
                  <a:gd name="T14" fmla="*/ 1 w 23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4" name="Freeform 36890"/>
              <p:cNvSpPr>
                <a:spLocks/>
              </p:cNvSpPr>
              <p:nvPr/>
            </p:nvSpPr>
            <p:spPr bwMode="auto">
              <a:xfrm>
                <a:off x="3622" y="2253"/>
                <a:ext cx="110" cy="83"/>
              </a:xfrm>
              <a:custGeom>
                <a:avLst/>
                <a:gdLst>
                  <a:gd name="T0" fmla="*/ 41 w 41"/>
                  <a:gd name="T1" fmla="*/ 31 h 31"/>
                  <a:gd name="T2" fmla="*/ 40 w 41"/>
                  <a:gd name="T3" fmla="*/ 31 h 31"/>
                  <a:gd name="T4" fmla="*/ 0 w 41"/>
                  <a:gd name="T5" fmla="*/ 0 h 31"/>
                  <a:gd name="T6" fmla="*/ 0 w 41"/>
                  <a:gd name="T7" fmla="*/ 0 h 31"/>
                  <a:gd name="T8" fmla="*/ 0 w 41"/>
                  <a:gd name="T9" fmla="*/ 0 h 31"/>
                  <a:gd name="T10" fmla="*/ 41 w 41"/>
                  <a:gd name="T11" fmla="*/ 31 h 31"/>
                  <a:gd name="T12" fmla="*/ 41 w 41"/>
                  <a:gd name="T13" fmla="*/ 31 h 31"/>
                  <a:gd name="T14" fmla="*/ 41 w 41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1">
                    <a:moveTo>
                      <a:pt x="41" y="31"/>
                    </a:moveTo>
                    <a:cubicBezTo>
                      <a:pt x="41" y="31"/>
                      <a:pt x="41" y="31"/>
                      <a:pt x="40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5" name="Freeform 36891"/>
              <p:cNvSpPr>
                <a:spLocks/>
              </p:cNvSpPr>
              <p:nvPr/>
            </p:nvSpPr>
            <p:spPr bwMode="auto">
              <a:xfrm>
                <a:off x="3622" y="2253"/>
                <a:ext cx="80" cy="99"/>
              </a:xfrm>
              <a:custGeom>
                <a:avLst/>
                <a:gdLst>
                  <a:gd name="T0" fmla="*/ 30 w 30"/>
                  <a:gd name="T1" fmla="*/ 37 h 37"/>
                  <a:gd name="T2" fmla="*/ 30 w 30"/>
                  <a:gd name="T3" fmla="*/ 37 h 37"/>
                  <a:gd name="T4" fmla="*/ 0 w 30"/>
                  <a:gd name="T5" fmla="*/ 0 h 37"/>
                  <a:gd name="T6" fmla="*/ 0 w 30"/>
                  <a:gd name="T7" fmla="*/ 0 h 37"/>
                  <a:gd name="T8" fmla="*/ 0 w 30"/>
                  <a:gd name="T9" fmla="*/ 0 h 37"/>
                  <a:gd name="T10" fmla="*/ 30 w 30"/>
                  <a:gd name="T11" fmla="*/ 37 h 37"/>
                  <a:gd name="T12" fmla="*/ 30 w 30"/>
                  <a:gd name="T13" fmla="*/ 37 h 37"/>
                  <a:gd name="T14" fmla="*/ 30 w 3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7">
                    <a:moveTo>
                      <a:pt x="30" y="37"/>
                    </a:moveTo>
                    <a:cubicBezTo>
                      <a:pt x="30" y="37"/>
                      <a:pt x="30" y="37"/>
                      <a:pt x="30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6" name="Freeform 36892"/>
              <p:cNvSpPr>
                <a:spLocks/>
              </p:cNvSpPr>
              <p:nvPr/>
            </p:nvSpPr>
            <p:spPr bwMode="auto">
              <a:xfrm>
                <a:off x="3675" y="2234"/>
                <a:ext cx="27" cy="118"/>
              </a:xfrm>
              <a:custGeom>
                <a:avLst/>
                <a:gdLst>
                  <a:gd name="T0" fmla="*/ 10 w 10"/>
                  <a:gd name="T1" fmla="*/ 44 h 44"/>
                  <a:gd name="T2" fmla="*/ 10 w 10"/>
                  <a:gd name="T3" fmla="*/ 44 h 44"/>
                  <a:gd name="T4" fmla="*/ 1 w 10"/>
                  <a:gd name="T5" fmla="*/ 0 h 44"/>
                  <a:gd name="T6" fmla="*/ 1 w 10"/>
                  <a:gd name="T7" fmla="*/ 0 h 44"/>
                  <a:gd name="T8" fmla="*/ 1 w 10"/>
                  <a:gd name="T9" fmla="*/ 0 h 44"/>
                  <a:gd name="T10" fmla="*/ 10 w 10"/>
                  <a:gd name="T11" fmla="*/ 44 h 44"/>
                  <a:gd name="T12" fmla="*/ 10 w 10"/>
                  <a:gd name="T13" fmla="*/ 44 h 44"/>
                  <a:gd name="T14" fmla="*/ 10 w 10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4">
                    <a:moveTo>
                      <a:pt x="10" y="44"/>
                    </a:moveTo>
                    <a:cubicBezTo>
                      <a:pt x="10" y="44"/>
                      <a:pt x="10" y="44"/>
                      <a:pt x="10" y="4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7" name="Freeform 36893"/>
              <p:cNvSpPr>
                <a:spLocks/>
              </p:cNvSpPr>
              <p:nvPr/>
            </p:nvSpPr>
            <p:spPr bwMode="auto">
              <a:xfrm>
                <a:off x="3675" y="2218"/>
                <a:ext cx="115" cy="19"/>
              </a:xfrm>
              <a:custGeom>
                <a:avLst/>
                <a:gdLst>
                  <a:gd name="T0" fmla="*/ 1 w 43"/>
                  <a:gd name="T1" fmla="*/ 7 h 7"/>
                  <a:gd name="T2" fmla="*/ 1 w 43"/>
                  <a:gd name="T3" fmla="*/ 6 h 7"/>
                  <a:gd name="T4" fmla="*/ 1 w 43"/>
                  <a:gd name="T5" fmla="*/ 6 h 7"/>
                  <a:gd name="T6" fmla="*/ 43 w 43"/>
                  <a:gd name="T7" fmla="*/ 0 h 7"/>
                  <a:gd name="T8" fmla="*/ 43 w 43"/>
                  <a:gd name="T9" fmla="*/ 1 h 7"/>
                  <a:gd name="T10" fmla="*/ 43 w 43"/>
                  <a:gd name="T11" fmla="*/ 1 h 7"/>
                  <a:gd name="T12" fmla="*/ 1 w 43"/>
                  <a:gd name="T13" fmla="*/ 7 h 7"/>
                  <a:gd name="T14" fmla="*/ 1 w 4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7">
                    <a:moveTo>
                      <a:pt x="1" y="7"/>
                    </a:move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8" name="Freeform 36894"/>
              <p:cNvSpPr>
                <a:spLocks/>
              </p:cNvSpPr>
              <p:nvPr/>
            </p:nvSpPr>
            <p:spPr bwMode="auto">
              <a:xfrm>
                <a:off x="3659" y="2218"/>
                <a:ext cx="131" cy="32"/>
              </a:xfrm>
              <a:custGeom>
                <a:avLst/>
                <a:gdLst>
                  <a:gd name="T0" fmla="*/ 1 w 49"/>
                  <a:gd name="T1" fmla="*/ 12 h 12"/>
                  <a:gd name="T2" fmla="*/ 0 w 49"/>
                  <a:gd name="T3" fmla="*/ 12 h 12"/>
                  <a:gd name="T4" fmla="*/ 1 w 49"/>
                  <a:gd name="T5" fmla="*/ 12 h 12"/>
                  <a:gd name="T6" fmla="*/ 49 w 49"/>
                  <a:gd name="T7" fmla="*/ 0 h 12"/>
                  <a:gd name="T8" fmla="*/ 49 w 49"/>
                  <a:gd name="T9" fmla="*/ 1 h 12"/>
                  <a:gd name="T10" fmla="*/ 49 w 49"/>
                  <a:gd name="T11" fmla="*/ 1 h 12"/>
                  <a:gd name="T12" fmla="*/ 1 w 49"/>
                  <a:gd name="T13" fmla="*/ 12 h 12"/>
                  <a:gd name="T14" fmla="*/ 1 w 49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12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69" name="Freeform 36895"/>
              <p:cNvSpPr>
                <a:spLocks/>
              </p:cNvSpPr>
              <p:nvPr/>
            </p:nvSpPr>
            <p:spPr bwMode="auto">
              <a:xfrm>
                <a:off x="3659" y="2250"/>
                <a:ext cx="121" cy="24"/>
              </a:xfrm>
              <a:custGeom>
                <a:avLst/>
                <a:gdLst>
                  <a:gd name="T0" fmla="*/ 44 w 45"/>
                  <a:gd name="T1" fmla="*/ 9 h 9"/>
                  <a:gd name="T2" fmla="*/ 44 w 45"/>
                  <a:gd name="T3" fmla="*/ 9 h 9"/>
                  <a:gd name="T4" fmla="*/ 1 w 45"/>
                  <a:gd name="T5" fmla="*/ 0 h 9"/>
                  <a:gd name="T6" fmla="*/ 0 w 45"/>
                  <a:gd name="T7" fmla="*/ 0 h 9"/>
                  <a:gd name="T8" fmla="*/ 1 w 45"/>
                  <a:gd name="T9" fmla="*/ 0 h 9"/>
                  <a:gd name="T10" fmla="*/ 44 w 45"/>
                  <a:gd name="T11" fmla="*/ 8 h 9"/>
                  <a:gd name="T12" fmla="*/ 45 w 45"/>
                  <a:gd name="T13" fmla="*/ 8 h 9"/>
                  <a:gd name="T14" fmla="*/ 44 w 45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9">
                    <a:moveTo>
                      <a:pt x="44" y="9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9"/>
                      <a:pt x="44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0" name="Freeform 36896"/>
              <p:cNvSpPr>
                <a:spLocks/>
              </p:cNvSpPr>
              <p:nvPr/>
            </p:nvSpPr>
            <p:spPr bwMode="auto">
              <a:xfrm>
                <a:off x="3675" y="2234"/>
                <a:ext cx="105" cy="40"/>
              </a:xfrm>
              <a:custGeom>
                <a:avLst/>
                <a:gdLst>
                  <a:gd name="T0" fmla="*/ 38 w 39"/>
                  <a:gd name="T1" fmla="*/ 15 h 15"/>
                  <a:gd name="T2" fmla="*/ 38 w 39"/>
                  <a:gd name="T3" fmla="*/ 15 h 15"/>
                  <a:gd name="T4" fmla="*/ 1 w 39"/>
                  <a:gd name="T5" fmla="*/ 1 h 15"/>
                  <a:gd name="T6" fmla="*/ 1 w 39"/>
                  <a:gd name="T7" fmla="*/ 0 h 15"/>
                  <a:gd name="T8" fmla="*/ 1 w 39"/>
                  <a:gd name="T9" fmla="*/ 0 h 15"/>
                  <a:gd name="T10" fmla="*/ 39 w 39"/>
                  <a:gd name="T11" fmla="*/ 14 h 15"/>
                  <a:gd name="T12" fmla="*/ 39 w 39"/>
                  <a:gd name="T13" fmla="*/ 14 h 15"/>
                  <a:gd name="T14" fmla="*/ 38 w 3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5">
                    <a:moveTo>
                      <a:pt x="38" y="15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5"/>
                      <a:pt x="39" y="15"/>
                      <a:pt x="38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1" name="Freeform 36897"/>
              <p:cNvSpPr>
                <a:spLocks/>
              </p:cNvSpPr>
              <p:nvPr/>
            </p:nvSpPr>
            <p:spPr bwMode="auto">
              <a:xfrm>
                <a:off x="3675" y="2234"/>
                <a:ext cx="81" cy="81"/>
              </a:xfrm>
              <a:custGeom>
                <a:avLst/>
                <a:gdLst>
                  <a:gd name="T0" fmla="*/ 30 w 30"/>
                  <a:gd name="T1" fmla="*/ 30 h 30"/>
                  <a:gd name="T2" fmla="*/ 29 w 30"/>
                  <a:gd name="T3" fmla="*/ 29 h 30"/>
                  <a:gd name="T4" fmla="*/ 1 w 30"/>
                  <a:gd name="T5" fmla="*/ 1 h 30"/>
                  <a:gd name="T6" fmla="*/ 1 w 30"/>
                  <a:gd name="T7" fmla="*/ 0 h 30"/>
                  <a:gd name="T8" fmla="*/ 1 w 30"/>
                  <a:gd name="T9" fmla="*/ 0 h 30"/>
                  <a:gd name="T10" fmla="*/ 30 w 30"/>
                  <a:gd name="T11" fmla="*/ 29 h 30"/>
                  <a:gd name="T12" fmla="*/ 30 w 30"/>
                  <a:gd name="T13" fmla="*/ 29 h 30"/>
                  <a:gd name="T14" fmla="*/ 30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30"/>
                    </a:moveTo>
                    <a:cubicBezTo>
                      <a:pt x="30" y="30"/>
                      <a:pt x="30" y="29"/>
                      <a:pt x="29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30"/>
                      <a:pt x="3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2" name="Freeform 36898"/>
              <p:cNvSpPr>
                <a:spLocks/>
              </p:cNvSpPr>
              <p:nvPr/>
            </p:nvSpPr>
            <p:spPr bwMode="auto">
              <a:xfrm>
                <a:off x="3691" y="2272"/>
                <a:ext cx="89" cy="64"/>
              </a:xfrm>
              <a:custGeom>
                <a:avLst/>
                <a:gdLst>
                  <a:gd name="T0" fmla="*/ 0 w 33"/>
                  <a:gd name="T1" fmla="*/ 24 h 24"/>
                  <a:gd name="T2" fmla="*/ 0 w 33"/>
                  <a:gd name="T3" fmla="*/ 24 h 24"/>
                  <a:gd name="T4" fmla="*/ 0 w 33"/>
                  <a:gd name="T5" fmla="*/ 23 h 24"/>
                  <a:gd name="T6" fmla="*/ 32 w 33"/>
                  <a:gd name="T7" fmla="*/ 0 h 24"/>
                  <a:gd name="T8" fmla="*/ 33 w 33"/>
                  <a:gd name="T9" fmla="*/ 0 h 24"/>
                  <a:gd name="T10" fmla="*/ 33 w 33"/>
                  <a:gd name="T11" fmla="*/ 1 h 24"/>
                  <a:gd name="T12" fmla="*/ 1 w 33"/>
                  <a:gd name="T13" fmla="*/ 24 h 24"/>
                  <a:gd name="T14" fmla="*/ 0 w 33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3" name="Freeform 36899"/>
              <p:cNvSpPr>
                <a:spLocks/>
              </p:cNvSpPr>
              <p:nvPr/>
            </p:nvSpPr>
            <p:spPr bwMode="auto">
              <a:xfrm>
                <a:off x="3640" y="2204"/>
                <a:ext cx="51" cy="51"/>
              </a:xfrm>
              <a:custGeom>
                <a:avLst/>
                <a:gdLst>
                  <a:gd name="T0" fmla="*/ 0 w 19"/>
                  <a:gd name="T1" fmla="*/ 19 h 19"/>
                  <a:gd name="T2" fmla="*/ 0 w 19"/>
                  <a:gd name="T3" fmla="*/ 19 h 19"/>
                  <a:gd name="T4" fmla="*/ 0 w 19"/>
                  <a:gd name="T5" fmla="*/ 18 h 19"/>
                  <a:gd name="T6" fmla="*/ 19 w 19"/>
                  <a:gd name="T7" fmla="*/ 0 h 19"/>
                  <a:gd name="T8" fmla="*/ 19 w 19"/>
                  <a:gd name="T9" fmla="*/ 0 h 19"/>
                  <a:gd name="T10" fmla="*/ 19 w 19"/>
                  <a:gd name="T11" fmla="*/ 1 h 19"/>
                  <a:gd name="T12" fmla="*/ 0 w 19"/>
                  <a:gd name="T13" fmla="*/ 19 h 19"/>
                  <a:gd name="T14" fmla="*/ 0 w 1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4" name="Freeform 36900"/>
              <p:cNvSpPr>
                <a:spLocks/>
              </p:cNvSpPr>
              <p:nvPr/>
            </p:nvSpPr>
            <p:spPr bwMode="auto">
              <a:xfrm>
                <a:off x="3622" y="2204"/>
                <a:ext cx="69" cy="49"/>
              </a:xfrm>
              <a:custGeom>
                <a:avLst/>
                <a:gdLst>
                  <a:gd name="T0" fmla="*/ 0 w 26"/>
                  <a:gd name="T1" fmla="*/ 18 h 18"/>
                  <a:gd name="T2" fmla="*/ 0 w 26"/>
                  <a:gd name="T3" fmla="*/ 18 h 18"/>
                  <a:gd name="T4" fmla="*/ 0 w 26"/>
                  <a:gd name="T5" fmla="*/ 18 h 18"/>
                  <a:gd name="T6" fmla="*/ 26 w 26"/>
                  <a:gd name="T7" fmla="*/ 0 h 18"/>
                  <a:gd name="T8" fmla="*/ 26 w 26"/>
                  <a:gd name="T9" fmla="*/ 0 h 18"/>
                  <a:gd name="T10" fmla="*/ 26 w 26"/>
                  <a:gd name="T11" fmla="*/ 1 h 18"/>
                  <a:gd name="T12" fmla="*/ 0 w 26"/>
                  <a:gd name="T13" fmla="*/ 18 h 18"/>
                  <a:gd name="T14" fmla="*/ 0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5" name="Freeform 36901"/>
              <p:cNvSpPr>
                <a:spLocks/>
              </p:cNvSpPr>
              <p:nvPr/>
            </p:nvSpPr>
            <p:spPr bwMode="auto">
              <a:xfrm>
                <a:off x="3659" y="2204"/>
                <a:ext cx="32" cy="46"/>
              </a:xfrm>
              <a:custGeom>
                <a:avLst/>
                <a:gdLst>
                  <a:gd name="T0" fmla="*/ 1 w 12"/>
                  <a:gd name="T1" fmla="*/ 17 h 17"/>
                  <a:gd name="T2" fmla="*/ 0 w 12"/>
                  <a:gd name="T3" fmla="*/ 17 h 17"/>
                  <a:gd name="T4" fmla="*/ 0 w 12"/>
                  <a:gd name="T5" fmla="*/ 17 h 17"/>
                  <a:gd name="T6" fmla="*/ 11 w 12"/>
                  <a:gd name="T7" fmla="*/ 0 h 17"/>
                  <a:gd name="T8" fmla="*/ 12 w 12"/>
                  <a:gd name="T9" fmla="*/ 0 h 17"/>
                  <a:gd name="T10" fmla="*/ 12 w 12"/>
                  <a:gd name="T11" fmla="*/ 1 h 17"/>
                  <a:gd name="T12" fmla="*/ 1 w 12"/>
                  <a:gd name="T13" fmla="*/ 17 h 17"/>
                  <a:gd name="T14" fmla="*/ 1 w 1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1" y="17"/>
                    </a:moveTo>
                    <a:cubicBezTo>
                      <a:pt x="1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6" name="Freeform 36902"/>
              <p:cNvSpPr>
                <a:spLocks/>
              </p:cNvSpPr>
              <p:nvPr/>
            </p:nvSpPr>
            <p:spPr bwMode="auto">
              <a:xfrm>
                <a:off x="3640" y="2253"/>
                <a:ext cx="140" cy="21"/>
              </a:xfrm>
              <a:custGeom>
                <a:avLst/>
                <a:gdLst>
                  <a:gd name="T0" fmla="*/ 51 w 52"/>
                  <a:gd name="T1" fmla="*/ 8 h 8"/>
                  <a:gd name="T2" fmla="*/ 51 w 52"/>
                  <a:gd name="T3" fmla="*/ 8 h 8"/>
                  <a:gd name="T4" fmla="*/ 0 w 52"/>
                  <a:gd name="T5" fmla="*/ 1 h 8"/>
                  <a:gd name="T6" fmla="*/ 0 w 52"/>
                  <a:gd name="T7" fmla="*/ 1 h 8"/>
                  <a:gd name="T8" fmla="*/ 0 w 52"/>
                  <a:gd name="T9" fmla="*/ 0 h 8"/>
                  <a:gd name="T10" fmla="*/ 51 w 52"/>
                  <a:gd name="T11" fmla="*/ 7 h 8"/>
                  <a:gd name="T12" fmla="*/ 52 w 52"/>
                  <a:gd name="T13" fmla="*/ 7 h 8"/>
                  <a:gd name="T14" fmla="*/ 51 w 5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8">
                    <a:moveTo>
                      <a:pt x="51" y="8"/>
                    </a:moveTo>
                    <a:cubicBezTo>
                      <a:pt x="51" y="8"/>
                      <a:pt x="51" y="8"/>
                      <a:pt x="51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8"/>
                      <a:pt x="51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7" name="Freeform 36903"/>
              <p:cNvSpPr>
                <a:spLocks/>
              </p:cNvSpPr>
              <p:nvPr/>
            </p:nvSpPr>
            <p:spPr bwMode="auto">
              <a:xfrm>
                <a:off x="3702" y="2272"/>
                <a:ext cx="78" cy="80"/>
              </a:xfrm>
              <a:custGeom>
                <a:avLst/>
                <a:gdLst>
                  <a:gd name="T0" fmla="*/ 0 w 29"/>
                  <a:gd name="T1" fmla="*/ 30 h 30"/>
                  <a:gd name="T2" fmla="*/ 0 w 29"/>
                  <a:gd name="T3" fmla="*/ 30 h 30"/>
                  <a:gd name="T4" fmla="*/ 0 w 29"/>
                  <a:gd name="T5" fmla="*/ 30 h 30"/>
                  <a:gd name="T6" fmla="*/ 28 w 29"/>
                  <a:gd name="T7" fmla="*/ 0 h 30"/>
                  <a:gd name="T8" fmla="*/ 29 w 29"/>
                  <a:gd name="T9" fmla="*/ 0 h 30"/>
                  <a:gd name="T10" fmla="*/ 29 w 29"/>
                  <a:gd name="T11" fmla="*/ 0 h 30"/>
                  <a:gd name="T12" fmla="*/ 0 w 29"/>
                  <a:gd name="T13" fmla="*/ 30 h 30"/>
                  <a:gd name="T14" fmla="*/ 0 w 29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8" name="Freeform 36904"/>
              <p:cNvSpPr>
                <a:spLocks/>
              </p:cNvSpPr>
              <p:nvPr/>
            </p:nvSpPr>
            <p:spPr bwMode="auto">
              <a:xfrm>
                <a:off x="3673" y="2272"/>
                <a:ext cx="107" cy="99"/>
              </a:xfrm>
              <a:custGeom>
                <a:avLst/>
                <a:gdLst>
                  <a:gd name="T0" fmla="*/ 0 w 40"/>
                  <a:gd name="T1" fmla="*/ 37 h 37"/>
                  <a:gd name="T2" fmla="*/ 0 w 40"/>
                  <a:gd name="T3" fmla="*/ 37 h 37"/>
                  <a:gd name="T4" fmla="*/ 0 w 40"/>
                  <a:gd name="T5" fmla="*/ 36 h 37"/>
                  <a:gd name="T6" fmla="*/ 39 w 40"/>
                  <a:gd name="T7" fmla="*/ 0 h 37"/>
                  <a:gd name="T8" fmla="*/ 40 w 40"/>
                  <a:gd name="T9" fmla="*/ 0 h 37"/>
                  <a:gd name="T10" fmla="*/ 40 w 40"/>
                  <a:gd name="T11" fmla="*/ 1 h 37"/>
                  <a:gd name="T12" fmla="*/ 0 w 40"/>
                  <a:gd name="T13" fmla="*/ 37 h 37"/>
                  <a:gd name="T14" fmla="*/ 0 w 4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79" name="Freeform 36905"/>
              <p:cNvSpPr>
                <a:spLocks/>
              </p:cNvSpPr>
              <p:nvPr/>
            </p:nvSpPr>
            <p:spPr bwMode="auto">
              <a:xfrm>
                <a:off x="3691" y="2312"/>
                <a:ext cx="65" cy="24"/>
              </a:xfrm>
              <a:custGeom>
                <a:avLst/>
                <a:gdLst>
                  <a:gd name="T0" fmla="*/ 0 w 24"/>
                  <a:gd name="T1" fmla="*/ 9 h 9"/>
                  <a:gd name="T2" fmla="*/ 0 w 24"/>
                  <a:gd name="T3" fmla="*/ 9 h 9"/>
                  <a:gd name="T4" fmla="*/ 0 w 24"/>
                  <a:gd name="T5" fmla="*/ 8 h 9"/>
                  <a:gd name="T6" fmla="*/ 24 w 24"/>
                  <a:gd name="T7" fmla="*/ 0 h 9"/>
                  <a:gd name="T8" fmla="*/ 24 w 24"/>
                  <a:gd name="T9" fmla="*/ 0 h 9"/>
                  <a:gd name="T10" fmla="*/ 24 w 24"/>
                  <a:gd name="T11" fmla="*/ 0 h 9"/>
                  <a:gd name="T12" fmla="*/ 1 w 24"/>
                  <a:gd name="T13" fmla="*/ 9 h 9"/>
                  <a:gd name="T14" fmla="*/ 0 w 2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0" name="Freeform 36906"/>
              <p:cNvSpPr>
                <a:spLocks/>
              </p:cNvSpPr>
              <p:nvPr/>
            </p:nvSpPr>
            <p:spPr bwMode="auto">
              <a:xfrm>
                <a:off x="3729" y="2272"/>
                <a:ext cx="51" cy="64"/>
              </a:xfrm>
              <a:custGeom>
                <a:avLst/>
                <a:gdLst>
                  <a:gd name="T0" fmla="*/ 1 w 19"/>
                  <a:gd name="T1" fmla="*/ 24 h 24"/>
                  <a:gd name="T2" fmla="*/ 0 w 19"/>
                  <a:gd name="T3" fmla="*/ 24 h 24"/>
                  <a:gd name="T4" fmla="*/ 0 w 19"/>
                  <a:gd name="T5" fmla="*/ 24 h 24"/>
                  <a:gd name="T6" fmla="*/ 18 w 19"/>
                  <a:gd name="T7" fmla="*/ 0 h 24"/>
                  <a:gd name="T8" fmla="*/ 19 w 19"/>
                  <a:gd name="T9" fmla="*/ 0 h 24"/>
                  <a:gd name="T10" fmla="*/ 19 w 19"/>
                  <a:gd name="T11" fmla="*/ 0 h 24"/>
                  <a:gd name="T12" fmla="*/ 1 w 19"/>
                  <a:gd name="T13" fmla="*/ 24 h 24"/>
                  <a:gd name="T14" fmla="*/ 1 w 19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" y="24"/>
                    </a:moveTo>
                    <a:cubicBezTo>
                      <a:pt x="1" y="24"/>
                      <a:pt x="1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1" name="Freeform 36907"/>
              <p:cNvSpPr>
                <a:spLocks/>
              </p:cNvSpPr>
              <p:nvPr/>
            </p:nvSpPr>
            <p:spPr bwMode="auto">
              <a:xfrm>
                <a:off x="3662" y="2312"/>
                <a:ext cx="94" cy="48"/>
              </a:xfrm>
              <a:custGeom>
                <a:avLst/>
                <a:gdLst>
                  <a:gd name="T0" fmla="*/ 0 w 35"/>
                  <a:gd name="T1" fmla="*/ 18 h 18"/>
                  <a:gd name="T2" fmla="*/ 0 w 35"/>
                  <a:gd name="T3" fmla="*/ 18 h 18"/>
                  <a:gd name="T4" fmla="*/ 0 w 35"/>
                  <a:gd name="T5" fmla="*/ 17 h 18"/>
                  <a:gd name="T6" fmla="*/ 35 w 35"/>
                  <a:gd name="T7" fmla="*/ 0 h 18"/>
                  <a:gd name="T8" fmla="*/ 35 w 35"/>
                  <a:gd name="T9" fmla="*/ 0 h 18"/>
                  <a:gd name="T10" fmla="*/ 35 w 35"/>
                  <a:gd name="T11" fmla="*/ 0 h 18"/>
                  <a:gd name="T12" fmla="*/ 1 w 35"/>
                  <a:gd name="T13" fmla="*/ 18 h 18"/>
                  <a:gd name="T14" fmla="*/ 0 w 3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2" name="Freeform 36908"/>
              <p:cNvSpPr>
                <a:spLocks/>
              </p:cNvSpPr>
              <p:nvPr/>
            </p:nvSpPr>
            <p:spPr bwMode="auto">
              <a:xfrm>
                <a:off x="3662" y="2336"/>
                <a:ext cx="70" cy="24"/>
              </a:xfrm>
              <a:custGeom>
                <a:avLst/>
                <a:gdLst>
                  <a:gd name="T0" fmla="*/ 0 w 26"/>
                  <a:gd name="T1" fmla="*/ 9 h 9"/>
                  <a:gd name="T2" fmla="*/ 0 w 26"/>
                  <a:gd name="T3" fmla="*/ 9 h 9"/>
                  <a:gd name="T4" fmla="*/ 0 w 26"/>
                  <a:gd name="T5" fmla="*/ 8 h 9"/>
                  <a:gd name="T6" fmla="*/ 26 w 26"/>
                  <a:gd name="T7" fmla="*/ 0 h 9"/>
                  <a:gd name="T8" fmla="*/ 26 w 26"/>
                  <a:gd name="T9" fmla="*/ 0 h 9"/>
                  <a:gd name="T10" fmla="*/ 26 w 26"/>
                  <a:gd name="T11" fmla="*/ 0 h 9"/>
                  <a:gd name="T12" fmla="*/ 1 w 26"/>
                  <a:gd name="T13" fmla="*/ 9 h 9"/>
                  <a:gd name="T14" fmla="*/ 0 w 26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3" name="Freeform 36909"/>
              <p:cNvSpPr>
                <a:spLocks/>
              </p:cNvSpPr>
              <p:nvPr/>
            </p:nvSpPr>
            <p:spPr bwMode="auto">
              <a:xfrm>
                <a:off x="3702" y="2336"/>
                <a:ext cx="30" cy="16"/>
              </a:xfrm>
              <a:custGeom>
                <a:avLst/>
                <a:gdLst>
                  <a:gd name="T0" fmla="*/ 0 w 11"/>
                  <a:gd name="T1" fmla="*/ 6 h 6"/>
                  <a:gd name="T2" fmla="*/ 0 w 11"/>
                  <a:gd name="T3" fmla="*/ 6 h 6"/>
                  <a:gd name="T4" fmla="*/ 0 w 11"/>
                  <a:gd name="T5" fmla="*/ 6 h 6"/>
                  <a:gd name="T6" fmla="*/ 11 w 11"/>
                  <a:gd name="T7" fmla="*/ 0 h 6"/>
                  <a:gd name="T8" fmla="*/ 11 w 11"/>
                  <a:gd name="T9" fmla="*/ 0 h 6"/>
                  <a:gd name="T10" fmla="*/ 11 w 11"/>
                  <a:gd name="T11" fmla="*/ 0 h 6"/>
                  <a:gd name="T12" fmla="*/ 0 w 11"/>
                  <a:gd name="T13" fmla="*/ 6 h 6"/>
                  <a:gd name="T14" fmla="*/ 0 w 11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4" name="Freeform 36910"/>
              <p:cNvSpPr>
                <a:spLocks/>
              </p:cNvSpPr>
              <p:nvPr/>
            </p:nvSpPr>
            <p:spPr bwMode="auto">
              <a:xfrm>
                <a:off x="3673" y="2312"/>
                <a:ext cx="83" cy="59"/>
              </a:xfrm>
              <a:custGeom>
                <a:avLst/>
                <a:gdLst>
                  <a:gd name="T0" fmla="*/ 0 w 31"/>
                  <a:gd name="T1" fmla="*/ 22 h 22"/>
                  <a:gd name="T2" fmla="*/ 0 w 31"/>
                  <a:gd name="T3" fmla="*/ 22 h 22"/>
                  <a:gd name="T4" fmla="*/ 0 w 31"/>
                  <a:gd name="T5" fmla="*/ 21 h 22"/>
                  <a:gd name="T6" fmla="*/ 31 w 31"/>
                  <a:gd name="T7" fmla="*/ 0 h 22"/>
                  <a:gd name="T8" fmla="*/ 31 w 31"/>
                  <a:gd name="T9" fmla="*/ 0 h 22"/>
                  <a:gd name="T10" fmla="*/ 31 w 31"/>
                  <a:gd name="T11" fmla="*/ 0 h 22"/>
                  <a:gd name="T12" fmla="*/ 0 w 31"/>
                  <a:gd name="T13" fmla="*/ 22 h 22"/>
                  <a:gd name="T14" fmla="*/ 0 w 31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5" name="Freeform 36911"/>
              <p:cNvSpPr>
                <a:spLocks/>
              </p:cNvSpPr>
              <p:nvPr/>
            </p:nvSpPr>
            <p:spPr bwMode="auto">
              <a:xfrm>
                <a:off x="3646" y="2312"/>
                <a:ext cx="110" cy="83"/>
              </a:xfrm>
              <a:custGeom>
                <a:avLst/>
                <a:gdLst>
                  <a:gd name="T0" fmla="*/ 0 w 41"/>
                  <a:gd name="T1" fmla="*/ 31 h 31"/>
                  <a:gd name="T2" fmla="*/ 0 w 41"/>
                  <a:gd name="T3" fmla="*/ 31 h 31"/>
                  <a:gd name="T4" fmla="*/ 0 w 41"/>
                  <a:gd name="T5" fmla="*/ 31 h 31"/>
                  <a:gd name="T6" fmla="*/ 41 w 41"/>
                  <a:gd name="T7" fmla="*/ 0 h 31"/>
                  <a:gd name="T8" fmla="*/ 41 w 41"/>
                  <a:gd name="T9" fmla="*/ 0 h 31"/>
                  <a:gd name="T10" fmla="*/ 41 w 41"/>
                  <a:gd name="T11" fmla="*/ 0 h 31"/>
                  <a:gd name="T12" fmla="*/ 0 w 41"/>
                  <a:gd name="T13" fmla="*/ 31 h 31"/>
                  <a:gd name="T14" fmla="*/ 0 w 41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6" name="Freeform 36912"/>
              <p:cNvSpPr>
                <a:spLocks/>
              </p:cNvSpPr>
              <p:nvPr/>
            </p:nvSpPr>
            <p:spPr bwMode="auto">
              <a:xfrm>
                <a:off x="3584" y="2245"/>
                <a:ext cx="81" cy="115"/>
              </a:xfrm>
              <a:custGeom>
                <a:avLst/>
                <a:gdLst>
                  <a:gd name="T0" fmla="*/ 29 w 30"/>
                  <a:gd name="T1" fmla="*/ 43 h 43"/>
                  <a:gd name="T2" fmla="*/ 29 w 30"/>
                  <a:gd name="T3" fmla="*/ 43 h 43"/>
                  <a:gd name="T4" fmla="*/ 0 w 30"/>
                  <a:gd name="T5" fmla="*/ 0 h 43"/>
                  <a:gd name="T6" fmla="*/ 0 w 30"/>
                  <a:gd name="T7" fmla="*/ 0 h 43"/>
                  <a:gd name="T8" fmla="*/ 1 w 30"/>
                  <a:gd name="T9" fmla="*/ 0 h 43"/>
                  <a:gd name="T10" fmla="*/ 30 w 30"/>
                  <a:gd name="T11" fmla="*/ 43 h 43"/>
                  <a:gd name="T12" fmla="*/ 30 w 30"/>
                  <a:gd name="T13" fmla="*/ 43 h 43"/>
                  <a:gd name="T14" fmla="*/ 29 w 30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3">
                    <a:moveTo>
                      <a:pt x="29" y="43"/>
                    </a:moveTo>
                    <a:cubicBezTo>
                      <a:pt x="29" y="43"/>
                      <a:pt x="29" y="43"/>
                      <a:pt x="29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29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7" name="Freeform 36913"/>
              <p:cNvSpPr>
                <a:spLocks/>
              </p:cNvSpPr>
              <p:nvPr/>
            </p:nvSpPr>
            <p:spPr bwMode="auto">
              <a:xfrm>
                <a:off x="3533" y="2290"/>
                <a:ext cx="57" cy="19"/>
              </a:xfrm>
              <a:custGeom>
                <a:avLst/>
                <a:gdLst>
                  <a:gd name="T0" fmla="*/ 1 w 21"/>
                  <a:gd name="T1" fmla="*/ 7 h 7"/>
                  <a:gd name="T2" fmla="*/ 0 w 21"/>
                  <a:gd name="T3" fmla="*/ 7 h 7"/>
                  <a:gd name="T4" fmla="*/ 1 w 21"/>
                  <a:gd name="T5" fmla="*/ 7 h 7"/>
                  <a:gd name="T6" fmla="*/ 21 w 21"/>
                  <a:gd name="T7" fmla="*/ 0 h 7"/>
                  <a:gd name="T8" fmla="*/ 21 w 21"/>
                  <a:gd name="T9" fmla="*/ 1 h 7"/>
                  <a:gd name="T10" fmla="*/ 21 w 21"/>
                  <a:gd name="T11" fmla="*/ 1 h 7"/>
                  <a:gd name="T12" fmla="*/ 1 w 21"/>
                  <a:gd name="T13" fmla="*/ 7 h 7"/>
                  <a:gd name="T14" fmla="*/ 1 w 2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8" name="Freeform 36914"/>
              <p:cNvSpPr>
                <a:spLocks/>
              </p:cNvSpPr>
              <p:nvPr/>
            </p:nvSpPr>
            <p:spPr bwMode="auto">
              <a:xfrm>
                <a:off x="3472" y="2269"/>
                <a:ext cx="83" cy="67"/>
              </a:xfrm>
              <a:custGeom>
                <a:avLst/>
                <a:gdLst>
                  <a:gd name="T0" fmla="*/ 31 w 31"/>
                  <a:gd name="T1" fmla="*/ 25 h 25"/>
                  <a:gd name="T2" fmla="*/ 30 w 31"/>
                  <a:gd name="T3" fmla="*/ 25 h 25"/>
                  <a:gd name="T4" fmla="*/ 0 w 31"/>
                  <a:gd name="T5" fmla="*/ 0 h 25"/>
                  <a:gd name="T6" fmla="*/ 0 w 31"/>
                  <a:gd name="T7" fmla="*/ 0 h 25"/>
                  <a:gd name="T8" fmla="*/ 0 w 31"/>
                  <a:gd name="T9" fmla="*/ 0 h 25"/>
                  <a:gd name="T10" fmla="*/ 31 w 31"/>
                  <a:gd name="T11" fmla="*/ 25 h 25"/>
                  <a:gd name="T12" fmla="*/ 31 w 31"/>
                  <a:gd name="T13" fmla="*/ 25 h 25"/>
                  <a:gd name="T14" fmla="*/ 31 w 31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5">
                    <a:moveTo>
                      <a:pt x="31" y="25"/>
                    </a:moveTo>
                    <a:cubicBezTo>
                      <a:pt x="31" y="25"/>
                      <a:pt x="31" y="25"/>
                      <a:pt x="30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89" name="Freeform 36915"/>
              <p:cNvSpPr>
                <a:spLocks/>
              </p:cNvSpPr>
              <p:nvPr/>
            </p:nvSpPr>
            <p:spPr bwMode="auto">
              <a:xfrm>
                <a:off x="3442" y="2261"/>
                <a:ext cx="94" cy="48"/>
              </a:xfrm>
              <a:custGeom>
                <a:avLst/>
                <a:gdLst>
                  <a:gd name="T0" fmla="*/ 35 w 35"/>
                  <a:gd name="T1" fmla="*/ 18 h 18"/>
                  <a:gd name="T2" fmla="*/ 35 w 35"/>
                  <a:gd name="T3" fmla="*/ 18 h 18"/>
                  <a:gd name="T4" fmla="*/ 0 w 35"/>
                  <a:gd name="T5" fmla="*/ 0 h 18"/>
                  <a:gd name="T6" fmla="*/ 0 w 35"/>
                  <a:gd name="T7" fmla="*/ 0 h 18"/>
                  <a:gd name="T8" fmla="*/ 0 w 35"/>
                  <a:gd name="T9" fmla="*/ 0 h 18"/>
                  <a:gd name="T10" fmla="*/ 35 w 35"/>
                  <a:gd name="T11" fmla="*/ 18 h 18"/>
                  <a:gd name="T12" fmla="*/ 35 w 35"/>
                  <a:gd name="T13" fmla="*/ 18 h 18"/>
                  <a:gd name="T14" fmla="*/ 35 w 3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35" y="18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0" name="Freeform 36916"/>
              <p:cNvSpPr>
                <a:spLocks/>
              </p:cNvSpPr>
              <p:nvPr/>
            </p:nvSpPr>
            <p:spPr bwMode="auto">
              <a:xfrm>
                <a:off x="3472" y="2290"/>
                <a:ext cx="91" cy="19"/>
              </a:xfrm>
              <a:custGeom>
                <a:avLst/>
                <a:gdLst>
                  <a:gd name="T0" fmla="*/ 33 w 34"/>
                  <a:gd name="T1" fmla="*/ 7 h 7"/>
                  <a:gd name="T2" fmla="*/ 33 w 34"/>
                  <a:gd name="T3" fmla="*/ 7 h 7"/>
                  <a:gd name="T4" fmla="*/ 0 w 34"/>
                  <a:gd name="T5" fmla="*/ 0 h 7"/>
                  <a:gd name="T6" fmla="*/ 0 w 34"/>
                  <a:gd name="T7" fmla="*/ 0 h 7"/>
                  <a:gd name="T8" fmla="*/ 0 w 34"/>
                  <a:gd name="T9" fmla="*/ 0 h 7"/>
                  <a:gd name="T10" fmla="*/ 34 w 34"/>
                  <a:gd name="T11" fmla="*/ 6 h 7"/>
                  <a:gd name="T12" fmla="*/ 34 w 34"/>
                  <a:gd name="T13" fmla="*/ 7 h 7"/>
                  <a:gd name="T14" fmla="*/ 33 w 3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7">
                    <a:moveTo>
                      <a:pt x="33" y="7"/>
                    </a:moveTo>
                    <a:cubicBezTo>
                      <a:pt x="33" y="7"/>
                      <a:pt x="33" y="7"/>
                      <a:pt x="33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1" name="Freeform 36917"/>
              <p:cNvSpPr>
                <a:spLocks/>
              </p:cNvSpPr>
              <p:nvPr/>
            </p:nvSpPr>
            <p:spPr bwMode="auto">
              <a:xfrm>
                <a:off x="3472" y="2269"/>
                <a:ext cx="64" cy="40"/>
              </a:xfrm>
              <a:custGeom>
                <a:avLst/>
                <a:gdLst>
                  <a:gd name="T0" fmla="*/ 24 w 24"/>
                  <a:gd name="T1" fmla="*/ 15 h 15"/>
                  <a:gd name="T2" fmla="*/ 24 w 24"/>
                  <a:gd name="T3" fmla="*/ 15 h 15"/>
                  <a:gd name="T4" fmla="*/ 0 w 24"/>
                  <a:gd name="T5" fmla="*/ 0 h 15"/>
                  <a:gd name="T6" fmla="*/ 0 w 24"/>
                  <a:gd name="T7" fmla="*/ 0 h 15"/>
                  <a:gd name="T8" fmla="*/ 0 w 24"/>
                  <a:gd name="T9" fmla="*/ 0 h 15"/>
                  <a:gd name="T10" fmla="*/ 24 w 24"/>
                  <a:gd name="T11" fmla="*/ 15 h 15"/>
                  <a:gd name="T12" fmla="*/ 24 w 24"/>
                  <a:gd name="T13" fmla="*/ 15 h 15"/>
                  <a:gd name="T14" fmla="*/ 24 w 2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5"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2" name="Freeform 36918"/>
              <p:cNvSpPr>
                <a:spLocks/>
              </p:cNvSpPr>
              <p:nvPr/>
            </p:nvSpPr>
            <p:spPr bwMode="auto">
              <a:xfrm>
                <a:off x="3533" y="2309"/>
                <a:ext cx="57" cy="38"/>
              </a:xfrm>
              <a:custGeom>
                <a:avLst/>
                <a:gdLst>
                  <a:gd name="T0" fmla="*/ 21 w 21"/>
                  <a:gd name="T1" fmla="*/ 14 h 14"/>
                  <a:gd name="T2" fmla="*/ 20 w 21"/>
                  <a:gd name="T3" fmla="*/ 14 h 14"/>
                  <a:gd name="T4" fmla="*/ 1 w 21"/>
                  <a:gd name="T5" fmla="*/ 0 h 14"/>
                  <a:gd name="T6" fmla="*/ 0 w 21"/>
                  <a:gd name="T7" fmla="*/ 0 h 14"/>
                  <a:gd name="T8" fmla="*/ 1 w 21"/>
                  <a:gd name="T9" fmla="*/ 0 h 14"/>
                  <a:gd name="T10" fmla="*/ 21 w 21"/>
                  <a:gd name="T11" fmla="*/ 13 h 14"/>
                  <a:gd name="T12" fmla="*/ 21 w 21"/>
                  <a:gd name="T13" fmla="*/ 13 h 14"/>
                  <a:gd name="T14" fmla="*/ 21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21" y="14"/>
                    </a:moveTo>
                    <a:cubicBezTo>
                      <a:pt x="21" y="14"/>
                      <a:pt x="20" y="14"/>
                      <a:pt x="20" y="1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3" name="Freeform 36919"/>
              <p:cNvSpPr>
                <a:spLocks/>
              </p:cNvSpPr>
              <p:nvPr/>
            </p:nvSpPr>
            <p:spPr bwMode="auto">
              <a:xfrm>
                <a:off x="3333" y="2134"/>
                <a:ext cx="163" cy="65"/>
              </a:xfrm>
              <a:custGeom>
                <a:avLst/>
                <a:gdLst>
                  <a:gd name="T0" fmla="*/ 0 w 61"/>
                  <a:gd name="T1" fmla="*/ 24 h 24"/>
                  <a:gd name="T2" fmla="*/ 0 w 61"/>
                  <a:gd name="T3" fmla="*/ 24 h 24"/>
                  <a:gd name="T4" fmla="*/ 0 w 61"/>
                  <a:gd name="T5" fmla="*/ 24 h 24"/>
                  <a:gd name="T6" fmla="*/ 61 w 61"/>
                  <a:gd name="T7" fmla="*/ 0 h 24"/>
                  <a:gd name="T8" fmla="*/ 61 w 61"/>
                  <a:gd name="T9" fmla="*/ 0 h 24"/>
                  <a:gd name="T10" fmla="*/ 61 w 61"/>
                  <a:gd name="T11" fmla="*/ 0 h 24"/>
                  <a:gd name="T12" fmla="*/ 0 w 61"/>
                  <a:gd name="T13" fmla="*/ 24 h 24"/>
                  <a:gd name="T14" fmla="*/ 0 w 61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4" name="Freeform 36920"/>
              <p:cNvSpPr>
                <a:spLocks/>
              </p:cNvSpPr>
              <p:nvPr/>
            </p:nvSpPr>
            <p:spPr bwMode="auto">
              <a:xfrm>
                <a:off x="3362" y="2099"/>
                <a:ext cx="70" cy="78"/>
              </a:xfrm>
              <a:custGeom>
                <a:avLst/>
                <a:gdLst>
                  <a:gd name="T0" fmla="*/ 25 w 26"/>
                  <a:gd name="T1" fmla="*/ 29 h 29"/>
                  <a:gd name="T2" fmla="*/ 25 w 26"/>
                  <a:gd name="T3" fmla="*/ 29 h 29"/>
                  <a:gd name="T4" fmla="*/ 0 w 26"/>
                  <a:gd name="T5" fmla="*/ 0 h 29"/>
                  <a:gd name="T6" fmla="*/ 0 w 26"/>
                  <a:gd name="T7" fmla="*/ 0 h 29"/>
                  <a:gd name="T8" fmla="*/ 0 w 26"/>
                  <a:gd name="T9" fmla="*/ 0 h 29"/>
                  <a:gd name="T10" fmla="*/ 26 w 26"/>
                  <a:gd name="T11" fmla="*/ 29 h 29"/>
                  <a:gd name="T12" fmla="*/ 26 w 26"/>
                  <a:gd name="T13" fmla="*/ 29 h 29"/>
                  <a:gd name="T14" fmla="*/ 25 w 2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9">
                    <a:moveTo>
                      <a:pt x="25" y="29"/>
                    </a:moveTo>
                    <a:cubicBezTo>
                      <a:pt x="25" y="29"/>
                      <a:pt x="25" y="29"/>
                      <a:pt x="25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5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5" name="Freeform 36921"/>
              <p:cNvSpPr>
                <a:spLocks/>
              </p:cNvSpPr>
              <p:nvPr/>
            </p:nvSpPr>
            <p:spPr bwMode="auto">
              <a:xfrm>
                <a:off x="3333" y="2175"/>
                <a:ext cx="99" cy="24"/>
              </a:xfrm>
              <a:custGeom>
                <a:avLst/>
                <a:gdLst>
                  <a:gd name="T0" fmla="*/ 0 w 37"/>
                  <a:gd name="T1" fmla="*/ 9 h 9"/>
                  <a:gd name="T2" fmla="*/ 0 w 37"/>
                  <a:gd name="T3" fmla="*/ 9 h 9"/>
                  <a:gd name="T4" fmla="*/ 0 w 37"/>
                  <a:gd name="T5" fmla="*/ 9 h 9"/>
                  <a:gd name="T6" fmla="*/ 36 w 37"/>
                  <a:gd name="T7" fmla="*/ 0 h 9"/>
                  <a:gd name="T8" fmla="*/ 37 w 37"/>
                  <a:gd name="T9" fmla="*/ 1 h 9"/>
                  <a:gd name="T10" fmla="*/ 37 w 37"/>
                  <a:gd name="T11" fmla="*/ 1 h 9"/>
                  <a:gd name="T12" fmla="*/ 0 w 37"/>
                  <a:gd name="T13" fmla="*/ 9 h 9"/>
                  <a:gd name="T14" fmla="*/ 0 w 3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6" name="Freeform 36922"/>
              <p:cNvSpPr>
                <a:spLocks/>
              </p:cNvSpPr>
              <p:nvPr/>
            </p:nvSpPr>
            <p:spPr bwMode="auto">
              <a:xfrm>
                <a:off x="3357" y="2132"/>
                <a:ext cx="69" cy="86"/>
              </a:xfrm>
              <a:custGeom>
                <a:avLst/>
                <a:gdLst>
                  <a:gd name="T0" fmla="*/ 25 w 26"/>
                  <a:gd name="T1" fmla="*/ 32 h 32"/>
                  <a:gd name="T2" fmla="*/ 25 w 26"/>
                  <a:gd name="T3" fmla="*/ 32 h 32"/>
                  <a:gd name="T4" fmla="*/ 0 w 26"/>
                  <a:gd name="T5" fmla="*/ 1 h 32"/>
                  <a:gd name="T6" fmla="*/ 0 w 26"/>
                  <a:gd name="T7" fmla="*/ 0 h 32"/>
                  <a:gd name="T8" fmla="*/ 0 w 26"/>
                  <a:gd name="T9" fmla="*/ 1 h 32"/>
                  <a:gd name="T10" fmla="*/ 26 w 26"/>
                  <a:gd name="T11" fmla="*/ 32 h 32"/>
                  <a:gd name="T12" fmla="*/ 26 w 26"/>
                  <a:gd name="T13" fmla="*/ 32 h 32"/>
                  <a:gd name="T14" fmla="*/ 25 w 2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25" y="32"/>
                    </a:moveTo>
                    <a:cubicBezTo>
                      <a:pt x="25" y="32"/>
                      <a:pt x="25" y="32"/>
                      <a:pt x="25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7" name="Freeform 36923"/>
              <p:cNvSpPr>
                <a:spLocks/>
              </p:cNvSpPr>
              <p:nvPr/>
            </p:nvSpPr>
            <p:spPr bwMode="auto">
              <a:xfrm>
                <a:off x="3357" y="1997"/>
                <a:ext cx="37" cy="137"/>
              </a:xfrm>
              <a:custGeom>
                <a:avLst/>
                <a:gdLst>
                  <a:gd name="T0" fmla="*/ 0 w 14"/>
                  <a:gd name="T1" fmla="*/ 51 h 51"/>
                  <a:gd name="T2" fmla="*/ 0 w 14"/>
                  <a:gd name="T3" fmla="*/ 51 h 51"/>
                  <a:gd name="T4" fmla="*/ 0 w 14"/>
                  <a:gd name="T5" fmla="*/ 51 h 51"/>
                  <a:gd name="T6" fmla="*/ 13 w 14"/>
                  <a:gd name="T7" fmla="*/ 0 h 51"/>
                  <a:gd name="T8" fmla="*/ 14 w 14"/>
                  <a:gd name="T9" fmla="*/ 0 h 51"/>
                  <a:gd name="T10" fmla="*/ 14 w 14"/>
                  <a:gd name="T11" fmla="*/ 0 h 51"/>
                  <a:gd name="T12" fmla="*/ 1 w 14"/>
                  <a:gd name="T13" fmla="*/ 51 h 51"/>
                  <a:gd name="T14" fmla="*/ 0 w 14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8" name="Freeform 36924"/>
              <p:cNvSpPr>
                <a:spLocks/>
              </p:cNvSpPr>
              <p:nvPr/>
            </p:nvSpPr>
            <p:spPr bwMode="auto">
              <a:xfrm>
                <a:off x="3391" y="1997"/>
                <a:ext cx="33" cy="76"/>
              </a:xfrm>
              <a:custGeom>
                <a:avLst/>
                <a:gdLst>
                  <a:gd name="T0" fmla="*/ 11 w 12"/>
                  <a:gd name="T1" fmla="*/ 28 h 28"/>
                  <a:gd name="T2" fmla="*/ 11 w 12"/>
                  <a:gd name="T3" fmla="*/ 28 h 28"/>
                  <a:gd name="T4" fmla="*/ 0 w 12"/>
                  <a:gd name="T5" fmla="*/ 0 h 28"/>
                  <a:gd name="T6" fmla="*/ 1 w 12"/>
                  <a:gd name="T7" fmla="*/ 0 h 28"/>
                  <a:gd name="T8" fmla="*/ 1 w 12"/>
                  <a:gd name="T9" fmla="*/ 0 h 28"/>
                  <a:gd name="T10" fmla="*/ 12 w 12"/>
                  <a:gd name="T11" fmla="*/ 27 h 28"/>
                  <a:gd name="T12" fmla="*/ 11 w 12"/>
                  <a:gd name="T13" fmla="*/ 28 h 28"/>
                  <a:gd name="T14" fmla="*/ 11 w 1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11" y="28"/>
                    </a:moveTo>
                    <a:cubicBezTo>
                      <a:pt x="11" y="28"/>
                      <a:pt x="11" y="28"/>
                      <a:pt x="11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8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99" name="Freeform 36925"/>
              <p:cNvSpPr>
                <a:spLocks/>
              </p:cNvSpPr>
              <p:nvPr/>
            </p:nvSpPr>
            <p:spPr bwMode="auto">
              <a:xfrm>
                <a:off x="3421" y="1992"/>
                <a:ext cx="67" cy="81"/>
              </a:xfrm>
              <a:custGeom>
                <a:avLst/>
                <a:gdLst>
                  <a:gd name="T0" fmla="*/ 0 w 25"/>
                  <a:gd name="T1" fmla="*/ 30 h 30"/>
                  <a:gd name="T2" fmla="*/ 0 w 25"/>
                  <a:gd name="T3" fmla="*/ 30 h 30"/>
                  <a:gd name="T4" fmla="*/ 0 w 25"/>
                  <a:gd name="T5" fmla="*/ 29 h 30"/>
                  <a:gd name="T6" fmla="*/ 24 w 25"/>
                  <a:gd name="T7" fmla="*/ 0 h 30"/>
                  <a:gd name="T8" fmla="*/ 25 w 25"/>
                  <a:gd name="T9" fmla="*/ 0 h 30"/>
                  <a:gd name="T10" fmla="*/ 25 w 25"/>
                  <a:gd name="T11" fmla="*/ 0 h 30"/>
                  <a:gd name="T12" fmla="*/ 1 w 25"/>
                  <a:gd name="T13" fmla="*/ 30 h 30"/>
                  <a:gd name="T14" fmla="*/ 0 w 25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0" name="Freeform 36926"/>
              <p:cNvSpPr>
                <a:spLocks/>
              </p:cNvSpPr>
              <p:nvPr/>
            </p:nvSpPr>
            <p:spPr bwMode="auto">
              <a:xfrm>
                <a:off x="3437" y="1992"/>
                <a:ext cx="51" cy="35"/>
              </a:xfrm>
              <a:custGeom>
                <a:avLst/>
                <a:gdLst>
                  <a:gd name="T0" fmla="*/ 0 w 19"/>
                  <a:gd name="T1" fmla="*/ 13 h 13"/>
                  <a:gd name="T2" fmla="*/ 0 w 19"/>
                  <a:gd name="T3" fmla="*/ 13 h 13"/>
                  <a:gd name="T4" fmla="*/ 0 w 19"/>
                  <a:gd name="T5" fmla="*/ 13 h 13"/>
                  <a:gd name="T6" fmla="*/ 18 w 19"/>
                  <a:gd name="T7" fmla="*/ 0 h 13"/>
                  <a:gd name="T8" fmla="*/ 19 w 19"/>
                  <a:gd name="T9" fmla="*/ 0 h 13"/>
                  <a:gd name="T10" fmla="*/ 19 w 19"/>
                  <a:gd name="T11" fmla="*/ 0 h 13"/>
                  <a:gd name="T12" fmla="*/ 0 w 19"/>
                  <a:gd name="T13" fmla="*/ 13 h 13"/>
                  <a:gd name="T14" fmla="*/ 0 w 1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1" name="Freeform 36927"/>
              <p:cNvSpPr>
                <a:spLocks/>
              </p:cNvSpPr>
              <p:nvPr/>
            </p:nvSpPr>
            <p:spPr bwMode="auto">
              <a:xfrm>
                <a:off x="3437" y="1992"/>
                <a:ext cx="72" cy="35"/>
              </a:xfrm>
              <a:custGeom>
                <a:avLst/>
                <a:gdLst>
                  <a:gd name="T0" fmla="*/ 0 w 27"/>
                  <a:gd name="T1" fmla="*/ 13 h 13"/>
                  <a:gd name="T2" fmla="*/ 0 w 27"/>
                  <a:gd name="T3" fmla="*/ 13 h 13"/>
                  <a:gd name="T4" fmla="*/ 0 w 27"/>
                  <a:gd name="T5" fmla="*/ 13 h 13"/>
                  <a:gd name="T6" fmla="*/ 27 w 27"/>
                  <a:gd name="T7" fmla="*/ 0 h 13"/>
                  <a:gd name="T8" fmla="*/ 27 w 27"/>
                  <a:gd name="T9" fmla="*/ 0 h 13"/>
                  <a:gd name="T10" fmla="*/ 27 w 27"/>
                  <a:gd name="T11" fmla="*/ 1 h 13"/>
                  <a:gd name="T12" fmla="*/ 0 w 27"/>
                  <a:gd name="T13" fmla="*/ 13 h 13"/>
                  <a:gd name="T14" fmla="*/ 0 w 2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2" name="Freeform 36928"/>
              <p:cNvSpPr>
                <a:spLocks/>
              </p:cNvSpPr>
              <p:nvPr/>
            </p:nvSpPr>
            <p:spPr bwMode="auto">
              <a:xfrm>
                <a:off x="3421" y="2070"/>
                <a:ext cx="75" cy="64"/>
              </a:xfrm>
              <a:custGeom>
                <a:avLst/>
                <a:gdLst>
                  <a:gd name="T0" fmla="*/ 28 w 28"/>
                  <a:gd name="T1" fmla="*/ 24 h 24"/>
                  <a:gd name="T2" fmla="*/ 28 w 28"/>
                  <a:gd name="T3" fmla="*/ 24 h 24"/>
                  <a:gd name="T4" fmla="*/ 0 w 28"/>
                  <a:gd name="T5" fmla="*/ 1 h 24"/>
                  <a:gd name="T6" fmla="*/ 0 w 28"/>
                  <a:gd name="T7" fmla="*/ 0 h 24"/>
                  <a:gd name="T8" fmla="*/ 1 w 28"/>
                  <a:gd name="T9" fmla="*/ 0 h 24"/>
                  <a:gd name="T10" fmla="*/ 28 w 28"/>
                  <a:gd name="T11" fmla="*/ 24 h 24"/>
                  <a:gd name="T12" fmla="*/ 28 w 28"/>
                  <a:gd name="T13" fmla="*/ 24 h 24"/>
                  <a:gd name="T14" fmla="*/ 28 w 28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3" name="Freeform 36929"/>
              <p:cNvSpPr>
                <a:spLocks/>
              </p:cNvSpPr>
              <p:nvPr/>
            </p:nvSpPr>
            <p:spPr bwMode="auto">
              <a:xfrm>
                <a:off x="3448" y="2086"/>
                <a:ext cx="48" cy="48"/>
              </a:xfrm>
              <a:custGeom>
                <a:avLst/>
                <a:gdLst>
                  <a:gd name="T0" fmla="*/ 18 w 18"/>
                  <a:gd name="T1" fmla="*/ 18 h 18"/>
                  <a:gd name="T2" fmla="*/ 18 w 18"/>
                  <a:gd name="T3" fmla="*/ 18 h 18"/>
                  <a:gd name="T4" fmla="*/ 0 w 18"/>
                  <a:gd name="T5" fmla="*/ 0 h 18"/>
                  <a:gd name="T6" fmla="*/ 0 w 18"/>
                  <a:gd name="T7" fmla="*/ 0 h 18"/>
                  <a:gd name="T8" fmla="*/ 1 w 18"/>
                  <a:gd name="T9" fmla="*/ 0 h 18"/>
                  <a:gd name="T10" fmla="*/ 18 w 18"/>
                  <a:gd name="T11" fmla="*/ 18 h 18"/>
                  <a:gd name="T12" fmla="*/ 18 w 18"/>
                  <a:gd name="T13" fmla="*/ 18 h 18"/>
                  <a:gd name="T14" fmla="*/ 18 w 18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4" name="Freeform 36930"/>
              <p:cNvSpPr>
                <a:spLocks/>
              </p:cNvSpPr>
              <p:nvPr/>
            </p:nvSpPr>
            <p:spPr bwMode="auto">
              <a:xfrm>
                <a:off x="3421" y="1992"/>
                <a:ext cx="88" cy="81"/>
              </a:xfrm>
              <a:custGeom>
                <a:avLst/>
                <a:gdLst>
                  <a:gd name="T0" fmla="*/ 0 w 33"/>
                  <a:gd name="T1" fmla="*/ 30 h 30"/>
                  <a:gd name="T2" fmla="*/ 0 w 33"/>
                  <a:gd name="T3" fmla="*/ 30 h 30"/>
                  <a:gd name="T4" fmla="*/ 0 w 33"/>
                  <a:gd name="T5" fmla="*/ 29 h 30"/>
                  <a:gd name="T6" fmla="*/ 33 w 33"/>
                  <a:gd name="T7" fmla="*/ 0 h 30"/>
                  <a:gd name="T8" fmla="*/ 33 w 33"/>
                  <a:gd name="T9" fmla="*/ 0 h 30"/>
                  <a:gd name="T10" fmla="*/ 33 w 33"/>
                  <a:gd name="T11" fmla="*/ 1 h 30"/>
                  <a:gd name="T12" fmla="*/ 1 w 33"/>
                  <a:gd name="T13" fmla="*/ 30 h 30"/>
                  <a:gd name="T14" fmla="*/ 0 w 3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5" name="Freeform 36931"/>
              <p:cNvSpPr>
                <a:spLocks/>
              </p:cNvSpPr>
              <p:nvPr/>
            </p:nvSpPr>
            <p:spPr bwMode="auto">
              <a:xfrm>
                <a:off x="3485" y="1992"/>
                <a:ext cx="24" cy="3"/>
              </a:xfrm>
              <a:custGeom>
                <a:avLst/>
                <a:gdLst>
                  <a:gd name="T0" fmla="*/ 9 w 9"/>
                  <a:gd name="T1" fmla="*/ 1 h 1"/>
                  <a:gd name="T2" fmla="*/ 9 w 9"/>
                  <a:gd name="T3" fmla="*/ 1 h 1"/>
                  <a:gd name="T4" fmla="*/ 1 w 9"/>
                  <a:gd name="T5" fmla="*/ 0 h 1"/>
                  <a:gd name="T6" fmla="*/ 0 w 9"/>
                  <a:gd name="T7" fmla="*/ 0 h 1"/>
                  <a:gd name="T8" fmla="*/ 1 w 9"/>
                  <a:gd name="T9" fmla="*/ 0 h 1"/>
                  <a:gd name="T10" fmla="*/ 9 w 9"/>
                  <a:gd name="T11" fmla="*/ 0 h 1"/>
                  <a:gd name="T12" fmla="*/ 9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6" name="Freeform 36932"/>
              <p:cNvSpPr>
                <a:spLocks/>
              </p:cNvSpPr>
              <p:nvPr/>
            </p:nvSpPr>
            <p:spPr bwMode="auto">
              <a:xfrm>
                <a:off x="3413" y="1914"/>
                <a:ext cx="72" cy="72"/>
              </a:xfrm>
              <a:custGeom>
                <a:avLst/>
                <a:gdLst>
                  <a:gd name="T0" fmla="*/ 1 w 27"/>
                  <a:gd name="T1" fmla="*/ 27 h 27"/>
                  <a:gd name="T2" fmla="*/ 1 w 27"/>
                  <a:gd name="T3" fmla="*/ 27 h 27"/>
                  <a:gd name="T4" fmla="*/ 1 w 27"/>
                  <a:gd name="T5" fmla="*/ 27 h 27"/>
                  <a:gd name="T6" fmla="*/ 27 w 27"/>
                  <a:gd name="T7" fmla="*/ 0 h 27"/>
                  <a:gd name="T8" fmla="*/ 27 w 27"/>
                  <a:gd name="T9" fmla="*/ 0 h 27"/>
                  <a:gd name="T10" fmla="*/ 27 w 27"/>
                  <a:gd name="T11" fmla="*/ 1 h 27"/>
                  <a:gd name="T12" fmla="*/ 1 w 27"/>
                  <a:gd name="T13" fmla="*/ 27 h 27"/>
                  <a:gd name="T14" fmla="*/ 1 w 27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7" name="Freeform 36933"/>
              <p:cNvSpPr>
                <a:spLocks/>
              </p:cNvSpPr>
              <p:nvPr/>
            </p:nvSpPr>
            <p:spPr bwMode="auto">
              <a:xfrm>
                <a:off x="3421" y="1884"/>
                <a:ext cx="88" cy="57"/>
              </a:xfrm>
              <a:custGeom>
                <a:avLst/>
                <a:gdLst>
                  <a:gd name="T0" fmla="*/ 33 w 33"/>
                  <a:gd name="T1" fmla="*/ 21 h 21"/>
                  <a:gd name="T2" fmla="*/ 32 w 33"/>
                  <a:gd name="T3" fmla="*/ 21 h 21"/>
                  <a:gd name="T4" fmla="*/ 0 w 33"/>
                  <a:gd name="T5" fmla="*/ 0 h 21"/>
                  <a:gd name="T6" fmla="*/ 0 w 33"/>
                  <a:gd name="T7" fmla="*/ 0 h 21"/>
                  <a:gd name="T8" fmla="*/ 0 w 33"/>
                  <a:gd name="T9" fmla="*/ 0 h 21"/>
                  <a:gd name="T10" fmla="*/ 33 w 33"/>
                  <a:gd name="T11" fmla="*/ 20 h 21"/>
                  <a:gd name="T12" fmla="*/ 33 w 33"/>
                  <a:gd name="T13" fmla="*/ 20 h 21"/>
                  <a:gd name="T14" fmla="*/ 33 w 3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1">
                    <a:moveTo>
                      <a:pt x="33" y="21"/>
                    </a:moveTo>
                    <a:cubicBezTo>
                      <a:pt x="32" y="21"/>
                      <a:pt x="32" y="21"/>
                      <a:pt x="32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1"/>
                      <a:pt x="33" y="21"/>
                      <a:pt x="33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8" name="Freeform 36934"/>
              <p:cNvSpPr>
                <a:spLocks/>
              </p:cNvSpPr>
              <p:nvPr/>
            </p:nvSpPr>
            <p:spPr bwMode="auto">
              <a:xfrm>
                <a:off x="3523" y="1925"/>
                <a:ext cx="77" cy="88"/>
              </a:xfrm>
              <a:custGeom>
                <a:avLst/>
                <a:gdLst>
                  <a:gd name="T0" fmla="*/ 29 w 29"/>
                  <a:gd name="T1" fmla="*/ 33 h 33"/>
                  <a:gd name="T2" fmla="*/ 28 w 29"/>
                  <a:gd name="T3" fmla="*/ 33 h 33"/>
                  <a:gd name="T4" fmla="*/ 0 w 29"/>
                  <a:gd name="T5" fmla="*/ 0 h 33"/>
                  <a:gd name="T6" fmla="*/ 0 w 29"/>
                  <a:gd name="T7" fmla="*/ 0 h 33"/>
                  <a:gd name="T8" fmla="*/ 1 w 29"/>
                  <a:gd name="T9" fmla="*/ 0 h 33"/>
                  <a:gd name="T10" fmla="*/ 29 w 29"/>
                  <a:gd name="T11" fmla="*/ 33 h 33"/>
                  <a:gd name="T12" fmla="*/ 29 w 29"/>
                  <a:gd name="T13" fmla="*/ 33 h 33"/>
                  <a:gd name="T14" fmla="*/ 29 w 2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3">
                    <a:moveTo>
                      <a:pt x="29" y="33"/>
                    </a:moveTo>
                    <a:cubicBezTo>
                      <a:pt x="29" y="33"/>
                      <a:pt x="29" y="33"/>
                      <a:pt x="28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09" name="Freeform 36935"/>
              <p:cNvSpPr>
                <a:spLocks/>
              </p:cNvSpPr>
              <p:nvPr/>
            </p:nvSpPr>
            <p:spPr bwMode="auto">
              <a:xfrm>
                <a:off x="3509" y="1908"/>
                <a:ext cx="11" cy="87"/>
              </a:xfrm>
              <a:custGeom>
                <a:avLst/>
                <a:gdLst>
                  <a:gd name="T0" fmla="*/ 0 w 4"/>
                  <a:gd name="T1" fmla="*/ 32 h 32"/>
                  <a:gd name="T2" fmla="*/ 0 w 4"/>
                  <a:gd name="T3" fmla="*/ 32 h 32"/>
                  <a:gd name="T4" fmla="*/ 0 w 4"/>
                  <a:gd name="T5" fmla="*/ 31 h 32"/>
                  <a:gd name="T6" fmla="*/ 3 w 4"/>
                  <a:gd name="T7" fmla="*/ 0 h 32"/>
                  <a:gd name="T8" fmla="*/ 3 w 4"/>
                  <a:gd name="T9" fmla="*/ 0 h 32"/>
                  <a:gd name="T10" fmla="*/ 4 w 4"/>
                  <a:gd name="T11" fmla="*/ 0 h 32"/>
                  <a:gd name="T12" fmla="*/ 0 w 4"/>
                  <a:gd name="T13" fmla="*/ 31 h 32"/>
                  <a:gd name="T14" fmla="*/ 0 w 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0" name="Freeform 36936"/>
              <p:cNvSpPr>
                <a:spLocks/>
              </p:cNvSpPr>
              <p:nvPr/>
            </p:nvSpPr>
            <p:spPr bwMode="auto">
              <a:xfrm>
                <a:off x="3391" y="1992"/>
                <a:ext cx="118" cy="8"/>
              </a:xfrm>
              <a:custGeom>
                <a:avLst/>
                <a:gdLst>
                  <a:gd name="T0" fmla="*/ 1 w 44"/>
                  <a:gd name="T1" fmla="*/ 3 h 3"/>
                  <a:gd name="T2" fmla="*/ 0 w 44"/>
                  <a:gd name="T3" fmla="*/ 2 h 3"/>
                  <a:gd name="T4" fmla="*/ 1 w 44"/>
                  <a:gd name="T5" fmla="*/ 2 h 3"/>
                  <a:gd name="T6" fmla="*/ 44 w 44"/>
                  <a:gd name="T7" fmla="*/ 0 h 3"/>
                  <a:gd name="T8" fmla="*/ 44 w 44"/>
                  <a:gd name="T9" fmla="*/ 0 h 3"/>
                  <a:gd name="T10" fmla="*/ 44 w 44"/>
                  <a:gd name="T11" fmla="*/ 1 h 3"/>
                  <a:gd name="T12" fmla="*/ 1 w 44"/>
                  <a:gd name="T13" fmla="*/ 3 h 3"/>
                  <a:gd name="T14" fmla="*/ 1 w 4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1" name="Freeform 36937"/>
              <p:cNvSpPr>
                <a:spLocks/>
              </p:cNvSpPr>
              <p:nvPr/>
            </p:nvSpPr>
            <p:spPr bwMode="auto">
              <a:xfrm>
                <a:off x="3391" y="1925"/>
                <a:ext cx="25" cy="75"/>
              </a:xfrm>
              <a:custGeom>
                <a:avLst/>
                <a:gdLst>
                  <a:gd name="T0" fmla="*/ 1 w 9"/>
                  <a:gd name="T1" fmla="*/ 28 h 28"/>
                  <a:gd name="T2" fmla="*/ 1 w 9"/>
                  <a:gd name="T3" fmla="*/ 28 h 28"/>
                  <a:gd name="T4" fmla="*/ 0 w 9"/>
                  <a:gd name="T5" fmla="*/ 27 h 28"/>
                  <a:gd name="T6" fmla="*/ 9 w 9"/>
                  <a:gd name="T7" fmla="*/ 0 h 28"/>
                  <a:gd name="T8" fmla="*/ 9 w 9"/>
                  <a:gd name="T9" fmla="*/ 0 h 28"/>
                  <a:gd name="T10" fmla="*/ 9 w 9"/>
                  <a:gd name="T11" fmla="*/ 0 h 28"/>
                  <a:gd name="T12" fmla="*/ 1 w 9"/>
                  <a:gd name="T13" fmla="*/ 27 h 28"/>
                  <a:gd name="T14" fmla="*/ 1 w 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7"/>
                      <a:pt x="0" y="2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2" name="Freeform 36938"/>
              <p:cNvSpPr>
                <a:spLocks/>
              </p:cNvSpPr>
              <p:nvPr/>
            </p:nvSpPr>
            <p:spPr bwMode="auto">
              <a:xfrm>
                <a:off x="3391" y="1884"/>
                <a:ext cx="30" cy="116"/>
              </a:xfrm>
              <a:custGeom>
                <a:avLst/>
                <a:gdLst>
                  <a:gd name="T0" fmla="*/ 1 w 11"/>
                  <a:gd name="T1" fmla="*/ 43 h 43"/>
                  <a:gd name="T2" fmla="*/ 1 w 11"/>
                  <a:gd name="T3" fmla="*/ 43 h 43"/>
                  <a:gd name="T4" fmla="*/ 0 w 11"/>
                  <a:gd name="T5" fmla="*/ 42 h 43"/>
                  <a:gd name="T6" fmla="*/ 11 w 11"/>
                  <a:gd name="T7" fmla="*/ 0 h 43"/>
                  <a:gd name="T8" fmla="*/ 11 w 11"/>
                  <a:gd name="T9" fmla="*/ 0 h 43"/>
                  <a:gd name="T10" fmla="*/ 11 w 11"/>
                  <a:gd name="T11" fmla="*/ 0 h 43"/>
                  <a:gd name="T12" fmla="*/ 1 w 11"/>
                  <a:gd name="T13" fmla="*/ 42 h 43"/>
                  <a:gd name="T14" fmla="*/ 1 w 11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3">
                    <a:moveTo>
                      <a:pt x="1" y="43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2"/>
                      <a:pt x="0" y="4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3" name="Freeform 36939"/>
              <p:cNvSpPr>
                <a:spLocks/>
              </p:cNvSpPr>
              <p:nvPr/>
            </p:nvSpPr>
            <p:spPr bwMode="auto">
              <a:xfrm>
                <a:off x="3391" y="1986"/>
                <a:ext cx="27" cy="14"/>
              </a:xfrm>
              <a:custGeom>
                <a:avLst/>
                <a:gdLst>
                  <a:gd name="T0" fmla="*/ 1 w 10"/>
                  <a:gd name="T1" fmla="*/ 5 h 5"/>
                  <a:gd name="T2" fmla="*/ 0 w 10"/>
                  <a:gd name="T3" fmla="*/ 4 h 5"/>
                  <a:gd name="T4" fmla="*/ 1 w 10"/>
                  <a:gd name="T5" fmla="*/ 4 h 5"/>
                  <a:gd name="T6" fmla="*/ 10 w 10"/>
                  <a:gd name="T7" fmla="*/ 0 h 5"/>
                  <a:gd name="T8" fmla="*/ 10 w 10"/>
                  <a:gd name="T9" fmla="*/ 0 h 5"/>
                  <a:gd name="T10" fmla="*/ 10 w 10"/>
                  <a:gd name="T11" fmla="*/ 0 h 5"/>
                  <a:gd name="T12" fmla="*/ 1 w 10"/>
                  <a:gd name="T13" fmla="*/ 5 h 5"/>
                  <a:gd name="T14" fmla="*/ 1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1" y="5"/>
                    </a:move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4" name="Freeform 36940"/>
              <p:cNvSpPr>
                <a:spLocks/>
              </p:cNvSpPr>
              <p:nvPr/>
            </p:nvSpPr>
            <p:spPr bwMode="auto">
              <a:xfrm>
                <a:off x="3418" y="1884"/>
                <a:ext cx="3" cy="78"/>
              </a:xfrm>
              <a:custGeom>
                <a:avLst/>
                <a:gdLst>
                  <a:gd name="T0" fmla="*/ 1 w 1"/>
                  <a:gd name="T1" fmla="*/ 29 h 29"/>
                  <a:gd name="T2" fmla="*/ 1 w 1"/>
                  <a:gd name="T3" fmla="*/ 29 h 29"/>
                  <a:gd name="T4" fmla="*/ 0 w 1"/>
                  <a:gd name="T5" fmla="*/ 28 h 29"/>
                  <a:gd name="T6" fmla="*/ 1 w 1"/>
                  <a:gd name="T7" fmla="*/ 0 h 29"/>
                  <a:gd name="T8" fmla="*/ 1 w 1"/>
                  <a:gd name="T9" fmla="*/ 0 h 29"/>
                  <a:gd name="T10" fmla="*/ 1 w 1"/>
                  <a:gd name="T11" fmla="*/ 0 h 29"/>
                  <a:gd name="T12" fmla="*/ 1 w 1"/>
                  <a:gd name="T13" fmla="*/ 0 h 29"/>
                  <a:gd name="T14" fmla="*/ 1 w 1"/>
                  <a:gd name="T15" fmla="*/ 28 h 29"/>
                  <a:gd name="T16" fmla="*/ 1 w 1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5" name="Freeform 36941"/>
              <p:cNvSpPr>
                <a:spLocks/>
              </p:cNvSpPr>
              <p:nvPr/>
            </p:nvSpPr>
            <p:spPr bwMode="auto">
              <a:xfrm>
                <a:off x="3416" y="1925"/>
                <a:ext cx="2" cy="64"/>
              </a:xfrm>
              <a:custGeom>
                <a:avLst/>
                <a:gdLst>
                  <a:gd name="T0" fmla="*/ 1 w 1"/>
                  <a:gd name="T1" fmla="*/ 24 h 24"/>
                  <a:gd name="T2" fmla="*/ 1 w 1"/>
                  <a:gd name="T3" fmla="*/ 23 h 24"/>
                  <a:gd name="T4" fmla="*/ 0 w 1"/>
                  <a:gd name="T5" fmla="*/ 0 h 24"/>
                  <a:gd name="T6" fmla="*/ 0 w 1"/>
                  <a:gd name="T7" fmla="*/ 0 h 24"/>
                  <a:gd name="T8" fmla="*/ 0 w 1"/>
                  <a:gd name="T9" fmla="*/ 0 h 24"/>
                  <a:gd name="T10" fmla="*/ 1 w 1"/>
                  <a:gd name="T11" fmla="*/ 23 h 24"/>
                  <a:gd name="T12" fmla="*/ 1 w 1"/>
                  <a:gd name="T13" fmla="*/ 24 h 24"/>
                  <a:gd name="T14" fmla="*/ 1 w 1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4">
                    <a:moveTo>
                      <a:pt x="1" y="24"/>
                    </a:moveTo>
                    <a:cubicBezTo>
                      <a:pt x="1" y="24"/>
                      <a:pt x="1" y="23"/>
                      <a:pt x="1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6" name="Freeform 36942"/>
              <p:cNvSpPr>
                <a:spLocks/>
              </p:cNvSpPr>
              <p:nvPr/>
            </p:nvSpPr>
            <p:spPr bwMode="auto">
              <a:xfrm>
                <a:off x="3416" y="1930"/>
                <a:ext cx="24" cy="105"/>
              </a:xfrm>
              <a:custGeom>
                <a:avLst/>
                <a:gdLst>
                  <a:gd name="T0" fmla="*/ 1 w 9"/>
                  <a:gd name="T1" fmla="*/ 39 h 39"/>
                  <a:gd name="T2" fmla="*/ 1 w 9"/>
                  <a:gd name="T3" fmla="*/ 39 h 39"/>
                  <a:gd name="T4" fmla="*/ 0 w 9"/>
                  <a:gd name="T5" fmla="*/ 39 h 39"/>
                  <a:gd name="T6" fmla="*/ 8 w 9"/>
                  <a:gd name="T7" fmla="*/ 0 h 39"/>
                  <a:gd name="T8" fmla="*/ 8 w 9"/>
                  <a:gd name="T9" fmla="*/ 0 h 39"/>
                  <a:gd name="T10" fmla="*/ 9 w 9"/>
                  <a:gd name="T11" fmla="*/ 1 h 39"/>
                  <a:gd name="T12" fmla="*/ 1 w 9"/>
                  <a:gd name="T13" fmla="*/ 39 h 39"/>
                  <a:gd name="T14" fmla="*/ 1 w 9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9">
                    <a:moveTo>
                      <a:pt x="1" y="39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7" name="Freeform 36943"/>
              <p:cNvSpPr>
                <a:spLocks/>
              </p:cNvSpPr>
              <p:nvPr/>
            </p:nvSpPr>
            <p:spPr bwMode="auto">
              <a:xfrm>
                <a:off x="3416" y="2024"/>
                <a:ext cx="21" cy="11"/>
              </a:xfrm>
              <a:custGeom>
                <a:avLst/>
                <a:gdLst>
                  <a:gd name="T0" fmla="*/ 1 w 8"/>
                  <a:gd name="T1" fmla="*/ 4 h 4"/>
                  <a:gd name="T2" fmla="*/ 0 w 8"/>
                  <a:gd name="T3" fmla="*/ 4 h 4"/>
                  <a:gd name="T4" fmla="*/ 0 w 8"/>
                  <a:gd name="T5" fmla="*/ 4 h 4"/>
                  <a:gd name="T6" fmla="*/ 8 w 8"/>
                  <a:gd name="T7" fmla="*/ 1 h 4"/>
                  <a:gd name="T8" fmla="*/ 8 w 8"/>
                  <a:gd name="T9" fmla="*/ 1 h 4"/>
                  <a:gd name="T10" fmla="*/ 8 w 8"/>
                  <a:gd name="T11" fmla="*/ 1 h 4"/>
                  <a:gd name="T12" fmla="*/ 1 w 8"/>
                  <a:gd name="T13" fmla="*/ 4 h 4"/>
                  <a:gd name="T14" fmla="*/ 1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8" name="Freeform 36944"/>
              <p:cNvSpPr>
                <a:spLocks/>
              </p:cNvSpPr>
              <p:nvPr/>
            </p:nvSpPr>
            <p:spPr bwMode="auto">
              <a:xfrm>
                <a:off x="3437" y="1930"/>
                <a:ext cx="3" cy="97"/>
              </a:xfrm>
              <a:custGeom>
                <a:avLst/>
                <a:gdLst>
                  <a:gd name="T0" fmla="*/ 0 w 1"/>
                  <a:gd name="T1" fmla="*/ 36 h 36"/>
                  <a:gd name="T2" fmla="*/ 0 w 1"/>
                  <a:gd name="T3" fmla="*/ 36 h 36"/>
                  <a:gd name="T4" fmla="*/ 0 w 1"/>
                  <a:gd name="T5" fmla="*/ 36 h 36"/>
                  <a:gd name="T6" fmla="*/ 0 w 1"/>
                  <a:gd name="T7" fmla="*/ 0 h 36"/>
                  <a:gd name="T8" fmla="*/ 0 w 1"/>
                  <a:gd name="T9" fmla="*/ 0 h 36"/>
                  <a:gd name="T10" fmla="*/ 0 w 1"/>
                  <a:gd name="T11" fmla="*/ 0 h 36"/>
                  <a:gd name="T12" fmla="*/ 1 w 1"/>
                  <a:gd name="T13" fmla="*/ 0 h 36"/>
                  <a:gd name="T14" fmla="*/ 0 w 1"/>
                  <a:gd name="T15" fmla="*/ 36 h 36"/>
                  <a:gd name="T16" fmla="*/ 0 w 1"/>
                  <a:gd name="T1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19" name="Freeform 36945"/>
              <p:cNvSpPr>
                <a:spLocks/>
              </p:cNvSpPr>
              <p:nvPr/>
            </p:nvSpPr>
            <p:spPr bwMode="auto">
              <a:xfrm>
                <a:off x="3394" y="1930"/>
                <a:ext cx="46" cy="105"/>
              </a:xfrm>
              <a:custGeom>
                <a:avLst/>
                <a:gdLst>
                  <a:gd name="T0" fmla="*/ 1 w 17"/>
                  <a:gd name="T1" fmla="*/ 39 h 39"/>
                  <a:gd name="T2" fmla="*/ 1 w 17"/>
                  <a:gd name="T3" fmla="*/ 39 h 39"/>
                  <a:gd name="T4" fmla="*/ 0 w 17"/>
                  <a:gd name="T5" fmla="*/ 38 h 39"/>
                  <a:gd name="T6" fmla="*/ 16 w 17"/>
                  <a:gd name="T7" fmla="*/ 0 h 39"/>
                  <a:gd name="T8" fmla="*/ 16 w 17"/>
                  <a:gd name="T9" fmla="*/ 0 h 39"/>
                  <a:gd name="T10" fmla="*/ 17 w 17"/>
                  <a:gd name="T11" fmla="*/ 1 h 39"/>
                  <a:gd name="T12" fmla="*/ 1 w 17"/>
                  <a:gd name="T13" fmla="*/ 39 h 39"/>
                  <a:gd name="T14" fmla="*/ 1 w 17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9">
                    <a:moveTo>
                      <a:pt x="1" y="39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0" name="Freeform 36946"/>
              <p:cNvSpPr>
                <a:spLocks/>
              </p:cNvSpPr>
              <p:nvPr/>
            </p:nvSpPr>
            <p:spPr bwMode="auto">
              <a:xfrm>
                <a:off x="3434" y="1844"/>
                <a:ext cx="30" cy="75"/>
              </a:xfrm>
              <a:custGeom>
                <a:avLst/>
                <a:gdLst>
                  <a:gd name="T0" fmla="*/ 10 w 11"/>
                  <a:gd name="T1" fmla="*/ 28 h 28"/>
                  <a:gd name="T2" fmla="*/ 10 w 11"/>
                  <a:gd name="T3" fmla="*/ 28 h 28"/>
                  <a:gd name="T4" fmla="*/ 0 w 11"/>
                  <a:gd name="T5" fmla="*/ 1 h 28"/>
                  <a:gd name="T6" fmla="*/ 0 w 11"/>
                  <a:gd name="T7" fmla="*/ 0 h 28"/>
                  <a:gd name="T8" fmla="*/ 1 w 11"/>
                  <a:gd name="T9" fmla="*/ 1 h 28"/>
                  <a:gd name="T10" fmla="*/ 11 w 11"/>
                  <a:gd name="T11" fmla="*/ 28 h 28"/>
                  <a:gd name="T12" fmla="*/ 10 w 11"/>
                  <a:gd name="T13" fmla="*/ 28 h 28"/>
                  <a:gd name="T14" fmla="*/ 10 w 11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8">
                    <a:moveTo>
                      <a:pt x="10" y="28"/>
                    </a:moveTo>
                    <a:cubicBezTo>
                      <a:pt x="10" y="28"/>
                      <a:pt x="10" y="28"/>
                      <a:pt x="10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1" name="Freeform 36947"/>
              <p:cNvSpPr>
                <a:spLocks/>
              </p:cNvSpPr>
              <p:nvPr/>
            </p:nvSpPr>
            <p:spPr bwMode="auto">
              <a:xfrm>
                <a:off x="3416" y="1908"/>
                <a:ext cx="104" cy="17"/>
              </a:xfrm>
              <a:custGeom>
                <a:avLst/>
                <a:gdLst>
                  <a:gd name="T0" fmla="*/ 0 w 39"/>
                  <a:gd name="T1" fmla="*/ 6 h 6"/>
                  <a:gd name="T2" fmla="*/ 0 w 39"/>
                  <a:gd name="T3" fmla="*/ 6 h 6"/>
                  <a:gd name="T4" fmla="*/ 0 w 39"/>
                  <a:gd name="T5" fmla="*/ 6 h 6"/>
                  <a:gd name="T6" fmla="*/ 38 w 39"/>
                  <a:gd name="T7" fmla="*/ 0 h 6"/>
                  <a:gd name="T8" fmla="*/ 39 w 39"/>
                  <a:gd name="T9" fmla="*/ 0 h 6"/>
                  <a:gd name="T10" fmla="*/ 38 w 39"/>
                  <a:gd name="T11" fmla="*/ 1 h 6"/>
                  <a:gd name="T12" fmla="*/ 0 w 39"/>
                  <a:gd name="T13" fmla="*/ 6 h 6"/>
                  <a:gd name="T14" fmla="*/ 0 w 3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1"/>
                      <a:pt x="38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2" name="Freeform 36948"/>
              <p:cNvSpPr>
                <a:spLocks/>
              </p:cNvSpPr>
              <p:nvPr/>
            </p:nvSpPr>
            <p:spPr bwMode="auto">
              <a:xfrm>
                <a:off x="3413" y="1900"/>
                <a:ext cx="112" cy="86"/>
              </a:xfrm>
              <a:custGeom>
                <a:avLst/>
                <a:gdLst>
                  <a:gd name="T0" fmla="*/ 1 w 42"/>
                  <a:gd name="T1" fmla="*/ 32 h 32"/>
                  <a:gd name="T2" fmla="*/ 0 w 42"/>
                  <a:gd name="T3" fmla="*/ 32 h 32"/>
                  <a:gd name="T4" fmla="*/ 1 w 42"/>
                  <a:gd name="T5" fmla="*/ 32 h 32"/>
                  <a:gd name="T6" fmla="*/ 41 w 42"/>
                  <a:gd name="T7" fmla="*/ 0 h 32"/>
                  <a:gd name="T8" fmla="*/ 42 w 42"/>
                  <a:gd name="T9" fmla="*/ 0 h 32"/>
                  <a:gd name="T10" fmla="*/ 42 w 42"/>
                  <a:gd name="T11" fmla="*/ 1 h 32"/>
                  <a:gd name="T12" fmla="*/ 1 w 42"/>
                  <a:gd name="T13" fmla="*/ 32 h 32"/>
                  <a:gd name="T14" fmla="*/ 1 w 4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1" y="32"/>
                    </a:moveTo>
                    <a:cubicBezTo>
                      <a:pt x="1" y="32"/>
                      <a:pt x="1" y="32"/>
                      <a:pt x="0" y="32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3" name="Freeform 36949"/>
              <p:cNvSpPr>
                <a:spLocks/>
              </p:cNvSpPr>
              <p:nvPr/>
            </p:nvSpPr>
            <p:spPr bwMode="auto">
              <a:xfrm>
                <a:off x="3394" y="1986"/>
                <a:ext cx="24" cy="49"/>
              </a:xfrm>
              <a:custGeom>
                <a:avLst/>
                <a:gdLst>
                  <a:gd name="T0" fmla="*/ 1 w 9"/>
                  <a:gd name="T1" fmla="*/ 18 h 18"/>
                  <a:gd name="T2" fmla="*/ 1 w 9"/>
                  <a:gd name="T3" fmla="*/ 18 h 18"/>
                  <a:gd name="T4" fmla="*/ 0 w 9"/>
                  <a:gd name="T5" fmla="*/ 17 h 18"/>
                  <a:gd name="T6" fmla="*/ 9 w 9"/>
                  <a:gd name="T7" fmla="*/ 0 h 18"/>
                  <a:gd name="T8" fmla="*/ 9 w 9"/>
                  <a:gd name="T9" fmla="*/ 0 h 18"/>
                  <a:gd name="T10" fmla="*/ 9 w 9"/>
                  <a:gd name="T11" fmla="*/ 0 h 18"/>
                  <a:gd name="T12" fmla="*/ 1 w 9"/>
                  <a:gd name="T13" fmla="*/ 18 h 18"/>
                  <a:gd name="T14" fmla="*/ 1 w 9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4" name="Freeform 36950"/>
              <p:cNvSpPr>
                <a:spLocks/>
              </p:cNvSpPr>
              <p:nvPr/>
            </p:nvSpPr>
            <p:spPr bwMode="auto">
              <a:xfrm>
                <a:off x="3394" y="2027"/>
                <a:ext cx="43" cy="8"/>
              </a:xfrm>
              <a:custGeom>
                <a:avLst/>
                <a:gdLst>
                  <a:gd name="T0" fmla="*/ 1 w 16"/>
                  <a:gd name="T1" fmla="*/ 3 h 3"/>
                  <a:gd name="T2" fmla="*/ 0 w 16"/>
                  <a:gd name="T3" fmla="*/ 3 h 3"/>
                  <a:gd name="T4" fmla="*/ 1 w 16"/>
                  <a:gd name="T5" fmla="*/ 2 h 3"/>
                  <a:gd name="T6" fmla="*/ 16 w 16"/>
                  <a:gd name="T7" fmla="*/ 0 h 3"/>
                  <a:gd name="T8" fmla="*/ 16 w 16"/>
                  <a:gd name="T9" fmla="*/ 0 h 3"/>
                  <a:gd name="T10" fmla="*/ 16 w 16"/>
                  <a:gd name="T11" fmla="*/ 0 h 3"/>
                  <a:gd name="T12" fmla="*/ 1 w 16"/>
                  <a:gd name="T13" fmla="*/ 3 h 3"/>
                  <a:gd name="T14" fmla="*/ 1 w 1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5" name="Freeform 36951"/>
              <p:cNvSpPr>
                <a:spLocks/>
              </p:cNvSpPr>
              <p:nvPr/>
            </p:nvSpPr>
            <p:spPr bwMode="auto">
              <a:xfrm>
                <a:off x="3362" y="2027"/>
                <a:ext cx="75" cy="72"/>
              </a:xfrm>
              <a:custGeom>
                <a:avLst/>
                <a:gdLst>
                  <a:gd name="T0" fmla="*/ 0 w 28"/>
                  <a:gd name="T1" fmla="*/ 27 h 27"/>
                  <a:gd name="T2" fmla="*/ 0 w 28"/>
                  <a:gd name="T3" fmla="*/ 27 h 27"/>
                  <a:gd name="T4" fmla="*/ 0 w 28"/>
                  <a:gd name="T5" fmla="*/ 27 h 27"/>
                  <a:gd name="T6" fmla="*/ 28 w 28"/>
                  <a:gd name="T7" fmla="*/ 0 h 27"/>
                  <a:gd name="T8" fmla="*/ 28 w 28"/>
                  <a:gd name="T9" fmla="*/ 0 h 27"/>
                  <a:gd name="T10" fmla="*/ 28 w 28"/>
                  <a:gd name="T11" fmla="*/ 0 h 27"/>
                  <a:gd name="T12" fmla="*/ 0 w 28"/>
                  <a:gd name="T13" fmla="*/ 27 h 27"/>
                  <a:gd name="T14" fmla="*/ 0 w 28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6" name="Freeform 36952"/>
              <p:cNvSpPr>
                <a:spLocks/>
              </p:cNvSpPr>
              <p:nvPr/>
            </p:nvSpPr>
            <p:spPr bwMode="auto">
              <a:xfrm>
                <a:off x="3327" y="2024"/>
                <a:ext cx="110" cy="92"/>
              </a:xfrm>
              <a:custGeom>
                <a:avLst/>
                <a:gdLst>
                  <a:gd name="T0" fmla="*/ 0 w 41"/>
                  <a:gd name="T1" fmla="*/ 34 h 34"/>
                  <a:gd name="T2" fmla="*/ 0 w 41"/>
                  <a:gd name="T3" fmla="*/ 34 h 34"/>
                  <a:gd name="T4" fmla="*/ 0 w 41"/>
                  <a:gd name="T5" fmla="*/ 34 h 34"/>
                  <a:gd name="T6" fmla="*/ 41 w 41"/>
                  <a:gd name="T7" fmla="*/ 1 h 34"/>
                  <a:gd name="T8" fmla="*/ 41 w 41"/>
                  <a:gd name="T9" fmla="*/ 1 h 34"/>
                  <a:gd name="T10" fmla="*/ 41 w 41"/>
                  <a:gd name="T11" fmla="*/ 1 h 34"/>
                  <a:gd name="T12" fmla="*/ 0 w 41"/>
                  <a:gd name="T13" fmla="*/ 34 h 34"/>
                  <a:gd name="T14" fmla="*/ 0 w 41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7" name="Freeform 36953"/>
              <p:cNvSpPr>
                <a:spLocks/>
              </p:cNvSpPr>
              <p:nvPr/>
            </p:nvSpPr>
            <p:spPr bwMode="auto">
              <a:xfrm>
                <a:off x="3418" y="1986"/>
                <a:ext cx="6" cy="87"/>
              </a:xfrm>
              <a:custGeom>
                <a:avLst/>
                <a:gdLst>
                  <a:gd name="T0" fmla="*/ 1 w 2"/>
                  <a:gd name="T1" fmla="*/ 32 h 32"/>
                  <a:gd name="T2" fmla="*/ 1 w 2"/>
                  <a:gd name="T3" fmla="*/ 32 h 32"/>
                  <a:gd name="T4" fmla="*/ 0 w 2"/>
                  <a:gd name="T5" fmla="*/ 0 h 32"/>
                  <a:gd name="T6" fmla="*/ 0 w 2"/>
                  <a:gd name="T7" fmla="*/ 0 h 32"/>
                  <a:gd name="T8" fmla="*/ 0 w 2"/>
                  <a:gd name="T9" fmla="*/ 0 h 32"/>
                  <a:gd name="T10" fmla="*/ 2 w 2"/>
                  <a:gd name="T11" fmla="*/ 32 h 32"/>
                  <a:gd name="T12" fmla="*/ 1 w 2"/>
                  <a:gd name="T13" fmla="*/ 32 h 32"/>
                  <a:gd name="T14" fmla="*/ 1 w 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2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8" name="Freeform 36954"/>
              <p:cNvSpPr>
                <a:spLocks/>
              </p:cNvSpPr>
              <p:nvPr/>
            </p:nvSpPr>
            <p:spPr bwMode="auto">
              <a:xfrm>
                <a:off x="3322" y="2027"/>
                <a:ext cx="115" cy="2"/>
              </a:xfrm>
              <a:custGeom>
                <a:avLst/>
                <a:gdLst>
                  <a:gd name="T0" fmla="*/ 1 w 43"/>
                  <a:gd name="T1" fmla="*/ 1 h 1"/>
                  <a:gd name="T2" fmla="*/ 0 w 43"/>
                  <a:gd name="T3" fmla="*/ 1 h 1"/>
                  <a:gd name="T4" fmla="*/ 1 w 43"/>
                  <a:gd name="T5" fmla="*/ 0 h 1"/>
                  <a:gd name="T6" fmla="*/ 43 w 43"/>
                  <a:gd name="T7" fmla="*/ 0 h 1"/>
                  <a:gd name="T8" fmla="*/ 43 w 43"/>
                  <a:gd name="T9" fmla="*/ 0 h 1"/>
                  <a:gd name="T10" fmla="*/ 43 w 43"/>
                  <a:gd name="T11" fmla="*/ 0 h 1"/>
                  <a:gd name="T12" fmla="*/ 1 w 43"/>
                  <a:gd name="T13" fmla="*/ 1 h 1"/>
                  <a:gd name="T14" fmla="*/ 1 w 4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29" name="Freeform 36955"/>
              <p:cNvSpPr>
                <a:spLocks/>
              </p:cNvSpPr>
              <p:nvPr/>
            </p:nvSpPr>
            <p:spPr bwMode="auto">
              <a:xfrm>
                <a:off x="3413" y="1984"/>
                <a:ext cx="24" cy="43"/>
              </a:xfrm>
              <a:custGeom>
                <a:avLst/>
                <a:gdLst>
                  <a:gd name="T0" fmla="*/ 9 w 9"/>
                  <a:gd name="T1" fmla="*/ 16 h 16"/>
                  <a:gd name="T2" fmla="*/ 9 w 9"/>
                  <a:gd name="T3" fmla="*/ 16 h 16"/>
                  <a:gd name="T4" fmla="*/ 0 w 9"/>
                  <a:gd name="T5" fmla="*/ 1 h 16"/>
                  <a:gd name="T6" fmla="*/ 1 w 9"/>
                  <a:gd name="T7" fmla="*/ 1 h 16"/>
                  <a:gd name="T8" fmla="*/ 1 w 9"/>
                  <a:gd name="T9" fmla="*/ 1 h 16"/>
                  <a:gd name="T10" fmla="*/ 9 w 9"/>
                  <a:gd name="T11" fmla="*/ 16 h 16"/>
                  <a:gd name="T12" fmla="*/ 9 w 9"/>
                  <a:gd name="T13" fmla="*/ 16 h 16"/>
                  <a:gd name="T14" fmla="*/ 9 w 9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6">
                    <a:moveTo>
                      <a:pt x="9" y="16"/>
                    </a:moveTo>
                    <a:cubicBezTo>
                      <a:pt x="9" y="16"/>
                      <a:pt x="9" y="16"/>
                      <a:pt x="9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0" name="Freeform 36956"/>
              <p:cNvSpPr>
                <a:spLocks/>
              </p:cNvSpPr>
              <p:nvPr/>
            </p:nvSpPr>
            <p:spPr bwMode="auto">
              <a:xfrm>
                <a:off x="3322" y="1984"/>
                <a:ext cx="94" cy="45"/>
              </a:xfrm>
              <a:custGeom>
                <a:avLst/>
                <a:gdLst>
                  <a:gd name="T0" fmla="*/ 1 w 35"/>
                  <a:gd name="T1" fmla="*/ 17 h 17"/>
                  <a:gd name="T2" fmla="*/ 0 w 35"/>
                  <a:gd name="T3" fmla="*/ 17 h 17"/>
                  <a:gd name="T4" fmla="*/ 0 w 35"/>
                  <a:gd name="T5" fmla="*/ 16 h 17"/>
                  <a:gd name="T6" fmla="*/ 35 w 35"/>
                  <a:gd name="T7" fmla="*/ 1 h 17"/>
                  <a:gd name="T8" fmla="*/ 35 w 35"/>
                  <a:gd name="T9" fmla="*/ 1 h 17"/>
                  <a:gd name="T10" fmla="*/ 35 w 35"/>
                  <a:gd name="T11" fmla="*/ 1 h 17"/>
                  <a:gd name="T12" fmla="*/ 1 w 35"/>
                  <a:gd name="T13" fmla="*/ 17 h 17"/>
                  <a:gd name="T14" fmla="*/ 1 w 3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7">
                    <a:moveTo>
                      <a:pt x="1" y="17"/>
                    </a:moveTo>
                    <a:cubicBezTo>
                      <a:pt x="1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1" name="Freeform 36957"/>
              <p:cNvSpPr>
                <a:spLocks/>
              </p:cNvSpPr>
              <p:nvPr/>
            </p:nvSpPr>
            <p:spPr bwMode="auto">
              <a:xfrm>
                <a:off x="3413" y="1919"/>
                <a:ext cx="51" cy="67"/>
              </a:xfrm>
              <a:custGeom>
                <a:avLst/>
                <a:gdLst>
                  <a:gd name="T0" fmla="*/ 1 w 19"/>
                  <a:gd name="T1" fmla="*/ 25 h 25"/>
                  <a:gd name="T2" fmla="*/ 1 w 19"/>
                  <a:gd name="T3" fmla="*/ 25 h 25"/>
                  <a:gd name="T4" fmla="*/ 0 w 19"/>
                  <a:gd name="T5" fmla="*/ 25 h 25"/>
                  <a:gd name="T6" fmla="*/ 18 w 19"/>
                  <a:gd name="T7" fmla="*/ 0 h 25"/>
                  <a:gd name="T8" fmla="*/ 19 w 19"/>
                  <a:gd name="T9" fmla="*/ 0 h 25"/>
                  <a:gd name="T10" fmla="*/ 19 w 19"/>
                  <a:gd name="T11" fmla="*/ 0 h 25"/>
                  <a:gd name="T12" fmla="*/ 1 w 19"/>
                  <a:gd name="T13" fmla="*/ 25 h 25"/>
                  <a:gd name="T14" fmla="*/ 1 w 1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5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2" name="Freeform 36958"/>
              <p:cNvSpPr>
                <a:spLocks/>
              </p:cNvSpPr>
              <p:nvPr/>
            </p:nvSpPr>
            <p:spPr bwMode="auto">
              <a:xfrm>
                <a:off x="3418" y="1925"/>
                <a:ext cx="107" cy="37"/>
              </a:xfrm>
              <a:custGeom>
                <a:avLst/>
                <a:gdLst>
                  <a:gd name="T0" fmla="*/ 1 w 40"/>
                  <a:gd name="T1" fmla="*/ 14 h 14"/>
                  <a:gd name="T2" fmla="*/ 0 w 40"/>
                  <a:gd name="T3" fmla="*/ 13 h 14"/>
                  <a:gd name="T4" fmla="*/ 1 w 40"/>
                  <a:gd name="T5" fmla="*/ 13 h 14"/>
                  <a:gd name="T6" fmla="*/ 39 w 40"/>
                  <a:gd name="T7" fmla="*/ 0 h 14"/>
                  <a:gd name="T8" fmla="*/ 40 w 40"/>
                  <a:gd name="T9" fmla="*/ 0 h 14"/>
                  <a:gd name="T10" fmla="*/ 39 w 40"/>
                  <a:gd name="T11" fmla="*/ 1 h 14"/>
                  <a:gd name="T12" fmla="*/ 1 w 40"/>
                  <a:gd name="T13" fmla="*/ 14 h 14"/>
                  <a:gd name="T14" fmla="*/ 1 w 4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4">
                    <a:moveTo>
                      <a:pt x="1" y="14"/>
                    </a:move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39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3" name="Freeform 36959"/>
              <p:cNvSpPr>
                <a:spLocks/>
              </p:cNvSpPr>
              <p:nvPr/>
            </p:nvSpPr>
            <p:spPr bwMode="auto">
              <a:xfrm>
                <a:off x="3461" y="1919"/>
                <a:ext cx="134" cy="70"/>
              </a:xfrm>
              <a:custGeom>
                <a:avLst/>
                <a:gdLst>
                  <a:gd name="T0" fmla="*/ 50 w 50"/>
                  <a:gd name="T1" fmla="*/ 26 h 26"/>
                  <a:gd name="T2" fmla="*/ 49 w 50"/>
                  <a:gd name="T3" fmla="*/ 26 h 26"/>
                  <a:gd name="T4" fmla="*/ 0 w 50"/>
                  <a:gd name="T5" fmla="*/ 0 h 26"/>
                  <a:gd name="T6" fmla="*/ 0 w 50"/>
                  <a:gd name="T7" fmla="*/ 0 h 26"/>
                  <a:gd name="T8" fmla="*/ 0 w 50"/>
                  <a:gd name="T9" fmla="*/ 0 h 26"/>
                  <a:gd name="T10" fmla="*/ 50 w 50"/>
                  <a:gd name="T11" fmla="*/ 25 h 26"/>
                  <a:gd name="T12" fmla="*/ 50 w 50"/>
                  <a:gd name="T13" fmla="*/ 26 h 26"/>
                  <a:gd name="T14" fmla="*/ 50 w 5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26">
                    <a:moveTo>
                      <a:pt x="50" y="26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4" name="Freeform 36960"/>
              <p:cNvSpPr>
                <a:spLocks/>
              </p:cNvSpPr>
              <p:nvPr/>
            </p:nvSpPr>
            <p:spPr bwMode="auto">
              <a:xfrm>
                <a:off x="3418" y="1919"/>
                <a:ext cx="46" cy="43"/>
              </a:xfrm>
              <a:custGeom>
                <a:avLst/>
                <a:gdLst>
                  <a:gd name="T0" fmla="*/ 1 w 17"/>
                  <a:gd name="T1" fmla="*/ 16 h 16"/>
                  <a:gd name="T2" fmla="*/ 0 w 17"/>
                  <a:gd name="T3" fmla="*/ 15 h 16"/>
                  <a:gd name="T4" fmla="*/ 0 w 17"/>
                  <a:gd name="T5" fmla="*/ 15 h 16"/>
                  <a:gd name="T6" fmla="*/ 16 w 17"/>
                  <a:gd name="T7" fmla="*/ 0 h 16"/>
                  <a:gd name="T8" fmla="*/ 17 w 17"/>
                  <a:gd name="T9" fmla="*/ 0 h 16"/>
                  <a:gd name="T10" fmla="*/ 17 w 17"/>
                  <a:gd name="T11" fmla="*/ 0 h 16"/>
                  <a:gd name="T12" fmla="*/ 1 w 17"/>
                  <a:gd name="T13" fmla="*/ 15 h 16"/>
                  <a:gd name="T14" fmla="*/ 1 w 1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1" y="16"/>
                    </a:moveTo>
                    <a:cubicBezTo>
                      <a:pt x="1" y="16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5" name="Freeform 36961"/>
              <p:cNvSpPr>
                <a:spLocks/>
              </p:cNvSpPr>
              <p:nvPr/>
            </p:nvSpPr>
            <p:spPr bwMode="auto">
              <a:xfrm>
                <a:off x="3418" y="1914"/>
                <a:ext cx="67" cy="48"/>
              </a:xfrm>
              <a:custGeom>
                <a:avLst/>
                <a:gdLst>
                  <a:gd name="T0" fmla="*/ 1 w 25"/>
                  <a:gd name="T1" fmla="*/ 18 h 18"/>
                  <a:gd name="T2" fmla="*/ 0 w 25"/>
                  <a:gd name="T3" fmla="*/ 17 h 18"/>
                  <a:gd name="T4" fmla="*/ 0 w 25"/>
                  <a:gd name="T5" fmla="*/ 17 h 18"/>
                  <a:gd name="T6" fmla="*/ 25 w 25"/>
                  <a:gd name="T7" fmla="*/ 0 h 18"/>
                  <a:gd name="T8" fmla="*/ 25 w 25"/>
                  <a:gd name="T9" fmla="*/ 0 h 18"/>
                  <a:gd name="T10" fmla="*/ 25 w 25"/>
                  <a:gd name="T11" fmla="*/ 1 h 18"/>
                  <a:gd name="T12" fmla="*/ 1 w 25"/>
                  <a:gd name="T13" fmla="*/ 17 h 18"/>
                  <a:gd name="T14" fmla="*/ 1 w 2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8">
                    <a:moveTo>
                      <a:pt x="1" y="18"/>
                    </a:moveTo>
                    <a:cubicBezTo>
                      <a:pt x="1" y="18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6" name="Freeform 36962"/>
              <p:cNvSpPr>
                <a:spLocks/>
              </p:cNvSpPr>
              <p:nvPr/>
            </p:nvSpPr>
            <p:spPr bwMode="auto">
              <a:xfrm>
                <a:off x="3418" y="1900"/>
                <a:ext cx="107" cy="62"/>
              </a:xfrm>
              <a:custGeom>
                <a:avLst/>
                <a:gdLst>
                  <a:gd name="T0" fmla="*/ 1 w 40"/>
                  <a:gd name="T1" fmla="*/ 23 h 23"/>
                  <a:gd name="T2" fmla="*/ 0 w 40"/>
                  <a:gd name="T3" fmla="*/ 22 h 23"/>
                  <a:gd name="T4" fmla="*/ 0 w 40"/>
                  <a:gd name="T5" fmla="*/ 22 h 23"/>
                  <a:gd name="T6" fmla="*/ 40 w 40"/>
                  <a:gd name="T7" fmla="*/ 0 h 23"/>
                  <a:gd name="T8" fmla="*/ 40 w 40"/>
                  <a:gd name="T9" fmla="*/ 0 h 23"/>
                  <a:gd name="T10" fmla="*/ 40 w 40"/>
                  <a:gd name="T11" fmla="*/ 1 h 23"/>
                  <a:gd name="T12" fmla="*/ 1 w 40"/>
                  <a:gd name="T13" fmla="*/ 22 h 23"/>
                  <a:gd name="T14" fmla="*/ 1 w 40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3">
                    <a:moveTo>
                      <a:pt x="1" y="23"/>
                    </a:moveTo>
                    <a:cubicBezTo>
                      <a:pt x="1" y="23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7" name="Freeform 36963"/>
              <p:cNvSpPr>
                <a:spLocks/>
              </p:cNvSpPr>
              <p:nvPr/>
            </p:nvSpPr>
            <p:spPr bwMode="auto">
              <a:xfrm>
                <a:off x="3437" y="1930"/>
                <a:ext cx="72" cy="11"/>
              </a:xfrm>
              <a:custGeom>
                <a:avLst/>
                <a:gdLst>
                  <a:gd name="T0" fmla="*/ 27 w 27"/>
                  <a:gd name="T1" fmla="*/ 4 h 4"/>
                  <a:gd name="T2" fmla="*/ 27 w 27"/>
                  <a:gd name="T3" fmla="*/ 4 h 4"/>
                  <a:gd name="T4" fmla="*/ 0 w 27"/>
                  <a:gd name="T5" fmla="*/ 1 h 4"/>
                  <a:gd name="T6" fmla="*/ 0 w 27"/>
                  <a:gd name="T7" fmla="*/ 0 h 4"/>
                  <a:gd name="T8" fmla="*/ 0 w 27"/>
                  <a:gd name="T9" fmla="*/ 0 h 4"/>
                  <a:gd name="T10" fmla="*/ 27 w 27"/>
                  <a:gd name="T11" fmla="*/ 3 h 4"/>
                  <a:gd name="T12" fmla="*/ 27 w 27"/>
                  <a:gd name="T13" fmla="*/ 3 h 4"/>
                  <a:gd name="T14" fmla="*/ 27 w 2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cubicBezTo>
                      <a:pt x="27" y="4"/>
                      <a:pt x="27" y="4"/>
                      <a:pt x="27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4"/>
                      <a:pt x="27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8" name="Freeform 36964"/>
              <p:cNvSpPr>
                <a:spLocks/>
              </p:cNvSpPr>
              <p:nvPr/>
            </p:nvSpPr>
            <p:spPr bwMode="auto">
              <a:xfrm>
                <a:off x="3437" y="1925"/>
                <a:ext cx="88" cy="8"/>
              </a:xfrm>
              <a:custGeom>
                <a:avLst/>
                <a:gdLst>
                  <a:gd name="T0" fmla="*/ 0 w 33"/>
                  <a:gd name="T1" fmla="*/ 3 h 3"/>
                  <a:gd name="T2" fmla="*/ 0 w 33"/>
                  <a:gd name="T3" fmla="*/ 2 h 3"/>
                  <a:gd name="T4" fmla="*/ 0 w 33"/>
                  <a:gd name="T5" fmla="*/ 2 h 3"/>
                  <a:gd name="T6" fmla="*/ 32 w 33"/>
                  <a:gd name="T7" fmla="*/ 0 h 3"/>
                  <a:gd name="T8" fmla="*/ 33 w 33"/>
                  <a:gd name="T9" fmla="*/ 0 h 3"/>
                  <a:gd name="T10" fmla="*/ 32 w 33"/>
                  <a:gd name="T11" fmla="*/ 1 h 3"/>
                  <a:gd name="T12" fmla="*/ 0 w 33"/>
                  <a:gd name="T13" fmla="*/ 3 h 3"/>
                  <a:gd name="T14" fmla="*/ 0 w 3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2" y="1"/>
                      <a:pt x="3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39" name="Freeform 36965"/>
              <p:cNvSpPr>
                <a:spLocks/>
              </p:cNvSpPr>
              <p:nvPr/>
            </p:nvSpPr>
            <p:spPr bwMode="auto">
              <a:xfrm>
                <a:off x="3437" y="1914"/>
                <a:ext cx="48" cy="19"/>
              </a:xfrm>
              <a:custGeom>
                <a:avLst/>
                <a:gdLst>
                  <a:gd name="T0" fmla="*/ 0 w 18"/>
                  <a:gd name="T1" fmla="*/ 7 h 7"/>
                  <a:gd name="T2" fmla="*/ 0 w 18"/>
                  <a:gd name="T3" fmla="*/ 7 h 7"/>
                  <a:gd name="T4" fmla="*/ 0 w 18"/>
                  <a:gd name="T5" fmla="*/ 6 h 7"/>
                  <a:gd name="T6" fmla="*/ 18 w 18"/>
                  <a:gd name="T7" fmla="*/ 0 h 7"/>
                  <a:gd name="T8" fmla="*/ 18 w 18"/>
                  <a:gd name="T9" fmla="*/ 1 h 7"/>
                  <a:gd name="T10" fmla="*/ 18 w 18"/>
                  <a:gd name="T11" fmla="*/ 1 h 7"/>
                  <a:gd name="T12" fmla="*/ 0 w 18"/>
                  <a:gd name="T13" fmla="*/ 7 h 7"/>
                  <a:gd name="T14" fmla="*/ 0 w 1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0" name="Freeform 36966"/>
              <p:cNvSpPr>
                <a:spLocks/>
              </p:cNvSpPr>
              <p:nvPr/>
            </p:nvSpPr>
            <p:spPr bwMode="auto">
              <a:xfrm>
                <a:off x="3461" y="1900"/>
                <a:ext cx="64" cy="19"/>
              </a:xfrm>
              <a:custGeom>
                <a:avLst/>
                <a:gdLst>
                  <a:gd name="T0" fmla="*/ 0 w 24"/>
                  <a:gd name="T1" fmla="*/ 7 h 7"/>
                  <a:gd name="T2" fmla="*/ 0 w 24"/>
                  <a:gd name="T3" fmla="*/ 7 h 7"/>
                  <a:gd name="T4" fmla="*/ 0 w 24"/>
                  <a:gd name="T5" fmla="*/ 7 h 7"/>
                  <a:gd name="T6" fmla="*/ 24 w 24"/>
                  <a:gd name="T7" fmla="*/ 0 h 7"/>
                  <a:gd name="T8" fmla="*/ 24 w 24"/>
                  <a:gd name="T9" fmla="*/ 1 h 7"/>
                  <a:gd name="T10" fmla="*/ 24 w 24"/>
                  <a:gd name="T11" fmla="*/ 1 h 7"/>
                  <a:gd name="T12" fmla="*/ 0 w 24"/>
                  <a:gd name="T13" fmla="*/ 7 h 7"/>
                  <a:gd name="T14" fmla="*/ 0 w 2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1" name="Freeform 36967"/>
              <p:cNvSpPr>
                <a:spLocks/>
              </p:cNvSpPr>
              <p:nvPr/>
            </p:nvSpPr>
            <p:spPr bwMode="auto">
              <a:xfrm>
                <a:off x="3482" y="1900"/>
                <a:ext cx="43" cy="16"/>
              </a:xfrm>
              <a:custGeom>
                <a:avLst/>
                <a:gdLst>
                  <a:gd name="T0" fmla="*/ 1 w 16"/>
                  <a:gd name="T1" fmla="*/ 6 h 6"/>
                  <a:gd name="T2" fmla="*/ 0 w 16"/>
                  <a:gd name="T3" fmla="*/ 6 h 6"/>
                  <a:gd name="T4" fmla="*/ 1 w 16"/>
                  <a:gd name="T5" fmla="*/ 5 h 6"/>
                  <a:gd name="T6" fmla="*/ 16 w 16"/>
                  <a:gd name="T7" fmla="*/ 0 h 6"/>
                  <a:gd name="T8" fmla="*/ 16 w 16"/>
                  <a:gd name="T9" fmla="*/ 1 h 6"/>
                  <a:gd name="T10" fmla="*/ 16 w 16"/>
                  <a:gd name="T11" fmla="*/ 1 h 6"/>
                  <a:gd name="T12" fmla="*/ 1 w 16"/>
                  <a:gd name="T13" fmla="*/ 6 h 6"/>
                  <a:gd name="T14" fmla="*/ 1 w 1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2" name="Freeform 36968"/>
              <p:cNvSpPr>
                <a:spLocks/>
              </p:cNvSpPr>
              <p:nvPr/>
            </p:nvSpPr>
            <p:spPr bwMode="auto">
              <a:xfrm>
                <a:off x="3434" y="1844"/>
                <a:ext cx="75" cy="97"/>
              </a:xfrm>
              <a:custGeom>
                <a:avLst/>
                <a:gdLst>
                  <a:gd name="T0" fmla="*/ 28 w 28"/>
                  <a:gd name="T1" fmla="*/ 36 h 36"/>
                  <a:gd name="T2" fmla="*/ 27 w 28"/>
                  <a:gd name="T3" fmla="*/ 35 h 36"/>
                  <a:gd name="T4" fmla="*/ 0 w 28"/>
                  <a:gd name="T5" fmla="*/ 1 h 36"/>
                  <a:gd name="T6" fmla="*/ 0 w 28"/>
                  <a:gd name="T7" fmla="*/ 0 h 36"/>
                  <a:gd name="T8" fmla="*/ 1 w 28"/>
                  <a:gd name="T9" fmla="*/ 1 h 36"/>
                  <a:gd name="T10" fmla="*/ 28 w 28"/>
                  <a:gd name="T11" fmla="*/ 35 h 36"/>
                  <a:gd name="T12" fmla="*/ 28 w 28"/>
                  <a:gd name="T13" fmla="*/ 36 h 36"/>
                  <a:gd name="T14" fmla="*/ 28 w 2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28" y="36"/>
                    </a:moveTo>
                    <a:cubicBezTo>
                      <a:pt x="27" y="36"/>
                      <a:pt x="27" y="36"/>
                      <a:pt x="27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3" name="Freeform 36969"/>
              <p:cNvSpPr>
                <a:spLocks/>
              </p:cNvSpPr>
              <p:nvPr/>
            </p:nvSpPr>
            <p:spPr bwMode="auto">
              <a:xfrm>
                <a:off x="3456" y="1812"/>
                <a:ext cx="53" cy="129"/>
              </a:xfrm>
              <a:custGeom>
                <a:avLst/>
                <a:gdLst>
                  <a:gd name="T0" fmla="*/ 20 w 20"/>
                  <a:gd name="T1" fmla="*/ 48 h 48"/>
                  <a:gd name="T2" fmla="*/ 19 w 20"/>
                  <a:gd name="T3" fmla="*/ 47 h 48"/>
                  <a:gd name="T4" fmla="*/ 0 w 20"/>
                  <a:gd name="T5" fmla="*/ 1 h 48"/>
                  <a:gd name="T6" fmla="*/ 0 w 20"/>
                  <a:gd name="T7" fmla="*/ 0 h 48"/>
                  <a:gd name="T8" fmla="*/ 0 w 20"/>
                  <a:gd name="T9" fmla="*/ 0 h 48"/>
                  <a:gd name="T10" fmla="*/ 20 w 20"/>
                  <a:gd name="T11" fmla="*/ 47 h 48"/>
                  <a:gd name="T12" fmla="*/ 20 w 20"/>
                  <a:gd name="T13" fmla="*/ 48 h 48"/>
                  <a:gd name="T14" fmla="*/ 20 w 20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8">
                    <a:moveTo>
                      <a:pt x="20" y="48"/>
                    </a:moveTo>
                    <a:cubicBezTo>
                      <a:pt x="19" y="48"/>
                      <a:pt x="19" y="48"/>
                      <a:pt x="19" y="4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4" name="Freeform 36970"/>
              <p:cNvSpPr>
                <a:spLocks/>
              </p:cNvSpPr>
              <p:nvPr/>
            </p:nvSpPr>
            <p:spPr bwMode="auto">
              <a:xfrm>
                <a:off x="3445" y="1801"/>
                <a:ext cx="91" cy="89"/>
              </a:xfrm>
              <a:custGeom>
                <a:avLst/>
                <a:gdLst>
                  <a:gd name="T0" fmla="*/ 34 w 34"/>
                  <a:gd name="T1" fmla="*/ 33 h 33"/>
                  <a:gd name="T2" fmla="*/ 33 w 34"/>
                  <a:gd name="T3" fmla="*/ 33 h 33"/>
                  <a:gd name="T4" fmla="*/ 0 w 34"/>
                  <a:gd name="T5" fmla="*/ 0 h 33"/>
                  <a:gd name="T6" fmla="*/ 0 w 34"/>
                  <a:gd name="T7" fmla="*/ 0 h 33"/>
                  <a:gd name="T8" fmla="*/ 0 w 34"/>
                  <a:gd name="T9" fmla="*/ 0 h 33"/>
                  <a:gd name="T10" fmla="*/ 34 w 34"/>
                  <a:gd name="T11" fmla="*/ 33 h 33"/>
                  <a:gd name="T12" fmla="*/ 34 w 34"/>
                  <a:gd name="T13" fmla="*/ 33 h 33"/>
                  <a:gd name="T14" fmla="*/ 34 w 3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34" y="33"/>
                    </a:moveTo>
                    <a:cubicBezTo>
                      <a:pt x="34" y="33"/>
                      <a:pt x="34" y="33"/>
                      <a:pt x="33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5" name="Freeform 36971"/>
              <p:cNvSpPr>
                <a:spLocks/>
              </p:cNvSpPr>
              <p:nvPr/>
            </p:nvSpPr>
            <p:spPr bwMode="auto">
              <a:xfrm>
                <a:off x="3533" y="1887"/>
                <a:ext cx="110" cy="8"/>
              </a:xfrm>
              <a:custGeom>
                <a:avLst/>
                <a:gdLst>
                  <a:gd name="T0" fmla="*/ 40 w 41"/>
                  <a:gd name="T1" fmla="*/ 3 h 3"/>
                  <a:gd name="T2" fmla="*/ 40 w 41"/>
                  <a:gd name="T3" fmla="*/ 3 h 3"/>
                  <a:gd name="T4" fmla="*/ 1 w 41"/>
                  <a:gd name="T5" fmla="*/ 1 h 3"/>
                  <a:gd name="T6" fmla="*/ 0 w 41"/>
                  <a:gd name="T7" fmla="*/ 1 h 3"/>
                  <a:gd name="T8" fmla="*/ 1 w 41"/>
                  <a:gd name="T9" fmla="*/ 0 h 3"/>
                  <a:gd name="T10" fmla="*/ 40 w 41"/>
                  <a:gd name="T11" fmla="*/ 2 h 3"/>
                  <a:gd name="T12" fmla="*/ 41 w 41"/>
                  <a:gd name="T13" fmla="*/ 2 h 3"/>
                  <a:gd name="T14" fmla="*/ 40 w 4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">
                    <a:moveTo>
                      <a:pt x="40" y="3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1" y="3"/>
                      <a:pt x="40" y="3"/>
                      <a:pt x="4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6" name="Freeform 36972"/>
              <p:cNvSpPr>
                <a:spLocks/>
              </p:cNvSpPr>
              <p:nvPr/>
            </p:nvSpPr>
            <p:spPr bwMode="auto">
              <a:xfrm>
                <a:off x="3552" y="1833"/>
                <a:ext cx="40" cy="102"/>
              </a:xfrm>
              <a:custGeom>
                <a:avLst/>
                <a:gdLst>
                  <a:gd name="T0" fmla="*/ 0 w 15"/>
                  <a:gd name="T1" fmla="*/ 38 h 38"/>
                  <a:gd name="T2" fmla="*/ 0 w 15"/>
                  <a:gd name="T3" fmla="*/ 38 h 38"/>
                  <a:gd name="T4" fmla="*/ 0 w 15"/>
                  <a:gd name="T5" fmla="*/ 37 h 38"/>
                  <a:gd name="T6" fmla="*/ 15 w 15"/>
                  <a:gd name="T7" fmla="*/ 0 h 38"/>
                  <a:gd name="T8" fmla="*/ 15 w 15"/>
                  <a:gd name="T9" fmla="*/ 0 h 38"/>
                  <a:gd name="T10" fmla="*/ 15 w 15"/>
                  <a:gd name="T11" fmla="*/ 0 h 38"/>
                  <a:gd name="T12" fmla="*/ 0 w 15"/>
                  <a:gd name="T13" fmla="*/ 37 h 38"/>
                  <a:gd name="T14" fmla="*/ 0 w 1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7"/>
                      <a:pt x="0" y="3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7" name="Freeform 36973"/>
              <p:cNvSpPr>
                <a:spLocks/>
              </p:cNvSpPr>
              <p:nvPr/>
            </p:nvSpPr>
            <p:spPr bwMode="auto">
              <a:xfrm>
                <a:off x="3523" y="1900"/>
                <a:ext cx="56" cy="57"/>
              </a:xfrm>
              <a:custGeom>
                <a:avLst/>
                <a:gdLst>
                  <a:gd name="T0" fmla="*/ 20 w 21"/>
                  <a:gd name="T1" fmla="*/ 21 h 21"/>
                  <a:gd name="T2" fmla="*/ 20 w 21"/>
                  <a:gd name="T3" fmla="*/ 21 h 21"/>
                  <a:gd name="T4" fmla="*/ 0 w 21"/>
                  <a:gd name="T5" fmla="*/ 1 h 21"/>
                  <a:gd name="T6" fmla="*/ 0 w 21"/>
                  <a:gd name="T7" fmla="*/ 0 h 21"/>
                  <a:gd name="T8" fmla="*/ 1 w 21"/>
                  <a:gd name="T9" fmla="*/ 0 h 21"/>
                  <a:gd name="T10" fmla="*/ 21 w 21"/>
                  <a:gd name="T11" fmla="*/ 21 h 21"/>
                  <a:gd name="T12" fmla="*/ 21 w 21"/>
                  <a:gd name="T13" fmla="*/ 21 h 21"/>
                  <a:gd name="T14" fmla="*/ 20 w 21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8" name="Freeform 36974"/>
              <p:cNvSpPr>
                <a:spLocks/>
              </p:cNvSpPr>
              <p:nvPr/>
            </p:nvSpPr>
            <p:spPr bwMode="auto">
              <a:xfrm>
                <a:off x="3523" y="1925"/>
                <a:ext cx="56" cy="32"/>
              </a:xfrm>
              <a:custGeom>
                <a:avLst/>
                <a:gdLst>
                  <a:gd name="T0" fmla="*/ 20 w 21"/>
                  <a:gd name="T1" fmla="*/ 12 h 12"/>
                  <a:gd name="T2" fmla="*/ 20 w 21"/>
                  <a:gd name="T3" fmla="*/ 12 h 12"/>
                  <a:gd name="T4" fmla="*/ 0 w 21"/>
                  <a:gd name="T5" fmla="*/ 1 h 12"/>
                  <a:gd name="T6" fmla="*/ 0 w 21"/>
                  <a:gd name="T7" fmla="*/ 0 h 12"/>
                  <a:gd name="T8" fmla="*/ 0 w 21"/>
                  <a:gd name="T9" fmla="*/ 0 h 12"/>
                  <a:gd name="T10" fmla="*/ 20 w 21"/>
                  <a:gd name="T11" fmla="*/ 12 h 12"/>
                  <a:gd name="T12" fmla="*/ 21 w 21"/>
                  <a:gd name="T13" fmla="*/ 12 h 12"/>
                  <a:gd name="T14" fmla="*/ 20 w 2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2"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2"/>
                      <a:pt x="2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49" name="Freeform 36975"/>
              <p:cNvSpPr>
                <a:spLocks/>
              </p:cNvSpPr>
              <p:nvPr/>
            </p:nvSpPr>
            <p:spPr bwMode="auto">
              <a:xfrm>
                <a:off x="3482" y="1914"/>
                <a:ext cx="97" cy="43"/>
              </a:xfrm>
              <a:custGeom>
                <a:avLst/>
                <a:gdLst>
                  <a:gd name="T0" fmla="*/ 35 w 36"/>
                  <a:gd name="T1" fmla="*/ 16 h 16"/>
                  <a:gd name="T2" fmla="*/ 35 w 36"/>
                  <a:gd name="T3" fmla="*/ 16 h 16"/>
                  <a:gd name="T4" fmla="*/ 1 w 36"/>
                  <a:gd name="T5" fmla="*/ 1 h 16"/>
                  <a:gd name="T6" fmla="*/ 0 w 36"/>
                  <a:gd name="T7" fmla="*/ 0 h 16"/>
                  <a:gd name="T8" fmla="*/ 1 w 36"/>
                  <a:gd name="T9" fmla="*/ 0 h 16"/>
                  <a:gd name="T10" fmla="*/ 35 w 36"/>
                  <a:gd name="T11" fmla="*/ 16 h 16"/>
                  <a:gd name="T12" fmla="*/ 36 w 36"/>
                  <a:gd name="T13" fmla="*/ 16 h 16"/>
                  <a:gd name="T14" fmla="*/ 35 w 3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6">
                    <a:moveTo>
                      <a:pt x="35" y="16"/>
                    </a:moveTo>
                    <a:cubicBezTo>
                      <a:pt x="35" y="16"/>
                      <a:pt x="35" y="16"/>
                      <a:pt x="35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5" y="16"/>
                      <a:pt x="3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0" name="Freeform 36976"/>
              <p:cNvSpPr>
                <a:spLocks/>
              </p:cNvSpPr>
              <p:nvPr/>
            </p:nvSpPr>
            <p:spPr bwMode="auto">
              <a:xfrm>
                <a:off x="3461" y="1919"/>
                <a:ext cx="118" cy="38"/>
              </a:xfrm>
              <a:custGeom>
                <a:avLst/>
                <a:gdLst>
                  <a:gd name="T0" fmla="*/ 43 w 44"/>
                  <a:gd name="T1" fmla="*/ 14 h 14"/>
                  <a:gd name="T2" fmla="*/ 43 w 44"/>
                  <a:gd name="T3" fmla="*/ 14 h 14"/>
                  <a:gd name="T4" fmla="*/ 0 w 44"/>
                  <a:gd name="T5" fmla="*/ 0 h 14"/>
                  <a:gd name="T6" fmla="*/ 0 w 44"/>
                  <a:gd name="T7" fmla="*/ 0 h 14"/>
                  <a:gd name="T8" fmla="*/ 0 w 44"/>
                  <a:gd name="T9" fmla="*/ 0 h 14"/>
                  <a:gd name="T10" fmla="*/ 43 w 44"/>
                  <a:gd name="T11" fmla="*/ 14 h 14"/>
                  <a:gd name="T12" fmla="*/ 44 w 44"/>
                  <a:gd name="T13" fmla="*/ 14 h 14"/>
                  <a:gd name="T14" fmla="*/ 43 w 44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4">
                    <a:moveTo>
                      <a:pt x="43" y="14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3" y="14"/>
                      <a:pt x="43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1" name="Freeform 36977"/>
              <p:cNvSpPr>
                <a:spLocks/>
              </p:cNvSpPr>
              <p:nvPr/>
            </p:nvSpPr>
            <p:spPr bwMode="auto">
              <a:xfrm>
                <a:off x="3576" y="1957"/>
                <a:ext cx="24" cy="56"/>
              </a:xfrm>
              <a:custGeom>
                <a:avLst/>
                <a:gdLst>
                  <a:gd name="T0" fmla="*/ 9 w 9"/>
                  <a:gd name="T1" fmla="*/ 21 h 21"/>
                  <a:gd name="T2" fmla="*/ 8 w 9"/>
                  <a:gd name="T3" fmla="*/ 21 h 21"/>
                  <a:gd name="T4" fmla="*/ 0 w 9"/>
                  <a:gd name="T5" fmla="*/ 0 h 21"/>
                  <a:gd name="T6" fmla="*/ 0 w 9"/>
                  <a:gd name="T7" fmla="*/ 0 h 21"/>
                  <a:gd name="T8" fmla="*/ 1 w 9"/>
                  <a:gd name="T9" fmla="*/ 0 h 21"/>
                  <a:gd name="T10" fmla="*/ 9 w 9"/>
                  <a:gd name="T11" fmla="*/ 21 h 21"/>
                  <a:gd name="T12" fmla="*/ 9 w 9"/>
                  <a:gd name="T13" fmla="*/ 21 h 21"/>
                  <a:gd name="T14" fmla="*/ 9 w 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1">
                    <a:moveTo>
                      <a:pt x="9" y="21"/>
                    </a:moveTo>
                    <a:cubicBezTo>
                      <a:pt x="9" y="21"/>
                      <a:pt x="8" y="21"/>
                      <a:pt x="8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2" name="Freeform 36978"/>
              <p:cNvSpPr>
                <a:spLocks/>
              </p:cNvSpPr>
              <p:nvPr/>
            </p:nvSpPr>
            <p:spPr bwMode="auto">
              <a:xfrm>
                <a:off x="3552" y="1933"/>
                <a:ext cx="48" cy="80"/>
              </a:xfrm>
              <a:custGeom>
                <a:avLst/>
                <a:gdLst>
                  <a:gd name="T0" fmla="*/ 18 w 18"/>
                  <a:gd name="T1" fmla="*/ 30 h 30"/>
                  <a:gd name="T2" fmla="*/ 17 w 18"/>
                  <a:gd name="T3" fmla="*/ 30 h 30"/>
                  <a:gd name="T4" fmla="*/ 0 w 18"/>
                  <a:gd name="T5" fmla="*/ 0 h 30"/>
                  <a:gd name="T6" fmla="*/ 0 w 18"/>
                  <a:gd name="T7" fmla="*/ 0 h 30"/>
                  <a:gd name="T8" fmla="*/ 0 w 18"/>
                  <a:gd name="T9" fmla="*/ 0 h 30"/>
                  <a:gd name="T10" fmla="*/ 18 w 18"/>
                  <a:gd name="T11" fmla="*/ 30 h 30"/>
                  <a:gd name="T12" fmla="*/ 18 w 18"/>
                  <a:gd name="T13" fmla="*/ 30 h 30"/>
                  <a:gd name="T14" fmla="*/ 18 w 18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18" y="30"/>
                    </a:moveTo>
                    <a:cubicBezTo>
                      <a:pt x="18" y="30"/>
                      <a:pt x="18" y="30"/>
                      <a:pt x="17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3" name="Freeform 36979"/>
              <p:cNvSpPr>
                <a:spLocks/>
              </p:cNvSpPr>
              <p:nvPr/>
            </p:nvSpPr>
            <p:spPr bwMode="auto">
              <a:xfrm>
                <a:off x="3482" y="1914"/>
                <a:ext cx="113" cy="75"/>
              </a:xfrm>
              <a:custGeom>
                <a:avLst/>
                <a:gdLst>
                  <a:gd name="T0" fmla="*/ 42 w 42"/>
                  <a:gd name="T1" fmla="*/ 28 h 28"/>
                  <a:gd name="T2" fmla="*/ 41 w 42"/>
                  <a:gd name="T3" fmla="*/ 28 h 28"/>
                  <a:gd name="T4" fmla="*/ 1 w 42"/>
                  <a:gd name="T5" fmla="*/ 1 h 28"/>
                  <a:gd name="T6" fmla="*/ 0 w 42"/>
                  <a:gd name="T7" fmla="*/ 0 h 28"/>
                  <a:gd name="T8" fmla="*/ 1 w 42"/>
                  <a:gd name="T9" fmla="*/ 0 h 28"/>
                  <a:gd name="T10" fmla="*/ 42 w 42"/>
                  <a:gd name="T11" fmla="*/ 27 h 28"/>
                  <a:gd name="T12" fmla="*/ 42 w 42"/>
                  <a:gd name="T13" fmla="*/ 28 h 28"/>
                  <a:gd name="T14" fmla="*/ 42 w 4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8">
                    <a:moveTo>
                      <a:pt x="42" y="28"/>
                    </a:moveTo>
                    <a:cubicBezTo>
                      <a:pt x="41" y="28"/>
                      <a:pt x="41" y="28"/>
                      <a:pt x="41" y="2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4" name="Freeform 36980"/>
              <p:cNvSpPr>
                <a:spLocks/>
              </p:cNvSpPr>
              <p:nvPr/>
            </p:nvSpPr>
            <p:spPr bwMode="auto">
              <a:xfrm>
                <a:off x="3523" y="1925"/>
                <a:ext cx="72" cy="64"/>
              </a:xfrm>
              <a:custGeom>
                <a:avLst/>
                <a:gdLst>
                  <a:gd name="T0" fmla="*/ 27 w 27"/>
                  <a:gd name="T1" fmla="*/ 24 h 24"/>
                  <a:gd name="T2" fmla="*/ 26 w 27"/>
                  <a:gd name="T3" fmla="*/ 24 h 24"/>
                  <a:gd name="T4" fmla="*/ 0 w 27"/>
                  <a:gd name="T5" fmla="*/ 1 h 24"/>
                  <a:gd name="T6" fmla="*/ 0 w 27"/>
                  <a:gd name="T7" fmla="*/ 0 h 24"/>
                  <a:gd name="T8" fmla="*/ 1 w 27"/>
                  <a:gd name="T9" fmla="*/ 0 h 24"/>
                  <a:gd name="T10" fmla="*/ 27 w 27"/>
                  <a:gd name="T11" fmla="*/ 23 h 24"/>
                  <a:gd name="T12" fmla="*/ 27 w 27"/>
                  <a:gd name="T13" fmla="*/ 24 h 24"/>
                  <a:gd name="T14" fmla="*/ 27 w 2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27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5" name="Freeform 36981"/>
              <p:cNvSpPr>
                <a:spLocks/>
              </p:cNvSpPr>
              <p:nvPr/>
            </p:nvSpPr>
            <p:spPr bwMode="auto">
              <a:xfrm>
                <a:off x="3434" y="1844"/>
                <a:ext cx="86" cy="67"/>
              </a:xfrm>
              <a:custGeom>
                <a:avLst/>
                <a:gdLst>
                  <a:gd name="T0" fmla="*/ 31 w 32"/>
                  <a:gd name="T1" fmla="*/ 25 h 25"/>
                  <a:gd name="T2" fmla="*/ 31 w 32"/>
                  <a:gd name="T3" fmla="*/ 25 h 25"/>
                  <a:gd name="T4" fmla="*/ 0 w 32"/>
                  <a:gd name="T5" fmla="*/ 1 h 25"/>
                  <a:gd name="T6" fmla="*/ 0 w 32"/>
                  <a:gd name="T7" fmla="*/ 1 h 25"/>
                  <a:gd name="T8" fmla="*/ 0 w 32"/>
                  <a:gd name="T9" fmla="*/ 0 h 25"/>
                  <a:gd name="T10" fmla="*/ 32 w 32"/>
                  <a:gd name="T11" fmla="*/ 24 h 25"/>
                  <a:gd name="T12" fmla="*/ 32 w 32"/>
                  <a:gd name="T13" fmla="*/ 24 h 25"/>
                  <a:gd name="T14" fmla="*/ 31 w 32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5">
                    <a:moveTo>
                      <a:pt x="31" y="25"/>
                    </a:moveTo>
                    <a:cubicBezTo>
                      <a:pt x="31" y="25"/>
                      <a:pt x="31" y="25"/>
                      <a:pt x="31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5"/>
                      <a:pt x="32" y="25"/>
                      <a:pt x="3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6" name="Freeform 36982"/>
              <p:cNvSpPr>
                <a:spLocks/>
              </p:cNvSpPr>
              <p:nvPr/>
            </p:nvSpPr>
            <p:spPr bwMode="auto">
              <a:xfrm>
                <a:off x="3456" y="1812"/>
                <a:ext cx="69" cy="115"/>
              </a:xfrm>
              <a:custGeom>
                <a:avLst/>
                <a:gdLst>
                  <a:gd name="T0" fmla="*/ 25 w 26"/>
                  <a:gd name="T1" fmla="*/ 43 h 43"/>
                  <a:gd name="T2" fmla="*/ 25 w 26"/>
                  <a:gd name="T3" fmla="*/ 42 h 43"/>
                  <a:gd name="T4" fmla="*/ 0 w 26"/>
                  <a:gd name="T5" fmla="*/ 1 h 43"/>
                  <a:gd name="T6" fmla="*/ 0 w 26"/>
                  <a:gd name="T7" fmla="*/ 0 h 43"/>
                  <a:gd name="T8" fmla="*/ 0 w 26"/>
                  <a:gd name="T9" fmla="*/ 0 h 43"/>
                  <a:gd name="T10" fmla="*/ 26 w 26"/>
                  <a:gd name="T11" fmla="*/ 42 h 43"/>
                  <a:gd name="T12" fmla="*/ 25 w 26"/>
                  <a:gd name="T13" fmla="*/ 43 h 43"/>
                  <a:gd name="T14" fmla="*/ 25 w 26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3">
                    <a:moveTo>
                      <a:pt x="25" y="43"/>
                    </a:moveTo>
                    <a:cubicBezTo>
                      <a:pt x="25" y="43"/>
                      <a:pt x="25" y="43"/>
                      <a:pt x="25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7" name="Freeform 36983"/>
              <p:cNvSpPr>
                <a:spLocks/>
              </p:cNvSpPr>
              <p:nvPr/>
            </p:nvSpPr>
            <p:spPr bwMode="auto">
              <a:xfrm>
                <a:off x="3523" y="1900"/>
                <a:ext cx="72" cy="89"/>
              </a:xfrm>
              <a:custGeom>
                <a:avLst/>
                <a:gdLst>
                  <a:gd name="T0" fmla="*/ 27 w 27"/>
                  <a:gd name="T1" fmla="*/ 33 h 33"/>
                  <a:gd name="T2" fmla="*/ 26 w 27"/>
                  <a:gd name="T3" fmla="*/ 33 h 33"/>
                  <a:gd name="T4" fmla="*/ 0 w 27"/>
                  <a:gd name="T5" fmla="*/ 1 h 33"/>
                  <a:gd name="T6" fmla="*/ 0 w 27"/>
                  <a:gd name="T7" fmla="*/ 0 h 33"/>
                  <a:gd name="T8" fmla="*/ 1 w 27"/>
                  <a:gd name="T9" fmla="*/ 0 h 33"/>
                  <a:gd name="T10" fmla="*/ 27 w 27"/>
                  <a:gd name="T11" fmla="*/ 32 h 33"/>
                  <a:gd name="T12" fmla="*/ 27 w 27"/>
                  <a:gd name="T13" fmla="*/ 33 h 33"/>
                  <a:gd name="T14" fmla="*/ 27 w 27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3">
                    <a:moveTo>
                      <a:pt x="27" y="33"/>
                    </a:moveTo>
                    <a:cubicBezTo>
                      <a:pt x="26" y="33"/>
                      <a:pt x="26" y="33"/>
                      <a:pt x="26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8" name="Freeform 36984"/>
              <p:cNvSpPr>
                <a:spLocks/>
              </p:cNvSpPr>
              <p:nvPr/>
            </p:nvSpPr>
            <p:spPr bwMode="auto">
              <a:xfrm>
                <a:off x="3461" y="1919"/>
                <a:ext cx="91" cy="16"/>
              </a:xfrm>
              <a:custGeom>
                <a:avLst/>
                <a:gdLst>
                  <a:gd name="T0" fmla="*/ 34 w 34"/>
                  <a:gd name="T1" fmla="*/ 6 h 6"/>
                  <a:gd name="T2" fmla="*/ 34 w 34"/>
                  <a:gd name="T3" fmla="*/ 6 h 6"/>
                  <a:gd name="T4" fmla="*/ 0 w 34"/>
                  <a:gd name="T5" fmla="*/ 0 h 6"/>
                  <a:gd name="T6" fmla="*/ 0 w 34"/>
                  <a:gd name="T7" fmla="*/ 0 h 6"/>
                  <a:gd name="T8" fmla="*/ 0 w 34"/>
                  <a:gd name="T9" fmla="*/ 0 h 6"/>
                  <a:gd name="T10" fmla="*/ 34 w 34"/>
                  <a:gd name="T11" fmla="*/ 5 h 6"/>
                  <a:gd name="T12" fmla="*/ 34 w 34"/>
                  <a:gd name="T13" fmla="*/ 5 h 6"/>
                  <a:gd name="T14" fmla="*/ 34 w 3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"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4" y="6"/>
                      <a:pt x="34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59" name="Freeform 36985"/>
              <p:cNvSpPr>
                <a:spLocks/>
              </p:cNvSpPr>
              <p:nvPr/>
            </p:nvSpPr>
            <p:spPr bwMode="auto">
              <a:xfrm>
                <a:off x="3461" y="1919"/>
                <a:ext cx="64" cy="8"/>
              </a:xfrm>
              <a:custGeom>
                <a:avLst/>
                <a:gdLst>
                  <a:gd name="T0" fmla="*/ 23 w 24"/>
                  <a:gd name="T1" fmla="*/ 3 h 3"/>
                  <a:gd name="T2" fmla="*/ 23 w 24"/>
                  <a:gd name="T3" fmla="*/ 3 h 3"/>
                  <a:gd name="T4" fmla="*/ 0 w 24"/>
                  <a:gd name="T5" fmla="*/ 0 h 3"/>
                  <a:gd name="T6" fmla="*/ 0 w 24"/>
                  <a:gd name="T7" fmla="*/ 0 h 3"/>
                  <a:gd name="T8" fmla="*/ 0 w 24"/>
                  <a:gd name="T9" fmla="*/ 0 h 3"/>
                  <a:gd name="T10" fmla="*/ 23 w 24"/>
                  <a:gd name="T11" fmla="*/ 2 h 3"/>
                  <a:gd name="T12" fmla="*/ 24 w 24"/>
                  <a:gd name="T13" fmla="*/ 2 h 3"/>
                  <a:gd name="T14" fmla="*/ 23 w 2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">
                    <a:moveTo>
                      <a:pt x="23" y="3"/>
                    </a:moveTo>
                    <a:cubicBezTo>
                      <a:pt x="23" y="3"/>
                      <a:pt x="23" y="3"/>
                      <a:pt x="2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3"/>
                      <a:pt x="2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5" name="Group 37187"/>
            <p:cNvGrpSpPr>
              <a:grpSpLocks/>
            </p:cNvGrpSpPr>
            <p:nvPr/>
          </p:nvGrpSpPr>
          <p:grpSpPr bwMode="auto">
            <a:xfrm>
              <a:off x="3319" y="1766"/>
              <a:ext cx="471" cy="654"/>
              <a:chOff x="3319" y="1766"/>
              <a:chExt cx="471" cy="654"/>
            </a:xfrm>
          </p:grpSpPr>
          <p:sp>
            <p:nvSpPr>
              <p:cNvPr id="48260" name="Freeform 36987"/>
              <p:cNvSpPr>
                <a:spLocks/>
              </p:cNvSpPr>
              <p:nvPr/>
            </p:nvSpPr>
            <p:spPr bwMode="auto">
              <a:xfrm>
                <a:off x="3421" y="1844"/>
                <a:ext cx="16" cy="43"/>
              </a:xfrm>
              <a:custGeom>
                <a:avLst/>
                <a:gdLst>
                  <a:gd name="T0" fmla="*/ 0 w 6"/>
                  <a:gd name="T1" fmla="*/ 16 h 16"/>
                  <a:gd name="T2" fmla="*/ 0 w 6"/>
                  <a:gd name="T3" fmla="*/ 16 h 16"/>
                  <a:gd name="T4" fmla="*/ 0 w 6"/>
                  <a:gd name="T5" fmla="*/ 15 h 16"/>
                  <a:gd name="T6" fmla="*/ 5 w 6"/>
                  <a:gd name="T7" fmla="*/ 1 h 16"/>
                  <a:gd name="T8" fmla="*/ 5 w 6"/>
                  <a:gd name="T9" fmla="*/ 0 h 16"/>
                  <a:gd name="T10" fmla="*/ 6 w 6"/>
                  <a:gd name="T11" fmla="*/ 1 h 16"/>
                  <a:gd name="T12" fmla="*/ 0 w 6"/>
                  <a:gd name="T13" fmla="*/ 15 h 16"/>
                  <a:gd name="T14" fmla="*/ 0 w 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1" name="Freeform 36988"/>
              <p:cNvSpPr>
                <a:spLocks/>
              </p:cNvSpPr>
              <p:nvPr/>
            </p:nvSpPr>
            <p:spPr bwMode="auto">
              <a:xfrm>
                <a:off x="3416" y="1884"/>
                <a:ext cx="5" cy="41"/>
              </a:xfrm>
              <a:custGeom>
                <a:avLst/>
                <a:gdLst>
                  <a:gd name="T0" fmla="*/ 0 w 2"/>
                  <a:gd name="T1" fmla="*/ 15 h 15"/>
                  <a:gd name="T2" fmla="*/ 0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0 w 2"/>
                  <a:gd name="T13" fmla="*/ 15 h 15"/>
                  <a:gd name="T14" fmla="*/ 0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2" name="Freeform 36989"/>
              <p:cNvSpPr>
                <a:spLocks/>
              </p:cNvSpPr>
              <p:nvPr/>
            </p:nvSpPr>
            <p:spPr bwMode="auto">
              <a:xfrm>
                <a:off x="3416" y="1812"/>
                <a:ext cx="40" cy="113"/>
              </a:xfrm>
              <a:custGeom>
                <a:avLst/>
                <a:gdLst>
                  <a:gd name="T0" fmla="*/ 0 w 15"/>
                  <a:gd name="T1" fmla="*/ 42 h 42"/>
                  <a:gd name="T2" fmla="*/ 0 w 15"/>
                  <a:gd name="T3" fmla="*/ 42 h 42"/>
                  <a:gd name="T4" fmla="*/ 0 w 15"/>
                  <a:gd name="T5" fmla="*/ 42 h 42"/>
                  <a:gd name="T6" fmla="*/ 15 w 15"/>
                  <a:gd name="T7" fmla="*/ 0 h 42"/>
                  <a:gd name="T8" fmla="*/ 15 w 15"/>
                  <a:gd name="T9" fmla="*/ 0 h 42"/>
                  <a:gd name="T10" fmla="*/ 15 w 15"/>
                  <a:gd name="T11" fmla="*/ 1 h 42"/>
                  <a:gd name="T12" fmla="*/ 0 w 15"/>
                  <a:gd name="T13" fmla="*/ 42 h 42"/>
                  <a:gd name="T14" fmla="*/ 0 w 1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2">
                    <a:moveTo>
                      <a:pt x="0" y="42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3" name="Freeform 36990"/>
              <p:cNvSpPr>
                <a:spLocks/>
              </p:cNvSpPr>
              <p:nvPr/>
            </p:nvSpPr>
            <p:spPr bwMode="auto">
              <a:xfrm>
                <a:off x="3399" y="1809"/>
                <a:ext cx="121" cy="5"/>
              </a:xfrm>
              <a:custGeom>
                <a:avLst/>
                <a:gdLst>
                  <a:gd name="T0" fmla="*/ 1 w 45"/>
                  <a:gd name="T1" fmla="*/ 2 h 2"/>
                  <a:gd name="T2" fmla="*/ 0 w 45"/>
                  <a:gd name="T3" fmla="*/ 2 h 2"/>
                  <a:gd name="T4" fmla="*/ 1 w 45"/>
                  <a:gd name="T5" fmla="*/ 1 h 2"/>
                  <a:gd name="T6" fmla="*/ 45 w 45"/>
                  <a:gd name="T7" fmla="*/ 0 h 2"/>
                  <a:gd name="T8" fmla="*/ 45 w 45"/>
                  <a:gd name="T9" fmla="*/ 0 h 2"/>
                  <a:gd name="T10" fmla="*/ 45 w 45"/>
                  <a:gd name="T11" fmla="*/ 0 h 2"/>
                  <a:gd name="T12" fmla="*/ 1 w 45"/>
                  <a:gd name="T13" fmla="*/ 2 h 2"/>
                  <a:gd name="T14" fmla="*/ 1 w 4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4" name="Freeform 36991"/>
              <p:cNvSpPr>
                <a:spLocks/>
              </p:cNvSpPr>
              <p:nvPr/>
            </p:nvSpPr>
            <p:spPr bwMode="auto">
              <a:xfrm>
                <a:off x="3490" y="1782"/>
                <a:ext cx="30" cy="129"/>
              </a:xfrm>
              <a:custGeom>
                <a:avLst/>
                <a:gdLst>
                  <a:gd name="T0" fmla="*/ 10 w 11"/>
                  <a:gd name="T1" fmla="*/ 48 h 48"/>
                  <a:gd name="T2" fmla="*/ 10 w 11"/>
                  <a:gd name="T3" fmla="*/ 47 h 48"/>
                  <a:gd name="T4" fmla="*/ 0 w 11"/>
                  <a:gd name="T5" fmla="*/ 0 h 48"/>
                  <a:gd name="T6" fmla="*/ 0 w 11"/>
                  <a:gd name="T7" fmla="*/ 0 h 48"/>
                  <a:gd name="T8" fmla="*/ 1 w 11"/>
                  <a:gd name="T9" fmla="*/ 0 h 48"/>
                  <a:gd name="T10" fmla="*/ 11 w 11"/>
                  <a:gd name="T11" fmla="*/ 47 h 48"/>
                  <a:gd name="T12" fmla="*/ 11 w 11"/>
                  <a:gd name="T13" fmla="*/ 48 h 48"/>
                  <a:gd name="T14" fmla="*/ 10 w 11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8">
                    <a:moveTo>
                      <a:pt x="10" y="48"/>
                    </a:moveTo>
                    <a:cubicBezTo>
                      <a:pt x="10" y="48"/>
                      <a:pt x="10" y="47"/>
                      <a:pt x="10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8"/>
                      <a:pt x="11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5" name="Freeform 36992"/>
              <p:cNvSpPr>
                <a:spLocks/>
              </p:cNvSpPr>
              <p:nvPr/>
            </p:nvSpPr>
            <p:spPr bwMode="auto">
              <a:xfrm>
                <a:off x="3490" y="1782"/>
                <a:ext cx="35" cy="121"/>
              </a:xfrm>
              <a:custGeom>
                <a:avLst/>
                <a:gdLst>
                  <a:gd name="T0" fmla="*/ 13 w 13"/>
                  <a:gd name="T1" fmla="*/ 45 h 45"/>
                  <a:gd name="T2" fmla="*/ 12 w 13"/>
                  <a:gd name="T3" fmla="*/ 45 h 45"/>
                  <a:gd name="T4" fmla="*/ 0 w 13"/>
                  <a:gd name="T5" fmla="*/ 0 h 45"/>
                  <a:gd name="T6" fmla="*/ 0 w 13"/>
                  <a:gd name="T7" fmla="*/ 0 h 45"/>
                  <a:gd name="T8" fmla="*/ 1 w 13"/>
                  <a:gd name="T9" fmla="*/ 0 h 45"/>
                  <a:gd name="T10" fmla="*/ 13 w 13"/>
                  <a:gd name="T11" fmla="*/ 45 h 45"/>
                  <a:gd name="T12" fmla="*/ 13 w 13"/>
                  <a:gd name="T13" fmla="*/ 45 h 45"/>
                  <a:gd name="T14" fmla="*/ 13 w 13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5">
                    <a:moveTo>
                      <a:pt x="13" y="45"/>
                    </a:moveTo>
                    <a:cubicBezTo>
                      <a:pt x="13" y="45"/>
                      <a:pt x="12" y="45"/>
                      <a:pt x="12" y="4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6" name="Freeform 36993"/>
              <p:cNvSpPr>
                <a:spLocks/>
              </p:cNvSpPr>
              <p:nvPr/>
            </p:nvSpPr>
            <p:spPr bwMode="auto">
              <a:xfrm>
                <a:off x="3480" y="1809"/>
                <a:ext cx="45" cy="94"/>
              </a:xfrm>
              <a:custGeom>
                <a:avLst/>
                <a:gdLst>
                  <a:gd name="T0" fmla="*/ 17 w 17"/>
                  <a:gd name="T1" fmla="*/ 35 h 35"/>
                  <a:gd name="T2" fmla="*/ 16 w 17"/>
                  <a:gd name="T3" fmla="*/ 35 h 35"/>
                  <a:gd name="T4" fmla="*/ 0 w 17"/>
                  <a:gd name="T5" fmla="*/ 0 h 35"/>
                  <a:gd name="T6" fmla="*/ 0 w 17"/>
                  <a:gd name="T7" fmla="*/ 0 h 35"/>
                  <a:gd name="T8" fmla="*/ 1 w 17"/>
                  <a:gd name="T9" fmla="*/ 0 h 35"/>
                  <a:gd name="T10" fmla="*/ 17 w 17"/>
                  <a:gd name="T11" fmla="*/ 35 h 35"/>
                  <a:gd name="T12" fmla="*/ 17 w 17"/>
                  <a:gd name="T13" fmla="*/ 35 h 35"/>
                  <a:gd name="T14" fmla="*/ 17 w 17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5">
                    <a:moveTo>
                      <a:pt x="17" y="35"/>
                    </a:moveTo>
                    <a:cubicBezTo>
                      <a:pt x="17" y="35"/>
                      <a:pt x="16" y="35"/>
                      <a:pt x="16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7" name="Freeform 36994"/>
              <p:cNvSpPr>
                <a:spLocks/>
              </p:cNvSpPr>
              <p:nvPr/>
            </p:nvSpPr>
            <p:spPr bwMode="auto">
              <a:xfrm>
                <a:off x="3480" y="1809"/>
                <a:ext cx="40" cy="102"/>
              </a:xfrm>
              <a:custGeom>
                <a:avLst/>
                <a:gdLst>
                  <a:gd name="T0" fmla="*/ 14 w 15"/>
                  <a:gd name="T1" fmla="*/ 38 h 38"/>
                  <a:gd name="T2" fmla="*/ 14 w 15"/>
                  <a:gd name="T3" fmla="*/ 37 h 38"/>
                  <a:gd name="T4" fmla="*/ 0 w 15"/>
                  <a:gd name="T5" fmla="*/ 0 h 38"/>
                  <a:gd name="T6" fmla="*/ 0 w 15"/>
                  <a:gd name="T7" fmla="*/ 0 h 38"/>
                  <a:gd name="T8" fmla="*/ 1 w 15"/>
                  <a:gd name="T9" fmla="*/ 0 h 38"/>
                  <a:gd name="T10" fmla="*/ 15 w 15"/>
                  <a:gd name="T11" fmla="*/ 37 h 38"/>
                  <a:gd name="T12" fmla="*/ 15 w 15"/>
                  <a:gd name="T13" fmla="*/ 38 h 38"/>
                  <a:gd name="T14" fmla="*/ 14 w 1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8">
                    <a:moveTo>
                      <a:pt x="14" y="38"/>
                    </a:moveTo>
                    <a:cubicBezTo>
                      <a:pt x="14" y="38"/>
                      <a:pt x="14" y="37"/>
                      <a:pt x="14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8"/>
                    </a:cubicBezTo>
                    <a:cubicBezTo>
                      <a:pt x="15" y="38"/>
                      <a:pt x="14" y="38"/>
                      <a:pt x="14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8" name="Freeform 36995"/>
              <p:cNvSpPr>
                <a:spLocks/>
              </p:cNvSpPr>
              <p:nvPr/>
            </p:nvSpPr>
            <p:spPr bwMode="auto">
              <a:xfrm>
                <a:off x="3456" y="1812"/>
                <a:ext cx="64" cy="99"/>
              </a:xfrm>
              <a:custGeom>
                <a:avLst/>
                <a:gdLst>
                  <a:gd name="T0" fmla="*/ 23 w 24"/>
                  <a:gd name="T1" fmla="*/ 37 h 37"/>
                  <a:gd name="T2" fmla="*/ 23 w 24"/>
                  <a:gd name="T3" fmla="*/ 36 h 37"/>
                  <a:gd name="T4" fmla="*/ 0 w 24"/>
                  <a:gd name="T5" fmla="*/ 1 h 37"/>
                  <a:gd name="T6" fmla="*/ 0 w 24"/>
                  <a:gd name="T7" fmla="*/ 0 h 37"/>
                  <a:gd name="T8" fmla="*/ 0 w 24"/>
                  <a:gd name="T9" fmla="*/ 0 h 37"/>
                  <a:gd name="T10" fmla="*/ 24 w 24"/>
                  <a:gd name="T11" fmla="*/ 36 h 37"/>
                  <a:gd name="T12" fmla="*/ 24 w 24"/>
                  <a:gd name="T13" fmla="*/ 37 h 37"/>
                  <a:gd name="T14" fmla="*/ 23 w 2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7">
                    <a:moveTo>
                      <a:pt x="23" y="37"/>
                    </a:moveTo>
                    <a:cubicBezTo>
                      <a:pt x="23" y="37"/>
                      <a:pt x="23" y="37"/>
                      <a:pt x="23" y="3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7"/>
                    </a:cubicBezTo>
                    <a:cubicBezTo>
                      <a:pt x="24" y="37"/>
                      <a:pt x="24" y="37"/>
                      <a:pt x="23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69" name="Freeform 36996"/>
              <p:cNvSpPr>
                <a:spLocks/>
              </p:cNvSpPr>
              <p:nvPr/>
            </p:nvSpPr>
            <p:spPr bwMode="auto">
              <a:xfrm>
                <a:off x="3456" y="1812"/>
                <a:ext cx="69" cy="91"/>
              </a:xfrm>
              <a:custGeom>
                <a:avLst/>
                <a:gdLst>
                  <a:gd name="T0" fmla="*/ 26 w 26"/>
                  <a:gd name="T1" fmla="*/ 34 h 34"/>
                  <a:gd name="T2" fmla="*/ 25 w 26"/>
                  <a:gd name="T3" fmla="*/ 34 h 34"/>
                  <a:gd name="T4" fmla="*/ 0 w 26"/>
                  <a:gd name="T5" fmla="*/ 1 h 34"/>
                  <a:gd name="T6" fmla="*/ 0 w 26"/>
                  <a:gd name="T7" fmla="*/ 0 h 34"/>
                  <a:gd name="T8" fmla="*/ 0 w 26"/>
                  <a:gd name="T9" fmla="*/ 0 h 34"/>
                  <a:gd name="T10" fmla="*/ 26 w 26"/>
                  <a:gd name="T11" fmla="*/ 33 h 34"/>
                  <a:gd name="T12" fmla="*/ 26 w 26"/>
                  <a:gd name="T13" fmla="*/ 34 h 34"/>
                  <a:gd name="T14" fmla="*/ 26 w 2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4">
                    <a:moveTo>
                      <a:pt x="26" y="34"/>
                    </a:moveTo>
                    <a:cubicBezTo>
                      <a:pt x="26" y="34"/>
                      <a:pt x="25" y="34"/>
                      <a:pt x="25" y="3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0" name="Freeform 36997"/>
              <p:cNvSpPr>
                <a:spLocks/>
              </p:cNvSpPr>
              <p:nvPr/>
            </p:nvSpPr>
            <p:spPr bwMode="auto">
              <a:xfrm>
                <a:off x="3421" y="1782"/>
                <a:ext cx="72" cy="105"/>
              </a:xfrm>
              <a:custGeom>
                <a:avLst/>
                <a:gdLst>
                  <a:gd name="T0" fmla="*/ 0 w 27"/>
                  <a:gd name="T1" fmla="*/ 39 h 39"/>
                  <a:gd name="T2" fmla="*/ 0 w 27"/>
                  <a:gd name="T3" fmla="*/ 38 h 39"/>
                  <a:gd name="T4" fmla="*/ 0 w 27"/>
                  <a:gd name="T5" fmla="*/ 38 h 39"/>
                  <a:gd name="T6" fmla="*/ 26 w 27"/>
                  <a:gd name="T7" fmla="*/ 0 h 39"/>
                  <a:gd name="T8" fmla="*/ 27 w 27"/>
                  <a:gd name="T9" fmla="*/ 0 h 39"/>
                  <a:gd name="T10" fmla="*/ 27 w 27"/>
                  <a:gd name="T11" fmla="*/ 0 h 39"/>
                  <a:gd name="T12" fmla="*/ 0 w 27"/>
                  <a:gd name="T13" fmla="*/ 38 h 39"/>
                  <a:gd name="T14" fmla="*/ 0 w 27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0" y="39"/>
                    </a:moveTo>
                    <a:cubicBezTo>
                      <a:pt x="0" y="39"/>
                      <a:pt x="0" y="39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1" name="Freeform 36998"/>
              <p:cNvSpPr>
                <a:spLocks/>
              </p:cNvSpPr>
              <p:nvPr/>
            </p:nvSpPr>
            <p:spPr bwMode="auto">
              <a:xfrm>
                <a:off x="3456" y="1774"/>
                <a:ext cx="120" cy="40"/>
              </a:xfrm>
              <a:custGeom>
                <a:avLst/>
                <a:gdLst>
                  <a:gd name="T0" fmla="*/ 0 w 45"/>
                  <a:gd name="T1" fmla="*/ 15 h 15"/>
                  <a:gd name="T2" fmla="*/ 0 w 45"/>
                  <a:gd name="T3" fmla="*/ 15 h 15"/>
                  <a:gd name="T4" fmla="*/ 0 w 45"/>
                  <a:gd name="T5" fmla="*/ 14 h 15"/>
                  <a:gd name="T6" fmla="*/ 44 w 45"/>
                  <a:gd name="T7" fmla="*/ 0 h 15"/>
                  <a:gd name="T8" fmla="*/ 44 w 45"/>
                  <a:gd name="T9" fmla="*/ 0 h 15"/>
                  <a:gd name="T10" fmla="*/ 44 w 45"/>
                  <a:gd name="T11" fmla="*/ 1 h 15"/>
                  <a:gd name="T12" fmla="*/ 0 w 45"/>
                  <a:gd name="T13" fmla="*/ 15 h 15"/>
                  <a:gd name="T14" fmla="*/ 0 w 4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2" name="Freeform 36999"/>
              <p:cNvSpPr>
                <a:spLocks/>
              </p:cNvSpPr>
              <p:nvPr/>
            </p:nvSpPr>
            <p:spPr bwMode="auto">
              <a:xfrm>
                <a:off x="3480" y="1785"/>
                <a:ext cx="53" cy="24"/>
              </a:xfrm>
              <a:custGeom>
                <a:avLst/>
                <a:gdLst>
                  <a:gd name="T0" fmla="*/ 0 w 20"/>
                  <a:gd name="T1" fmla="*/ 9 h 9"/>
                  <a:gd name="T2" fmla="*/ 0 w 20"/>
                  <a:gd name="T3" fmla="*/ 9 h 9"/>
                  <a:gd name="T4" fmla="*/ 0 w 20"/>
                  <a:gd name="T5" fmla="*/ 9 h 9"/>
                  <a:gd name="T6" fmla="*/ 19 w 20"/>
                  <a:gd name="T7" fmla="*/ 0 h 9"/>
                  <a:gd name="T8" fmla="*/ 20 w 20"/>
                  <a:gd name="T9" fmla="*/ 0 h 9"/>
                  <a:gd name="T10" fmla="*/ 20 w 20"/>
                  <a:gd name="T11" fmla="*/ 0 h 9"/>
                  <a:gd name="T12" fmla="*/ 1 w 20"/>
                  <a:gd name="T13" fmla="*/ 9 h 9"/>
                  <a:gd name="T14" fmla="*/ 0 w 2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3" name="Freeform 37000"/>
              <p:cNvSpPr>
                <a:spLocks/>
              </p:cNvSpPr>
              <p:nvPr/>
            </p:nvSpPr>
            <p:spPr bwMode="auto">
              <a:xfrm>
                <a:off x="3365" y="1812"/>
                <a:ext cx="91" cy="32"/>
              </a:xfrm>
              <a:custGeom>
                <a:avLst/>
                <a:gdLst>
                  <a:gd name="T0" fmla="*/ 0 w 34"/>
                  <a:gd name="T1" fmla="*/ 12 h 12"/>
                  <a:gd name="T2" fmla="*/ 0 w 34"/>
                  <a:gd name="T3" fmla="*/ 12 h 12"/>
                  <a:gd name="T4" fmla="*/ 0 w 34"/>
                  <a:gd name="T5" fmla="*/ 11 h 12"/>
                  <a:gd name="T6" fmla="*/ 34 w 34"/>
                  <a:gd name="T7" fmla="*/ 0 h 12"/>
                  <a:gd name="T8" fmla="*/ 34 w 34"/>
                  <a:gd name="T9" fmla="*/ 0 h 12"/>
                  <a:gd name="T10" fmla="*/ 34 w 34"/>
                  <a:gd name="T11" fmla="*/ 1 h 12"/>
                  <a:gd name="T12" fmla="*/ 0 w 34"/>
                  <a:gd name="T13" fmla="*/ 12 h 12"/>
                  <a:gd name="T14" fmla="*/ 0 w 3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4" name="Freeform 37001"/>
              <p:cNvSpPr>
                <a:spLocks/>
              </p:cNvSpPr>
              <p:nvPr/>
            </p:nvSpPr>
            <p:spPr bwMode="auto">
              <a:xfrm>
                <a:off x="3365" y="1785"/>
                <a:ext cx="168" cy="59"/>
              </a:xfrm>
              <a:custGeom>
                <a:avLst/>
                <a:gdLst>
                  <a:gd name="T0" fmla="*/ 0 w 63"/>
                  <a:gd name="T1" fmla="*/ 22 h 22"/>
                  <a:gd name="T2" fmla="*/ 0 w 63"/>
                  <a:gd name="T3" fmla="*/ 22 h 22"/>
                  <a:gd name="T4" fmla="*/ 0 w 63"/>
                  <a:gd name="T5" fmla="*/ 21 h 22"/>
                  <a:gd name="T6" fmla="*/ 62 w 63"/>
                  <a:gd name="T7" fmla="*/ 0 h 22"/>
                  <a:gd name="T8" fmla="*/ 63 w 63"/>
                  <a:gd name="T9" fmla="*/ 0 h 22"/>
                  <a:gd name="T10" fmla="*/ 63 w 63"/>
                  <a:gd name="T11" fmla="*/ 0 h 22"/>
                  <a:gd name="T12" fmla="*/ 0 w 63"/>
                  <a:gd name="T13" fmla="*/ 22 h 22"/>
                  <a:gd name="T14" fmla="*/ 0 w 6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5" name="Freeform 37002"/>
              <p:cNvSpPr>
                <a:spLocks/>
              </p:cNvSpPr>
              <p:nvPr/>
            </p:nvSpPr>
            <p:spPr bwMode="auto">
              <a:xfrm>
                <a:off x="3434" y="1782"/>
                <a:ext cx="59" cy="65"/>
              </a:xfrm>
              <a:custGeom>
                <a:avLst/>
                <a:gdLst>
                  <a:gd name="T0" fmla="*/ 0 w 22"/>
                  <a:gd name="T1" fmla="*/ 24 h 24"/>
                  <a:gd name="T2" fmla="*/ 0 w 22"/>
                  <a:gd name="T3" fmla="*/ 24 h 24"/>
                  <a:gd name="T4" fmla="*/ 0 w 22"/>
                  <a:gd name="T5" fmla="*/ 23 h 24"/>
                  <a:gd name="T6" fmla="*/ 21 w 22"/>
                  <a:gd name="T7" fmla="*/ 0 h 24"/>
                  <a:gd name="T8" fmla="*/ 22 w 22"/>
                  <a:gd name="T9" fmla="*/ 0 h 24"/>
                  <a:gd name="T10" fmla="*/ 22 w 22"/>
                  <a:gd name="T11" fmla="*/ 0 h 24"/>
                  <a:gd name="T12" fmla="*/ 1 w 22"/>
                  <a:gd name="T13" fmla="*/ 24 h 24"/>
                  <a:gd name="T14" fmla="*/ 0 w 2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6" name="Freeform 37003"/>
              <p:cNvSpPr>
                <a:spLocks/>
              </p:cNvSpPr>
              <p:nvPr/>
            </p:nvSpPr>
            <p:spPr bwMode="auto">
              <a:xfrm>
                <a:off x="3421" y="1812"/>
                <a:ext cx="35" cy="75"/>
              </a:xfrm>
              <a:custGeom>
                <a:avLst/>
                <a:gdLst>
                  <a:gd name="T0" fmla="*/ 0 w 13"/>
                  <a:gd name="T1" fmla="*/ 28 h 28"/>
                  <a:gd name="T2" fmla="*/ 0 w 13"/>
                  <a:gd name="T3" fmla="*/ 28 h 28"/>
                  <a:gd name="T4" fmla="*/ 0 w 13"/>
                  <a:gd name="T5" fmla="*/ 27 h 28"/>
                  <a:gd name="T6" fmla="*/ 13 w 13"/>
                  <a:gd name="T7" fmla="*/ 0 h 28"/>
                  <a:gd name="T8" fmla="*/ 13 w 13"/>
                  <a:gd name="T9" fmla="*/ 0 h 28"/>
                  <a:gd name="T10" fmla="*/ 13 w 13"/>
                  <a:gd name="T11" fmla="*/ 1 h 28"/>
                  <a:gd name="T12" fmla="*/ 0 w 13"/>
                  <a:gd name="T13" fmla="*/ 27 h 28"/>
                  <a:gd name="T14" fmla="*/ 0 w 13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7" name="Freeform 37004"/>
              <p:cNvSpPr>
                <a:spLocks/>
              </p:cNvSpPr>
              <p:nvPr/>
            </p:nvSpPr>
            <p:spPr bwMode="auto">
              <a:xfrm>
                <a:off x="3365" y="1809"/>
                <a:ext cx="117" cy="35"/>
              </a:xfrm>
              <a:custGeom>
                <a:avLst/>
                <a:gdLst>
                  <a:gd name="T0" fmla="*/ 0 w 44"/>
                  <a:gd name="T1" fmla="*/ 13 h 13"/>
                  <a:gd name="T2" fmla="*/ 0 w 44"/>
                  <a:gd name="T3" fmla="*/ 13 h 13"/>
                  <a:gd name="T4" fmla="*/ 0 w 44"/>
                  <a:gd name="T5" fmla="*/ 12 h 13"/>
                  <a:gd name="T6" fmla="*/ 43 w 44"/>
                  <a:gd name="T7" fmla="*/ 0 h 13"/>
                  <a:gd name="T8" fmla="*/ 44 w 44"/>
                  <a:gd name="T9" fmla="*/ 0 h 13"/>
                  <a:gd name="T10" fmla="*/ 44 w 44"/>
                  <a:gd name="T11" fmla="*/ 0 h 13"/>
                  <a:gd name="T12" fmla="*/ 0 w 44"/>
                  <a:gd name="T13" fmla="*/ 13 h 13"/>
                  <a:gd name="T14" fmla="*/ 0 w 4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8" name="Freeform 37005"/>
              <p:cNvSpPr>
                <a:spLocks/>
              </p:cNvSpPr>
              <p:nvPr/>
            </p:nvSpPr>
            <p:spPr bwMode="auto">
              <a:xfrm>
                <a:off x="3399" y="1809"/>
                <a:ext cx="83" cy="5"/>
              </a:xfrm>
              <a:custGeom>
                <a:avLst/>
                <a:gdLst>
                  <a:gd name="T0" fmla="*/ 1 w 31"/>
                  <a:gd name="T1" fmla="*/ 2 h 2"/>
                  <a:gd name="T2" fmla="*/ 0 w 31"/>
                  <a:gd name="T3" fmla="*/ 2 h 2"/>
                  <a:gd name="T4" fmla="*/ 1 w 31"/>
                  <a:gd name="T5" fmla="*/ 1 h 2"/>
                  <a:gd name="T6" fmla="*/ 30 w 31"/>
                  <a:gd name="T7" fmla="*/ 0 h 2"/>
                  <a:gd name="T8" fmla="*/ 31 w 31"/>
                  <a:gd name="T9" fmla="*/ 0 h 2"/>
                  <a:gd name="T10" fmla="*/ 30 w 31"/>
                  <a:gd name="T11" fmla="*/ 0 h 2"/>
                  <a:gd name="T12" fmla="*/ 1 w 31"/>
                  <a:gd name="T13" fmla="*/ 2 h 2"/>
                  <a:gd name="T14" fmla="*/ 1 w 3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79" name="Freeform 37006"/>
              <p:cNvSpPr>
                <a:spLocks/>
              </p:cNvSpPr>
              <p:nvPr/>
            </p:nvSpPr>
            <p:spPr bwMode="auto">
              <a:xfrm>
                <a:off x="3445" y="1801"/>
                <a:ext cx="147" cy="32"/>
              </a:xfrm>
              <a:custGeom>
                <a:avLst/>
                <a:gdLst>
                  <a:gd name="T0" fmla="*/ 55 w 55"/>
                  <a:gd name="T1" fmla="*/ 12 h 12"/>
                  <a:gd name="T2" fmla="*/ 55 w 55"/>
                  <a:gd name="T3" fmla="*/ 12 h 12"/>
                  <a:gd name="T4" fmla="*/ 0 w 55"/>
                  <a:gd name="T5" fmla="*/ 1 h 12"/>
                  <a:gd name="T6" fmla="*/ 0 w 55"/>
                  <a:gd name="T7" fmla="*/ 0 h 12"/>
                  <a:gd name="T8" fmla="*/ 0 w 55"/>
                  <a:gd name="T9" fmla="*/ 0 h 12"/>
                  <a:gd name="T10" fmla="*/ 55 w 55"/>
                  <a:gd name="T11" fmla="*/ 12 h 12"/>
                  <a:gd name="T12" fmla="*/ 55 w 55"/>
                  <a:gd name="T13" fmla="*/ 12 h 12"/>
                  <a:gd name="T14" fmla="*/ 55 w 5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2">
                    <a:moveTo>
                      <a:pt x="55" y="12"/>
                    </a:moveTo>
                    <a:cubicBezTo>
                      <a:pt x="55" y="12"/>
                      <a:pt x="55" y="12"/>
                      <a:pt x="55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0" name="Freeform 37007"/>
              <p:cNvSpPr>
                <a:spLocks/>
              </p:cNvSpPr>
              <p:nvPr/>
            </p:nvSpPr>
            <p:spPr bwMode="auto">
              <a:xfrm>
                <a:off x="3480" y="1766"/>
                <a:ext cx="59" cy="43"/>
              </a:xfrm>
              <a:custGeom>
                <a:avLst/>
                <a:gdLst>
                  <a:gd name="T0" fmla="*/ 0 w 22"/>
                  <a:gd name="T1" fmla="*/ 16 h 16"/>
                  <a:gd name="T2" fmla="*/ 0 w 22"/>
                  <a:gd name="T3" fmla="*/ 16 h 16"/>
                  <a:gd name="T4" fmla="*/ 0 w 22"/>
                  <a:gd name="T5" fmla="*/ 16 h 16"/>
                  <a:gd name="T6" fmla="*/ 21 w 22"/>
                  <a:gd name="T7" fmla="*/ 1 h 16"/>
                  <a:gd name="T8" fmla="*/ 22 w 22"/>
                  <a:gd name="T9" fmla="*/ 1 h 16"/>
                  <a:gd name="T10" fmla="*/ 22 w 22"/>
                  <a:gd name="T11" fmla="*/ 1 h 16"/>
                  <a:gd name="T12" fmla="*/ 1 w 22"/>
                  <a:gd name="T13" fmla="*/ 16 h 16"/>
                  <a:gd name="T14" fmla="*/ 0 w 2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1" name="Freeform 37008"/>
              <p:cNvSpPr>
                <a:spLocks/>
              </p:cNvSpPr>
              <p:nvPr/>
            </p:nvSpPr>
            <p:spPr bwMode="auto">
              <a:xfrm>
                <a:off x="3456" y="1766"/>
                <a:ext cx="83" cy="48"/>
              </a:xfrm>
              <a:custGeom>
                <a:avLst/>
                <a:gdLst>
                  <a:gd name="T0" fmla="*/ 0 w 31"/>
                  <a:gd name="T1" fmla="*/ 18 h 18"/>
                  <a:gd name="T2" fmla="*/ 0 w 31"/>
                  <a:gd name="T3" fmla="*/ 18 h 18"/>
                  <a:gd name="T4" fmla="*/ 0 w 31"/>
                  <a:gd name="T5" fmla="*/ 17 h 18"/>
                  <a:gd name="T6" fmla="*/ 30 w 31"/>
                  <a:gd name="T7" fmla="*/ 0 h 18"/>
                  <a:gd name="T8" fmla="*/ 31 w 31"/>
                  <a:gd name="T9" fmla="*/ 1 h 18"/>
                  <a:gd name="T10" fmla="*/ 31 w 31"/>
                  <a:gd name="T11" fmla="*/ 1 h 18"/>
                  <a:gd name="T12" fmla="*/ 0 w 31"/>
                  <a:gd name="T13" fmla="*/ 18 h 18"/>
                  <a:gd name="T14" fmla="*/ 0 w 3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2" name="Freeform 37009"/>
              <p:cNvSpPr>
                <a:spLocks/>
              </p:cNvSpPr>
              <p:nvPr/>
            </p:nvSpPr>
            <p:spPr bwMode="auto">
              <a:xfrm>
                <a:off x="3490" y="1782"/>
                <a:ext cx="43" cy="3"/>
              </a:xfrm>
              <a:custGeom>
                <a:avLst/>
                <a:gdLst>
                  <a:gd name="T0" fmla="*/ 15 w 16"/>
                  <a:gd name="T1" fmla="*/ 1 h 1"/>
                  <a:gd name="T2" fmla="*/ 15 w 16"/>
                  <a:gd name="T3" fmla="*/ 1 h 1"/>
                  <a:gd name="T4" fmla="*/ 1 w 16"/>
                  <a:gd name="T5" fmla="*/ 0 h 1"/>
                  <a:gd name="T6" fmla="*/ 0 w 16"/>
                  <a:gd name="T7" fmla="*/ 0 h 1"/>
                  <a:gd name="T8" fmla="*/ 1 w 16"/>
                  <a:gd name="T9" fmla="*/ 0 h 1"/>
                  <a:gd name="T10" fmla="*/ 15 w 16"/>
                  <a:gd name="T11" fmla="*/ 1 h 1"/>
                  <a:gd name="T12" fmla="*/ 16 w 16"/>
                  <a:gd name="T13" fmla="*/ 1 h 1"/>
                  <a:gd name="T14" fmla="*/ 15 w 1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3" name="Freeform 37010"/>
              <p:cNvSpPr>
                <a:spLocks/>
              </p:cNvSpPr>
              <p:nvPr/>
            </p:nvSpPr>
            <p:spPr bwMode="auto">
              <a:xfrm>
                <a:off x="3445" y="1785"/>
                <a:ext cx="88" cy="18"/>
              </a:xfrm>
              <a:custGeom>
                <a:avLst/>
                <a:gdLst>
                  <a:gd name="T0" fmla="*/ 0 w 33"/>
                  <a:gd name="T1" fmla="*/ 7 h 7"/>
                  <a:gd name="T2" fmla="*/ 0 w 33"/>
                  <a:gd name="T3" fmla="*/ 6 h 7"/>
                  <a:gd name="T4" fmla="*/ 0 w 33"/>
                  <a:gd name="T5" fmla="*/ 6 h 7"/>
                  <a:gd name="T6" fmla="*/ 32 w 33"/>
                  <a:gd name="T7" fmla="*/ 0 h 7"/>
                  <a:gd name="T8" fmla="*/ 33 w 33"/>
                  <a:gd name="T9" fmla="*/ 0 h 7"/>
                  <a:gd name="T10" fmla="*/ 33 w 33"/>
                  <a:gd name="T11" fmla="*/ 0 h 7"/>
                  <a:gd name="T12" fmla="*/ 0 w 33"/>
                  <a:gd name="T13" fmla="*/ 7 h 7"/>
                  <a:gd name="T14" fmla="*/ 0 w 3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4" name="Freeform 37011"/>
              <p:cNvSpPr>
                <a:spLocks/>
              </p:cNvSpPr>
              <p:nvPr/>
            </p:nvSpPr>
            <p:spPr bwMode="auto">
              <a:xfrm>
                <a:off x="3418" y="1844"/>
                <a:ext cx="19" cy="118"/>
              </a:xfrm>
              <a:custGeom>
                <a:avLst/>
                <a:gdLst>
                  <a:gd name="T0" fmla="*/ 1 w 7"/>
                  <a:gd name="T1" fmla="*/ 44 h 44"/>
                  <a:gd name="T2" fmla="*/ 1 w 7"/>
                  <a:gd name="T3" fmla="*/ 44 h 44"/>
                  <a:gd name="T4" fmla="*/ 0 w 7"/>
                  <a:gd name="T5" fmla="*/ 43 h 44"/>
                  <a:gd name="T6" fmla="*/ 6 w 7"/>
                  <a:gd name="T7" fmla="*/ 1 h 44"/>
                  <a:gd name="T8" fmla="*/ 6 w 7"/>
                  <a:gd name="T9" fmla="*/ 0 h 44"/>
                  <a:gd name="T10" fmla="*/ 7 w 7"/>
                  <a:gd name="T11" fmla="*/ 1 h 44"/>
                  <a:gd name="T12" fmla="*/ 1 w 7"/>
                  <a:gd name="T13" fmla="*/ 43 h 44"/>
                  <a:gd name="T14" fmla="*/ 1 w 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5" name="Freeform 37012"/>
              <p:cNvSpPr>
                <a:spLocks/>
              </p:cNvSpPr>
              <p:nvPr/>
            </p:nvSpPr>
            <p:spPr bwMode="auto">
              <a:xfrm>
                <a:off x="3416" y="1925"/>
                <a:ext cx="93" cy="16"/>
              </a:xfrm>
              <a:custGeom>
                <a:avLst/>
                <a:gdLst>
                  <a:gd name="T0" fmla="*/ 35 w 35"/>
                  <a:gd name="T1" fmla="*/ 6 h 6"/>
                  <a:gd name="T2" fmla="*/ 34 w 35"/>
                  <a:gd name="T3" fmla="*/ 6 h 6"/>
                  <a:gd name="T4" fmla="*/ 0 w 35"/>
                  <a:gd name="T5" fmla="*/ 0 h 6"/>
                  <a:gd name="T6" fmla="*/ 0 w 35"/>
                  <a:gd name="T7" fmla="*/ 0 h 6"/>
                  <a:gd name="T8" fmla="*/ 0 w 35"/>
                  <a:gd name="T9" fmla="*/ 0 h 6"/>
                  <a:gd name="T10" fmla="*/ 35 w 35"/>
                  <a:gd name="T11" fmla="*/ 5 h 6"/>
                  <a:gd name="T12" fmla="*/ 35 w 35"/>
                  <a:gd name="T13" fmla="*/ 5 h 6"/>
                  <a:gd name="T14" fmla="*/ 35 w 3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6">
                    <a:moveTo>
                      <a:pt x="35" y="6"/>
                    </a:moveTo>
                    <a:cubicBezTo>
                      <a:pt x="35" y="6"/>
                      <a:pt x="35" y="6"/>
                      <a:pt x="34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6"/>
                      <a:pt x="35" y="6"/>
                      <a:pt x="35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6" name="Freeform 37013"/>
              <p:cNvSpPr>
                <a:spLocks/>
              </p:cNvSpPr>
              <p:nvPr/>
            </p:nvSpPr>
            <p:spPr bwMode="auto">
              <a:xfrm>
                <a:off x="3507" y="1879"/>
                <a:ext cx="50" cy="62"/>
              </a:xfrm>
              <a:custGeom>
                <a:avLst/>
                <a:gdLst>
                  <a:gd name="T0" fmla="*/ 1 w 19"/>
                  <a:gd name="T1" fmla="*/ 23 h 23"/>
                  <a:gd name="T2" fmla="*/ 0 w 19"/>
                  <a:gd name="T3" fmla="*/ 23 h 23"/>
                  <a:gd name="T4" fmla="*/ 0 w 19"/>
                  <a:gd name="T5" fmla="*/ 22 h 23"/>
                  <a:gd name="T6" fmla="*/ 18 w 19"/>
                  <a:gd name="T7" fmla="*/ 1 h 23"/>
                  <a:gd name="T8" fmla="*/ 19 w 19"/>
                  <a:gd name="T9" fmla="*/ 0 h 23"/>
                  <a:gd name="T10" fmla="*/ 19 w 19"/>
                  <a:gd name="T11" fmla="*/ 1 h 23"/>
                  <a:gd name="T12" fmla="*/ 1 w 19"/>
                  <a:gd name="T13" fmla="*/ 23 h 23"/>
                  <a:gd name="T14" fmla="*/ 1 w 1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3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7" name="Freeform 37014"/>
              <p:cNvSpPr>
                <a:spLocks/>
              </p:cNvSpPr>
              <p:nvPr/>
            </p:nvSpPr>
            <p:spPr bwMode="auto">
              <a:xfrm>
                <a:off x="3531" y="1785"/>
                <a:ext cx="26" cy="97"/>
              </a:xfrm>
              <a:custGeom>
                <a:avLst/>
                <a:gdLst>
                  <a:gd name="T0" fmla="*/ 10 w 10"/>
                  <a:gd name="T1" fmla="*/ 36 h 36"/>
                  <a:gd name="T2" fmla="*/ 9 w 10"/>
                  <a:gd name="T3" fmla="*/ 36 h 36"/>
                  <a:gd name="T4" fmla="*/ 0 w 10"/>
                  <a:gd name="T5" fmla="*/ 0 h 36"/>
                  <a:gd name="T6" fmla="*/ 0 w 10"/>
                  <a:gd name="T7" fmla="*/ 0 h 36"/>
                  <a:gd name="T8" fmla="*/ 1 w 10"/>
                  <a:gd name="T9" fmla="*/ 0 h 36"/>
                  <a:gd name="T10" fmla="*/ 10 w 10"/>
                  <a:gd name="T11" fmla="*/ 36 h 36"/>
                  <a:gd name="T12" fmla="*/ 10 w 10"/>
                  <a:gd name="T13" fmla="*/ 36 h 36"/>
                  <a:gd name="T14" fmla="*/ 10 w 10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6">
                    <a:moveTo>
                      <a:pt x="10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8" name="Freeform 37015"/>
              <p:cNvSpPr>
                <a:spLocks/>
              </p:cNvSpPr>
              <p:nvPr/>
            </p:nvSpPr>
            <p:spPr bwMode="auto">
              <a:xfrm>
                <a:off x="3523" y="1785"/>
                <a:ext cx="10" cy="118"/>
              </a:xfrm>
              <a:custGeom>
                <a:avLst/>
                <a:gdLst>
                  <a:gd name="T0" fmla="*/ 1 w 4"/>
                  <a:gd name="T1" fmla="*/ 44 h 44"/>
                  <a:gd name="T2" fmla="*/ 1 w 4"/>
                  <a:gd name="T3" fmla="*/ 44 h 44"/>
                  <a:gd name="T4" fmla="*/ 0 w 4"/>
                  <a:gd name="T5" fmla="*/ 44 h 44"/>
                  <a:gd name="T6" fmla="*/ 3 w 4"/>
                  <a:gd name="T7" fmla="*/ 0 h 44"/>
                  <a:gd name="T8" fmla="*/ 3 w 4"/>
                  <a:gd name="T9" fmla="*/ 0 h 44"/>
                  <a:gd name="T10" fmla="*/ 4 w 4"/>
                  <a:gd name="T11" fmla="*/ 0 h 44"/>
                  <a:gd name="T12" fmla="*/ 1 w 4"/>
                  <a:gd name="T13" fmla="*/ 44 h 44"/>
                  <a:gd name="T14" fmla="*/ 1 w 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89" name="Freeform 37016"/>
              <p:cNvSpPr>
                <a:spLocks/>
              </p:cNvSpPr>
              <p:nvPr/>
            </p:nvSpPr>
            <p:spPr bwMode="auto">
              <a:xfrm>
                <a:off x="3533" y="1766"/>
                <a:ext cx="6" cy="124"/>
              </a:xfrm>
              <a:custGeom>
                <a:avLst/>
                <a:gdLst>
                  <a:gd name="T0" fmla="*/ 1 w 2"/>
                  <a:gd name="T1" fmla="*/ 46 h 46"/>
                  <a:gd name="T2" fmla="*/ 1 w 2"/>
                  <a:gd name="T3" fmla="*/ 46 h 46"/>
                  <a:gd name="T4" fmla="*/ 0 w 2"/>
                  <a:gd name="T5" fmla="*/ 46 h 46"/>
                  <a:gd name="T6" fmla="*/ 1 w 2"/>
                  <a:gd name="T7" fmla="*/ 1 h 46"/>
                  <a:gd name="T8" fmla="*/ 2 w 2"/>
                  <a:gd name="T9" fmla="*/ 0 h 46"/>
                  <a:gd name="T10" fmla="*/ 2 w 2"/>
                  <a:gd name="T11" fmla="*/ 1 h 46"/>
                  <a:gd name="T12" fmla="*/ 1 w 2"/>
                  <a:gd name="T13" fmla="*/ 46 h 46"/>
                  <a:gd name="T14" fmla="*/ 1 w 2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6"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0" name="Freeform 37017"/>
              <p:cNvSpPr>
                <a:spLocks/>
              </p:cNvSpPr>
              <p:nvPr/>
            </p:nvSpPr>
            <p:spPr bwMode="auto">
              <a:xfrm>
                <a:off x="3490" y="1777"/>
                <a:ext cx="124" cy="5"/>
              </a:xfrm>
              <a:custGeom>
                <a:avLst/>
                <a:gdLst>
                  <a:gd name="T0" fmla="*/ 1 w 46"/>
                  <a:gd name="T1" fmla="*/ 2 h 2"/>
                  <a:gd name="T2" fmla="*/ 0 w 46"/>
                  <a:gd name="T3" fmla="*/ 2 h 2"/>
                  <a:gd name="T4" fmla="*/ 1 w 46"/>
                  <a:gd name="T5" fmla="*/ 2 h 2"/>
                  <a:gd name="T6" fmla="*/ 45 w 46"/>
                  <a:gd name="T7" fmla="*/ 0 h 2"/>
                  <a:gd name="T8" fmla="*/ 46 w 46"/>
                  <a:gd name="T9" fmla="*/ 0 h 2"/>
                  <a:gd name="T10" fmla="*/ 45 w 46"/>
                  <a:gd name="T11" fmla="*/ 0 h 2"/>
                  <a:gd name="T12" fmla="*/ 1 w 46"/>
                  <a:gd name="T13" fmla="*/ 2 h 2"/>
                  <a:gd name="T14" fmla="*/ 1 w 4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1" name="Freeform 37018"/>
              <p:cNvSpPr>
                <a:spLocks/>
              </p:cNvSpPr>
              <p:nvPr/>
            </p:nvSpPr>
            <p:spPr bwMode="auto">
              <a:xfrm>
                <a:off x="3614" y="1884"/>
                <a:ext cx="67" cy="59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22 h 22"/>
                  <a:gd name="T4" fmla="*/ 0 w 25"/>
                  <a:gd name="T5" fmla="*/ 1 h 22"/>
                  <a:gd name="T6" fmla="*/ 0 w 25"/>
                  <a:gd name="T7" fmla="*/ 0 h 22"/>
                  <a:gd name="T8" fmla="*/ 0 w 25"/>
                  <a:gd name="T9" fmla="*/ 0 h 22"/>
                  <a:gd name="T10" fmla="*/ 25 w 25"/>
                  <a:gd name="T11" fmla="*/ 21 h 22"/>
                  <a:gd name="T12" fmla="*/ 25 w 25"/>
                  <a:gd name="T13" fmla="*/ 22 h 22"/>
                  <a:gd name="T14" fmla="*/ 25 w 25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2" name="Freeform 37019"/>
              <p:cNvSpPr>
                <a:spLocks/>
              </p:cNvSpPr>
              <p:nvPr/>
            </p:nvSpPr>
            <p:spPr bwMode="auto">
              <a:xfrm>
                <a:off x="3531" y="1785"/>
                <a:ext cx="29" cy="32"/>
              </a:xfrm>
              <a:custGeom>
                <a:avLst/>
                <a:gdLst>
                  <a:gd name="T0" fmla="*/ 11 w 11"/>
                  <a:gd name="T1" fmla="*/ 12 h 12"/>
                  <a:gd name="T2" fmla="*/ 11 w 11"/>
                  <a:gd name="T3" fmla="*/ 12 h 12"/>
                  <a:gd name="T4" fmla="*/ 0 w 11"/>
                  <a:gd name="T5" fmla="*/ 0 h 12"/>
                  <a:gd name="T6" fmla="*/ 0 w 11"/>
                  <a:gd name="T7" fmla="*/ 0 h 12"/>
                  <a:gd name="T8" fmla="*/ 1 w 11"/>
                  <a:gd name="T9" fmla="*/ 0 h 12"/>
                  <a:gd name="T10" fmla="*/ 11 w 11"/>
                  <a:gd name="T11" fmla="*/ 12 h 12"/>
                  <a:gd name="T12" fmla="*/ 11 w 11"/>
                  <a:gd name="T13" fmla="*/ 12 h 12"/>
                  <a:gd name="T14" fmla="*/ 11 w 1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3" name="Freeform 37020"/>
              <p:cNvSpPr>
                <a:spLocks/>
              </p:cNvSpPr>
              <p:nvPr/>
            </p:nvSpPr>
            <p:spPr bwMode="auto">
              <a:xfrm>
                <a:off x="3531" y="1777"/>
                <a:ext cx="83" cy="8"/>
              </a:xfrm>
              <a:custGeom>
                <a:avLst/>
                <a:gdLst>
                  <a:gd name="T0" fmla="*/ 0 w 31"/>
                  <a:gd name="T1" fmla="*/ 3 h 3"/>
                  <a:gd name="T2" fmla="*/ 0 w 31"/>
                  <a:gd name="T3" fmla="*/ 3 h 3"/>
                  <a:gd name="T4" fmla="*/ 0 w 31"/>
                  <a:gd name="T5" fmla="*/ 3 h 3"/>
                  <a:gd name="T6" fmla="*/ 30 w 31"/>
                  <a:gd name="T7" fmla="*/ 0 h 3"/>
                  <a:gd name="T8" fmla="*/ 31 w 31"/>
                  <a:gd name="T9" fmla="*/ 0 h 3"/>
                  <a:gd name="T10" fmla="*/ 30 w 31"/>
                  <a:gd name="T11" fmla="*/ 0 h 3"/>
                  <a:gd name="T12" fmla="*/ 1 w 31"/>
                  <a:gd name="T13" fmla="*/ 3 h 3"/>
                  <a:gd name="T14" fmla="*/ 0 w 3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4" name="Freeform 37021"/>
              <p:cNvSpPr>
                <a:spLocks/>
              </p:cNvSpPr>
              <p:nvPr/>
            </p:nvSpPr>
            <p:spPr bwMode="auto">
              <a:xfrm>
                <a:off x="3531" y="1785"/>
                <a:ext cx="45" cy="94"/>
              </a:xfrm>
              <a:custGeom>
                <a:avLst/>
                <a:gdLst>
                  <a:gd name="T0" fmla="*/ 17 w 17"/>
                  <a:gd name="T1" fmla="*/ 35 h 35"/>
                  <a:gd name="T2" fmla="*/ 17 w 17"/>
                  <a:gd name="T3" fmla="*/ 35 h 35"/>
                  <a:gd name="T4" fmla="*/ 0 w 17"/>
                  <a:gd name="T5" fmla="*/ 0 h 35"/>
                  <a:gd name="T6" fmla="*/ 0 w 17"/>
                  <a:gd name="T7" fmla="*/ 0 h 35"/>
                  <a:gd name="T8" fmla="*/ 1 w 17"/>
                  <a:gd name="T9" fmla="*/ 0 h 35"/>
                  <a:gd name="T10" fmla="*/ 17 w 17"/>
                  <a:gd name="T11" fmla="*/ 35 h 35"/>
                  <a:gd name="T12" fmla="*/ 17 w 17"/>
                  <a:gd name="T13" fmla="*/ 35 h 35"/>
                  <a:gd name="T14" fmla="*/ 17 w 17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5" name="Freeform 37022"/>
              <p:cNvSpPr>
                <a:spLocks/>
              </p:cNvSpPr>
              <p:nvPr/>
            </p:nvSpPr>
            <p:spPr bwMode="auto">
              <a:xfrm>
                <a:off x="3555" y="1879"/>
                <a:ext cx="110" cy="35"/>
              </a:xfrm>
              <a:custGeom>
                <a:avLst/>
                <a:gdLst>
                  <a:gd name="T0" fmla="*/ 40 w 41"/>
                  <a:gd name="T1" fmla="*/ 13 h 13"/>
                  <a:gd name="T2" fmla="*/ 40 w 41"/>
                  <a:gd name="T3" fmla="*/ 13 h 13"/>
                  <a:gd name="T4" fmla="*/ 0 w 41"/>
                  <a:gd name="T5" fmla="*/ 1 h 13"/>
                  <a:gd name="T6" fmla="*/ 0 w 41"/>
                  <a:gd name="T7" fmla="*/ 1 h 13"/>
                  <a:gd name="T8" fmla="*/ 1 w 41"/>
                  <a:gd name="T9" fmla="*/ 0 h 13"/>
                  <a:gd name="T10" fmla="*/ 40 w 41"/>
                  <a:gd name="T11" fmla="*/ 12 h 13"/>
                  <a:gd name="T12" fmla="*/ 41 w 41"/>
                  <a:gd name="T13" fmla="*/ 13 h 13"/>
                  <a:gd name="T14" fmla="*/ 40 w 4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40" y="13"/>
                    </a:moveTo>
                    <a:cubicBezTo>
                      <a:pt x="40" y="13"/>
                      <a:pt x="40" y="13"/>
                      <a:pt x="4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3"/>
                      <a:pt x="40" y="13"/>
                      <a:pt x="4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6" name="Freeform 37023"/>
              <p:cNvSpPr>
                <a:spLocks/>
              </p:cNvSpPr>
              <p:nvPr/>
            </p:nvSpPr>
            <p:spPr bwMode="auto">
              <a:xfrm>
                <a:off x="3576" y="1876"/>
                <a:ext cx="89" cy="38"/>
              </a:xfrm>
              <a:custGeom>
                <a:avLst/>
                <a:gdLst>
                  <a:gd name="T0" fmla="*/ 32 w 33"/>
                  <a:gd name="T1" fmla="*/ 14 h 14"/>
                  <a:gd name="T2" fmla="*/ 32 w 33"/>
                  <a:gd name="T3" fmla="*/ 14 h 14"/>
                  <a:gd name="T4" fmla="*/ 0 w 33"/>
                  <a:gd name="T5" fmla="*/ 1 h 14"/>
                  <a:gd name="T6" fmla="*/ 0 w 33"/>
                  <a:gd name="T7" fmla="*/ 1 h 14"/>
                  <a:gd name="T8" fmla="*/ 0 w 33"/>
                  <a:gd name="T9" fmla="*/ 0 h 14"/>
                  <a:gd name="T10" fmla="*/ 32 w 33"/>
                  <a:gd name="T11" fmla="*/ 13 h 14"/>
                  <a:gd name="T12" fmla="*/ 33 w 33"/>
                  <a:gd name="T13" fmla="*/ 14 h 14"/>
                  <a:gd name="T14" fmla="*/ 32 w 33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4">
                    <a:moveTo>
                      <a:pt x="32" y="14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3"/>
                      <a:pt x="33" y="14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7" name="Freeform 37024"/>
              <p:cNvSpPr>
                <a:spLocks/>
              </p:cNvSpPr>
              <p:nvPr/>
            </p:nvSpPr>
            <p:spPr bwMode="auto">
              <a:xfrm>
                <a:off x="3523" y="1884"/>
                <a:ext cx="93" cy="19"/>
              </a:xfrm>
              <a:custGeom>
                <a:avLst/>
                <a:gdLst>
                  <a:gd name="T0" fmla="*/ 1 w 35"/>
                  <a:gd name="T1" fmla="*/ 7 h 7"/>
                  <a:gd name="T2" fmla="*/ 0 w 35"/>
                  <a:gd name="T3" fmla="*/ 7 h 7"/>
                  <a:gd name="T4" fmla="*/ 1 w 35"/>
                  <a:gd name="T5" fmla="*/ 6 h 7"/>
                  <a:gd name="T6" fmla="*/ 34 w 35"/>
                  <a:gd name="T7" fmla="*/ 0 h 7"/>
                  <a:gd name="T8" fmla="*/ 35 w 35"/>
                  <a:gd name="T9" fmla="*/ 1 h 7"/>
                  <a:gd name="T10" fmla="*/ 34 w 35"/>
                  <a:gd name="T11" fmla="*/ 1 h 7"/>
                  <a:gd name="T12" fmla="*/ 1 w 35"/>
                  <a:gd name="T13" fmla="*/ 7 h 7"/>
                  <a:gd name="T14" fmla="*/ 1 w 3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8" name="Freeform 37025"/>
              <p:cNvSpPr>
                <a:spLocks/>
              </p:cNvSpPr>
              <p:nvPr/>
            </p:nvSpPr>
            <p:spPr bwMode="auto">
              <a:xfrm>
                <a:off x="3517" y="1884"/>
                <a:ext cx="99" cy="27"/>
              </a:xfrm>
              <a:custGeom>
                <a:avLst/>
                <a:gdLst>
                  <a:gd name="T0" fmla="*/ 0 w 37"/>
                  <a:gd name="T1" fmla="*/ 10 h 10"/>
                  <a:gd name="T2" fmla="*/ 0 w 37"/>
                  <a:gd name="T3" fmla="*/ 9 h 10"/>
                  <a:gd name="T4" fmla="*/ 0 w 37"/>
                  <a:gd name="T5" fmla="*/ 9 h 10"/>
                  <a:gd name="T6" fmla="*/ 36 w 37"/>
                  <a:gd name="T7" fmla="*/ 0 h 10"/>
                  <a:gd name="T8" fmla="*/ 37 w 37"/>
                  <a:gd name="T9" fmla="*/ 1 h 10"/>
                  <a:gd name="T10" fmla="*/ 36 w 37"/>
                  <a:gd name="T11" fmla="*/ 1 h 10"/>
                  <a:gd name="T12" fmla="*/ 1 w 37"/>
                  <a:gd name="T13" fmla="*/ 10 h 10"/>
                  <a:gd name="T14" fmla="*/ 0 w 3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0">
                    <a:moveTo>
                      <a:pt x="0" y="10"/>
                    </a:move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7" y="0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99" name="Freeform 37026"/>
              <p:cNvSpPr>
                <a:spLocks/>
              </p:cNvSpPr>
              <p:nvPr/>
            </p:nvSpPr>
            <p:spPr bwMode="auto">
              <a:xfrm>
                <a:off x="3533" y="1884"/>
                <a:ext cx="83" cy="6"/>
              </a:xfrm>
              <a:custGeom>
                <a:avLst/>
                <a:gdLst>
                  <a:gd name="T0" fmla="*/ 1 w 31"/>
                  <a:gd name="T1" fmla="*/ 2 h 2"/>
                  <a:gd name="T2" fmla="*/ 0 w 31"/>
                  <a:gd name="T3" fmla="*/ 2 h 2"/>
                  <a:gd name="T4" fmla="*/ 1 w 31"/>
                  <a:gd name="T5" fmla="*/ 1 h 2"/>
                  <a:gd name="T6" fmla="*/ 30 w 31"/>
                  <a:gd name="T7" fmla="*/ 0 h 2"/>
                  <a:gd name="T8" fmla="*/ 31 w 31"/>
                  <a:gd name="T9" fmla="*/ 1 h 2"/>
                  <a:gd name="T10" fmla="*/ 30 w 31"/>
                  <a:gd name="T11" fmla="*/ 1 h 2"/>
                  <a:gd name="T12" fmla="*/ 1 w 31"/>
                  <a:gd name="T13" fmla="*/ 2 h 2"/>
                  <a:gd name="T14" fmla="*/ 1 w 3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0" name="Freeform 37027"/>
              <p:cNvSpPr>
                <a:spLocks/>
              </p:cNvSpPr>
              <p:nvPr/>
            </p:nvSpPr>
            <p:spPr bwMode="auto">
              <a:xfrm>
                <a:off x="3517" y="1876"/>
                <a:ext cx="59" cy="35"/>
              </a:xfrm>
              <a:custGeom>
                <a:avLst/>
                <a:gdLst>
                  <a:gd name="T0" fmla="*/ 0 w 22"/>
                  <a:gd name="T1" fmla="*/ 13 h 13"/>
                  <a:gd name="T2" fmla="*/ 0 w 22"/>
                  <a:gd name="T3" fmla="*/ 12 h 13"/>
                  <a:gd name="T4" fmla="*/ 0 w 22"/>
                  <a:gd name="T5" fmla="*/ 12 h 13"/>
                  <a:gd name="T6" fmla="*/ 22 w 22"/>
                  <a:gd name="T7" fmla="*/ 0 h 13"/>
                  <a:gd name="T8" fmla="*/ 22 w 22"/>
                  <a:gd name="T9" fmla="*/ 1 h 13"/>
                  <a:gd name="T10" fmla="*/ 22 w 22"/>
                  <a:gd name="T11" fmla="*/ 1 h 13"/>
                  <a:gd name="T12" fmla="*/ 1 w 22"/>
                  <a:gd name="T13" fmla="*/ 13 h 13"/>
                  <a:gd name="T14" fmla="*/ 0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1" name="Freeform 37028"/>
              <p:cNvSpPr>
                <a:spLocks/>
              </p:cNvSpPr>
              <p:nvPr/>
            </p:nvSpPr>
            <p:spPr bwMode="auto">
              <a:xfrm>
                <a:off x="3555" y="1879"/>
                <a:ext cx="88" cy="16"/>
              </a:xfrm>
              <a:custGeom>
                <a:avLst/>
                <a:gdLst>
                  <a:gd name="T0" fmla="*/ 32 w 33"/>
                  <a:gd name="T1" fmla="*/ 6 h 6"/>
                  <a:gd name="T2" fmla="*/ 32 w 33"/>
                  <a:gd name="T3" fmla="*/ 6 h 6"/>
                  <a:gd name="T4" fmla="*/ 0 w 33"/>
                  <a:gd name="T5" fmla="*/ 1 h 6"/>
                  <a:gd name="T6" fmla="*/ 0 w 33"/>
                  <a:gd name="T7" fmla="*/ 1 h 6"/>
                  <a:gd name="T8" fmla="*/ 1 w 33"/>
                  <a:gd name="T9" fmla="*/ 0 h 6"/>
                  <a:gd name="T10" fmla="*/ 32 w 33"/>
                  <a:gd name="T11" fmla="*/ 5 h 6"/>
                  <a:gd name="T12" fmla="*/ 33 w 33"/>
                  <a:gd name="T13" fmla="*/ 5 h 6"/>
                  <a:gd name="T14" fmla="*/ 32 w 3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">
                    <a:moveTo>
                      <a:pt x="32" y="6"/>
                    </a:moveTo>
                    <a:cubicBezTo>
                      <a:pt x="32" y="6"/>
                      <a:pt x="32" y="6"/>
                      <a:pt x="3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2" y="6"/>
                      <a:pt x="32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2" name="Freeform 37029"/>
              <p:cNvSpPr>
                <a:spLocks/>
              </p:cNvSpPr>
              <p:nvPr/>
            </p:nvSpPr>
            <p:spPr bwMode="auto">
              <a:xfrm>
                <a:off x="3560" y="1817"/>
                <a:ext cx="83" cy="78"/>
              </a:xfrm>
              <a:custGeom>
                <a:avLst/>
                <a:gdLst>
                  <a:gd name="T0" fmla="*/ 30 w 31"/>
                  <a:gd name="T1" fmla="*/ 29 h 29"/>
                  <a:gd name="T2" fmla="*/ 30 w 31"/>
                  <a:gd name="T3" fmla="*/ 29 h 29"/>
                  <a:gd name="T4" fmla="*/ 0 w 31"/>
                  <a:gd name="T5" fmla="*/ 0 h 29"/>
                  <a:gd name="T6" fmla="*/ 0 w 31"/>
                  <a:gd name="T7" fmla="*/ 0 h 29"/>
                  <a:gd name="T8" fmla="*/ 0 w 31"/>
                  <a:gd name="T9" fmla="*/ 0 h 29"/>
                  <a:gd name="T10" fmla="*/ 31 w 31"/>
                  <a:gd name="T11" fmla="*/ 28 h 29"/>
                  <a:gd name="T12" fmla="*/ 31 w 31"/>
                  <a:gd name="T13" fmla="*/ 29 h 29"/>
                  <a:gd name="T14" fmla="*/ 30 w 31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9">
                    <a:moveTo>
                      <a:pt x="30" y="29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0" y="29"/>
                      <a:pt x="30" y="29"/>
                      <a:pt x="3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3" name="Freeform 37030"/>
              <p:cNvSpPr>
                <a:spLocks/>
              </p:cNvSpPr>
              <p:nvPr/>
            </p:nvSpPr>
            <p:spPr bwMode="auto">
              <a:xfrm>
                <a:off x="3520" y="1809"/>
                <a:ext cx="104" cy="51"/>
              </a:xfrm>
              <a:custGeom>
                <a:avLst/>
                <a:gdLst>
                  <a:gd name="T0" fmla="*/ 39 w 39"/>
                  <a:gd name="T1" fmla="*/ 19 h 19"/>
                  <a:gd name="T2" fmla="*/ 39 w 39"/>
                  <a:gd name="T3" fmla="*/ 19 h 19"/>
                  <a:gd name="T4" fmla="*/ 0 w 39"/>
                  <a:gd name="T5" fmla="*/ 0 h 19"/>
                  <a:gd name="T6" fmla="*/ 0 w 39"/>
                  <a:gd name="T7" fmla="*/ 0 h 19"/>
                  <a:gd name="T8" fmla="*/ 0 w 39"/>
                  <a:gd name="T9" fmla="*/ 0 h 19"/>
                  <a:gd name="T10" fmla="*/ 39 w 39"/>
                  <a:gd name="T11" fmla="*/ 18 h 19"/>
                  <a:gd name="T12" fmla="*/ 39 w 39"/>
                  <a:gd name="T13" fmla="*/ 18 h 19"/>
                  <a:gd name="T14" fmla="*/ 39 w 3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9">
                    <a:moveTo>
                      <a:pt x="39" y="19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9"/>
                      <a:pt x="39" y="19"/>
                      <a:pt x="39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4" name="Freeform 37031"/>
              <p:cNvSpPr>
                <a:spLocks/>
              </p:cNvSpPr>
              <p:nvPr/>
            </p:nvSpPr>
            <p:spPr bwMode="auto">
              <a:xfrm>
                <a:off x="3523" y="1766"/>
                <a:ext cx="16" cy="137"/>
              </a:xfrm>
              <a:custGeom>
                <a:avLst/>
                <a:gdLst>
                  <a:gd name="T0" fmla="*/ 1 w 6"/>
                  <a:gd name="T1" fmla="*/ 51 h 51"/>
                  <a:gd name="T2" fmla="*/ 1 w 6"/>
                  <a:gd name="T3" fmla="*/ 51 h 51"/>
                  <a:gd name="T4" fmla="*/ 0 w 6"/>
                  <a:gd name="T5" fmla="*/ 51 h 51"/>
                  <a:gd name="T6" fmla="*/ 5 w 6"/>
                  <a:gd name="T7" fmla="*/ 1 h 51"/>
                  <a:gd name="T8" fmla="*/ 6 w 6"/>
                  <a:gd name="T9" fmla="*/ 0 h 51"/>
                  <a:gd name="T10" fmla="*/ 6 w 6"/>
                  <a:gd name="T11" fmla="*/ 1 h 51"/>
                  <a:gd name="T12" fmla="*/ 1 w 6"/>
                  <a:gd name="T13" fmla="*/ 51 h 51"/>
                  <a:gd name="T14" fmla="*/ 1 w 6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1"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5" name="Freeform 37032"/>
              <p:cNvSpPr>
                <a:spLocks/>
              </p:cNvSpPr>
              <p:nvPr/>
            </p:nvSpPr>
            <p:spPr bwMode="auto">
              <a:xfrm>
                <a:off x="3560" y="1817"/>
                <a:ext cx="91" cy="70"/>
              </a:xfrm>
              <a:custGeom>
                <a:avLst/>
                <a:gdLst>
                  <a:gd name="T0" fmla="*/ 33 w 34"/>
                  <a:gd name="T1" fmla="*/ 26 h 26"/>
                  <a:gd name="T2" fmla="*/ 33 w 34"/>
                  <a:gd name="T3" fmla="*/ 26 h 26"/>
                  <a:gd name="T4" fmla="*/ 0 w 34"/>
                  <a:gd name="T5" fmla="*/ 0 h 26"/>
                  <a:gd name="T6" fmla="*/ 0 w 34"/>
                  <a:gd name="T7" fmla="*/ 0 h 26"/>
                  <a:gd name="T8" fmla="*/ 0 w 34"/>
                  <a:gd name="T9" fmla="*/ 0 h 26"/>
                  <a:gd name="T10" fmla="*/ 33 w 34"/>
                  <a:gd name="T11" fmla="*/ 26 h 26"/>
                  <a:gd name="T12" fmla="*/ 34 w 34"/>
                  <a:gd name="T13" fmla="*/ 26 h 26"/>
                  <a:gd name="T14" fmla="*/ 33 w 3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6">
                    <a:moveTo>
                      <a:pt x="33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6" name="Freeform 37033"/>
              <p:cNvSpPr>
                <a:spLocks/>
              </p:cNvSpPr>
              <p:nvPr/>
            </p:nvSpPr>
            <p:spPr bwMode="auto">
              <a:xfrm>
                <a:off x="3592" y="1833"/>
                <a:ext cx="97" cy="127"/>
              </a:xfrm>
              <a:custGeom>
                <a:avLst/>
                <a:gdLst>
                  <a:gd name="T0" fmla="*/ 36 w 36"/>
                  <a:gd name="T1" fmla="*/ 47 h 47"/>
                  <a:gd name="T2" fmla="*/ 36 w 36"/>
                  <a:gd name="T3" fmla="*/ 47 h 47"/>
                  <a:gd name="T4" fmla="*/ 0 w 36"/>
                  <a:gd name="T5" fmla="*/ 0 h 47"/>
                  <a:gd name="T6" fmla="*/ 0 w 36"/>
                  <a:gd name="T7" fmla="*/ 0 h 47"/>
                  <a:gd name="T8" fmla="*/ 0 w 36"/>
                  <a:gd name="T9" fmla="*/ 0 h 47"/>
                  <a:gd name="T10" fmla="*/ 36 w 36"/>
                  <a:gd name="T11" fmla="*/ 47 h 47"/>
                  <a:gd name="T12" fmla="*/ 36 w 36"/>
                  <a:gd name="T13" fmla="*/ 47 h 47"/>
                  <a:gd name="T14" fmla="*/ 36 w 3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7">
                    <a:moveTo>
                      <a:pt x="36" y="47"/>
                    </a:moveTo>
                    <a:cubicBezTo>
                      <a:pt x="36" y="47"/>
                      <a:pt x="36" y="47"/>
                      <a:pt x="36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7" name="Freeform 37034"/>
              <p:cNvSpPr>
                <a:spLocks/>
              </p:cNvSpPr>
              <p:nvPr/>
            </p:nvSpPr>
            <p:spPr bwMode="auto">
              <a:xfrm>
                <a:off x="3592" y="1833"/>
                <a:ext cx="73" cy="81"/>
              </a:xfrm>
              <a:custGeom>
                <a:avLst/>
                <a:gdLst>
                  <a:gd name="T0" fmla="*/ 26 w 27"/>
                  <a:gd name="T1" fmla="*/ 30 h 30"/>
                  <a:gd name="T2" fmla="*/ 26 w 27"/>
                  <a:gd name="T3" fmla="*/ 30 h 30"/>
                  <a:gd name="T4" fmla="*/ 0 w 27"/>
                  <a:gd name="T5" fmla="*/ 0 h 30"/>
                  <a:gd name="T6" fmla="*/ 0 w 27"/>
                  <a:gd name="T7" fmla="*/ 0 h 30"/>
                  <a:gd name="T8" fmla="*/ 0 w 27"/>
                  <a:gd name="T9" fmla="*/ 0 h 30"/>
                  <a:gd name="T10" fmla="*/ 27 w 27"/>
                  <a:gd name="T11" fmla="*/ 29 h 30"/>
                  <a:gd name="T12" fmla="*/ 27 w 27"/>
                  <a:gd name="T13" fmla="*/ 30 h 30"/>
                  <a:gd name="T14" fmla="*/ 26 w 2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26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8" name="Freeform 37035"/>
              <p:cNvSpPr>
                <a:spLocks/>
              </p:cNvSpPr>
              <p:nvPr/>
            </p:nvSpPr>
            <p:spPr bwMode="auto">
              <a:xfrm>
                <a:off x="3480" y="1809"/>
                <a:ext cx="80" cy="8"/>
              </a:xfrm>
              <a:custGeom>
                <a:avLst/>
                <a:gdLst>
                  <a:gd name="T0" fmla="*/ 30 w 30"/>
                  <a:gd name="T1" fmla="*/ 3 h 3"/>
                  <a:gd name="T2" fmla="*/ 30 w 30"/>
                  <a:gd name="T3" fmla="*/ 3 h 3"/>
                  <a:gd name="T4" fmla="*/ 0 w 30"/>
                  <a:gd name="T5" fmla="*/ 0 h 3"/>
                  <a:gd name="T6" fmla="*/ 0 w 30"/>
                  <a:gd name="T7" fmla="*/ 0 h 3"/>
                  <a:gd name="T8" fmla="*/ 0 w 30"/>
                  <a:gd name="T9" fmla="*/ 0 h 3"/>
                  <a:gd name="T10" fmla="*/ 30 w 30"/>
                  <a:gd name="T11" fmla="*/ 3 h 3"/>
                  <a:gd name="T12" fmla="*/ 30 w 30"/>
                  <a:gd name="T13" fmla="*/ 3 h 3"/>
                  <a:gd name="T14" fmla="*/ 30 w 3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">
                    <a:moveTo>
                      <a:pt x="30" y="3"/>
                    </a:moveTo>
                    <a:cubicBezTo>
                      <a:pt x="30" y="3"/>
                      <a:pt x="30" y="3"/>
                      <a:pt x="3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09" name="Freeform 37036"/>
              <p:cNvSpPr>
                <a:spLocks/>
              </p:cNvSpPr>
              <p:nvPr/>
            </p:nvSpPr>
            <p:spPr bwMode="auto">
              <a:xfrm>
                <a:off x="3520" y="1809"/>
                <a:ext cx="72" cy="24"/>
              </a:xfrm>
              <a:custGeom>
                <a:avLst/>
                <a:gdLst>
                  <a:gd name="T0" fmla="*/ 27 w 27"/>
                  <a:gd name="T1" fmla="*/ 9 h 9"/>
                  <a:gd name="T2" fmla="*/ 27 w 27"/>
                  <a:gd name="T3" fmla="*/ 9 h 9"/>
                  <a:gd name="T4" fmla="*/ 0 w 27"/>
                  <a:gd name="T5" fmla="*/ 0 h 9"/>
                  <a:gd name="T6" fmla="*/ 0 w 27"/>
                  <a:gd name="T7" fmla="*/ 0 h 9"/>
                  <a:gd name="T8" fmla="*/ 0 w 27"/>
                  <a:gd name="T9" fmla="*/ 0 h 9"/>
                  <a:gd name="T10" fmla="*/ 27 w 27"/>
                  <a:gd name="T11" fmla="*/ 9 h 9"/>
                  <a:gd name="T12" fmla="*/ 27 w 27"/>
                  <a:gd name="T13" fmla="*/ 9 h 9"/>
                  <a:gd name="T14" fmla="*/ 27 w 2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">
                    <a:moveTo>
                      <a:pt x="27" y="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0" name="Freeform 37037"/>
              <p:cNvSpPr>
                <a:spLocks/>
              </p:cNvSpPr>
              <p:nvPr/>
            </p:nvSpPr>
            <p:spPr bwMode="auto">
              <a:xfrm>
                <a:off x="3560" y="1817"/>
                <a:ext cx="64" cy="43"/>
              </a:xfrm>
              <a:custGeom>
                <a:avLst/>
                <a:gdLst>
                  <a:gd name="T0" fmla="*/ 24 w 24"/>
                  <a:gd name="T1" fmla="*/ 16 h 16"/>
                  <a:gd name="T2" fmla="*/ 24 w 24"/>
                  <a:gd name="T3" fmla="*/ 16 h 16"/>
                  <a:gd name="T4" fmla="*/ 0 w 24"/>
                  <a:gd name="T5" fmla="*/ 0 h 16"/>
                  <a:gd name="T6" fmla="*/ 0 w 24"/>
                  <a:gd name="T7" fmla="*/ 0 h 16"/>
                  <a:gd name="T8" fmla="*/ 0 w 24"/>
                  <a:gd name="T9" fmla="*/ 0 h 16"/>
                  <a:gd name="T10" fmla="*/ 24 w 24"/>
                  <a:gd name="T11" fmla="*/ 15 h 16"/>
                  <a:gd name="T12" fmla="*/ 24 w 24"/>
                  <a:gd name="T13" fmla="*/ 15 h 16"/>
                  <a:gd name="T14" fmla="*/ 24 w 2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6"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1" name="Freeform 37038"/>
              <p:cNvSpPr>
                <a:spLocks/>
              </p:cNvSpPr>
              <p:nvPr/>
            </p:nvSpPr>
            <p:spPr bwMode="auto">
              <a:xfrm>
                <a:off x="3592" y="1833"/>
                <a:ext cx="59" cy="54"/>
              </a:xfrm>
              <a:custGeom>
                <a:avLst/>
                <a:gdLst>
                  <a:gd name="T0" fmla="*/ 21 w 22"/>
                  <a:gd name="T1" fmla="*/ 20 h 20"/>
                  <a:gd name="T2" fmla="*/ 21 w 22"/>
                  <a:gd name="T3" fmla="*/ 20 h 20"/>
                  <a:gd name="T4" fmla="*/ 0 w 22"/>
                  <a:gd name="T5" fmla="*/ 0 h 20"/>
                  <a:gd name="T6" fmla="*/ 0 w 22"/>
                  <a:gd name="T7" fmla="*/ 0 h 20"/>
                  <a:gd name="T8" fmla="*/ 0 w 22"/>
                  <a:gd name="T9" fmla="*/ 0 h 20"/>
                  <a:gd name="T10" fmla="*/ 21 w 22"/>
                  <a:gd name="T11" fmla="*/ 20 h 20"/>
                  <a:gd name="T12" fmla="*/ 21 w 22"/>
                  <a:gd name="T13" fmla="*/ 20 h 20"/>
                  <a:gd name="T14" fmla="*/ 21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21" y="20"/>
                    </a:moveTo>
                    <a:cubicBezTo>
                      <a:pt x="21" y="20"/>
                      <a:pt x="21" y="20"/>
                      <a:pt x="2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0"/>
                      <a:pt x="22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2" name="Freeform 37039"/>
              <p:cNvSpPr>
                <a:spLocks/>
              </p:cNvSpPr>
              <p:nvPr/>
            </p:nvSpPr>
            <p:spPr bwMode="auto">
              <a:xfrm>
                <a:off x="3574" y="1774"/>
                <a:ext cx="69" cy="121"/>
              </a:xfrm>
              <a:custGeom>
                <a:avLst/>
                <a:gdLst>
                  <a:gd name="T0" fmla="*/ 25 w 26"/>
                  <a:gd name="T1" fmla="*/ 45 h 45"/>
                  <a:gd name="T2" fmla="*/ 25 w 26"/>
                  <a:gd name="T3" fmla="*/ 45 h 45"/>
                  <a:gd name="T4" fmla="*/ 0 w 26"/>
                  <a:gd name="T5" fmla="*/ 1 h 45"/>
                  <a:gd name="T6" fmla="*/ 0 w 26"/>
                  <a:gd name="T7" fmla="*/ 0 h 45"/>
                  <a:gd name="T8" fmla="*/ 0 w 26"/>
                  <a:gd name="T9" fmla="*/ 0 h 45"/>
                  <a:gd name="T10" fmla="*/ 26 w 26"/>
                  <a:gd name="T11" fmla="*/ 44 h 45"/>
                  <a:gd name="T12" fmla="*/ 25 w 26"/>
                  <a:gd name="T13" fmla="*/ 45 h 45"/>
                  <a:gd name="T14" fmla="*/ 25 w 26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5">
                    <a:moveTo>
                      <a:pt x="25" y="45"/>
                    </a:moveTo>
                    <a:cubicBezTo>
                      <a:pt x="25" y="45"/>
                      <a:pt x="25" y="45"/>
                      <a:pt x="25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3" name="Freeform 37040"/>
              <p:cNvSpPr>
                <a:spLocks/>
              </p:cNvSpPr>
              <p:nvPr/>
            </p:nvSpPr>
            <p:spPr bwMode="auto">
              <a:xfrm>
                <a:off x="3517" y="1766"/>
                <a:ext cx="22" cy="145"/>
              </a:xfrm>
              <a:custGeom>
                <a:avLst/>
                <a:gdLst>
                  <a:gd name="T0" fmla="*/ 0 w 8"/>
                  <a:gd name="T1" fmla="*/ 54 h 54"/>
                  <a:gd name="T2" fmla="*/ 0 w 8"/>
                  <a:gd name="T3" fmla="*/ 54 h 54"/>
                  <a:gd name="T4" fmla="*/ 0 w 8"/>
                  <a:gd name="T5" fmla="*/ 53 h 54"/>
                  <a:gd name="T6" fmla="*/ 7 w 8"/>
                  <a:gd name="T7" fmla="*/ 1 h 54"/>
                  <a:gd name="T8" fmla="*/ 8 w 8"/>
                  <a:gd name="T9" fmla="*/ 0 h 54"/>
                  <a:gd name="T10" fmla="*/ 8 w 8"/>
                  <a:gd name="T11" fmla="*/ 1 h 54"/>
                  <a:gd name="T12" fmla="*/ 1 w 8"/>
                  <a:gd name="T13" fmla="*/ 53 h 54"/>
                  <a:gd name="T14" fmla="*/ 0 w 8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3"/>
                      <a:pt x="0" y="5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4"/>
                      <a:pt x="0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4" name="Freeform 37041"/>
              <p:cNvSpPr>
                <a:spLocks/>
              </p:cNvSpPr>
              <p:nvPr/>
            </p:nvSpPr>
            <p:spPr bwMode="auto">
              <a:xfrm>
                <a:off x="3536" y="1766"/>
                <a:ext cx="40" cy="11"/>
              </a:xfrm>
              <a:custGeom>
                <a:avLst/>
                <a:gdLst>
                  <a:gd name="T0" fmla="*/ 14 w 15"/>
                  <a:gd name="T1" fmla="*/ 4 h 4"/>
                  <a:gd name="T2" fmla="*/ 14 w 15"/>
                  <a:gd name="T3" fmla="*/ 4 h 4"/>
                  <a:gd name="T4" fmla="*/ 1 w 15"/>
                  <a:gd name="T5" fmla="*/ 1 h 4"/>
                  <a:gd name="T6" fmla="*/ 0 w 15"/>
                  <a:gd name="T7" fmla="*/ 1 h 4"/>
                  <a:gd name="T8" fmla="*/ 1 w 15"/>
                  <a:gd name="T9" fmla="*/ 0 h 4"/>
                  <a:gd name="T10" fmla="*/ 14 w 15"/>
                  <a:gd name="T11" fmla="*/ 3 h 4"/>
                  <a:gd name="T12" fmla="*/ 15 w 15"/>
                  <a:gd name="T13" fmla="*/ 4 h 4"/>
                  <a:gd name="T14" fmla="*/ 14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5" name="Freeform 37042"/>
              <p:cNvSpPr>
                <a:spLocks/>
              </p:cNvSpPr>
              <p:nvPr/>
            </p:nvSpPr>
            <p:spPr bwMode="auto">
              <a:xfrm>
                <a:off x="3574" y="1774"/>
                <a:ext cx="40" cy="3"/>
              </a:xfrm>
              <a:custGeom>
                <a:avLst/>
                <a:gdLst>
                  <a:gd name="T0" fmla="*/ 14 w 15"/>
                  <a:gd name="T1" fmla="*/ 1 h 1"/>
                  <a:gd name="T2" fmla="*/ 14 w 15"/>
                  <a:gd name="T3" fmla="*/ 1 h 1"/>
                  <a:gd name="T4" fmla="*/ 0 w 15"/>
                  <a:gd name="T5" fmla="*/ 1 h 1"/>
                  <a:gd name="T6" fmla="*/ 0 w 15"/>
                  <a:gd name="T7" fmla="*/ 0 h 1"/>
                  <a:gd name="T8" fmla="*/ 0 w 15"/>
                  <a:gd name="T9" fmla="*/ 0 h 1"/>
                  <a:gd name="T10" fmla="*/ 14 w 15"/>
                  <a:gd name="T11" fmla="*/ 1 h 1"/>
                  <a:gd name="T12" fmla="*/ 15 w 15"/>
                  <a:gd name="T13" fmla="*/ 1 h 1"/>
                  <a:gd name="T14" fmla="*/ 14 w 15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6" name="Freeform 37043"/>
              <p:cNvSpPr>
                <a:spLocks/>
              </p:cNvSpPr>
              <p:nvPr/>
            </p:nvSpPr>
            <p:spPr bwMode="auto">
              <a:xfrm>
                <a:off x="3646" y="1779"/>
                <a:ext cx="67" cy="41"/>
              </a:xfrm>
              <a:custGeom>
                <a:avLst/>
                <a:gdLst>
                  <a:gd name="T0" fmla="*/ 24 w 25"/>
                  <a:gd name="T1" fmla="*/ 15 h 15"/>
                  <a:gd name="T2" fmla="*/ 24 w 25"/>
                  <a:gd name="T3" fmla="*/ 15 h 15"/>
                  <a:gd name="T4" fmla="*/ 0 w 25"/>
                  <a:gd name="T5" fmla="*/ 1 h 15"/>
                  <a:gd name="T6" fmla="*/ 0 w 25"/>
                  <a:gd name="T7" fmla="*/ 1 h 15"/>
                  <a:gd name="T8" fmla="*/ 0 w 25"/>
                  <a:gd name="T9" fmla="*/ 0 h 15"/>
                  <a:gd name="T10" fmla="*/ 24 w 25"/>
                  <a:gd name="T11" fmla="*/ 15 h 15"/>
                  <a:gd name="T12" fmla="*/ 24 w 25"/>
                  <a:gd name="T13" fmla="*/ 15 h 15"/>
                  <a:gd name="T14" fmla="*/ 24 w 2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5"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7" name="Freeform 37044"/>
              <p:cNvSpPr>
                <a:spLocks/>
              </p:cNvSpPr>
              <p:nvPr/>
            </p:nvSpPr>
            <p:spPr bwMode="auto">
              <a:xfrm>
                <a:off x="3710" y="1820"/>
                <a:ext cx="48" cy="62"/>
              </a:xfrm>
              <a:custGeom>
                <a:avLst/>
                <a:gdLst>
                  <a:gd name="T0" fmla="*/ 18 w 18"/>
                  <a:gd name="T1" fmla="*/ 23 h 23"/>
                  <a:gd name="T2" fmla="*/ 18 w 18"/>
                  <a:gd name="T3" fmla="*/ 22 h 23"/>
                  <a:gd name="T4" fmla="*/ 0 w 18"/>
                  <a:gd name="T5" fmla="*/ 0 h 23"/>
                  <a:gd name="T6" fmla="*/ 0 w 18"/>
                  <a:gd name="T7" fmla="*/ 0 h 23"/>
                  <a:gd name="T8" fmla="*/ 0 w 18"/>
                  <a:gd name="T9" fmla="*/ 0 h 23"/>
                  <a:gd name="T10" fmla="*/ 18 w 18"/>
                  <a:gd name="T11" fmla="*/ 22 h 23"/>
                  <a:gd name="T12" fmla="*/ 18 w 18"/>
                  <a:gd name="T13" fmla="*/ 23 h 23"/>
                  <a:gd name="T14" fmla="*/ 18 w 1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3">
                    <a:moveTo>
                      <a:pt x="18" y="23"/>
                    </a:moveTo>
                    <a:cubicBezTo>
                      <a:pt x="18" y="23"/>
                      <a:pt x="18" y="23"/>
                      <a:pt x="18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8" name="Freeform 37045"/>
              <p:cNvSpPr>
                <a:spLocks/>
              </p:cNvSpPr>
              <p:nvPr/>
            </p:nvSpPr>
            <p:spPr bwMode="auto">
              <a:xfrm>
                <a:off x="3734" y="1847"/>
                <a:ext cx="40" cy="69"/>
              </a:xfrm>
              <a:custGeom>
                <a:avLst/>
                <a:gdLst>
                  <a:gd name="T0" fmla="*/ 15 w 15"/>
                  <a:gd name="T1" fmla="*/ 26 h 26"/>
                  <a:gd name="T2" fmla="*/ 15 w 15"/>
                  <a:gd name="T3" fmla="*/ 26 h 26"/>
                  <a:gd name="T4" fmla="*/ 0 w 15"/>
                  <a:gd name="T5" fmla="*/ 0 h 26"/>
                  <a:gd name="T6" fmla="*/ 0 w 15"/>
                  <a:gd name="T7" fmla="*/ 0 h 26"/>
                  <a:gd name="T8" fmla="*/ 1 w 15"/>
                  <a:gd name="T9" fmla="*/ 0 h 26"/>
                  <a:gd name="T10" fmla="*/ 15 w 15"/>
                  <a:gd name="T11" fmla="*/ 25 h 26"/>
                  <a:gd name="T12" fmla="*/ 15 w 15"/>
                  <a:gd name="T13" fmla="*/ 26 h 26"/>
                  <a:gd name="T14" fmla="*/ 15 w 1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6"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19" name="Freeform 37046"/>
              <p:cNvSpPr>
                <a:spLocks/>
              </p:cNvSpPr>
              <p:nvPr/>
            </p:nvSpPr>
            <p:spPr bwMode="auto">
              <a:xfrm>
                <a:off x="3686" y="1970"/>
                <a:ext cx="19" cy="49"/>
              </a:xfrm>
              <a:custGeom>
                <a:avLst/>
                <a:gdLst>
                  <a:gd name="T0" fmla="*/ 7 w 7"/>
                  <a:gd name="T1" fmla="*/ 18 h 18"/>
                  <a:gd name="T2" fmla="*/ 7 w 7"/>
                  <a:gd name="T3" fmla="*/ 18 h 18"/>
                  <a:gd name="T4" fmla="*/ 0 w 7"/>
                  <a:gd name="T5" fmla="*/ 1 h 18"/>
                  <a:gd name="T6" fmla="*/ 1 w 7"/>
                  <a:gd name="T7" fmla="*/ 1 h 18"/>
                  <a:gd name="T8" fmla="*/ 1 w 7"/>
                  <a:gd name="T9" fmla="*/ 1 h 18"/>
                  <a:gd name="T10" fmla="*/ 7 w 7"/>
                  <a:gd name="T11" fmla="*/ 18 h 18"/>
                  <a:gd name="T12" fmla="*/ 7 w 7"/>
                  <a:gd name="T13" fmla="*/ 18 h 18"/>
                  <a:gd name="T14" fmla="*/ 7 w 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8">
                    <a:moveTo>
                      <a:pt x="7" y="18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0" name="Freeform 37047"/>
              <p:cNvSpPr>
                <a:spLocks/>
              </p:cNvSpPr>
              <p:nvPr/>
            </p:nvSpPr>
            <p:spPr bwMode="auto">
              <a:xfrm>
                <a:off x="3640" y="1892"/>
                <a:ext cx="65" cy="127"/>
              </a:xfrm>
              <a:custGeom>
                <a:avLst/>
                <a:gdLst>
                  <a:gd name="T0" fmla="*/ 24 w 24"/>
                  <a:gd name="T1" fmla="*/ 47 h 47"/>
                  <a:gd name="T2" fmla="*/ 24 w 24"/>
                  <a:gd name="T3" fmla="*/ 47 h 47"/>
                  <a:gd name="T4" fmla="*/ 0 w 24"/>
                  <a:gd name="T5" fmla="*/ 0 h 47"/>
                  <a:gd name="T6" fmla="*/ 0 w 24"/>
                  <a:gd name="T7" fmla="*/ 0 h 47"/>
                  <a:gd name="T8" fmla="*/ 1 w 24"/>
                  <a:gd name="T9" fmla="*/ 0 h 47"/>
                  <a:gd name="T10" fmla="*/ 24 w 24"/>
                  <a:gd name="T11" fmla="*/ 47 h 47"/>
                  <a:gd name="T12" fmla="*/ 24 w 24"/>
                  <a:gd name="T13" fmla="*/ 47 h 47"/>
                  <a:gd name="T14" fmla="*/ 24 w 2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7">
                    <a:moveTo>
                      <a:pt x="24" y="47"/>
                    </a:moveTo>
                    <a:cubicBezTo>
                      <a:pt x="24" y="47"/>
                      <a:pt x="24" y="47"/>
                      <a:pt x="24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1" name="Freeform 37048"/>
              <p:cNvSpPr>
                <a:spLocks/>
              </p:cNvSpPr>
              <p:nvPr/>
            </p:nvSpPr>
            <p:spPr bwMode="auto">
              <a:xfrm>
                <a:off x="3640" y="1892"/>
                <a:ext cx="49" cy="81"/>
              </a:xfrm>
              <a:custGeom>
                <a:avLst/>
                <a:gdLst>
                  <a:gd name="T0" fmla="*/ 18 w 18"/>
                  <a:gd name="T1" fmla="*/ 30 h 30"/>
                  <a:gd name="T2" fmla="*/ 17 w 18"/>
                  <a:gd name="T3" fmla="*/ 30 h 30"/>
                  <a:gd name="T4" fmla="*/ 0 w 18"/>
                  <a:gd name="T5" fmla="*/ 1 h 30"/>
                  <a:gd name="T6" fmla="*/ 0 w 18"/>
                  <a:gd name="T7" fmla="*/ 0 h 30"/>
                  <a:gd name="T8" fmla="*/ 1 w 18"/>
                  <a:gd name="T9" fmla="*/ 0 h 30"/>
                  <a:gd name="T10" fmla="*/ 18 w 18"/>
                  <a:gd name="T11" fmla="*/ 30 h 30"/>
                  <a:gd name="T12" fmla="*/ 18 w 18"/>
                  <a:gd name="T13" fmla="*/ 30 h 30"/>
                  <a:gd name="T14" fmla="*/ 18 w 18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18" y="30"/>
                    </a:moveTo>
                    <a:cubicBezTo>
                      <a:pt x="18" y="30"/>
                      <a:pt x="17" y="30"/>
                      <a:pt x="17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2" name="Freeform 37049"/>
              <p:cNvSpPr>
                <a:spLocks/>
              </p:cNvSpPr>
              <p:nvPr/>
            </p:nvSpPr>
            <p:spPr bwMode="auto">
              <a:xfrm>
                <a:off x="3662" y="1911"/>
                <a:ext cx="43" cy="108"/>
              </a:xfrm>
              <a:custGeom>
                <a:avLst/>
                <a:gdLst>
                  <a:gd name="T0" fmla="*/ 16 w 16"/>
                  <a:gd name="T1" fmla="*/ 40 h 40"/>
                  <a:gd name="T2" fmla="*/ 16 w 16"/>
                  <a:gd name="T3" fmla="*/ 40 h 40"/>
                  <a:gd name="T4" fmla="*/ 0 w 16"/>
                  <a:gd name="T5" fmla="*/ 1 h 40"/>
                  <a:gd name="T6" fmla="*/ 0 w 16"/>
                  <a:gd name="T7" fmla="*/ 0 h 40"/>
                  <a:gd name="T8" fmla="*/ 1 w 16"/>
                  <a:gd name="T9" fmla="*/ 1 h 40"/>
                  <a:gd name="T10" fmla="*/ 16 w 16"/>
                  <a:gd name="T11" fmla="*/ 40 h 40"/>
                  <a:gd name="T12" fmla="*/ 16 w 16"/>
                  <a:gd name="T13" fmla="*/ 40 h 40"/>
                  <a:gd name="T14" fmla="*/ 16 w 1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0">
                    <a:moveTo>
                      <a:pt x="16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3" name="Freeform 37050"/>
              <p:cNvSpPr>
                <a:spLocks/>
              </p:cNvSpPr>
              <p:nvPr/>
            </p:nvSpPr>
            <p:spPr bwMode="auto">
              <a:xfrm>
                <a:off x="3648" y="1887"/>
                <a:ext cx="33" cy="56"/>
              </a:xfrm>
              <a:custGeom>
                <a:avLst/>
                <a:gdLst>
                  <a:gd name="T0" fmla="*/ 12 w 12"/>
                  <a:gd name="T1" fmla="*/ 21 h 21"/>
                  <a:gd name="T2" fmla="*/ 12 w 12"/>
                  <a:gd name="T3" fmla="*/ 21 h 21"/>
                  <a:gd name="T4" fmla="*/ 0 w 12"/>
                  <a:gd name="T5" fmla="*/ 0 h 21"/>
                  <a:gd name="T6" fmla="*/ 0 w 12"/>
                  <a:gd name="T7" fmla="*/ 0 h 21"/>
                  <a:gd name="T8" fmla="*/ 1 w 12"/>
                  <a:gd name="T9" fmla="*/ 0 h 21"/>
                  <a:gd name="T10" fmla="*/ 12 w 12"/>
                  <a:gd name="T11" fmla="*/ 20 h 21"/>
                  <a:gd name="T12" fmla="*/ 12 w 12"/>
                  <a:gd name="T13" fmla="*/ 21 h 21"/>
                  <a:gd name="T14" fmla="*/ 12 w 1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12" y="21"/>
                    </a:moveTo>
                    <a:cubicBezTo>
                      <a:pt x="12" y="21"/>
                      <a:pt x="12" y="21"/>
                      <a:pt x="12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4" name="Freeform 37051"/>
              <p:cNvSpPr>
                <a:spLocks/>
              </p:cNvSpPr>
              <p:nvPr/>
            </p:nvSpPr>
            <p:spPr bwMode="auto">
              <a:xfrm>
                <a:off x="3640" y="1892"/>
                <a:ext cx="41" cy="51"/>
              </a:xfrm>
              <a:custGeom>
                <a:avLst/>
                <a:gdLst>
                  <a:gd name="T0" fmla="*/ 15 w 15"/>
                  <a:gd name="T1" fmla="*/ 19 h 19"/>
                  <a:gd name="T2" fmla="*/ 15 w 15"/>
                  <a:gd name="T3" fmla="*/ 19 h 19"/>
                  <a:gd name="T4" fmla="*/ 0 w 15"/>
                  <a:gd name="T5" fmla="*/ 1 h 19"/>
                  <a:gd name="T6" fmla="*/ 0 w 15"/>
                  <a:gd name="T7" fmla="*/ 0 h 19"/>
                  <a:gd name="T8" fmla="*/ 1 w 15"/>
                  <a:gd name="T9" fmla="*/ 0 h 19"/>
                  <a:gd name="T10" fmla="*/ 15 w 15"/>
                  <a:gd name="T11" fmla="*/ 18 h 19"/>
                  <a:gd name="T12" fmla="*/ 15 w 15"/>
                  <a:gd name="T13" fmla="*/ 19 h 19"/>
                  <a:gd name="T14" fmla="*/ 15 w 15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5" name="Freeform 37052"/>
              <p:cNvSpPr>
                <a:spLocks/>
              </p:cNvSpPr>
              <p:nvPr/>
            </p:nvSpPr>
            <p:spPr bwMode="auto">
              <a:xfrm>
                <a:off x="3523" y="1876"/>
                <a:ext cx="53" cy="27"/>
              </a:xfrm>
              <a:custGeom>
                <a:avLst/>
                <a:gdLst>
                  <a:gd name="T0" fmla="*/ 1 w 20"/>
                  <a:gd name="T1" fmla="*/ 10 h 10"/>
                  <a:gd name="T2" fmla="*/ 0 w 20"/>
                  <a:gd name="T3" fmla="*/ 10 h 10"/>
                  <a:gd name="T4" fmla="*/ 1 w 20"/>
                  <a:gd name="T5" fmla="*/ 9 h 10"/>
                  <a:gd name="T6" fmla="*/ 20 w 20"/>
                  <a:gd name="T7" fmla="*/ 0 h 10"/>
                  <a:gd name="T8" fmla="*/ 20 w 20"/>
                  <a:gd name="T9" fmla="*/ 1 h 10"/>
                  <a:gd name="T10" fmla="*/ 20 w 20"/>
                  <a:gd name="T11" fmla="*/ 1 h 10"/>
                  <a:gd name="T12" fmla="*/ 1 w 20"/>
                  <a:gd name="T13" fmla="*/ 10 h 10"/>
                  <a:gd name="T14" fmla="*/ 1 w 2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0">
                    <a:moveTo>
                      <a:pt x="1" y="10"/>
                    </a:move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6" name="Freeform 37053"/>
              <p:cNvSpPr>
                <a:spLocks/>
              </p:cNvSpPr>
              <p:nvPr/>
            </p:nvSpPr>
            <p:spPr bwMode="auto">
              <a:xfrm>
                <a:off x="3614" y="1884"/>
                <a:ext cx="51" cy="30"/>
              </a:xfrm>
              <a:custGeom>
                <a:avLst/>
                <a:gdLst>
                  <a:gd name="T0" fmla="*/ 18 w 19"/>
                  <a:gd name="T1" fmla="*/ 11 h 11"/>
                  <a:gd name="T2" fmla="*/ 18 w 19"/>
                  <a:gd name="T3" fmla="*/ 11 h 11"/>
                  <a:gd name="T4" fmla="*/ 0 w 19"/>
                  <a:gd name="T5" fmla="*/ 1 h 11"/>
                  <a:gd name="T6" fmla="*/ 0 w 19"/>
                  <a:gd name="T7" fmla="*/ 1 h 11"/>
                  <a:gd name="T8" fmla="*/ 0 w 19"/>
                  <a:gd name="T9" fmla="*/ 0 h 11"/>
                  <a:gd name="T10" fmla="*/ 19 w 19"/>
                  <a:gd name="T11" fmla="*/ 10 h 11"/>
                  <a:gd name="T12" fmla="*/ 19 w 19"/>
                  <a:gd name="T13" fmla="*/ 10 h 11"/>
                  <a:gd name="T14" fmla="*/ 18 w 19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1">
                    <a:moveTo>
                      <a:pt x="18" y="11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8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7" name="Freeform 37054"/>
              <p:cNvSpPr>
                <a:spLocks/>
              </p:cNvSpPr>
              <p:nvPr/>
            </p:nvSpPr>
            <p:spPr bwMode="auto">
              <a:xfrm>
                <a:off x="3614" y="1857"/>
                <a:ext cx="10" cy="30"/>
              </a:xfrm>
              <a:custGeom>
                <a:avLst/>
                <a:gdLst>
                  <a:gd name="T0" fmla="*/ 0 w 4"/>
                  <a:gd name="T1" fmla="*/ 11 h 11"/>
                  <a:gd name="T2" fmla="*/ 0 w 4"/>
                  <a:gd name="T3" fmla="*/ 11 h 11"/>
                  <a:gd name="T4" fmla="*/ 0 w 4"/>
                  <a:gd name="T5" fmla="*/ 11 h 11"/>
                  <a:gd name="T6" fmla="*/ 4 w 4"/>
                  <a:gd name="T7" fmla="*/ 0 h 11"/>
                  <a:gd name="T8" fmla="*/ 4 w 4"/>
                  <a:gd name="T9" fmla="*/ 0 h 11"/>
                  <a:gd name="T10" fmla="*/ 4 w 4"/>
                  <a:gd name="T11" fmla="*/ 0 h 11"/>
                  <a:gd name="T12" fmla="*/ 1 w 4"/>
                  <a:gd name="T13" fmla="*/ 11 h 11"/>
                  <a:gd name="T14" fmla="*/ 0 w 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8" name="Freeform 37055"/>
              <p:cNvSpPr>
                <a:spLocks/>
              </p:cNvSpPr>
              <p:nvPr/>
            </p:nvSpPr>
            <p:spPr bwMode="auto">
              <a:xfrm>
                <a:off x="3421" y="2070"/>
                <a:ext cx="24" cy="153"/>
              </a:xfrm>
              <a:custGeom>
                <a:avLst/>
                <a:gdLst>
                  <a:gd name="T0" fmla="*/ 9 w 9"/>
                  <a:gd name="T1" fmla="*/ 57 h 57"/>
                  <a:gd name="T2" fmla="*/ 9 w 9"/>
                  <a:gd name="T3" fmla="*/ 56 h 57"/>
                  <a:gd name="T4" fmla="*/ 0 w 9"/>
                  <a:gd name="T5" fmla="*/ 1 h 57"/>
                  <a:gd name="T6" fmla="*/ 0 w 9"/>
                  <a:gd name="T7" fmla="*/ 0 h 57"/>
                  <a:gd name="T8" fmla="*/ 1 w 9"/>
                  <a:gd name="T9" fmla="*/ 1 h 57"/>
                  <a:gd name="T10" fmla="*/ 9 w 9"/>
                  <a:gd name="T11" fmla="*/ 56 h 57"/>
                  <a:gd name="T12" fmla="*/ 9 w 9"/>
                  <a:gd name="T13" fmla="*/ 57 h 57"/>
                  <a:gd name="T14" fmla="*/ 9 w 9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7">
                    <a:moveTo>
                      <a:pt x="9" y="57"/>
                    </a:moveTo>
                    <a:cubicBezTo>
                      <a:pt x="9" y="57"/>
                      <a:pt x="9" y="56"/>
                      <a:pt x="9" y="5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29" name="Freeform 37056"/>
              <p:cNvSpPr>
                <a:spLocks/>
              </p:cNvSpPr>
              <p:nvPr/>
            </p:nvSpPr>
            <p:spPr bwMode="auto">
              <a:xfrm>
                <a:off x="3429" y="2175"/>
                <a:ext cx="16" cy="48"/>
              </a:xfrm>
              <a:custGeom>
                <a:avLst/>
                <a:gdLst>
                  <a:gd name="T0" fmla="*/ 6 w 6"/>
                  <a:gd name="T1" fmla="*/ 18 h 18"/>
                  <a:gd name="T2" fmla="*/ 6 w 6"/>
                  <a:gd name="T3" fmla="*/ 17 h 18"/>
                  <a:gd name="T4" fmla="*/ 0 w 6"/>
                  <a:gd name="T5" fmla="*/ 1 h 18"/>
                  <a:gd name="T6" fmla="*/ 0 w 6"/>
                  <a:gd name="T7" fmla="*/ 0 h 18"/>
                  <a:gd name="T8" fmla="*/ 1 w 6"/>
                  <a:gd name="T9" fmla="*/ 1 h 18"/>
                  <a:gd name="T10" fmla="*/ 6 w 6"/>
                  <a:gd name="T11" fmla="*/ 17 h 18"/>
                  <a:gd name="T12" fmla="*/ 6 w 6"/>
                  <a:gd name="T13" fmla="*/ 18 h 18"/>
                  <a:gd name="T14" fmla="*/ 6 w 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6" y="18"/>
                    </a:moveTo>
                    <a:cubicBezTo>
                      <a:pt x="6" y="18"/>
                      <a:pt x="6" y="17"/>
                      <a:pt x="6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0" name="Freeform 37057"/>
              <p:cNvSpPr>
                <a:spLocks/>
              </p:cNvSpPr>
              <p:nvPr/>
            </p:nvSpPr>
            <p:spPr bwMode="auto">
              <a:xfrm>
                <a:off x="3424" y="2145"/>
                <a:ext cx="21" cy="78"/>
              </a:xfrm>
              <a:custGeom>
                <a:avLst/>
                <a:gdLst>
                  <a:gd name="T0" fmla="*/ 8 w 8"/>
                  <a:gd name="T1" fmla="*/ 29 h 29"/>
                  <a:gd name="T2" fmla="*/ 8 w 8"/>
                  <a:gd name="T3" fmla="*/ 28 h 29"/>
                  <a:gd name="T4" fmla="*/ 0 w 8"/>
                  <a:gd name="T5" fmla="*/ 0 h 29"/>
                  <a:gd name="T6" fmla="*/ 1 w 8"/>
                  <a:gd name="T7" fmla="*/ 0 h 29"/>
                  <a:gd name="T8" fmla="*/ 1 w 8"/>
                  <a:gd name="T9" fmla="*/ 0 h 29"/>
                  <a:gd name="T10" fmla="*/ 8 w 8"/>
                  <a:gd name="T11" fmla="*/ 28 h 29"/>
                  <a:gd name="T12" fmla="*/ 8 w 8"/>
                  <a:gd name="T13" fmla="*/ 29 h 29"/>
                  <a:gd name="T14" fmla="*/ 8 w 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9">
                    <a:moveTo>
                      <a:pt x="8" y="29"/>
                    </a:moveTo>
                    <a:cubicBezTo>
                      <a:pt x="8" y="29"/>
                      <a:pt x="8" y="28"/>
                      <a:pt x="8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1" name="Freeform 37058"/>
              <p:cNvSpPr>
                <a:spLocks/>
              </p:cNvSpPr>
              <p:nvPr/>
            </p:nvSpPr>
            <p:spPr bwMode="auto">
              <a:xfrm>
                <a:off x="3421" y="2145"/>
                <a:ext cx="5" cy="30"/>
              </a:xfrm>
              <a:custGeom>
                <a:avLst/>
                <a:gdLst>
                  <a:gd name="T0" fmla="*/ 1 w 2"/>
                  <a:gd name="T1" fmla="*/ 11 h 11"/>
                  <a:gd name="T2" fmla="*/ 1 w 2"/>
                  <a:gd name="T3" fmla="*/ 11 h 11"/>
                  <a:gd name="T4" fmla="*/ 0 w 2"/>
                  <a:gd name="T5" fmla="*/ 10 h 11"/>
                  <a:gd name="T6" fmla="*/ 1 w 2"/>
                  <a:gd name="T7" fmla="*/ 0 h 11"/>
                  <a:gd name="T8" fmla="*/ 2 w 2"/>
                  <a:gd name="T9" fmla="*/ 0 h 11"/>
                  <a:gd name="T10" fmla="*/ 2 w 2"/>
                  <a:gd name="T11" fmla="*/ 0 h 11"/>
                  <a:gd name="T12" fmla="*/ 1 w 2"/>
                  <a:gd name="T13" fmla="*/ 10 h 11"/>
                  <a:gd name="T14" fmla="*/ 1 w 2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2" name="Freeform 37059"/>
              <p:cNvSpPr>
                <a:spLocks/>
              </p:cNvSpPr>
              <p:nvPr/>
            </p:nvSpPr>
            <p:spPr bwMode="auto">
              <a:xfrm>
                <a:off x="3421" y="2070"/>
                <a:ext cx="5" cy="75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1 h 28"/>
                  <a:gd name="T6" fmla="*/ 0 w 2"/>
                  <a:gd name="T7" fmla="*/ 0 h 28"/>
                  <a:gd name="T8" fmla="*/ 1 w 2"/>
                  <a:gd name="T9" fmla="*/ 1 h 28"/>
                  <a:gd name="T10" fmla="*/ 2 w 2"/>
                  <a:gd name="T11" fmla="*/ 28 h 28"/>
                  <a:gd name="T12" fmla="*/ 2 w 2"/>
                  <a:gd name="T13" fmla="*/ 28 h 28"/>
                  <a:gd name="T14" fmla="*/ 2 w 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3" name="Freeform 37060"/>
              <p:cNvSpPr>
                <a:spLocks/>
              </p:cNvSpPr>
              <p:nvPr/>
            </p:nvSpPr>
            <p:spPr bwMode="auto">
              <a:xfrm>
                <a:off x="3421" y="2070"/>
                <a:ext cx="11" cy="107"/>
              </a:xfrm>
              <a:custGeom>
                <a:avLst/>
                <a:gdLst>
                  <a:gd name="T0" fmla="*/ 3 w 4"/>
                  <a:gd name="T1" fmla="*/ 40 h 40"/>
                  <a:gd name="T2" fmla="*/ 3 w 4"/>
                  <a:gd name="T3" fmla="*/ 40 h 40"/>
                  <a:gd name="T4" fmla="*/ 0 w 4"/>
                  <a:gd name="T5" fmla="*/ 1 h 40"/>
                  <a:gd name="T6" fmla="*/ 0 w 4"/>
                  <a:gd name="T7" fmla="*/ 0 h 40"/>
                  <a:gd name="T8" fmla="*/ 1 w 4"/>
                  <a:gd name="T9" fmla="*/ 1 h 40"/>
                  <a:gd name="T10" fmla="*/ 4 w 4"/>
                  <a:gd name="T11" fmla="*/ 40 h 40"/>
                  <a:gd name="T12" fmla="*/ 4 w 4"/>
                  <a:gd name="T13" fmla="*/ 40 h 40"/>
                  <a:gd name="T14" fmla="*/ 3 w 4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0">
                    <a:moveTo>
                      <a:pt x="3" y="40"/>
                    </a:moveTo>
                    <a:cubicBezTo>
                      <a:pt x="3" y="40"/>
                      <a:pt x="3" y="40"/>
                      <a:pt x="3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3" y="40"/>
                      <a:pt x="3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4" name="Freeform 37061"/>
              <p:cNvSpPr>
                <a:spLocks/>
              </p:cNvSpPr>
              <p:nvPr/>
            </p:nvSpPr>
            <p:spPr bwMode="auto">
              <a:xfrm>
                <a:off x="3424" y="2145"/>
                <a:ext cx="8" cy="32"/>
              </a:xfrm>
              <a:custGeom>
                <a:avLst/>
                <a:gdLst>
                  <a:gd name="T0" fmla="*/ 2 w 3"/>
                  <a:gd name="T1" fmla="*/ 12 h 12"/>
                  <a:gd name="T2" fmla="*/ 2 w 3"/>
                  <a:gd name="T3" fmla="*/ 12 h 12"/>
                  <a:gd name="T4" fmla="*/ 0 w 3"/>
                  <a:gd name="T5" fmla="*/ 0 h 12"/>
                  <a:gd name="T6" fmla="*/ 1 w 3"/>
                  <a:gd name="T7" fmla="*/ 0 h 12"/>
                  <a:gd name="T8" fmla="*/ 1 w 3"/>
                  <a:gd name="T9" fmla="*/ 0 h 12"/>
                  <a:gd name="T10" fmla="*/ 3 w 3"/>
                  <a:gd name="T11" fmla="*/ 12 h 12"/>
                  <a:gd name="T12" fmla="*/ 3 w 3"/>
                  <a:gd name="T13" fmla="*/ 12 h 12"/>
                  <a:gd name="T14" fmla="*/ 2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5" name="Freeform 37062"/>
              <p:cNvSpPr>
                <a:spLocks/>
              </p:cNvSpPr>
              <p:nvPr/>
            </p:nvSpPr>
            <p:spPr bwMode="auto">
              <a:xfrm>
                <a:off x="3424" y="2145"/>
                <a:ext cx="48" cy="124"/>
              </a:xfrm>
              <a:custGeom>
                <a:avLst/>
                <a:gdLst>
                  <a:gd name="T0" fmla="*/ 18 w 18"/>
                  <a:gd name="T1" fmla="*/ 46 h 46"/>
                  <a:gd name="T2" fmla="*/ 18 w 18"/>
                  <a:gd name="T3" fmla="*/ 46 h 46"/>
                  <a:gd name="T4" fmla="*/ 0 w 18"/>
                  <a:gd name="T5" fmla="*/ 0 h 46"/>
                  <a:gd name="T6" fmla="*/ 0 w 18"/>
                  <a:gd name="T7" fmla="*/ 0 h 46"/>
                  <a:gd name="T8" fmla="*/ 1 w 18"/>
                  <a:gd name="T9" fmla="*/ 0 h 46"/>
                  <a:gd name="T10" fmla="*/ 18 w 18"/>
                  <a:gd name="T11" fmla="*/ 46 h 46"/>
                  <a:gd name="T12" fmla="*/ 18 w 18"/>
                  <a:gd name="T13" fmla="*/ 46 h 46"/>
                  <a:gd name="T14" fmla="*/ 18 w 18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6">
                    <a:moveTo>
                      <a:pt x="18" y="46"/>
                    </a:moveTo>
                    <a:cubicBezTo>
                      <a:pt x="18" y="46"/>
                      <a:pt x="18" y="46"/>
                      <a:pt x="18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6" name="Freeform 37063"/>
              <p:cNvSpPr>
                <a:spLocks/>
              </p:cNvSpPr>
              <p:nvPr/>
            </p:nvSpPr>
            <p:spPr bwMode="auto">
              <a:xfrm>
                <a:off x="3429" y="2175"/>
                <a:ext cx="83" cy="137"/>
              </a:xfrm>
              <a:custGeom>
                <a:avLst/>
                <a:gdLst>
                  <a:gd name="T0" fmla="*/ 31 w 31"/>
                  <a:gd name="T1" fmla="*/ 51 h 51"/>
                  <a:gd name="T2" fmla="*/ 30 w 31"/>
                  <a:gd name="T3" fmla="*/ 51 h 51"/>
                  <a:gd name="T4" fmla="*/ 0 w 31"/>
                  <a:gd name="T5" fmla="*/ 1 h 51"/>
                  <a:gd name="T6" fmla="*/ 0 w 31"/>
                  <a:gd name="T7" fmla="*/ 1 h 51"/>
                  <a:gd name="T8" fmla="*/ 1 w 31"/>
                  <a:gd name="T9" fmla="*/ 1 h 51"/>
                  <a:gd name="T10" fmla="*/ 31 w 31"/>
                  <a:gd name="T11" fmla="*/ 51 h 51"/>
                  <a:gd name="T12" fmla="*/ 31 w 31"/>
                  <a:gd name="T13" fmla="*/ 51 h 51"/>
                  <a:gd name="T14" fmla="*/ 31 w 31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1">
                    <a:moveTo>
                      <a:pt x="31" y="51"/>
                    </a:moveTo>
                    <a:cubicBezTo>
                      <a:pt x="31" y="51"/>
                      <a:pt x="30" y="51"/>
                      <a:pt x="30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7" name="Freeform 37064"/>
              <p:cNvSpPr>
                <a:spLocks/>
              </p:cNvSpPr>
              <p:nvPr/>
            </p:nvSpPr>
            <p:spPr bwMode="auto">
              <a:xfrm>
                <a:off x="3445" y="2221"/>
                <a:ext cx="67" cy="91"/>
              </a:xfrm>
              <a:custGeom>
                <a:avLst/>
                <a:gdLst>
                  <a:gd name="T0" fmla="*/ 25 w 25"/>
                  <a:gd name="T1" fmla="*/ 34 h 34"/>
                  <a:gd name="T2" fmla="*/ 24 w 25"/>
                  <a:gd name="T3" fmla="*/ 34 h 34"/>
                  <a:gd name="T4" fmla="*/ 0 w 25"/>
                  <a:gd name="T5" fmla="*/ 0 h 34"/>
                  <a:gd name="T6" fmla="*/ 0 w 25"/>
                  <a:gd name="T7" fmla="*/ 0 h 34"/>
                  <a:gd name="T8" fmla="*/ 0 w 25"/>
                  <a:gd name="T9" fmla="*/ 0 h 34"/>
                  <a:gd name="T10" fmla="*/ 25 w 25"/>
                  <a:gd name="T11" fmla="*/ 34 h 34"/>
                  <a:gd name="T12" fmla="*/ 25 w 25"/>
                  <a:gd name="T13" fmla="*/ 34 h 34"/>
                  <a:gd name="T14" fmla="*/ 25 w 25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4">
                    <a:moveTo>
                      <a:pt x="25" y="34"/>
                    </a:moveTo>
                    <a:cubicBezTo>
                      <a:pt x="25" y="34"/>
                      <a:pt x="25" y="34"/>
                      <a:pt x="24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8" name="Freeform 37065"/>
              <p:cNvSpPr>
                <a:spLocks/>
              </p:cNvSpPr>
              <p:nvPr/>
            </p:nvSpPr>
            <p:spPr bwMode="auto">
              <a:xfrm>
                <a:off x="3429" y="2175"/>
                <a:ext cx="43" cy="94"/>
              </a:xfrm>
              <a:custGeom>
                <a:avLst/>
                <a:gdLst>
                  <a:gd name="T0" fmla="*/ 16 w 16"/>
                  <a:gd name="T1" fmla="*/ 35 h 35"/>
                  <a:gd name="T2" fmla="*/ 16 w 16"/>
                  <a:gd name="T3" fmla="*/ 35 h 35"/>
                  <a:gd name="T4" fmla="*/ 0 w 16"/>
                  <a:gd name="T5" fmla="*/ 1 h 35"/>
                  <a:gd name="T6" fmla="*/ 0 w 16"/>
                  <a:gd name="T7" fmla="*/ 1 h 35"/>
                  <a:gd name="T8" fmla="*/ 1 w 16"/>
                  <a:gd name="T9" fmla="*/ 1 h 35"/>
                  <a:gd name="T10" fmla="*/ 16 w 16"/>
                  <a:gd name="T11" fmla="*/ 35 h 35"/>
                  <a:gd name="T12" fmla="*/ 16 w 16"/>
                  <a:gd name="T13" fmla="*/ 35 h 35"/>
                  <a:gd name="T14" fmla="*/ 16 w 1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5">
                    <a:moveTo>
                      <a:pt x="16" y="35"/>
                    </a:moveTo>
                    <a:cubicBezTo>
                      <a:pt x="16" y="35"/>
                      <a:pt x="16" y="35"/>
                      <a:pt x="16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39" name="Freeform 37066"/>
              <p:cNvSpPr>
                <a:spLocks/>
              </p:cNvSpPr>
              <p:nvPr/>
            </p:nvSpPr>
            <p:spPr bwMode="auto">
              <a:xfrm>
                <a:off x="3496" y="2299"/>
                <a:ext cx="67" cy="10"/>
              </a:xfrm>
              <a:custGeom>
                <a:avLst/>
                <a:gdLst>
                  <a:gd name="T0" fmla="*/ 24 w 25"/>
                  <a:gd name="T1" fmla="*/ 4 h 4"/>
                  <a:gd name="T2" fmla="*/ 24 w 25"/>
                  <a:gd name="T3" fmla="*/ 4 h 4"/>
                  <a:gd name="T4" fmla="*/ 1 w 25"/>
                  <a:gd name="T5" fmla="*/ 0 h 4"/>
                  <a:gd name="T6" fmla="*/ 0 w 25"/>
                  <a:gd name="T7" fmla="*/ 0 h 4"/>
                  <a:gd name="T8" fmla="*/ 1 w 25"/>
                  <a:gd name="T9" fmla="*/ 0 h 4"/>
                  <a:gd name="T10" fmla="*/ 25 w 25"/>
                  <a:gd name="T11" fmla="*/ 3 h 4"/>
                  <a:gd name="T12" fmla="*/ 25 w 25"/>
                  <a:gd name="T13" fmla="*/ 4 h 4"/>
                  <a:gd name="T14" fmla="*/ 24 w 2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5" y="4"/>
                      <a:pt x="25" y="4"/>
                      <a:pt x="2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0" name="Freeform 37067"/>
              <p:cNvSpPr>
                <a:spLocks/>
              </p:cNvSpPr>
              <p:nvPr/>
            </p:nvSpPr>
            <p:spPr bwMode="auto">
              <a:xfrm>
                <a:off x="3512" y="2124"/>
                <a:ext cx="19" cy="80"/>
              </a:xfrm>
              <a:custGeom>
                <a:avLst/>
                <a:gdLst>
                  <a:gd name="T0" fmla="*/ 7 w 7"/>
                  <a:gd name="T1" fmla="*/ 30 h 30"/>
                  <a:gd name="T2" fmla="*/ 6 w 7"/>
                  <a:gd name="T3" fmla="*/ 30 h 30"/>
                  <a:gd name="T4" fmla="*/ 0 w 7"/>
                  <a:gd name="T5" fmla="*/ 1 h 30"/>
                  <a:gd name="T6" fmla="*/ 1 w 7"/>
                  <a:gd name="T7" fmla="*/ 0 h 30"/>
                  <a:gd name="T8" fmla="*/ 1 w 7"/>
                  <a:gd name="T9" fmla="*/ 1 h 30"/>
                  <a:gd name="T10" fmla="*/ 7 w 7"/>
                  <a:gd name="T11" fmla="*/ 30 h 30"/>
                  <a:gd name="T12" fmla="*/ 7 w 7"/>
                  <a:gd name="T13" fmla="*/ 30 h 30"/>
                  <a:gd name="T14" fmla="*/ 7 w 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0">
                    <a:moveTo>
                      <a:pt x="7" y="30"/>
                    </a:moveTo>
                    <a:cubicBezTo>
                      <a:pt x="6" y="30"/>
                      <a:pt x="6" y="30"/>
                      <a:pt x="6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1" name="Freeform 37068"/>
              <p:cNvSpPr>
                <a:spLocks/>
              </p:cNvSpPr>
              <p:nvPr/>
            </p:nvSpPr>
            <p:spPr bwMode="auto">
              <a:xfrm>
                <a:off x="3515" y="2169"/>
                <a:ext cx="53" cy="73"/>
              </a:xfrm>
              <a:custGeom>
                <a:avLst/>
                <a:gdLst>
                  <a:gd name="T0" fmla="*/ 20 w 20"/>
                  <a:gd name="T1" fmla="*/ 27 h 27"/>
                  <a:gd name="T2" fmla="*/ 20 w 20"/>
                  <a:gd name="T3" fmla="*/ 26 h 27"/>
                  <a:gd name="T4" fmla="*/ 0 w 20"/>
                  <a:gd name="T5" fmla="*/ 1 h 27"/>
                  <a:gd name="T6" fmla="*/ 0 w 20"/>
                  <a:gd name="T7" fmla="*/ 0 h 27"/>
                  <a:gd name="T8" fmla="*/ 0 w 20"/>
                  <a:gd name="T9" fmla="*/ 0 h 27"/>
                  <a:gd name="T10" fmla="*/ 20 w 20"/>
                  <a:gd name="T11" fmla="*/ 26 h 27"/>
                  <a:gd name="T12" fmla="*/ 20 w 20"/>
                  <a:gd name="T13" fmla="*/ 26 h 27"/>
                  <a:gd name="T14" fmla="*/ 20 w 20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7">
                    <a:moveTo>
                      <a:pt x="20" y="27"/>
                    </a:moveTo>
                    <a:cubicBezTo>
                      <a:pt x="20" y="27"/>
                      <a:pt x="20" y="26"/>
                      <a:pt x="20" y="2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2" name="Freeform 37069"/>
              <p:cNvSpPr>
                <a:spLocks/>
              </p:cNvSpPr>
              <p:nvPr/>
            </p:nvSpPr>
            <p:spPr bwMode="auto">
              <a:xfrm>
                <a:off x="3528" y="2204"/>
                <a:ext cx="40" cy="38"/>
              </a:xfrm>
              <a:custGeom>
                <a:avLst/>
                <a:gdLst>
                  <a:gd name="T0" fmla="*/ 15 w 15"/>
                  <a:gd name="T1" fmla="*/ 14 h 14"/>
                  <a:gd name="T2" fmla="*/ 15 w 15"/>
                  <a:gd name="T3" fmla="*/ 13 h 14"/>
                  <a:gd name="T4" fmla="*/ 0 w 15"/>
                  <a:gd name="T5" fmla="*/ 0 h 14"/>
                  <a:gd name="T6" fmla="*/ 0 w 15"/>
                  <a:gd name="T7" fmla="*/ 0 h 14"/>
                  <a:gd name="T8" fmla="*/ 1 w 15"/>
                  <a:gd name="T9" fmla="*/ 0 h 14"/>
                  <a:gd name="T10" fmla="*/ 15 w 15"/>
                  <a:gd name="T11" fmla="*/ 13 h 14"/>
                  <a:gd name="T12" fmla="*/ 15 w 15"/>
                  <a:gd name="T13" fmla="*/ 13 h 14"/>
                  <a:gd name="T14" fmla="*/ 15 w 15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5" y="14"/>
                    </a:moveTo>
                    <a:cubicBezTo>
                      <a:pt x="15" y="14"/>
                      <a:pt x="15" y="14"/>
                      <a:pt x="15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3" name="Freeform 37070"/>
              <p:cNvSpPr>
                <a:spLocks/>
              </p:cNvSpPr>
              <p:nvPr/>
            </p:nvSpPr>
            <p:spPr bwMode="auto">
              <a:xfrm>
                <a:off x="3528" y="2204"/>
                <a:ext cx="94" cy="49"/>
              </a:xfrm>
              <a:custGeom>
                <a:avLst/>
                <a:gdLst>
                  <a:gd name="T0" fmla="*/ 35 w 35"/>
                  <a:gd name="T1" fmla="*/ 18 h 18"/>
                  <a:gd name="T2" fmla="*/ 35 w 35"/>
                  <a:gd name="T3" fmla="*/ 18 h 18"/>
                  <a:gd name="T4" fmla="*/ 0 w 35"/>
                  <a:gd name="T5" fmla="*/ 0 h 18"/>
                  <a:gd name="T6" fmla="*/ 0 w 35"/>
                  <a:gd name="T7" fmla="*/ 0 h 18"/>
                  <a:gd name="T8" fmla="*/ 1 w 35"/>
                  <a:gd name="T9" fmla="*/ 0 h 18"/>
                  <a:gd name="T10" fmla="*/ 35 w 35"/>
                  <a:gd name="T11" fmla="*/ 18 h 18"/>
                  <a:gd name="T12" fmla="*/ 35 w 35"/>
                  <a:gd name="T13" fmla="*/ 18 h 18"/>
                  <a:gd name="T14" fmla="*/ 35 w 3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35" y="18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4" name="Freeform 37071"/>
              <p:cNvSpPr>
                <a:spLocks/>
              </p:cNvSpPr>
              <p:nvPr/>
            </p:nvSpPr>
            <p:spPr bwMode="auto">
              <a:xfrm>
                <a:off x="3622" y="2234"/>
                <a:ext cx="56" cy="19"/>
              </a:xfrm>
              <a:custGeom>
                <a:avLst/>
                <a:gdLst>
                  <a:gd name="T0" fmla="*/ 0 w 21"/>
                  <a:gd name="T1" fmla="*/ 7 h 7"/>
                  <a:gd name="T2" fmla="*/ 0 w 21"/>
                  <a:gd name="T3" fmla="*/ 7 h 7"/>
                  <a:gd name="T4" fmla="*/ 0 w 21"/>
                  <a:gd name="T5" fmla="*/ 7 h 7"/>
                  <a:gd name="T6" fmla="*/ 21 w 21"/>
                  <a:gd name="T7" fmla="*/ 0 h 7"/>
                  <a:gd name="T8" fmla="*/ 21 w 21"/>
                  <a:gd name="T9" fmla="*/ 0 h 7"/>
                  <a:gd name="T10" fmla="*/ 21 w 21"/>
                  <a:gd name="T11" fmla="*/ 1 h 7"/>
                  <a:gd name="T12" fmla="*/ 0 w 21"/>
                  <a:gd name="T13" fmla="*/ 7 h 7"/>
                  <a:gd name="T14" fmla="*/ 0 w 2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5" name="Freeform 37072"/>
              <p:cNvSpPr>
                <a:spLocks/>
              </p:cNvSpPr>
              <p:nvPr/>
            </p:nvSpPr>
            <p:spPr bwMode="auto">
              <a:xfrm>
                <a:off x="3640" y="2234"/>
                <a:ext cx="38" cy="21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8 h 8"/>
                  <a:gd name="T4" fmla="*/ 0 w 14"/>
                  <a:gd name="T5" fmla="*/ 7 h 8"/>
                  <a:gd name="T6" fmla="*/ 14 w 14"/>
                  <a:gd name="T7" fmla="*/ 0 h 8"/>
                  <a:gd name="T8" fmla="*/ 14 w 14"/>
                  <a:gd name="T9" fmla="*/ 0 h 8"/>
                  <a:gd name="T10" fmla="*/ 14 w 14"/>
                  <a:gd name="T11" fmla="*/ 1 h 8"/>
                  <a:gd name="T12" fmla="*/ 0 w 14"/>
                  <a:gd name="T13" fmla="*/ 8 h 8"/>
                  <a:gd name="T14" fmla="*/ 0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6" name="Freeform 37073"/>
              <p:cNvSpPr>
                <a:spLocks/>
              </p:cNvSpPr>
              <p:nvPr/>
            </p:nvSpPr>
            <p:spPr bwMode="auto">
              <a:xfrm>
                <a:off x="3528" y="2204"/>
                <a:ext cx="115" cy="51"/>
              </a:xfrm>
              <a:custGeom>
                <a:avLst/>
                <a:gdLst>
                  <a:gd name="T0" fmla="*/ 42 w 43"/>
                  <a:gd name="T1" fmla="*/ 19 h 19"/>
                  <a:gd name="T2" fmla="*/ 42 w 43"/>
                  <a:gd name="T3" fmla="*/ 19 h 19"/>
                  <a:gd name="T4" fmla="*/ 0 w 43"/>
                  <a:gd name="T5" fmla="*/ 0 h 19"/>
                  <a:gd name="T6" fmla="*/ 0 w 43"/>
                  <a:gd name="T7" fmla="*/ 0 h 19"/>
                  <a:gd name="T8" fmla="*/ 1 w 43"/>
                  <a:gd name="T9" fmla="*/ 0 h 19"/>
                  <a:gd name="T10" fmla="*/ 42 w 43"/>
                  <a:gd name="T11" fmla="*/ 18 h 19"/>
                  <a:gd name="T12" fmla="*/ 43 w 43"/>
                  <a:gd name="T13" fmla="*/ 19 h 19"/>
                  <a:gd name="T14" fmla="*/ 42 w 43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9">
                    <a:moveTo>
                      <a:pt x="42" y="19"/>
                    </a:moveTo>
                    <a:cubicBezTo>
                      <a:pt x="42" y="19"/>
                      <a:pt x="42" y="19"/>
                      <a:pt x="42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19"/>
                    </a:cubicBezTo>
                    <a:cubicBezTo>
                      <a:pt x="42" y="19"/>
                      <a:pt x="42" y="19"/>
                      <a:pt x="42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7" name="Freeform 37074"/>
              <p:cNvSpPr>
                <a:spLocks/>
              </p:cNvSpPr>
              <p:nvPr/>
            </p:nvSpPr>
            <p:spPr bwMode="auto">
              <a:xfrm>
                <a:off x="3496" y="2134"/>
                <a:ext cx="35" cy="70"/>
              </a:xfrm>
              <a:custGeom>
                <a:avLst/>
                <a:gdLst>
                  <a:gd name="T0" fmla="*/ 13 w 13"/>
                  <a:gd name="T1" fmla="*/ 26 h 26"/>
                  <a:gd name="T2" fmla="*/ 12 w 13"/>
                  <a:gd name="T3" fmla="*/ 26 h 26"/>
                  <a:gd name="T4" fmla="*/ 0 w 13"/>
                  <a:gd name="T5" fmla="*/ 0 h 26"/>
                  <a:gd name="T6" fmla="*/ 0 w 13"/>
                  <a:gd name="T7" fmla="*/ 0 h 26"/>
                  <a:gd name="T8" fmla="*/ 0 w 13"/>
                  <a:gd name="T9" fmla="*/ 0 h 26"/>
                  <a:gd name="T10" fmla="*/ 13 w 13"/>
                  <a:gd name="T11" fmla="*/ 26 h 26"/>
                  <a:gd name="T12" fmla="*/ 13 w 13"/>
                  <a:gd name="T13" fmla="*/ 26 h 26"/>
                  <a:gd name="T14" fmla="*/ 13 w 13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6">
                    <a:moveTo>
                      <a:pt x="13" y="26"/>
                    </a:moveTo>
                    <a:cubicBezTo>
                      <a:pt x="12" y="26"/>
                      <a:pt x="12" y="26"/>
                      <a:pt x="12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8" name="Freeform 37075"/>
              <p:cNvSpPr>
                <a:spLocks/>
              </p:cNvSpPr>
              <p:nvPr/>
            </p:nvSpPr>
            <p:spPr bwMode="auto">
              <a:xfrm>
                <a:off x="3515" y="2169"/>
                <a:ext cx="34" cy="60"/>
              </a:xfrm>
              <a:custGeom>
                <a:avLst/>
                <a:gdLst>
                  <a:gd name="T0" fmla="*/ 12 w 13"/>
                  <a:gd name="T1" fmla="*/ 22 h 22"/>
                  <a:gd name="T2" fmla="*/ 12 w 13"/>
                  <a:gd name="T3" fmla="*/ 22 h 22"/>
                  <a:gd name="T4" fmla="*/ 0 w 13"/>
                  <a:gd name="T5" fmla="*/ 1 h 22"/>
                  <a:gd name="T6" fmla="*/ 0 w 13"/>
                  <a:gd name="T7" fmla="*/ 0 h 22"/>
                  <a:gd name="T8" fmla="*/ 0 w 13"/>
                  <a:gd name="T9" fmla="*/ 0 h 22"/>
                  <a:gd name="T10" fmla="*/ 13 w 13"/>
                  <a:gd name="T11" fmla="*/ 21 h 22"/>
                  <a:gd name="T12" fmla="*/ 12 w 13"/>
                  <a:gd name="T13" fmla="*/ 22 h 22"/>
                  <a:gd name="T14" fmla="*/ 12 w 1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49" name="Freeform 37076"/>
              <p:cNvSpPr>
                <a:spLocks/>
              </p:cNvSpPr>
              <p:nvPr/>
            </p:nvSpPr>
            <p:spPr bwMode="auto">
              <a:xfrm>
                <a:off x="3547" y="2226"/>
                <a:ext cx="96" cy="29"/>
              </a:xfrm>
              <a:custGeom>
                <a:avLst/>
                <a:gdLst>
                  <a:gd name="T0" fmla="*/ 35 w 36"/>
                  <a:gd name="T1" fmla="*/ 11 h 11"/>
                  <a:gd name="T2" fmla="*/ 35 w 36"/>
                  <a:gd name="T3" fmla="*/ 11 h 11"/>
                  <a:gd name="T4" fmla="*/ 0 w 36"/>
                  <a:gd name="T5" fmla="*/ 1 h 11"/>
                  <a:gd name="T6" fmla="*/ 0 w 36"/>
                  <a:gd name="T7" fmla="*/ 0 h 11"/>
                  <a:gd name="T8" fmla="*/ 0 w 36"/>
                  <a:gd name="T9" fmla="*/ 0 h 11"/>
                  <a:gd name="T10" fmla="*/ 35 w 36"/>
                  <a:gd name="T11" fmla="*/ 10 h 11"/>
                  <a:gd name="T12" fmla="*/ 36 w 36"/>
                  <a:gd name="T13" fmla="*/ 11 h 11"/>
                  <a:gd name="T14" fmla="*/ 35 w 3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35" y="11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5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0" name="Freeform 37077"/>
              <p:cNvSpPr>
                <a:spLocks/>
              </p:cNvSpPr>
              <p:nvPr/>
            </p:nvSpPr>
            <p:spPr bwMode="auto">
              <a:xfrm>
                <a:off x="3568" y="2239"/>
                <a:ext cx="94" cy="11"/>
              </a:xfrm>
              <a:custGeom>
                <a:avLst/>
                <a:gdLst>
                  <a:gd name="T0" fmla="*/ 35 w 35"/>
                  <a:gd name="T1" fmla="*/ 4 h 4"/>
                  <a:gd name="T2" fmla="*/ 35 w 35"/>
                  <a:gd name="T3" fmla="*/ 4 h 4"/>
                  <a:gd name="T4" fmla="*/ 0 w 35"/>
                  <a:gd name="T5" fmla="*/ 1 h 4"/>
                  <a:gd name="T6" fmla="*/ 0 w 35"/>
                  <a:gd name="T7" fmla="*/ 0 h 4"/>
                  <a:gd name="T8" fmla="*/ 0 w 35"/>
                  <a:gd name="T9" fmla="*/ 0 h 4"/>
                  <a:gd name="T10" fmla="*/ 35 w 35"/>
                  <a:gd name="T11" fmla="*/ 4 h 4"/>
                  <a:gd name="T12" fmla="*/ 35 w 35"/>
                  <a:gd name="T13" fmla="*/ 4 h 4"/>
                  <a:gd name="T14" fmla="*/ 35 w 3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1" name="Freeform 37078"/>
              <p:cNvSpPr>
                <a:spLocks/>
              </p:cNvSpPr>
              <p:nvPr/>
            </p:nvSpPr>
            <p:spPr bwMode="auto">
              <a:xfrm>
                <a:off x="3528" y="2204"/>
                <a:ext cx="59" cy="41"/>
              </a:xfrm>
              <a:custGeom>
                <a:avLst/>
                <a:gdLst>
                  <a:gd name="T0" fmla="*/ 22 w 22"/>
                  <a:gd name="T1" fmla="*/ 15 h 15"/>
                  <a:gd name="T2" fmla="*/ 21 w 22"/>
                  <a:gd name="T3" fmla="*/ 15 h 15"/>
                  <a:gd name="T4" fmla="*/ 0 w 22"/>
                  <a:gd name="T5" fmla="*/ 0 h 15"/>
                  <a:gd name="T6" fmla="*/ 0 w 22"/>
                  <a:gd name="T7" fmla="*/ 0 h 15"/>
                  <a:gd name="T8" fmla="*/ 1 w 22"/>
                  <a:gd name="T9" fmla="*/ 0 h 15"/>
                  <a:gd name="T10" fmla="*/ 22 w 22"/>
                  <a:gd name="T11" fmla="*/ 15 h 15"/>
                  <a:gd name="T12" fmla="*/ 22 w 22"/>
                  <a:gd name="T13" fmla="*/ 15 h 15"/>
                  <a:gd name="T14" fmla="*/ 22 w 2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cubicBezTo>
                      <a:pt x="21" y="15"/>
                      <a:pt x="21" y="15"/>
                      <a:pt x="2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2" name="Freeform 37079"/>
              <p:cNvSpPr>
                <a:spLocks/>
              </p:cNvSpPr>
              <p:nvPr/>
            </p:nvSpPr>
            <p:spPr bwMode="auto">
              <a:xfrm>
                <a:off x="3622" y="2250"/>
                <a:ext cx="40" cy="3"/>
              </a:xfrm>
              <a:custGeom>
                <a:avLst/>
                <a:gdLst>
                  <a:gd name="T0" fmla="*/ 0 w 15"/>
                  <a:gd name="T1" fmla="*/ 1 h 1"/>
                  <a:gd name="T2" fmla="*/ 0 w 15"/>
                  <a:gd name="T3" fmla="*/ 1 h 1"/>
                  <a:gd name="T4" fmla="*/ 0 w 15"/>
                  <a:gd name="T5" fmla="*/ 1 h 1"/>
                  <a:gd name="T6" fmla="*/ 15 w 15"/>
                  <a:gd name="T7" fmla="*/ 0 h 1"/>
                  <a:gd name="T8" fmla="*/ 15 w 15"/>
                  <a:gd name="T9" fmla="*/ 0 h 1"/>
                  <a:gd name="T10" fmla="*/ 15 w 15"/>
                  <a:gd name="T11" fmla="*/ 0 h 1"/>
                  <a:gd name="T12" fmla="*/ 0 w 15"/>
                  <a:gd name="T13" fmla="*/ 1 h 1"/>
                  <a:gd name="T14" fmla="*/ 0 w 15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3" name="Freeform 37080"/>
              <p:cNvSpPr>
                <a:spLocks/>
              </p:cNvSpPr>
              <p:nvPr/>
            </p:nvSpPr>
            <p:spPr bwMode="auto">
              <a:xfrm>
                <a:off x="3547" y="2226"/>
                <a:ext cx="75" cy="27"/>
              </a:xfrm>
              <a:custGeom>
                <a:avLst/>
                <a:gdLst>
                  <a:gd name="T0" fmla="*/ 28 w 28"/>
                  <a:gd name="T1" fmla="*/ 10 h 10"/>
                  <a:gd name="T2" fmla="*/ 28 w 28"/>
                  <a:gd name="T3" fmla="*/ 10 h 10"/>
                  <a:gd name="T4" fmla="*/ 0 w 28"/>
                  <a:gd name="T5" fmla="*/ 1 h 10"/>
                  <a:gd name="T6" fmla="*/ 0 w 28"/>
                  <a:gd name="T7" fmla="*/ 0 h 10"/>
                  <a:gd name="T8" fmla="*/ 0 w 28"/>
                  <a:gd name="T9" fmla="*/ 0 h 10"/>
                  <a:gd name="T10" fmla="*/ 28 w 28"/>
                  <a:gd name="T11" fmla="*/ 10 h 10"/>
                  <a:gd name="T12" fmla="*/ 28 w 28"/>
                  <a:gd name="T13" fmla="*/ 10 h 10"/>
                  <a:gd name="T14" fmla="*/ 28 w 2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0"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4" name="Freeform 37081"/>
              <p:cNvSpPr>
                <a:spLocks/>
              </p:cNvSpPr>
              <p:nvPr/>
            </p:nvSpPr>
            <p:spPr bwMode="auto">
              <a:xfrm>
                <a:off x="3547" y="2226"/>
                <a:ext cx="40" cy="19"/>
              </a:xfrm>
              <a:custGeom>
                <a:avLst/>
                <a:gdLst>
                  <a:gd name="T0" fmla="*/ 15 w 15"/>
                  <a:gd name="T1" fmla="*/ 7 h 7"/>
                  <a:gd name="T2" fmla="*/ 14 w 15"/>
                  <a:gd name="T3" fmla="*/ 7 h 7"/>
                  <a:gd name="T4" fmla="*/ 0 w 15"/>
                  <a:gd name="T5" fmla="*/ 1 h 7"/>
                  <a:gd name="T6" fmla="*/ 0 w 15"/>
                  <a:gd name="T7" fmla="*/ 0 h 7"/>
                  <a:gd name="T8" fmla="*/ 0 w 15"/>
                  <a:gd name="T9" fmla="*/ 0 h 7"/>
                  <a:gd name="T10" fmla="*/ 15 w 15"/>
                  <a:gd name="T11" fmla="*/ 7 h 7"/>
                  <a:gd name="T12" fmla="*/ 15 w 15"/>
                  <a:gd name="T13" fmla="*/ 7 h 7"/>
                  <a:gd name="T14" fmla="*/ 15 w 1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5" name="Freeform 37082"/>
              <p:cNvSpPr>
                <a:spLocks/>
              </p:cNvSpPr>
              <p:nvPr/>
            </p:nvSpPr>
            <p:spPr bwMode="auto">
              <a:xfrm>
                <a:off x="3565" y="2239"/>
                <a:ext cx="78" cy="16"/>
              </a:xfrm>
              <a:custGeom>
                <a:avLst/>
                <a:gdLst>
                  <a:gd name="T0" fmla="*/ 28 w 29"/>
                  <a:gd name="T1" fmla="*/ 6 h 6"/>
                  <a:gd name="T2" fmla="*/ 28 w 29"/>
                  <a:gd name="T3" fmla="*/ 6 h 6"/>
                  <a:gd name="T4" fmla="*/ 1 w 29"/>
                  <a:gd name="T5" fmla="*/ 1 h 6"/>
                  <a:gd name="T6" fmla="*/ 1 w 29"/>
                  <a:gd name="T7" fmla="*/ 0 h 6"/>
                  <a:gd name="T8" fmla="*/ 1 w 29"/>
                  <a:gd name="T9" fmla="*/ 0 h 6"/>
                  <a:gd name="T10" fmla="*/ 28 w 29"/>
                  <a:gd name="T11" fmla="*/ 5 h 6"/>
                  <a:gd name="T12" fmla="*/ 29 w 29"/>
                  <a:gd name="T13" fmla="*/ 6 h 6"/>
                  <a:gd name="T14" fmla="*/ 28 w 2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">
                    <a:moveTo>
                      <a:pt x="28" y="6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6" name="Freeform 37083"/>
              <p:cNvSpPr>
                <a:spLocks/>
              </p:cNvSpPr>
              <p:nvPr/>
            </p:nvSpPr>
            <p:spPr bwMode="auto">
              <a:xfrm>
                <a:off x="3584" y="2245"/>
                <a:ext cx="78" cy="5"/>
              </a:xfrm>
              <a:custGeom>
                <a:avLst/>
                <a:gdLst>
                  <a:gd name="T0" fmla="*/ 29 w 29"/>
                  <a:gd name="T1" fmla="*/ 2 h 2"/>
                  <a:gd name="T2" fmla="*/ 29 w 29"/>
                  <a:gd name="T3" fmla="*/ 2 h 2"/>
                  <a:gd name="T4" fmla="*/ 1 w 29"/>
                  <a:gd name="T5" fmla="*/ 0 h 2"/>
                  <a:gd name="T6" fmla="*/ 0 w 29"/>
                  <a:gd name="T7" fmla="*/ 0 h 2"/>
                  <a:gd name="T8" fmla="*/ 1 w 29"/>
                  <a:gd name="T9" fmla="*/ 0 h 2"/>
                  <a:gd name="T10" fmla="*/ 29 w 29"/>
                  <a:gd name="T11" fmla="*/ 2 h 2"/>
                  <a:gd name="T12" fmla="*/ 29 w 29"/>
                  <a:gd name="T13" fmla="*/ 2 h 2"/>
                  <a:gd name="T14" fmla="*/ 29 w 2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">
                    <a:moveTo>
                      <a:pt x="29" y="2"/>
                    </a:moveTo>
                    <a:cubicBezTo>
                      <a:pt x="29" y="2"/>
                      <a:pt x="29" y="2"/>
                      <a:pt x="29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7" name="Freeform 37084"/>
              <p:cNvSpPr>
                <a:spLocks/>
              </p:cNvSpPr>
              <p:nvPr/>
            </p:nvSpPr>
            <p:spPr bwMode="auto">
              <a:xfrm>
                <a:off x="3322" y="2027"/>
                <a:ext cx="8" cy="89"/>
              </a:xfrm>
              <a:custGeom>
                <a:avLst/>
                <a:gdLst>
                  <a:gd name="T0" fmla="*/ 2 w 3"/>
                  <a:gd name="T1" fmla="*/ 33 h 33"/>
                  <a:gd name="T2" fmla="*/ 2 w 3"/>
                  <a:gd name="T3" fmla="*/ 33 h 33"/>
                  <a:gd name="T4" fmla="*/ 0 w 3"/>
                  <a:gd name="T5" fmla="*/ 1 h 33"/>
                  <a:gd name="T6" fmla="*/ 1 w 3"/>
                  <a:gd name="T7" fmla="*/ 0 h 33"/>
                  <a:gd name="T8" fmla="*/ 1 w 3"/>
                  <a:gd name="T9" fmla="*/ 1 h 33"/>
                  <a:gd name="T10" fmla="*/ 3 w 3"/>
                  <a:gd name="T11" fmla="*/ 33 h 33"/>
                  <a:gd name="T12" fmla="*/ 2 w 3"/>
                  <a:gd name="T13" fmla="*/ 33 h 33"/>
                  <a:gd name="T14" fmla="*/ 2 w 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3">
                    <a:moveTo>
                      <a:pt x="2" y="33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8" name="Freeform 37085"/>
              <p:cNvSpPr>
                <a:spLocks/>
              </p:cNvSpPr>
              <p:nvPr/>
            </p:nvSpPr>
            <p:spPr bwMode="auto">
              <a:xfrm>
                <a:off x="3327" y="2116"/>
                <a:ext cx="6" cy="83"/>
              </a:xfrm>
              <a:custGeom>
                <a:avLst/>
                <a:gdLst>
                  <a:gd name="T0" fmla="*/ 2 w 2"/>
                  <a:gd name="T1" fmla="*/ 31 h 31"/>
                  <a:gd name="T2" fmla="*/ 2 w 2"/>
                  <a:gd name="T3" fmla="*/ 31 h 31"/>
                  <a:gd name="T4" fmla="*/ 0 w 2"/>
                  <a:gd name="T5" fmla="*/ 0 h 31"/>
                  <a:gd name="T6" fmla="*/ 0 w 2"/>
                  <a:gd name="T7" fmla="*/ 0 h 31"/>
                  <a:gd name="T8" fmla="*/ 1 w 2"/>
                  <a:gd name="T9" fmla="*/ 0 h 31"/>
                  <a:gd name="T10" fmla="*/ 2 w 2"/>
                  <a:gd name="T11" fmla="*/ 31 h 31"/>
                  <a:gd name="T12" fmla="*/ 2 w 2"/>
                  <a:gd name="T13" fmla="*/ 31 h 31"/>
                  <a:gd name="T14" fmla="*/ 2 w 2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1">
                    <a:moveTo>
                      <a:pt x="2" y="31"/>
                    </a:moveTo>
                    <a:cubicBezTo>
                      <a:pt x="2" y="31"/>
                      <a:pt x="2" y="31"/>
                      <a:pt x="2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59" name="Freeform 37086"/>
              <p:cNvSpPr>
                <a:spLocks/>
              </p:cNvSpPr>
              <p:nvPr/>
            </p:nvSpPr>
            <p:spPr bwMode="auto">
              <a:xfrm>
                <a:off x="3333" y="2199"/>
                <a:ext cx="16" cy="62"/>
              </a:xfrm>
              <a:custGeom>
                <a:avLst/>
                <a:gdLst>
                  <a:gd name="T0" fmla="*/ 6 w 6"/>
                  <a:gd name="T1" fmla="*/ 23 h 23"/>
                  <a:gd name="T2" fmla="*/ 5 w 6"/>
                  <a:gd name="T3" fmla="*/ 23 h 23"/>
                  <a:gd name="T4" fmla="*/ 0 w 6"/>
                  <a:gd name="T5" fmla="*/ 0 h 23"/>
                  <a:gd name="T6" fmla="*/ 0 w 6"/>
                  <a:gd name="T7" fmla="*/ 0 h 23"/>
                  <a:gd name="T8" fmla="*/ 0 w 6"/>
                  <a:gd name="T9" fmla="*/ 0 h 23"/>
                  <a:gd name="T10" fmla="*/ 6 w 6"/>
                  <a:gd name="T11" fmla="*/ 23 h 23"/>
                  <a:gd name="T12" fmla="*/ 6 w 6"/>
                  <a:gd name="T13" fmla="*/ 23 h 23"/>
                  <a:gd name="T14" fmla="*/ 6 w 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cubicBezTo>
                      <a:pt x="5" y="23"/>
                      <a:pt x="5" y="23"/>
                      <a:pt x="5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0" name="Freeform 37087"/>
              <p:cNvSpPr>
                <a:spLocks/>
              </p:cNvSpPr>
              <p:nvPr/>
            </p:nvSpPr>
            <p:spPr bwMode="auto">
              <a:xfrm>
                <a:off x="3319" y="1954"/>
                <a:ext cx="5" cy="75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0 h 28"/>
                  <a:gd name="T6" fmla="*/ 0 w 2"/>
                  <a:gd name="T7" fmla="*/ 0 h 28"/>
                  <a:gd name="T8" fmla="*/ 0 w 2"/>
                  <a:gd name="T9" fmla="*/ 0 h 28"/>
                  <a:gd name="T10" fmla="*/ 2 w 2"/>
                  <a:gd name="T11" fmla="*/ 28 h 28"/>
                  <a:gd name="T12" fmla="*/ 2 w 2"/>
                  <a:gd name="T13" fmla="*/ 28 h 28"/>
                  <a:gd name="T14" fmla="*/ 2 w 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1" name="Freeform 37088"/>
              <p:cNvSpPr>
                <a:spLocks/>
              </p:cNvSpPr>
              <p:nvPr/>
            </p:nvSpPr>
            <p:spPr bwMode="auto">
              <a:xfrm>
                <a:off x="3319" y="1884"/>
                <a:ext cx="16" cy="73"/>
              </a:xfrm>
              <a:custGeom>
                <a:avLst/>
                <a:gdLst>
                  <a:gd name="T0" fmla="*/ 0 w 6"/>
                  <a:gd name="T1" fmla="*/ 27 h 27"/>
                  <a:gd name="T2" fmla="*/ 0 w 6"/>
                  <a:gd name="T3" fmla="*/ 27 h 27"/>
                  <a:gd name="T4" fmla="*/ 0 w 6"/>
                  <a:gd name="T5" fmla="*/ 26 h 27"/>
                  <a:gd name="T6" fmla="*/ 6 w 6"/>
                  <a:gd name="T7" fmla="*/ 1 h 27"/>
                  <a:gd name="T8" fmla="*/ 6 w 6"/>
                  <a:gd name="T9" fmla="*/ 0 h 27"/>
                  <a:gd name="T10" fmla="*/ 6 w 6"/>
                  <a:gd name="T11" fmla="*/ 1 h 27"/>
                  <a:gd name="T12" fmla="*/ 0 w 6"/>
                  <a:gd name="T13" fmla="*/ 26 h 27"/>
                  <a:gd name="T14" fmla="*/ 0 w 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2" name="Freeform 37089"/>
              <p:cNvSpPr>
                <a:spLocks/>
              </p:cNvSpPr>
              <p:nvPr/>
            </p:nvSpPr>
            <p:spPr bwMode="auto">
              <a:xfrm>
                <a:off x="3335" y="1841"/>
                <a:ext cx="30" cy="46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0 w 11"/>
                  <a:gd name="T5" fmla="*/ 17 h 17"/>
                  <a:gd name="T6" fmla="*/ 11 w 11"/>
                  <a:gd name="T7" fmla="*/ 0 h 17"/>
                  <a:gd name="T8" fmla="*/ 11 w 11"/>
                  <a:gd name="T9" fmla="*/ 0 h 17"/>
                  <a:gd name="T10" fmla="*/ 11 w 11"/>
                  <a:gd name="T11" fmla="*/ 1 h 17"/>
                  <a:gd name="T12" fmla="*/ 0 w 11"/>
                  <a:gd name="T13" fmla="*/ 17 h 17"/>
                  <a:gd name="T14" fmla="*/ 0 w 11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3" name="Freeform 37090"/>
              <p:cNvSpPr>
                <a:spLocks/>
              </p:cNvSpPr>
              <p:nvPr/>
            </p:nvSpPr>
            <p:spPr bwMode="auto">
              <a:xfrm>
                <a:off x="3365" y="1812"/>
                <a:ext cx="37" cy="32"/>
              </a:xfrm>
              <a:custGeom>
                <a:avLst/>
                <a:gdLst>
                  <a:gd name="T0" fmla="*/ 0 w 14"/>
                  <a:gd name="T1" fmla="*/ 12 h 12"/>
                  <a:gd name="T2" fmla="*/ 0 w 14"/>
                  <a:gd name="T3" fmla="*/ 12 h 12"/>
                  <a:gd name="T4" fmla="*/ 0 w 14"/>
                  <a:gd name="T5" fmla="*/ 11 h 12"/>
                  <a:gd name="T6" fmla="*/ 14 w 14"/>
                  <a:gd name="T7" fmla="*/ 1 h 12"/>
                  <a:gd name="T8" fmla="*/ 14 w 14"/>
                  <a:gd name="T9" fmla="*/ 1 h 12"/>
                  <a:gd name="T10" fmla="*/ 14 w 14"/>
                  <a:gd name="T11" fmla="*/ 1 h 12"/>
                  <a:gd name="T12" fmla="*/ 0 w 14"/>
                  <a:gd name="T13" fmla="*/ 12 h 12"/>
                  <a:gd name="T14" fmla="*/ 0 w 14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4" name="Freeform 37091"/>
              <p:cNvSpPr>
                <a:spLocks/>
              </p:cNvSpPr>
              <p:nvPr/>
            </p:nvSpPr>
            <p:spPr bwMode="auto">
              <a:xfrm>
                <a:off x="3399" y="1801"/>
                <a:ext cx="46" cy="13"/>
              </a:xfrm>
              <a:custGeom>
                <a:avLst/>
                <a:gdLst>
                  <a:gd name="T0" fmla="*/ 1 w 17"/>
                  <a:gd name="T1" fmla="*/ 5 h 5"/>
                  <a:gd name="T2" fmla="*/ 0 w 17"/>
                  <a:gd name="T3" fmla="*/ 5 h 5"/>
                  <a:gd name="T4" fmla="*/ 1 w 17"/>
                  <a:gd name="T5" fmla="*/ 5 h 5"/>
                  <a:gd name="T6" fmla="*/ 17 w 17"/>
                  <a:gd name="T7" fmla="*/ 0 h 5"/>
                  <a:gd name="T8" fmla="*/ 17 w 17"/>
                  <a:gd name="T9" fmla="*/ 0 h 5"/>
                  <a:gd name="T10" fmla="*/ 17 w 17"/>
                  <a:gd name="T11" fmla="*/ 1 h 5"/>
                  <a:gd name="T12" fmla="*/ 1 w 17"/>
                  <a:gd name="T13" fmla="*/ 5 h 5"/>
                  <a:gd name="T14" fmla="*/ 1 w 1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" y="5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5" name="Freeform 37092"/>
              <p:cNvSpPr>
                <a:spLocks/>
              </p:cNvSpPr>
              <p:nvPr/>
            </p:nvSpPr>
            <p:spPr bwMode="auto">
              <a:xfrm>
                <a:off x="3346" y="2258"/>
                <a:ext cx="32" cy="59"/>
              </a:xfrm>
              <a:custGeom>
                <a:avLst/>
                <a:gdLst>
                  <a:gd name="T0" fmla="*/ 12 w 12"/>
                  <a:gd name="T1" fmla="*/ 22 h 22"/>
                  <a:gd name="T2" fmla="*/ 12 w 12"/>
                  <a:gd name="T3" fmla="*/ 22 h 22"/>
                  <a:gd name="T4" fmla="*/ 0 w 12"/>
                  <a:gd name="T5" fmla="*/ 1 h 22"/>
                  <a:gd name="T6" fmla="*/ 0 w 12"/>
                  <a:gd name="T7" fmla="*/ 0 h 22"/>
                  <a:gd name="T8" fmla="*/ 1 w 12"/>
                  <a:gd name="T9" fmla="*/ 1 h 22"/>
                  <a:gd name="T10" fmla="*/ 12 w 12"/>
                  <a:gd name="T11" fmla="*/ 22 h 22"/>
                  <a:gd name="T12" fmla="*/ 12 w 12"/>
                  <a:gd name="T13" fmla="*/ 22 h 22"/>
                  <a:gd name="T14" fmla="*/ 12 w 12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2">
                    <a:moveTo>
                      <a:pt x="1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6" name="Freeform 37093"/>
              <p:cNvSpPr>
                <a:spLocks/>
              </p:cNvSpPr>
              <p:nvPr/>
            </p:nvSpPr>
            <p:spPr bwMode="auto">
              <a:xfrm>
                <a:off x="3378" y="2317"/>
                <a:ext cx="32" cy="35"/>
              </a:xfrm>
              <a:custGeom>
                <a:avLst/>
                <a:gdLst>
                  <a:gd name="T0" fmla="*/ 11 w 12"/>
                  <a:gd name="T1" fmla="*/ 13 h 13"/>
                  <a:gd name="T2" fmla="*/ 11 w 12"/>
                  <a:gd name="T3" fmla="*/ 13 h 13"/>
                  <a:gd name="T4" fmla="*/ 0 w 12"/>
                  <a:gd name="T5" fmla="*/ 0 h 13"/>
                  <a:gd name="T6" fmla="*/ 0 w 12"/>
                  <a:gd name="T7" fmla="*/ 0 h 13"/>
                  <a:gd name="T8" fmla="*/ 0 w 12"/>
                  <a:gd name="T9" fmla="*/ 0 h 13"/>
                  <a:gd name="T10" fmla="*/ 11 w 12"/>
                  <a:gd name="T11" fmla="*/ 13 h 13"/>
                  <a:gd name="T12" fmla="*/ 11 w 12"/>
                  <a:gd name="T13" fmla="*/ 13 h 13"/>
                  <a:gd name="T14" fmla="*/ 11 w 1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11" y="13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7" name="Freeform 37094"/>
              <p:cNvSpPr>
                <a:spLocks/>
              </p:cNvSpPr>
              <p:nvPr/>
            </p:nvSpPr>
            <p:spPr bwMode="auto">
              <a:xfrm>
                <a:off x="3407" y="2352"/>
                <a:ext cx="33" cy="27"/>
              </a:xfrm>
              <a:custGeom>
                <a:avLst/>
                <a:gdLst>
                  <a:gd name="T0" fmla="*/ 12 w 12"/>
                  <a:gd name="T1" fmla="*/ 10 h 10"/>
                  <a:gd name="T2" fmla="*/ 11 w 12"/>
                  <a:gd name="T3" fmla="*/ 10 h 10"/>
                  <a:gd name="T4" fmla="*/ 0 w 12"/>
                  <a:gd name="T5" fmla="*/ 0 h 10"/>
                  <a:gd name="T6" fmla="*/ 0 w 12"/>
                  <a:gd name="T7" fmla="*/ 0 h 10"/>
                  <a:gd name="T8" fmla="*/ 0 w 12"/>
                  <a:gd name="T9" fmla="*/ 0 h 10"/>
                  <a:gd name="T10" fmla="*/ 12 w 12"/>
                  <a:gd name="T11" fmla="*/ 9 h 10"/>
                  <a:gd name="T12" fmla="*/ 12 w 12"/>
                  <a:gd name="T13" fmla="*/ 10 h 10"/>
                  <a:gd name="T14" fmla="*/ 12 w 12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8" name="Freeform 37095"/>
              <p:cNvSpPr>
                <a:spLocks/>
              </p:cNvSpPr>
              <p:nvPr/>
            </p:nvSpPr>
            <p:spPr bwMode="auto">
              <a:xfrm>
                <a:off x="3437" y="2377"/>
                <a:ext cx="35" cy="18"/>
              </a:xfrm>
              <a:custGeom>
                <a:avLst/>
                <a:gdLst>
                  <a:gd name="T0" fmla="*/ 13 w 13"/>
                  <a:gd name="T1" fmla="*/ 7 h 7"/>
                  <a:gd name="T2" fmla="*/ 13 w 13"/>
                  <a:gd name="T3" fmla="*/ 7 h 7"/>
                  <a:gd name="T4" fmla="*/ 0 w 13"/>
                  <a:gd name="T5" fmla="*/ 1 h 7"/>
                  <a:gd name="T6" fmla="*/ 0 w 13"/>
                  <a:gd name="T7" fmla="*/ 0 h 7"/>
                  <a:gd name="T8" fmla="*/ 1 w 13"/>
                  <a:gd name="T9" fmla="*/ 0 h 7"/>
                  <a:gd name="T10" fmla="*/ 13 w 13"/>
                  <a:gd name="T11" fmla="*/ 6 h 7"/>
                  <a:gd name="T12" fmla="*/ 13 w 13"/>
                  <a:gd name="T13" fmla="*/ 7 h 7"/>
                  <a:gd name="T14" fmla="*/ 13 w 1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69" name="Freeform 37096"/>
              <p:cNvSpPr>
                <a:spLocks/>
              </p:cNvSpPr>
              <p:nvPr/>
            </p:nvSpPr>
            <p:spPr bwMode="auto">
              <a:xfrm>
                <a:off x="3472" y="2393"/>
                <a:ext cx="29" cy="10"/>
              </a:xfrm>
              <a:custGeom>
                <a:avLst/>
                <a:gdLst>
                  <a:gd name="T0" fmla="*/ 11 w 11"/>
                  <a:gd name="T1" fmla="*/ 4 h 4"/>
                  <a:gd name="T2" fmla="*/ 11 w 11"/>
                  <a:gd name="T3" fmla="*/ 4 h 4"/>
                  <a:gd name="T4" fmla="*/ 0 w 11"/>
                  <a:gd name="T5" fmla="*/ 1 h 4"/>
                  <a:gd name="T6" fmla="*/ 0 w 11"/>
                  <a:gd name="T7" fmla="*/ 1 h 4"/>
                  <a:gd name="T8" fmla="*/ 0 w 11"/>
                  <a:gd name="T9" fmla="*/ 0 h 4"/>
                  <a:gd name="T10" fmla="*/ 11 w 11"/>
                  <a:gd name="T11" fmla="*/ 3 h 4"/>
                  <a:gd name="T12" fmla="*/ 11 w 11"/>
                  <a:gd name="T13" fmla="*/ 4 h 4"/>
                  <a:gd name="T14" fmla="*/ 11 w 1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0" name="Freeform 37097"/>
              <p:cNvSpPr>
                <a:spLocks/>
              </p:cNvSpPr>
              <p:nvPr/>
            </p:nvSpPr>
            <p:spPr bwMode="auto">
              <a:xfrm>
                <a:off x="3501" y="2401"/>
                <a:ext cx="38" cy="11"/>
              </a:xfrm>
              <a:custGeom>
                <a:avLst/>
                <a:gdLst>
                  <a:gd name="T0" fmla="*/ 14 w 14"/>
                  <a:gd name="T1" fmla="*/ 4 h 4"/>
                  <a:gd name="T2" fmla="*/ 14 w 14"/>
                  <a:gd name="T3" fmla="*/ 4 h 4"/>
                  <a:gd name="T4" fmla="*/ 0 w 14"/>
                  <a:gd name="T5" fmla="*/ 1 h 4"/>
                  <a:gd name="T6" fmla="*/ 0 w 14"/>
                  <a:gd name="T7" fmla="*/ 0 h 4"/>
                  <a:gd name="T8" fmla="*/ 0 w 14"/>
                  <a:gd name="T9" fmla="*/ 0 h 4"/>
                  <a:gd name="T10" fmla="*/ 14 w 14"/>
                  <a:gd name="T11" fmla="*/ 3 h 4"/>
                  <a:gd name="T12" fmla="*/ 14 w 14"/>
                  <a:gd name="T13" fmla="*/ 3 h 4"/>
                  <a:gd name="T14" fmla="*/ 14 w 1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1" name="Freeform 37098"/>
              <p:cNvSpPr>
                <a:spLocks/>
              </p:cNvSpPr>
              <p:nvPr/>
            </p:nvSpPr>
            <p:spPr bwMode="auto">
              <a:xfrm>
                <a:off x="3539" y="2409"/>
                <a:ext cx="35" cy="11"/>
              </a:xfrm>
              <a:custGeom>
                <a:avLst/>
                <a:gdLst>
                  <a:gd name="T0" fmla="*/ 13 w 13"/>
                  <a:gd name="T1" fmla="*/ 4 h 4"/>
                  <a:gd name="T2" fmla="*/ 13 w 13"/>
                  <a:gd name="T3" fmla="*/ 4 h 4"/>
                  <a:gd name="T4" fmla="*/ 0 w 13"/>
                  <a:gd name="T5" fmla="*/ 1 h 4"/>
                  <a:gd name="T6" fmla="*/ 0 w 13"/>
                  <a:gd name="T7" fmla="*/ 0 h 4"/>
                  <a:gd name="T8" fmla="*/ 0 w 13"/>
                  <a:gd name="T9" fmla="*/ 0 h 4"/>
                  <a:gd name="T10" fmla="*/ 13 w 13"/>
                  <a:gd name="T11" fmla="*/ 3 h 4"/>
                  <a:gd name="T12" fmla="*/ 13 w 13"/>
                  <a:gd name="T13" fmla="*/ 3 h 4"/>
                  <a:gd name="T14" fmla="*/ 13 w 1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2" name="Freeform 37099"/>
              <p:cNvSpPr>
                <a:spLocks/>
              </p:cNvSpPr>
              <p:nvPr/>
            </p:nvSpPr>
            <p:spPr bwMode="auto">
              <a:xfrm>
                <a:off x="3574" y="2412"/>
                <a:ext cx="42" cy="8"/>
              </a:xfrm>
              <a:custGeom>
                <a:avLst/>
                <a:gdLst>
                  <a:gd name="T0" fmla="*/ 0 w 16"/>
                  <a:gd name="T1" fmla="*/ 3 h 3"/>
                  <a:gd name="T2" fmla="*/ 0 w 16"/>
                  <a:gd name="T3" fmla="*/ 2 h 3"/>
                  <a:gd name="T4" fmla="*/ 0 w 16"/>
                  <a:gd name="T5" fmla="*/ 2 h 3"/>
                  <a:gd name="T6" fmla="*/ 15 w 16"/>
                  <a:gd name="T7" fmla="*/ 0 h 3"/>
                  <a:gd name="T8" fmla="*/ 16 w 16"/>
                  <a:gd name="T9" fmla="*/ 0 h 3"/>
                  <a:gd name="T10" fmla="*/ 16 w 16"/>
                  <a:gd name="T11" fmla="*/ 0 h 3"/>
                  <a:gd name="T12" fmla="*/ 0 w 16"/>
                  <a:gd name="T13" fmla="*/ 3 h 3"/>
                  <a:gd name="T14" fmla="*/ 0 w 1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3" name="Freeform 37100"/>
              <p:cNvSpPr>
                <a:spLocks/>
              </p:cNvSpPr>
              <p:nvPr/>
            </p:nvSpPr>
            <p:spPr bwMode="auto">
              <a:xfrm>
                <a:off x="3614" y="2393"/>
                <a:ext cx="32" cy="19"/>
              </a:xfrm>
              <a:custGeom>
                <a:avLst/>
                <a:gdLst>
                  <a:gd name="T0" fmla="*/ 1 w 12"/>
                  <a:gd name="T1" fmla="*/ 7 h 7"/>
                  <a:gd name="T2" fmla="*/ 0 w 12"/>
                  <a:gd name="T3" fmla="*/ 7 h 7"/>
                  <a:gd name="T4" fmla="*/ 0 w 12"/>
                  <a:gd name="T5" fmla="*/ 7 h 7"/>
                  <a:gd name="T6" fmla="*/ 12 w 12"/>
                  <a:gd name="T7" fmla="*/ 1 h 7"/>
                  <a:gd name="T8" fmla="*/ 12 w 12"/>
                  <a:gd name="T9" fmla="*/ 1 h 7"/>
                  <a:gd name="T10" fmla="*/ 12 w 12"/>
                  <a:gd name="T11" fmla="*/ 1 h 7"/>
                  <a:gd name="T12" fmla="*/ 1 w 12"/>
                  <a:gd name="T13" fmla="*/ 7 h 7"/>
                  <a:gd name="T14" fmla="*/ 1 w 1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1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4" name="Freeform 37101"/>
              <p:cNvSpPr>
                <a:spLocks/>
              </p:cNvSpPr>
              <p:nvPr/>
            </p:nvSpPr>
            <p:spPr bwMode="auto">
              <a:xfrm>
                <a:off x="3646" y="2368"/>
                <a:ext cx="27" cy="27"/>
              </a:xfrm>
              <a:custGeom>
                <a:avLst/>
                <a:gdLst>
                  <a:gd name="T0" fmla="*/ 0 w 10"/>
                  <a:gd name="T1" fmla="*/ 10 h 10"/>
                  <a:gd name="T2" fmla="*/ 0 w 10"/>
                  <a:gd name="T3" fmla="*/ 10 h 10"/>
                  <a:gd name="T4" fmla="*/ 0 w 10"/>
                  <a:gd name="T5" fmla="*/ 10 h 10"/>
                  <a:gd name="T6" fmla="*/ 10 w 10"/>
                  <a:gd name="T7" fmla="*/ 0 h 10"/>
                  <a:gd name="T8" fmla="*/ 10 w 10"/>
                  <a:gd name="T9" fmla="*/ 0 h 10"/>
                  <a:gd name="T10" fmla="*/ 10 w 10"/>
                  <a:gd name="T11" fmla="*/ 1 h 10"/>
                  <a:gd name="T12" fmla="*/ 0 w 10"/>
                  <a:gd name="T13" fmla="*/ 10 h 10"/>
                  <a:gd name="T14" fmla="*/ 0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5" name="Freeform 37102"/>
              <p:cNvSpPr>
                <a:spLocks/>
              </p:cNvSpPr>
              <p:nvPr/>
            </p:nvSpPr>
            <p:spPr bwMode="auto">
              <a:xfrm>
                <a:off x="3673" y="2334"/>
                <a:ext cx="21" cy="37"/>
              </a:xfrm>
              <a:custGeom>
                <a:avLst/>
                <a:gdLst>
                  <a:gd name="T0" fmla="*/ 0 w 8"/>
                  <a:gd name="T1" fmla="*/ 14 h 14"/>
                  <a:gd name="T2" fmla="*/ 0 w 8"/>
                  <a:gd name="T3" fmla="*/ 14 h 14"/>
                  <a:gd name="T4" fmla="*/ 0 w 8"/>
                  <a:gd name="T5" fmla="*/ 13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0 w 8"/>
                  <a:gd name="T13" fmla="*/ 14 h 14"/>
                  <a:gd name="T14" fmla="*/ 0 w 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6" name="Freeform 37103"/>
              <p:cNvSpPr>
                <a:spLocks/>
              </p:cNvSpPr>
              <p:nvPr/>
            </p:nvSpPr>
            <p:spPr bwMode="auto">
              <a:xfrm>
                <a:off x="3691" y="2282"/>
                <a:ext cx="16" cy="54"/>
              </a:xfrm>
              <a:custGeom>
                <a:avLst/>
                <a:gdLst>
                  <a:gd name="T0" fmla="*/ 0 w 6"/>
                  <a:gd name="T1" fmla="*/ 20 h 20"/>
                  <a:gd name="T2" fmla="*/ 0 w 6"/>
                  <a:gd name="T3" fmla="*/ 20 h 20"/>
                  <a:gd name="T4" fmla="*/ 0 w 6"/>
                  <a:gd name="T5" fmla="*/ 19 h 20"/>
                  <a:gd name="T6" fmla="*/ 6 w 6"/>
                  <a:gd name="T7" fmla="*/ 0 h 20"/>
                  <a:gd name="T8" fmla="*/ 6 w 6"/>
                  <a:gd name="T9" fmla="*/ 0 h 20"/>
                  <a:gd name="T10" fmla="*/ 6 w 6"/>
                  <a:gd name="T11" fmla="*/ 0 h 20"/>
                  <a:gd name="T12" fmla="*/ 1 w 6"/>
                  <a:gd name="T13" fmla="*/ 20 h 20"/>
                  <a:gd name="T14" fmla="*/ 0 w 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7" name="Freeform 37104"/>
              <p:cNvSpPr>
                <a:spLocks/>
              </p:cNvSpPr>
              <p:nvPr/>
            </p:nvSpPr>
            <p:spPr bwMode="auto">
              <a:xfrm>
                <a:off x="3705" y="2137"/>
                <a:ext cx="2" cy="145"/>
              </a:xfrm>
              <a:custGeom>
                <a:avLst/>
                <a:gdLst>
                  <a:gd name="T0" fmla="*/ 1 w 1"/>
                  <a:gd name="T1" fmla="*/ 54 h 54"/>
                  <a:gd name="T2" fmla="*/ 1 w 1"/>
                  <a:gd name="T3" fmla="*/ 54 h 54"/>
                  <a:gd name="T4" fmla="*/ 0 w 1"/>
                  <a:gd name="T5" fmla="*/ 0 h 54"/>
                  <a:gd name="T6" fmla="*/ 0 w 1"/>
                  <a:gd name="T7" fmla="*/ 0 h 54"/>
                  <a:gd name="T8" fmla="*/ 1 w 1"/>
                  <a:gd name="T9" fmla="*/ 0 h 54"/>
                  <a:gd name="T10" fmla="*/ 1 w 1"/>
                  <a:gd name="T11" fmla="*/ 54 h 54"/>
                  <a:gd name="T12" fmla="*/ 1 w 1"/>
                  <a:gd name="T13" fmla="*/ 54 h 54"/>
                  <a:gd name="T14" fmla="*/ 1 w 1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4"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8" name="Freeform 37105"/>
              <p:cNvSpPr>
                <a:spLocks/>
              </p:cNvSpPr>
              <p:nvPr/>
            </p:nvSpPr>
            <p:spPr bwMode="auto">
              <a:xfrm>
                <a:off x="3705" y="2016"/>
                <a:ext cx="2" cy="121"/>
              </a:xfrm>
              <a:custGeom>
                <a:avLst/>
                <a:gdLst>
                  <a:gd name="T0" fmla="*/ 0 w 1"/>
                  <a:gd name="T1" fmla="*/ 45 h 45"/>
                  <a:gd name="T2" fmla="*/ 0 w 1"/>
                  <a:gd name="T3" fmla="*/ 45 h 45"/>
                  <a:gd name="T4" fmla="*/ 0 w 1"/>
                  <a:gd name="T5" fmla="*/ 1 h 45"/>
                  <a:gd name="T6" fmla="*/ 0 w 1"/>
                  <a:gd name="T7" fmla="*/ 0 h 45"/>
                  <a:gd name="T8" fmla="*/ 0 w 1"/>
                  <a:gd name="T9" fmla="*/ 0 h 45"/>
                  <a:gd name="T10" fmla="*/ 0 w 1"/>
                  <a:gd name="T11" fmla="*/ 1 h 45"/>
                  <a:gd name="T12" fmla="*/ 1 w 1"/>
                  <a:gd name="T13" fmla="*/ 45 h 45"/>
                  <a:gd name="T14" fmla="*/ 0 w 1"/>
                  <a:gd name="T15" fmla="*/ 45 h 45"/>
                  <a:gd name="T16" fmla="*/ 0 w 1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79" name="Freeform 37106"/>
              <p:cNvSpPr>
                <a:spLocks/>
              </p:cNvSpPr>
              <p:nvPr/>
            </p:nvSpPr>
            <p:spPr bwMode="auto">
              <a:xfrm>
                <a:off x="3445" y="1801"/>
                <a:ext cx="75" cy="8"/>
              </a:xfrm>
              <a:custGeom>
                <a:avLst/>
                <a:gdLst>
                  <a:gd name="T0" fmla="*/ 28 w 28"/>
                  <a:gd name="T1" fmla="*/ 3 h 3"/>
                  <a:gd name="T2" fmla="*/ 28 w 28"/>
                  <a:gd name="T3" fmla="*/ 3 h 3"/>
                  <a:gd name="T4" fmla="*/ 0 w 28"/>
                  <a:gd name="T5" fmla="*/ 1 h 3"/>
                  <a:gd name="T6" fmla="*/ 0 w 28"/>
                  <a:gd name="T7" fmla="*/ 0 h 3"/>
                  <a:gd name="T8" fmla="*/ 0 w 28"/>
                  <a:gd name="T9" fmla="*/ 0 h 3"/>
                  <a:gd name="T10" fmla="*/ 28 w 28"/>
                  <a:gd name="T11" fmla="*/ 3 h 3"/>
                  <a:gd name="T12" fmla="*/ 28 w 28"/>
                  <a:gd name="T13" fmla="*/ 3 h 3"/>
                  <a:gd name="T14" fmla="*/ 28 w 2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0" name="Freeform 37107"/>
              <p:cNvSpPr>
                <a:spLocks/>
              </p:cNvSpPr>
              <p:nvPr/>
            </p:nvSpPr>
            <p:spPr bwMode="auto">
              <a:xfrm>
                <a:off x="3520" y="1809"/>
                <a:ext cx="40" cy="8"/>
              </a:xfrm>
              <a:custGeom>
                <a:avLst/>
                <a:gdLst>
                  <a:gd name="T0" fmla="*/ 15 w 15"/>
                  <a:gd name="T1" fmla="*/ 3 h 3"/>
                  <a:gd name="T2" fmla="*/ 15 w 15"/>
                  <a:gd name="T3" fmla="*/ 3 h 3"/>
                  <a:gd name="T4" fmla="*/ 0 w 15"/>
                  <a:gd name="T5" fmla="*/ 0 h 3"/>
                  <a:gd name="T6" fmla="*/ 0 w 15"/>
                  <a:gd name="T7" fmla="*/ 0 h 3"/>
                  <a:gd name="T8" fmla="*/ 0 w 15"/>
                  <a:gd name="T9" fmla="*/ 0 h 3"/>
                  <a:gd name="T10" fmla="*/ 15 w 15"/>
                  <a:gd name="T11" fmla="*/ 3 h 3"/>
                  <a:gd name="T12" fmla="*/ 15 w 15"/>
                  <a:gd name="T13" fmla="*/ 3 h 3"/>
                  <a:gd name="T14" fmla="*/ 15 w 1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1" name="Freeform 37108"/>
              <p:cNvSpPr>
                <a:spLocks/>
              </p:cNvSpPr>
              <p:nvPr/>
            </p:nvSpPr>
            <p:spPr bwMode="auto">
              <a:xfrm>
                <a:off x="3560" y="1817"/>
                <a:ext cx="32" cy="16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6 h 6"/>
                  <a:gd name="T4" fmla="*/ 0 w 12"/>
                  <a:gd name="T5" fmla="*/ 0 h 6"/>
                  <a:gd name="T6" fmla="*/ 0 w 12"/>
                  <a:gd name="T7" fmla="*/ 0 h 6"/>
                  <a:gd name="T8" fmla="*/ 0 w 12"/>
                  <a:gd name="T9" fmla="*/ 0 h 6"/>
                  <a:gd name="T10" fmla="*/ 12 w 12"/>
                  <a:gd name="T11" fmla="*/ 6 h 6"/>
                  <a:gd name="T12" fmla="*/ 12 w 12"/>
                  <a:gd name="T13" fmla="*/ 6 h 6"/>
                  <a:gd name="T14" fmla="*/ 12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2" name="Freeform 37109"/>
              <p:cNvSpPr>
                <a:spLocks/>
              </p:cNvSpPr>
              <p:nvPr/>
            </p:nvSpPr>
            <p:spPr bwMode="auto">
              <a:xfrm>
                <a:off x="3592" y="1833"/>
                <a:ext cx="32" cy="27"/>
              </a:xfrm>
              <a:custGeom>
                <a:avLst/>
                <a:gdLst>
                  <a:gd name="T0" fmla="*/ 12 w 12"/>
                  <a:gd name="T1" fmla="*/ 10 h 10"/>
                  <a:gd name="T2" fmla="*/ 12 w 12"/>
                  <a:gd name="T3" fmla="*/ 10 h 10"/>
                  <a:gd name="T4" fmla="*/ 0 w 12"/>
                  <a:gd name="T5" fmla="*/ 0 h 10"/>
                  <a:gd name="T6" fmla="*/ 0 w 12"/>
                  <a:gd name="T7" fmla="*/ 0 h 10"/>
                  <a:gd name="T8" fmla="*/ 0 w 12"/>
                  <a:gd name="T9" fmla="*/ 0 h 10"/>
                  <a:gd name="T10" fmla="*/ 12 w 12"/>
                  <a:gd name="T11" fmla="*/ 9 h 10"/>
                  <a:gd name="T12" fmla="*/ 12 w 12"/>
                  <a:gd name="T13" fmla="*/ 10 h 10"/>
                  <a:gd name="T14" fmla="*/ 12 w 12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3" name="Freeform 37110"/>
              <p:cNvSpPr>
                <a:spLocks/>
              </p:cNvSpPr>
              <p:nvPr/>
            </p:nvSpPr>
            <p:spPr bwMode="auto">
              <a:xfrm>
                <a:off x="3622" y="1857"/>
                <a:ext cx="29" cy="30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1 h 11"/>
                  <a:gd name="T4" fmla="*/ 1 w 11"/>
                  <a:gd name="T5" fmla="*/ 1 h 11"/>
                  <a:gd name="T6" fmla="*/ 1 w 11"/>
                  <a:gd name="T7" fmla="*/ 0 h 11"/>
                  <a:gd name="T8" fmla="*/ 1 w 11"/>
                  <a:gd name="T9" fmla="*/ 0 h 11"/>
                  <a:gd name="T10" fmla="*/ 10 w 11"/>
                  <a:gd name="T11" fmla="*/ 11 h 11"/>
                  <a:gd name="T12" fmla="*/ 10 w 11"/>
                  <a:gd name="T13" fmla="*/ 11 h 11"/>
                  <a:gd name="T14" fmla="*/ 10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4" name="Freeform 37111"/>
              <p:cNvSpPr>
                <a:spLocks/>
              </p:cNvSpPr>
              <p:nvPr/>
            </p:nvSpPr>
            <p:spPr bwMode="auto">
              <a:xfrm>
                <a:off x="3648" y="1887"/>
                <a:ext cx="25" cy="35"/>
              </a:xfrm>
              <a:custGeom>
                <a:avLst/>
                <a:gdLst>
                  <a:gd name="T0" fmla="*/ 9 w 9"/>
                  <a:gd name="T1" fmla="*/ 13 h 13"/>
                  <a:gd name="T2" fmla="*/ 9 w 9"/>
                  <a:gd name="T3" fmla="*/ 13 h 13"/>
                  <a:gd name="T4" fmla="*/ 0 w 9"/>
                  <a:gd name="T5" fmla="*/ 0 h 13"/>
                  <a:gd name="T6" fmla="*/ 0 w 9"/>
                  <a:gd name="T7" fmla="*/ 0 h 13"/>
                  <a:gd name="T8" fmla="*/ 1 w 9"/>
                  <a:gd name="T9" fmla="*/ 0 h 13"/>
                  <a:gd name="T10" fmla="*/ 9 w 9"/>
                  <a:gd name="T11" fmla="*/ 13 h 13"/>
                  <a:gd name="T12" fmla="*/ 9 w 9"/>
                  <a:gd name="T13" fmla="*/ 13 h 13"/>
                  <a:gd name="T14" fmla="*/ 9 w 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5" name="Freeform 37112"/>
              <p:cNvSpPr>
                <a:spLocks/>
              </p:cNvSpPr>
              <p:nvPr/>
            </p:nvSpPr>
            <p:spPr bwMode="auto">
              <a:xfrm>
                <a:off x="3673" y="1922"/>
                <a:ext cx="16" cy="38"/>
              </a:xfrm>
              <a:custGeom>
                <a:avLst/>
                <a:gdLst>
                  <a:gd name="T0" fmla="*/ 6 w 6"/>
                  <a:gd name="T1" fmla="*/ 14 h 14"/>
                  <a:gd name="T2" fmla="*/ 6 w 6"/>
                  <a:gd name="T3" fmla="*/ 14 h 14"/>
                  <a:gd name="T4" fmla="*/ 0 w 6"/>
                  <a:gd name="T5" fmla="*/ 0 h 14"/>
                  <a:gd name="T6" fmla="*/ 0 w 6"/>
                  <a:gd name="T7" fmla="*/ 0 h 14"/>
                  <a:gd name="T8" fmla="*/ 0 w 6"/>
                  <a:gd name="T9" fmla="*/ 0 h 14"/>
                  <a:gd name="T10" fmla="*/ 6 w 6"/>
                  <a:gd name="T11" fmla="*/ 14 h 14"/>
                  <a:gd name="T12" fmla="*/ 6 w 6"/>
                  <a:gd name="T13" fmla="*/ 14 h 14"/>
                  <a:gd name="T14" fmla="*/ 6 w 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6" name="Freeform 37113"/>
              <p:cNvSpPr>
                <a:spLocks/>
              </p:cNvSpPr>
              <p:nvPr/>
            </p:nvSpPr>
            <p:spPr bwMode="auto">
              <a:xfrm>
                <a:off x="3689" y="1960"/>
                <a:ext cx="16" cy="59"/>
              </a:xfrm>
              <a:custGeom>
                <a:avLst/>
                <a:gdLst>
                  <a:gd name="T0" fmla="*/ 6 w 6"/>
                  <a:gd name="T1" fmla="*/ 22 h 22"/>
                  <a:gd name="T2" fmla="*/ 6 w 6"/>
                  <a:gd name="T3" fmla="*/ 22 h 22"/>
                  <a:gd name="T4" fmla="*/ 0 w 6"/>
                  <a:gd name="T5" fmla="*/ 0 h 22"/>
                  <a:gd name="T6" fmla="*/ 0 w 6"/>
                  <a:gd name="T7" fmla="*/ 0 h 22"/>
                  <a:gd name="T8" fmla="*/ 0 w 6"/>
                  <a:gd name="T9" fmla="*/ 0 h 22"/>
                  <a:gd name="T10" fmla="*/ 6 w 6"/>
                  <a:gd name="T11" fmla="*/ 22 h 22"/>
                  <a:gd name="T12" fmla="*/ 6 w 6"/>
                  <a:gd name="T13" fmla="*/ 22 h 22"/>
                  <a:gd name="T14" fmla="*/ 6 w 6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2">
                    <a:moveTo>
                      <a:pt x="6" y="22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7" name="Freeform 37114"/>
              <p:cNvSpPr>
                <a:spLocks/>
              </p:cNvSpPr>
              <p:nvPr/>
            </p:nvSpPr>
            <p:spPr bwMode="auto">
              <a:xfrm>
                <a:off x="3598" y="2013"/>
                <a:ext cx="5" cy="148"/>
              </a:xfrm>
              <a:custGeom>
                <a:avLst/>
                <a:gdLst>
                  <a:gd name="T0" fmla="*/ 2 w 2"/>
                  <a:gd name="T1" fmla="*/ 55 h 55"/>
                  <a:gd name="T2" fmla="*/ 2 w 2"/>
                  <a:gd name="T3" fmla="*/ 54 h 55"/>
                  <a:gd name="T4" fmla="*/ 0 w 2"/>
                  <a:gd name="T5" fmla="*/ 0 h 55"/>
                  <a:gd name="T6" fmla="*/ 1 w 2"/>
                  <a:gd name="T7" fmla="*/ 0 h 55"/>
                  <a:gd name="T8" fmla="*/ 1 w 2"/>
                  <a:gd name="T9" fmla="*/ 0 h 55"/>
                  <a:gd name="T10" fmla="*/ 2 w 2"/>
                  <a:gd name="T11" fmla="*/ 54 h 55"/>
                  <a:gd name="T12" fmla="*/ 2 w 2"/>
                  <a:gd name="T13" fmla="*/ 55 h 55"/>
                  <a:gd name="T14" fmla="*/ 2 w 2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5">
                    <a:moveTo>
                      <a:pt x="2" y="55"/>
                    </a:moveTo>
                    <a:cubicBezTo>
                      <a:pt x="2" y="55"/>
                      <a:pt x="2" y="54"/>
                      <a:pt x="2" y="5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8" name="Freeform 37115"/>
              <p:cNvSpPr>
                <a:spLocks/>
              </p:cNvSpPr>
              <p:nvPr/>
            </p:nvSpPr>
            <p:spPr bwMode="auto">
              <a:xfrm>
                <a:off x="3603" y="2159"/>
                <a:ext cx="3" cy="96"/>
              </a:xfrm>
              <a:custGeom>
                <a:avLst/>
                <a:gdLst>
                  <a:gd name="T0" fmla="*/ 1 w 1"/>
                  <a:gd name="T1" fmla="*/ 36 h 36"/>
                  <a:gd name="T2" fmla="*/ 1 w 1"/>
                  <a:gd name="T3" fmla="*/ 36 h 36"/>
                  <a:gd name="T4" fmla="*/ 0 w 1"/>
                  <a:gd name="T5" fmla="*/ 0 h 36"/>
                  <a:gd name="T6" fmla="*/ 0 w 1"/>
                  <a:gd name="T7" fmla="*/ 0 h 36"/>
                  <a:gd name="T8" fmla="*/ 0 w 1"/>
                  <a:gd name="T9" fmla="*/ 0 h 36"/>
                  <a:gd name="T10" fmla="*/ 0 w 1"/>
                  <a:gd name="T11" fmla="*/ 0 h 36"/>
                  <a:gd name="T12" fmla="*/ 1 w 1"/>
                  <a:gd name="T13" fmla="*/ 36 h 36"/>
                  <a:gd name="T14" fmla="*/ 1 w 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6">
                    <a:moveTo>
                      <a:pt x="1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89" name="Freeform 37116"/>
              <p:cNvSpPr>
                <a:spLocks/>
              </p:cNvSpPr>
              <p:nvPr/>
            </p:nvSpPr>
            <p:spPr bwMode="auto">
              <a:xfrm>
                <a:off x="3590" y="2255"/>
                <a:ext cx="16" cy="38"/>
              </a:xfrm>
              <a:custGeom>
                <a:avLst/>
                <a:gdLst>
                  <a:gd name="T0" fmla="*/ 0 w 6"/>
                  <a:gd name="T1" fmla="*/ 14 h 14"/>
                  <a:gd name="T2" fmla="*/ 0 w 6"/>
                  <a:gd name="T3" fmla="*/ 14 h 14"/>
                  <a:gd name="T4" fmla="*/ 0 w 6"/>
                  <a:gd name="T5" fmla="*/ 14 h 14"/>
                  <a:gd name="T6" fmla="*/ 6 w 6"/>
                  <a:gd name="T7" fmla="*/ 0 h 14"/>
                  <a:gd name="T8" fmla="*/ 6 w 6"/>
                  <a:gd name="T9" fmla="*/ 0 h 14"/>
                  <a:gd name="T10" fmla="*/ 6 w 6"/>
                  <a:gd name="T11" fmla="*/ 0 h 14"/>
                  <a:gd name="T12" fmla="*/ 0 w 6"/>
                  <a:gd name="T13" fmla="*/ 14 h 14"/>
                  <a:gd name="T14" fmla="*/ 0 w 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0" name="Freeform 37117"/>
              <p:cNvSpPr>
                <a:spLocks/>
              </p:cNvSpPr>
              <p:nvPr/>
            </p:nvSpPr>
            <p:spPr bwMode="auto">
              <a:xfrm>
                <a:off x="3560" y="2290"/>
                <a:ext cx="30" cy="19"/>
              </a:xfrm>
              <a:custGeom>
                <a:avLst/>
                <a:gdLst>
                  <a:gd name="T0" fmla="*/ 0 w 11"/>
                  <a:gd name="T1" fmla="*/ 7 h 7"/>
                  <a:gd name="T2" fmla="*/ 0 w 11"/>
                  <a:gd name="T3" fmla="*/ 7 h 7"/>
                  <a:gd name="T4" fmla="*/ 0 w 11"/>
                  <a:gd name="T5" fmla="*/ 6 h 7"/>
                  <a:gd name="T6" fmla="*/ 11 w 11"/>
                  <a:gd name="T7" fmla="*/ 1 h 7"/>
                  <a:gd name="T8" fmla="*/ 11 w 11"/>
                  <a:gd name="T9" fmla="*/ 1 h 7"/>
                  <a:gd name="T10" fmla="*/ 11 w 11"/>
                  <a:gd name="T11" fmla="*/ 1 h 7"/>
                  <a:gd name="T12" fmla="*/ 1 w 11"/>
                  <a:gd name="T13" fmla="*/ 7 h 7"/>
                  <a:gd name="T14" fmla="*/ 0 w 1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1" name="Freeform 37118"/>
              <p:cNvSpPr>
                <a:spLocks/>
              </p:cNvSpPr>
              <p:nvPr/>
            </p:nvSpPr>
            <p:spPr bwMode="auto">
              <a:xfrm>
                <a:off x="3592" y="1986"/>
                <a:ext cx="8" cy="27"/>
              </a:xfrm>
              <a:custGeom>
                <a:avLst/>
                <a:gdLst>
                  <a:gd name="T0" fmla="*/ 3 w 3"/>
                  <a:gd name="T1" fmla="*/ 10 h 10"/>
                  <a:gd name="T2" fmla="*/ 2 w 3"/>
                  <a:gd name="T3" fmla="*/ 10 h 10"/>
                  <a:gd name="T4" fmla="*/ 0 w 3"/>
                  <a:gd name="T5" fmla="*/ 0 h 10"/>
                  <a:gd name="T6" fmla="*/ 0 w 3"/>
                  <a:gd name="T7" fmla="*/ 0 h 10"/>
                  <a:gd name="T8" fmla="*/ 1 w 3"/>
                  <a:gd name="T9" fmla="*/ 0 h 10"/>
                  <a:gd name="T10" fmla="*/ 3 w 3"/>
                  <a:gd name="T11" fmla="*/ 10 h 10"/>
                  <a:gd name="T12" fmla="*/ 3 w 3"/>
                  <a:gd name="T13" fmla="*/ 10 h 10"/>
                  <a:gd name="T14" fmla="*/ 3 w 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3" y="10"/>
                      <a:pt x="2" y="10"/>
                      <a:pt x="2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2" name="Freeform 37119"/>
              <p:cNvSpPr>
                <a:spLocks/>
              </p:cNvSpPr>
              <p:nvPr/>
            </p:nvSpPr>
            <p:spPr bwMode="auto">
              <a:xfrm>
                <a:off x="3576" y="1957"/>
                <a:ext cx="19" cy="32"/>
              </a:xfrm>
              <a:custGeom>
                <a:avLst/>
                <a:gdLst>
                  <a:gd name="T0" fmla="*/ 7 w 7"/>
                  <a:gd name="T1" fmla="*/ 12 h 12"/>
                  <a:gd name="T2" fmla="*/ 6 w 7"/>
                  <a:gd name="T3" fmla="*/ 12 h 12"/>
                  <a:gd name="T4" fmla="*/ 0 w 7"/>
                  <a:gd name="T5" fmla="*/ 0 h 12"/>
                  <a:gd name="T6" fmla="*/ 0 w 7"/>
                  <a:gd name="T7" fmla="*/ 0 h 12"/>
                  <a:gd name="T8" fmla="*/ 1 w 7"/>
                  <a:gd name="T9" fmla="*/ 0 h 12"/>
                  <a:gd name="T10" fmla="*/ 7 w 7"/>
                  <a:gd name="T11" fmla="*/ 11 h 12"/>
                  <a:gd name="T12" fmla="*/ 7 w 7"/>
                  <a:gd name="T13" fmla="*/ 12 h 12"/>
                  <a:gd name="T14" fmla="*/ 7 w 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3" name="Freeform 37120"/>
              <p:cNvSpPr>
                <a:spLocks/>
              </p:cNvSpPr>
              <p:nvPr/>
            </p:nvSpPr>
            <p:spPr bwMode="auto">
              <a:xfrm>
                <a:off x="3552" y="1933"/>
                <a:ext cx="27" cy="24"/>
              </a:xfrm>
              <a:custGeom>
                <a:avLst/>
                <a:gdLst>
                  <a:gd name="T0" fmla="*/ 9 w 10"/>
                  <a:gd name="T1" fmla="*/ 9 h 9"/>
                  <a:gd name="T2" fmla="*/ 9 w 10"/>
                  <a:gd name="T3" fmla="*/ 9 h 9"/>
                  <a:gd name="T4" fmla="*/ 0 w 10"/>
                  <a:gd name="T5" fmla="*/ 1 h 9"/>
                  <a:gd name="T6" fmla="*/ 0 w 10"/>
                  <a:gd name="T7" fmla="*/ 0 h 9"/>
                  <a:gd name="T8" fmla="*/ 0 w 10"/>
                  <a:gd name="T9" fmla="*/ 0 h 9"/>
                  <a:gd name="T10" fmla="*/ 10 w 10"/>
                  <a:gd name="T11" fmla="*/ 9 h 9"/>
                  <a:gd name="T12" fmla="*/ 10 w 10"/>
                  <a:gd name="T13" fmla="*/ 9 h 9"/>
                  <a:gd name="T14" fmla="*/ 9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4" name="Freeform 37121"/>
              <p:cNvSpPr>
                <a:spLocks/>
              </p:cNvSpPr>
              <p:nvPr/>
            </p:nvSpPr>
            <p:spPr bwMode="auto">
              <a:xfrm>
                <a:off x="3523" y="1925"/>
                <a:ext cx="29" cy="10"/>
              </a:xfrm>
              <a:custGeom>
                <a:avLst/>
                <a:gdLst>
                  <a:gd name="T0" fmla="*/ 11 w 11"/>
                  <a:gd name="T1" fmla="*/ 4 h 4"/>
                  <a:gd name="T2" fmla="*/ 11 w 11"/>
                  <a:gd name="T3" fmla="*/ 4 h 4"/>
                  <a:gd name="T4" fmla="*/ 0 w 11"/>
                  <a:gd name="T5" fmla="*/ 1 h 4"/>
                  <a:gd name="T6" fmla="*/ 0 w 11"/>
                  <a:gd name="T7" fmla="*/ 0 h 4"/>
                  <a:gd name="T8" fmla="*/ 0 w 11"/>
                  <a:gd name="T9" fmla="*/ 0 h 4"/>
                  <a:gd name="T10" fmla="*/ 11 w 11"/>
                  <a:gd name="T11" fmla="*/ 3 h 4"/>
                  <a:gd name="T12" fmla="*/ 11 w 11"/>
                  <a:gd name="T13" fmla="*/ 3 h 4"/>
                  <a:gd name="T14" fmla="*/ 11 w 1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5" name="Freeform 37122"/>
              <p:cNvSpPr>
                <a:spLocks/>
              </p:cNvSpPr>
              <p:nvPr/>
            </p:nvSpPr>
            <p:spPr bwMode="auto">
              <a:xfrm>
                <a:off x="3482" y="1914"/>
                <a:ext cx="43" cy="13"/>
              </a:xfrm>
              <a:custGeom>
                <a:avLst/>
                <a:gdLst>
                  <a:gd name="T0" fmla="*/ 15 w 16"/>
                  <a:gd name="T1" fmla="*/ 5 h 5"/>
                  <a:gd name="T2" fmla="*/ 15 w 16"/>
                  <a:gd name="T3" fmla="*/ 5 h 5"/>
                  <a:gd name="T4" fmla="*/ 1 w 16"/>
                  <a:gd name="T5" fmla="*/ 1 h 5"/>
                  <a:gd name="T6" fmla="*/ 0 w 16"/>
                  <a:gd name="T7" fmla="*/ 1 h 5"/>
                  <a:gd name="T8" fmla="*/ 1 w 16"/>
                  <a:gd name="T9" fmla="*/ 0 h 5"/>
                  <a:gd name="T10" fmla="*/ 15 w 16"/>
                  <a:gd name="T11" fmla="*/ 4 h 5"/>
                  <a:gd name="T12" fmla="*/ 16 w 16"/>
                  <a:gd name="T13" fmla="*/ 4 h 5"/>
                  <a:gd name="T14" fmla="*/ 15 w 1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">
                    <a:moveTo>
                      <a:pt x="15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6" name="Freeform 37123"/>
              <p:cNvSpPr>
                <a:spLocks/>
              </p:cNvSpPr>
              <p:nvPr/>
            </p:nvSpPr>
            <p:spPr bwMode="auto">
              <a:xfrm>
                <a:off x="3461" y="1914"/>
                <a:ext cx="24" cy="5"/>
              </a:xfrm>
              <a:custGeom>
                <a:avLst/>
                <a:gdLst>
                  <a:gd name="T0" fmla="*/ 0 w 9"/>
                  <a:gd name="T1" fmla="*/ 2 h 2"/>
                  <a:gd name="T2" fmla="*/ 0 w 9"/>
                  <a:gd name="T3" fmla="*/ 2 h 2"/>
                  <a:gd name="T4" fmla="*/ 0 w 9"/>
                  <a:gd name="T5" fmla="*/ 2 h 2"/>
                  <a:gd name="T6" fmla="*/ 9 w 9"/>
                  <a:gd name="T7" fmla="*/ 0 h 2"/>
                  <a:gd name="T8" fmla="*/ 9 w 9"/>
                  <a:gd name="T9" fmla="*/ 1 h 2"/>
                  <a:gd name="T10" fmla="*/ 9 w 9"/>
                  <a:gd name="T11" fmla="*/ 1 h 2"/>
                  <a:gd name="T12" fmla="*/ 0 w 9"/>
                  <a:gd name="T13" fmla="*/ 2 h 2"/>
                  <a:gd name="T14" fmla="*/ 0 w 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7" name="Freeform 37124"/>
              <p:cNvSpPr>
                <a:spLocks/>
              </p:cNvSpPr>
              <p:nvPr/>
            </p:nvSpPr>
            <p:spPr bwMode="auto">
              <a:xfrm>
                <a:off x="3437" y="1919"/>
                <a:ext cx="27" cy="14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5 h 5"/>
                  <a:gd name="T4" fmla="*/ 0 w 10"/>
                  <a:gd name="T5" fmla="*/ 4 h 5"/>
                  <a:gd name="T6" fmla="*/ 9 w 10"/>
                  <a:gd name="T7" fmla="*/ 0 h 5"/>
                  <a:gd name="T8" fmla="*/ 10 w 10"/>
                  <a:gd name="T9" fmla="*/ 0 h 5"/>
                  <a:gd name="T10" fmla="*/ 9 w 10"/>
                  <a:gd name="T11" fmla="*/ 0 h 5"/>
                  <a:gd name="T12" fmla="*/ 0 w 10"/>
                  <a:gd name="T13" fmla="*/ 5 h 5"/>
                  <a:gd name="T14" fmla="*/ 0 w 1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8" name="Freeform 37125"/>
              <p:cNvSpPr>
                <a:spLocks/>
              </p:cNvSpPr>
              <p:nvPr/>
            </p:nvSpPr>
            <p:spPr bwMode="auto">
              <a:xfrm>
                <a:off x="3418" y="1930"/>
                <a:ext cx="22" cy="32"/>
              </a:xfrm>
              <a:custGeom>
                <a:avLst/>
                <a:gdLst>
                  <a:gd name="T0" fmla="*/ 1 w 8"/>
                  <a:gd name="T1" fmla="*/ 12 h 12"/>
                  <a:gd name="T2" fmla="*/ 0 w 8"/>
                  <a:gd name="T3" fmla="*/ 11 h 12"/>
                  <a:gd name="T4" fmla="*/ 0 w 8"/>
                  <a:gd name="T5" fmla="*/ 11 h 12"/>
                  <a:gd name="T6" fmla="*/ 7 w 8"/>
                  <a:gd name="T7" fmla="*/ 0 h 12"/>
                  <a:gd name="T8" fmla="*/ 7 w 8"/>
                  <a:gd name="T9" fmla="*/ 0 h 12"/>
                  <a:gd name="T10" fmla="*/ 8 w 8"/>
                  <a:gd name="T11" fmla="*/ 1 h 12"/>
                  <a:gd name="T12" fmla="*/ 1 w 8"/>
                  <a:gd name="T13" fmla="*/ 11 h 12"/>
                  <a:gd name="T14" fmla="*/ 1 w 8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1" y="12"/>
                    </a:moveTo>
                    <a:cubicBezTo>
                      <a:pt x="1" y="12"/>
                      <a:pt x="1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99" name="Freeform 37126"/>
              <p:cNvSpPr>
                <a:spLocks/>
              </p:cNvSpPr>
              <p:nvPr/>
            </p:nvSpPr>
            <p:spPr bwMode="auto">
              <a:xfrm>
                <a:off x="3533" y="2307"/>
                <a:ext cx="30" cy="2"/>
              </a:xfrm>
              <a:custGeom>
                <a:avLst/>
                <a:gdLst>
                  <a:gd name="T0" fmla="*/ 1 w 11"/>
                  <a:gd name="T1" fmla="*/ 1 h 1"/>
                  <a:gd name="T2" fmla="*/ 0 w 11"/>
                  <a:gd name="T3" fmla="*/ 1 h 1"/>
                  <a:gd name="T4" fmla="*/ 1 w 11"/>
                  <a:gd name="T5" fmla="*/ 1 h 1"/>
                  <a:gd name="T6" fmla="*/ 10 w 11"/>
                  <a:gd name="T7" fmla="*/ 0 h 1"/>
                  <a:gd name="T8" fmla="*/ 11 w 11"/>
                  <a:gd name="T9" fmla="*/ 1 h 1"/>
                  <a:gd name="T10" fmla="*/ 11 w 11"/>
                  <a:gd name="T11" fmla="*/ 1 h 1"/>
                  <a:gd name="T12" fmla="*/ 1 w 11"/>
                  <a:gd name="T13" fmla="*/ 1 h 1"/>
                  <a:gd name="T14" fmla="*/ 1 w 1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0" name="Freeform 37127"/>
              <p:cNvSpPr>
                <a:spLocks/>
              </p:cNvSpPr>
              <p:nvPr/>
            </p:nvSpPr>
            <p:spPr bwMode="auto">
              <a:xfrm>
                <a:off x="3496" y="2299"/>
                <a:ext cx="40" cy="10"/>
              </a:xfrm>
              <a:custGeom>
                <a:avLst/>
                <a:gdLst>
                  <a:gd name="T0" fmla="*/ 15 w 15"/>
                  <a:gd name="T1" fmla="*/ 4 h 4"/>
                  <a:gd name="T2" fmla="*/ 15 w 15"/>
                  <a:gd name="T3" fmla="*/ 4 h 4"/>
                  <a:gd name="T4" fmla="*/ 1 w 15"/>
                  <a:gd name="T5" fmla="*/ 0 h 4"/>
                  <a:gd name="T6" fmla="*/ 0 w 15"/>
                  <a:gd name="T7" fmla="*/ 0 h 4"/>
                  <a:gd name="T8" fmla="*/ 1 w 15"/>
                  <a:gd name="T9" fmla="*/ 0 h 4"/>
                  <a:gd name="T10" fmla="*/ 15 w 15"/>
                  <a:gd name="T11" fmla="*/ 4 h 4"/>
                  <a:gd name="T12" fmla="*/ 15 w 15"/>
                  <a:gd name="T13" fmla="*/ 4 h 4"/>
                  <a:gd name="T14" fmla="*/ 15 w 1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1" name="Freeform 37128"/>
              <p:cNvSpPr>
                <a:spLocks/>
              </p:cNvSpPr>
              <p:nvPr/>
            </p:nvSpPr>
            <p:spPr bwMode="auto">
              <a:xfrm>
                <a:off x="3472" y="2290"/>
                <a:ext cx="27" cy="9"/>
              </a:xfrm>
              <a:custGeom>
                <a:avLst/>
                <a:gdLst>
                  <a:gd name="T0" fmla="*/ 10 w 10"/>
                  <a:gd name="T1" fmla="*/ 3 h 3"/>
                  <a:gd name="T2" fmla="*/ 10 w 10"/>
                  <a:gd name="T3" fmla="*/ 3 h 3"/>
                  <a:gd name="T4" fmla="*/ 0 w 10"/>
                  <a:gd name="T5" fmla="*/ 0 h 3"/>
                  <a:gd name="T6" fmla="*/ 0 w 10"/>
                  <a:gd name="T7" fmla="*/ 0 h 3"/>
                  <a:gd name="T8" fmla="*/ 0 w 10"/>
                  <a:gd name="T9" fmla="*/ 0 h 3"/>
                  <a:gd name="T10" fmla="*/ 10 w 10"/>
                  <a:gd name="T11" fmla="*/ 3 h 3"/>
                  <a:gd name="T12" fmla="*/ 10 w 10"/>
                  <a:gd name="T13" fmla="*/ 3 h 3"/>
                  <a:gd name="T14" fmla="*/ 1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2" name="Freeform 37129"/>
              <p:cNvSpPr>
                <a:spLocks/>
              </p:cNvSpPr>
              <p:nvPr/>
            </p:nvSpPr>
            <p:spPr bwMode="auto">
              <a:xfrm>
                <a:off x="3442" y="2261"/>
                <a:ext cx="32" cy="29"/>
              </a:xfrm>
              <a:custGeom>
                <a:avLst/>
                <a:gdLst>
                  <a:gd name="T0" fmla="*/ 11 w 12"/>
                  <a:gd name="T1" fmla="*/ 11 h 11"/>
                  <a:gd name="T2" fmla="*/ 11 w 12"/>
                  <a:gd name="T3" fmla="*/ 11 h 11"/>
                  <a:gd name="T4" fmla="*/ 0 w 12"/>
                  <a:gd name="T5" fmla="*/ 0 h 11"/>
                  <a:gd name="T6" fmla="*/ 0 w 12"/>
                  <a:gd name="T7" fmla="*/ 0 h 11"/>
                  <a:gd name="T8" fmla="*/ 0 w 12"/>
                  <a:gd name="T9" fmla="*/ 0 h 11"/>
                  <a:gd name="T10" fmla="*/ 12 w 12"/>
                  <a:gd name="T11" fmla="*/ 11 h 11"/>
                  <a:gd name="T12" fmla="*/ 12 w 12"/>
                  <a:gd name="T13" fmla="*/ 11 h 11"/>
                  <a:gd name="T14" fmla="*/ 11 w 12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3" name="Freeform 37130"/>
              <p:cNvSpPr>
                <a:spLocks/>
              </p:cNvSpPr>
              <p:nvPr/>
            </p:nvSpPr>
            <p:spPr bwMode="auto">
              <a:xfrm>
                <a:off x="3424" y="2218"/>
                <a:ext cx="18" cy="43"/>
              </a:xfrm>
              <a:custGeom>
                <a:avLst/>
                <a:gdLst>
                  <a:gd name="T0" fmla="*/ 7 w 7"/>
                  <a:gd name="T1" fmla="*/ 16 h 16"/>
                  <a:gd name="T2" fmla="*/ 7 w 7"/>
                  <a:gd name="T3" fmla="*/ 16 h 16"/>
                  <a:gd name="T4" fmla="*/ 0 w 7"/>
                  <a:gd name="T5" fmla="*/ 0 h 16"/>
                  <a:gd name="T6" fmla="*/ 0 w 7"/>
                  <a:gd name="T7" fmla="*/ 0 h 16"/>
                  <a:gd name="T8" fmla="*/ 1 w 7"/>
                  <a:gd name="T9" fmla="*/ 0 h 16"/>
                  <a:gd name="T10" fmla="*/ 7 w 7"/>
                  <a:gd name="T11" fmla="*/ 16 h 16"/>
                  <a:gd name="T12" fmla="*/ 7 w 7"/>
                  <a:gd name="T13" fmla="*/ 16 h 16"/>
                  <a:gd name="T14" fmla="*/ 7 w 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6">
                    <a:moveTo>
                      <a:pt x="7" y="16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4" name="Freeform 37131"/>
              <p:cNvSpPr>
                <a:spLocks/>
              </p:cNvSpPr>
              <p:nvPr/>
            </p:nvSpPr>
            <p:spPr bwMode="auto">
              <a:xfrm>
                <a:off x="3421" y="2172"/>
                <a:ext cx="5" cy="46"/>
              </a:xfrm>
              <a:custGeom>
                <a:avLst/>
                <a:gdLst>
                  <a:gd name="T0" fmla="*/ 1 w 2"/>
                  <a:gd name="T1" fmla="*/ 17 h 17"/>
                  <a:gd name="T2" fmla="*/ 1 w 2"/>
                  <a:gd name="T3" fmla="*/ 17 h 17"/>
                  <a:gd name="T4" fmla="*/ 0 w 2"/>
                  <a:gd name="T5" fmla="*/ 0 h 17"/>
                  <a:gd name="T6" fmla="*/ 1 w 2"/>
                  <a:gd name="T7" fmla="*/ 0 h 17"/>
                  <a:gd name="T8" fmla="*/ 1 w 2"/>
                  <a:gd name="T9" fmla="*/ 0 h 17"/>
                  <a:gd name="T10" fmla="*/ 2 w 2"/>
                  <a:gd name="T11" fmla="*/ 17 h 17"/>
                  <a:gd name="T12" fmla="*/ 1 w 2"/>
                  <a:gd name="T13" fmla="*/ 17 h 17"/>
                  <a:gd name="T14" fmla="*/ 1 w 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7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5" name="Freeform 37132"/>
              <p:cNvSpPr>
                <a:spLocks/>
              </p:cNvSpPr>
              <p:nvPr/>
            </p:nvSpPr>
            <p:spPr bwMode="auto">
              <a:xfrm>
                <a:off x="3416" y="2035"/>
                <a:ext cx="8" cy="140"/>
              </a:xfrm>
              <a:custGeom>
                <a:avLst/>
                <a:gdLst>
                  <a:gd name="T0" fmla="*/ 3 w 3"/>
                  <a:gd name="T1" fmla="*/ 52 h 52"/>
                  <a:gd name="T2" fmla="*/ 2 w 3"/>
                  <a:gd name="T3" fmla="*/ 51 h 52"/>
                  <a:gd name="T4" fmla="*/ 0 w 3"/>
                  <a:gd name="T5" fmla="*/ 0 h 52"/>
                  <a:gd name="T6" fmla="*/ 1 w 3"/>
                  <a:gd name="T7" fmla="*/ 0 h 52"/>
                  <a:gd name="T8" fmla="*/ 1 w 3"/>
                  <a:gd name="T9" fmla="*/ 0 h 52"/>
                  <a:gd name="T10" fmla="*/ 3 w 3"/>
                  <a:gd name="T11" fmla="*/ 51 h 52"/>
                  <a:gd name="T12" fmla="*/ 3 w 3"/>
                  <a:gd name="T13" fmla="*/ 52 h 52"/>
                  <a:gd name="T14" fmla="*/ 3 w 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2">
                    <a:moveTo>
                      <a:pt x="3" y="52"/>
                    </a:moveTo>
                    <a:cubicBezTo>
                      <a:pt x="2" y="52"/>
                      <a:pt x="2" y="52"/>
                      <a:pt x="2" y="5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6" name="Freeform 37133"/>
              <p:cNvSpPr>
                <a:spLocks/>
              </p:cNvSpPr>
              <p:nvPr/>
            </p:nvSpPr>
            <p:spPr bwMode="auto">
              <a:xfrm>
                <a:off x="3416" y="1986"/>
                <a:ext cx="2" cy="49"/>
              </a:xfrm>
              <a:custGeom>
                <a:avLst/>
                <a:gdLst>
                  <a:gd name="T0" fmla="*/ 1 w 1"/>
                  <a:gd name="T1" fmla="*/ 18 h 18"/>
                  <a:gd name="T2" fmla="*/ 1 w 1"/>
                  <a:gd name="T3" fmla="*/ 18 h 18"/>
                  <a:gd name="T4" fmla="*/ 0 w 1"/>
                  <a:gd name="T5" fmla="*/ 18 h 18"/>
                  <a:gd name="T6" fmla="*/ 1 w 1"/>
                  <a:gd name="T7" fmla="*/ 0 h 18"/>
                  <a:gd name="T8" fmla="*/ 1 w 1"/>
                  <a:gd name="T9" fmla="*/ 0 h 18"/>
                  <a:gd name="T10" fmla="*/ 1 w 1"/>
                  <a:gd name="T11" fmla="*/ 0 h 18"/>
                  <a:gd name="T12" fmla="*/ 1 w 1"/>
                  <a:gd name="T13" fmla="*/ 18 h 18"/>
                  <a:gd name="T14" fmla="*/ 1 w 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7" name="Freeform 37134"/>
              <p:cNvSpPr>
                <a:spLocks/>
              </p:cNvSpPr>
              <p:nvPr/>
            </p:nvSpPr>
            <p:spPr bwMode="auto">
              <a:xfrm>
                <a:off x="3418" y="1960"/>
                <a:ext cx="3" cy="29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0 w 1"/>
                  <a:gd name="T5" fmla="*/ 10 h 11"/>
                  <a:gd name="T6" fmla="*/ 0 w 1"/>
                  <a:gd name="T7" fmla="*/ 0 h 11"/>
                  <a:gd name="T8" fmla="*/ 1 w 1"/>
                  <a:gd name="T9" fmla="*/ 0 h 11"/>
                  <a:gd name="T10" fmla="*/ 1 w 1"/>
                  <a:gd name="T11" fmla="*/ 0 h 11"/>
                  <a:gd name="T12" fmla="*/ 0 w 1"/>
                  <a:gd name="T13" fmla="*/ 10 h 11"/>
                  <a:gd name="T14" fmla="*/ 0 w 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8" name="Freeform 37135"/>
              <p:cNvSpPr>
                <a:spLocks/>
              </p:cNvSpPr>
              <p:nvPr/>
            </p:nvSpPr>
            <p:spPr bwMode="auto">
              <a:xfrm>
                <a:off x="3603" y="2148"/>
                <a:ext cx="51" cy="13"/>
              </a:xfrm>
              <a:custGeom>
                <a:avLst/>
                <a:gdLst>
                  <a:gd name="T0" fmla="*/ 0 w 19"/>
                  <a:gd name="T1" fmla="*/ 5 h 5"/>
                  <a:gd name="T2" fmla="*/ 0 w 19"/>
                  <a:gd name="T3" fmla="*/ 4 h 5"/>
                  <a:gd name="T4" fmla="*/ 0 w 19"/>
                  <a:gd name="T5" fmla="*/ 4 h 5"/>
                  <a:gd name="T6" fmla="*/ 19 w 19"/>
                  <a:gd name="T7" fmla="*/ 0 h 5"/>
                  <a:gd name="T8" fmla="*/ 19 w 19"/>
                  <a:gd name="T9" fmla="*/ 0 h 5"/>
                  <a:gd name="T10" fmla="*/ 19 w 19"/>
                  <a:gd name="T11" fmla="*/ 0 h 5"/>
                  <a:gd name="T12" fmla="*/ 0 w 19"/>
                  <a:gd name="T13" fmla="*/ 5 h 5"/>
                  <a:gd name="T14" fmla="*/ 0 w 1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09" name="Freeform 37136"/>
              <p:cNvSpPr>
                <a:spLocks/>
              </p:cNvSpPr>
              <p:nvPr/>
            </p:nvSpPr>
            <p:spPr bwMode="auto">
              <a:xfrm>
                <a:off x="3654" y="2134"/>
                <a:ext cx="53" cy="14"/>
              </a:xfrm>
              <a:custGeom>
                <a:avLst/>
                <a:gdLst>
                  <a:gd name="T0" fmla="*/ 0 w 20"/>
                  <a:gd name="T1" fmla="*/ 5 h 5"/>
                  <a:gd name="T2" fmla="*/ 0 w 20"/>
                  <a:gd name="T3" fmla="*/ 5 h 5"/>
                  <a:gd name="T4" fmla="*/ 0 w 20"/>
                  <a:gd name="T5" fmla="*/ 5 h 5"/>
                  <a:gd name="T6" fmla="*/ 19 w 20"/>
                  <a:gd name="T7" fmla="*/ 1 h 5"/>
                  <a:gd name="T8" fmla="*/ 20 w 20"/>
                  <a:gd name="T9" fmla="*/ 1 h 5"/>
                  <a:gd name="T10" fmla="*/ 19 w 20"/>
                  <a:gd name="T11" fmla="*/ 1 h 5"/>
                  <a:gd name="T12" fmla="*/ 0 w 20"/>
                  <a:gd name="T13" fmla="*/ 5 h 5"/>
                  <a:gd name="T14" fmla="*/ 0 w 20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0" name="Freeform 37137"/>
              <p:cNvSpPr>
                <a:spLocks/>
              </p:cNvSpPr>
              <p:nvPr/>
            </p:nvSpPr>
            <p:spPr bwMode="auto">
              <a:xfrm>
                <a:off x="3705" y="2113"/>
                <a:ext cx="40" cy="24"/>
              </a:xfrm>
              <a:custGeom>
                <a:avLst/>
                <a:gdLst>
                  <a:gd name="T0" fmla="*/ 0 w 15"/>
                  <a:gd name="T1" fmla="*/ 9 h 9"/>
                  <a:gd name="T2" fmla="*/ 0 w 15"/>
                  <a:gd name="T3" fmla="*/ 9 h 9"/>
                  <a:gd name="T4" fmla="*/ 0 w 15"/>
                  <a:gd name="T5" fmla="*/ 9 h 9"/>
                  <a:gd name="T6" fmla="*/ 15 w 15"/>
                  <a:gd name="T7" fmla="*/ 0 h 9"/>
                  <a:gd name="T8" fmla="*/ 15 w 15"/>
                  <a:gd name="T9" fmla="*/ 0 h 9"/>
                  <a:gd name="T10" fmla="*/ 15 w 15"/>
                  <a:gd name="T11" fmla="*/ 1 h 9"/>
                  <a:gd name="T12" fmla="*/ 0 w 15"/>
                  <a:gd name="T13" fmla="*/ 9 h 9"/>
                  <a:gd name="T14" fmla="*/ 0 w 15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1" name="Freeform 37138"/>
              <p:cNvSpPr>
                <a:spLocks/>
              </p:cNvSpPr>
              <p:nvPr/>
            </p:nvSpPr>
            <p:spPr bwMode="auto">
              <a:xfrm>
                <a:off x="3745" y="2086"/>
                <a:ext cx="45" cy="30"/>
              </a:xfrm>
              <a:custGeom>
                <a:avLst/>
                <a:gdLst>
                  <a:gd name="T0" fmla="*/ 0 w 17"/>
                  <a:gd name="T1" fmla="*/ 11 h 11"/>
                  <a:gd name="T2" fmla="*/ 0 w 17"/>
                  <a:gd name="T3" fmla="*/ 11 h 11"/>
                  <a:gd name="T4" fmla="*/ 0 w 17"/>
                  <a:gd name="T5" fmla="*/ 10 h 11"/>
                  <a:gd name="T6" fmla="*/ 16 w 17"/>
                  <a:gd name="T7" fmla="*/ 1 h 11"/>
                  <a:gd name="T8" fmla="*/ 17 w 17"/>
                  <a:gd name="T9" fmla="*/ 1 h 11"/>
                  <a:gd name="T10" fmla="*/ 17 w 17"/>
                  <a:gd name="T11" fmla="*/ 1 h 11"/>
                  <a:gd name="T12" fmla="*/ 0 w 17"/>
                  <a:gd name="T13" fmla="*/ 11 h 11"/>
                  <a:gd name="T14" fmla="*/ 0 w 1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2" name="Freeform 37139"/>
              <p:cNvSpPr>
                <a:spLocks/>
              </p:cNvSpPr>
              <p:nvPr/>
            </p:nvSpPr>
            <p:spPr bwMode="auto">
              <a:xfrm>
                <a:off x="3745" y="2113"/>
                <a:ext cx="45" cy="108"/>
              </a:xfrm>
              <a:custGeom>
                <a:avLst/>
                <a:gdLst>
                  <a:gd name="T0" fmla="*/ 17 w 17"/>
                  <a:gd name="T1" fmla="*/ 40 h 40"/>
                  <a:gd name="T2" fmla="*/ 16 w 17"/>
                  <a:gd name="T3" fmla="*/ 40 h 40"/>
                  <a:gd name="T4" fmla="*/ 0 w 17"/>
                  <a:gd name="T5" fmla="*/ 0 h 40"/>
                  <a:gd name="T6" fmla="*/ 0 w 17"/>
                  <a:gd name="T7" fmla="*/ 0 h 40"/>
                  <a:gd name="T8" fmla="*/ 0 w 17"/>
                  <a:gd name="T9" fmla="*/ 0 h 40"/>
                  <a:gd name="T10" fmla="*/ 17 w 17"/>
                  <a:gd name="T11" fmla="*/ 40 h 40"/>
                  <a:gd name="T12" fmla="*/ 17 w 17"/>
                  <a:gd name="T13" fmla="*/ 40 h 40"/>
                  <a:gd name="T14" fmla="*/ 17 w 1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0">
                    <a:moveTo>
                      <a:pt x="17" y="40"/>
                    </a:moveTo>
                    <a:cubicBezTo>
                      <a:pt x="17" y="40"/>
                      <a:pt x="17" y="40"/>
                      <a:pt x="16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3" name="Freeform 37140"/>
              <p:cNvSpPr>
                <a:spLocks/>
              </p:cNvSpPr>
              <p:nvPr/>
            </p:nvSpPr>
            <p:spPr bwMode="auto">
              <a:xfrm>
                <a:off x="3788" y="2089"/>
                <a:ext cx="2" cy="132"/>
              </a:xfrm>
              <a:custGeom>
                <a:avLst/>
                <a:gdLst>
                  <a:gd name="T0" fmla="*/ 1 w 1"/>
                  <a:gd name="T1" fmla="*/ 49 h 49"/>
                  <a:gd name="T2" fmla="*/ 0 w 1"/>
                  <a:gd name="T3" fmla="*/ 49 h 49"/>
                  <a:gd name="T4" fmla="*/ 0 w 1"/>
                  <a:gd name="T5" fmla="*/ 0 h 49"/>
                  <a:gd name="T6" fmla="*/ 1 w 1"/>
                  <a:gd name="T7" fmla="*/ 0 h 49"/>
                  <a:gd name="T8" fmla="*/ 1 w 1"/>
                  <a:gd name="T9" fmla="*/ 0 h 49"/>
                  <a:gd name="T10" fmla="*/ 1 w 1"/>
                  <a:gd name="T11" fmla="*/ 49 h 49"/>
                  <a:gd name="T12" fmla="*/ 1 w 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9">
                    <a:moveTo>
                      <a:pt x="1" y="49"/>
                    </a:moveTo>
                    <a:cubicBezTo>
                      <a:pt x="1" y="49"/>
                      <a:pt x="0" y="49"/>
                      <a:pt x="0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4" name="Freeform 37141"/>
              <p:cNvSpPr>
                <a:spLocks/>
              </p:cNvSpPr>
              <p:nvPr/>
            </p:nvSpPr>
            <p:spPr bwMode="auto">
              <a:xfrm>
                <a:off x="3788" y="1970"/>
                <a:ext cx="2" cy="119"/>
              </a:xfrm>
              <a:custGeom>
                <a:avLst/>
                <a:gdLst>
                  <a:gd name="T0" fmla="*/ 1 w 1"/>
                  <a:gd name="T1" fmla="*/ 44 h 44"/>
                  <a:gd name="T2" fmla="*/ 0 w 1"/>
                  <a:gd name="T3" fmla="*/ 44 h 44"/>
                  <a:gd name="T4" fmla="*/ 0 w 1"/>
                  <a:gd name="T5" fmla="*/ 0 h 44"/>
                  <a:gd name="T6" fmla="*/ 0 w 1"/>
                  <a:gd name="T7" fmla="*/ 0 h 44"/>
                  <a:gd name="T8" fmla="*/ 0 w 1"/>
                  <a:gd name="T9" fmla="*/ 0 h 44"/>
                  <a:gd name="T10" fmla="*/ 1 w 1"/>
                  <a:gd name="T11" fmla="*/ 0 h 44"/>
                  <a:gd name="T12" fmla="*/ 1 w 1"/>
                  <a:gd name="T13" fmla="*/ 44 h 44"/>
                  <a:gd name="T14" fmla="*/ 1 w 1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4">
                    <a:moveTo>
                      <a:pt x="1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5" name="Freeform 37142"/>
              <p:cNvSpPr>
                <a:spLocks/>
              </p:cNvSpPr>
              <p:nvPr/>
            </p:nvSpPr>
            <p:spPr bwMode="auto">
              <a:xfrm>
                <a:off x="3774" y="1914"/>
                <a:ext cx="16" cy="56"/>
              </a:xfrm>
              <a:custGeom>
                <a:avLst/>
                <a:gdLst>
                  <a:gd name="T0" fmla="*/ 5 w 6"/>
                  <a:gd name="T1" fmla="*/ 21 h 21"/>
                  <a:gd name="T2" fmla="*/ 5 w 6"/>
                  <a:gd name="T3" fmla="*/ 21 h 21"/>
                  <a:gd name="T4" fmla="*/ 0 w 6"/>
                  <a:gd name="T5" fmla="*/ 1 h 21"/>
                  <a:gd name="T6" fmla="*/ 0 w 6"/>
                  <a:gd name="T7" fmla="*/ 0 h 21"/>
                  <a:gd name="T8" fmla="*/ 0 w 6"/>
                  <a:gd name="T9" fmla="*/ 1 h 21"/>
                  <a:gd name="T10" fmla="*/ 6 w 6"/>
                  <a:gd name="T11" fmla="*/ 21 h 21"/>
                  <a:gd name="T12" fmla="*/ 6 w 6"/>
                  <a:gd name="T13" fmla="*/ 21 h 21"/>
                  <a:gd name="T14" fmla="*/ 5 w 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1">
                    <a:moveTo>
                      <a:pt x="5" y="21"/>
                    </a:moveTo>
                    <a:cubicBezTo>
                      <a:pt x="5" y="21"/>
                      <a:pt x="5" y="21"/>
                      <a:pt x="5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5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6" name="Freeform 37143"/>
              <p:cNvSpPr>
                <a:spLocks/>
              </p:cNvSpPr>
              <p:nvPr/>
            </p:nvSpPr>
            <p:spPr bwMode="auto">
              <a:xfrm>
                <a:off x="3756" y="1879"/>
                <a:ext cx="18" cy="37"/>
              </a:xfrm>
              <a:custGeom>
                <a:avLst/>
                <a:gdLst>
                  <a:gd name="T0" fmla="*/ 7 w 7"/>
                  <a:gd name="T1" fmla="*/ 14 h 14"/>
                  <a:gd name="T2" fmla="*/ 7 w 7"/>
                  <a:gd name="T3" fmla="*/ 14 h 14"/>
                  <a:gd name="T4" fmla="*/ 0 w 7"/>
                  <a:gd name="T5" fmla="*/ 0 h 14"/>
                  <a:gd name="T6" fmla="*/ 1 w 7"/>
                  <a:gd name="T7" fmla="*/ 0 h 14"/>
                  <a:gd name="T8" fmla="*/ 1 w 7"/>
                  <a:gd name="T9" fmla="*/ 0 h 14"/>
                  <a:gd name="T10" fmla="*/ 7 w 7"/>
                  <a:gd name="T11" fmla="*/ 13 h 14"/>
                  <a:gd name="T12" fmla="*/ 7 w 7"/>
                  <a:gd name="T13" fmla="*/ 14 h 14"/>
                  <a:gd name="T14" fmla="*/ 7 w 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7" name="Freeform 37144"/>
              <p:cNvSpPr>
                <a:spLocks/>
              </p:cNvSpPr>
              <p:nvPr/>
            </p:nvSpPr>
            <p:spPr bwMode="auto">
              <a:xfrm>
                <a:off x="3734" y="1847"/>
                <a:ext cx="24" cy="35"/>
              </a:xfrm>
              <a:custGeom>
                <a:avLst/>
                <a:gdLst>
                  <a:gd name="T0" fmla="*/ 9 w 9"/>
                  <a:gd name="T1" fmla="*/ 13 h 13"/>
                  <a:gd name="T2" fmla="*/ 8 w 9"/>
                  <a:gd name="T3" fmla="*/ 12 h 13"/>
                  <a:gd name="T4" fmla="*/ 0 w 9"/>
                  <a:gd name="T5" fmla="*/ 0 h 13"/>
                  <a:gd name="T6" fmla="*/ 0 w 9"/>
                  <a:gd name="T7" fmla="*/ 0 h 13"/>
                  <a:gd name="T8" fmla="*/ 1 w 9"/>
                  <a:gd name="T9" fmla="*/ 0 h 13"/>
                  <a:gd name="T10" fmla="*/ 9 w 9"/>
                  <a:gd name="T11" fmla="*/ 12 h 13"/>
                  <a:gd name="T12" fmla="*/ 9 w 9"/>
                  <a:gd name="T13" fmla="*/ 13 h 13"/>
                  <a:gd name="T14" fmla="*/ 9 w 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cubicBezTo>
                      <a:pt x="9" y="13"/>
                      <a:pt x="9" y="13"/>
                      <a:pt x="8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8" name="Freeform 37145"/>
              <p:cNvSpPr>
                <a:spLocks/>
              </p:cNvSpPr>
              <p:nvPr/>
            </p:nvSpPr>
            <p:spPr bwMode="auto">
              <a:xfrm>
                <a:off x="3710" y="1820"/>
                <a:ext cx="27" cy="27"/>
              </a:xfrm>
              <a:custGeom>
                <a:avLst/>
                <a:gdLst>
                  <a:gd name="T0" fmla="*/ 9 w 10"/>
                  <a:gd name="T1" fmla="*/ 10 h 10"/>
                  <a:gd name="T2" fmla="*/ 9 w 10"/>
                  <a:gd name="T3" fmla="*/ 10 h 10"/>
                  <a:gd name="T4" fmla="*/ 0 w 10"/>
                  <a:gd name="T5" fmla="*/ 0 h 10"/>
                  <a:gd name="T6" fmla="*/ 0 w 10"/>
                  <a:gd name="T7" fmla="*/ 0 h 10"/>
                  <a:gd name="T8" fmla="*/ 0 w 10"/>
                  <a:gd name="T9" fmla="*/ 0 h 10"/>
                  <a:gd name="T10" fmla="*/ 10 w 10"/>
                  <a:gd name="T11" fmla="*/ 10 h 10"/>
                  <a:gd name="T12" fmla="*/ 10 w 10"/>
                  <a:gd name="T13" fmla="*/ 10 h 10"/>
                  <a:gd name="T14" fmla="*/ 9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9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19" name="Freeform 37146"/>
              <p:cNvSpPr>
                <a:spLocks/>
              </p:cNvSpPr>
              <p:nvPr/>
            </p:nvSpPr>
            <p:spPr bwMode="auto">
              <a:xfrm>
                <a:off x="3681" y="1795"/>
                <a:ext cx="32" cy="25"/>
              </a:xfrm>
              <a:custGeom>
                <a:avLst/>
                <a:gdLst>
                  <a:gd name="T0" fmla="*/ 11 w 12"/>
                  <a:gd name="T1" fmla="*/ 9 h 9"/>
                  <a:gd name="T2" fmla="*/ 11 w 12"/>
                  <a:gd name="T3" fmla="*/ 9 h 9"/>
                  <a:gd name="T4" fmla="*/ 0 w 12"/>
                  <a:gd name="T5" fmla="*/ 1 h 9"/>
                  <a:gd name="T6" fmla="*/ 0 w 12"/>
                  <a:gd name="T7" fmla="*/ 0 h 9"/>
                  <a:gd name="T8" fmla="*/ 0 w 12"/>
                  <a:gd name="T9" fmla="*/ 0 h 9"/>
                  <a:gd name="T10" fmla="*/ 11 w 12"/>
                  <a:gd name="T11" fmla="*/ 9 h 9"/>
                  <a:gd name="T12" fmla="*/ 11 w 12"/>
                  <a:gd name="T13" fmla="*/ 9 h 9"/>
                  <a:gd name="T14" fmla="*/ 11 w 1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9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0" name="Freeform 37147"/>
              <p:cNvSpPr>
                <a:spLocks/>
              </p:cNvSpPr>
              <p:nvPr/>
            </p:nvSpPr>
            <p:spPr bwMode="auto">
              <a:xfrm>
                <a:off x="3646" y="1779"/>
                <a:ext cx="35" cy="19"/>
              </a:xfrm>
              <a:custGeom>
                <a:avLst/>
                <a:gdLst>
                  <a:gd name="T0" fmla="*/ 13 w 13"/>
                  <a:gd name="T1" fmla="*/ 7 h 7"/>
                  <a:gd name="T2" fmla="*/ 13 w 13"/>
                  <a:gd name="T3" fmla="*/ 7 h 7"/>
                  <a:gd name="T4" fmla="*/ 0 w 13"/>
                  <a:gd name="T5" fmla="*/ 1 h 7"/>
                  <a:gd name="T6" fmla="*/ 0 w 13"/>
                  <a:gd name="T7" fmla="*/ 1 h 7"/>
                  <a:gd name="T8" fmla="*/ 0 w 13"/>
                  <a:gd name="T9" fmla="*/ 0 h 7"/>
                  <a:gd name="T10" fmla="*/ 13 w 13"/>
                  <a:gd name="T11" fmla="*/ 6 h 7"/>
                  <a:gd name="T12" fmla="*/ 13 w 13"/>
                  <a:gd name="T13" fmla="*/ 7 h 7"/>
                  <a:gd name="T14" fmla="*/ 13 w 1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1" name="Freeform 37148"/>
              <p:cNvSpPr>
                <a:spLocks/>
              </p:cNvSpPr>
              <p:nvPr/>
            </p:nvSpPr>
            <p:spPr bwMode="auto">
              <a:xfrm>
                <a:off x="3611" y="1777"/>
                <a:ext cx="37" cy="5"/>
              </a:xfrm>
              <a:custGeom>
                <a:avLst/>
                <a:gdLst>
                  <a:gd name="T0" fmla="*/ 13 w 14"/>
                  <a:gd name="T1" fmla="*/ 2 h 2"/>
                  <a:gd name="T2" fmla="*/ 13 w 14"/>
                  <a:gd name="T3" fmla="*/ 2 h 2"/>
                  <a:gd name="T4" fmla="*/ 0 w 14"/>
                  <a:gd name="T5" fmla="*/ 0 h 2"/>
                  <a:gd name="T6" fmla="*/ 0 w 14"/>
                  <a:gd name="T7" fmla="*/ 0 h 2"/>
                  <a:gd name="T8" fmla="*/ 0 w 14"/>
                  <a:gd name="T9" fmla="*/ 0 h 2"/>
                  <a:gd name="T10" fmla="*/ 13 w 14"/>
                  <a:gd name="T11" fmla="*/ 1 h 2"/>
                  <a:gd name="T12" fmla="*/ 14 w 14"/>
                  <a:gd name="T13" fmla="*/ 2 h 2"/>
                  <a:gd name="T14" fmla="*/ 13 w 1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2" name="Freeform 37149"/>
              <p:cNvSpPr>
                <a:spLocks/>
              </p:cNvSpPr>
              <p:nvPr/>
            </p:nvSpPr>
            <p:spPr bwMode="auto">
              <a:xfrm>
                <a:off x="3536" y="1766"/>
                <a:ext cx="78" cy="11"/>
              </a:xfrm>
              <a:custGeom>
                <a:avLst/>
                <a:gdLst>
                  <a:gd name="T0" fmla="*/ 28 w 29"/>
                  <a:gd name="T1" fmla="*/ 4 h 4"/>
                  <a:gd name="T2" fmla="*/ 28 w 29"/>
                  <a:gd name="T3" fmla="*/ 4 h 4"/>
                  <a:gd name="T4" fmla="*/ 1 w 29"/>
                  <a:gd name="T5" fmla="*/ 1 h 4"/>
                  <a:gd name="T6" fmla="*/ 0 w 29"/>
                  <a:gd name="T7" fmla="*/ 1 h 4"/>
                  <a:gd name="T8" fmla="*/ 1 w 29"/>
                  <a:gd name="T9" fmla="*/ 0 h 4"/>
                  <a:gd name="T10" fmla="*/ 28 w 29"/>
                  <a:gd name="T11" fmla="*/ 4 h 4"/>
                  <a:gd name="T12" fmla="*/ 29 w 29"/>
                  <a:gd name="T13" fmla="*/ 4 h 4"/>
                  <a:gd name="T14" fmla="*/ 28 w 2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">
                    <a:moveTo>
                      <a:pt x="28" y="4"/>
                    </a:moveTo>
                    <a:cubicBezTo>
                      <a:pt x="28" y="4"/>
                      <a:pt x="28" y="4"/>
                      <a:pt x="28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8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3" name="Freeform 37150"/>
              <p:cNvSpPr>
                <a:spLocks/>
              </p:cNvSpPr>
              <p:nvPr/>
            </p:nvSpPr>
            <p:spPr bwMode="auto">
              <a:xfrm>
                <a:off x="3490" y="1766"/>
                <a:ext cx="49" cy="16"/>
              </a:xfrm>
              <a:custGeom>
                <a:avLst/>
                <a:gdLst>
                  <a:gd name="T0" fmla="*/ 1 w 18"/>
                  <a:gd name="T1" fmla="*/ 6 h 6"/>
                  <a:gd name="T2" fmla="*/ 0 w 18"/>
                  <a:gd name="T3" fmla="*/ 6 h 6"/>
                  <a:gd name="T4" fmla="*/ 0 w 18"/>
                  <a:gd name="T5" fmla="*/ 6 h 6"/>
                  <a:gd name="T6" fmla="*/ 18 w 18"/>
                  <a:gd name="T7" fmla="*/ 0 h 6"/>
                  <a:gd name="T8" fmla="*/ 18 w 18"/>
                  <a:gd name="T9" fmla="*/ 1 h 6"/>
                  <a:gd name="T10" fmla="*/ 18 w 18"/>
                  <a:gd name="T11" fmla="*/ 1 h 6"/>
                  <a:gd name="T12" fmla="*/ 1 w 18"/>
                  <a:gd name="T13" fmla="*/ 6 h 6"/>
                  <a:gd name="T14" fmla="*/ 1 w 1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4" name="Freeform 37151"/>
              <p:cNvSpPr>
                <a:spLocks/>
              </p:cNvSpPr>
              <p:nvPr/>
            </p:nvSpPr>
            <p:spPr bwMode="auto">
              <a:xfrm>
                <a:off x="3335" y="1884"/>
                <a:ext cx="86" cy="78"/>
              </a:xfrm>
              <a:custGeom>
                <a:avLst/>
                <a:gdLst>
                  <a:gd name="T0" fmla="*/ 32 w 32"/>
                  <a:gd name="T1" fmla="*/ 29 h 29"/>
                  <a:gd name="T2" fmla="*/ 31 w 32"/>
                  <a:gd name="T3" fmla="*/ 28 h 29"/>
                  <a:gd name="T4" fmla="*/ 0 w 32"/>
                  <a:gd name="T5" fmla="*/ 1 h 29"/>
                  <a:gd name="T6" fmla="*/ 0 w 32"/>
                  <a:gd name="T7" fmla="*/ 1 h 29"/>
                  <a:gd name="T8" fmla="*/ 0 w 32"/>
                  <a:gd name="T9" fmla="*/ 0 h 29"/>
                  <a:gd name="T10" fmla="*/ 32 w 32"/>
                  <a:gd name="T11" fmla="*/ 28 h 29"/>
                  <a:gd name="T12" fmla="*/ 32 w 32"/>
                  <a:gd name="T13" fmla="*/ 28 h 29"/>
                  <a:gd name="T14" fmla="*/ 32 w 32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9">
                    <a:moveTo>
                      <a:pt x="32" y="29"/>
                    </a:moveTo>
                    <a:cubicBezTo>
                      <a:pt x="32" y="29"/>
                      <a:pt x="32" y="28"/>
                      <a:pt x="31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9"/>
                      <a:pt x="32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5" name="Freeform 37152"/>
              <p:cNvSpPr>
                <a:spLocks/>
              </p:cNvSpPr>
              <p:nvPr/>
            </p:nvSpPr>
            <p:spPr bwMode="auto">
              <a:xfrm>
                <a:off x="3335" y="1884"/>
                <a:ext cx="129" cy="35"/>
              </a:xfrm>
              <a:custGeom>
                <a:avLst/>
                <a:gdLst>
                  <a:gd name="T0" fmla="*/ 47 w 48"/>
                  <a:gd name="T1" fmla="*/ 13 h 13"/>
                  <a:gd name="T2" fmla="*/ 47 w 48"/>
                  <a:gd name="T3" fmla="*/ 13 h 13"/>
                  <a:gd name="T4" fmla="*/ 0 w 48"/>
                  <a:gd name="T5" fmla="*/ 1 h 13"/>
                  <a:gd name="T6" fmla="*/ 0 w 48"/>
                  <a:gd name="T7" fmla="*/ 1 h 13"/>
                  <a:gd name="T8" fmla="*/ 0 w 48"/>
                  <a:gd name="T9" fmla="*/ 0 h 13"/>
                  <a:gd name="T10" fmla="*/ 47 w 48"/>
                  <a:gd name="T11" fmla="*/ 13 h 13"/>
                  <a:gd name="T12" fmla="*/ 48 w 48"/>
                  <a:gd name="T13" fmla="*/ 13 h 13"/>
                  <a:gd name="T14" fmla="*/ 47 w 4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3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3"/>
                      <a:pt x="47" y="13"/>
                      <a:pt x="47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6" name="Freeform 37153"/>
              <p:cNvSpPr>
                <a:spLocks/>
              </p:cNvSpPr>
              <p:nvPr/>
            </p:nvSpPr>
            <p:spPr bwMode="auto">
              <a:xfrm>
                <a:off x="3445" y="1801"/>
                <a:ext cx="19" cy="118"/>
              </a:xfrm>
              <a:custGeom>
                <a:avLst/>
                <a:gdLst>
                  <a:gd name="T0" fmla="*/ 6 w 7"/>
                  <a:gd name="T1" fmla="*/ 44 h 44"/>
                  <a:gd name="T2" fmla="*/ 6 w 7"/>
                  <a:gd name="T3" fmla="*/ 44 h 44"/>
                  <a:gd name="T4" fmla="*/ 0 w 7"/>
                  <a:gd name="T5" fmla="*/ 0 h 44"/>
                  <a:gd name="T6" fmla="*/ 0 w 7"/>
                  <a:gd name="T7" fmla="*/ 0 h 44"/>
                  <a:gd name="T8" fmla="*/ 0 w 7"/>
                  <a:gd name="T9" fmla="*/ 0 h 44"/>
                  <a:gd name="T10" fmla="*/ 7 w 7"/>
                  <a:gd name="T11" fmla="*/ 44 h 44"/>
                  <a:gd name="T12" fmla="*/ 6 w 7"/>
                  <a:gd name="T13" fmla="*/ 44 h 44"/>
                  <a:gd name="T14" fmla="*/ 6 w 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4">
                    <a:moveTo>
                      <a:pt x="6" y="44"/>
                    </a:moveTo>
                    <a:cubicBezTo>
                      <a:pt x="6" y="44"/>
                      <a:pt x="6" y="44"/>
                      <a:pt x="6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7" name="Freeform 37154"/>
              <p:cNvSpPr>
                <a:spLocks/>
              </p:cNvSpPr>
              <p:nvPr/>
            </p:nvSpPr>
            <p:spPr bwMode="auto">
              <a:xfrm>
                <a:off x="3461" y="1809"/>
                <a:ext cx="59" cy="110"/>
              </a:xfrm>
              <a:custGeom>
                <a:avLst/>
                <a:gdLst>
                  <a:gd name="T0" fmla="*/ 0 w 22"/>
                  <a:gd name="T1" fmla="*/ 41 h 41"/>
                  <a:gd name="T2" fmla="*/ 0 w 22"/>
                  <a:gd name="T3" fmla="*/ 41 h 41"/>
                  <a:gd name="T4" fmla="*/ 0 w 22"/>
                  <a:gd name="T5" fmla="*/ 41 h 41"/>
                  <a:gd name="T6" fmla="*/ 22 w 22"/>
                  <a:gd name="T7" fmla="*/ 0 h 41"/>
                  <a:gd name="T8" fmla="*/ 22 w 22"/>
                  <a:gd name="T9" fmla="*/ 0 h 41"/>
                  <a:gd name="T10" fmla="*/ 22 w 22"/>
                  <a:gd name="T11" fmla="*/ 0 h 41"/>
                  <a:gd name="T12" fmla="*/ 1 w 22"/>
                  <a:gd name="T13" fmla="*/ 41 h 41"/>
                  <a:gd name="T14" fmla="*/ 0 w 22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8" name="Freeform 37155"/>
              <p:cNvSpPr>
                <a:spLocks/>
              </p:cNvSpPr>
              <p:nvPr/>
            </p:nvSpPr>
            <p:spPr bwMode="auto">
              <a:xfrm>
                <a:off x="3365" y="1841"/>
                <a:ext cx="56" cy="121"/>
              </a:xfrm>
              <a:custGeom>
                <a:avLst/>
                <a:gdLst>
                  <a:gd name="T0" fmla="*/ 21 w 21"/>
                  <a:gd name="T1" fmla="*/ 45 h 45"/>
                  <a:gd name="T2" fmla="*/ 20 w 21"/>
                  <a:gd name="T3" fmla="*/ 44 h 45"/>
                  <a:gd name="T4" fmla="*/ 0 w 21"/>
                  <a:gd name="T5" fmla="*/ 1 h 45"/>
                  <a:gd name="T6" fmla="*/ 0 w 21"/>
                  <a:gd name="T7" fmla="*/ 0 h 45"/>
                  <a:gd name="T8" fmla="*/ 0 w 21"/>
                  <a:gd name="T9" fmla="*/ 0 h 45"/>
                  <a:gd name="T10" fmla="*/ 21 w 21"/>
                  <a:gd name="T11" fmla="*/ 44 h 45"/>
                  <a:gd name="T12" fmla="*/ 21 w 21"/>
                  <a:gd name="T13" fmla="*/ 44 h 45"/>
                  <a:gd name="T14" fmla="*/ 21 w 21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5">
                    <a:moveTo>
                      <a:pt x="21" y="45"/>
                    </a:moveTo>
                    <a:cubicBezTo>
                      <a:pt x="21" y="45"/>
                      <a:pt x="20" y="44"/>
                      <a:pt x="20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29" name="Freeform 37156"/>
              <p:cNvSpPr>
                <a:spLocks/>
              </p:cNvSpPr>
              <p:nvPr/>
            </p:nvSpPr>
            <p:spPr bwMode="auto">
              <a:xfrm>
                <a:off x="3399" y="1812"/>
                <a:ext cx="17" cy="113"/>
              </a:xfrm>
              <a:custGeom>
                <a:avLst/>
                <a:gdLst>
                  <a:gd name="T0" fmla="*/ 6 w 6"/>
                  <a:gd name="T1" fmla="*/ 42 h 42"/>
                  <a:gd name="T2" fmla="*/ 6 w 6"/>
                  <a:gd name="T3" fmla="*/ 42 h 42"/>
                  <a:gd name="T4" fmla="*/ 0 w 6"/>
                  <a:gd name="T5" fmla="*/ 1 h 42"/>
                  <a:gd name="T6" fmla="*/ 1 w 6"/>
                  <a:gd name="T7" fmla="*/ 0 h 42"/>
                  <a:gd name="T8" fmla="*/ 1 w 6"/>
                  <a:gd name="T9" fmla="*/ 1 h 42"/>
                  <a:gd name="T10" fmla="*/ 6 w 6"/>
                  <a:gd name="T11" fmla="*/ 42 h 42"/>
                  <a:gd name="T12" fmla="*/ 6 w 6"/>
                  <a:gd name="T13" fmla="*/ 42 h 42"/>
                  <a:gd name="T14" fmla="*/ 6 w 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2">
                    <a:moveTo>
                      <a:pt x="6" y="42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0" name="Freeform 37157"/>
              <p:cNvSpPr>
                <a:spLocks/>
              </p:cNvSpPr>
              <p:nvPr/>
            </p:nvSpPr>
            <p:spPr bwMode="auto">
              <a:xfrm>
                <a:off x="3319" y="1925"/>
                <a:ext cx="97" cy="32"/>
              </a:xfrm>
              <a:custGeom>
                <a:avLst/>
                <a:gdLst>
                  <a:gd name="T0" fmla="*/ 0 w 36"/>
                  <a:gd name="T1" fmla="*/ 12 h 12"/>
                  <a:gd name="T2" fmla="*/ 0 w 36"/>
                  <a:gd name="T3" fmla="*/ 11 h 12"/>
                  <a:gd name="T4" fmla="*/ 0 w 36"/>
                  <a:gd name="T5" fmla="*/ 11 h 12"/>
                  <a:gd name="T6" fmla="*/ 36 w 36"/>
                  <a:gd name="T7" fmla="*/ 0 h 12"/>
                  <a:gd name="T8" fmla="*/ 36 w 36"/>
                  <a:gd name="T9" fmla="*/ 0 h 12"/>
                  <a:gd name="T10" fmla="*/ 36 w 36"/>
                  <a:gd name="T11" fmla="*/ 0 h 12"/>
                  <a:gd name="T12" fmla="*/ 0 w 36"/>
                  <a:gd name="T13" fmla="*/ 12 h 12"/>
                  <a:gd name="T14" fmla="*/ 0 w 3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2">
                    <a:moveTo>
                      <a:pt x="0" y="12"/>
                    </a:move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1" name="Freeform 37158"/>
              <p:cNvSpPr>
                <a:spLocks/>
              </p:cNvSpPr>
              <p:nvPr/>
            </p:nvSpPr>
            <p:spPr bwMode="auto">
              <a:xfrm>
                <a:off x="3319" y="1954"/>
                <a:ext cx="97" cy="32"/>
              </a:xfrm>
              <a:custGeom>
                <a:avLst/>
                <a:gdLst>
                  <a:gd name="T0" fmla="*/ 36 w 36"/>
                  <a:gd name="T1" fmla="*/ 12 h 12"/>
                  <a:gd name="T2" fmla="*/ 36 w 36"/>
                  <a:gd name="T3" fmla="*/ 12 h 12"/>
                  <a:gd name="T4" fmla="*/ 0 w 36"/>
                  <a:gd name="T5" fmla="*/ 1 h 12"/>
                  <a:gd name="T6" fmla="*/ 0 w 36"/>
                  <a:gd name="T7" fmla="*/ 0 h 12"/>
                  <a:gd name="T8" fmla="*/ 0 w 36"/>
                  <a:gd name="T9" fmla="*/ 0 h 12"/>
                  <a:gd name="T10" fmla="*/ 36 w 36"/>
                  <a:gd name="T11" fmla="*/ 12 h 12"/>
                  <a:gd name="T12" fmla="*/ 36 w 36"/>
                  <a:gd name="T13" fmla="*/ 12 h 12"/>
                  <a:gd name="T14" fmla="*/ 36 w 3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2"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2" name="Freeform 37159"/>
              <p:cNvSpPr>
                <a:spLocks/>
              </p:cNvSpPr>
              <p:nvPr/>
            </p:nvSpPr>
            <p:spPr bwMode="auto">
              <a:xfrm>
                <a:off x="3322" y="1997"/>
                <a:ext cx="72" cy="32"/>
              </a:xfrm>
              <a:custGeom>
                <a:avLst/>
                <a:gdLst>
                  <a:gd name="T0" fmla="*/ 1 w 27"/>
                  <a:gd name="T1" fmla="*/ 12 h 12"/>
                  <a:gd name="T2" fmla="*/ 0 w 27"/>
                  <a:gd name="T3" fmla="*/ 12 h 12"/>
                  <a:gd name="T4" fmla="*/ 1 w 27"/>
                  <a:gd name="T5" fmla="*/ 11 h 12"/>
                  <a:gd name="T6" fmla="*/ 27 w 27"/>
                  <a:gd name="T7" fmla="*/ 0 h 12"/>
                  <a:gd name="T8" fmla="*/ 27 w 27"/>
                  <a:gd name="T9" fmla="*/ 0 h 12"/>
                  <a:gd name="T10" fmla="*/ 27 w 27"/>
                  <a:gd name="T11" fmla="*/ 1 h 12"/>
                  <a:gd name="T12" fmla="*/ 1 w 27"/>
                  <a:gd name="T13" fmla="*/ 12 h 12"/>
                  <a:gd name="T14" fmla="*/ 1 w 2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2">
                    <a:moveTo>
                      <a:pt x="1" y="12"/>
                    </a:move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3" name="Freeform 37160"/>
              <p:cNvSpPr>
                <a:spLocks/>
              </p:cNvSpPr>
              <p:nvPr/>
            </p:nvSpPr>
            <p:spPr bwMode="auto">
              <a:xfrm>
                <a:off x="3319" y="1954"/>
                <a:ext cx="75" cy="46"/>
              </a:xfrm>
              <a:custGeom>
                <a:avLst/>
                <a:gdLst>
                  <a:gd name="T0" fmla="*/ 28 w 28"/>
                  <a:gd name="T1" fmla="*/ 17 h 17"/>
                  <a:gd name="T2" fmla="*/ 28 w 28"/>
                  <a:gd name="T3" fmla="*/ 17 h 17"/>
                  <a:gd name="T4" fmla="*/ 0 w 28"/>
                  <a:gd name="T5" fmla="*/ 1 h 17"/>
                  <a:gd name="T6" fmla="*/ 0 w 28"/>
                  <a:gd name="T7" fmla="*/ 0 h 17"/>
                  <a:gd name="T8" fmla="*/ 0 w 28"/>
                  <a:gd name="T9" fmla="*/ 0 h 17"/>
                  <a:gd name="T10" fmla="*/ 28 w 28"/>
                  <a:gd name="T11" fmla="*/ 16 h 17"/>
                  <a:gd name="T12" fmla="*/ 28 w 28"/>
                  <a:gd name="T13" fmla="*/ 17 h 17"/>
                  <a:gd name="T14" fmla="*/ 28 w 28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28" y="17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4" name="Freeform 37161"/>
              <p:cNvSpPr>
                <a:spLocks/>
              </p:cNvSpPr>
              <p:nvPr/>
            </p:nvSpPr>
            <p:spPr bwMode="auto">
              <a:xfrm>
                <a:off x="3327" y="2099"/>
                <a:ext cx="38" cy="17"/>
              </a:xfrm>
              <a:custGeom>
                <a:avLst/>
                <a:gdLst>
                  <a:gd name="T0" fmla="*/ 0 w 14"/>
                  <a:gd name="T1" fmla="*/ 6 h 6"/>
                  <a:gd name="T2" fmla="*/ 0 w 14"/>
                  <a:gd name="T3" fmla="*/ 6 h 6"/>
                  <a:gd name="T4" fmla="*/ 0 w 14"/>
                  <a:gd name="T5" fmla="*/ 6 h 6"/>
                  <a:gd name="T6" fmla="*/ 13 w 14"/>
                  <a:gd name="T7" fmla="*/ 0 h 6"/>
                  <a:gd name="T8" fmla="*/ 13 w 14"/>
                  <a:gd name="T9" fmla="*/ 0 h 6"/>
                  <a:gd name="T10" fmla="*/ 13 w 14"/>
                  <a:gd name="T11" fmla="*/ 0 h 6"/>
                  <a:gd name="T12" fmla="*/ 0 w 14"/>
                  <a:gd name="T13" fmla="*/ 6 h 6"/>
                  <a:gd name="T14" fmla="*/ 0 w 1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5" name="Freeform 37162"/>
              <p:cNvSpPr>
                <a:spLocks/>
              </p:cNvSpPr>
              <p:nvPr/>
            </p:nvSpPr>
            <p:spPr bwMode="auto">
              <a:xfrm>
                <a:off x="3362" y="2070"/>
                <a:ext cx="62" cy="29"/>
              </a:xfrm>
              <a:custGeom>
                <a:avLst/>
                <a:gdLst>
                  <a:gd name="T0" fmla="*/ 0 w 23"/>
                  <a:gd name="T1" fmla="*/ 11 h 11"/>
                  <a:gd name="T2" fmla="*/ 0 w 23"/>
                  <a:gd name="T3" fmla="*/ 11 h 11"/>
                  <a:gd name="T4" fmla="*/ 0 w 23"/>
                  <a:gd name="T5" fmla="*/ 11 h 11"/>
                  <a:gd name="T6" fmla="*/ 22 w 23"/>
                  <a:gd name="T7" fmla="*/ 0 h 11"/>
                  <a:gd name="T8" fmla="*/ 23 w 23"/>
                  <a:gd name="T9" fmla="*/ 0 h 11"/>
                  <a:gd name="T10" fmla="*/ 22 w 23"/>
                  <a:gd name="T11" fmla="*/ 1 h 11"/>
                  <a:gd name="T12" fmla="*/ 0 w 23"/>
                  <a:gd name="T13" fmla="*/ 11 h 11"/>
                  <a:gd name="T14" fmla="*/ 0 w 2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6" name="Freeform 37163"/>
              <p:cNvSpPr>
                <a:spLocks/>
              </p:cNvSpPr>
              <p:nvPr/>
            </p:nvSpPr>
            <p:spPr bwMode="auto">
              <a:xfrm>
                <a:off x="3327" y="2116"/>
                <a:ext cx="32" cy="18"/>
              </a:xfrm>
              <a:custGeom>
                <a:avLst/>
                <a:gdLst>
                  <a:gd name="T0" fmla="*/ 11 w 12"/>
                  <a:gd name="T1" fmla="*/ 7 h 7"/>
                  <a:gd name="T2" fmla="*/ 11 w 12"/>
                  <a:gd name="T3" fmla="*/ 7 h 7"/>
                  <a:gd name="T4" fmla="*/ 0 w 12"/>
                  <a:gd name="T5" fmla="*/ 0 h 7"/>
                  <a:gd name="T6" fmla="*/ 0 w 12"/>
                  <a:gd name="T7" fmla="*/ 0 h 7"/>
                  <a:gd name="T8" fmla="*/ 0 w 12"/>
                  <a:gd name="T9" fmla="*/ 0 h 7"/>
                  <a:gd name="T10" fmla="*/ 11 w 12"/>
                  <a:gd name="T11" fmla="*/ 6 h 7"/>
                  <a:gd name="T12" fmla="*/ 12 w 12"/>
                  <a:gd name="T13" fmla="*/ 7 h 7"/>
                  <a:gd name="T14" fmla="*/ 11 w 1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7" name="Freeform 37164"/>
              <p:cNvSpPr>
                <a:spLocks/>
              </p:cNvSpPr>
              <p:nvPr/>
            </p:nvSpPr>
            <p:spPr bwMode="auto">
              <a:xfrm>
                <a:off x="3357" y="2132"/>
                <a:ext cx="67" cy="43"/>
              </a:xfrm>
              <a:custGeom>
                <a:avLst/>
                <a:gdLst>
                  <a:gd name="T0" fmla="*/ 25 w 25"/>
                  <a:gd name="T1" fmla="*/ 16 h 16"/>
                  <a:gd name="T2" fmla="*/ 24 w 25"/>
                  <a:gd name="T3" fmla="*/ 16 h 16"/>
                  <a:gd name="T4" fmla="*/ 0 w 25"/>
                  <a:gd name="T5" fmla="*/ 1 h 16"/>
                  <a:gd name="T6" fmla="*/ 0 w 25"/>
                  <a:gd name="T7" fmla="*/ 1 h 16"/>
                  <a:gd name="T8" fmla="*/ 0 w 25"/>
                  <a:gd name="T9" fmla="*/ 0 h 16"/>
                  <a:gd name="T10" fmla="*/ 25 w 25"/>
                  <a:gd name="T11" fmla="*/ 15 h 16"/>
                  <a:gd name="T12" fmla="*/ 25 w 25"/>
                  <a:gd name="T13" fmla="*/ 16 h 16"/>
                  <a:gd name="T14" fmla="*/ 25 w 2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25" y="16"/>
                    </a:moveTo>
                    <a:cubicBezTo>
                      <a:pt x="25" y="16"/>
                      <a:pt x="25" y="16"/>
                      <a:pt x="24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8" name="Freeform 37165"/>
              <p:cNvSpPr>
                <a:spLocks/>
              </p:cNvSpPr>
              <p:nvPr/>
            </p:nvSpPr>
            <p:spPr bwMode="auto">
              <a:xfrm>
                <a:off x="3322" y="2027"/>
                <a:ext cx="75" cy="8"/>
              </a:xfrm>
              <a:custGeom>
                <a:avLst/>
                <a:gdLst>
                  <a:gd name="T0" fmla="*/ 28 w 28"/>
                  <a:gd name="T1" fmla="*/ 3 h 3"/>
                  <a:gd name="T2" fmla="*/ 28 w 28"/>
                  <a:gd name="T3" fmla="*/ 3 h 3"/>
                  <a:gd name="T4" fmla="*/ 1 w 28"/>
                  <a:gd name="T5" fmla="*/ 1 h 3"/>
                  <a:gd name="T6" fmla="*/ 0 w 28"/>
                  <a:gd name="T7" fmla="*/ 1 h 3"/>
                  <a:gd name="T8" fmla="*/ 1 w 28"/>
                  <a:gd name="T9" fmla="*/ 0 h 3"/>
                  <a:gd name="T10" fmla="*/ 28 w 28"/>
                  <a:gd name="T11" fmla="*/ 2 h 3"/>
                  <a:gd name="T12" fmla="*/ 28 w 28"/>
                  <a:gd name="T13" fmla="*/ 3 h 3"/>
                  <a:gd name="T14" fmla="*/ 28 w 2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"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39" name="Freeform 37166"/>
              <p:cNvSpPr>
                <a:spLocks/>
              </p:cNvSpPr>
              <p:nvPr/>
            </p:nvSpPr>
            <p:spPr bwMode="auto">
              <a:xfrm>
                <a:off x="3394" y="2032"/>
                <a:ext cx="24" cy="3"/>
              </a:xfrm>
              <a:custGeom>
                <a:avLst/>
                <a:gdLst>
                  <a:gd name="T0" fmla="*/ 9 w 9"/>
                  <a:gd name="T1" fmla="*/ 1 h 1"/>
                  <a:gd name="T2" fmla="*/ 9 w 9"/>
                  <a:gd name="T3" fmla="*/ 1 h 1"/>
                  <a:gd name="T4" fmla="*/ 1 w 9"/>
                  <a:gd name="T5" fmla="*/ 1 h 1"/>
                  <a:gd name="T6" fmla="*/ 0 w 9"/>
                  <a:gd name="T7" fmla="*/ 1 h 1"/>
                  <a:gd name="T8" fmla="*/ 1 w 9"/>
                  <a:gd name="T9" fmla="*/ 0 h 1"/>
                  <a:gd name="T10" fmla="*/ 9 w 9"/>
                  <a:gd name="T11" fmla="*/ 1 h 1"/>
                  <a:gd name="T12" fmla="*/ 9 w 9"/>
                  <a:gd name="T13" fmla="*/ 1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0" name="Freeform 37167"/>
              <p:cNvSpPr>
                <a:spLocks/>
              </p:cNvSpPr>
              <p:nvPr/>
            </p:nvSpPr>
            <p:spPr bwMode="auto">
              <a:xfrm>
                <a:off x="3448" y="2086"/>
                <a:ext cx="67" cy="40"/>
              </a:xfrm>
              <a:custGeom>
                <a:avLst/>
                <a:gdLst>
                  <a:gd name="T0" fmla="*/ 25 w 25"/>
                  <a:gd name="T1" fmla="*/ 15 h 15"/>
                  <a:gd name="T2" fmla="*/ 24 w 25"/>
                  <a:gd name="T3" fmla="*/ 15 h 15"/>
                  <a:gd name="T4" fmla="*/ 0 w 25"/>
                  <a:gd name="T5" fmla="*/ 0 h 15"/>
                  <a:gd name="T6" fmla="*/ 0 w 25"/>
                  <a:gd name="T7" fmla="*/ 0 h 15"/>
                  <a:gd name="T8" fmla="*/ 0 w 25"/>
                  <a:gd name="T9" fmla="*/ 0 h 15"/>
                  <a:gd name="T10" fmla="*/ 25 w 25"/>
                  <a:gd name="T11" fmla="*/ 14 h 15"/>
                  <a:gd name="T12" fmla="*/ 25 w 25"/>
                  <a:gd name="T13" fmla="*/ 15 h 15"/>
                  <a:gd name="T14" fmla="*/ 25 w 2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5">
                    <a:moveTo>
                      <a:pt x="25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1" name="Freeform 37168"/>
              <p:cNvSpPr>
                <a:spLocks/>
              </p:cNvSpPr>
              <p:nvPr/>
            </p:nvSpPr>
            <p:spPr bwMode="auto">
              <a:xfrm>
                <a:off x="3421" y="2070"/>
                <a:ext cx="29" cy="19"/>
              </a:xfrm>
              <a:custGeom>
                <a:avLst/>
                <a:gdLst>
                  <a:gd name="T0" fmla="*/ 10 w 11"/>
                  <a:gd name="T1" fmla="*/ 7 h 7"/>
                  <a:gd name="T2" fmla="*/ 10 w 11"/>
                  <a:gd name="T3" fmla="*/ 6 h 7"/>
                  <a:gd name="T4" fmla="*/ 0 w 11"/>
                  <a:gd name="T5" fmla="*/ 1 h 7"/>
                  <a:gd name="T6" fmla="*/ 0 w 11"/>
                  <a:gd name="T7" fmla="*/ 0 h 7"/>
                  <a:gd name="T8" fmla="*/ 0 w 11"/>
                  <a:gd name="T9" fmla="*/ 0 h 7"/>
                  <a:gd name="T10" fmla="*/ 10 w 11"/>
                  <a:gd name="T11" fmla="*/ 6 h 7"/>
                  <a:gd name="T12" fmla="*/ 11 w 11"/>
                  <a:gd name="T13" fmla="*/ 6 h 7"/>
                  <a:gd name="T14" fmla="*/ 10 w 1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0" y="7"/>
                    </a:moveTo>
                    <a:cubicBezTo>
                      <a:pt x="10" y="7"/>
                      <a:pt x="10" y="7"/>
                      <a:pt x="10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2" name="Freeform 37169"/>
              <p:cNvSpPr>
                <a:spLocks/>
              </p:cNvSpPr>
              <p:nvPr/>
            </p:nvSpPr>
            <p:spPr bwMode="auto">
              <a:xfrm>
                <a:off x="3437" y="2290"/>
                <a:ext cx="37" cy="89"/>
              </a:xfrm>
              <a:custGeom>
                <a:avLst/>
                <a:gdLst>
                  <a:gd name="T0" fmla="*/ 1 w 14"/>
                  <a:gd name="T1" fmla="*/ 33 h 33"/>
                  <a:gd name="T2" fmla="*/ 0 w 14"/>
                  <a:gd name="T3" fmla="*/ 33 h 33"/>
                  <a:gd name="T4" fmla="*/ 0 w 14"/>
                  <a:gd name="T5" fmla="*/ 32 h 33"/>
                  <a:gd name="T6" fmla="*/ 13 w 14"/>
                  <a:gd name="T7" fmla="*/ 0 h 33"/>
                  <a:gd name="T8" fmla="*/ 13 w 14"/>
                  <a:gd name="T9" fmla="*/ 0 h 33"/>
                  <a:gd name="T10" fmla="*/ 14 w 14"/>
                  <a:gd name="T11" fmla="*/ 0 h 33"/>
                  <a:gd name="T12" fmla="*/ 1 w 14"/>
                  <a:gd name="T13" fmla="*/ 33 h 33"/>
                  <a:gd name="T14" fmla="*/ 1 w 1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3">
                    <a:moveTo>
                      <a:pt x="1" y="33"/>
                    </a:moveTo>
                    <a:cubicBezTo>
                      <a:pt x="1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3" name="Freeform 37170"/>
              <p:cNvSpPr>
                <a:spLocks/>
              </p:cNvSpPr>
              <p:nvPr/>
            </p:nvSpPr>
            <p:spPr bwMode="auto">
              <a:xfrm>
                <a:off x="3437" y="2299"/>
                <a:ext cx="62" cy="80"/>
              </a:xfrm>
              <a:custGeom>
                <a:avLst/>
                <a:gdLst>
                  <a:gd name="T0" fmla="*/ 1 w 23"/>
                  <a:gd name="T1" fmla="*/ 30 h 30"/>
                  <a:gd name="T2" fmla="*/ 0 w 23"/>
                  <a:gd name="T3" fmla="*/ 30 h 30"/>
                  <a:gd name="T4" fmla="*/ 0 w 23"/>
                  <a:gd name="T5" fmla="*/ 29 h 30"/>
                  <a:gd name="T6" fmla="*/ 22 w 23"/>
                  <a:gd name="T7" fmla="*/ 0 h 30"/>
                  <a:gd name="T8" fmla="*/ 23 w 23"/>
                  <a:gd name="T9" fmla="*/ 0 h 30"/>
                  <a:gd name="T10" fmla="*/ 23 w 23"/>
                  <a:gd name="T11" fmla="*/ 0 h 30"/>
                  <a:gd name="T12" fmla="*/ 1 w 23"/>
                  <a:gd name="T13" fmla="*/ 30 h 30"/>
                  <a:gd name="T14" fmla="*/ 1 w 2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0">
                    <a:moveTo>
                      <a:pt x="1" y="30"/>
                    </a:moveTo>
                    <a:cubicBezTo>
                      <a:pt x="1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4" name="Freeform 37171"/>
              <p:cNvSpPr>
                <a:spLocks/>
              </p:cNvSpPr>
              <p:nvPr/>
            </p:nvSpPr>
            <p:spPr bwMode="auto">
              <a:xfrm>
                <a:off x="3407" y="2261"/>
                <a:ext cx="35" cy="91"/>
              </a:xfrm>
              <a:custGeom>
                <a:avLst/>
                <a:gdLst>
                  <a:gd name="T0" fmla="*/ 0 w 13"/>
                  <a:gd name="T1" fmla="*/ 34 h 34"/>
                  <a:gd name="T2" fmla="*/ 0 w 13"/>
                  <a:gd name="T3" fmla="*/ 34 h 34"/>
                  <a:gd name="T4" fmla="*/ 0 w 13"/>
                  <a:gd name="T5" fmla="*/ 34 h 34"/>
                  <a:gd name="T6" fmla="*/ 13 w 13"/>
                  <a:gd name="T7" fmla="*/ 0 h 34"/>
                  <a:gd name="T8" fmla="*/ 13 w 13"/>
                  <a:gd name="T9" fmla="*/ 0 h 34"/>
                  <a:gd name="T10" fmla="*/ 13 w 13"/>
                  <a:gd name="T11" fmla="*/ 0 h 34"/>
                  <a:gd name="T12" fmla="*/ 1 w 13"/>
                  <a:gd name="T13" fmla="*/ 34 h 34"/>
                  <a:gd name="T14" fmla="*/ 0 w 1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5" name="Freeform 37172"/>
              <p:cNvSpPr>
                <a:spLocks/>
              </p:cNvSpPr>
              <p:nvPr/>
            </p:nvSpPr>
            <p:spPr bwMode="auto">
              <a:xfrm>
                <a:off x="3378" y="2261"/>
                <a:ext cx="64" cy="56"/>
              </a:xfrm>
              <a:custGeom>
                <a:avLst/>
                <a:gdLst>
                  <a:gd name="T0" fmla="*/ 0 w 24"/>
                  <a:gd name="T1" fmla="*/ 21 h 21"/>
                  <a:gd name="T2" fmla="*/ 0 w 24"/>
                  <a:gd name="T3" fmla="*/ 21 h 21"/>
                  <a:gd name="T4" fmla="*/ 0 w 24"/>
                  <a:gd name="T5" fmla="*/ 21 h 21"/>
                  <a:gd name="T6" fmla="*/ 24 w 24"/>
                  <a:gd name="T7" fmla="*/ 0 h 21"/>
                  <a:gd name="T8" fmla="*/ 24 w 24"/>
                  <a:gd name="T9" fmla="*/ 0 h 21"/>
                  <a:gd name="T10" fmla="*/ 24 w 24"/>
                  <a:gd name="T11" fmla="*/ 0 h 21"/>
                  <a:gd name="T12" fmla="*/ 0 w 24"/>
                  <a:gd name="T13" fmla="*/ 21 h 21"/>
                  <a:gd name="T14" fmla="*/ 0 w 2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6" name="Freeform 37173"/>
              <p:cNvSpPr>
                <a:spLocks/>
              </p:cNvSpPr>
              <p:nvPr/>
            </p:nvSpPr>
            <p:spPr bwMode="auto">
              <a:xfrm>
                <a:off x="3378" y="2218"/>
                <a:ext cx="48" cy="99"/>
              </a:xfrm>
              <a:custGeom>
                <a:avLst/>
                <a:gdLst>
                  <a:gd name="T0" fmla="*/ 0 w 18"/>
                  <a:gd name="T1" fmla="*/ 37 h 37"/>
                  <a:gd name="T2" fmla="*/ 0 w 18"/>
                  <a:gd name="T3" fmla="*/ 37 h 37"/>
                  <a:gd name="T4" fmla="*/ 0 w 18"/>
                  <a:gd name="T5" fmla="*/ 37 h 37"/>
                  <a:gd name="T6" fmla="*/ 17 w 18"/>
                  <a:gd name="T7" fmla="*/ 0 h 37"/>
                  <a:gd name="T8" fmla="*/ 18 w 18"/>
                  <a:gd name="T9" fmla="*/ 0 h 37"/>
                  <a:gd name="T10" fmla="*/ 18 w 18"/>
                  <a:gd name="T11" fmla="*/ 0 h 37"/>
                  <a:gd name="T12" fmla="*/ 0 w 18"/>
                  <a:gd name="T13" fmla="*/ 37 h 37"/>
                  <a:gd name="T14" fmla="*/ 0 w 18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7" name="Freeform 37174"/>
              <p:cNvSpPr>
                <a:spLocks/>
              </p:cNvSpPr>
              <p:nvPr/>
            </p:nvSpPr>
            <p:spPr bwMode="auto">
              <a:xfrm>
                <a:off x="3346" y="2218"/>
                <a:ext cx="80" cy="43"/>
              </a:xfrm>
              <a:custGeom>
                <a:avLst/>
                <a:gdLst>
                  <a:gd name="T0" fmla="*/ 1 w 30"/>
                  <a:gd name="T1" fmla="*/ 16 h 16"/>
                  <a:gd name="T2" fmla="*/ 0 w 30"/>
                  <a:gd name="T3" fmla="*/ 16 h 16"/>
                  <a:gd name="T4" fmla="*/ 0 w 30"/>
                  <a:gd name="T5" fmla="*/ 15 h 16"/>
                  <a:gd name="T6" fmla="*/ 29 w 30"/>
                  <a:gd name="T7" fmla="*/ 0 h 16"/>
                  <a:gd name="T8" fmla="*/ 30 w 30"/>
                  <a:gd name="T9" fmla="*/ 0 h 16"/>
                  <a:gd name="T10" fmla="*/ 30 w 30"/>
                  <a:gd name="T11" fmla="*/ 0 h 16"/>
                  <a:gd name="T12" fmla="*/ 1 w 30"/>
                  <a:gd name="T13" fmla="*/ 16 h 16"/>
                  <a:gd name="T14" fmla="*/ 1 w 30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8" name="Freeform 37175"/>
              <p:cNvSpPr>
                <a:spLocks/>
              </p:cNvSpPr>
              <p:nvPr/>
            </p:nvSpPr>
            <p:spPr bwMode="auto">
              <a:xfrm>
                <a:off x="3346" y="2172"/>
                <a:ext cx="78" cy="89"/>
              </a:xfrm>
              <a:custGeom>
                <a:avLst/>
                <a:gdLst>
                  <a:gd name="T0" fmla="*/ 1 w 29"/>
                  <a:gd name="T1" fmla="*/ 33 h 33"/>
                  <a:gd name="T2" fmla="*/ 0 w 29"/>
                  <a:gd name="T3" fmla="*/ 33 h 33"/>
                  <a:gd name="T4" fmla="*/ 0 w 29"/>
                  <a:gd name="T5" fmla="*/ 32 h 33"/>
                  <a:gd name="T6" fmla="*/ 28 w 29"/>
                  <a:gd name="T7" fmla="*/ 0 h 33"/>
                  <a:gd name="T8" fmla="*/ 29 w 29"/>
                  <a:gd name="T9" fmla="*/ 0 h 33"/>
                  <a:gd name="T10" fmla="*/ 29 w 29"/>
                  <a:gd name="T11" fmla="*/ 1 h 33"/>
                  <a:gd name="T12" fmla="*/ 1 w 29"/>
                  <a:gd name="T13" fmla="*/ 33 h 33"/>
                  <a:gd name="T14" fmla="*/ 1 w 2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3">
                    <a:moveTo>
                      <a:pt x="1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49" name="Freeform 37176"/>
              <p:cNvSpPr>
                <a:spLocks/>
              </p:cNvSpPr>
              <p:nvPr/>
            </p:nvSpPr>
            <p:spPr bwMode="auto">
              <a:xfrm>
                <a:off x="3333" y="2172"/>
                <a:ext cx="91" cy="27"/>
              </a:xfrm>
              <a:custGeom>
                <a:avLst/>
                <a:gdLst>
                  <a:gd name="T0" fmla="*/ 0 w 34"/>
                  <a:gd name="T1" fmla="*/ 10 h 10"/>
                  <a:gd name="T2" fmla="*/ 0 w 34"/>
                  <a:gd name="T3" fmla="*/ 10 h 10"/>
                  <a:gd name="T4" fmla="*/ 0 w 34"/>
                  <a:gd name="T5" fmla="*/ 10 h 10"/>
                  <a:gd name="T6" fmla="*/ 34 w 34"/>
                  <a:gd name="T7" fmla="*/ 0 h 10"/>
                  <a:gd name="T8" fmla="*/ 34 w 34"/>
                  <a:gd name="T9" fmla="*/ 0 h 10"/>
                  <a:gd name="T10" fmla="*/ 34 w 34"/>
                  <a:gd name="T11" fmla="*/ 1 h 10"/>
                  <a:gd name="T12" fmla="*/ 0 w 34"/>
                  <a:gd name="T13" fmla="*/ 10 h 10"/>
                  <a:gd name="T14" fmla="*/ 0 w 3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0" name="Freeform 37177"/>
              <p:cNvSpPr>
                <a:spLocks/>
              </p:cNvSpPr>
              <p:nvPr/>
            </p:nvSpPr>
            <p:spPr bwMode="auto">
              <a:xfrm>
                <a:off x="3333" y="2199"/>
                <a:ext cx="109" cy="62"/>
              </a:xfrm>
              <a:custGeom>
                <a:avLst/>
                <a:gdLst>
                  <a:gd name="T0" fmla="*/ 41 w 41"/>
                  <a:gd name="T1" fmla="*/ 23 h 23"/>
                  <a:gd name="T2" fmla="*/ 41 w 41"/>
                  <a:gd name="T3" fmla="*/ 23 h 23"/>
                  <a:gd name="T4" fmla="*/ 0 w 41"/>
                  <a:gd name="T5" fmla="*/ 0 h 23"/>
                  <a:gd name="T6" fmla="*/ 0 w 41"/>
                  <a:gd name="T7" fmla="*/ 0 h 23"/>
                  <a:gd name="T8" fmla="*/ 0 w 41"/>
                  <a:gd name="T9" fmla="*/ 0 h 23"/>
                  <a:gd name="T10" fmla="*/ 41 w 41"/>
                  <a:gd name="T11" fmla="*/ 23 h 23"/>
                  <a:gd name="T12" fmla="*/ 41 w 41"/>
                  <a:gd name="T13" fmla="*/ 23 h 23"/>
                  <a:gd name="T14" fmla="*/ 41 w 41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1" name="Freeform 37178"/>
              <p:cNvSpPr>
                <a:spLocks/>
              </p:cNvSpPr>
              <p:nvPr/>
            </p:nvSpPr>
            <p:spPr bwMode="auto">
              <a:xfrm>
                <a:off x="3346" y="2258"/>
                <a:ext cx="96" cy="3"/>
              </a:xfrm>
              <a:custGeom>
                <a:avLst/>
                <a:gdLst>
                  <a:gd name="T0" fmla="*/ 36 w 36"/>
                  <a:gd name="T1" fmla="*/ 1 h 1"/>
                  <a:gd name="T2" fmla="*/ 36 w 36"/>
                  <a:gd name="T3" fmla="*/ 1 h 1"/>
                  <a:gd name="T4" fmla="*/ 1 w 36"/>
                  <a:gd name="T5" fmla="*/ 1 h 1"/>
                  <a:gd name="T6" fmla="*/ 0 w 36"/>
                  <a:gd name="T7" fmla="*/ 1 h 1"/>
                  <a:gd name="T8" fmla="*/ 1 w 36"/>
                  <a:gd name="T9" fmla="*/ 0 h 1"/>
                  <a:gd name="T10" fmla="*/ 36 w 36"/>
                  <a:gd name="T11" fmla="*/ 1 h 1"/>
                  <a:gd name="T12" fmla="*/ 36 w 36"/>
                  <a:gd name="T13" fmla="*/ 1 h 1"/>
                  <a:gd name="T14" fmla="*/ 36 w 3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">
                    <a:moveTo>
                      <a:pt x="36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2" name="Freeform 37179"/>
              <p:cNvSpPr>
                <a:spLocks/>
              </p:cNvSpPr>
              <p:nvPr/>
            </p:nvSpPr>
            <p:spPr bwMode="auto">
              <a:xfrm>
                <a:off x="3346" y="2258"/>
                <a:ext cx="128" cy="32"/>
              </a:xfrm>
              <a:custGeom>
                <a:avLst/>
                <a:gdLst>
                  <a:gd name="T0" fmla="*/ 47 w 48"/>
                  <a:gd name="T1" fmla="*/ 12 h 12"/>
                  <a:gd name="T2" fmla="*/ 47 w 48"/>
                  <a:gd name="T3" fmla="*/ 12 h 12"/>
                  <a:gd name="T4" fmla="*/ 0 w 48"/>
                  <a:gd name="T5" fmla="*/ 1 h 12"/>
                  <a:gd name="T6" fmla="*/ 0 w 48"/>
                  <a:gd name="T7" fmla="*/ 1 h 12"/>
                  <a:gd name="T8" fmla="*/ 1 w 48"/>
                  <a:gd name="T9" fmla="*/ 0 h 12"/>
                  <a:gd name="T10" fmla="*/ 47 w 48"/>
                  <a:gd name="T11" fmla="*/ 12 h 12"/>
                  <a:gd name="T12" fmla="*/ 48 w 48"/>
                  <a:gd name="T13" fmla="*/ 12 h 12"/>
                  <a:gd name="T14" fmla="*/ 47 w 48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2">
                    <a:moveTo>
                      <a:pt x="47" y="12"/>
                    </a:moveTo>
                    <a:cubicBezTo>
                      <a:pt x="47" y="12"/>
                      <a:pt x="47" y="12"/>
                      <a:pt x="47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7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3" name="Freeform 37180"/>
              <p:cNvSpPr>
                <a:spLocks/>
              </p:cNvSpPr>
              <p:nvPr/>
            </p:nvSpPr>
            <p:spPr bwMode="auto">
              <a:xfrm>
                <a:off x="3472" y="2290"/>
                <a:ext cx="2" cy="105"/>
              </a:xfrm>
              <a:custGeom>
                <a:avLst/>
                <a:gdLst>
                  <a:gd name="T0" fmla="*/ 0 w 1"/>
                  <a:gd name="T1" fmla="*/ 39 h 39"/>
                  <a:gd name="T2" fmla="*/ 0 w 1"/>
                  <a:gd name="T3" fmla="*/ 39 h 39"/>
                  <a:gd name="T4" fmla="*/ 0 w 1"/>
                  <a:gd name="T5" fmla="*/ 39 h 39"/>
                  <a:gd name="T6" fmla="*/ 0 w 1"/>
                  <a:gd name="T7" fmla="*/ 0 h 39"/>
                  <a:gd name="T8" fmla="*/ 0 w 1"/>
                  <a:gd name="T9" fmla="*/ 0 h 39"/>
                  <a:gd name="T10" fmla="*/ 0 w 1"/>
                  <a:gd name="T11" fmla="*/ 0 h 39"/>
                  <a:gd name="T12" fmla="*/ 1 w 1"/>
                  <a:gd name="T13" fmla="*/ 0 h 39"/>
                  <a:gd name="T14" fmla="*/ 0 w 1"/>
                  <a:gd name="T15" fmla="*/ 39 h 39"/>
                  <a:gd name="T16" fmla="*/ 0 w 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4" name="Freeform 37181"/>
              <p:cNvSpPr>
                <a:spLocks/>
              </p:cNvSpPr>
              <p:nvPr/>
            </p:nvSpPr>
            <p:spPr bwMode="auto">
              <a:xfrm>
                <a:off x="3442" y="2261"/>
                <a:ext cx="30" cy="134"/>
              </a:xfrm>
              <a:custGeom>
                <a:avLst/>
                <a:gdLst>
                  <a:gd name="T0" fmla="*/ 11 w 11"/>
                  <a:gd name="T1" fmla="*/ 50 h 50"/>
                  <a:gd name="T2" fmla="*/ 11 w 11"/>
                  <a:gd name="T3" fmla="*/ 50 h 50"/>
                  <a:gd name="T4" fmla="*/ 0 w 11"/>
                  <a:gd name="T5" fmla="*/ 0 h 50"/>
                  <a:gd name="T6" fmla="*/ 0 w 11"/>
                  <a:gd name="T7" fmla="*/ 0 h 50"/>
                  <a:gd name="T8" fmla="*/ 0 w 11"/>
                  <a:gd name="T9" fmla="*/ 0 h 50"/>
                  <a:gd name="T10" fmla="*/ 11 w 11"/>
                  <a:gd name="T11" fmla="*/ 50 h 50"/>
                  <a:gd name="T12" fmla="*/ 11 w 11"/>
                  <a:gd name="T13" fmla="*/ 50 h 50"/>
                  <a:gd name="T14" fmla="*/ 11 w 11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0">
                    <a:moveTo>
                      <a:pt x="11" y="50"/>
                    </a:moveTo>
                    <a:cubicBezTo>
                      <a:pt x="11" y="50"/>
                      <a:pt x="11" y="50"/>
                      <a:pt x="11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5" name="Freeform 37182"/>
              <p:cNvSpPr>
                <a:spLocks/>
              </p:cNvSpPr>
              <p:nvPr/>
            </p:nvSpPr>
            <p:spPr bwMode="auto">
              <a:xfrm>
                <a:off x="3437" y="2261"/>
                <a:ext cx="5" cy="118"/>
              </a:xfrm>
              <a:custGeom>
                <a:avLst/>
                <a:gdLst>
                  <a:gd name="T0" fmla="*/ 1 w 2"/>
                  <a:gd name="T1" fmla="*/ 44 h 44"/>
                  <a:gd name="T2" fmla="*/ 1 w 2"/>
                  <a:gd name="T3" fmla="*/ 44 h 44"/>
                  <a:gd name="T4" fmla="*/ 0 w 2"/>
                  <a:gd name="T5" fmla="*/ 43 h 44"/>
                  <a:gd name="T6" fmla="*/ 2 w 2"/>
                  <a:gd name="T7" fmla="*/ 0 h 44"/>
                  <a:gd name="T8" fmla="*/ 2 w 2"/>
                  <a:gd name="T9" fmla="*/ 0 h 44"/>
                  <a:gd name="T10" fmla="*/ 2 w 2"/>
                  <a:gd name="T11" fmla="*/ 0 h 44"/>
                  <a:gd name="T12" fmla="*/ 1 w 2"/>
                  <a:gd name="T13" fmla="*/ 43 h 44"/>
                  <a:gd name="T14" fmla="*/ 1 w 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4">
                    <a:moveTo>
                      <a:pt x="1" y="44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6" name="Freeform 37183"/>
              <p:cNvSpPr>
                <a:spLocks/>
              </p:cNvSpPr>
              <p:nvPr/>
            </p:nvSpPr>
            <p:spPr bwMode="auto">
              <a:xfrm>
                <a:off x="3407" y="2218"/>
                <a:ext cx="19" cy="134"/>
              </a:xfrm>
              <a:custGeom>
                <a:avLst/>
                <a:gdLst>
                  <a:gd name="T0" fmla="*/ 0 w 7"/>
                  <a:gd name="T1" fmla="*/ 50 h 50"/>
                  <a:gd name="T2" fmla="*/ 0 w 7"/>
                  <a:gd name="T3" fmla="*/ 50 h 50"/>
                  <a:gd name="T4" fmla="*/ 0 w 7"/>
                  <a:gd name="T5" fmla="*/ 50 h 50"/>
                  <a:gd name="T6" fmla="*/ 6 w 7"/>
                  <a:gd name="T7" fmla="*/ 0 h 50"/>
                  <a:gd name="T8" fmla="*/ 6 w 7"/>
                  <a:gd name="T9" fmla="*/ 0 h 50"/>
                  <a:gd name="T10" fmla="*/ 7 w 7"/>
                  <a:gd name="T11" fmla="*/ 0 h 50"/>
                  <a:gd name="T12" fmla="*/ 1 w 7"/>
                  <a:gd name="T13" fmla="*/ 50 h 50"/>
                  <a:gd name="T14" fmla="*/ 0 w 7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7" name="Freeform 37184"/>
              <p:cNvSpPr>
                <a:spLocks/>
              </p:cNvSpPr>
              <p:nvPr/>
            </p:nvSpPr>
            <p:spPr bwMode="auto">
              <a:xfrm>
                <a:off x="3378" y="2290"/>
                <a:ext cx="96" cy="27"/>
              </a:xfrm>
              <a:custGeom>
                <a:avLst/>
                <a:gdLst>
                  <a:gd name="T0" fmla="*/ 0 w 36"/>
                  <a:gd name="T1" fmla="*/ 10 h 10"/>
                  <a:gd name="T2" fmla="*/ 0 w 36"/>
                  <a:gd name="T3" fmla="*/ 10 h 10"/>
                  <a:gd name="T4" fmla="*/ 0 w 36"/>
                  <a:gd name="T5" fmla="*/ 10 h 10"/>
                  <a:gd name="T6" fmla="*/ 35 w 36"/>
                  <a:gd name="T7" fmla="*/ 0 h 10"/>
                  <a:gd name="T8" fmla="*/ 36 w 36"/>
                  <a:gd name="T9" fmla="*/ 0 h 10"/>
                  <a:gd name="T10" fmla="*/ 35 w 36"/>
                  <a:gd name="T11" fmla="*/ 0 h 10"/>
                  <a:gd name="T12" fmla="*/ 0 w 36"/>
                  <a:gd name="T13" fmla="*/ 10 h 10"/>
                  <a:gd name="T14" fmla="*/ 0 w 3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8" name="Freeform 37185"/>
              <p:cNvSpPr>
                <a:spLocks/>
              </p:cNvSpPr>
              <p:nvPr/>
            </p:nvSpPr>
            <p:spPr bwMode="auto">
              <a:xfrm>
                <a:off x="3496" y="2299"/>
                <a:ext cx="5" cy="104"/>
              </a:xfrm>
              <a:custGeom>
                <a:avLst/>
                <a:gdLst>
                  <a:gd name="T0" fmla="*/ 2 w 2"/>
                  <a:gd name="T1" fmla="*/ 39 h 39"/>
                  <a:gd name="T2" fmla="*/ 2 w 2"/>
                  <a:gd name="T3" fmla="*/ 38 h 39"/>
                  <a:gd name="T4" fmla="*/ 0 w 2"/>
                  <a:gd name="T5" fmla="*/ 0 h 39"/>
                  <a:gd name="T6" fmla="*/ 1 w 2"/>
                  <a:gd name="T7" fmla="*/ 0 h 39"/>
                  <a:gd name="T8" fmla="*/ 1 w 2"/>
                  <a:gd name="T9" fmla="*/ 0 h 39"/>
                  <a:gd name="T10" fmla="*/ 2 w 2"/>
                  <a:gd name="T11" fmla="*/ 38 h 39"/>
                  <a:gd name="T12" fmla="*/ 2 w 2"/>
                  <a:gd name="T13" fmla="*/ 39 h 39"/>
                  <a:gd name="T14" fmla="*/ 2 w 2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9">
                    <a:moveTo>
                      <a:pt x="2" y="39"/>
                    </a:moveTo>
                    <a:cubicBezTo>
                      <a:pt x="2" y="39"/>
                      <a:pt x="2" y="39"/>
                      <a:pt x="2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59" name="Freeform 37186"/>
              <p:cNvSpPr>
                <a:spLocks/>
              </p:cNvSpPr>
              <p:nvPr/>
            </p:nvSpPr>
            <p:spPr bwMode="auto">
              <a:xfrm>
                <a:off x="3472" y="2299"/>
                <a:ext cx="27" cy="96"/>
              </a:xfrm>
              <a:custGeom>
                <a:avLst/>
                <a:gdLst>
                  <a:gd name="T0" fmla="*/ 0 w 10"/>
                  <a:gd name="T1" fmla="*/ 36 h 36"/>
                  <a:gd name="T2" fmla="*/ 0 w 10"/>
                  <a:gd name="T3" fmla="*/ 36 h 36"/>
                  <a:gd name="T4" fmla="*/ 0 w 10"/>
                  <a:gd name="T5" fmla="*/ 36 h 36"/>
                  <a:gd name="T6" fmla="*/ 9 w 10"/>
                  <a:gd name="T7" fmla="*/ 0 h 36"/>
                  <a:gd name="T8" fmla="*/ 10 w 10"/>
                  <a:gd name="T9" fmla="*/ 0 h 36"/>
                  <a:gd name="T10" fmla="*/ 10 w 10"/>
                  <a:gd name="T11" fmla="*/ 0 h 36"/>
                  <a:gd name="T12" fmla="*/ 0 w 10"/>
                  <a:gd name="T13" fmla="*/ 36 h 36"/>
                  <a:gd name="T14" fmla="*/ 0 w 10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6" name="Group 37388"/>
            <p:cNvGrpSpPr>
              <a:grpSpLocks/>
            </p:cNvGrpSpPr>
            <p:nvPr/>
          </p:nvGrpSpPr>
          <p:grpSpPr bwMode="auto">
            <a:xfrm>
              <a:off x="3319" y="1801"/>
              <a:ext cx="820" cy="619"/>
              <a:chOff x="3319" y="1801"/>
              <a:chExt cx="820" cy="619"/>
            </a:xfrm>
          </p:grpSpPr>
          <p:sp>
            <p:nvSpPr>
              <p:cNvPr id="48060" name="Freeform 37188"/>
              <p:cNvSpPr>
                <a:spLocks/>
              </p:cNvSpPr>
              <p:nvPr/>
            </p:nvSpPr>
            <p:spPr bwMode="auto">
              <a:xfrm>
                <a:off x="3472" y="2309"/>
                <a:ext cx="64" cy="86"/>
              </a:xfrm>
              <a:custGeom>
                <a:avLst/>
                <a:gdLst>
                  <a:gd name="T0" fmla="*/ 0 w 24"/>
                  <a:gd name="T1" fmla="*/ 32 h 32"/>
                  <a:gd name="T2" fmla="*/ 0 w 24"/>
                  <a:gd name="T3" fmla="*/ 32 h 32"/>
                  <a:gd name="T4" fmla="*/ 0 w 24"/>
                  <a:gd name="T5" fmla="*/ 31 h 32"/>
                  <a:gd name="T6" fmla="*/ 23 w 24"/>
                  <a:gd name="T7" fmla="*/ 0 h 32"/>
                  <a:gd name="T8" fmla="*/ 24 w 24"/>
                  <a:gd name="T9" fmla="*/ 0 h 32"/>
                  <a:gd name="T10" fmla="*/ 24 w 24"/>
                  <a:gd name="T11" fmla="*/ 0 h 32"/>
                  <a:gd name="T12" fmla="*/ 0 w 24"/>
                  <a:gd name="T13" fmla="*/ 32 h 32"/>
                  <a:gd name="T14" fmla="*/ 0 w 2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1" name="Freeform 37189"/>
              <p:cNvSpPr>
                <a:spLocks/>
              </p:cNvSpPr>
              <p:nvPr/>
            </p:nvSpPr>
            <p:spPr bwMode="auto">
              <a:xfrm>
                <a:off x="3533" y="2309"/>
                <a:ext cx="41" cy="111"/>
              </a:xfrm>
              <a:custGeom>
                <a:avLst/>
                <a:gdLst>
                  <a:gd name="T0" fmla="*/ 15 w 15"/>
                  <a:gd name="T1" fmla="*/ 41 h 41"/>
                  <a:gd name="T2" fmla="*/ 15 w 15"/>
                  <a:gd name="T3" fmla="*/ 40 h 41"/>
                  <a:gd name="T4" fmla="*/ 0 w 15"/>
                  <a:gd name="T5" fmla="*/ 0 h 41"/>
                  <a:gd name="T6" fmla="*/ 1 w 15"/>
                  <a:gd name="T7" fmla="*/ 0 h 41"/>
                  <a:gd name="T8" fmla="*/ 1 w 15"/>
                  <a:gd name="T9" fmla="*/ 0 h 41"/>
                  <a:gd name="T10" fmla="*/ 15 w 15"/>
                  <a:gd name="T11" fmla="*/ 40 h 41"/>
                  <a:gd name="T12" fmla="*/ 15 w 15"/>
                  <a:gd name="T13" fmla="*/ 41 h 41"/>
                  <a:gd name="T14" fmla="*/ 15 w 1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1">
                    <a:moveTo>
                      <a:pt x="15" y="41"/>
                    </a:moveTo>
                    <a:cubicBezTo>
                      <a:pt x="15" y="41"/>
                      <a:pt x="15" y="41"/>
                      <a:pt x="15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2" name="Freeform 37190"/>
              <p:cNvSpPr>
                <a:spLocks/>
              </p:cNvSpPr>
              <p:nvPr/>
            </p:nvSpPr>
            <p:spPr bwMode="auto">
              <a:xfrm>
                <a:off x="3574" y="2290"/>
                <a:ext cx="16" cy="130"/>
              </a:xfrm>
              <a:custGeom>
                <a:avLst/>
                <a:gdLst>
                  <a:gd name="T0" fmla="*/ 0 w 6"/>
                  <a:gd name="T1" fmla="*/ 48 h 48"/>
                  <a:gd name="T2" fmla="*/ 0 w 6"/>
                  <a:gd name="T3" fmla="*/ 48 h 48"/>
                  <a:gd name="T4" fmla="*/ 0 w 6"/>
                  <a:gd name="T5" fmla="*/ 47 h 48"/>
                  <a:gd name="T6" fmla="*/ 6 w 6"/>
                  <a:gd name="T7" fmla="*/ 1 h 48"/>
                  <a:gd name="T8" fmla="*/ 6 w 6"/>
                  <a:gd name="T9" fmla="*/ 0 h 48"/>
                  <a:gd name="T10" fmla="*/ 6 w 6"/>
                  <a:gd name="T11" fmla="*/ 1 h 48"/>
                  <a:gd name="T12" fmla="*/ 0 w 6"/>
                  <a:gd name="T13" fmla="*/ 47 h 48"/>
                  <a:gd name="T14" fmla="*/ 0 w 6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7"/>
                      <a:pt x="0" y="4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3" name="Freeform 37191"/>
              <p:cNvSpPr>
                <a:spLocks/>
              </p:cNvSpPr>
              <p:nvPr/>
            </p:nvSpPr>
            <p:spPr bwMode="auto">
              <a:xfrm>
                <a:off x="3590" y="2290"/>
                <a:ext cx="34" cy="65"/>
              </a:xfrm>
              <a:custGeom>
                <a:avLst/>
                <a:gdLst>
                  <a:gd name="T0" fmla="*/ 13 w 13"/>
                  <a:gd name="T1" fmla="*/ 24 h 24"/>
                  <a:gd name="T2" fmla="*/ 13 w 13"/>
                  <a:gd name="T3" fmla="*/ 23 h 24"/>
                  <a:gd name="T4" fmla="*/ 0 w 13"/>
                  <a:gd name="T5" fmla="*/ 1 h 24"/>
                  <a:gd name="T6" fmla="*/ 0 w 13"/>
                  <a:gd name="T7" fmla="*/ 1 h 24"/>
                  <a:gd name="T8" fmla="*/ 0 w 13"/>
                  <a:gd name="T9" fmla="*/ 1 h 24"/>
                  <a:gd name="T10" fmla="*/ 13 w 13"/>
                  <a:gd name="T11" fmla="*/ 23 h 24"/>
                  <a:gd name="T12" fmla="*/ 13 w 13"/>
                  <a:gd name="T13" fmla="*/ 23 h 24"/>
                  <a:gd name="T14" fmla="*/ 13 w 13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4">
                    <a:moveTo>
                      <a:pt x="13" y="24"/>
                    </a:moveTo>
                    <a:cubicBezTo>
                      <a:pt x="13" y="24"/>
                      <a:pt x="13" y="23"/>
                      <a:pt x="13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4" name="Freeform 37192"/>
              <p:cNvSpPr>
                <a:spLocks/>
              </p:cNvSpPr>
              <p:nvPr/>
            </p:nvSpPr>
            <p:spPr bwMode="auto">
              <a:xfrm>
                <a:off x="3624" y="2352"/>
                <a:ext cx="22" cy="43"/>
              </a:xfrm>
              <a:custGeom>
                <a:avLst/>
                <a:gdLst>
                  <a:gd name="T0" fmla="*/ 8 w 8"/>
                  <a:gd name="T1" fmla="*/ 16 h 16"/>
                  <a:gd name="T2" fmla="*/ 8 w 8"/>
                  <a:gd name="T3" fmla="*/ 16 h 16"/>
                  <a:gd name="T4" fmla="*/ 0 w 8"/>
                  <a:gd name="T5" fmla="*/ 0 h 16"/>
                  <a:gd name="T6" fmla="*/ 0 w 8"/>
                  <a:gd name="T7" fmla="*/ 0 h 16"/>
                  <a:gd name="T8" fmla="*/ 0 w 8"/>
                  <a:gd name="T9" fmla="*/ 0 h 16"/>
                  <a:gd name="T10" fmla="*/ 8 w 8"/>
                  <a:gd name="T11" fmla="*/ 16 h 16"/>
                  <a:gd name="T12" fmla="*/ 8 w 8"/>
                  <a:gd name="T13" fmla="*/ 16 h 16"/>
                  <a:gd name="T14" fmla="*/ 8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5" name="Freeform 37193"/>
              <p:cNvSpPr>
                <a:spLocks/>
              </p:cNvSpPr>
              <p:nvPr/>
            </p:nvSpPr>
            <p:spPr bwMode="auto">
              <a:xfrm>
                <a:off x="3560" y="2307"/>
                <a:ext cx="86" cy="88"/>
              </a:xfrm>
              <a:custGeom>
                <a:avLst/>
                <a:gdLst>
                  <a:gd name="T0" fmla="*/ 32 w 32"/>
                  <a:gd name="T1" fmla="*/ 33 h 33"/>
                  <a:gd name="T2" fmla="*/ 32 w 32"/>
                  <a:gd name="T3" fmla="*/ 33 h 33"/>
                  <a:gd name="T4" fmla="*/ 0 w 32"/>
                  <a:gd name="T5" fmla="*/ 1 h 33"/>
                  <a:gd name="T6" fmla="*/ 0 w 32"/>
                  <a:gd name="T7" fmla="*/ 0 h 33"/>
                  <a:gd name="T8" fmla="*/ 1 w 32"/>
                  <a:gd name="T9" fmla="*/ 0 h 33"/>
                  <a:gd name="T10" fmla="*/ 32 w 32"/>
                  <a:gd name="T11" fmla="*/ 33 h 33"/>
                  <a:gd name="T12" fmla="*/ 32 w 32"/>
                  <a:gd name="T13" fmla="*/ 33 h 33"/>
                  <a:gd name="T14" fmla="*/ 32 w 3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32" y="33"/>
                    </a:moveTo>
                    <a:cubicBezTo>
                      <a:pt x="32" y="33"/>
                      <a:pt x="32" y="33"/>
                      <a:pt x="32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6" name="Freeform 37194"/>
              <p:cNvSpPr>
                <a:spLocks/>
              </p:cNvSpPr>
              <p:nvPr/>
            </p:nvSpPr>
            <p:spPr bwMode="auto">
              <a:xfrm>
                <a:off x="3560" y="2307"/>
                <a:ext cx="14" cy="113"/>
              </a:xfrm>
              <a:custGeom>
                <a:avLst/>
                <a:gdLst>
                  <a:gd name="T0" fmla="*/ 5 w 5"/>
                  <a:gd name="T1" fmla="*/ 42 h 42"/>
                  <a:gd name="T2" fmla="*/ 5 w 5"/>
                  <a:gd name="T3" fmla="*/ 41 h 42"/>
                  <a:gd name="T4" fmla="*/ 0 w 5"/>
                  <a:gd name="T5" fmla="*/ 1 h 42"/>
                  <a:gd name="T6" fmla="*/ 0 w 5"/>
                  <a:gd name="T7" fmla="*/ 0 h 42"/>
                  <a:gd name="T8" fmla="*/ 1 w 5"/>
                  <a:gd name="T9" fmla="*/ 1 h 42"/>
                  <a:gd name="T10" fmla="*/ 5 w 5"/>
                  <a:gd name="T11" fmla="*/ 41 h 42"/>
                  <a:gd name="T12" fmla="*/ 5 w 5"/>
                  <a:gd name="T13" fmla="*/ 42 h 42"/>
                  <a:gd name="T14" fmla="*/ 5 w 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2">
                    <a:moveTo>
                      <a:pt x="5" y="42"/>
                    </a:moveTo>
                    <a:cubicBezTo>
                      <a:pt x="5" y="42"/>
                      <a:pt x="5" y="42"/>
                      <a:pt x="5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7" name="Freeform 37195"/>
              <p:cNvSpPr>
                <a:spLocks/>
              </p:cNvSpPr>
              <p:nvPr/>
            </p:nvSpPr>
            <p:spPr bwMode="auto">
              <a:xfrm>
                <a:off x="3496" y="2299"/>
                <a:ext cx="78" cy="121"/>
              </a:xfrm>
              <a:custGeom>
                <a:avLst/>
                <a:gdLst>
                  <a:gd name="T0" fmla="*/ 29 w 29"/>
                  <a:gd name="T1" fmla="*/ 45 h 45"/>
                  <a:gd name="T2" fmla="*/ 29 w 29"/>
                  <a:gd name="T3" fmla="*/ 45 h 45"/>
                  <a:gd name="T4" fmla="*/ 0 w 29"/>
                  <a:gd name="T5" fmla="*/ 0 h 45"/>
                  <a:gd name="T6" fmla="*/ 1 w 29"/>
                  <a:gd name="T7" fmla="*/ 0 h 45"/>
                  <a:gd name="T8" fmla="*/ 1 w 29"/>
                  <a:gd name="T9" fmla="*/ 0 h 45"/>
                  <a:gd name="T10" fmla="*/ 29 w 29"/>
                  <a:gd name="T11" fmla="*/ 44 h 45"/>
                  <a:gd name="T12" fmla="*/ 29 w 29"/>
                  <a:gd name="T13" fmla="*/ 45 h 45"/>
                  <a:gd name="T14" fmla="*/ 29 w 29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5">
                    <a:moveTo>
                      <a:pt x="29" y="45"/>
                    </a:moveTo>
                    <a:cubicBezTo>
                      <a:pt x="29" y="45"/>
                      <a:pt x="29" y="45"/>
                      <a:pt x="29" y="4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8" name="Freeform 37196"/>
              <p:cNvSpPr>
                <a:spLocks/>
              </p:cNvSpPr>
              <p:nvPr/>
            </p:nvSpPr>
            <p:spPr bwMode="auto">
              <a:xfrm>
                <a:off x="3496" y="2299"/>
                <a:ext cx="43" cy="113"/>
              </a:xfrm>
              <a:custGeom>
                <a:avLst/>
                <a:gdLst>
                  <a:gd name="T0" fmla="*/ 16 w 16"/>
                  <a:gd name="T1" fmla="*/ 42 h 42"/>
                  <a:gd name="T2" fmla="*/ 16 w 16"/>
                  <a:gd name="T3" fmla="*/ 41 h 42"/>
                  <a:gd name="T4" fmla="*/ 0 w 16"/>
                  <a:gd name="T5" fmla="*/ 0 h 42"/>
                  <a:gd name="T6" fmla="*/ 1 w 16"/>
                  <a:gd name="T7" fmla="*/ 0 h 42"/>
                  <a:gd name="T8" fmla="*/ 1 w 16"/>
                  <a:gd name="T9" fmla="*/ 0 h 42"/>
                  <a:gd name="T10" fmla="*/ 16 w 16"/>
                  <a:gd name="T11" fmla="*/ 41 h 42"/>
                  <a:gd name="T12" fmla="*/ 16 w 16"/>
                  <a:gd name="T13" fmla="*/ 42 h 42"/>
                  <a:gd name="T14" fmla="*/ 16 w 1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2">
                    <a:moveTo>
                      <a:pt x="16" y="42"/>
                    </a:moveTo>
                    <a:cubicBezTo>
                      <a:pt x="16" y="42"/>
                      <a:pt x="16" y="42"/>
                      <a:pt x="16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69" name="Freeform 37197"/>
              <p:cNvSpPr>
                <a:spLocks/>
              </p:cNvSpPr>
              <p:nvPr/>
            </p:nvSpPr>
            <p:spPr bwMode="auto">
              <a:xfrm>
                <a:off x="3533" y="2309"/>
                <a:ext cx="6" cy="103"/>
              </a:xfrm>
              <a:custGeom>
                <a:avLst/>
                <a:gdLst>
                  <a:gd name="T0" fmla="*/ 2 w 2"/>
                  <a:gd name="T1" fmla="*/ 38 h 38"/>
                  <a:gd name="T2" fmla="*/ 2 w 2"/>
                  <a:gd name="T3" fmla="*/ 37 h 38"/>
                  <a:gd name="T4" fmla="*/ 0 w 2"/>
                  <a:gd name="T5" fmla="*/ 0 h 38"/>
                  <a:gd name="T6" fmla="*/ 1 w 2"/>
                  <a:gd name="T7" fmla="*/ 0 h 38"/>
                  <a:gd name="T8" fmla="*/ 1 w 2"/>
                  <a:gd name="T9" fmla="*/ 0 h 38"/>
                  <a:gd name="T10" fmla="*/ 2 w 2"/>
                  <a:gd name="T11" fmla="*/ 37 h 38"/>
                  <a:gd name="T12" fmla="*/ 2 w 2"/>
                  <a:gd name="T13" fmla="*/ 38 h 38"/>
                  <a:gd name="T14" fmla="*/ 2 w 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8">
                    <a:moveTo>
                      <a:pt x="2" y="38"/>
                    </a:moveTo>
                    <a:cubicBezTo>
                      <a:pt x="2" y="38"/>
                      <a:pt x="2" y="37"/>
                      <a:pt x="2" y="3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0" name="Freeform 37198"/>
              <p:cNvSpPr>
                <a:spLocks/>
              </p:cNvSpPr>
              <p:nvPr/>
            </p:nvSpPr>
            <p:spPr bwMode="auto">
              <a:xfrm>
                <a:off x="3560" y="2307"/>
                <a:ext cx="56" cy="105"/>
              </a:xfrm>
              <a:custGeom>
                <a:avLst/>
                <a:gdLst>
                  <a:gd name="T0" fmla="*/ 21 w 21"/>
                  <a:gd name="T1" fmla="*/ 39 h 39"/>
                  <a:gd name="T2" fmla="*/ 20 w 21"/>
                  <a:gd name="T3" fmla="*/ 39 h 39"/>
                  <a:gd name="T4" fmla="*/ 0 w 21"/>
                  <a:gd name="T5" fmla="*/ 1 h 39"/>
                  <a:gd name="T6" fmla="*/ 0 w 21"/>
                  <a:gd name="T7" fmla="*/ 0 h 39"/>
                  <a:gd name="T8" fmla="*/ 1 w 21"/>
                  <a:gd name="T9" fmla="*/ 0 h 39"/>
                  <a:gd name="T10" fmla="*/ 21 w 21"/>
                  <a:gd name="T11" fmla="*/ 39 h 39"/>
                  <a:gd name="T12" fmla="*/ 21 w 21"/>
                  <a:gd name="T13" fmla="*/ 39 h 39"/>
                  <a:gd name="T14" fmla="*/ 21 w 21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9">
                    <a:moveTo>
                      <a:pt x="21" y="39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1" name="Freeform 37199"/>
              <p:cNvSpPr>
                <a:spLocks/>
              </p:cNvSpPr>
              <p:nvPr/>
            </p:nvSpPr>
            <p:spPr bwMode="auto">
              <a:xfrm>
                <a:off x="3533" y="2309"/>
                <a:ext cx="83" cy="103"/>
              </a:xfrm>
              <a:custGeom>
                <a:avLst/>
                <a:gdLst>
                  <a:gd name="T0" fmla="*/ 31 w 31"/>
                  <a:gd name="T1" fmla="*/ 38 h 38"/>
                  <a:gd name="T2" fmla="*/ 30 w 31"/>
                  <a:gd name="T3" fmla="*/ 38 h 38"/>
                  <a:gd name="T4" fmla="*/ 0 w 31"/>
                  <a:gd name="T5" fmla="*/ 0 h 38"/>
                  <a:gd name="T6" fmla="*/ 0 w 31"/>
                  <a:gd name="T7" fmla="*/ 0 h 38"/>
                  <a:gd name="T8" fmla="*/ 1 w 31"/>
                  <a:gd name="T9" fmla="*/ 0 h 38"/>
                  <a:gd name="T10" fmla="*/ 31 w 31"/>
                  <a:gd name="T11" fmla="*/ 38 h 38"/>
                  <a:gd name="T12" fmla="*/ 31 w 31"/>
                  <a:gd name="T13" fmla="*/ 38 h 38"/>
                  <a:gd name="T14" fmla="*/ 31 w 31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8">
                    <a:moveTo>
                      <a:pt x="31" y="38"/>
                    </a:moveTo>
                    <a:cubicBezTo>
                      <a:pt x="30" y="38"/>
                      <a:pt x="30" y="38"/>
                      <a:pt x="30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2" name="Freeform 37200"/>
              <p:cNvSpPr>
                <a:spLocks/>
              </p:cNvSpPr>
              <p:nvPr/>
            </p:nvSpPr>
            <p:spPr bwMode="auto">
              <a:xfrm>
                <a:off x="3501" y="2307"/>
                <a:ext cx="62" cy="96"/>
              </a:xfrm>
              <a:custGeom>
                <a:avLst/>
                <a:gdLst>
                  <a:gd name="T0" fmla="*/ 0 w 23"/>
                  <a:gd name="T1" fmla="*/ 36 h 36"/>
                  <a:gd name="T2" fmla="*/ 0 w 23"/>
                  <a:gd name="T3" fmla="*/ 36 h 36"/>
                  <a:gd name="T4" fmla="*/ 0 w 23"/>
                  <a:gd name="T5" fmla="*/ 35 h 36"/>
                  <a:gd name="T6" fmla="*/ 22 w 23"/>
                  <a:gd name="T7" fmla="*/ 0 h 36"/>
                  <a:gd name="T8" fmla="*/ 23 w 23"/>
                  <a:gd name="T9" fmla="*/ 0 h 36"/>
                  <a:gd name="T10" fmla="*/ 23 w 23"/>
                  <a:gd name="T11" fmla="*/ 1 h 36"/>
                  <a:gd name="T12" fmla="*/ 0 w 23"/>
                  <a:gd name="T13" fmla="*/ 36 h 36"/>
                  <a:gd name="T14" fmla="*/ 0 w 23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5"/>
                      <a:pt x="0" y="3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3" name="Freeform 37201"/>
              <p:cNvSpPr>
                <a:spLocks/>
              </p:cNvSpPr>
              <p:nvPr/>
            </p:nvSpPr>
            <p:spPr bwMode="auto">
              <a:xfrm>
                <a:off x="3472" y="2290"/>
                <a:ext cx="67" cy="122"/>
              </a:xfrm>
              <a:custGeom>
                <a:avLst/>
                <a:gdLst>
                  <a:gd name="T0" fmla="*/ 25 w 25"/>
                  <a:gd name="T1" fmla="*/ 45 h 45"/>
                  <a:gd name="T2" fmla="*/ 25 w 25"/>
                  <a:gd name="T3" fmla="*/ 44 h 45"/>
                  <a:gd name="T4" fmla="*/ 0 w 25"/>
                  <a:gd name="T5" fmla="*/ 0 h 45"/>
                  <a:gd name="T6" fmla="*/ 0 w 25"/>
                  <a:gd name="T7" fmla="*/ 0 h 45"/>
                  <a:gd name="T8" fmla="*/ 1 w 25"/>
                  <a:gd name="T9" fmla="*/ 0 h 45"/>
                  <a:gd name="T10" fmla="*/ 25 w 25"/>
                  <a:gd name="T11" fmla="*/ 44 h 45"/>
                  <a:gd name="T12" fmla="*/ 25 w 25"/>
                  <a:gd name="T13" fmla="*/ 45 h 45"/>
                  <a:gd name="T14" fmla="*/ 25 w 2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5">
                    <a:moveTo>
                      <a:pt x="25" y="45"/>
                    </a:moveTo>
                    <a:cubicBezTo>
                      <a:pt x="25" y="45"/>
                      <a:pt x="25" y="45"/>
                      <a:pt x="25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4" name="Freeform 37202"/>
              <p:cNvSpPr>
                <a:spLocks/>
              </p:cNvSpPr>
              <p:nvPr/>
            </p:nvSpPr>
            <p:spPr bwMode="auto">
              <a:xfrm>
                <a:off x="3539" y="2290"/>
                <a:ext cx="51" cy="122"/>
              </a:xfrm>
              <a:custGeom>
                <a:avLst/>
                <a:gdLst>
                  <a:gd name="T0" fmla="*/ 0 w 19"/>
                  <a:gd name="T1" fmla="*/ 45 h 45"/>
                  <a:gd name="T2" fmla="*/ 0 w 19"/>
                  <a:gd name="T3" fmla="*/ 45 h 45"/>
                  <a:gd name="T4" fmla="*/ 0 w 19"/>
                  <a:gd name="T5" fmla="*/ 44 h 45"/>
                  <a:gd name="T6" fmla="*/ 19 w 19"/>
                  <a:gd name="T7" fmla="*/ 1 h 45"/>
                  <a:gd name="T8" fmla="*/ 19 w 19"/>
                  <a:gd name="T9" fmla="*/ 1 h 45"/>
                  <a:gd name="T10" fmla="*/ 19 w 19"/>
                  <a:gd name="T11" fmla="*/ 1 h 45"/>
                  <a:gd name="T12" fmla="*/ 0 w 19"/>
                  <a:gd name="T13" fmla="*/ 44 h 45"/>
                  <a:gd name="T14" fmla="*/ 0 w 19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5" name="Freeform 37203"/>
              <p:cNvSpPr>
                <a:spLocks/>
              </p:cNvSpPr>
              <p:nvPr/>
            </p:nvSpPr>
            <p:spPr bwMode="auto">
              <a:xfrm>
                <a:off x="3333" y="2199"/>
                <a:ext cx="93" cy="19"/>
              </a:xfrm>
              <a:custGeom>
                <a:avLst/>
                <a:gdLst>
                  <a:gd name="T0" fmla="*/ 34 w 35"/>
                  <a:gd name="T1" fmla="*/ 7 h 7"/>
                  <a:gd name="T2" fmla="*/ 34 w 35"/>
                  <a:gd name="T3" fmla="*/ 7 h 7"/>
                  <a:gd name="T4" fmla="*/ 0 w 35"/>
                  <a:gd name="T5" fmla="*/ 0 h 7"/>
                  <a:gd name="T6" fmla="*/ 0 w 35"/>
                  <a:gd name="T7" fmla="*/ 0 h 7"/>
                  <a:gd name="T8" fmla="*/ 0 w 35"/>
                  <a:gd name="T9" fmla="*/ 0 h 7"/>
                  <a:gd name="T10" fmla="*/ 34 w 35"/>
                  <a:gd name="T11" fmla="*/ 7 h 7"/>
                  <a:gd name="T12" fmla="*/ 35 w 35"/>
                  <a:gd name="T13" fmla="*/ 7 h 7"/>
                  <a:gd name="T14" fmla="*/ 34 w 3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34" y="7"/>
                    </a:moveTo>
                    <a:cubicBezTo>
                      <a:pt x="34" y="7"/>
                      <a:pt x="34" y="7"/>
                      <a:pt x="34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4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6" name="Freeform 37204"/>
              <p:cNvSpPr>
                <a:spLocks/>
              </p:cNvSpPr>
              <p:nvPr/>
            </p:nvSpPr>
            <p:spPr bwMode="auto">
              <a:xfrm>
                <a:off x="3327" y="2116"/>
                <a:ext cx="99" cy="102"/>
              </a:xfrm>
              <a:custGeom>
                <a:avLst/>
                <a:gdLst>
                  <a:gd name="T0" fmla="*/ 36 w 37"/>
                  <a:gd name="T1" fmla="*/ 38 h 38"/>
                  <a:gd name="T2" fmla="*/ 36 w 37"/>
                  <a:gd name="T3" fmla="*/ 38 h 38"/>
                  <a:gd name="T4" fmla="*/ 0 w 37"/>
                  <a:gd name="T5" fmla="*/ 0 h 38"/>
                  <a:gd name="T6" fmla="*/ 0 w 37"/>
                  <a:gd name="T7" fmla="*/ 0 h 38"/>
                  <a:gd name="T8" fmla="*/ 0 w 37"/>
                  <a:gd name="T9" fmla="*/ 0 h 38"/>
                  <a:gd name="T10" fmla="*/ 37 w 37"/>
                  <a:gd name="T11" fmla="*/ 38 h 38"/>
                  <a:gd name="T12" fmla="*/ 37 w 37"/>
                  <a:gd name="T13" fmla="*/ 38 h 38"/>
                  <a:gd name="T14" fmla="*/ 36 w 37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8">
                    <a:moveTo>
                      <a:pt x="36" y="38"/>
                    </a:moveTo>
                    <a:cubicBezTo>
                      <a:pt x="36" y="38"/>
                      <a:pt x="36" y="38"/>
                      <a:pt x="36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6" y="38"/>
                      <a:pt x="36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7" name="Freeform 37205"/>
              <p:cNvSpPr>
                <a:spLocks/>
              </p:cNvSpPr>
              <p:nvPr/>
            </p:nvSpPr>
            <p:spPr bwMode="auto">
              <a:xfrm>
                <a:off x="3362" y="2099"/>
                <a:ext cx="62" cy="76"/>
              </a:xfrm>
              <a:custGeom>
                <a:avLst/>
                <a:gdLst>
                  <a:gd name="T0" fmla="*/ 23 w 23"/>
                  <a:gd name="T1" fmla="*/ 28 h 28"/>
                  <a:gd name="T2" fmla="*/ 22 w 23"/>
                  <a:gd name="T3" fmla="*/ 28 h 28"/>
                  <a:gd name="T4" fmla="*/ 0 w 23"/>
                  <a:gd name="T5" fmla="*/ 0 h 28"/>
                  <a:gd name="T6" fmla="*/ 0 w 23"/>
                  <a:gd name="T7" fmla="*/ 0 h 28"/>
                  <a:gd name="T8" fmla="*/ 0 w 23"/>
                  <a:gd name="T9" fmla="*/ 0 h 28"/>
                  <a:gd name="T10" fmla="*/ 23 w 23"/>
                  <a:gd name="T11" fmla="*/ 27 h 28"/>
                  <a:gd name="T12" fmla="*/ 23 w 23"/>
                  <a:gd name="T13" fmla="*/ 28 h 28"/>
                  <a:gd name="T14" fmla="*/ 23 w 23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3" y="28"/>
                    </a:moveTo>
                    <a:cubicBezTo>
                      <a:pt x="23" y="28"/>
                      <a:pt x="22" y="28"/>
                      <a:pt x="22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8" name="Freeform 37206"/>
              <p:cNvSpPr>
                <a:spLocks/>
              </p:cNvSpPr>
              <p:nvPr/>
            </p:nvSpPr>
            <p:spPr bwMode="auto">
              <a:xfrm>
                <a:off x="3362" y="2099"/>
                <a:ext cx="64" cy="119"/>
              </a:xfrm>
              <a:custGeom>
                <a:avLst/>
                <a:gdLst>
                  <a:gd name="T0" fmla="*/ 23 w 24"/>
                  <a:gd name="T1" fmla="*/ 44 h 44"/>
                  <a:gd name="T2" fmla="*/ 23 w 24"/>
                  <a:gd name="T3" fmla="*/ 44 h 44"/>
                  <a:gd name="T4" fmla="*/ 0 w 24"/>
                  <a:gd name="T5" fmla="*/ 0 h 44"/>
                  <a:gd name="T6" fmla="*/ 0 w 24"/>
                  <a:gd name="T7" fmla="*/ 0 h 44"/>
                  <a:gd name="T8" fmla="*/ 0 w 24"/>
                  <a:gd name="T9" fmla="*/ 0 h 44"/>
                  <a:gd name="T10" fmla="*/ 24 w 24"/>
                  <a:gd name="T11" fmla="*/ 44 h 44"/>
                  <a:gd name="T12" fmla="*/ 24 w 24"/>
                  <a:gd name="T13" fmla="*/ 44 h 44"/>
                  <a:gd name="T14" fmla="*/ 23 w 2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44">
                    <a:moveTo>
                      <a:pt x="23" y="44"/>
                    </a:moveTo>
                    <a:cubicBezTo>
                      <a:pt x="23" y="44"/>
                      <a:pt x="23" y="44"/>
                      <a:pt x="23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3" y="44"/>
                      <a:pt x="23" y="44"/>
                      <a:pt x="23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79" name="Freeform 37207"/>
              <p:cNvSpPr>
                <a:spLocks/>
              </p:cNvSpPr>
              <p:nvPr/>
            </p:nvSpPr>
            <p:spPr bwMode="auto">
              <a:xfrm>
                <a:off x="3322" y="2027"/>
                <a:ext cx="43" cy="72"/>
              </a:xfrm>
              <a:custGeom>
                <a:avLst/>
                <a:gdLst>
                  <a:gd name="T0" fmla="*/ 15 w 16"/>
                  <a:gd name="T1" fmla="*/ 27 h 27"/>
                  <a:gd name="T2" fmla="*/ 15 w 16"/>
                  <a:gd name="T3" fmla="*/ 27 h 27"/>
                  <a:gd name="T4" fmla="*/ 0 w 16"/>
                  <a:gd name="T5" fmla="*/ 1 h 27"/>
                  <a:gd name="T6" fmla="*/ 0 w 16"/>
                  <a:gd name="T7" fmla="*/ 0 h 27"/>
                  <a:gd name="T8" fmla="*/ 1 w 16"/>
                  <a:gd name="T9" fmla="*/ 1 h 27"/>
                  <a:gd name="T10" fmla="*/ 15 w 16"/>
                  <a:gd name="T11" fmla="*/ 27 h 27"/>
                  <a:gd name="T12" fmla="*/ 15 w 16"/>
                  <a:gd name="T13" fmla="*/ 27 h 27"/>
                  <a:gd name="T14" fmla="*/ 15 w 1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7">
                    <a:moveTo>
                      <a:pt x="15" y="27"/>
                    </a:moveTo>
                    <a:cubicBezTo>
                      <a:pt x="15" y="27"/>
                      <a:pt x="15" y="27"/>
                      <a:pt x="15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0" name="Freeform 37208"/>
              <p:cNvSpPr>
                <a:spLocks/>
              </p:cNvSpPr>
              <p:nvPr/>
            </p:nvSpPr>
            <p:spPr bwMode="auto">
              <a:xfrm>
                <a:off x="3327" y="2035"/>
                <a:ext cx="91" cy="81"/>
              </a:xfrm>
              <a:custGeom>
                <a:avLst/>
                <a:gdLst>
                  <a:gd name="T0" fmla="*/ 0 w 34"/>
                  <a:gd name="T1" fmla="*/ 30 h 30"/>
                  <a:gd name="T2" fmla="*/ 0 w 34"/>
                  <a:gd name="T3" fmla="*/ 30 h 30"/>
                  <a:gd name="T4" fmla="*/ 0 w 34"/>
                  <a:gd name="T5" fmla="*/ 30 h 30"/>
                  <a:gd name="T6" fmla="*/ 33 w 34"/>
                  <a:gd name="T7" fmla="*/ 0 h 30"/>
                  <a:gd name="T8" fmla="*/ 34 w 34"/>
                  <a:gd name="T9" fmla="*/ 0 h 30"/>
                  <a:gd name="T10" fmla="*/ 34 w 34"/>
                  <a:gd name="T11" fmla="*/ 0 h 30"/>
                  <a:gd name="T12" fmla="*/ 0 w 34"/>
                  <a:gd name="T13" fmla="*/ 30 h 30"/>
                  <a:gd name="T14" fmla="*/ 0 w 3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1" name="Freeform 37209"/>
              <p:cNvSpPr>
                <a:spLocks/>
              </p:cNvSpPr>
              <p:nvPr/>
            </p:nvSpPr>
            <p:spPr bwMode="auto">
              <a:xfrm>
                <a:off x="3327" y="1997"/>
                <a:ext cx="67" cy="119"/>
              </a:xfrm>
              <a:custGeom>
                <a:avLst/>
                <a:gdLst>
                  <a:gd name="T0" fmla="*/ 0 w 25"/>
                  <a:gd name="T1" fmla="*/ 44 h 44"/>
                  <a:gd name="T2" fmla="*/ 0 w 25"/>
                  <a:gd name="T3" fmla="*/ 44 h 44"/>
                  <a:gd name="T4" fmla="*/ 0 w 25"/>
                  <a:gd name="T5" fmla="*/ 44 h 44"/>
                  <a:gd name="T6" fmla="*/ 24 w 25"/>
                  <a:gd name="T7" fmla="*/ 0 h 44"/>
                  <a:gd name="T8" fmla="*/ 25 w 25"/>
                  <a:gd name="T9" fmla="*/ 0 h 44"/>
                  <a:gd name="T10" fmla="*/ 25 w 25"/>
                  <a:gd name="T11" fmla="*/ 1 h 44"/>
                  <a:gd name="T12" fmla="*/ 0 w 25"/>
                  <a:gd name="T13" fmla="*/ 44 h 44"/>
                  <a:gd name="T14" fmla="*/ 0 w 25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4">
                    <a:moveTo>
                      <a:pt x="0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2" name="Freeform 37210"/>
              <p:cNvSpPr>
                <a:spLocks/>
              </p:cNvSpPr>
              <p:nvPr/>
            </p:nvSpPr>
            <p:spPr bwMode="auto">
              <a:xfrm>
                <a:off x="3357" y="2035"/>
                <a:ext cx="61" cy="99"/>
              </a:xfrm>
              <a:custGeom>
                <a:avLst/>
                <a:gdLst>
                  <a:gd name="T0" fmla="*/ 0 w 23"/>
                  <a:gd name="T1" fmla="*/ 37 h 37"/>
                  <a:gd name="T2" fmla="*/ 0 w 23"/>
                  <a:gd name="T3" fmla="*/ 37 h 37"/>
                  <a:gd name="T4" fmla="*/ 0 w 23"/>
                  <a:gd name="T5" fmla="*/ 37 h 37"/>
                  <a:gd name="T6" fmla="*/ 22 w 23"/>
                  <a:gd name="T7" fmla="*/ 0 h 37"/>
                  <a:gd name="T8" fmla="*/ 23 w 23"/>
                  <a:gd name="T9" fmla="*/ 0 h 37"/>
                  <a:gd name="T10" fmla="*/ 23 w 23"/>
                  <a:gd name="T11" fmla="*/ 0 h 37"/>
                  <a:gd name="T12" fmla="*/ 0 w 23"/>
                  <a:gd name="T13" fmla="*/ 37 h 37"/>
                  <a:gd name="T14" fmla="*/ 0 w 23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3" name="Freeform 37211"/>
              <p:cNvSpPr>
                <a:spLocks/>
              </p:cNvSpPr>
              <p:nvPr/>
            </p:nvSpPr>
            <p:spPr bwMode="auto">
              <a:xfrm>
                <a:off x="3322" y="2027"/>
                <a:ext cx="37" cy="107"/>
              </a:xfrm>
              <a:custGeom>
                <a:avLst/>
                <a:gdLst>
                  <a:gd name="T0" fmla="*/ 13 w 14"/>
                  <a:gd name="T1" fmla="*/ 40 h 40"/>
                  <a:gd name="T2" fmla="*/ 13 w 14"/>
                  <a:gd name="T3" fmla="*/ 40 h 40"/>
                  <a:gd name="T4" fmla="*/ 0 w 14"/>
                  <a:gd name="T5" fmla="*/ 1 h 40"/>
                  <a:gd name="T6" fmla="*/ 1 w 14"/>
                  <a:gd name="T7" fmla="*/ 0 h 40"/>
                  <a:gd name="T8" fmla="*/ 1 w 14"/>
                  <a:gd name="T9" fmla="*/ 1 h 40"/>
                  <a:gd name="T10" fmla="*/ 14 w 14"/>
                  <a:gd name="T11" fmla="*/ 40 h 40"/>
                  <a:gd name="T12" fmla="*/ 13 w 14"/>
                  <a:gd name="T13" fmla="*/ 40 h 40"/>
                  <a:gd name="T14" fmla="*/ 13 w 14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13" y="40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4" name="Freeform 37212"/>
              <p:cNvSpPr>
                <a:spLocks/>
              </p:cNvSpPr>
              <p:nvPr/>
            </p:nvSpPr>
            <p:spPr bwMode="auto">
              <a:xfrm>
                <a:off x="3333" y="2132"/>
                <a:ext cx="26" cy="67"/>
              </a:xfrm>
              <a:custGeom>
                <a:avLst/>
                <a:gdLst>
                  <a:gd name="T0" fmla="*/ 0 w 10"/>
                  <a:gd name="T1" fmla="*/ 25 h 25"/>
                  <a:gd name="T2" fmla="*/ 0 w 10"/>
                  <a:gd name="T3" fmla="*/ 25 h 25"/>
                  <a:gd name="T4" fmla="*/ 0 w 10"/>
                  <a:gd name="T5" fmla="*/ 25 h 25"/>
                  <a:gd name="T6" fmla="*/ 9 w 10"/>
                  <a:gd name="T7" fmla="*/ 1 h 25"/>
                  <a:gd name="T8" fmla="*/ 9 w 10"/>
                  <a:gd name="T9" fmla="*/ 0 h 25"/>
                  <a:gd name="T10" fmla="*/ 10 w 10"/>
                  <a:gd name="T11" fmla="*/ 1 h 25"/>
                  <a:gd name="T12" fmla="*/ 0 w 10"/>
                  <a:gd name="T13" fmla="*/ 25 h 25"/>
                  <a:gd name="T14" fmla="*/ 0 w 1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5" name="Freeform 37213"/>
              <p:cNvSpPr>
                <a:spLocks/>
              </p:cNvSpPr>
              <p:nvPr/>
            </p:nvSpPr>
            <p:spPr bwMode="auto">
              <a:xfrm>
                <a:off x="3333" y="2099"/>
                <a:ext cx="32" cy="100"/>
              </a:xfrm>
              <a:custGeom>
                <a:avLst/>
                <a:gdLst>
                  <a:gd name="T0" fmla="*/ 0 w 12"/>
                  <a:gd name="T1" fmla="*/ 37 h 37"/>
                  <a:gd name="T2" fmla="*/ 0 w 12"/>
                  <a:gd name="T3" fmla="*/ 37 h 37"/>
                  <a:gd name="T4" fmla="*/ 0 w 12"/>
                  <a:gd name="T5" fmla="*/ 37 h 37"/>
                  <a:gd name="T6" fmla="*/ 11 w 12"/>
                  <a:gd name="T7" fmla="*/ 0 h 37"/>
                  <a:gd name="T8" fmla="*/ 11 w 12"/>
                  <a:gd name="T9" fmla="*/ 0 h 37"/>
                  <a:gd name="T10" fmla="*/ 11 w 12"/>
                  <a:gd name="T11" fmla="*/ 0 h 37"/>
                  <a:gd name="T12" fmla="*/ 0 w 12"/>
                  <a:gd name="T13" fmla="*/ 37 h 37"/>
                  <a:gd name="T14" fmla="*/ 0 w 12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1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6" name="Freeform 37214"/>
              <p:cNvSpPr>
                <a:spLocks/>
              </p:cNvSpPr>
              <p:nvPr/>
            </p:nvSpPr>
            <p:spPr bwMode="auto">
              <a:xfrm>
                <a:off x="3357" y="2132"/>
                <a:ext cx="85" cy="129"/>
              </a:xfrm>
              <a:custGeom>
                <a:avLst/>
                <a:gdLst>
                  <a:gd name="T0" fmla="*/ 32 w 32"/>
                  <a:gd name="T1" fmla="*/ 48 h 48"/>
                  <a:gd name="T2" fmla="*/ 32 w 32"/>
                  <a:gd name="T3" fmla="*/ 48 h 48"/>
                  <a:gd name="T4" fmla="*/ 0 w 32"/>
                  <a:gd name="T5" fmla="*/ 1 h 48"/>
                  <a:gd name="T6" fmla="*/ 0 w 32"/>
                  <a:gd name="T7" fmla="*/ 0 h 48"/>
                  <a:gd name="T8" fmla="*/ 0 w 32"/>
                  <a:gd name="T9" fmla="*/ 1 h 48"/>
                  <a:gd name="T10" fmla="*/ 32 w 32"/>
                  <a:gd name="T11" fmla="*/ 48 h 48"/>
                  <a:gd name="T12" fmla="*/ 32 w 32"/>
                  <a:gd name="T13" fmla="*/ 48 h 48"/>
                  <a:gd name="T14" fmla="*/ 32 w 32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8">
                    <a:moveTo>
                      <a:pt x="32" y="48"/>
                    </a:moveTo>
                    <a:cubicBezTo>
                      <a:pt x="32" y="48"/>
                      <a:pt x="32" y="48"/>
                      <a:pt x="32" y="4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7" name="Freeform 37215"/>
              <p:cNvSpPr>
                <a:spLocks/>
              </p:cNvSpPr>
              <p:nvPr/>
            </p:nvSpPr>
            <p:spPr bwMode="auto">
              <a:xfrm>
                <a:off x="3346" y="2132"/>
                <a:ext cx="13" cy="129"/>
              </a:xfrm>
              <a:custGeom>
                <a:avLst/>
                <a:gdLst>
                  <a:gd name="T0" fmla="*/ 1 w 5"/>
                  <a:gd name="T1" fmla="*/ 48 h 48"/>
                  <a:gd name="T2" fmla="*/ 1 w 5"/>
                  <a:gd name="T3" fmla="*/ 48 h 48"/>
                  <a:gd name="T4" fmla="*/ 0 w 5"/>
                  <a:gd name="T5" fmla="*/ 48 h 48"/>
                  <a:gd name="T6" fmla="*/ 4 w 5"/>
                  <a:gd name="T7" fmla="*/ 1 h 48"/>
                  <a:gd name="T8" fmla="*/ 4 w 5"/>
                  <a:gd name="T9" fmla="*/ 0 h 48"/>
                  <a:gd name="T10" fmla="*/ 5 w 5"/>
                  <a:gd name="T11" fmla="*/ 1 h 48"/>
                  <a:gd name="T12" fmla="*/ 1 w 5"/>
                  <a:gd name="T13" fmla="*/ 48 h 48"/>
                  <a:gd name="T14" fmla="*/ 1 w 5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8"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8" name="Freeform 37216"/>
              <p:cNvSpPr>
                <a:spLocks/>
              </p:cNvSpPr>
              <p:nvPr/>
            </p:nvSpPr>
            <p:spPr bwMode="auto">
              <a:xfrm>
                <a:off x="3346" y="2099"/>
                <a:ext cx="19" cy="162"/>
              </a:xfrm>
              <a:custGeom>
                <a:avLst/>
                <a:gdLst>
                  <a:gd name="T0" fmla="*/ 1 w 7"/>
                  <a:gd name="T1" fmla="*/ 60 h 60"/>
                  <a:gd name="T2" fmla="*/ 1 w 7"/>
                  <a:gd name="T3" fmla="*/ 60 h 60"/>
                  <a:gd name="T4" fmla="*/ 0 w 7"/>
                  <a:gd name="T5" fmla="*/ 60 h 60"/>
                  <a:gd name="T6" fmla="*/ 6 w 7"/>
                  <a:gd name="T7" fmla="*/ 0 h 60"/>
                  <a:gd name="T8" fmla="*/ 6 w 7"/>
                  <a:gd name="T9" fmla="*/ 0 h 60"/>
                  <a:gd name="T10" fmla="*/ 6 w 7"/>
                  <a:gd name="T11" fmla="*/ 0 h 60"/>
                  <a:gd name="T12" fmla="*/ 1 w 7"/>
                  <a:gd name="T13" fmla="*/ 60 h 60"/>
                  <a:gd name="T14" fmla="*/ 1 w 7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0"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6" y="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89" name="Freeform 37217"/>
              <p:cNvSpPr>
                <a:spLocks/>
              </p:cNvSpPr>
              <p:nvPr/>
            </p:nvSpPr>
            <p:spPr bwMode="auto">
              <a:xfrm>
                <a:off x="3357" y="2099"/>
                <a:ext cx="8" cy="35"/>
              </a:xfrm>
              <a:custGeom>
                <a:avLst/>
                <a:gdLst>
                  <a:gd name="T0" fmla="*/ 0 w 3"/>
                  <a:gd name="T1" fmla="*/ 13 h 13"/>
                  <a:gd name="T2" fmla="*/ 0 w 3"/>
                  <a:gd name="T3" fmla="*/ 13 h 13"/>
                  <a:gd name="T4" fmla="*/ 0 w 3"/>
                  <a:gd name="T5" fmla="*/ 13 h 13"/>
                  <a:gd name="T6" fmla="*/ 2 w 3"/>
                  <a:gd name="T7" fmla="*/ 0 h 13"/>
                  <a:gd name="T8" fmla="*/ 2 w 3"/>
                  <a:gd name="T9" fmla="*/ 0 h 13"/>
                  <a:gd name="T10" fmla="*/ 2 w 3"/>
                  <a:gd name="T11" fmla="*/ 0 h 13"/>
                  <a:gd name="T12" fmla="*/ 1 w 3"/>
                  <a:gd name="T13" fmla="*/ 13 h 13"/>
                  <a:gd name="T14" fmla="*/ 0 w 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0" name="Freeform 37218"/>
              <p:cNvSpPr>
                <a:spLocks/>
              </p:cNvSpPr>
              <p:nvPr/>
            </p:nvSpPr>
            <p:spPr bwMode="auto">
              <a:xfrm>
                <a:off x="3327" y="2032"/>
                <a:ext cx="70" cy="84"/>
              </a:xfrm>
              <a:custGeom>
                <a:avLst/>
                <a:gdLst>
                  <a:gd name="T0" fmla="*/ 0 w 26"/>
                  <a:gd name="T1" fmla="*/ 31 h 31"/>
                  <a:gd name="T2" fmla="*/ 0 w 26"/>
                  <a:gd name="T3" fmla="*/ 31 h 31"/>
                  <a:gd name="T4" fmla="*/ 0 w 26"/>
                  <a:gd name="T5" fmla="*/ 31 h 31"/>
                  <a:gd name="T6" fmla="*/ 25 w 26"/>
                  <a:gd name="T7" fmla="*/ 0 h 31"/>
                  <a:gd name="T8" fmla="*/ 26 w 26"/>
                  <a:gd name="T9" fmla="*/ 0 h 31"/>
                  <a:gd name="T10" fmla="*/ 26 w 26"/>
                  <a:gd name="T11" fmla="*/ 1 h 31"/>
                  <a:gd name="T12" fmla="*/ 0 w 26"/>
                  <a:gd name="T13" fmla="*/ 31 h 31"/>
                  <a:gd name="T14" fmla="*/ 0 w 2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1" name="Freeform 37219"/>
              <p:cNvSpPr>
                <a:spLocks/>
              </p:cNvSpPr>
              <p:nvPr/>
            </p:nvSpPr>
            <p:spPr bwMode="auto">
              <a:xfrm>
                <a:off x="3496" y="2299"/>
                <a:ext cx="120" cy="113"/>
              </a:xfrm>
              <a:custGeom>
                <a:avLst/>
                <a:gdLst>
                  <a:gd name="T0" fmla="*/ 45 w 45"/>
                  <a:gd name="T1" fmla="*/ 42 h 42"/>
                  <a:gd name="T2" fmla="*/ 44 w 45"/>
                  <a:gd name="T3" fmla="*/ 42 h 42"/>
                  <a:gd name="T4" fmla="*/ 1 w 45"/>
                  <a:gd name="T5" fmla="*/ 0 h 42"/>
                  <a:gd name="T6" fmla="*/ 1 w 45"/>
                  <a:gd name="T7" fmla="*/ 0 h 42"/>
                  <a:gd name="T8" fmla="*/ 1 w 45"/>
                  <a:gd name="T9" fmla="*/ 0 h 42"/>
                  <a:gd name="T10" fmla="*/ 45 w 45"/>
                  <a:gd name="T11" fmla="*/ 42 h 42"/>
                  <a:gd name="T12" fmla="*/ 45 w 45"/>
                  <a:gd name="T13" fmla="*/ 42 h 42"/>
                  <a:gd name="T14" fmla="*/ 45 w 4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2">
                    <a:moveTo>
                      <a:pt x="45" y="42"/>
                    </a:moveTo>
                    <a:cubicBezTo>
                      <a:pt x="44" y="42"/>
                      <a:pt x="44" y="42"/>
                      <a:pt x="44" y="4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2" name="Freeform 37220"/>
              <p:cNvSpPr>
                <a:spLocks/>
              </p:cNvSpPr>
              <p:nvPr/>
            </p:nvSpPr>
            <p:spPr bwMode="auto">
              <a:xfrm>
                <a:off x="3560" y="2307"/>
                <a:ext cx="113" cy="64"/>
              </a:xfrm>
              <a:custGeom>
                <a:avLst/>
                <a:gdLst>
                  <a:gd name="T0" fmla="*/ 42 w 42"/>
                  <a:gd name="T1" fmla="*/ 24 h 24"/>
                  <a:gd name="T2" fmla="*/ 42 w 42"/>
                  <a:gd name="T3" fmla="*/ 24 h 24"/>
                  <a:gd name="T4" fmla="*/ 0 w 42"/>
                  <a:gd name="T5" fmla="*/ 1 h 24"/>
                  <a:gd name="T6" fmla="*/ 0 w 42"/>
                  <a:gd name="T7" fmla="*/ 0 h 24"/>
                  <a:gd name="T8" fmla="*/ 1 w 42"/>
                  <a:gd name="T9" fmla="*/ 0 h 24"/>
                  <a:gd name="T10" fmla="*/ 42 w 42"/>
                  <a:gd name="T11" fmla="*/ 23 h 24"/>
                  <a:gd name="T12" fmla="*/ 42 w 42"/>
                  <a:gd name="T13" fmla="*/ 24 h 24"/>
                  <a:gd name="T14" fmla="*/ 42 w 4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4">
                    <a:moveTo>
                      <a:pt x="42" y="24"/>
                    </a:moveTo>
                    <a:cubicBezTo>
                      <a:pt x="42" y="24"/>
                      <a:pt x="42" y="24"/>
                      <a:pt x="42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3" name="Freeform 37221"/>
              <p:cNvSpPr>
                <a:spLocks/>
              </p:cNvSpPr>
              <p:nvPr/>
            </p:nvSpPr>
            <p:spPr bwMode="auto">
              <a:xfrm>
                <a:off x="3590" y="2290"/>
                <a:ext cx="104" cy="46"/>
              </a:xfrm>
              <a:custGeom>
                <a:avLst/>
                <a:gdLst>
                  <a:gd name="T0" fmla="*/ 38 w 39"/>
                  <a:gd name="T1" fmla="*/ 17 h 17"/>
                  <a:gd name="T2" fmla="*/ 38 w 39"/>
                  <a:gd name="T3" fmla="*/ 17 h 17"/>
                  <a:gd name="T4" fmla="*/ 0 w 39"/>
                  <a:gd name="T5" fmla="*/ 1 h 17"/>
                  <a:gd name="T6" fmla="*/ 0 w 39"/>
                  <a:gd name="T7" fmla="*/ 1 h 17"/>
                  <a:gd name="T8" fmla="*/ 0 w 39"/>
                  <a:gd name="T9" fmla="*/ 1 h 17"/>
                  <a:gd name="T10" fmla="*/ 39 w 39"/>
                  <a:gd name="T11" fmla="*/ 16 h 17"/>
                  <a:gd name="T12" fmla="*/ 39 w 39"/>
                  <a:gd name="T13" fmla="*/ 17 h 17"/>
                  <a:gd name="T14" fmla="*/ 38 w 39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38" y="17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7"/>
                    </a:cubicBezTo>
                    <a:cubicBezTo>
                      <a:pt x="39" y="17"/>
                      <a:pt x="39" y="17"/>
                      <a:pt x="38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4" name="Freeform 37222"/>
              <p:cNvSpPr>
                <a:spLocks/>
              </p:cNvSpPr>
              <p:nvPr/>
            </p:nvSpPr>
            <p:spPr bwMode="auto">
              <a:xfrm>
                <a:off x="3560" y="2307"/>
                <a:ext cx="134" cy="29"/>
              </a:xfrm>
              <a:custGeom>
                <a:avLst/>
                <a:gdLst>
                  <a:gd name="T0" fmla="*/ 49 w 50"/>
                  <a:gd name="T1" fmla="*/ 11 h 11"/>
                  <a:gd name="T2" fmla="*/ 49 w 50"/>
                  <a:gd name="T3" fmla="*/ 11 h 11"/>
                  <a:gd name="T4" fmla="*/ 0 w 50"/>
                  <a:gd name="T5" fmla="*/ 1 h 11"/>
                  <a:gd name="T6" fmla="*/ 0 w 50"/>
                  <a:gd name="T7" fmla="*/ 0 h 11"/>
                  <a:gd name="T8" fmla="*/ 1 w 50"/>
                  <a:gd name="T9" fmla="*/ 0 h 11"/>
                  <a:gd name="T10" fmla="*/ 49 w 50"/>
                  <a:gd name="T11" fmla="*/ 10 h 11"/>
                  <a:gd name="T12" fmla="*/ 50 w 50"/>
                  <a:gd name="T13" fmla="*/ 11 h 11"/>
                  <a:gd name="T14" fmla="*/ 49 w 5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1">
                    <a:moveTo>
                      <a:pt x="49" y="1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10"/>
                      <a:pt x="50" y="10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5" name="Freeform 37223"/>
              <p:cNvSpPr>
                <a:spLocks/>
              </p:cNvSpPr>
              <p:nvPr/>
            </p:nvSpPr>
            <p:spPr bwMode="auto">
              <a:xfrm>
                <a:off x="3539" y="2307"/>
                <a:ext cx="24" cy="105"/>
              </a:xfrm>
              <a:custGeom>
                <a:avLst/>
                <a:gdLst>
                  <a:gd name="T0" fmla="*/ 0 w 9"/>
                  <a:gd name="T1" fmla="*/ 39 h 39"/>
                  <a:gd name="T2" fmla="*/ 0 w 9"/>
                  <a:gd name="T3" fmla="*/ 39 h 39"/>
                  <a:gd name="T4" fmla="*/ 0 w 9"/>
                  <a:gd name="T5" fmla="*/ 38 h 39"/>
                  <a:gd name="T6" fmla="*/ 8 w 9"/>
                  <a:gd name="T7" fmla="*/ 0 h 39"/>
                  <a:gd name="T8" fmla="*/ 9 w 9"/>
                  <a:gd name="T9" fmla="*/ 0 h 39"/>
                  <a:gd name="T10" fmla="*/ 9 w 9"/>
                  <a:gd name="T11" fmla="*/ 1 h 39"/>
                  <a:gd name="T12" fmla="*/ 0 w 9"/>
                  <a:gd name="T13" fmla="*/ 38 h 39"/>
                  <a:gd name="T14" fmla="*/ 0 w 9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8"/>
                      <a:pt x="0" y="3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6" name="Freeform 37224"/>
              <p:cNvSpPr>
                <a:spLocks/>
              </p:cNvSpPr>
              <p:nvPr/>
            </p:nvSpPr>
            <p:spPr bwMode="auto">
              <a:xfrm>
                <a:off x="3533" y="2309"/>
                <a:ext cx="113" cy="86"/>
              </a:xfrm>
              <a:custGeom>
                <a:avLst/>
                <a:gdLst>
                  <a:gd name="T0" fmla="*/ 42 w 42"/>
                  <a:gd name="T1" fmla="*/ 32 h 32"/>
                  <a:gd name="T2" fmla="*/ 42 w 42"/>
                  <a:gd name="T3" fmla="*/ 32 h 32"/>
                  <a:gd name="T4" fmla="*/ 0 w 42"/>
                  <a:gd name="T5" fmla="*/ 0 h 32"/>
                  <a:gd name="T6" fmla="*/ 0 w 42"/>
                  <a:gd name="T7" fmla="*/ 0 h 32"/>
                  <a:gd name="T8" fmla="*/ 1 w 42"/>
                  <a:gd name="T9" fmla="*/ 0 h 32"/>
                  <a:gd name="T10" fmla="*/ 42 w 42"/>
                  <a:gd name="T11" fmla="*/ 32 h 32"/>
                  <a:gd name="T12" fmla="*/ 42 w 42"/>
                  <a:gd name="T13" fmla="*/ 32 h 32"/>
                  <a:gd name="T14" fmla="*/ 42 w 4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2">
                    <a:moveTo>
                      <a:pt x="42" y="32"/>
                    </a:moveTo>
                    <a:cubicBezTo>
                      <a:pt x="42" y="32"/>
                      <a:pt x="42" y="32"/>
                      <a:pt x="42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7" name="Freeform 37225"/>
              <p:cNvSpPr>
                <a:spLocks/>
              </p:cNvSpPr>
              <p:nvPr/>
            </p:nvSpPr>
            <p:spPr bwMode="auto">
              <a:xfrm>
                <a:off x="3606" y="2255"/>
                <a:ext cx="40" cy="140"/>
              </a:xfrm>
              <a:custGeom>
                <a:avLst/>
                <a:gdLst>
                  <a:gd name="T0" fmla="*/ 15 w 15"/>
                  <a:gd name="T1" fmla="*/ 52 h 52"/>
                  <a:gd name="T2" fmla="*/ 15 w 15"/>
                  <a:gd name="T3" fmla="*/ 52 h 52"/>
                  <a:gd name="T4" fmla="*/ 0 w 15"/>
                  <a:gd name="T5" fmla="*/ 0 h 52"/>
                  <a:gd name="T6" fmla="*/ 0 w 15"/>
                  <a:gd name="T7" fmla="*/ 0 h 52"/>
                  <a:gd name="T8" fmla="*/ 0 w 15"/>
                  <a:gd name="T9" fmla="*/ 0 h 52"/>
                  <a:gd name="T10" fmla="*/ 15 w 15"/>
                  <a:gd name="T11" fmla="*/ 52 h 52"/>
                  <a:gd name="T12" fmla="*/ 15 w 15"/>
                  <a:gd name="T13" fmla="*/ 52 h 52"/>
                  <a:gd name="T14" fmla="*/ 15 w 15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2">
                    <a:moveTo>
                      <a:pt x="15" y="52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8" name="Freeform 37226"/>
              <p:cNvSpPr>
                <a:spLocks/>
              </p:cNvSpPr>
              <p:nvPr/>
            </p:nvSpPr>
            <p:spPr bwMode="auto">
              <a:xfrm>
                <a:off x="3590" y="2282"/>
                <a:ext cx="117" cy="11"/>
              </a:xfrm>
              <a:custGeom>
                <a:avLst/>
                <a:gdLst>
                  <a:gd name="T0" fmla="*/ 0 w 44"/>
                  <a:gd name="T1" fmla="*/ 4 h 4"/>
                  <a:gd name="T2" fmla="*/ 0 w 44"/>
                  <a:gd name="T3" fmla="*/ 4 h 4"/>
                  <a:gd name="T4" fmla="*/ 0 w 44"/>
                  <a:gd name="T5" fmla="*/ 3 h 4"/>
                  <a:gd name="T6" fmla="*/ 44 w 44"/>
                  <a:gd name="T7" fmla="*/ 0 h 4"/>
                  <a:gd name="T8" fmla="*/ 44 w 44"/>
                  <a:gd name="T9" fmla="*/ 0 h 4"/>
                  <a:gd name="T10" fmla="*/ 44 w 44"/>
                  <a:gd name="T11" fmla="*/ 0 h 4"/>
                  <a:gd name="T12" fmla="*/ 0 w 44"/>
                  <a:gd name="T13" fmla="*/ 4 h 4"/>
                  <a:gd name="T14" fmla="*/ 0 w 4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99" name="Freeform 37227"/>
              <p:cNvSpPr>
                <a:spLocks/>
              </p:cNvSpPr>
              <p:nvPr/>
            </p:nvSpPr>
            <p:spPr bwMode="auto">
              <a:xfrm>
                <a:off x="3590" y="2290"/>
                <a:ext cx="83" cy="81"/>
              </a:xfrm>
              <a:custGeom>
                <a:avLst/>
                <a:gdLst>
                  <a:gd name="T0" fmla="*/ 31 w 31"/>
                  <a:gd name="T1" fmla="*/ 30 h 30"/>
                  <a:gd name="T2" fmla="*/ 31 w 31"/>
                  <a:gd name="T3" fmla="*/ 30 h 30"/>
                  <a:gd name="T4" fmla="*/ 0 w 31"/>
                  <a:gd name="T5" fmla="*/ 1 h 30"/>
                  <a:gd name="T6" fmla="*/ 0 w 31"/>
                  <a:gd name="T7" fmla="*/ 1 h 30"/>
                  <a:gd name="T8" fmla="*/ 0 w 31"/>
                  <a:gd name="T9" fmla="*/ 1 h 30"/>
                  <a:gd name="T10" fmla="*/ 31 w 31"/>
                  <a:gd name="T11" fmla="*/ 29 h 30"/>
                  <a:gd name="T12" fmla="*/ 31 w 31"/>
                  <a:gd name="T13" fmla="*/ 30 h 30"/>
                  <a:gd name="T14" fmla="*/ 31 w 3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31" y="30"/>
                    </a:moveTo>
                    <a:cubicBezTo>
                      <a:pt x="31" y="30"/>
                      <a:pt x="31" y="30"/>
                      <a:pt x="31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0" name="Freeform 37228"/>
              <p:cNvSpPr>
                <a:spLocks/>
              </p:cNvSpPr>
              <p:nvPr/>
            </p:nvSpPr>
            <p:spPr bwMode="auto">
              <a:xfrm>
                <a:off x="3520" y="1809"/>
                <a:ext cx="59" cy="148"/>
              </a:xfrm>
              <a:custGeom>
                <a:avLst/>
                <a:gdLst>
                  <a:gd name="T0" fmla="*/ 21 w 22"/>
                  <a:gd name="T1" fmla="*/ 55 h 55"/>
                  <a:gd name="T2" fmla="*/ 21 w 22"/>
                  <a:gd name="T3" fmla="*/ 55 h 55"/>
                  <a:gd name="T4" fmla="*/ 0 w 22"/>
                  <a:gd name="T5" fmla="*/ 0 h 55"/>
                  <a:gd name="T6" fmla="*/ 0 w 22"/>
                  <a:gd name="T7" fmla="*/ 0 h 55"/>
                  <a:gd name="T8" fmla="*/ 0 w 22"/>
                  <a:gd name="T9" fmla="*/ 0 h 55"/>
                  <a:gd name="T10" fmla="*/ 22 w 22"/>
                  <a:gd name="T11" fmla="*/ 55 h 55"/>
                  <a:gd name="T12" fmla="*/ 21 w 22"/>
                  <a:gd name="T13" fmla="*/ 55 h 55"/>
                  <a:gd name="T14" fmla="*/ 21 w 22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5"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1" name="Freeform 37229"/>
              <p:cNvSpPr>
                <a:spLocks/>
              </p:cNvSpPr>
              <p:nvPr/>
            </p:nvSpPr>
            <p:spPr bwMode="auto">
              <a:xfrm>
                <a:off x="3552" y="1857"/>
                <a:ext cx="72" cy="78"/>
              </a:xfrm>
              <a:custGeom>
                <a:avLst/>
                <a:gdLst>
                  <a:gd name="T0" fmla="*/ 0 w 27"/>
                  <a:gd name="T1" fmla="*/ 29 h 29"/>
                  <a:gd name="T2" fmla="*/ 0 w 27"/>
                  <a:gd name="T3" fmla="*/ 29 h 29"/>
                  <a:gd name="T4" fmla="*/ 0 w 27"/>
                  <a:gd name="T5" fmla="*/ 28 h 29"/>
                  <a:gd name="T6" fmla="*/ 27 w 27"/>
                  <a:gd name="T7" fmla="*/ 0 h 29"/>
                  <a:gd name="T8" fmla="*/ 27 w 27"/>
                  <a:gd name="T9" fmla="*/ 0 h 29"/>
                  <a:gd name="T10" fmla="*/ 27 w 27"/>
                  <a:gd name="T11" fmla="*/ 1 h 29"/>
                  <a:gd name="T12" fmla="*/ 0 w 27"/>
                  <a:gd name="T13" fmla="*/ 29 h 29"/>
                  <a:gd name="T14" fmla="*/ 0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0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2" name="Freeform 37230"/>
              <p:cNvSpPr>
                <a:spLocks/>
              </p:cNvSpPr>
              <p:nvPr/>
            </p:nvSpPr>
            <p:spPr bwMode="auto">
              <a:xfrm>
                <a:off x="3598" y="1887"/>
                <a:ext cx="53" cy="126"/>
              </a:xfrm>
              <a:custGeom>
                <a:avLst/>
                <a:gdLst>
                  <a:gd name="T0" fmla="*/ 1 w 20"/>
                  <a:gd name="T1" fmla="*/ 47 h 47"/>
                  <a:gd name="T2" fmla="*/ 1 w 20"/>
                  <a:gd name="T3" fmla="*/ 47 h 47"/>
                  <a:gd name="T4" fmla="*/ 0 w 20"/>
                  <a:gd name="T5" fmla="*/ 47 h 47"/>
                  <a:gd name="T6" fmla="*/ 19 w 20"/>
                  <a:gd name="T7" fmla="*/ 0 h 47"/>
                  <a:gd name="T8" fmla="*/ 19 w 20"/>
                  <a:gd name="T9" fmla="*/ 0 h 47"/>
                  <a:gd name="T10" fmla="*/ 20 w 20"/>
                  <a:gd name="T11" fmla="*/ 0 h 47"/>
                  <a:gd name="T12" fmla="*/ 1 w 20"/>
                  <a:gd name="T13" fmla="*/ 47 h 47"/>
                  <a:gd name="T14" fmla="*/ 1 w 20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7">
                    <a:moveTo>
                      <a:pt x="1" y="47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3" name="Freeform 37231"/>
              <p:cNvSpPr>
                <a:spLocks/>
              </p:cNvSpPr>
              <p:nvPr/>
            </p:nvSpPr>
            <p:spPr bwMode="auto">
              <a:xfrm>
                <a:off x="3592" y="1833"/>
                <a:ext cx="3" cy="156"/>
              </a:xfrm>
              <a:custGeom>
                <a:avLst/>
                <a:gdLst>
                  <a:gd name="T0" fmla="*/ 1 w 1"/>
                  <a:gd name="T1" fmla="*/ 58 h 58"/>
                  <a:gd name="T2" fmla="*/ 0 w 1"/>
                  <a:gd name="T3" fmla="*/ 57 h 58"/>
                  <a:gd name="T4" fmla="*/ 0 w 1"/>
                  <a:gd name="T5" fmla="*/ 0 h 58"/>
                  <a:gd name="T6" fmla="*/ 0 w 1"/>
                  <a:gd name="T7" fmla="*/ 0 h 58"/>
                  <a:gd name="T8" fmla="*/ 0 w 1"/>
                  <a:gd name="T9" fmla="*/ 0 h 58"/>
                  <a:gd name="T10" fmla="*/ 0 w 1"/>
                  <a:gd name="T11" fmla="*/ 0 h 58"/>
                  <a:gd name="T12" fmla="*/ 1 w 1"/>
                  <a:gd name="T13" fmla="*/ 57 h 58"/>
                  <a:gd name="T14" fmla="*/ 1 w 1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8">
                    <a:moveTo>
                      <a:pt x="1" y="58"/>
                    </a:moveTo>
                    <a:cubicBezTo>
                      <a:pt x="0" y="58"/>
                      <a:pt x="0" y="58"/>
                      <a:pt x="0" y="5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4" name="Freeform 37232"/>
              <p:cNvSpPr>
                <a:spLocks/>
              </p:cNvSpPr>
              <p:nvPr/>
            </p:nvSpPr>
            <p:spPr bwMode="auto">
              <a:xfrm>
                <a:off x="3576" y="1887"/>
                <a:ext cx="75" cy="70"/>
              </a:xfrm>
              <a:custGeom>
                <a:avLst/>
                <a:gdLst>
                  <a:gd name="T0" fmla="*/ 0 w 28"/>
                  <a:gd name="T1" fmla="*/ 26 h 26"/>
                  <a:gd name="T2" fmla="*/ 0 w 28"/>
                  <a:gd name="T3" fmla="*/ 26 h 26"/>
                  <a:gd name="T4" fmla="*/ 0 w 28"/>
                  <a:gd name="T5" fmla="*/ 26 h 26"/>
                  <a:gd name="T6" fmla="*/ 27 w 28"/>
                  <a:gd name="T7" fmla="*/ 0 h 26"/>
                  <a:gd name="T8" fmla="*/ 27 w 28"/>
                  <a:gd name="T9" fmla="*/ 0 h 26"/>
                  <a:gd name="T10" fmla="*/ 27 w 28"/>
                  <a:gd name="T11" fmla="*/ 0 h 26"/>
                  <a:gd name="T12" fmla="*/ 1 w 28"/>
                  <a:gd name="T13" fmla="*/ 26 h 26"/>
                  <a:gd name="T14" fmla="*/ 0 w 28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5" name="Freeform 37233"/>
              <p:cNvSpPr>
                <a:spLocks/>
              </p:cNvSpPr>
              <p:nvPr/>
            </p:nvSpPr>
            <p:spPr bwMode="auto">
              <a:xfrm>
                <a:off x="3576" y="1857"/>
                <a:ext cx="48" cy="100"/>
              </a:xfrm>
              <a:custGeom>
                <a:avLst/>
                <a:gdLst>
                  <a:gd name="T0" fmla="*/ 0 w 18"/>
                  <a:gd name="T1" fmla="*/ 37 h 37"/>
                  <a:gd name="T2" fmla="*/ 0 w 18"/>
                  <a:gd name="T3" fmla="*/ 37 h 37"/>
                  <a:gd name="T4" fmla="*/ 0 w 18"/>
                  <a:gd name="T5" fmla="*/ 37 h 37"/>
                  <a:gd name="T6" fmla="*/ 18 w 18"/>
                  <a:gd name="T7" fmla="*/ 0 h 37"/>
                  <a:gd name="T8" fmla="*/ 18 w 18"/>
                  <a:gd name="T9" fmla="*/ 0 h 37"/>
                  <a:gd name="T10" fmla="*/ 18 w 18"/>
                  <a:gd name="T11" fmla="*/ 0 h 37"/>
                  <a:gd name="T12" fmla="*/ 1 w 18"/>
                  <a:gd name="T13" fmla="*/ 37 h 37"/>
                  <a:gd name="T14" fmla="*/ 0 w 18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6" name="Freeform 37234"/>
              <p:cNvSpPr>
                <a:spLocks/>
              </p:cNvSpPr>
              <p:nvPr/>
            </p:nvSpPr>
            <p:spPr bwMode="auto">
              <a:xfrm>
                <a:off x="3598" y="1922"/>
                <a:ext cx="75" cy="91"/>
              </a:xfrm>
              <a:custGeom>
                <a:avLst/>
                <a:gdLst>
                  <a:gd name="T0" fmla="*/ 1 w 28"/>
                  <a:gd name="T1" fmla="*/ 34 h 34"/>
                  <a:gd name="T2" fmla="*/ 1 w 28"/>
                  <a:gd name="T3" fmla="*/ 34 h 34"/>
                  <a:gd name="T4" fmla="*/ 0 w 28"/>
                  <a:gd name="T5" fmla="*/ 34 h 34"/>
                  <a:gd name="T6" fmla="*/ 28 w 28"/>
                  <a:gd name="T7" fmla="*/ 0 h 34"/>
                  <a:gd name="T8" fmla="*/ 28 w 28"/>
                  <a:gd name="T9" fmla="*/ 0 h 34"/>
                  <a:gd name="T10" fmla="*/ 28 w 28"/>
                  <a:gd name="T11" fmla="*/ 0 h 34"/>
                  <a:gd name="T12" fmla="*/ 1 w 28"/>
                  <a:gd name="T13" fmla="*/ 34 h 34"/>
                  <a:gd name="T14" fmla="*/ 1 w 2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4">
                    <a:moveTo>
                      <a:pt x="1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7" name="Freeform 37235"/>
              <p:cNvSpPr>
                <a:spLocks/>
              </p:cNvSpPr>
              <p:nvPr/>
            </p:nvSpPr>
            <p:spPr bwMode="auto">
              <a:xfrm>
                <a:off x="3576" y="1922"/>
                <a:ext cx="97" cy="35"/>
              </a:xfrm>
              <a:custGeom>
                <a:avLst/>
                <a:gdLst>
                  <a:gd name="T0" fmla="*/ 0 w 36"/>
                  <a:gd name="T1" fmla="*/ 13 h 13"/>
                  <a:gd name="T2" fmla="*/ 0 w 36"/>
                  <a:gd name="T3" fmla="*/ 13 h 13"/>
                  <a:gd name="T4" fmla="*/ 0 w 36"/>
                  <a:gd name="T5" fmla="*/ 13 h 13"/>
                  <a:gd name="T6" fmla="*/ 36 w 36"/>
                  <a:gd name="T7" fmla="*/ 0 h 13"/>
                  <a:gd name="T8" fmla="*/ 36 w 36"/>
                  <a:gd name="T9" fmla="*/ 0 h 13"/>
                  <a:gd name="T10" fmla="*/ 36 w 36"/>
                  <a:gd name="T11" fmla="*/ 0 h 13"/>
                  <a:gd name="T12" fmla="*/ 0 w 36"/>
                  <a:gd name="T13" fmla="*/ 13 h 13"/>
                  <a:gd name="T14" fmla="*/ 0 w 3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8" name="Freeform 37236"/>
              <p:cNvSpPr>
                <a:spLocks/>
              </p:cNvSpPr>
              <p:nvPr/>
            </p:nvSpPr>
            <p:spPr bwMode="auto">
              <a:xfrm>
                <a:off x="3576" y="1957"/>
                <a:ext cx="129" cy="62"/>
              </a:xfrm>
              <a:custGeom>
                <a:avLst/>
                <a:gdLst>
                  <a:gd name="T0" fmla="*/ 48 w 48"/>
                  <a:gd name="T1" fmla="*/ 23 h 23"/>
                  <a:gd name="T2" fmla="*/ 48 w 48"/>
                  <a:gd name="T3" fmla="*/ 23 h 23"/>
                  <a:gd name="T4" fmla="*/ 0 w 48"/>
                  <a:gd name="T5" fmla="*/ 0 h 23"/>
                  <a:gd name="T6" fmla="*/ 0 w 48"/>
                  <a:gd name="T7" fmla="*/ 0 h 23"/>
                  <a:gd name="T8" fmla="*/ 0 w 48"/>
                  <a:gd name="T9" fmla="*/ 0 h 23"/>
                  <a:gd name="T10" fmla="*/ 48 w 48"/>
                  <a:gd name="T11" fmla="*/ 23 h 23"/>
                  <a:gd name="T12" fmla="*/ 48 w 48"/>
                  <a:gd name="T13" fmla="*/ 23 h 23"/>
                  <a:gd name="T14" fmla="*/ 48 w 4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3">
                    <a:moveTo>
                      <a:pt x="48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09" name="Freeform 37237"/>
              <p:cNvSpPr>
                <a:spLocks/>
              </p:cNvSpPr>
              <p:nvPr/>
            </p:nvSpPr>
            <p:spPr bwMode="auto">
              <a:xfrm>
                <a:off x="3598" y="2013"/>
                <a:ext cx="107" cy="6"/>
              </a:xfrm>
              <a:custGeom>
                <a:avLst/>
                <a:gdLst>
                  <a:gd name="T0" fmla="*/ 40 w 40"/>
                  <a:gd name="T1" fmla="*/ 2 h 2"/>
                  <a:gd name="T2" fmla="*/ 40 w 40"/>
                  <a:gd name="T3" fmla="*/ 2 h 2"/>
                  <a:gd name="T4" fmla="*/ 1 w 40"/>
                  <a:gd name="T5" fmla="*/ 0 h 2"/>
                  <a:gd name="T6" fmla="*/ 0 w 40"/>
                  <a:gd name="T7" fmla="*/ 0 h 2"/>
                  <a:gd name="T8" fmla="*/ 1 w 40"/>
                  <a:gd name="T9" fmla="*/ 0 h 2"/>
                  <a:gd name="T10" fmla="*/ 40 w 40"/>
                  <a:gd name="T11" fmla="*/ 1 h 2"/>
                  <a:gd name="T12" fmla="*/ 40 w 40"/>
                  <a:gd name="T13" fmla="*/ 2 h 2"/>
                  <a:gd name="T14" fmla="*/ 40 w 40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">
                    <a:moveTo>
                      <a:pt x="40" y="2"/>
                    </a:moveTo>
                    <a:cubicBezTo>
                      <a:pt x="40" y="2"/>
                      <a:pt x="40" y="2"/>
                      <a:pt x="4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0" name="Freeform 37238"/>
              <p:cNvSpPr>
                <a:spLocks/>
              </p:cNvSpPr>
              <p:nvPr/>
            </p:nvSpPr>
            <p:spPr bwMode="auto">
              <a:xfrm>
                <a:off x="3598" y="1960"/>
                <a:ext cx="91" cy="53"/>
              </a:xfrm>
              <a:custGeom>
                <a:avLst/>
                <a:gdLst>
                  <a:gd name="T0" fmla="*/ 1 w 34"/>
                  <a:gd name="T1" fmla="*/ 20 h 20"/>
                  <a:gd name="T2" fmla="*/ 0 w 34"/>
                  <a:gd name="T3" fmla="*/ 20 h 20"/>
                  <a:gd name="T4" fmla="*/ 1 w 34"/>
                  <a:gd name="T5" fmla="*/ 20 h 20"/>
                  <a:gd name="T6" fmla="*/ 34 w 34"/>
                  <a:gd name="T7" fmla="*/ 0 h 20"/>
                  <a:gd name="T8" fmla="*/ 34 w 34"/>
                  <a:gd name="T9" fmla="*/ 0 h 20"/>
                  <a:gd name="T10" fmla="*/ 34 w 34"/>
                  <a:gd name="T11" fmla="*/ 0 h 20"/>
                  <a:gd name="T12" fmla="*/ 1 w 34"/>
                  <a:gd name="T13" fmla="*/ 20 h 20"/>
                  <a:gd name="T14" fmla="*/ 1 w 3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0">
                    <a:moveTo>
                      <a:pt x="1" y="20"/>
                    </a:move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1" name="Freeform 37239"/>
              <p:cNvSpPr>
                <a:spLocks/>
              </p:cNvSpPr>
              <p:nvPr/>
            </p:nvSpPr>
            <p:spPr bwMode="auto">
              <a:xfrm>
                <a:off x="3520" y="1809"/>
                <a:ext cx="5" cy="118"/>
              </a:xfrm>
              <a:custGeom>
                <a:avLst/>
                <a:gdLst>
                  <a:gd name="T0" fmla="*/ 1 w 2"/>
                  <a:gd name="T1" fmla="*/ 44 h 44"/>
                  <a:gd name="T2" fmla="*/ 1 w 2"/>
                  <a:gd name="T3" fmla="*/ 43 h 44"/>
                  <a:gd name="T4" fmla="*/ 0 w 2"/>
                  <a:gd name="T5" fmla="*/ 0 h 44"/>
                  <a:gd name="T6" fmla="*/ 0 w 2"/>
                  <a:gd name="T7" fmla="*/ 0 h 44"/>
                  <a:gd name="T8" fmla="*/ 0 w 2"/>
                  <a:gd name="T9" fmla="*/ 0 h 44"/>
                  <a:gd name="T10" fmla="*/ 2 w 2"/>
                  <a:gd name="T11" fmla="*/ 43 h 44"/>
                  <a:gd name="T12" fmla="*/ 1 w 2"/>
                  <a:gd name="T13" fmla="*/ 44 h 44"/>
                  <a:gd name="T14" fmla="*/ 1 w 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4">
                    <a:moveTo>
                      <a:pt x="1" y="44"/>
                    </a:moveTo>
                    <a:cubicBezTo>
                      <a:pt x="1" y="44"/>
                      <a:pt x="1" y="43"/>
                      <a:pt x="1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2" name="Freeform 37240"/>
              <p:cNvSpPr>
                <a:spLocks/>
              </p:cNvSpPr>
              <p:nvPr/>
            </p:nvSpPr>
            <p:spPr bwMode="auto">
              <a:xfrm>
                <a:off x="3365" y="1841"/>
                <a:ext cx="75" cy="92"/>
              </a:xfrm>
              <a:custGeom>
                <a:avLst/>
                <a:gdLst>
                  <a:gd name="T0" fmla="*/ 27 w 28"/>
                  <a:gd name="T1" fmla="*/ 34 h 34"/>
                  <a:gd name="T2" fmla="*/ 27 w 28"/>
                  <a:gd name="T3" fmla="*/ 34 h 34"/>
                  <a:gd name="T4" fmla="*/ 0 w 28"/>
                  <a:gd name="T5" fmla="*/ 1 h 34"/>
                  <a:gd name="T6" fmla="*/ 0 w 28"/>
                  <a:gd name="T7" fmla="*/ 0 h 34"/>
                  <a:gd name="T8" fmla="*/ 0 w 28"/>
                  <a:gd name="T9" fmla="*/ 0 h 34"/>
                  <a:gd name="T10" fmla="*/ 28 w 28"/>
                  <a:gd name="T11" fmla="*/ 33 h 34"/>
                  <a:gd name="T12" fmla="*/ 27 w 28"/>
                  <a:gd name="T13" fmla="*/ 34 h 34"/>
                  <a:gd name="T14" fmla="*/ 27 w 28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4">
                    <a:moveTo>
                      <a:pt x="27" y="34"/>
                    </a:moveTo>
                    <a:cubicBezTo>
                      <a:pt x="27" y="34"/>
                      <a:pt x="27" y="34"/>
                      <a:pt x="27" y="3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3" name="Freeform 37241"/>
              <p:cNvSpPr>
                <a:spLocks/>
              </p:cNvSpPr>
              <p:nvPr/>
            </p:nvSpPr>
            <p:spPr bwMode="auto">
              <a:xfrm>
                <a:off x="3365" y="1841"/>
                <a:ext cx="99" cy="78"/>
              </a:xfrm>
              <a:custGeom>
                <a:avLst/>
                <a:gdLst>
                  <a:gd name="T0" fmla="*/ 36 w 37"/>
                  <a:gd name="T1" fmla="*/ 29 h 29"/>
                  <a:gd name="T2" fmla="*/ 36 w 37"/>
                  <a:gd name="T3" fmla="*/ 29 h 29"/>
                  <a:gd name="T4" fmla="*/ 0 w 37"/>
                  <a:gd name="T5" fmla="*/ 1 h 29"/>
                  <a:gd name="T6" fmla="*/ 0 w 37"/>
                  <a:gd name="T7" fmla="*/ 0 h 29"/>
                  <a:gd name="T8" fmla="*/ 0 w 37"/>
                  <a:gd name="T9" fmla="*/ 0 h 29"/>
                  <a:gd name="T10" fmla="*/ 37 w 37"/>
                  <a:gd name="T11" fmla="*/ 29 h 29"/>
                  <a:gd name="T12" fmla="*/ 37 w 37"/>
                  <a:gd name="T13" fmla="*/ 29 h 29"/>
                  <a:gd name="T14" fmla="*/ 36 w 3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9">
                    <a:moveTo>
                      <a:pt x="36" y="29"/>
                    </a:moveTo>
                    <a:cubicBezTo>
                      <a:pt x="36" y="29"/>
                      <a:pt x="36" y="29"/>
                      <a:pt x="36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6" y="29"/>
                      <a:pt x="36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4" name="Freeform 37242"/>
              <p:cNvSpPr>
                <a:spLocks/>
              </p:cNvSpPr>
              <p:nvPr/>
            </p:nvSpPr>
            <p:spPr bwMode="auto">
              <a:xfrm>
                <a:off x="3335" y="1884"/>
                <a:ext cx="105" cy="49"/>
              </a:xfrm>
              <a:custGeom>
                <a:avLst/>
                <a:gdLst>
                  <a:gd name="T0" fmla="*/ 38 w 39"/>
                  <a:gd name="T1" fmla="*/ 18 h 18"/>
                  <a:gd name="T2" fmla="*/ 38 w 39"/>
                  <a:gd name="T3" fmla="*/ 18 h 18"/>
                  <a:gd name="T4" fmla="*/ 0 w 39"/>
                  <a:gd name="T5" fmla="*/ 1 h 18"/>
                  <a:gd name="T6" fmla="*/ 0 w 39"/>
                  <a:gd name="T7" fmla="*/ 1 h 18"/>
                  <a:gd name="T8" fmla="*/ 0 w 39"/>
                  <a:gd name="T9" fmla="*/ 0 h 18"/>
                  <a:gd name="T10" fmla="*/ 38 w 39"/>
                  <a:gd name="T11" fmla="*/ 17 h 18"/>
                  <a:gd name="T12" fmla="*/ 39 w 39"/>
                  <a:gd name="T13" fmla="*/ 18 h 18"/>
                  <a:gd name="T14" fmla="*/ 38 w 39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">
                    <a:moveTo>
                      <a:pt x="38" y="18"/>
                    </a:moveTo>
                    <a:cubicBezTo>
                      <a:pt x="38" y="18"/>
                      <a:pt x="38" y="18"/>
                      <a:pt x="38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8" y="18"/>
                      <a:pt x="38" y="18"/>
                      <a:pt x="38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5" name="Freeform 37243"/>
              <p:cNvSpPr>
                <a:spLocks/>
              </p:cNvSpPr>
              <p:nvPr/>
            </p:nvSpPr>
            <p:spPr bwMode="auto">
              <a:xfrm>
                <a:off x="3319" y="1954"/>
                <a:ext cx="99" cy="81"/>
              </a:xfrm>
              <a:custGeom>
                <a:avLst/>
                <a:gdLst>
                  <a:gd name="T0" fmla="*/ 37 w 37"/>
                  <a:gd name="T1" fmla="*/ 30 h 30"/>
                  <a:gd name="T2" fmla="*/ 36 w 37"/>
                  <a:gd name="T3" fmla="*/ 30 h 30"/>
                  <a:gd name="T4" fmla="*/ 0 w 37"/>
                  <a:gd name="T5" fmla="*/ 1 h 30"/>
                  <a:gd name="T6" fmla="*/ 0 w 37"/>
                  <a:gd name="T7" fmla="*/ 0 h 30"/>
                  <a:gd name="T8" fmla="*/ 0 w 37"/>
                  <a:gd name="T9" fmla="*/ 0 h 30"/>
                  <a:gd name="T10" fmla="*/ 37 w 37"/>
                  <a:gd name="T11" fmla="*/ 30 h 30"/>
                  <a:gd name="T12" fmla="*/ 37 w 37"/>
                  <a:gd name="T13" fmla="*/ 30 h 30"/>
                  <a:gd name="T14" fmla="*/ 37 w 3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0">
                    <a:moveTo>
                      <a:pt x="37" y="30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6" name="Freeform 37244"/>
              <p:cNvSpPr>
                <a:spLocks/>
              </p:cNvSpPr>
              <p:nvPr/>
            </p:nvSpPr>
            <p:spPr bwMode="auto">
              <a:xfrm>
                <a:off x="3319" y="1954"/>
                <a:ext cx="78" cy="81"/>
              </a:xfrm>
              <a:custGeom>
                <a:avLst/>
                <a:gdLst>
                  <a:gd name="T0" fmla="*/ 29 w 29"/>
                  <a:gd name="T1" fmla="*/ 30 h 30"/>
                  <a:gd name="T2" fmla="*/ 28 w 29"/>
                  <a:gd name="T3" fmla="*/ 30 h 30"/>
                  <a:gd name="T4" fmla="*/ 0 w 29"/>
                  <a:gd name="T5" fmla="*/ 1 h 30"/>
                  <a:gd name="T6" fmla="*/ 0 w 29"/>
                  <a:gd name="T7" fmla="*/ 0 h 30"/>
                  <a:gd name="T8" fmla="*/ 0 w 29"/>
                  <a:gd name="T9" fmla="*/ 0 h 30"/>
                  <a:gd name="T10" fmla="*/ 29 w 29"/>
                  <a:gd name="T11" fmla="*/ 29 h 30"/>
                  <a:gd name="T12" fmla="*/ 29 w 29"/>
                  <a:gd name="T13" fmla="*/ 30 h 30"/>
                  <a:gd name="T14" fmla="*/ 29 w 29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0">
                    <a:moveTo>
                      <a:pt x="29" y="30"/>
                    </a:moveTo>
                    <a:cubicBezTo>
                      <a:pt x="29" y="30"/>
                      <a:pt x="29" y="30"/>
                      <a:pt x="28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7" name="Freeform 37245"/>
              <p:cNvSpPr>
                <a:spLocks/>
              </p:cNvSpPr>
              <p:nvPr/>
            </p:nvSpPr>
            <p:spPr bwMode="auto">
              <a:xfrm>
                <a:off x="3394" y="2032"/>
                <a:ext cx="30" cy="143"/>
              </a:xfrm>
              <a:custGeom>
                <a:avLst/>
                <a:gdLst>
                  <a:gd name="T0" fmla="*/ 11 w 11"/>
                  <a:gd name="T1" fmla="*/ 53 h 53"/>
                  <a:gd name="T2" fmla="*/ 10 w 11"/>
                  <a:gd name="T3" fmla="*/ 52 h 53"/>
                  <a:gd name="T4" fmla="*/ 0 w 11"/>
                  <a:gd name="T5" fmla="*/ 1 h 53"/>
                  <a:gd name="T6" fmla="*/ 1 w 11"/>
                  <a:gd name="T7" fmla="*/ 0 h 53"/>
                  <a:gd name="T8" fmla="*/ 1 w 11"/>
                  <a:gd name="T9" fmla="*/ 1 h 53"/>
                  <a:gd name="T10" fmla="*/ 11 w 11"/>
                  <a:gd name="T11" fmla="*/ 52 h 53"/>
                  <a:gd name="T12" fmla="*/ 11 w 11"/>
                  <a:gd name="T13" fmla="*/ 53 h 53"/>
                  <a:gd name="T14" fmla="*/ 11 w 11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3">
                    <a:moveTo>
                      <a:pt x="11" y="53"/>
                    </a:moveTo>
                    <a:cubicBezTo>
                      <a:pt x="11" y="53"/>
                      <a:pt x="10" y="53"/>
                      <a:pt x="10" y="5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8" name="Freeform 37246"/>
              <p:cNvSpPr>
                <a:spLocks/>
              </p:cNvSpPr>
              <p:nvPr/>
            </p:nvSpPr>
            <p:spPr bwMode="auto">
              <a:xfrm>
                <a:off x="3391" y="1997"/>
                <a:ext cx="27" cy="38"/>
              </a:xfrm>
              <a:custGeom>
                <a:avLst/>
                <a:gdLst>
                  <a:gd name="T0" fmla="*/ 10 w 10"/>
                  <a:gd name="T1" fmla="*/ 14 h 14"/>
                  <a:gd name="T2" fmla="*/ 9 w 10"/>
                  <a:gd name="T3" fmla="*/ 14 h 14"/>
                  <a:gd name="T4" fmla="*/ 0 w 10"/>
                  <a:gd name="T5" fmla="*/ 1 h 14"/>
                  <a:gd name="T6" fmla="*/ 1 w 10"/>
                  <a:gd name="T7" fmla="*/ 0 h 14"/>
                  <a:gd name="T8" fmla="*/ 1 w 10"/>
                  <a:gd name="T9" fmla="*/ 0 h 14"/>
                  <a:gd name="T10" fmla="*/ 10 w 10"/>
                  <a:gd name="T11" fmla="*/ 14 h 14"/>
                  <a:gd name="T12" fmla="*/ 10 w 10"/>
                  <a:gd name="T13" fmla="*/ 14 h 14"/>
                  <a:gd name="T14" fmla="*/ 10 w 1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10" y="14"/>
                    </a:moveTo>
                    <a:cubicBezTo>
                      <a:pt x="9" y="14"/>
                      <a:pt x="9" y="14"/>
                      <a:pt x="9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19" name="Freeform 37247"/>
              <p:cNvSpPr>
                <a:spLocks/>
              </p:cNvSpPr>
              <p:nvPr/>
            </p:nvSpPr>
            <p:spPr bwMode="auto">
              <a:xfrm>
                <a:off x="3394" y="1960"/>
                <a:ext cx="27" cy="75"/>
              </a:xfrm>
              <a:custGeom>
                <a:avLst/>
                <a:gdLst>
                  <a:gd name="T0" fmla="*/ 1 w 10"/>
                  <a:gd name="T1" fmla="*/ 28 h 28"/>
                  <a:gd name="T2" fmla="*/ 1 w 10"/>
                  <a:gd name="T3" fmla="*/ 28 h 28"/>
                  <a:gd name="T4" fmla="*/ 0 w 10"/>
                  <a:gd name="T5" fmla="*/ 27 h 28"/>
                  <a:gd name="T6" fmla="*/ 9 w 10"/>
                  <a:gd name="T7" fmla="*/ 0 h 28"/>
                  <a:gd name="T8" fmla="*/ 10 w 10"/>
                  <a:gd name="T9" fmla="*/ 0 h 28"/>
                  <a:gd name="T10" fmla="*/ 10 w 10"/>
                  <a:gd name="T11" fmla="*/ 0 h 28"/>
                  <a:gd name="T12" fmla="*/ 1 w 10"/>
                  <a:gd name="T13" fmla="*/ 28 h 28"/>
                  <a:gd name="T14" fmla="*/ 1 w 10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0" name="Freeform 37248"/>
              <p:cNvSpPr>
                <a:spLocks/>
              </p:cNvSpPr>
              <p:nvPr/>
            </p:nvSpPr>
            <p:spPr bwMode="auto">
              <a:xfrm>
                <a:off x="3362" y="1997"/>
                <a:ext cx="32" cy="102"/>
              </a:xfrm>
              <a:custGeom>
                <a:avLst/>
                <a:gdLst>
                  <a:gd name="T0" fmla="*/ 0 w 12"/>
                  <a:gd name="T1" fmla="*/ 38 h 38"/>
                  <a:gd name="T2" fmla="*/ 0 w 12"/>
                  <a:gd name="T3" fmla="*/ 38 h 38"/>
                  <a:gd name="T4" fmla="*/ 0 w 12"/>
                  <a:gd name="T5" fmla="*/ 38 h 38"/>
                  <a:gd name="T6" fmla="*/ 11 w 12"/>
                  <a:gd name="T7" fmla="*/ 0 h 38"/>
                  <a:gd name="T8" fmla="*/ 12 w 12"/>
                  <a:gd name="T9" fmla="*/ 0 h 38"/>
                  <a:gd name="T10" fmla="*/ 12 w 12"/>
                  <a:gd name="T11" fmla="*/ 0 h 38"/>
                  <a:gd name="T12" fmla="*/ 0 w 12"/>
                  <a:gd name="T13" fmla="*/ 38 h 38"/>
                  <a:gd name="T14" fmla="*/ 0 w 12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1" name="Freeform 37249"/>
              <p:cNvSpPr>
                <a:spLocks/>
              </p:cNvSpPr>
              <p:nvPr/>
            </p:nvSpPr>
            <p:spPr bwMode="auto">
              <a:xfrm>
                <a:off x="3362" y="2032"/>
                <a:ext cx="35" cy="67"/>
              </a:xfrm>
              <a:custGeom>
                <a:avLst/>
                <a:gdLst>
                  <a:gd name="T0" fmla="*/ 0 w 13"/>
                  <a:gd name="T1" fmla="*/ 25 h 25"/>
                  <a:gd name="T2" fmla="*/ 0 w 13"/>
                  <a:gd name="T3" fmla="*/ 25 h 25"/>
                  <a:gd name="T4" fmla="*/ 0 w 13"/>
                  <a:gd name="T5" fmla="*/ 25 h 25"/>
                  <a:gd name="T6" fmla="*/ 12 w 13"/>
                  <a:gd name="T7" fmla="*/ 0 h 25"/>
                  <a:gd name="T8" fmla="*/ 13 w 13"/>
                  <a:gd name="T9" fmla="*/ 0 h 25"/>
                  <a:gd name="T10" fmla="*/ 13 w 13"/>
                  <a:gd name="T11" fmla="*/ 1 h 25"/>
                  <a:gd name="T12" fmla="*/ 0 w 13"/>
                  <a:gd name="T13" fmla="*/ 25 h 25"/>
                  <a:gd name="T14" fmla="*/ 0 w 13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2" name="Freeform 37250"/>
              <p:cNvSpPr>
                <a:spLocks/>
              </p:cNvSpPr>
              <p:nvPr/>
            </p:nvSpPr>
            <p:spPr bwMode="auto">
              <a:xfrm>
                <a:off x="3357" y="2032"/>
                <a:ext cx="40" cy="102"/>
              </a:xfrm>
              <a:custGeom>
                <a:avLst/>
                <a:gdLst>
                  <a:gd name="T0" fmla="*/ 0 w 15"/>
                  <a:gd name="T1" fmla="*/ 38 h 38"/>
                  <a:gd name="T2" fmla="*/ 0 w 15"/>
                  <a:gd name="T3" fmla="*/ 38 h 38"/>
                  <a:gd name="T4" fmla="*/ 0 w 15"/>
                  <a:gd name="T5" fmla="*/ 38 h 38"/>
                  <a:gd name="T6" fmla="*/ 14 w 15"/>
                  <a:gd name="T7" fmla="*/ 0 h 38"/>
                  <a:gd name="T8" fmla="*/ 15 w 15"/>
                  <a:gd name="T9" fmla="*/ 0 h 38"/>
                  <a:gd name="T10" fmla="*/ 15 w 15"/>
                  <a:gd name="T11" fmla="*/ 1 h 38"/>
                  <a:gd name="T12" fmla="*/ 1 w 15"/>
                  <a:gd name="T13" fmla="*/ 38 h 38"/>
                  <a:gd name="T14" fmla="*/ 0 w 1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3" name="Freeform 37251"/>
              <p:cNvSpPr>
                <a:spLocks/>
              </p:cNvSpPr>
              <p:nvPr/>
            </p:nvSpPr>
            <p:spPr bwMode="auto">
              <a:xfrm>
                <a:off x="3391" y="1997"/>
                <a:ext cx="6" cy="38"/>
              </a:xfrm>
              <a:custGeom>
                <a:avLst/>
                <a:gdLst>
                  <a:gd name="T0" fmla="*/ 2 w 2"/>
                  <a:gd name="T1" fmla="*/ 14 h 14"/>
                  <a:gd name="T2" fmla="*/ 1 w 2"/>
                  <a:gd name="T3" fmla="*/ 14 h 14"/>
                  <a:gd name="T4" fmla="*/ 0 w 2"/>
                  <a:gd name="T5" fmla="*/ 0 h 14"/>
                  <a:gd name="T6" fmla="*/ 1 w 2"/>
                  <a:gd name="T7" fmla="*/ 0 h 14"/>
                  <a:gd name="T8" fmla="*/ 1 w 2"/>
                  <a:gd name="T9" fmla="*/ 0 h 14"/>
                  <a:gd name="T10" fmla="*/ 2 w 2"/>
                  <a:gd name="T11" fmla="*/ 14 h 14"/>
                  <a:gd name="T12" fmla="*/ 2 w 2"/>
                  <a:gd name="T13" fmla="*/ 14 h 14"/>
                  <a:gd name="T14" fmla="*/ 2 w 2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4">
                    <a:moveTo>
                      <a:pt x="2" y="14"/>
                    </a:moveTo>
                    <a:cubicBezTo>
                      <a:pt x="2" y="14"/>
                      <a:pt x="1" y="14"/>
                      <a:pt x="1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4" name="Freeform 37252"/>
              <p:cNvSpPr>
                <a:spLocks/>
              </p:cNvSpPr>
              <p:nvPr/>
            </p:nvSpPr>
            <p:spPr bwMode="auto">
              <a:xfrm>
                <a:off x="3335" y="1884"/>
                <a:ext cx="62" cy="151"/>
              </a:xfrm>
              <a:custGeom>
                <a:avLst/>
                <a:gdLst>
                  <a:gd name="T0" fmla="*/ 23 w 23"/>
                  <a:gd name="T1" fmla="*/ 56 h 56"/>
                  <a:gd name="T2" fmla="*/ 22 w 23"/>
                  <a:gd name="T3" fmla="*/ 56 h 56"/>
                  <a:gd name="T4" fmla="*/ 0 w 23"/>
                  <a:gd name="T5" fmla="*/ 1 h 56"/>
                  <a:gd name="T6" fmla="*/ 0 w 23"/>
                  <a:gd name="T7" fmla="*/ 0 h 56"/>
                  <a:gd name="T8" fmla="*/ 0 w 23"/>
                  <a:gd name="T9" fmla="*/ 1 h 56"/>
                  <a:gd name="T10" fmla="*/ 23 w 23"/>
                  <a:gd name="T11" fmla="*/ 55 h 56"/>
                  <a:gd name="T12" fmla="*/ 23 w 23"/>
                  <a:gd name="T13" fmla="*/ 56 h 56"/>
                  <a:gd name="T14" fmla="*/ 23 w 23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6">
                    <a:moveTo>
                      <a:pt x="23" y="56"/>
                    </a:moveTo>
                    <a:cubicBezTo>
                      <a:pt x="23" y="56"/>
                      <a:pt x="22" y="56"/>
                      <a:pt x="22" y="5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5" name="Freeform 37253"/>
              <p:cNvSpPr>
                <a:spLocks/>
              </p:cNvSpPr>
              <p:nvPr/>
            </p:nvSpPr>
            <p:spPr bwMode="auto">
              <a:xfrm>
                <a:off x="3335" y="1884"/>
                <a:ext cx="83" cy="151"/>
              </a:xfrm>
              <a:custGeom>
                <a:avLst/>
                <a:gdLst>
                  <a:gd name="T0" fmla="*/ 31 w 31"/>
                  <a:gd name="T1" fmla="*/ 56 h 56"/>
                  <a:gd name="T2" fmla="*/ 30 w 31"/>
                  <a:gd name="T3" fmla="*/ 56 h 56"/>
                  <a:gd name="T4" fmla="*/ 0 w 31"/>
                  <a:gd name="T5" fmla="*/ 1 h 56"/>
                  <a:gd name="T6" fmla="*/ 0 w 31"/>
                  <a:gd name="T7" fmla="*/ 0 h 56"/>
                  <a:gd name="T8" fmla="*/ 0 w 31"/>
                  <a:gd name="T9" fmla="*/ 1 h 56"/>
                  <a:gd name="T10" fmla="*/ 31 w 31"/>
                  <a:gd name="T11" fmla="*/ 56 h 56"/>
                  <a:gd name="T12" fmla="*/ 31 w 31"/>
                  <a:gd name="T13" fmla="*/ 56 h 56"/>
                  <a:gd name="T14" fmla="*/ 31 w 31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6">
                    <a:moveTo>
                      <a:pt x="31" y="56"/>
                    </a:moveTo>
                    <a:cubicBezTo>
                      <a:pt x="30" y="56"/>
                      <a:pt x="30" y="56"/>
                      <a:pt x="30" y="5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6" name="Freeform 37254"/>
              <p:cNvSpPr>
                <a:spLocks/>
              </p:cNvSpPr>
              <p:nvPr/>
            </p:nvSpPr>
            <p:spPr bwMode="auto">
              <a:xfrm>
                <a:off x="3319" y="1954"/>
                <a:ext cx="102" cy="8"/>
              </a:xfrm>
              <a:custGeom>
                <a:avLst/>
                <a:gdLst>
                  <a:gd name="T0" fmla="*/ 38 w 38"/>
                  <a:gd name="T1" fmla="*/ 3 h 3"/>
                  <a:gd name="T2" fmla="*/ 38 w 38"/>
                  <a:gd name="T3" fmla="*/ 3 h 3"/>
                  <a:gd name="T4" fmla="*/ 0 w 38"/>
                  <a:gd name="T5" fmla="*/ 1 h 3"/>
                  <a:gd name="T6" fmla="*/ 0 w 38"/>
                  <a:gd name="T7" fmla="*/ 0 h 3"/>
                  <a:gd name="T8" fmla="*/ 0 w 38"/>
                  <a:gd name="T9" fmla="*/ 0 h 3"/>
                  <a:gd name="T10" fmla="*/ 38 w 38"/>
                  <a:gd name="T11" fmla="*/ 2 h 3"/>
                  <a:gd name="T12" fmla="*/ 38 w 38"/>
                  <a:gd name="T13" fmla="*/ 2 h 3"/>
                  <a:gd name="T14" fmla="*/ 38 w 3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cubicBezTo>
                      <a:pt x="38" y="3"/>
                      <a:pt x="38" y="3"/>
                      <a:pt x="38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3"/>
                      <a:pt x="3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7" name="Freeform 37255"/>
              <p:cNvSpPr>
                <a:spLocks/>
              </p:cNvSpPr>
              <p:nvPr/>
            </p:nvSpPr>
            <p:spPr bwMode="auto">
              <a:xfrm>
                <a:off x="3777" y="2218"/>
                <a:ext cx="13" cy="56"/>
              </a:xfrm>
              <a:custGeom>
                <a:avLst/>
                <a:gdLst>
                  <a:gd name="T0" fmla="*/ 0 w 5"/>
                  <a:gd name="T1" fmla="*/ 21 h 21"/>
                  <a:gd name="T2" fmla="*/ 0 w 5"/>
                  <a:gd name="T3" fmla="*/ 21 h 21"/>
                  <a:gd name="T4" fmla="*/ 0 w 5"/>
                  <a:gd name="T5" fmla="*/ 20 h 21"/>
                  <a:gd name="T6" fmla="*/ 4 w 5"/>
                  <a:gd name="T7" fmla="*/ 1 h 21"/>
                  <a:gd name="T8" fmla="*/ 5 w 5"/>
                  <a:gd name="T9" fmla="*/ 0 h 21"/>
                  <a:gd name="T10" fmla="*/ 5 w 5"/>
                  <a:gd name="T11" fmla="*/ 1 h 21"/>
                  <a:gd name="T12" fmla="*/ 1 w 5"/>
                  <a:gd name="T13" fmla="*/ 20 h 21"/>
                  <a:gd name="T14" fmla="*/ 0 w 5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8" name="Freeform 37256"/>
              <p:cNvSpPr>
                <a:spLocks/>
              </p:cNvSpPr>
              <p:nvPr/>
            </p:nvSpPr>
            <p:spPr bwMode="auto">
              <a:xfrm>
                <a:off x="3753" y="2272"/>
                <a:ext cx="27" cy="43"/>
              </a:xfrm>
              <a:custGeom>
                <a:avLst/>
                <a:gdLst>
                  <a:gd name="T0" fmla="*/ 1 w 10"/>
                  <a:gd name="T1" fmla="*/ 16 h 16"/>
                  <a:gd name="T2" fmla="*/ 1 w 10"/>
                  <a:gd name="T3" fmla="*/ 15 h 16"/>
                  <a:gd name="T4" fmla="*/ 0 w 10"/>
                  <a:gd name="T5" fmla="*/ 15 h 16"/>
                  <a:gd name="T6" fmla="*/ 9 w 10"/>
                  <a:gd name="T7" fmla="*/ 0 h 16"/>
                  <a:gd name="T8" fmla="*/ 10 w 10"/>
                  <a:gd name="T9" fmla="*/ 0 h 16"/>
                  <a:gd name="T10" fmla="*/ 10 w 10"/>
                  <a:gd name="T11" fmla="*/ 0 h 16"/>
                  <a:gd name="T12" fmla="*/ 1 w 10"/>
                  <a:gd name="T13" fmla="*/ 15 h 16"/>
                  <a:gd name="T14" fmla="*/ 1 w 10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6">
                    <a:moveTo>
                      <a:pt x="1" y="16"/>
                    </a:moveTo>
                    <a:cubicBezTo>
                      <a:pt x="1" y="16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29" name="Freeform 37257"/>
              <p:cNvSpPr>
                <a:spLocks/>
              </p:cNvSpPr>
              <p:nvPr/>
            </p:nvSpPr>
            <p:spPr bwMode="auto">
              <a:xfrm>
                <a:off x="3729" y="2312"/>
                <a:ext cx="27" cy="24"/>
              </a:xfrm>
              <a:custGeom>
                <a:avLst/>
                <a:gdLst>
                  <a:gd name="T0" fmla="*/ 1 w 10"/>
                  <a:gd name="T1" fmla="*/ 9 h 9"/>
                  <a:gd name="T2" fmla="*/ 0 w 10"/>
                  <a:gd name="T3" fmla="*/ 9 h 9"/>
                  <a:gd name="T4" fmla="*/ 0 w 10"/>
                  <a:gd name="T5" fmla="*/ 9 h 9"/>
                  <a:gd name="T6" fmla="*/ 9 w 10"/>
                  <a:gd name="T7" fmla="*/ 0 h 9"/>
                  <a:gd name="T8" fmla="*/ 10 w 10"/>
                  <a:gd name="T9" fmla="*/ 0 h 9"/>
                  <a:gd name="T10" fmla="*/ 10 w 10"/>
                  <a:gd name="T11" fmla="*/ 0 h 9"/>
                  <a:gd name="T12" fmla="*/ 1 w 10"/>
                  <a:gd name="T13" fmla="*/ 9 h 9"/>
                  <a:gd name="T14" fmla="*/ 1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1" y="9"/>
                    </a:move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0" name="Freeform 37258"/>
              <p:cNvSpPr>
                <a:spLocks/>
              </p:cNvSpPr>
              <p:nvPr/>
            </p:nvSpPr>
            <p:spPr bwMode="auto">
              <a:xfrm>
                <a:off x="3646" y="2336"/>
                <a:ext cx="86" cy="59"/>
              </a:xfrm>
              <a:custGeom>
                <a:avLst/>
                <a:gdLst>
                  <a:gd name="T0" fmla="*/ 0 w 32"/>
                  <a:gd name="T1" fmla="*/ 22 h 22"/>
                  <a:gd name="T2" fmla="*/ 0 w 32"/>
                  <a:gd name="T3" fmla="*/ 22 h 22"/>
                  <a:gd name="T4" fmla="*/ 0 w 32"/>
                  <a:gd name="T5" fmla="*/ 22 h 22"/>
                  <a:gd name="T6" fmla="*/ 31 w 32"/>
                  <a:gd name="T7" fmla="*/ 0 h 22"/>
                  <a:gd name="T8" fmla="*/ 32 w 32"/>
                  <a:gd name="T9" fmla="*/ 0 h 22"/>
                  <a:gd name="T10" fmla="*/ 32 w 32"/>
                  <a:gd name="T11" fmla="*/ 0 h 22"/>
                  <a:gd name="T12" fmla="*/ 0 w 32"/>
                  <a:gd name="T13" fmla="*/ 22 h 22"/>
                  <a:gd name="T14" fmla="*/ 0 w 32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1" name="Freeform 37259"/>
              <p:cNvSpPr>
                <a:spLocks/>
              </p:cNvSpPr>
              <p:nvPr/>
            </p:nvSpPr>
            <p:spPr bwMode="auto">
              <a:xfrm>
                <a:off x="3603" y="2159"/>
                <a:ext cx="104" cy="123"/>
              </a:xfrm>
              <a:custGeom>
                <a:avLst/>
                <a:gdLst>
                  <a:gd name="T0" fmla="*/ 39 w 39"/>
                  <a:gd name="T1" fmla="*/ 46 h 46"/>
                  <a:gd name="T2" fmla="*/ 39 w 39"/>
                  <a:gd name="T3" fmla="*/ 46 h 46"/>
                  <a:gd name="T4" fmla="*/ 0 w 39"/>
                  <a:gd name="T5" fmla="*/ 1 h 46"/>
                  <a:gd name="T6" fmla="*/ 0 w 39"/>
                  <a:gd name="T7" fmla="*/ 0 h 46"/>
                  <a:gd name="T8" fmla="*/ 0 w 39"/>
                  <a:gd name="T9" fmla="*/ 0 h 46"/>
                  <a:gd name="T10" fmla="*/ 39 w 39"/>
                  <a:gd name="T11" fmla="*/ 46 h 46"/>
                  <a:gd name="T12" fmla="*/ 39 w 39"/>
                  <a:gd name="T13" fmla="*/ 46 h 46"/>
                  <a:gd name="T14" fmla="*/ 39 w 39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6">
                    <a:moveTo>
                      <a:pt x="39" y="46"/>
                    </a:moveTo>
                    <a:cubicBezTo>
                      <a:pt x="39" y="46"/>
                      <a:pt x="39" y="46"/>
                      <a:pt x="39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2" name="Freeform 37260"/>
              <p:cNvSpPr>
                <a:spLocks/>
              </p:cNvSpPr>
              <p:nvPr/>
            </p:nvSpPr>
            <p:spPr bwMode="auto">
              <a:xfrm>
                <a:off x="3654" y="2148"/>
                <a:ext cx="53" cy="134"/>
              </a:xfrm>
              <a:custGeom>
                <a:avLst/>
                <a:gdLst>
                  <a:gd name="T0" fmla="*/ 20 w 20"/>
                  <a:gd name="T1" fmla="*/ 50 h 50"/>
                  <a:gd name="T2" fmla="*/ 20 w 20"/>
                  <a:gd name="T3" fmla="*/ 50 h 50"/>
                  <a:gd name="T4" fmla="*/ 0 w 20"/>
                  <a:gd name="T5" fmla="*/ 0 h 50"/>
                  <a:gd name="T6" fmla="*/ 0 w 20"/>
                  <a:gd name="T7" fmla="*/ 0 h 50"/>
                  <a:gd name="T8" fmla="*/ 0 w 20"/>
                  <a:gd name="T9" fmla="*/ 0 h 50"/>
                  <a:gd name="T10" fmla="*/ 20 w 20"/>
                  <a:gd name="T11" fmla="*/ 50 h 50"/>
                  <a:gd name="T12" fmla="*/ 20 w 20"/>
                  <a:gd name="T13" fmla="*/ 50 h 50"/>
                  <a:gd name="T14" fmla="*/ 20 w 20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0">
                    <a:moveTo>
                      <a:pt x="20" y="50"/>
                    </a:moveTo>
                    <a:cubicBezTo>
                      <a:pt x="20" y="50"/>
                      <a:pt x="20" y="50"/>
                      <a:pt x="2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3" name="Freeform 37261"/>
              <p:cNvSpPr>
                <a:spLocks/>
              </p:cNvSpPr>
              <p:nvPr/>
            </p:nvSpPr>
            <p:spPr bwMode="auto">
              <a:xfrm>
                <a:off x="3606" y="2255"/>
                <a:ext cx="101" cy="27"/>
              </a:xfrm>
              <a:custGeom>
                <a:avLst/>
                <a:gdLst>
                  <a:gd name="T0" fmla="*/ 38 w 38"/>
                  <a:gd name="T1" fmla="*/ 10 h 10"/>
                  <a:gd name="T2" fmla="*/ 38 w 38"/>
                  <a:gd name="T3" fmla="*/ 10 h 10"/>
                  <a:gd name="T4" fmla="*/ 0 w 38"/>
                  <a:gd name="T5" fmla="*/ 0 h 10"/>
                  <a:gd name="T6" fmla="*/ 0 w 38"/>
                  <a:gd name="T7" fmla="*/ 0 h 10"/>
                  <a:gd name="T8" fmla="*/ 0 w 38"/>
                  <a:gd name="T9" fmla="*/ 0 h 10"/>
                  <a:gd name="T10" fmla="*/ 38 w 38"/>
                  <a:gd name="T11" fmla="*/ 10 h 10"/>
                  <a:gd name="T12" fmla="*/ 38 w 38"/>
                  <a:gd name="T13" fmla="*/ 10 h 10"/>
                  <a:gd name="T14" fmla="*/ 38 w 3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0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4" name="Freeform 37262"/>
              <p:cNvSpPr>
                <a:spLocks/>
              </p:cNvSpPr>
              <p:nvPr/>
            </p:nvSpPr>
            <p:spPr bwMode="auto">
              <a:xfrm>
                <a:off x="3606" y="2148"/>
                <a:ext cx="48" cy="107"/>
              </a:xfrm>
              <a:custGeom>
                <a:avLst/>
                <a:gdLst>
                  <a:gd name="T0" fmla="*/ 0 w 18"/>
                  <a:gd name="T1" fmla="*/ 40 h 40"/>
                  <a:gd name="T2" fmla="*/ 0 w 18"/>
                  <a:gd name="T3" fmla="*/ 40 h 40"/>
                  <a:gd name="T4" fmla="*/ 0 w 18"/>
                  <a:gd name="T5" fmla="*/ 40 h 40"/>
                  <a:gd name="T6" fmla="*/ 18 w 18"/>
                  <a:gd name="T7" fmla="*/ 0 h 40"/>
                  <a:gd name="T8" fmla="*/ 18 w 18"/>
                  <a:gd name="T9" fmla="*/ 0 h 40"/>
                  <a:gd name="T10" fmla="*/ 18 w 18"/>
                  <a:gd name="T11" fmla="*/ 0 h 40"/>
                  <a:gd name="T12" fmla="*/ 0 w 18"/>
                  <a:gd name="T13" fmla="*/ 40 h 40"/>
                  <a:gd name="T14" fmla="*/ 0 w 18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0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5" name="Freeform 37263"/>
              <p:cNvSpPr>
                <a:spLocks/>
              </p:cNvSpPr>
              <p:nvPr/>
            </p:nvSpPr>
            <p:spPr bwMode="auto">
              <a:xfrm>
                <a:off x="3598" y="2013"/>
                <a:ext cx="56" cy="135"/>
              </a:xfrm>
              <a:custGeom>
                <a:avLst/>
                <a:gdLst>
                  <a:gd name="T0" fmla="*/ 21 w 21"/>
                  <a:gd name="T1" fmla="*/ 50 h 50"/>
                  <a:gd name="T2" fmla="*/ 21 w 21"/>
                  <a:gd name="T3" fmla="*/ 50 h 50"/>
                  <a:gd name="T4" fmla="*/ 0 w 21"/>
                  <a:gd name="T5" fmla="*/ 0 h 50"/>
                  <a:gd name="T6" fmla="*/ 1 w 21"/>
                  <a:gd name="T7" fmla="*/ 0 h 50"/>
                  <a:gd name="T8" fmla="*/ 1 w 21"/>
                  <a:gd name="T9" fmla="*/ 0 h 50"/>
                  <a:gd name="T10" fmla="*/ 21 w 21"/>
                  <a:gd name="T11" fmla="*/ 50 h 50"/>
                  <a:gd name="T12" fmla="*/ 21 w 21"/>
                  <a:gd name="T13" fmla="*/ 50 h 50"/>
                  <a:gd name="T14" fmla="*/ 21 w 21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0">
                    <a:moveTo>
                      <a:pt x="21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6" name="Freeform 37264"/>
              <p:cNvSpPr>
                <a:spLocks/>
              </p:cNvSpPr>
              <p:nvPr/>
            </p:nvSpPr>
            <p:spPr bwMode="auto">
              <a:xfrm>
                <a:off x="3598" y="2013"/>
                <a:ext cx="109" cy="124"/>
              </a:xfrm>
              <a:custGeom>
                <a:avLst/>
                <a:gdLst>
                  <a:gd name="T0" fmla="*/ 40 w 41"/>
                  <a:gd name="T1" fmla="*/ 46 h 46"/>
                  <a:gd name="T2" fmla="*/ 40 w 41"/>
                  <a:gd name="T3" fmla="*/ 46 h 46"/>
                  <a:gd name="T4" fmla="*/ 0 w 41"/>
                  <a:gd name="T5" fmla="*/ 0 h 46"/>
                  <a:gd name="T6" fmla="*/ 1 w 41"/>
                  <a:gd name="T7" fmla="*/ 0 h 46"/>
                  <a:gd name="T8" fmla="*/ 1 w 41"/>
                  <a:gd name="T9" fmla="*/ 0 h 46"/>
                  <a:gd name="T10" fmla="*/ 41 w 41"/>
                  <a:gd name="T11" fmla="*/ 46 h 46"/>
                  <a:gd name="T12" fmla="*/ 40 w 41"/>
                  <a:gd name="T13" fmla="*/ 46 h 46"/>
                  <a:gd name="T14" fmla="*/ 40 w 41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6"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7" name="Freeform 37265"/>
              <p:cNvSpPr>
                <a:spLocks/>
              </p:cNvSpPr>
              <p:nvPr/>
            </p:nvSpPr>
            <p:spPr bwMode="auto">
              <a:xfrm>
                <a:off x="3592" y="1986"/>
                <a:ext cx="113" cy="33"/>
              </a:xfrm>
              <a:custGeom>
                <a:avLst/>
                <a:gdLst>
                  <a:gd name="T0" fmla="*/ 42 w 42"/>
                  <a:gd name="T1" fmla="*/ 12 h 12"/>
                  <a:gd name="T2" fmla="*/ 42 w 42"/>
                  <a:gd name="T3" fmla="*/ 12 h 12"/>
                  <a:gd name="T4" fmla="*/ 0 w 42"/>
                  <a:gd name="T5" fmla="*/ 1 h 12"/>
                  <a:gd name="T6" fmla="*/ 0 w 42"/>
                  <a:gd name="T7" fmla="*/ 0 h 12"/>
                  <a:gd name="T8" fmla="*/ 1 w 42"/>
                  <a:gd name="T9" fmla="*/ 0 h 12"/>
                  <a:gd name="T10" fmla="*/ 42 w 42"/>
                  <a:gd name="T11" fmla="*/ 12 h 12"/>
                  <a:gd name="T12" fmla="*/ 42 w 42"/>
                  <a:gd name="T13" fmla="*/ 12 h 12"/>
                  <a:gd name="T14" fmla="*/ 42 w 4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2">
                    <a:moveTo>
                      <a:pt x="42" y="12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8" name="Freeform 37266"/>
              <p:cNvSpPr>
                <a:spLocks/>
              </p:cNvSpPr>
              <p:nvPr/>
            </p:nvSpPr>
            <p:spPr bwMode="auto">
              <a:xfrm>
                <a:off x="3654" y="2016"/>
                <a:ext cx="51" cy="132"/>
              </a:xfrm>
              <a:custGeom>
                <a:avLst/>
                <a:gdLst>
                  <a:gd name="T0" fmla="*/ 0 w 19"/>
                  <a:gd name="T1" fmla="*/ 49 h 49"/>
                  <a:gd name="T2" fmla="*/ 0 w 19"/>
                  <a:gd name="T3" fmla="*/ 49 h 49"/>
                  <a:gd name="T4" fmla="*/ 0 w 19"/>
                  <a:gd name="T5" fmla="*/ 49 h 49"/>
                  <a:gd name="T6" fmla="*/ 19 w 19"/>
                  <a:gd name="T7" fmla="*/ 1 h 49"/>
                  <a:gd name="T8" fmla="*/ 19 w 19"/>
                  <a:gd name="T9" fmla="*/ 1 h 49"/>
                  <a:gd name="T10" fmla="*/ 19 w 19"/>
                  <a:gd name="T11" fmla="*/ 1 h 49"/>
                  <a:gd name="T12" fmla="*/ 0 w 19"/>
                  <a:gd name="T13" fmla="*/ 49 h 49"/>
                  <a:gd name="T14" fmla="*/ 0 w 19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9">
                    <a:moveTo>
                      <a:pt x="0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39" name="Freeform 37267"/>
              <p:cNvSpPr>
                <a:spLocks/>
              </p:cNvSpPr>
              <p:nvPr/>
            </p:nvSpPr>
            <p:spPr bwMode="auto">
              <a:xfrm>
                <a:off x="3592" y="1960"/>
                <a:ext cx="97" cy="29"/>
              </a:xfrm>
              <a:custGeom>
                <a:avLst/>
                <a:gdLst>
                  <a:gd name="T0" fmla="*/ 1 w 36"/>
                  <a:gd name="T1" fmla="*/ 11 h 11"/>
                  <a:gd name="T2" fmla="*/ 0 w 36"/>
                  <a:gd name="T3" fmla="*/ 11 h 11"/>
                  <a:gd name="T4" fmla="*/ 0 w 36"/>
                  <a:gd name="T5" fmla="*/ 10 h 11"/>
                  <a:gd name="T6" fmla="*/ 36 w 36"/>
                  <a:gd name="T7" fmla="*/ 0 h 11"/>
                  <a:gd name="T8" fmla="*/ 36 w 36"/>
                  <a:gd name="T9" fmla="*/ 0 h 11"/>
                  <a:gd name="T10" fmla="*/ 36 w 36"/>
                  <a:gd name="T11" fmla="*/ 0 h 11"/>
                  <a:gd name="T12" fmla="*/ 1 w 36"/>
                  <a:gd name="T13" fmla="*/ 11 h 11"/>
                  <a:gd name="T14" fmla="*/ 1 w 3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1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0" name="Freeform 37268"/>
              <p:cNvSpPr>
                <a:spLocks/>
              </p:cNvSpPr>
              <p:nvPr/>
            </p:nvSpPr>
            <p:spPr bwMode="auto">
              <a:xfrm>
                <a:off x="3598" y="1857"/>
                <a:ext cx="26" cy="156"/>
              </a:xfrm>
              <a:custGeom>
                <a:avLst/>
                <a:gdLst>
                  <a:gd name="T0" fmla="*/ 1 w 10"/>
                  <a:gd name="T1" fmla="*/ 58 h 58"/>
                  <a:gd name="T2" fmla="*/ 1 w 10"/>
                  <a:gd name="T3" fmla="*/ 58 h 58"/>
                  <a:gd name="T4" fmla="*/ 0 w 10"/>
                  <a:gd name="T5" fmla="*/ 58 h 58"/>
                  <a:gd name="T6" fmla="*/ 9 w 10"/>
                  <a:gd name="T7" fmla="*/ 0 h 58"/>
                  <a:gd name="T8" fmla="*/ 10 w 10"/>
                  <a:gd name="T9" fmla="*/ 0 h 58"/>
                  <a:gd name="T10" fmla="*/ 10 w 10"/>
                  <a:gd name="T11" fmla="*/ 0 h 58"/>
                  <a:gd name="T12" fmla="*/ 1 w 10"/>
                  <a:gd name="T13" fmla="*/ 58 h 58"/>
                  <a:gd name="T14" fmla="*/ 1 w 10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8">
                    <a:moveTo>
                      <a:pt x="1" y="58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0" y="58"/>
                      <a:pt x="0" y="5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1" name="Freeform 37269"/>
              <p:cNvSpPr>
                <a:spLocks/>
              </p:cNvSpPr>
              <p:nvPr/>
            </p:nvSpPr>
            <p:spPr bwMode="auto">
              <a:xfrm>
                <a:off x="3509" y="1992"/>
                <a:ext cx="6" cy="134"/>
              </a:xfrm>
              <a:custGeom>
                <a:avLst/>
                <a:gdLst>
                  <a:gd name="T0" fmla="*/ 2 w 2"/>
                  <a:gd name="T1" fmla="*/ 50 h 50"/>
                  <a:gd name="T2" fmla="*/ 1 w 2"/>
                  <a:gd name="T3" fmla="*/ 50 h 50"/>
                  <a:gd name="T4" fmla="*/ 0 w 2"/>
                  <a:gd name="T5" fmla="*/ 0 h 50"/>
                  <a:gd name="T6" fmla="*/ 0 w 2"/>
                  <a:gd name="T7" fmla="*/ 0 h 50"/>
                  <a:gd name="T8" fmla="*/ 0 w 2"/>
                  <a:gd name="T9" fmla="*/ 0 h 50"/>
                  <a:gd name="T10" fmla="*/ 2 w 2"/>
                  <a:gd name="T11" fmla="*/ 50 h 50"/>
                  <a:gd name="T12" fmla="*/ 2 w 2"/>
                  <a:gd name="T13" fmla="*/ 50 h 50"/>
                  <a:gd name="T14" fmla="*/ 2 w 2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2" y="5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2" name="Freeform 37270"/>
              <p:cNvSpPr>
                <a:spLocks/>
              </p:cNvSpPr>
              <p:nvPr/>
            </p:nvSpPr>
            <p:spPr bwMode="auto">
              <a:xfrm>
                <a:off x="3512" y="2124"/>
                <a:ext cx="56" cy="118"/>
              </a:xfrm>
              <a:custGeom>
                <a:avLst/>
                <a:gdLst>
                  <a:gd name="T0" fmla="*/ 21 w 21"/>
                  <a:gd name="T1" fmla="*/ 44 h 44"/>
                  <a:gd name="T2" fmla="*/ 21 w 21"/>
                  <a:gd name="T3" fmla="*/ 43 h 44"/>
                  <a:gd name="T4" fmla="*/ 0 w 21"/>
                  <a:gd name="T5" fmla="*/ 1 h 44"/>
                  <a:gd name="T6" fmla="*/ 1 w 21"/>
                  <a:gd name="T7" fmla="*/ 0 h 44"/>
                  <a:gd name="T8" fmla="*/ 1 w 21"/>
                  <a:gd name="T9" fmla="*/ 0 h 44"/>
                  <a:gd name="T10" fmla="*/ 21 w 21"/>
                  <a:gd name="T11" fmla="*/ 43 h 44"/>
                  <a:gd name="T12" fmla="*/ 21 w 21"/>
                  <a:gd name="T13" fmla="*/ 43 h 44"/>
                  <a:gd name="T14" fmla="*/ 21 w 21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44">
                    <a:moveTo>
                      <a:pt x="21" y="44"/>
                    </a:moveTo>
                    <a:cubicBezTo>
                      <a:pt x="21" y="44"/>
                      <a:pt x="21" y="43"/>
                      <a:pt x="21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3" name="Freeform 37271"/>
              <p:cNvSpPr>
                <a:spLocks/>
              </p:cNvSpPr>
              <p:nvPr/>
            </p:nvSpPr>
            <p:spPr bwMode="auto">
              <a:xfrm>
                <a:off x="3509" y="1887"/>
                <a:ext cx="27" cy="108"/>
              </a:xfrm>
              <a:custGeom>
                <a:avLst/>
                <a:gdLst>
                  <a:gd name="T0" fmla="*/ 0 w 10"/>
                  <a:gd name="T1" fmla="*/ 40 h 40"/>
                  <a:gd name="T2" fmla="*/ 0 w 10"/>
                  <a:gd name="T3" fmla="*/ 40 h 40"/>
                  <a:gd name="T4" fmla="*/ 0 w 10"/>
                  <a:gd name="T5" fmla="*/ 39 h 40"/>
                  <a:gd name="T6" fmla="*/ 9 w 10"/>
                  <a:gd name="T7" fmla="*/ 1 h 40"/>
                  <a:gd name="T8" fmla="*/ 10 w 10"/>
                  <a:gd name="T9" fmla="*/ 0 h 40"/>
                  <a:gd name="T10" fmla="*/ 10 w 10"/>
                  <a:gd name="T11" fmla="*/ 1 h 40"/>
                  <a:gd name="T12" fmla="*/ 0 w 10"/>
                  <a:gd name="T13" fmla="*/ 39 h 40"/>
                  <a:gd name="T14" fmla="*/ 0 w 10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0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39"/>
                      <a:pt x="0" y="3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4" name="Freeform 37272"/>
              <p:cNvSpPr>
                <a:spLocks/>
              </p:cNvSpPr>
              <p:nvPr/>
            </p:nvSpPr>
            <p:spPr bwMode="auto">
              <a:xfrm>
                <a:off x="3496" y="2124"/>
                <a:ext cx="19" cy="10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0 w 7"/>
                  <a:gd name="T5" fmla="*/ 4 h 4"/>
                  <a:gd name="T6" fmla="*/ 7 w 7"/>
                  <a:gd name="T7" fmla="*/ 0 h 4"/>
                  <a:gd name="T8" fmla="*/ 7 w 7"/>
                  <a:gd name="T9" fmla="*/ 0 h 4"/>
                  <a:gd name="T10" fmla="*/ 7 w 7"/>
                  <a:gd name="T11" fmla="*/ 1 h 4"/>
                  <a:gd name="T12" fmla="*/ 0 w 7"/>
                  <a:gd name="T13" fmla="*/ 4 h 4"/>
                  <a:gd name="T14" fmla="*/ 0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5" name="Freeform 37273"/>
              <p:cNvSpPr>
                <a:spLocks/>
              </p:cNvSpPr>
              <p:nvPr/>
            </p:nvSpPr>
            <p:spPr bwMode="auto">
              <a:xfrm>
                <a:off x="3429" y="2134"/>
                <a:ext cx="67" cy="43"/>
              </a:xfrm>
              <a:custGeom>
                <a:avLst/>
                <a:gdLst>
                  <a:gd name="T0" fmla="*/ 0 w 25"/>
                  <a:gd name="T1" fmla="*/ 16 h 16"/>
                  <a:gd name="T2" fmla="*/ 0 w 25"/>
                  <a:gd name="T3" fmla="*/ 16 h 16"/>
                  <a:gd name="T4" fmla="*/ 0 w 25"/>
                  <a:gd name="T5" fmla="*/ 16 h 16"/>
                  <a:gd name="T6" fmla="*/ 25 w 25"/>
                  <a:gd name="T7" fmla="*/ 0 h 16"/>
                  <a:gd name="T8" fmla="*/ 25 w 25"/>
                  <a:gd name="T9" fmla="*/ 0 h 16"/>
                  <a:gd name="T10" fmla="*/ 25 w 25"/>
                  <a:gd name="T11" fmla="*/ 0 h 16"/>
                  <a:gd name="T12" fmla="*/ 1 w 25"/>
                  <a:gd name="T13" fmla="*/ 16 h 16"/>
                  <a:gd name="T14" fmla="*/ 0 w 2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6" name="Freeform 37274"/>
              <p:cNvSpPr>
                <a:spLocks/>
              </p:cNvSpPr>
              <p:nvPr/>
            </p:nvSpPr>
            <p:spPr bwMode="auto">
              <a:xfrm>
                <a:off x="3496" y="1992"/>
                <a:ext cx="13" cy="142"/>
              </a:xfrm>
              <a:custGeom>
                <a:avLst/>
                <a:gdLst>
                  <a:gd name="T0" fmla="*/ 0 w 5"/>
                  <a:gd name="T1" fmla="*/ 53 h 53"/>
                  <a:gd name="T2" fmla="*/ 0 w 5"/>
                  <a:gd name="T3" fmla="*/ 53 h 53"/>
                  <a:gd name="T4" fmla="*/ 0 w 5"/>
                  <a:gd name="T5" fmla="*/ 53 h 53"/>
                  <a:gd name="T6" fmla="*/ 5 w 5"/>
                  <a:gd name="T7" fmla="*/ 0 h 53"/>
                  <a:gd name="T8" fmla="*/ 5 w 5"/>
                  <a:gd name="T9" fmla="*/ 0 h 53"/>
                  <a:gd name="T10" fmla="*/ 5 w 5"/>
                  <a:gd name="T11" fmla="*/ 0 h 53"/>
                  <a:gd name="T12" fmla="*/ 0 w 5"/>
                  <a:gd name="T13" fmla="*/ 53 h 53"/>
                  <a:gd name="T14" fmla="*/ 0 w 5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7" name="Freeform 37275"/>
              <p:cNvSpPr>
                <a:spLocks/>
              </p:cNvSpPr>
              <p:nvPr/>
            </p:nvSpPr>
            <p:spPr bwMode="auto">
              <a:xfrm>
                <a:off x="3448" y="1992"/>
                <a:ext cx="61" cy="97"/>
              </a:xfrm>
              <a:custGeom>
                <a:avLst/>
                <a:gdLst>
                  <a:gd name="T0" fmla="*/ 0 w 23"/>
                  <a:gd name="T1" fmla="*/ 36 h 36"/>
                  <a:gd name="T2" fmla="*/ 0 w 23"/>
                  <a:gd name="T3" fmla="*/ 35 h 36"/>
                  <a:gd name="T4" fmla="*/ 0 w 23"/>
                  <a:gd name="T5" fmla="*/ 35 h 36"/>
                  <a:gd name="T6" fmla="*/ 23 w 23"/>
                  <a:gd name="T7" fmla="*/ 0 h 36"/>
                  <a:gd name="T8" fmla="*/ 23 w 23"/>
                  <a:gd name="T9" fmla="*/ 0 h 36"/>
                  <a:gd name="T10" fmla="*/ 23 w 23"/>
                  <a:gd name="T11" fmla="*/ 1 h 36"/>
                  <a:gd name="T12" fmla="*/ 1 w 23"/>
                  <a:gd name="T13" fmla="*/ 35 h 36"/>
                  <a:gd name="T14" fmla="*/ 0 w 23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6">
                    <a:moveTo>
                      <a:pt x="0" y="36"/>
                    </a:moveTo>
                    <a:cubicBezTo>
                      <a:pt x="0" y="36"/>
                      <a:pt x="0" y="36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8" name="Freeform 37276"/>
              <p:cNvSpPr>
                <a:spLocks/>
              </p:cNvSpPr>
              <p:nvPr/>
            </p:nvSpPr>
            <p:spPr bwMode="auto">
              <a:xfrm>
                <a:off x="3448" y="1992"/>
                <a:ext cx="40" cy="97"/>
              </a:xfrm>
              <a:custGeom>
                <a:avLst/>
                <a:gdLst>
                  <a:gd name="T0" fmla="*/ 0 w 15"/>
                  <a:gd name="T1" fmla="*/ 36 h 36"/>
                  <a:gd name="T2" fmla="*/ 0 w 15"/>
                  <a:gd name="T3" fmla="*/ 36 h 36"/>
                  <a:gd name="T4" fmla="*/ 0 w 15"/>
                  <a:gd name="T5" fmla="*/ 35 h 36"/>
                  <a:gd name="T6" fmla="*/ 14 w 15"/>
                  <a:gd name="T7" fmla="*/ 0 h 36"/>
                  <a:gd name="T8" fmla="*/ 15 w 15"/>
                  <a:gd name="T9" fmla="*/ 0 h 36"/>
                  <a:gd name="T10" fmla="*/ 15 w 15"/>
                  <a:gd name="T11" fmla="*/ 0 h 36"/>
                  <a:gd name="T12" fmla="*/ 1 w 15"/>
                  <a:gd name="T13" fmla="*/ 35 h 36"/>
                  <a:gd name="T14" fmla="*/ 0 w 15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49" name="Freeform 37277"/>
              <p:cNvSpPr>
                <a:spLocks/>
              </p:cNvSpPr>
              <p:nvPr/>
            </p:nvSpPr>
            <p:spPr bwMode="auto">
              <a:xfrm>
                <a:off x="3485" y="1938"/>
                <a:ext cx="24" cy="54"/>
              </a:xfrm>
              <a:custGeom>
                <a:avLst/>
                <a:gdLst>
                  <a:gd name="T0" fmla="*/ 1 w 9"/>
                  <a:gd name="T1" fmla="*/ 20 h 20"/>
                  <a:gd name="T2" fmla="*/ 0 w 9"/>
                  <a:gd name="T3" fmla="*/ 20 h 20"/>
                  <a:gd name="T4" fmla="*/ 0 w 9"/>
                  <a:gd name="T5" fmla="*/ 20 h 20"/>
                  <a:gd name="T6" fmla="*/ 8 w 9"/>
                  <a:gd name="T7" fmla="*/ 0 h 20"/>
                  <a:gd name="T8" fmla="*/ 9 w 9"/>
                  <a:gd name="T9" fmla="*/ 0 h 20"/>
                  <a:gd name="T10" fmla="*/ 9 w 9"/>
                  <a:gd name="T11" fmla="*/ 0 h 20"/>
                  <a:gd name="T12" fmla="*/ 1 w 9"/>
                  <a:gd name="T13" fmla="*/ 20 h 20"/>
                  <a:gd name="T14" fmla="*/ 1 w 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0">
                    <a:moveTo>
                      <a:pt x="1" y="20"/>
                    </a:move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0" name="Freeform 37278"/>
              <p:cNvSpPr>
                <a:spLocks/>
              </p:cNvSpPr>
              <p:nvPr/>
            </p:nvSpPr>
            <p:spPr bwMode="auto">
              <a:xfrm>
                <a:off x="3418" y="1938"/>
                <a:ext cx="91" cy="51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8 h 19"/>
                  <a:gd name="T4" fmla="*/ 0 w 34"/>
                  <a:gd name="T5" fmla="*/ 18 h 19"/>
                  <a:gd name="T6" fmla="*/ 33 w 34"/>
                  <a:gd name="T7" fmla="*/ 0 h 19"/>
                  <a:gd name="T8" fmla="*/ 34 w 34"/>
                  <a:gd name="T9" fmla="*/ 0 h 19"/>
                  <a:gd name="T10" fmla="*/ 34 w 34"/>
                  <a:gd name="T11" fmla="*/ 1 h 19"/>
                  <a:gd name="T12" fmla="*/ 0 w 34"/>
                  <a:gd name="T13" fmla="*/ 18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cubicBezTo>
                      <a:pt x="0" y="19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1" name="Freeform 37279"/>
              <p:cNvSpPr>
                <a:spLocks/>
              </p:cNvSpPr>
              <p:nvPr/>
            </p:nvSpPr>
            <p:spPr bwMode="auto">
              <a:xfrm>
                <a:off x="3507" y="1938"/>
                <a:ext cx="2" cy="57"/>
              </a:xfrm>
              <a:custGeom>
                <a:avLst/>
                <a:gdLst>
                  <a:gd name="T0" fmla="*/ 1 w 1"/>
                  <a:gd name="T1" fmla="*/ 21 h 21"/>
                  <a:gd name="T2" fmla="*/ 1 w 1"/>
                  <a:gd name="T3" fmla="*/ 20 h 21"/>
                  <a:gd name="T4" fmla="*/ 0 w 1"/>
                  <a:gd name="T5" fmla="*/ 0 h 21"/>
                  <a:gd name="T6" fmla="*/ 1 w 1"/>
                  <a:gd name="T7" fmla="*/ 0 h 21"/>
                  <a:gd name="T8" fmla="*/ 1 w 1"/>
                  <a:gd name="T9" fmla="*/ 0 h 21"/>
                  <a:gd name="T10" fmla="*/ 1 w 1"/>
                  <a:gd name="T11" fmla="*/ 20 h 21"/>
                  <a:gd name="T12" fmla="*/ 1 w 1"/>
                  <a:gd name="T13" fmla="*/ 21 h 21"/>
                  <a:gd name="T14" fmla="*/ 1 w 1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1">
                    <a:moveTo>
                      <a:pt x="1" y="21"/>
                    </a:moveTo>
                    <a:cubicBezTo>
                      <a:pt x="1" y="21"/>
                      <a:pt x="1" y="21"/>
                      <a:pt x="1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2" name="Freeform 37280"/>
              <p:cNvSpPr>
                <a:spLocks/>
              </p:cNvSpPr>
              <p:nvPr/>
            </p:nvSpPr>
            <p:spPr bwMode="auto">
              <a:xfrm>
                <a:off x="3512" y="2124"/>
                <a:ext cx="3" cy="48"/>
              </a:xfrm>
              <a:custGeom>
                <a:avLst/>
                <a:gdLst>
                  <a:gd name="T0" fmla="*/ 1 w 1"/>
                  <a:gd name="T1" fmla="*/ 18 h 18"/>
                  <a:gd name="T2" fmla="*/ 1 w 1"/>
                  <a:gd name="T3" fmla="*/ 17 h 18"/>
                  <a:gd name="T4" fmla="*/ 0 w 1"/>
                  <a:gd name="T5" fmla="*/ 1 h 18"/>
                  <a:gd name="T6" fmla="*/ 1 w 1"/>
                  <a:gd name="T7" fmla="*/ 0 h 18"/>
                  <a:gd name="T8" fmla="*/ 1 w 1"/>
                  <a:gd name="T9" fmla="*/ 1 h 18"/>
                  <a:gd name="T10" fmla="*/ 1 w 1"/>
                  <a:gd name="T11" fmla="*/ 17 h 18"/>
                  <a:gd name="T12" fmla="*/ 1 w 1"/>
                  <a:gd name="T13" fmla="*/ 18 h 18"/>
                  <a:gd name="T14" fmla="*/ 1 w 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8">
                    <a:moveTo>
                      <a:pt x="1" y="18"/>
                    </a:moveTo>
                    <a:cubicBezTo>
                      <a:pt x="1" y="18"/>
                      <a:pt x="1" y="18"/>
                      <a:pt x="1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3" name="Freeform 37281"/>
              <p:cNvSpPr>
                <a:spLocks/>
              </p:cNvSpPr>
              <p:nvPr/>
            </p:nvSpPr>
            <p:spPr bwMode="auto">
              <a:xfrm>
                <a:off x="3515" y="2169"/>
                <a:ext cx="72" cy="76"/>
              </a:xfrm>
              <a:custGeom>
                <a:avLst/>
                <a:gdLst>
                  <a:gd name="T0" fmla="*/ 27 w 27"/>
                  <a:gd name="T1" fmla="*/ 28 h 28"/>
                  <a:gd name="T2" fmla="*/ 26 w 27"/>
                  <a:gd name="T3" fmla="*/ 28 h 28"/>
                  <a:gd name="T4" fmla="*/ 0 w 27"/>
                  <a:gd name="T5" fmla="*/ 1 h 28"/>
                  <a:gd name="T6" fmla="*/ 0 w 27"/>
                  <a:gd name="T7" fmla="*/ 0 h 28"/>
                  <a:gd name="T8" fmla="*/ 0 w 27"/>
                  <a:gd name="T9" fmla="*/ 0 h 28"/>
                  <a:gd name="T10" fmla="*/ 27 w 27"/>
                  <a:gd name="T11" fmla="*/ 28 h 28"/>
                  <a:gd name="T12" fmla="*/ 27 w 27"/>
                  <a:gd name="T13" fmla="*/ 28 h 28"/>
                  <a:gd name="T14" fmla="*/ 27 w 2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cubicBezTo>
                      <a:pt x="26" y="28"/>
                      <a:pt x="26" y="28"/>
                      <a:pt x="26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4" name="Freeform 37282"/>
              <p:cNvSpPr>
                <a:spLocks/>
              </p:cNvSpPr>
              <p:nvPr/>
            </p:nvSpPr>
            <p:spPr bwMode="auto">
              <a:xfrm>
                <a:off x="3515" y="2169"/>
                <a:ext cx="16" cy="35"/>
              </a:xfrm>
              <a:custGeom>
                <a:avLst/>
                <a:gdLst>
                  <a:gd name="T0" fmla="*/ 6 w 6"/>
                  <a:gd name="T1" fmla="*/ 13 h 13"/>
                  <a:gd name="T2" fmla="*/ 5 w 6"/>
                  <a:gd name="T3" fmla="*/ 13 h 13"/>
                  <a:gd name="T4" fmla="*/ 0 w 6"/>
                  <a:gd name="T5" fmla="*/ 1 h 13"/>
                  <a:gd name="T6" fmla="*/ 0 w 6"/>
                  <a:gd name="T7" fmla="*/ 0 h 13"/>
                  <a:gd name="T8" fmla="*/ 0 w 6"/>
                  <a:gd name="T9" fmla="*/ 0 h 13"/>
                  <a:gd name="T10" fmla="*/ 6 w 6"/>
                  <a:gd name="T11" fmla="*/ 13 h 13"/>
                  <a:gd name="T12" fmla="*/ 6 w 6"/>
                  <a:gd name="T13" fmla="*/ 13 h 13"/>
                  <a:gd name="T14" fmla="*/ 6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5" name="Freeform 37283"/>
              <p:cNvSpPr>
                <a:spLocks/>
              </p:cNvSpPr>
              <p:nvPr/>
            </p:nvSpPr>
            <p:spPr bwMode="auto">
              <a:xfrm>
                <a:off x="3528" y="2204"/>
                <a:ext cx="21" cy="25"/>
              </a:xfrm>
              <a:custGeom>
                <a:avLst/>
                <a:gdLst>
                  <a:gd name="T0" fmla="*/ 7 w 8"/>
                  <a:gd name="T1" fmla="*/ 9 h 9"/>
                  <a:gd name="T2" fmla="*/ 7 w 8"/>
                  <a:gd name="T3" fmla="*/ 9 h 9"/>
                  <a:gd name="T4" fmla="*/ 0 w 8"/>
                  <a:gd name="T5" fmla="*/ 0 h 9"/>
                  <a:gd name="T6" fmla="*/ 0 w 8"/>
                  <a:gd name="T7" fmla="*/ 0 h 9"/>
                  <a:gd name="T8" fmla="*/ 1 w 8"/>
                  <a:gd name="T9" fmla="*/ 0 h 9"/>
                  <a:gd name="T10" fmla="*/ 8 w 8"/>
                  <a:gd name="T11" fmla="*/ 8 h 9"/>
                  <a:gd name="T12" fmla="*/ 8 w 8"/>
                  <a:gd name="T13" fmla="*/ 9 h 9"/>
                  <a:gd name="T14" fmla="*/ 7 w 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6" name="Freeform 37284"/>
              <p:cNvSpPr>
                <a:spLocks/>
              </p:cNvSpPr>
              <p:nvPr/>
            </p:nvSpPr>
            <p:spPr bwMode="auto">
              <a:xfrm>
                <a:off x="3547" y="2226"/>
                <a:ext cx="21" cy="1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5 h 6"/>
                  <a:gd name="T4" fmla="*/ 0 w 8"/>
                  <a:gd name="T5" fmla="*/ 1 h 6"/>
                  <a:gd name="T6" fmla="*/ 0 w 8"/>
                  <a:gd name="T7" fmla="*/ 0 h 6"/>
                  <a:gd name="T8" fmla="*/ 0 w 8"/>
                  <a:gd name="T9" fmla="*/ 0 h 6"/>
                  <a:gd name="T10" fmla="*/ 8 w 8"/>
                  <a:gd name="T11" fmla="*/ 5 h 6"/>
                  <a:gd name="T12" fmla="*/ 8 w 8"/>
                  <a:gd name="T13" fmla="*/ 5 h 6"/>
                  <a:gd name="T14" fmla="*/ 8 w 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8" y="6"/>
                      <a:pt x="8" y="6"/>
                      <a:pt x="8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7" name="Freeform 37285"/>
              <p:cNvSpPr>
                <a:spLocks/>
              </p:cNvSpPr>
              <p:nvPr/>
            </p:nvSpPr>
            <p:spPr bwMode="auto">
              <a:xfrm>
                <a:off x="3565" y="2239"/>
                <a:ext cx="22" cy="6"/>
              </a:xfrm>
              <a:custGeom>
                <a:avLst/>
                <a:gdLst>
                  <a:gd name="T0" fmla="*/ 8 w 8"/>
                  <a:gd name="T1" fmla="*/ 2 h 2"/>
                  <a:gd name="T2" fmla="*/ 7 w 8"/>
                  <a:gd name="T3" fmla="*/ 2 h 2"/>
                  <a:gd name="T4" fmla="*/ 1 w 8"/>
                  <a:gd name="T5" fmla="*/ 1 h 2"/>
                  <a:gd name="T6" fmla="*/ 1 w 8"/>
                  <a:gd name="T7" fmla="*/ 0 h 2"/>
                  <a:gd name="T8" fmla="*/ 1 w 8"/>
                  <a:gd name="T9" fmla="*/ 0 h 2"/>
                  <a:gd name="T10" fmla="*/ 8 w 8"/>
                  <a:gd name="T11" fmla="*/ 2 h 2"/>
                  <a:gd name="T12" fmla="*/ 8 w 8"/>
                  <a:gd name="T13" fmla="*/ 2 h 2"/>
                  <a:gd name="T14" fmla="*/ 8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8" y="2"/>
                      <a:pt x="7" y="2"/>
                      <a:pt x="7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8" name="Freeform 37286"/>
              <p:cNvSpPr>
                <a:spLocks/>
              </p:cNvSpPr>
              <p:nvPr/>
            </p:nvSpPr>
            <p:spPr bwMode="auto">
              <a:xfrm>
                <a:off x="3584" y="2245"/>
                <a:ext cx="38" cy="8"/>
              </a:xfrm>
              <a:custGeom>
                <a:avLst/>
                <a:gdLst>
                  <a:gd name="T0" fmla="*/ 14 w 14"/>
                  <a:gd name="T1" fmla="*/ 3 h 3"/>
                  <a:gd name="T2" fmla="*/ 14 w 14"/>
                  <a:gd name="T3" fmla="*/ 3 h 3"/>
                  <a:gd name="T4" fmla="*/ 0 w 14"/>
                  <a:gd name="T5" fmla="*/ 0 h 3"/>
                  <a:gd name="T6" fmla="*/ 0 w 14"/>
                  <a:gd name="T7" fmla="*/ 0 h 3"/>
                  <a:gd name="T8" fmla="*/ 1 w 14"/>
                  <a:gd name="T9" fmla="*/ 0 h 3"/>
                  <a:gd name="T10" fmla="*/ 14 w 14"/>
                  <a:gd name="T11" fmla="*/ 3 h 3"/>
                  <a:gd name="T12" fmla="*/ 14 w 14"/>
                  <a:gd name="T13" fmla="*/ 3 h 3"/>
                  <a:gd name="T14" fmla="*/ 14 w 1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59" name="Freeform 37287"/>
              <p:cNvSpPr>
                <a:spLocks/>
              </p:cNvSpPr>
              <p:nvPr/>
            </p:nvSpPr>
            <p:spPr bwMode="auto">
              <a:xfrm>
                <a:off x="3399" y="1812"/>
                <a:ext cx="41" cy="121"/>
              </a:xfrm>
              <a:custGeom>
                <a:avLst/>
                <a:gdLst>
                  <a:gd name="T0" fmla="*/ 14 w 15"/>
                  <a:gd name="T1" fmla="*/ 45 h 45"/>
                  <a:gd name="T2" fmla="*/ 14 w 15"/>
                  <a:gd name="T3" fmla="*/ 45 h 45"/>
                  <a:gd name="T4" fmla="*/ 0 w 15"/>
                  <a:gd name="T5" fmla="*/ 1 h 45"/>
                  <a:gd name="T6" fmla="*/ 1 w 15"/>
                  <a:gd name="T7" fmla="*/ 1 h 45"/>
                  <a:gd name="T8" fmla="*/ 1 w 15"/>
                  <a:gd name="T9" fmla="*/ 1 h 45"/>
                  <a:gd name="T10" fmla="*/ 15 w 15"/>
                  <a:gd name="T11" fmla="*/ 44 h 45"/>
                  <a:gd name="T12" fmla="*/ 14 w 15"/>
                  <a:gd name="T13" fmla="*/ 45 h 45"/>
                  <a:gd name="T14" fmla="*/ 14 w 1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5">
                    <a:moveTo>
                      <a:pt x="14" y="45"/>
                    </a:moveTo>
                    <a:cubicBezTo>
                      <a:pt x="14" y="45"/>
                      <a:pt x="14" y="45"/>
                      <a:pt x="14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0" name="Freeform 37288"/>
              <p:cNvSpPr>
                <a:spLocks/>
              </p:cNvSpPr>
              <p:nvPr/>
            </p:nvSpPr>
            <p:spPr bwMode="auto">
              <a:xfrm>
                <a:off x="3437" y="1801"/>
                <a:ext cx="8" cy="132"/>
              </a:xfrm>
              <a:custGeom>
                <a:avLst/>
                <a:gdLst>
                  <a:gd name="T0" fmla="*/ 0 w 3"/>
                  <a:gd name="T1" fmla="*/ 49 h 49"/>
                  <a:gd name="T2" fmla="*/ 0 w 3"/>
                  <a:gd name="T3" fmla="*/ 49 h 49"/>
                  <a:gd name="T4" fmla="*/ 0 w 3"/>
                  <a:gd name="T5" fmla="*/ 48 h 49"/>
                  <a:gd name="T6" fmla="*/ 3 w 3"/>
                  <a:gd name="T7" fmla="*/ 0 h 49"/>
                  <a:gd name="T8" fmla="*/ 3 w 3"/>
                  <a:gd name="T9" fmla="*/ 0 h 49"/>
                  <a:gd name="T10" fmla="*/ 3 w 3"/>
                  <a:gd name="T11" fmla="*/ 0 h 49"/>
                  <a:gd name="T12" fmla="*/ 1 w 3"/>
                  <a:gd name="T13" fmla="*/ 48 h 49"/>
                  <a:gd name="T14" fmla="*/ 0 w 3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9">
                    <a:moveTo>
                      <a:pt x="0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1" name="Freeform 37289"/>
              <p:cNvSpPr>
                <a:spLocks/>
              </p:cNvSpPr>
              <p:nvPr/>
            </p:nvSpPr>
            <p:spPr bwMode="auto">
              <a:xfrm>
                <a:off x="3418" y="1801"/>
                <a:ext cx="27" cy="161"/>
              </a:xfrm>
              <a:custGeom>
                <a:avLst/>
                <a:gdLst>
                  <a:gd name="T0" fmla="*/ 1 w 10"/>
                  <a:gd name="T1" fmla="*/ 60 h 60"/>
                  <a:gd name="T2" fmla="*/ 1 w 10"/>
                  <a:gd name="T3" fmla="*/ 60 h 60"/>
                  <a:gd name="T4" fmla="*/ 0 w 10"/>
                  <a:gd name="T5" fmla="*/ 59 h 60"/>
                  <a:gd name="T6" fmla="*/ 10 w 10"/>
                  <a:gd name="T7" fmla="*/ 0 h 60"/>
                  <a:gd name="T8" fmla="*/ 10 w 10"/>
                  <a:gd name="T9" fmla="*/ 0 h 60"/>
                  <a:gd name="T10" fmla="*/ 10 w 10"/>
                  <a:gd name="T11" fmla="*/ 0 h 60"/>
                  <a:gd name="T12" fmla="*/ 1 w 10"/>
                  <a:gd name="T13" fmla="*/ 59 h 60"/>
                  <a:gd name="T14" fmla="*/ 1 w 10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0"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60"/>
                      <a:pt x="1" y="6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2" name="Freeform 37290"/>
              <p:cNvSpPr>
                <a:spLocks/>
              </p:cNvSpPr>
              <p:nvPr/>
            </p:nvSpPr>
            <p:spPr bwMode="auto">
              <a:xfrm>
                <a:off x="3362" y="2086"/>
                <a:ext cx="88" cy="13"/>
              </a:xfrm>
              <a:custGeom>
                <a:avLst/>
                <a:gdLst>
                  <a:gd name="T0" fmla="*/ 0 w 33"/>
                  <a:gd name="T1" fmla="*/ 5 h 5"/>
                  <a:gd name="T2" fmla="*/ 0 w 33"/>
                  <a:gd name="T3" fmla="*/ 5 h 5"/>
                  <a:gd name="T4" fmla="*/ 0 w 33"/>
                  <a:gd name="T5" fmla="*/ 5 h 5"/>
                  <a:gd name="T6" fmla="*/ 32 w 33"/>
                  <a:gd name="T7" fmla="*/ 0 h 5"/>
                  <a:gd name="T8" fmla="*/ 33 w 33"/>
                  <a:gd name="T9" fmla="*/ 0 h 5"/>
                  <a:gd name="T10" fmla="*/ 32 w 33"/>
                  <a:gd name="T11" fmla="*/ 1 h 5"/>
                  <a:gd name="T12" fmla="*/ 0 w 33"/>
                  <a:gd name="T13" fmla="*/ 5 h 5"/>
                  <a:gd name="T14" fmla="*/ 0 w 3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3" name="Freeform 37291"/>
              <p:cNvSpPr>
                <a:spLocks/>
              </p:cNvSpPr>
              <p:nvPr/>
            </p:nvSpPr>
            <p:spPr bwMode="auto">
              <a:xfrm>
                <a:off x="3333" y="2145"/>
                <a:ext cx="93" cy="54"/>
              </a:xfrm>
              <a:custGeom>
                <a:avLst/>
                <a:gdLst>
                  <a:gd name="T0" fmla="*/ 0 w 35"/>
                  <a:gd name="T1" fmla="*/ 20 h 20"/>
                  <a:gd name="T2" fmla="*/ 0 w 35"/>
                  <a:gd name="T3" fmla="*/ 20 h 20"/>
                  <a:gd name="T4" fmla="*/ 0 w 35"/>
                  <a:gd name="T5" fmla="*/ 20 h 20"/>
                  <a:gd name="T6" fmla="*/ 34 w 35"/>
                  <a:gd name="T7" fmla="*/ 0 h 20"/>
                  <a:gd name="T8" fmla="*/ 35 w 35"/>
                  <a:gd name="T9" fmla="*/ 0 h 20"/>
                  <a:gd name="T10" fmla="*/ 35 w 35"/>
                  <a:gd name="T11" fmla="*/ 0 h 20"/>
                  <a:gd name="T12" fmla="*/ 0 w 35"/>
                  <a:gd name="T13" fmla="*/ 20 h 20"/>
                  <a:gd name="T14" fmla="*/ 0 w 3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4" name="Freeform 37292"/>
              <p:cNvSpPr>
                <a:spLocks/>
              </p:cNvSpPr>
              <p:nvPr/>
            </p:nvSpPr>
            <p:spPr bwMode="auto">
              <a:xfrm>
                <a:off x="3407" y="2312"/>
                <a:ext cx="105" cy="40"/>
              </a:xfrm>
              <a:custGeom>
                <a:avLst/>
                <a:gdLst>
                  <a:gd name="T0" fmla="*/ 0 w 39"/>
                  <a:gd name="T1" fmla="*/ 15 h 15"/>
                  <a:gd name="T2" fmla="*/ 0 w 39"/>
                  <a:gd name="T3" fmla="*/ 15 h 15"/>
                  <a:gd name="T4" fmla="*/ 0 w 39"/>
                  <a:gd name="T5" fmla="*/ 15 h 15"/>
                  <a:gd name="T6" fmla="*/ 39 w 39"/>
                  <a:gd name="T7" fmla="*/ 0 h 15"/>
                  <a:gd name="T8" fmla="*/ 39 w 39"/>
                  <a:gd name="T9" fmla="*/ 0 h 15"/>
                  <a:gd name="T10" fmla="*/ 39 w 39"/>
                  <a:gd name="T11" fmla="*/ 0 h 15"/>
                  <a:gd name="T12" fmla="*/ 0 w 39"/>
                  <a:gd name="T13" fmla="*/ 15 h 15"/>
                  <a:gd name="T14" fmla="*/ 0 w 3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5" name="Freeform 37293"/>
              <p:cNvSpPr>
                <a:spLocks/>
              </p:cNvSpPr>
              <p:nvPr/>
            </p:nvSpPr>
            <p:spPr bwMode="auto">
              <a:xfrm>
                <a:off x="3407" y="2269"/>
                <a:ext cx="65" cy="83"/>
              </a:xfrm>
              <a:custGeom>
                <a:avLst/>
                <a:gdLst>
                  <a:gd name="T0" fmla="*/ 0 w 24"/>
                  <a:gd name="T1" fmla="*/ 31 h 31"/>
                  <a:gd name="T2" fmla="*/ 0 w 24"/>
                  <a:gd name="T3" fmla="*/ 31 h 31"/>
                  <a:gd name="T4" fmla="*/ 0 w 24"/>
                  <a:gd name="T5" fmla="*/ 31 h 31"/>
                  <a:gd name="T6" fmla="*/ 24 w 24"/>
                  <a:gd name="T7" fmla="*/ 0 h 31"/>
                  <a:gd name="T8" fmla="*/ 24 w 24"/>
                  <a:gd name="T9" fmla="*/ 0 h 31"/>
                  <a:gd name="T10" fmla="*/ 24 w 24"/>
                  <a:gd name="T11" fmla="*/ 0 h 31"/>
                  <a:gd name="T12" fmla="*/ 0 w 24"/>
                  <a:gd name="T13" fmla="*/ 31 h 31"/>
                  <a:gd name="T14" fmla="*/ 0 w 2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6" name="Freeform 37294"/>
              <p:cNvSpPr>
                <a:spLocks/>
              </p:cNvSpPr>
              <p:nvPr/>
            </p:nvSpPr>
            <p:spPr bwMode="auto">
              <a:xfrm>
                <a:off x="3437" y="2336"/>
                <a:ext cx="118" cy="43"/>
              </a:xfrm>
              <a:custGeom>
                <a:avLst/>
                <a:gdLst>
                  <a:gd name="T0" fmla="*/ 1 w 44"/>
                  <a:gd name="T1" fmla="*/ 16 h 16"/>
                  <a:gd name="T2" fmla="*/ 0 w 44"/>
                  <a:gd name="T3" fmla="*/ 16 h 16"/>
                  <a:gd name="T4" fmla="*/ 0 w 44"/>
                  <a:gd name="T5" fmla="*/ 15 h 16"/>
                  <a:gd name="T6" fmla="*/ 44 w 44"/>
                  <a:gd name="T7" fmla="*/ 0 h 16"/>
                  <a:gd name="T8" fmla="*/ 44 w 44"/>
                  <a:gd name="T9" fmla="*/ 0 h 16"/>
                  <a:gd name="T10" fmla="*/ 44 w 44"/>
                  <a:gd name="T11" fmla="*/ 0 h 16"/>
                  <a:gd name="T12" fmla="*/ 1 w 44"/>
                  <a:gd name="T13" fmla="*/ 16 h 16"/>
                  <a:gd name="T14" fmla="*/ 1 w 4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7" name="Freeform 37295"/>
              <p:cNvSpPr>
                <a:spLocks/>
              </p:cNvSpPr>
              <p:nvPr/>
            </p:nvSpPr>
            <p:spPr bwMode="auto">
              <a:xfrm>
                <a:off x="3472" y="2336"/>
                <a:ext cx="83" cy="59"/>
              </a:xfrm>
              <a:custGeom>
                <a:avLst/>
                <a:gdLst>
                  <a:gd name="T0" fmla="*/ 0 w 31"/>
                  <a:gd name="T1" fmla="*/ 22 h 22"/>
                  <a:gd name="T2" fmla="*/ 0 w 31"/>
                  <a:gd name="T3" fmla="*/ 22 h 22"/>
                  <a:gd name="T4" fmla="*/ 0 w 31"/>
                  <a:gd name="T5" fmla="*/ 21 h 22"/>
                  <a:gd name="T6" fmla="*/ 30 w 31"/>
                  <a:gd name="T7" fmla="*/ 0 h 22"/>
                  <a:gd name="T8" fmla="*/ 31 w 31"/>
                  <a:gd name="T9" fmla="*/ 0 h 22"/>
                  <a:gd name="T10" fmla="*/ 31 w 31"/>
                  <a:gd name="T11" fmla="*/ 0 h 22"/>
                  <a:gd name="T12" fmla="*/ 0 w 31"/>
                  <a:gd name="T13" fmla="*/ 22 h 22"/>
                  <a:gd name="T14" fmla="*/ 0 w 31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8" name="Freeform 37296"/>
              <p:cNvSpPr>
                <a:spLocks/>
              </p:cNvSpPr>
              <p:nvPr/>
            </p:nvSpPr>
            <p:spPr bwMode="auto">
              <a:xfrm>
                <a:off x="3509" y="2312"/>
                <a:ext cx="46" cy="24"/>
              </a:xfrm>
              <a:custGeom>
                <a:avLst/>
                <a:gdLst>
                  <a:gd name="T0" fmla="*/ 17 w 17"/>
                  <a:gd name="T1" fmla="*/ 9 h 9"/>
                  <a:gd name="T2" fmla="*/ 16 w 17"/>
                  <a:gd name="T3" fmla="*/ 9 h 9"/>
                  <a:gd name="T4" fmla="*/ 1 w 17"/>
                  <a:gd name="T5" fmla="*/ 0 h 9"/>
                  <a:gd name="T6" fmla="*/ 0 w 17"/>
                  <a:gd name="T7" fmla="*/ 0 h 9"/>
                  <a:gd name="T8" fmla="*/ 1 w 17"/>
                  <a:gd name="T9" fmla="*/ 0 h 9"/>
                  <a:gd name="T10" fmla="*/ 17 w 17"/>
                  <a:gd name="T11" fmla="*/ 9 h 9"/>
                  <a:gd name="T12" fmla="*/ 17 w 17"/>
                  <a:gd name="T13" fmla="*/ 9 h 9"/>
                  <a:gd name="T14" fmla="*/ 17 w 1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17" y="9"/>
                    </a:moveTo>
                    <a:cubicBezTo>
                      <a:pt x="17" y="9"/>
                      <a:pt x="17" y="9"/>
                      <a:pt x="16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69" name="Freeform 37297"/>
              <p:cNvSpPr>
                <a:spLocks/>
              </p:cNvSpPr>
              <p:nvPr/>
            </p:nvSpPr>
            <p:spPr bwMode="auto">
              <a:xfrm>
                <a:off x="3590" y="2290"/>
                <a:ext cx="26" cy="122"/>
              </a:xfrm>
              <a:custGeom>
                <a:avLst/>
                <a:gdLst>
                  <a:gd name="T0" fmla="*/ 10 w 10"/>
                  <a:gd name="T1" fmla="*/ 45 h 45"/>
                  <a:gd name="T2" fmla="*/ 9 w 10"/>
                  <a:gd name="T3" fmla="*/ 45 h 45"/>
                  <a:gd name="T4" fmla="*/ 0 w 10"/>
                  <a:gd name="T5" fmla="*/ 1 h 45"/>
                  <a:gd name="T6" fmla="*/ 0 w 10"/>
                  <a:gd name="T7" fmla="*/ 0 h 45"/>
                  <a:gd name="T8" fmla="*/ 0 w 10"/>
                  <a:gd name="T9" fmla="*/ 1 h 45"/>
                  <a:gd name="T10" fmla="*/ 10 w 10"/>
                  <a:gd name="T11" fmla="*/ 45 h 45"/>
                  <a:gd name="T12" fmla="*/ 10 w 10"/>
                  <a:gd name="T13" fmla="*/ 45 h 45"/>
                  <a:gd name="T14" fmla="*/ 10 w 1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10" y="45"/>
                    </a:moveTo>
                    <a:cubicBezTo>
                      <a:pt x="9" y="45"/>
                      <a:pt x="9" y="45"/>
                      <a:pt x="9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0" name="Freeform 37298"/>
              <p:cNvSpPr>
                <a:spLocks/>
              </p:cNvSpPr>
              <p:nvPr/>
            </p:nvSpPr>
            <p:spPr bwMode="auto">
              <a:xfrm>
                <a:off x="3606" y="2255"/>
                <a:ext cx="10" cy="157"/>
              </a:xfrm>
              <a:custGeom>
                <a:avLst/>
                <a:gdLst>
                  <a:gd name="T0" fmla="*/ 4 w 4"/>
                  <a:gd name="T1" fmla="*/ 58 h 58"/>
                  <a:gd name="T2" fmla="*/ 3 w 4"/>
                  <a:gd name="T3" fmla="*/ 58 h 58"/>
                  <a:gd name="T4" fmla="*/ 0 w 4"/>
                  <a:gd name="T5" fmla="*/ 0 h 58"/>
                  <a:gd name="T6" fmla="*/ 0 w 4"/>
                  <a:gd name="T7" fmla="*/ 0 h 58"/>
                  <a:gd name="T8" fmla="*/ 0 w 4"/>
                  <a:gd name="T9" fmla="*/ 0 h 58"/>
                  <a:gd name="T10" fmla="*/ 4 w 4"/>
                  <a:gd name="T11" fmla="*/ 58 h 58"/>
                  <a:gd name="T12" fmla="*/ 4 w 4"/>
                  <a:gd name="T13" fmla="*/ 58 h 58"/>
                  <a:gd name="T14" fmla="*/ 4 w 4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8">
                    <a:moveTo>
                      <a:pt x="4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1" name="Freeform 37299"/>
              <p:cNvSpPr>
                <a:spLocks/>
              </p:cNvSpPr>
              <p:nvPr/>
            </p:nvSpPr>
            <p:spPr bwMode="auto">
              <a:xfrm>
                <a:off x="3606" y="2255"/>
                <a:ext cx="67" cy="116"/>
              </a:xfrm>
              <a:custGeom>
                <a:avLst/>
                <a:gdLst>
                  <a:gd name="T0" fmla="*/ 25 w 25"/>
                  <a:gd name="T1" fmla="*/ 43 h 43"/>
                  <a:gd name="T2" fmla="*/ 25 w 25"/>
                  <a:gd name="T3" fmla="*/ 43 h 43"/>
                  <a:gd name="T4" fmla="*/ 0 w 25"/>
                  <a:gd name="T5" fmla="*/ 0 h 43"/>
                  <a:gd name="T6" fmla="*/ 0 w 25"/>
                  <a:gd name="T7" fmla="*/ 0 h 43"/>
                  <a:gd name="T8" fmla="*/ 0 w 25"/>
                  <a:gd name="T9" fmla="*/ 0 h 43"/>
                  <a:gd name="T10" fmla="*/ 25 w 25"/>
                  <a:gd name="T11" fmla="*/ 42 h 43"/>
                  <a:gd name="T12" fmla="*/ 25 w 25"/>
                  <a:gd name="T13" fmla="*/ 43 h 43"/>
                  <a:gd name="T14" fmla="*/ 25 w 25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3">
                    <a:moveTo>
                      <a:pt x="25" y="43"/>
                    </a:moveTo>
                    <a:cubicBezTo>
                      <a:pt x="25" y="43"/>
                      <a:pt x="25" y="43"/>
                      <a:pt x="25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2" name="Freeform 37300"/>
              <p:cNvSpPr>
                <a:spLocks/>
              </p:cNvSpPr>
              <p:nvPr/>
            </p:nvSpPr>
            <p:spPr bwMode="auto">
              <a:xfrm>
                <a:off x="3606" y="2255"/>
                <a:ext cx="85" cy="81"/>
              </a:xfrm>
              <a:custGeom>
                <a:avLst/>
                <a:gdLst>
                  <a:gd name="T0" fmla="*/ 32 w 32"/>
                  <a:gd name="T1" fmla="*/ 30 h 30"/>
                  <a:gd name="T2" fmla="*/ 32 w 32"/>
                  <a:gd name="T3" fmla="*/ 30 h 30"/>
                  <a:gd name="T4" fmla="*/ 0 w 32"/>
                  <a:gd name="T5" fmla="*/ 0 h 30"/>
                  <a:gd name="T6" fmla="*/ 0 w 32"/>
                  <a:gd name="T7" fmla="*/ 0 h 30"/>
                  <a:gd name="T8" fmla="*/ 0 w 32"/>
                  <a:gd name="T9" fmla="*/ 0 h 30"/>
                  <a:gd name="T10" fmla="*/ 32 w 32"/>
                  <a:gd name="T11" fmla="*/ 29 h 30"/>
                  <a:gd name="T12" fmla="*/ 32 w 32"/>
                  <a:gd name="T13" fmla="*/ 30 h 30"/>
                  <a:gd name="T14" fmla="*/ 32 w 32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0">
                    <a:moveTo>
                      <a:pt x="32" y="30"/>
                    </a:moveTo>
                    <a:cubicBezTo>
                      <a:pt x="32" y="30"/>
                      <a:pt x="32" y="30"/>
                      <a:pt x="32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3" name="Freeform 37301"/>
              <p:cNvSpPr>
                <a:spLocks/>
              </p:cNvSpPr>
              <p:nvPr/>
            </p:nvSpPr>
            <p:spPr bwMode="auto">
              <a:xfrm>
                <a:off x="3319" y="1930"/>
                <a:ext cx="121" cy="27"/>
              </a:xfrm>
              <a:custGeom>
                <a:avLst/>
                <a:gdLst>
                  <a:gd name="T0" fmla="*/ 0 w 45"/>
                  <a:gd name="T1" fmla="*/ 10 h 10"/>
                  <a:gd name="T2" fmla="*/ 0 w 45"/>
                  <a:gd name="T3" fmla="*/ 9 h 10"/>
                  <a:gd name="T4" fmla="*/ 0 w 45"/>
                  <a:gd name="T5" fmla="*/ 9 h 10"/>
                  <a:gd name="T6" fmla="*/ 44 w 45"/>
                  <a:gd name="T7" fmla="*/ 0 h 10"/>
                  <a:gd name="T8" fmla="*/ 45 w 45"/>
                  <a:gd name="T9" fmla="*/ 0 h 10"/>
                  <a:gd name="T10" fmla="*/ 44 w 45"/>
                  <a:gd name="T11" fmla="*/ 1 h 10"/>
                  <a:gd name="T12" fmla="*/ 0 w 45"/>
                  <a:gd name="T13" fmla="*/ 10 h 10"/>
                  <a:gd name="T14" fmla="*/ 0 w 4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0">
                    <a:moveTo>
                      <a:pt x="0" y="10"/>
                    </a:move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0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4" name="Freeform 37302"/>
              <p:cNvSpPr>
                <a:spLocks/>
              </p:cNvSpPr>
              <p:nvPr/>
            </p:nvSpPr>
            <p:spPr bwMode="auto">
              <a:xfrm>
                <a:off x="3399" y="1812"/>
                <a:ext cx="86" cy="104"/>
              </a:xfrm>
              <a:custGeom>
                <a:avLst/>
                <a:gdLst>
                  <a:gd name="T0" fmla="*/ 32 w 32"/>
                  <a:gd name="T1" fmla="*/ 39 h 39"/>
                  <a:gd name="T2" fmla="*/ 32 w 32"/>
                  <a:gd name="T3" fmla="*/ 39 h 39"/>
                  <a:gd name="T4" fmla="*/ 1 w 32"/>
                  <a:gd name="T5" fmla="*/ 1 h 39"/>
                  <a:gd name="T6" fmla="*/ 1 w 32"/>
                  <a:gd name="T7" fmla="*/ 1 h 39"/>
                  <a:gd name="T8" fmla="*/ 1 w 32"/>
                  <a:gd name="T9" fmla="*/ 1 h 39"/>
                  <a:gd name="T10" fmla="*/ 32 w 32"/>
                  <a:gd name="T11" fmla="*/ 38 h 39"/>
                  <a:gd name="T12" fmla="*/ 32 w 32"/>
                  <a:gd name="T13" fmla="*/ 39 h 39"/>
                  <a:gd name="T14" fmla="*/ 32 w 32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9"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5" name="Freeform 37303"/>
              <p:cNvSpPr>
                <a:spLocks/>
              </p:cNvSpPr>
              <p:nvPr/>
            </p:nvSpPr>
            <p:spPr bwMode="auto">
              <a:xfrm>
                <a:off x="3705" y="1970"/>
                <a:ext cx="85" cy="49"/>
              </a:xfrm>
              <a:custGeom>
                <a:avLst/>
                <a:gdLst>
                  <a:gd name="T0" fmla="*/ 0 w 32"/>
                  <a:gd name="T1" fmla="*/ 18 h 18"/>
                  <a:gd name="T2" fmla="*/ 0 w 32"/>
                  <a:gd name="T3" fmla="*/ 18 h 18"/>
                  <a:gd name="T4" fmla="*/ 0 w 32"/>
                  <a:gd name="T5" fmla="*/ 18 h 18"/>
                  <a:gd name="T6" fmla="*/ 31 w 32"/>
                  <a:gd name="T7" fmla="*/ 0 h 18"/>
                  <a:gd name="T8" fmla="*/ 32 w 32"/>
                  <a:gd name="T9" fmla="*/ 0 h 18"/>
                  <a:gd name="T10" fmla="*/ 32 w 32"/>
                  <a:gd name="T11" fmla="*/ 0 h 18"/>
                  <a:gd name="T12" fmla="*/ 0 w 32"/>
                  <a:gd name="T13" fmla="*/ 18 h 18"/>
                  <a:gd name="T14" fmla="*/ 0 w 3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6" name="Freeform 37304"/>
              <p:cNvSpPr>
                <a:spLocks/>
              </p:cNvSpPr>
              <p:nvPr/>
            </p:nvSpPr>
            <p:spPr bwMode="auto">
              <a:xfrm>
                <a:off x="3421" y="2134"/>
                <a:ext cx="75" cy="41"/>
              </a:xfrm>
              <a:custGeom>
                <a:avLst/>
                <a:gdLst>
                  <a:gd name="T0" fmla="*/ 1 w 28"/>
                  <a:gd name="T1" fmla="*/ 15 h 15"/>
                  <a:gd name="T2" fmla="*/ 0 w 28"/>
                  <a:gd name="T3" fmla="*/ 15 h 15"/>
                  <a:gd name="T4" fmla="*/ 1 w 28"/>
                  <a:gd name="T5" fmla="*/ 14 h 15"/>
                  <a:gd name="T6" fmla="*/ 28 w 28"/>
                  <a:gd name="T7" fmla="*/ 0 h 15"/>
                  <a:gd name="T8" fmla="*/ 28 w 28"/>
                  <a:gd name="T9" fmla="*/ 0 h 15"/>
                  <a:gd name="T10" fmla="*/ 28 w 28"/>
                  <a:gd name="T11" fmla="*/ 0 h 15"/>
                  <a:gd name="T12" fmla="*/ 1 w 28"/>
                  <a:gd name="T13" fmla="*/ 15 h 15"/>
                  <a:gd name="T14" fmla="*/ 1 w 2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5">
                    <a:moveTo>
                      <a:pt x="1" y="15"/>
                    </a:moveTo>
                    <a:cubicBezTo>
                      <a:pt x="1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7" name="Freeform 37305"/>
              <p:cNvSpPr>
                <a:spLocks/>
              </p:cNvSpPr>
              <p:nvPr/>
            </p:nvSpPr>
            <p:spPr bwMode="auto">
              <a:xfrm>
                <a:off x="3496" y="2134"/>
                <a:ext cx="21" cy="38"/>
              </a:xfrm>
              <a:custGeom>
                <a:avLst/>
                <a:gdLst>
                  <a:gd name="T0" fmla="*/ 7 w 8"/>
                  <a:gd name="T1" fmla="*/ 14 h 14"/>
                  <a:gd name="T2" fmla="*/ 7 w 8"/>
                  <a:gd name="T3" fmla="*/ 14 h 14"/>
                  <a:gd name="T4" fmla="*/ 0 w 8"/>
                  <a:gd name="T5" fmla="*/ 0 h 14"/>
                  <a:gd name="T6" fmla="*/ 0 w 8"/>
                  <a:gd name="T7" fmla="*/ 0 h 14"/>
                  <a:gd name="T8" fmla="*/ 0 w 8"/>
                  <a:gd name="T9" fmla="*/ 0 h 14"/>
                  <a:gd name="T10" fmla="*/ 7 w 8"/>
                  <a:gd name="T11" fmla="*/ 13 h 14"/>
                  <a:gd name="T12" fmla="*/ 7 w 8"/>
                  <a:gd name="T13" fmla="*/ 14 h 14"/>
                  <a:gd name="T14" fmla="*/ 7 w 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7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8" name="Freeform 37306"/>
              <p:cNvSpPr>
                <a:spLocks/>
              </p:cNvSpPr>
              <p:nvPr/>
            </p:nvSpPr>
            <p:spPr bwMode="auto">
              <a:xfrm>
                <a:off x="3424" y="2134"/>
                <a:ext cx="72" cy="84"/>
              </a:xfrm>
              <a:custGeom>
                <a:avLst/>
                <a:gdLst>
                  <a:gd name="T0" fmla="*/ 0 w 27"/>
                  <a:gd name="T1" fmla="*/ 31 h 31"/>
                  <a:gd name="T2" fmla="*/ 0 w 27"/>
                  <a:gd name="T3" fmla="*/ 31 h 31"/>
                  <a:gd name="T4" fmla="*/ 0 w 27"/>
                  <a:gd name="T5" fmla="*/ 31 h 31"/>
                  <a:gd name="T6" fmla="*/ 27 w 27"/>
                  <a:gd name="T7" fmla="*/ 0 h 31"/>
                  <a:gd name="T8" fmla="*/ 27 w 27"/>
                  <a:gd name="T9" fmla="*/ 0 h 31"/>
                  <a:gd name="T10" fmla="*/ 27 w 27"/>
                  <a:gd name="T11" fmla="*/ 0 h 31"/>
                  <a:gd name="T12" fmla="*/ 1 w 27"/>
                  <a:gd name="T13" fmla="*/ 31 h 31"/>
                  <a:gd name="T14" fmla="*/ 0 w 27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1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79" name="Freeform 37307"/>
              <p:cNvSpPr>
                <a:spLocks/>
              </p:cNvSpPr>
              <p:nvPr/>
            </p:nvSpPr>
            <p:spPr bwMode="auto">
              <a:xfrm>
                <a:off x="3424" y="2218"/>
                <a:ext cx="112" cy="91"/>
              </a:xfrm>
              <a:custGeom>
                <a:avLst/>
                <a:gdLst>
                  <a:gd name="T0" fmla="*/ 42 w 42"/>
                  <a:gd name="T1" fmla="*/ 34 h 34"/>
                  <a:gd name="T2" fmla="*/ 41 w 42"/>
                  <a:gd name="T3" fmla="*/ 34 h 34"/>
                  <a:gd name="T4" fmla="*/ 0 w 42"/>
                  <a:gd name="T5" fmla="*/ 0 h 34"/>
                  <a:gd name="T6" fmla="*/ 0 w 42"/>
                  <a:gd name="T7" fmla="*/ 0 h 34"/>
                  <a:gd name="T8" fmla="*/ 1 w 42"/>
                  <a:gd name="T9" fmla="*/ 0 h 34"/>
                  <a:gd name="T10" fmla="*/ 42 w 42"/>
                  <a:gd name="T11" fmla="*/ 34 h 34"/>
                  <a:gd name="T12" fmla="*/ 42 w 42"/>
                  <a:gd name="T13" fmla="*/ 34 h 34"/>
                  <a:gd name="T14" fmla="*/ 42 w 42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4">
                    <a:moveTo>
                      <a:pt x="42" y="34"/>
                    </a:moveTo>
                    <a:cubicBezTo>
                      <a:pt x="42" y="34"/>
                      <a:pt x="42" y="34"/>
                      <a:pt x="41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0" name="Freeform 37308"/>
              <p:cNvSpPr>
                <a:spLocks/>
              </p:cNvSpPr>
              <p:nvPr/>
            </p:nvSpPr>
            <p:spPr bwMode="auto">
              <a:xfrm>
                <a:off x="3421" y="2172"/>
                <a:ext cx="21" cy="89"/>
              </a:xfrm>
              <a:custGeom>
                <a:avLst/>
                <a:gdLst>
                  <a:gd name="T0" fmla="*/ 8 w 8"/>
                  <a:gd name="T1" fmla="*/ 33 h 33"/>
                  <a:gd name="T2" fmla="*/ 8 w 8"/>
                  <a:gd name="T3" fmla="*/ 33 h 33"/>
                  <a:gd name="T4" fmla="*/ 0 w 8"/>
                  <a:gd name="T5" fmla="*/ 0 h 33"/>
                  <a:gd name="T6" fmla="*/ 1 w 8"/>
                  <a:gd name="T7" fmla="*/ 0 h 33"/>
                  <a:gd name="T8" fmla="*/ 1 w 8"/>
                  <a:gd name="T9" fmla="*/ 0 h 33"/>
                  <a:gd name="T10" fmla="*/ 8 w 8"/>
                  <a:gd name="T11" fmla="*/ 33 h 33"/>
                  <a:gd name="T12" fmla="*/ 8 w 8"/>
                  <a:gd name="T13" fmla="*/ 33 h 33"/>
                  <a:gd name="T14" fmla="*/ 8 w 8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3">
                    <a:moveTo>
                      <a:pt x="8" y="33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1" name="Freeform 37309"/>
              <p:cNvSpPr>
                <a:spLocks/>
              </p:cNvSpPr>
              <p:nvPr/>
            </p:nvSpPr>
            <p:spPr bwMode="auto">
              <a:xfrm>
                <a:off x="3424" y="2218"/>
                <a:ext cx="50" cy="72"/>
              </a:xfrm>
              <a:custGeom>
                <a:avLst/>
                <a:gdLst>
                  <a:gd name="T0" fmla="*/ 18 w 19"/>
                  <a:gd name="T1" fmla="*/ 27 h 27"/>
                  <a:gd name="T2" fmla="*/ 18 w 19"/>
                  <a:gd name="T3" fmla="*/ 27 h 27"/>
                  <a:gd name="T4" fmla="*/ 0 w 19"/>
                  <a:gd name="T5" fmla="*/ 0 h 27"/>
                  <a:gd name="T6" fmla="*/ 0 w 19"/>
                  <a:gd name="T7" fmla="*/ 0 h 27"/>
                  <a:gd name="T8" fmla="*/ 1 w 19"/>
                  <a:gd name="T9" fmla="*/ 0 h 27"/>
                  <a:gd name="T10" fmla="*/ 19 w 19"/>
                  <a:gd name="T11" fmla="*/ 27 h 27"/>
                  <a:gd name="T12" fmla="*/ 18 w 19"/>
                  <a:gd name="T13" fmla="*/ 27 h 27"/>
                  <a:gd name="T14" fmla="*/ 18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8" y="27"/>
                    </a:moveTo>
                    <a:cubicBezTo>
                      <a:pt x="18" y="27"/>
                      <a:pt x="18" y="27"/>
                      <a:pt x="18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2" name="Freeform 37310"/>
              <p:cNvSpPr>
                <a:spLocks/>
              </p:cNvSpPr>
              <p:nvPr/>
            </p:nvSpPr>
            <p:spPr bwMode="auto">
              <a:xfrm>
                <a:off x="3442" y="2261"/>
                <a:ext cx="57" cy="38"/>
              </a:xfrm>
              <a:custGeom>
                <a:avLst/>
                <a:gdLst>
                  <a:gd name="T0" fmla="*/ 21 w 21"/>
                  <a:gd name="T1" fmla="*/ 14 h 14"/>
                  <a:gd name="T2" fmla="*/ 21 w 21"/>
                  <a:gd name="T3" fmla="*/ 14 h 14"/>
                  <a:gd name="T4" fmla="*/ 0 w 21"/>
                  <a:gd name="T5" fmla="*/ 0 h 14"/>
                  <a:gd name="T6" fmla="*/ 0 w 21"/>
                  <a:gd name="T7" fmla="*/ 0 h 14"/>
                  <a:gd name="T8" fmla="*/ 0 w 21"/>
                  <a:gd name="T9" fmla="*/ 0 h 14"/>
                  <a:gd name="T10" fmla="*/ 21 w 21"/>
                  <a:gd name="T11" fmla="*/ 14 h 14"/>
                  <a:gd name="T12" fmla="*/ 21 w 21"/>
                  <a:gd name="T13" fmla="*/ 14 h 14"/>
                  <a:gd name="T14" fmla="*/ 21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21" y="14"/>
                    </a:moveTo>
                    <a:cubicBezTo>
                      <a:pt x="21" y="14"/>
                      <a:pt x="21" y="14"/>
                      <a:pt x="21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3" name="Freeform 37311"/>
              <p:cNvSpPr>
                <a:spLocks/>
              </p:cNvSpPr>
              <p:nvPr/>
            </p:nvSpPr>
            <p:spPr bwMode="auto">
              <a:xfrm>
                <a:off x="3445" y="2169"/>
                <a:ext cx="72" cy="54"/>
              </a:xfrm>
              <a:custGeom>
                <a:avLst/>
                <a:gdLst>
                  <a:gd name="T0" fmla="*/ 0 w 27"/>
                  <a:gd name="T1" fmla="*/ 20 h 20"/>
                  <a:gd name="T2" fmla="*/ 0 w 27"/>
                  <a:gd name="T3" fmla="*/ 19 h 20"/>
                  <a:gd name="T4" fmla="*/ 0 w 27"/>
                  <a:gd name="T5" fmla="*/ 19 h 20"/>
                  <a:gd name="T6" fmla="*/ 26 w 27"/>
                  <a:gd name="T7" fmla="*/ 0 h 20"/>
                  <a:gd name="T8" fmla="*/ 26 w 27"/>
                  <a:gd name="T9" fmla="*/ 0 h 20"/>
                  <a:gd name="T10" fmla="*/ 26 w 27"/>
                  <a:gd name="T11" fmla="*/ 1 h 20"/>
                  <a:gd name="T12" fmla="*/ 0 w 27"/>
                  <a:gd name="T13" fmla="*/ 19 h 20"/>
                  <a:gd name="T14" fmla="*/ 0 w 2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0" y="20"/>
                    </a:moveTo>
                    <a:cubicBezTo>
                      <a:pt x="0" y="20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6" y="1"/>
                      <a:pt x="26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4" name="Freeform 37312"/>
              <p:cNvSpPr>
                <a:spLocks/>
              </p:cNvSpPr>
              <p:nvPr/>
            </p:nvSpPr>
            <p:spPr bwMode="auto">
              <a:xfrm>
                <a:off x="3445" y="2204"/>
                <a:ext cx="86" cy="19"/>
              </a:xfrm>
              <a:custGeom>
                <a:avLst/>
                <a:gdLst>
                  <a:gd name="T0" fmla="*/ 0 w 32"/>
                  <a:gd name="T1" fmla="*/ 7 h 7"/>
                  <a:gd name="T2" fmla="*/ 0 w 32"/>
                  <a:gd name="T3" fmla="*/ 6 h 7"/>
                  <a:gd name="T4" fmla="*/ 0 w 32"/>
                  <a:gd name="T5" fmla="*/ 6 h 7"/>
                  <a:gd name="T6" fmla="*/ 31 w 32"/>
                  <a:gd name="T7" fmla="*/ 0 h 7"/>
                  <a:gd name="T8" fmla="*/ 32 w 32"/>
                  <a:gd name="T9" fmla="*/ 0 h 7"/>
                  <a:gd name="T10" fmla="*/ 32 w 32"/>
                  <a:gd name="T11" fmla="*/ 0 h 7"/>
                  <a:gd name="T12" fmla="*/ 0 w 32"/>
                  <a:gd name="T13" fmla="*/ 7 h 7"/>
                  <a:gd name="T14" fmla="*/ 0 w 3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7">
                    <a:moveTo>
                      <a:pt x="0" y="7"/>
                    </a:move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5" name="Freeform 37313"/>
              <p:cNvSpPr>
                <a:spLocks/>
              </p:cNvSpPr>
              <p:nvPr/>
            </p:nvSpPr>
            <p:spPr bwMode="auto">
              <a:xfrm>
                <a:off x="3472" y="2204"/>
                <a:ext cx="59" cy="65"/>
              </a:xfrm>
              <a:custGeom>
                <a:avLst/>
                <a:gdLst>
                  <a:gd name="T0" fmla="*/ 0 w 22"/>
                  <a:gd name="T1" fmla="*/ 24 h 24"/>
                  <a:gd name="T2" fmla="*/ 0 w 22"/>
                  <a:gd name="T3" fmla="*/ 24 h 24"/>
                  <a:gd name="T4" fmla="*/ 0 w 22"/>
                  <a:gd name="T5" fmla="*/ 24 h 24"/>
                  <a:gd name="T6" fmla="*/ 21 w 22"/>
                  <a:gd name="T7" fmla="*/ 0 h 24"/>
                  <a:gd name="T8" fmla="*/ 22 w 22"/>
                  <a:gd name="T9" fmla="*/ 0 h 24"/>
                  <a:gd name="T10" fmla="*/ 22 w 22"/>
                  <a:gd name="T11" fmla="*/ 0 h 24"/>
                  <a:gd name="T12" fmla="*/ 0 w 22"/>
                  <a:gd name="T13" fmla="*/ 24 h 24"/>
                  <a:gd name="T14" fmla="*/ 0 w 2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6" name="Freeform 37314"/>
              <p:cNvSpPr>
                <a:spLocks/>
              </p:cNvSpPr>
              <p:nvPr/>
            </p:nvSpPr>
            <p:spPr bwMode="auto">
              <a:xfrm>
                <a:off x="3472" y="2226"/>
                <a:ext cx="77" cy="43"/>
              </a:xfrm>
              <a:custGeom>
                <a:avLst/>
                <a:gdLst>
                  <a:gd name="T0" fmla="*/ 0 w 29"/>
                  <a:gd name="T1" fmla="*/ 16 h 16"/>
                  <a:gd name="T2" fmla="*/ 0 w 29"/>
                  <a:gd name="T3" fmla="*/ 16 h 16"/>
                  <a:gd name="T4" fmla="*/ 0 w 29"/>
                  <a:gd name="T5" fmla="*/ 16 h 16"/>
                  <a:gd name="T6" fmla="*/ 28 w 29"/>
                  <a:gd name="T7" fmla="*/ 0 h 16"/>
                  <a:gd name="T8" fmla="*/ 29 w 29"/>
                  <a:gd name="T9" fmla="*/ 0 h 16"/>
                  <a:gd name="T10" fmla="*/ 28 w 29"/>
                  <a:gd name="T11" fmla="*/ 1 h 16"/>
                  <a:gd name="T12" fmla="*/ 0 w 29"/>
                  <a:gd name="T13" fmla="*/ 16 h 16"/>
                  <a:gd name="T14" fmla="*/ 0 w 29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7" name="Freeform 37315"/>
              <p:cNvSpPr>
                <a:spLocks/>
              </p:cNvSpPr>
              <p:nvPr/>
            </p:nvSpPr>
            <p:spPr bwMode="auto">
              <a:xfrm>
                <a:off x="3509" y="2226"/>
                <a:ext cx="40" cy="86"/>
              </a:xfrm>
              <a:custGeom>
                <a:avLst/>
                <a:gdLst>
                  <a:gd name="T0" fmla="*/ 1 w 15"/>
                  <a:gd name="T1" fmla="*/ 32 h 32"/>
                  <a:gd name="T2" fmla="*/ 1 w 15"/>
                  <a:gd name="T3" fmla="*/ 32 h 32"/>
                  <a:gd name="T4" fmla="*/ 0 w 15"/>
                  <a:gd name="T5" fmla="*/ 32 h 32"/>
                  <a:gd name="T6" fmla="*/ 14 w 15"/>
                  <a:gd name="T7" fmla="*/ 0 h 32"/>
                  <a:gd name="T8" fmla="*/ 14 w 15"/>
                  <a:gd name="T9" fmla="*/ 0 h 32"/>
                  <a:gd name="T10" fmla="*/ 15 w 15"/>
                  <a:gd name="T11" fmla="*/ 1 h 32"/>
                  <a:gd name="T12" fmla="*/ 1 w 15"/>
                  <a:gd name="T13" fmla="*/ 32 h 32"/>
                  <a:gd name="T14" fmla="*/ 1 w 15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2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8" name="Freeform 37316"/>
              <p:cNvSpPr>
                <a:spLocks/>
              </p:cNvSpPr>
              <p:nvPr/>
            </p:nvSpPr>
            <p:spPr bwMode="auto">
              <a:xfrm>
                <a:off x="3509" y="2204"/>
                <a:ext cx="22" cy="108"/>
              </a:xfrm>
              <a:custGeom>
                <a:avLst/>
                <a:gdLst>
                  <a:gd name="T0" fmla="*/ 1 w 8"/>
                  <a:gd name="T1" fmla="*/ 40 h 40"/>
                  <a:gd name="T2" fmla="*/ 1 w 8"/>
                  <a:gd name="T3" fmla="*/ 40 h 40"/>
                  <a:gd name="T4" fmla="*/ 0 w 8"/>
                  <a:gd name="T5" fmla="*/ 40 h 40"/>
                  <a:gd name="T6" fmla="*/ 7 w 8"/>
                  <a:gd name="T7" fmla="*/ 0 h 40"/>
                  <a:gd name="T8" fmla="*/ 8 w 8"/>
                  <a:gd name="T9" fmla="*/ 0 h 40"/>
                  <a:gd name="T10" fmla="*/ 8 w 8"/>
                  <a:gd name="T11" fmla="*/ 0 h 40"/>
                  <a:gd name="T12" fmla="*/ 1 w 8"/>
                  <a:gd name="T13" fmla="*/ 40 h 40"/>
                  <a:gd name="T14" fmla="*/ 1 w 8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89" name="Freeform 37317"/>
              <p:cNvSpPr>
                <a:spLocks/>
              </p:cNvSpPr>
              <p:nvPr/>
            </p:nvSpPr>
            <p:spPr bwMode="auto">
              <a:xfrm>
                <a:off x="3424" y="2145"/>
                <a:ext cx="107" cy="59"/>
              </a:xfrm>
              <a:custGeom>
                <a:avLst/>
                <a:gdLst>
                  <a:gd name="T0" fmla="*/ 40 w 40"/>
                  <a:gd name="T1" fmla="*/ 22 h 22"/>
                  <a:gd name="T2" fmla="*/ 39 w 40"/>
                  <a:gd name="T3" fmla="*/ 22 h 22"/>
                  <a:gd name="T4" fmla="*/ 0 w 40"/>
                  <a:gd name="T5" fmla="*/ 0 h 22"/>
                  <a:gd name="T6" fmla="*/ 0 w 40"/>
                  <a:gd name="T7" fmla="*/ 0 h 22"/>
                  <a:gd name="T8" fmla="*/ 1 w 40"/>
                  <a:gd name="T9" fmla="*/ 0 h 22"/>
                  <a:gd name="T10" fmla="*/ 40 w 40"/>
                  <a:gd name="T11" fmla="*/ 22 h 22"/>
                  <a:gd name="T12" fmla="*/ 40 w 40"/>
                  <a:gd name="T13" fmla="*/ 22 h 22"/>
                  <a:gd name="T14" fmla="*/ 40 w 40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9" y="22"/>
                      <a:pt x="39" y="22"/>
                      <a:pt x="39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0" name="Freeform 37318"/>
              <p:cNvSpPr>
                <a:spLocks/>
              </p:cNvSpPr>
              <p:nvPr/>
            </p:nvSpPr>
            <p:spPr bwMode="auto">
              <a:xfrm>
                <a:off x="3424" y="2145"/>
                <a:ext cx="125" cy="84"/>
              </a:xfrm>
              <a:custGeom>
                <a:avLst/>
                <a:gdLst>
                  <a:gd name="T0" fmla="*/ 46 w 47"/>
                  <a:gd name="T1" fmla="*/ 31 h 31"/>
                  <a:gd name="T2" fmla="*/ 46 w 47"/>
                  <a:gd name="T3" fmla="*/ 31 h 31"/>
                  <a:gd name="T4" fmla="*/ 0 w 47"/>
                  <a:gd name="T5" fmla="*/ 0 h 31"/>
                  <a:gd name="T6" fmla="*/ 0 w 47"/>
                  <a:gd name="T7" fmla="*/ 0 h 31"/>
                  <a:gd name="T8" fmla="*/ 1 w 47"/>
                  <a:gd name="T9" fmla="*/ 0 h 31"/>
                  <a:gd name="T10" fmla="*/ 46 w 47"/>
                  <a:gd name="T11" fmla="*/ 30 h 31"/>
                  <a:gd name="T12" fmla="*/ 47 w 47"/>
                  <a:gd name="T13" fmla="*/ 31 h 31"/>
                  <a:gd name="T14" fmla="*/ 46 w 47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1"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30"/>
                      <a:pt x="47" y="31"/>
                      <a:pt x="47" y="31"/>
                    </a:cubicBezTo>
                    <a:cubicBezTo>
                      <a:pt x="47" y="31"/>
                      <a:pt x="46" y="31"/>
                      <a:pt x="46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1" name="Freeform 37319"/>
              <p:cNvSpPr>
                <a:spLocks/>
              </p:cNvSpPr>
              <p:nvPr/>
            </p:nvSpPr>
            <p:spPr bwMode="auto">
              <a:xfrm>
                <a:off x="3445" y="2221"/>
                <a:ext cx="104" cy="8"/>
              </a:xfrm>
              <a:custGeom>
                <a:avLst/>
                <a:gdLst>
                  <a:gd name="T0" fmla="*/ 38 w 39"/>
                  <a:gd name="T1" fmla="*/ 3 h 3"/>
                  <a:gd name="T2" fmla="*/ 38 w 39"/>
                  <a:gd name="T3" fmla="*/ 3 h 3"/>
                  <a:gd name="T4" fmla="*/ 0 w 39"/>
                  <a:gd name="T5" fmla="*/ 1 h 3"/>
                  <a:gd name="T6" fmla="*/ 0 w 39"/>
                  <a:gd name="T7" fmla="*/ 0 h 3"/>
                  <a:gd name="T8" fmla="*/ 0 w 39"/>
                  <a:gd name="T9" fmla="*/ 0 h 3"/>
                  <a:gd name="T10" fmla="*/ 38 w 39"/>
                  <a:gd name="T11" fmla="*/ 2 h 3"/>
                  <a:gd name="T12" fmla="*/ 39 w 39"/>
                  <a:gd name="T13" fmla="*/ 3 h 3"/>
                  <a:gd name="T14" fmla="*/ 38 w 3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">
                    <a:moveTo>
                      <a:pt x="38" y="3"/>
                    </a:moveTo>
                    <a:cubicBezTo>
                      <a:pt x="38" y="3"/>
                      <a:pt x="38" y="3"/>
                      <a:pt x="38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2" name="Freeform 37320"/>
              <p:cNvSpPr>
                <a:spLocks/>
              </p:cNvSpPr>
              <p:nvPr/>
            </p:nvSpPr>
            <p:spPr bwMode="auto">
              <a:xfrm>
                <a:off x="3445" y="2134"/>
                <a:ext cx="51" cy="89"/>
              </a:xfrm>
              <a:custGeom>
                <a:avLst/>
                <a:gdLst>
                  <a:gd name="T0" fmla="*/ 0 w 19"/>
                  <a:gd name="T1" fmla="*/ 33 h 33"/>
                  <a:gd name="T2" fmla="*/ 0 w 19"/>
                  <a:gd name="T3" fmla="*/ 32 h 33"/>
                  <a:gd name="T4" fmla="*/ 0 w 19"/>
                  <a:gd name="T5" fmla="*/ 32 h 33"/>
                  <a:gd name="T6" fmla="*/ 19 w 19"/>
                  <a:gd name="T7" fmla="*/ 0 h 33"/>
                  <a:gd name="T8" fmla="*/ 19 w 19"/>
                  <a:gd name="T9" fmla="*/ 0 h 33"/>
                  <a:gd name="T10" fmla="*/ 19 w 19"/>
                  <a:gd name="T11" fmla="*/ 0 h 33"/>
                  <a:gd name="T12" fmla="*/ 0 w 19"/>
                  <a:gd name="T13" fmla="*/ 32 h 33"/>
                  <a:gd name="T14" fmla="*/ 0 w 1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3">
                    <a:moveTo>
                      <a:pt x="0" y="33"/>
                    </a:moveTo>
                    <a:cubicBezTo>
                      <a:pt x="0" y="33"/>
                      <a:pt x="0" y="33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3" name="Freeform 37321"/>
              <p:cNvSpPr>
                <a:spLocks/>
              </p:cNvSpPr>
              <p:nvPr/>
            </p:nvSpPr>
            <p:spPr bwMode="auto">
              <a:xfrm>
                <a:off x="3445" y="2124"/>
                <a:ext cx="70" cy="99"/>
              </a:xfrm>
              <a:custGeom>
                <a:avLst/>
                <a:gdLst>
                  <a:gd name="T0" fmla="*/ 0 w 26"/>
                  <a:gd name="T1" fmla="*/ 37 h 37"/>
                  <a:gd name="T2" fmla="*/ 0 w 26"/>
                  <a:gd name="T3" fmla="*/ 36 h 37"/>
                  <a:gd name="T4" fmla="*/ 0 w 26"/>
                  <a:gd name="T5" fmla="*/ 36 h 37"/>
                  <a:gd name="T6" fmla="*/ 25 w 26"/>
                  <a:gd name="T7" fmla="*/ 0 h 37"/>
                  <a:gd name="T8" fmla="*/ 26 w 26"/>
                  <a:gd name="T9" fmla="*/ 0 h 37"/>
                  <a:gd name="T10" fmla="*/ 26 w 26"/>
                  <a:gd name="T11" fmla="*/ 1 h 37"/>
                  <a:gd name="T12" fmla="*/ 0 w 26"/>
                  <a:gd name="T13" fmla="*/ 36 h 37"/>
                  <a:gd name="T14" fmla="*/ 0 w 2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7">
                    <a:moveTo>
                      <a:pt x="0" y="37"/>
                    </a:moveTo>
                    <a:cubicBezTo>
                      <a:pt x="0" y="37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4" name="Freeform 37322"/>
              <p:cNvSpPr>
                <a:spLocks/>
              </p:cNvSpPr>
              <p:nvPr/>
            </p:nvSpPr>
            <p:spPr bwMode="auto">
              <a:xfrm>
                <a:off x="3472" y="2169"/>
                <a:ext cx="45" cy="100"/>
              </a:xfrm>
              <a:custGeom>
                <a:avLst/>
                <a:gdLst>
                  <a:gd name="T0" fmla="*/ 0 w 17"/>
                  <a:gd name="T1" fmla="*/ 37 h 37"/>
                  <a:gd name="T2" fmla="*/ 0 w 17"/>
                  <a:gd name="T3" fmla="*/ 37 h 37"/>
                  <a:gd name="T4" fmla="*/ 0 w 17"/>
                  <a:gd name="T5" fmla="*/ 37 h 37"/>
                  <a:gd name="T6" fmla="*/ 16 w 17"/>
                  <a:gd name="T7" fmla="*/ 0 h 37"/>
                  <a:gd name="T8" fmla="*/ 16 w 17"/>
                  <a:gd name="T9" fmla="*/ 0 h 37"/>
                  <a:gd name="T10" fmla="*/ 16 w 17"/>
                  <a:gd name="T11" fmla="*/ 1 h 37"/>
                  <a:gd name="T12" fmla="*/ 0 w 17"/>
                  <a:gd name="T13" fmla="*/ 37 h 37"/>
                  <a:gd name="T14" fmla="*/ 0 w 17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6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5" name="Freeform 37323"/>
              <p:cNvSpPr>
                <a:spLocks/>
              </p:cNvSpPr>
              <p:nvPr/>
            </p:nvSpPr>
            <p:spPr bwMode="auto">
              <a:xfrm>
                <a:off x="3472" y="2239"/>
                <a:ext cx="96" cy="30"/>
              </a:xfrm>
              <a:custGeom>
                <a:avLst/>
                <a:gdLst>
                  <a:gd name="T0" fmla="*/ 0 w 36"/>
                  <a:gd name="T1" fmla="*/ 11 h 11"/>
                  <a:gd name="T2" fmla="*/ 0 w 36"/>
                  <a:gd name="T3" fmla="*/ 11 h 11"/>
                  <a:gd name="T4" fmla="*/ 0 w 36"/>
                  <a:gd name="T5" fmla="*/ 11 h 11"/>
                  <a:gd name="T6" fmla="*/ 36 w 36"/>
                  <a:gd name="T7" fmla="*/ 0 h 11"/>
                  <a:gd name="T8" fmla="*/ 36 w 36"/>
                  <a:gd name="T9" fmla="*/ 0 h 11"/>
                  <a:gd name="T10" fmla="*/ 36 w 36"/>
                  <a:gd name="T11" fmla="*/ 1 h 11"/>
                  <a:gd name="T12" fmla="*/ 0 w 36"/>
                  <a:gd name="T13" fmla="*/ 11 h 11"/>
                  <a:gd name="T14" fmla="*/ 0 w 3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6" name="Freeform 37324"/>
              <p:cNvSpPr>
                <a:spLocks/>
              </p:cNvSpPr>
              <p:nvPr/>
            </p:nvSpPr>
            <p:spPr bwMode="auto">
              <a:xfrm>
                <a:off x="3509" y="2245"/>
                <a:ext cx="78" cy="67"/>
              </a:xfrm>
              <a:custGeom>
                <a:avLst/>
                <a:gdLst>
                  <a:gd name="T0" fmla="*/ 1 w 29"/>
                  <a:gd name="T1" fmla="*/ 25 h 25"/>
                  <a:gd name="T2" fmla="*/ 0 w 29"/>
                  <a:gd name="T3" fmla="*/ 25 h 25"/>
                  <a:gd name="T4" fmla="*/ 0 w 29"/>
                  <a:gd name="T5" fmla="*/ 25 h 25"/>
                  <a:gd name="T6" fmla="*/ 28 w 29"/>
                  <a:gd name="T7" fmla="*/ 0 h 25"/>
                  <a:gd name="T8" fmla="*/ 29 w 29"/>
                  <a:gd name="T9" fmla="*/ 0 h 25"/>
                  <a:gd name="T10" fmla="*/ 29 w 29"/>
                  <a:gd name="T11" fmla="*/ 0 h 25"/>
                  <a:gd name="T12" fmla="*/ 1 w 29"/>
                  <a:gd name="T13" fmla="*/ 25 h 25"/>
                  <a:gd name="T14" fmla="*/ 1 w 2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1" y="25"/>
                    </a:move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7" name="Freeform 37325"/>
              <p:cNvSpPr>
                <a:spLocks/>
              </p:cNvSpPr>
              <p:nvPr/>
            </p:nvSpPr>
            <p:spPr bwMode="auto">
              <a:xfrm>
                <a:off x="3509" y="2169"/>
                <a:ext cx="6" cy="143"/>
              </a:xfrm>
              <a:custGeom>
                <a:avLst/>
                <a:gdLst>
                  <a:gd name="T0" fmla="*/ 1 w 2"/>
                  <a:gd name="T1" fmla="*/ 53 h 53"/>
                  <a:gd name="T2" fmla="*/ 1 w 2"/>
                  <a:gd name="T3" fmla="*/ 53 h 53"/>
                  <a:gd name="T4" fmla="*/ 0 w 2"/>
                  <a:gd name="T5" fmla="*/ 53 h 53"/>
                  <a:gd name="T6" fmla="*/ 2 w 2"/>
                  <a:gd name="T7" fmla="*/ 0 h 53"/>
                  <a:gd name="T8" fmla="*/ 2 w 2"/>
                  <a:gd name="T9" fmla="*/ 0 h 53"/>
                  <a:gd name="T10" fmla="*/ 2 w 2"/>
                  <a:gd name="T11" fmla="*/ 0 h 53"/>
                  <a:gd name="T12" fmla="*/ 1 w 2"/>
                  <a:gd name="T13" fmla="*/ 53 h 53"/>
                  <a:gd name="T14" fmla="*/ 1 w 2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3">
                    <a:moveTo>
                      <a:pt x="1" y="53"/>
                    </a:move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0" y="53"/>
                      <a:pt x="0" y="5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8" name="Freeform 37326"/>
              <p:cNvSpPr>
                <a:spLocks/>
              </p:cNvSpPr>
              <p:nvPr/>
            </p:nvSpPr>
            <p:spPr bwMode="auto">
              <a:xfrm>
                <a:off x="3496" y="2255"/>
                <a:ext cx="110" cy="44"/>
              </a:xfrm>
              <a:custGeom>
                <a:avLst/>
                <a:gdLst>
                  <a:gd name="T0" fmla="*/ 1 w 41"/>
                  <a:gd name="T1" fmla="*/ 16 h 16"/>
                  <a:gd name="T2" fmla="*/ 0 w 41"/>
                  <a:gd name="T3" fmla="*/ 16 h 16"/>
                  <a:gd name="T4" fmla="*/ 1 w 41"/>
                  <a:gd name="T5" fmla="*/ 16 h 16"/>
                  <a:gd name="T6" fmla="*/ 41 w 41"/>
                  <a:gd name="T7" fmla="*/ 0 h 16"/>
                  <a:gd name="T8" fmla="*/ 41 w 41"/>
                  <a:gd name="T9" fmla="*/ 0 h 16"/>
                  <a:gd name="T10" fmla="*/ 41 w 41"/>
                  <a:gd name="T11" fmla="*/ 0 h 16"/>
                  <a:gd name="T12" fmla="*/ 1 w 41"/>
                  <a:gd name="T13" fmla="*/ 16 h 16"/>
                  <a:gd name="T14" fmla="*/ 1 w 41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6">
                    <a:moveTo>
                      <a:pt x="1" y="16"/>
                    </a:move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99" name="Freeform 37327"/>
              <p:cNvSpPr>
                <a:spLocks/>
              </p:cNvSpPr>
              <p:nvPr/>
            </p:nvSpPr>
            <p:spPr bwMode="auto">
              <a:xfrm>
                <a:off x="3429" y="2169"/>
                <a:ext cx="88" cy="8"/>
              </a:xfrm>
              <a:custGeom>
                <a:avLst/>
                <a:gdLst>
                  <a:gd name="T0" fmla="*/ 0 w 33"/>
                  <a:gd name="T1" fmla="*/ 3 h 3"/>
                  <a:gd name="T2" fmla="*/ 0 w 33"/>
                  <a:gd name="T3" fmla="*/ 3 h 3"/>
                  <a:gd name="T4" fmla="*/ 0 w 33"/>
                  <a:gd name="T5" fmla="*/ 2 h 3"/>
                  <a:gd name="T6" fmla="*/ 32 w 33"/>
                  <a:gd name="T7" fmla="*/ 0 h 3"/>
                  <a:gd name="T8" fmla="*/ 32 w 33"/>
                  <a:gd name="T9" fmla="*/ 0 h 3"/>
                  <a:gd name="T10" fmla="*/ 32 w 33"/>
                  <a:gd name="T11" fmla="*/ 1 h 3"/>
                  <a:gd name="T12" fmla="*/ 1 w 33"/>
                  <a:gd name="T13" fmla="*/ 3 h 3"/>
                  <a:gd name="T14" fmla="*/ 0 w 3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0" name="Freeform 37328"/>
              <p:cNvSpPr>
                <a:spLocks/>
              </p:cNvSpPr>
              <p:nvPr/>
            </p:nvSpPr>
            <p:spPr bwMode="auto">
              <a:xfrm>
                <a:off x="3424" y="2145"/>
                <a:ext cx="93" cy="27"/>
              </a:xfrm>
              <a:custGeom>
                <a:avLst/>
                <a:gdLst>
                  <a:gd name="T0" fmla="*/ 34 w 35"/>
                  <a:gd name="T1" fmla="*/ 10 h 10"/>
                  <a:gd name="T2" fmla="*/ 34 w 35"/>
                  <a:gd name="T3" fmla="*/ 10 h 10"/>
                  <a:gd name="T4" fmla="*/ 1 w 35"/>
                  <a:gd name="T5" fmla="*/ 0 h 10"/>
                  <a:gd name="T6" fmla="*/ 0 w 35"/>
                  <a:gd name="T7" fmla="*/ 0 h 10"/>
                  <a:gd name="T8" fmla="*/ 1 w 35"/>
                  <a:gd name="T9" fmla="*/ 0 h 10"/>
                  <a:gd name="T10" fmla="*/ 34 w 35"/>
                  <a:gd name="T11" fmla="*/ 9 h 10"/>
                  <a:gd name="T12" fmla="*/ 34 w 35"/>
                  <a:gd name="T13" fmla="*/ 10 h 10"/>
                  <a:gd name="T14" fmla="*/ 34 w 3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0">
                    <a:moveTo>
                      <a:pt x="34" y="10"/>
                    </a:moveTo>
                    <a:cubicBezTo>
                      <a:pt x="34" y="10"/>
                      <a:pt x="34" y="10"/>
                      <a:pt x="34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5" y="9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1" name="Freeform 37329"/>
              <p:cNvSpPr>
                <a:spLocks/>
              </p:cNvSpPr>
              <p:nvPr/>
            </p:nvSpPr>
            <p:spPr bwMode="auto">
              <a:xfrm>
                <a:off x="3424" y="2124"/>
                <a:ext cx="91" cy="21"/>
              </a:xfrm>
              <a:custGeom>
                <a:avLst/>
                <a:gdLst>
                  <a:gd name="T0" fmla="*/ 1 w 34"/>
                  <a:gd name="T1" fmla="*/ 8 h 8"/>
                  <a:gd name="T2" fmla="*/ 0 w 34"/>
                  <a:gd name="T3" fmla="*/ 8 h 8"/>
                  <a:gd name="T4" fmla="*/ 1 w 34"/>
                  <a:gd name="T5" fmla="*/ 8 h 8"/>
                  <a:gd name="T6" fmla="*/ 34 w 34"/>
                  <a:gd name="T7" fmla="*/ 0 h 8"/>
                  <a:gd name="T8" fmla="*/ 34 w 34"/>
                  <a:gd name="T9" fmla="*/ 1 h 8"/>
                  <a:gd name="T10" fmla="*/ 34 w 34"/>
                  <a:gd name="T11" fmla="*/ 1 h 8"/>
                  <a:gd name="T12" fmla="*/ 1 w 34"/>
                  <a:gd name="T13" fmla="*/ 8 h 8"/>
                  <a:gd name="T14" fmla="*/ 1 w 3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">
                    <a:moveTo>
                      <a:pt x="1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2" name="Freeform 37330"/>
              <p:cNvSpPr>
                <a:spLocks/>
              </p:cNvSpPr>
              <p:nvPr/>
            </p:nvSpPr>
            <p:spPr bwMode="auto">
              <a:xfrm>
                <a:off x="3424" y="2134"/>
                <a:ext cx="72" cy="11"/>
              </a:xfrm>
              <a:custGeom>
                <a:avLst/>
                <a:gdLst>
                  <a:gd name="T0" fmla="*/ 1 w 27"/>
                  <a:gd name="T1" fmla="*/ 4 h 4"/>
                  <a:gd name="T2" fmla="*/ 0 w 27"/>
                  <a:gd name="T3" fmla="*/ 4 h 4"/>
                  <a:gd name="T4" fmla="*/ 1 w 27"/>
                  <a:gd name="T5" fmla="*/ 4 h 4"/>
                  <a:gd name="T6" fmla="*/ 27 w 27"/>
                  <a:gd name="T7" fmla="*/ 0 h 4"/>
                  <a:gd name="T8" fmla="*/ 27 w 27"/>
                  <a:gd name="T9" fmla="*/ 0 h 4"/>
                  <a:gd name="T10" fmla="*/ 27 w 27"/>
                  <a:gd name="T11" fmla="*/ 0 h 4"/>
                  <a:gd name="T12" fmla="*/ 1 w 27"/>
                  <a:gd name="T13" fmla="*/ 4 h 4"/>
                  <a:gd name="T14" fmla="*/ 1 w 2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3" name="Freeform 37331"/>
              <p:cNvSpPr>
                <a:spLocks/>
              </p:cNvSpPr>
              <p:nvPr/>
            </p:nvSpPr>
            <p:spPr bwMode="auto">
              <a:xfrm>
                <a:off x="3421" y="2070"/>
                <a:ext cx="96" cy="102"/>
              </a:xfrm>
              <a:custGeom>
                <a:avLst/>
                <a:gdLst>
                  <a:gd name="T0" fmla="*/ 35 w 36"/>
                  <a:gd name="T1" fmla="*/ 38 h 38"/>
                  <a:gd name="T2" fmla="*/ 35 w 36"/>
                  <a:gd name="T3" fmla="*/ 38 h 38"/>
                  <a:gd name="T4" fmla="*/ 0 w 36"/>
                  <a:gd name="T5" fmla="*/ 1 h 38"/>
                  <a:gd name="T6" fmla="*/ 0 w 36"/>
                  <a:gd name="T7" fmla="*/ 0 h 38"/>
                  <a:gd name="T8" fmla="*/ 1 w 36"/>
                  <a:gd name="T9" fmla="*/ 0 h 38"/>
                  <a:gd name="T10" fmla="*/ 35 w 36"/>
                  <a:gd name="T11" fmla="*/ 37 h 38"/>
                  <a:gd name="T12" fmla="*/ 35 w 36"/>
                  <a:gd name="T13" fmla="*/ 38 h 38"/>
                  <a:gd name="T14" fmla="*/ 35 w 3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8">
                    <a:moveTo>
                      <a:pt x="35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7"/>
                      <a:pt x="36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4" name="Freeform 37332"/>
              <p:cNvSpPr>
                <a:spLocks/>
              </p:cNvSpPr>
              <p:nvPr/>
            </p:nvSpPr>
            <p:spPr bwMode="auto">
              <a:xfrm>
                <a:off x="3448" y="2086"/>
                <a:ext cx="69" cy="86"/>
              </a:xfrm>
              <a:custGeom>
                <a:avLst/>
                <a:gdLst>
                  <a:gd name="T0" fmla="*/ 25 w 26"/>
                  <a:gd name="T1" fmla="*/ 32 h 32"/>
                  <a:gd name="T2" fmla="*/ 25 w 26"/>
                  <a:gd name="T3" fmla="*/ 32 h 32"/>
                  <a:gd name="T4" fmla="*/ 0 w 26"/>
                  <a:gd name="T5" fmla="*/ 0 h 32"/>
                  <a:gd name="T6" fmla="*/ 0 w 26"/>
                  <a:gd name="T7" fmla="*/ 0 h 32"/>
                  <a:gd name="T8" fmla="*/ 1 w 26"/>
                  <a:gd name="T9" fmla="*/ 0 h 32"/>
                  <a:gd name="T10" fmla="*/ 25 w 26"/>
                  <a:gd name="T11" fmla="*/ 31 h 32"/>
                  <a:gd name="T12" fmla="*/ 25 w 26"/>
                  <a:gd name="T13" fmla="*/ 32 h 32"/>
                  <a:gd name="T14" fmla="*/ 25 w 2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25" y="32"/>
                    </a:moveTo>
                    <a:cubicBezTo>
                      <a:pt x="25" y="32"/>
                      <a:pt x="25" y="32"/>
                      <a:pt x="25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5" name="Freeform 37333"/>
              <p:cNvSpPr>
                <a:spLocks/>
              </p:cNvSpPr>
              <p:nvPr/>
            </p:nvSpPr>
            <p:spPr bwMode="auto">
              <a:xfrm>
                <a:off x="3445" y="2086"/>
                <a:ext cx="5" cy="137"/>
              </a:xfrm>
              <a:custGeom>
                <a:avLst/>
                <a:gdLst>
                  <a:gd name="T0" fmla="*/ 0 w 2"/>
                  <a:gd name="T1" fmla="*/ 51 h 51"/>
                  <a:gd name="T2" fmla="*/ 0 w 2"/>
                  <a:gd name="T3" fmla="*/ 51 h 51"/>
                  <a:gd name="T4" fmla="*/ 0 w 2"/>
                  <a:gd name="T5" fmla="*/ 50 h 51"/>
                  <a:gd name="T6" fmla="*/ 1 w 2"/>
                  <a:gd name="T7" fmla="*/ 0 h 51"/>
                  <a:gd name="T8" fmla="*/ 1 w 2"/>
                  <a:gd name="T9" fmla="*/ 0 h 51"/>
                  <a:gd name="T10" fmla="*/ 2 w 2"/>
                  <a:gd name="T11" fmla="*/ 0 h 51"/>
                  <a:gd name="T12" fmla="*/ 0 w 2"/>
                  <a:gd name="T13" fmla="*/ 50 h 51"/>
                  <a:gd name="T14" fmla="*/ 0 w 2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0"/>
                      <a:pt x="0" y="5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6" name="Freeform 37334"/>
              <p:cNvSpPr>
                <a:spLocks/>
              </p:cNvSpPr>
              <p:nvPr/>
            </p:nvSpPr>
            <p:spPr bwMode="auto">
              <a:xfrm>
                <a:off x="3429" y="2175"/>
                <a:ext cx="102" cy="29"/>
              </a:xfrm>
              <a:custGeom>
                <a:avLst/>
                <a:gdLst>
                  <a:gd name="T0" fmla="*/ 38 w 38"/>
                  <a:gd name="T1" fmla="*/ 11 h 11"/>
                  <a:gd name="T2" fmla="*/ 37 w 38"/>
                  <a:gd name="T3" fmla="*/ 11 h 11"/>
                  <a:gd name="T4" fmla="*/ 0 w 38"/>
                  <a:gd name="T5" fmla="*/ 1 h 11"/>
                  <a:gd name="T6" fmla="*/ 0 w 38"/>
                  <a:gd name="T7" fmla="*/ 1 h 11"/>
                  <a:gd name="T8" fmla="*/ 1 w 38"/>
                  <a:gd name="T9" fmla="*/ 0 h 11"/>
                  <a:gd name="T10" fmla="*/ 38 w 38"/>
                  <a:gd name="T11" fmla="*/ 11 h 11"/>
                  <a:gd name="T12" fmla="*/ 38 w 38"/>
                  <a:gd name="T13" fmla="*/ 11 h 11"/>
                  <a:gd name="T14" fmla="*/ 38 w 3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1">
                    <a:moveTo>
                      <a:pt x="38" y="11"/>
                    </a:moveTo>
                    <a:cubicBezTo>
                      <a:pt x="38" y="11"/>
                      <a:pt x="37" y="11"/>
                      <a:pt x="37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7" name="Freeform 37335"/>
              <p:cNvSpPr>
                <a:spLocks/>
              </p:cNvSpPr>
              <p:nvPr/>
            </p:nvSpPr>
            <p:spPr bwMode="auto">
              <a:xfrm>
                <a:off x="3528" y="2204"/>
                <a:ext cx="27" cy="132"/>
              </a:xfrm>
              <a:custGeom>
                <a:avLst/>
                <a:gdLst>
                  <a:gd name="T0" fmla="*/ 10 w 10"/>
                  <a:gd name="T1" fmla="*/ 49 h 49"/>
                  <a:gd name="T2" fmla="*/ 9 w 10"/>
                  <a:gd name="T3" fmla="*/ 49 h 49"/>
                  <a:gd name="T4" fmla="*/ 0 w 10"/>
                  <a:gd name="T5" fmla="*/ 0 h 49"/>
                  <a:gd name="T6" fmla="*/ 0 w 10"/>
                  <a:gd name="T7" fmla="*/ 0 h 49"/>
                  <a:gd name="T8" fmla="*/ 1 w 10"/>
                  <a:gd name="T9" fmla="*/ 0 h 49"/>
                  <a:gd name="T10" fmla="*/ 10 w 10"/>
                  <a:gd name="T11" fmla="*/ 49 h 49"/>
                  <a:gd name="T12" fmla="*/ 10 w 10"/>
                  <a:gd name="T13" fmla="*/ 49 h 49"/>
                  <a:gd name="T14" fmla="*/ 10 w 10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9">
                    <a:moveTo>
                      <a:pt x="10" y="49"/>
                    </a:moveTo>
                    <a:cubicBezTo>
                      <a:pt x="10" y="49"/>
                      <a:pt x="9" y="49"/>
                      <a:pt x="9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8" name="Freeform 37336"/>
              <p:cNvSpPr>
                <a:spLocks/>
              </p:cNvSpPr>
              <p:nvPr/>
            </p:nvSpPr>
            <p:spPr bwMode="auto">
              <a:xfrm>
                <a:off x="3547" y="2226"/>
                <a:ext cx="43" cy="121"/>
              </a:xfrm>
              <a:custGeom>
                <a:avLst/>
                <a:gdLst>
                  <a:gd name="T0" fmla="*/ 16 w 16"/>
                  <a:gd name="T1" fmla="*/ 45 h 45"/>
                  <a:gd name="T2" fmla="*/ 15 w 16"/>
                  <a:gd name="T3" fmla="*/ 44 h 45"/>
                  <a:gd name="T4" fmla="*/ 0 w 16"/>
                  <a:gd name="T5" fmla="*/ 1 h 45"/>
                  <a:gd name="T6" fmla="*/ 0 w 16"/>
                  <a:gd name="T7" fmla="*/ 0 h 45"/>
                  <a:gd name="T8" fmla="*/ 1 w 16"/>
                  <a:gd name="T9" fmla="*/ 0 h 45"/>
                  <a:gd name="T10" fmla="*/ 16 w 16"/>
                  <a:gd name="T11" fmla="*/ 44 h 45"/>
                  <a:gd name="T12" fmla="*/ 16 w 16"/>
                  <a:gd name="T13" fmla="*/ 45 h 45"/>
                  <a:gd name="T14" fmla="*/ 16 w 16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5">
                    <a:moveTo>
                      <a:pt x="16" y="45"/>
                    </a:moveTo>
                    <a:cubicBezTo>
                      <a:pt x="15" y="45"/>
                      <a:pt x="15" y="45"/>
                      <a:pt x="15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09" name="Freeform 37337"/>
              <p:cNvSpPr>
                <a:spLocks/>
              </p:cNvSpPr>
              <p:nvPr/>
            </p:nvSpPr>
            <p:spPr bwMode="auto">
              <a:xfrm>
                <a:off x="3547" y="2226"/>
                <a:ext cx="8" cy="110"/>
              </a:xfrm>
              <a:custGeom>
                <a:avLst/>
                <a:gdLst>
                  <a:gd name="T0" fmla="*/ 3 w 3"/>
                  <a:gd name="T1" fmla="*/ 41 h 41"/>
                  <a:gd name="T2" fmla="*/ 2 w 3"/>
                  <a:gd name="T3" fmla="*/ 41 h 41"/>
                  <a:gd name="T4" fmla="*/ 0 w 3"/>
                  <a:gd name="T5" fmla="*/ 1 h 41"/>
                  <a:gd name="T6" fmla="*/ 0 w 3"/>
                  <a:gd name="T7" fmla="*/ 0 h 41"/>
                  <a:gd name="T8" fmla="*/ 1 w 3"/>
                  <a:gd name="T9" fmla="*/ 1 h 41"/>
                  <a:gd name="T10" fmla="*/ 3 w 3"/>
                  <a:gd name="T11" fmla="*/ 41 h 41"/>
                  <a:gd name="T12" fmla="*/ 3 w 3"/>
                  <a:gd name="T13" fmla="*/ 41 h 41"/>
                  <a:gd name="T14" fmla="*/ 3 w 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1">
                    <a:moveTo>
                      <a:pt x="3" y="41"/>
                    </a:moveTo>
                    <a:cubicBezTo>
                      <a:pt x="2" y="41"/>
                      <a:pt x="2" y="41"/>
                      <a:pt x="2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0" name="Freeform 37338"/>
              <p:cNvSpPr>
                <a:spLocks/>
              </p:cNvSpPr>
              <p:nvPr/>
            </p:nvSpPr>
            <p:spPr bwMode="auto">
              <a:xfrm>
                <a:off x="3707" y="2218"/>
                <a:ext cx="83" cy="64"/>
              </a:xfrm>
              <a:custGeom>
                <a:avLst/>
                <a:gdLst>
                  <a:gd name="T0" fmla="*/ 0 w 31"/>
                  <a:gd name="T1" fmla="*/ 24 h 24"/>
                  <a:gd name="T2" fmla="*/ 0 w 31"/>
                  <a:gd name="T3" fmla="*/ 24 h 24"/>
                  <a:gd name="T4" fmla="*/ 0 w 31"/>
                  <a:gd name="T5" fmla="*/ 24 h 24"/>
                  <a:gd name="T6" fmla="*/ 31 w 31"/>
                  <a:gd name="T7" fmla="*/ 1 h 24"/>
                  <a:gd name="T8" fmla="*/ 31 w 31"/>
                  <a:gd name="T9" fmla="*/ 1 h 24"/>
                  <a:gd name="T10" fmla="*/ 31 w 31"/>
                  <a:gd name="T11" fmla="*/ 1 h 24"/>
                  <a:gd name="T12" fmla="*/ 0 w 31"/>
                  <a:gd name="T13" fmla="*/ 24 h 24"/>
                  <a:gd name="T14" fmla="*/ 0 w 31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1" name="Freeform 37339"/>
              <p:cNvSpPr>
                <a:spLocks/>
              </p:cNvSpPr>
              <p:nvPr/>
            </p:nvSpPr>
            <p:spPr bwMode="auto">
              <a:xfrm>
                <a:off x="3691" y="2218"/>
                <a:ext cx="99" cy="118"/>
              </a:xfrm>
              <a:custGeom>
                <a:avLst/>
                <a:gdLst>
                  <a:gd name="T0" fmla="*/ 0 w 37"/>
                  <a:gd name="T1" fmla="*/ 44 h 44"/>
                  <a:gd name="T2" fmla="*/ 0 w 37"/>
                  <a:gd name="T3" fmla="*/ 44 h 44"/>
                  <a:gd name="T4" fmla="*/ 0 w 37"/>
                  <a:gd name="T5" fmla="*/ 43 h 44"/>
                  <a:gd name="T6" fmla="*/ 37 w 37"/>
                  <a:gd name="T7" fmla="*/ 1 h 44"/>
                  <a:gd name="T8" fmla="*/ 37 w 37"/>
                  <a:gd name="T9" fmla="*/ 1 h 44"/>
                  <a:gd name="T10" fmla="*/ 37 w 37"/>
                  <a:gd name="T11" fmla="*/ 1 h 44"/>
                  <a:gd name="T12" fmla="*/ 1 w 37"/>
                  <a:gd name="T13" fmla="*/ 44 h 44"/>
                  <a:gd name="T14" fmla="*/ 0 w 37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0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3"/>
                      <a:pt x="0" y="4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2" name="Freeform 37340"/>
              <p:cNvSpPr>
                <a:spLocks/>
              </p:cNvSpPr>
              <p:nvPr/>
            </p:nvSpPr>
            <p:spPr bwMode="auto">
              <a:xfrm>
                <a:off x="3603" y="2016"/>
                <a:ext cx="102" cy="145"/>
              </a:xfrm>
              <a:custGeom>
                <a:avLst/>
                <a:gdLst>
                  <a:gd name="T0" fmla="*/ 0 w 38"/>
                  <a:gd name="T1" fmla="*/ 54 h 54"/>
                  <a:gd name="T2" fmla="*/ 0 w 38"/>
                  <a:gd name="T3" fmla="*/ 54 h 54"/>
                  <a:gd name="T4" fmla="*/ 0 w 38"/>
                  <a:gd name="T5" fmla="*/ 53 h 54"/>
                  <a:gd name="T6" fmla="*/ 38 w 38"/>
                  <a:gd name="T7" fmla="*/ 1 h 54"/>
                  <a:gd name="T8" fmla="*/ 38 w 38"/>
                  <a:gd name="T9" fmla="*/ 1 h 54"/>
                  <a:gd name="T10" fmla="*/ 38 w 38"/>
                  <a:gd name="T11" fmla="*/ 1 h 54"/>
                  <a:gd name="T12" fmla="*/ 0 w 38"/>
                  <a:gd name="T13" fmla="*/ 53 h 54"/>
                  <a:gd name="T14" fmla="*/ 0 w 38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4"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3" name="Freeform 37341"/>
              <p:cNvSpPr>
                <a:spLocks/>
              </p:cNvSpPr>
              <p:nvPr/>
            </p:nvSpPr>
            <p:spPr bwMode="auto">
              <a:xfrm>
                <a:off x="3705" y="1970"/>
                <a:ext cx="85" cy="167"/>
              </a:xfrm>
              <a:custGeom>
                <a:avLst/>
                <a:gdLst>
                  <a:gd name="T0" fmla="*/ 0 w 32"/>
                  <a:gd name="T1" fmla="*/ 62 h 62"/>
                  <a:gd name="T2" fmla="*/ 0 w 32"/>
                  <a:gd name="T3" fmla="*/ 62 h 62"/>
                  <a:gd name="T4" fmla="*/ 0 w 32"/>
                  <a:gd name="T5" fmla="*/ 62 h 62"/>
                  <a:gd name="T6" fmla="*/ 31 w 32"/>
                  <a:gd name="T7" fmla="*/ 0 h 62"/>
                  <a:gd name="T8" fmla="*/ 32 w 32"/>
                  <a:gd name="T9" fmla="*/ 0 h 62"/>
                  <a:gd name="T10" fmla="*/ 32 w 32"/>
                  <a:gd name="T11" fmla="*/ 0 h 62"/>
                  <a:gd name="T12" fmla="*/ 1 w 32"/>
                  <a:gd name="T13" fmla="*/ 62 h 62"/>
                  <a:gd name="T14" fmla="*/ 0 w 32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62">
                    <a:moveTo>
                      <a:pt x="0" y="62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4" name="Freeform 37342"/>
              <p:cNvSpPr>
                <a:spLocks/>
              </p:cNvSpPr>
              <p:nvPr/>
            </p:nvSpPr>
            <p:spPr bwMode="auto">
              <a:xfrm>
                <a:off x="3705" y="2016"/>
                <a:ext cx="85" cy="73"/>
              </a:xfrm>
              <a:custGeom>
                <a:avLst/>
                <a:gdLst>
                  <a:gd name="T0" fmla="*/ 32 w 32"/>
                  <a:gd name="T1" fmla="*/ 27 h 27"/>
                  <a:gd name="T2" fmla="*/ 31 w 32"/>
                  <a:gd name="T3" fmla="*/ 27 h 27"/>
                  <a:gd name="T4" fmla="*/ 0 w 32"/>
                  <a:gd name="T5" fmla="*/ 1 h 27"/>
                  <a:gd name="T6" fmla="*/ 0 w 32"/>
                  <a:gd name="T7" fmla="*/ 1 h 27"/>
                  <a:gd name="T8" fmla="*/ 0 w 32"/>
                  <a:gd name="T9" fmla="*/ 1 h 27"/>
                  <a:gd name="T10" fmla="*/ 32 w 32"/>
                  <a:gd name="T11" fmla="*/ 27 h 27"/>
                  <a:gd name="T12" fmla="*/ 32 w 32"/>
                  <a:gd name="T13" fmla="*/ 27 h 27"/>
                  <a:gd name="T14" fmla="*/ 32 w 3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7">
                    <a:moveTo>
                      <a:pt x="32" y="27"/>
                    </a:moveTo>
                    <a:cubicBezTo>
                      <a:pt x="32" y="27"/>
                      <a:pt x="31" y="27"/>
                      <a:pt x="31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5" name="Freeform 37343"/>
              <p:cNvSpPr>
                <a:spLocks/>
              </p:cNvSpPr>
              <p:nvPr/>
            </p:nvSpPr>
            <p:spPr bwMode="auto">
              <a:xfrm>
                <a:off x="3686" y="1970"/>
                <a:ext cx="104" cy="119"/>
              </a:xfrm>
              <a:custGeom>
                <a:avLst/>
                <a:gdLst>
                  <a:gd name="T0" fmla="*/ 39 w 39"/>
                  <a:gd name="T1" fmla="*/ 44 h 44"/>
                  <a:gd name="T2" fmla="*/ 38 w 39"/>
                  <a:gd name="T3" fmla="*/ 44 h 44"/>
                  <a:gd name="T4" fmla="*/ 0 w 39"/>
                  <a:gd name="T5" fmla="*/ 1 h 44"/>
                  <a:gd name="T6" fmla="*/ 0 w 39"/>
                  <a:gd name="T7" fmla="*/ 1 h 44"/>
                  <a:gd name="T8" fmla="*/ 1 w 39"/>
                  <a:gd name="T9" fmla="*/ 1 h 44"/>
                  <a:gd name="T10" fmla="*/ 39 w 39"/>
                  <a:gd name="T11" fmla="*/ 44 h 44"/>
                  <a:gd name="T12" fmla="*/ 39 w 39"/>
                  <a:gd name="T13" fmla="*/ 44 h 44"/>
                  <a:gd name="T14" fmla="*/ 39 w 39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44">
                    <a:moveTo>
                      <a:pt x="39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6" name="Freeform 37344"/>
              <p:cNvSpPr>
                <a:spLocks/>
              </p:cNvSpPr>
              <p:nvPr/>
            </p:nvSpPr>
            <p:spPr bwMode="auto">
              <a:xfrm>
                <a:off x="3705" y="1914"/>
                <a:ext cx="69" cy="105"/>
              </a:xfrm>
              <a:custGeom>
                <a:avLst/>
                <a:gdLst>
                  <a:gd name="T0" fmla="*/ 0 w 26"/>
                  <a:gd name="T1" fmla="*/ 39 h 39"/>
                  <a:gd name="T2" fmla="*/ 0 w 26"/>
                  <a:gd name="T3" fmla="*/ 39 h 39"/>
                  <a:gd name="T4" fmla="*/ 0 w 26"/>
                  <a:gd name="T5" fmla="*/ 39 h 39"/>
                  <a:gd name="T6" fmla="*/ 26 w 26"/>
                  <a:gd name="T7" fmla="*/ 0 h 39"/>
                  <a:gd name="T8" fmla="*/ 26 w 26"/>
                  <a:gd name="T9" fmla="*/ 0 h 39"/>
                  <a:gd name="T10" fmla="*/ 26 w 26"/>
                  <a:gd name="T11" fmla="*/ 1 h 39"/>
                  <a:gd name="T12" fmla="*/ 0 w 26"/>
                  <a:gd name="T13" fmla="*/ 39 h 39"/>
                  <a:gd name="T14" fmla="*/ 0 w 26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7" name="Freeform 37345"/>
              <p:cNvSpPr>
                <a:spLocks/>
              </p:cNvSpPr>
              <p:nvPr/>
            </p:nvSpPr>
            <p:spPr bwMode="auto">
              <a:xfrm>
                <a:off x="3654" y="1970"/>
                <a:ext cx="35" cy="178"/>
              </a:xfrm>
              <a:custGeom>
                <a:avLst/>
                <a:gdLst>
                  <a:gd name="T0" fmla="*/ 0 w 13"/>
                  <a:gd name="T1" fmla="*/ 66 h 66"/>
                  <a:gd name="T2" fmla="*/ 0 w 13"/>
                  <a:gd name="T3" fmla="*/ 66 h 66"/>
                  <a:gd name="T4" fmla="*/ 0 w 13"/>
                  <a:gd name="T5" fmla="*/ 66 h 66"/>
                  <a:gd name="T6" fmla="*/ 12 w 13"/>
                  <a:gd name="T7" fmla="*/ 1 h 66"/>
                  <a:gd name="T8" fmla="*/ 13 w 13"/>
                  <a:gd name="T9" fmla="*/ 1 h 66"/>
                  <a:gd name="T10" fmla="*/ 13 w 13"/>
                  <a:gd name="T11" fmla="*/ 1 h 66"/>
                  <a:gd name="T12" fmla="*/ 0 w 13"/>
                  <a:gd name="T13" fmla="*/ 66 h 66"/>
                  <a:gd name="T14" fmla="*/ 0 w 13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6">
                    <a:moveTo>
                      <a:pt x="0" y="66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8" name="Freeform 37346"/>
              <p:cNvSpPr>
                <a:spLocks/>
              </p:cNvSpPr>
              <p:nvPr/>
            </p:nvSpPr>
            <p:spPr bwMode="auto">
              <a:xfrm>
                <a:off x="3603" y="2159"/>
                <a:ext cx="88" cy="48"/>
              </a:xfrm>
              <a:custGeom>
                <a:avLst/>
                <a:gdLst>
                  <a:gd name="T0" fmla="*/ 33 w 33"/>
                  <a:gd name="T1" fmla="*/ 18 h 18"/>
                  <a:gd name="T2" fmla="*/ 33 w 33"/>
                  <a:gd name="T3" fmla="*/ 18 h 18"/>
                  <a:gd name="T4" fmla="*/ 0 w 33"/>
                  <a:gd name="T5" fmla="*/ 1 h 18"/>
                  <a:gd name="T6" fmla="*/ 0 w 33"/>
                  <a:gd name="T7" fmla="*/ 0 h 18"/>
                  <a:gd name="T8" fmla="*/ 0 w 33"/>
                  <a:gd name="T9" fmla="*/ 0 h 18"/>
                  <a:gd name="T10" fmla="*/ 33 w 33"/>
                  <a:gd name="T11" fmla="*/ 17 h 18"/>
                  <a:gd name="T12" fmla="*/ 33 w 33"/>
                  <a:gd name="T13" fmla="*/ 18 h 18"/>
                  <a:gd name="T14" fmla="*/ 33 w 3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8">
                    <a:moveTo>
                      <a:pt x="33" y="18"/>
                    </a:moveTo>
                    <a:cubicBezTo>
                      <a:pt x="33" y="18"/>
                      <a:pt x="33" y="18"/>
                      <a:pt x="33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19" name="Freeform 37347"/>
              <p:cNvSpPr>
                <a:spLocks/>
              </p:cNvSpPr>
              <p:nvPr/>
            </p:nvSpPr>
            <p:spPr bwMode="auto">
              <a:xfrm>
                <a:off x="3635" y="2016"/>
                <a:ext cx="70" cy="65"/>
              </a:xfrm>
              <a:custGeom>
                <a:avLst/>
                <a:gdLst>
                  <a:gd name="T0" fmla="*/ 0 w 26"/>
                  <a:gd name="T1" fmla="*/ 24 h 24"/>
                  <a:gd name="T2" fmla="*/ 0 w 26"/>
                  <a:gd name="T3" fmla="*/ 24 h 24"/>
                  <a:gd name="T4" fmla="*/ 0 w 26"/>
                  <a:gd name="T5" fmla="*/ 24 h 24"/>
                  <a:gd name="T6" fmla="*/ 26 w 26"/>
                  <a:gd name="T7" fmla="*/ 1 h 24"/>
                  <a:gd name="T8" fmla="*/ 26 w 26"/>
                  <a:gd name="T9" fmla="*/ 1 h 24"/>
                  <a:gd name="T10" fmla="*/ 26 w 26"/>
                  <a:gd name="T11" fmla="*/ 1 h 24"/>
                  <a:gd name="T12" fmla="*/ 1 w 26"/>
                  <a:gd name="T13" fmla="*/ 24 h 24"/>
                  <a:gd name="T14" fmla="*/ 0 w 2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0" name="Freeform 37348"/>
              <p:cNvSpPr>
                <a:spLocks/>
              </p:cNvSpPr>
              <p:nvPr/>
            </p:nvSpPr>
            <p:spPr bwMode="auto">
              <a:xfrm>
                <a:off x="3598" y="2013"/>
                <a:ext cx="40" cy="68"/>
              </a:xfrm>
              <a:custGeom>
                <a:avLst/>
                <a:gdLst>
                  <a:gd name="T0" fmla="*/ 14 w 15"/>
                  <a:gd name="T1" fmla="*/ 25 h 25"/>
                  <a:gd name="T2" fmla="*/ 14 w 15"/>
                  <a:gd name="T3" fmla="*/ 25 h 25"/>
                  <a:gd name="T4" fmla="*/ 0 w 15"/>
                  <a:gd name="T5" fmla="*/ 0 h 25"/>
                  <a:gd name="T6" fmla="*/ 1 w 15"/>
                  <a:gd name="T7" fmla="*/ 0 h 25"/>
                  <a:gd name="T8" fmla="*/ 1 w 15"/>
                  <a:gd name="T9" fmla="*/ 0 h 25"/>
                  <a:gd name="T10" fmla="*/ 15 w 15"/>
                  <a:gd name="T11" fmla="*/ 25 h 25"/>
                  <a:gd name="T12" fmla="*/ 15 w 15"/>
                  <a:gd name="T13" fmla="*/ 25 h 25"/>
                  <a:gd name="T14" fmla="*/ 14 w 1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5">
                    <a:moveTo>
                      <a:pt x="14" y="25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1" name="Freeform 37349"/>
              <p:cNvSpPr>
                <a:spLocks/>
              </p:cNvSpPr>
              <p:nvPr/>
            </p:nvSpPr>
            <p:spPr bwMode="auto">
              <a:xfrm>
                <a:off x="3603" y="2081"/>
                <a:ext cx="35" cy="80"/>
              </a:xfrm>
              <a:custGeom>
                <a:avLst/>
                <a:gdLst>
                  <a:gd name="T0" fmla="*/ 0 w 13"/>
                  <a:gd name="T1" fmla="*/ 30 h 30"/>
                  <a:gd name="T2" fmla="*/ 0 w 13"/>
                  <a:gd name="T3" fmla="*/ 30 h 30"/>
                  <a:gd name="T4" fmla="*/ 0 w 13"/>
                  <a:gd name="T5" fmla="*/ 29 h 30"/>
                  <a:gd name="T6" fmla="*/ 12 w 13"/>
                  <a:gd name="T7" fmla="*/ 0 h 30"/>
                  <a:gd name="T8" fmla="*/ 12 w 13"/>
                  <a:gd name="T9" fmla="*/ 0 h 30"/>
                  <a:gd name="T10" fmla="*/ 13 w 13"/>
                  <a:gd name="T11" fmla="*/ 0 h 30"/>
                  <a:gd name="T12" fmla="*/ 0 w 13"/>
                  <a:gd name="T13" fmla="*/ 29 h 30"/>
                  <a:gd name="T14" fmla="*/ 0 w 1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2" name="Freeform 37350"/>
              <p:cNvSpPr>
                <a:spLocks/>
              </p:cNvSpPr>
              <p:nvPr/>
            </p:nvSpPr>
            <p:spPr bwMode="auto">
              <a:xfrm>
                <a:off x="3635" y="2081"/>
                <a:ext cx="19" cy="67"/>
              </a:xfrm>
              <a:custGeom>
                <a:avLst/>
                <a:gdLst>
                  <a:gd name="T0" fmla="*/ 7 w 7"/>
                  <a:gd name="T1" fmla="*/ 25 h 25"/>
                  <a:gd name="T2" fmla="*/ 7 w 7"/>
                  <a:gd name="T3" fmla="*/ 25 h 25"/>
                  <a:gd name="T4" fmla="*/ 0 w 7"/>
                  <a:gd name="T5" fmla="*/ 0 h 25"/>
                  <a:gd name="T6" fmla="*/ 0 w 7"/>
                  <a:gd name="T7" fmla="*/ 0 h 25"/>
                  <a:gd name="T8" fmla="*/ 1 w 7"/>
                  <a:gd name="T9" fmla="*/ 0 h 25"/>
                  <a:gd name="T10" fmla="*/ 7 w 7"/>
                  <a:gd name="T11" fmla="*/ 25 h 25"/>
                  <a:gd name="T12" fmla="*/ 7 w 7"/>
                  <a:gd name="T13" fmla="*/ 25 h 25"/>
                  <a:gd name="T14" fmla="*/ 7 w 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5">
                    <a:moveTo>
                      <a:pt x="7" y="2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3" name="Freeform 37351"/>
              <p:cNvSpPr>
                <a:spLocks/>
              </p:cNvSpPr>
              <p:nvPr/>
            </p:nvSpPr>
            <p:spPr bwMode="auto">
              <a:xfrm>
                <a:off x="3635" y="2081"/>
                <a:ext cx="72" cy="56"/>
              </a:xfrm>
              <a:custGeom>
                <a:avLst/>
                <a:gdLst>
                  <a:gd name="T0" fmla="*/ 26 w 27"/>
                  <a:gd name="T1" fmla="*/ 21 h 21"/>
                  <a:gd name="T2" fmla="*/ 26 w 27"/>
                  <a:gd name="T3" fmla="*/ 21 h 21"/>
                  <a:gd name="T4" fmla="*/ 0 w 27"/>
                  <a:gd name="T5" fmla="*/ 0 h 21"/>
                  <a:gd name="T6" fmla="*/ 0 w 27"/>
                  <a:gd name="T7" fmla="*/ 0 h 21"/>
                  <a:gd name="T8" fmla="*/ 1 w 27"/>
                  <a:gd name="T9" fmla="*/ 0 h 21"/>
                  <a:gd name="T10" fmla="*/ 26 w 27"/>
                  <a:gd name="T11" fmla="*/ 21 h 21"/>
                  <a:gd name="T12" fmla="*/ 27 w 27"/>
                  <a:gd name="T13" fmla="*/ 21 h 21"/>
                  <a:gd name="T14" fmla="*/ 26 w 2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1"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4" name="Freeform 37352"/>
              <p:cNvSpPr>
                <a:spLocks/>
              </p:cNvSpPr>
              <p:nvPr/>
            </p:nvSpPr>
            <p:spPr bwMode="auto">
              <a:xfrm>
                <a:off x="3635" y="1970"/>
                <a:ext cx="54" cy="111"/>
              </a:xfrm>
              <a:custGeom>
                <a:avLst/>
                <a:gdLst>
                  <a:gd name="T0" fmla="*/ 0 w 20"/>
                  <a:gd name="T1" fmla="*/ 41 h 41"/>
                  <a:gd name="T2" fmla="*/ 0 w 20"/>
                  <a:gd name="T3" fmla="*/ 41 h 41"/>
                  <a:gd name="T4" fmla="*/ 0 w 20"/>
                  <a:gd name="T5" fmla="*/ 41 h 41"/>
                  <a:gd name="T6" fmla="*/ 19 w 20"/>
                  <a:gd name="T7" fmla="*/ 1 h 41"/>
                  <a:gd name="T8" fmla="*/ 20 w 20"/>
                  <a:gd name="T9" fmla="*/ 1 h 41"/>
                  <a:gd name="T10" fmla="*/ 20 w 20"/>
                  <a:gd name="T11" fmla="*/ 1 h 41"/>
                  <a:gd name="T12" fmla="*/ 1 w 20"/>
                  <a:gd name="T13" fmla="*/ 41 h 41"/>
                  <a:gd name="T14" fmla="*/ 0 w 20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5" name="Freeform 37353"/>
              <p:cNvSpPr>
                <a:spLocks/>
              </p:cNvSpPr>
              <p:nvPr/>
            </p:nvSpPr>
            <p:spPr bwMode="auto">
              <a:xfrm>
                <a:off x="3638" y="2016"/>
                <a:ext cx="67" cy="124"/>
              </a:xfrm>
              <a:custGeom>
                <a:avLst/>
                <a:gdLst>
                  <a:gd name="T0" fmla="*/ 0 w 25"/>
                  <a:gd name="T1" fmla="*/ 46 h 46"/>
                  <a:gd name="T2" fmla="*/ 0 w 25"/>
                  <a:gd name="T3" fmla="*/ 46 h 46"/>
                  <a:gd name="T4" fmla="*/ 0 w 25"/>
                  <a:gd name="T5" fmla="*/ 46 h 46"/>
                  <a:gd name="T6" fmla="*/ 25 w 25"/>
                  <a:gd name="T7" fmla="*/ 1 h 46"/>
                  <a:gd name="T8" fmla="*/ 25 w 25"/>
                  <a:gd name="T9" fmla="*/ 1 h 46"/>
                  <a:gd name="T10" fmla="*/ 25 w 25"/>
                  <a:gd name="T11" fmla="*/ 1 h 46"/>
                  <a:gd name="T12" fmla="*/ 1 w 25"/>
                  <a:gd name="T13" fmla="*/ 46 h 46"/>
                  <a:gd name="T14" fmla="*/ 0 w 25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6" name="Freeform 37354"/>
              <p:cNvSpPr>
                <a:spLocks/>
              </p:cNvSpPr>
              <p:nvPr/>
            </p:nvSpPr>
            <p:spPr bwMode="auto">
              <a:xfrm>
                <a:off x="3635" y="2081"/>
                <a:ext cx="5" cy="59"/>
              </a:xfrm>
              <a:custGeom>
                <a:avLst/>
                <a:gdLst>
                  <a:gd name="T0" fmla="*/ 1 w 2"/>
                  <a:gd name="T1" fmla="*/ 22 h 22"/>
                  <a:gd name="T2" fmla="*/ 1 w 2"/>
                  <a:gd name="T3" fmla="*/ 22 h 22"/>
                  <a:gd name="T4" fmla="*/ 0 w 2"/>
                  <a:gd name="T5" fmla="*/ 0 h 22"/>
                  <a:gd name="T6" fmla="*/ 0 w 2"/>
                  <a:gd name="T7" fmla="*/ 0 h 22"/>
                  <a:gd name="T8" fmla="*/ 1 w 2"/>
                  <a:gd name="T9" fmla="*/ 0 h 22"/>
                  <a:gd name="T10" fmla="*/ 2 w 2"/>
                  <a:gd name="T11" fmla="*/ 22 h 22"/>
                  <a:gd name="T12" fmla="*/ 1 w 2"/>
                  <a:gd name="T13" fmla="*/ 22 h 22"/>
                  <a:gd name="T14" fmla="*/ 1 w 2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2">
                    <a:moveTo>
                      <a:pt x="1" y="2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7" name="Freeform 37355"/>
              <p:cNvSpPr>
                <a:spLocks/>
              </p:cNvSpPr>
              <p:nvPr/>
            </p:nvSpPr>
            <p:spPr bwMode="auto">
              <a:xfrm>
                <a:off x="3598" y="2013"/>
                <a:ext cx="42" cy="127"/>
              </a:xfrm>
              <a:custGeom>
                <a:avLst/>
                <a:gdLst>
                  <a:gd name="T0" fmla="*/ 15 w 16"/>
                  <a:gd name="T1" fmla="*/ 47 h 47"/>
                  <a:gd name="T2" fmla="*/ 15 w 16"/>
                  <a:gd name="T3" fmla="*/ 47 h 47"/>
                  <a:gd name="T4" fmla="*/ 0 w 16"/>
                  <a:gd name="T5" fmla="*/ 0 h 47"/>
                  <a:gd name="T6" fmla="*/ 1 w 16"/>
                  <a:gd name="T7" fmla="*/ 0 h 47"/>
                  <a:gd name="T8" fmla="*/ 1 w 16"/>
                  <a:gd name="T9" fmla="*/ 0 h 47"/>
                  <a:gd name="T10" fmla="*/ 16 w 16"/>
                  <a:gd name="T11" fmla="*/ 47 h 47"/>
                  <a:gd name="T12" fmla="*/ 15 w 16"/>
                  <a:gd name="T13" fmla="*/ 47 h 47"/>
                  <a:gd name="T14" fmla="*/ 15 w 1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7">
                    <a:moveTo>
                      <a:pt x="15" y="47"/>
                    </a:moveTo>
                    <a:cubicBezTo>
                      <a:pt x="15" y="47"/>
                      <a:pt x="15" y="47"/>
                      <a:pt x="15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8" name="Freeform 37356"/>
              <p:cNvSpPr>
                <a:spLocks/>
              </p:cNvSpPr>
              <p:nvPr/>
            </p:nvSpPr>
            <p:spPr bwMode="auto">
              <a:xfrm>
                <a:off x="3753" y="1970"/>
                <a:ext cx="37" cy="59"/>
              </a:xfrm>
              <a:custGeom>
                <a:avLst/>
                <a:gdLst>
                  <a:gd name="T0" fmla="*/ 0 w 14"/>
                  <a:gd name="T1" fmla="*/ 22 h 22"/>
                  <a:gd name="T2" fmla="*/ 0 w 14"/>
                  <a:gd name="T3" fmla="*/ 22 h 22"/>
                  <a:gd name="T4" fmla="*/ 0 w 14"/>
                  <a:gd name="T5" fmla="*/ 22 h 22"/>
                  <a:gd name="T6" fmla="*/ 13 w 14"/>
                  <a:gd name="T7" fmla="*/ 0 h 22"/>
                  <a:gd name="T8" fmla="*/ 14 w 14"/>
                  <a:gd name="T9" fmla="*/ 0 h 22"/>
                  <a:gd name="T10" fmla="*/ 14 w 14"/>
                  <a:gd name="T11" fmla="*/ 0 h 22"/>
                  <a:gd name="T12" fmla="*/ 0 w 14"/>
                  <a:gd name="T13" fmla="*/ 22 h 22"/>
                  <a:gd name="T14" fmla="*/ 0 w 1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29" name="Freeform 37357"/>
              <p:cNvSpPr>
                <a:spLocks/>
              </p:cNvSpPr>
              <p:nvPr/>
            </p:nvSpPr>
            <p:spPr bwMode="auto">
              <a:xfrm>
                <a:off x="3753" y="2027"/>
                <a:ext cx="37" cy="62"/>
              </a:xfrm>
              <a:custGeom>
                <a:avLst/>
                <a:gdLst>
                  <a:gd name="T0" fmla="*/ 14 w 14"/>
                  <a:gd name="T1" fmla="*/ 23 h 23"/>
                  <a:gd name="T2" fmla="*/ 13 w 14"/>
                  <a:gd name="T3" fmla="*/ 23 h 23"/>
                  <a:gd name="T4" fmla="*/ 0 w 14"/>
                  <a:gd name="T5" fmla="*/ 1 h 23"/>
                  <a:gd name="T6" fmla="*/ 0 w 14"/>
                  <a:gd name="T7" fmla="*/ 0 h 23"/>
                  <a:gd name="T8" fmla="*/ 0 w 14"/>
                  <a:gd name="T9" fmla="*/ 1 h 23"/>
                  <a:gd name="T10" fmla="*/ 14 w 14"/>
                  <a:gd name="T11" fmla="*/ 23 h 23"/>
                  <a:gd name="T12" fmla="*/ 14 w 14"/>
                  <a:gd name="T13" fmla="*/ 23 h 23"/>
                  <a:gd name="T14" fmla="*/ 14 w 1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3">
                    <a:moveTo>
                      <a:pt x="14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0" name="Freeform 37358"/>
              <p:cNvSpPr>
                <a:spLocks/>
              </p:cNvSpPr>
              <p:nvPr/>
            </p:nvSpPr>
            <p:spPr bwMode="auto">
              <a:xfrm>
                <a:off x="3745" y="2027"/>
                <a:ext cx="8" cy="89"/>
              </a:xfrm>
              <a:custGeom>
                <a:avLst/>
                <a:gdLst>
                  <a:gd name="T0" fmla="*/ 0 w 3"/>
                  <a:gd name="T1" fmla="*/ 33 h 33"/>
                  <a:gd name="T2" fmla="*/ 0 w 3"/>
                  <a:gd name="T3" fmla="*/ 33 h 33"/>
                  <a:gd name="T4" fmla="*/ 0 w 3"/>
                  <a:gd name="T5" fmla="*/ 32 h 33"/>
                  <a:gd name="T6" fmla="*/ 3 w 3"/>
                  <a:gd name="T7" fmla="*/ 1 h 33"/>
                  <a:gd name="T8" fmla="*/ 3 w 3"/>
                  <a:gd name="T9" fmla="*/ 0 h 33"/>
                  <a:gd name="T10" fmla="*/ 3 w 3"/>
                  <a:gd name="T11" fmla="*/ 1 h 33"/>
                  <a:gd name="T12" fmla="*/ 0 w 3"/>
                  <a:gd name="T13" fmla="*/ 32 h 33"/>
                  <a:gd name="T14" fmla="*/ 0 w 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1" name="Freeform 37359"/>
              <p:cNvSpPr>
                <a:spLocks/>
              </p:cNvSpPr>
              <p:nvPr/>
            </p:nvSpPr>
            <p:spPr bwMode="auto">
              <a:xfrm>
                <a:off x="3705" y="2027"/>
                <a:ext cx="48" cy="110"/>
              </a:xfrm>
              <a:custGeom>
                <a:avLst/>
                <a:gdLst>
                  <a:gd name="T0" fmla="*/ 0 w 18"/>
                  <a:gd name="T1" fmla="*/ 41 h 41"/>
                  <a:gd name="T2" fmla="*/ 0 w 18"/>
                  <a:gd name="T3" fmla="*/ 41 h 41"/>
                  <a:gd name="T4" fmla="*/ 0 w 18"/>
                  <a:gd name="T5" fmla="*/ 41 h 41"/>
                  <a:gd name="T6" fmla="*/ 18 w 18"/>
                  <a:gd name="T7" fmla="*/ 1 h 41"/>
                  <a:gd name="T8" fmla="*/ 18 w 18"/>
                  <a:gd name="T9" fmla="*/ 0 h 41"/>
                  <a:gd name="T10" fmla="*/ 18 w 18"/>
                  <a:gd name="T11" fmla="*/ 1 h 41"/>
                  <a:gd name="T12" fmla="*/ 1 w 18"/>
                  <a:gd name="T13" fmla="*/ 41 h 41"/>
                  <a:gd name="T14" fmla="*/ 0 w 18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2" name="Freeform 37360"/>
              <p:cNvSpPr>
                <a:spLocks/>
              </p:cNvSpPr>
              <p:nvPr/>
            </p:nvSpPr>
            <p:spPr bwMode="auto">
              <a:xfrm>
                <a:off x="3705" y="2016"/>
                <a:ext cx="48" cy="13"/>
              </a:xfrm>
              <a:custGeom>
                <a:avLst/>
                <a:gdLst>
                  <a:gd name="T0" fmla="*/ 18 w 18"/>
                  <a:gd name="T1" fmla="*/ 5 h 5"/>
                  <a:gd name="T2" fmla="*/ 18 w 18"/>
                  <a:gd name="T3" fmla="*/ 5 h 5"/>
                  <a:gd name="T4" fmla="*/ 0 w 18"/>
                  <a:gd name="T5" fmla="*/ 1 h 5"/>
                  <a:gd name="T6" fmla="*/ 0 w 18"/>
                  <a:gd name="T7" fmla="*/ 1 h 5"/>
                  <a:gd name="T8" fmla="*/ 0 w 18"/>
                  <a:gd name="T9" fmla="*/ 1 h 5"/>
                  <a:gd name="T10" fmla="*/ 18 w 18"/>
                  <a:gd name="T11" fmla="*/ 4 h 5"/>
                  <a:gd name="T12" fmla="*/ 18 w 18"/>
                  <a:gd name="T13" fmla="*/ 5 h 5"/>
                  <a:gd name="T14" fmla="*/ 18 w 1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">
                    <a:moveTo>
                      <a:pt x="18" y="5"/>
                    </a:moveTo>
                    <a:cubicBezTo>
                      <a:pt x="18" y="5"/>
                      <a:pt x="18" y="5"/>
                      <a:pt x="18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3" name="Freeform 37361"/>
              <p:cNvSpPr>
                <a:spLocks/>
              </p:cNvSpPr>
              <p:nvPr/>
            </p:nvSpPr>
            <p:spPr bwMode="auto">
              <a:xfrm>
                <a:off x="3686" y="1970"/>
                <a:ext cx="67" cy="59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22 h 22"/>
                  <a:gd name="T4" fmla="*/ 0 w 25"/>
                  <a:gd name="T5" fmla="*/ 1 h 22"/>
                  <a:gd name="T6" fmla="*/ 0 w 25"/>
                  <a:gd name="T7" fmla="*/ 1 h 22"/>
                  <a:gd name="T8" fmla="*/ 1 w 25"/>
                  <a:gd name="T9" fmla="*/ 1 h 22"/>
                  <a:gd name="T10" fmla="*/ 25 w 25"/>
                  <a:gd name="T11" fmla="*/ 22 h 22"/>
                  <a:gd name="T12" fmla="*/ 25 w 25"/>
                  <a:gd name="T13" fmla="*/ 22 h 22"/>
                  <a:gd name="T14" fmla="*/ 25 w 25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4" name="Freeform 37362"/>
              <p:cNvSpPr>
                <a:spLocks/>
              </p:cNvSpPr>
              <p:nvPr/>
            </p:nvSpPr>
            <p:spPr bwMode="auto">
              <a:xfrm>
                <a:off x="3753" y="1914"/>
                <a:ext cx="21" cy="115"/>
              </a:xfrm>
              <a:custGeom>
                <a:avLst/>
                <a:gdLst>
                  <a:gd name="T0" fmla="*/ 0 w 8"/>
                  <a:gd name="T1" fmla="*/ 43 h 43"/>
                  <a:gd name="T2" fmla="*/ 0 w 8"/>
                  <a:gd name="T3" fmla="*/ 43 h 43"/>
                  <a:gd name="T4" fmla="*/ 0 w 8"/>
                  <a:gd name="T5" fmla="*/ 43 h 43"/>
                  <a:gd name="T6" fmla="*/ 8 w 8"/>
                  <a:gd name="T7" fmla="*/ 1 h 43"/>
                  <a:gd name="T8" fmla="*/ 8 w 8"/>
                  <a:gd name="T9" fmla="*/ 0 h 43"/>
                  <a:gd name="T10" fmla="*/ 8 w 8"/>
                  <a:gd name="T11" fmla="*/ 1 h 43"/>
                  <a:gd name="T12" fmla="*/ 0 w 8"/>
                  <a:gd name="T13" fmla="*/ 43 h 43"/>
                  <a:gd name="T14" fmla="*/ 0 w 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5" name="Oval 37363"/>
              <p:cNvSpPr>
                <a:spLocks noChangeArrowheads="1"/>
              </p:cNvSpPr>
              <p:nvPr/>
            </p:nvSpPr>
            <p:spPr bwMode="auto">
              <a:xfrm>
                <a:off x="3847" y="203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6" name="Oval 37364"/>
              <p:cNvSpPr>
                <a:spLocks noChangeArrowheads="1"/>
              </p:cNvSpPr>
              <p:nvPr/>
            </p:nvSpPr>
            <p:spPr bwMode="auto">
              <a:xfrm>
                <a:off x="3855" y="2040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7" name="Oval 37365"/>
              <p:cNvSpPr>
                <a:spLocks noChangeArrowheads="1"/>
              </p:cNvSpPr>
              <p:nvPr/>
            </p:nvSpPr>
            <p:spPr bwMode="auto">
              <a:xfrm>
                <a:off x="3847" y="1906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8" name="Oval 37366"/>
              <p:cNvSpPr>
                <a:spLocks noChangeArrowheads="1"/>
              </p:cNvSpPr>
              <p:nvPr/>
            </p:nvSpPr>
            <p:spPr bwMode="auto">
              <a:xfrm>
                <a:off x="3930" y="186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39" name="Oval 37367"/>
              <p:cNvSpPr>
                <a:spLocks noChangeArrowheads="1"/>
              </p:cNvSpPr>
              <p:nvPr/>
            </p:nvSpPr>
            <p:spPr bwMode="auto">
              <a:xfrm>
                <a:off x="3935" y="1849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0" name="Oval 37368"/>
              <p:cNvSpPr>
                <a:spLocks noChangeArrowheads="1"/>
              </p:cNvSpPr>
              <p:nvPr/>
            </p:nvSpPr>
            <p:spPr bwMode="auto">
              <a:xfrm>
                <a:off x="4085" y="1841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1" name="Oval 37369"/>
              <p:cNvSpPr>
                <a:spLocks noChangeArrowheads="1"/>
              </p:cNvSpPr>
              <p:nvPr/>
            </p:nvSpPr>
            <p:spPr bwMode="auto">
              <a:xfrm>
                <a:off x="4045" y="1868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2" name="Oval 37370"/>
              <p:cNvSpPr>
                <a:spLocks noChangeArrowheads="1"/>
              </p:cNvSpPr>
              <p:nvPr/>
            </p:nvSpPr>
            <p:spPr bwMode="auto">
              <a:xfrm>
                <a:off x="4013" y="1812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3" name="Oval 37371"/>
              <p:cNvSpPr>
                <a:spLocks noChangeArrowheads="1"/>
              </p:cNvSpPr>
              <p:nvPr/>
            </p:nvSpPr>
            <p:spPr bwMode="auto">
              <a:xfrm>
                <a:off x="4120" y="1830"/>
                <a:ext cx="19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4" name="Oval 37372"/>
              <p:cNvSpPr>
                <a:spLocks noChangeArrowheads="1"/>
              </p:cNvSpPr>
              <p:nvPr/>
            </p:nvSpPr>
            <p:spPr bwMode="auto">
              <a:xfrm>
                <a:off x="3999" y="1954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5" name="Oval 37373"/>
              <p:cNvSpPr>
                <a:spLocks noChangeArrowheads="1"/>
              </p:cNvSpPr>
              <p:nvPr/>
            </p:nvSpPr>
            <p:spPr bwMode="auto">
              <a:xfrm>
                <a:off x="3927" y="198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6" name="Oval 37374"/>
              <p:cNvSpPr>
                <a:spLocks noChangeArrowheads="1"/>
              </p:cNvSpPr>
              <p:nvPr/>
            </p:nvSpPr>
            <p:spPr bwMode="auto">
              <a:xfrm>
                <a:off x="3935" y="199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7" name="Oval 37375"/>
              <p:cNvSpPr>
                <a:spLocks noChangeArrowheads="1"/>
              </p:cNvSpPr>
              <p:nvPr/>
            </p:nvSpPr>
            <p:spPr bwMode="auto">
              <a:xfrm>
                <a:off x="3922" y="2000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8" name="Oval 37376"/>
              <p:cNvSpPr>
                <a:spLocks noChangeArrowheads="1"/>
              </p:cNvSpPr>
              <p:nvPr/>
            </p:nvSpPr>
            <p:spPr bwMode="auto">
              <a:xfrm>
                <a:off x="3940" y="208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49" name="Oval 37377"/>
              <p:cNvSpPr>
                <a:spLocks noChangeArrowheads="1"/>
              </p:cNvSpPr>
              <p:nvPr/>
            </p:nvSpPr>
            <p:spPr bwMode="auto">
              <a:xfrm>
                <a:off x="4064" y="2070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0" name="Oval 37378"/>
              <p:cNvSpPr>
                <a:spLocks noChangeArrowheads="1"/>
              </p:cNvSpPr>
              <p:nvPr/>
            </p:nvSpPr>
            <p:spPr bwMode="auto">
              <a:xfrm>
                <a:off x="4039" y="2086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1" name="Oval 37379"/>
              <p:cNvSpPr>
                <a:spLocks noChangeArrowheads="1"/>
              </p:cNvSpPr>
              <p:nvPr/>
            </p:nvSpPr>
            <p:spPr bwMode="auto">
              <a:xfrm>
                <a:off x="3919" y="2089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2" name="Oval 37380"/>
              <p:cNvSpPr>
                <a:spLocks noChangeArrowheads="1"/>
              </p:cNvSpPr>
              <p:nvPr/>
            </p:nvSpPr>
            <p:spPr bwMode="auto">
              <a:xfrm>
                <a:off x="3997" y="2040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3" name="Oval 37381"/>
              <p:cNvSpPr>
                <a:spLocks noChangeArrowheads="1"/>
              </p:cNvSpPr>
              <p:nvPr/>
            </p:nvSpPr>
            <p:spPr bwMode="auto">
              <a:xfrm>
                <a:off x="3983" y="2046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4" name="Oval 37382"/>
              <p:cNvSpPr>
                <a:spLocks noChangeArrowheads="1"/>
              </p:cNvSpPr>
              <p:nvPr/>
            </p:nvSpPr>
            <p:spPr bwMode="auto">
              <a:xfrm>
                <a:off x="4015" y="2038"/>
                <a:ext cx="16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5" name="Oval 37383"/>
              <p:cNvSpPr>
                <a:spLocks noChangeArrowheads="1"/>
              </p:cNvSpPr>
              <p:nvPr/>
            </p:nvSpPr>
            <p:spPr bwMode="auto">
              <a:xfrm>
                <a:off x="4112" y="2035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6" name="Oval 37384"/>
              <p:cNvSpPr>
                <a:spLocks noChangeArrowheads="1"/>
              </p:cNvSpPr>
              <p:nvPr/>
            </p:nvSpPr>
            <p:spPr bwMode="auto">
              <a:xfrm>
                <a:off x="3997" y="2097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7" name="Oval 37385"/>
              <p:cNvSpPr>
                <a:spLocks noChangeArrowheads="1"/>
              </p:cNvSpPr>
              <p:nvPr/>
            </p:nvSpPr>
            <p:spPr bwMode="auto">
              <a:xfrm>
                <a:off x="3973" y="2113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8" name="Oval 37386"/>
              <p:cNvSpPr>
                <a:spLocks noChangeArrowheads="1"/>
              </p:cNvSpPr>
              <p:nvPr/>
            </p:nvSpPr>
            <p:spPr bwMode="auto">
              <a:xfrm>
                <a:off x="4034" y="2121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59" name="Oval 37387"/>
              <p:cNvSpPr>
                <a:spLocks noChangeArrowheads="1"/>
              </p:cNvSpPr>
              <p:nvPr/>
            </p:nvSpPr>
            <p:spPr bwMode="auto">
              <a:xfrm>
                <a:off x="3959" y="2175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7" name="Group 37589"/>
            <p:cNvGrpSpPr>
              <a:grpSpLocks/>
            </p:cNvGrpSpPr>
            <p:nvPr/>
          </p:nvGrpSpPr>
          <p:grpSpPr bwMode="auto">
            <a:xfrm>
              <a:off x="3855" y="1820"/>
              <a:ext cx="275" cy="710"/>
              <a:chOff x="3855" y="1820"/>
              <a:chExt cx="275" cy="710"/>
            </a:xfrm>
          </p:grpSpPr>
          <p:sp>
            <p:nvSpPr>
              <p:cNvPr id="47860" name="Oval 37389"/>
              <p:cNvSpPr>
                <a:spLocks noChangeArrowheads="1"/>
              </p:cNvSpPr>
              <p:nvPr/>
            </p:nvSpPr>
            <p:spPr bwMode="auto">
              <a:xfrm>
                <a:off x="3919" y="2148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1" name="Oval 37390"/>
              <p:cNvSpPr>
                <a:spLocks noChangeArrowheads="1"/>
              </p:cNvSpPr>
              <p:nvPr/>
            </p:nvSpPr>
            <p:spPr bwMode="auto">
              <a:xfrm>
                <a:off x="4109" y="217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2" name="Oval 37391"/>
              <p:cNvSpPr>
                <a:spLocks noChangeArrowheads="1"/>
              </p:cNvSpPr>
              <p:nvPr/>
            </p:nvSpPr>
            <p:spPr bwMode="auto">
              <a:xfrm>
                <a:off x="4037" y="2229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3" name="Oval 37392"/>
              <p:cNvSpPr>
                <a:spLocks noChangeArrowheads="1"/>
              </p:cNvSpPr>
              <p:nvPr/>
            </p:nvSpPr>
            <p:spPr bwMode="auto">
              <a:xfrm>
                <a:off x="4077" y="2196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4" name="Oval 37393"/>
              <p:cNvSpPr>
                <a:spLocks noChangeArrowheads="1"/>
              </p:cNvSpPr>
              <p:nvPr/>
            </p:nvSpPr>
            <p:spPr bwMode="auto">
              <a:xfrm>
                <a:off x="4088" y="2323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5" name="Oval 37394"/>
              <p:cNvSpPr>
                <a:spLocks noChangeArrowheads="1"/>
              </p:cNvSpPr>
              <p:nvPr/>
            </p:nvSpPr>
            <p:spPr bwMode="auto">
              <a:xfrm>
                <a:off x="4104" y="230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6" name="Oval 37395"/>
              <p:cNvSpPr>
                <a:spLocks noChangeArrowheads="1"/>
              </p:cNvSpPr>
              <p:nvPr/>
            </p:nvSpPr>
            <p:spPr bwMode="auto">
              <a:xfrm>
                <a:off x="4072" y="2315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7" name="Oval 37396"/>
              <p:cNvSpPr>
                <a:spLocks noChangeArrowheads="1"/>
              </p:cNvSpPr>
              <p:nvPr/>
            </p:nvSpPr>
            <p:spPr bwMode="auto">
              <a:xfrm>
                <a:off x="3991" y="2328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8" name="Oval 37397"/>
              <p:cNvSpPr>
                <a:spLocks noChangeArrowheads="1"/>
              </p:cNvSpPr>
              <p:nvPr/>
            </p:nvSpPr>
            <p:spPr bwMode="auto">
              <a:xfrm>
                <a:off x="4034" y="2371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69" name="Oval 37398"/>
              <p:cNvSpPr>
                <a:spLocks noChangeArrowheads="1"/>
              </p:cNvSpPr>
              <p:nvPr/>
            </p:nvSpPr>
            <p:spPr bwMode="auto">
              <a:xfrm>
                <a:off x="3999" y="2377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0" name="Oval 37399"/>
              <p:cNvSpPr>
                <a:spLocks noChangeArrowheads="1"/>
              </p:cNvSpPr>
              <p:nvPr/>
            </p:nvSpPr>
            <p:spPr bwMode="auto">
              <a:xfrm>
                <a:off x="3916" y="2390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1" name="Oval 37400"/>
              <p:cNvSpPr>
                <a:spLocks noChangeArrowheads="1"/>
              </p:cNvSpPr>
              <p:nvPr/>
            </p:nvSpPr>
            <p:spPr bwMode="auto">
              <a:xfrm>
                <a:off x="3989" y="241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2" name="Oval 37401"/>
              <p:cNvSpPr>
                <a:spLocks noChangeArrowheads="1"/>
              </p:cNvSpPr>
              <p:nvPr/>
            </p:nvSpPr>
            <p:spPr bwMode="auto">
              <a:xfrm>
                <a:off x="3964" y="2447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3" name="Oval 37402"/>
              <p:cNvSpPr>
                <a:spLocks noChangeArrowheads="1"/>
              </p:cNvSpPr>
              <p:nvPr/>
            </p:nvSpPr>
            <p:spPr bwMode="auto">
              <a:xfrm>
                <a:off x="3932" y="237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4" name="Oval 37403"/>
              <p:cNvSpPr>
                <a:spLocks noChangeArrowheads="1"/>
              </p:cNvSpPr>
              <p:nvPr/>
            </p:nvSpPr>
            <p:spPr bwMode="auto">
              <a:xfrm>
                <a:off x="3916" y="2484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5" name="Oval 37404"/>
              <p:cNvSpPr>
                <a:spLocks noChangeArrowheads="1"/>
              </p:cNvSpPr>
              <p:nvPr/>
            </p:nvSpPr>
            <p:spPr bwMode="auto">
              <a:xfrm>
                <a:off x="4029" y="2514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6" name="Oval 37405"/>
              <p:cNvSpPr>
                <a:spLocks noChangeArrowheads="1"/>
              </p:cNvSpPr>
              <p:nvPr/>
            </p:nvSpPr>
            <p:spPr bwMode="auto">
              <a:xfrm>
                <a:off x="4101" y="244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7" name="Oval 37406"/>
              <p:cNvSpPr>
                <a:spLocks noChangeArrowheads="1"/>
              </p:cNvSpPr>
              <p:nvPr/>
            </p:nvSpPr>
            <p:spPr bwMode="auto">
              <a:xfrm>
                <a:off x="3935" y="229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8" name="Freeform 37407"/>
              <p:cNvSpPr>
                <a:spLocks/>
              </p:cNvSpPr>
              <p:nvPr/>
            </p:nvSpPr>
            <p:spPr bwMode="auto">
              <a:xfrm>
                <a:off x="3997" y="2425"/>
                <a:ext cx="112" cy="30"/>
              </a:xfrm>
              <a:custGeom>
                <a:avLst/>
                <a:gdLst>
                  <a:gd name="T0" fmla="*/ 42 w 42"/>
                  <a:gd name="T1" fmla="*/ 11 h 11"/>
                  <a:gd name="T2" fmla="*/ 42 w 42"/>
                  <a:gd name="T3" fmla="*/ 11 h 11"/>
                  <a:gd name="T4" fmla="*/ 0 w 42"/>
                  <a:gd name="T5" fmla="*/ 0 h 11"/>
                  <a:gd name="T6" fmla="*/ 0 w 42"/>
                  <a:gd name="T7" fmla="*/ 0 h 11"/>
                  <a:gd name="T8" fmla="*/ 0 w 42"/>
                  <a:gd name="T9" fmla="*/ 0 h 11"/>
                  <a:gd name="T10" fmla="*/ 42 w 42"/>
                  <a:gd name="T11" fmla="*/ 11 h 11"/>
                  <a:gd name="T12" fmla="*/ 42 w 42"/>
                  <a:gd name="T13" fmla="*/ 11 h 11"/>
                  <a:gd name="T14" fmla="*/ 42 w 42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79" name="Freeform 37408"/>
              <p:cNvSpPr>
                <a:spLocks/>
              </p:cNvSpPr>
              <p:nvPr/>
            </p:nvSpPr>
            <p:spPr bwMode="auto">
              <a:xfrm>
                <a:off x="3922" y="2455"/>
                <a:ext cx="187" cy="37"/>
              </a:xfrm>
              <a:custGeom>
                <a:avLst/>
                <a:gdLst>
                  <a:gd name="T0" fmla="*/ 1 w 70"/>
                  <a:gd name="T1" fmla="*/ 14 h 14"/>
                  <a:gd name="T2" fmla="*/ 0 w 70"/>
                  <a:gd name="T3" fmla="*/ 14 h 14"/>
                  <a:gd name="T4" fmla="*/ 1 w 70"/>
                  <a:gd name="T5" fmla="*/ 14 h 14"/>
                  <a:gd name="T6" fmla="*/ 70 w 70"/>
                  <a:gd name="T7" fmla="*/ 0 h 14"/>
                  <a:gd name="T8" fmla="*/ 70 w 70"/>
                  <a:gd name="T9" fmla="*/ 0 h 14"/>
                  <a:gd name="T10" fmla="*/ 70 w 70"/>
                  <a:gd name="T11" fmla="*/ 0 h 14"/>
                  <a:gd name="T12" fmla="*/ 1 w 70"/>
                  <a:gd name="T13" fmla="*/ 14 h 14"/>
                  <a:gd name="T14" fmla="*/ 1 w 7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4">
                    <a:moveTo>
                      <a:pt x="1" y="14"/>
                    </a:move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0" name="Freeform 37409"/>
              <p:cNvSpPr>
                <a:spLocks/>
              </p:cNvSpPr>
              <p:nvPr/>
            </p:nvSpPr>
            <p:spPr bwMode="auto">
              <a:xfrm>
                <a:off x="3997" y="2425"/>
                <a:ext cx="42" cy="97"/>
              </a:xfrm>
              <a:custGeom>
                <a:avLst/>
                <a:gdLst>
                  <a:gd name="T0" fmla="*/ 15 w 16"/>
                  <a:gd name="T1" fmla="*/ 36 h 36"/>
                  <a:gd name="T2" fmla="*/ 15 w 16"/>
                  <a:gd name="T3" fmla="*/ 36 h 36"/>
                  <a:gd name="T4" fmla="*/ 0 w 16"/>
                  <a:gd name="T5" fmla="*/ 0 h 36"/>
                  <a:gd name="T6" fmla="*/ 0 w 16"/>
                  <a:gd name="T7" fmla="*/ 0 h 36"/>
                  <a:gd name="T8" fmla="*/ 0 w 16"/>
                  <a:gd name="T9" fmla="*/ 0 h 36"/>
                  <a:gd name="T10" fmla="*/ 16 w 16"/>
                  <a:gd name="T11" fmla="*/ 36 h 36"/>
                  <a:gd name="T12" fmla="*/ 16 w 16"/>
                  <a:gd name="T13" fmla="*/ 36 h 36"/>
                  <a:gd name="T14" fmla="*/ 15 w 1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6">
                    <a:moveTo>
                      <a:pt x="15" y="36"/>
                    </a:moveTo>
                    <a:cubicBezTo>
                      <a:pt x="15" y="36"/>
                      <a:pt x="15" y="36"/>
                      <a:pt x="15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5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1" name="Freeform 37410"/>
              <p:cNvSpPr>
                <a:spLocks/>
              </p:cNvSpPr>
              <p:nvPr/>
            </p:nvSpPr>
            <p:spPr bwMode="auto">
              <a:xfrm>
                <a:off x="3922" y="2425"/>
                <a:ext cx="77" cy="67"/>
              </a:xfrm>
              <a:custGeom>
                <a:avLst/>
                <a:gdLst>
                  <a:gd name="T0" fmla="*/ 1 w 29"/>
                  <a:gd name="T1" fmla="*/ 25 h 25"/>
                  <a:gd name="T2" fmla="*/ 1 w 29"/>
                  <a:gd name="T3" fmla="*/ 25 h 25"/>
                  <a:gd name="T4" fmla="*/ 1 w 29"/>
                  <a:gd name="T5" fmla="*/ 25 h 25"/>
                  <a:gd name="T6" fmla="*/ 28 w 29"/>
                  <a:gd name="T7" fmla="*/ 0 h 25"/>
                  <a:gd name="T8" fmla="*/ 28 w 29"/>
                  <a:gd name="T9" fmla="*/ 0 h 25"/>
                  <a:gd name="T10" fmla="*/ 28 w 29"/>
                  <a:gd name="T11" fmla="*/ 0 h 25"/>
                  <a:gd name="T12" fmla="*/ 1 w 29"/>
                  <a:gd name="T13" fmla="*/ 25 h 25"/>
                  <a:gd name="T14" fmla="*/ 1 w 2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2" name="Freeform 37411"/>
              <p:cNvSpPr>
                <a:spLocks/>
              </p:cNvSpPr>
              <p:nvPr/>
            </p:nvSpPr>
            <p:spPr bwMode="auto">
              <a:xfrm>
                <a:off x="3999" y="2129"/>
                <a:ext cx="43" cy="210"/>
              </a:xfrm>
              <a:custGeom>
                <a:avLst/>
                <a:gdLst>
                  <a:gd name="T0" fmla="*/ 0 w 16"/>
                  <a:gd name="T1" fmla="*/ 78 h 78"/>
                  <a:gd name="T2" fmla="*/ 0 w 16"/>
                  <a:gd name="T3" fmla="*/ 78 h 78"/>
                  <a:gd name="T4" fmla="*/ 0 w 16"/>
                  <a:gd name="T5" fmla="*/ 77 h 78"/>
                  <a:gd name="T6" fmla="*/ 16 w 16"/>
                  <a:gd name="T7" fmla="*/ 1 h 78"/>
                  <a:gd name="T8" fmla="*/ 16 w 16"/>
                  <a:gd name="T9" fmla="*/ 0 h 78"/>
                  <a:gd name="T10" fmla="*/ 16 w 16"/>
                  <a:gd name="T11" fmla="*/ 1 h 78"/>
                  <a:gd name="T12" fmla="*/ 0 w 16"/>
                  <a:gd name="T13" fmla="*/ 77 h 78"/>
                  <a:gd name="T14" fmla="*/ 0 w 16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8">
                    <a:moveTo>
                      <a:pt x="0" y="78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7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3" name="Freeform 37412"/>
              <p:cNvSpPr>
                <a:spLocks/>
              </p:cNvSpPr>
              <p:nvPr/>
            </p:nvSpPr>
            <p:spPr bwMode="auto">
              <a:xfrm>
                <a:off x="3922" y="2336"/>
                <a:ext cx="77" cy="156"/>
              </a:xfrm>
              <a:custGeom>
                <a:avLst/>
                <a:gdLst>
                  <a:gd name="T0" fmla="*/ 1 w 29"/>
                  <a:gd name="T1" fmla="*/ 58 h 58"/>
                  <a:gd name="T2" fmla="*/ 1 w 29"/>
                  <a:gd name="T3" fmla="*/ 58 h 58"/>
                  <a:gd name="T4" fmla="*/ 1 w 29"/>
                  <a:gd name="T5" fmla="*/ 58 h 58"/>
                  <a:gd name="T6" fmla="*/ 29 w 29"/>
                  <a:gd name="T7" fmla="*/ 0 h 58"/>
                  <a:gd name="T8" fmla="*/ 29 w 29"/>
                  <a:gd name="T9" fmla="*/ 0 h 58"/>
                  <a:gd name="T10" fmla="*/ 29 w 29"/>
                  <a:gd name="T11" fmla="*/ 1 h 58"/>
                  <a:gd name="T12" fmla="*/ 1 w 29"/>
                  <a:gd name="T13" fmla="*/ 58 h 58"/>
                  <a:gd name="T14" fmla="*/ 1 w 29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8">
                    <a:moveTo>
                      <a:pt x="1" y="58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0" y="58"/>
                      <a:pt x="0" y="58"/>
                      <a:pt x="1" y="58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1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4" name="Freeform 37413"/>
              <p:cNvSpPr>
                <a:spLocks/>
              </p:cNvSpPr>
              <p:nvPr/>
            </p:nvSpPr>
            <p:spPr bwMode="auto">
              <a:xfrm>
                <a:off x="3943" y="1820"/>
                <a:ext cx="80" cy="183"/>
              </a:xfrm>
              <a:custGeom>
                <a:avLst/>
                <a:gdLst>
                  <a:gd name="T0" fmla="*/ 0 w 30"/>
                  <a:gd name="T1" fmla="*/ 68 h 68"/>
                  <a:gd name="T2" fmla="*/ 0 w 30"/>
                  <a:gd name="T3" fmla="*/ 68 h 68"/>
                  <a:gd name="T4" fmla="*/ 0 w 30"/>
                  <a:gd name="T5" fmla="*/ 68 h 68"/>
                  <a:gd name="T6" fmla="*/ 29 w 30"/>
                  <a:gd name="T7" fmla="*/ 0 h 68"/>
                  <a:gd name="T8" fmla="*/ 29 w 30"/>
                  <a:gd name="T9" fmla="*/ 0 h 68"/>
                  <a:gd name="T10" fmla="*/ 30 w 30"/>
                  <a:gd name="T11" fmla="*/ 0 h 68"/>
                  <a:gd name="T12" fmla="*/ 0 w 30"/>
                  <a:gd name="T13" fmla="*/ 68 h 68"/>
                  <a:gd name="T14" fmla="*/ 0 w 30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68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5" name="Freeform 37414"/>
              <p:cNvSpPr>
                <a:spLocks/>
              </p:cNvSpPr>
              <p:nvPr/>
            </p:nvSpPr>
            <p:spPr bwMode="auto">
              <a:xfrm>
                <a:off x="3927" y="2003"/>
                <a:ext cx="16" cy="94"/>
              </a:xfrm>
              <a:custGeom>
                <a:avLst/>
                <a:gdLst>
                  <a:gd name="T0" fmla="*/ 1 w 6"/>
                  <a:gd name="T1" fmla="*/ 35 h 35"/>
                  <a:gd name="T2" fmla="*/ 1 w 6"/>
                  <a:gd name="T3" fmla="*/ 35 h 35"/>
                  <a:gd name="T4" fmla="*/ 0 w 6"/>
                  <a:gd name="T5" fmla="*/ 35 h 35"/>
                  <a:gd name="T6" fmla="*/ 6 w 6"/>
                  <a:gd name="T7" fmla="*/ 0 h 35"/>
                  <a:gd name="T8" fmla="*/ 6 w 6"/>
                  <a:gd name="T9" fmla="*/ 0 h 35"/>
                  <a:gd name="T10" fmla="*/ 6 w 6"/>
                  <a:gd name="T11" fmla="*/ 0 h 35"/>
                  <a:gd name="T12" fmla="*/ 1 w 6"/>
                  <a:gd name="T13" fmla="*/ 35 h 35"/>
                  <a:gd name="T14" fmla="*/ 1 w 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6" name="Freeform 37415"/>
              <p:cNvSpPr>
                <a:spLocks/>
              </p:cNvSpPr>
              <p:nvPr/>
            </p:nvSpPr>
            <p:spPr bwMode="auto">
              <a:xfrm>
                <a:off x="3927" y="1876"/>
                <a:ext cx="129" cy="221"/>
              </a:xfrm>
              <a:custGeom>
                <a:avLst/>
                <a:gdLst>
                  <a:gd name="T0" fmla="*/ 1 w 48"/>
                  <a:gd name="T1" fmla="*/ 82 h 82"/>
                  <a:gd name="T2" fmla="*/ 0 w 48"/>
                  <a:gd name="T3" fmla="*/ 82 h 82"/>
                  <a:gd name="T4" fmla="*/ 0 w 48"/>
                  <a:gd name="T5" fmla="*/ 82 h 82"/>
                  <a:gd name="T6" fmla="*/ 48 w 48"/>
                  <a:gd name="T7" fmla="*/ 0 h 82"/>
                  <a:gd name="T8" fmla="*/ 48 w 48"/>
                  <a:gd name="T9" fmla="*/ 0 h 82"/>
                  <a:gd name="T10" fmla="*/ 48 w 48"/>
                  <a:gd name="T11" fmla="*/ 1 h 82"/>
                  <a:gd name="T12" fmla="*/ 1 w 48"/>
                  <a:gd name="T13" fmla="*/ 82 h 82"/>
                  <a:gd name="T14" fmla="*/ 1 w 48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82">
                    <a:moveTo>
                      <a:pt x="1" y="82"/>
                    </a:moveTo>
                    <a:cubicBezTo>
                      <a:pt x="1" y="82"/>
                      <a:pt x="0" y="82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1"/>
                      <a:pt x="48" y="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7" name="Freeform 37416"/>
              <p:cNvSpPr>
                <a:spLocks/>
              </p:cNvSpPr>
              <p:nvPr/>
            </p:nvSpPr>
            <p:spPr bwMode="auto">
              <a:xfrm>
                <a:off x="3999" y="2323"/>
                <a:ext cx="83" cy="16"/>
              </a:xfrm>
              <a:custGeom>
                <a:avLst/>
                <a:gdLst>
                  <a:gd name="T0" fmla="*/ 0 w 31"/>
                  <a:gd name="T1" fmla="*/ 6 h 6"/>
                  <a:gd name="T2" fmla="*/ 0 w 31"/>
                  <a:gd name="T3" fmla="*/ 5 h 6"/>
                  <a:gd name="T4" fmla="*/ 0 w 31"/>
                  <a:gd name="T5" fmla="*/ 5 h 6"/>
                  <a:gd name="T6" fmla="*/ 30 w 31"/>
                  <a:gd name="T7" fmla="*/ 0 h 6"/>
                  <a:gd name="T8" fmla="*/ 31 w 31"/>
                  <a:gd name="T9" fmla="*/ 0 h 6"/>
                  <a:gd name="T10" fmla="*/ 31 w 31"/>
                  <a:gd name="T11" fmla="*/ 1 h 6"/>
                  <a:gd name="T12" fmla="*/ 0 w 31"/>
                  <a:gd name="T13" fmla="*/ 6 h 6"/>
                  <a:gd name="T14" fmla="*/ 0 w 31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6">
                    <a:moveTo>
                      <a:pt x="0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8" name="Freeform 37417"/>
              <p:cNvSpPr>
                <a:spLocks/>
              </p:cNvSpPr>
              <p:nvPr/>
            </p:nvSpPr>
            <p:spPr bwMode="auto">
              <a:xfrm>
                <a:off x="4080" y="2317"/>
                <a:ext cx="34" cy="8"/>
              </a:xfrm>
              <a:custGeom>
                <a:avLst/>
                <a:gdLst>
                  <a:gd name="T0" fmla="*/ 1 w 13"/>
                  <a:gd name="T1" fmla="*/ 3 h 3"/>
                  <a:gd name="T2" fmla="*/ 0 w 13"/>
                  <a:gd name="T3" fmla="*/ 2 h 3"/>
                  <a:gd name="T4" fmla="*/ 0 w 13"/>
                  <a:gd name="T5" fmla="*/ 2 h 3"/>
                  <a:gd name="T6" fmla="*/ 12 w 13"/>
                  <a:gd name="T7" fmla="*/ 0 h 3"/>
                  <a:gd name="T8" fmla="*/ 13 w 13"/>
                  <a:gd name="T9" fmla="*/ 0 h 3"/>
                  <a:gd name="T10" fmla="*/ 12 w 13"/>
                  <a:gd name="T11" fmla="*/ 1 h 3"/>
                  <a:gd name="T12" fmla="*/ 1 w 13"/>
                  <a:gd name="T13" fmla="*/ 3 h 3"/>
                  <a:gd name="T14" fmla="*/ 1 w 1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89" name="Freeform 37418"/>
              <p:cNvSpPr>
                <a:spLocks/>
              </p:cNvSpPr>
              <p:nvPr/>
            </p:nvSpPr>
            <p:spPr bwMode="auto">
              <a:xfrm>
                <a:off x="4072" y="1838"/>
                <a:ext cx="58" cy="240"/>
              </a:xfrm>
              <a:custGeom>
                <a:avLst/>
                <a:gdLst>
                  <a:gd name="T0" fmla="*/ 1 w 22"/>
                  <a:gd name="T1" fmla="*/ 89 h 89"/>
                  <a:gd name="T2" fmla="*/ 1 w 22"/>
                  <a:gd name="T3" fmla="*/ 89 h 89"/>
                  <a:gd name="T4" fmla="*/ 0 w 22"/>
                  <a:gd name="T5" fmla="*/ 89 h 89"/>
                  <a:gd name="T6" fmla="*/ 21 w 22"/>
                  <a:gd name="T7" fmla="*/ 0 h 89"/>
                  <a:gd name="T8" fmla="*/ 21 w 22"/>
                  <a:gd name="T9" fmla="*/ 0 h 89"/>
                  <a:gd name="T10" fmla="*/ 22 w 22"/>
                  <a:gd name="T11" fmla="*/ 0 h 89"/>
                  <a:gd name="T12" fmla="*/ 1 w 22"/>
                  <a:gd name="T13" fmla="*/ 89 h 89"/>
                  <a:gd name="T14" fmla="*/ 1 w 22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89">
                    <a:moveTo>
                      <a:pt x="1" y="89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0" name="Freeform 37419"/>
              <p:cNvSpPr>
                <a:spLocks/>
              </p:cNvSpPr>
              <p:nvPr/>
            </p:nvSpPr>
            <p:spPr bwMode="auto">
              <a:xfrm>
                <a:off x="4072" y="1849"/>
                <a:ext cx="24" cy="229"/>
              </a:xfrm>
              <a:custGeom>
                <a:avLst/>
                <a:gdLst>
                  <a:gd name="T0" fmla="*/ 1 w 9"/>
                  <a:gd name="T1" fmla="*/ 85 h 85"/>
                  <a:gd name="T2" fmla="*/ 1 w 9"/>
                  <a:gd name="T3" fmla="*/ 85 h 85"/>
                  <a:gd name="T4" fmla="*/ 0 w 9"/>
                  <a:gd name="T5" fmla="*/ 85 h 85"/>
                  <a:gd name="T6" fmla="*/ 8 w 9"/>
                  <a:gd name="T7" fmla="*/ 0 h 85"/>
                  <a:gd name="T8" fmla="*/ 9 w 9"/>
                  <a:gd name="T9" fmla="*/ 0 h 85"/>
                  <a:gd name="T10" fmla="*/ 9 w 9"/>
                  <a:gd name="T11" fmla="*/ 0 h 85"/>
                  <a:gd name="T12" fmla="*/ 1 w 9"/>
                  <a:gd name="T13" fmla="*/ 85 h 85"/>
                  <a:gd name="T14" fmla="*/ 1 w 9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5">
                    <a:moveTo>
                      <a:pt x="1" y="85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0" y="85"/>
                      <a:pt x="0" y="8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1" name="Freeform 37420"/>
              <p:cNvSpPr>
                <a:spLocks/>
              </p:cNvSpPr>
              <p:nvPr/>
            </p:nvSpPr>
            <p:spPr bwMode="auto">
              <a:xfrm>
                <a:off x="4093" y="1849"/>
                <a:ext cx="29" cy="197"/>
              </a:xfrm>
              <a:custGeom>
                <a:avLst/>
                <a:gdLst>
                  <a:gd name="T0" fmla="*/ 10 w 11"/>
                  <a:gd name="T1" fmla="*/ 73 h 73"/>
                  <a:gd name="T2" fmla="*/ 10 w 11"/>
                  <a:gd name="T3" fmla="*/ 72 h 73"/>
                  <a:gd name="T4" fmla="*/ 0 w 11"/>
                  <a:gd name="T5" fmla="*/ 0 h 73"/>
                  <a:gd name="T6" fmla="*/ 1 w 11"/>
                  <a:gd name="T7" fmla="*/ 0 h 73"/>
                  <a:gd name="T8" fmla="*/ 1 w 11"/>
                  <a:gd name="T9" fmla="*/ 0 h 73"/>
                  <a:gd name="T10" fmla="*/ 11 w 11"/>
                  <a:gd name="T11" fmla="*/ 72 h 73"/>
                  <a:gd name="T12" fmla="*/ 10 w 11"/>
                  <a:gd name="T13" fmla="*/ 73 h 73"/>
                  <a:gd name="T14" fmla="*/ 10 w 11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3">
                    <a:moveTo>
                      <a:pt x="10" y="73"/>
                    </a:moveTo>
                    <a:cubicBezTo>
                      <a:pt x="10" y="73"/>
                      <a:pt x="10" y="73"/>
                      <a:pt x="10" y="7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2" name="Freeform 37421"/>
              <p:cNvSpPr>
                <a:spLocks/>
              </p:cNvSpPr>
              <p:nvPr/>
            </p:nvSpPr>
            <p:spPr bwMode="auto">
              <a:xfrm>
                <a:off x="3855" y="1876"/>
                <a:ext cx="201" cy="40"/>
              </a:xfrm>
              <a:custGeom>
                <a:avLst/>
                <a:gdLst>
                  <a:gd name="T0" fmla="*/ 0 w 75"/>
                  <a:gd name="T1" fmla="*/ 15 h 15"/>
                  <a:gd name="T2" fmla="*/ 0 w 75"/>
                  <a:gd name="T3" fmla="*/ 15 h 15"/>
                  <a:gd name="T4" fmla="*/ 0 w 75"/>
                  <a:gd name="T5" fmla="*/ 14 h 15"/>
                  <a:gd name="T6" fmla="*/ 75 w 75"/>
                  <a:gd name="T7" fmla="*/ 0 h 15"/>
                  <a:gd name="T8" fmla="*/ 75 w 75"/>
                  <a:gd name="T9" fmla="*/ 1 h 15"/>
                  <a:gd name="T10" fmla="*/ 75 w 75"/>
                  <a:gd name="T11" fmla="*/ 1 h 15"/>
                  <a:gd name="T12" fmla="*/ 1 w 75"/>
                  <a:gd name="T13" fmla="*/ 15 h 15"/>
                  <a:gd name="T14" fmla="*/ 0 w 7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3" name="Freeform 37422"/>
              <p:cNvSpPr>
                <a:spLocks/>
              </p:cNvSpPr>
              <p:nvPr/>
            </p:nvSpPr>
            <p:spPr bwMode="auto">
              <a:xfrm>
                <a:off x="4053" y="1876"/>
                <a:ext cx="21" cy="202"/>
              </a:xfrm>
              <a:custGeom>
                <a:avLst/>
                <a:gdLst>
                  <a:gd name="T0" fmla="*/ 8 w 8"/>
                  <a:gd name="T1" fmla="*/ 75 h 75"/>
                  <a:gd name="T2" fmla="*/ 7 w 8"/>
                  <a:gd name="T3" fmla="*/ 75 h 75"/>
                  <a:gd name="T4" fmla="*/ 1 w 8"/>
                  <a:gd name="T5" fmla="*/ 1 h 75"/>
                  <a:gd name="T6" fmla="*/ 1 w 8"/>
                  <a:gd name="T7" fmla="*/ 0 h 75"/>
                  <a:gd name="T8" fmla="*/ 1 w 8"/>
                  <a:gd name="T9" fmla="*/ 1 h 75"/>
                  <a:gd name="T10" fmla="*/ 8 w 8"/>
                  <a:gd name="T11" fmla="*/ 75 h 75"/>
                  <a:gd name="T12" fmla="*/ 8 w 8"/>
                  <a:gd name="T13" fmla="*/ 75 h 75"/>
                  <a:gd name="T14" fmla="*/ 8 w 8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5">
                    <a:moveTo>
                      <a:pt x="8" y="75"/>
                    </a:moveTo>
                    <a:cubicBezTo>
                      <a:pt x="8" y="75"/>
                      <a:pt x="7" y="75"/>
                      <a:pt x="7" y="7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4" name="Freeform 37423"/>
              <p:cNvSpPr>
                <a:spLocks/>
              </p:cNvSpPr>
              <p:nvPr/>
            </p:nvSpPr>
            <p:spPr bwMode="auto">
              <a:xfrm>
                <a:off x="3855" y="1914"/>
                <a:ext cx="152" cy="51"/>
              </a:xfrm>
              <a:custGeom>
                <a:avLst/>
                <a:gdLst>
                  <a:gd name="T0" fmla="*/ 57 w 57"/>
                  <a:gd name="T1" fmla="*/ 19 h 19"/>
                  <a:gd name="T2" fmla="*/ 57 w 57"/>
                  <a:gd name="T3" fmla="*/ 19 h 19"/>
                  <a:gd name="T4" fmla="*/ 0 w 57"/>
                  <a:gd name="T5" fmla="*/ 1 h 19"/>
                  <a:gd name="T6" fmla="*/ 0 w 57"/>
                  <a:gd name="T7" fmla="*/ 1 h 19"/>
                  <a:gd name="T8" fmla="*/ 1 w 57"/>
                  <a:gd name="T9" fmla="*/ 0 h 19"/>
                  <a:gd name="T10" fmla="*/ 57 w 57"/>
                  <a:gd name="T11" fmla="*/ 18 h 19"/>
                  <a:gd name="T12" fmla="*/ 57 w 57"/>
                  <a:gd name="T13" fmla="*/ 19 h 19"/>
                  <a:gd name="T14" fmla="*/ 57 w 5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9">
                    <a:moveTo>
                      <a:pt x="57" y="19"/>
                    </a:moveTo>
                    <a:cubicBezTo>
                      <a:pt x="57" y="19"/>
                      <a:pt x="57" y="19"/>
                      <a:pt x="57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5" name="Freeform 37424"/>
              <p:cNvSpPr>
                <a:spLocks/>
              </p:cNvSpPr>
              <p:nvPr/>
            </p:nvSpPr>
            <p:spPr bwMode="auto">
              <a:xfrm>
                <a:off x="3948" y="1876"/>
                <a:ext cx="108" cy="221"/>
              </a:xfrm>
              <a:custGeom>
                <a:avLst/>
                <a:gdLst>
                  <a:gd name="T0" fmla="*/ 0 w 40"/>
                  <a:gd name="T1" fmla="*/ 82 h 82"/>
                  <a:gd name="T2" fmla="*/ 0 w 40"/>
                  <a:gd name="T3" fmla="*/ 82 h 82"/>
                  <a:gd name="T4" fmla="*/ 0 w 40"/>
                  <a:gd name="T5" fmla="*/ 82 h 82"/>
                  <a:gd name="T6" fmla="*/ 40 w 40"/>
                  <a:gd name="T7" fmla="*/ 0 h 82"/>
                  <a:gd name="T8" fmla="*/ 40 w 40"/>
                  <a:gd name="T9" fmla="*/ 0 h 82"/>
                  <a:gd name="T10" fmla="*/ 40 w 40"/>
                  <a:gd name="T11" fmla="*/ 1 h 82"/>
                  <a:gd name="T12" fmla="*/ 0 w 40"/>
                  <a:gd name="T13" fmla="*/ 82 h 82"/>
                  <a:gd name="T14" fmla="*/ 0 w 40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82">
                    <a:moveTo>
                      <a:pt x="0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2"/>
                      <a:pt x="0" y="8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6" name="Freeform 37425"/>
              <p:cNvSpPr>
                <a:spLocks/>
              </p:cNvSpPr>
              <p:nvPr/>
            </p:nvSpPr>
            <p:spPr bwMode="auto">
              <a:xfrm>
                <a:off x="4005" y="1838"/>
                <a:ext cx="125" cy="210"/>
              </a:xfrm>
              <a:custGeom>
                <a:avLst/>
                <a:gdLst>
                  <a:gd name="T0" fmla="*/ 0 w 47"/>
                  <a:gd name="T1" fmla="*/ 78 h 78"/>
                  <a:gd name="T2" fmla="*/ 0 w 47"/>
                  <a:gd name="T3" fmla="*/ 78 h 78"/>
                  <a:gd name="T4" fmla="*/ 0 w 47"/>
                  <a:gd name="T5" fmla="*/ 78 h 78"/>
                  <a:gd name="T6" fmla="*/ 46 w 47"/>
                  <a:gd name="T7" fmla="*/ 0 h 78"/>
                  <a:gd name="T8" fmla="*/ 47 w 47"/>
                  <a:gd name="T9" fmla="*/ 0 h 78"/>
                  <a:gd name="T10" fmla="*/ 47 w 47"/>
                  <a:gd name="T11" fmla="*/ 0 h 78"/>
                  <a:gd name="T12" fmla="*/ 0 w 47"/>
                  <a:gd name="T13" fmla="*/ 78 h 78"/>
                  <a:gd name="T14" fmla="*/ 0 w 47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78">
                    <a:moveTo>
                      <a:pt x="0" y="78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7" name="Freeform 37426"/>
              <p:cNvSpPr>
                <a:spLocks/>
              </p:cNvSpPr>
              <p:nvPr/>
            </p:nvSpPr>
            <p:spPr bwMode="auto">
              <a:xfrm>
                <a:off x="4023" y="1838"/>
                <a:ext cx="107" cy="210"/>
              </a:xfrm>
              <a:custGeom>
                <a:avLst/>
                <a:gdLst>
                  <a:gd name="T0" fmla="*/ 0 w 40"/>
                  <a:gd name="T1" fmla="*/ 78 h 78"/>
                  <a:gd name="T2" fmla="*/ 0 w 40"/>
                  <a:gd name="T3" fmla="*/ 78 h 78"/>
                  <a:gd name="T4" fmla="*/ 0 w 40"/>
                  <a:gd name="T5" fmla="*/ 77 h 78"/>
                  <a:gd name="T6" fmla="*/ 39 w 40"/>
                  <a:gd name="T7" fmla="*/ 0 h 78"/>
                  <a:gd name="T8" fmla="*/ 40 w 40"/>
                  <a:gd name="T9" fmla="*/ 0 h 78"/>
                  <a:gd name="T10" fmla="*/ 40 w 40"/>
                  <a:gd name="T11" fmla="*/ 0 h 78"/>
                  <a:gd name="T12" fmla="*/ 1 w 40"/>
                  <a:gd name="T13" fmla="*/ 78 h 78"/>
                  <a:gd name="T14" fmla="*/ 0 w 40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8">
                    <a:moveTo>
                      <a:pt x="0" y="78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7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8" name="Freeform 37427"/>
              <p:cNvSpPr>
                <a:spLocks/>
              </p:cNvSpPr>
              <p:nvPr/>
            </p:nvSpPr>
            <p:spPr bwMode="auto">
              <a:xfrm>
                <a:off x="4021" y="1820"/>
                <a:ext cx="5" cy="228"/>
              </a:xfrm>
              <a:custGeom>
                <a:avLst/>
                <a:gdLst>
                  <a:gd name="T0" fmla="*/ 1 w 2"/>
                  <a:gd name="T1" fmla="*/ 85 h 85"/>
                  <a:gd name="T2" fmla="*/ 1 w 2"/>
                  <a:gd name="T3" fmla="*/ 85 h 85"/>
                  <a:gd name="T4" fmla="*/ 0 w 2"/>
                  <a:gd name="T5" fmla="*/ 0 h 85"/>
                  <a:gd name="T6" fmla="*/ 0 w 2"/>
                  <a:gd name="T7" fmla="*/ 0 h 85"/>
                  <a:gd name="T8" fmla="*/ 0 w 2"/>
                  <a:gd name="T9" fmla="*/ 0 h 85"/>
                  <a:gd name="T10" fmla="*/ 1 w 2"/>
                  <a:gd name="T11" fmla="*/ 0 h 85"/>
                  <a:gd name="T12" fmla="*/ 2 w 2"/>
                  <a:gd name="T13" fmla="*/ 85 h 85"/>
                  <a:gd name="T14" fmla="*/ 1 w 2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5">
                    <a:moveTo>
                      <a:pt x="1" y="85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2" y="85"/>
                      <a:pt x="1" y="85"/>
                      <a:pt x="1" y="8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99" name="Freeform 37428"/>
              <p:cNvSpPr>
                <a:spLocks/>
              </p:cNvSpPr>
              <p:nvPr/>
            </p:nvSpPr>
            <p:spPr bwMode="auto">
              <a:xfrm>
                <a:off x="3935" y="1838"/>
                <a:ext cx="195" cy="38"/>
              </a:xfrm>
              <a:custGeom>
                <a:avLst/>
                <a:gdLst>
                  <a:gd name="T0" fmla="*/ 1 w 73"/>
                  <a:gd name="T1" fmla="*/ 14 h 14"/>
                  <a:gd name="T2" fmla="*/ 0 w 73"/>
                  <a:gd name="T3" fmla="*/ 14 h 14"/>
                  <a:gd name="T4" fmla="*/ 1 w 73"/>
                  <a:gd name="T5" fmla="*/ 13 h 14"/>
                  <a:gd name="T6" fmla="*/ 72 w 73"/>
                  <a:gd name="T7" fmla="*/ 0 h 14"/>
                  <a:gd name="T8" fmla="*/ 73 w 73"/>
                  <a:gd name="T9" fmla="*/ 0 h 14"/>
                  <a:gd name="T10" fmla="*/ 72 w 73"/>
                  <a:gd name="T11" fmla="*/ 0 h 14"/>
                  <a:gd name="T12" fmla="*/ 1 w 73"/>
                  <a:gd name="T13" fmla="*/ 14 h 14"/>
                  <a:gd name="T14" fmla="*/ 1 w 73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4">
                    <a:moveTo>
                      <a:pt x="1" y="14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2" y="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0" name="Freeform 37429"/>
              <p:cNvSpPr>
                <a:spLocks/>
              </p:cNvSpPr>
              <p:nvPr/>
            </p:nvSpPr>
            <p:spPr bwMode="auto">
              <a:xfrm>
                <a:off x="3930" y="1838"/>
                <a:ext cx="200" cy="170"/>
              </a:xfrm>
              <a:custGeom>
                <a:avLst/>
                <a:gdLst>
                  <a:gd name="T0" fmla="*/ 0 w 75"/>
                  <a:gd name="T1" fmla="*/ 63 h 63"/>
                  <a:gd name="T2" fmla="*/ 0 w 75"/>
                  <a:gd name="T3" fmla="*/ 63 h 63"/>
                  <a:gd name="T4" fmla="*/ 0 w 75"/>
                  <a:gd name="T5" fmla="*/ 63 h 63"/>
                  <a:gd name="T6" fmla="*/ 74 w 75"/>
                  <a:gd name="T7" fmla="*/ 0 h 63"/>
                  <a:gd name="T8" fmla="*/ 75 w 75"/>
                  <a:gd name="T9" fmla="*/ 0 h 63"/>
                  <a:gd name="T10" fmla="*/ 75 w 75"/>
                  <a:gd name="T11" fmla="*/ 0 h 63"/>
                  <a:gd name="T12" fmla="*/ 0 w 75"/>
                  <a:gd name="T13" fmla="*/ 63 h 63"/>
                  <a:gd name="T14" fmla="*/ 0 w 75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63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1" name="Freeform 37430"/>
              <p:cNvSpPr>
                <a:spLocks/>
              </p:cNvSpPr>
              <p:nvPr/>
            </p:nvSpPr>
            <p:spPr bwMode="auto">
              <a:xfrm>
                <a:off x="3943" y="1857"/>
                <a:ext cx="107" cy="237"/>
              </a:xfrm>
              <a:custGeom>
                <a:avLst/>
                <a:gdLst>
                  <a:gd name="T0" fmla="*/ 40 w 40"/>
                  <a:gd name="T1" fmla="*/ 88 h 88"/>
                  <a:gd name="T2" fmla="*/ 39 w 40"/>
                  <a:gd name="T3" fmla="*/ 88 h 88"/>
                  <a:gd name="T4" fmla="*/ 0 w 40"/>
                  <a:gd name="T5" fmla="*/ 1 h 88"/>
                  <a:gd name="T6" fmla="*/ 0 w 40"/>
                  <a:gd name="T7" fmla="*/ 0 h 88"/>
                  <a:gd name="T8" fmla="*/ 0 w 40"/>
                  <a:gd name="T9" fmla="*/ 0 h 88"/>
                  <a:gd name="T10" fmla="*/ 40 w 40"/>
                  <a:gd name="T11" fmla="*/ 88 h 88"/>
                  <a:gd name="T12" fmla="*/ 40 w 40"/>
                  <a:gd name="T13" fmla="*/ 88 h 88"/>
                  <a:gd name="T14" fmla="*/ 40 w 40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88">
                    <a:moveTo>
                      <a:pt x="40" y="88"/>
                    </a:moveTo>
                    <a:cubicBezTo>
                      <a:pt x="40" y="88"/>
                      <a:pt x="40" y="88"/>
                      <a:pt x="39" y="8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8"/>
                      <a:pt x="40" y="88"/>
                      <a:pt x="40" y="8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2" name="Freeform 37431"/>
              <p:cNvSpPr>
                <a:spLocks/>
              </p:cNvSpPr>
              <p:nvPr/>
            </p:nvSpPr>
            <p:spPr bwMode="auto">
              <a:xfrm>
                <a:off x="4047" y="1849"/>
                <a:ext cx="49" cy="245"/>
              </a:xfrm>
              <a:custGeom>
                <a:avLst/>
                <a:gdLst>
                  <a:gd name="T0" fmla="*/ 1 w 18"/>
                  <a:gd name="T1" fmla="*/ 91 h 91"/>
                  <a:gd name="T2" fmla="*/ 1 w 18"/>
                  <a:gd name="T3" fmla="*/ 91 h 91"/>
                  <a:gd name="T4" fmla="*/ 0 w 18"/>
                  <a:gd name="T5" fmla="*/ 91 h 91"/>
                  <a:gd name="T6" fmla="*/ 17 w 18"/>
                  <a:gd name="T7" fmla="*/ 0 h 91"/>
                  <a:gd name="T8" fmla="*/ 18 w 18"/>
                  <a:gd name="T9" fmla="*/ 0 h 91"/>
                  <a:gd name="T10" fmla="*/ 18 w 18"/>
                  <a:gd name="T11" fmla="*/ 0 h 91"/>
                  <a:gd name="T12" fmla="*/ 1 w 18"/>
                  <a:gd name="T13" fmla="*/ 91 h 91"/>
                  <a:gd name="T14" fmla="*/ 1 w 18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1">
                    <a:moveTo>
                      <a:pt x="1" y="91"/>
                    </a:move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3" name="Freeform 37432"/>
              <p:cNvSpPr>
                <a:spLocks/>
              </p:cNvSpPr>
              <p:nvPr/>
            </p:nvSpPr>
            <p:spPr bwMode="auto">
              <a:xfrm>
                <a:off x="4005" y="1820"/>
                <a:ext cx="18" cy="228"/>
              </a:xfrm>
              <a:custGeom>
                <a:avLst/>
                <a:gdLst>
                  <a:gd name="T0" fmla="*/ 0 w 7"/>
                  <a:gd name="T1" fmla="*/ 85 h 85"/>
                  <a:gd name="T2" fmla="*/ 0 w 7"/>
                  <a:gd name="T3" fmla="*/ 85 h 85"/>
                  <a:gd name="T4" fmla="*/ 0 w 7"/>
                  <a:gd name="T5" fmla="*/ 85 h 85"/>
                  <a:gd name="T6" fmla="*/ 6 w 7"/>
                  <a:gd name="T7" fmla="*/ 0 h 85"/>
                  <a:gd name="T8" fmla="*/ 6 w 7"/>
                  <a:gd name="T9" fmla="*/ 0 h 85"/>
                  <a:gd name="T10" fmla="*/ 7 w 7"/>
                  <a:gd name="T11" fmla="*/ 0 h 85"/>
                  <a:gd name="T12" fmla="*/ 0 w 7"/>
                  <a:gd name="T13" fmla="*/ 85 h 85"/>
                  <a:gd name="T14" fmla="*/ 0 w 7"/>
                  <a:gd name="T1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5">
                    <a:moveTo>
                      <a:pt x="0" y="8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4" name="Freeform 37433"/>
              <p:cNvSpPr>
                <a:spLocks/>
              </p:cNvSpPr>
              <p:nvPr/>
            </p:nvSpPr>
            <p:spPr bwMode="auto">
              <a:xfrm>
                <a:off x="3927" y="1857"/>
                <a:ext cx="16" cy="240"/>
              </a:xfrm>
              <a:custGeom>
                <a:avLst/>
                <a:gdLst>
                  <a:gd name="T0" fmla="*/ 1 w 6"/>
                  <a:gd name="T1" fmla="*/ 89 h 89"/>
                  <a:gd name="T2" fmla="*/ 1 w 6"/>
                  <a:gd name="T3" fmla="*/ 89 h 89"/>
                  <a:gd name="T4" fmla="*/ 0 w 6"/>
                  <a:gd name="T5" fmla="*/ 89 h 89"/>
                  <a:gd name="T6" fmla="*/ 6 w 6"/>
                  <a:gd name="T7" fmla="*/ 1 h 89"/>
                  <a:gd name="T8" fmla="*/ 6 w 6"/>
                  <a:gd name="T9" fmla="*/ 0 h 89"/>
                  <a:gd name="T10" fmla="*/ 6 w 6"/>
                  <a:gd name="T11" fmla="*/ 1 h 89"/>
                  <a:gd name="T12" fmla="*/ 1 w 6"/>
                  <a:gd name="T13" fmla="*/ 89 h 89"/>
                  <a:gd name="T14" fmla="*/ 1 w 6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9">
                    <a:moveTo>
                      <a:pt x="1" y="89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" y="89"/>
                      <a:pt x="1" y="89"/>
                      <a:pt x="1" y="8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5" name="Freeform 37434"/>
              <p:cNvSpPr>
                <a:spLocks/>
              </p:cNvSpPr>
              <p:nvPr/>
            </p:nvSpPr>
            <p:spPr bwMode="auto">
              <a:xfrm>
                <a:off x="3999" y="2180"/>
                <a:ext cx="118" cy="159"/>
              </a:xfrm>
              <a:custGeom>
                <a:avLst/>
                <a:gdLst>
                  <a:gd name="T0" fmla="*/ 0 w 44"/>
                  <a:gd name="T1" fmla="*/ 59 h 59"/>
                  <a:gd name="T2" fmla="*/ 0 w 44"/>
                  <a:gd name="T3" fmla="*/ 59 h 59"/>
                  <a:gd name="T4" fmla="*/ 0 w 44"/>
                  <a:gd name="T5" fmla="*/ 58 h 59"/>
                  <a:gd name="T6" fmla="*/ 44 w 44"/>
                  <a:gd name="T7" fmla="*/ 0 h 59"/>
                  <a:gd name="T8" fmla="*/ 44 w 44"/>
                  <a:gd name="T9" fmla="*/ 0 h 59"/>
                  <a:gd name="T10" fmla="*/ 44 w 44"/>
                  <a:gd name="T11" fmla="*/ 0 h 59"/>
                  <a:gd name="T12" fmla="*/ 0 w 44"/>
                  <a:gd name="T13" fmla="*/ 59 h 59"/>
                  <a:gd name="T14" fmla="*/ 0 w 44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6" name="Freeform 37435"/>
              <p:cNvSpPr>
                <a:spLocks/>
              </p:cNvSpPr>
              <p:nvPr/>
            </p:nvSpPr>
            <p:spPr bwMode="auto">
              <a:xfrm>
                <a:off x="3940" y="2237"/>
                <a:ext cx="107" cy="150"/>
              </a:xfrm>
              <a:custGeom>
                <a:avLst/>
                <a:gdLst>
                  <a:gd name="T0" fmla="*/ 0 w 40"/>
                  <a:gd name="T1" fmla="*/ 56 h 56"/>
                  <a:gd name="T2" fmla="*/ 0 w 40"/>
                  <a:gd name="T3" fmla="*/ 56 h 56"/>
                  <a:gd name="T4" fmla="*/ 0 w 40"/>
                  <a:gd name="T5" fmla="*/ 55 h 56"/>
                  <a:gd name="T6" fmla="*/ 39 w 40"/>
                  <a:gd name="T7" fmla="*/ 0 h 56"/>
                  <a:gd name="T8" fmla="*/ 39 w 40"/>
                  <a:gd name="T9" fmla="*/ 0 h 56"/>
                  <a:gd name="T10" fmla="*/ 40 w 40"/>
                  <a:gd name="T11" fmla="*/ 0 h 56"/>
                  <a:gd name="T12" fmla="*/ 0 w 40"/>
                  <a:gd name="T13" fmla="*/ 56 h 56"/>
                  <a:gd name="T14" fmla="*/ 0 w 40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6">
                    <a:moveTo>
                      <a:pt x="0" y="56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5"/>
                      <a:pt x="0" y="5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7" name="Freeform 37436"/>
              <p:cNvSpPr>
                <a:spLocks/>
              </p:cNvSpPr>
              <p:nvPr/>
            </p:nvSpPr>
            <p:spPr bwMode="auto">
              <a:xfrm>
                <a:off x="3922" y="2323"/>
                <a:ext cx="160" cy="169"/>
              </a:xfrm>
              <a:custGeom>
                <a:avLst/>
                <a:gdLst>
                  <a:gd name="T0" fmla="*/ 1 w 60"/>
                  <a:gd name="T1" fmla="*/ 63 h 63"/>
                  <a:gd name="T2" fmla="*/ 1 w 60"/>
                  <a:gd name="T3" fmla="*/ 63 h 63"/>
                  <a:gd name="T4" fmla="*/ 1 w 60"/>
                  <a:gd name="T5" fmla="*/ 63 h 63"/>
                  <a:gd name="T6" fmla="*/ 59 w 60"/>
                  <a:gd name="T7" fmla="*/ 0 h 63"/>
                  <a:gd name="T8" fmla="*/ 60 w 60"/>
                  <a:gd name="T9" fmla="*/ 0 h 63"/>
                  <a:gd name="T10" fmla="*/ 60 w 60"/>
                  <a:gd name="T11" fmla="*/ 1 h 63"/>
                  <a:gd name="T12" fmla="*/ 1 w 60"/>
                  <a:gd name="T13" fmla="*/ 63 h 63"/>
                  <a:gd name="T14" fmla="*/ 1 w 60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3">
                    <a:moveTo>
                      <a:pt x="1" y="63"/>
                    </a:moveTo>
                    <a:cubicBezTo>
                      <a:pt x="1" y="63"/>
                      <a:pt x="1" y="63"/>
                      <a:pt x="1" y="63"/>
                    </a:cubicBezTo>
                    <a:cubicBezTo>
                      <a:pt x="0" y="63"/>
                      <a:pt x="0" y="63"/>
                      <a:pt x="1" y="6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8" name="Freeform 37437"/>
              <p:cNvSpPr>
                <a:spLocks/>
              </p:cNvSpPr>
              <p:nvPr/>
            </p:nvSpPr>
            <p:spPr bwMode="auto">
              <a:xfrm>
                <a:off x="4042" y="2379"/>
                <a:ext cx="67" cy="76"/>
              </a:xfrm>
              <a:custGeom>
                <a:avLst/>
                <a:gdLst>
                  <a:gd name="T0" fmla="*/ 25 w 25"/>
                  <a:gd name="T1" fmla="*/ 28 h 28"/>
                  <a:gd name="T2" fmla="*/ 24 w 25"/>
                  <a:gd name="T3" fmla="*/ 28 h 28"/>
                  <a:gd name="T4" fmla="*/ 0 w 25"/>
                  <a:gd name="T5" fmla="*/ 0 h 28"/>
                  <a:gd name="T6" fmla="*/ 0 w 25"/>
                  <a:gd name="T7" fmla="*/ 0 h 28"/>
                  <a:gd name="T8" fmla="*/ 0 w 25"/>
                  <a:gd name="T9" fmla="*/ 0 h 28"/>
                  <a:gd name="T10" fmla="*/ 25 w 25"/>
                  <a:gd name="T11" fmla="*/ 28 h 28"/>
                  <a:gd name="T12" fmla="*/ 25 w 25"/>
                  <a:gd name="T13" fmla="*/ 28 h 28"/>
                  <a:gd name="T14" fmla="*/ 25 w 25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8">
                    <a:moveTo>
                      <a:pt x="25" y="28"/>
                    </a:moveTo>
                    <a:cubicBezTo>
                      <a:pt x="25" y="28"/>
                      <a:pt x="24" y="28"/>
                      <a:pt x="24" y="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09" name="Freeform 37438"/>
              <p:cNvSpPr>
                <a:spLocks/>
              </p:cNvSpPr>
              <p:nvPr/>
            </p:nvSpPr>
            <p:spPr bwMode="auto">
              <a:xfrm>
                <a:off x="3940" y="2385"/>
                <a:ext cx="169" cy="70"/>
              </a:xfrm>
              <a:custGeom>
                <a:avLst/>
                <a:gdLst>
                  <a:gd name="T0" fmla="*/ 63 w 63"/>
                  <a:gd name="T1" fmla="*/ 26 h 26"/>
                  <a:gd name="T2" fmla="*/ 62 w 63"/>
                  <a:gd name="T3" fmla="*/ 26 h 26"/>
                  <a:gd name="T4" fmla="*/ 0 w 63"/>
                  <a:gd name="T5" fmla="*/ 1 h 26"/>
                  <a:gd name="T6" fmla="*/ 0 w 63"/>
                  <a:gd name="T7" fmla="*/ 0 h 26"/>
                  <a:gd name="T8" fmla="*/ 0 w 63"/>
                  <a:gd name="T9" fmla="*/ 0 h 26"/>
                  <a:gd name="T10" fmla="*/ 63 w 63"/>
                  <a:gd name="T11" fmla="*/ 26 h 26"/>
                  <a:gd name="T12" fmla="*/ 63 w 63"/>
                  <a:gd name="T13" fmla="*/ 26 h 26"/>
                  <a:gd name="T14" fmla="*/ 63 w 63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6">
                    <a:moveTo>
                      <a:pt x="63" y="26"/>
                    </a:moveTo>
                    <a:cubicBezTo>
                      <a:pt x="63" y="26"/>
                      <a:pt x="63" y="26"/>
                      <a:pt x="62" y="2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0" name="Freeform 37439"/>
              <p:cNvSpPr>
                <a:spLocks/>
              </p:cNvSpPr>
              <p:nvPr/>
            </p:nvSpPr>
            <p:spPr bwMode="auto">
              <a:xfrm>
                <a:off x="4007" y="2385"/>
                <a:ext cx="102" cy="70"/>
              </a:xfrm>
              <a:custGeom>
                <a:avLst/>
                <a:gdLst>
                  <a:gd name="T0" fmla="*/ 38 w 38"/>
                  <a:gd name="T1" fmla="*/ 26 h 26"/>
                  <a:gd name="T2" fmla="*/ 37 w 38"/>
                  <a:gd name="T3" fmla="*/ 26 h 26"/>
                  <a:gd name="T4" fmla="*/ 1 w 38"/>
                  <a:gd name="T5" fmla="*/ 0 h 26"/>
                  <a:gd name="T6" fmla="*/ 1 w 38"/>
                  <a:gd name="T7" fmla="*/ 0 h 26"/>
                  <a:gd name="T8" fmla="*/ 1 w 38"/>
                  <a:gd name="T9" fmla="*/ 0 h 26"/>
                  <a:gd name="T10" fmla="*/ 38 w 38"/>
                  <a:gd name="T11" fmla="*/ 26 h 26"/>
                  <a:gd name="T12" fmla="*/ 38 w 38"/>
                  <a:gd name="T13" fmla="*/ 26 h 26"/>
                  <a:gd name="T14" fmla="*/ 38 w 38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38" y="26"/>
                    </a:moveTo>
                    <a:cubicBezTo>
                      <a:pt x="38" y="26"/>
                      <a:pt x="37" y="26"/>
                      <a:pt x="37" y="2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1" name="Freeform 37440"/>
              <p:cNvSpPr>
                <a:spLocks/>
              </p:cNvSpPr>
              <p:nvPr/>
            </p:nvSpPr>
            <p:spPr bwMode="auto">
              <a:xfrm>
                <a:off x="4037" y="2323"/>
                <a:ext cx="45" cy="199"/>
              </a:xfrm>
              <a:custGeom>
                <a:avLst/>
                <a:gdLst>
                  <a:gd name="T0" fmla="*/ 0 w 17"/>
                  <a:gd name="T1" fmla="*/ 74 h 74"/>
                  <a:gd name="T2" fmla="*/ 0 w 17"/>
                  <a:gd name="T3" fmla="*/ 74 h 74"/>
                  <a:gd name="T4" fmla="*/ 0 w 17"/>
                  <a:gd name="T5" fmla="*/ 74 h 74"/>
                  <a:gd name="T6" fmla="*/ 16 w 17"/>
                  <a:gd name="T7" fmla="*/ 0 h 74"/>
                  <a:gd name="T8" fmla="*/ 17 w 17"/>
                  <a:gd name="T9" fmla="*/ 0 h 74"/>
                  <a:gd name="T10" fmla="*/ 17 w 17"/>
                  <a:gd name="T11" fmla="*/ 0 h 74"/>
                  <a:gd name="T12" fmla="*/ 1 w 17"/>
                  <a:gd name="T13" fmla="*/ 74 h 74"/>
                  <a:gd name="T14" fmla="*/ 0 w 17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4">
                    <a:moveTo>
                      <a:pt x="0" y="74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0" y="7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2" name="Freeform 37441"/>
              <p:cNvSpPr>
                <a:spLocks/>
              </p:cNvSpPr>
              <p:nvPr/>
            </p:nvSpPr>
            <p:spPr bwMode="auto">
              <a:xfrm>
                <a:off x="4037" y="2317"/>
                <a:ext cx="77" cy="205"/>
              </a:xfrm>
              <a:custGeom>
                <a:avLst/>
                <a:gdLst>
                  <a:gd name="T0" fmla="*/ 0 w 29"/>
                  <a:gd name="T1" fmla="*/ 76 h 76"/>
                  <a:gd name="T2" fmla="*/ 0 w 29"/>
                  <a:gd name="T3" fmla="*/ 76 h 76"/>
                  <a:gd name="T4" fmla="*/ 0 w 29"/>
                  <a:gd name="T5" fmla="*/ 76 h 76"/>
                  <a:gd name="T6" fmla="*/ 28 w 29"/>
                  <a:gd name="T7" fmla="*/ 0 h 76"/>
                  <a:gd name="T8" fmla="*/ 28 w 29"/>
                  <a:gd name="T9" fmla="*/ 0 h 76"/>
                  <a:gd name="T10" fmla="*/ 29 w 29"/>
                  <a:gd name="T11" fmla="*/ 0 h 76"/>
                  <a:gd name="T12" fmla="*/ 1 w 29"/>
                  <a:gd name="T13" fmla="*/ 76 h 76"/>
                  <a:gd name="T14" fmla="*/ 0 w 29"/>
                  <a:gd name="T1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76">
                    <a:moveTo>
                      <a:pt x="0" y="76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0" y="7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3" name="Freeform 37442"/>
              <p:cNvSpPr>
                <a:spLocks/>
              </p:cNvSpPr>
              <p:nvPr/>
            </p:nvSpPr>
            <p:spPr bwMode="auto">
              <a:xfrm>
                <a:off x="3997" y="2385"/>
                <a:ext cx="13" cy="40"/>
              </a:xfrm>
              <a:custGeom>
                <a:avLst/>
                <a:gdLst>
                  <a:gd name="T0" fmla="*/ 0 w 5"/>
                  <a:gd name="T1" fmla="*/ 15 h 15"/>
                  <a:gd name="T2" fmla="*/ 0 w 5"/>
                  <a:gd name="T3" fmla="*/ 15 h 15"/>
                  <a:gd name="T4" fmla="*/ 0 w 5"/>
                  <a:gd name="T5" fmla="*/ 15 h 15"/>
                  <a:gd name="T6" fmla="*/ 4 w 5"/>
                  <a:gd name="T7" fmla="*/ 0 h 15"/>
                  <a:gd name="T8" fmla="*/ 5 w 5"/>
                  <a:gd name="T9" fmla="*/ 0 h 15"/>
                  <a:gd name="T10" fmla="*/ 5 w 5"/>
                  <a:gd name="T11" fmla="*/ 0 h 15"/>
                  <a:gd name="T12" fmla="*/ 0 w 5"/>
                  <a:gd name="T13" fmla="*/ 15 h 15"/>
                  <a:gd name="T14" fmla="*/ 0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4" name="Freeform 37443"/>
              <p:cNvSpPr>
                <a:spLocks/>
              </p:cNvSpPr>
              <p:nvPr/>
            </p:nvSpPr>
            <p:spPr bwMode="auto">
              <a:xfrm>
                <a:off x="4037" y="2331"/>
                <a:ext cx="61" cy="191"/>
              </a:xfrm>
              <a:custGeom>
                <a:avLst/>
                <a:gdLst>
                  <a:gd name="T0" fmla="*/ 0 w 23"/>
                  <a:gd name="T1" fmla="*/ 71 h 71"/>
                  <a:gd name="T2" fmla="*/ 0 w 23"/>
                  <a:gd name="T3" fmla="*/ 71 h 71"/>
                  <a:gd name="T4" fmla="*/ 0 w 23"/>
                  <a:gd name="T5" fmla="*/ 71 h 71"/>
                  <a:gd name="T6" fmla="*/ 22 w 23"/>
                  <a:gd name="T7" fmla="*/ 0 h 71"/>
                  <a:gd name="T8" fmla="*/ 23 w 23"/>
                  <a:gd name="T9" fmla="*/ 0 h 71"/>
                  <a:gd name="T10" fmla="*/ 23 w 23"/>
                  <a:gd name="T11" fmla="*/ 0 h 71"/>
                  <a:gd name="T12" fmla="*/ 1 w 23"/>
                  <a:gd name="T13" fmla="*/ 71 h 71"/>
                  <a:gd name="T14" fmla="*/ 0 w 23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71">
                    <a:moveTo>
                      <a:pt x="0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0" y="7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5" name="Freeform 37444"/>
              <p:cNvSpPr>
                <a:spLocks/>
              </p:cNvSpPr>
              <p:nvPr/>
            </p:nvSpPr>
            <p:spPr bwMode="auto">
              <a:xfrm>
                <a:off x="3991" y="1820"/>
                <a:ext cx="32" cy="236"/>
              </a:xfrm>
              <a:custGeom>
                <a:avLst/>
                <a:gdLst>
                  <a:gd name="T0" fmla="*/ 1 w 12"/>
                  <a:gd name="T1" fmla="*/ 88 h 88"/>
                  <a:gd name="T2" fmla="*/ 1 w 12"/>
                  <a:gd name="T3" fmla="*/ 88 h 88"/>
                  <a:gd name="T4" fmla="*/ 0 w 12"/>
                  <a:gd name="T5" fmla="*/ 88 h 88"/>
                  <a:gd name="T6" fmla="*/ 11 w 12"/>
                  <a:gd name="T7" fmla="*/ 0 h 88"/>
                  <a:gd name="T8" fmla="*/ 11 w 12"/>
                  <a:gd name="T9" fmla="*/ 0 h 88"/>
                  <a:gd name="T10" fmla="*/ 12 w 12"/>
                  <a:gd name="T11" fmla="*/ 0 h 88"/>
                  <a:gd name="T12" fmla="*/ 1 w 12"/>
                  <a:gd name="T13" fmla="*/ 88 h 88"/>
                  <a:gd name="T14" fmla="*/ 1 w 12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8">
                    <a:moveTo>
                      <a:pt x="1" y="88"/>
                    </a:moveTo>
                    <a:cubicBezTo>
                      <a:pt x="1" y="88"/>
                      <a:pt x="1" y="88"/>
                      <a:pt x="1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6" name="Freeform 37445"/>
              <p:cNvSpPr>
                <a:spLocks/>
              </p:cNvSpPr>
              <p:nvPr/>
            </p:nvSpPr>
            <p:spPr bwMode="auto">
              <a:xfrm>
                <a:off x="3855" y="1820"/>
                <a:ext cx="168" cy="96"/>
              </a:xfrm>
              <a:custGeom>
                <a:avLst/>
                <a:gdLst>
                  <a:gd name="T0" fmla="*/ 0 w 63"/>
                  <a:gd name="T1" fmla="*/ 36 h 36"/>
                  <a:gd name="T2" fmla="*/ 0 w 63"/>
                  <a:gd name="T3" fmla="*/ 36 h 36"/>
                  <a:gd name="T4" fmla="*/ 0 w 63"/>
                  <a:gd name="T5" fmla="*/ 35 h 36"/>
                  <a:gd name="T6" fmla="*/ 62 w 63"/>
                  <a:gd name="T7" fmla="*/ 0 h 36"/>
                  <a:gd name="T8" fmla="*/ 63 w 63"/>
                  <a:gd name="T9" fmla="*/ 0 h 36"/>
                  <a:gd name="T10" fmla="*/ 62 w 63"/>
                  <a:gd name="T11" fmla="*/ 0 h 36"/>
                  <a:gd name="T12" fmla="*/ 1 w 63"/>
                  <a:gd name="T13" fmla="*/ 36 h 36"/>
                  <a:gd name="T14" fmla="*/ 0 w 63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5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7" name="Freeform 37446"/>
              <p:cNvSpPr>
                <a:spLocks/>
              </p:cNvSpPr>
              <p:nvPr/>
            </p:nvSpPr>
            <p:spPr bwMode="auto">
              <a:xfrm>
                <a:off x="3863" y="2046"/>
                <a:ext cx="142" cy="5"/>
              </a:xfrm>
              <a:custGeom>
                <a:avLst/>
                <a:gdLst>
                  <a:gd name="T0" fmla="*/ 0 w 53"/>
                  <a:gd name="T1" fmla="*/ 2 h 2"/>
                  <a:gd name="T2" fmla="*/ 0 w 53"/>
                  <a:gd name="T3" fmla="*/ 2 h 2"/>
                  <a:gd name="T4" fmla="*/ 0 w 53"/>
                  <a:gd name="T5" fmla="*/ 1 h 2"/>
                  <a:gd name="T6" fmla="*/ 53 w 53"/>
                  <a:gd name="T7" fmla="*/ 0 h 2"/>
                  <a:gd name="T8" fmla="*/ 53 w 53"/>
                  <a:gd name="T9" fmla="*/ 1 h 2"/>
                  <a:gd name="T10" fmla="*/ 53 w 53"/>
                  <a:gd name="T11" fmla="*/ 1 h 2"/>
                  <a:gd name="T12" fmla="*/ 0 w 5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8" name="Freeform 37447"/>
              <p:cNvSpPr>
                <a:spLocks/>
              </p:cNvSpPr>
              <p:nvPr/>
            </p:nvSpPr>
            <p:spPr bwMode="auto">
              <a:xfrm>
                <a:off x="3948" y="2046"/>
                <a:ext cx="78" cy="51"/>
              </a:xfrm>
              <a:custGeom>
                <a:avLst/>
                <a:gdLst>
                  <a:gd name="T0" fmla="*/ 0 w 29"/>
                  <a:gd name="T1" fmla="*/ 19 h 19"/>
                  <a:gd name="T2" fmla="*/ 0 w 29"/>
                  <a:gd name="T3" fmla="*/ 19 h 19"/>
                  <a:gd name="T4" fmla="*/ 0 w 29"/>
                  <a:gd name="T5" fmla="*/ 19 h 19"/>
                  <a:gd name="T6" fmla="*/ 28 w 29"/>
                  <a:gd name="T7" fmla="*/ 0 h 19"/>
                  <a:gd name="T8" fmla="*/ 29 w 29"/>
                  <a:gd name="T9" fmla="*/ 0 h 19"/>
                  <a:gd name="T10" fmla="*/ 28 w 29"/>
                  <a:gd name="T11" fmla="*/ 1 h 19"/>
                  <a:gd name="T12" fmla="*/ 0 w 29"/>
                  <a:gd name="T13" fmla="*/ 19 h 19"/>
                  <a:gd name="T14" fmla="*/ 0 w 2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1"/>
                      <a:pt x="28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19" name="Freeform 37448"/>
              <p:cNvSpPr>
                <a:spLocks/>
              </p:cNvSpPr>
              <p:nvPr/>
            </p:nvSpPr>
            <p:spPr bwMode="auto">
              <a:xfrm>
                <a:off x="4042" y="2129"/>
                <a:ext cx="5" cy="108"/>
              </a:xfrm>
              <a:custGeom>
                <a:avLst/>
                <a:gdLst>
                  <a:gd name="T0" fmla="*/ 1 w 2"/>
                  <a:gd name="T1" fmla="*/ 40 h 40"/>
                  <a:gd name="T2" fmla="*/ 1 w 2"/>
                  <a:gd name="T3" fmla="*/ 40 h 40"/>
                  <a:gd name="T4" fmla="*/ 0 w 2"/>
                  <a:gd name="T5" fmla="*/ 1 h 40"/>
                  <a:gd name="T6" fmla="*/ 0 w 2"/>
                  <a:gd name="T7" fmla="*/ 0 h 40"/>
                  <a:gd name="T8" fmla="*/ 0 w 2"/>
                  <a:gd name="T9" fmla="*/ 1 h 40"/>
                  <a:gd name="T10" fmla="*/ 2 w 2"/>
                  <a:gd name="T11" fmla="*/ 40 h 40"/>
                  <a:gd name="T12" fmla="*/ 1 w 2"/>
                  <a:gd name="T13" fmla="*/ 40 h 40"/>
                  <a:gd name="T14" fmla="*/ 1 w 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0" name="Freeform 37449"/>
              <p:cNvSpPr>
                <a:spLocks/>
              </p:cNvSpPr>
              <p:nvPr/>
            </p:nvSpPr>
            <p:spPr bwMode="auto">
              <a:xfrm>
                <a:off x="4039" y="2129"/>
                <a:ext cx="43" cy="196"/>
              </a:xfrm>
              <a:custGeom>
                <a:avLst/>
                <a:gdLst>
                  <a:gd name="T0" fmla="*/ 16 w 16"/>
                  <a:gd name="T1" fmla="*/ 73 h 73"/>
                  <a:gd name="T2" fmla="*/ 15 w 16"/>
                  <a:gd name="T3" fmla="*/ 72 h 73"/>
                  <a:gd name="T4" fmla="*/ 1 w 16"/>
                  <a:gd name="T5" fmla="*/ 1 h 73"/>
                  <a:gd name="T6" fmla="*/ 1 w 16"/>
                  <a:gd name="T7" fmla="*/ 0 h 73"/>
                  <a:gd name="T8" fmla="*/ 1 w 16"/>
                  <a:gd name="T9" fmla="*/ 1 h 73"/>
                  <a:gd name="T10" fmla="*/ 16 w 16"/>
                  <a:gd name="T11" fmla="*/ 72 h 73"/>
                  <a:gd name="T12" fmla="*/ 16 w 16"/>
                  <a:gd name="T13" fmla="*/ 73 h 73"/>
                  <a:gd name="T14" fmla="*/ 16 w 16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3">
                    <a:moveTo>
                      <a:pt x="16" y="73"/>
                    </a:moveTo>
                    <a:cubicBezTo>
                      <a:pt x="15" y="73"/>
                      <a:pt x="15" y="73"/>
                      <a:pt x="15" y="7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1" name="Freeform 37450"/>
              <p:cNvSpPr>
                <a:spLocks/>
              </p:cNvSpPr>
              <p:nvPr/>
            </p:nvSpPr>
            <p:spPr bwMode="auto">
              <a:xfrm>
                <a:off x="3973" y="2455"/>
                <a:ext cx="136" cy="2"/>
              </a:xfrm>
              <a:custGeom>
                <a:avLst/>
                <a:gdLst>
                  <a:gd name="T0" fmla="*/ 0 w 51"/>
                  <a:gd name="T1" fmla="*/ 1 h 1"/>
                  <a:gd name="T2" fmla="*/ 0 w 51"/>
                  <a:gd name="T3" fmla="*/ 0 h 1"/>
                  <a:gd name="T4" fmla="*/ 0 w 51"/>
                  <a:gd name="T5" fmla="*/ 0 h 1"/>
                  <a:gd name="T6" fmla="*/ 51 w 51"/>
                  <a:gd name="T7" fmla="*/ 0 h 1"/>
                  <a:gd name="T8" fmla="*/ 51 w 51"/>
                  <a:gd name="T9" fmla="*/ 0 h 1"/>
                  <a:gd name="T10" fmla="*/ 51 w 51"/>
                  <a:gd name="T11" fmla="*/ 0 h 1"/>
                  <a:gd name="T12" fmla="*/ 51 w 51"/>
                  <a:gd name="T13" fmla="*/ 0 h 1"/>
                  <a:gd name="T14" fmla="*/ 0 w 5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2" name="Freeform 37451"/>
              <p:cNvSpPr>
                <a:spLocks/>
              </p:cNvSpPr>
              <p:nvPr/>
            </p:nvSpPr>
            <p:spPr bwMode="auto">
              <a:xfrm>
                <a:off x="3924" y="2398"/>
                <a:ext cx="75" cy="27"/>
              </a:xfrm>
              <a:custGeom>
                <a:avLst/>
                <a:gdLst>
                  <a:gd name="T0" fmla="*/ 27 w 28"/>
                  <a:gd name="T1" fmla="*/ 10 h 10"/>
                  <a:gd name="T2" fmla="*/ 27 w 28"/>
                  <a:gd name="T3" fmla="*/ 10 h 10"/>
                  <a:gd name="T4" fmla="*/ 0 w 28"/>
                  <a:gd name="T5" fmla="*/ 0 h 10"/>
                  <a:gd name="T6" fmla="*/ 0 w 28"/>
                  <a:gd name="T7" fmla="*/ 0 h 10"/>
                  <a:gd name="T8" fmla="*/ 0 w 28"/>
                  <a:gd name="T9" fmla="*/ 0 h 10"/>
                  <a:gd name="T10" fmla="*/ 27 w 28"/>
                  <a:gd name="T11" fmla="*/ 10 h 10"/>
                  <a:gd name="T12" fmla="*/ 27 w 28"/>
                  <a:gd name="T13" fmla="*/ 10 h 10"/>
                  <a:gd name="T14" fmla="*/ 27 w 2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0">
                    <a:moveTo>
                      <a:pt x="27" y="10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8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3" name="Freeform 37452"/>
              <p:cNvSpPr>
                <a:spLocks/>
              </p:cNvSpPr>
              <p:nvPr/>
            </p:nvSpPr>
            <p:spPr bwMode="auto">
              <a:xfrm>
                <a:off x="3973" y="2385"/>
                <a:ext cx="37" cy="72"/>
              </a:xfrm>
              <a:custGeom>
                <a:avLst/>
                <a:gdLst>
                  <a:gd name="T0" fmla="*/ 0 w 14"/>
                  <a:gd name="T1" fmla="*/ 27 h 27"/>
                  <a:gd name="T2" fmla="*/ 0 w 14"/>
                  <a:gd name="T3" fmla="*/ 27 h 27"/>
                  <a:gd name="T4" fmla="*/ 0 w 14"/>
                  <a:gd name="T5" fmla="*/ 26 h 27"/>
                  <a:gd name="T6" fmla="*/ 13 w 14"/>
                  <a:gd name="T7" fmla="*/ 0 h 27"/>
                  <a:gd name="T8" fmla="*/ 14 w 14"/>
                  <a:gd name="T9" fmla="*/ 0 h 27"/>
                  <a:gd name="T10" fmla="*/ 14 w 14"/>
                  <a:gd name="T11" fmla="*/ 0 h 27"/>
                  <a:gd name="T12" fmla="*/ 0 w 14"/>
                  <a:gd name="T13" fmla="*/ 26 h 27"/>
                  <a:gd name="T14" fmla="*/ 0 w 14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4" name="Freeform 37453"/>
              <p:cNvSpPr>
                <a:spLocks/>
              </p:cNvSpPr>
              <p:nvPr/>
            </p:nvSpPr>
            <p:spPr bwMode="auto">
              <a:xfrm>
                <a:off x="3924" y="2317"/>
                <a:ext cx="190" cy="84"/>
              </a:xfrm>
              <a:custGeom>
                <a:avLst/>
                <a:gdLst>
                  <a:gd name="T0" fmla="*/ 0 w 71"/>
                  <a:gd name="T1" fmla="*/ 31 h 31"/>
                  <a:gd name="T2" fmla="*/ 0 w 71"/>
                  <a:gd name="T3" fmla="*/ 30 h 31"/>
                  <a:gd name="T4" fmla="*/ 0 w 71"/>
                  <a:gd name="T5" fmla="*/ 30 h 31"/>
                  <a:gd name="T6" fmla="*/ 70 w 71"/>
                  <a:gd name="T7" fmla="*/ 0 h 31"/>
                  <a:gd name="T8" fmla="*/ 71 w 71"/>
                  <a:gd name="T9" fmla="*/ 0 h 31"/>
                  <a:gd name="T10" fmla="*/ 70 w 71"/>
                  <a:gd name="T11" fmla="*/ 1 h 31"/>
                  <a:gd name="T12" fmla="*/ 0 w 71"/>
                  <a:gd name="T13" fmla="*/ 30 h 31"/>
                  <a:gd name="T14" fmla="*/ 0 w 71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31">
                    <a:moveTo>
                      <a:pt x="0" y="31"/>
                    </a:moveTo>
                    <a:cubicBezTo>
                      <a:pt x="0" y="31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1" y="0"/>
                      <a:pt x="71" y="0"/>
                    </a:cubicBezTo>
                    <a:cubicBezTo>
                      <a:pt x="71" y="0"/>
                      <a:pt x="71" y="1"/>
                      <a:pt x="70" y="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5" name="Freeform 37454"/>
              <p:cNvSpPr>
                <a:spLocks/>
              </p:cNvSpPr>
              <p:nvPr/>
            </p:nvSpPr>
            <p:spPr bwMode="auto">
              <a:xfrm>
                <a:off x="4045" y="2237"/>
                <a:ext cx="53" cy="97"/>
              </a:xfrm>
              <a:custGeom>
                <a:avLst/>
                <a:gdLst>
                  <a:gd name="T0" fmla="*/ 19 w 20"/>
                  <a:gd name="T1" fmla="*/ 36 h 36"/>
                  <a:gd name="T2" fmla="*/ 19 w 20"/>
                  <a:gd name="T3" fmla="*/ 35 h 36"/>
                  <a:gd name="T4" fmla="*/ 0 w 20"/>
                  <a:gd name="T5" fmla="*/ 0 h 36"/>
                  <a:gd name="T6" fmla="*/ 0 w 20"/>
                  <a:gd name="T7" fmla="*/ 0 h 36"/>
                  <a:gd name="T8" fmla="*/ 1 w 20"/>
                  <a:gd name="T9" fmla="*/ 0 h 36"/>
                  <a:gd name="T10" fmla="*/ 20 w 20"/>
                  <a:gd name="T11" fmla="*/ 35 h 36"/>
                  <a:gd name="T12" fmla="*/ 20 w 20"/>
                  <a:gd name="T13" fmla="*/ 36 h 36"/>
                  <a:gd name="T14" fmla="*/ 19 w 20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36"/>
                    </a:moveTo>
                    <a:cubicBezTo>
                      <a:pt x="19" y="36"/>
                      <a:pt x="19" y="36"/>
                      <a:pt x="19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ubicBezTo>
                      <a:pt x="20" y="36"/>
                      <a:pt x="19" y="36"/>
                      <a:pt x="19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6" name="Freeform 37455"/>
              <p:cNvSpPr>
                <a:spLocks/>
              </p:cNvSpPr>
              <p:nvPr/>
            </p:nvSpPr>
            <p:spPr bwMode="auto">
              <a:xfrm>
                <a:off x="4039" y="2129"/>
                <a:ext cx="75" cy="191"/>
              </a:xfrm>
              <a:custGeom>
                <a:avLst/>
                <a:gdLst>
                  <a:gd name="T0" fmla="*/ 27 w 28"/>
                  <a:gd name="T1" fmla="*/ 71 h 71"/>
                  <a:gd name="T2" fmla="*/ 27 w 28"/>
                  <a:gd name="T3" fmla="*/ 70 h 71"/>
                  <a:gd name="T4" fmla="*/ 1 w 28"/>
                  <a:gd name="T5" fmla="*/ 1 h 71"/>
                  <a:gd name="T6" fmla="*/ 1 w 28"/>
                  <a:gd name="T7" fmla="*/ 0 h 71"/>
                  <a:gd name="T8" fmla="*/ 1 w 28"/>
                  <a:gd name="T9" fmla="*/ 1 h 71"/>
                  <a:gd name="T10" fmla="*/ 28 w 28"/>
                  <a:gd name="T11" fmla="*/ 70 h 71"/>
                  <a:gd name="T12" fmla="*/ 27 w 28"/>
                  <a:gd name="T13" fmla="*/ 71 h 71"/>
                  <a:gd name="T14" fmla="*/ 27 w 28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1">
                    <a:moveTo>
                      <a:pt x="27" y="71"/>
                    </a:moveTo>
                    <a:cubicBezTo>
                      <a:pt x="27" y="71"/>
                      <a:pt x="27" y="71"/>
                      <a:pt x="27" y="7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8" y="71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7" name="Freeform 37456"/>
              <p:cNvSpPr>
                <a:spLocks/>
              </p:cNvSpPr>
              <p:nvPr/>
            </p:nvSpPr>
            <p:spPr bwMode="auto">
              <a:xfrm>
                <a:off x="4007" y="1962"/>
                <a:ext cx="67" cy="116"/>
              </a:xfrm>
              <a:custGeom>
                <a:avLst/>
                <a:gdLst>
                  <a:gd name="T0" fmla="*/ 25 w 25"/>
                  <a:gd name="T1" fmla="*/ 43 h 43"/>
                  <a:gd name="T2" fmla="*/ 24 w 25"/>
                  <a:gd name="T3" fmla="*/ 43 h 43"/>
                  <a:gd name="T4" fmla="*/ 0 w 25"/>
                  <a:gd name="T5" fmla="*/ 1 h 43"/>
                  <a:gd name="T6" fmla="*/ 0 w 25"/>
                  <a:gd name="T7" fmla="*/ 0 h 43"/>
                  <a:gd name="T8" fmla="*/ 0 w 25"/>
                  <a:gd name="T9" fmla="*/ 0 h 43"/>
                  <a:gd name="T10" fmla="*/ 25 w 25"/>
                  <a:gd name="T11" fmla="*/ 43 h 43"/>
                  <a:gd name="T12" fmla="*/ 25 w 25"/>
                  <a:gd name="T13" fmla="*/ 43 h 43"/>
                  <a:gd name="T14" fmla="*/ 25 w 25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3">
                    <a:moveTo>
                      <a:pt x="25" y="43"/>
                    </a:moveTo>
                    <a:cubicBezTo>
                      <a:pt x="25" y="43"/>
                      <a:pt x="25" y="43"/>
                      <a:pt x="24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8" name="Freeform 37457"/>
              <p:cNvSpPr>
                <a:spLocks/>
              </p:cNvSpPr>
              <p:nvPr/>
            </p:nvSpPr>
            <p:spPr bwMode="auto">
              <a:xfrm>
                <a:off x="3930" y="1876"/>
                <a:ext cx="126" cy="132"/>
              </a:xfrm>
              <a:custGeom>
                <a:avLst/>
                <a:gdLst>
                  <a:gd name="T0" fmla="*/ 0 w 47"/>
                  <a:gd name="T1" fmla="*/ 49 h 49"/>
                  <a:gd name="T2" fmla="*/ 0 w 47"/>
                  <a:gd name="T3" fmla="*/ 49 h 49"/>
                  <a:gd name="T4" fmla="*/ 0 w 47"/>
                  <a:gd name="T5" fmla="*/ 49 h 49"/>
                  <a:gd name="T6" fmla="*/ 47 w 47"/>
                  <a:gd name="T7" fmla="*/ 0 h 49"/>
                  <a:gd name="T8" fmla="*/ 47 w 47"/>
                  <a:gd name="T9" fmla="*/ 0 h 49"/>
                  <a:gd name="T10" fmla="*/ 47 w 47"/>
                  <a:gd name="T11" fmla="*/ 1 h 49"/>
                  <a:gd name="T12" fmla="*/ 0 w 47"/>
                  <a:gd name="T13" fmla="*/ 49 h 49"/>
                  <a:gd name="T14" fmla="*/ 0 w 47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0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1"/>
                      <a:pt x="47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29" name="Freeform 37458"/>
              <p:cNvSpPr>
                <a:spLocks/>
              </p:cNvSpPr>
              <p:nvPr/>
            </p:nvSpPr>
            <p:spPr bwMode="auto">
              <a:xfrm>
                <a:off x="3855" y="1857"/>
                <a:ext cx="91" cy="183"/>
              </a:xfrm>
              <a:custGeom>
                <a:avLst/>
                <a:gdLst>
                  <a:gd name="T0" fmla="*/ 0 w 34"/>
                  <a:gd name="T1" fmla="*/ 68 h 68"/>
                  <a:gd name="T2" fmla="*/ 0 w 34"/>
                  <a:gd name="T3" fmla="*/ 68 h 68"/>
                  <a:gd name="T4" fmla="*/ 0 w 34"/>
                  <a:gd name="T5" fmla="*/ 68 h 68"/>
                  <a:gd name="T6" fmla="*/ 33 w 34"/>
                  <a:gd name="T7" fmla="*/ 0 h 68"/>
                  <a:gd name="T8" fmla="*/ 33 w 34"/>
                  <a:gd name="T9" fmla="*/ 0 h 68"/>
                  <a:gd name="T10" fmla="*/ 33 w 34"/>
                  <a:gd name="T11" fmla="*/ 1 h 68"/>
                  <a:gd name="T12" fmla="*/ 0 w 34"/>
                  <a:gd name="T13" fmla="*/ 68 h 68"/>
                  <a:gd name="T14" fmla="*/ 0 w 3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8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0" name="Freeform 37459"/>
              <p:cNvSpPr>
                <a:spLocks/>
              </p:cNvSpPr>
              <p:nvPr/>
            </p:nvSpPr>
            <p:spPr bwMode="auto">
              <a:xfrm>
                <a:off x="3855" y="1914"/>
                <a:ext cx="75" cy="183"/>
              </a:xfrm>
              <a:custGeom>
                <a:avLst/>
                <a:gdLst>
                  <a:gd name="T0" fmla="*/ 28 w 28"/>
                  <a:gd name="T1" fmla="*/ 68 h 68"/>
                  <a:gd name="T2" fmla="*/ 27 w 28"/>
                  <a:gd name="T3" fmla="*/ 68 h 68"/>
                  <a:gd name="T4" fmla="*/ 0 w 28"/>
                  <a:gd name="T5" fmla="*/ 1 h 68"/>
                  <a:gd name="T6" fmla="*/ 0 w 28"/>
                  <a:gd name="T7" fmla="*/ 0 h 68"/>
                  <a:gd name="T8" fmla="*/ 1 w 28"/>
                  <a:gd name="T9" fmla="*/ 1 h 68"/>
                  <a:gd name="T10" fmla="*/ 28 w 28"/>
                  <a:gd name="T11" fmla="*/ 68 h 68"/>
                  <a:gd name="T12" fmla="*/ 28 w 28"/>
                  <a:gd name="T13" fmla="*/ 68 h 68"/>
                  <a:gd name="T14" fmla="*/ 28 w 28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68">
                    <a:moveTo>
                      <a:pt x="28" y="68"/>
                    </a:moveTo>
                    <a:cubicBezTo>
                      <a:pt x="27" y="68"/>
                      <a:pt x="27" y="68"/>
                      <a:pt x="27" y="6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1" name="Freeform 37460"/>
              <p:cNvSpPr>
                <a:spLocks/>
              </p:cNvSpPr>
              <p:nvPr/>
            </p:nvSpPr>
            <p:spPr bwMode="auto">
              <a:xfrm>
                <a:off x="3855" y="1997"/>
                <a:ext cx="80" cy="43"/>
              </a:xfrm>
              <a:custGeom>
                <a:avLst/>
                <a:gdLst>
                  <a:gd name="T0" fmla="*/ 0 w 30"/>
                  <a:gd name="T1" fmla="*/ 16 h 16"/>
                  <a:gd name="T2" fmla="*/ 0 w 30"/>
                  <a:gd name="T3" fmla="*/ 16 h 16"/>
                  <a:gd name="T4" fmla="*/ 0 w 30"/>
                  <a:gd name="T5" fmla="*/ 16 h 16"/>
                  <a:gd name="T6" fmla="*/ 30 w 30"/>
                  <a:gd name="T7" fmla="*/ 0 h 16"/>
                  <a:gd name="T8" fmla="*/ 30 w 30"/>
                  <a:gd name="T9" fmla="*/ 0 h 16"/>
                  <a:gd name="T10" fmla="*/ 30 w 30"/>
                  <a:gd name="T11" fmla="*/ 0 h 16"/>
                  <a:gd name="T12" fmla="*/ 0 w 30"/>
                  <a:gd name="T13" fmla="*/ 16 h 16"/>
                  <a:gd name="T14" fmla="*/ 0 w 30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2" name="Freeform 37461"/>
              <p:cNvSpPr>
                <a:spLocks/>
              </p:cNvSpPr>
              <p:nvPr/>
            </p:nvSpPr>
            <p:spPr bwMode="auto">
              <a:xfrm>
                <a:off x="3935" y="1962"/>
                <a:ext cx="72" cy="35"/>
              </a:xfrm>
              <a:custGeom>
                <a:avLst/>
                <a:gdLst>
                  <a:gd name="T0" fmla="*/ 0 w 27"/>
                  <a:gd name="T1" fmla="*/ 13 h 13"/>
                  <a:gd name="T2" fmla="*/ 0 w 27"/>
                  <a:gd name="T3" fmla="*/ 13 h 13"/>
                  <a:gd name="T4" fmla="*/ 0 w 27"/>
                  <a:gd name="T5" fmla="*/ 13 h 13"/>
                  <a:gd name="T6" fmla="*/ 27 w 27"/>
                  <a:gd name="T7" fmla="*/ 0 h 13"/>
                  <a:gd name="T8" fmla="*/ 27 w 27"/>
                  <a:gd name="T9" fmla="*/ 0 h 13"/>
                  <a:gd name="T10" fmla="*/ 27 w 27"/>
                  <a:gd name="T11" fmla="*/ 1 h 13"/>
                  <a:gd name="T12" fmla="*/ 0 w 27"/>
                  <a:gd name="T13" fmla="*/ 13 h 13"/>
                  <a:gd name="T14" fmla="*/ 0 w 2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3" name="Freeform 37462"/>
              <p:cNvSpPr>
                <a:spLocks/>
              </p:cNvSpPr>
              <p:nvPr/>
            </p:nvSpPr>
            <p:spPr bwMode="auto">
              <a:xfrm>
                <a:off x="3935" y="1873"/>
                <a:ext cx="59" cy="183"/>
              </a:xfrm>
              <a:custGeom>
                <a:avLst/>
                <a:gdLst>
                  <a:gd name="T0" fmla="*/ 22 w 22"/>
                  <a:gd name="T1" fmla="*/ 68 h 68"/>
                  <a:gd name="T2" fmla="*/ 21 w 22"/>
                  <a:gd name="T3" fmla="*/ 68 h 68"/>
                  <a:gd name="T4" fmla="*/ 0 w 22"/>
                  <a:gd name="T5" fmla="*/ 1 h 68"/>
                  <a:gd name="T6" fmla="*/ 1 w 22"/>
                  <a:gd name="T7" fmla="*/ 0 h 68"/>
                  <a:gd name="T8" fmla="*/ 1 w 22"/>
                  <a:gd name="T9" fmla="*/ 1 h 68"/>
                  <a:gd name="T10" fmla="*/ 22 w 22"/>
                  <a:gd name="T11" fmla="*/ 68 h 68"/>
                  <a:gd name="T12" fmla="*/ 22 w 22"/>
                  <a:gd name="T13" fmla="*/ 68 h 68"/>
                  <a:gd name="T14" fmla="*/ 22 w 22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68">
                    <a:moveTo>
                      <a:pt x="22" y="68"/>
                    </a:moveTo>
                    <a:cubicBezTo>
                      <a:pt x="21" y="68"/>
                      <a:pt x="21" y="68"/>
                      <a:pt x="21" y="6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4" name="Freeform 37463"/>
              <p:cNvSpPr>
                <a:spLocks/>
              </p:cNvSpPr>
              <p:nvPr/>
            </p:nvSpPr>
            <p:spPr bwMode="auto">
              <a:xfrm>
                <a:off x="3863" y="1857"/>
                <a:ext cx="83" cy="194"/>
              </a:xfrm>
              <a:custGeom>
                <a:avLst/>
                <a:gdLst>
                  <a:gd name="T0" fmla="*/ 0 w 31"/>
                  <a:gd name="T1" fmla="*/ 72 h 72"/>
                  <a:gd name="T2" fmla="*/ 0 w 31"/>
                  <a:gd name="T3" fmla="*/ 72 h 72"/>
                  <a:gd name="T4" fmla="*/ 0 w 31"/>
                  <a:gd name="T5" fmla="*/ 72 h 72"/>
                  <a:gd name="T6" fmla="*/ 30 w 31"/>
                  <a:gd name="T7" fmla="*/ 0 h 72"/>
                  <a:gd name="T8" fmla="*/ 30 w 31"/>
                  <a:gd name="T9" fmla="*/ 0 h 72"/>
                  <a:gd name="T10" fmla="*/ 30 w 31"/>
                  <a:gd name="T11" fmla="*/ 1 h 72"/>
                  <a:gd name="T12" fmla="*/ 0 w 31"/>
                  <a:gd name="T13" fmla="*/ 72 h 72"/>
                  <a:gd name="T14" fmla="*/ 0 w 31"/>
                  <a:gd name="T1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72">
                    <a:moveTo>
                      <a:pt x="0" y="72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1"/>
                      <a:pt x="30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5" name="Freeform 37464"/>
              <p:cNvSpPr>
                <a:spLocks/>
              </p:cNvSpPr>
              <p:nvPr/>
            </p:nvSpPr>
            <p:spPr bwMode="auto">
              <a:xfrm>
                <a:off x="4007" y="1838"/>
                <a:ext cx="123" cy="127"/>
              </a:xfrm>
              <a:custGeom>
                <a:avLst/>
                <a:gdLst>
                  <a:gd name="T0" fmla="*/ 0 w 46"/>
                  <a:gd name="T1" fmla="*/ 47 h 47"/>
                  <a:gd name="T2" fmla="*/ 0 w 46"/>
                  <a:gd name="T3" fmla="*/ 47 h 47"/>
                  <a:gd name="T4" fmla="*/ 0 w 46"/>
                  <a:gd name="T5" fmla="*/ 46 h 47"/>
                  <a:gd name="T6" fmla="*/ 45 w 46"/>
                  <a:gd name="T7" fmla="*/ 0 h 47"/>
                  <a:gd name="T8" fmla="*/ 46 w 46"/>
                  <a:gd name="T9" fmla="*/ 0 h 47"/>
                  <a:gd name="T10" fmla="*/ 46 w 46"/>
                  <a:gd name="T11" fmla="*/ 0 h 47"/>
                  <a:gd name="T12" fmla="*/ 0 w 46"/>
                  <a:gd name="T13" fmla="*/ 47 h 47"/>
                  <a:gd name="T14" fmla="*/ 0 w 4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6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6" name="Freeform 37465"/>
              <p:cNvSpPr>
                <a:spLocks/>
              </p:cNvSpPr>
              <p:nvPr/>
            </p:nvSpPr>
            <p:spPr bwMode="auto">
              <a:xfrm>
                <a:off x="3935" y="1873"/>
                <a:ext cx="91" cy="175"/>
              </a:xfrm>
              <a:custGeom>
                <a:avLst/>
                <a:gdLst>
                  <a:gd name="T0" fmla="*/ 33 w 34"/>
                  <a:gd name="T1" fmla="*/ 65 h 65"/>
                  <a:gd name="T2" fmla="*/ 33 w 34"/>
                  <a:gd name="T3" fmla="*/ 65 h 65"/>
                  <a:gd name="T4" fmla="*/ 0 w 34"/>
                  <a:gd name="T5" fmla="*/ 1 h 65"/>
                  <a:gd name="T6" fmla="*/ 1 w 34"/>
                  <a:gd name="T7" fmla="*/ 0 h 65"/>
                  <a:gd name="T8" fmla="*/ 1 w 34"/>
                  <a:gd name="T9" fmla="*/ 1 h 65"/>
                  <a:gd name="T10" fmla="*/ 34 w 34"/>
                  <a:gd name="T11" fmla="*/ 64 h 65"/>
                  <a:gd name="T12" fmla="*/ 33 w 34"/>
                  <a:gd name="T13" fmla="*/ 65 h 65"/>
                  <a:gd name="T14" fmla="*/ 33 w 34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65">
                    <a:moveTo>
                      <a:pt x="33" y="65"/>
                    </a:moveTo>
                    <a:cubicBezTo>
                      <a:pt x="33" y="65"/>
                      <a:pt x="33" y="65"/>
                      <a:pt x="33" y="6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5"/>
                      <a:pt x="34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7" name="Freeform 37466"/>
              <p:cNvSpPr>
                <a:spLocks/>
              </p:cNvSpPr>
              <p:nvPr/>
            </p:nvSpPr>
            <p:spPr bwMode="auto">
              <a:xfrm>
                <a:off x="3935" y="1873"/>
                <a:ext cx="72" cy="175"/>
              </a:xfrm>
              <a:custGeom>
                <a:avLst/>
                <a:gdLst>
                  <a:gd name="T0" fmla="*/ 26 w 27"/>
                  <a:gd name="T1" fmla="*/ 65 h 65"/>
                  <a:gd name="T2" fmla="*/ 26 w 27"/>
                  <a:gd name="T3" fmla="*/ 65 h 65"/>
                  <a:gd name="T4" fmla="*/ 0 w 27"/>
                  <a:gd name="T5" fmla="*/ 1 h 65"/>
                  <a:gd name="T6" fmla="*/ 1 w 27"/>
                  <a:gd name="T7" fmla="*/ 0 h 65"/>
                  <a:gd name="T8" fmla="*/ 1 w 27"/>
                  <a:gd name="T9" fmla="*/ 1 h 65"/>
                  <a:gd name="T10" fmla="*/ 26 w 27"/>
                  <a:gd name="T11" fmla="*/ 65 h 65"/>
                  <a:gd name="T12" fmla="*/ 26 w 27"/>
                  <a:gd name="T13" fmla="*/ 65 h 65"/>
                  <a:gd name="T14" fmla="*/ 26 w 27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65">
                    <a:moveTo>
                      <a:pt x="26" y="65"/>
                    </a:moveTo>
                    <a:cubicBezTo>
                      <a:pt x="26" y="65"/>
                      <a:pt x="26" y="65"/>
                      <a:pt x="26" y="6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8" name="Freeform 37467"/>
              <p:cNvSpPr>
                <a:spLocks/>
              </p:cNvSpPr>
              <p:nvPr/>
            </p:nvSpPr>
            <p:spPr bwMode="auto">
              <a:xfrm>
                <a:off x="3863" y="2048"/>
                <a:ext cx="131" cy="8"/>
              </a:xfrm>
              <a:custGeom>
                <a:avLst/>
                <a:gdLst>
                  <a:gd name="T0" fmla="*/ 49 w 49"/>
                  <a:gd name="T1" fmla="*/ 3 h 3"/>
                  <a:gd name="T2" fmla="*/ 49 w 49"/>
                  <a:gd name="T3" fmla="*/ 3 h 3"/>
                  <a:gd name="T4" fmla="*/ 0 w 49"/>
                  <a:gd name="T5" fmla="*/ 1 h 3"/>
                  <a:gd name="T6" fmla="*/ 0 w 49"/>
                  <a:gd name="T7" fmla="*/ 1 h 3"/>
                  <a:gd name="T8" fmla="*/ 0 w 49"/>
                  <a:gd name="T9" fmla="*/ 0 h 3"/>
                  <a:gd name="T10" fmla="*/ 49 w 49"/>
                  <a:gd name="T11" fmla="*/ 2 h 3"/>
                  <a:gd name="T12" fmla="*/ 49 w 49"/>
                  <a:gd name="T13" fmla="*/ 3 h 3"/>
                  <a:gd name="T14" fmla="*/ 49 w 4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">
                    <a:moveTo>
                      <a:pt x="49" y="3"/>
                    </a:moveTo>
                    <a:cubicBezTo>
                      <a:pt x="49" y="3"/>
                      <a:pt x="49" y="3"/>
                      <a:pt x="49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39" name="Freeform 37468"/>
              <p:cNvSpPr>
                <a:spLocks/>
              </p:cNvSpPr>
              <p:nvPr/>
            </p:nvSpPr>
            <p:spPr bwMode="auto">
              <a:xfrm>
                <a:off x="3855" y="2040"/>
                <a:ext cx="139" cy="16"/>
              </a:xfrm>
              <a:custGeom>
                <a:avLst/>
                <a:gdLst>
                  <a:gd name="T0" fmla="*/ 52 w 52"/>
                  <a:gd name="T1" fmla="*/ 6 h 6"/>
                  <a:gd name="T2" fmla="*/ 52 w 52"/>
                  <a:gd name="T3" fmla="*/ 6 h 6"/>
                  <a:gd name="T4" fmla="*/ 0 w 52"/>
                  <a:gd name="T5" fmla="*/ 0 h 6"/>
                  <a:gd name="T6" fmla="*/ 0 w 52"/>
                  <a:gd name="T7" fmla="*/ 0 h 6"/>
                  <a:gd name="T8" fmla="*/ 0 w 52"/>
                  <a:gd name="T9" fmla="*/ 0 h 6"/>
                  <a:gd name="T10" fmla="*/ 52 w 52"/>
                  <a:gd name="T11" fmla="*/ 5 h 6"/>
                  <a:gd name="T12" fmla="*/ 52 w 52"/>
                  <a:gd name="T13" fmla="*/ 6 h 6"/>
                  <a:gd name="T14" fmla="*/ 52 w 5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">
                    <a:moveTo>
                      <a:pt x="52" y="6"/>
                    </a:moveTo>
                    <a:cubicBezTo>
                      <a:pt x="52" y="6"/>
                      <a:pt x="52" y="6"/>
                      <a:pt x="5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0" name="Freeform 37469"/>
              <p:cNvSpPr>
                <a:spLocks/>
              </p:cNvSpPr>
              <p:nvPr/>
            </p:nvSpPr>
            <p:spPr bwMode="auto">
              <a:xfrm>
                <a:off x="4007" y="2204"/>
                <a:ext cx="78" cy="181"/>
              </a:xfrm>
              <a:custGeom>
                <a:avLst/>
                <a:gdLst>
                  <a:gd name="T0" fmla="*/ 1 w 29"/>
                  <a:gd name="T1" fmla="*/ 67 h 67"/>
                  <a:gd name="T2" fmla="*/ 1 w 29"/>
                  <a:gd name="T3" fmla="*/ 67 h 67"/>
                  <a:gd name="T4" fmla="*/ 0 w 29"/>
                  <a:gd name="T5" fmla="*/ 67 h 67"/>
                  <a:gd name="T6" fmla="*/ 29 w 29"/>
                  <a:gd name="T7" fmla="*/ 0 h 67"/>
                  <a:gd name="T8" fmla="*/ 29 w 29"/>
                  <a:gd name="T9" fmla="*/ 0 h 67"/>
                  <a:gd name="T10" fmla="*/ 29 w 29"/>
                  <a:gd name="T11" fmla="*/ 1 h 67"/>
                  <a:gd name="T12" fmla="*/ 1 w 29"/>
                  <a:gd name="T13" fmla="*/ 67 h 67"/>
                  <a:gd name="T14" fmla="*/ 1 w 2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67">
                    <a:moveTo>
                      <a:pt x="1" y="67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1" name="Freeform 37470"/>
              <p:cNvSpPr>
                <a:spLocks/>
              </p:cNvSpPr>
              <p:nvPr/>
            </p:nvSpPr>
            <p:spPr bwMode="auto">
              <a:xfrm>
                <a:off x="3940" y="2317"/>
                <a:ext cx="174" cy="70"/>
              </a:xfrm>
              <a:custGeom>
                <a:avLst/>
                <a:gdLst>
                  <a:gd name="T0" fmla="*/ 0 w 65"/>
                  <a:gd name="T1" fmla="*/ 26 h 26"/>
                  <a:gd name="T2" fmla="*/ 0 w 65"/>
                  <a:gd name="T3" fmla="*/ 25 h 26"/>
                  <a:gd name="T4" fmla="*/ 0 w 65"/>
                  <a:gd name="T5" fmla="*/ 25 h 26"/>
                  <a:gd name="T6" fmla="*/ 64 w 65"/>
                  <a:gd name="T7" fmla="*/ 0 h 26"/>
                  <a:gd name="T8" fmla="*/ 65 w 65"/>
                  <a:gd name="T9" fmla="*/ 0 h 26"/>
                  <a:gd name="T10" fmla="*/ 64 w 65"/>
                  <a:gd name="T11" fmla="*/ 1 h 26"/>
                  <a:gd name="T12" fmla="*/ 0 w 65"/>
                  <a:gd name="T13" fmla="*/ 26 h 26"/>
                  <a:gd name="T14" fmla="*/ 0 w 6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0" y="26"/>
                    </a:moveTo>
                    <a:cubicBezTo>
                      <a:pt x="0" y="26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4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2" name="Freeform 37471"/>
              <p:cNvSpPr>
                <a:spLocks/>
              </p:cNvSpPr>
              <p:nvPr/>
            </p:nvSpPr>
            <p:spPr bwMode="auto">
              <a:xfrm>
                <a:off x="3924" y="2331"/>
                <a:ext cx="174" cy="70"/>
              </a:xfrm>
              <a:custGeom>
                <a:avLst/>
                <a:gdLst>
                  <a:gd name="T0" fmla="*/ 0 w 65"/>
                  <a:gd name="T1" fmla="*/ 26 h 26"/>
                  <a:gd name="T2" fmla="*/ 0 w 65"/>
                  <a:gd name="T3" fmla="*/ 25 h 26"/>
                  <a:gd name="T4" fmla="*/ 0 w 65"/>
                  <a:gd name="T5" fmla="*/ 25 h 26"/>
                  <a:gd name="T6" fmla="*/ 64 w 65"/>
                  <a:gd name="T7" fmla="*/ 0 h 26"/>
                  <a:gd name="T8" fmla="*/ 65 w 65"/>
                  <a:gd name="T9" fmla="*/ 0 h 26"/>
                  <a:gd name="T10" fmla="*/ 65 w 65"/>
                  <a:gd name="T11" fmla="*/ 1 h 26"/>
                  <a:gd name="T12" fmla="*/ 0 w 65"/>
                  <a:gd name="T13" fmla="*/ 25 h 26"/>
                  <a:gd name="T14" fmla="*/ 0 w 6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0" y="26"/>
                    </a:move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5" y="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3" name="Freeform 37472"/>
              <p:cNvSpPr>
                <a:spLocks/>
              </p:cNvSpPr>
              <p:nvPr/>
            </p:nvSpPr>
            <p:spPr bwMode="auto">
              <a:xfrm>
                <a:off x="4007" y="2323"/>
                <a:ext cx="75" cy="62"/>
              </a:xfrm>
              <a:custGeom>
                <a:avLst/>
                <a:gdLst>
                  <a:gd name="T0" fmla="*/ 1 w 28"/>
                  <a:gd name="T1" fmla="*/ 23 h 23"/>
                  <a:gd name="T2" fmla="*/ 1 w 28"/>
                  <a:gd name="T3" fmla="*/ 23 h 23"/>
                  <a:gd name="T4" fmla="*/ 1 w 28"/>
                  <a:gd name="T5" fmla="*/ 23 h 23"/>
                  <a:gd name="T6" fmla="*/ 27 w 28"/>
                  <a:gd name="T7" fmla="*/ 0 h 23"/>
                  <a:gd name="T8" fmla="*/ 28 w 28"/>
                  <a:gd name="T9" fmla="*/ 0 h 23"/>
                  <a:gd name="T10" fmla="*/ 28 w 28"/>
                  <a:gd name="T11" fmla="*/ 1 h 23"/>
                  <a:gd name="T12" fmla="*/ 1 w 28"/>
                  <a:gd name="T13" fmla="*/ 23 h 23"/>
                  <a:gd name="T14" fmla="*/ 1 w 2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4" name="Freeform 37473"/>
              <p:cNvSpPr>
                <a:spLocks/>
              </p:cNvSpPr>
              <p:nvPr/>
            </p:nvSpPr>
            <p:spPr bwMode="auto">
              <a:xfrm>
                <a:off x="3922" y="2331"/>
                <a:ext cx="176" cy="161"/>
              </a:xfrm>
              <a:custGeom>
                <a:avLst/>
                <a:gdLst>
                  <a:gd name="T0" fmla="*/ 1 w 66"/>
                  <a:gd name="T1" fmla="*/ 60 h 60"/>
                  <a:gd name="T2" fmla="*/ 1 w 66"/>
                  <a:gd name="T3" fmla="*/ 60 h 60"/>
                  <a:gd name="T4" fmla="*/ 1 w 66"/>
                  <a:gd name="T5" fmla="*/ 60 h 60"/>
                  <a:gd name="T6" fmla="*/ 65 w 66"/>
                  <a:gd name="T7" fmla="*/ 0 h 60"/>
                  <a:gd name="T8" fmla="*/ 66 w 66"/>
                  <a:gd name="T9" fmla="*/ 0 h 60"/>
                  <a:gd name="T10" fmla="*/ 66 w 66"/>
                  <a:gd name="T11" fmla="*/ 1 h 60"/>
                  <a:gd name="T12" fmla="*/ 1 w 66"/>
                  <a:gd name="T13" fmla="*/ 60 h 60"/>
                  <a:gd name="T14" fmla="*/ 1 w 66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60"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1" y="6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5" name="Freeform 37474"/>
              <p:cNvSpPr>
                <a:spLocks/>
              </p:cNvSpPr>
              <p:nvPr/>
            </p:nvSpPr>
            <p:spPr bwMode="auto">
              <a:xfrm>
                <a:off x="3922" y="2379"/>
                <a:ext cx="120" cy="113"/>
              </a:xfrm>
              <a:custGeom>
                <a:avLst/>
                <a:gdLst>
                  <a:gd name="T0" fmla="*/ 1 w 45"/>
                  <a:gd name="T1" fmla="*/ 42 h 42"/>
                  <a:gd name="T2" fmla="*/ 1 w 45"/>
                  <a:gd name="T3" fmla="*/ 42 h 42"/>
                  <a:gd name="T4" fmla="*/ 1 w 45"/>
                  <a:gd name="T5" fmla="*/ 42 h 42"/>
                  <a:gd name="T6" fmla="*/ 45 w 45"/>
                  <a:gd name="T7" fmla="*/ 0 h 42"/>
                  <a:gd name="T8" fmla="*/ 45 w 45"/>
                  <a:gd name="T9" fmla="*/ 0 h 42"/>
                  <a:gd name="T10" fmla="*/ 45 w 45"/>
                  <a:gd name="T11" fmla="*/ 0 h 42"/>
                  <a:gd name="T12" fmla="*/ 1 w 45"/>
                  <a:gd name="T13" fmla="*/ 42 h 42"/>
                  <a:gd name="T14" fmla="*/ 1 w 45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2">
                    <a:moveTo>
                      <a:pt x="1" y="42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1" y="4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6" name="Freeform 37475"/>
              <p:cNvSpPr>
                <a:spLocks/>
              </p:cNvSpPr>
              <p:nvPr/>
            </p:nvSpPr>
            <p:spPr bwMode="auto">
              <a:xfrm>
                <a:off x="3940" y="2379"/>
                <a:ext cx="102" cy="8"/>
              </a:xfrm>
              <a:custGeom>
                <a:avLst/>
                <a:gdLst>
                  <a:gd name="T0" fmla="*/ 0 w 38"/>
                  <a:gd name="T1" fmla="*/ 3 h 3"/>
                  <a:gd name="T2" fmla="*/ 0 w 38"/>
                  <a:gd name="T3" fmla="*/ 2 h 3"/>
                  <a:gd name="T4" fmla="*/ 0 w 38"/>
                  <a:gd name="T5" fmla="*/ 2 h 3"/>
                  <a:gd name="T6" fmla="*/ 38 w 38"/>
                  <a:gd name="T7" fmla="*/ 0 h 3"/>
                  <a:gd name="T8" fmla="*/ 38 w 38"/>
                  <a:gd name="T9" fmla="*/ 0 h 3"/>
                  <a:gd name="T10" fmla="*/ 38 w 38"/>
                  <a:gd name="T11" fmla="*/ 0 h 3"/>
                  <a:gd name="T12" fmla="*/ 0 w 38"/>
                  <a:gd name="T13" fmla="*/ 3 h 3"/>
                  <a:gd name="T14" fmla="*/ 0 w 3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7" name="Freeform 37476"/>
              <p:cNvSpPr>
                <a:spLocks/>
              </p:cNvSpPr>
              <p:nvPr/>
            </p:nvSpPr>
            <p:spPr bwMode="auto">
              <a:xfrm>
                <a:off x="3924" y="2323"/>
                <a:ext cx="158" cy="78"/>
              </a:xfrm>
              <a:custGeom>
                <a:avLst/>
                <a:gdLst>
                  <a:gd name="T0" fmla="*/ 0 w 59"/>
                  <a:gd name="T1" fmla="*/ 29 h 29"/>
                  <a:gd name="T2" fmla="*/ 0 w 59"/>
                  <a:gd name="T3" fmla="*/ 28 h 29"/>
                  <a:gd name="T4" fmla="*/ 0 w 59"/>
                  <a:gd name="T5" fmla="*/ 28 h 29"/>
                  <a:gd name="T6" fmla="*/ 58 w 59"/>
                  <a:gd name="T7" fmla="*/ 0 h 29"/>
                  <a:gd name="T8" fmla="*/ 59 w 59"/>
                  <a:gd name="T9" fmla="*/ 0 h 29"/>
                  <a:gd name="T10" fmla="*/ 59 w 59"/>
                  <a:gd name="T11" fmla="*/ 1 h 29"/>
                  <a:gd name="T12" fmla="*/ 0 w 59"/>
                  <a:gd name="T13" fmla="*/ 28 h 29"/>
                  <a:gd name="T14" fmla="*/ 0 w 5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1"/>
                      <a:pt x="59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8" name="Freeform 37477"/>
              <p:cNvSpPr>
                <a:spLocks/>
              </p:cNvSpPr>
              <p:nvPr/>
            </p:nvSpPr>
            <p:spPr bwMode="auto">
              <a:xfrm>
                <a:off x="4042" y="2204"/>
                <a:ext cx="43" cy="175"/>
              </a:xfrm>
              <a:custGeom>
                <a:avLst/>
                <a:gdLst>
                  <a:gd name="T0" fmla="*/ 0 w 16"/>
                  <a:gd name="T1" fmla="*/ 65 h 65"/>
                  <a:gd name="T2" fmla="*/ 0 w 16"/>
                  <a:gd name="T3" fmla="*/ 65 h 65"/>
                  <a:gd name="T4" fmla="*/ 0 w 16"/>
                  <a:gd name="T5" fmla="*/ 65 h 65"/>
                  <a:gd name="T6" fmla="*/ 16 w 16"/>
                  <a:gd name="T7" fmla="*/ 1 h 65"/>
                  <a:gd name="T8" fmla="*/ 16 w 16"/>
                  <a:gd name="T9" fmla="*/ 0 h 65"/>
                  <a:gd name="T10" fmla="*/ 16 w 16"/>
                  <a:gd name="T11" fmla="*/ 1 h 65"/>
                  <a:gd name="T12" fmla="*/ 0 w 16"/>
                  <a:gd name="T13" fmla="*/ 65 h 65"/>
                  <a:gd name="T14" fmla="*/ 0 w 1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5"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49" name="Freeform 37478"/>
              <p:cNvSpPr>
                <a:spLocks/>
              </p:cNvSpPr>
              <p:nvPr/>
            </p:nvSpPr>
            <p:spPr bwMode="auto">
              <a:xfrm>
                <a:off x="4042" y="2323"/>
                <a:ext cx="40" cy="56"/>
              </a:xfrm>
              <a:custGeom>
                <a:avLst/>
                <a:gdLst>
                  <a:gd name="T0" fmla="*/ 0 w 15"/>
                  <a:gd name="T1" fmla="*/ 21 h 21"/>
                  <a:gd name="T2" fmla="*/ 0 w 15"/>
                  <a:gd name="T3" fmla="*/ 21 h 21"/>
                  <a:gd name="T4" fmla="*/ 0 w 15"/>
                  <a:gd name="T5" fmla="*/ 21 h 21"/>
                  <a:gd name="T6" fmla="*/ 14 w 15"/>
                  <a:gd name="T7" fmla="*/ 0 h 21"/>
                  <a:gd name="T8" fmla="*/ 15 w 15"/>
                  <a:gd name="T9" fmla="*/ 0 h 21"/>
                  <a:gd name="T10" fmla="*/ 15 w 15"/>
                  <a:gd name="T11" fmla="*/ 1 h 21"/>
                  <a:gd name="T12" fmla="*/ 0 w 15"/>
                  <a:gd name="T13" fmla="*/ 21 h 21"/>
                  <a:gd name="T14" fmla="*/ 0 w 15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0" name="Freeform 37479"/>
              <p:cNvSpPr>
                <a:spLocks/>
              </p:cNvSpPr>
              <p:nvPr/>
            </p:nvSpPr>
            <p:spPr bwMode="auto">
              <a:xfrm>
                <a:off x="4080" y="2204"/>
                <a:ext cx="5" cy="121"/>
              </a:xfrm>
              <a:custGeom>
                <a:avLst/>
                <a:gdLst>
                  <a:gd name="T0" fmla="*/ 1 w 2"/>
                  <a:gd name="T1" fmla="*/ 45 h 45"/>
                  <a:gd name="T2" fmla="*/ 1 w 2"/>
                  <a:gd name="T3" fmla="*/ 45 h 45"/>
                  <a:gd name="T4" fmla="*/ 0 w 2"/>
                  <a:gd name="T5" fmla="*/ 44 h 45"/>
                  <a:gd name="T6" fmla="*/ 2 w 2"/>
                  <a:gd name="T7" fmla="*/ 1 h 45"/>
                  <a:gd name="T8" fmla="*/ 2 w 2"/>
                  <a:gd name="T9" fmla="*/ 0 h 45"/>
                  <a:gd name="T10" fmla="*/ 2 w 2"/>
                  <a:gd name="T11" fmla="*/ 1 h 45"/>
                  <a:gd name="T12" fmla="*/ 1 w 2"/>
                  <a:gd name="T13" fmla="*/ 44 h 45"/>
                  <a:gd name="T14" fmla="*/ 1 w 2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5">
                    <a:moveTo>
                      <a:pt x="1" y="45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1" y="45"/>
                      <a:pt x="1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1" name="Freeform 37480"/>
              <p:cNvSpPr>
                <a:spLocks/>
              </p:cNvSpPr>
              <p:nvPr/>
            </p:nvSpPr>
            <p:spPr bwMode="auto">
              <a:xfrm>
                <a:off x="3999" y="2331"/>
                <a:ext cx="99" cy="8"/>
              </a:xfrm>
              <a:custGeom>
                <a:avLst/>
                <a:gdLst>
                  <a:gd name="T0" fmla="*/ 0 w 37"/>
                  <a:gd name="T1" fmla="*/ 3 h 3"/>
                  <a:gd name="T2" fmla="*/ 0 w 37"/>
                  <a:gd name="T3" fmla="*/ 2 h 3"/>
                  <a:gd name="T4" fmla="*/ 0 w 37"/>
                  <a:gd name="T5" fmla="*/ 2 h 3"/>
                  <a:gd name="T6" fmla="*/ 36 w 37"/>
                  <a:gd name="T7" fmla="*/ 0 h 3"/>
                  <a:gd name="T8" fmla="*/ 37 w 37"/>
                  <a:gd name="T9" fmla="*/ 0 h 3"/>
                  <a:gd name="T10" fmla="*/ 36 w 37"/>
                  <a:gd name="T11" fmla="*/ 1 h 3"/>
                  <a:gd name="T12" fmla="*/ 0 w 37"/>
                  <a:gd name="T13" fmla="*/ 3 h 3"/>
                  <a:gd name="T14" fmla="*/ 0 w 3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2" name="Freeform 37481"/>
              <p:cNvSpPr>
                <a:spLocks/>
              </p:cNvSpPr>
              <p:nvPr/>
            </p:nvSpPr>
            <p:spPr bwMode="auto">
              <a:xfrm>
                <a:off x="3973" y="2336"/>
                <a:ext cx="26" cy="121"/>
              </a:xfrm>
              <a:custGeom>
                <a:avLst/>
                <a:gdLst>
                  <a:gd name="T0" fmla="*/ 0 w 10"/>
                  <a:gd name="T1" fmla="*/ 45 h 45"/>
                  <a:gd name="T2" fmla="*/ 0 w 10"/>
                  <a:gd name="T3" fmla="*/ 45 h 45"/>
                  <a:gd name="T4" fmla="*/ 0 w 10"/>
                  <a:gd name="T5" fmla="*/ 44 h 45"/>
                  <a:gd name="T6" fmla="*/ 10 w 10"/>
                  <a:gd name="T7" fmla="*/ 0 h 45"/>
                  <a:gd name="T8" fmla="*/ 10 w 10"/>
                  <a:gd name="T9" fmla="*/ 0 h 45"/>
                  <a:gd name="T10" fmla="*/ 10 w 10"/>
                  <a:gd name="T11" fmla="*/ 0 h 45"/>
                  <a:gd name="T12" fmla="*/ 0 w 10"/>
                  <a:gd name="T13" fmla="*/ 44 h 45"/>
                  <a:gd name="T14" fmla="*/ 0 w 1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4"/>
                      <a:pt x="0" y="4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3" name="Freeform 37482"/>
              <p:cNvSpPr>
                <a:spLocks/>
              </p:cNvSpPr>
              <p:nvPr/>
            </p:nvSpPr>
            <p:spPr bwMode="auto">
              <a:xfrm>
                <a:off x="3997" y="2336"/>
                <a:ext cx="2" cy="89"/>
              </a:xfrm>
              <a:custGeom>
                <a:avLst/>
                <a:gdLst>
                  <a:gd name="T0" fmla="*/ 0 w 1"/>
                  <a:gd name="T1" fmla="*/ 33 h 33"/>
                  <a:gd name="T2" fmla="*/ 0 w 1"/>
                  <a:gd name="T3" fmla="*/ 33 h 33"/>
                  <a:gd name="T4" fmla="*/ 0 w 1"/>
                  <a:gd name="T5" fmla="*/ 33 h 33"/>
                  <a:gd name="T6" fmla="*/ 1 w 1"/>
                  <a:gd name="T7" fmla="*/ 0 h 33"/>
                  <a:gd name="T8" fmla="*/ 1 w 1"/>
                  <a:gd name="T9" fmla="*/ 0 h 33"/>
                  <a:gd name="T10" fmla="*/ 1 w 1"/>
                  <a:gd name="T11" fmla="*/ 0 h 33"/>
                  <a:gd name="T12" fmla="*/ 1 w 1"/>
                  <a:gd name="T13" fmla="*/ 33 h 33"/>
                  <a:gd name="T14" fmla="*/ 0 w 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4" name="Freeform 37483"/>
              <p:cNvSpPr>
                <a:spLocks/>
              </p:cNvSpPr>
              <p:nvPr/>
            </p:nvSpPr>
            <p:spPr bwMode="auto">
              <a:xfrm>
                <a:off x="3922" y="2385"/>
                <a:ext cx="18" cy="107"/>
              </a:xfrm>
              <a:custGeom>
                <a:avLst/>
                <a:gdLst>
                  <a:gd name="T0" fmla="*/ 1 w 7"/>
                  <a:gd name="T1" fmla="*/ 40 h 40"/>
                  <a:gd name="T2" fmla="*/ 1 w 7"/>
                  <a:gd name="T3" fmla="*/ 40 h 40"/>
                  <a:gd name="T4" fmla="*/ 0 w 7"/>
                  <a:gd name="T5" fmla="*/ 40 h 40"/>
                  <a:gd name="T6" fmla="*/ 7 w 7"/>
                  <a:gd name="T7" fmla="*/ 0 h 40"/>
                  <a:gd name="T8" fmla="*/ 7 w 7"/>
                  <a:gd name="T9" fmla="*/ 0 h 40"/>
                  <a:gd name="T10" fmla="*/ 7 w 7"/>
                  <a:gd name="T11" fmla="*/ 0 h 40"/>
                  <a:gd name="T12" fmla="*/ 1 w 7"/>
                  <a:gd name="T13" fmla="*/ 40 h 40"/>
                  <a:gd name="T14" fmla="*/ 1 w 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0" y="40"/>
                      <a:pt x="0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5" name="Freeform 37484"/>
              <p:cNvSpPr>
                <a:spLocks/>
              </p:cNvSpPr>
              <p:nvPr/>
            </p:nvSpPr>
            <p:spPr bwMode="auto">
              <a:xfrm>
                <a:off x="3940" y="2385"/>
                <a:ext cx="99" cy="137"/>
              </a:xfrm>
              <a:custGeom>
                <a:avLst/>
                <a:gdLst>
                  <a:gd name="T0" fmla="*/ 36 w 37"/>
                  <a:gd name="T1" fmla="*/ 51 h 51"/>
                  <a:gd name="T2" fmla="*/ 36 w 37"/>
                  <a:gd name="T3" fmla="*/ 51 h 51"/>
                  <a:gd name="T4" fmla="*/ 0 w 37"/>
                  <a:gd name="T5" fmla="*/ 1 h 51"/>
                  <a:gd name="T6" fmla="*/ 0 w 37"/>
                  <a:gd name="T7" fmla="*/ 0 h 51"/>
                  <a:gd name="T8" fmla="*/ 0 w 37"/>
                  <a:gd name="T9" fmla="*/ 0 h 51"/>
                  <a:gd name="T10" fmla="*/ 37 w 37"/>
                  <a:gd name="T11" fmla="*/ 51 h 51"/>
                  <a:gd name="T12" fmla="*/ 37 w 37"/>
                  <a:gd name="T13" fmla="*/ 51 h 51"/>
                  <a:gd name="T14" fmla="*/ 36 w 37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36" y="51"/>
                    </a:moveTo>
                    <a:cubicBezTo>
                      <a:pt x="36" y="51"/>
                      <a:pt x="36" y="51"/>
                      <a:pt x="36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6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6" name="Freeform 37485"/>
              <p:cNvSpPr>
                <a:spLocks/>
              </p:cNvSpPr>
              <p:nvPr/>
            </p:nvSpPr>
            <p:spPr bwMode="auto">
              <a:xfrm>
                <a:off x="3924" y="2398"/>
                <a:ext cx="115" cy="124"/>
              </a:xfrm>
              <a:custGeom>
                <a:avLst/>
                <a:gdLst>
                  <a:gd name="T0" fmla="*/ 42 w 43"/>
                  <a:gd name="T1" fmla="*/ 46 h 46"/>
                  <a:gd name="T2" fmla="*/ 42 w 43"/>
                  <a:gd name="T3" fmla="*/ 46 h 46"/>
                  <a:gd name="T4" fmla="*/ 0 w 43"/>
                  <a:gd name="T5" fmla="*/ 0 h 46"/>
                  <a:gd name="T6" fmla="*/ 0 w 43"/>
                  <a:gd name="T7" fmla="*/ 0 h 46"/>
                  <a:gd name="T8" fmla="*/ 0 w 43"/>
                  <a:gd name="T9" fmla="*/ 0 h 46"/>
                  <a:gd name="T10" fmla="*/ 43 w 43"/>
                  <a:gd name="T11" fmla="*/ 46 h 46"/>
                  <a:gd name="T12" fmla="*/ 43 w 43"/>
                  <a:gd name="T13" fmla="*/ 46 h 46"/>
                  <a:gd name="T14" fmla="*/ 42 w 43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6">
                    <a:moveTo>
                      <a:pt x="42" y="46"/>
                    </a:moveTo>
                    <a:cubicBezTo>
                      <a:pt x="42" y="46"/>
                      <a:pt x="42" y="46"/>
                      <a:pt x="42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2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7" name="Freeform 37486"/>
              <p:cNvSpPr>
                <a:spLocks/>
              </p:cNvSpPr>
              <p:nvPr/>
            </p:nvSpPr>
            <p:spPr bwMode="auto">
              <a:xfrm>
                <a:off x="3940" y="2385"/>
                <a:ext cx="70" cy="2"/>
              </a:xfrm>
              <a:custGeom>
                <a:avLst/>
                <a:gdLst>
                  <a:gd name="T0" fmla="*/ 0 w 26"/>
                  <a:gd name="T1" fmla="*/ 1 h 1"/>
                  <a:gd name="T2" fmla="*/ 0 w 26"/>
                  <a:gd name="T3" fmla="*/ 0 h 1"/>
                  <a:gd name="T4" fmla="*/ 0 w 26"/>
                  <a:gd name="T5" fmla="*/ 0 h 1"/>
                  <a:gd name="T6" fmla="*/ 26 w 26"/>
                  <a:gd name="T7" fmla="*/ 0 h 1"/>
                  <a:gd name="T8" fmla="*/ 26 w 26"/>
                  <a:gd name="T9" fmla="*/ 0 h 1"/>
                  <a:gd name="T10" fmla="*/ 26 w 26"/>
                  <a:gd name="T11" fmla="*/ 0 h 1"/>
                  <a:gd name="T12" fmla="*/ 26 w 26"/>
                  <a:gd name="T13" fmla="*/ 0 h 1"/>
                  <a:gd name="T14" fmla="*/ 0 w 2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8" name="Freeform 37487"/>
              <p:cNvSpPr>
                <a:spLocks/>
              </p:cNvSpPr>
              <p:nvPr/>
            </p:nvSpPr>
            <p:spPr bwMode="auto">
              <a:xfrm>
                <a:off x="3940" y="2385"/>
                <a:ext cx="33" cy="72"/>
              </a:xfrm>
              <a:custGeom>
                <a:avLst/>
                <a:gdLst>
                  <a:gd name="T0" fmla="*/ 12 w 12"/>
                  <a:gd name="T1" fmla="*/ 27 h 27"/>
                  <a:gd name="T2" fmla="*/ 12 w 12"/>
                  <a:gd name="T3" fmla="*/ 26 h 27"/>
                  <a:gd name="T4" fmla="*/ 0 w 12"/>
                  <a:gd name="T5" fmla="*/ 0 h 27"/>
                  <a:gd name="T6" fmla="*/ 0 w 12"/>
                  <a:gd name="T7" fmla="*/ 0 h 27"/>
                  <a:gd name="T8" fmla="*/ 0 w 12"/>
                  <a:gd name="T9" fmla="*/ 0 h 27"/>
                  <a:gd name="T10" fmla="*/ 12 w 12"/>
                  <a:gd name="T11" fmla="*/ 26 h 27"/>
                  <a:gd name="T12" fmla="*/ 12 w 12"/>
                  <a:gd name="T13" fmla="*/ 27 h 27"/>
                  <a:gd name="T14" fmla="*/ 12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12" y="27"/>
                    </a:moveTo>
                    <a:cubicBezTo>
                      <a:pt x="12" y="27"/>
                      <a:pt x="12" y="27"/>
                      <a:pt x="12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59" name="Freeform 37488"/>
              <p:cNvSpPr>
                <a:spLocks/>
              </p:cNvSpPr>
              <p:nvPr/>
            </p:nvSpPr>
            <p:spPr bwMode="auto">
              <a:xfrm>
                <a:off x="3922" y="2455"/>
                <a:ext cx="51" cy="37"/>
              </a:xfrm>
              <a:custGeom>
                <a:avLst/>
                <a:gdLst>
                  <a:gd name="T0" fmla="*/ 1 w 19"/>
                  <a:gd name="T1" fmla="*/ 14 h 14"/>
                  <a:gd name="T2" fmla="*/ 1 w 19"/>
                  <a:gd name="T3" fmla="*/ 14 h 14"/>
                  <a:gd name="T4" fmla="*/ 1 w 19"/>
                  <a:gd name="T5" fmla="*/ 14 h 14"/>
                  <a:gd name="T6" fmla="*/ 19 w 19"/>
                  <a:gd name="T7" fmla="*/ 0 h 14"/>
                  <a:gd name="T8" fmla="*/ 19 w 19"/>
                  <a:gd name="T9" fmla="*/ 0 h 14"/>
                  <a:gd name="T10" fmla="*/ 19 w 19"/>
                  <a:gd name="T11" fmla="*/ 1 h 14"/>
                  <a:gd name="T12" fmla="*/ 1 w 19"/>
                  <a:gd name="T13" fmla="*/ 14 h 14"/>
                  <a:gd name="T14" fmla="*/ 1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" y="14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0" name="Freeform 37489"/>
              <p:cNvSpPr>
                <a:spLocks/>
              </p:cNvSpPr>
              <p:nvPr/>
            </p:nvSpPr>
            <p:spPr bwMode="auto">
              <a:xfrm>
                <a:off x="3922" y="2385"/>
                <a:ext cx="88" cy="107"/>
              </a:xfrm>
              <a:custGeom>
                <a:avLst/>
                <a:gdLst>
                  <a:gd name="T0" fmla="*/ 1 w 33"/>
                  <a:gd name="T1" fmla="*/ 40 h 40"/>
                  <a:gd name="T2" fmla="*/ 1 w 33"/>
                  <a:gd name="T3" fmla="*/ 40 h 40"/>
                  <a:gd name="T4" fmla="*/ 1 w 33"/>
                  <a:gd name="T5" fmla="*/ 40 h 40"/>
                  <a:gd name="T6" fmla="*/ 33 w 33"/>
                  <a:gd name="T7" fmla="*/ 0 h 40"/>
                  <a:gd name="T8" fmla="*/ 33 w 33"/>
                  <a:gd name="T9" fmla="*/ 0 h 40"/>
                  <a:gd name="T10" fmla="*/ 33 w 33"/>
                  <a:gd name="T11" fmla="*/ 0 h 40"/>
                  <a:gd name="T12" fmla="*/ 1 w 33"/>
                  <a:gd name="T13" fmla="*/ 40 h 40"/>
                  <a:gd name="T14" fmla="*/ 1 w 33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1" y="4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1" name="Freeform 37490"/>
              <p:cNvSpPr>
                <a:spLocks/>
              </p:cNvSpPr>
              <p:nvPr/>
            </p:nvSpPr>
            <p:spPr bwMode="auto">
              <a:xfrm>
                <a:off x="4007" y="2331"/>
                <a:ext cx="91" cy="54"/>
              </a:xfrm>
              <a:custGeom>
                <a:avLst/>
                <a:gdLst>
                  <a:gd name="T0" fmla="*/ 1 w 34"/>
                  <a:gd name="T1" fmla="*/ 20 h 20"/>
                  <a:gd name="T2" fmla="*/ 0 w 34"/>
                  <a:gd name="T3" fmla="*/ 20 h 20"/>
                  <a:gd name="T4" fmla="*/ 1 w 34"/>
                  <a:gd name="T5" fmla="*/ 20 h 20"/>
                  <a:gd name="T6" fmla="*/ 33 w 34"/>
                  <a:gd name="T7" fmla="*/ 0 h 20"/>
                  <a:gd name="T8" fmla="*/ 34 w 34"/>
                  <a:gd name="T9" fmla="*/ 0 h 20"/>
                  <a:gd name="T10" fmla="*/ 34 w 34"/>
                  <a:gd name="T11" fmla="*/ 1 h 20"/>
                  <a:gd name="T12" fmla="*/ 1 w 34"/>
                  <a:gd name="T13" fmla="*/ 20 h 20"/>
                  <a:gd name="T14" fmla="*/ 1 w 3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0">
                    <a:moveTo>
                      <a:pt x="1" y="20"/>
                    </a:move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2" name="Freeform 37491"/>
              <p:cNvSpPr>
                <a:spLocks/>
              </p:cNvSpPr>
              <p:nvPr/>
            </p:nvSpPr>
            <p:spPr bwMode="auto">
              <a:xfrm>
                <a:off x="4007" y="2317"/>
                <a:ext cx="107" cy="68"/>
              </a:xfrm>
              <a:custGeom>
                <a:avLst/>
                <a:gdLst>
                  <a:gd name="T0" fmla="*/ 1 w 40"/>
                  <a:gd name="T1" fmla="*/ 25 h 25"/>
                  <a:gd name="T2" fmla="*/ 1 w 40"/>
                  <a:gd name="T3" fmla="*/ 25 h 25"/>
                  <a:gd name="T4" fmla="*/ 1 w 40"/>
                  <a:gd name="T5" fmla="*/ 25 h 25"/>
                  <a:gd name="T6" fmla="*/ 39 w 40"/>
                  <a:gd name="T7" fmla="*/ 0 h 25"/>
                  <a:gd name="T8" fmla="*/ 40 w 40"/>
                  <a:gd name="T9" fmla="*/ 0 h 25"/>
                  <a:gd name="T10" fmla="*/ 40 w 40"/>
                  <a:gd name="T11" fmla="*/ 1 h 25"/>
                  <a:gd name="T12" fmla="*/ 1 w 40"/>
                  <a:gd name="T13" fmla="*/ 25 h 25"/>
                  <a:gd name="T14" fmla="*/ 1 w 4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5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3" name="Freeform 37492"/>
              <p:cNvSpPr>
                <a:spLocks/>
              </p:cNvSpPr>
              <p:nvPr/>
            </p:nvSpPr>
            <p:spPr bwMode="auto">
              <a:xfrm>
                <a:off x="3940" y="2331"/>
                <a:ext cx="158" cy="56"/>
              </a:xfrm>
              <a:custGeom>
                <a:avLst/>
                <a:gdLst>
                  <a:gd name="T0" fmla="*/ 0 w 59"/>
                  <a:gd name="T1" fmla="*/ 21 h 21"/>
                  <a:gd name="T2" fmla="*/ 0 w 59"/>
                  <a:gd name="T3" fmla="*/ 20 h 21"/>
                  <a:gd name="T4" fmla="*/ 0 w 59"/>
                  <a:gd name="T5" fmla="*/ 20 h 21"/>
                  <a:gd name="T6" fmla="*/ 58 w 59"/>
                  <a:gd name="T7" fmla="*/ 0 h 21"/>
                  <a:gd name="T8" fmla="*/ 59 w 59"/>
                  <a:gd name="T9" fmla="*/ 0 h 21"/>
                  <a:gd name="T10" fmla="*/ 59 w 59"/>
                  <a:gd name="T11" fmla="*/ 1 h 21"/>
                  <a:gd name="T12" fmla="*/ 0 w 59"/>
                  <a:gd name="T13" fmla="*/ 21 h 21"/>
                  <a:gd name="T14" fmla="*/ 0 w 5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">
                    <a:moveTo>
                      <a:pt x="0" y="21"/>
                    </a:move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59" y="0"/>
                      <a:pt x="59" y="1"/>
                      <a:pt x="59" y="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4" name="Freeform 37493"/>
              <p:cNvSpPr>
                <a:spLocks/>
              </p:cNvSpPr>
              <p:nvPr/>
            </p:nvSpPr>
            <p:spPr bwMode="auto">
              <a:xfrm>
                <a:off x="3940" y="2323"/>
                <a:ext cx="142" cy="64"/>
              </a:xfrm>
              <a:custGeom>
                <a:avLst/>
                <a:gdLst>
                  <a:gd name="T0" fmla="*/ 0 w 53"/>
                  <a:gd name="T1" fmla="*/ 24 h 24"/>
                  <a:gd name="T2" fmla="*/ 0 w 53"/>
                  <a:gd name="T3" fmla="*/ 23 h 24"/>
                  <a:gd name="T4" fmla="*/ 0 w 53"/>
                  <a:gd name="T5" fmla="*/ 23 h 24"/>
                  <a:gd name="T6" fmla="*/ 52 w 53"/>
                  <a:gd name="T7" fmla="*/ 0 h 24"/>
                  <a:gd name="T8" fmla="*/ 53 w 53"/>
                  <a:gd name="T9" fmla="*/ 0 h 24"/>
                  <a:gd name="T10" fmla="*/ 53 w 53"/>
                  <a:gd name="T11" fmla="*/ 1 h 24"/>
                  <a:gd name="T12" fmla="*/ 0 w 53"/>
                  <a:gd name="T13" fmla="*/ 24 h 24"/>
                  <a:gd name="T14" fmla="*/ 0 w 53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4">
                    <a:moveTo>
                      <a:pt x="0" y="24"/>
                    </a:move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5" name="Freeform 37494"/>
              <p:cNvSpPr>
                <a:spLocks/>
              </p:cNvSpPr>
              <p:nvPr/>
            </p:nvSpPr>
            <p:spPr bwMode="auto">
              <a:xfrm>
                <a:off x="3999" y="2336"/>
                <a:ext cx="110" cy="119"/>
              </a:xfrm>
              <a:custGeom>
                <a:avLst/>
                <a:gdLst>
                  <a:gd name="T0" fmla="*/ 41 w 41"/>
                  <a:gd name="T1" fmla="*/ 44 h 44"/>
                  <a:gd name="T2" fmla="*/ 40 w 41"/>
                  <a:gd name="T3" fmla="*/ 44 h 44"/>
                  <a:gd name="T4" fmla="*/ 0 w 41"/>
                  <a:gd name="T5" fmla="*/ 1 h 44"/>
                  <a:gd name="T6" fmla="*/ 0 w 41"/>
                  <a:gd name="T7" fmla="*/ 0 h 44"/>
                  <a:gd name="T8" fmla="*/ 0 w 41"/>
                  <a:gd name="T9" fmla="*/ 0 h 44"/>
                  <a:gd name="T10" fmla="*/ 41 w 41"/>
                  <a:gd name="T11" fmla="*/ 44 h 44"/>
                  <a:gd name="T12" fmla="*/ 41 w 41"/>
                  <a:gd name="T13" fmla="*/ 44 h 44"/>
                  <a:gd name="T14" fmla="*/ 41 w 41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4">
                    <a:moveTo>
                      <a:pt x="41" y="44"/>
                    </a:moveTo>
                    <a:cubicBezTo>
                      <a:pt x="41" y="44"/>
                      <a:pt x="40" y="44"/>
                      <a:pt x="40" y="4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6" name="Freeform 37495"/>
              <p:cNvSpPr>
                <a:spLocks/>
              </p:cNvSpPr>
              <p:nvPr/>
            </p:nvSpPr>
            <p:spPr bwMode="auto">
              <a:xfrm>
                <a:off x="3973" y="2331"/>
                <a:ext cx="125" cy="126"/>
              </a:xfrm>
              <a:custGeom>
                <a:avLst/>
                <a:gdLst>
                  <a:gd name="T0" fmla="*/ 0 w 47"/>
                  <a:gd name="T1" fmla="*/ 47 h 47"/>
                  <a:gd name="T2" fmla="*/ 0 w 47"/>
                  <a:gd name="T3" fmla="*/ 47 h 47"/>
                  <a:gd name="T4" fmla="*/ 0 w 47"/>
                  <a:gd name="T5" fmla="*/ 46 h 47"/>
                  <a:gd name="T6" fmla="*/ 46 w 47"/>
                  <a:gd name="T7" fmla="*/ 0 h 47"/>
                  <a:gd name="T8" fmla="*/ 47 w 47"/>
                  <a:gd name="T9" fmla="*/ 0 h 47"/>
                  <a:gd name="T10" fmla="*/ 47 w 47"/>
                  <a:gd name="T11" fmla="*/ 1 h 47"/>
                  <a:gd name="T12" fmla="*/ 0 w 47"/>
                  <a:gd name="T13" fmla="*/ 47 h 47"/>
                  <a:gd name="T14" fmla="*/ 0 w 47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7" name="Freeform 37496"/>
              <p:cNvSpPr>
                <a:spLocks/>
              </p:cNvSpPr>
              <p:nvPr/>
            </p:nvSpPr>
            <p:spPr bwMode="auto">
              <a:xfrm>
                <a:off x="4080" y="2323"/>
                <a:ext cx="18" cy="11"/>
              </a:xfrm>
              <a:custGeom>
                <a:avLst/>
                <a:gdLst>
                  <a:gd name="T0" fmla="*/ 6 w 7"/>
                  <a:gd name="T1" fmla="*/ 4 h 4"/>
                  <a:gd name="T2" fmla="*/ 6 w 7"/>
                  <a:gd name="T3" fmla="*/ 4 h 4"/>
                  <a:gd name="T4" fmla="*/ 0 w 7"/>
                  <a:gd name="T5" fmla="*/ 1 h 4"/>
                  <a:gd name="T6" fmla="*/ 0 w 7"/>
                  <a:gd name="T7" fmla="*/ 0 h 4"/>
                  <a:gd name="T8" fmla="*/ 1 w 7"/>
                  <a:gd name="T9" fmla="*/ 0 h 4"/>
                  <a:gd name="T10" fmla="*/ 7 w 7"/>
                  <a:gd name="T11" fmla="*/ 3 h 4"/>
                  <a:gd name="T12" fmla="*/ 7 w 7"/>
                  <a:gd name="T13" fmla="*/ 3 h 4"/>
                  <a:gd name="T14" fmla="*/ 6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8" name="Freeform 37497"/>
              <p:cNvSpPr>
                <a:spLocks/>
              </p:cNvSpPr>
              <p:nvPr/>
            </p:nvSpPr>
            <p:spPr bwMode="auto">
              <a:xfrm>
                <a:off x="4080" y="2323"/>
                <a:ext cx="29" cy="132"/>
              </a:xfrm>
              <a:custGeom>
                <a:avLst/>
                <a:gdLst>
                  <a:gd name="T0" fmla="*/ 11 w 11"/>
                  <a:gd name="T1" fmla="*/ 49 h 49"/>
                  <a:gd name="T2" fmla="*/ 10 w 11"/>
                  <a:gd name="T3" fmla="*/ 49 h 49"/>
                  <a:gd name="T4" fmla="*/ 0 w 11"/>
                  <a:gd name="T5" fmla="*/ 0 h 49"/>
                  <a:gd name="T6" fmla="*/ 0 w 11"/>
                  <a:gd name="T7" fmla="*/ 0 h 49"/>
                  <a:gd name="T8" fmla="*/ 1 w 11"/>
                  <a:gd name="T9" fmla="*/ 0 h 49"/>
                  <a:gd name="T10" fmla="*/ 11 w 11"/>
                  <a:gd name="T11" fmla="*/ 49 h 49"/>
                  <a:gd name="T12" fmla="*/ 11 w 11"/>
                  <a:gd name="T13" fmla="*/ 49 h 49"/>
                  <a:gd name="T14" fmla="*/ 11 w 11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9">
                    <a:moveTo>
                      <a:pt x="11" y="49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69" name="Freeform 37498"/>
              <p:cNvSpPr>
                <a:spLocks/>
              </p:cNvSpPr>
              <p:nvPr/>
            </p:nvSpPr>
            <p:spPr bwMode="auto">
              <a:xfrm>
                <a:off x="4096" y="2331"/>
                <a:ext cx="13" cy="124"/>
              </a:xfrm>
              <a:custGeom>
                <a:avLst/>
                <a:gdLst>
                  <a:gd name="T0" fmla="*/ 5 w 5"/>
                  <a:gd name="T1" fmla="*/ 46 h 46"/>
                  <a:gd name="T2" fmla="*/ 4 w 5"/>
                  <a:gd name="T3" fmla="*/ 46 h 46"/>
                  <a:gd name="T4" fmla="*/ 0 w 5"/>
                  <a:gd name="T5" fmla="*/ 0 h 46"/>
                  <a:gd name="T6" fmla="*/ 0 w 5"/>
                  <a:gd name="T7" fmla="*/ 0 h 46"/>
                  <a:gd name="T8" fmla="*/ 1 w 5"/>
                  <a:gd name="T9" fmla="*/ 0 h 46"/>
                  <a:gd name="T10" fmla="*/ 5 w 5"/>
                  <a:gd name="T11" fmla="*/ 46 h 46"/>
                  <a:gd name="T12" fmla="*/ 5 w 5"/>
                  <a:gd name="T13" fmla="*/ 46 h 46"/>
                  <a:gd name="T14" fmla="*/ 5 w 5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6">
                    <a:moveTo>
                      <a:pt x="5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0" name="Freeform 37499"/>
              <p:cNvSpPr>
                <a:spLocks/>
              </p:cNvSpPr>
              <p:nvPr/>
            </p:nvSpPr>
            <p:spPr bwMode="auto">
              <a:xfrm>
                <a:off x="4085" y="2204"/>
                <a:ext cx="13" cy="130"/>
              </a:xfrm>
              <a:custGeom>
                <a:avLst/>
                <a:gdLst>
                  <a:gd name="T0" fmla="*/ 4 w 5"/>
                  <a:gd name="T1" fmla="*/ 48 h 48"/>
                  <a:gd name="T2" fmla="*/ 4 w 5"/>
                  <a:gd name="T3" fmla="*/ 47 h 48"/>
                  <a:gd name="T4" fmla="*/ 0 w 5"/>
                  <a:gd name="T5" fmla="*/ 1 h 48"/>
                  <a:gd name="T6" fmla="*/ 0 w 5"/>
                  <a:gd name="T7" fmla="*/ 0 h 48"/>
                  <a:gd name="T8" fmla="*/ 0 w 5"/>
                  <a:gd name="T9" fmla="*/ 1 h 48"/>
                  <a:gd name="T10" fmla="*/ 5 w 5"/>
                  <a:gd name="T11" fmla="*/ 47 h 48"/>
                  <a:gd name="T12" fmla="*/ 4 w 5"/>
                  <a:gd name="T13" fmla="*/ 48 h 48"/>
                  <a:gd name="T14" fmla="*/ 4 w 5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8">
                    <a:moveTo>
                      <a:pt x="4" y="48"/>
                    </a:moveTo>
                    <a:cubicBezTo>
                      <a:pt x="4" y="48"/>
                      <a:pt x="4" y="48"/>
                      <a:pt x="4" y="4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1" name="Freeform 37500"/>
              <p:cNvSpPr>
                <a:spLocks/>
              </p:cNvSpPr>
              <p:nvPr/>
            </p:nvSpPr>
            <p:spPr bwMode="auto">
              <a:xfrm>
                <a:off x="3935" y="1873"/>
                <a:ext cx="72" cy="92"/>
              </a:xfrm>
              <a:custGeom>
                <a:avLst/>
                <a:gdLst>
                  <a:gd name="T0" fmla="*/ 27 w 27"/>
                  <a:gd name="T1" fmla="*/ 34 h 34"/>
                  <a:gd name="T2" fmla="*/ 27 w 27"/>
                  <a:gd name="T3" fmla="*/ 34 h 34"/>
                  <a:gd name="T4" fmla="*/ 0 w 27"/>
                  <a:gd name="T5" fmla="*/ 1 h 34"/>
                  <a:gd name="T6" fmla="*/ 0 w 27"/>
                  <a:gd name="T7" fmla="*/ 0 h 34"/>
                  <a:gd name="T8" fmla="*/ 1 w 27"/>
                  <a:gd name="T9" fmla="*/ 0 h 34"/>
                  <a:gd name="T10" fmla="*/ 27 w 27"/>
                  <a:gd name="T11" fmla="*/ 33 h 34"/>
                  <a:gd name="T12" fmla="*/ 27 w 27"/>
                  <a:gd name="T13" fmla="*/ 34 h 34"/>
                  <a:gd name="T14" fmla="*/ 27 w 27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4">
                    <a:moveTo>
                      <a:pt x="27" y="34"/>
                    </a:moveTo>
                    <a:cubicBezTo>
                      <a:pt x="27" y="34"/>
                      <a:pt x="27" y="34"/>
                      <a:pt x="27" y="3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2" name="Freeform 37501"/>
              <p:cNvSpPr>
                <a:spLocks/>
              </p:cNvSpPr>
              <p:nvPr/>
            </p:nvSpPr>
            <p:spPr bwMode="auto">
              <a:xfrm>
                <a:off x="4007" y="1962"/>
                <a:ext cx="115" cy="84"/>
              </a:xfrm>
              <a:custGeom>
                <a:avLst/>
                <a:gdLst>
                  <a:gd name="T0" fmla="*/ 42 w 43"/>
                  <a:gd name="T1" fmla="*/ 31 h 31"/>
                  <a:gd name="T2" fmla="*/ 42 w 43"/>
                  <a:gd name="T3" fmla="*/ 31 h 31"/>
                  <a:gd name="T4" fmla="*/ 0 w 43"/>
                  <a:gd name="T5" fmla="*/ 1 h 31"/>
                  <a:gd name="T6" fmla="*/ 0 w 43"/>
                  <a:gd name="T7" fmla="*/ 0 h 31"/>
                  <a:gd name="T8" fmla="*/ 0 w 43"/>
                  <a:gd name="T9" fmla="*/ 0 h 31"/>
                  <a:gd name="T10" fmla="*/ 42 w 43"/>
                  <a:gd name="T11" fmla="*/ 30 h 31"/>
                  <a:gd name="T12" fmla="*/ 42 w 43"/>
                  <a:gd name="T13" fmla="*/ 31 h 31"/>
                  <a:gd name="T14" fmla="*/ 42 w 43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1">
                    <a:moveTo>
                      <a:pt x="42" y="31"/>
                    </a:moveTo>
                    <a:cubicBezTo>
                      <a:pt x="42" y="31"/>
                      <a:pt x="42" y="31"/>
                      <a:pt x="42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0"/>
                      <a:pt x="43" y="30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3" name="Freeform 37502"/>
              <p:cNvSpPr>
                <a:spLocks/>
              </p:cNvSpPr>
              <p:nvPr/>
            </p:nvSpPr>
            <p:spPr bwMode="auto">
              <a:xfrm>
                <a:off x="4021" y="1820"/>
                <a:ext cx="75" cy="29"/>
              </a:xfrm>
              <a:custGeom>
                <a:avLst/>
                <a:gdLst>
                  <a:gd name="T0" fmla="*/ 28 w 28"/>
                  <a:gd name="T1" fmla="*/ 11 h 11"/>
                  <a:gd name="T2" fmla="*/ 27 w 28"/>
                  <a:gd name="T3" fmla="*/ 11 h 11"/>
                  <a:gd name="T4" fmla="*/ 0 w 28"/>
                  <a:gd name="T5" fmla="*/ 0 h 11"/>
                  <a:gd name="T6" fmla="*/ 0 w 28"/>
                  <a:gd name="T7" fmla="*/ 0 h 11"/>
                  <a:gd name="T8" fmla="*/ 0 w 28"/>
                  <a:gd name="T9" fmla="*/ 0 h 11"/>
                  <a:gd name="T10" fmla="*/ 28 w 28"/>
                  <a:gd name="T11" fmla="*/ 11 h 11"/>
                  <a:gd name="T12" fmla="*/ 28 w 28"/>
                  <a:gd name="T13" fmla="*/ 11 h 11"/>
                  <a:gd name="T14" fmla="*/ 28 w 2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1">
                    <a:moveTo>
                      <a:pt x="28" y="11"/>
                    </a:moveTo>
                    <a:cubicBezTo>
                      <a:pt x="28" y="11"/>
                      <a:pt x="27" y="11"/>
                      <a:pt x="27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4" name="Freeform 37503"/>
              <p:cNvSpPr>
                <a:spLocks/>
              </p:cNvSpPr>
              <p:nvPr/>
            </p:nvSpPr>
            <p:spPr bwMode="auto">
              <a:xfrm>
                <a:off x="4053" y="1849"/>
                <a:ext cx="43" cy="30"/>
              </a:xfrm>
              <a:custGeom>
                <a:avLst/>
                <a:gdLst>
                  <a:gd name="T0" fmla="*/ 1 w 16"/>
                  <a:gd name="T1" fmla="*/ 11 h 11"/>
                  <a:gd name="T2" fmla="*/ 1 w 16"/>
                  <a:gd name="T3" fmla="*/ 11 h 11"/>
                  <a:gd name="T4" fmla="*/ 1 w 16"/>
                  <a:gd name="T5" fmla="*/ 10 h 11"/>
                  <a:gd name="T6" fmla="*/ 15 w 16"/>
                  <a:gd name="T7" fmla="*/ 0 h 11"/>
                  <a:gd name="T8" fmla="*/ 16 w 16"/>
                  <a:gd name="T9" fmla="*/ 0 h 11"/>
                  <a:gd name="T10" fmla="*/ 16 w 16"/>
                  <a:gd name="T11" fmla="*/ 0 h 11"/>
                  <a:gd name="T12" fmla="*/ 1 w 16"/>
                  <a:gd name="T13" fmla="*/ 11 h 11"/>
                  <a:gd name="T14" fmla="*/ 1 w 1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5" name="Freeform 37504"/>
              <p:cNvSpPr>
                <a:spLocks/>
              </p:cNvSpPr>
              <p:nvPr/>
            </p:nvSpPr>
            <p:spPr bwMode="auto">
              <a:xfrm>
                <a:off x="4093" y="1838"/>
                <a:ext cx="37" cy="11"/>
              </a:xfrm>
              <a:custGeom>
                <a:avLst/>
                <a:gdLst>
                  <a:gd name="T0" fmla="*/ 1 w 14"/>
                  <a:gd name="T1" fmla="*/ 4 h 4"/>
                  <a:gd name="T2" fmla="*/ 0 w 14"/>
                  <a:gd name="T3" fmla="*/ 4 h 4"/>
                  <a:gd name="T4" fmla="*/ 0 w 14"/>
                  <a:gd name="T5" fmla="*/ 4 h 4"/>
                  <a:gd name="T6" fmla="*/ 13 w 14"/>
                  <a:gd name="T7" fmla="*/ 0 h 4"/>
                  <a:gd name="T8" fmla="*/ 14 w 14"/>
                  <a:gd name="T9" fmla="*/ 0 h 4"/>
                  <a:gd name="T10" fmla="*/ 13 w 14"/>
                  <a:gd name="T11" fmla="*/ 0 h 4"/>
                  <a:gd name="T12" fmla="*/ 1 w 14"/>
                  <a:gd name="T13" fmla="*/ 4 h 4"/>
                  <a:gd name="T14" fmla="*/ 1 w 1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6" name="Freeform 37505"/>
              <p:cNvSpPr>
                <a:spLocks/>
              </p:cNvSpPr>
              <p:nvPr/>
            </p:nvSpPr>
            <p:spPr bwMode="auto">
              <a:xfrm>
                <a:off x="3943" y="1849"/>
                <a:ext cx="153" cy="11"/>
              </a:xfrm>
              <a:custGeom>
                <a:avLst/>
                <a:gdLst>
                  <a:gd name="T0" fmla="*/ 0 w 57"/>
                  <a:gd name="T1" fmla="*/ 4 h 4"/>
                  <a:gd name="T2" fmla="*/ 0 w 57"/>
                  <a:gd name="T3" fmla="*/ 4 h 4"/>
                  <a:gd name="T4" fmla="*/ 0 w 57"/>
                  <a:gd name="T5" fmla="*/ 3 h 4"/>
                  <a:gd name="T6" fmla="*/ 57 w 57"/>
                  <a:gd name="T7" fmla="*/ 0 h 4"/>
                  <a:gd name="T8" fmla="*/ 57 w 57"/>
                  <a:gd name="T9" fmla="*/ 0 h 4"/>
                  <a:gd name="T10" fmla="*/ 57 w 57"/>
                  <a:gd name="T11" fmla="*/ 0 h 4"/>
                  <a:gd name="T12" fmla="*/ 0 w 57"/>
                  <a:gd name="T13" fmla="*/ 4 h 4"/>
                  <a:gd name="T14" fmla="*/ 0 w 5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7" name="Freeform 37506"/>
              <p:cNvSpPr>
                <a:spLocks/>
              </p:cNvSpPr>
              <p:nvPr/>
            </p:nvSpPr>
            <p:spPr bwMode="auto">
              <a:xfrm>
                <a:off x="3935" y="1820"/>
                <a:ext cx="88" cy="56"/>
              </a:xfrm>
              <a:custGeom>
                <a:avLst/>
                <a:gdLst>
                  <a:gd name="T0" fmla="*/ 1 w 33"/>
                  <a:gd name="T1" fmla="*/ 21 h 21"/>
                  <a:gd name="T2" fmla="*/ 0 w 33"/>
                  <a:gd name="T3" fmla="*/ 21 h 21"/>
                  <a:gd name="T4" fmla="*/ 1 w 33"/>
                  <a:gd name="T5" fmla="*/ 20 h 21"/>
                  <a:gd name="T6" fmla="*/ 32 w 33"/>
                  <a:gd name="T7" fmla="*/ 0 h 21"/>
                  <a:gd name="T8" fmla="*/ 32 w 33"/>
                  <a:gd name="T9" fmla="*/ 0 h 21"/>
                  <a:gd name="T10" fmla="*/ 32 w 33"/>
                  <a:gd name="T11" fmla="*/ 0 h 21"/>
                  <a:gd name="T12" fmla="*/ 1 w 33"/>
                  <a:gd name="T13" fmla="*/ 21 h 21"/>
                  <a:gd name="T14" fmla="*/ 1 w 3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1">
                    <a:moveTo>
                      <a:pt x="1" y="21"/>
                    </a:moveTo>
                    <a:cubicBezTo>
                      <a:pt x="1" y="21"/>
                      <a:pt x="0" y="21"/>
                      <a:pt x="0" y="21"/>
                    </a:cubicBezTo>
                    <a:cubicBezTo>
                      <a:pt x="0" y="21"/>
                      <a:pt x="0" y="20"/>
                      <a:pt x="1" y="2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8" name="Freeform 37507"/>
              <p:cNvSpPr>
                <a:spLocks/>
              </p:cNvSpPr>
              <p:nvPr/>
            </p:nvSpPr>
            <p:spPr bwMode="auto">
              <a:xfrm>
                <a:off x="3855" y="1873"/>
                <a:ext cx="83" cy="43"/>
              </a:xfrm>
              <a:custGeom>
                <a:avLst/>
                <a:gdLst>
                  <a:gd name="T0" fmla="*/ 0 w 31"/>
                  <a:gd name="T1" fmla="*/ 16 h 16"/>
                  <a:gd name="T2" fmla="*/ 0 w 31"/>
                  <a:gd name="T3" fmla="*/ 16 h 16"/>
                  <a:gd name="T4" fmla="*/ 0 w 31"/>
                  <a:gd name="T5" fmla="*/ 15 h 16"/>
                  <a:gd name="T6" fmla="*/ 31 w 31"/>
                  <a:gd name="T7" fmla="*/ 0 h 16"/>
                  <a:gd name="T8" fmla="*/ 31 w 31"/>
                  <a:gd name="T9" fmla="*/ 1 h 16"/>
                  <a:gd name="T10" fmla="*/ 31 w 31"/>
                  <a:gd name="T11" fmla="*/ 1 h 16"/>
                  <a:gd name="T12" fmla="*/ 1 w 31"/>
                  <a:gd name="T13" fmla="*/ 16 h 16"/>
                  <a:gd name="T14" fmla="*/ 0 w 31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79" name="Freeform 37508"/>
              <p:cNvSpPr>
                <a:spLocks/>
              </p:cNvSpPr>
              <p:nvPr/>
            </p:nvSpPr>
            <p:spPr bwMode="auto">
              <a:xfrm>
                <a:off x="3935" y="1873"/>
                <a:ext cx="3" cy="124"/>
              </a:xfrm>
              <a:custGeom>
                <a:avLst/>
                <a:gdLst>
                  <a:gd name="T0" fmla="*/ 0 w 1"/>
                  <a:gd name="T1" fmla="*/ 46 h 46"/>
                  <a:gd name="T2" fmla="*/ 0 w 1"/>
                  <a:gd name="T3" fmla="*/ 46 h 46"/>
                  <a:gd name="T4" fmla="*/ 0 w 1"/>
                  <a:gd name="T5" fmla="*/ 46 h 46"/>
                  <a:gd name="T6" fmla="*/ 0 w 1"/>
                  <a:gd name="T7" fmla="*/ 1 h 46"/>
                  <a:gd name="T8" fmla="*/ 1 w 1"/>
                  <a:gd name="T9" fmla="*/ 0 h 46"/>
                  <a:gd name="T10" fmla="*/ 1 w 1"/>
                  <a:gd name="T11" fmla="*/ 0 h 46"/>
                  <a:gd name="T12" fmla="*/ 1 w 1"/>
                  <a:gd name="T13" fmla="*/ 1 h 46"/>
                  <a:gd name="T14" fmla="*/ 0 w 1"/>
                  <a:gd name="T15" fmla="*/ 46 h 46"/>
                  <a:gd name="T16" fmla="*/ 0 w 1"/>
                  <a:gd name="T1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6">
                    <a:moveTo>
                      <a:pt x="0" y="46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0" name="Freeform 37509"/>
              <p:cNvSpPr>
                <a:spLocks/>
              </p:cNvSpPr>
              <p:nvPr/>
            </p:nvSpPr>
            <p:spPr bwMode="auto">
              <a:xfrm>
                <a:off x="3935" y="1873"/>
                <a:ext cx="8" cy="130"/>
              </a:xfrm>
              <a:custGeom>
                <a:avLst/>
                <a:gdLst>
                  <a:gd name="T0" fmla="*/ 3 w 3"/>
                  <a:gd name="T1" fmla="*/ 48 h 48"/>
                  <a:gd name="T2" fmla="*/ 3 w 3"/>
                  <a:gd name="T3" fmla="*/ 48 h 48"/>
                  <a:gd name="T4" fmla="*/ 0 w 3"/>
                  <a:gd name="T5" fmla="*/ 1 h 48"/>
                  <a:gd name="T6" fmla="*/ 1 w 3"/>
                  <a:gd name="T7" fmla="*/ 0 h 48"/>
                  <a:gd name="T8" fmla="*/ 1 w 3"/>
                  <a:gd name="T9" fmla="*/ 1 h 48"/>
                  <a:gd name="T10" fmla="*/ 3 w 3"/>
                  <a:gd name="T11" fmla="*/ 48 h 48"/>
                  <a:gd name="T12" fmla="*/ 3 w 3"/>
                  <a:gd name="T13" fmla="*/ 48 h 48"/>
                  <a:gd name="T14" fmla="*/ 3 w 3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8">
                    <a:moveTo>
                      <a:pt x="3" y="48"/>
                    </a:moveTo>
                    <a:cubicBezTo>
                      <a:pt x="3" y="48"/>
                      <a:pt x="3" y="48"/>
                      <a:pt x="3" y="4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1" name="Freeform 37510"/>
              <p:cNvSpPr>
                <a:spLocks/>
              </p:cNvSpPr>
              <p:nvPr/>
            </p:nvSpPr>
            <p:spPr bwMode="auto">
              <a:xfrm>
                <a:off x="3930" y="1857"/>
                <a:ext cx="13" cy="151"/>
              </a:xfrm>
              <a:custGeom>
                <a:avLst/>
                <a:gdLst>
                  <a:gd name="T0" fmla="*/ 0 w 5"/>
                  <a:gd name="T1" fmla="*/ 56 h 56"/>
                  <a:gd name="T2" fmla="*/ 0 w 5"/>
                  <a:gd name="T3" fmla="*/ 56 h 56"/>
                  <a:gd name="T4" fmla="*/ 0 w 5"/>
                  <a:gd name="T5" fmla="*/ 56 h 56"/>
                  <a:gd name="T6" fmla="*/ 5 w 5"/>
                  <a:gd name="T7" fmla="*/ 1 h 56"/>
                  <a:gd name="T8" fmla="*/ 5 w 5"/>
                  <a:gd name="T9" fmla="*/ 0 h 56"/>
                  <a:gd name="T10" fmla="*/ 5 w 5"/>
                  <a:gd name="T11" fmla="*/ 1 h 56"/>
                  <a:gd name="T12" fmla="*/ 0 w 5"/>
                  <a:gd name="T13" fmla="*/ 56 h 56"/>
                  <a:gd name="T14" fmla="*/ 0 w 5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6">
                    <a:moveTo>
                      <a:pt x="0" y="56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2" name="Freeform 37511"/>
              <p:cNvSpPr>
                <a:spLocks/>
              </p:cNvSpPr>
              <p:nvPr/>
            </p:nvSpPr>
            <p:spPr bwMode="auto">
              <a:xfrm>
                <a:off x="3930" y="1962"/>
                <a:ext cx="77" cy="46"/>
              </a:xfrm>
              <a:custGeom>
                <a:avLst/>
                <a:gdLst>
                  <a:gd name="T0" fmla="*/ 0 w 29"/>
                  <a:gd name="T1" fmla="*/ 17 h 17"/>
                  <a:gd name="T2" fmla="*/ 0 w 29"/>
                  <a:gd name="T3" fmla="*/ 17 h 17"/>
                  <a:gd name="T4" fmla="*/ 0 w 29"/>
                  <a:gd name="T5" fmla="*/ 17 h 17"/>
                  <a:gd name="T6" fmla="*/ 29 w 29"/>
                  <a:gd name="T7" fmla="*/ 0 h 17"/>
                  <a:gd name="T8" fmla="*/ 29 w 29"/>
                  <a:gd name="T9" fmla="*/ 0 h 17"/>
                  <a:gd name="T10" fmla="*/ 29 w 29"/>
                  <a:gd name="T11" fmla="*/ 1 h 17"/>
                  <a:gd name="T12" fmla="*/ 0 w 29"/>
                  <a:gd name="T13" fmla="*/ 17 h 17"/>
                  <a:gd name="T14" fmla="*/ 0 w 29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3" name="Freeform 37512"/>
              <p:cNvSpPr>
                <a:spLocks/>
              </p:cNvSpPr>
              <p:nvPr/>
            </p:nvSpPr>
            <p:spPr bwMode="auto">
              <a:xfrm>
                <a:off x="3943" y="1962"/>
                <a:ext cx="64" cy="41"/>
              </a:xfrm>
              <a:custGeom>
                <a:avLst/>
                <a:gdLst>
                  <a:gd name="T0" fmla="*/ 0 w 24"/>
                  <a:gd name="T1" fmla="*/ 15 h 15"/>
                  <a:gd name="T2" fmla="*/ 0 w 24"/>
                  <a:gd name="T3" fmla="*/ 15 h 15"/>
                  <a:gd name="T4" fmla="*/ 0 w 24"/>
                  <a:gd name="T5" fmla="*/ 15 h 15"/>
                  <a:gd name="T6" fmla="*/ 24 w 24"/>
                  <a:gd name="T7" fmla="*/ 0 h 15"/>
                  <a:gd name="T8" fmla="*/ 24 w 24"/>
                  <a:gd name="T9" fmla="*/ 0 h 15"/>
                  <a:gd name="T10" fmla="*/ 24 w 24"/>
                  <a:gd name="T11" fmla="*/ 1 h 15"/>
                  <a:gd name="T12" fmla="*/ 0 w 24"/>
                  <a:gd name="T13" fmla="*/ 15 h 15"/>
                  <a:gd name="T14" fmla="*/ 0 w 2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4" name="Freeform 37513"/>
              <p:cNvSpPr>
                <a:spLocks/>
              </p:cNvSpPr>
              <p:nvPr/>
            </p:nvSpPr>
            <p:spPr bwMode="auto">
              <a:xfrm>
                <a:off x="3863" y="1997"/>
                <a:ext cx="72" cy="54"/>
              </a:xfrm>
              <a:custGeom>
                <a:avLst/>
                <a:gdLst>
                  <a:gd name="T0" fmla="*/ 0 w 27"/>
                  <a:gd name="T1" fmla="*/ 20 h 20"/>
                  <a:gd name="T2" fmla="*/ 0 w 27"/>
                  <a:gd name="T3" fmla="*/ 20 h 20"/>
                  <a:gd name="T4" fmla="*/ 0 w 27"/>
                  <a:gd name="T5" fmla="*/ 19 h 20"/>
                  <a:gd name="T6" fmla="*/ 27 w 27"/>
                  <a:gd name="T7" fmla="*/ 0 h 20"/>
                  <a:gd name="T8" fmla="*/ 27 w 27"/>
                  <a:gd name="T9" fmla="*/ 0 h 20"/>
                  <a:gd name="T10" fmla="*/ 27 w 27"/>
                  <a:gd name="T11" fmla="*/ 0 h 20"/>
                  <a:gd name="T12" fmla="*/ 0 w 27"/>
                  <a:gd name="T13" fmla="*/ 20 h 20"/>
                  <a:gd name="T14" fmla="*/ 0 w 2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5" name="Freeform 37514"/>
              <p:cNvSpPr>
                <a:spLocks/>
              </p:cNvSpPr>
              <p:nvPr/>
            </p:nvSpPr>
            <p:spPr bwMode="auto">
              <a:xfrm>
                <a:off x="3863" y="2008"/>
                <a:ext cx="67" cy="43"/>
              </a:xfrm>
              <a:custGeom>
                <a:avLst/>
                <a:gdLst>
                  <a:gd name="T0" fmla="*/ 0 w 25"/>
                  <a:gd name="T1" fmla="*/ 16 h 16"/>
                  <a:gd name="T2" fmla="*/ 0 w 25"/>
                  <a:gd name="T3" fmla="*/ 16 h 16"/>
                  <a:gd name="T4" fmla="*/ 0 w 25"/>
                  <a:gd name="T5" fmla="*/ 15 h 16"/>
                  <a:gd name="T6" fmla="*/ 25 w 25"/>
                  <a:gd name="T7" fmla="*/ 0 h 16"/>
                  <a:gd name="T8" fmla="*/ 25 w 25"/>
                  <a:gd name="T9" fmla="*/ 0 h 16"/>
                  <a:gd name="T10" fmla="*/ 25 w 25"/>
                  <a:gd name="T11" fmla="*/ 0 h 16"/>
                  <a:gd name="T12" fmla="*/ 0 w 25"/>
                  <a:gd name="T13" fmla="*/ 16 h 16"/>
                  <a:gd name="T14" fmla="*/ 0 w 2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6" name="Freeform 37515"/>
              <p:cNvSpPr>
                <a:spLocks/>
              </p:cNvSpPr>
              <p:nvPr/>
            </p:nvSpPr>
            <p:spPr bwMode="auto">
              <a:xfrm>
                <a:off x="3863" y="2003"/>
                <a:ext cx="80" cy="48"/>
              </a:xfrm>
              <a:custGeom>
                <a:avLst/>
                <a:gdLst>
                  <a:gd name="T0" fmla="*/ 0 w 30"/>
                  <a:gd name="T1" fmla="*/ 18 h 18"/>
                  <a:gd name="T2" fmla="*/ 0 w 30"/>
                  <a:gd name="T3" fmla="*/ 18 h 18"/>
                  <a:gd name="T4" fmla="*/ 0 w 30"/>
                  <a:gd name="T5" fmla="*/ 17 h 18"/>
                  <a:gd name="T6" fmla="*/ 30 w 30"/>
                  <a:gd name="T7" fmla="*/ 0 h 18"/>
                  <a:gd name="T8" fmla="*/ 30 w 30"/>
                  <a:gd name="T9" fmla="*/ 0 h 18"/>
                  <a:gd name="T10" fmla="*/ 30 w 30"/>
                  <a:gd name="T11" fmla="*/ 0 h 18"/>
                  <a:gd name="T12" fmla="*/ 0 w 30"/>
                  <a:gd name="T13" fmla="*/ 18 h 18"/>
                  <a:gd name="T14" fmla="*/ 0 w 3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7" name="Freeform 37516"/>
              <p:cNvSpPr>
                <a:spLocks/>
              </p:cNvSpPr>
              <p:nvPr/>
            </p:nvSpPr>
            <p:spPr bwMode="auto">
              <a:xfrm>
                <a:off x="3930" y="2008"/>
                <a:ext cx="77" cy="40"/>
              </a:xfrm>
              <a:custGeom>
                <a:avLst/>
                <a:gdLst>
                  <a:gd name="T0" fmla="*/ 28 w 29"/>
                  <a:gd name="T1" fmla="*/ 15 h 15"/>
                  <a:gd name="T2" fmla="*/ 28 w 29"/>
                  <a:gd name="T3" fmla="*/ 15 h 15"/>
                  <a:gd name="T4" fmla="*/ 0 w 29"/>
                  <a:gd name="T5" fmla="*/ 0 h 15"/>
                  <a:gd name="T6" fmla="*/ 0 w 29"/>
                  <a:gd name="T7" fmla="*/ 0 h 15"/>
                  <a:gd name="T8" fmla="*/ 0 w 29"/>
                  <a:gd name="T9" fmla="*/ 0 h 15"/>
                  <a:gd name="T10" fmla="*/ 28 w 29"/>
                  <a:gd name="T11" fmla="*/ 14 h 15"/>
                  <a:gd name="T12" fmla="*/ 28 w 29"/>
                  <a:gd name="T13" fmla="*/ 15 h 15"/>
                  <a:gd name="T14" fmla="*/ 28 w 2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5"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8" name="Freeform 37517"/>
              <p:cNvSpPr>
                <a:spLocks/>
              </p:cNvSpPr>
              <p:nvPr/>
            </p:nvSpPr>
            <p:spPr bwMode="auto">
              <a:xfrm>
                <a:off x="3991" y="2043"/>
                <a:ext cx="131" cy="13"/>
              </a:xfrm>
              <a:custGeom>
                <a:avLst/>
                <a:gdLst>
                  <a:gd name="T0" fmla="*/ 1 w 49"/>
                  <a:gd name="T1" fmla="*/ 5 h 5"/>
                  <a:gd name="T2" fmla="*/ 0 w 49"/>
                  <a:gd name="T3" fmla="*/ 5 h 5"/>
                  <a:gd name="T4" fmla="*/ 1 w 49"/>
                  <a:gd name="T5" fmla="*/ 4 h 5"/>
                  <a:gd name="T6" fmla="*/ 49 w 49"/>
                  <a:gd name="T7" fmla="*/ 0 h 5"/>
                  <a:gd name="T8" fmla="*/ 49 w 49"/>
                  <a:gd name="T9" fmla="*/ 0 h 5"/>
                  <a:gd name="T10" fmla="*/ 49 w 49"/>
                  <a:gd name="T11" fmla="*/ 1 h 5"/>
                  <a:gd name="T12" fmla="*/ 1 w 49"/>
                  <a:gd name="T13" fmla="*/ 5 h 5"/>
                  <a:gd name="T14" fmla="*/ 1 w 4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89" name="Freeform 37518"/>
              <p:cNvSpPr>
                <a:spLocks/>
              </p:cNvSpPr>
              <p:nvPr/>
            </p:nvSpPr>
            <p:spPr bwMode="auto">
              <a:xfrm>
                <a:off x="4007" y="1820"/>
                <a:ext cx="16" cy="145"/>
              </a:xfrm>
              <a:custGeom>
                <a:avLst/>
                <a:gdLst>
                  <a:gd name="T0" fmla="*/ 0 w 6"/>
                  <a:gd name="T1" fmla="*/ 54 h 54"/>
                  <a:gd name="T2" fmla="*/ 0 w 6"/>
                  <a:gd name="T3" fmla="*/ 54 h 54"/>
                  <a:gd name="T4" fmla="*/ 0 w 6"/>
                  <a:gd name="T5" fmla="*/ 53 h 54"/>
                  <a:gd name="T6" fmla="*/ 5 w 6"/>
                  <a:gd name="T7" fmla="*/ 0 h 54"/>
                  <a:gd name="T8" fmla="*/ 5 w 6"/>
                  <a:gd name="T9" fmla="*/ 0 h 54"/>
                  <a:gd name="T10" fmla="*/ 6 w 6"/>
                  <a:gd name="T11" fmla="*/ 0 h 54"/>
                  <a:gd name="T12" fmla="*/ 0 w 6"/>
                  <a:gd name="T13" fmla="*/ 53 h 54"/>
                  <a:gd name="T14" fmla="*/ 0 w 6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4">
                    <a:moveTo>
                      <a:pt x="0" y="54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0" name="Freeform 37519"/>
              <p:cNvSpPr>
                <a:spLocks/>
              </p:cNvSpPr>
              <p:nvPr/>
            </p:nvSpPr>
            <p:spPr bwMode="auto">
              <a:xfrm>
                <a:off x="4080" y="2180"/>
                <a:ext cx="37" cy="145"/>
              </a:xfrm>
              <a:custGeom>
                <a:avLst/>
                <a:gdLst>
                  <a:gd name="T0" fmla="*/ 1 w 14"/>
                  <a:gd name="T1" fmla="*/ 54 h 54"/>
                  <a:gd name="T2" fmla="*/ 0 w 14"/>
                  <a:gd name="T3" fmla="*/ 54 h 54"/>
                  <a:gd name="T4" fmla="*/ 0 w 14"/>
                  <a:gd name="T5" fmla="*/ 53 h 54"/>
                  <a:gd name="T6" fmla="*/ 14 w 14"/>
                  <a:gd name="T7" fmla="*/ 0 h 54"/>
                  <a:gd name="T8" fmla="*/ 14 w 14"/>
                  <a:gd name="T9" fmla="*/ 0 h 54"/>
                  <a:gd name="T10" fmla="*/ 14 w 14"/>
                  <a:gd name="T11" fmla="*/ 0 h 54"/>
                  <a:gd name="T12" fmla="*/ 1 w 14"/>
                  <a:gd name="T13" fmla="*/ 53 h 54"/>
                  <a:gd name="T14" fmla="*/ 1 w 14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4">
                    <a:moveTo>
                      <a:pt x="1" y="54"/>
                    </a:moveTo>
                    <a:cubicBezTo>
                      <a:pt x="1" y="54"/>
                      <a:pt x="0" y="54"/>
                      <a:pt x="0" y="54"/>
                    </a:cubicBezTo>
                    <a:cubicBezTo>
                      <a:pt x="0" y="54"/>
                      <a:pt x="0" y="53"/>
                      <a:pt x="0" y="5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1" name="Freeform 37520"/>
              <p:cNvSpPr>
                <a:spLocks/>
              </p:cNvSpPr>
              <p:nvPr/>
            </p:nvSpPr>
            <p:spPr bwMode="auto">
              <a:xfrm>
                <a:off x="4096" y="2180"/>
                <a:ext cx="21" cy="154"/>
              </a:xfrm>
              <a:custGeom>
                <a:avLst/>
                <a:gdLst>
                  <a:gd name="T0" fmla="*/ 0 w 8"/>
                  <a:gd name="T1" fmla="*/ 57 h 57"/>
                  <a:gd name="T2" fmla="*/ 0 w 8"/>
                  <a:gd name="T3" fmla="*/ 57 h 57"/>
                  <a:gd name="T4" fmla="*/ 0 w 8"/>
                  <a:gd name="T5" fmla="*/ 56 h 57"/>
                  <a:gd name="T6" fmla="*/ 8 w 8"/>
                  <a:gd name="T7" fmla="*/ 0 h 57"/>
                  <a:gd name="T8" fmla="*/ 8 w 8"/>
                  <a:gd name="T9" fmla="*/ 0 h 57"/>
                  <a:gd name="T10" fmla="*/ 8 w 8"/>
                  <a:gd name="T11" fmla="*/ 0 h 57"/>
                  <a:gd name="T12" fmla="*/ 1 w 8"/>
                  <a:gd name="T13" fmla="*/ 56 h 57"/>
                  <a:gd name="T14" fmla="*/ 0 w 8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6"/>
                      <a:pt x="0" y="5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0" y="5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2" name="Freeform 37521"/>
              <p:cNvSpPr>
                <a:spLocks/>
              </p:cNvSpPr>
              <p:nvPr/>
            </p:nvSpPr>
            <p:spPr bwMode="auto">
              <a:xfrm>
                <a:off x="4072" y="2078"/>
                <a:ext cx="13" cy="129"/>
              </a:xfrm>
              <a:custGeom>
                <a:avLst/>
                <a:gdLst>
                  <a:gd name="T0" fmla="*/ 5 w 5"/>
                  <a:gd name="T1" fmla="*/ 48 h 48"/>
                  <a:gd name="T2" fmla="*/ 5 w 5"/>
                  <a:gd name="T3" fmla="*/ 48 h 48"/>
                  <a:gd name="T4" fmla="*/ 0 w 5"/>
                  <a:gd name="T5" fmla="*/ 0 h 48"/>
                  <a:gd name="T6" fmla="*/ 1 w 5"/>
                  <a:gd name="T7" fmla="*/ 0 h 48"/>
                  <a:gd name="T8" fmla="*/ 1 w 5"/>
                  <a:gd name="T9" fmla="*/ 0 h 48"/>
                  <a:gd name="T10" fmla="*/ 5 w 5"/>
                  <a:gd name="T11" fmla="*/ 48 h 48"/>
                  <a:gd name="T12" fmla="*/ 5 w 5"/>
                  <a:gd name="T13" fmla="*/ 48 h 48"/>
                  <a:gd name="T14" fmla="*/ 5 w 5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5" y="48"/>
                      <a:pt x="5" y="48"/>
                      <a:pt x="5" y="4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3" name="Freeform 37522"/>
              <p:cNvSpPr>
                <a:spLocks/>
              </p:cNvSpPr>
              <p:nvPr/>
            </p:nvSpPr>
            <p:spPr bwMode="auto">
              <a:xfrm>
                <a:off x="4072" y="2078"/>
                <a:ext cx="45" cy="102"/>
              </a:xfrm>
              <a:custGeom>
                <a:avLst/>
                <a:gdLst>
                  <a:gd name="T0" fmla="*/ 17 w 17"/>
                  <a:gd name="T1" fmla="*/ 38 h 38"/>
                  <a:gd name="T2" fmla="*/ 17 w 17"/>
                  <a:gd name="T3" fmla="*/ 38 h 38"/>
                  <a:gd name="T4" fmla="*/ 0 w 17"/>
                  <a:gd name="T5" fmla="*/ 0 h 38"/>
                  <a:gd name="T6" fmla="*/ 1 w 17"/>
                  <a:gd name="T7" fmla="*/ 0 h 38"/>
                  <a:gd name="T8" fmla="*/ 1 w 17"/>
                  <a:gd name="T9" fmla="*/ 0 h 38"/>
                  <a:gd name="T10" fmla="*/ 17 w 17"/>
                  <a:gd name="T11" fmla="*/ 38 h 38"/>
                  <a:gd name="T12" fmla="*/ 17 w 17"/>
                  <a:gd name="T13" fmla="*/ 38 h 38"/>
                  <a:gd name="T14" fmla="*/ 17 w 17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38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4" name="Freeform 37523"/>
              <p:cNvSpPr>
                <a:spLocks/>
              </p:cNvSpPr>
              <p:nvPr/>
            </p:nvSpPr>
            <p:spPr bwMode="auto">
              <a:xfrm>
                <a:off x="4045" y="2078"/>
                <a:ext cx="29" cy="159"/>
              </a:xfrm>
              <a:custGeom>
                <a:avLst/>
                <a:gdLst>
                  <a:gd name="T0" fmla="*/ 0 w 11"/>
                  <a:gd name="T1" fmla="*/ 59 h 59"/>
                  <a:gd name="T2" fmla="*/ 0 w 11"/>
                  <a:gd name="T3" fmla="*/ 59 h 59"/>
                  <a:gd name="T4" fmla="*/ 0 w 11"/>
                  <a:gd name="T5" fmla="*/ 59 h 59"/>
                  <a:gd name="T6" fmla="*/ 10 w 11"/>
                  <a:gd name="T7" fmla="*/ 0 h 59"/>
                  <a:gd name="T8" fmla="*/ 11 w 11"/>
                  <a:gd name="T9" fmla="*/ 0 h 59"/>
                  <a:gd name="T10" fmla="*/ 11 w 11"/>
                  <a:gd name="T11" fmla="*/ 0 h 59"/>
                  <a:gd name="T12" fmla="*/ 1 w 11"/>
                  <a:gd name="T13" fmla="*/ 59 h 59"/>
                  <a:gd name="T14" fmla="*/ 0 w 11"/>
                  <a:gd name="T1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9">
                    <a:moveTo>
                      <a:pt x="0" y="59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0" y="59"/>
                      <a:pt x="0" y="5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5" name="Freeform 37524"/>
              <p:cNvSpPr>
                <a:spLocks/>
              </p:cNvSpPr>
              <p:nvPr/>
            </p:nvSpPr>
            <p:spPr bwMode="auto">
              <a:xfrm>
                <a:off x="3927" y="2097"/>
                <a:ext cx="21" cy="62"/>
              </a:xfrm>
              <a:custGeom>
                <a:avLst/>
                <a:gdLst>
                  <a:gd name="T0" fmla="*/ 0 w 8"/>
                  <a:gd name="T1" fmla="*/ 23 h 23"/>
                  <a:gd name="T2" fmla="*/ 0 w 8"/>
                  <a:gd name="T3" fmla="*/ 23 h 23"/>
                  <a:gd name="T4" fmla="*/ 0 w 8"/>
                  <a:gd name="T5" fmla="*/ 22 h 23"/>
                  <a:gd name="T6" fmla="*/ 8 w 8"/>
                  <a:gd name="T7" fmla="*/ 0 h 23"/>
                  <a:gd name="T8" fmla="*/ 8 w 8"/>
                  <a:gd name="T9" fmla="*/ 0 h 23"/>
                  <a:gd name="T10" fmla="*/ 8 w 8"/>
                  <a:gd name="T11" fmla="*/ 0 h 23"/>
                  <a:gd name="T12" fmla="*/ 1 w 8"/>
                  <a:gd name="T13" fmla="*/ 23 h 23"/>
                  <a:gd name="T14" fmla="*/ 0 w 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6" name="Freeform 37525"/>
              <p:cNvSpPr>
                <a:spLocks/>
              </p:cNvSpPr>
              <p:nvPr/>
            </p:nvSpPr>
            <p:spPr bwMode="auto">
              <a:xfrm>
                <a:off x="3927" y="2156"/>
                <a:ext cx="158" cy="51"/>
              </a:xfrm>
              <a:custGeom>
                <a:avLst/>
                <a:gdLst>
                  <a:gd name="T0" fmla="*/ 59 w 59"/>
                  <a:gd name="T1" fmla="*/ 19 h 19"/>
                  <a:gd name="T2" fmla="*/ 59 w 59"/>
                  <a:gd name="T3" fmla="*/ 19 h 19"/>
                  <a:gd name="T4" fmla="*/ 0 w 59"/>
                  <a:gd name="T5" fmla="*/ 1 h 19"/>
                  <a:gd name="T6" fmla="*/ 0 w 59"/>
                  <a:gd name="T7" fmla="*/ 0 h 19"/>
                  <a:gd name="T8" fmla="*/ 0 w 59"/>
                  <a:gd name="T9" fmla="*/ 0 h 19"/>
                  <a:gd name="T10" fmla="*/ 59 w 59"/>
                  <a:gd name="T11" fmla="*/ 18 h 19"/>
                  <a:gd name="T12" fmla="*/ 59 w 59"/>
                  <a:gd name="T13" fmla="*/ 19 h 19"/>
                  <a:gd name="T14" fmla="*/ 59 w 5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9">
                    <a:moveTo>
                      <a:pt x="59" y="19"/>
                    </a:moveTo>
                    <a:cubicBezTo>
                      <a:pt x="59" y="19"/>
                      <a:pt x="59" y="19"/>
                      <a:pt x="59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7" name="Freeform 37526"/>
              <p:cNvSpPr>
                <a:spLocks/>
              </p:cNvSpPr>
              <p:nvPr/>
            </p:nvSpPr>
            <p:spPr bwMode="auto">
              <a:xfrm>
                <a:off x="3964" y="2183"/>
                <a:ext cx="121" cy="24"/>
              </a:xfrm>
              <a:custGeom>
                <a:avLst/>
                <a:gdLst>
                  <a:gd name="T0" fmla="*/ 45 w 45"/>
                  <a:gd name="T1" fmla="*/ 9 h 9"/>
                  <a:gd name="T2" fmla="*/ 45 w 45"/>
                  <a:gd name="T3" fmla="*/ 9 h 9"/>
                  <a:gd name="T4" fmla="*/ 1 w 45"/>
                  <a:gd name="T5" fmla="*/ 1 h 9"/>
                  <a:gd name="T6" fmla="*/ 1 w 45"/>
                  <a:gd name="T7" fmla="*/ 0 h 9"/>
                  <a:gd name="T8" fmla="*/ 1 w 45"/>
                  <a:gd name="T9" fmla="*/ 0 h 9"/>
                  <a:gd name="T10" fmla="*/ 45 w 45"/>
                  <a:gd name="T11" fmla="*/ 8 h 9"/>
                  <a:gd name="T12" fmla="*/ 45 w 45"/>
                  <a:gd name="T13" fmla="*/ 9 h 9"/>
                  <a:gd name="T14" fmla="*/ 45 w 45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9">
                    <a:moveTo>
                      <a:pt x="45" y="9"/>
                    </a:moveTo>
                    <a:cubicBezTo>
                      <a:pt x="45" y="9"/>
                      <a:pt x="45" y="9"/>
                      <a:pt x="45" y="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8"/>
                      <a:pt x="45" y="8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8" name="Freeform 37527"/>
              <p:cNvSpPr>
                <a:spLocks/>
              </p:cNvSpPr>
              <p:nvPr/>
            </p:nvSpPr>
            <p:spPr bwMode="auto">
              <a:xfrm>
                <a:off x="3855" y="1914"/>
                <a:ext cx="8" cy="137"/>
              </a:xfrm>
              <a:custGeom>
                <a:avLst/>
                <a:gdLst>
                  <a:gd name="T0" fmla="*/ 3 w 3"/>
                  <a:gd name="T1" fmla="*/ 51 h 51"/>
                  <a:gd name="T2" fmla="*/ 3 w 3"/>
                  <a:gd name="T3" fmla="*/ 51 h 51"/>
                  <a:gd name="T4" fmla="*/ 0 w 3"/>
                  <a:gd name="T5" fmla="*/ 1 h 51"/>
                  <a:gd name="T6" fmla="*/ 0 w 3"/>
                  <a:gd name="T7" fmla="*/ 0 h 51"/>
                  <a:gd name="T8" fmla="*/ 1 w 3"/>
                  <a:gd name="T9" fmla="*/ 1 h 51"/>
                  <a:gd name="T10" fmla="*/ 3 w 3"/>
                  <a:gd name="T11" fmla="*/ 51 h 51"/>
                  <a:gd name="T12" fmla="*/ 3 w 3"/>
                  <a:gd name="T13" fmla="*/ 51 h 51"/>
                  <a:gd name="T14" fmla="*/ 3 w 3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1">
                    <a:moveTo>
                      <a:pt x="3" y="51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99" name="Freeform 37528"/>
              <p:cNvSpPr>
                <a:spLocks/>
              </p:cNvSpPr>
              <p:nvPr/>
            </p:nvSpPr>
            <p:spPr bwMode="auto">
              <a:xfrm>
                <a:off x="3863" y="2048"/>
                <a:ext cx="67" cy="111"/>
              </a:xfrm>
              <a:custGeom>
                <a:avLst/>
                <a:gdLst>
                  <a:gd name="T0" fmla="*/ 24 w 25"/>
                  <a:gd name="T1" fmla="*/ 41 h 41"/>
                  <a:gd name="T2" fmla="*/ 24 w 25"/>
                  <a:gd name="T3" fmla="*/ 41 h 41"/>
                  <a:gd name="T4" fmla="*/ 0 w 25"/>
                  <a:gd name="T5" fmla="*/ 1 h 41"/>
                  <a:gd name="T6" fmla="*/ 0 w 25"/>
                  <a:gd name="T7" fmla="*/ 0 h 41"/>
                  <a:gd name="T8" fmla="*/ 0 w 25"/>
                  <a:gd name="T9" fmla="*/ 0 h 41"/>
                  <a:gd name="T10" fmla="*/ 25 w 25"/>
                  <a:gd name="T11" fmla="*/ 40 h 41"/>
                  <a:gd name="T12" fmla="*/ 24 w 25"/>
                  <a:gd name="T13" fmla="*/ 41 h 41"/>
                  <a:gd name="T14" fmla="*/ 24 w 25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1">
                    <a:moveTo>
                      <a:pt x="24" y="41"/>
                    </a:moveTo>
                    <a:cubicBezTo>
                      <a:pt x="24" y="41"/>
                      <a:pt x="24" y="41"/>
                      <a:pt x="24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0" name="Freeform 37529"/>
              <p:cNvSpPr>
                <a:spLocks/>
              </p:cNvSpPr>
              <p:nvPr/>
            </p:nvSpPr>
            <p:spPr bwMode="auto">
              <a:xfrm>
                <a:off x="3855" y="1857"/>
                <a:ext cx="91" cy="59"/>
              </a:xfrm>
              <a:custGeom>
                <a:avLst/>
                <a:gdLst>
                  <a:gd name="T0" fmla="*/ 0 w 34"/>
                  <a:gd name="T1" fmla="*/ 22 h 22"/>
                  <a:gd name="T2" fmla="*/ 0 w 34"/>
                  <a:gd name="T3" fmla="*/ 22 h 22"/>
                  <a:gd name="T4" fmla="*/ 0 w 34"/>
                  <a:gd name="T5" fmla="*/ 21 h 22"/>
                  <a:gd name="T6" fmla="*/ 33 w 34"/>
                  <a:gd name="T7" fmla="*/ 0 h 22"/>
                  <a:gd name="T8" fmla="*/ 33 w 34"/>
                  <a:gd name="T9" fmla="*/ 0 h 22"/>
                  <a:gd name="T10" fmla="*/ 33 w 34"/>
                  <a:gd name="T11" fmla="*/ 1 h 22"/>
                  <a:gd name="T12" fmla="*/ 1 w 34"/>
                  <a:gd name="T13" fmla="*/ 22 h 22"/>
                  <a:gd name="T14" fmla="*/ 0 w 3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1" name="Freeform 37530"/>
              <p:cNvSpPr>
                <a:spLocks/>
              </p:cNvSpPr>
              <p:nvPr/>
            </p:nvSpPr>
            <p:spPr bwMode="auto">
              <a:xfrm>
                <a:off x="3943" y="1820"/>
                <a:ext cx="80" cy="40"/>
              </a:xfrm>
              <a:custGeom>
                <a:avLst/>
                <a:gdLst>
                  <a:gd name="T0" fmla="*/ 0 w 30"/>
                  <a:gd name="T1" fmla="*/ 15 h 15"/>
                  <a:gd name="T2" fmla="*/ 0 w 30"/>
                  <a:gd name="T3" fmla="*/ 15 h 15"/>
                  <a:gd name="T4" fmla="*/ 0 w 30"/>
                  <a:gd name="T5" fmla="*/ 14 h 15"/>
                  <a:gd name="T6" fmla="*/ 29 w 30"/>
                  <a:gd name="T7" fmla="*/ 0 h 15"/>
                  <a:gd name="T8" fmla="*/ 30 w 30"/>
                  <a:gd name="T9" fmla="*/ 0 h 15"/>
                  <a:gd name="T10" fmla="*/ 29 w 30"/>
                  <a:gd name="T11" fmla="*/ 0 h 15"/>
                  <a:gd name="T12" fmla="*/ 0 w 30"/>
                  <a:gd name="T13" fmla="*/ 15 h 15"/>
                  <a:gd name="T14" fmla="*/ 0 w 30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2" name="Freeform 37531"/>
              <p:cNvSpPr>
                <a:spLocks/>
              </p:cNvSpPr>
              <p:nvPr/>
            </p:nvSpPr>
            <p:spPr bwMode="auto">
              <a:xfrm>
                <a:off x="4021" y="1820"/>
                <a:ext cx="109" cy="18"/>
              </a:xfrm>
              <a:custGeom>
                <a:avLst/>
                <a:gdLst>
                  <a:gd name="T0" fmla="*/ 40 w 41"/>
                  <a:gd name="T1" fmla="*/ 7 h 7"/>
                  <a:gd name="T2" fmla="*/ 40 w 41"/>
                  <a:gd name="T3" fmla="*/ 7 h 7"/>
                  <a:gd name="T4" fmla="*/ 0 w 41"/>
                  <a:gd name="T5" fmla="*/ 0 h 7"/>
                  <a:gd name="T6" fmla="*/ 0 w 41"/>
                  <a:gd name="T7" fmla="*/ 0 h 7"/>
                  <a:gd name="T8" fmla="*/ 0 w 41"/>
                  <a:gd name="T9" fmla="*/ 0 h 7"/>
                  <a:gd name="T10" fmla="*/ 40 w 41"/>
                  <a:gd name="T11" fmla="*/ 7 h 7"/>
                  <a:gd name="T12" fmla="*/ 41 w 41"/>
                  <a:gd name="T13" fmla="*/ 7 h 7"/>
                  <a:gd name="T14" fmla="*/ 40 w 4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7">
                    <a:moveTo>
                      <a:pt x="40" y="7"/>
                    </a:moveTo>
                    <a:cubicBezTo>
                      <a:pt x="40" y="7"/>
                      <a:pt x="40" y="7"/>
                      <a:pt x="4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3" name="Freeform 37532"/>
              <p:cNvSpPr>
                <a:spLocks/>
              </p:cNvSpPr>
              <p:nvPr/>
            </p:nvSpPr>
            <p:spPr bwMode="auto">
              <a:xfrm>
                <a:off x="4120" y="1838"/>
                <a:ext cx="10" cy="208"/>
              </a:xfrm>
              <a:custGeom>
                <a:avLst/>
                <a:gdLst>
                  <a:gd name="T0" fmla="*/ 1 w 4"/>
                  <a:gd name="T1" fmla="*/ 77 h 77"/>
                  <a:gd name="T2" fmla="*/ 1 w 4"/>
                  <a:gd name="T3" fmla="*/ 77 h 77"/>
                  <a:gd name="T4" fmla="*/ 0 w 4"/>
                  <a:gd name="T5" fmla="*/ 76 h 77"/>
                  <a:gd name="T6" fmla="*/ 3 w 4"/>
                  <a:gd name="T7" fmla="*/ 0 h 77"/>
                  <a:gd name="T8" fmla="*/ 3 w 4"/>
                  <a:gd name="T9" fmla="*/ 0 h 77"/>
                  <a:gd name="T10" fmla="*/ 4 w 4"/>
                  <a:gd name="T11" fmla="*/ 0 h 77"/>
                  <a:gd name="T12" fmla="*/ 1 w 4"/>
                  <a:gd name="T13" fmla="*/ 76 h 77"/>
                  <a:gd name="T14" fmla="*/ 1 w 4"/>
                  <a:gd name="T1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7">
                    <a:moveTo>
                      <a:pt x="1" y="77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0" y="77"/>
                      <a:pt x="0" y="7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4" name="Freeform 37533"/>
              <p:cNvSpPr>
                <a:spLocks/>
              </p:cNvSpPr>
              <p:nvPr/>
            </p:nvSpPr>
            <p:spPr bwMode="auto">
              <a:xfrm>
                <a:off x="4117" y="2043"/>
                <a:ext cx="5" cy="137"/>
              </a:xfrm>
              <a:custGeom>
                <a:avLst/>
                <a:gdLst>
                  <a:gd name="T0" fmla="*/ 0 w 2"/>
                  <a:gd name="T1" fmla="*/ 51 h 51"/>
                  <a:gd name="T2" fmla="*/ 0 w 2"/>
                  <a:gd name="T3" fmla="*/ 51 h 51"/>
                  <a:gd name="T4" fmla="*/ 0 w 2"/>
                  <a:gd name="T5" fmla="*/ 51 h 51"/>
                  <a:gd name="T6" fmla="*/ 1 w 2"/>
                  <a:gd name="T7" fmla="*/ 0 h 51"/>
                  <a:gd name="T8" fmla="*/ 2 w 2"/>
                  <a:gd name="T9" fmla="*/ 0 h 51"/>
                  <a:gd name="T10" fmla="*/ 2 w 2"/>
                  <a:gd name="T11" fmla="*/ 0 h 51"/>
                  <a:gd name="T12" fmla="*/ 2 w 2"/>
                  <a:gd name="T13" fmla="*/ 0 h 51"/>
                  <a:gd name="T14" fmla="*/ 0 w 2"/>
                  <a:gd name="T15" fmla="*/ 51 h 51"/>
                  <a:gd name="T16" fmla="*/ 0 w 2"/>
                  <a:gd name="T1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5" name="Freeform 37534"/>
              <p:cNvSpPr>
                <a:spLocks/>
              </p:cNvSpPr>
              <p:nvPr/>
            </p:nvSpPr>
            <p:spPr bwMode="auto">
              <a:xfrm>
                <a:off x="4112" y="2180"/>
                <a:ext cx="5" cy="140"/>
              </a:xfrm>
              <a:custGeom>
                <a:avLst/>
                <a:gdLst>
                  <a:gd name="T0" fmla="*/ 0 w 2"/>
                  <a:gd name="T1" fmla="*/ 52 h 52"/>
                  <a:gd name="T2" fmla="*/ 0 w 2"/>
                  <a:gd name="T3" fmla="*/ 52 h 52"/>
                  <a:gd name="T4" fmla="*/ 0 w 2"/>
                  <a:gd name="T5" fmla="*/ 51 h 52"/>
                  <a:gd name="T6" fmla="*/ 2 w 2"/>
                  <a:gd name="T7" fmla="*/ 0 h 52"/>
                  <a:gd name="T8" fmla="*/ 2 w 2"/>
                  <a:gd name="T9" fmla="*/ 0 h 52"/>
                  <a:gd name="T10" fmla="*/ 2 w 2"/>
                  <a:gd name="T11" fmla="*/ 0 h 52"/>
                  <a:gd name="T12" fmla="*/ 1 w 2"/>
                  <a:gd name="T13" fmla="*/ 51 h 52"/>
                  <a:gd name="T14" fmla="*/ 0 w 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2"/>
                      <a:pt x="1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6" name="Freeform 37535"/>
              <p:cNvSpPr>
                <a:spLocks/>
              </p:cNvSpPr>
              <p:nvPr/>
            </p:nvSpPr>
            <p:spPr bwMode="auto">
              <a:xfrm>
                <a:off x="4106" y="2317"/>
                <a:ext cx="8" cy="138"/>
              </a:xfrm>
              <a:custGeom>
                <a:avLst/>
                <a:gdLst>
                  <a:gd name="T0" fmla="*/ 1 w 3"/>
                  <a:gd name="T1" fmla="*/ 51 h 51"/>
                  <a:gd name="T2" fmla="*/ 1 w 3"/>
                  <a:gd name="T3" fmla="*/ 51 h 51"/>
                  <a:gd name="T4" fmla="*/ 0 w 3"/>
                  <a:gd name="T5" fmla="*/ 51 h 51"/>
                  <a:gd name="T6" fmla="*/ 2 w 3"/>
                  <a:gd name="T7" fmla="*/ 0 h 51"/>
                  <a:gd name="T8" fmla="*/ 2 w 3"/>
                  <a:gd name="T9" fmla="*/ 0 h 51"/>
                  <a:gd name="T10" fmla="*/ 3 w 3"/>
                  <a:gd name="T11" fmla="*/ 0 h 51"/>
                  <a:gd name="T12" fmla="*/ 1 w 3"/>
                  <a:gd name="T13" fmla="*/ 51 h 51"/>
                  <a:gd name="T14" fmla="*/ 1 w 3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1"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7" name="Freeform 37536"/>
              <p:cNvSpPr>
                <a:spLocks/>
              </p:cNvSpPr>
              <p:nvPr/>
            </p:nvSpPr>
            <p:spPr bwMode="auto">
              <a:xfrm>
                <a:off x="4037" y="2455"/>
                <a:ext cx="72" cy="67"/>
              </a:xfrm>
              <a:custGeom>
                <a:avLst/>
                <a:gdLst>
                  <a:gd name="T0" fmla="*/ 0 w 27"/>
                  <a:gd name="T1" fmla="*/ 25 h 25"/>
                  <a:gd name="T2" fmla="*/ 0 w 27"/>
                  <a:gd name="T3" fmla="*/ 25 h 25"/>
                  <a:gd name="T4" fmla="*/ 0 w 27"/>
                  <a:gd name="T5" fmla="*/ 25 h 25"/>
                  <a:gd name="T6" fmla="*/ 26 w 27"/>
                  <a:gd name="T7" fmla="*/ 0 h 25"/>
                  <a:gd name="T8" fmla="*/ 27 w 27"/>
                  <a:gd name="T9" fmla="*/ 0 h 25"/>
                  <a:gd name="T10" fmla="*/ 27 w 27"/>
                  <a:gd name="T11" fmla="*/ 0 h 25"/>
                  <a:gd name="T12" fmla="*/ 1 w 27"/>
                  <a:gd name="T13" fmla="*/ 25 h 25"/>
                  <a:gd name="T14" fmla="*/ 0 w 2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8" name="Freeform 37537"/>
              <p:cNvSpPr>
                <a:spLocks/>
              </p:cNvSpPr>
              <p:nvPr/>
            </p:nvSpPr>
            <p:spPr bwMode="auto">
              <a:xfrm>
                <a:off x="3922" y="2492"/>
                <a:ext cx="117" cy="30"/>
              </a:xfrm>
              <a:custGeom>
                <a:avLst/>
                <a:gdLst>
                  <a:gd name="T0" fmla="*/ 43 w 44"/>
                  <a:gd name="T1" fmla="*/ 11 h 11"/>
                  <a:gd name="T2" fmla="*/ 43 w 44"/>
                  <a:gd name="T3" fmla="*/ 11 h 11"/>
                  <a:gd name="T4" fmla="*/ 1 w 44"/>
                  <a:gd name="T5" fmla="*/ 0 h 11"/>
                  <a:gd name="T6" fmla="*/ 0 w 44"/>
                  <a:gd name="T7" fmla="*/ 0 h 11"/>
                  <a:gd name="T8" fmla="*/ 1 w 44"/>
                  <a:gd name="T9" fmla="*/ 0 h 11"/>
                  <a:gd name="T10" fmla="*/ 44 w 44"/>
                  <a:gd name="T11" fmla="*/ 11 h 11"/>
                  <a:gd name="T12" fmla="*/ 44 w 44"/>
                  <a:gd name="T13" fmla="*/ 11 h 11"/>
                  <a:gd name="T14" fmla="*/ 43 w 4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1">
                    <a:moveTo>
                      <a:pt x="43" y="11"/>
                    </a:moveTo>
                    <a:cubicBezTo>
                      <a:pt x="43" y="11"/>
                      <a:pt x="43" y="11"/>
                      <a:pt x="43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3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09" name="Freeform 37538"/>
              <p:cNvSpPr>
                <a:spLocks/>
              </p:cNvSpPr>
              <p:nvPr/>
            </p:nvSpPr>
            <p:spPr bwMode="auto">
              <a:xfrm>
                <a:off x="3922" y="2398"/>
                <a:ext cx="2" cy="94"/>
              </a:xfrm>
              <a:custGeom>
                <a:avLst/>
                <a:gdLst>
                  <a:gd name="T0" fmla="*/ 1 w 1"/>
                  <a:gd name="T1" fmla="*/ 35 h 35"/>
                  <a:gd name="T2" fmla="*/ 1 w 1"/>
                  <a:gd name="T3" fmla="*/ 35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  <a:gd name="T12" fmla="*/ 1 w 1"/>
                  <a:gd name="T13" fmla="*/ 0 h 35"/>
                  <a:gd name="T14" fmla="*/ 1 w 1"/>
                  <a:gd name="T15" fmla="*/ 35 h 35"/>
                  <a:gd name="T16" fmla="*/ 1 w 1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0" name="Freeform 37539"/>
              <p:cNvSpPr>
                <a:spLocks/>
              </p:cNvSpPr>
              <p:nvPr/>
            </p:nvSpPr>
            <p:spPr bwMode="auto">
              <a:xfrm>
                <a:off x="3924" y="2183"/>
                <a:ext cx="43" cy="218"/>
              </a:xfrm>
              <a:custGeom>
                <a:avLst/>
                <a:gdLst>
                  <a:gd name="T0" fmla="*/ 0 w 16"/>
                  <a:gd name="T1" fmla="*/ 81 h 81"/>
                  <a:gd name="T2" fmla="*/ 0 w 16"/>
                  <a:gd name="T3" fmla="*/ 81 h 81"/>
                  <a:gd name="T4" fmla="*/ 0 w 16"/>
                  <a:gd name="T5" fmla="*/ 80 h 81"/>
                  <a:gd name="T6" fmla="*/ 16 w 16"/>
                  <a:gd name="T7" fmla="*/ 0 h 81"/>
                  <a:gd name="T8" fmla="*/ 16 w 16"/>
                  <a:gd name="T9" fmla="*/ 0 h 81"/>
                  <a:gd name="T10" fmla="*/ 16 w 16"/>
                  <a:gd name="T11" fmla="*/ 0 h 81"/>
                  <a:gd name="T12" fmla="*/ 0 w 16"/>
                  <a:gd name="T13" fmla="*/ 80 h 81"/>
                  <a:gd name="T14" fmla="*/ 0 w 16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1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1"/>
                      <a:pt x="0" y="8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1" name="Freeform 37540"/>
              <p:cNvSpPr>
                <a:spLocks/>
              </p:cNvSpPr>
              <p:nvPr/>
            </p:nvSpPr>
            <p:spPr bwMode="auto">
              <a:xfrm>
                <a:off x="3927" y="2156"/>
                <a:ext cx="40" cy="30"/>
              </a:xfrm>
              <a:custGeom>
                <a:avLst/>
                <a:gdLst>
                  <a:gd name="T0" fmla="*/ 15 w 15"/>
                  <a:gd name="T1" fmla="*/ 11 h 11"/>
                  <a:gd name="T2" fmla="*/ 15 w 15"/>
                  <a:gd name="T3" fmla="*/ 10 h 11"/>
                  <a:gd name="T4" fmla="*/ 0 w 15"/>
                  <a:gd name="T5" fmla="*/ 1 h 11"/>
                  <a:gd name="T6" fmla="*/ 0 w 15"/>
                  <a:gd name="T7" fmla="*/ 0 h 11"/>
                  <a:gd name="T8" fmla="*/ 0 w 15"/>
                  <a:gd name="T9" fmla="*/ 0 h 11"/>
                  <a:gd name="T10" fmla="*/ 15 w 15"/>
                  <a:gd name="T11" fmla="*/ 10 h 11"/>
                  <a:gd name="T12" fmla="*/ 15 w 15"/>
                  <a:gd name="T13" fmla="*/ 10 h 11"/>
                  <a:gd name="T14" fmla="*/ 15 w 1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15" y="11"/>
                    </a:moveTo>
                    <a:cubicBezTo>
                      <a:pt x="15" y="11"/>
                      <a:pt x="15" y="11"/>
                      <a:pt x="15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2" name="Freeform 37541"/>
              <p:cNvSpPr>
                <a:spLocks/>
              </p:cNvSpPr>
              <p:nvPr/>
            </p:nvSpPr>
            <p:spPr bwMode="auto">
              <a:xfrm>
                <a:off x="3924" y="2385"/>
                <a:ext cx="86" cy="16"/>
              </a:xfrm>
              <a:custGeom>
                <a:avLst/>
                <a:gdLst>
                  <a:gd name="T0" fmla="*/ 0 w 32"/>
                  <a:gd name="T1" fmla="*/ 6 h 6"/>
                  <a:gd name="T2" fmla="*/ 0 w 32"/>
                  <a:gd name="T3" fmla="*/ 5 h 6"/>
                  <a:gd name="T4" fmla="*/ 0 w 32"/>
                  <a:gd name="T5" fmla="*/ 5 h 6"/>
                  <a:gd name="T6" fmla="*/ 32 w 32"/>
                  <a:gd name="T7" fmla="*/ 0 h 6"/>
                  <a:gd name="T8" fmla="*/ 32 w 32"/>
                  <a:gd name="T9" fmla="*/ 0 h 6"/>
                  <a:gd name="T10" fmla="*/ 32 w 32"/>
                  <a:gd name="T11" fmla="*/ 0 h 6"/>
                  <a:gd name="T12" fmla="*/ 0 w 32"/>
                  <a:gd name="T13" fmla="*/ 6 h 6"/>
                  <a:gd name="T14" fmla="*/ 0 w 3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3" name="Freeform 37542"/>
              <p:cNvSpPr>
                <a:spLocks/>
              </p:cNvSpPr>
              <p:nvPr/>
            </p:nvSpPr>
            <p:spPr bwMode="auto">
              <a:xfrm>
                <a:off x="3999" y="2336"/>
                <a:ext cx="11" cy="49"/>
              </a:xfrm>
              <a:custGeom>
                <a:avLst/>
                <a:gdLst>
                  <a:gd name="T0" fmla="*/ 4 w 4"/>
                  <a:gd name="T1" fmla="*/ 18 h 18"/>
                  <a:gd name="T2" fmla="*/ 3 w 4"/>
                  <a:gd name="T3" fmla="*/ 18 h 18"/>
                  <a:gd name="T4" fmla="*/ 0 w 4"/>
                  <a:gd name="T5" fmla="*/ 0 h 18"/>
                  <a:gd name="T6" fmla="*/ 0 w 4"/>
                  <a:gd name="T7" fmla="*/ 0 h 18"/>
                  <a:gd name="T8" fmla="*/ 0 w 4"/>
                  <a:gd name="T9" fmla="*/ 0 h 18"/>
                  <a:gd name="T10" fmla="*/ 4 w 4"/>
                  <a:gd name="T11" fmla="*/ 18 h 18"/>
                  <a:gd name="T12" fmla="*/ 4 w 4"/>
                  <a:gd name="T13" fmla="*/ 18 h 18"/>
                  <a:gd name="T14" fmla="*/ 4 w 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8">
                    <a:moveTo>
                      <a:pt x="4" y="18"/>
                    </a:moveTo>
                    <a:cubicBezTo>
                      <a:pt x="4" y="18"/>
                      <a:pt x="3" y="18"/>
                      <a:pt x="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4" name="Freeform 37543"/>
              <p:cNvSpPr>
                <a:spLocks/>
              </p:cNvSpPr>
              <p:nvPr/>
            </p:nvSpPr>
            <p:spPr bwMode="auto">
              <a:xfrm>
                <a:off x="3940" y="2336"/>
                <a:ext cx="59" cy="51"/>
              </a:xfrm>
              <a:custGeom>
                <a:avLst/>
                <a:gdLst>
                  <a:gd name="T0" fmla="*/ 0 w 22"/>
                  <a:gd name="T1" fmla="*/ 19 h 19"/>
                  <a:gd name="T2" fmla="*/ 0 w 22"/>
                  <a:gd name="T3" fmla="*/ 19 h 19"/>
                  <a:gd name="T4" fmla="*/ 0 w 22"/>
                  <a:gd name="T5" fmla="*/ 18 h 19"/>
                  <a:gd name="T6" fmla="*/ 22 w 22"/>
                  <a:gd name="T7" fmla="*/ 0 h 19"/>
                  <a:gd name="T8" fmla="*/ 22 w 22"/>
                  <a:gd name="T9" fmla="*/ 0 h 19"/>
                  <a:gd name="T10" fmla="*/ 22 w 22"/>
                  <a:gd name="T11" fmla="*/ 1 h 19"/>
                  <a:gd name="T12" fmla="*/ 0 w 22"/>
                  <a:gd name="T13" fmla="*/ 19 h 19"/>
                  <a:gd name="T14" fmla="*/ 0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5" name="Freeform 37544"/>
              <p:cNvSpPr>
                <a:spLocks/>
              </p:cNvSpPr>
              <p:nvPr/>
            </p:nvSpPr>
            <p:spPr bwMode="auto">
              <a:xfrm>
                <a:off x="3924" y="2385"/>
                <a:ext cx="16" cy="1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0 w 6"/>
                  <a:gd name="T5" fmla="*/ 5 h 6"/>
                  <a:gd name="T6" fmla="*/ 6 w 6"/>
                  <a:gd name="T7" fmla="*/ 0 h 6"/>
                  <a:gd name="T8" fmla="*/ 6 w 6"/>
                  <a:gd name="T9" fmla="*/ 0 h 6"/>
                  <a:gd name="T10" fmla="*/ 6 w 6"/>
                  <a:gd name="T11" fmla="*/ 1 h 6"/>
                  <a:gd name="T12" fmla="*/ 0 w 6"/>
                  <a:gd name="T13" fmla="*/ 5 h 6"/>
                  <a:gd name="T14" fmla="*/ 0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6" name="Freeform 37545"/>
              <p:cNvSpPr>
                <a:spLocks/>
              </p:cNvSpPr>
              <p:nvPr/>
            </p:nvSpPr>
            <p:spPr bwMode="auto">
              <a:xfrm>
                <a:off x="3924" y="2398"/>
                <a:ext cx="49" cy="59"/>
              </a:xfrm>
              <a:custGeom>
                <a:avLst/>
                <a:gdLst>
                  <a:gd name="T0" fmla="*/ 18 w 18"/>
                  <a:gd name="T1" fmla="*/ 22 h 22"/>
                  <a:gd name="T2" fmla="*/ 18 w 18"/>
                  <a:gd name="T3" fmla="*/ 22 h 22"/>
                  <a:gd name="T4" fmla="*/ 0 w 18"/>
                  <a:gd name="T5" fmla="*/ 0 h 22"/>
                  <a:gd name="T6" fmla="*/ 0 w 18"/>
                  <a:gd name="T7" fmla="*/ 0 h 22"/>
                  <a:gd name="T8" fmla="*/ 0 w 18"/>
                  <a:gd name="T9" fmla="*/ 0 h 22"/>
                  <a:gd name="T10" fmla="*/ 18 w 18"/>
                  <a:gd name="T11" fmla="*/ 21 h 22"/>
                  <a:gd name="T12" fmla="*/ 18 w 18"/>
                  <a:gd name="T13" fmla="*/ 22 h 22"/>
                  <a:gd name="T14" fmla="*/ 18 w 1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7" name="Freeform 37546"/>
              <p:cNvSpPr>
                <a:spLocks/>
              </p:cNvSpPr>
              <p:nvPr/>
            </p:nvSpPr>
            <p:spPr bwMode="auto">
              <a:xfrm>
                <a:off x="3973" y="2455"/>
                <a:ext cx="66" cy="67"/>
              </a:xfrm>
              <a:custGeom>
                <a:avLst/>
                <a:gdLst>
                  <a:gd name="T0" fmla="*/ 24 w 25"/>
                  <a:gd name="T1" fmla="*/ 25 h 25"/>
                  <a:gd name="T2" fmla="*/ 24 w 25"/>
                  <a:gd name="T3" fmla="*/ 25 h 25"/>
                  <a:gd name="T4" fmla="*/ 0 w 25"/>
                  <a:gd name="T5" fmla="*/ 1 h 25"/>
                  <a:gd name="T6" fmla="*/ 0 w 25"/>
                  <a:gd name="T7" fmla="*/ 0 h 25"/>
                  <a:gd name="T8" fmla="*/ 0 w 25"/>
                  <a:gd name="T9" fmla="*/ 0 h 25"/>
                  <a:gd name="T10" fmla="*/ 25 w 25"/>
                  <a:gd name="T11" fmla="*/ 25 h 25"/>
                  <a:gd name="T12" fmla="*/ 25 w 25"/>
                  <a:gd name="T13" fmla="*/ 25 h 25"/>
                  <a:gd name="T14" fmla="*/ 24 w 2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5">
                    <a:moveTo>
                      <a:pt x="24" y="25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4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8" name="Freeform 37547"/>
              <p:cNvSpPr>
                <a:spLocks/>
              </p:cNvSpPr>
              <p:nvPr/>
            </p:nvSpPr>
            <p:spPr bwMode="auto">
              <a:xfrm>
                <a:off x="3940" y="2385"/>
                <a:ext cx="59" cy="40"/>
              </a:xfrm>
              <a:custGeom>
                <a:avLst/>
                <a:gdLst>
                  <a:gd name="T0" fmla="*/ 21 w 22"/>
                  <a:gd name="T1" fmla="*/ 15 h 15"/>
                  <a:gd name="T2" fmla="*/ 21 w 22"/>
                  <a:gd name="T3" fmla="*/ 15 h 15"/>
                  <a:gd name="T4" fmla="*/ 0 w 22"/>
                  <a:gd name="T5" fmla="*/ 1 h 15"/>
                  <a:gd name="T6" fmla="*/ 0 w 22"/>
                  <a:gd name="T7" fmla="*/ 0 h 15"/>
                  <a:gd name="T8" fmla="*/ 0 w 22"/>
                  <a:gd name="T9" fmla="*/ 0 h 15"/>
                  <a:gd name="T10" fmla="*/ 21 w 22"/>
                  <a:gd name="T11" fmla="*/ 15 h 15"/>
                  <a:gd name="T12" fmla="*/ 21 w 22"/>
                  <a:gd name="T13" fmla="*/ 15 h 15"/>
                  <a:gd name="T14" fmla="*/ 21 w 2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21" y="15"/>
                    </a:moveTo>
                    <a:cubicBezTo>
                      <a:pt x="21" y="15"/>
                      <a:pt x="21" y="15"/>
                      <a:pt x="21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19" name="Freeform 37548"/>
              <p:cNvSpPr>
                <a:spLocks/>
              </p:cNvSpPr>
              <p:nvPr/>
            </p:nvSpPr>
            <p:spPr bwMode="auto">
              <a:xfrm>
                <a:off x="3999" y="2336"/>
                <a:ext cx="43" cy="43"/>
              </a:xfrm>
              <a:custGeom>
                <a:avLst/>
                <a:gdLst>
                  <a:gd name="T0" fmla="*/ 16 w 16"/>
                  <a:gd name="T1" fmla="*/ 16 h 16"/>
                  <a:gd name="T2" fmla="*/ 16 w 16"/>
                  <a:gd name="T3" fmla="*/ 16 h 16"/>
                  <a:gd name="T4" fmla="*/ 0 w 16"/>
                  <a:gd name="T5" fmla="*/ 1 h 16"/>
                  <a:gd name="T6" fmla="*/ 0 w 16"/>
                  <a:gd name="T7" fmla="*/ 0 h 16"/>
                  <a:gd name="T8" fmla="*/ 0 w 16"/>
                  <a:gd name="T9" fmla="*/ 0 h 16"/>
                  <a:gd name="T10" fmla="*/ 16 w 16"/>
                  <a:gd name="T11" fmla="*/ 16 h 16"/>
                  <a:gd name="T12" fmla="*/ 16 w 16"/>
                  <a:gd name="T13" fmla="*/ 16 h 16"/>
                  <a:gd name="T14" fmla="*/ 16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0" name="Freeform 37549"/>
              <p:cNvSpPr>
                <a:spLocks/>
              </p:cNvSpPr>
              <p:nvPr/>
            </p:nvSpPr>
            <p:spPr bwMode="auto">
              <a:xfrm>
                <a:off x="4007" y="2385"/>
                <a:ext cx="32" cy="137"/>
              </a:xfrm>
              <a:custGeom>
                <a:avLst/>
                <a:gdLst>
                  <a:gd name="T0" fmla="*/ 11 w 12"/>
                  <a:gd name="T1" fmla="*/ 51 h 51"/>
                  <a:gd name="T2" fmla="*/ 11 w 12"/>
                  <a:gd name="T3" fmla="*/ 51 h 51"/>
                  <a:gd name="T4" fmla="*/ 0 w 12"/>
                  <a:gd name="T5" fmla="*/ 0 h 51"/>
                  <a:gd name="T6" fmla="*/ 1 w 12"/>
                  <a:gd name="T7" fmla="*/ 0 h 51"/>
                  <a:gd name="T8" fmla="*/ 1 w 12"/>
                  <a:gd name="T9" fmla="*/ 0 h 51"/>
                  <a:gd name="T10" fmla="*/ 12 w 12"/>
                  <a:gd name="T11" fmla="*/ 51 h 51"/>
                  <a:gd name="T12" fmla="*/ 12 w 12"/>
                  <a:gd name="T13" fmla="*/ 51 h 51"/>
                  <a:gd name="T14" fmla="*/ 11 w 12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1">
                    <a:moveTo>
                      <a:pt x="11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1" y="51"/>
                      <a:pt x="11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1" name="Freeform 37550"/>
              <p:cNvSpPr>
                <a:spLocks/>
              </p:cNvSpPr>
              <p:nvPr/>
            </p:nvSpPr>
            <p:spPr bwMode="auto">
              <a:xfrm>
                <a:off x="4037" y="2379"/>
                <a:ext cx="5" cy="143"/>
              </a:xfrm>
              <a:custGeom>
                <a:avLst/>
                <a:gdLst>
                  <a:gd name="T0" fmla="*/ 0 w 2"/>
                  <a:gd name="T1" fmla="*/ 53 h 53"/>
                  <a:gd name="T2" fmla="*/ 0 w 2"/>
                  <a:gd name="T3" fmla="*/ 53 h 53"/>
                  <a:gd name="T4" fmla="*/ 0 w 2"/>
                  <a:gd name="T5" fmla="*/ 53 h 53"/>
                  <a:gd name="T6" fmla="*/ 2 w 2"/>
                  <a:gd name="T7" fmla="*/ 0 h 53"/>
                  <a:gd name="T8" fmla="*/ 2 w 2"/>
                  <a:gd name="T9" fmla="*/ 0 h 53"/>
                  <a:gd name="T10" fmla="*/ 2 w 2"/>
                  <a:gd name="T11" fmla="*/ 0 h 53"/>
                  <a:gd name="T12" fmla="*/ 2 w 2"/>
                  <a:gd name="T13" fmla="*/ 0 h 53"/>
                  <a:gd name="T14" fmla="*/ 1 w 2"/>
                  <a:gd name="T15" fmla="*/ 53 h 53"/>
                  <a:gd name="T16" fmla="*/ 0 w 2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2" name="Freeform 37551"/>
              <p:cNvSpPr>
                <a:spLocks/>
              </p:cNvSpPr>
              <p:nvPr/>
            </p:nvSpPr>
            <p:spPr bwMode="auto">
              <a:xfrm>
                <a:off x="4007" y="2379"/>
                <a:ext cx="35" cy="6"/>
              </a:xfrm>
              <a:custGeom>
                <a:avLst/>
                <a:gdLst>
                  <a:gd name="T0" fmla="*/ 1 w 13"/>
                  <a:gd name="T1" fmla="*/ 2 h 2"/>
                  <a:gd name="T2" fmla="*/ 0 w 13"/>
                  <a:gd name="T3" fmla="*/ 2 h 2"/>
                  <a:gd name="T4" fmla="*/ 1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  <a:gd name="T10" fmla="*/ 13 w 13"/>
                  <a:gd name="T11" fmla="*/ 0 h 2"/>
                  <a:gd name="T12" fmla="*/ 1 w 13"/>
                  <a:gd name="T13" fmla="*/ 2 h 2"/>
                  <a:gd name="T14" fmla="*/ 1 w 1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3" name="Freeform 37552"/>
              <p:cNvSpPr>
                <a:spLocks/>
              </p:cNvSpPr>
              <p:nvPr/>
            </p:nvSpPr>
            <p:spPr bwMode="auto">
              <a:xfrm>
                <a:off x="3964" y="2183"/>
                <a:ext cx="83" cy="54"/>
              </a:xfrm>
              <a:custGeom>
                <a:avLst/>
                <a:gdLst>
                  <a:gd name="T0" fmla="*/ 30 w 31"/>
                  <a:gd name="T1" fmla="*/ 20 h 20"/>
                  <a:gd name="T2" fmla="*/ 30 w 31"/>
                  <a:gd name="T3" fmla="*/ 20 h 20"/>
                  <a:gd name="T4" fmla="*/ 1 w 31"/>
                  <a:gd name="T5" fmla="*/ 0 h 20"/>
                  <a:gd name="T6" fmla="*/ 1 w 31"/>
                  <a:gd name="T7" fmla="*/ 0 h 20"/>
                  <a:gd name="T8" fmla="*/ 1 w 31"/>
                  <a:gd name="T9" fmla="*/ 0 h 20"/>
                  <a:gd name="T10" fmla="*/ 30 w 31"/>
                  <a:gd name="T11" fmla="*/ 20 h 20"/>
                  <a:gd name="T12" fmla="*/ 31 w 31"/>
                  <a:gd name="T13" fmla="*/ 20 h 20"/>
                  <a:gd name="T14" fmla="*/ 30 w 31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30" y="20"/>
                    </a:moveTo>
                    <a:cubicBezTo>
                      <a:pt x="30" y="20"/>
                      <a:pt x="30" y="20"/>
                      <a:pt x="30" y="2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0"/>
                      <a:pt x="30" y="20"/>
                      <a:pt x="3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4" name="Freeform 37553"/>
              <p:cNvSpPr>
                <a:spLocks/>
              </p:cNvSpPr>
              <p:nvPr/>
            </p:nvSpPr>
            <p:spPr bwMode="auto">
              <a:xfrm>
                <a:off x="4045" y="2204"/>
                <a:ext cx="40" cy="33"/>
              </a:xfrm>
              <a:custGeom>
                <a:avLst/>
                <a:gdLst>
                  <a:gd name="T0" fmla="*/ 0 w 15"/>
                  <a:gd name="T1" fmla="*/ 12 h 12"/>
                  <a:gd name="T2" fmla="*/ 0 w 15"/>
                  <a:gd name="T3" fmla="*/ 12 h 12"/>
                  <a:gd name="T4" fmla="*/ 0 w 15"/>
                  <a:gd name="T5" fmla="*/ 12 h 12"/>
                  <a:gd name="T6" fmla="*/ 15 w 15"/>
                  <a:gd name="T7" fmla="*/ 0 h 12"/>
                  <a:gd name="T8" fmla="*/ 15 w 15"/>
                  <a:gd name="T9" fmla="*/ 0 h 12"/>
                  <a:gd name="T10" fmla="*/ 15 w 15"/>
                  <a:gd name="T11" fmla="*/ 1 h 12"/>
                  <a:gd name="T12" fmla="*/ 0 w 15"/>
                  <a:gd name="T13" fmla="*/ 12 h 12"/>
                  <a:gd name="T14" fmla="*/ 0 w 1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5" name="Freeform 37554"/>
              <p:cNvSpPr>
                <a:spLocks/>
              </p:cNvSpPr>
              <p:nvPr/>
            </p:nvSpPr>
            <p:spPr bwMode="auto">
              <a:xfrm>
                <a:off x="4085" y="2180"/>
                <a:ext cx="32" cy="27"/>
              </a:xfrm>
              <a:custGeom>
                <a:avLst/>
                <a:gdLst>
                  <a:gd name="T0" fmla="*/ 0 w 12"/>
                  <a:gd name="T1" fmla="*/ 10 h 10"/>
                  <a:gd name="T2" fmla="*/ 0 w 12"/>
                  <a:gd name="T3" fmla="*/ 10 h 10"/>
                  <a:gd name="T4" fmla="*/ 0 w 12"/>
                  <a:gd name="T5" fmla="*/ 9 h 10"/>
                  <a:gd name="T6" fmla="*/ 12 w 12"/>
                  <a:gd name="T7" fmla="*/ 0 h 10"/>
                  <a:gd name="T8" fmla="*/ 12 w 12"/>
                  <a:gd name="T9" fmla="*/ 0 h 10"/>
                  <a:gd name="T10" fmla="*/ 12 w 12"/>
                  <a:gd name="T11" fmla="*/ 0 h 10"/>
                  <a:gd name="T12" fmla="*/ 0 w 12"/>
                  <a:gd name="T13" fmla="*/ 10 h 10"/>
                  <a:gd name="T14" fmla="*/ 0 w 12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6" name="Freeform 37555"/>
              <p:cNvSpPr>
                <a:spLocks/>
              </p:cNvSpPr>
              <p:nvPr/>
            </p:nvSpPr>
            <p:spPr bwMode="auto">
              <a:xfrm>
                <a:off x="3863" y="2048"/>
                <a:ext cx="104" cy="138"/>
              </a:xfrm>
              <a:custGeom>
                <a:avLst/>
                <a:gdLst>
                  <a:gd name="T0" fmla="*/ 39 w 39"/>
                  <a:gd name="T1" fmla="*/ 51 h 51"/>
                  <a:gd name="T2" fmla="*/ 39 w 39"/>
                  <a:gd name="T3" fmla="*/ 50 h 51"/>
                  <a:gd name="T4" fmla="*/ 0 w 39"/>
                  <a:gd name="T5" fmla="*/ 1 h 51"/>
                  <a:gd name="T6" fmla="*/ 0 w 39"/>
                  <a:gd name="T7" fmla="*/ 0 h 51"/>
                  <a:gd name="T8" fmla="*/ 0 w 39"/>
                  <a:gd name="T9" fmla="*/ 0 h 51"/>
                  <a:gd name="T10" fmla="*/ 39 w 39"/>
                  <a:gd name="T11" fmla="*/ 50 h 51"/>
                  <a:gd name="T12" fmla="*/ 39 w 39"/>
                  <a:gd name="T13" fmla="*/ 50 h 51"/>
                  <a:gd name="T14" fmla="*/ 39 w 39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1">
                    <a:moveTo>
                      <a:pt x="39" y="51"/>
                    </a:moveTo>
                    <a:cubicBezTo>
                      <a:pt x="39" y="51"/>
                      <a:pt x="39" y="50"/>
                      <a:pt x="39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1"/>
                      <a:pt x="39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7" name="Freeform 37556"/>
              <p:cNvSpPr>
                <a:spLocks/>
              </p:cNvSpPr>
              <p:nvPr/>
            </p:nvSpPr>
            <p:spPr bwMode="auto">
              <a:xfrm>
                <a:off x="3855" y="2008"/>
                <a:ext cx="75" cy="32"/>
              </a:xfrm>
              <a:custGeom>
                <a:avLst/>
                <a:gdLst>
                  <a:gd name="T0" fmla="*/ 0 w 28"/>
                  <a:gd name="T1" fmla="*/ 12 h 12"/>
                  <a:gd name="T2" fmla="*/ 0 w 28"/>
                  <a:gd name="T3" fmla="*/ 12 h 12"/>
                  <a:gd name="T4" fmla="*/ 0 w 28"/>
                  <a:gd name="T5" fmla="*/ 12 h 12"/>
                  <a:gd name="T6" fmla="*/ 28 w 28"/>
                  <a:gd name="T7" fmla="*/ 0 h 12"/>
                  <a:gd name="T8" fmla="*/ 28 w 28"/>
                  <a:gd name="T9" fmla="*/ 0 h 12"/>
                  <a:gd name="T10" fmla="*/ 28 w 28"/>
                  <a:gd name="T11" fmla="*/ 0 h 12"/>
                  <a:gd name="T12" fmla="*/ 0 w 28"/>
                  <a:gd name="T13" fmla="*/ 12 h 12"/>
                  <a:gd name="T14" fmla="*/ 0 w 28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8" name="Freeform 37557"/>
              <p:cNvSpPr>
                <a:spLocks/>
              </p:cNvSpPr>
              <p:nvPr/>
            </p:nvSpPr>
            <p:spPr bwMode="auto">
              <a:xfrm>
                <a:off x="3930" y="2008"/>
                <a:ext cx="18" cy="89"/>
              </a:xfrm>
              <a:custGeom>
                <a:avLst/>
                <a:gdLst>
                  <a:gd name="T0" fmla="*/ 7 w 7"/>
                  <a:gd name="T1" fmla="*/ 33 h 33"/>
                  <a:gd name="T2" fmla="*/ 7 w 7"/>
                  <a:gd name="T3" fmla="*/ 33 h 33"/>
                  <a:gd name="T4" fmla="*/ 0 w 7"/>
                  <a:gd name="T5" fmla="*/ 0 h 33"/>
                  <a:gd name="T6" fmla="*/ 0 w 7"/>
                  <a:gd name="T7" fmla="*/ 0 h 33"/>
                  <a:gd name="T8" fmla="*/ 0 w 7"/>
                  <a:gd name="T9" fmla="*/ 0 h 33"/>
                  <a:gd name="T10" fmla="*/ 7 w 7"/>
                  <a:gd name="T11" fmla="*/ 33 h 33"/>
                  <a:gd name="T12" fmla="*/ 7 w 7"/>
                  <a:gd name="T13" fmla="*/ 33 h 33"/>
                  <a:gd name="T14" fmla="*/ 7 w 7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3">
                    <a:moveTo>
                      <a:pt x="7" y="33"/>
                    </a:moveTo>
                    <a:cubicBezTo>
                      <a:pt x="7" y="33"/>
                      <a:pt x="7" y="33"/>
                      <a:pt x="7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29" name="Freeform 37558"/>
              <p:cNvSpPr>
                <a:spLocks/>
              </p:cNvSpPr>
              <p:nvPr/>
            </p:nvSpPr>
            <p:spPr bwMode="auto">
              <a:xfrm>
                <a:off x="3948" y="2097"/>
                <a:ext cx="19" cy="89"/>
              </a:xfrm>
              <a:custGeom>
                <a:avLst/>
                <a:gdLst>
                  <a:gd name="T0" fmla="*/ 7 w 7"/>
                  <a:gd name="T1" fmla="*/ 33 h 33"/>
                  <a:gd name="T2" fmla="*/ 7 w 7"/>
                  <a:gd name="T3" fmla="*/ 32 h 33"/>
                  <a:gd name="T4" fmla="*/ 0 w 7"/>
                  <a:gd name="T5" fmla="*/ 0 h 33"/>
                  <a:gd name="T6" fmla="*/ 0 w 7"/>
                  <a:gd name="T7" fmla="*/ 0 h 33"/>
                  <a:gd name="T8" fmla="*/ 0 w 7"/>
                  <a:gd name="T9" fmla="*/ 0 h 33"/>
                  <a:gd name="T10" fmla="*/ 7 w 7"/>
                  <a:gd name="T11" fmla="*/ 32 h 33"/>
                  <a:gd name="T12" fmla="*/ 7 w 7"/>
                  <a:gd name="T13" fmla="*/ 33 h 33"/>
                  <a:gd name="T14" fmla="*/ 7 w 7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3">
                    <a:moveTo>
                      <a:pt x="7" y="33"/>
                    </a:moveTo>
                    <a:cubicBezTo>
                      <a:pt x="7" y="33"/>
                      <a:pt x="7" y="32"/>
                      <a:pt x="7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0" name="Freeform 37559"/>
              <p:cNvSpPr>
                <a:spLocks/>
              </p:cNvSpPr>
              <p:nvPr/>
            </p:nvSpPr>
            <p:spPr bwMode="auto">
              <a:xfrm>
                <a:off x="3927" y="2121"/>
                <a:ext cx="56" cy="38"/>
              </a:xfrm>
              <a:custGeom>
                <a:avLst/>
                <a:gdLst>
                  <a:gd name="T0" fmla="*/ 0 w 21"/>
                  <a:gd name="T1" fmla="*/ 14 h 14"/>
                  <a:gd name="T2" fmla="*/ 0 w 21"/>
                  <a:gd name="T3" fmla="*/ 14 h 14"/>
                  <a:gd name="T4" fmla="*/ 0 w 21"/>
                  <a:gd name="T5" fmla="*/ 13 h 14"/>
                  <a:gd name="T6" fmla="*/ 20 w 21"/>
                  <a:gd name="T7" fmla="*/ 0 h 14"/>
                  <a:gd name="T8" fmla="*/ 21 w 21"/>
                  <a:gd name="T9" fmla="*/ 0 h 14"/>
                  <a:gd name="T10" fmla="*/ 21 w 21"/>
                  <a:gd name="T11" fmla="*/ 0 h 14"/>
                  <a:gd name="T12" fmla="*/ 0 w 21"/>
                  <a:gd name="T13" fmla="*/ 14 h 14"/>
                  <a:gd name="T14" fmla="*/ 0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1" name="Freeform 37560"/>
              <p:cNvSpPr>
                <a:spLocks/>
              </p:cNvSpPr>
              <p:nvPr/>
            </p:nvSpPr>
            <p:spPr bwMode="auto">
              <a:xfrm>
                <a:off x="3981" y="2105"/>
                <a:ext cx="24" cy="16"/>
              </a:xfrm>
              <a:custGeom>
                <a:avLst/>
                <a:gdLst>
                  <a:gd name="T0" fmla="*/ 1 w 9"/>
                  <a:gd name="T1" fmla="*/ 6 h 6"/>
                  <a:gd name="T2" fmla="*/ 0 w 9"/>
                  <a:gd name="T3" fmla="*/ 6 h 6"/>
                  <a:gd name="T4" fmla="*/ 0 w 9"/>
                  <a:gd name="T5" fmla="*/ 6 h 6"/>
                  <a:gd name="T6" fmla="*/ 9 w 9"/>
                  <a:gd name="T7" fmla="*/ 0 h 6"/>
                  <a:gd name="T8" fmla="*/ 9 w 9"/>
                  <a:gd name="T9" fmla="*/ 0 h 6"/>
                  <a:gd name="T10" fmla="*/ 9 w 9"/>
                  <a:gd name="T11" fmla="*/ 1 h 6"/>
                  <a:gd name="T12" fmla="*/ 1 w 9"/>
                  <a:gd name="T13" fmla="*/ 6 h 6"/>
                  <a:gd name="T14" fmla="*/ 1 w 9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2" name="Freeform 37561"/>
              <p:cNvSpPr>
                <a:spLocks/>
              </p:cNvSpPr>
              <p:nvPr/>
            </p:nvSpPr>
            <p:spPr bwMode="auto">
              <a:xfrm>
                <a:off x="4005" y="2105"/>
                <a:ext cx="37" cy="27"/>
              </a:xfrm>
              <a:custGeom>
                <a:avLst/>
                <a:gdLst>
                  <a:gd name="T0" fmla="*/ 14 w 14"/>
                  <a:gd name="T1" fmla="*/ 10 h 10"/>
                  <a:gd name="T2" fmla="*/ 14 w 14"/>
                  <a:gd name="T3" fmla="*/ 10 h 10"/>
                  <a:gd name="T4" fmla="*/ 0 w 14"/>
                  <a:gd name="T5" fmla="*/ 1 h 10"/>
                  <a:gd name="T6" fmla="*/ 0 w 14"/>
                  <a:gd name="T7" fmla="*/ 0 h 10"/>
                  <a:gd name="T8" fmla="*/ 0 w 14"/>
                  <a:gd name="T9" fmla="*/ 0 h 10"/>
                  <a:gd name="T10" fmla="*/ 14 w 14"/>
                  <a:gd name="T11" fmla="*/ 9 h 10"/>
                  <a:gd name="T12" fmla="*/ 14 w 14"/>
                  <a:gd name="T13" fmla="*/ 10 h 10"/>
                  <a:gd name="T14" fmla="*/ 14 w 1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3" name="Freeform 37562"/>
              <p:cNvSpPr>
                <a:spLocks/>
              </p:cNvSpPr>
              <p:nvPr/>
            </p:nvSpPr>
            <p:spPr bwMode="auto">
              <a:xfrm>
                <a:off x="4039" y="2129"/>
                <a:ext cx="78" cy="51"/>
              </a:xfrm>
              <a:custGeom>
                <a:avLst/>
                <a:gdLst>
                  <a:gd name="T0" fmla="*/ 29 w 29"/>
                  <a:gd name="T1" fmla="*/ 19 h 19"/>
                  <a:gd name="T2" fmla="*/ 29 w 29"/>
                  <a:gd name="T3" fmla="*/ 19 h 19"/>
                  <a:gd name="T4" fmla="*/ 1 w 29"/>
                  <a:gd name="T5" fmla="*/ 1 h 19"/>
                  <a:gd name="T6" fmla="*/ 1 w 29"/>
                  <a:gd name="T7" fmla="*/ 0 h 19"/>
                  <a:gd name="T8" fmla="*/ 1 w 29"/>
                  <a:gd name="T9" fmla="*/ 0 h 19"/>
                  <a:gd name="T10" fmla="*/ 29 w 29"/>
                  <a:gd name="T11" fmla="*/ 19 h 19"/>
                  <a:gd name="T12" fmla="*/ 29 w 29"/>
                  <a:gd name="T13" fmla="*/ 19 h 19"/>
                  <a:gd name="T14" fmla="*/ 29 w 2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9"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4" name="Freeform 37563"/>
              <p:cNvSpPr>
                <a:spLocks/>
              </p:cNvSpPr>
              <p:nvPr/>
            </p:nvSpPr>
            <p:spPr bwMode="auto">
              <a:xfrm>
                <a:off x="4042" y="2237"/>
                <a:ext cx="5" cy="142"/>
              </a:xfrm>
              <a:custGeom>
                <a:avLst/>
                <a:gdLst>
                  <a:gd name="T0" fmla="*/ 0 w 2"/>
                  <a:gd name="T1" fmla="*/ 53 h 53"/>
                  <a:gd name="T2" fmla="*/ 0 w 2"/>
                  <a:gd name="T3" fmla="*/ 53 h 53"/>
                  <a:gd name="T4" fmla="*/ 0 w 2"/>
                  <a:gd name="T5" fmla="*/ 53 h 53"/>
                  <a:gd name="T6" fmla="*/ 1 w 2"/>
                  <a:gd name="T7" fmla="*/ 0 h 53"/>
                  <a:gd name="T8" fmla="*/ 1 w 2"/>
                  <a:gd name="T9" fmla="*/ 0 h 53"/>
                  <a:gd name="T10" fmla="*/ 1 w 2"/>
                  <a:gd name="T11" fmla="*/ 0 h 53"/>
                  <a:gd name="T12" fmla="*/ 2 w 2"/>
                  <a:gd name="T13" fmla="*/ 0 h 53"/>
                  <a:gd name="T14" fmla="*/ 0 w 2"/>
                  <a:gd name="T15" fmla="*/ 53 h 53"/>
                  <a:gd name="T16" fmla="*/ 0 w 2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5" name="Freeform 37564"/>
              <p:cNvSpPr>
                <a:spLocks/>
              </p:cNvSpPr>
              <p:nvPr/>
            </p:nvSpPr>
            <p:spPr bwMode="auto">
              <a:xfrm>
                <a:off x="4045" y="2094"/>
                <a:ext cx="5" cy="143"/>
              </a:xfrm>
              <a:custGeom>
                <a:avLst/>
                <a:gdLst>
                  <a:gd name="T0" fmla="*/ 0 w 2"/>
                  <a:gd name="T1" fmla="*/ 53 h 53"/>
                  <a:gd name="T2" fmla="*/ 0 w 2"/>
                  <a:gd name="T3" fmla="*/ 53 h 53"/>
                  <a:gd name="T4" fmla="*/ 0 w 2"/>
                  <a:gd name="T5" fmla="*/ 53 h 53"/>
                  <a:gd name="T6" fmla="*/ 1 w 2"/>
                  <a:gd name="T7" fmla="*/ 0 h 53"/>
                  <a:gd name="T8" fmla="*/ 2 w 2"/>
                  <a:gd name="T9" fmla="*/ 0 h 53"/>
                  <a:gd name="T10" fmla="*/ 2 w 2"/>
                  <a:gd name="T11" fmla="*/ 0 h 53"/>
                  <a:gd name="T12" fmla="*/ 1 w 2"/>
                  <a:gd name="T13" fmla="*/ 53 h 53"/>
                  <a:gd name="T14" fmla="*/ 0 w 2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6" name="Freeform 37565"/>
              <p:cNvSpPr>
                <a:spLocks/>
              </p:cNvSpPr>
              <p:nvPr/>
            </p:nvSpPr>
            <p:spPr bwMode="auto">
              <a:xfrm>
                <a:off x="4053" y="1838"/>
                <a:ext cx="77" cy="41"/>
              </a:xfrm>
              <a:custGeom>
                <a:avLst/>
                <a:gdLst>
                  <a:gd name="T0" fmla="*/ 1 w 29"/>
                  <a:gd name="T1" fmla="*/ 15 h 15"/>
                  <a:gd name="T2" fmla="*/ 1 w 29"/>
                  <a:gd name="T3" fmla="*/ 15 h 15"/>
                  <a:gd name="T4" fmla="*/ 1 w 29"/>
                  <a:gd name="T5" fmla="*/ 14 h 15"/>
                  <a:gd name="T6" fmla="*/ 28 w 29"/>
                  <a:gd name="T7" fmla="*/ 0 h 15"/>
                  <a:gd name="T8" fmla="*/ 29 w 29"/>
                  <a:gd name="T9" fmla="*/ 0 h 15"/>
                  <a:gd name="T10" fmla="*/ 29 w 29"/>
                  <a:gd name="T11" fmla="*/ 0 h 15"/>
                  <a:gd name="T12" fmla="*/ 1 w 29"/>
                  <a:gd name="T13" fmla="*/ 15 h 15"/>
                  <a:gd name="T14" fmla="*/ 1 w 2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7" name="Freeform 37566"/>
              <p:cNvSpPr>
                <a:spLocks/>
              </p:cNvSpPr>
              <p:nvPr/>
            </p:nvSpPr>
            <p:spPr bwMode="auto">
              <a:xfrm>
                <a:off x="3943" y="1857"/>
                <a:ext cx="113" cy="22"/>
              </a:xfrm>
              <a:custGeom>
                <a:avLst/>
                <a:gdLst>
                  <a:gd name="T0" fmla="*/ 42 w 42"/>
                  <a:gd name="T1" fmla="*/ 8 h 8"/>
                  <a:gd name="T2" fmla="*/ 42 w 42"/>
                  <a:gd name="T3" fmla="*/ 8 h 8"/>
                  <a:gd name="T4" fmla="*/ 0 w 42"/>
                  <a:gd name="T5" fmla="*/ 1 h 8"/>
                  <a:gd name="T6" fmla="*/ 0 w 42"/>
                  <a:gd name="T7" fmla="*/ 1 h 8"/>
                  <a:gd name="T8" fmla="*/ 0 w 42"/>
                  <a:gd name="T9" fmla="*/ 0 h 8"/>
                  <a:gd name="T10" fmla="*/ 42 w 42"/>
                  <a:gd name="T11" fmla="*/ 7 h 8"/>
                  <a:gd name="T12" fmla="*/ 42 w 42"/>
                  <a:gd name="T13" fmla="*/ 8 h 8"/>
                  <a:gd name="T14" fmla="*/ 42 w 4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8">
                    <a:moveTo>
                      <a:pt x="42" y="8"/>
                    </a:moveTo>
                    <a:cubicBezTo>
                      <a:pt x="42" y="8"/>
                      <a:pt x="42" y="8"/>
                      <a:pt x="42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8" name="Freeform 37567"/>
              <p:cNvSpPr>
                <a:spLocks/>
              </p:cNvSpPr>
              <p:nvPr/>
            </p:nvSpPr>
            <p:spPr bwMode="auto">
              <a:xfrm>
                <a:off x="4047" y="1876"/>
                <a:ext cx="9" cy="218"/>
              </a:xfrm>
              <a:custGeom>
                <a:avLst/>
                <a:gdLst>
                  <a:gd name="T0" fmla="*/ 1 w 3"/>
                  <a:gd name="T1" fmla="*/ 81 h 81"/>
                  <a:gd name="T2" fmla="*/ 1 w 3"/>
                  <a:gd name="T3" fmla="*/ 81 h 81"/>
                  <a:gd name="T4" fmla="*/ 0 w 3"/>
                  <a:gd name="T5" fmla="*/ 81 h 81"/>
                  <a:gd name="T6" fmla="*/ 3 w 3"/>
                  <a:gd name="T7" fmla="*/ 1 h 81"/>
                  <a:gd name="T8" fmla="*/ 3 w 3"/>
                  <a:gd name="T9" fmla="*/ 0 h 81"/>
                  <a:gd name="T10" fmla="*/ 3 w 3"/>
                  <a:gd name="T11" fmla="*/ 1 h 81"/>
                  <a:gd name="T12" fmla="*/ 1 w 3"/>
                  <a:gd name="T13" fmla="*/ 81 h 81"/>
                  <a:gd name="T14" fmla="*/ 1 w 3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1">
                    <a:moveTo>
                      <a:pt x="1" y="81"/>
                    </a:moveTo>
                    <a:cubicBezTo>
                      <a:pt x="1" y="81"/>
                      <a:pt x="1" y="81"/>
                      <a:pt x="1" y="81"/>
                    </a:cubicBezTo>
                    <a:cubicBezTo>
                      <a:pt x="1" y="81"/>
                      <a:pt x="0" y="81"/>
                      <a:pt x="0" y="8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1"/>
                      <a:pt x="1" y="81"/>
                      <a:pt x="1" y="8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39" name="Freeform 37568"/>
              <p:cNvSpPr>
                <a:spLocks/>
              </p:cNvSpPr>
              <p:nvPr/>
            </p:nvSpPr>
            <p:spPr bwMode="auto">
              <a:xfrm>
                <a:off x="4047" y="2078"/>
                <a:ext cx="27" cy="16"/>
              </a:xfrm>
              <a:custGeom>
                <a:avLst/>
                <a:gdLst>
                  <a:gd name="T0" fmla="*/ 1 w 10"/>
                  <a:gd name="T1" fmla="*/ 6 h 6"/>
                  <a:gd name="T2" fmla="*/ 0 w 10"/>
                  <a:gd name="T3" fmla="*/ 6 h 6"/>
                  <a:gd name="T4" fmla="*/ 1 w 10"/>
                  <a:gd name="T5" fmla="*/ 6 h 6"/>
                  <a:gd name="T6" fmla="*/ 10 w 10"/>
                  <a:gd name="T7" fmla="*/ 0 h 6"/>
                  <a:gd name="T8" fmla="*/ 10 w 10"/>
                  <a:gd name="T9" fmla="*/ 0 h 6"/>
                  <a:gd name="T10" fmla="*/ 10 w 10"/>
                  <a:gd name="T11" fmla="*/ 0 h 6"/>
                  <a:gd name="T12" fmla="*/ 1 w 10"/>
                  <a:gd name="T13" fmla="*/ 6 h 6"/>
                  <a:gd name="T14" fmla="*/ 1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0" name="Freeform 37569"/>
              <p:cNvSpPr>
                <a:spLocks/>
              </p:cNvSpPr>
              <p:nvPr/>
            </p:nvSpPr>
            <p:spPr bwMode="auto">
              <a:xfrm>
                <a:off x="4072" y="2043"/>
                <a:ext cx="50" cy="35"/>
              </a:xfrm>
              <a:custGeom>
                <a:avLst/>
                <a:gdLst>
                  <a:gd name="T0" fmla="*/ 1 w 19"/>
                  <a:gd name="T1" fmla="*/ 13 h 13"/>
                  <a:gd name="T2" fmla="*/ 0 w 19"/>
                  <a:gd name="T3" fmla="*/ 13 h 13"/>
                  <a:gd name="T4" fmla="*/ 1 w 19"/>
                  <a:gd name="T5" fmla="*/ 13 h 13"/>
                  <a:gd name="T6" fmla="*/ 19 w 19"/>
                  <a:gd name="T7" fmla="*/ 0 h 13"/>
                  <a:gd name="T8" fmla="*/ 19 w 19"/>
                  <a:gd name="T9" fmla="*/ 0 h 13"/>
                  <a:gd name="T10" fmla="*/ 19 w 19"/>
                  <a:gd name="T11" fmla="*/ 1 h 13"/>
                  <a:gd name="T12" fmla="*/ 1 w 19"/>
                  <a:gd name="T13" fmla="*/ 13 h 13"/>
                  <a:gd name="T14" fmla="*/ 1 w 19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3">
                    <a:moveTo>
                      <a:pt x="1" y="13"/>
                    </a:move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1" name="Freeform 37570"/>
              <p:cNvSpPr>
                <a:spLocks/>
              </p:cNvSpPr>
              <p:nvPr/>
            </p:nvSpPr>
            <p:spPr bwMode="auto">
              <a:xfrm>
                <a:off x="3927" y="2094"/>
                <a:ext cx="123" cy="65"/>
              </a:xfrm>
              <a:custGeom>
                <a:avLst/>
                <a:gdLst>
                  <a:gd name="T0" fmla="*/ 0 w 46"/>
                  <a:gd name="T1" fmla="*/ 24 h 24"/>
                  <a:gd name="T2" fmla="*/ 0 w 46"/>
                  <a:gd name="T3" fmla="*/ 24 h 24"/>
                  <a:gd name="T4" fmla="*/ 0 w 46"/>
                  <a:gd name="T5" fmla="*/ 23 h 24"/>
                  <a:gd name="T6" fmla="*/ 46 w 46"/>
                  <a:gd name="T7" fmla="*/ 0 h 24"/>
                  <a:gd name="T8" fmla="*/ 46 w 46"/>
                  <a:gd name="T9" fmla="*/ 0 h 24"/>
                  <a:gd name="T10" fmla="*/ 46 w 46"/>
                  <a:gd name="T11" fmla="*/ 0 h 24"/>
                  <a:gd name="T12" fmla="*/ 0 w 46"/>
                  <a:gd name="T13" fmla="*/ 24 h 24"/>
                  <a:gd name="T14" fmla="*/ 0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2" name="Freeform 37571"/>
              <p:cNvSpPr>
                <a:spLocks/>
              </p:cNvSpPr>
              <p:nvPr/>
            </p:nvSpPr>
            <p:spPr bwMode="auto">
              <a:xfrm>
                <a:off x="3964" y="2183"/>
                <a:ext cx="35" cy="156"/>
              </a:xfrm>
              <a:custGeom>
                <a:avLst/>
                <a:gdLst>
                  <a:gd name="T0" fmla="*/ 13 w 13"/>
                  <a:gd name="T1" fmla="*/ 58 h 58"/>
                  <a:gd name="T2" fmla="*/ 13 w 13"/>
                  <a:gd name="T3" fmla="*/ 57 h 58"/>
                  <a:gd name="T4" fmla="*/ 1 w 13"/>
                  <a:gd name="T5" fmla="*/ 0 h 58"/>
                  <a:gd name="T6" fmla="*/ 1 w 13"/>
                  <a:gd name="T7" fmla="*/ 0 h 58"/>
                  <a:gd name="T8" fmla="*/ 1 w 13"/>
                  <a:gd name="T9" fmla="*/ 0 h 58"/>
                  <a:gd name="T10" fmla="*/ 13 w 13"/>
                  <a:gd name="T11" fmla="*/ 57 h 58"/>
                  <a:gd name="T12" fmla="*/ 13 w 13"/>
                  <a:gd name="T13" fmla="*/ 58 h 58"/>
                  <a:gd name="T14" fmla="*/ 13 w 13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8">
                    <a:moveTo>
                      <a:pt x="13" y="58"/>
                    </a:moveTo>
                    <a:cubicBezTo>
                      <a:pt x="13" y="58"/>
                      <a:pt x="13" y="58"/>
                      <a:pt x="13" y="5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3" name="Freeform 37572"/>
              <p:cNvSpPr>
                <a:spLocks/>
              </p:cNvSpPr>
              <p:nvPr/>
            </p:nvSpPr>
            <p:spPr bwMode="auto">
              <a:xfrm>
                <a:off x="3964" y="2183"/>
                <a:ext cx="78" cy="196"/>
              </a:xfrm>
              <a:custGeom>
                <a:avLst/>
                <a:gdLst>
                  <a:gd name="T0" fmla="*/ 29 w 29"/>
                  <a:gd name="T1" fmla="*/ 73 h 73"/>
                  <a:gd name="T2" fmla="*/ 29 w 29"/>
                  <a:gd name="T3" fmla="*/ 73 h 73"/>
                  <a:gd name="T4" fmla="*/ 1 w 29"/>
                  <a:gd name="T5" fmla="*/ 0 h 73"/>
                  <a:gd name="T6" fmla="*/ 1 w 29"/>
                  <a:gd name="T7" fmla="*/ 0 h 73"/>
                  <a:gd name="T8" fmla="*/ 1 w 29"/>
                  <a:gd name="T9" fmla="*/ 0 h 73"/>
                  <a:gd name="T10" fmla="*/ 29 w 29"/>
                  <a:gd name="T11" fmla="*/ 73 h 73"/>
                  <a:gd name="T12" fmla="*/ 29 w 29"/>
                  <a:gd name="T13" fmla="*/ 73 h 73"/>
                  <a:gd name="T14" fmla="*/ 29 w 29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73">
                    <a:moveTo>
                      <a:pt x="29" y="73"/>
                    </a:moveTo>
                    <a:cubicBezTo>
                      <a:pt x="29" y="73"/>
                      <a:pt x="29" y="73"/>
                      <a:pt x="29" y="7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4" name="Freeform 37573"/>
              <p:cNvSpPr>
                <a:spLocks/>
              </p:cNvSpPr>
              <p:nvPr/>
            </p:nvSpPr>
            <p:spPr bwMode="auto">
              <a:xfrm>
                <a:off x="4007" y="2237"/>
                <a:ext cx="40" cy="148"/>
              </a:xfrm>
              <a:custGeom>
                <a:avLst/>
                <a:gdLst>
                  <a:gd name="T0" fmla="*/ 1 w 15"/>
                  <a:gd name="T1" fmla="*/ 55 h 55"/>
                  <a:gd name="T2" fmla="*/ 1 w 15"/>
                  <a:gd name="T3" fmla="*/ 55 h 55"/>
                  <a:gd name="T4" fmla="*/ 0 w 15"/>
                  <a:gd name="T5" fmla="*/ 55 h 55"/>
                  <a:gd name="T6" fmla="*/ 14 w 15"/>
                  <a:gd name="T7" fmla="*/ 0 h 55"/>
                  <a:gd name="T8" fmla="*/ 14 w 15"/>
                  <a:gd name="T9" fmla="*/ 0 h 55"/>
                  <a:gd name="T10" fmla="*/ 15 w 15"/>
                  <a:gd name="T11" fmla="*/ 0 h 55"/>
                  <a:gd name="T12" fmla="*/ 1 w 15"/>
                  <a:gd name="T13" fmla="*/ 55 h 55"/>
                  <a:gd name="T14" fmla="*/ 1 w 1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5">
                    <a:moveTo>
                      <a:pt x="1" y="55"/>
                    </a:move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0" y="55"/>
                      <a:pt x="0" y="5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5" name="Freeform 37574"/>
              <p:cNvSpPr>
                <a:spLocks/>
              </p:cNvSpPr>
              <p:nvPr/>
            </p:nvSpPr>
            <p:spPr bwMode="auto">
              <a:xfrm>
                <a:off x="3924" y="2237"/>
                <a:ext cx="123" cy="164"/>
              </a:xfrm>
              <a:custGeom>
                <a:avLst/>
                <a:gdLst>
                  <a:gd name="T0" fmla="*/ 0 w 46"/>
                  <a:gd name="T1" fmla="*/ 61 h 61"/>
                  <a:gd name="T2" fmla="*/ 0 w 46"/>
                  <a:gd name="T3" fmla="*/ 60 h 61"/>
                  <a:gd name="T4" fmla="*/ 0 w 46"/>
                  <a:gd name="T5" fmla="*/ 60 h 61"/>
                  <a:gd name="T6" fmla="*/ 45 w 46"/>
                  <a:gd name="T7" fmla="*/ 0 h 61"/>
                  <a:gd name="T8" fmla="*/ 45 w 46"/>
                  <a:gd name="T9" fmla="*/ 0 h 61"/>
                  <a:gd name="T10" fmla="*/ 46 w 46"/>
                  <a:gd name="T11" fmla="*/ 0 h 61"/>
                  <a:gd name="T12" fmla="*/ 0 w 46"/>
                  <a:gd name="T13" fmla="*/ 60 h 61"/>
                  <a:gd name="T14" fmla="*/ 0 w 46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61">
                    <a:moveTo>
                      <a:pt x="0" y="61"/>
                    </a:moveTo>
                    <a:cubicBezTo>
                      <a:pt x="0" y="61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1"/>
                      <a:pt x="0" y="6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6" name="Freeform 37575"/>
              <p:cNvSpPr>
                <a:spLocks/>
              </p:cNvSpPr>
              <p:nvPr/>
            </p:nvSpPr>
            <p:spPr bwMode="auto">
              <a:xfrm>
                <a:off x="3855" y="2040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0 w 3"/>
                  <a:gd name="T9" fmla="*/ 0 h 4"/>
                  <a:gd name="T10" fmla="*/ 3 w 3"/>
                  <a:gd name="T11" fmla="*/ 3 h 4"/>
                  <a:gd name="T12" fmla="*/ 3 w 3"/>
                  <a:gd name="T13" fmla="*/ 4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7" name="Freeform 37576"/>
              <p:cNvSpPr>
                <a:spLocks/>
              </p:cNvSpPr>
              <p:nvPr/>
            </p:nvSpPr>
            <p:spPr bwMode="auto">
              <a:xfrm>
                <a:off x="3855" y="1914"/>
                <a:ext cx="2" cy="126"/>
              </a:xfrm>
              <a:custGeom>
                <a:avLst/>
                <a:gdLst>
                  <a:gd name="T0" fmla="*/ 0 w 1"/>
                  <a:gd name="T1" fmla="*/ 47 h 47"/>
                  <a:gd name="T2" fmla="*/ 0 w 1"/>
                  <a:gd name="T3" fmla="*/ 47 h 47"/>
                  <a:gd name="T4" fmla="*/ 0 w 1"/>
                  <a:gd name="T5" fmla="*/ 47 h 47"/>
                  <a:gd name="T6" fmla="*/ 0 w 1"/>
                  <a:gd name="T7" fmla="*/ 1 h 47"/>
                  <a:gd name="T8" fmla="*/ 0 w 1"/>
                  <a:gd name="T9" fmla="*/ 0 h 47"/>
                  <a:gd name="T10" fmla="*/ 1 w 1"/>
                  <a:gd name="T11" fmla="*/ 0 h 47"/>
                  <a:gd name="T12" fmla="*/ 1 w 1"/>
                  <a:gd name="T13" fmla="*/ 1 h 47"/>
                  <a:gd name="T14" fmla="*/ 0 w 1"/>
                  <a:gd name="T15" fmla="*/ 47 h 47"/>
                  <a:gd name="T16" fmla="*/ 0 w 1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7"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8" name="Freeform 37577"/>
              <p:cNvSpPr>
                <a:spLocks/>
              </p:cNvSpPr>
              <p:nvPr/>
            </p:nvSpPr>
            <p:spPr bwMode="auto">
              <a:xfrm>
                <a:off x="3943" y="1857"/>
                <a:ext cx="5" cy="240"/>
              </a:xfrm>
              <a:custGeom>
                <a:avLst/>
                <a:gdLst>
                  <a:gd name="T0" fmla="*/ 2 w 2"/>
                  <a:gd name="T1" fmla="*/ 89 h 89"/>
                  <a:gd name="T2" fmla="*/ 2 w 2"/>
                  <a:gd name="T3" fmla="*/ 89 h 89"/>
                  <a:gd name="T4" fmla="*/ 0 w 2"/>
                  <a:gd name="T5" fmla="*/ 1 h 89"/>
                  <a:gd name="T6" fmla="*/ 0 w 2"/>
                  <a:gd name="T7" fmla="*/ 0 h 89"/>
                  <a:gd name="T8" fmla="*/ 0 w 2"/>
                  <a:gd name="T9" fmla="*/ 1 h 89"/>
                  <a:gd name="T10" fmla="*/ 2 w 2"/>
                  <a:gd name="T11" fmla="*/ 89 h 89"/>
                  <a:gd name="T12" fmla="*/ 2 w 2"/>
                  <a:gd name="T13" fmla="*/ 89 h 89"/>
                  <a:gd name="T14" fmla="*/ 2 w 2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9">
                    <a:moveTo>
                      <a:pt x="2" y="89"/>
                    </a:moveTo>
                    <a:cubicBezTo>
                      <a:pt x="2" y="89"/>
                      <a:pt x="2" y="89"/>
                      <a:pt x="2" y="8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49" name="Freeform 37578"/>
              <p:cNvSpPr>
                <a:spLocks/>
              </p:cNvSpPr>
              <p:nvPr/>
            </p:nvSpPr>
            <p:spPr bwMode="auto">
              <a:xfrm>
                <a:off x="3855" y="1914"/>
                <a:ext cx="75" cy="94"/>
              </a:xfrm>
              <a:custGeom>
                <a:avLst/>
                <a:gdLst>
                  <a:gd name="T0" fmla="*/ 28 w 28"/>
                  <a:gd name="T1" fmla="*/ 35 h 35"/>
                  <a:gd name="T2" fmla="*/ 28 w 28"/>
                  <a:gd name="T3" fmla="*/ 35 h 35"/>
                  <a:gd name="T4" fmla="*/ 0 w 28"/>
                  <a:gd name="T5" fmla="*/ 1 h 35"/>
                  <a:gd name="T6" fmla="*/ 0 w 28"/>
                  <a:gd name="T7" fmla="*/ 0 h 35"/>
                  <a:gd name="T8" fmla="*/ 1 w 28"/>
                  <a:gd name="T9" fmla="*/ 0 h 35"/>
                  <a:gd name="T10" fmla="*/ 28 w 28"/>
                  <a:gd name="T11" fmla="*/ 35 h 35"/>
                  <a:gd name="T12" fmla="*/ 28 w 28"/>
                  <a:gd name="T13" fmla="*/ 35 h 35"/>
                  <a:gd name="T14" fmla="*/ 28 w 28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5">
                    <a:moveTo>
                      <a:pt x="28" y="35"/>
                    </a:moveTo>
                    <a:cubicBezTo>
                      <a:pt x="28" y="35"/>
                      <a:pt x="28" y="35"/>
                      <a:pt x="28" y="3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0" name="Freeform 37579"/>
              <p:cNvSpPr>
                <a:spLocks/>
              </p:cNvSpPr>
              <p:nvPr/>
            </p:nvSpPr>
            <p:spPr bwMode="auto">
              <a:xfrm>
                <a:off x="3943" y="1838"/>
                <a:ext cx="187" cy="22"/>
              </a:xfrm>
              <a:custGeom>
                <a:avLst/>
                <a:gdLst>
                  <a:gd name="T0" fmla="*/ 0 w 70"/>
                  <a:gd name="T1" fmla="*/ 8 h 8"/>
                  <a:gd name="T2" fmla="*/ 0 w 70"/>
                  <a:gd name="T3" fmla="*/ 8 h 8"/>
                  <a:gd name="T4" fmla="*/ 0 w 70"/>
                  <a:gd name="T5" fmla="*/ 7 h 8"/>
                  <a:gd name="T6" fmla="*/ 69 w 70"/>
                  <a:gd name="T7" fmla="*/ 0 h 8"/>
                  <a:gd name="T8" fmla="*/ 70 w 70"/>
                  <a:gd name="T9" fmla="*/ 0 h 8"/>
                  <a:gd name="T10" fmla="*/ 69 w 70"/>
                  <a:gd name="T11" fmla="*/ 0 h 8"/>
                  <a:gd name="T12" fmla="*/ 0 w 70"/>
                  <a:gd name="T13" fmla="*/ 8 h 8"/>
                  <a:gd name="T14" fmla="*/ 0 w 7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69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1" name="Freeform 37580"/>
              <p:cNvSpPr>
                <a:spLocks/>
              </p:cNvSpPr>
              <p:nvPr/>
            </p:nvSpPr>
            <p:spPr bwMode="auto">
              <a:xfrm>
                <a:off x="4021" y="1820"/>
                <a:ext cx="35" cy="59"/>
              </a:xfrm>
              <a:custGeom>
                <a:avLst/>
                <a:gdLst>
                  <a:gd name="T0" fmla="*/ 13 w 13"/>
                  <a:gd name="T1" fmla="*/ 22 h 22"/>
                  <a:gd name="T2" fmla="*/ 13 w 13"/>
                  <a:gd name="T3" fmla="*/ 22 h 22"/>
                  <a:gd name="T4" fmla="*/ 0 w 13"/>
                  <a:gd name="T5" fmla="*/ 0 h 22"/>
                  <a:gd name="T6" fmla="*/ 0 w 13"/>
                  <a:gd name="T7" fmla="*/ 0 h 22"/>
                  <a:gd name="T8" fmla="*/ 1 w 13"/>
                  <a:gd name="T9" fmla="*/ 0 h 22"/>
                  <a:gd name="T10" fmla="*/ 13 w 13"/>
                  <a:gd name="T11" fmla="*/ 21 h 22"/>
                  <a:gd name="T12" fmla="*/ 13 w 13"/>
                  <a:gd name="T13" fmla="*/ 22 h 22"/>
                  <a:gd name="T14" fmla="*/ 13 w 1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2" name="Freeform 37581"/>
              <p:cNvSpPr>
                <a:spLocks/>
              </p:cNvSpPr>
              <p:nvPr/>
            </p:nvSpPr>
            <p:spPr bwMode="auto">
              <a:xfrm>
                <a:off x="3855" y="1914"/>
                <a:ext cx="93" cy="183"/>
              </a:xfrm>
              <a:custGeom>
                <a:avLst/>
                <a:gdLst>
                  <a:gd name="T0" fmla="*/ 35 w 35"/>
                  <a:gd name="T1" fmla="*/ 68 h 68"/>
                  <a:gd name="T2" fmla="*/ 35 w 35"/>
                  <a:gd name="T3" fmla="*/ 68 h 68"/>
                  <a:gd name="T4" fmla="*/ 0 w 35"/>
                  <a:gd name="T5" fmla="*/ 1 h 68"/>
                  <a:gd name="T6" fmla="*/ 0 w 35"/>
                  <a:gd name="T7" fmla="*/ 0 h 68"/>
                  <a:gd name="T8" fmla="*/ 1 w 35"/>
                  <a:gd name="T9" fmla="*/ 1 h 68"/>
                  <a:gd name="T10" fmla="*/ 35 w 35"/>
                  <a:gd name="T11" fmla="*/ 68 h 68"/>
                  <a:gd name="T12" fmla="*/ 35 w 35"/>
                  <a:gd name="T13" fmla="*/ 68 h 68"/>
                  <a:gd name="T14" fmla="*/ 35 w 35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68">
                    <a:moveTo>
                      <a:pt x="35" y="68"/>
                    </a:moveTo>
                    <a:cubicBezTo>
                      <a:pt x="35" y="68"/>
                      <a:pt x="35" y="68"/>
                      <a:pt x="35" y="6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3" name="Freeform 37582"/>
              <p:cNvSpPr>
                <a:spLocks/>
              </p:cNvSpPr>
              <p:nvPr/>
            </p:nvSpPr>
            <p:spPr bwMode="auto">
              <a:xfrm>
                <a:off x="3927" y="2097"/>
                <a:ext cx="3" cy="62"/>
              </a:xfrm>
              <a:custGeom>
                <a:avLst/>
                <a:gdLst>
                  <a:gd name="T0" fmla="*/ 0 w 1"/>
                  <a:gd name="T1" fmla="*/ 23 h 23"/>
                  <a:gd name="T2" fmla="*/ 0 w 1"/>
                  <a:gd name="T3" fmla="*/ 23 h 23"/>
                  <a:gd name="T4" fmla="*/ 0 w 1"/>
                  <a:gd name="T5" fmla="*/ 23 h 23"/>
                  <a:gd name="T6" fmla="*/ 0 w 1"/>
                  <a:gd name="T7" fmla="*/ 0 h 23"/>
                  <a:gd name="T8" fmla="*/ 1 w 1"/>
                  <a:gd name="T9" fmla="*/ 0 h 23"/>
                  <a:gd name="T10" fmla="*/ 1 w 1"/>
                  <a:gd name="T11" fmla="*/ 0 h 23"/>
                  <a:gd name="T12" fmla="*/ 1 w 1"/>
                  <a:gd name="T13" fmla="*/ 0 h 23"/>
                  <a:gd name="T14" fmla="*/ 1 w 1"/>
                  <a:gd name="T15" fmla="*/ 23 h 23"/>
                  <a:gd name="T16" fmla="*/ 0 w 1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4" name="Freeform 37583"/>
              <p:cNvSpPr>
                <a:spLocks/>
              </p:cNvSpPr>
              <p:nvPr/>
            </p:nvSpPr>
            <p:spPr bwMode="auto">
              <a:xfrm>
                <a:off x="3855" y="2040"/>
                <a:ext cx="75" cy="57"/>
              </a:xfrm>
              <a:custGeom>
                <a:avLst/>
                <a:gdLst>
                  <a:gd name="T0" fmla="*/ 28 w 28"/>
                  <a:gd name="T1" fmla="*/ 21 h 21"/>
                  <a:gd name="T2" fmla="*/ 27 w 28"/>
                  <a:gd name="T3" fmla="*/ 21 h 21"/>
                  <a:gd name="T4" fmla="*/ 0 w 28"/>
                  <a:gd name="T5" fmla="*/ 0 h 21"/>
                  <a:gd name="T6" fmla="*/ 0 w 28"/>
                  <a:gd name="T7" fmla="*/ 0 h 21"/>
                  <a:gd name="T8" fmla="*/ 0 w 28"/>
                  <a:gd name="T9" fmla="*/ 0 h 21"/>
                  <a:gd name="T10" fmla="*/ 28 w 28"/>
                  <a:gd name="T11" fmla="*/ 21 h 21"/>
                  <a:gd name="T12" fmla="*/ 28 w 28"/>
                  <a:gd name="T13" fmla="*/ 21 h 21"/>
                  <a:gd name="T14" fmla="*/ 28 w 28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1">
                    <a:moveTo>
                      <a:pt x="28" y="21"/>
                    </a:moveTo>
                    <a:cubicBezTo>
                      <a:pt x="27" y="21"/>
                      <a:pt x="27" y="21"/>
                      <a:pt x="27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5" name="Freeform 37584"/>
              <p:cNvSpPr>
                <a:spLocks/>
              </p:cNvSpPr>
              <p:nvPr/>
            </p:nvSpPr>
            <p:spPr bwMode="auto">
              <a:xfrm>
                <a:off x="4005" y="1962"/>
                <a:ext cx="2" cy="86"/>
              </a:xfrm>
              <a:custGeom>
                <a:avLst/>
                <a:gdLst>
                  <a:gd name="T0" fmla="*/ 0 w 1"/>
                  <a:gd name="T1" fmla="*/ 32 h 32"/>
                  <a:gd name="T2" fmla="*/ 0 w 1"/>
                  <a:gd name="T3" fmla="*/ 32 h 32"/>
                  <a:gd name="T4" fmla="*/ 0 w 1"/>
                  <a:gd name="T5" fmla="*/ 32 h 32"/>
                  <a:gd name="T6" fmla="*/ 1 w 1"/>
                  <a:gd name="T7" fmla="*/ 0 h 32"/>
                  <a:gd name="T8" fmla="*/ 1 w 1"/>
                  <a:gd name="T9" fmla="*/ 0 h 32"/>
                  <a:gd name="T10" fmla="*/ 1 w 1"/>
                  <a:gd name="T11" fmla="*/ 0 h 32"/>
                  <a:gd name="T12" fmla="*/ 0 w 1"/>
                  <a:gd name="T13" fmla="*/ 32 h 32"/>
                  <a:gd name="T14" fmla="*/ 0 w 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2">
                    <a:moveTo>
                      <a:pt x="0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6" name="Freeform 37585"/>
              <p:cNvSpPr>
                <a:spLocks/>
              </p:cNvSpPr>
              <p:nvPr/>
            </p:nvSpPr>
            <p:spPr bwMode="auto">
              <a:xfrm>
                <a:off x="4005" y="2046"/>
                <a:ext cx="0" cy="62"/>
              </a:xfrm>
              <a:custGeom>
                <a:avLst/>
                <a:gdLst>
                  <a:gd name="T0" fmla="*/ 23 h 23"/>
                  <a:gd name="T1" fmla="*/ 23 h 23"/>
                  <a:gd name="T2" fmla="*/ 23 h 23"/>
                  <a:gd name="T3" fmla="*/ 1 h 23"/>
                  <a:gd name="T4" fmla="*/ 0 h 23"/>
                  <a:gd name="T5" fmla="*/ 1 h 23"/>
                  <a:gd name="T6" fmla="*/ 23 h 23"/>
                  <a:gd name="T7" fmla="*/ 23 h 2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7" name="Freeform 37586"/>
              <p:cNvSpPr>
                <a:spLocks/>
              </p:cNvSpPr>
              <p:nvPr/>
            </p:nvSpPr>
            <p:spPr bwMode="auto">
              <a:xfrm>
                <a:off x="3943" y="2003"/>
                <a:ext cx="64" cy="45"/>
              </a:xfrm>
              <a:custGeom>
                <a:avLst/>
                <a:gdLst>
                  <a:gd name="T0" fmla="*/ 23 w 24"/>
                  <a:gd name="T1" fmla="*/ 17 h 17"/>
                  <a:gd name="T2" fmla="*/ 23 w 24"/>
                  <a:gd name="T3" fmla="*/ 17 h 17"/>
                  <a:gd name="T4" fmla="*/ 0 w 24"/>
                  <a:gd name="T5" fmla="*/ 0 h 17"/>
                  <a:gd name="T6" fmla="*/ 0 w 24"/>
                  <a:gd name="T7" fmla="*/ 0 h 17"/>
                  <a:gd name="T8" fmla="*/ 0 w 24"/>
                  <a:gd name="T9" fmla="*/ 0 h 17"/>
                  <a:gd name="T10" fmla="*/ 23 w 24"/>
                  <a:gd name="T11" fmla="*/ 16 h 17"/>
                  <a:gd name="T12" fmla="*/ 23 w 24"/>
                  <a:gd name="T13" fmla="*/ 17 h 17"/>
                  <a:gd name="T14" fmla="*/ 23 w 24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7">
                    <a:moveTo>
                      <a:pt x="23" y="17"/>
                    </a:moveTo>
                    <a:cubicBezTo>
                      <a:pt x="23" y="17"/>
                      <a:pt x="23" y="17"/>
                      <a:pt x="23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8" name="Freeform 37587"/>
              <p:cNvSpPr>
                <a:spLocks/>
              </p:cNvSpPr>
              <p:nvPr/>
            </p:nvSpPr>
            <p:spPr bwMode="auto">
              <a:xfrm>
                <a:off x="4085" y="2043"/>
                <a:ext cx="37" cy="164"/>
              </a:xfrm>
              <a:custGeom>
                <a:avLst/>
                <a:gdLst>
                  <a:gd name="T0" fmla="*/ 0 w 14"/>
                  <a:gd name="T1" fmla="*/ 61 h 61"/>
                  <a:gd name="T2" fmla="*/ 0 w 14"/>
                  <a:gd name="T3" fmla="*/ 61 h 61"/>
                  <a:gd name="T4" fmla="*/ 0 w 14"/>
                  <a:gd name="T5" fmla="*/ 61 h 61"/>
                  <a:gd name="T6" fmla="*/ 13 w 14"/>
                  <a:gd name="T7" fmla="*/ 0 h 61"/>
                  <a:gd name="T8" fmla="*/ 14 w 14"/>
                  <a:gd name="T9" fmla="*/ 0 h 61"/>
                  <a:gd name="T10" fmla="*/ 14 w 14"/>
                  <a:gd name="T11" fmla="*/ 1 h 61"/>
                  <a:gd name="T12" fmla="*/ 0 w 14"/>
                  <a:gd name="T13" fmla="*/ 61 h 61"/>
                  <a:gd name="T14" fmla="*/ 0 w 14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1">
                    <a:moveTo>
                      <a:pt x="0" y="61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59" name="Freeform 37588"/>
              <p:cNvSpPr>
                <a:spLocks/>
              </p:cNvSpPr>
              <p:nvPr/>
            </p:nvSpPr>
            <p:spPr bwMode="auto">
              <a:xfrm>
                <a:off x="4047" y="2094"/>
                <a:ext cx="38" cy="113"/>
              </a:xfrm>
              <a:custGeom>
                <a:avLst/>
                <a:gdLst>
                  <a:gd name="T0" fmla="*/ 14 w 14"/>
                  <a:gd name="T1" fmla="*/ 42 h 42"/>
                  <a:gd name="T2" fmla="*/ 14 w 14"/>
                  <a:gd name="T3" fmla="*/ 42 h 42"/>
                  <a:gd name="T4" fmla="*/ 0 w 14"/>
                  <a:gd name="T5" fmla="*/ 0 h 42"/>
                  <a:gd name="T6" fmla="*/ 1 w 14"/>
                  <a:gd name="T7" fmla="*/ 0 h 42"/>
                  <a:gd name="T8" fmla="*/ 1 w 14"/>
                  <a:gd name="T9" fmla="*/ 0 h 42"/>
                  <a:gd name="T10" fmla="*/ 14 w 14"/>
                  <a:gd name="T11" fmla="*/ 41 h 42"/>
                  <a:gd name="T12" fmla="*/ 14 w 14"/>
                  <a:gd name="T13" fmla="*/ 42 h 42"/>
                  <a:gd name="T14" fmla="*/ 14 w 14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2">
                    <a:moveTo>
                      <a:pt x="14" y="42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8" name="Group 37790"/>
            <p:cNvGrpSpPr>
              <a:grpSpLocks/>
            </p:cNvGrpSpPr>
            <p:nvPr/>
          </p:nvGrpSpPr>
          <p:grpSpPr bwMode="auto">
            <a:xfrm>
              <a:off x="3855" y="1855"/>
              <a:ext cx="953" cy="758"/>
              <a:chOff x="3855" y="1855"/>
              <a:chExt cx="953" cy="758"/>
            </a:xfrm>
          </p:grpSpPr>
          <p:sp>
            <p:nvSpPr>
              <p:cNvPr id="47660" name="Freeform 37590"/>
              <p:cNvSpPr>
                <a:spLocks/>
              </p:cNvSpPr>
              <p:nvPr/>
            </p:nvSpPr>
            <p:spPr bwMode="auto">
              <a:xfrm>
                <a:off x="4085" y="2204"/>
                <a:ext cx="29" cy="116"/>
              </a:xfrm>
              <a:custGeom>
                <a:avLst/>
                <a:gdLst>
                  <a:gd name="T0" fmla="*/ 10 w 11"/>
                  <a:gd name="T1" fmla="*/ 43 h 43"/>
                  <a:gd name="T2" fmla="*/ 10 w 11"/>
                  <a:gd name="T3" fmla="*/ 42 h 43"/>
                  <a:gd name="T4" fmla="*/ 0 w 11"/>
                  <a:gd name="T5" fmla="*/ 1 h 43"/>
                  <a:gd name="T6" fmla="*/ 0 w 11"/>
                  <a:gd name="T7" fmla="*/ 0 h 43"/>
                  <a:gd name="T8" fmla="*/ 0 w 11"/>
                  <a:gd name="T9" fmla="*/ 1 h 43"/>
                  <a:gd name="T10" fmla="*/ 11 w 11"/>
                  <a:gd name="T11" fmla="*/ 42 h 43"/>
                  <a:gd name="T12" fmla="*/ 10 w 11"/>
                  <a:gd name="T13" fmla="*/ 43 h 43"/>
                  <a:gd name="T14" fmla="*/ 10 w 11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3">
                    <a:moveTo>
                      <a:pt x="10" y="43"/>
                    </a:moveTo>
                    <a:cubicBezTo>
                      <a:pt x="10" y="43"/>
                      <a:pt x="10" y="43"/>
                      <a:pt x="10" y="4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1" name="Freeform 37591"/>
              <p:cNvSpPr>
                <a:spLocks/>
              </p:cNvSpPr>
              <p:nvPr/>
            </p:nvSpPr>
            <p:spPr bwMode="auto">
              <a:xfrm>
                <a:off x="4042" y="2331"/>
                <a:ext cx="56" cy="48"/>
              </a:xfrm>
              <a:custGeom>
                <a:avLst/>
                <a:gdLst>
                  <a:gd name="T0" fmla="*/ 0 w 21"/>
                  <a:gd name="T1" fmla="*/ 18 h 18"/>
                  <a:gd name="T2" fmla="*/ 0 w 21"/>
                  <a:gd name="T3" fmla="*/ 18 h 18"/>
                  <a:gd name="T4" fmla="*/ 0 w 21"/>
                  <a:gd name="T5" fmla="*/ 18 h 18"/>
                  <a:gd name="T6" fmla="*/ 20 w 21"/>
                  <a:gd name="T7" fmla="*/ 0 h 18"/>
                  <a:gd name="T8" fmla="*/ 21 w 21"/>
                  <a:gd name="T9" fmla="*/ 0 h 18"/>
                  <a:gd name="T10" fmla="*/ 21 w 21"/>
                  <a:gd name="T11" fmla="*/ 1 h 18"/>
                  <a:gd name="T12" fmla="*/ 0 w 21"/>
                  <a:gd name="T13" fmla="*/ 18 h 18"/>
                  <a:gd name="T14" fmla="*/ 0 w 2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2" name="Freeform 37592"/>
              <p:cNvSpPr>
                <a:spLocks/>
              </p:cNvSpPr>
              <p:nvPr/>
            </p:nvSpPr>
            <p:spPr bwMode="auto">
              <a:xfrm>
                <a:off x="4096" y="2317"/>
                <a:ext cx="18" cy="17"/>
              </a:xfrm>
              <a:custGeom>
                <a:avLst/>
                <a:gdLst>
                  <a:gd name="T0" fmla="*/ 0 w 7"/>
                  <a:gd name="T1" fmla="*/ 6 h 6"/>
                  <a:gd name="T2" fmla="*/ 0 w 7"/>
                  <a:gd name="T3" fmla="*/ 6 h 6"/>
                  <a:gd name="T4" fmla="*/ 0 w 7"/>
                  <a:gd name="T5" fmla="*/ 5 h 6"/>
                  <a:gd name="T6" fmla="*/ 6 w 7"/>
                  <a:gd name="T7" fmla="*/ 0 h 6"/>
                  <a:gd name="T8" fmla="*/ 7 w 7"/>
                  <a:gd name="T9" fmla="*/ 0 h 6"/>
                  <a:gd name="T10" fmla="*/ 7 w 7"/>
                  <a:gd name="T11" fmla="*/ 1 h 6"/>
                  <a:gd name="T12" fmla="*/ 1 w 7"/>
                  <a:gd name="T13" fmla="*/ 6 h 6"/>
                  <a:gd name="T14" fmla="*/ 0 w 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3" name="Freeform 37593"/>
              <p:cNvSpPr>
                <a:spLocks/>
              </p:cNvSpPr>
              <p:nvPr/>
            </p:nvSpPr>
            <p:spPr bwMode="auto">
              <a:xfrm>
                <a:off x="3855" y="2040"/>
                <a:ext cx="93" cy="57"/>
              </a:xfrm>
              <a:custGeom>
                <a:avLst/>
                <a:gdLst>
                  <a:gd name="T0" fmla="*/ 35 w 35"/>
                  <a:gd name="T1" fmla="*/ 21 h 21"/>
                  <a:gd name="T2" fmla="*/ 35 w 35"/>
                  <a:gd name="T3" fmla="*/ 21 h 21"/>
                  <a:gd name="T4" fmla="*/ 0 w 35"/>
                  <a:gd name="T5" fmla="*/ 0 h 21"/>
                  <a:gd name="T6" fmla="*/ 0 w 35"/>
                  <a:gd name="T7" fmla="*/ 0 h 21"/>
                  <a:gd name="T8" fmla="*/ 0 w 35"/>
                  <a:gd name="T9" fmla="*/ 0 h 21"/>
                  <a:gd name="T10" fmla="*/ 35 w 35"/>
                  <a:gd name="T11" fmla="*/ 21 h 21"/>
                  <a:gd name="T12" fmla="*/ 35 w 35"/>
                  <a:gd name="T13" fmla="*/ 21 h 21"/>
                  <a:gd name="T14" fmla="*/ 35 w 35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35" y="21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4" name="Freeform 37594"/>
              <p:cNvSpPr>
                <a:spLocks/>
              </p:cNvSpPr>
              <p:nvPr/>
            </p:nvSpPr>
            <p:spPr bwMode="auto">
              <a:xfrm>
                <a:off x="3948" y="2097"/>
                <a:ext cx="35" cy="24"/>
              </a:xfrm>
              <a:custGeom>
                <a:avLst/>
                <a:gdLst>
                  <a:gd name="T0" fmla="*/ 13 w 13"/>
                  <a:gd name="T1" fmla="*/ 9 h 9"/>
                  <a:gd name="T2" fmla="*/ 12 w 13"/>
                  <a:gd name="T3" fmla="*/ 9 h 9"/>
                  <a:gd name="T4" fmla="*/ 0 w 13"/>
                  <a:gd name="T5" fmla="*/ 0 h 9"/>
                  <a:gd name="T6" fmla="*/ 0 w 13"/>
                  <a:gd name="T7" fmla="*/ 0 h 9"/>
                  <a:gd name="T8" fmla="*/ 0 w 13"/>
                  <a:gd name="T9" fmla="*/ 0 h 9"/>
                  <a:gd name="T10" fmla="*/ 13 w 13"/>
                  <a:gd name="T11" fmla="*/ 9 h 9"/>
                  <a:gd name="T12" fmla="*/ 13 w 13"/>
                  <a:gd name="T13" fmla="*/ 9 h 9"/>
                  <a:gd name="T14" fmla="*/ 13 w 13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13" y="9"/>
                    </a:moveTo>
                    <a:cubicBezTo>
                      <a:pt x="13" y="9"/>
                      <a:pt x="12" y="9"/>
                      <a:pt x="12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5" name="Freeform 37595"/>
              <p:cNvSpPr>
                <a:spLocks/>
              </p:cNvSpPr>
              <p:nvPr/>
            </p:nvSpPr>
            <p:spPr bwMode="auto">
              <a:xfrm>
                <a:off x="3981" y="2121"/>
                <a:ext cx="61" cy="11"/>
              </a:xfrm>
              <a:custGeom>
                <a:avLst/>
                <a:gdLst>
                  <a:gd name="T0" fmla="*/ 23 w 23"/>
                  <a:gd name="T1" fmla="*/ 4 h 4"/>
                  <a:gd name="T2" fmla="*/ 23 w 23"/>
                  <a:gd name="T3" fmla="*/ 4 h 4"/>
                  <a:gd name="T4" fmla="*/ 1 w 23"/>
                  <a:gd name="T5" fmla="*/ 0 h 4"/>
                  <a:gd name="T6" fmla="*/ 0 w 23"/>
                  <a:gd name="T7" fmla="*/ 0 h 4"/>
                  <a:gd name="T8" fmla="*/ 1 w 23"/>
                  <a:gd name="T9" fmla="*/ 0 h 4"/>
                  <a:gd name="T10" fmla="*/ 23 w 23"/>
                  <a:gd name="T11" fmla="*/ 3 h 4"/>
                  <a:gd name="T12" fmla="*/ 23 w 23"/>
                  <a:gd name="T13" fmla="*/ 4 h 4"/>
                  <a:gd name="T14" fmla="*/ 23 w 2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6" name="Freeform 37596"/>
              <p:cNvSpPr>
                <a:spLocks/>
              </p:cNvSpPr>
              <p:nvPr/>
            </p:nvSpPr>
            <p:spPr bwMode="auto">
              <a:xfrm>
                <a:off x="4039" y="2043"/>
                <a:ext cx="83" cy="86"/>
              </a:xfrm>
              <a:custGeom>
                <a:avLst/>
                <a:gdLst>
                  <a:gd name="T0" fmla="*/ 1 w 31"/>
                  <a:gd name="T1" fmla="*/ 32 h 32"/>
                  <a:gd name="T2" fmla="*/ 1 w 31"/>
                  <a:gd name="T3" fmla="*/ 32 h 32"/>
                  <a:gd name="T4" fmla="*/ 1 w 31"/>
                  <a:gd name="T5" fmla="*/ 32 h 32"/>
                  <a:gd name="T6" fmla="*/ 31 w 31"/>
                  <a:gd name="T7" fmla="*/ 0 h 32"/>
                  <a:gd name="T8" fmla="*/ 31 w 31"/>
                  <a:gd name="T9" fmla="*/ 0 h 32"/>
                  <a:gd name="T10" fmla="*/ 31 w 31"/>
                  <a:gd name="T11" fmla="*/ 1 h 32"/>
                  <a:gd name="T12" fmla="*/ 1 w 31"/>
                  <a:gd name="T13" fmla="*/ 32 h 32"/>
                  <a:gd name="T14" fmla="*/ 1 w 3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2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7" name="Freeform 37597"/>
              <p:cNvSpPr>
                <a:spLocks/>
              </p:cNvSpPr>
              <p:nvPr/>
            </p:nvSpPr>
            <p:spPr bwMode="auto">
              <a:xfrm>
                <a:off x="4023" y="2043"/>
                <a:ext cx="99" cy="5"/>
              </a:xfrm>
              <a:custGeom>
                <a:avLst/>
                <a:gdLst>
                  <a:gd name="T0" fmla="*/ 0 w 37"/>
                  <a:gd name="T1" fmla="*/ 2 h 2"/>
                  <a:gd name="T2" fmla="*/ 0 w 37"/>
                  <a:gd name="T3" fmla="*/ 2 h 2"/>
                  <a:gd name="T4" fmla="*/ 0 w 37"/>
                  <a:gd name="T5" fmla="*/ 1 h 2"/>
                  <a:gd name="T6" fmla="*/ 37 w 37"/>
                  <a:gd name="T7" fmla="*/ 0 h 2"/>
                  <a:gd name="T8" fmla="*/ 37 w 37"/>
                  <a:gd name="T9" fmla="*/ 0 h 2"/>
                  <a:gd name="T10" fmla="*/ 37 w 37"/>
                  <a:gd name="T11" fmla="*/ 1 h 2"/>
                  <a:gd name="T12" fmla="*/ 0 w 37"/>
                  <a:gd name="T13" fmla="*/ 2 h 2"/>
                  <a:gd name="T14" fmla="*/ 0 w 3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8" name="Freeform 37598"/>
              <p:cNvSpPr>
                <a:spLocks/>
              </p:cNvSpPr>
              <p:nvPr/>
            </p:nvSpPr>
            <p:spPr bwMode="auto">
              <a:xfrm>
                <a:off x="4023" y="2046"/>
                <a:ext cx="19" cy="86"/>
              </a:xfrm>
              <a:custGeom>
                <a:avLst/>
                <a:gdLst>
                  <a:gd name="T0" fmla="*/ 7 w 7"/>
                  <a:gd name="T1" fmla="*/ 32 h 32"/>
                  <a:gd name="T2" fmla="*/ 7 w 7"/>
                  <a:gd name="T3" fmla="*/ 32 h 32"/>
                  <a:gd name="T4" fmla="*/ 0 w 7"/>
                  <a:gd name="T5" fmla="*/ 1 h 32"/>
                  <a:gd name="T6" fmla="*/ 0 w 7"/>
                  <a:gd name="T7" fmla="*/ 0 h 32"/>
                  <a:gd name="T8" fmla="*/ 1 w 7"/>
                  <a:gd name="T9" fmla="*/ 0 h 32"/>
                  <a:gd name="T10" fmla="*/ 7 w 7"/>
                  <a:gd name="T11" fmla="*/ 32 h 32"/>
                  <a:gd name="T12" fmla="*/ 7 w 7"/>
                  <a:gd name="T13" fmla="*/ 32 h 32"/>
                  <a:gd name="T14" fmla="*/ 7 w 7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2">
                    <a:moveTo>
                      <a:pt x="7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69" name="Freeform 37599"/>
              <p:cNvSpPr>
                <a:spLocks/>
              </p:cNvSpPr>
              <p:nvPr/>
            </p:nvSpPr>
            <p:spPr bwMode="auto">
              <a:xfrm>
                <a:off x="4039" y="2078"/>
                <a:ext cx="35" cy="54"/>
              </a:xfrm>
              <a:custGeom>
                <a:avLst/>
                <a:gdLst>
                  <a:gd name="T0" fmla="*/ 1 w 13"/>
                  <a:gd name="T1" fmla="*/ 20 h 20"/>
                  <a:gd name="T2" fmla="*/ 1 w 13"/>
                  <a:gd name="T3" fmla="*/ 20 h 20"/>
                  <a:gd name="T4" fmla="*/ 1 w 13"/>
                  <a:gd name="T5" fmla="*/ 19 h 20"/>
                  <a:gd name="T6" fmla="*/ 12 w 13"/>
                  <a:gd name="T7" fmla="*/ 0 h 20"/>
                  <a:gd name="T8" fmla="*/ 13 w 13"/>
                  <a:gd name="T9" fmla="*/ 0 h 20"/>
                  <a:gd name="T10" fmla="*/ 13 w 13"/>
                  <a:gd name="T11" fmla="*/ 0 h 20"/>
                  <a:gd name="T12" fmla="*/ 1 w 13"/>
                  <a:gd name="T13" fmla="*/ 20 h 20"/>
                  <a:gd name="T14" fmla="*/ 1 w 1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0"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0"/>
                      <a:pt x="1" y="19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0" name="Freeform 37600"/>
              <p:cNvSpPr>
                <a:spLocks/>
              </p:cNvSpPr>
              <p:nvPr/>
            </p:nvSpPr>
            <p:spPr bwMode="auto">
              <a:xfrm>
                <a:off x="3948" y="2078"/>
                <a:ext cx="126" cy="19"/>
              </a:xfrm>
              <a:custGeom>
                <a:avLst/>
                <a:gdLst>
                  <a:gd name="T0" fmla="*/ 0 w 47"/>
                  <a:gd name="T1" fmla="*/ 7 h 7"/>
                  <a:gd name="T2" fmla="*/ 0 w 47"/>
                  <a:gd name="T3" fmla="*/ 7 h 7"/>
                  <a:gd name="T4" fmla="*/ 0 w 47"/>
                  <a:gd name="T5" fmla="*/ 7 h 7"/>
                  <a:gd name="T6" fmla="*/ 47 w 47"/>
                  <a:gd name="T7" fmla="*/ 0 h 7"/>
                  <a:gd name="T8" fmla="*/ 47 w 47"/>
                  <a:gd name="T9" fmla="*/ 0 h 7"/>
                  <a:gd name="T10" fmla="*/ 47 w 47"/>
                  <a:gd name="T11" fmla="*/ 0 h 7"/>
                  <a:gd name="T12" fmla="*/ 0 w 47"/>
                  <a:gd name="T13" fmla="*/ 7 h 7"/>
                  <a:gd name="T14" fmla="*/ 0 w 4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1" name="Freeform 37601"/>
              <p:cNvSpPr>
                <a:spLocks/>
              </p:cNvSpPr>
              <p:nvPr/>
            </p:nvSpPr>
            <p:spPr bwMode="auto">
              <a:xfrm>
                <a:off x="3948" y="2097"/>
                <a:ext cx="99" cy="140"/>
              </a:xfrm>
              <a:custGeom>
                <a:avLst/>
                <a:gdLst>
                  <a:gd name="T0" fmla="*/ 36 w 37"/>
                  <a:gd name="T1" fmla="*/ 52 h 52"/>
                  <a:gd name="T2" fmla="*/ 36 w 37"/>
                  <a:gd name="T3" fmla="*/ 52 h 52"/>
                  <a:gd name="T4" fmla="*/ 0 w 37"/>
                  <a:gd name="T5" fmla="*/ 0 h 52"/>
                  <a:gd name="T6" fmla="*/ 0 w 37"/>
                  <a:gd name="T7" fmla="*/ 0 h 52"/>
                  <a:gd name="T8" fmla="*/ 0 w 37"/>
                  <a:gd name="T9" fmla="*/ 0 h 52"/>
                  <a:gd name="T10" fmla="*/ 37 w 37"/>
                  <a:gd name="T11" fmla="*/ 52 h 52"/>
                  <a:gd name="T12" fmla="*/ 36 w 37"/>
                  <a:gd name="T13" fmla="*/ 52 h 52"/>
                  <a:gd name="T14" fmla="*/ 36 w 37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2">
                    <a:moveTo>
                      <a:pt x="36" y="52"/>
                    </a:moveTo>
                    <a:cubicBezTo>
                      <a:pt x="36" y="52"/>
                      <a:pt x="36" y="52"/>
                      <a:pt x="36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7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2" name="Freeform 37602"/>
              <p:cNvSpPr>
                <a:spLocks/>
              </p:cNvSpPr>
              <p:nvPr/>
            </p:nvSpPr>
            <p:spPr bwMode="auto">
              <a:xfrm>
                <a:off x="3927" y="2097"/>
                <a:ext cx="120" cy="140"/>
              </a:xfrm>
              <a:custGeom>
                <a:avLst/>
                <a:gdLst>
                  <a:gd name="T0" fmla="*/ 44 w 45"/>
                  <a:gd name="T1" fmla="*/ 52 h 52"/>
                  <a:gd name="T2" fmla="*/ 44 w 45"/>
                  <a:gd name="T3" fmla="*/ 52 h 52"/>
                  <a:gd name="T4" fmla="*/ 0 w 45"/>
                  <a:gd name="T5" fmla="*/ 0 h 52"/>
                  <a:gd name="T6" fmla="*/ 0 w 45"/>
                  <a:gd name="T7" fmla="*/ 0 h 52"/>
                  <a:gd name="T8" fmla="*/ 1 w 45"/>
                  <a:gd name="T9" fmla="*/ 0 h 52"/>
                  <a:gd name="T10" fmla="*/ 45 w 45"/>
                  <a:gd name="T11" fmla="*/ 52 h 52"/>
                  <a:gd name="T12" fmla="*/ 44 w 45"/>
                  <a:gd name="T13" fmla="*/ 52 h 52"/>
                  <a:gd name="T14" fmla="*/ 44 w 45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52">
                    <a:moveTo>
                      <a:pt x="44" y="52"/>
                    </a:moveTo>
                    <a:cubicBezTo>
                      <a:pt x="44" y="52"/>
                      <a:pt x="44" y="52"/>
                      <a:pt x="44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5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3" name="Freeform 37603"/>
              <p:cNvSpPr>
                <a:spLocks/>
              </p:cNvSpPr>
              <p:nvPr/>
            </p:nvSpPr>
            <p:spPr bwMode="auto">
              <a:xfrm>
                <a:off x="3927" y="2097"/>
                <a:ext cx="40" cy="89"/>
              </a:xfrm>
              <a:custGeom>
                <a:avLst/>
                <a:gdLst>
                  <a:gd name="T0" fmla="*/ 15 w 15"/>
                  <a:gd name="T1" fmla="*/ 33 h 33"/>
                  <a:gd name="T2" fmla="*/ 15 w 15"/>
                  <a:gd name="T3" fmla="*/ 32 h 33"/>
                  <a:gd name="T4" fmla="*/ 0 w 15"/>
                  <a:gd name="T5" fmla="*/ 0 h 33"/>
                  <a:gd name="T6" fmla="*/ 0 w 15"/>
                  <a:gd name="T7" fmla="*/ 0 h 33"/>
                  <a:gd name="T8" fmla="*/ 1 w 15"/>
                  <a:gd name="T9" fmla="*/ 0 h 33"/>
                  <a:gd name="T10" fmla="*/ 15 w 15"/>
                  <a:gd name="T11" fmla="*/ 32 h 33"/>
                  <a:gd name="T12" fmla="*/ 15 w 15"/>
                  <a:gd name="T13" fmla="*/ 32 h 33"/>
                  <a:gd name="T14" fmla="*/ 15 w 15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cubicBezTo>
                      <a:pt x="15" y="33"/>
                      <a:pt x="15" y="32"/>
                      <a:pt x="15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4" name="Freeform 37604"/>
              <p:cNvSpPr>
                <a:spLocks/>
              </p:cNvSpPr>
              <p:nvPr/>
            </p:nvSpPr>
            <p:spPr bwMode="auto">
              <a:xfrm>
                <a:off x="3964" y="2078"/>
                <a:ext cx="110" cy="108"/>
              </a:xfrm>
              <a:custGeom>
                <a:avLst/>
                <a:gdLst>
                  <a:gd name="T0" fmla="*/ 1 w 41"/>
                  <a:gd name="T1" fmla="*/ 40 h 40"/>
                  <a:gd name="T2" fmla="*/ 1 w 41"/>
                  <a:gd name="T3" fmla="*/ 39 h 40"/>
                  <a:gd name="T4" fmla="*/ 1 w 41"/>
                  <a:gd name="T5" fmla="*/ 39 h 40"/>
                  <a:gd name="T6" fmla="*/ 41 w 41"/>
                  <a:gd name="T7" fmla="*/ 0 h 40"/>
                  <a:gd name="T8" fmla="*/ 41 w 41"/>
                  <a:gd name="T9" fmla="*/ 0 h 40"/>
                  <a:gd name="T10" fmla="*/ 41 w 41"/>
                  <a:gd name="T11" fmla="*/ 0 h 40"/>
                  <a:gd name="T12" fmla="*/ 1 w 41"/>
                  <a:gd name="T13" fmla="*/ 39 h 40"/>
                  <a:gd name="T14" fmla="*/ 1 w 41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0">
                    <a:moveTo>
                      <a:pt x="1" y="40"/>
                    </a:moveTo>
                    <a:cubicBezTo>
                      <a:pt x="1" y="40"/>
                      <a:pt x="1" y="39"/>
                      <a:pt x="1" y="39"/>
                    </a:cubicBezTo>
                    <a:cubicBezTo>
                      <a:pt x="0" y="39"/>
                      <a:pt x="0" y="39"/>
                      <a:pt x="1" y="3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40"/>
                      <a:pt x="1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5" name="Freeform 37605"/>
              <p:cNvSpPr>
                <a:spLocks/>
              </p:cNvSpPr>
              <p:nvPr/>
            </p:nvSpPr>
            <p:spPr bwMode="auto">
              <a:xfrm>
                <a:off x="3927" y="2078"/>
                <a:ext cx="147" cy="81"/>
              </a:xfrm>
              <a:custGeom>
                <a:avLst/>
                <a:gdLst>
                  <a:gd name="T0" fmla="*/ 0 w 55"/>
                  <a:gd name="T1" fmla="*/ 30 h 30"/>
                  <a:gd name="T2" fmla="*/ 0 w 55"/>
                  <a:gd name="T3" fmla="*/ 30 h 30"/>
                  <a:gd name="T4" fmla="*/ 0 w 55"/>
                  <a:gd name="T5" fmla="*/ 29 h 30"/>
                  <a:gd name="T6" fmla="*/ 55 w 55"/>
                  <a:gd name="T7" fmla="*/ 0 h 30"/>
                  <a:gd name="T8" fmla="*/ 55 w 55"/>
                  <a:gd name="T9" fmla="*/ 0 h 30"/>
                  <a:gd name="T10" fmla="*/ 55 w 55"/>
                  <a:gd name="T11" fmla="*/ 0 h 30"/>
                  <a:gd name="T12" fmla="*/ 0 w 55"/>
                  <a:gd name="T13" fmla="*/ 30 h 30"/>
                  <a:gd name="T14" fmla="*/ 0 w 55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6" name="Freeform 37606"/>
              <p:cNvSpPr>
                <a:spLocks/>
              </p:cNvSpPr>
              <p:nvPr/>
            </p:nvSpPr>
            <p:spPr bwMode="auto">
              <a:xfrm>
                <a:off x="3927" y="2054"/>
                <a:ext cx="67" cy="105"/>
              </a:xfrm>
              <a:custGeom>
                <a:avLst/>
                <a:gdLst>
                  <a:gd name="T0" fmla="*/ 0 w 25"/>
                  <a:gd name="T1" fmla="*/ 39 h 39"/>
                  <a:gd name="T2" fmla="*/ 0 w 25"/>
                  <a:gd name="T3" fmla="*/ 39 h 39"/>
                  <a:gd name="T4" fmla="*/ 0 w 25"/>
                  <a:gd name="T5" fmla="*/ 38 h 39"/>
                  <a:gd name="T6" fmla="*/ 24 w 25"/>
                  <a:gd name="T7" fmla="*/ 1 h 39"/>
                  <a:gd name="T8" fmla="*/ 25 w 25"/>
                  <a:gd name="T9" fmla="*/ 0 h 39"/>
                  <a:gd name="T10" fmla="*/ 25 w 25"/>
                  <a:gd name="T11" fmla="*/ 1 h 39"/>
                  <a:gd name="T12" fmla="*/ 1 w 25"/>
                  <a:gd name="T13" fmla="*/ 39 h 39"/>
                  <a:gd name="T14" fmla="*/ 0 w 25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7" name="Freeform 37607"/>
              <p:cNvSpPr>
                <a:spLocks/>
              </p:cNvSpPr>
              <p:nvPr/>
            </p:nvSpPr>
            <p:spPr bwMode="auto">
              <a:xfrm>
                <a:off x="3991" y="2054"/>
                <a:ext cx="83" cy="24"/>
              </a:xfrm>
              <a:custGeom>
                <a:avLst/>
                <a:gdLst>
                  <a:gd name="T0" fmla="*/ 31 w 31"/>
                  <a:gd name="T1" fmla="*/ 9 h 9"/>
                  <a:gd name="T2" fmla="*/ 31 w 31"/>
                  <a:gd name="T3" fmla="*/ 9 h 9"/>
                  <a:gd name="T4" fmla="*/ 0 w 31"/>
                  <a:gd name="T5" fmla="*/ 1 h 9"/>
                  <a:gd name="T6" fmla="*/ 0 w 31"/>
                  <a:gd name="T7" fmla="*/ 1 h 9"/>
                  <a:gd name="T8" fmla="*/ 1 w 31"/>
                  <a:gd name="T9" fmla="*/ 0 h 9"/>
                  <a:gd name="T10" fmla="*/ 31 w 31"/>
                  <a:gd name="T11" fmla="*/ 9 h 9"/>
                  <a:gd name="T12" fmla="*/ 31 w 31"/>
                  <a:gd name="T13" fmla="*/ 9 h 9"/>
                  <a:gd name="T14" fmla="*/ 31 w 3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">
                    <a:moveTo>
                      <a:pt x="31" y="9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8" name="Freeform 37608"/>
              <p:cNvSpPr>
                <a:spLocks/>
              </p:cNvSpPr>
              <p:nvPr/>
            </p:nvSpPr>
            <p:spPr bwMode="auto">
              <a:xfrm>
                <a:off x="4005" y="2046"/>
                <a:ext cx="21" cy="62"/>
              </a:xfrm>
              <a:custGeom>
                <a:avLst/>
                <a:gdLst>
                  <a:gd name="T0" fmla="*/ 0 w 8"/>
                  <a:gd name="T1" fmla="*/ 23 h 23"/>
                  <a:gd name="T2" fmla="*/ 0 w 8"/>
                  <a:gd name="T3" fmla="*/ 23 h 23"/>
                  <a:gd name="T4" fmla="*/ 0 w 8"/>
                  <a:gd name="T5" fmla="*/ 22 h 23"/>
                  <a:gd name="T6" fmla="*/ 7 w 8"/>
                  <a:gd name="T7" fmla="*/ 0 h 23"/>
                  <a:gd name="T8" fmla="*/ 7 w 8"/>
                  <a:gd name="T9" fmla="*/ 0 h 23"/>
                  <a:gd name="T10" fmla="*/ 8 w 8"/>
                  <a:gd name="T11" fmla="*/ 1 h 23"/>
                  <a:gd name="T12" fmla="*/ 0 w 8"/>
                  <a:gd name="T13" fmla="*/ 23 h 23"/>
                  <a:gd name="T14" fmla="*/ 0 w 8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3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79" name="Freeform 37609"/>
              <p:cNvSpPr>
                <a:spLocks/>
              </p:cNvSpPr>
              <p:nvPr/>
            </p:nvSpPr>
            <p:spPr bwMode="auto">
              <a:xfrm>
                <a:off x="3981" y="2046"/>
                <a:ext cx="45" cy="75"/>
              </a:xfrm>
              <a:custGeom>
                <a:avLst/>
                <a:gdLst>
                  <a:gd name="T0" fmla="*/ 1 w 17"/>
                  <a:gd name="T1" fmla="*/ 28 h 28"/>
                  <a:gd name="T2" fmla="*/ 0 w 17"/>
                  <a:gd name="T3" fmla="*/ 28 h 28"/>
                  <a:gd name="T4" fmla="*/ 0 w 17"/>
                  <a:gd name="T5" fmla="*/ 28 h 28"/>
                  <a:gd name="T6" fmla="*/ 16 w 17"/>
                  <a:gd name="T7" fmla="*/ 0 h 28"/>
                  <a:gd name="T8" fmla="*/ 16 w 17"/>
                  <a:gd name="T9" fmla="*/ 0 h 28"/>
                  <a:gd name="T10" fmla="*/ 17 w 17"/>
                  <a:gd name="T11" fmla="*/ 1 h 28"/>
                  <a:gd name="T12" fmla="*/ 1 w 17"/>
                  <a:gd name="T13" fmla="*/ 28 h 28"/>
                  <a:gd name="T14" fmla="*/ 1 w 1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8">
                    <a:moveTo>
                      <a:pt x="1" y="28"/>
                    </a:move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0" name="Freeform 37610"/>
              <p:cNvSpPr>
                <a:spLocks/>
              </p:cNvSpPr>
              <p:nvPr/>
            </p:nvSpPr>
            <p:spPr bwMode="auto">
              <a:xfrm>
                <a:off x="3981" y="2121"/>
                <a:ext cx="104" cy="86"/>
              </a:xfrm>
              <a:custGeom>
                <a:avLst/>
                <a:gdLst>
                  <a:gd name="T0" fmla="*/ 39 w 39"/>
                  <a:gd name="T1" fmla="*/ 32 h 32"/>
                  <a:gd name="T2" fmla="*/ 39 w 39"/>
                  <a:gd name="T3" fmla="*/ 32 h 32"/>
                  <a:gd name="T4" fmla="*/ 0 w 39"/>
                  <a:gd name="T5" fmla="*/ 0 h 32"/>
                  <a:gd name="T6" fmla="*/ 0 w 39"/>
                  <a:gd name="T7" fmla="*/ 0 h 32"/>
                  <a:gd name="T8" fmla="*/ 1 w 39"/>
                  <a:gd name="T9" fmla="*/ 0 h 32"/>
                  <a:gd name="T10" fmla="*/ 39 w 39"/>
                  <a:gd name="T11" fmla="*/ 31 h 32"/>
                  <a:gd name="T12" fmla="*/ 39 w 39"/>
                  <a:gd name="T13" fmla="*/ 32 h 32"/>
                  <a:gd name="T14" fmla="*/ 39 w 3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2">
                    <a:moveTo>
                      <a:pt x="39" y="32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1" name="Freeform 37611"/>
              <p:cNvSpPr>
                <a:spLocks/>
              </p:cNvSpPr>
              <p:nvPr/>
            </p:nvSpPr>
            <p:spPr bwMode="auto">
              <a:xfrm>
                <a:off x="4005" y="2105"/>
                <a:ext cx="80" cy="102"/>
              </a:xfrm>
              <a:custGeom>
                <a:avLst/>
                <a:gdLst>
                  <a:gd name="T0" fmla="*/ 30 w 30"/>
                  <a:gd name="T1" fmla="*/ 38 h 38"/>
                  <a:gd name="T2" fmla="*/ 30 w 30"/>
                  <a:gd name="T3" fmla="*/ 38 h 38"/>
                  <a:gd name="T4" fmla="*/ 0 w 30"/>
                  <a:gd name="T5" fmla="*/ 1 h 38"/>
                  <a:gd name="T6" fmla="*/ 0 w 30"/>
                  <a:gd name="T7" fmla="*/ 0 h 38"/>
                  <a:gd name="T8" fmla="*/ 0 w 30"/>
                  <a:gd name="T9" fmla="*/ 0 h 38"/>
                  <a:gd name="T10" fmla="*/ 30 w 30"/>
                  <a:gd name="T11" fmla="*/ 37 h 38"/>
                  <a:gd name="T12" fmla="*/ 30 w 30"/>
                  <a:gd name="T13" fmla="*/ 38 h 38"/>
                  <a:gd name="T14" fmla="*/ 30 w 30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8">
                    <a:moveTo>
                      <a:pt x="30" y="38"/>
                    </a:moveTo>
                    <a:cubicBezTo>
                      <a:pt x="30" y="38"/>
                      <a:pt x="30" y="38"/>
                      <a:pt x="30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2" name="Freeform 37612"/>
              <p:cNvSpPr>
                <a:spLocks/>
              </p:cNvSpPr>
              <p:nvPr/>
            </p:nvSpPr>
            <p:spPr bwMode="auto">
              <a:xfrm>
                <a:off x="4005" y="2043"/>
                <a:ext cx="117" cy="65"/>
              </a:xfrm>
              <a:custGeom>
                <a:avLst/>
                <a:gdLst>
                  <a:gd name="T0" fmla="*/ 0 w 44"/>
                  <a:gd name="T1" fmla="*/ 24 h 24"/>
                  <a:gd name="T2" fmla="*/ 0 w 44"/>
                  <a:gd name="T3" fmla="*/ 24 h 24"/>
                  <a:gd name="T4" fmla="*/ 0 w 44"/>
                  <a:gd name="T5" fmla="*/ 23 h 24"/>
                  <a:gd name="T6" fmla="*/ 44 w 44"/>
                  <a:gd name="T7" fmla="*/ 0 h 24"/>
                  <a:gd name="T8" fmla="*/ 44 w 44"/>
                  <a:gd name="T9" fmla="*/ 0 h 24"/>
                  <a:gd name="T10" fmla="*/ 44 w 44"/>
                  <a:gd name="T11" fmla="*/ 1 h 24"/>
                  <a:gd name="T12" fmla="*/ 0 w 44"/>
                  <a:gd name="T13" fmla="*/ 24 h 24"/>
                  <a:gd name="T14" fmla="*/ 0 w 4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3" name="Freeform 37613"/>
              <p:cNvSpPr>
                <a:spLocks/>
              </p:cNvSpPr>
              <p:nvPr/>
            </p:nvSpPr>
            <p:spPr bwMode="auto">
              <a:xfrm>
                <a:off x="4023" y="2046"/>
                <a:ext cx="51" cy="32"/>
              </a:xfrm>
              <a:custGeom>
                <a:avLst/>
                <a:gdLst>
                  <a:gd name="T0" fmla="*/ 19 w 19"/>
                  <a:gd name="T1" fmla="*/ 12 h 12"/>
                  <a:gd name="T2" fmla="*/ 19 w 19"/>
                  <a:gd name="T3" fmla="*/ 12 h 12"/>
                  <a:gd name="T4" fmla="*/ 0 w 19"/>
                  <a:gd name="T5" fmla="*/ 1 h 12"/>
                  <a:gd name="T6" fmla="*/ 0 w 19"/>
                  <a:gd name="T7" fmla="*/ 0 h 12"/>
                  <a:gd name="T8" fmla="*/ 0 w 19"/>
                  <a:gd name="T9" fmla="*/ 0 h 12"/>
                  <a:gd name="T10" fmla="*/ 19 w 19"/>
                  <a:gd name="T11" fmla="*/ 12 h 12"/>
                  <a:gd name="T12" fmla="*/ 19 w 19"/>
                  <a:gd name="T13" fmla="*/ 12 h 12"/>
                  <a:gd name="T14" fmla="*/ 19 w 19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2"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4" name="Freeform 37614"/>
              <p:cNvSpPr>
                <a:spLocks/>
              </p:cNvSpPr>
              <p:nvPr/>
            </p:nvSpPr>
            <p:spPr bwMode="auto">
              <a:xfrm>
                <a:off x="4005" y="2046"/>
                <a:ext cx="69" cy="32"/>
              </a:xfrm>
              <a:custGeom>
                <a:avLst/>
                <a:gdLst>
                  <a:gd name="T0" fmla="*/ 26 w 26"/>
                  <a:gd name="T1" fmla="*/ 12 h 12"/>
                  <a:gd name="T2" fmla="*/ 26 w 26"/>
                  <a:gd name="T3" fmla="*/ 12 h 12"/>
                  <a:gd name="T4" fmla="*/ 0 w 26"/>
                  <a:gd name="T5" fmla="*/ 1 h 12"/>
                  <a:gd name="T6" fmla="*/ 0 w 26"/>
                  <a:gd name="T7" fmla="*/ 1 h 12"/>
                  <a:gd name="T8" fmla="*/ 0 w 26"/>
                  <a:gd name="T9" fmla="*/ 0 h 12"/>
                  <a:gd name="T10" fmla="*/ 26 w 26"/>
                  <a:gd name="T11" fmla="*/ 12 h 12"/>
                  <a:gd name="T12" fmla="*/ 26 w 26"/>
                  <a:gd name="T13" fmla="*/ 12 h 12"/>
                  <a:gd name="T14" fmla="*/ 26 w 2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5" name="Freeform 37615"/>
              <p:cNvSpPr>
                <a:spLocks/>
              </p:cNvSpPr>
              <p:nvPr/>
            </p:nvSpPr>
            <p:spPr bwMode="auto">
              <a:xfrm>
                <a:off x="4005" y="2046"/>
                <a:ext cx="21" cy="2"/>
              </a:xfrm>
              <a:custGeom>
                <a:avLst/>
                <a:gdLst>
                  <a:gd name="T0" fmla="*/ 0 w 8"/>
                  <a:gd name="T1" fmla="*/ 1 h 1"/>
                  <a:gd name="T2" fmla="*/ 0 w 8"/>
                  <a:gd name="T3" fmla="*/ 1 h 1"/>
                  <a:gd name="T4" fmla="*/ 0 w 8"/>
                  <a:gd name="T5" fmla="*/ 0 h 1"/>
                  <a:gd name="T6" fmla="*/ 7 w 8"/>
                  <a:gd name="T7" fmla="*/ 0 h 1"/>
                  <a:gd name="T8" fmla="*/ 8 w 8"/>
                  <a:gd name="T9" fmla="*/ 1 h 1"/>
                  <a:gd name="T10" fmla="*/ 7 w 8"/>
                  <a:gd name="T11" fmla="*/ 1 h 1"/>
                  <a:gd name="T12" fmla="*/ 0 w 8"/>
                  <a:gd name="T13" fmla="*/ 1 h 1"/>
                  <a:gd name="T14" fmla="*/ 0 w 8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6" name="Freeform 37616"/>
              <p:cNvSpPr>
                <a:spLocks/>
              </p:cNvSpPr>
              <p:nvPr/>
            </p:nvSpPr>
            <p:spPr bwMode="auto">
              <a:xfrm>
                <a:off x="3943" y="2003"/>
                <a:ext cx="83" cy="45"/>
              </a:xfrm>
              <a:custGeom>
                <a:avLst/>
                <a:gdLst>
                  <a:gd name="T0" fmla="*/ 30 w 31"/>
                  <a:gd name="T1" fmla="*/ 17 h 17"/>
                  <a:gd name="T2" fmla="*/ 30 w 31"/>
                  <a:gd name="T3" fmla="*/ 17 h 17"/>
                  <a:gd name="T4" fmla="*/ 0 w 31"/>
                  <a:gd name="T5" fmla="*/ 0 h 17"/>
                  <a:gd name="T6" fmla="*/ 0 w 31"/>
                  <a:gd name="T7" fmla="*/ 0 h 17"/>
                  <a:gd name="T8" fmla="*/ 0 w 31"/>
                  <a:gd name="T9" fmla="*/ 0 h 17"/>
                  <a:gd name="T10" fmla="*/ 30 w 31"/>
                  <a:gd name="T11" fmla="*/ 16 h 17"/>
                  <a:gd name="T12" fmla="*/ 31 w 31"/>
                  <a:gd name="T13" fmla="*/ 17 h 17"/>
                  <a:gd name="T14" fmla="*/ 30 w 31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7">
                    <a:moveTo>
                      <a:pt x="30" y="17"/>
                    </a:moveTo>
                    <a:cubicBezTo>
                      <a:pt x="30" y="17"/>
                      <a:pt x="30" y="17"/>
                      <a:pt x="3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1" y="16"/>
                      <a:pt x="31" y="17"/>
                      <a:pt x="31" y="17"/>
                    </a:cubicBezTo>
                    <a:cubicBezTo>
                      <a:pt x="31" y="17"/>
                      <a:pt x="30" y="17"/>
                      <a:pt x="3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7" name="Freeform 37617"/>
              <p:cNvSpPr>
                <a:spLocks/>
              </p:cNvSpPr>
              <p:nvPr/>
            </p:nvSpPr>
            <p:spPr bwMode="auto">
              <a:xfrm>
                <a:off x="4007" y="1962"/>
                <a:ext cx="19" cy="86"/>
              </a:xfrm>
              <a:custGeom>
                <a:avLst/>
                <a:gdLst>
                  <a:gd name="T0" fmla="*/ 6 w 7"/>
                  <a:gd name="T1" fmla="*/ 32 h 32"/>
                  <a:gd name="T2" fmla="*/ 6 w 7"/>
                  <a:gd name="T3" fmla="*/ 32 h 32"/>
                  <a:gd name="T4" fmla="*/ 0 w 7"/>
                  <a:gd name="T5" fmla="*/ 1 h 32"/>
                  <a:gd name="T6" fmla="*/ 0 w 7"/>
                  <a:gd name="T7" fmla="*/ 0 h 32"/>
                  <a:gd name="T8" fmla="*/ 0 w 7"/>
                  <a:gd name="T9" fmla="*/ 0 h 32"/>
                  <a:gd name="T10" fmla="*/ 7 w 7"/>
                  <a:gd name="T11" fmla="*/ 31 h 32"/>
                  <a:gd name="T12" fmla="*/ 6 w 7"/>
                  <a:gd name="T13" fmla="*/ 32 h 32"/>
                  <a:gd name="T14" fmla="*/ 6 w 7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2">
                    <a:moveTo>
                      <a:pt x="6" y="32"/>
                    </a:moveTo>
                    <a:cubicBezTo>
                      <a:pt x="6" y="32"/>
                      <a:pt x="6" y="32"/>
                      <a:pt x="6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2"/>
                      <a:pt x="7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8" name="Freeform 37618"/>
              <p:cNvSpPr>
                <a:spLocks/>
              </p:cNvSpPr>
              <p:nvPr/>
            </p:nvSpPr>
            <p:spPr bwMode="auto">
              <a:xfrm>
                <a:off x="3991" y="1962"/>
                <a:ext cx="16" cy="94"/>
              </a:xfrm>
              <a:custGeom>
                <a:avLst/>
                <a:gdLst>
                  <a:gd name="T0" fmla="*/ 1 w 6"/>
                  <a:gd name="T1" fmla="*/ 35 h 35"/>
                  <a:gd name="T2" fmla="*/ 1 w 6"/>
                  <a:gd name="T3" fmla="*/ 35 h 35"/>
                  <a:gd name="T4" fmla="*/ 0 w 6"/>
                  <a:gd name="T5" fmla="*/ 35 h 35"/>
                  <a:gd name="T6" fmla="*/ 6 w 6"/>
                  <a:gd name="T7" fmla="*/ 0 h 35"/>
                  <a:gd name="T8" fmla="*/ 6 w 6"/>
                  <a:gd name="T9" fmla="*/ 0 h 35"/>
                  <a:gd name="T10" fmla="*/ 6 w 6"/>
                  <a:gd name="T11" fmla="*/ 1 h 35"/>
                  <a:gd name="T12" fmla="*/ 1 w 6"/>
                  <a:gd name="T13" fmla="*/ 35 h 35"/>
                  <a:gd name="T14" fmla="*/ 1 w 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89" name="Freeform 37619"/>
              <p:cNvSpPr>
                <a:spLocks/>
              </p:cNvSpPr>
              <p:nvPr/>
            </p:nvSpPr>
            <p:spPr bwMode="auto">
              <a:xfrm>
                <a:off x="3943" y="2003"/>
                <a:ext cx="40" cy="118"/>
              </a:xfrm>
              <a:custGeom>
                <a:avLst/>
                <a:gdLst>
                  <a:gd name="T0" fmla="*/ 15 w 15"/>
                  <a:gd name="T1" fmla="*/ 44 h 44"/>
                  <a:gd name="T2" fmla="*/ 14 w 15"/>
                  <a:gd name="T3" fmla="*/ 44 h 44"/>
                  <a:gd name="T4" fmla="*/ 0 w 15"/>
                  <a:gd name="T5" fmla="*/ 0 h 44"/>
                  <a:gd name="T6" fmla="*/ 0 w 15"/>
                  <a:gd name="T7" fmla="*/ 0 h 44"/>
                  <a:gd name="T8" fmla="*/ 0 w 15"/>
                  <a:gd name="T9" fmla="*/ 0 h 44"/>
                  <a:gd name="T10" fmla="*/ 15 w 15"/>
                  <a:gd name="T11" fmla="*/ 44 h 44"/>
                  <a:gd name="T12" fmla="*/ 15 w 15"/>
                  <a:gd name="T13" fmla="*/ 44 h 44"/>
                  <a:gd name="T14" fmla="*/ 15 w 15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44">
                    <a:moveTo>
                      <a:pt x="15" y="44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0" name="Freeform 37620"/>
              <p:cNvSpPr>
                <a:spLocks/>
              </p:cNvSpPr>
              <p:nvPr/>
            </p:nvSpPr>
            <p:spPr bwMode="auto">
              <a:xfrm>
                <a:off x="3935" y="1997"/>
                <a:ext cx="48" cy="124"/>
              </a:xfrm>
              <a:custGeom>
                <a:avLst/>
                <a:gdLst>
                  <a:gd name="T0" fmla="*/ 18 w 18"/>
                  <a:gd name="T1" fmla="*/ 46 h 46"/>
                  <a:gd name="T2" fmla="*/ 17 w 18"/>
                  <a:gd name="T3" fmla="*/ 46 h 46"/>
                  <a:gd name="T4" fmla="*/ 0 w 18"/>
                  <a:gd name="T5" fmla="*/ 0 h 46"/>
                  <a:gd name="T6" fmla="*/ 0 w 18"/>
                  <a:gd name="T7" fmla="*/ 0 h 46"/>
                  <a:gd name="T8" fmla="*/ 0 w 18"/>
                  <a:gd name="T9" fmla="*/ 0 h 46"/>
                  <a:gd name="T10" fmla="*/ 18 w 18"/>
                  <a:gd name="T11" fmla="*/ 46 h 46"/>
                  <a:gd name="T12" fmla="*/ 18 w 18"/>
                  <a:gd name="T13" fmla="*/ 46 h 46"/>
                  <a:gd name="T14" fmla="*/ 18 w 18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6">
                    <a:moveTo>
                      <a:pt x="18" y="46"/>
                    </a:moveTo>
                    <a:cubicBezTo>
                      <a:pt x="17" y="46"/>
                      <a:pt x="17" y="46"/>
                      <a:pt x="17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1" name="Freeform 37621"/>
              <p:cNvSpPr>
                <a:spLocks/>
              </p:cNvSpPr>
              <p:nvPr/>
            </p:nvSpPr>
            <p:spPr bwMode="auto">
              <a:xfrm>
                <a:off x="3927" y="2008"/>
                <a:ext cx="3" cy="89"/>
              </a:xfrm>
              <a:custGeom>
                <a:avLst/>
                <a:gdLst>
                  <a:gd name="T0" fmla="*/ 1 w 1"/>
                  <a:gd name="T1" fmla="*/ 33 h 33"/>
                  <a:gd name="T2" fmla="*/ 1 w 1"/>
                  <a:gd name="T3" fmla="*/ 33 h 33"/>
                  <a:gd name="T4" fmla="*/ 0 w 1"/>
                  <a:gd name="T5" fmla="*/ 33 h 33"/>
                  <a:gd name="T6" fmla="*/ 1 w 1"/>
                  <a:gd name="T7" fmla="*/ 0 h 33"/>
                  <a:gd name="T8" fmla="*/ 1 w 1"/>
                  <a:gd name="T9" fmla="*/ 0 h 33"/>
                  <a:gd name="T10" fmla="*/ 1 w 1"/>
                  <a:gd name="T11" fmla="*/ 0 h 33"/>
                  <a:gd name="T12" fmla="*/ 1 w 1"/>
                  <a:gd name="T13" fmla="*/ 33 h 33"/>
                  <a:gd name="T14" fmla="*/ 1 w 1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3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2" name="Freeform 37622"/>
              <p:cNvSpPr>
                <a:spLocks/>
              </p:cNvSpPr>
              <p:nvPr/>
            </p:nvSpPr>
            <p:spPr bwMode="auto">
              <a:xfrm>
                <a:off x="3927" y="2097"/>
                <a:ext cx="56" cy="24"/>
              </a:xfrm>
              <a:custGeom>
                <a:avLst/>
                <a:gdLst>
                  <a:gd name="T0" fmla="*/ 21 w 21"/>
                  <a:gd name="T1" fmla="*/ 9 h 9"/>
                  <a:gd name="T2" fmla="*/ 20 w 21"/>
                  <a:gd name="T3" fmla="*/ 9 h 9"/>
                  <a:gd name="T4" fmla="*/ 0 w 21"/>
                  <a:gd name="T5" fmla="*/ 0 h 9"/>
                  <a:gd name="T6" fmla="*/ 0 w 21"/>
                  <a:gd name="T7" fmla="*/ 0 h 9"/>
                  <a:gd name="T8" fmla="*/ 1 w 21"/>
                  <a:gd name="T9" fmla="*/ 0 h 9"/>
                  <a:gd name="T10" fmla="*/ 21 w 21"/>
                  <a:gd name="T11" fmla="*/ 9 h 9"/>
                  <a:gd name="T12" fmla="*/ 21 w 21"/>
                  <a:gd name="T13" fmla="*/ 9 h 9"/>
                  <a:gd name="T14" fmla="*/ 21 w 2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9">
                    <a:moveTo>
                      <a:pt x="21" y="9"/>
                    </a:moveTo>
                    <a:cubicBezTo>
                      <a:pt x="21" y="9"/>
                      <a:pt x="20" y="9"/>
                      <a:pt x="2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3" name="Freeform 37623"/>
              <p:cNvSpPr>
                <a:spLocks/>
              </p:cNvSpPr>
              <p:nvPr/>
            </p:nvSpPr>
            <p:spPr bwMode="auto">
              <a:xfrm>
                <a:off x="3981" y="2121"/>
                <a:ext cx="136" cy="59"/>
              </a:xfrm>
              <a:custGeom>
                <a:avLst/>
                <a:gdLst>
                  <a:gd name="T0" fmla="*/ 51 w 51"/>
                  <a:gd name="T1" fmla="*/ 22 h 22"/>
                  <a:gd name="T2" fmla="*/ 51 w 51"/>
                  <a:gd name="T3" fmla="*/ 22 h 22"/>
                  <a:gd name="T4" fmla="*/ 0 w 51"/>
                  <a:gd name="T5" fmla="*/ 0 h 22"/>
                  <a:gd name="T6" fmla="*/ 0 w 51"/>
                  <a:gd name="T7" fmla="*/ 0 h 22"/>
                  <a:gd name="T8" fmla="*/ 1 w 51"/>
                  <a:gd name="T9" fmla="*/ 0 h 22"/>
                  <a:gd name="T10" fmla="*/ 51 w 51"/>
                  <a:gd name="T11" fmla="*/ 22 h 22"/>
                  <a:gd name="T12" fmla="*/ 51 w 51"/>
                  <a:gd name="T13" fmla="*/ 22 h 22"/>
                  <a:gd name="T14" fmla="*/ 51 w 51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2"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4" name="Freeform 37624"/>
              <p:cNvSpPr>
                <a:spLocks/>
              </p:cNvSpPr>
              <p:nvPr/>
            </p:nvSpPr>
            <p:spPr bwMode="auto">
              <a:xfrm>
                <a:off x="4023" y="2046"/>
                <a:ext cx="94" cy="134"/>
              </a:xfrm>
              <a:custGeom>
                <a:avLst/>
                <a:gdLst>
                  <a:gd name="T0" fmla="*/ 35 w 35"/>
                  <a:gd name="T1" fmla="*/ 50 h 50"/>
                  <a:gd name="T2" fmla="*/ 35 w 35"/>
                  <a:gd name="T3" fmla="*/ 50 h 50"/>
                  <a:gd name="T4" fmla="*/ 0 w 35"/>
                  <a:gd name="T5" fmla="*/ 1 h 50"/>
                  <a:gd name="T6" fmla="*/ 0 w 35"/>
                  <a:gd name="T7" fmla="*/ 0 h 50"/>
                  <a:gd name="T8" fmla="*/ 1 w 35"/>
                  <a:gd name="T9" fmla="*/ 0 h 50"/>
                  <a:gd name="T10" fmla="*/ 35 w 35"/>
                  <a:gd name="T11" fmla="*/ 50 h 50"/>
                  <a:gd name="T12" fmla="*/ 35 w 35"/>
                  <a:gd name="T13" fmla="*/ 50 h 50"/>
                  <a:gd name="T14" fmla="*/ 35 w 35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50">
                    <a:moveTo>
                      <a:pt x="35" y="50"/>
                    </a:moveTo>
                    <a:cubicBezTo>
                      <a:pt x="35" y="50"/>
                      <a:pt x="35" y="50"/>
                      <a:pt x="35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5" name="Freeform 37625"/>
              <p:cNvSpPr>
                <a:spLocks/>
              </p:cNvSpPr>
              <p:nvPr/>
            </p:nvSpPr>
            <p:spPr bwMode="auto">
              <a:xfrm>
                <a:off x="4023" y="2046"/>
                <a:ext cx="27" cy="48"/>
              </a:xfrm>
              <a:custGeom>
                <a:avLst/>
                <a:gdLst>
                  <a:gd name="T0" fmla="*/ 10 w 10"/>
                  <a:gd name="T1" fmla="*/ 18 h 18"/>
                  <a:gd name="T2" fmla="*/ 9 w 10"/>
                  <a:gd name="T3" fmla="*/ 18 h 18"/>
                  <a:gd name="T4" fmla="*/ 0 w 10"/>
                  <a:gd name="T5" fmla="*/ 1 h 18"/>
                  <a:gd name="T6" fmla="*/ 0 w 10"/>
                  <a:gd name="T7" fmla="*/ 0 h 18"/>
                  <a:gd name="T8" fmla="*/ 1 w 10"/>
                  <a:gd name="T9" fmla="*/ 0 h 18"/>
                  <a:gd name="T10" fmla="*/ 10 w 10"/>
                  <a:gd name="T11" fmla="*/ 18 h 18"/>
                  <a:gd name="T12" fmla="*/ 10 w 10"/>
                  <a:gd name="T13" fmla="*/ 18 h 18"/>
                  <a:gd name="T14" fmla="*/ 10 w 10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8">
                    <a:moveTo>
                      <a:pt x="10" y="18"/>
                    </a:moveTo>
                    <a:cubicBezTo>
                      <a:pt x="10" y="18"/>
                      <a:pt x="10" y="18"/>
                      <a:pt x="9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6" name="Freeform 37626"/>
              <p:cNvSpPr>
                <a:spLocks/>
              </p:cNvSpPr>
              <p:nvPr/>
            </p:nvSpPr>
            <p:spPr bwMode="auto">
              <a:xfrm>
                <a:off x="3930" y="2008"/>
                <a:ext cx="144" cy="70"/>
              </a:xfrm>
              <a:custGeom>
                <a:avLst/>
                <a:gdLst>
                  <a:gd name="T0" fmla="*/ 54 w 54"/>
                  <a:gd name="T1" fmla="*/ 26 h 26"/>
                  <a:gd name="T2" fmla="*/ 54 w 54"/>
                  <a:gd name="T3" fmla="*/ 26 h 26"/>
                  <a:gd name="T4" fmla="*/ 0 w 54"/>
                  <a:gd name="T5" fmla="*/ 0 h 26"/>
                  <a:gd name="T6" fmla="*/ 0 w 54"/>
                  <a:gd name="T7" fmla="*/ 0 h 26"/>
                  <a:gd name="T8" fmla="*/ 0 w 54"/>
                  <a:gd name="T9" fmla="*/ 0 h 26"/>
                  <a:gd name="T10" fmla="*/ 54 w 54"/>
                  <a:gd name="T11" fmla="*/ 26 h 26"/>
                  <a:gd name="T12" fmla="*/ 54 w 54"/>
                  <a:gd name="T13" fmla="*/ 26 h 26"/>
                  <a:gd name="T14" fmla="*/ 54 w 5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6">
                    <a:moveTo>
                      <a:pt x="54" y="26"/>
                    </a:moveTo>
                    <a:cubicBezTo>
                      <a:pt x="54" y="26"/>
                      <a:pt x="54" y="26"/>
                      <a:pt x="54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7" name="Freeform 37627"/>
              <p:cNvSpPr>
                <a:spLocks/>
              </p:cNvSpPr>
              <p:nvPr/>
            </p:nvSpPr>
            <p:spPr bwMode="auto">
              <a:xfrm>
                <a:off x="3930" y="2008"/>
                <a:ext cx="64" cy="48"/>
              </a:xfrm>
              <a:custGeom>
                <a:avLst/>
                <a:gdLst>
                  <a:gd name="T0" fmla="*/ 24 w 24"/>
                  <a:gd name="T1" fmla="*/ 18 h 18"/>
                  <a:gd name="T2" fmla="*/ 23 w 24"/>
                  <a:gd name="T3" fmla="*/ 18 h 18"/>
                  <a:gd name="T4" fmla="*/ 0 w 24"/>
                  <a:gd name="T5" fmla="*/ 0 h 18"/>
                  <a:gd name="T6" fmla="*/ 0 w 24"/>
                  <a:gd name="T7" fmla="*/ 0 h 18"/>
                  <a:gd name="T8" fmla="*/ 0 w 24"/>
                  <a:gd name="T9" fmla="*/ 0 h 18"/>
                  <a:gd name="T10" fmla="*/ 24 w 24"/>
                  <a:gd name="T11" fmla="*/ 17 h 18"/>
                  <a:gd name="T12" fmla="*/ 24 w 24"/>
                  <a:gd name="T13" fmla="*/ 18 h 18"/>
                  <a:gd name="T14" fmla="*/ 24 w 2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8" name="Freeform 37628"/>
              <p:cNvSpPr>
                <a:spLocks/>
              </p:cNvSpPr>
              <p:nvPr/>
            </p:nvSpPr>
            <p:spPr bwMode="auto">
              <a:xfrm>
                <a:off x="3927" y="2054"/>
                <a:ext cx="67" cy="43"/>
              </a:xfrm>
              <a:custGeom>
                <a:avLst/>
                <a:gdLst>
                  <a:gd name="T0" fmla="*/ 1 w 25"/>
                  <a:gd name="T1" fmla="*/ 16 h 16"/>
                  <a:gd name="T2" fmla="*/ 0 w 25"/>
                  <a:gd name="T3" fmla="*/ 16 h 16"/>
                  <a:gd name="T4" fmla="*/ 0 w 25"/>
                  <a:gd name="T5" fmla="*/ 16 h 16"/>
                  <a:gd name="T6" fmla="*/ 24 w 25"/>
                  <a:gd name="T7" fmla="*/ 0 h 16"/>
                  <a:gd name="T8" fmla="*/ 25 w 25"/>
                  <a:gd name="T9" fmla="*/ 1 h 16"/>
                  <a:gd name="T10" fmla="*/ 25 w 25"/>
                  <a:gd name="T11" fmla="*/ 1 h 16"/>
                  <a:gd name="T12" fmla="*/ 1 w 25"/>
                  <a:gd name="T13" fmla="*/ 16 h 16"/>
                  <a:gd name="T14" fmla="*/ 1 w 2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99" name="Freeform 37629"/>
              <p:cNvSpPr>
                <a:spLocks/>
              </p:cNvSpPr>
              <p:nvPr/>
            </p:nvSpPr>
            <p:spPr bwMode="auto">
              <a:xfrm>
                <a:off x="3927" y="2094"/>
                <a:ext cx="123" cy="3"/>
              </a:xfrm>
              <a:custGeom>
                <a:avLst/>
                <a:gdLst>
                  <a:gd name="T0" fmla="*/ 1 w 46"/>
                  <a:gd name="T1" fmla="*/ 1 h 1"/>
                  <a:gd name="T2" fmla="*/ 0 w 46"/>
                  <a:gd name="T3" fmla="*/ 1 h 1"/>
                  <a:gd name="T4" fmla="*/ 1 w 46"/>
                  <a:gd name="T5" fmla="*/ 1 h 1"/>
                  <a:gd name="T6" fmla="*/ 46 w 46"/>
                  <a:gd name="T7" fmla="*/ 0 h 1"/>
                  <a:gd name="T8" fmla="*/ 46 w 46"/>
                  <a:gd name="T9" fmla="*/ 0 h 1"/>
                  <a:gd name="T10" fmla="*/ 46 w 46"/>
                  <a:gd name="T11" fmla="*/ 0 h 1"/>
                  <a:gd name="T12" fmla="*/ 1 w 46"/>
                  <a:gd name="T13" fmla="*/ 1 h 1"/>
                  <a:gd name="T14" fmla="*/ 1 w 4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0" name="Freeform 37630"/>
              <p:cNvSpPr>
                <a:spLocks/>
              </p:cNvSpPr>
              <p:nvPr/>
            </p:nvSpPr>
            <p:spPr bwMode="auto">
              <a:xfrm>
                <a:off x="3927" y="2078"/>
                <a:ext cx="147" cy="19"/>
              </a:xfrm>
              <a:custGeom>
                <a:avLst/>
                <a:gdLst>
                  <a:gd name="T0" fmla="*/ 1 w 55"/>
                  <a:gd name="T1" fmla="*/ 7 h 7"/>
                  <a:gd name="T2" fmla="*/ 0 w 55"/>
                  <a:gd name="T3" fmla="*/ 7 h 7"/>
                  <a:gd name="T4" fmla="*/ 1 w 55"/>
                  <a:gd name="T5" fmla="*/ 7 h 7"/>
                  <a:gd name="T6" fmla="*/ 55 w 55"/>
                  <a:gd name="T7" fmla="*/ 0 h 7"/>
                  <a:gd name="T8" fmla="*/ 55 w 55"/>
                  <a:gd name="T9" fmla="*/ 0 h 7"/>
                  <a:gd name="T10" fmla="*/ 55 w 55"/>
                  <a:gd name="T11" fmla="*/ 0 h 7"/>
                  <a:gd name="T12" fmla="*/ 1 w 55"/>
                  <a:gd name="T13" fmla="*/ 7 h 7"/>
                  <a:gd name="T14" fmla="*/ 1 w 5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7">
                    <a:moveTo>
                      <a:pt x="1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1" name="Freeform 37631"/>
              <p:cNvSpPr>
                <a:spLocks/>
              </p:cNvSpPr>
              <p:nvPr/>
            </p:nvSpPr>
            <p:spPr bwMode="auto">
              <a:xfrm>
                <a:off x="3927" y="2046"/>
                <a:ext cx="99" cy="51"/>
              </a:xfrm>
              <a:custGeom>
                <a:avLst/>
                <a:gdLst>
                  <a:gd name="T0" fmla="*/ 1 w 37"/>
                  <a:gd name="T1" fmla="*/ 19 h 19"/>
                  <a:gd name="T2" fmla="*/ 0 w 37"/>
                  <a:gd name="T3" fmla="*/ 19 h 19"/>
                  <a:gd name="T4" fmla="*/ 0 w 37"/>
                  <a:gd name="T5" fmla="*/ 19 h 19"/>
                  <a:gd name="T6" fmla="*/ 36 w 37"/>
                  <a:gd name="T7" fmla="*/ 0 h 19"/>
                  <a:gd name="T8" fmla="*/ 37 w 37"/>
                  <a:gd name="T9" fmla="*/ 0 h 19"/>
                  <a:gd name="T10" fmla="*/ 36 w 37"/>
                  <a:gd name="T11" fmla="*/ 1 h 19"/>
                  <a:gd name="T12" fmla="*/ 1 w 37"/>
                  <a:gd name="T13" fmla="*/ 19 h 19"/>
                  <a:gd name="T14" fmla="*/ 1 w 3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19">
                    <a:moveTo>
                      <a:pt x="1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2" name="Freeform 37632"/>
              <p:cNvSpPr>
                <a:spLocks/>
              </p:cNvSpPr>
              <p:nvPr/>
            </p:nvSpPr>
            <p:spPr bwMode="auto">
              <a:xfrm>
                <a:off x="3948" y="2054"/>
                <a:ext cx="46" cy="43"/>
              </a:xfrm>
              <a:custGeom>
                <a:avLst/>
                <a:gdLst>
                  <a:gd name="T0" fmla="*/ 0 w 17"/>
                  <a:gd name="T1" fmla="*/ 16 h 16"/>
                  <a:gd name="T2" fmla="*/ 0 w 17"/>
                  <a:gd name="T3" fmla="*/ 16 h 16"/>
                  <a:gd name="T4" fmla="*/ 0 w 17"/>
                  <a:gd name="T5" fmla="*/ 16 h 16"/>
                  <a:gd name="T6" fmla="*/ 16 w 17"/>
                  <a:gd name="T7" fmla="*/ 0 h 16"/>
                  <a:gd name="T8" fmla="*/ 17 w 17"/>
                  <a:gd name="T9" fmla="*/ 1 h 16"/>
                  <a:gd name="T10" fmla="*/ 17 w 17"/>
                  <a:gd name="T11" fmla="*/ 1 h 16"/>
                  <a:gd name="T12" fmla="*/ 0 w 17"/>
                  <a:gd name="T13" fmla="*/ 16 h 16"/>
                  <a:gd name="T14" fmla="*/ 0 w 1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3" name="Freeform 37633"/>
              <p:cNvSpPr>
                <a:spLocks/>
              </p:cNvSpPr>
              <p:nvPr/>
            </p:nvSpPr>
            <p:spPr bwMode="auto">
              <a:xfrm>
                <a:off x="3935" y="1997"/>
                <a:ext cx="70" cy="111"/>
              </a:xfrm>
              <a:custGeom>
                <a:avLst/>
                <a:gdLst>
                  <a:gd name="T0" fmla="*/ 26 w 26"/>
                  <a:gd name="T1" fmla="*/ 41 h 41"/>
                  <a:gd name="T2" fmla="*/ 26 w 26"/>
                  <a:gd name="T3" fmla="*/ 41 h 41"/>
                  <a:gd name="T4" fmla="*/ 0 w 26"/>
                  <a:gd name="T5" fmla="*/ 0 h 41"/>
                  <a:gd name="T6" fmla="*/ 0 w 26"/>
                  <a:gd name="T7" fmla="*/ 0 h 41"/>
                  <a:gd name="T8" fmla="*/ 0 w 26"/>
                  <a:gd name="T9" fmla="*/ 0 h 41"/>
                  <a:gd name="T10" fmla="*/ 26 w 26"/>
                  <a:gd name="T11" fmla="*/ 40 h 41"/>
                  <a:gd name="T12" fmla="*/ 26 w 26"/>
                  <a:gd name="T13" fmla="*/ 41 h 41"/>
                  <a:gd name="T14" fmla="*/ 26 w 26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1">
                    <a:moveTo>
                      <a:pt x="26" y="41"/>
                    </a:moveTo>
                    <a:cubicBezTo>
                      <a:pt x="26" y="41"/>
                      <a:pt x="26" y="41"/>
                      <a:pt x="26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4" name="Freeform 37634"/>
              <p:cNvSpPr>
                <a:spLocks/>
              </p:cNvSpPr>
              <p:nvPr/>
            </p:nvSpPr>
            <p:spPr bwMode="auto">
              <a:xfrm>
                <a:off x="4005" y="2046"/>
                <a:ext cx="112" cy="134"/>
              </a:xfrm>
              <a:custGeom>
                <a:avLst/>
                <a:gdLst>
                  <a:gd name="T0" fmla="*/ 42 w 42"/>
                  <a:gd name="T1" fmla="*/ 50 h 50"/>
                  <a:gd name="T2" fmla="*/ 42 w 42"/>
                  <a:gd name="T3" fmla="*/ 50 h 50"/>
                  <a:gd name="T4" fmla="*/ 0 w 42"/>
                  <a:gd name="T5" fmla="*/ 1 h 50"/>
                  <a:gd name="T6" fmla="*/ 0 w 42"/>
                  <a:gd name="T7" fmla="*/ 0 h 50"/>
                  <a:gd name="T8" fmla="*/ 0 w 42"/>
                  <a:gd name="T9" fmla="*/ 1 h 50"/>
                  <a:gd name="T10" fmla="*/ 42 w 42"/>
                  <a:gd name="T11" fmla="*/ 50 h 50"/>
                  <a:gd name="T12" fmla="*/ 42 w 42"/>
                  <a:gd name="T13" fmla="*/ 50 h 50"/>
                  <a:gd name="T14" fmla="*/ 42 w 42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0">
                    <a:moveTo>
                      <a:pt x="42" y="50"/>
                    </a:moveTo>
                    <a:cubicBezTo>
                      <a:pt x="42" y="50"/>
                      <a:pt x="42" y="50"/>
                      <a:pt x="42" y="5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5" name="Freeform 37635"/>
              <p:cNvSpPr>
                <a:spLocks/>
              </p:cNvSpPr>
              <p:nvPr/>
            </p:nvSpPr>
            <p:spPr bwMode="auto">
              <a:xfrm>
                <a:off x="3991" y="2046"/>
                <a:ext cx="16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5 w 6"/>
                  <a:gd name="T9" fmla="*/ 1 h 4"/>
                  <a:gd name="T10" fmla="*/ 5 w 6"/>
                  <a:gd name="T11" fmla="*/ 1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6" name="Freeform 37636"/>
              <p:cNvSpPr>
                <a:spLocks/>
              </p:cNvSpPr>
              <p:nvPr/>
            </p:nvSpPr>
            <p:spPr bwMode="auto">
              <a:xfrm>
                <a:off x="3981" y="2054"/>
                <a:ext cx="13" cy="67"/>
              </a:xfrm>
              <a:custGeom>
                <a:avLst/>
                <a:gdLst>
                  <a:gd name="T0" fmla="*/ 1 w 5"/>
                  <a:gd name="T1" fmla="*/ 25 h 25"/>
                  <a:gd name="T2" fmla="*/ 1 w 5"/>
                  <a:gd name="T3" fmla="*/ 25 h 25"/>
                  <a:gd name="T4" fmla="*/ 0 w 5"/>
                  <a:gd name="T5" fmla="*/ 25 h 25"/>
                  <a:gd name="T6" fmla="*/ 4 w 5"/>
                  <a:gd name="T7" fmla="*/ 1 h 25"/>
                  <a:gd name="T8" fmla="*/ 5 w 5"/>
                  <a:gd name="T9" fmla="*/ 0 h 25"/>
                  <a:gd name="T10" fmla="*/ 5 w 5"/>
                  <a:gd name="T11" fmla="*/ 1 h 25"/>
                  <a:gd name="T12" fmla="*/ 1 w 5"/>
                  <a:gd name="T13" fmla="*/ 25 h 25"/>
                  <a:gd name="T14" fmla="*/ 1 w 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5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7" name="Freeform 37637"/>
              <p:cNvSpPr>
                <a:spLocks/>
              </p:cNvSpPr>
              <p:nvPr/>
            </p:nvSpPr>
            <p:spPr bwMode="auto">
              <a:xfrm>
                <a:off x="3981" y="2046"/>
                <a:ext cx="26" cy="75"/>
              </a:xfrm>
              <a:custGeom>
                <a:avLst/>
                <a:gdLst>
                  <a:gd name="T0" fmla="*/ 1 w 10"/>
                  <a:gd name="T1" fmla="*/ 28 h 28"/>
                  <a:gd name="T2" fmla="*/ 0 w 10"/>
                  <a:gd name="T3" fmla="*/ 28 h 28"/>
                  <a:gd name="T4" fmla="*/ 0 w 10"/>
                  <a:gd name="T5" fmla="*/ 28 h 28"/>
                  <a:gd name="T6" fmla="*/ 9 w 10"/>
                  <a:gd name="T7" fmla="*/ 1 h 28"/>
                  <a:gd name="T8" fmla="*/ 9 w 10"/>
                  <a:gd name="T9" fmla="*/ 0 h 28"/>
                  <a:gd name="T10" fmla="*/ 9 w 10"/>
                  <a:gd name="T11" fmla="*/ 1 h 28"/>
                  <a:gd name="T12" fmla="*/ 1 w 10"/>
                  <a:gd name="T13" fmla="*/ 28 h 28"/>
                  <a:gd name="T14" fmla="*/ 1 w 10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1" y="28"/>
                    </a:moveTo>
                    <a:cubicBezTo>
                      <a:pt x="1" y="28"/>
                      <a:pt x="1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9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8" name="Freeform 37638"/>
              <p:cNvSpPr>
                <a:spLocks/>
              </p:cNvSpPr>
              <p:nvPr/>
            </p:nvSpPr>
            <p:spPr bwMode="auto">
              <a:xfrm>
                <a:off x="4005" y="2046"/>
                <a:ext cx="37" cy="86"/>
              </a:xfrm>
              <a:custGeom>
                <a:avLst/>
                <a:gdLst>
                  <a:gd name="T0" fmla="*/ 14 w 14"/>
                  <a:gd name="T1" fmla="*/ 32 h 32"/>
                  <a:gd name="T2" fmla="*/ 14 w 14"/>
                  <a:gd name="T3" fmla="*/ 32 h 32"/>
                  <a:gd name="T4" fmla="*/ 0 w 14"/>
                  <a:gd name="T5" fmla="*/ 1 h 32"/>
                  <a:gd name="T6" fmla="*/ 0 w 14"/>
                  <a:gd name="T7" fmla="*/ 0 h 32"/>
                  <a:gd name="T8" fmla="*/ 0 w 14"/>
                  <a:gd name="T9" fmla="*/ 1 h 32"/>
                  <a:gd name="T10" fmla="*/ 14 w 14"/>
                  <a:gd name="T11" fmla="*/ 31 h 32"/>
                  <a:gd name="T12" fmla="*/ 14 w 14"/>
                  <a:gd name="T13" fmla="*/ 32 h 32"/>
                  <a:gd name="T14" fmla="*/ 14 w 1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2">
                    <a:moveTo>
                      <a:pt x="14" y="32"/>
                    </a:moveTo>
                    <a:cubicBezTo>
                      <a:pt x="14" y="32"/>
                      <a:pt x="14" y="32"/>
                      <a:pt x="14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09" name="Freeform 37639"/>
              <p:cNvSpPr>
                <a:spLocks/>
              </p:cNvSpPr>
              <p:nvPr/>
            </p:nvSpPr>
            <p:spPr bwMode="auto">
              <a:xfrm>
                <a:off x="4039" y="2129"/>
                <a:ext cx="46" cy="78"/>
              </a:xfrm>
              <a:custGeom>
                <a:avLst/>
                <a:gdLst>
                  <a:gd name="T0" fmla="*/ 17 w 17"/>
                  <a:gd name="T1" fmla="*/ 29 h 29"/>
                  <a:gd name="T2" fmla="*/ 17 w 17"/>
                  <a:gd name="T3" fmla="*/ 29 h 29"/>
                  <a:gd name="T4" fmla="*/ 1 w 17"/>
                  <a:gd name="T5" fmla="*/ 1 h 29"/>
                  <a:gd name="T6" fmla="*/ 1 w 17"/>
                  <a:gd name="T7" fmla="*/ 0 h 29"/>
                  <a:gd name="T8" fmla="*/ 1 w 17"/>
                  <a:gd name="T9" fmla="*/ 0 h 29"/>
                  <a:gd name="T10" fmla="*/ 17 w 17"/>
                  <a:gd name="T11" fmla="*/ 28 h 29"/>
                  <a:gd name="T12" fmla="*/ 17 w 17"/>
                  <a:gd name="T13" fmla="*/ 29 h 29"/>
                  <a:gd name="T14" fmla="*/ 17 w 1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9">
                    <a:moveTo>
                      <a:pt x="17" y="29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0" name="Freeform 37640"/>
              <p:cNvSpPr>
                <a:spLocks/>
              </p:cNvSpPr>
              <p:nvPr/>
            </p:nvSpPr>
            <p:spPr bwMode="auto">
              <a:xfrm>
                <a:off x="3991" y="2054"/>
                <a:ext cx="126" cy="126"/>
              </a:xfrm>
              <a:custGeom>
                <a:avLst/>
                <a:gdLst>
                  <a:gd name="T0" fmla="*/ 47 w 47"/>
                  <a:gd name="T1" fmla="*/ 47 h 47"/>
                  <a:gd name="T2" fmla="*/ 47 w 47"/>
                  <a:gd name="T3" fmla="*/ 47 h 47"/>
                  <a:gd name="T4" fmla="*/ 0 w 47"/>
                  <a:gd name="T5" fmla="*/ 1 h 47"/>
                  <a:gd name="T6" fmla="*/ 0 w 47"/>
                  <a:gd name="T7" fmla="*/ 0 h 47"/>
                  <a:gd name="T8" fmla="*/ 1 w 47"/>
                  <a:gd name="T9" fmla="*/ 0 h 47"/>
                  <a:gd name="T10" fmla="*/ 47 w 47"/>
                  <a:gd name="T11" fmla="*/ 47 h 47"/>
                  <a:gd name="T12" fmla="*/ 47 w 47"/>
                  <a:gd name="T13" fmla="*/ 47 h 47"/>
                  <a:gd name="T14" fmla="*/ 47 w 47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47">
                    <a:moveTo>
                      <a:pt x="47" y="47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1" name="Freeform 37641"/>
              <p:cNvSpPr>
                <a:spLocks/>
              </p:cNvSpPr>
              <p:nvPr/>
            </p:nvSpPr>
            <p:spPr bwMode="auto">
              <a:xfrm>
                <a:off x="3964" y="2094"/>
                <a:ext cx="86" cy="92"/>
              </a:xfrm>
              <a:custGeom>
                <a:avLst/>
                <a:gdLst>
                  <a:gd name="T0" fmla="*/ 1 w 32"/>
                  <a:gd name="T1" fmla="*/ 34 h 34"/>
                  <a:gd name="T2" fmla="*/ 1 w 32"/>
                  <a:gd name="T3" fmla="*/ 33 h 34"/>
                  <a:gd name="T4" fmla="*/ 1 w 32"/>
                  <a:gd name="T5" fmla="*/ 33 h 34"/>
                  <a:gd name="T6" fmla="*/ 32 w 32"/>
                  <a:gd name="T7" fmla="*/ 0 h 34"/>
                  <a:gd name="T8" fmla="*/ 32 w 32"/>
                  <a:gd name="T9" fmla="*/ 0 h 34"/>
                  <a:gd name="T10" fmla="*/ 32 w 32"/>
                  <a:gd name="T11" fmla="*/ 0 h 34"/>
                  <a:gd name="T12" fmla="*/ 1 w 32"/>
                  <a:gd name="T13" fmla="*/ 33 h 34"/>
                  <a:gd name="T14" fmla="*/ 1 w 32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1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0" y="33"/>
                      <a:pt x="0" y="33"/>
                      <a:pt x="1" y="3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2" name="Freeform 37642"/>
              <p:cNvSpPr>
                <a:spLocks/>
              </p:cNvSpPr>
              <p:nvPr/>
            </p:nvSpPr>
            <p:spPr bwMode="auto">
              <a:xfrm>
                <a:off x="3964" y="2129"/>
                <a:ext cx="78" cy="57"/>
              </a:xfrm>
              <a:custGeom>
                <a:avLst/>
                <a:gdLst>
                  <a:gd name="T0" fmla="*/ 1 w 29"/>
                  <a:gd name="T1" fmla="*/ 21 h 21"/>
                  <a:gd name="T2" fmla="*/ 1 w 29"/>
                  <a:gd name="T3" fmla="*/ 20 h 21"/>
                  <a:gd name="T4" fmla="*/ 1 w 29"/>
                  <a:gd name="T5" fmla="*/ 20 h 21"/>
                  <a:gd name="T6" fmla="*/ 29 w 29"/>
                  <a:gd name="T7" fmla="*/ 0 h 21"/>
                  <a:gd name="T8" fmla="*/ 29 w 29"/>
                  <a:gd name="T9" fmla="*/ 0 h 21"/>
                  <a:gd name="T10" fmla="*/ 29 w 29"/>
                  <a:gd name="T11" fmla="*/ 1 h 21"/>
                  <a:gd name="T12" fmla="*/ 1 w 29"/>
                  <a:gd name="T13" fmla="*/ 20 h 21"/>
                  <a:gd name="T14" fmla="*/ 1 w 2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1" y="21"/>
                    </a:moveTo>
                    <a:cubicBezTo>
                      <a:pt x="1" y="21"/>
                      <a:pt x="1" y="20"/>
                      <a:pt x="1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3" name="Freeform 37643"/>
              <p:cNvSpPr>
                <a:spLocks/>
              </p:cNvSpPr>
              <p:nvPr/>
            </p:nvSpPr>
            <p:spPr bwMode="auto">
              <a:xfrm>
                <a:off x="3964" y="2121"/>
                <a:ext cx="19" cy="65"/>
              </a:xfrm>
              <a:custGeom>
                <a:avLst/>
                <a:gdLst>
                  <a:gd name="T0" fmla="*/ 1 w 7"/>
                  <a:gd name="T1" fmla="*/ 24 h 24"/>
                  <a:gd name="T2" fmla="*/ 1 w 7"/>
                  <a:gd name="T3" fmla="*/ 24 h 24"/>
                  <a:gd name="T4" fmla="*/ 1 w 7"/>
                  <a:gd name="T5" fmla="*/ 23 h 24"/>
                  <a:gd name="T6" fmla="*/ 6 w 7"/>
                  <a:gd name="T7" fmla="*/ 0 h 24"/>
                  <a:gd name="T8" fmla="*/ 7 w 7"/>
                  <a:gd name="T9" fmla="*/ 0 h 24"/>
                  <a:gd name="T10" fmla="*/ 7 w 7"/>
                  <a:gd name="T11" fmla="*/ 0 h 24"/>
                  <a:gd name="T12" fmla="*/ 1 w 7"/>
                  <a:gd name="T13" fmla="*/ 23 h 24"/>
                  <a:gd name="T14" fmla="*/ 1 w 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4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0" y="23"/>
                      <a:pt x="1" y="2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4" name="Freeform 37644"/>
              <p:cNvSpPr>
                <a:spLocks/>
              </p:cNvSpPr>
              <p:nvPr/>
            </p:nvSpPr>
            <p:spPr bwMode="auto">
              <a:xfrm>
                <a:off x="3964" y="2054"/>
                <a:ext cx="30" cy="132"/>
              </a:xfrm>
              <a:custGeom>
                <a:avLst/>
                <a:gdLst>
                  <a:gd name="T0" fmla="*/ 1 w 11"/>
                  <a:gd name="T1" fmla="*/ 49 h 49"/>
                  <a:gd name="T2" fmla="*/ 1 w 11"/>
                  <a:gd name="T3" fmla="*/ 49 h 49"/>
                  <a:gd name="T4" fmla="*/ 1 w 11"/>
                  <a:gd name="T5" fmla="*/ 48 h 49"/>
                  <a:gd name="T6" fmla="*/ 10 w 11"/>
                  <a:gd name="T7" fmla="*/ 1 h 49"/>
                  <a:gd name="T8" fmla="*/ 11 w 11"/>
                  <a:gd name="T9" fmla="*/ 0 h 49"/>
                  <a:gd name="T10" fmla="*/ 11 w 11"/>
                  <a:gd name="T11" fmla="*/ 1 h 49"/>
                  <a:gd name="T12" fmla="*/ 1 w 11"/>
                  <a:gd name="T13" fmla="*/ 48 h 49"/>
                  <a:gd name="T14" fmla="*/ 1 w 11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9">
                    <a:moveTo>
                      <a:pt x="1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0" y="48"/>
                      <a:pt x="1" y="48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9"/>
                      <a:pt x="1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5" name="Freeform 37645"/>
              <p:cNvSpPr>
                <a:spLocks/>
              </p:cNvSpPr>
              <p:nvPr/>
            </p:nvSpPr>
            <p:spPr bwMode="auto">
              <a:xfrm>
                <a:off x="3991" y="2054"/>
                <a:ext cx="51" cy="78"/>
              </a:xfrm>
              <a:custGeom>
                <a:avLst/>
                <a:gdLst>
                  <a:gd name="T0" fmla="*/ 19 w 19"/>
                  <a:gd name="T1" fmla="*/ 29 h 29"/>
                  <a:gd name="T2" fmla="*/ 19 w 19"/>
                  <a:gd name="T3" fmla="*/ 29 h 29"/>
                  <a:gd name="T4" fmla="*/ 0 w 19"/>
                  <a:gd name="T5" fmla="*/ 1 h 29"/>
                  <a:gd name="T6" fmla="*/ 0 w 19"/>
                  <a:gd name="T7" fmla="*/ 0 h 29"/>
                  <a:gd name="T8" fmla="*/ 1 w 19"/>
                  <a:gd name="T9" fmla="*/ 1 h 29"/>
                  <a:gd name="T10" fmla="*/ 19 w 19"/>
                  <a:gd name="T11" fmla="*/ 28 h 29"/>
                  <a:gd name="T12" fmla="*/ 19 w 19"/>
                  <a:gd name="T13" fmla="*/ 29 h 29"/>
                  <a:gd name="T14" fmla="*/ 19 w 1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9">
                    <a:moveTo>
                      <a:pt x="19" y="29"/>
                    </a:moveTo>
                    <a:cubicBezTo>
                      <a:pt x="19" y="29"/>
                      <a:pt x="19" y="29"/>
                      <a:pt x="19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6" name="Freeform 37646"/>
              <p:cNvSpPr>
                <a:spLocks/>
              </p:cNvSpPr>
              <p:nvPr/>
            </p:nvSpPr>
            <p:spPr bwMode="auto">
              <a:xfrm>
                <a:off x="3991" y="2054"/>
                <a:ext cx="59" cy="40"/>
              </a:xfrm>
              <a:custGeom>
                <a:avLst/>
                <a:gdLst>
                  <a:gd name="T0" fmla="*/ 22 w 22"/>
                  <a:gd name="T1" fmla="*/ 15 h 15"/>
                  <a:gd name="T2" fmla="*/ 22 w 22"/>
                  <a:gd name="T3" fmla="*/ 15 h 15"/>
                  <a:gd name="T4" fmla="*/ 0 w 22"/>
                  <a:gd name="T5" fmla="*/ 1 h 15"/>
                  <a:gd name="T6" fmla="*/ 0 w 22"/>
                  <a:gd name="T7" fmla="*/ 1 h 15"/>
                  <a:gd name="T8" fmla="*/ 1 w 22"/>
                  <a:gd name="T9" fmla="*/ 0 h 15"/>
                  <a:gd name="T10" fmla="*/ 22 w 22"/>
                  <a:gd name="T11" fmla="*/ 15 h 15"/>
                  <a:gd name="T12" fmla="*/ 22 w 22"/>
                  <a:gd name="T13" fmla="*/ 15 h 15"/>
                  <a:gd name="T14" fmla="*/ 22 w 2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22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7" name="Freeform 37647"/>
              <p:cNvSpPr>
                <a:spLocks/>
              </p:cNvSpPr>
              <p:nvPr/>
            </p:nvSpPr>
            <p:spPr bwMode="auto">
              <a:xfrm>
                <a:off x="3943" y="2003"/>
                <a:ext cx="51" cy="53"/>
              </a:xfrm>
              <a:custGeom>
                <a:avLst/>
                <a:gdLst>
                  <a:gd name="T0" fmla="*/ 19 w 19"/>
                  <a:gd name="T1" fmla="*/ 20 h 20"/>
                  <a:gd name="T2" fmla="*/ 18 w 19"/>
                  <a:gd name="T3" fmla="*/ 20 h 20"/>
                  <a:gd name="T4" fmla="*/ 0 w 19"/>
                  <a:gd name="T5" fmla="*/ 0 h 20"/>
                  <a:gd name="T6" fmla="*/ 0 w 19"/>
                  <a:gd name="T7" fmla="*/ 0 h 20"/>
                  <a:gd name="T8" fmla="*/ 0 w 19"/>
                  <a:gd name="T9" fmla="*/ 0 h 20"/>
                  <a:gd name="T10" fmla="*/ 19 w 19"/>
                  <a:gd name="T11" fmla="*/ 19 h 20"/>
                  <a:gd name="T12" fmla="*/ 19 w 19"/>
                  <a:gd name="T13" fmla="*/ 20 h 20"/>
                  <a:gd name="T14" fmla="*/ 19 w 19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18" y="20"/>
                      <a:pt x="18" y="20"/>
                      <a:pt x="18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8" name="Freeform 37648"/>
              <p:cNvSpPr>
                <a:spLocks/>
              </p:cNvSpPr>
              <p:nvPr/>
            </p:nvSpPr>
            <p:spPr bwMode="auto">
              <a:xfrm>
                <a:off x="3991" y="2054"/>
                <a:ext cx="14" cy="54"/>
              </a:xfrm>
              <a:custGeom>
                <a:avLst/>
                <a:gdLst>
                  <a:gd name="T0" fmla="*/ 5 w 5"/>
                  <a:gd name="T1" fmla="*/ 20 h 20"/>
                  <a:gd name="T2" fmla="*/ 5 w 5"/>
                  <a:gd name="T3" fmla="*/ 20 h 20"/>
                  <a:gd name="T4" fmla="*/ 0 w 5"/>
                  <a:gd name="T5" fmla="*/ 1 h 20"/>
                  <a:gd name="T6" fmla="*/ 0 w 5"/>
                  <a:gd name="T7" fmla="*/ 0 h 20"/>
                  <a:gd name="T8" fmla="*/ 1 w 5"/>
                  <a:gd name="T9" fmla="*/ 1 h 20"/>
                  <a:gd name="T10" fmla="*/ 5 w 5"/>
                  <a:gd name="T11" fmla="*/ 19 h 20"/>
                  <a:gd name="T12" fmla="*/ 5 w 5"/>
                  <a:gd name="T13" fmla="*/ 20 h 20"/>
                  <a:gd name="T14" fmla="*/ 5 w 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0">
                    <a:moveTo>
                      <a:pt x="5" y="20"/>
                    </a:moveTo>
                    <a:cubicBezTo>
                      <a:pt x="5" y="20"/>
                      <a:pt x="5" y="20"/>
                      <a:pt x="5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19" name="Freeform 37649"/>
              <p:cNvSpPr>
                <a:spLocks/>
              </p:cNvSpPr>
              <p:nvPr/>
            </p:nvSpPr>
            <p:spPr bwMode="auto">
              <a:xfrm>
                <a:off x="3943" y="2003"/>
                <a:ext cx="99" cy="129"/>
              </a:xfrm>
              <a:custGeom>
                <a:avLst/>
                <a:gdLst>
                  <a:gd name="T0" fmla="*/ 37 w 37"/>
                  <a:gd name="T1" fmla="*/ 48 h 48"/>
                  <a:gd name="T2" fmla="*/ 37 w 37"/>
                  <a:gd name="T3" fmla="*/ 48 h 48"/>
                  <a:gd name="T4" fmla="*/ 0 w 37"/>
                  <a:gd name="T5" fmla="*/ 0 h 48"/>
                  <a:gd name="T6" fmla="*/ 0 w 37"/>
                  <a:gd name="T7" fmla="*/ 0 h 48"/>
                  <a:gd name="T8" fmla="*/ 0 w 37"/>
                  <a:gd name="T9" fmla="*/ 0 h 48"/>
                  <a:gd name="T10" fmla="*/ 37 w 37"/>
                  <a:gd name="T11" fmla="*/ 47 h 48"/>
                  <a:gd name="T12" fmla="*/ 37 w 37"/>
                  <a:gd name="T13" fmla="*/ 48 h 48"/>
                  <a:gd name="T14" fmla="*/ 37 w 37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cubicBezTo>
                      <a:pt x="37" y="48"/>
                      <a:pt x="37" y="48"/>
                      <a:pt x="37" y="4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0" name="Freeform 37650"/>
              <p:cNvSpPr>
                <a:spLocks/>
              </p:cNvSpPr>
              <p:nvPr/>
            </p:nvSpPr>
            <p:spPr bwMode="auto">
              <a:xfrm>
                <a:off x="3935" y="1997"/>
                <a:ext cx="107" cy="135"/>
              </a:xfrm>
              <a:custGeom>
                <a:avLst/>
                <a:gdLst>
                  <a:gd name="T0" fmla="*/ 40 w 40"/>
                  <a:gd name="T1" fmla="*/ 50 h 50"/>
                  <a:gd name="T2" fmla="*/ 40 w 40"/>
                  <a:gd name="T3" fmla="*/ 50 h 50"/>
                  <a:gd name="T4" fmla="*/ 0 w 40"/>
                  <a:gd name="T5" fmla="*/ 0 h 50"/>
                  <a:gd name="T6" fmla="*/ 0 w 40"/>
                  <a:gd name="T7" fmla="*/ 0 h 50"/>
                  <a:gd name="T8" fmla="*/ 0 w 40"/>
                  <a:gd name="T9" fmla="*/ 0 h 50"/>
                  <a:gd name="T10" fmla="*/ 40 w 40"/>
                  <a:gd name="T11" fmla="*/ 49 h 50"/>
                  <a:gd name="T12" fmla="*/ 40 w 40"/>
                  <a:gd name="T13" fmla="*/ 50 h 50"/>
                  <a:gd name="T14" fmla="*/ 40 w 40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50"/>
                      <a:pt x="40" y="50"/>
                      <a:pt x="4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1" name="Freeform 37651"/>
              <p:cNvSpPr>
                <a:spLocks/>
              </p:cNvSpPr>
              <p:nvPr/>
            </p:nvSpPr>
            <p:spPr bwMode="auto">
              <a:xfrm>
                <a:off x="3930" y="2008"/>
                <a:ext cx="120" cy="86"/>
              </a:xfrm>
              <a:custGeom>
                <a:avLst/>
                <a:gdLst>
                  <a:gd name="T0" fmla="*/ 45 w 45"/>
                  <a:gd name="T1" fmla="*/ 32 h 32"/>
                  <a:gd name="T2" fmla="*/ 45 w 45"/>
                  <a:gd name="T3" fmla="*/ 32 h 32"/>
                  <a:gd name="T4" fmla="*/ 0 w 45"/>
                  <a:gd name="T5" fmla="*/ 0 h 32"/>
                  <a:gd name="T6" fmla="*/ 0 w 45"/>
                  <a:gd name="T7" fmla="*/ 0 h 32"/>
                  <a:gd name="T8" fmla="*/ 0 w 45"/>
                  <a:gd name="T9" fmla="*/ 0 h 32"/>
                  <a:gd name="T10" fmla="*/ 45 w 45"/>
                  <a:gd name="T11" fmla="*/ 32 h 32"/>
                  <a:gd name="T12" fmla="*/ 45 w 45"/>
                  <a:gd name="T13" fmla="*/ 32 h 32"/>
                  <a:gd name="T14" fmla="*/ 45 w 45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2">
                    <a:moveTo>
                      <a:pt x="45" y="32"/>
                    </a:moveTo>
                    <a:cubicBezTo>
                      <a:pt x="45" y="32"/>
                      <a:pt x="45" y="32"/>
                      <a:pt x="45" y="3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2" name="Freeform 37652"/>
              <p:cNvSpPr>
                <a:spLocks/>
              </p:cNvSpPr>
              <p:nvPr/>
            </p:nvSpPr>
            <p:spPr bwMode="auto">
              <a:xfrm>
                <a:off x="3943" y="2003"/>
                <a:ext cx="62" cy="105"/>
              </a:xfrm>
              <a:custGeom>
                <a:avLst/>
                <a:gdLst>
                  <a:gd name="T0" fmla="*/ 23 w 23"/>
                  <a:gd name="T1" fmla="*/ 39 h 39"/>
                  <a:gd name="T2" fmla="*/ 23 w 23"/>
                  <a:gd name="T3" fmla="*/ 39 h 39"/>
                  <a:gd name="T4" fmla="*/ 0 w 23"/>
                  <a:gd name="T5" fmla="*/ 0 h 39"/>
                  <a:gd name="T6" fmla="*/ 0 w 23"/>
                  <a:gd name="T7" fmla="*/ 0 h 39"/>
                  <a:gd name="T8" fmla="*/ 0 w 23"/>
                  <a:gd name="T9" fmla="*/ 0 h 39"/>
                  <a:gd name="T10" fmla="*/ 23 w 23"/>
                  <a:gd name="T11" fmla="*/ 38 h 39"/>
                  <a:gd name="T12" fmla="*/ 23 w 23"/>
                  <a:gd name="T13" fmla="*/ 39 h 39"/>
                  <a:gd name="T14" fmla="*/ 23 w 23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9">
                    <a:moveTo>
                      <a:pt x="23" y="39"/>
                    </a:moveTo>
                    <a:cubicBezTo>
                      <a:pt x="23" y="39"/>
                      <a:pt x="23" y="39"/>
                      <a:pt x="23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3" name="Freeform 37653"/>
              <p:cNvSpPr>
                <a:spLocks/>
              </p:cNvSpPr>
              <p:nvPr/>
            </p:nvSpPr>
            <p:spPr bwMode="auto">
              <a:xfrm>
                <a:off x="3935" y="1997"/>
                <a:ext cx="59" cy="59"/>
              </a:xfrm>
              <a:custGeom>
                <a:avLst/>
                <a:gdLst>
                  <a:gd name="T0" fmla="*/ 22 w 22"/>
                  <a:gd name="T1" fmla="*/ 22 h 22"/>
                  <a:gd name="T2" fmla="*/ 21 w 22"/>
                  <a:gd name="T3" fmla="*/ 22 h 22"/>
                  <a:gd name="T4" fmla="*/ 0 w 22"/>
                  <a:gd name="T5" fmla="*/ 0 h 22"/>
                  <a:gd name="T6" fmla="*/ 0 w 22"/>
                  <a:gd name="T7" fmla="*/ 0 h 22"/>
                  <a:gd name="T8" fmla="*/ 0 w 22"/>
                  <a:gd name="T9" fmla="*/ 0 h 22"/>
                  <a:gd name="T10" fmla="*/ 22 w 22"/>
                  <a:gd name="T11" fmla="*/ 21 h 22"/>
                  <a:gd name="T12" fmla="*/ 22 w 22"/>
                  <a:gd name="T13" fmla="*/ 22 h 22"/>
                  <a:gd name="T14" fmla="*/ 22 w 22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2">
                    <a:moveTo>
                      <a:pt x="22" y="22"/>
                    </a:moveTo>
                    <a:cubicBezTo>
                      <a:pt x="21" y="22"/>
                      <a:pt x="21" y="22"/>
                      <a:pt x="21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4" name="Freeform 37654"/>
              <p:cNvSpPr>
                <a:spLocks/>
              </p:cNvSpPr>
              <p:nvPr/>
            </p:nvSpPr>
            <p:spPr bwMode="auto">
              <a:xfrm>
                <a:off x="3855" y="2040"/>
                <a:ext cx="75" cy="119"/>
              </a:xfrm>
              <a:custGeom>
                <a:avLst/>
                <a:gdLst>
                  <a:gd name="T0" fmla="*/ 27 w 28"/>
                  <a:gd name="T1" fmla="*/ 44 h 44"/>
                  <a:gd name="T2" fmla="*/ 27 w 28"/>
                  <a:gd name="T3" fmla="*/ 44 h 44"/>
                  <a:gd name="T4" fmla="*/ 0 w 28"/>
                  <a:gd name="T5" fmla="*/ 0 h 44"/>
                  <a:gd name="T6" fmla="*/ 0 w 28"/>
                  <a:gd name="T7" fmla="*/ 0 h 44"/>
                  <a:gd name="T8" fmla="*/ 0 w 28"/>
                  <a:gd name="T9" fmla="*/ 0 h 44"/>
                  <a:gd name="T10" fmla="*/ 28 w 28"/>
                  <a:gd name="T11" fmla="*/ 43 h 44"/>
                  <a:gd name="T12" fmla="*/ 27 w 28"/>
                  <a:gd name="T13" fmla="*/ 44 h 44"/>
                  <a:gd name="T14" fmla="*/ 27 w 28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27" y="44"/>
                    </a:moveTo>
                    <a:cubicBezTo>
                      <a:pt x="27" y="44"/>
                      <a:pt x="27" y="44"/>
                      <a:pt x="27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4"/>
                      <a:pt x="28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5" name="Freeform 37655"/>
              <p:cNvSpPr>
                <a:spLocks/>
              </p:cNvSpPr>
              <p:nvPr/>
            </p:nvSpPr>
            <p:spPr bwMode="auto">
              <a:xfrm>
                <a:off x="3855" y="2040"/>
                <a:ext cx="128" cy="81"/>
              </a:xfrm>
              <a:custGeom>
                <a:avLst/>
                <a:gdLst>
                  <a:gd name="T0" fmla="*/ 48 w 48"/>
                  <a:gd name="T1" fmla="*/ 30 h 30"/>
                  <a:gd name="T2" fmla="*/ 47 w 48"/>
                  <a:gd name="T3" fmla="*/ 30 h 30"/>
                  <a:gd name="T4" fmla="*/ 0 w 48"/>
                  <a:gd name="T5" fmla="*/ 0 h 30"/>
                  <a:gd name="T6" fmla="*/ 0 w 48"/>
                  <a:gd name="T7" fmla="*/ 0 h 30"/>
                  <a:gd name="T8" fmla="*/ 0 w 48"/>
                  <a:gd name="T9" fmla="*/ 0 h 30"/>
                  <a:gd name="T10" fmla="*/ 48 w 48"/>
                  <a:gd name="T11" fmla="*/ 30 h 30"/>
                  <a:gd name="T12" fmla="*/ 48 w 48"/>
                  <a:gd name="T13" fmla="*/ 30 h 30"/>
                  <a:gd name="T14" fmla="*/ 48 w 48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30">
                    <a:moveTo>
                      <a:pt x="48" y="30"/>
                    </a:moveTo>
                    <a:cubicBezTo>
                      <a:pt x="48" y="30"/>
                      <a:pt x="47" y="30"/>
                      <a:pt x="47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6" name="Freeform 37656"/>
              <p:cNvSpPr>
                <a:spLocks/>
              </p:cNvSpPr>
              <p:nvPr/>
            </p:nvSpPr>
            <p:spPr bwMode="auto">
              <a:xfrm>
                <a:off x="3863" y="2048"/>
                <a:ext cx="120" cy="73"/>
              </a:xfrm>
              <a:custGeom>
                <a:avLst/>
                <a:gdLst>
                  <a:gd name="T0" fmla="*/ 45 w 45"/>
                  <a:gd name="T1" fmla="*/ 27 h 27"/>
                  <a:gd name="T2" fmla="*/ 44 w 45"/>
                  <a:gd name="T3" fmla="*/ 27 h 27"/>
                  <a:gd name="T4" fmla="*/ 0 w 45"/>
                  <a:gd name="T5" fmla="*/ 1 h 27"/>
                  <a:gd name="T6" fmla="*/ 0 w 45"/>
                  <a:gd name="T7" fmla="*/ 0 h 27"/>
                  <a:gd name="T8" fmla="*/ 0 w 45"/>
                  <a:gd name="T9" fmla="*/ 0 h 27"/>
                  <a:gd name="T10" fmla="*/ 45 w 45"/>
                  <a:gd name="T11" fmla="*/ 27 h 27"/>
                  <a:gd name="T12" fmla="*/ 45 w 45"/>
                  <a:gd name="T13" fmla="*/ 27 h 27"/>
                  <a:gd name="T14" fmla="*/ 45 w 4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7">
                    <a:moveTo>
                      <a:pt x="45" y="27"/>
                    </a:moveTo>
                    <a:cubicBezTo>
                      <a:pt x="45" y="27"/>
                      <a:pt x="44" y="27"/>
                      <a:pt x="44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7" name="Freeform 37657"/>
              <p:cNvSpPr>
                <a:spLocks/>
              </p:cNvSpPr>
              <p:nvPr/>
            </p:nvSpPr>
            <p:spPr bwMode="auto">
              <a:xfrm>
                <a:off x="3863" y="2048"/>
                <a:ext cx="67" cy="49"/>
              </a:xfrm>
              <a:custGeom>
                <a:avLst/>
                <a:gdLst>
                  <a:gd name="T0" fmla="*/ 25 w 25"/>
                  <a:gd name="T1" fmla="*/ 18 h 18"/>
                  <a:gd name="T2" fmla="*/ 24 w 25"/>
                  <a:gd name="T3" fmla="*/ 18 h 18"/>
                  <a:gd name="T4" fmla="*/ 0 w 25"/>
                  <a:gd name="T5" fmla="*/ 1 h 18"/>
                  <a:gd name="T6" fmla="*/ 0 w 25"/>
                  <a:gd name="T7" fmla="*/ 0 h 18"/>
                  <a:gd name="T8" fmla="*/ 0 w 25"/>
                  <a:gd name="T9" fmla="*/ 0 h 18"/>
                  <a:gd name="T10" fmla="*/ 25 w 25"/>
                  <a:gd name="T11" fmla="*/ 18 h 18"/>
                  <a:gd name="T12" fmla="*/ 25 w 25"/>
                  <a:gd name="T13" fmla="*/ 18 h 18"/>
                  <a:gd name="T14" fmla="*/ 25 w 25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8">
                    <a:moveTo>
                      <a:pt x="25" y="18"/>
                    </a:moveTo>
                    <a:cubicBezTo>
                      <a:pt x="24" y="18"/>
                      <a:pt x="24" y="18"/>
                      <a:pt x="24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8" name="Freeform 37658"/>
              <p:cNvSpPr>
                <a:spLocks/>
              </p:cNvSpPr>
              <p:nvPr/>
            </p:nvSpPr>
            <p:spPr bwMode="auto">
              <a:xfrm>
                <a:off x="3863" y="2048"/>
                <a:ext cx="85" cy="49"/>
              </a:xfrm>
              <a:custGeom>
                <a:avLst/>
                <a:gdLst>
                  <a:gd name="T0" fmla="*/ 32 w 32"/>
                  <a:gd name="T1" fmla="*/ 18 h 18"/>
                  <a:gd name="T2" fmla="*/ 32 w 32"/>
                  <a:gd name="T3" fmla="*/ 18 h 18"/>
                  <a:gd name="T4" fmla="*/ 0 w 32"/>
                  <a:gd name="T5" fmla="*/ 1 h 18"/>
                  <a:gd name="T6" fmla="*/ 0 w 32"/>
                  <a:gd name="T7" fmla="*/ 0 h 18"/>
                  <a:gd name="T8" fmla="*/ 0 w 32"/>
                  <a:gd name="T9" fmla="*/ 0 h 18"/>
                  <a:gd name="T10" fmla="*/ 32 w 32"/>
                  <a:gd name="T11" fmla="*/ 18 h 18"/>
                  <a:gd name="T12" fmla="*/ 32 w 32"/>
                  <a:gd name="T13" fmla="*/ 18 h 18"/>
                  <a:gd name="T14" fmla="*/ 32 w 3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cubicBezTo>
                      <a:pt x="32" y="18"/>
                      <a:pt x="32" y="18"/>
                      <a:pt x="32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29" name="Freeform 37659"/>
              <p:cNvSpPr>
                <a:spLocks/>
              </p:cNvSpPr>
              <p:nvPr/>
            </p:nvSpPr>
            <p:spPr bwMode="auto">
              <a:xfrm>
                <a:off x="3948" y="2046"/>
                <a:ext cx="59" cy="51"/>
              </a:xfrm>
              <a:custGeom>
                <a:avLst/>
                <a:gdLst>
                  <a:gd name="T0" fmla="*/ 0 w 22"/>
                  <a:gd name="T1" fmla="*/ 19 h 19"/>
                  <a:gd name="T2" fmla="*/ 0 w 22"/>
                  <a:gd name="T3" fmla="*/ 19 h 19"/>
                  <a:gd name="T4" fmla="*/ 0 w 22"/>
                  <a:gd name="T5" fmla="*/ 19 h 19"/>
                  <a:gd name="T6" fmla="*/ 21 w 22"/>
                  <a:gd name="T7" fmla="*/ 0 h 19"/>
                  <a:gd name="T8" fmla="*/ 21 w 22"/>
                  <a:gd name="T9" fmla="*/ 1 h 19"/>
                  <a:gd name="T10" fmla="*/ 21 w 22"/>
                  <a:gd name="T11" fmla="*/ 1 h 19"/>
                  <a:gd name="T12" fmla="*/ 0 w 22"/>
                  <a:gd name="T13" fmla="*/ 19 h 19"/>
                  <a:gd name="T14" fmla="*/ 0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0" name="Freeform 37660"/>
              <p:cNvSpPr>
                <a:spLocks/>
              </p:cNvSpPr>
              <p:nvPr/>
            </p:nvSpPr>
            <p:spPr bwMode="auto">
              <a:xfrm>
                <a:off x="3973" y="2323"/>
                <a:ext cx="109" cy="134"/>
              </a:xfrm>
              <a:custGeom>
                <a:avLst/>
                <a:gdLst>
                  <a:gd name="T0" fmla="*/ 0 w 41"/>
                  <a:gd name="T1" fmla="*/ 50 h 50"/>
                  <a:gd name="T2" fmla="*/ 0 w 41"/>
                  <a:gd name="T3" fmla="*/ 50 h 50"/>
                  <a:gd name="T4" fmla="*/ 0 w 41"/>
                  <a:gd name="T5" fmla="*/ 49 h 50"/>
                  <a:gd name="T6" fmla="*/ 40 w 41"/>
                  <a:gd name="T7" fmla="*/ 0 h 50"/>
                  <a:gd name="T8" fmla="*/ 41 w 41"/>
                  <a:gd name="T9" fmla="*/ 0 h 50"/>
                  <a:gd name="T10" fmla="*/ 41 w 41"/>
                  <a:gd name="T11" fmla="*/ 1 h 50"/>
                  <a:gd name="T12" fmla="*/ 0 w 41"/>
                  <a:gd name="T13" fmla="*/ 50 h 50"/>
                  <a:gd name="T14" fmla="*/ 0 w 41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1" name="Freeform 37661"/>
              <p:cNvSpPr>
                <a:spLocks/>
              </p:cNvSpPr>
              <p:nvPr/>
            </p:nvSpPr>
            <p:spPr bwMode="auto">
              <a:xfrm>
                <a:off x="3940" y="2307"/>
                <a:ext cx="59" cy="32"/>
              </a:xfrm>
              <a:custGeom>
                <a:avLst/>
                <a:gdLst>
                  <a:gd name="T0" fmla="*/ 22 w 22"/>
                  <a:gd name="T1" fmla="*/ 12 h 12"/>
                  <a:gd name="T2" fmla="*/ 22 w 22"/>
                  <a:gd name="T3" fmla="*/ 12 h 12"/>
                  <a:gd name="T4" fmla="*/ 1 w 22"/>
                  <a:gd name="T5" fmla="*/ 0 h 12"/>
                  <a:gd name="T6" fmla="*/ 0 w 22"/>
                  <a:gd name="T7" fmla="*/ 0 h 12"/>
                  <a:gd name="T8" fmla="*/ 1 w 22"/>
                  <a:gd name="T9" fmla="*/ 0 h 12"/>
                  <a:gd name="T10" fmla="*/ 22 w 22"/>
                  <a:gd name="T11" fmla="*/ 11 h 12"/>
                  <a:gd name="T12" fmla="*/ 22 w 22"/>
                  <a:gd name="T13" fmla="*/ 12 h 12"/>
                  <a:gd name="T14" fmla="*/ 22 w 2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2" name="Freeform 37662"/>
              <p:cNvSpPr>
                <a:spLocks/>
              </p:cNvSpPr>
              <p:nvPr/>
            </p:nvSpPr>
            <p:spPr bwMode="auto">
              <a:xfrm>
                <a:off x="3940" y="2237"/>
                <a:ext cx="107" cy="70"/>
              </a:xfrm>
              <a:custGeom>
                <a:avLst/>
                <a:gdLst>
                  <a:gd name="T0" fmla="*/ 1 w 40"/>
                  <a:gd name="T1" fmla="*/ 26 h 26"/>
                  <a:gd name="T2" fmla="*/ 0 w 40"/>
                  <a:gd name="T3" fmla="*/ 26 h 26"/>
                  <a:gd name="T4" fmla="*/ 1 w 40"/>
                  <a:gd name="T5" fmla="*/ 26 h 26"/>
                  <a:gd name="T6" fmla="*/ 39 w 40"/>
                  <a:gd name="T7" fmla="*/ 0 h 26"/>
                  <a:gd name="T8" fmla="*/ 40 w 40"/>
                  <a:gd name="T9" fmla="*/ 0 h 26"/>
                  <a:gd name="T10" fmla="*/ 39 w 40"/>
                  <a:gd name="T11" fmla="*/ 0 h 26"/>
                  <a:gd name="T12" fmla="*/ 1 w 40"/>
                  <a:gd name="T13" fmla="*/ 26 h 26"/>
                  <a:gd name="T14" fmla="*/ 1 w 4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3" name="Oval 37663"/>
              <p:cNvSpPr>
                <a:spLocks noChangeArrowheads="1"/>
              </p:cNvSpPr>
              <p:nvPr/>
            </p:nvSpPr>
            <p:spPr bwMode="auto">
              <a:xfrm>
                <a:off x="4639" y="2167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4" name="Oval 37664"/>
              <p:cNvSpPr>
                <a:spLocks noChangeArrowheads="1"/>
              </p:cNvSpPr>
              <p:nvPr/>
            </p:nvSpPr>
            <p:spPr bwMode="auto">
              <a:xfrm>
                <a:off x="4682" y="2175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5" name="Oval 37665"/>
              <p:cNvSpPr>
                <a:spLocks noChangeArrowheads="1"/>
              </p:cNvSpPr>
              <p:nvPr/>
            </p:nvSpPr>
            <p:spPr bwMode="auto">
              <a:xfrm>
                <a:off x="4323" y="1855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6" name="Oval 37666"/>
              <p:cNvSpPr>
                <a:spLocks noChangeArrowheads="1"/>
              </p:cNvSpPr>
              <p:nvPr/>
            </p:nvSpPr>
            <p:spPr bwMode="auto">
              <a:xfrm>
                <a:off x="4264" y="1898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7" name="Oval 37667"/>
              <p:cNvSpPr>
                <a:spLocks noChangeArrowheads="1"/>
              </p:cNvSpPr>
              <p:nvPr/>
            </p:nvSpPr>
            <p:spPr bwMode="auto">
              <a:xfrm>
                <a:off x="4444" y="1868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8" name="Oval 37668"/>
              <p:cNvSpPr>
                <a:spLocks noChangeArrowheads="1"/>
              </p:cNvSpPr>
              <p:nvPr/>
            </p:nvSpPr>
            <p:spPr bwMode="auto">
              <a:xfrm>
                <a:off x="4409" y="1895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39" name="Oval 37669"/>
              <p:cNvSpPr>
                <a:spLocks noChangeArrowheads="1"/>
              </p:cNvSpPr>
              <p:nvPr/>
            </p:nvSpPr>
            <p:spPr bwMode="auto">
              <a:xfrm>
                <a:off x="4382" y="1914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0" name="Oval 37670"/>
              <p:cNvSpPr>
                <a:spLocks noChangeArrowheads="1"/>
              </p:cNvSpPr>
              <p:nvPr/>
            </p:nvSpPr>
            <p:spPr bwMode="auto">
              <a:xfrm>
                <a:off x="4444" y="1922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1" name="Oval 37671"/>
              <p:cNvSpPr>
                <a:spLocks noChangeArrowheads="1"/>
              </p:cNvSpPr>
              <p:nvPr/>
            </p:nvSpPr>
            <p:spPr bwMode="auto">
              <a:xfrm>
                <a:off x="4414" y="1919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2" name="Oval 37672"/>
              <p:cNvSpPr>
                <a:spLocks noChangeArrowheads="1"/>
              </p:cNvSpPr>
              <p:nvPr/>
            </p:nvSpPr>
            <p:spPr bwMode="auto">
              <a:xfrm>
                <a:off x="4481" y="1892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3" name="Oval 37673"/>
              <p:cNvSpPr>
                <a:spLocks noChangeArrowheads="1"/>
              </p:cNvSpPr>
              <p:nvPr/>
            </p:nvSpPr>
            <p:spPr bwMode="auto">
              <a:xfrm>
                <a:off x="4503" y="1876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4" name="Oval 37674"/>
              <p:cNvSpPr>
                <a:spLocks noChangeArrowheads="1"/>
              </p:cNvSpPr>
              <p:nvPr/>
            </p:nvSpPr>
            <p:spPr bwMode="auto">
              <a:xfrm>
                <a:off x="4626" y="1900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5" name="Oval 37675"/>
              <p:cNvSpPr>
                <a:spLocks noChangeArrowheads="1"/>
              </p:cNvSpPr>
              <p:nvPr/>
            </p:nvSpPr>
            <p:spPr bwMode="auto">
              <a:xfrm>
                <a:off x="4623" y="1890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6" name="Oval 37676"/>
              <p:cNvSpPr>
                <a:spLocks noChangeArrowheads="1"/>
              </p:cNvSpPr>
              <p:nvPr/>
            </p:nvSpPr>
            <p:spPr bwMode="auto">
              <a:xfrm>
                <a:off x="4690" y="1898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7" name="Oval 37677"/>
              <p:cNvSpPr>
                <a:spLocks noChangeArrowheads="1"/>
              </p:cNvSpPr>
              <p:nvPr/>
            </p:nvSpPr>
            <p:spPr bwMode="auto">
              <a:xfrm>
                <a:off x="4789" y="1911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8" name="Oval 37678"/>
              <p:cNvSpPr>
                <a:spLocks noChangeArrowheads="1"/>
              </p:cNvSpPr>
              <p:nvPr/>
            </p:nvSpPr>
            <p:spPr bwMode="auto">
              <a:xfrm>
                <a:off x="4770" y="1941"/>
                <a:ext cx="22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49" name="Oval 37679"/>
              <p:cNvSpPr>
                <a:spLocks noChangeArrowheads="1"/>
              </p:cNvSpPr>
              <p:nvPr/>
            </p:nvSpPr>
            <p:spPr bwMode="auto">
              <a:xfrm>
                <a:off x="4744" y="1960"/>
                <a:ext cx="21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0" name="Oval 37680"/>
              <p:cNvSpPr>
                <a:spLocks noChangeArrowheads="1"/>
              </p:cNvSpPr>
              <p:nvPr/>
            </p:nvSpPr>
            <p:spPr bwMode="auto">
              <a:xfrm>
                <a:off x="4642" y="1946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1" name="Oval 37681"/>
              <p:cNvSpPr>
                <a:spLocks noChangeArrowheads="1"/>
              </p:cNvSpPr>
              <p:nvPr/>
            </p:nvSpPr>
            <p:spPr bwMode="auto">
              <a:xfrm>
                <a:off x="4567" y="1935"/>
                <a:ext cx="21" cy="22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2" name="Oval 37682"/>
              <p:cNvSpPr>
                <a:spLocks noChangeArrowheads="1"/>
              </p:cNvSpPr>
              <p:nvPr/>
            </p:nvSpPr>
            <p:spPr bwMode="auto">
              <a:xfrm>
                <a:off x="4572" y="1946"/>
                <a:ext cx="22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3" name="Oval 37683"/>
              <p:cNvSpPr>
                <a:spLocks noChangeArrowheads="1"/>
              </p:cNvSpPr>
              <p:nvPr/>
            </p:nvSpPr>
            <p:spPr bwMode="auto">
              <a:xfrm>
                <a:off x="4495" y="1976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4" name="Oval 37684"/>
              <p:cNvSpPr>
                <a:spLocks noChangeArrowheads="1"/>
              </p:cNvSpPr>
              <p:nvPr/>
            </p:nvSpPr>
            <p:spPr bwMode="auto">
              <a:xfrm>
                <a:off x="4551" y="2016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5" name="Oval 37685"/>
              <p:cNvSpPr>
                <a:spLocks noChangeArrowheads="1"/>
              </p:cNvSpPr>
              <p:nvPr/>
            </p:nvSpPr>
            <p:spPr bwMode="auto">
              <a:xfrm>
                <a:off x="4492" y="2008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6" name="Oval 37686"/>
              <p:cNvSpPr>
                <a:spLocks noChangeArrowheads="1"/>
              </p:cNvSpPr>
              <p:nvPr/>
            </p:nvSpPr>
            <p:spPr bwMode="auto">
              <a:xfrm>
                <a:off x="4449" y="2046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7" name="Oval 37687"/>
              <p:cNvSpPr>
                <a:spLocks noChangeArrowheads="1"/>
              </p:cNvSpPr>
              <p:nvPr/>
            </p:nvSpPr>
            <p:spPr bwMode="auto">
              <a:xfrm>
                <a:off x="4495" y="2067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8" name="Oval 37688"/>
              <p:cNvSpPr>
                <a:spLocks noChangeArrowheads="1"/>
              </p:cNvSpPr>
              <p:nvPr/>
            </p:nvSpPr>
            <p:spPr bwMode="auto">
              <a:xfrm>
                <a:off x="4436" y="2059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59" name="Oval 37689"/>
              <p:cNvSpPr>
                <a:spLocks noChangeArrowheads="1"/>
              </p:cNvSpPr>
              <p:nvPr/>
            </p:nvSpPr>
            <p:spPr bwMode="auto">
              <a:xfrm>
                <a:off x="4438" y="2024"/>
                <a:ext cx="19" cy="22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0" name="Oval 37690"/>
              <p:cNvSpPr>
                <a:spLocks noChangeArrowheads="1"/>
              </p:cNvSpPr>
              <p:nvPr/>
            </p:nvSpPr>
            <p:spPr bwMode="auto">
              <a:xfrm>
                <a:off x="4484" y="2215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1" name="Oval 37691"/>
              <p:cNvSpPr>
                <a:spLocks noChangeArrowheads="1"/>
              </p:cNvSpPr>
              <p:nvPr/>
            </p:nvSpPr>
            <p:spPr bwMode="auto">
              <a:xfrm>
                <a:off x="4479" y="2202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2" name="Oval 37692"/>
              <p:cNvSpPr>
                <a:spLocks noChangeArrowheads="1"/>
              </p:cNvSpPr>
              <p:nvPr/>
            </p:nvSpPr>
            <p:spPr bwMode="auto">
              <a:xfrm>
                <a:off x="4508" y="2169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3" name="Oval 37693"/>
              <p:cNvSpPr>
                <a:spLocks noChangeArrowheads="1"/>
              </p:cNvSpPr>
              <p:nvPr/>
            </p:nvSpPr>
            <p:spPr bwMode="auto">
              <a:xfrm>
                <a:off x="4527" y="2151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4" name="Oval 37694"/>
              <p:cNvSpPr>
                <a:spLocks noChangeArrowheads="1"/>
              </p:cNvSpPr>
              <p:nvPr/>
            </p:nvSpPr>
            <p:spPr bwMode="auto">
              <a:xfrm>
                <a:off x="4610" y="2282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5" name="Oval 37695"/>
              <p:cNvSpPr>
                <a:spLocks noChangeArrowheads="1"/>
              </p:cNvSpPr>
              <p:nvPr/>
            </p:nvSpPr>
            <p:spPr bwMode="auto">
              <a:xfrm>
                <a:off x="4596" y="2221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6" name="Oval 37696"/>
              <p:cNvSpPr>
                <a:spLocks noChangeArrowheads="1"/>
              </p:cNvSpPr>
              <p:nvPr/>
            </p:nvSpPr>
            <p:spPr bwMode="auto">
              <a:xfrm>
                <a:off x="4551" y="2253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7" name="Oval 37697"/>
              <p:cNvSpPr>
                <a:spLocks noChangeArrowheads="1"/>
              </p:cNvSpPr>
              <p:nvPr/>
            </p:nvSpPr>
            <p:spPr bwMode="auto">
              <a:xfrm>
                <a:off x="4653" y="2212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8" name="Oval 37698"/>
              <p:cNvSpPr>
                <a:spLocks noChangeArrowheads="1"/>
              </p:cNvSpPr>
              <p:nvPr/>
            </p:nvSpPr>
            <p:spPr bwMode="auto">
              <a:xfrm>
                <a:off x="4639" y="2229"/>
                <a:ext cx="22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69" name="Oval 37699"/>
              <p:cNvSpPr>
                <a:spLocks noChangeArrowheads="1"/>
              </p:cNvSpPr>
              <p:nvPr/>
            </p:nvSpPr>
            <p:spPr bwMode="auto">
              <a:xfrm>
                <a:off x="4781" y="2029"/>
                <a:ext cx="22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0" name="Oval 37700"/>
              <p:cNvSpPr>
                <a:spLocks noChangeArrowheads="1"/>
              </p:cNvSpPr>
              <p:nvPr/>
            </p:nvSpPr>
            <p:spPr bwMode="auto">
              <a:xfrm>
                <a:off x="4738" y="2083"/>
                <a:ext cx="19" cy="22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1" name="Oval 37701"/>
              <p:cNvSpPr>
                <a:spLocks noChangeArrowheads="1"/>
              </p:cNvSpPr>
              <p:nvPr/>
            </p:nvSpPr>
            <p:spPr bwMode="auto">
              <a:xfrm>
                <a:off x="4583" y="2315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2" name="Oval 37702"/>
              <p:cNvSpPr>
                <a:spLocks noChangeArrowheads="1"/>
              </p:cNvSpPr>
              <p:nvPr/>
            </p:nvSpPr>
            <p:spPr bwMode="auto">
              <a:xfrm>
                <a:off x="4559" y="2350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3" name="Oval 37703"/>
              <p:cNvSpPr>
                <a:spLocks noChangeArrowheads="1"/>
              </p:cNvSpPr>
              <p:nvPr/>
            </p:nvSpPr>
            <p:spPr bwMode="auto">
              <a:xfrm>
                <a:off x="4481" y="2317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4" name="Oval 37704"/>
              <p:cNvSpPr>
                <a:spLocks noChangeArrowheads="1"/>
              </p:cNvSpPr>
              <p:nvPr/>
            </p:nvSpPr>
            <p:spPr bwMode="auto">
              <a:xfrm>
                <a:off x="4500" y="2317"/>
                <a:ext cx="16" cy="17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5" name="Oval 37705"/>
              <p:cNvSpPr>
                <a:spLocks noChangeArrowheads="1"/>
              </p:cNvSpPr>
              <p:nvPr/>
            </p:nvSpPr>
            <p:spPr bwMode="auto">
              <a:xfrm>
                <a:off x="4436" y="2277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6" name="Oval 37706"/>
              <p:cNvSpPr>
                <a:spLocks noChangeArrowheads="1"/>
              </p:cNvSpPr>
              <p:nvPr/>
            </p:nvSpPr>
            <p:spPr bwMode="auto">
              <a:xfrm>
                <a:off x="4412" y="2307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7" name="Oval 37707"/>
              <p:cNvSpPr>
                <a:spLocks noChangeArrowheads="1"/>
              </p:cNvSpPr>
              <p:nvPr/>
            </p:nvSpPr>
            <p:spPr bwMode="auto">
              <a:xfrm>
                <a:off x="4428" y="2277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8" name="Oval 37708"/>
              <p:cNvSpPr>
                <a:spLocks noChangeArrowheads="1"/>
              </p:cNvSpPr>
              <p:nvPr/>
            </p:nvSpPr>
            <p:spPr bwMode="auto">
              <a:xfrm>
                <a:off x="4457" y="2247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79" name="Oval 37709"/>
              <p:cNvSpPr>
                <a:spLocks noChangeArrowheads="1"/>
              </p:cNvSpPr>
              <p:nvPr/>
            </p:nvSpPr>
            <p:spPr bwMode="auto">
              <a:xfrm>
                <a:off x="4468" y="2242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0" name="Oval 37710"/>
              <p:cNvSpPr>
                <a:spLocks noChangeArrowheads="1"/>
              </p:cNvSpPr>
              <p:nvPr/>
            </p:nvSpPr>
            <p:spPr bwMode="auto">
              <a:xfrm>
                <a:off x="4355" y="1965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1" name="Oval 37711"/>
              <p:cNvSpPr>
                <a:spLocks noChangeArrowheads="1"/>
              </p:cNvSpPr>
              <p:nvPr/>
            </p:nvSpPr>
            <p:spPr bwMode="auto">
              <a:xfrm>
                <a:off x="4374" y="1992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2" name="Oval 37712"/>
              <p:cNvSpPr>
                <a:spLocks noChangeArrowheads="1"/>
              </p:cNvSpPr>
              <p:nvPr/>
            </p:nvSpPr>
            <p:spPr bwMode="auto">
              <a:xfrm>
                <a:off x="4361" y="2003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3" name="Oval 37713"/>
              <p:cNvSpPr>
                <a:spLocks noChangeArrowheads="1"/>
              </p:cNvSpPr>
              <p:nvPr/>
            </p:nvSpPr>
            <p:spPr bwMode="auto">
              <a:xfrm>
                <a:off x="4313" y="2040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4" name="Oval 37714"/>
              <p:cNvSpPr>
                <a:spLocks noChangeArrowheads="1"/>
              </p:cNvSpPr>
              <p:nvPr/>
            </p:nvSpPr>
            <p:spPr bwMode="auto">
              <a:xfrm>
                <a:off x="4254" y="2032"/>
                <a:ext cx="18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5" name="Oval 37715"/>
              <p:cNvSpPr>
                <a:spLocks noChangeArrowheads="1"/>
              </p:cNvSpPr>
              <p:nvPr/>
            </p:nvSpPr>
            <p:spPr bwMode="auto">
              <a:xfrm>
                <a:off x="4323" y="1984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6" name="Oval 37716"/>
              <p:cNvSpPr>
                <a:spLocks noChangeArrowheads="1"/>
              </p:cNvSpPr>
              <p:nvPr/>
            </p:nvSpPr>
            <p:spPr bwMode="auto">
              <a:xfrm>
                <a:off x="4428" y="2385"/>
                <a:ext cx="16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7" name="Oval 37717"/>
              <p:cNvSpPr>
                <a:spLocks noChangeArrowheads="1"/>
              </p:cNvSpPr>
              <p:nvPr/>
            </p:nvSpPr>
            <p:spPr bwMode="auto">
              <a:xfrm>
                <a:off x="4495" y="2447"/>
                <a:ext cx="18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8" name="Oval 37718"/>
              <p:cNvSpPr>
                <a:spLocks noChangeArrowheads="1"/>
              </p:cNvSpPr>
              <p:nvPr/>
            </p:nvSpPr>
            <p:spPr bwMode="auto">
              <a:xfrm>
                <a:off x="4471" y="2484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89" name="Oval 37719"/>
              <p:cNvSpPr>
                <a:spLocks noChangeArrowheads="1"/>
              </p:cNvSpPr>
              <p:nvPr/>
            </p:nvSpPr>
            <p:spPr bwMode="auto">
              <a:xfrm>
                <a:off x="4505" y="2433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0" name="Oval 37720"/>
              <p:cNvSpPr>
                <a:spLocks noChangeArrowheads="1"/>
              </p:cNvSpPr>
              <p:nvPr/>
            </p:nvSpPr>
            <p:spPr bwMode="auto">
              <a:xfrm>
                <a:off x="4465" y="2490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1" name="Oval 37721"/>
              <p:cNvSpPr>
                <a:spLocks noChangeArrowheads="1"/>
              </p:cNvSpPr>
              <p:nvPr/>
            </p:nvSpPr>
            <p:spPr bwMode="auto">
              <a:xfrm>
                <a:off x="4452" y="2506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2" name="Oval 37722"/>
              <p:cNvSpPr>
                <a:spLocks noChangeArrowheads="1"/>
              </p:cNvSpPr>
              <p:nvPr/>
            </p:nvSpPr>
            <p:spPr bwMode="auto">
              <a:xfrm>
                <a:off x="4446" y="2522"/>
                <a:ext cx="17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3" name="Oval 37723"/>
              <p:cNvSpPr>
                <a:spLocks noChangeArrowheads="1"/>
              </p:cNvSpPr>
              <p:nvPr/>
            </p:nvSpPr>
            <p:spPr bwMode="auto">
              <a:xfrm>
                <a:off x="4414" y="2557"/>
                <a:ext cx="19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4" name="Oval 37724"/>
              <p:cNvSpPr>
                <a:spLocks noChangeArrowheads="1"/>
              </p:cNvSpPr>
              <p:nvPr/>
            </p:nvSpPr>
            <p:spPr bwMode="auto">
              <a:xfrm>
                <a:off x="4390" y="2594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5" name="Oval 37725"/>
              <p:cNvSpPr>
                <a:spLocks noChangeArrowheads="1"/>
              </p:cNvSpPr>
              <p:nvPr/>
            </p:nvSpPr>
            <p:spPr bwMode="auto">
              <a:xfrm>
                <a:off x="4246" y="2562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6" name="Oval 37726"/>
              <p:cNvSpPr>
                <a:spLocks noChangeArrowheads="1"/>
              </p:cNvSpPr>
              <p:nvPr/>
            </p:nvSpPr>
            <p:spPr bwMode="auto">
              <a:xfrm>
                <a:off x="4313" y="2481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7" name="Oval 37727"/>
              <p:cNvSpPr>
                <a:spLocks noChangeArrowheads="1"/>
              </p:cNvSpPr>
              <p:nvPr/>
            </p:nvSpPr>
            <p:spPr bwMode="auto">
              <a:xfrm>
                <a:off x="4313" y="2492"/>
                <a:ext cx="18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8" name="Oval 37728"/>
              <p:cNvSpPr>
                <a:spLocks noChangeArrowheads="1"/>
              </p:cNvSpPr>
              <p:nvPr/>
            </p:nvSpPr>
            <p:spPr bwMode="auto">
              <a:xfrm>
                <a:off x="4310" y="2498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99" name="Oval 37729"/>
              <p:cNvSpPr>
                <a:spLocks noChangeArrowheads="1"/>
              </p:cNvSpPr>
              <p:nvPr/>
            </p:nvSpPr>
            <p:spPr bwMode="auto">
              <a:xfrm>
                <a:off x="4302" y="2479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0" name="Oval 37730"/>
              <p:cNvSpPr>
                <a:spLocks noChangeArrowheads="1"/>
              </p:cNvSpPr>
              <p:nvPr/>
            </p:nvSpPr>
            <p:spPr bwMode="auto">
              <a:xfrm>
                <a:off x="4294" y="2487"/>
                <a:ext cx="16" cy="19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1" name="Oval 37731"/>
              <p:cNvSpPr>
                <a:spLocks noChangeArrowheads="1"/>
              </p:cNvSpPr>
              <p:nvPr/>
            </p:nvSpPr>
            <p:spPr bwMode="auto">
              <a:xfrm>
                <a:off x="4353" y="2420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2" name="Oval 37732"/>
              <p:cNvSpPr>
                <a:spLocks noChangeArrowheads="1"/>
              </p:cNvSpPr>
              <p:nvPr/>
            </p:nvSpPr>
            <p:spPr bwMode="auto">
              <a:xfrm>
                <a:off x="4369" y="2428"/>
                <a:ext cx="16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3" name="Oval 37733"/>
              <p:cNvSpPr>
                <a:spLocks noChangeArrowheads="1"/>
              </p:cNvSpPr>
              <p:nvPr/>
            </p:nvSpPr>
            <p:spPr bwMode="auto">
              <a:xfrm>
                <a:off x="4596" y="2116"/>
                <a:ext cx="19" cy="18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4" name="Oval 37734"/>
              <p:cNvSpPr>
                <a:spLocks noChangeArrowheads="1"/>
              </p:cNvSpPr>
              <p:nvPr/>
            </p:nvSpPr>
            <p:spPr bwMode="auto">
              <a:xfrm>
                <a:off x="4666" y="2040"/>
                <a:ext cx="19" cy="16"/>
              </a:xfrm>
              <a:prstGeom prst="ellipse">
                <a:avLst/>
              </a:pr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5" name="Freeform 37735"/>
              <p:cNvSpPr>
                <a:spLocks/>
              </p:cNvSpPr>
              <p:nvPr/>
            </p:nvSpPr>
            <p:spPr bwMode="auto">
              <a:xfrm>
                <a:off x="4272" y="1879"/>
                <a:ext cx="180" cy="29"/>
              </a:xfrm>
              <a:custGeom>
                <a:avLst/>
                <a:gdLst>
                  <a:gd name="T0" fmla="*/ 0 w 67"/>
                  <a:gd name="T1" fmla="*/ 11 h 11"/>
                  <a:gd name="T2" fmla="*/ 0 w 67"/>
                  <a:gd name="T3" fmla="*/ 11 h 11"/>
                  <a:gd name="T4" fmla="*/ 0 w 67"/>
                  <a:gd name="T5" fmla="*/ 10 h 11"/>
                  <a:gd name="T6" fmla="*/ 67 w 67"/>
                  <a:gd name="T7" fmla="*/ 0 h 11"/>
                  <a:gd name="T8" fmla="*/ 67 w 67"/>
                  <a:gd name="T9" fmla="*/ 0 h 11"/>
                  <a:gd name="T10" fmla="*/ 67 w 67"/>
                  <a:gd name="T11" fmla="*/ 0 h 11"/>
                  <a:gd name="T12" fmla="*/ 0 w 67"/>
                  <a:gd name="T13" fmla="*/ 11 h 11"/>
                  <a:gd name="T14" fmla="*/ 0 w 6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6" name="Freeform 37736"/>
              <p:cNvSpPr>
                <a:spLocks/>
              </p:cNvSpPr>
              <p:nvPr/>
            </p:nvSpPr>
            <p:spPr bwMode="auto">
              <a:xfrm>
                <a:off x="4417" y="1879"/>
                <a:ext cx="35" cy="27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0 w 13"/>
                  <a:gd name="T5" fmla="*/ 9 h 10"/>
                  <a:gd name="T6" fmla="*/ 13 w 13"/>
                  <a:gd name="T7" fmla="*/ 0 h 10"/>
                  <a:gd name="T8" fmla="*/ 13 w 13"/>
                  <a:gd name="T9" fmla="*/ 0 h 10"/>
                  <a:gd name="T10" fmla="*/ 13 w 13"/>
                  <a:gd name="T11" fmla="*/ 0 h 10"/>
                  <a:gd name="T12" fmla="*/ 0 w 13"/>
                  <a:gd name="T13" fmla="*/ 10 h 10"/>
                  <a:gd name="T14" fmla="*/ 0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7" name="Freeform 37737"/>
              <p:cNvSpPr>
                <a:spLocks/>
              </p:cNvSpPr>
              <p:nvPr/>
            </p:nvSpPr>
            <p:spPr bwMode="auto">
              <a:xfrm>
                <a:off x="4331" y="1863"/>
                <a:ext cx="86" cy="43"/>
              </a:xfrm>
              <a:custGeom>
                <a:avLst/>
                <a:gdLst>
                  <a:gd name="T0" fmla="*/ 32 w 32"/>
                  <a:gd name="T1" fmla="*/ 16 h 16"/>
                  <a:gd name="T2" fmla="*/ 32 w 32"/>
                  <a:gd name="T3" fmla="*/ 16 h 16"/>
                  <a:gd name="T4" fmla="*/ 0 w 32"/>
                  <a:gd name="T5" fmla="*/ 1 h 16"/>
                  <a:gd name="T6" fmla="*/ 0 w 32"/>
                  <a:gd name="T7" fmla="*/ 1 h 16"/>
                  <a:gd name="T8" fmla="*/ 1 w 32"/>
                  <a:gd name="T9" fmla="*/ 1 h 16"/>
                  <a:gd name="T10" fmla="*/ 32 w 32"/>
                  <a:gd name="T11" fmla="*/ 15 h 16"/>
                  <a:gd name="T12" fmla="*/ 32 w 32"/>
                  <a:gd name="T13" fmla="*/ 15 h 16"/>
                  <a:gd name="T14" fmla="*/ 32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32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8" name="Freeform 37738"/>
              <p:cNvSpPr>
                <a:spLocks/>
              </p:cNvSpPr>
              <p:nvPr/>
            </p:nvSpPr>
            <p:spPr bwMode="auto">
              <a:xfrm>
                <a:off x="4331" y="1865"/>
                <a:ext cx="3" cy="130"/>
              </a:xfrm>
              <a:custGeom>
                <a:avLst/>
                <a:gdLst>
                  <a:gd name="T0" fmla="*/ 0 w 1"/>
                  <a:gd name="T1" fmla="*/ 48 h 48"/>
                  <a:gd name="T2" fmla="*/ 0 w 1"/>
                  <a:gd name="T3" fmla="*/ 48 h 48"/>
                  <a:gd name="T4" fmla="*/ 0 w 1"/>
                  <a:gd name="T5" fmla="*/ 47 h 48"/>
                  <a:gd name="T6" fmla="*/ 0 w 1"/>
                  <a:gd name="T7" fmla="*/ 0 h 48"/>
                  <a:gd name="T8" fmla="*/ 0 w 1"/>
                  <a:gd name="T9" fmla="*/ 0 h 48"/>
                  <a:gd name="T10" fmla="*/ 0 w 1"/>
                  <a:gd name="T11" fmla="*/ 0 h 48"/>
                  <a:gd name="T12" fmla="*/ 1 w 1"/>
                  <a:gd name="T13" fmla="*/ 0 h 48"/>
                  <a:gd name="T14" fmla="*/ 0 w 1"/>
                  <a:gd name="T15" fmla="*/ 47 h 48"/>
                  <a:gd name="T16" fmla="*/ 0 w 1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09" name="Freeform 37739"/>
              <p:cNvSpPr>
                <a:spLocks/>
              </p:cNvSpPr>
              <p:nvPr/>
            </p:nvSpPr>
            <p:spPr bwMode="auto">
              <a:xfrm>
                <a:off x="4331" y="1903"/>
                <a:ext cx="86" cy="92"/>
              </a:xfrm>
              <a:custGeom>
                <a:avLst/>
                <a:gdLst>
                  <a:gd name="T0" fmla="*/ 0 w 32"/>
                  <a:gd name="T1" fmla="*/ 34 h 34"/>
                  <a:gd name="T2" fmla="*/ 0 w 32"/>
                  <a:gd name="T3" fmla="*/ 34 h 34"/>
                  <a:gd name="T4" fmla="*/ 0 w 32"/>
                  <a:gd name="T5" fmla="*/ 33 h 34"/>
                  <a:gd name="T6" fmla="*/ 32 w 32"/>
                  <a:gd name="T7" fmla="*/ 0 h 34"/>
                  <a:gd name="T8" fmla="*/ 32 w 32"/>
                  <a:gd name="T9" fmla="*/ 0 h 34"/>
                  <a:gd name="T10" fmla="*/ 32 w 32"/>
                  <a:gd name="T11" fmla="*/ 1 h 34"/>
                  <a:gd name="T12" fmla="*/ 0 w 32"/>
                  <a:gd name="T13" fmla="*/ 34 h 34"/>
                  <a:gd name="T14" fmla="*/ 0 w 32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4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0" name="Freeform 37740"/>
              <p:cNvSpPr>
                <a:spLocks/>
              </p:cNvSpPr>
              <p:nvPr/>
            </p:nvSpPr>
            <p:spPr bwMode="auto">
              <a:xfrm>
                <a:off x="4369" y="1903"/>
                <a:ext cx="48" cy="110"/>
              </a:xfrm>
              <a:custGeom>
                <a:avLst/>
                <a:gdLst>
                  <a:gd name="T0" fmla="*/ 0 w 18"/>
                  <a:gd name="T1" fmla="*/ 41 h 41"/>
                  <a:gd name="T2" fmla="*/ 0 w 18"/>
                  <a:gd name="T3" fmla="*/ 41 h 41"/>
                  <a:gd name="T4" fmla="*/ 0 w 18"/>
                  <a:gd name="T5" fmla="*/ 40 h 41"/>
                  <a:gd name="T6" fmla="*/ 18 w 18"/>
                  <a:gd name="T7" fmla="*/ 0 h 41"/>
                  <a:gd name="T8" fmla="*/ 18 w 18"/>
                  <a:gd name="T9" fmla="*/ 0 h 41"/>
                  <a:gd name="T10" fmla="*/ 18 w 18"/>
                  <a:gd name="T11" fmla="*/ 0 h 41"/>
                  <a:gd name="T12" fmla="*/ 1 w 18"/>
                  <a:gd name="T13" fmla="*/ 41 h 41"/>
                  <a:gd name="T14" fmla="*/ 0 w 18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1" name="Freeform 37741"/>
              <p:cNvSpPr>
                <a:spLocks/>
              </p:cNvSpPr>
              <p:nvPr/>
            </p:nvSpPr>
            <p:spPr bwMode="auto">
              <a:xfrm>
                <a:off x="4262" y="2000"/>
                <a:ext cx="123" cy="43"/>
              </a:xfrm>
              <a:custGeom>
                <a:avLst/>
                <a:gdLst>
                  <a:gd name="T0" fmla="*/ 0 w 46"/>
                  <a:gd name="T1" fmla="*/ 16 h 16"/>
                  <a:gd name="T2" fmla="*/ 0 w 46"/>
                  <a:gd name="T3" fmla="*/ 15 h 16"/>
                  <a:gd name="T4" fmla="*/ 0 w 46"/>
                  <a:gd name="T5" fmla="*/ 15 h 16"/>
                  <a:gd name="T6" fmla="*/ 46 w 46"/>
                  <a:gd name="T7" fmla="*/ 0 h 16"/>
                  <a:gd name="T8" fmla="*/ 46 w 46"/>
                  <a:gd name="T9" fmla="*/ 0 h 16"/>
                  <a:gd name="T10" fmla="*/ 46 w 46"/>
                  <a:gd name="T11" fmla="*/ 0 h 16"/>
                  <a:gd name="T12" fmla="*/ 0 w 46"/>
                  <a:gd name="T13" fmla="*/ 16 h 16"/>
                  <a:gd name="T14" fmla="*/ 0 w 4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2" name="Freeform 37742"/>
              <p:cNvSpPr>
                <a:spLocks/>
              </p:cNvSpPr>
              <p:nvPr/>
            </p:nvSpPr>
            <p:spPr bwMode="auto">
              <a:xfrm>
                <a:off x="4382" y="2000"/>
                <a:ext cx="64" cy="70"/>
              </a:xfrm>
              <a:custGeom>
                <a:avLst/>
                <a:gdLst>
                  <a:gd name="T0" fmla="*/ 23 w 24"/>
                  <a:gd name="T1" fmla="*/ 26 h 26"/>
                  <a:gd name="T2" fmla="*/ 23 w 24"/>
                  <a:gd name="T3" fmla="*/ 26 h 26"/>
                  <a:gd name="T4" fmla="*/ 0 w 24"/>
                  <a:gd name="T5" fmla="*/ 0 h 26"/>
                  <a:gd name="T6" fmla="*/ 0 w 24"/>
                  <a:gd name="T7" fmla="*/ 0 h 26"/>
                  <a:gd name="T8" fmla="*/ 1 w 24"/>
                  <a:gd name="T9" fmla="*/ 0 h 26"/>
                  <a:gd name="T10" fmla="*/ 24 w 24"/>
                  <a:gd name="T11" fmla="*/ 25 h 26"/>
                  <a:gd name="T12" fmla="*/ 24 w 24"/>
                  <a:gd name="T13" fmla="*/ 26 h 26"/>
                  <a:gd name="T14" fmla="*/ 23 w 24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23" y="26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6"/>
                      <a:pt x="24" y="26"/>
                    </a:cubicBezTo>
                    <a:cubicBezTo>
                      <a:pt x="23" y="26"/>
                      <a:pt x="23" y="26"/>
                      <a:pt x="23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3" name="Freeform 37743"/>
              <p:cNvSpPr>
                <a:spLocks/>
              </p:cNvSpPr>
              <p:nvPr/>
            </p:nvSpPr>
            <p:spPr bwMode="auto">
              <a:xfrm>
                <a:off x="4272" y="1906"/>
                <a:ext cx="174" cy="164"/>
              </a:xfrm>
              <a:custGeom>
                <a:avLst/>
                <a:gdLst>
                  <a:gd name="T0" fmla="*/ 64 w 65"/>
                  <a:gd name="T1" fmla="*/ 61 h 61"/>
                  <a:gd name="T2" fmla="*/ 64 w 65"/>
                  <a:gd name="T3" fmla="*/ 61 h 61"/>
                  <a:gd name="T4" fmla="*/ 0 w 65"/>
                  <a:gd name="T5" fmla="*/ 1 h 61"/>
                  <a:gd name="T6" fmla="*/ 0 w 65"/>
                  <a:gd name="T7" fmla="*/ 0 h 61"/>
                  <a:gd name="T8" fmla="*/ 1 w 65"/>
                  <a:gd name="T9" fmla="*/ 0 h 61"/>
                  <a:gd name="T10" fmla="*/ 65 w 65"/>
                  <a:gd name="T11" fmla="*/ 60 h 61"/>
                  <a:gd name="T12" fmla="*/ 65 w 65"/>
                  <a:gd name="T13" fmla="*/ 61 h 61"/>
                  <a:gd name="T14" fmla="*/ 64 w 65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61">
                    <a:moveTo>
                      <a:pt x="64" y="61"/>
                    </a:moveTo>
                    <a:cubicBezTo>
                      <a:pt x="64" y="61"/>
                      <a:pt x="64" y="61"/>
                      <a:pt x="64" y="6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4" y="61"/>
                      <a:pt x="64" y="61"/>
                      <a:pt x="64" y="6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4" name="Freeform 37744"/>
              <p:cNvSpPr>
                <a:spLocks/>
              </p:cNvSpPr>
              <p:nvPr/>
            </p:nvSpPr>
            <p:spPr bwMode="auto">
              <a:xfrm>
                <a:off x="4393" y="1922"/>
                <a:ext cx="53" cy="148"/>
              </a:xfrm>
              <a:custGeom>
                <a:avLst/>
                <a:gdLst>
                  <a:gd name="T0" fmla="*/ 19 w 20"/>
                  <a:gd name="T1" fmla="*/ 55 h 55"/>
                  <a:gd name="T2" fmla="*/ 19 w 20"/>
                  <a:gd name="T3" fmla="*/ 55 h 55"/>
                  <a:gd name="T4" fmla="*/ 0 w 20"/>
                  <a:gd name="T5" fmla="*/ 0 h 55"/>
                  <a:gd name="T6" fmla="*/ 0 w 20"/>
                  <a:gd name="T7" fmla="*/ 0 h 55"/>
                  <a:gd name="T8" fmla="*/ 0 w 20"/>
                  <a:gd name="T9" fmla="*/ 0 h 55"/>
                  <a:gd name="T10" fmla="*/ 20 w 20"/>
                  <a:gd name="T11" fmla="*/ 54 h 55"/>
                  <a:gd name="T12" fmla="*/ 19 w 20"/>
                  <a:gd name="T13" fmla="*/ 55 h 55"/>
                  <a:gd name="T14" fmla="*/ 19 w 20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5"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5"/>
                      <a:pt x="20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5" name="Freeform 37745"/>
              <p:cNvSpPr>
                <a:spLocks/>
              </p:cNvSpPr>
              <p:nvPr/>
            </p:nvSpPr>
            <p:spPr bwMode="auto">
              <a:xfrm>
                <a:off x="4331" y="1863"/>
                <a:ext cx="62" cy="62"/>
              </a:xfrm>
              <a:custGeom>
                <a:avLst/>
                <a:gdLst>
                  <a:gd name="T0" fmla="*/ 23 w 23"/>
                  <a:gd name="T1" fmla="*/ 23 h 23"/>
                  <a:gd name="T2" fmla="*/ 23 w 23"/>
                  <a:gd name="T3" fmla="*/ 22 h 23"/>
                  <a:gd name="T4" fmla="*/ 0 w 23"/>
                  <a:gd name="T5" fmla="*/ 1 h 23"/>
                  <a:gd name="T6" fmla="*/ 0 w 23"/>
                  <a:gd name="T7" fmla="*/ 1 h 23"/>
                  <a:gd name="T8" fmla="*/ 1 w 23"/>
                  <a:gd name="T9" fmla="*/ 1 h 23"/>
                  <a:gd name="T10" fmla="*/ 23 w 23"/>
                  <a:gd name="T11" fmla="*/ 22 h 23"/>
                  <a:gd name="T12" fmla="*/ 23 w 23"/>
                  <a:gd name="T13" fmla="*/ 22 h 23"/>
                  <a:gd name="T14" fmla="*/ 23 w 2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3">
                    <a:moveTo>
                      <a:pt x="23" y="23"/>
                    </a:moveTo>
                    <a:cubicBezTo>
                      <a:pt x="23" y="23"/>
                      <a:pt x="23" y="22"/>
                      <a:pt x="23" y="2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6" name="Freeform 37746"/>
              <p:cNvSpPr>
                <a:spLocks/>
              </p:cNvSpPr>
              <p:nvPr/>
            </p:nvSpPr>
            <p:spPr bwMode="auto">
              <a:xfrm>
                <a:off x="4331" y="1865"/>
                <a:ext cx="158" cy="38"/>
              </a:xfrm>
              <a:custGeom>
                <a:avLst/>
                <a:gdLst>
                  <a:gd name="T0" fmla="*/ 59 w 59"/>
                  <a:gd name="T1" fmla="*/ 14 h 14"/>
                  <a:gd name="T2" fmla="*/ 59 w 59"/>
                  <a:gd name="T3" fmla="*/ 14 h 14"/>
                  <a:gd name="T4" fmla="*/ 0 w 59"/>
                  <a:gd name="T5" fmla="*/ 0 h 14"/>
                  <a:gd name="T6" fmla="*/ 0 w 59"/>
                  <a:gd name="T7" fmla="*/ 0 h 14"/>
                  <a:gd name="T8" fmla="*/ 0 w 59"/>
                  <a:gd name="T9" fmla="*/ 0 h 14"/>
                  <a:gd name="T10" fmla="*/ 59 w 59"/>
                  <a:gd name="T11" fmla="*/ 13 h 14"/>
                  <a:gd name="T12" fmla="*/ 59 w 59"/>
                  <a:gd name="T13" fmla="*/ 14 h 14"/>
                  <a:gd name="T14" fmla="*/ 59 w 5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4">
                    <a:moveTo>
                      <a:pt x="59" y="14"/>
                    </a:moveTo>
                    <a:cubicBezTo>
                      <a:pt x="59" y="14"/>
                      <a:pt x="59" y="14"/>
                      <a:pt x="59" y="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7" name="Freeform 37747"/>
              <p:cNvSpPr>
                <a:spLocks/>
              </p:cNvSpPr>
              <p:nvPr/>
            </p:nvSpPr>
            <p:spPr bwMode="auto">
              <a:xfrm>
                <a:off x="4446" y="1900"/>
                <a:ext cx="43" cy="135"/>
              </a:xfrm>
              <a:custGeom>
                <a:avLst/>
                <a:gdLst>
                  <a:gd name="T0" fmla="*/ 0 w 16"/>
                  <a:gd name="T1" fmla="*/ 50 h 50"/>
                  <a:gd name="T2" fmla="*/ 0 w 16"/>
                  <a:gd name="T3" fmla="*/ 50 h 50"/>
                  <a:gd name="T4" fmla="*/ 0 w 16"/>
                  <a:gd name="T5" fmla="*/ 50 h 50"/>
                  <a:gd name="T6" fmla="*/ 16 w 16"/>
                  <a:gd name="T7" fmla="*/ 1 h 50"/>
                  <a:gd name="T8" fmla="*/ 16 w 16"/>
                  <a:gd name="T9" fmla="*/ 0 h 50"/>
                  <a:gd name="T10" fmla="*/ 16 w 16"/>
                  <a:gd name="T11" fmla="*/ 1 h 50"/>
                  <a:gd name="T12" fmla="*/ 0 w 16"/>
                  <a:gd name="T13" fmla="*/ 50 h 50"/>
                  <a:gd name="T14" fmla="*/ 0 w 16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8" name="Freeform 37748"/>
              <p:cNvSpPr>
                <a:spLocks/>
              </p:cNvSpPr>
              <p:nvPr/>
            </p:nvSpPr>
            <p:spPr bwMode="auto">
              <a:xfrm>
                <a:off x="4262" y="2035"/>
                <a:ext cx="184" cy="8"/>
              </a:xfrm>
              <a:custGeom>
                <a:avLst/>
                <a:gdLst>
                  <a:gd name="T0" fmla="*/ 0 w 69"/>
                  <a:gd name="T1" fmla="*/ 3 h 3"/>
                  <a:gd name="T2" fmla="*/ 0 w 69"/>
                  <a:gd name="T3" fmla="*/ 2 h 3"/>
                  <a:gd name="T4" fmla="*/ 0 w 69"/>
                  <a:gd name="T5" fmla="*/ 2 h 3"/>
                  <a:gd name="T6" fmla="*/ 69 w 69"/>
                  <a:gd name="T7" fmla="*/ 0 h 3"/>
                  <a:gd name="T8" fmla="*/ 69 w 69"/>
                  <a:gd name="T9" fmla="*/ 0 h 3"/>
                  <a:gd name="T10" fmla="*/ 69 w 69"/>
                  <a:gd name="T11" fmla="*/ 0 h 3"/>
                  <a:gd name="T12" fmla="*/ 0 w 69"/>
                  <a:gd name="T13" fmla="*/ 3 h 3"/>
                  <a:gd name="T14" fmla="*/ 0 w 6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19" name="Freeform 37749"/>
              <p:cNvSpPr>
                <a:spLocks/>
              </p:cNvSpPr>
              <p:nvPr/>
            </p:nvSpPr>
            <p:spPr bwMode="auto">
              <a:xfrm>
                <a:off x="4262" y="1930"/>
                <a:ext cx="193" cy="113"/>
              </a:xfrm>
              <a:custGeom>
                <a:avLst/>
                <a:gdLst>
                  <a:gd name="T0" fmla="*/ 1 w 72"/>
                  <a:gd name="T1" fmla="*/ 42 h 42"/>
                  <a:gd name="T2" fmla="*/ 0 w 72"/>
                  <a:gd name="T3" fmla="*/ 42 h 42"/>
                  <a:gd name="T4" fmla="*/ 1 w 72"/>
                  <a:gd name="T5" fmla="*/ 41 h 42"/>
                  <a:gd name="T6" fmla="*/ 72 w 72"/>
                  <a:gd name="T7" fmla="*/ 0 h 42"/>
                  <a:gd name="T8" fmla="*/ 72 w 72"/>
                  <a:gd name="T9" fmla="*/ 0 h 42"/>
                  <a:gd name="T10" fmla="*/ 72 w 72"/>
                  <a:gd name="T11" fmla="*/ 0 h 42"/>
                  <a:gd name="T12" fmla="*/ 1 w 72"/>
                  <a:gd name="T13" fmla="*/ 42 h 42"/>
                  <a:gd name="T14" fmla="*/ 1 w 7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2">
                    <a:moveTo>
                      <a:pt x="1" y="42"/>
                    </a:moveTo>
                    <a:cubicBezTo>
                      <a:pt x="1" y="42"/>
                      <a:pt x="1" y="42"/>
                      <a:pt x="0" y="42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0" name="Freeform 37750"/>
              <p:cNvSpPr>
                <a:spLocks/>
              </p:cNvSpPr>
              <p:nvPr/>
            </p:nvSpPr>
            <p:spPr bwMode="auto">
              <a:xfrm>
                <a:off x="4455" y="1930"/>
                <a:ext cx="50" cy="148"/>
              </a:xfrm>
              <a:custGeom>
                <a:avLst/>
                <a:gdLst>
                  <a:gd name="T0" fmla="*/ 19 w 19"/>
                  <a:gd name="T1" fmla="*/ 55 h 55"/>
                  <a:gd name="T2" fmla="*/ 19 w 19"/>
                  <a:gd name="T3" fmla="*/ 55 h 55"/>
                  <a:gd name="T4" fmla="*/ 0 w 19"/>
                  <a:gd name="T5" fmla="*/ 0 h 55"/>
                  <a:gd name="T6" fmla="*/ 0 w 19"/>
                  <a:gd name="T7" fmla="*/ 0 h 55"/>
                  <a:gd name="T8" fmla="*/ 0 w 19"/>
                  <a:gd name="T9" fmla="*/ 0 h 55"/>
                  <a:gd name="T10" fmla="*/ 19 w 19"/>
                  <a:gd name="T11" fmla="*/ 55 h 55"/>
                  <a:gd name="T12" fmla="*/ 19 w 19"/>
                  <a:gd name="T13" fmla="*/ 55 h 55"/>
                  <a:gd name="T14" fmla="*/ 19 w 19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5"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1" name="Freeform 37751"/>
              <p:cNvSpPr>
                <a:spLocks/>
              </p:cNvSpPr>
              <p:nvPr/>
            </p:nvSpPr>
            <p:spPr bwMode="auto">
              <a:xfrm>
                <a:off x="4393" y="1922"/>
                <a:ext cx="112" cy="156"/>
              </a:xfrm>
              <a:custGeom>
                <a:avLst/>
                <a:gdLst>
                  <a:gd name="T0" fmla="*/ 42 w 42"/>
                  <a:gd name="T1" fmla="*/ 58 h 58"/>
                  <a:gd name="T2" fmla="*/ 42 w 42"/>
                  <a:gd name="T3" fmla="*/ 58 h 58"/>
                  <a:gd name="T4" fmla="*/ 0 w 42"/>
                  <a:gd name="T5" fmla="*/ 0 h 58"/>
                  <a:gd name="T6" fmla="*/ 0 w 42"/>
                  <a:gd name="T7" fmla="*/ 0 h 58"/>
                  <a:gd name="T8" fmla="*/ 0 w 42"/>
                  <a:gd name="T9" fmla="*/ 0 h 58"/>
                  <a:gd name="T10" fmla="*/ 42 w 42"/>
                  <a:gd name="T11" fmla="*/ 58 h 58"/>
                  <a:gd name="T12" fmla="*/ 42 w 42"/>
                  <a:gd name="T13" fmla="*/ 58 h 58"/>
                  <a:gd name="T14" fmla="*/ 42 w 42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8">
                    <a:moveTo>
                      <a:pt x="42" y="58"/>
                    </a:moveTo>
                    <a:cubicBezTo>
                      <a:pt x="42" y="58"/>
                      <a:pt x="42" y="58"/>
                      <a:pt x="42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2" name="Freeform 37752"/>
              <p:cNvSpPr>
                <a:spLocks/>
              </p:cNvSpPr>
              <p:nvPr/>
            </p:nvSpPr>
            <p:spPr bwMode="auto">
              <a:xfrm>
                <a:off x="4262" y="1922"/>
                <a:ext cx="131" cy="121"/>
              </a:xfrm>
              <a:custGeom>
                <a:avLst/>
                <a:gdLst>
                  <a:gd name="T0" fmla="*/ 0 w 49"/>
                  <a:gd name="T1" fmla="*/ 45 h 45"/>
                  <a:gd name="T2" fmla="*/ 0 w 49"/>
                  <a:gd name="T3" fmla="*/ 45 h 45"/>
                  <a:gd name="T4" fmla="*/ 0 w 49"/>
                  <a:gd name="T5" fmla="*/ 44 h 45"/>
                  <a:gd name="T6" fmla="*/ 49 w 49"/>
                  <a:gd name="T7" fmla="*/ 0 h 45"/>
                  <a:gd name="T8" fmla="*/ 49 w 49"/>
                  <a:gd name="T9" fmla="*/ 0 h 45"/>
                  <a:gd name="T10" fmla="*/ 49 w 49"/>
                  <a:gd name="T11" fmla="*/ 0 h 45"/>
                  <a:gd name="T12" fmla="*/ 0 w 49"/>
                  <a:gd name="T13" fmla="*/ 45 h 45"/>
                  <a:gd name="T14" fmla="*/ 0 w 49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3" name="Freeform 37753"/>
              <p:cNvSpPr>
                <a:spLocks/>
              </p:cNvSpPr>
              <p:nvPr/>
            </p:nvSpPr>
            <p:spPr bwMode="auto">
              <a:xfrm>
                <a:off x="4262" y="2040"/>
                <a:ext cx="198" cy="16"/>
              </a:xfrm>
              <a:custGeom>
                <a:avLst/>
                <a:gdLst>
                  <a:gd name="T0" fmla="*/ 74 w 74"/>
                  <a:gd name="T1" fmla="*/ 6 h 6"/>
                  <a:gd name="T2" fmla="*/ 74 w 74"/>
                  <a:gd name="T3" fmla="*/ 6 h 6"/>
                  <a:gd name="T4" fmla="*/ 0 w 74"/>
                  <a:gd name="T5" fmla="*/ 1 h 6"/>
                  <a:gd name="T6" fmla="*/ 0 w 74"/>
                  <a:gd name="T7" fmla="*/ 0 h 6"/>
                  <a:gd name="T8" fmla="*/ 0 w 74"/>
                  <a:gd name="T9" fmla="*/ 0 h 6"/>
                  <a:gd name="T10" fmla="*/ 74 w 74"/>
                  <a:gd name="T11" fmla="*/ 5 h 6"/>
                  <a:gd name="T12" fmla="*/ 74 w 74"/>
                  <a:gd name="T13" fmla="*/ 6 h 6"/>
                  <a:gd name="T14" fmla="*/ 74 w 7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6">
                    <a:moveTo>
                      <a:pt x="74" y="6"/>
                    </a:moveTo>
                    <a:cubicBezTo>
                      <a:pt x="74" y="6"/>
                      <a:pt x="74" y="6"/>
                      <a:pt x="74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4" name="Freeform 37754"/>
              <p:cNvSpPr>
                <a:spLocks/>
              </p:cNvSpPr>
              <p:nvPr/>
            </p:nvSpPr>
            <p:spPr bwMode="auto">
              <a:xfrm>
                <a:off x="4457" y="1984"/>
                <a:ext cx="48" cy="72"/>
              </a:xfrm>
              <a:custGeom>
                <a:avLst/>
                <a:gdLst>
                  <a:gd name="T0" fmla="*/ 1 w 18"/>
                  <a:gd name="T1" fmla="*/ 27 h 27"/>
                  <a:gd name="T2" fmla="*/ 1 w 18"/>
                  <a:gd name="T3" fmla="*/ 27 h 27"/>
                  <a:gd name="T4" fmla="*/ 1 w 18"/>
                  <a:gd name="T5" fmla="*/ 26 h 27"/>
                  <a:gd name="T6" fmla="*/ 17 w 18"/>
                  <a:gd name="T7" fmla="*/ 1 h 27"/>
                  <a:gd name="T8" fmla="*/ 18 w 18"/>
                  <a:gd name="T9" fmla="*/ 1 h 27"/>
                  <a:gd name="T10" fmla="*/ 18 w 18"/>
                  <a:gd name="T11" fmla="*/ 1 h 27"/>
                  <a:gd name="T12" fmla="*/ 1 w 18"/>
                  <a:gd name="T13" fmla="*/ 27 h 27"/>
                  <a:gd name="T14" fmla="*/ 1 w 18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1" y="2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5" name="Freeform 37755"/>
              <p:cNvSpPr>
                <a:spLocks/>
              </p:cNvSpPr>
              <p:nvPr/>
            </p:nvSpPr>
            <p:spPr bwMode="auto">
              <a:xfrm>
                <a:off x="4331" y="1986"/>
                <a:ext cx="174" cy="9"/>
              </a:xfrm>
              <a:custGeom>
                <a:avLst/>
                <a:gdLst>
                  <a:gd name="T0" fmla="*/ 0 w 65"/>
                  <a:gd name="T1" fmla="*/ 3 h 3"/>
                  <a:gd name="T2" fmla="*/ 0 w 65"/>
                  <a:gd name="T3" fmla="*/ 2 h 3"/>
                  <a:gd name="T4" fmla="*/ 0 w 65"/>
                  <a:gd name="T5" fmla="*/ 2 h 3"/>
                  <a:gd name="T6" fmla="*/ 65 w 65"/>
                  <a:gd name="T7" fmla="*/ 0 h 3"/>
                  <a:gd name="T8" fmla="*/ 65 w 65"/>
                  <a:gd name="T9" fmla="*/ 0 h 3"/>
                  <a:gd name="T10" fmla="*/ 65 w 65"/>
                  <a:gd name="T11" fmla="*/ 0 h 3"/>
                  <a:gd name="T12" fmla="*/ 65 w 65"/>
                  <a:gd name="T13" fmla="*/ 0 h 3"/>
                  <a:gd name="T14" fmla="*/ 0 w 65"/>
                  <a:gd name="T15" fmla="*/ 3 h 3"/>
                  <a:gd name="T16" fmla="*/ 0 w 6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6" name="Freeform 37756"/>
              <p:cNvSpPr>
                <a:spLocks/>
              </p:cNvSpPr>
              <p:nvPr/>
            </p:nvSpPr>
            <p:spPr bwMode="auto">
              <a:xfrm>
                <a:off x="4321" y="1992"/>
                <a:ext cx="10" cy="59"/>
              </a:xfrm>
              <a:custGeom>
                <a:avLst/>
                <a:gdLst>
                  <a:gd name="T0" fmla="*/ 0 w 4"/>
                  <a:gd name="T1" fmla="*/ 22 h 22"/>
                  <a:gd name="T2" fmla="*/ 0 w 4"/>
                  <a:gd name="T3" fmla="*/ 22 h 22"/>
                  <a:gd name="T4" fmla="*/ 0 w 4"/>
                  <a:gd name="T5" fmla="*/ 22 h 22"/>
                  <a:gd name="T6" fmla="*/ 4 w 4"/>
                  <a:gd name="T7" fmla="*/ 0 h 22"/>
                  <a:gd name="T8" fmla="*/ 4 w 4"/>
                  <a:gd name="T9" fmla="*/ 0 h 22"/>
                  <a:gd name="T10" fmla="*/ 4 w 4"/>
                  <a:gd name="T11" fmla="*/ 0 h 22"/>
                  <a:gd name="T12" fmla="*/ 1 w 4"/>
                  <a:gd name="T13" fmla="*/ 22 h 22"/>
                  <a:gd name="T14" fmla="*/ 0 w 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7" name="Freeform 37757"/>
              <p:cNvSpPr>
                <a:spLocks/>
              </p:cNvSpPr>
              <p:nvPr/>
            </p:nvSpPr>
            <p:spPr bwMode="auto">
              <a:xfrm>
                <a:off x="4321" y="2035"/>
                <a:ext cx="125" cy="16"/>
              </a:xfrm>
              <a:custGeom>
                <a:avLst/>
                <a:gdLst>
                  <a:gd name="T0" fmla="*/ 0 w 47"/>
                  <a:gd name="T1" fmla="*/ 6 h 6"/>
                  <a:gd name="T2" fmla="*/ 0 w 47"/>
                  <a:gd name="T3" fmla="*/ 6 h 6"/>
                  <a:gd name="T4" fmla="*/ 0 w 47"/>
                  <a:gd name="T5" fmla="*/ 5 h 6"/>
                  <a:gd name="T6" fmla="*/ 47 w 47"/>
                  <a:gd name="T7" fmla="*/ 0 h 6"/>
                  <a:gd name="T8" fmla="*/ 47 w 47"/>
                  <a:gd name="T9" fmla="*/ 0 h 6"/>
                  <a:gd name="T10" fmla="*/ 47 w 47"/>
                  <a:gd name="T11" fmla="*/ 0 h 6"/>
                  <a:gd name="T12" fmla="*/ 0 w 47"/>
                  <a:gd name="T13" fmla="*/ 6 h 6"/>
                  <a:gd name="T14" fmla="*/ 0 w 4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8" name="Freeform 37758"/>
              <p:cNvSpPr>
                <a:spLocks/>
              </p:cNvSpPr>
              <p:nvPr/>
            </p:nvSpPr>
            <p:spPr bwMode="auto">
              <a:xfrm>
                <a:off x="4417" y="1903"/>
                <a:ext cx="29" cy="132"/>
              </a:xfrm>
              <a:custGeom>
                <a:avLst/>
                <a:gdLst>
                  <a:gd name="T0" fmla="*/ 11 w 11"/>
                  <a:gd name="T1" fmla="*/ 49 h 49"/>
                  <a:gd name="T2" fmla="*/ 11 w 11"/>
                  <a:gd name="T3" fmla="*/ 49 h 49"/>
                  <a:gd name="T4" fmla="*/ 0 w 11"/>
                  <a:gd name="T5" fmla="*/ 0 h 49"/>
                  <a:gd name="T6" fmla="*/ 0 w 11"/>
                  <a:gd name="T7" fmla="*/ 0 h 49"/>
                  <a:gd name="T8" fmla="*/ 0 w 11"/>
                  <a:gd name="T9" fmla="*/ 0 h 49"/>
                  <a:gd name="T10" fmla="*/ 11 w 11"/>
                  <a:gd name="T11" fmla="*/ 49 h 49"/>
                  <a:gd name="T12" fmla="*/ 11 w 11"/>
                  <a:gd name="T13" fmla="*/ 49 h 49"/>
                  <a:gd name="T14" fmla="*/ 11 w 11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9">
                    <a:moveTo>
                      <a:pt x="11" y="49"/>
                    </a:moveTo>
                    <a:cubicBezTo>
                      <a:pt x="11" y="49"/>
                      <a:pt x="11" y="49"/>
                      <a:pt x="11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29" name="Freeform 37759"/>
              <p:cNvSpPr>
                <a:spLocks/>
              </p:cNvSpPr>
              <p:nvPr/>
            </p:nvSpPr>
            <p:spPr bwMode="auto">
              <a:xfrm>
                <a:off x="4417" y="1884"/>
                <a:ext cx="96" cy="22"/>
              </a:xfrm>
              <a:custGeom>
                <a:avLst/>
                <a:gdLst>
                  <a:gd name="T0" fmla="*/ 0 w 36"/>
                  <a:gd name="T1" fmla="*/ 8 h 8"/>
                  <a:gd name="T2" fmla="*/ 0 w 36"/>
                  <a:gd name="T3" fmla="*/ 7 h 8"/>
                  <a:gd name="T4" fmla="*/ 0 w 36"/>
                  <a:gd name="T5" fmla="*/ 7 h 8"/>
                  <a:gd name="T6" fmla="*/ 35 w 36"/>
                  <a:gd name="T7" fmla="*/ 0 h 8"/>
                  <a:gd name="T8" fmla="*/ 36 w 36"/>
                  <a:gd name="T9" fmla="*/ 0 h 8"/>
                  <a:gd name="T10" fmla="*/ 35 w 36"/>
                  <a:gd name="T11" fmla="*/ 1 h 8"/>
                  <a:gd name="T12" fmla="*/ 0 w 36"/>
                  <a:gd name="T13" fmla="*/ 8 h 8"/>
                  <a:gd name="T14" fmla="*/ 0 w 36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8">
                    <a:moveTo>
                      <a:pt x="0" y="8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1"/>
                      <a:pt x="35" y="1"/>
                      <a:pt x="3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0" name="Freeform 37760"/>
              <p:cNvSpPr>
                <a:spLocks/>
              </p:cNvSpPr>
              <p:nvPr/>
            </p:nvSpPr>
            <p:spPr bwMode="auto">
              <a:xfrm>
                <a:off x="4511" y="1884"/>
                <a:ext cx="51" cy="143"/>
              </a:xfrm>
              <a:custGeom>
                <a:avLst/>
                <a:gdLst>
                  <a:gd name="T0" fmla="*/ 18 w 19"/>
                  <a:gd name="T1" fmla="*/ 53 h 53"/>
                  <a:gd name="T2" fmla="*/ 18 w 19"/>
                  <a:gd name="T3" fmla="*/ 52 h 53"/>
                  <a:gd name="T4" fmla="*/ 0 w 19"/>
                  <a:gd name="T5" fmla="*/ 1 h 53"/>
                  <a:gd name="T6" fmla="*/ 0 w 19"/>
                  <a:gd name="T7" fmla="*/ 0 h 53"/>
                  <a:gd name="T8" fmla="*/ 1 w 19"/>
                  <a:gd name="T9" fmla="*/ 0 h 53"/>
                  <a:gd name="T10" fmla="*/ 18 w 19"/>
                  <a:gd name="T11" fmla="*/ 52 h 53"/>
                  <a:gd name="T12" fmla="*/ 18 w 19"/>
                  <a:gd name="T13" fmla="*/ 53 h 53"/>
                  <a:gd name="T14" fmla="*/ 18 w 19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3">
                    <a:moveTo>
                      <a:pt x="18" y="53"/>
                    </a:moveTo>
                    <a:cubicBezTo>
                      <a:pt x="18" y="53"/>
                      <a:pt x="18" y="52"/>
                      <a:pt x="18" y="5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9" y="52"/>
                      <a:pt x="18" y="52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1" name="Freeform 37761"/>
              <p:cNvSpPr>
                <a:spLocks/>
              </p:cNvSpPr>
              <p:nvPr/>
            </p:nvSpPr>
            <p:spPr bwMode="auto">
              <a:xfrm>
                <a:off x="4457" y="2024"/>
                <a:ext cx="105" cy="32"/>
              </a:xfrm>
              <a:custGeom>
                <a:avLst/>
                <a:gdLst>
                  <a:gd name="T0" fmla="*/ 1 w 39"/>
                  <a:gd name="T1" fmla="*/ 12 h 12"/>
                  <a:gd name="T2" fmla="*/ 0 w 39"/>
                  <a:gd name="T3" fmla="*/ 12 h 12"/>
                  <a:gd name="T4" fmla="*/ 1 w 39"/>
                  <a:gd name="T5" fmla="*/ 11 h 12"/>
                  <a:gd name="T6" fmla="*/ 38 w 39"/>
                  <a:gd name="T7" fmla="*/ 0 h 12"/>
                  <a:gd name="T8" fmla="*/ 38 w 39"/>
                  <a:gd name="T9" fmla="*/ 0 h 12"/>
                  <a:gd name="T10" fmla="*/ 38 w 39"/>
                  <a:gd name="T11" fmla="*/ 1 h 12"/>
                  <a:gd name="T12" fmla="*/ 1 w 39"/>
                  <a:gd name="T13" fmla="*/ 12 h 12"/>
                  <a:gd name="T14" fmla="*/ 1 w 39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2">
                    <a:moveTo>
                      <a:pt x="1" y="12"/>
                    </a:moveTo>
                    <a:cubicBezTo>
                      <a:pt x="1" y="12"/>
                      <a:pt x="1" y="12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2" name="Freeform 37762"/>
              <p:cNvSpPr>
                <a:spLocks/>
              </p:cNvSpPr>
              <p:nvPr/>
            </p:nvSpPr>
            <p:spPr bwMode="auto">
              <a:xfrm>
                <a:off x="4457" y="1900"/>
                <a:ext cx="32" cy="156"/>
              </a:xfrm>
              <a:custGeom>
                <a:avLst/>
                <a:gdLst>
                  <a:gd name="T0" fmla="*/ 1 w 12"/>
                  <a:gd name="T1" fmla="*/ 58 h 58"/>
                  <a:gd name="T2" fmla="*/ 1 w 12"/>
                  <a:gd name="T3" fmla="*/ 58 h 58"/>
                  <a:gd name="T4" fmla="*/ 0 w 12"/>
                  <a:gd name="T5" fmla="*/ 58 h 58"/>
                  <a:gd name="T6" fmla="*/ 12 w 12"/>
                  <a:gd name="T7" fmla="*/ 1 h 58"/>
                  <a:gd name="T8" fmla="*/ 12 w 12"/>
                  <a:gd name="T9" fmla="*/ 0 h 58"/>
                  <a:gd name="T10" fmla="*/ 12 w 12"/>
                  <a:gd name="T11" fmla="*/ 1 h 58"/>
                  <a:gd name="T12" fmla="*/ 1 w 12"/>
                  <a:gd name="T13" fmla="*/ 58 h 58"/>
                  <a:gd name="T14" fmla="*/ 1 w 12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8">
                    <a:moveTo>
                      <a:pt x="1" y="58"/>
                    </a:move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0" y="58"/>
                      <a:pt x="0" y="5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3" name="Freeform 37763"/>
              <p:cNvSpPr>
                <a:spLocks/>
              </p:cNvSpPr>
              <p:nvPr/>
            </p:nvSpPr>
            <p:spPr bwMode="auto">
              <a:xfrm>
                <a:off x="4452" y="1879"/>
                <a:ext cx="37" cy="24"/>
              </a:xfrm>
              <a:custGeom>
                <a:avLst/>
                <a:gdLst>
                  <a:gd name="T0" fmla="*/ 14 w 14"/>
                  <a:gd name="T1" fmla="*/ 9 h 9"/>
                  <a:gd name="T2" fmla="*/ 14 w 14"/>
                  <a:gd name="T3" fmla="*/ 9 h 9"/>
                  <a:gd name="T4" fmla="*/ 0 w 14"/>
                  <a:gd name="T5" fmla="*/ 0 h 9"/>
                  <a:gd name="T6" fmla="*/ 0 w 14"/>
                  <a:gd name="T7" fmla="*/ 0 h 9"/>
                  <a:gd name="T8" fmla="*/ 0 w 14"/>
                  <a:gd name="T9" fmla="*/ 0 h 9"/>
                  <a:gd name="T10" fmla="*/ 14 w 14"/>
                  <a:gd name="T11" fmla="*/ 9 h 9"/>
                  <a:gd name="T12" fmla="*/ 14 w 14"/>
                  <a:gd name="T13" fmla="*/ 9 h 9"/>
                  <a:gd name="T14" fmla="*/ 14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4" name="Freeform 37764"/>
              <p:cNvSpPr>
                <a:spLocks/>
              </p:cNvSpPr>
              <p:nvPr/>
            </p:nvSpPr>
            <p:spPr bwMode="auto">
              <a:xfrm>
                <a:off x="4452" y="1879"/>
                <a:ext cx="51" cy="140"/>
              </a:xfrm>
              <a:custGeom>
                <a:avLst/>
                <a:gdLst>
                  <a:gd name="T0" fmla="*/ 19 w 19"/>
                  <a:gd name="T1" fmla="*/ 52 h 52"/>
                  <a:gd name="T2" fmla="*/ 19 w 19"/>
                  <a:gd name="T3" fmla="*/ 51 h 52"/>
                  <a:gd name="T4" fmla="*/ 0 w 19"/>
                  <a:gd name="T5" fmla="*/ 0 h 52"/>
                  <a:gd name="T6" fmla="*/ 0 w 19"/>
                  <a:gd name="T7" fmla="*/ 0 h 52"/>
                  <a:gd name="T8" fmla="*/ 0 w 19"/>
                  <a:gd name="T9" fmla="*/ 0 h 52"/>
                  <a:gd name="T10" fmla="*/ 19 w 19"/>
                  <a:gd name="T11" fmla="*/ 51 h 52"/>
                  <a:gd name="T12" fmla="*/ 19 w 19"/>
                  <a:gd name="T13" fmla="*/ 52 h 52"/>
                  <a:gd name="T14" fmla="*/ 19 w 19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2">
                    <a:moveTo>
                      <a:pt x="19" y="52"/>
                    </a:moveTo>
                    <a:cubicBezTo>
                      <a:pt x="19" y="52"/>
                      <a:pt x="19" y="51"/>
                      <a:pt x="19" y="5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5" name="Freeform 37765"/>
              <p:cNvSpPr>
                <a:spLocks/>
              </p:cNvSpPr>
              <p:nvPr/>
            </p:nvSpPr>
            <p:spPr bwMode="auto">
              <a:xfrm>
                <a:off x="4489" y="1900"/>
                <a:ext cx="14" cy="119"/>
              </a:xfrm>
              <a:custGeom>
                <a:avLst/>
                <a:gdLst>
                  <a:gd name="T0" fmla="*/ 5 w 5"/>
                  <a:gd name="T1" fmla="*/ 44 h 44"/>
                  <a:gd name="T2" fmla="*/ 5 w 5"/>
                  <a:gd name="T3" fmla="*/ 43 h 44"/>
                  <a:gd name="T4" fmla="*/ 0 w 5"/>
                  <a:gd name="T5" fmla="*/ 1 h 44"/>
                  <a:gd name="T6" fmla="*/ 0 w 5"/>
                  <a:gd name="T7" fmla="*/ 0 h 44"/>
                  <a:gd name="T8" fmla="*/ 0 w 5"/>
                  <a:gd name="T9" fmla="*/ 1 h 44"/>
                  <a:gd name="T10" fmla="*/ 5 w 5"/>
                  <a:gd name="T11" fmla="*/ 43 h 44"/>
                  <a:gd name="T12" fmla="*/ 5 w 5"/>
                  <a:gd name="T13" fmla="*/ 44 h 44"/>
                  <a:gd name="T14" fmla="*/ 5 w 5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4">
                    <a:moveTo>
                      <a:pt x="5" y="44"/>
                    </a:moveTo>
                    <a:cubicBezTo>
                      <a:pt x="5" y="44"/>
                      <a:pt x="5" y="43"/>
                      <a:pt x="5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6" name="Freeform 37766"/>
              <p:cNvSpPr>
                <a:spLocks/>
              </p:cNvSpPr>
              <p:nvPr/>
            </p:nvSpPr>
            <p:spPr bwMode="auto">
              <a:xfrm>
                <a:off x="4382" y="1900"/>
                <a:ext cx="107" cy="100"/>
              </a:xfrm>
              <a:custGeom>
                <a:avLst/>
                <a:gdLst>
                  <a:gd name="T0" fmla="*/ 1 w 40"/>
                  <a:gd name="T1" fmla="*/ 37 h 37"/>
                  <a:gd name="T2" fmla="*/ 0 w 40"/>
                  <a:gd name="T3" fmla="*/ 37 h 37"/>
                  <a:gd name="T4" fmla="*/ 0 w 40"/>
                  <a:gd name="T5" fmla="*/ 37 h 37"/>
                  <a:gd name="T6" fmla="*/ 40 w 40"/>
                  <a:gd name="T7" fmla="*/ 1 h 37"/>
                  <a:gd name="T8" fmla="*/ 40 w 40"/>
                  <a:gd name="T9" fmla="*/ 1 h 37"/>
                  <a:gd name="T10" fmla="*/ 40 w 40"/>
                  <a:gd name="T11" fmla="*/ 1 h 37"/>
                  <a:gd name="T12" fmla="*/ 1 w 40"/>
                  <a:gd name="T13" fmla="*/ 37 h 37"/>
                  <a:gd name="T14" fmla="*/ 1 w 4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7">
                    <a:moveTo>
                      <a:pt x="1" y="37"/>
                    </a:moveTo>
                    <a:cubicBezTo>
                      <a:pt x="1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7" name="Freeform 37767"/>
              <p:cNvSpPr>
                <a:spLocks/>
              </p:cNvSpPr>
              <p:nvPr/>
            </p:nvSpPr>
            <p:spPr bwMode="auto">
              <a:xfrm>
                <a:off x="4331" y="1863"/>
                <a:ext cx="54" cy="137"/>
              </a:xfrm>
              <a:custGeom>
                <a:avLst/>
                <a:gdLst>
                  <a:gd name="T0" fmla="*/ 20 w 20"/>
                  <a:gd name="T1" fmla="*/ 51 h 51"/>
                  <a:gd name="T2" fmla="*/ 19 w 20"/>
                  <a:gd name="T3" fmla="*/ 51 h 51"/>
                  <a:gd name="T4" fmla="*/ 0 w 20"/>
                  <a:gd name="T5" fmla="*/ 1 h 51"/>
                  <a:gd name="T6" fmla="*/ 0 w 20"/>
                  <a:gd name="T7" fmla="*/ 1 h 51"/>
                  <a:gd name="T8" fmla="*/ 1 w 20"/>
                  <a:gd name="T9" fmla="*/ 1 h 51"/>
                  <a:gd name="T10" fmla="*/ 20 w 20"/>
                  <a:gd name="T11" fmla="*/ 51 h 51"/>
                  <a:gd name="T12" fmla="*/ 20 w 20"/>
                  <a:gd name="T13" fmla="*/ 51 h 51"/>
                  <a:gd name="T14" fmla="*/ 20 w 20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51">
                    <a:moveTo>
                      <a:pt x="20" y="51"/>
                    </a:moveTo>
                    <a:cubicBezTo>
                      <a:pt x="20" y="51"/>
                      <a:pt x="19" y="51"/>
                      <a:pt x="19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8" name="Freeform 37768"/>
              <p:cNvSpPr>
                <a:spLocks/>
              </p:cNvSpPr>
              <p:nvPr/>
            </p:nvSpPr>
            <p:spPr bwMode="auto">
              <a:xfrm>
                <a:off x="4331" y="1863"/>
                <a:ext cx="41" cy="150"/>
              </a:xfrm>
              <a:custGeom>
                <a:avLst/>
                <a:gdLst>
                  <a:gd name="T0" fmla="*/ 14 w 15"/>
                  <a:gd name="T1" fmla="*/ 56 h 56"/>
                  <a:gd name="T2" fmla="*/ 14 w 15"/>
                  <a:gd name="T3" fmla="*/ 56 h 56"/>
                  <a:gd name="T4" fmla="*/ 0 w 15"/>
                  <a:gd name="T5" fmla="*/ 1 h 56"/>
                  <a:gd name="T6" fmla="*/ 0 w 15"/>
                  <a:gd name="T7" fmla="*/ 1 h 56"/>
                  <a:gd name="T8" fmla="*/ 1 w 15"/>
                  <a:gd name="T9" fmla="*/ 1 h 56"/>
                  <a:gd name="T10" fmla="*/ 15 w 15"/>
                  <a:gd name="T11" fmla="*/ 55 h 56"/>
                  <a:gd name="T12" fmla="*/ 14 w 15"/>
                  <a:gd name="T13" fmla="*/ 56 h 56"/>
                  <a:gd name="T14" fmla="*/ 14 w 15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6">
                    <a:moveTo>
                      <a:pt x="14" y="56"/>
                    </a:moveTo>
                    <a:cubicBezTo>
                      <a:pt x="14" y="56"/>
                      <a:pt x="14" y="56"/>
                      <a:pt x="14" y="5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39" name="Freeform 37769"/>
              <p:cNvSpPr>
                <a:spLocks/>
              </p:cNvSpPr>
              <p:nvPr/>
            </p:nvSpPr>
            <p:spPr bwMode="auto">
              <a:xfrm>
                <a:off x="4272" y="1906"/>
                <a:ext cx="100" cy="107"/>
              </a:xfrm>
              <a:custGeom>
                <a:avLst/>
                <a:gdLst>
                  <a:gd name="T0" fmla="*/ 36 w 37"/>
                  <a:gd name="T1" fmla="*/ 40 h 40"/>
                  <a:gd name="T2" fmla="*/ 36 w 37"/>
                  <a:gd name="T3" fmla="*/ 40 h 40"/>
                  <a:gd name="T4" fmla="*/ 0 w 37"/>
                  <a:gd name="T5" fmla="*/ 1 h 40"/>
                  <a:gd name="T6" fmla="*/ 0 w 37"/>
                  <a:gd name="T7" fmla="*/ 0 h 40"/>
                  <a:gd name="T8" fmla="*/ 1 w 37"/>
                  <a:gd name="T9" fmla="*/ 0 h 40"/>
                  <a:gd name="T10" fmla="*/ 36 w 37"/>
                  <a:gd name="T11" fmla="*/ 39 h 40"/>
                  <a:gd name="T12" fmla="*/ 36 w 37"/>
                  <a:gd name="T13" fmla="*/ 40 h 40"/>
                  <a:gd name="T14" fmla="*/ 36 w 37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0"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0" name="Freeform 37770"/>
              <p:cNvSpPr>
                <a:spLocks/>
              </p:cNvSpPr>
              <p:nvPr/>
            </p:nvSpPr>
            <p:spPr bwMode="auto">
              <a:xfrm>
                <a:off x="4262" y="2011"/>
                <a:ext cx="110" cy="32"/>
              </a:xfrm>
              <a:custGeom>
                <a:avLst/>
                <a:gdLst>
                  <a:gd name="T0" fmla="*/ 0 w 41"/>
                  <a:gd name="T1" fmla="*/ 12 h 12"/>
                  <a:gd name="T2" fmla="*/ 0 w 41"/>
                  <a:gd name="T3" fmla="*/ 11 h 12"/>
                  <a:gd name="T4" fmla="*/ 0 w 41"/>
                  <a:gd name="T5" fmla="*/ 11 h 12"/>
                  <a:gd name="T6" fmla="*/ 40 w 41"/>
                  <a:gd name="T7" fmla="*/ 0 h 12"/>
                  <a:gd name="T8" fmla="*/ 41 w 41"/>
                  <a:gd name="T9" fmla="*/ 0 h 12"/>
                  <a:gd name="T10" fmla="*/ 40 w 41"/>
                  <a:gd name="T11" fmla="*/ 1 h 12"/>
                  <a:gd name="T12" fmla="*/ 0 w 41"/>
                  <a:gd name="T13" fmla="*/ 12 h 12"/>
                  <a:gd name="T14" fmla="*/ 0 w 4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2">
                    <a:moveTo>
                      <a:pt x="0" y="12"/>
                    </a:move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1" name="Freeform 37771"/>
              <p:cNvSpPr>
                <a:spLocks/>
              </p:cNvSpPr>
              <p:nvPr/>
            </p:nvSpPr>
            <p:spPr bwMode="auto">
              <a:xfrm>
                <a:off x="4369" y="1986"/>
                <a:ext cx="136" cy="27"/>
              </a:xfrm>
              <a:custGeom>
                <a:avLst/>
                <a:gdLst>
                  <a:gd name="T0" fmla="*/ 0 w 51"/>
                  <a:gd name="T1" fmla="*/ 10 h 10"/>
                  <a:gd name="T2" fmla="*/ 0 w 51"/>
                  <a:gd name="T3" fmla="*/ 10 h 10"/>
                  <a:gd name="T4" fmla="*/ 0 w 51"/>
                  <a:gd name="T5" fmla="*/ 9 h 10"/>
                  <a:gd name="T6" fmla="*/ 51 w 51"/>
                  <a:gd name="T7" fmla="*/ 0 h 10"/>
                  <a:gd name="T8" fmla="*/ 51 w 51"/>
                  <a:gd name="T9" fmla="*/ 0 h 10"/>
                  <a:gd name="T10" fmla="*/ 51 w 51"/>
                  <a:gd name="T11" fmla="*/ 0 h 10"/>
                  <a:gd name="T12" fmla="*/ 0 w 51"/>
                  <a:gd name="T13" fmla="*/ 10 h 10"/>
                  <a:gd name="T14" fmla="*/ 0 w 51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2" name="Freeform 37772"/>
              <p:cNvSpPr>
                <a:spLocks/>
              </p:cNvSpPr>
              <p:nvPr/>
            </p:nvSpPr>
            <p:spPr bwMode="auto">
              <a:xfrm>
                <a:off x="4489" y="1900"/>
                <a:ext cx="16" cy="86"/>
              </a:xfrm>
              <a:custGeom>
                <a:avLst/>
                <a:gdLst>
                  <a:gd name="T0" fmla="*/ 6 w 6"/>
                  <a:gd name="T1" fmla="*/ 32 h 32"/>
                  <a:gd name="T2" fmla="*/ 5 w 6"/>
                  <a:gd name="T3" fmla="*/ 32 h 32"/>
                  <a:gd name="T4" fmla="*/ 0 w 6"/>
                  <a:gd name="T5" fmla="*/ 1 h 32"/>
                  <a:gd name="T6" fmla="*/ 0 w 6"/>
                  <a:gd name="T7" fmla="*/ 0 h 32"/>
                  <a:gd name="T8" fmla="*/ 0 w 6"/>
                  <a:gd name="T9" fmla="*/ 1 h 32"/>
                  <a:gd name="T10" fmla="*/ 6 w 6"/>
                  <a:gd name="T11" fmla="*/ 32 h 32"/>
                  <a:gd name="T12" fmla="*/ 6 w 6"/>
                  <a:gd name="T13" fmla="*/ 32 h 32"/>
                  <a:gd name="T14" fmla="*/ 6 w 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2">
                    <a:moveTo>
                      <a:pt x="6" y="32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3" name="Freeform 37773"/>
              <p:cNvSpPr>
                <a:spLocks/>
              </p:cNvSpPr>
              <p:nvPr/>
            </p:nvSpPr>
            <p:spPr bwMode="auto">
              <a:xfrm>
                <a:off x="4393" y="1900"/>
                <a:ext cx="96" cy="25"/>
              </a:xfrm>
              <a:custGeom>
                <a:avLst/>
                <a:gdLst>
                  <a:gd name="T0" fmla="*/ 0 w 36"/>
                  <a:gd name="T1" fmla="*/ 9 h 9"/>
                  <a:gd name="T2" fmla="*/ 0 w 36"/>
                  <a:gd name="T3" fmla="*/ 8 h 9"/>
                  <a:gd name="T4" fmla="*/ 0 w 36"/>
                  <a:gd name="T5" fmla="*/ 8 h 9"/>
                  <a:gd name="T6" fmla="*/ 36 w 36"/>
                  <a:gd name="T7" fmla="*/ 0 h 9"/>
                  <a:gd name="T8" fmla="*/ 36 w 36"/>
                  <a:gd name="T9" fmla="*/ 1 h 9"/>
                  <a:gd name="T10" fmla="*/ 36 w 36"/>
                  <a:gd name="T11" fmla="*/ 1 h 9"/>
                  <a:gd name="T12" fmla="*/ 0 w 36"/>
                  <a:gd name="T13" fmla="*/ 8 h 9"/>
                  <a:gd name="T14" fmla="*/ 0 w 36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4" name="Freeform 37774"/>
              <p:cNvSpPr>
                <a:spLocks/>
              </p:cNvSpPr>
              <p:nvPr/>
            </p:nvSpPr>
            <p:spPr bwMode="auto">
              <a:xfrm>
                <a:off x="4489" y="1900"/>
                <a:ext cx="73" cy="127"/>
              </a:xfrm>
              <a:custGeom>
                <a:avLst/>
                <a:gdLst>
                  <a:gd name="T0" fmla="*/ 26 w 27"/>
                  <a:gd name="T1" fmla="*/ 47 h 47"/>
                  <a:gd name="T2" fmla="*/ 26 w 27"/>
                  <a:gd name="T3" fmla="*/ 46 h 47"/>
                  <a:gd name="T4" fmla="*/ 0 w 27"/>
                  <a:gd name="T5" fmla="*/ 1 h 47"/>
                  <a:gd name="T6" fmla="*/ 0 w 27"/>
                  <a:gd name="T7" fmla="*/ 1 h 47"/>
                  <a:gd name="T8" fmla="*/ 0 w 27"/>
                  <a:gd name="T9" fmla="*/ 1 h 47"/>
                  <a:gd name="T10" fmla="*/ 26 w 27"/>
                  <a:gd name="T11" fmla="*/ 46 h 47"/>
                  <a:gd name="T12" fmla="*/ 26 w 27"/>
                  <a:gd name="T13" fmla="*/ 47 h 47"/>
                  <a:gd name="T14" fmla="*/ 26 w 27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7">
                    <a:moveTo>
                      <a:pt x="26" y="47"/>
                    </a:moveTo>
                    <a:cubicBezTo>
                      <a:pt x="26" y="47"/>
                      <a:pt x="26" y="46"/>
                      <a:pt x="26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6" y="46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5" name="Freeform 37775"/>
              <p:cNvSpPr>
                <a:spLocks/>
              </p:cNvSpPr>
              <p:nvPr/>
            </p:nvSpPr>
            <p:spPr bwMode="auto">
              <a:xfrm>
                <a:off x="4452" y="1879"/>
                <a:ext cx="110" cy="148"/>
              </a:xfrm>
              <a:custGeom>
                <a:avLst/>
                <a:gdLst>
                  <a:gd name="T0" fmla="*/ 40 w 41"/>
                  <a:gd name="T1" fmla="*/ 55 h 55"/>
                  <a:gd name="T2" fmla="*/ 40 w 41"/>
                  <a:gd name="T3" fmla="*/ 54 h 55"/>
                  <a:gd name="T4" fmla="*/ 0 w 41"/>
                  <a:gd name="T5" fmla="*/ 0 h 55"/>
                  <a:gd name="T6" fmla="*/ 0 w 41"/>
                  <a:gd name="T7" fmla="*/ 0 h 55"/>
                  <a:gd name="T8" fmla="*/ 0 w 41"/>
                  <a:gd name="T9" fmla="*/ 0 h 55"/>
                  <a:gd name="T10" fmla="*/ 40 w 41"/>
                  <a:gd name="T11" fmla="*/ 54 h 55"/>
                  <a:gd name="T12" fmla="*/ 40 w 41"/>
                  <a:gd name="T13" fmla="*/ 54 h 55"/>
                  <a:gd name="T14" fmla="*/ 40 w 41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5">
                    <a:moveTo>
                      <a:pt x="40" y="55"/>
                    </a:moveTo>
                    <a:cubicBezTo>
                      <a:pt x="40" y="55"/>
                      <a:pt x="40" y="54"/>
                      <a:pt x="40" y="5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1" y="54"/>
                      <a:pt x="40" y="54"/>
                      <a:pt x="40" y="54"/>
                    </a:cubicBezTo>
                    <a:cubicBezTo>
                      <a:pt x="40" y="55"/>
                      <a:pt x="40" y="55"/>
                      <a:pt x="40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6" name="Freeform 37776"/>
              <p:cNvSpPr>
                <a:spLocks/>
              </p:cNvSpPr>
              <p:nvPr/>
            </p:nvSpPr>
            <p:spPr bwMode="auto">
              <a:xfrm>
                <a:off x="4331" y="1879"/>
                <a:ext cx="121" cy="116"/>
              </a:xfrm>
              <a:custGeom>
                <a:avLst/>
                <a:gdLst>
                  <a:gd name="T0" fmla="*/ 0 w 45"/>
                  <a:gd name="T1" fmla="*/ 43 h 43"/>
                  <a:gd name="T2" fmla="*/ 0 w 45"/>
                  <a:gd name="T3" fmla="*/ 43 h 43"/>
                  <a:gd name="T4" fmla="*/ 0 w 45"/>
                  <a:gd name="T5" fmla="*/ 42 h 43"/>
                  <a:gd name="T6" fmla="*/ 45 w 45"/>
                  <a:gd name="T7" fmla="*/ 0 h 43"/>
                  <a:gd name="T8" fmla="*/ 45 w 45"/>
                  <a:gd name="T9" fmla="*/ 0 h 43"/>
                  <a:gd name="T10" fmla="*/ 45 w 45"/>
                  <a:gd name="T11" fmla="*/ 0 h 43"/>
                  <a:gd name="T12" fmla="*/ 0 w 45"/>
                  <a:gd name="T13" fmla="*/ 43 h 43"/>
                  <a:gd name="T14" fmla="*/ 0 w 45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3">
                    <a:moveTo>
                      <a:pt x="0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7" name="Freeform 37777"/>
              <p:cNvSpPr>
                <a:spLocks/>
              </p:cNvSpPr>
              <p:nvPr/>
            </p:nvSpPr>
            <p:spPr bwMode="auto">
              <a:xfrm>
                <a:off x="4331" y="1863"/>
                <a:ext cx="32" cy="113"/>
              </a:xfrm>
              <a:custGeom>
                <a:avLst/>
                <a:gdLst>
                  <a:gd name="T0" fmla="*/ 12 w 12"/>
                  <a:gd name="T1" fmla="*/ 42 h 42"/>
                  <a:gd name="T2" fmla="*/ 12 w 12"/>
                  <a:gd name="T3" fmla="*/ 41 h 42"/>
                  <a:gd name="T4" fmla="*/ 0 w 12"/>
                  <a:gd name="T5" fmla="*/ 1 h 42"/>
                  <a:gd name="T6" fmla="*/ 0 w 12"/>
                  <a:gd name="T7" fmla="*/ 1 h 42"/>
                  <a:gd name="T8" fmla="*/ 1 w 12"/>
                  <a:gd name="T9" fmla="*/ 1 h 42"/>
                  <a:gd name="T10" fmla="*/ 12 w 12"/>
                  <a:gd name="T11" fmla="*/ 41 h 42"/>
                  <a:gd name="T12" fmla="*/ 12 w 12"/>
                  <a:gd name="T13" fmla="*/ 42 h 42"/>
                  <a:gd name="T14" fmla="*/ 12 w 12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2">
                    <a:moveTo>
                      <a:pt x="12" y="42"/>
                    </a:moveTo>
                    <a:cubicBezTo>
                      <a:pt x="12" y="42"/>
                      <a:pt x="12" y="41"/>
                      <a:pt x="12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8" name="Freeform 37778"/>
              <p:cNvSpPr>
                <a:spLocks/>
              </p:cNvSpPr>
              <p:nvPr/>
            </p:nvSpPr>
            <p:spPr bwMode="auto">
              <a:xfrm>
                <a:off x="4363" y="1973"/>
                <a:ext cx="9" cy="40"/>
              </a:xfrm>
              <a:custGeom>
                <a:avLst/>
                <a:gdLst>
                  <a:gd name="T0" fmla="*/ 2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4 h 15"/>
                  <a:gd name="T12" fmla="*/ 2 w 3"/>
                  <a:gd name="T13" fmla="*/ 15 h 15"/>
                  <a:gd name="T14" fmla="*/ 2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2" y="15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49" name="Freeform 37779"/>
              <p:cNvSpPr>
                <a:spLocks/>
              </p:cNvSpPr>
              <p:nvPr/>
            </p:nvSpPr>
            <p:spPr bwMode="auto">
              <a:xfrm>
                <a:off x="4369" y="2011"/>
                <a:ext cx="134" cy="8"/>
              </a:xfrm>
              <a:custGeom>
                <a:avLst/>
                <a:gdLst>
                  <a:gd name="T0" fmla="*/ 50 w 50"/>
                  <a:gd name="T1" fmla="*/ 3 h 3"/>
                  <a:gd name="T2" fmla="*/ 50 w 50"/>
                  <a:gd name="T3" fmla="*/ 3 h 3"/>
                  <a:gd name="T4" fmla="*/ 0 w 50"/>
                  <a:gd name="T5" fmla="*/ 1 h 3"/>
                  <a:gd name="T6" fmla="*/ 0 w 50"/>
                  <a:gd name="T7" fmla="*/ 0 h 3"/>
                  <a:gd name="T8" fmla="*/ 0 w 50"/>
                  <a:gd name="T9" fmla="*/ 0 h 3"/>
                  <a:gd name="T10" fmla="*/ 50 w 50"/>
                  <a:gd name="T11" fmla="*/ 2 h 3"/>
                  <a:gd name="T12" fmla="*/ 50 w 50"/>
                  <a:gd name="T13" fmla="*/ 2 h 3"/>
                  <a:gd name="T14" fmla="*/ 50 w 5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">
                    <a:moveTo>
                      <a:pt x="50" y="3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3"/>
                      <a:pt x="5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0" name="Freeform 37780"/>
              <p:cNvSpPr>
                <a:spLocks/>
              </p:cNvSpPr>
              <p:nvPr/>
            </p:nvSpPr>
            <p:spPr bwMode="auto">
              <a:xfrm>
                <a:off x="4446" y="1954"/>
                <a:ext cx="207" cy="81"/>
              </a:xfrm>
              <a:custGeom>
                <a:avLst/>
                <a:gdLst>
                  <a:gd name="T0" fmla="*/ 0 w 77"/>
                  <a:gd name="T1" fmla="*/ 30 h 30"/>
                  <a:gd name="T2" fmla="*/ 0 w 77"/>
                  <a:gd name="T3" fmla="*/ 30 h 30"/>
                  <a:gd name="T4" fmla="*/ 0 w 77"/>
                  <a:gd name="T5" fmla="*/ 30 h 30"/>
                  <a:gd name="T6" fmla="*/ 77 w 77"/>
                  <a:gd name="T7" fmla="*/ 0 h 30"/>
                  <a:gd name="T8" fmla="*/ 77 w 77"/>
                  <a:gd name="T9" fmla="*/ 1 h 30"/>
                  <a:gd name="T10" fmla="*/ 77 w 77"/>
                  <a:gd name="T11" fmla="*/ 1 h 30"/>
                  <a:gd name="T12" fmla="*/ 0 w 77"/>
                  <a:gd name="T13" fmla="*/ 30 h 30"/>
                  <a:gd name="T14" fmla="*/ 0 w 7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1" name="Freeform 37781"/>
              <p:cNvSpPr>
                <a:spLocks/>
              </p:cNvSpPr>
              <p:nvPr/>
            </p:nvSpPr>
            <p:spPr bwMode="auto">
              <a:xfrm>
                <a:off x="4382" y="1986"/>
                <a:ext cx="123" cy="14"/>
              </a:xfrm>
              <a:custGeom>
                <a:avLst/>
                <a:gdLst>
                  <a:gd name="T0" fmla="*/ 1 w 46"/>
                  <a:gd name="T1" fmla="*/ 5 h 5"/>
                  <a:gd name="T2" fmla="*/ 0 w 46"/>
                  <a:gd name="T3" fmla="*/ 5 h 5"/>
                  <a:gd name="T4" fmla="*/ 1 w 46"/>
                  <a:gd name="T5" fmla="*/ 5 h 5"/>
                  <a:gd name="T6" fmla="*/ 46 w 46"/>
                  <a:gd name="T7" fmla="*/ 0 h 5"/>
                  <a:gd name="T8" fmla="*/ 46 w 46"/>
                  <a:gd name="T9" fmla="*/ 0 h 5"/>
                  <a:gd name="T10" fmla="*/ 46 w 46"/>
                  <a:gd name="T11" fmla="*/ 0 h 5"/>
                  <a:gd name="T12" fmla="*/ 1 w 46"/>
                  <a:gd name="T13" fmla="*/ 5 h 5"/>
                  <a:gd name="T14" fmla="*/ 1 w 4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2" name="Freeform 37782"/>
              <p:cNvSpPr>
                <a:spLocks/>
              </p:cNvSpPr>
              <p:nvPr/>
            </p:nvSpPr>
            <p:spPr bwMode="auto">
              <a:xfrm>
                <a:off x="4503" y="1954"/>
                <a:ext cx="80" cy="32"/>
              </a:xfrm>
              <a:custGeom>
                <a:avLst/>
                <a:gdLst>
                  <a:gd name="T0" fmla="*/ 1 w 30"/>
                  <a:gd name="T1" fmla="*/ 12 h 12"/>
                  <a:gd name="T2" fmla="*/ 0 w 30"/>
                  <a:gd name="T3" fmla="*/ 12 h 12"/>
                  <a:gd name="T4" fmla="*/ 0 w 30"/>
                  <a:gd name="T5" fmla="*/ 12 h 12"/>
                  <a:gd name="T6" fmla="*/ 30 w 30"/>
                  <a:gd name="T7" fmla="*/ 0 h 12"/>
                  <a:gd name="T8" fmla="*/ 30 w 30"/>
                  <a:gd name="T9" fmla="*/ 0 h 12"/>
                  <a:gd name="T10" fmla="*/ 30 w 30"/>
                  <a:gd name="T11" fmla="*/ 1 h 12"/>
                  <a:gd name="T12" fmla="*/ 1 w 30"/>
                  <a:gd name="T13" fmla="*/ 12 h 12"/>
                  <a:gd name="T14" fmla="*/ 1 w 30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2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3" name="Freeform 37783"/>
              <p:cNvSpPr>
                <a:spLocks/>
              </p:cNvSpPr>
              <p:nvPr/>
            </p:nvSpPr>
            <p:spPr bwMode="auto">
              <a:xfrm>
                <a:off x="4455" y="1930"/>
                <a:ext cx="5" cy="126"/>
              </a:xfrm>
              <a:custGeom>
                <a:avLst/>
                <a:gdLst>
                  <a:gd name="T0" fmla="*/ 2 w 2"/>
                  <a:gd name="T1" fmla="*/ 47 h 47"/>
                  <a:gd name="T2" fmla="*/ 1 w 2"/>
                  <a:gd name="T3" fmla="*/ 47 h 47"/>
                  <a:gd name="T4" fmla="*/ 0 w 2"/>
                  <a:gd name="T5" fmla="*/ 0 h 47"/>
                  <a:gd name="T6" fmla="*/ 0 w 2"/>
                  <a:gd name="T7" fmla="*/ 0 h 47"/>
                  <a:gd name="T8" fmla="*/ 0 w 2"/>
                  <a:gd name="T9" fmla="*/ 0 h 47"/>
                  <a:gd name="T10" fmla="*/ 2 w 2"/>
                  <a:gd name="T11" fmla="*/ 47 h 47"/>
                  <a:gd name="T12" fmla="*/ 2 w 2"/>
                  <a:gd name="T13" fmla="*/ 47 h 47"/>
                  <a:gd name="T14" fmla="*/ 2 w 2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7">
                    <a:moveTo>
                      <a:pt x="2" y="47"/>
                    </a:moveTo>
                    <a:cubicBezTo>
                      <a:pt x="2" y="47"/>
                      <a:pt x="1" y="47"/>
                      <a:pt x="1" y="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4" name="Freeform 37784"/>
              <p:cNvSpPr>
                <a:spLocks/>
              </p:cNvSpPr>
              <p:nvPr/>
            </p:nvSpPr>
            <p:spPr bwMode="auto">
              <a:xfrm>
                <a:off x="4457" y="2054"/>
                <a:ext cx="48" cy="24"/>
              </a:xfrm>
              <a:custGeom>
                <a:avLst/>
                <a:gdLst>
                  <a:gd name="T0" fmla="*/ 18 w 18"/>
                  <a:gd name="T1" fmla="*/ 9 h 9"/>
                  <a:gd name="T2" fmla="*/ 18 w 18"/>
                  <a:gd name="T3" fmla="*/ 9 h 9"/>
                  <a:gd name="T4" fmla="*/ 1 w 18"/>
                  <a:gd name="T5" fmla="*/ 1 h 9"/>
                  <a:gd name="T6" fmla="*/ 0 w 18"/>
                  <a:gd name="T7" fmla="*/ 0 h 9"/>
                  <a:gd name="T8" fmla="*/ 1 w 18"/>
                  <a:gd name="T9" fmla="*/ 0 h 9"/>
                  <a:gd name="T10" fmla="*/ 18 w 18"/>
                  <a:gd name="T11" fmla="*/ 9 h 9"/>
                  <a:gd name="T12" fmla="*/ 18 w 18"/>
                  <a:gd name="T13" fmla="*/ 9 h 9"/>
                  <a:gd name="T14" fmla="*/ 18 w 1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5" name="Freeform 37785"/>
              <p:cNvSpPr>
                <a:spLocks/>
              </p:cNvSpPr>
              <p:nvPr/>
            </p:nvSpPr>
            <p:spPr bwMode="auto">
              <a:xfrm>
                <a:off x="4503" y="1946"/>
                <a:ext cx="75" cy="132"/>
              </a:xfrm>
              <a:custGeom>
                <a:avLst/>
                <a:gdLst>
                  <a:gd name="T0" fmla="*/ 1 w 28"/>
                  <a:gd name="T1" fmla="*/ 49 h 49"/>
                  <a:gd name="T2" fmla="*/ 1 w 28"/>
                  <a:gd name="T3" fmla="*/ 49 h 49"/>
                  <a:gd name="T4" fmla="*/ 1 w 28"/>
                  <a:gd name="T5" fmla="*/ 49 h 49"/>
                  <a:gd name="T6" fmla="*/ 28 w 28"/>
                  <a:gd name="T7" fmla="*/ 0 h 49"/>
                  <a:gd name="T8" fmla="*/ 28 w 28"/>
                  <a:gd name="T9" fmla="*/ 0 h 49"/>
                  <a:gd name="T10" fmla="*/ 28 w 28"/>
                  <a:gd name="T11" fmla="*/ 0 h 49"/>
                  <a:gd name="T12" fmla="*/ 1 w 28"/>
                  <a:gd name="T13" fmla="*/ 49 h 49"/>
                  <a:gd name="T14" fmla="*/ 1 w 28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9">
                    <a:moveTo>
                      <a:pt x="1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49"/>
                      <a:pt x="1" y="4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6" name="Freeform 37786"/>
              <p:cNvSpPr>
                <a:spLocks/>
              </p:cNvSpPr>
              <p:nvPr/>
            </p:nvSpPr>
            <p:spPr bwMode="auto">
              <a:xfrm>
                <a:off x="4489" y="1900"/>
                <a:ext cx="89" cy="46"/>
              </a:xfrm>
              <a:custGeom>
                <a:avLst/>
                <a:gdLst>
                  <a:gd name="T0" fmla="*/ 33 w 33"/>
                  <a:gd name="T1" fmla="*/ 17 h 17"/>
                  <a:gd name="T2" fmla="*/ 33 w 33"/>
                  <a:gd name="T3" fmla="*/ 17 h 17"/>
                  <a:gd name="T4" fmla="*/ 0 w 33"/>
                  <a:gd name="T5" fmla="*/ 1 h 17"/>
                  <a:gd name="T6" fmla="*/ 0 w 33"/>
                  <a:gd name="T7" fmla="*/ 1 h 17"/>
                  <a:gd name="T8" fmla="*/ 0 w 33"/>
                  <a:gd name="T9" fmla="*/ 1 h 17"/>
                  <a:gd name="T10" fmla="*/ 33 w 33"/>
                  <a:gd name="T11" fmla="*/ 17 h 17"/>
                  <a:gd name="T12" fmla="*/ 33 w 33"/>
                  <a:gd name="T13" fmla="*/ 17 h 17"/>
                  <a:gd name="T14" fmla="*/ 33 w 3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7">
                    <a:moveTo>
                      <a:pt x="33" y="17"/>
                    </a:moveTo>
                    <a:cubicBezTo>
                      <a:pt x="33" y="17"/>
                      <a:pt x="33" y="17"/>
                      <a:pt x="33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7" name="Freeform 37787"/>
              <p:cNvSpPr>
                <a:spLocks/>
              </p:cNvSpPr>
              <p:nvPr/>
            </p:nvSpPr>
            <p:spPr bwMode="auto">
              <a:xfrm>
                <a:off x="4489" y="1900"/>
                <a:ext cx="164" cy="57"/>
              </a:xfrm>
              <a:custGeom>
                <a:avLst/>
                <a:gdLst>
                  <a:gd name="T0" fmla="*/ 61 w 61"/>
                  <a:gd name="T1" fmla="*/ 21 h 21"/>
                  <a:gd name="T2" fmla="*/ 61 w 61"/>
                  <a:gd name="T3" fmla="*/ 21 h 21"/>
                  <a:gd name="T4" fmla="*/ 0 w 61"/>
                  <a:gd name="T5" fmla="*/ 1 h 21"/>
                  <a:gd name="T6" fmla="*/ 0 w 61"/>
                  <a:gd name="T7" fmla="*/ 1 h 21"/>
                  <a:gd name="T8" fmla="*/ 0 w 61"/>
                  <a:gd name="T9" fmla="*/ 0 h 21"/>
                  <a:gd name="T10" fmla="*/ 61 w 61"/>
                  <a:gd name="T11" fmla="*/ 20 h 21"/>
                  <a:gd name="T12" fmla="*/ 61 w 61"/>
                  <a:gd name="T13" fmla="*/ 21 h 21"/>
                  <a:gd name="T14" fmla="*/ 61 w 61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1">
                    <a:moveTo>
                      <a:pt x="61" y="21"/>
                    </a:moveTo>
                    <a:cubicBezTo>
                      <a:pt x="61" y="21"/>
                      <a:pt x="61" y="21"/>
                      <a:pt x="61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8" name="Freeform 37788"/>
              <p:cNvSpPr>
                <a:spLocks/>
              </p:cNvSpPr>
              <p:nvPr/>
            </p:nvSpPr>
            <p:spPr bwMode="auto">
              <a:xfrm>
                <a:off x="4634" y="1908"/>
                <a:ext cx="19" cy="49"/>
              </a:xfrm>
              <a:custGeom>
                <a:avLst/>
                <a:gdLst>
                  <a:gd name="T0" fmla="*/ 7 w 7"/>
                  <a:gd name="T1" fmla="*/ 18 h 18"/>
                  <a:gd name="T2" fmla="*/ 6 w 7"/>
                  <a:gd name="T3" fmla="*/ 18 h 18"/>
                  <a:gd name="T4" fmla="*/ 0 w 7"/>
                  <a:gd name="T5" fmla="*/ 0 h 18"/>
                  <a:gd name="T6" fmla="*/ 0 w 7"/>
                  <a:gd name="T7" fmla="*/ 0 h 18"/>
                  <a:gd name="T8" fmla="*/ 0 w 7"/>
                  <a:gd name="T9" fmla="*/ 0 h 18"/>
                  <a:gd name="T10" fmla="*/ 7 w 7"/>
                  <a:gd name="T11" fmla="*/ 18 h 18"/>
                  <a:gd name="T12" fmla="*/ 7 w 7"/>
                  <a:gd name="T13" fmla="*/ 18 h 18"/>
                  <a:gd name="T14" fmla="*/ 7 w 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8">
                    <a:moveTo>
                      <a:pt x="7" y="18"/>
                    </a:moveTo>
                    <a:cubicBezTo>
                      <a:pt x="7" y="18"/>
                      <a:pt x="6" y="18"/>
                      <a:pt x="6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59" name="Freeform 37789"/>
              <p:cNvSpPr>
                <a:spLocks/>
              </p:cNvSpPr>
              <p:nvPr/>
            </p:nvSpPr>
            <p:spPr bwMode="auto">
              <a:xfrm>
                <a:off x="4559" y="1908"/>
                <a:ext cx="75" cy="119"/>
              </a:xfrm>
              <a:custGeom>
                <a:avLst/>
                <a:gdLst>
                  <a:gd name="T0" fmla="*/ 0 w 28"/>
                  <a:gd name="T1" fmla="*/ 44 h 44"/>
                  <a:gd name="T2" fmla="*/ 0 w 28"/>
                  <a:gd name="T3" fmla="*/ 43 h 44"/>
                  <a:gd name="T4" fmla="*/ 0 w 28"/>
                  <a:gd name="T5" fmla="*/ 43 h 44"/>
                  <a:gd name="T6" fmla="*/ 28 w 28"/>
                  <a:gd name="T7" fmla="*/ 0 h 44"/>
                  <a:gd name="T8" fmla="*/ 28 w 28"/>
                  <a:gd name="T9" fmla="*/ 0 h 44"/>
                  <a:gd name="T10" fmla="*/ 28 w 28"/>
                  <a:gd name="T11" fmla="*/ 0 h 44"/>
                  <a:gd name="T12" fmla="*/ 0 w 28"/>
                  <a:gd name="T13" fmla="*/ 43 h 44"/>
                  <a:gd name="T14" fmla="*/ 0 w 28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4">
                    <a:moveTo>
                      <a:pt x="0" y="44"/>
                    </a:moveTo>
                    <a:cubicBezTo>
                      <a:pt x="0" y="44"/>
                      <a:pt x="0" y="44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299" name="Group 37991"/>
            <p:cNvGrpSpPr>
              <a:grpSpLocks/>
            </p:cNvGrpSpPr>
            <p:nvPr/>
          </p:nvGrpSpPr>
          <p:grpSpPr bwMode="auto">
            <a:xfrm>
              <a:off x="4254" y="1879"/>
              <a:ext cx="546" cy="726"/>
              <a:chOff x="4254" y="1879"/>
              <a:chExt cx="546" cy="726"/>
            </a:xfrm>
          </p:grpSpPr>
          <p:sp>
            <p:nvSpPr>
              <p:cNvPr id="47460" name="Freeform 37791"/>
              <p:cNvSpPr>
                <a:spLocks/>
              </p:cNvSpPr>
              <p:nvPr/>
            </p:nvSpPr>
            <p:spPr bwMode="auto">
              <a:xfrm>
                <a:off x="4559" y="1898"/>
                <a:ext cx="72" cy="129"/>
              </a:xfrm>
              <a:custGeom>
                <a:avLst/>
                <a:gdLst>
                  <a:gd name="T0" fmla="*/ 0 w 27"/>
                  <a:gd name="T1" fmla="*/ 48 h 48"/>
                  <a:gd name="T2" fmla="*/ 0 w 27"/>
                  <a:gd name="T3" fmla="*/ 48 h 48"/>
                  <a:gd name="T4" fmla="*/ 0 w 27"/>
                  <a:gd name="T5" fmla="*/ 47 h 48"/>
                  <a:gd name="T6" fmla="*/ 27 w 27"/>
                  <a:gd name="T7" fmla="*/ 1 h 48"/>
                  <a:gd name="T8" fmla="*/ 27 w 27"/>
                  <a:gd name="T9" fmla="*/ 0 h 48"/>
                  <a:gd name="T10" fmla="*/ 27 w 27"/>
                  <a:gd name="T11" fmla="*/ 1 h 48"/>
                  <a:gd name="T12" fmla="*/ 0 w 27"/>
                  <a:gd name="T13" fmla="*/ 47 h 48"/>
                  <a:gd name="T14" fmla="*/ 0 w 27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1" name="Freeform 37792"/>
              <p:cNvSpPr>
                <a:spLocks/>
              </p:cNvSpPr>
              <p:nvPr/>
            </p:nvSpPr>
            <p:spPr bwMode="auto">
              <a:xfrm>
                <a:off x="4417" y="1903"/>
                <a:ext cx="38" cy="27"/>
              </a:xfrm>
              <a:custGeom>
                <a:avLst/>
                <a:gdLst>
                  <a:gd name="T0" fmla="*/ 14 w 14"/>
                  <a:gd name="T1" fmla="*/ 10 h 10"/>
                  <a:gd name="T2" fmla="*/ 14 w 14"/>
                  <a:gd name="T3" fmla="*/ 10 h 10"/>
                  <a:gd name="T4" fmla="*/ 0 w 14"/>
                  <a:gd name="T5" fmla="*/ 1 h 10"/>
                  <a:gd name="T6" fmla="*/ 0 w 14"/>
                  <a:gd name="T7" fmla="*/ 0 h 10"/>
                  <a:gd name="T8" fmla="*/ 0 w 14"/>
                  <a:gd name="T9" fmla="*/ 0 h 10"/>
                  <a:gd name="T10" fmla="*/ 14 w 14"/>
                  <a:gd name="T11" fmla="*/ 10 h 10"/>
                  <a:gd name="T12" fmla="*/ 14 w 14"/>
                  <a:gd name="T13" fmla="*/ 10 h 10"/>
                  <a:gd name="T14" fmla="*/ 14 w 1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2" name="Freeform 37793"/>
              <p:cNvSpPr>
                <a:spLocks/>
              </p:cNvSpPr>
              <p:nvPr/>
            </p:nvSpPr>
            <p:spPr bwMode="auto">
              <a:xfrm>
                <a:off x="4417" y="1903"/>
                <a:ext cx="88" cy="83"/>
              </a:xfrm>
              <a:custGeom>
                <a:avLst/>
                <a:gdLst>
                  <a:gd name="T0" fmla="*/ 33 w 33"/>
                  <a:gd name="T1" fmla="*/ 31 h 31"/>
                  <a:gd name="T2" fmla="*/ 32 w 33"/>
                  <a:gd name="T3" fmla="*/ 31 h 31"/>
                  <a:gd name="T4" fmla="*/ 0 w 33"/>
                  <a:gd name="T5" fmla="*/ 1 h 31"/>
                  <a:gd name="T6" fmla="*/ 0 w 33"/>
                  <a:gd name="T7" fmla="*/ 0 h 31"/>
                  <a:gd name="T8" fmla="*/ 0 w 33"/>
                  <a:gd name="T9" fmla="*/ 0 h 31"/>
                  <a:gd name="T10" fmla="*/ 33 w 33"/>
                  <a:gd name="T11" fmla="*/ 31 h 31"/>
                  <a:gd name="T12" fmla="*/ 33 w 33"/>
                  <a:gd name="T13" fmla="*/ 31 h 31"/>
                  <a:gd name="T14" fmla="*/ 33 w 33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1">
                    <a:moveTo>
                      <a:pt x="33" y="31"/>
                    </a:moveTo>
                    <a:cubicBezTo>
                      <a:pt x="32" y="31"/>
                      <a:pt x="32" y="31"/>
                      <a:pt x="32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3" name="Freeform 37794"/>
              <p:cNvSpPr>
                <a:spLocks/>
              </p:cNvSpPr>
              <p:nvPr/>
            </p:nvSpPr>
            <p:spPr bwMode="auto">
              <a:xfrm>
                <a:off x="4503" y="1986"/>
                <a:ext cx="2" cy="33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12 h 12"/>
                  <a:gd name="T4" fmla="*/ 0 w 1"/>
                  <a:gd name="T5" fmla="*/ 11 h 12"/>
                  <a:gd name="T6" fmla="*/ 0 w 1"/>
                  <a:gd name="T7" fmla="*/ 0 h 12"/>
                  <a:gd name="T8" fmla="*/ 1 w 1"/>
                  <a:gd name="T9" fmla="*/ 0 h 12"/>
                  <a:gd name="T10" fmla="*/ 1 w 1"/>
                  <a:gd name="T11" fmla="*/ 0 h 12"/>
                  <a:gd name="T12" fmla="*/ 0 w 1"/>
                  <a:gd name="T13" fmla="*/ 11 h 12"/>
                  <a:gd name="T14" fmla="*/ 0 w 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4" name="Freeform 37795"/>
              <p:cNvSpPr>
                <a:spLocks/>
              </p:cNvSpPr>
              <p:nvPr/>
            </p:nvSpPr>
            <p:spPr bwMode="auto">
              <a:xfrm>
                <a:off x="4422" y="1927"/>
                <a:ext cx="81" cy="92"/>
              </a:xfrm>
              <a:custGeom>
                <a:avLst/>
                <a:gdLst>
                  <a:gd name="T0" fmla="*/ 30 w 30"/>
                  <a:gd name="T1" fmla="*/ 34 h 34"/>
                  <a:gd name="T2" fmla="*/ 30 w 30"/>
                  <a:gd name="T3" fmla="*/ 33 h 34"/>
                  <a:gd name="T4" fmla="*/ 0 w 30"/>
                  <a:gd name="T5" fmla="*/ 1 h 34"/>
                  <a:gd name="T6" fmla="*/ 0 w 30"/>
                  <a:gd name="T7" fmla="*/ 1 h 34"/>
                  <a:gd name="T8" fmla="*/ 1 w 30"/>
                  <a:gd name="T9" fmla="*/ 1 h 34"/>
                  <a:gd name="T10" fmla="*/ 30 w 30"/>
                  <a:gd name="T11" fmla="*/ 33 h 34"/>
                  <a:gd name="T12" fmla="*/ 30 w 30"/>
                  <a:gd name="T13" fmla="*/ 33 h 34"/>
                  <a:gd name="T14" fmla="*/ 30 w 30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4">
                    <a:moveTo>
                      <a:pt x="30" y="34"/>
                    </a:moveTo>
                    <a:cubicBezTo>
                      <a:pt x="30" y="34"/>
                      <a:pt x="30" y="34"/>
                      <a:pt x="30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0" y="34"/>
                      <a:pt x="3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5" name="Freeform 37796"/>
              <p:cNvSpPr>
                <a:spLocks/>
              </p:cNvSpPr>
              <p:nvPr/>
            </p:nvSpPr>
            <p:spPr bwMode="auto">
              <a:xfrm>
                <a:off x="4422" y="1900"/>
                <a:ext cx="67" cy="30"/>
              </a:xfrm>
              <a:custGeom>
                <a:avLst/>
                <a:gdLst>
                  <a:gd name="T0" fmla="*/ 1 w 25"/>
                  <a:gd name="T1" fmla="*/ 11 h 11"/>
                  <a:gd name="T2" fmla="*/ 0 w 25"/>
                  <a:gd name="T3" fmla="*/ 11 h 11"/>
                  <a:gd name="T4" fmla="*/ 0 w 25"/>
                  <a:gd name="T5" fmla="*/ 10 h 11"/>
                  <a:gd name="T6" fmla="*/ 25 w 25"/>
                  <a:gd name="T7" fmla="*/ 1 h 11"/>
                  <a:gd name="T8" fmla="*/ 25 w 25"/>
                  <a:gd name="T9" fmla="*/ 1 h 11"/>
                  <a:gd name="T10" fmla="*/ 25 w 25"/>
                  <a:gd name="T11" fmla="*/ 1 h 11"/>
                  <a:gd name="T12" fmla="*/ 1 w 25"/>
                  <a:gd name="T13" fmla="*/ 11 h 11"/>
                  <a:gd name="T14" fmla="*/ 1 w 2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1">
                    <a:moveTo>
                      <a:pt x="1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6" name="Freeform 37797"/>
              <p:cNvSpPr>
                <a:spLocks/>
              </p:cNvSpPr>
              <p:nvPr/>
            </p:nvSpPr>
            <p:spPr bwMode="auto">
              <a:xfrm>
                <a:off x="4331" y="1900"/>
                <a:ext cx="158" cy="95"/>
              </a:xfrm>
              <a:custGeom>
                <a:avLst/>
                <a:gdLst>
                  <a:gd name="T0" fmla="*/ 0 w 59"/>
                  <a:gd name="T1" fmla="*/ 35 h 35"/>
                  <a:gd name="T2" fmla="*/ 0 w 59"/>
                  <a:gd name="T3" fmla="*/ 34 h 35"/>
                  <a:gd name="T4" fmla="*/ 0 w 59"/>
                  <a:gd name="T5" fmla="*/ 34 h 35"/>
                  <a:gd name="T6" fmla="*/ 59 w 59"/>
                  <a:gd name="T7" fmla="*/ 1 h 35"/>
                  <a:gd name="T8" fmla="*/ 59 w 59"/>
                  <a:gd name="T9" fmla="*/ 1 h 35"/>
                  <a:gd name="T10" fmla="*/ 59 w 59"/>
                  <a:gd name="T11" fmla="*/ 1 h 35"/>
                  <a:gd name="T12" fmla="*/ 0 w 59"/>
                  <a:gd name="T13" fmla="*/ 35 h 35"/>
                  <a:gd name="T14" fmla="*/ 0 w 5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5">
                    <a:moveTo>
                      <a:pt x="0" y="35"/>
                    </a:moveTo>
                    <a:cubicBezTo>
                      <a:pt x="0" y="35"/>
                      <a:pt x="0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9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7" name="Freeform 37798"/>
              <p:cNvSpPr>
                <a:spLocks/>
              </p:cNvSpPr>
              <p:nvPr/>
            </p:nvSpPr>
            <p:spPr bwMode="auto">
              <a:xfrm>
                <a:off x="4393" y="1903"/>
                <a:ext cx="24" cy="22"/>
              </a:xfrm>
              <a:custGeom>
                <a:avLst/>
                <a:gdLst>
                  <a:gd name="T0" fmla="*/ 0 w 9"/>
                  <a:gd name="T1" fmla="*/ 8 h 8"/>
                  <a:gd name="T2" fmla="*/ 0 w 9"/>
                  <a:gd name="T3" fmla="*/ 7 h 8"/>
                  <a:gd name="T4" fmla="*/ 0 w 9"/>
                  <a:gd name="T5" fmla="*/ 7 h 8"/>
                  <a:gd name="T6" fmla="*/ 9 w 9"/>
                  <a:gd name="T7" fmla="*/ 0 h 8"/>
                  <a:gd name="T8" fmla="*/ 9 w 9"/>
                  <a:gd name="T9" fmla="*/ 0 h 8"/>
                  <a:gd name="T10" fmla="*/ 9 w 9"/>
                  <a:gd name="T11" fmla="*/ 1 h 8"/>
                  <a:gd name="T12" fmla="*/ 0 w 9"/>
                  <a:gd name="T13" fmla="*/ 7 h 8"/>
                  <a:gd name="T14" fmla="*/ 0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8" name="Freeform 37799"/>
              <p:cNvSpPr>
                <a:spLocks/>
              </p:cNvSpPr>
              <p:nvPr/>
            </p:nvSpPr>
            <p:spPr bwMode="auto">
              <a:xfrm>
                <a:off x="4363" y="1903"/>
                <a:ext cx="54" cy="73"/>
              </a:xfrm>
              <a:custGeom>
                <a:avLst/>
                <a:gdLst>
                  <a:gd name="T0" fmla="*/ 0 w 20"/>
                  <a:gd name="T1" fmla="*/ 27 h 27"/>
                  <a:gd name="T2" fmla="*/ 0 w 20"/>
                  <a:gd name="T3" fmla="*/ 27 h 27"/>
                  <a:gd name="T4" fmla="*/ 0 w 20"/>
                  <a:gd name="T5" fmla="*/ 26 h 27"/>
                  <a:gd name="T6" fmla="*/ 20 w 20"/>
                  <a:gd name="T7" fmla="*/ 0 h 27"/>
                  <a:gd name="T8" fmla="*/ 20 w 20"/>
                  <a:gd name="T9" fmla="*/ 0 h 27"/>
                  <a:gd name="T10" fmla="*/ 20 w 20"/>
                  <a:gd name="T11" fmla="*/ 1 h 27"/>
                  <a:gd name="T12" fmla="*/ 0 w 20"/>
                  <a:gd name="T13" fmla="*/ 26 h 27"/>
                  <a:gd name="T14" fmla="*/ 0 w 20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69" name="Freeform 37800"/>
              <p:cNvSpPr>
                <a:spLocks/>
              </p:cNvSpPr>
              <p:nvPr/>
            </p:nvSpPr>
            <p:spPr bwMode="auto">
              <a:xfrm>
                <a:off x="4331" y="1927"/>
                <a:ext cx="94" cy="68"/>
              </a:xfrm>
              <a:custGeom>
                <a:avLst/>
                <a:gdLst>
                  <a:gd name="T0" fmla="*/ 0 w 35"/>
                  <a:gd name="T1" fmla="*/ 25 h 25"/>
                  <a:gd name="T2" fmla="*/ 0 w 35"/>
                  <a:gd name="T3" fmla="*/ 25 h 25"/>
                  <a:gd name="T4" fmla="*/ 0 w 35"/>
                  <a:gd name="T5" fmla="*/ 24 h 25"/>
                  <a:gd name="T6" fmla="*/ 34 w 35"/>
                  <a:gd name="T7" fmla="*/ 0 h 25"/>
                  <a:gd name="T8" fmla="*/ 35 w 35"/>
                  <a:gd name="T9" fmla="*/ 1 h 25"/>
                  <a:gd name="T10" fmla="*/ 35 w 35"/>
                  <a:gd name="T11" fmla="*/ 1 h 25"/>
                  <a:gd name="T12" fmla="*/ 0 w 35"/>
                  <a:gd name="T13" fmla="*/ 25 h 25"/>
                  <a:gd name="T14" fmla="*/ 0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5" y="0"/>
                      <a:pt x="35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0" name="Freeform 37801"/>
              <p:cNvSpPr>
                <a:spLocks/>
              </p:cNvSpPr>
              <p:nvPr/>
            </p:nvSpPr>
            <p:spPr bwMode="auto">
              <a:xfrm>
                <a:off x="4422" y="1884"/>
                <a:ext cx="91" cy="46"/>
              </a:xfrm>
              <a:custGeom>
                <a:avLst/>
                <a:gdLst>
                  <a:gd name="T0" fmla="*/ 1 w 34"/>
                  <a:gd name="T1" fmla="*/ 17 h 17"/>
                  <a:gd name="T2" fmla="*/ 0 w 34"/>
                  <a:gd name="T3" fmla="*/ 17 h 17"/>
                  <a:gd name="T4" fmla="*/ 0 w 34"/>
                  <a:gd name="T5" fmla="*/ 16 h 17"/>
                  <a:gd name="T6" fmla="*/ 33 w 34"/>
                  <a:gd name="T7" fmla="*/ 0 h 17"/>
                  <a:gd name="T8" fmla="*/ 34 w 34"/>
                  <a:gd name="T9" fmla="*/ 0 h 17"/>
                  <a:gd name="T10" fmla="*/ 33 w 34"/>
                  <a:gd name="T11" fmla="*/ 1 h 17"/>
                  <a:gd name="T12" fmla="*/ 1 w 34"/>
                  <a:gd name="T13" fmla="*/ 17 h 17"/>
                  <a:gd name="T14" fmla="*/ 1 w 34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7">
                    <a:moveTo>
                      <a:pt x="1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1" name="Freeform 37802"/>
              <p:cNvSpPr>
                <a:spLocks/>
              </p:cNvSpPr>
              <p:nvPr/>
            </p:nvSpPr>
            <p:spPr bwMode="auto">
              <a:xfrm>
                <a:off x="4363" y="1884"/>
                <a:ext cx="150" cy="92"/>
              </a:xfrm>
              <a:custGeom>
                <a:avLst/>
                <a:gdLst>
                  <a:gd name="T0" fmla="*/ 0 w 56"/>
                  <a:gd name="T1" fmla="*/ 34 h 34"/>
                  <a:gd name="T2" fmla="*/ 0 w 56"/>
                  <a:gd name="T3" fmla="*/ 33 h 34"/>
                  <a:gd name="T4" fmla="*/ 0 w 56"/>
                  <a:gd name="T5" fmla="*/ 33 h 34"/>
                  <a:gd name="T6" fmla="*/ 55 w 56"/>
                  <a:gd name="T7" fmla="*/ 0 h 34"/>
                  <a:gd name="T8" fmla="*/ 56 w 56"/>
                  <a:gd name="T9" fmla="*/ 0 h 34"/>
                  <a:gd name="T10" fmla="*/ 55 w 56"/>
                  <a:gd name="T11" fmla="*/ 1 h 34"/>
                  <a:gd name="T12" fmla="*/ 0 w 56"/>
                  <a:gd name="T13" fmla="*/ 34 h 34"/>
                  <a:gd name="T14" fmla="*/ 0 w 56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4">
                    <a:moveTo>
                      <a:pt x="0" y="34"/>
                    </a:moveTo>
                    <a:cubicBezTo>
                      <a:pt x="0" y="34"/>
                      <a:pt x="0" y="34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56" y="0"/>
                      <a:pt x="56" y="1"/>
                      <a:pt x="55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2" name="Freeform 37803"/>
              <p:cNvSpPr>
                <a:spLocks/>
              </p:cNvSpPr>
              <p:nvPr/>
            </p:nvSpPr>
            <p:spPr bwMode="auto">
              <a:xfrm>
                <a:off x="4321" y="1930"/>
                <a:ext cx="134" cy="121"/>
              </a:xfrm>
              <a:custGeom>
                <a:avLst/>
                <a:gdLst>
                  <a:gd name="T0" fmla="*/ 0 w 50"/>
                  <a:gd name="T1" fmla="*/ 45 h 45"/>
                  <a:gd name="T2" fmla="*/ 0 w 50"/>
                  <a:gd name="T3" fmla="*/ 45 h 45"/>
                  <a:gd name="T4" fmla="*/ 0 w 50"/>
                  <a:gd name="T5" fmla="*/ 44 h 45"/>
                  <a:gd name="T6" fmla="*/ 50 w 50"/>
                  <a:gd name="T7" fmla="*/ 0 h 45"/>
                  <a:gd name="T8" fmla="*/ 50 w 50"/>
                  <a:gd name="T9" fmla="*/ 0 h 45"/>
                  <a:gd name="T10" fmla="*/ 50 w 50"/>
                  <a:gd name="T11" fmla="*/ 0 h 45"/>
                  <a:gd name="T12" fmla="*/ 0 w 50"/>
                  <a:gd name="T13" fmla="*/ 45 h 45"/>
                  <a:gd name="T14" fmla="*/ 0 w 50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45">
                    <a:moveTo>
                      <a:pt x="0" y="45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3" name="Freeform 37804"/>
              <p:cNvSpPr>
                <a:spLocks/>
              </p:cNvSpPr>
              <p:nvPr/>
            </p:nvSpPr>
            <p:spPr bwMode="auto">
              <a:xfrm>
                <a:off x="4369" y="1884"/>
                <a:ext cx="144" cy="129"/>
              </a:xfrm>
              <a:custGeom>
                <a:avLst/>
                <a:gdLst>
                  <a:gd name="T0" fmla="*/ 0 w 54"/>
                  <a:gd name="T1" fmla="*/ 48 h 48"/>
                  <a:gd name="T2" fmla="*/ 0 w 54"/>
                  <a:gd name="T3" fmla="*/ 48 h 48"/>
                  <a:gd name="T4" fmla="*/ 0 w 54"/>
                  <a:gd name="T5" fmla="*/ 47 h 48"/>
                  <a:gd name="T6" fmla="*/ 53 w 54"/>
                  <a:gd name="T7" fmla="*/ 0 h 48"/>
                  <a:gd name="T8" fmla="*/ 53 w 54"/>
                  <a:gd name="T9" fmla="*/ 0 h 48"/>
                  <a:gd name="T10" fmla="*/ 53 w 54"/>
                  <a:gd name="T11" fmla="*/ 1 h 48"/>
                  <a:gd name="T12" fmla="*/ 0 w 54"/>
                  <a:gd name="T13" fmla="*/ 48 h 48"/>
                  <a:gd name="T14" fmla="*/ 0 w 54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8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7"/>
                      <a:pt x="0" y="47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4" y="0"/>
                      <a:pt x="54" y="1"/>
                      <a:pt x="53" y="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4" name="Freeform 37805"/>
              <p:cNvSpPr>
                <a:spLocks/>
              </p:cNvSpPr>
              <p:nvPr/>
            </p:nvSpPr>
            <p:spPr bwMode="auto">
              <a:xfrm>
                <a:off x="4452" y="1879"/>
                <a:ext cx="182" cy="29"/>
              </a:xfrm>
              <a:custGeom>
                <a:avLst/>
                <a:gdLst>
                  <a:gd name="T0" fmla="*/ 68 w 68"/>
                  <a:gd name="T1" fmla="*/ 11 h 11"/>
                  <a:gd name="T2" fmla="*/ 68 w 68"/>
                  <a:gd name="T3" fmla="*/ 11 h 11"/>
                  <a:gd name="T4" fmla="*/ 0 w 68"/>
                  <a:gd name="T5" fmla="*/ 0 h 11"/>
                  <a:gd name="T6" fmla="*/ 0 w 68"/>
                  <a:gd name="T7" fmla="*/ 0 h 11"/>
                  <a:gd name="T8" fmla="*/ 0 w 68"/>
                  <a:gd name="T9" fmla="*/ 0 h 11"/>
                  <a:gd name="T10" fmla="*/ 68 w 68"/>
                  <a:gd name="T11" fmla="*/ 11 h 11"/>
                  <a:gd name="T12" fmla="*/ 68 w 68"/>
                  <a:gd name="T13" fmla="*/ 11 h 11"/>
                  <a:gd name="T14" fmla="*/ 68 w 68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11">
                    <a:moveTo>
                      <a:pt x="68" y="11"/>
                    </a:moveTo>
                    <a:cubicBezTo>
                      <a:pt x="68" y="11"/>
                      <a:pt x="68" y="11"/>
                      <a:pt x="68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5" name="Freeform 37806"/>
              <p:cNvSpPr>
                <a:spLocks/>
              </p:cNvSpPr>
              <p:nvPr/>
            </p:nvSpPr>
            <p:spPr bwMode="auto">
              <a:xfrm>
                <a:off x="4511" y="1884"/>
                <a:ext cx="123" cy="24"/>
              </a:xfrm>
              <a:custGeom>
                <a:avLst/>
                <a:gdLst>
                  <a:gd name="T0" fmla="*/ 46 w 46"/>
                  <a:gd name="T1" fmla="*/ 9 h 9"/>
                  <a:gd name="T2" fmla="*/ 46 w 46"/>
                  <a:gd name="T3" fmla="*/ 9 h 9"/>
                  <a:gd name="T4" fmla="*/ 0 w 46"/>
                  <a:gd name="T5" fmla="*/ 1 h 9"/>
                  <a:gd name="T6" fmla="*/ 0 w 46"/>
                  <a:gd name="T7" fmla="*/ 0 h 9"/>
                  <a:gd name="T8" fmla="*/ 0 w 46"/>
                  <a:gd name="T9" fmla="*/ 0 h 9"/>
                  <a:gd name="T10" fmla="*/ 46 w 46"/>
                  <a:gd name="T11" fmla="*/ 9 h 9"/>
                  <a:gd name="T12" fmla="*/ 46 w 46"/>
                  <a:gd name="T13" fmla="*/ 9 h 9"/>
                  <a:gd name="T14" fmla="*/ 46 w 46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9">
                    <a:moveTo>
                      <a:pt x="46" y="9"/>
                    </a:moveTo>
                    <a:cubicBezTo>
                      <a:pt x="46" y="9"/>
                      <a:pt x="46" y="9"/>
                      <a:pt x="46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6" name="Freeform 37807"/>
              <p:cNvSpPr>
                <a:spLocks/>
              </p:cNvSpPr>
              <p:nvPr/>
            </p:nvSpPr>
            <p:spPr bwMode="auto">
              <a:xfrm>
                <a:off x="4503" y="1908"/>
                <a:ext cx="131" cy="78"/>
              </a:xfrm>
              <a:custGeom>
                <a:avLst/>
                <a:gdLst>
                  <a:gd name="T0" fmla="*/ 1 w 49"/>
                  <a:gd name="T1" fmla="*/ 29 h 29"/>
                  <a:gd name="T2" fmla="*/ 0 w 49"/>
                  <a:gd name="T3" fmla="*/ 29 h 29"/>
                  <a:gd name="T4" fmla="*/ 0 w 49"/>
                  <a:gd name="T5" fmla="*/ 29 h 29"/>
                  <a:gd name="T6" fmla="*/ 49 w 49"/>
                  <a:gd name="T7" fmla="*/ 0 h 29"/>
                  <a:gd name="T8" fmla="*/ 49 w 49"/>
                  <a:gd name="T9" fmla="*/ 0 h 29"/>
                  <a:gd name="T10" fmla="*/ 49 w 49"/>
                  <a:gd name="T11" fmla="*/ 0 h 29"/>
                  <a:gd name="T12" fmla="*/ 1 w 49"/>
                  <a:gd name="T13" fmla="*/ 29 h 29"/>
                  <a:gd name="T14" fmla="*/ 1 w 4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29">
                    <a:moveTo>
                      <a:pt x="1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7" name="Freeform 37808"/>
              <p:cNvSpPr>
                <a:spLocks/>
              </p:cNvSpPr>
              <p:nvPr/>
            </p:nvSpPr>
            <p:spPr bwMode="auto">
              <a:xfrm>
                <a:off x="4452" y="1879"/>
                <a:ext cx="53" cy="107"/>
              </a:xfrm>
              <a:custGeom>
                <a:avLst/>
                <a:gdLst>
                  <a:gd name="T0" fmla="*/ 20 w 20"/>
                  <a:gd name="T1" fmla="*/ 40 h 40"/>
                  <a:gd name="T2" fmla="*/ 19 w 20"/>
                  <a:gd name="T3" fmla="*/ 40 h 40"/>
                  <a:gd name="T4" fmla="*/ 0 w 20"/>
                  <a:gd name="T5" fmla="*/ 0 h 40"/>
                  <a:gd name="T6" fmla="*/ 0 w 20"/>
                  <a:gd name="T7" fmla="*/ 0 h 40"/>
                  <a:gd name="T8" fmla="*/ 0 w 20"/>
                  <a:gd name="T9" fmla="*/ 0 h 40"/>
                  <a:gd name="T10" fmla="*/ 20 w 20"/>
                  <a:gd name="T11" fmla="*/ 40 h 40"/>
                  <a:gd name="T12" fmla="*/ 20 w 20"/>
                  <a:gd name="T13" fmla="*/ 40 h 40"/>
                  <a:gd name="T14" fmla="*/ 20 w 20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0">
                    <a:moveTo>
                      <a:pt x="20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8" name="Freeform 37809"/>
              <p:cNvSpPr>
                <a:spLocks/>
              </p:cNvSpPr>
              <p:nvPr/>
            </p:nvSpPr>
            <p:spPr bwMode="auto">
              <a:xfrm>
                <a:off x="4369" y="1879"/>
                <a:ext cx="83" cy="134"/>
              </a:xfrm>
              <a:custGeom>
                <a:avLst/>
                <a:gdLst>
                  <a:gd name="T0" fmla="*/ 0 w 31"/>
                  <a:gd name="T1" fmla="*/ 50 h 50"/>
                  <a:gd name="T2" fmla="*/ 0 w 31"/>
                  <a:gd name="T3" fmla="*/ 50 h 50"/>
                  <a:gd name="T4" fmla="*/ 0 w 31"/>
                  <a:gd name="T5" fmla="*/ 49 h 50"/>
                  <a:gd name="T6" fmla="*/ 31 w 31"/>
                  <a:gd name="T7" fmla="*/ 0 h 50"/>
                  <a:gd name="T8" fmla="*/ 31 w 31"/>
                  <a:gd name="T9" fmla="*/ 0 h 50"/>
                  <a:gd name="T10" fmla="*/ 31 w 31"/>
                  <a:gd name="T11" fmla="*/ 0 h 50"/>
                  <a:gd name="T12" fmla="*/ 0 w 31"/>
                  <a:gd name="T13" fmla="*/ 50 h 50"/>
                  <a:gd name="T14" fmla="*/ 0 w 31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49"/>
                      <a:pt x="0" y="4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79" name="Freeform 37810"/>
              <p:cNvSpPr>
                <a:spLocks/>
              </p:cNvSpPr>
              <p:nvPr/>
            </p:nvSpPr>
            <p:spPr bwMode="auto">
              <a:xfrm>
                <a:off x="4321" y="2048"/>
                <a:ext cx="139" cy="8"/>
              </a:xfrm>
              <a:custGeom>
                <a:avLst/>
                <a:gdLst>
                  <a:gd name="T0" fmla="*/ 52 w 52"/>
                  <a:gd name="T1" fmla="*/ 3 h 3"/>
                  <a:gd name="T2" fmla="*/ 52 w 52"/>
                  <a:gd name="T3" fmla="*/ 3 h 3"/>
                  <a:gd name="T4" fmla="*/ 0 w 52"/>
                  <a:gd name="T5" fmla="*/ 1 h 3"/>
                  <a:gd name="T6" fmla="*/ 0 w 52"/>
                  <a:gd name="T7" fmla="*/ 1 h 3"/>
                  <a:gd name="T8" fmla="*/ 0 w 52"/>
                  <a:gd name="T9" fmla="*/ 0 h 3"/>
                  <a:gd name="T10" fmla="*/ 52 w 52"/>
                  <a:gd name="T11" fmla="*/ 2 h 3"/>
                  <a:gd name="T12" fmla="*/ 52 w 52"/>
                  <a:gd name="T13" fmla="*/ 3 h 3"/>
                  <a:gd name="T14" fmla="*/ 52 w 5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">
                    <a:moveTo>
                      <a:pt x="52" y="3"/>
                    </a:moveTo>
                    <a:cubicBezTo>
                      <a:pt x="52" y="3"/>
                      <a:pt x="52" y="3"/>
                      <a:pt x="52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0" name="Freeform 37811"/>
              <p:cNvSpPr>
                <a:spLocks/>
              </p:cNvSpPr>
              <p:nvPr/>
            </p:nvSpPr>
            <p:spPr bwMode="auto">
              <a:xfrm>
                <a:off x="4417" y="1903"/>
                <a:ext cx="29" cy="167"/>
              </a:xfrm>
              <a:custGeom>
                <a:avLst/>
                <a:gdLst>
                  <a:gd name="T0" fmla="*/ 10 w 11"/>
                  <a:gd name="T1" fmla="*/ 62 h 62"/>
                  <a:gd name="T2" fmla="*/ 10 w 11"/>
                  <a:gd name="T3" fmla="*/ 62 h 62"/>
                  <a:gd name="T4" fmla="*/ 0 w 11"/>
                  <a:gd name="T5" fmla="*/ 0 h 62"/>
                  <a:gd name="T6" fmla="*/ 0 w 11"/>
                  <a:gd name="T7" fmla="*/ 0 h 62"/>
                  <a:gd name="T8" fmla="*/ 0 w 11"/>
                  <a:gd name="T9" fmla="*/ 0 h 62"/>
                  <a:gd name="T10" fmla="*/ 11 w 11"/>
                  <a:gd name="T11" fmla="*/ 62 h 62"/>
                  <a:gd name="T12" fmla="*/ 10 w 11"/>
                  <a:gd name="T13" fmla="*/ 62 h 62"/>
                  <a:gd name="T14" fmla="*/ 10 w 11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2">
                    <a:moveTo>
                      <a:pt x="10" y="62"/>
                    </a:moveTo>
                    <a:cubicBezTo>
                      <a:pt x="10" y="62"/>
                      <a:pt x="10" y="62"/>
                      <a:pt x="1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1" name="Freeform 37812"/>
              <p:cNvSpPr>
                <a:spLocks/>
              </p:cNvSpPr>
              <p:nvPr/>
            </p:nvSpPr>
            <p:spPr bwMode="auto">
              <a:xfrm>
                <a:off x="4393" y="1922"/>
                <a:ext cx="53" cy="113"/>
              </a:xfrm>
              <a:custGeom>
                <a:avLst/>
                <a:gdLst>
                  <a:gd name="T0" fmla="*/ 20 w 20"/>
                  <a:gd name="T1" fmla="*/ 42 h 42"/>
                  <a:gd name="T2" fmla="*/ 20 w 20"/>
                  <a:gd name="T3" fmla="*/ 42 h 42"/>
                  <a:gd name="T4" fmla="*/ 0 w 20"/>
                  <a:gd name="T5" fmla="*/ 0 h 42"/>
                  <a:gd name="T6" fmla="*/ 0 w 20"/>
                  <a:gd name="T7" fmla="*/ 0 h 42"/>
                  <a:gd name="T8" fmla="*/ 0 w 20"/>
                  <a:gd name="T9" fmla="*/ 0 h 42"/>
                  <a:gd name="T10" fmla="*/ 20 w 20"/>
                  <a:gd name="T11" fmla="*/ 42 h 42"/>
                  <a:gd name="T12" fmla="*/ 20 w 20"/>
                  <a:gd name="T13" fmla="*/ 42 h 42"/>
                  <a:gd name="T14" fmla="*/ 20 w 20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42">
                    <a:moveTo>
                      <a:pt x="20" y="42"/>
                    </a:moveTo>
                    <a:cubicBezTo>
                      <a:pt x="20" y="42"/>
                      <a:pt x="20" y="42"/>
                      <a:pt x="20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2" name="Freeform 37813"/>
              <p:cNvSpPr>
                <a:spLocks/>
              </p:cNvSpPr>
              <p:nvPr/>
            </p:nvSpPr>
            <p:spPr bwMode="auto">
              <a:xfrm>
                <a:off x="4446" y="1954"/>
                <a:ext cx="137" cy="81"/>
              </a:xfrm>
              <a:custGeom>
                <a:avLst/>
                <a:gdLst>
                  <a:gd name="T0" fmla="*/ 0 w 51"/>
                  <a:gd name="T1" fmla="*/ 30 h 30"/>
                  <a:gd name="T2" fmla="*/ 0 w 51"/>
                  <a:gd name="T3" fmla="*/ 30 h 30"/>
                  <a:gd name="T4" fmla="*/ 0 w 51"/>
                  <a:gd name="T5" fmla="*/ 30 h 30"/>
                  <a:gd name="T6" fmla="*/ 51 w 51"/>
                  <a:gd name="T7" fmla="*/ 0 h 30"/>
                  <a:gd name="T8" fmla="*/ 51 w 51"/>
                  <a:gd name="T9" fmla="*/ 0 h 30"/>
                  <a:gd name="T10" fmla="*/ 51 w 51"/>
                  <a:gd name="T11" fmla="*/ 1 h 30"/>
                  <a:gd name="T12" fmla="*/ 0 w 51"/>
                  <a:gd name="T13" fmla="*/ 30 h 30"/>
                  <a:gd name="T14" fmla="*/ 0 w 5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3" name="Freeform 37814"/>
              <p:cNvSpPr>
                <a:spLocks/>
              </p:cNvSpPr>
              <p:nvPr/>
            </p:nvSpPr>
            <p:spPr bwMode="auto">
              <a:xfrm>
                <a:off x="4455" y="1930"/>
                <a:ext cx="128" cy="27"/>
              </a:xfrm>
              <a:custGeom>
                <a:avLst/>
                <a:gdLst>
                  <a:gd name="T0" fmla="*/ 48 w 48"/>
                  <a:gd name="T1" fmla="*/ 10 h 10"/>
                  <a:gd name="T2" fmla="*/ 48 w 48"/>
                  <a:gd name="T3" fmla="*/ 10 h 10"/>
                  <a:gd name="T4" fmla="*/ 0 w 48"/>
                  <a:gd name="T5" fmla="*/ 0 h 10"/>
                  <a:gd name="T6" fmla="*/ 0 w 48"/>
                  <a:gd name="T7" fmla="*/ 0 h 10"/>
                  <a:gd name="T8" fmla="*/ 0 w 48"/>
                  <a:gd name="T9" fmla="*/ 0 h 10"/>
                  <a:gd name="T10" fmla="*/ 48 w 48"/>
                  <a:gd name="T11" fmla="*/ 9 h 10"/>
                  <a:gd name="T12" fmla="*/ 48 w 48"/>
                  <a:gd name="T13" fmla="*/ 9 h 10"/>
                  <a:gd name="T14" fmla="*/ 48 w 4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0">
                    <a:moveTo>
                      <a:pt x="48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10"/>
                      <a:pt x="48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4" name="Freeform 37815"/>
              <p:cNvSpPr>
                <a:spLocks/>
              </p:cNvSpPr>
              <p:nvPr/>
            </p:nvSpPr>
            <p:spPr bwMode="auto">
              <a:xfrm>
                <a:off x="4262" y="1903"/>
                <a:ext cx="155" cy="140"/>
              </a:xfrm>
              <a:custGeom>
                <a:avLst/>
                <a:gdLst>
                  <a:gd name="T0" fmla="*/ 0 w 58"/>
                  <a:gd name="T1" fmla="*/ 52 h 52"/>
                  <a:gd name="T2" fmla="*/ 0 w 58"/>
                  <a:gd name="T3" fmla="*/ 52 h 52"/>
                  <a:gd name="T4" fmla="*/ 0 w 58"/>
                  <a:gd name="T5" fmla="*/ 51 h 52"/>
                  <a:gd name="T6" fmla="*/ 58 w 58"/>
                  <a:gd name="T7" fmla="*/ 0 h 52"/>
                  <a:gd name="T8" fmla="*/ 58 w 58"/>
                  <a:gd name="T9" fmla="*/ 0 h 52"/>
                  <a:gd name="T10" fmla="*/ 58 w 58"/>
                  <a:gd name="T11" fmla="*/ 1 h 52"/>
                  <a:gd name="T12" fmla="*/ 0 w 58"/>
                  <a:gd name="T13" fmla="*/ 52 h 52"/>
                  <a:gd name="T14" fmla="*/ 0 w 58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5" name="Freeform 37816"/>
              <p:cNvSpPr>
                <a:spLocks/>
              </p:cNvSpPr>
              <p:nvPr/>
            </p:nvSpPr>
            <p:spPr bwMode="auto">
              <a:xfrm>
                <a:off x="4262" y="1973"/>
                <a:ext cx="101" cy="70"/>
              </a:xfrm>
              <a:custGeom>
                <a:avLst/>
                <a:gdLst>
                  <a:gd name="T0" fmla="*/ 0 w 38"/>
                  <a:gd name="T1" fmla="*/ 26 h 26"/>
                  <a:gd name="T2" fmla="*/ 0 w 38"/>
                  <a:gd name="T3" fmla="*/ 25 h 26"/>
                  <a:gd name="T4" fmla="*/ 0 w 38"/>
                  <a:gd name="T5" fmla="*/ 25 h 26"/>
                  <a:gd name="T6" fmla="*/ 38 w 38"/>
                  <a:gd name="T7" fmla="*/ 0 h 26"/>
                  <a:gd name="T8" fmla="*/ 38 w 38"/>
                  <a:gd name="T9" fmla="*/ 0 h 26"/>
                  <a:gd name="T10" fmla="*/ 38 w 38"/>
                  <a:gd name="T11" fmla="*/ 1 h 26"/>
                  <a:gd name="T12" fmla="*/ 0 w 38"/>
                  <a:gd name="T13" fmla="*/ 26 h 26"/>
                  <a:gd name="T14" fmla="*/ 0 w 38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0" y="26"/>
                    </a:moveTo>
                    <a:cubicBezTo>
                      <a:pt x="0" y="26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6" name="Freeform 37817"/>
              <p:cNvSpPr>
                <a:spLocks/>
              </p:cNvSpPr>
              <p:nvPr/>
            </p:nvSpPr>
            <p:spPr bwMode="auto">
              <a:xfrm>
                <a:off x="4363" y="1973"/>
                <a:ext cx="83" cy="97"/>
              </a:xfrm>
              <a:custGeom>
                <a:avLst/>
                <a:gdLst>
                  <a:gd name="T0" fmla="*/ 30 w 31"/>
                  <a:gd name="T1" fmla="*/ 36 h 36"/>
                  <a:gd name="T2" fmla="*/ 30 w 31"/>
                  <a:gd name="T3" fmla="*/ 36 h 36"/>
                  <a:gd name="T4" fmla="*/ 0 w 31"/>
                  <a:gd name="T5" fmla="*/ 0 h 36"/>
                  <a:gd name="T6" fmla="*/ 0 w 31"/>
                  <a:gd name="T7" fmla="*/ 0 h 36"/>
                  <a:gd name="T8" fmla="*/ 0 w 31"/>
                  <a:gd name="T9" fmla="*/ 0 h 36"/>
                  <a:gd name="T10" fmla="*/ 31 w 31"/>
                  <a:gd name="T11" fmla="*/ 35 h 36"/>
                  <a:gd name="T12" fmla="*/ 30 w 31"/>
                  <a:gd name="T13" fmla="*/ 36 h 36"/>
                  <a:gd name="T14" fmla="*/ 30 w 31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6">
                    <a:moveTo>
                      <a:pt x="30" y="36"/>
                    </a:moveTo>
                    <a:cubicBezTo>
                      <a:pt x="30" y="36"/>
                      <a:pt x="30" y="36"/>
                      <a:pt x="30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7" name="Freeform 37818"/>
              <p:cNvSpPr>
                <a:spLocks/>
              </p:cNvSpPr>
              <p:nvPr/>
            </p:nvSpPr>
            <p:spPr bwMode="auto">
              <a:xfrm>
                <a:off x="4446" y="2035"/>
                <a:ext cx="14" cy="21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8 h 8"/>
                  <a:gd name="T4" fmla="*/ 0 w 5"/>
                  <a:gd name="T5" fmla="*/ 0 h 8"/>
                  <a:gd name="T6" fmla="*/ 0 w 5"/>
                  <a:gd name="T7" fmla="*/ 0 h 8"/>
                  <a:gd name="T8" fmla="*/ 0 w 5"/>
                  <a:gd name="T9" fmla="*/ 0 h 8"/>
                  <a:gd name="T10" fmla="*/ 5 w 5"/>
                  <a:gd name="T11" fmla="*/ 7 h 8"/>
                  <a:gd name="T12" fmla="*/ 5 w 5"/>
                  <a:gd name="T13" fmla="*/ 8 h 8"/>
                  <a:gd name="T14" fmla="*/ 5 w 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8" name="Freeform 37819"/>
              <p:cNvSpPr>
                <a:spLocks/>
              </p:cNvSpPr>
              <p:nvPr/>
            </p:nvSpPr>
            <p:spPr bwMode="auto">
              <a:xfrm>
                <a:off x="4393" y="1922"/>
                <a:ext cx="67" cy="134"/>
              </a:xfrm>
              <a:custGeom>
                <a:avLst/>
                <a:gdLst>
                  <a:gd name="T0" fmla="*/ 25 w 25"/>
                  <a:gd name="T1" fmla="*/ 50 h 50"/>
                  <a:gd name="T2" fmla="*/ 24 w 25"/>
                  <a:gd name="T3" fmla="*/ 50 h 50"/>
                  <a:gd name="T4" fmla="*/ 0 w 25"/>
                  <a:gd name="T5" fmla="*/ 0 h 50"/>
                  <a:gd name="T6" fmla="*/ 0 w 25"/>
                  <a:gd name="T7" fmla="*/ 0 h 50"/>
                  <a:gd name="T8" fmla="*/ 0 w 25"/>
                  <a:gd name="T9" fmla="*/ 0 h 50"/>
                  <a:gd name="T10" fmla="*/ 25 w 25"/>
                  <a:gd name="T11" fmla="*/ 49 h 50"/>
                  <a:gd name="T12" fmla="*/ 25 w 25"/>
                  <a:gd name="T13" fmla="*/ 50 h 50"/>
                  <a:gd name="T14" fmla="*/ 25 w 25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25" y="50"/>
                    </a:moveTo>
                    <a:cubicBezTo>
                      <a:pt x="25" y="50"/>
                      <a:pt x="25" y="50"/>
                      <a:pt x="24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89" name="Freeform 37820"/>
              <p:cNvSpPr>
                <a:spLocks/>
              </p:cNvSpPr>
              <p:nvPr/>
            </p:nvSpPr>
            <p:spPr bwMode="auto">
              <a:xfrm>
                <a:off x="4363" y="1973"/>
                <a:ext cx="97" cy="83"/>
              </a:xfrm>
              <a:custGeom>
                <a:avLst/>
                <a:gdLst>
                  <a:gd name="T0" fmla="*/ 36 w 36"/>
                  <a:gd name="T1" fmla="*/ 31 h 31"/>
                  <a:gd name="T2" fmla="*/ 36 w 36"/>
                  <a:gd name="T3" fmla="*/ 31 h 31"/>
                  <a:gd name="T4" fmla="*/ 0 w 36"/>
                  <a:gd name="T5" fmla="*/ 1 h 31"/>
                  <a:gd name="T6" fmla="*/ 0 w 36"/>
                  <a:gd name="T7" fmla="*/ 0 h 31"/>
                  <a:gd name="T8" fmla="*/ 0 w 36"/>
                  <a:gd name="T9" fmla="*/ 0 h 31"/>
                  <a:gd name="T10" fmla="*/ 36 w 36"/>
                  <a:gd name="T11" fmla="*/ 30 h 31"/>
                  <a:gd name="T12" fmla="*/ 36 w 36"/>
                  <a:gd name="T13" fmla="*/ 31 h 31"/>
                  <a:gd name="T14" fmla="*/ 36 w 3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1">
                    <a:moveTo>
                      <a:pt x="36" y="31"/>
                    </a:moveTo>
                    <a:cubicBezTo>
                      <a:pt x="36" y="31"/>
                      <a:pt x="36" y="31"/>
                      <a:pt x="36" y="3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0" name="Freeform 37821"/>
              <p:cNvSpPr>
                <a:spLocks/>
              </p:cNvSpPr>
              <p:nvPr/>
            </p:nvSpPr>
            <p:spPr bwMode="auto">
              <a:xfrm>
                <a:off x="4382" y="2000"/>
                <a:ext cx="78" cy="56"/>
              </a:xfrm>
              <a:custGeom>
                <a:avLst/>
                <a:gdLst>
                  <a:gd name="T0" fmla="*/ 29 w 29"/>
                  <a:gd name="T1" fmla="*/ 21 h 21"/>
                  <a:gd name="T2" fmla="*/ 29 w 29"/>
                  <a:gd name="T3" fmla="*/ 21 h 21"/>
                  <a:gd name="T4" fmla="*/ 0 w 29"/>
                  <a:gd name="T5" fmla="*/ 0 h 21"/>
                  <a:gd name="T6" fmla="*/ 0 w 29"/>
                  <a:gd name="T7" fmla="*/ 0 h 21"/>
                  <a:gd name="T8" fmla="*/ 1 w 29"/>
                  <a:gd name="T9" fmla="*/ 0 h 21"/>
                  <a:gd name="T10" fmla="*/ 29 w 29"/>
                  <a:gd name="T11" fmla="*/ 20 h 21"/>
                  <a:gd name="T12" fmla="*/ 29 w 29"/>
                  <a:gd name="T13" fmla="*/ 21 h 21"/>
                  <a:gd name="T14" fmla="*/ 29 w 29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1"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1" name="Freeform 37822"/>
              <p:cNvSpPr>
                <a:spLocks/>
              </p:cNvSpPr>
              <p:nvPr/>
            </p:nvSpPr>
            <p:spPr bwMode="auto">
              <a:xfrm>
                <a:off x="4446" y="1946"/>
                <a:ext cx="132" cy="89"/>
              </a:xfrm>
              <a:custGeom>
                <a:avLst/>
                <a:gdLst>
                  <a:gd name="T0" fmla="*/ 0 w 49"/>
                  <a:gd name="T1" fmla="*/ 33 h 33"/>
                  <a:gd name="T2" fmla="*/ 0 w 49"/>
                  <a:gd name="T3" fmla="*/ 33 h 33"/>
                  <a:gd name="T4" fmla="*/ 0 w 49"/>
                  <a:gd name="T5" fmla="*/ 33 h 33"/>
                  <a:gd name="T6" fmla="*/ 49 w 49"/>
                  <a:gd name="T7" fmla="*/ 0 h 33"/>
                  <a:gd name="T8" fmla="*/ 49 w 49"/>
                  <a:gd name="T9" fmla="*/ 0 h 33"/>
                  <a:gd name="T10" fmla="*/ 49 w 49"/>
                  <a:gd name="T11" fmla="*/ 0 h 33"/>
                  <a:gd name="T12" fmla="*/ 0 w 49"/>
                  <a:gd name="T13" fmla="*/ 33 h 33"/>
                  <a:gd name="T14" fmla="*/ 0 w 49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2" name="Freeform 37823"/>
              <p:cNvSpPr>
                <a:spLocks/>
              </p:cNvSpPr>
              <p:nvPr/>
            </p:nvSpPr>
            <p:spPr bwMode="auto">
              <a:xfrm>
                <a:off x="4272" y="1906"/>
                <a:ext cx="153" cy="24"/>
              </a:xfrm>
              <a:custGeom>
                <a:avLst/>
                <a:gdLst>
                  <a:gd name="T0" fmla="*/ 57 w 57"/>
                  <a:gd name="T1" fmla="*/ 9 h 9"/>
                  <a:gd name="T2" fmla="*/ 57 w 57"/>
                  <a:gd name="T3" fmla="*/ 9 h 9"/>
                  <a:gd name="T4" fmla="*/ 0 w 57"/>
                  <a:gd name="T5" fmla="*/ 1 h 9"/>
                  <a:gd name="T6" fmla="*/ 0 w 57"/>
                  <a:gd name="T7" fmla="*/ 0 h 9"/>
                  <a:gd name="T8" fmla="*/ 0 w 57"/>
                  <a:gd name="T9" fmla="*/ 0 h 9"/>
                  <a:gd name="T10" fmla="*/ 57 w 57"/>
                  <a:gd name="T11" fmla="*/ 8 h 9"/>
                  <a:gd name="T12" fmla="*/ 57 w 57"/>
                  <a:gd name="T13" fmla="*/ 9 h 9"/>
                  <a:gd name="T14" fmla="*/ 57 w 5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9">
                    <a:moveTo>
                      <a:pt x="57" y="9"/>
                    </a:moveTo>
                    <a:cubicBezTo>
                      <a:pt x="57" y="9"/>
                      <a:pt x="57" y="9"/>
                      <a:pt x="57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8"/>
                      <a:pt x="57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3" name="Freeform 37824"/>
              <p:cNvSpPr>
                <a:spLocks/>
              </p:cNvSpPr>
              <p:nvPr/>
            </p:nvSpPr>
            <p:spPr bwMode="auto">
              <a:xfrm>
                <a:off x="4393" y="1922"/>
                <a:ext cx="190" cy="35"/>
              </a:xfrm>
              <a:custGeom>
                <a:avLst/>
                <a:gdLst>
                  <a:gd name="T0" fmla="*/ 71 w 71"/>
                  <a:gd name="T1" fmla="*/ 13 h 13"/>
                  <a:gd name="T2" fmla="*/ 71 w 71"/>
                  <a:gd name="T3" fmla="*/ 13 h 13"/>
                  <a:gd name="T4" fmla="*/ 0 w 71"/>
                  <a:gd name="T5" fmla="*/ 1 h 13"/>
                  <a:gd name="T6" fmla="*/ 0 w 71"/>
                  <a:gd name="T7" fmla="*/ 0 h 13"/>
                  <a:gd name="T8" fmla="*/ 0 w 71"/>
                  <a:gd name="T9" fmla="*/ 0 h 13"/>
                  <a:gd name="T10" fmla="*/ 71 w 71"/>
                  <a:gd name="T11" fmla="*/ 12 h 13"/>
                  <a:gd name="T12" fmla="*/ 71 w 71"/>
                  <a:gd name="T13" fmla="*/ 12 h 13"/>
                  <a:gd name="T14" fmla="*/ 71 w 7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3">
                    <a:moveTo>
                      <a:pt x="71" y="13"/>
                    </a:moveTo>
                    <a:cubicBezTo>
                      <a:pt x="71" y="13"/>
                      <a:pt x="71" y="13"/>
                      <a:pt x="71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71" y="12"/>
                      <a:pt x="71" y="13"/>
                      <a:pt x="71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4" name="Freeform 37825"/>
              <p:cNvSpPr>
                <a:spLocks/>
              </p:cNvSpPr>
              <p:nvPr/>
            </p:nvSpPr>
            <p:spPr bwMode="auto">
              <a:xfrm>
                <a:off x="4503" y="1898"/>
                <a:ext cx="128" cy="88"/>
              </a:xfrm>
              <a:custGeom>
                <a:avLst/>
                <a:gdLst>
                  <a:gd name="T0" fmla="*/ 1 w 48"/>
                  <a:gd name="T1" fmla="*/ 33 h 33"/>
                  <a:gd name="T2" fmla="*/ 0 w 48"/>
                  <a:gd name="T3" fmla="*/ 33 h 33"/>
                  <a:gd name="T4" fmla="*/ 0 w 48"/>
                  <a:gd name="T5" fmla="*/ 33 h 33"/>
                  <a:gd name="T6" fmla="*/ 48 w 48"/>
                  <a:gd name="T7" fmla="*/ 0 h 33"/>
                  <a:gd name="T8" fmla="*/ 48 w 48"/>
                  <a:gd name="T9" fmla="*/ 1 h 33"/>
                  <a:gd name="T10" fmla="*/ 48 w 48"/>
                  <a:gd name="T11" fmla="*/ 1 h 33"/>
                  <a:gd name="T12" fmla="*/ 1 w 48"/>
                  <a:gd name="T13" fmla="*/ 33 h 33"/>
                  <a:gd name="T14" fmla="*/ 1 w 48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33">
                    <a:moveTo>
                      <a:pt x="1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5" name="Freeform 37826"/>
              <p:cNvSpPr>
                <a:spLocks/>
              </p:cNvSpPr>
              <p:nvPr/>
            </p:nvSpPr>
            <p:spPr bwMode="auto">
              <a:xfrm>
                <a:off x="4489" y="1900"/>
                <a:ext cx="94" cy="57"/>
              </a:xfrm>
              <a:custGeom>
                <a:avLst/>
                <a:gdLst>
                  <a:gd name="T0" fmla="*/ 35 w 35"/>
                  <a:gd name="T1" fmla="*/ 21 h 21"/>
                  <a:gd name="T2" fmla="*/ 35 w 35"/>
                  <a:gd name="T3" fmla="*/ 21 h 21"/>
                  <a:gd name="T4" fmla="*/ 0 w 35"/>
                  <a:gd name="T5" fmla="*/ 1 h 21"/>
                  <a:gd name="T6" fmla="*/ 0 w 35"/>
                  <a:gd name="T7" fmla="*/ 1 h 21"/>
                  <a:gd name="T8" fmla="*/ 0 w 35"/>
                  <a:gd name="T9" fmla="*/ 1 h 21"/>
                  <a:gd name="T10" fmla="*/ 35 w 35"/>
                  <a:gd name="T11" fmla="*/ 20 h 21"/>
                  <a:gd name="T12" fmla="*/ 35 w 35"/>
                  <a:gd name="T13" fmla="*/ 20 h 21"/>
                  <a:gd name="T14" fmla="*/ 35 w 35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1">
                    <a:moveTo>
                      <a:pt x="35" y="21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1"/>
                      <a:pt x="35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6" name="Freeform 37827"/>
              <p:cNvSpPr>
                <a:spLocks/>
              </p:cNvSpPr>
              <p:nvPr/>
            </p:nvSpPr>
            <p:spPr bwMode="auto">
              <a:xfrm>
                <a:off x="4489" y="1900"/>
                <a:ext cx="145" cy="8"/>
              </a:xfrm>
              <a:custGeom>
                <a:avLst/>
                <a:gdLst>
                  <a:gd name="T0" fmla="*/ 54 w 54"/>
                  <a:gd name="T1" fmla="*/ 3 h 3"/>
                  <a:gd name="T2" fmla="*/ 54 w 54"/>
                  <a:gd name="T3" fmla="*/ 3 h 3"/>
                  <a:gd name="T4" fmla="*/ 0 w 54"/>
                  <a:gd name="T5" fmla="*/ 1 h 3"/>
                  <a:gd name="T6" fmla="*/ 0 w 54"/>
                  <a:gd name="T7" fmla="*/ 1 h 3"/>
                  <a:gd name="T8" fmla="*/ 0 w 54"/>
                  <a:gd name="T9" fmla="*/ 0 h 3"/>
                  <a:gd name="T10" fmla="*/ 54 w 54"/>
                  <a:gd name="T11" fmla="*/ 3 h 3"/>
                  <a:gd name="T12" fmla="*/ 54 w 54"/>
                  <a:gd name="T13" fmla="*/ 3 h 3"/>
                  <a:gd name="T14" fmla="*/ 54 w 5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3"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7" name="Freeform 37828"/>
              <p:cNvSpPr>
                <a:spLocks/>
              </p:cNvSpPr>
              <p:nvPr/>
            </p:nvSpPr>
            <p:spPr bwMode="auto">
              <a:xfrm>
                <a:off x="4503" y="1986"/>
                <a:ext cx="35" cy="173"/>
              </a:xfrm>
              <a:custGeom>
                <a:avLst/>
                <a:gdLst>
                  <a:gd name="T0" fmla="*/ 13 w 13"/>
                  <a:gd name="T1" fmla="*/ 64 h 64"/>
                  <a:gd name="T2" fmla="*/ 13 w 13"/>
                  <a:gd name="T3" fmla="*/ 64 h 64"/>
                  <a:gd name="T4" fmla="*/ 0 w 13"/>
                  <a:gd name="T5" fmla="*/ 0 h 64"/>
                  <a:gd name="T6" fmla="*/ 1 w 13"/>
                  <a:gd name="T7" fmla="*/ 0 h 64"/>
                  <a:gd name="T8" fmla="*/ 1 w 13"/>
                  <a:gd name="T9" fmla="*/ 0 h 64"/>
                  <a:gd name="T10" fmla="*/ 13 w 13"/>
                  <a:gd name="T11" fmla="*/ 64 h 64"/>
                  <a:gd name="T12" fmla="*/ 13 w 13"/>
                  <a:gd name="T13" fmla="*/ 64 h 64"/>
                  <a:gd name="T14" fmla="*/ 13 w 13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4">
                    <a:moveTo>
                      <a:pt x="13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8" name="Freeform 37829"/>
              <p:cNvSpPr>
                <a:spLocks/>
              </p:cNvSpPr>
              <p:nvPr/>
            </p:nvSpPr>
            <p:spPr bwMode="auto">
              <a:xfrm>
                <a:off x="4538" y="2024"/>
                <a:ext cx="21" cy="135"/>
              </a:xfrm>
              <a:custGeom>
                <a:avLst/>
                <a:gdLst>
                  <a:gd name="T0" fmla="*/ 0 w 8"/>
                  <a:gd name="T1" fmla="*/ 50 h 50"/>
                  <a:gd name="T2" fmla="*/ 0 w 8"/>
                  <a:gd name="T3" fmla="*/ 50 h 50"/>
                  <a:gd name="T4" fmla="*/ 0 w 8"/>
                  <a:gd name="T5" fmla="*/ 50 h 50"/>
                  <a:gd name="T6" fmla="*/ 8 w 8"/>
                  <a:gd name="T7" fmla="*/ 0 h 50"/>
                  <a:gd name="T8" fmla="*/ 8 w 8"/>
                  <a:gd name="T9" fmla="*/ 0 h 50"/>
                  <a:gd name="T10" fmla="*/ 8 w 8"/>
                  <a:gd name="T11" fmla="*/ 0 h 50"/>
                  <a:gd name="T12" fmla="*/ 0 w 8"/>
                  <a:gd name="T13" fmla="*/ 50 h 50"/>
                  <a:gd name="T14" fmla="*/ 0 w 8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99" name="Freeform 37830"/>
              <p:cNvSpPr>
                <a:spLocks/>
              </p:cNvSpPr>
              <p:nvPr/>
            </p:nvSpPr>
            <p:spPr bwMode="auto">
              <a:xfrm>
                <a:off x="4503" y="1954"/>
                <a:ext cx="80" cy="124"/>
              </a:xfrm>
              <a:custGeom>
                <a:avLst/>
                <a:gdLst>
                  <a:gd name="T0" fmla="*/ 1 w 30"/>
                  <a:gd name="T1" fmla="*/ 46 h 46"/>
                  <a:gd name="T2" fmla="*/ 1 w 30"/>
                  <a:gd name="T3" fmla="*/ 46 h 46"/>
                  <a:gd name="T4" fmla="*/ 1 w 30"/>
                  <a:gd name="T5" fmla="*/ 46 h 46"/>
                  <a:gd name="T6" fmla="*/ 30 w 30"/>
                  <a:gd name="T7" fmla="*/ 0 h 46"/>
                  <a:gd name="T8" fmla="*/ 30 w 30"/>
                  <a:gd name="T9" fmla="*/ 0 h 46"/>
                  <a:gd name="T10" fmla="*/ 30 w 30"/>
                  <a:gd name="T11" fmla="*/ 0 h 46"/>
                  <a:gd name="T12" fmla="*/ 1 w 30"/>
                  <a:gd name="T13" fmla="*/ 46 h 46"/>
                  <a:gd name="T14" fmla="*/ 1 w 30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6"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0" y="46"/>
                      <a:pt x="0" y="46"/>
                      <a:pt x="1" y="4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0" name="Freeform 37831"/>
              <p:cNvSpPr>
                <a:spLocks/>
              </p:cNvSpPr>
              <p:nvPr/>
            </p:nvSpPr>
            <p:spPr bwMode="auto">
              <a:xfrm>
                <a:off x="4503" y="1954"/>
                <a:ext cx="150" cy="124"/>
              </a:xfrm>
              <a:custGeom>
                <a:avLst/>
                <a:gdLst>
                  <a:gd name="T0" fmla="*/ 1 w 56"/>
                  <a:gd name="T1" fmla="*/ 46 h 46"/>
                  <a:gd name="T2" fmla="*/ 1 w 56"/>
                  <a:gd name="T3" fmla="*/ 46 h 46"/>
                  <a:gd name="T4" fmla="*/ 1 w 56"/>
                  <a:gd name="T5" fmla="*/ 46 h 46"/>
                  <a:gd name="T6" fmla="*/ 56 w 56"/>
                  <a:gd name="T7" fmla="*/ 0 h 46"/>
                  <a:gd name="T8" fmla="*/ 56 w 56"/>
                  <a:gd name="T9" fmla="*/ 0 h 46"/>
                  <a:gd name="T10" fmla="*/ 56 w 56"/>
                  <a:gd name="T11" fmla="*/ 1 h 46"/>
                  <a:gd name="T12" fmla="*/ 1 w 56"/>
                  <a:gd name="T13" fmla="*/ 46 h 46"/>
                  <a:gd name="T14" fmla="*/ 1 w 5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6">
                    <a:moveTo>
                      <a:pt x="1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0" y="46"/>
                      <a:pt x="0" y="46"/>
                      <a:pt x="1" y="4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1" name="Freeform 37832"/>
              <p:cNvSpPr>
                <a:spLocks/>
              </p:cNvSpPr>
              <p:nvPr/>
            </p:nvSpPr>
            <p:spPr bwMode="auto">
              <a:xfrm>
                <a:off x="4583" y="1954"/>
                <a:ext cx="70" cy="3"/>
              </a:xfrm>
              <a:custGeom>
                <a:avLst/>
                <a:gdLst>
                  <a:gd name="T0" fmla="*/ 26 w 26"/>
                  <a:gd name="T1" fmla="*/ 1 h 1"/>
                  <a:gd name="T2" fmla="*/ 26 w 26"/>
                  <a:gd name="T3" fmla="*/ 1 h 1"/>
                  <a:gd name="T4" fmla="*/ 0 w 26"/>
                  <a:gd name="T5" fmla="*/ 1 h 1"/>
                  <a:gd name="T6" fmla="*/ 0 w 26"/>
                  <a:gd name="T7" fmla="*/ 0 h 1"/>
                  <a:gd name="T8" fmla="*/ 0 w 26"/>
                  <a:gd name="T9" fmla="*/ 0 h 1"/>
                  <a:gd name="T10" fmla="*/ 26 w 26"/>
                  <a:gd name="T11" fmla="*/ 0 h 1"/>
                  <a:gd name="T12" fmla="*/ 26 w 26"/>
                  <a:gd name="T13" fmla="*/ 1 h 1"/>
                  <a:gd name="T14" fmla="*/ 26 w 2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2" name="Freeform 37833"/>
              <p:cNvSpPr>
                <a:spLocks/>
              </p:cNvSpPr>
              <p:nvPr/>
            </p:nvSpPr>
            <p:spPr bwMode="auto">
              <a:xfrm>
                <a:off x="4500" y="2016"/>
                <a:ext cx="38" cy="143"/>
              </a:xfrm>
              <a:custGeom>
                <a:avLst/>
                <a:gdLst>
                  <a:gd name="T0" fmla="*/ 14 w 14"/>
                  <a:gd name="T1" fmla="*/ 53 h 53"/>
                  <a:gd name="T2" fmla="*/ 14 w 14"/>
                  <a:gd name="T3" fmla="*/ 53 h 53"/>
                  <a:gd name="T4" fmla="*/ 1 w 14"/>
                  <a:gd name="T5" fmla="*/ 0 h 53"/>
                  <a:gd name="T6" fmla="*/ 1 w 14"/>
                  <a:gd name="T7" fmla="*/ 0 h 53"/>
                  <a:gd name="T8" fmla="*/ 1 w 14"/>
                  <a:gd name="T9" fmla="*/ 0 h 53"/>
                  <a:gd name="T10" fmla="*/ 14 w 14"/>
                  <a:gd name="T11" fmla="*/ 53 h 53"/>
                  <a:gd name="T12" fmla="*/ 14 w 14"/>
                  <a:gd name="T13" fmla="*/ 53 h 53"/>
                  <a:gd name="T14" fmla="*/ 14 w 14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53">
                    <a:moveTo>
                      <a:pt x="14" y="53"/>
                    </a:moveTo>
                    <a:cubicBezTo>
                      <a:pt x="14" y="53"/>
                      <a:pt x="14" y="53"/>
                      <a:pt x="14" y="5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3" name="Freeform 37834"/>
              <p:cNvSpPr>
                <a:spLocks/>
              </p:cNvSpPr>
              <p:nvPr/>
            </p:nvSpPr>
            <p:spPr bwMode="auto">
              <a:xfrm>
                <a:off x="4503" y="2078"/>
                <a:ext cx="16" cy="102"/>
              </a:xfrm>
              <a:custGeom>
                <a:avLst/>
                <a:gdLst>
                  <a:gd name="T0" fmla="*/ 6 w 6"/>
                  <a:gd name="T1" fmla="*/ 38 h 38"/>
                  <a:gd name="T2" fmla="*/ 5 w 6"/>
                  <a:gd name="T3" fmla="*/ 37 h 38"/>
                  <a:gd name="T4" fmla="*/ 1 w 6"/>
                  <a:gd name="T5" fmla="*/ 0 h 38"/>
                  <a:gd name="T6" fmla="*/ 1 w 6"/>
                  <a:gd name="T7" fmla="*/ 0 h 38"/>
                  <a:gd name="T8" fmla="*/ 1 w 6"/>
                  <a:gd name="T9" fmla="*/ 0 h 38"/>
                  <a:gd name="T10" fmla="*/ 6 w 6"/>
                  <a:gd name="T11" fmla="*/ 37 h 38"/>
                  <a:gd name="T12" fmla="*/ 6 w 6"/>
                  <a:gd name="T13" fmla="*/ 38 h 38"/>
                  <a:gd name="T14" fmla="*/ 6 w 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8">
                    <a:moveTo>
                      <a:pt x="6" y="38"/>
                    </a:moveTo>
                    <a:cubicBezTo>
                      <a:pt x="6" y="38"/>
                      <a:pt x="6" y="37"/>
                      <a:pt x="5" y="3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4" name="Freeform 37835"/>
              <p:cNvSpPr>
                <a:spLocks/>
              </p:cNvSpPr>
              <p:nvPr/>
            </p:nvSpPr>
            <p:spPr bwMode="auto">
              <a:xfrm>
                <a:off x="4487" y="2078"/>
                <a:ext cx="18" cy="132"/>
              </a:xfrm>
              <a:custGeom>
                <a:avLst/>
                <a:gdLst>
                  <a:gd name="T0" fmla="*/ 0 w 7"/>
                  <a:gd name="T1" fmla="*/ 49 h 49"/>
                  <a:gd name="T2" fmla="*/ 0 w 7"/>
                  <a:gd name="T3" fmla="*/ 49 h 49"/>
                  <a:gd name="T4" fmla="*/ 0 w 7"/>
                  <a:gd name="T5" fmla="*/ 49 h 49"/>
                  <a:gd name="T6" fmla="*/ 7 w 7"/>
                  <a:gd name="T7" fmla="*/ 0 h 49"/>
                  <a:gd name="T8" fmla="*/ 7 w 7"/>
                  <a:gd name="T9" fmla="*/ 0 h 49"/>
                  <a:gd name="T10" fmla="*/ 7 w 7"/>
                  <a:gd name="T11" fmla="*/ 0 h 49"/>
                  <a:gd name="T12" fmla="*/ 0 w 7"/>
                  <a:gd name="T13" fmla="*/ 49 h 49"/>
                  <a:gd name="T14" fmla="*/ 0 w 7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9">
                    <a:moveTo>
                      <a:pt x="0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5" name="Freeform 37836"/>
              <p:cNvSpPr>
                <a:spLocks/>
              </p:cNvSpPr>
              <p:nvPr/>
            </p:nvSpPr>
            <p:spPr bwMode="auto">
              <a:xfrm>
                <a:off x="4457" y="2054"/>
                <a:ext cx="30" cy="156"/>
              </a:xfrm>
              <a:custGeom>
                <a:avLst/>
                <a:gdLst>
                  <a:gd name="T0" fmla="*/ 11 w 11"/>
                  <a:gd name="T1" fmla="*/ 58 h 58"/>
                  <a:gd name="T2" fmla="*/ 11 w 11"/>
                  <a:gd name="T3" fmla="*/ 58 h 58"/>
                  <a:gd name="T4" fmla="*/ 0 w 11"/>
                  <a:gd name="T5" fmla="*/ 1 h 58"/>
                  <a:gd name="T6" fmla="*/ 1 w 11"/>
                  <a:gd name="T7" fmla="*/ 0 h 58"/>
                  <a:gd name="T8" fmla="*/ 1 w 11"/>
                  <a:gd name="T9" fmla="*/ 1 h 58"/>
                  <a:gd name="T10" fmla="*/ 11 w 11"/>
                  <a:gd name="T11" fmla="*/ 58 h 58"/>
                  <a:gd name="T12" fmla="*/ 11 w 11"/>
                  <a:gd name="T13" fmla="*/ 58 h 58"/>
                  <a:gd name="T14" fmla="*/ 11 w 11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8">
                    <a:moveTo>
                      <a:pt x="11" y="58"/>
                    </a:moveTo>
                    <a:cubicBezTo>
                      <a:pt x="11" y="58"/>
                      <a:pt x="11" y="58"/>
                      <a:pt x="11" y="5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6" name="Freeform 37837"/>
              <p:cNvSpPr>
                <a:spLocks/>
              </p:cNvSpPr>
              <p:nvPr/>
            </p:nvSpPr>
            <p:spPr bwMode="auto">
              <a:xfrm>
                <a:off x="4487" y="2177"/>
                <a:ext cx="32" cy="33"/>
              </a:xfrm>
              <a:custGeom>
                <a:avLst/>
                <a:gdLst>
                  <a:gd name="T0" fmla="*/ 0 w 12"/>
                  <a:gd name="T1" fmla="*/ 12 h 12"/>
                  <a:gd name="T2" fmla="*/ 0 w 12"/>
                  <a:gd name="T3" fmla="*/ 12 h 12"/>
                  <a:gd name="T4" fmla="*/ 0 w 12"/>
                  <a:gd name="T5" fmla="*/ 12 h 12"/>
                  <a:gd name="T6" fmla="*/ 12 w 12"/>
                  <a:gd name="T7" fmla="*/ 0 h 12"/>
                  <a:gd name="T8" fmla="*/ 12 w 12"/>
                  <a:gd name="T9" fmla="*/ 0 h 12"/>
                  <a:gd name="T10" fmla="*/ 12 w 12"/>
                  <a:gd name="T11" fmla="*/ 0 h 12"/>
                  <a:gd name="T12" fmla="*/ 0 w 12"/>
                  <a:gd name="T13" fmla="*/ 12 h 12"/>
                  <a:gd name="T14" fmla="*/ 0 w 1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7" name="Freeform 37838"/>
              <p:cNvSpPr>
                <a:spLocks/>
              </p:cNvSpPr>
              <p:nvPr/>
            </p:nvSpPr>
            <p:spPr bwMode="auto">
              <a:xfrm>
                <a:off x="4519" y="2159"/>
                <a:ext cx="19" cy="21"/>
              </a:xfrm>
              <a:custGeom>
                <a:avLst/>
                <a:gdLst>
                  <a:gd name="T0" fmla="*/ 0 w 7"/>
                  <a:gd name="T1" fmla="*/ 8 h 8"/>
                  <a:gd name="T2" fmla="*/ 0 w 7"/>
                  <a:gd name="T3" fmla="*/ 7 h 8"/>
                  <a:gd name="T4" fmla="*/ 0 w 7"/>
                  <a:gd name="T5" fmla="*/ 7 h 8"/>
                  <a:gd name="T6" fmla="*/ 7 w 7"/>
                  <a:gd name="T7" fmla="*/ 0 h 8"/>
                  <a:gd name="T8" fmla="*/ 7 w 7"/>
                  <a:gd name="T9" fmla="*/ 0 h 8"/>
                  <a:gd name="T10" fmla="*/ 7 w 7"/>
                  <a:gd name="T11" fmla="*/ 0 h 8"/>
                  <a:gd name="T12" fmla="*/ 1 w 7"/>
                  <a:gd name="T13" fmla="*/ 7 h 8"/>
                  <a:gd name="T14" fmla="*/ 0 w 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8" name="Freeform 37839"/>
              <p:cNvSpPr>
                <a:spLocks/>
              </p:cNvSpPr>
              <p:nvPr/>
            </p:nvSpPr>
            <p:spPr bwMode="auto">
              <a:xfrm>
                <a:off x="4503" y="2078"/>
                <a:ext cx="104" cy="153"/>
              </a:xfrm>
              <a:custGeom>
                <a:avLst/>
                <a:gdLst>
                  <a:gd name="T0" fmla="*/ 39 w 39"/>
                  <a:gd name="T1" fmla="*/ 57 h 57"/>
                  <a:gd name="T2" fmla="*/ 39 w 39"/>
                  <a:gd name="T3" fmla="*/ 57 h 57"/>
                  <a:gd name="T4" fmla="*/ 1 w 39"/>
                  <a:gd name="T5" fmla="*/ 0 h 57"/>
                  <a:gd name="T6" fmla="*/ 1 w 39"/>
                  <a:gd name="T7" fmla="*/ 0 h 57"/>
                  <a:gd name="T8" fmla="*/ 1 w 39"/>
                  <a:gd name="T9" fmla="*/ 0 h 57"/>
                  <a:gd name="T10" fmla="*/ 39 w 39"/>
                  <a:gd name="T11" fmla="*/ 56 h 57"/>
                  <a:gd name="T12" fmla="*/ 39 w 39"/>
                  <a:gd name="T13" fmla="*/ 57 h 57"/>
                  <a:gd name="T14" fmla="*/ 39 w 39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7">
                    <a:moveTo>
                      <a:pt x="39" y="57"/>
                    </a:moveTo>
                    <a:cubicBezTo>
                      <a:pt x="39" y="57"/>
                      <a:pt x="39" y="57"/>
                      <a:pt x="39" y="5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09" name="Freeform 37840"/>
              <p:cNvSpPr>
                <a:spLocks/>
              </p:cNvSpPr>
              <p:nvPr/>
            </p:nvSpPr>
            <p:spPr bwMode="auto">
              <a:xfrm>
                <a:off x="4476" y="2229"/>
                <a:ext cx="131" cy="24"/>
              </a:xfrm>
              <a:custGeom>
                <a:avLst/>
                <a:gdLst>
                  <a:gd name="T0" fmla="*/ 0 w 49"/>
                  <a:gd name="T1" fmla="*/ 9 h 9"/>
                  <a:gd name="T2" fmla="*/ 0 w 49"/>
                  <a:gd name="T3" fmla="*/ 9 h 9"/>
                  <a:gd name="T4" fmla="*/ 0 w 49"/>
                  <a:gd name="T5" fmla="*/ 8 h 9"/>
                  <a:gd name="T6" fmla="*/ 49 w 49"/>
                  <a:gd name="T7" fmla="*/ 0 h 9"/>
                  <a:gd name="T8" fmla="*/ 49 w 49"/>
                  <a:gd name="T9" fmla="*/ 1 h 9"/>
                  <a:gd name="T10" fmla="*/ 49 w 49"/>
                  <a:gd name="T11" fmla="*/ 1 h 9"/>
                  <a:gd name="T12" fmla="*/ 0 w 49"/>
                  <a:gd name="T13" fmla="*/ 9 h 9"/>
                  <a:gd name="T14" fmla="*/ 0 w 4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0" name="Freeform 37841"/>
              <p:cNvSpPr>
                <a:spLocks/>
              </p:cNvSpPr>
              <p:nvPr/>
            </p:nvSpPr>
            <p:spPr bwMode="auto">
              <a:xfrm>
                <a:off x="4476" y="2250"/>
                <a:ext cx="16" cy="78"/>
              </a:xfrm>
              <a:custGeom>
                <a:avLst/>
                <a:gdLst>
                  <a:gd name="T0" fmla="*/ 6 w 6"/>
                  <a:gd name="T1" fmla="*/ 29 h 29"/>
                  <a:gd name="T2" fmla="*/ 6 w 6"/>
                  <a:gd name="T3" fmla="*/ 29 h 29"/>
                  <a:gd name="T4" fmla="*/ 0 w 6"/>
                  <a:gd name="T5" fmla="*/ 1 h 29"/>
                  <a:gd name="T6" fmla="*/ 0 w 6"/>
                  <a:gd name="T7" fmla="*/ 0 h 29"/>
                  <a:gd name="T8" fmla="*/ 0 w 6"/>
                  <a:gd name="T9" fmla="*/ 1 h 29"/>
                  <a:gd name="T10" fmla="*/ 6 w 6"/>
                  <a:gd name="T11" fmla="*/ 28 h 29"/>
                  <a:gd name="T12" fmla="*/ 6 w 6"/>
                  <a:gd name="T13" fmla="*/ 29 h 29"/>
                  <a:gd name="T14" fmla="*/ 6 w 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9"/>
                    </a:moveTo>
                    <a:cubicBezTo>
                      <a:pt x="6" y="29"/>
                      <a:pt x="6" y="29"/>
                      <a:pt x="6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1" name="Freeform 37842"/>
              <p:cNvSpPr>
                <a:spLocks/>
              </p:cNvSpPr>
              <p:nvPr/>
            </p:nvSpPr>
            <p:spPr bwMode="auto">
              <a:xfrm>
                <a:off x="4492" y="2223"/>
                <a:ext cx="3" cy="105"/>
              </a:xfrm>
              <a:custGeom>
                <a:avLst/>
                <a:gdLst>
                  <a:gd name="T0" fmla="*/ 0 w 1"/>
                  <a:gd name="T1" fmla="*/ 39 h 39"/>
                  <a:gd name="T2" fmla="*/ 0 w 1"/>
                  <a:gd name="T3" fmla="*/ 39 h 39"/>
                  <a:gd name="T4" fmla="*/ 0 w 1"/>
                  <a:gd name="T5" fmla="*/ 39 h 39"/>
                  <a:gd name="T6" fmla="*/ 0 w 1"/>
                  <a:gd name="T7" fmla="*/ 1 h 39"/>
                  <a:gd name="T8" fmla="*/ 1 w 1"/>
                  <a:gd name="T9" fmla="*/ 0 h 39"/>
                  <a:gd name="T10" fmla="*/ 1 w 1"/>
                  <a:gd name="T11" fmla="*/ 0 h 39"/>
                  <a:gd name="T12" fmla="*/ 1 w 1"/>
                  <a:gd name="T13" fmla="*/ 1 h 39"/>
                  <a:gd name="T14" fmla="*/ 0 w 1"/>
                  <a:gd name="T15" fmla="*/ 39 h 39"/>
                  <a:gd name="T16" fmla="*/ 0 w 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2" name="Freeform 37843"/>
              <p:cNvSpPr>
                <a:spLocks/>
              </p:cNvSpPr>
              <p:nvPr/>
            </p:nvSpPr>
            <p:spPr bwMode="auto">
              <a:xfrm>
                <a:off x="4487" y="2210"/>
                <a:ext cx="80" cy="148"/>
              </a:xfrm>
              <a:custGeom>
                <a:avLst/>
                <a:gdLst>
                  <a:gd name="T0" fmla="*/ 30 w 30"/>
                  <a:gd name="T1" fmla="*/ 55 h 55"/>
                  <a:gd name="T2" fmla="*/ 30 w 30"/>
                  <a:gd name="T3" fmla="*/ 55 h 55"/>
                  <a:gd name="T4" fmla="*/ 0 w 30"/>
                  <a:gd name="T5" fmla="*/ 0 h 55"/>
                  <a:gd name="T6" fmla="*/ 0 w 30"/>
                  <a:gd name="T7" fmla="*/ 0 h 55"/>
                  <a:gd name="T8" fmla="*/ 0 w 30"/>
                  <a:gd name="T9" fmla="*/ 0 h 55"/>
                  <a:gd name="T10" fmla="*/ 30 w 30"/>
                  <a:gd name="T11" fmla="*/ 55 h 55"/>
                  <a:gd name="T12" fmla="*/ 30 w 30"/>
                  <a:gd name="T13" fmla="*/ 55 h 55"/>
                  <a:gd name="T14" fmla="*/ 30 w 30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5">
                    <a:moveTo>
                      <a:pt x="30" y="55"/>
                    </a:moveTo>
                    <a:cubicBezTo>
                      <a:pt x="30" y="55"/>
                      <a:pt x="30" y="55"/>
                      <a:pt x="30" y="5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3" name="Freeform 37844"/>
              <p:cNvSpPr>
                <a:spLocks/>
              </p:cNvSpPr>
              <p:nvPr/>
            </p:nvSpPr>
            <p:spPr bwMode="auto">
              <a:xfrm>
                <a:off x="4559" y="2261"/>
                <a:ext cx="8" cy="97"/>
              </a:xfrm>
              <a:custGeom>
                <a:avLst/>
                <a:gdLst>
                  <a:gd name="T0" fmla="*/ 3 w 3"/>
                  <a:gd name="T1" fmla="*/ 36 h 36"/>
                  <a:gd name="T2" fmla="*/ 3 w 3"/>
                  <a:gd name="T3" fmla="*/ 36 h 36"/>
                  <a:gd name="T4" fmla="*/ 0 w 3"/>
                  <a:gd name="T5" fmla="*/ 0 h 36"/>
                  <a:gd name="T6" fmla="*/ 1 w 3"/>
                  <a:gd name="T7" fmla="*/ 0 h 36"/>
                  <a:gd name="T8" fmla="*/ 1 w 3"/>
                  <a:gd name="T9" fmla="*/ 0 h 36"/>
                  <a:gd name="T10" fmla="*/ 3 w 3"/>
                  <a:gd name="T11" fmla="*/ 36 h 36"/>
                  <a:gd name="T12" fmla="*/ 3 w 3"/>
                  <a:gd name="T13" fmla="*/ 36 h 36"/>
                  <a:gd name="T14" fmla="*/ 3 w 3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4" name="Freeform 37845"/>
              <p:cNvSpPr>
                <a:spLocks/>
              </p:cNvSpPr>
              <p:nvPr/>
            </p:nvSpPr>
            <p:spPr bwMode="auto">
              <a:xfrm>
                <a:off x="4538" y="2159"/>
                <a:ext cx="24" cy="102"/>
              </a:xfrm>
              <a:custGeom>
                <a:avLst/>
                <a:gdLst>
                  <a:gd name="T0" fmla="*/ 9 w 9"/>
                  <a:gd name="T1" fmla="*/ 38 h 38"/>
                  <a:gd name="T2" fmla="*/ 8 w 9"/>
                  <a:gd name="T3" fmla="*/ 38 h 38"/>
                  <a:gd name="T4" fmla="*/ 0 w 9"/>
                  <a:gd name="T5" fmla="*/ 0 h 38"/>
                  <a:gd name="T6" fmla="*/ 0 w 9"/>
                  <a:gd name="T7" fmla="*/ 0 h 38"/>
                  <a:gd name="T8" fmla="*/ 0 w 9"/>
                  <a:gd name="T9" fmla="*/ 0 h 38"/>
                  <a:gd name="T10" fmla="*/ 9 w 9"/>
                  <a:gd name="T11" fmla="*/ 38 h 38"/>
                  <a:gd name="T12" fmla="*/ 9 w 9"/>
                  <a:gd name="T13" fmla="*/ 38 h 38"/>
                  <a:gd name="T14" fmla="*/ 9 w 9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8">
                    <a:moveTo>
                      <a:pt x="9" y="38"/>
                    </a:moveTo>
                    <a:cubicBezTo>
                      <a:pt x="8" y="38"/>
                      <a:pt x="8" y="38"/>
                      <a:pt x="8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5" name="Freeform 37846"/>
              <p:cNvSpPr>
                <a:spLocks/>
              </p:cNvSpPr>
              <p:nvPr/>
            </p:nvSpPr>
            <p:spPr bwMode="auto">
              <a:xfrm>
                <a:off x="4538" y="2159"/>
                <a:ext cx="125" cy="64"/>
              </a:xfrm>
              <a:custGeom>
                <a:avLst/>
                <a:gdLst>
                  <a:gd name="T0" fmla="*/ 46 w 47"/>
                  <a:gd name="T1" fmla="*/ 24 h 24"/>
                  <a:gd name="T2" fmla="*/ 46 w 47"/>
                  <a:gd name="T3" fmla="*/ 24 h 24"/>
                  <a:gd name="T4" fmla="*/ 0 w 47"/>
                  <a:gd name="T5" fmla="*/ 0 h 24"/>
                  <a:gd name="T6" fmla="*/ 0 w 47"/>
                  <a:gd name="T7" fmla="*/ 0 h 24"/>
                  <a:gd name="T8" fmla="*/ 0 w 47"/>
                  <a:gd name="T9" fmla="*/ 0 h 24"/>
                  <a:gd name="T10" fmla="*/ 46 w 47"/>
                  <a:gd name="T11" fmla="*/ 24 h 24"/>
                  <a:gd name="T12" fmla="*/ 47 w 47"/>
                  <a:gd name="T13" fmla="*/ 24 h 24"/>
                  <a:gd name="T14" fmla="*/ 46 w 4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24">
                    <a:moveTo>
                      <a:pt x="46" y="24"/>
                    </a:moveTo>
                    <a:cubicBezTo>
                      <a:pt x="46" y="24"/>
                      <a:pt x="46" y="24"/>
                      <a:pt x="46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6" name="Freeform 37847"/>
              <p:cNvSpPr>
                <a:spLocks/>
              </p:cNvSpPr>
              <p:nvPr/>
            </p:nvSpPr>
            <p:spPr bwMode="auto">
              <a:xfrm>
                <a:off x="4487" y="2210"/>
                <a:ext cx="176" cy="13"/>
              </a:xfrm>
              <a:custGeom>
                <a:avLst/>
                <a:gdLst>
                  <a:gd name="T0" fmla="*/ 65 w 66"/>
                  <a:gd name="T1" fmla="*/ 5 h 5"/>
                  <a:gd name="T2" fmla="*/ 65 w 66"/>
                  <a:gd name="T3" fmla="*/ 5 h 5"/>
                  <a:gd name="T4" fmla="*/ 0 w 66"/>
                  <a:gd name="T5" fmla="*/ 0 h 5"/>
                  <a:gd name="T6" fmla="*/ 0 w 66"/>
                  <a:gd name="T7" fmla="*/ 0 h 5"/>
                  <a:gd name="T8" fmla="*/ 0 w 66"/>
                  <a:gd name="T9" fmla="*/ 0 h 5"/>
                  <a:gd name="T10" fmla="*/ 65 w 66"/>
                  <a:gd name="T11" fmla="*/ 5 h 5"/>
                  <a:gd name="T12" fmla="*/ 66 w 66"/>
                  <a:gd name="T13" fmla="*/ 5 h 5"/>
                  <a:gd name="T14" fmla="*/ 65 w 6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5">
                    <a:moveTo>
                      <a:pt x="65" y="5"/>
                    </a:moveTo>
                    <a:cubicBezTo>
                      <a:pt x="65" y="5"/>
                      <a:pt x="65" y="5"/>
                      <a:pt x="65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6" y="5"/>
                      <a:pt x="66" y="5"/>
                    </a:cubicBezTo>
                    <a:cubicBezTo>
                      <a:pt x="66" y="5"/>
                      <a:pt x="65" y="5"/>
                      <a:pt x="65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7" name="Freeform 37848"/>
              <p:cNvSpPr>
                <a:spLocks/>
              </p:cNvSpPr>
              <p:nvPr/>
            </p:nvSpPr>
            <p:spPr bwMode="auto">
              <a:xfrm>
                <a:off x="4538" y="2159"/>
                <a:ext cx="80" cy="134"/>
              </a:xfrm>
              <a:custGeom>
                <a:avLst/>
                <a:gdLst>
                  <a:gd name="T0" fmla="*/ 30 w 30"/>
                  <a:gd name="T1" fmla="*/ 50 h 50"/>
                  <a:gd name="T2" fmla="*/ 30 w 30"/>
                  <a:gd name="T3" fmla="*/ 50 h 50"/>
                  <a:gd name="T4" fmla="*/ 0 w 30"/>
                  <a:gd name="T5" fmla="*/ 0 h 50"/>
                  <a:gd name="T6" fmla="*/ 0 w 30"/>
                  <a:gd name="T7" fmla="*/ 0 h 50"/>
                  <a:gd name="T8" fmla="*/ 0 w 30"/>
                  <a:gd name="T9" fmla="*/ 0 h 50"/>
                  <a:gd name="T10" fmla="*/ 30 w 30"/>
                  <a:gd name="T11" fmla="*/ 49 h 50"/>
                  <a:gd name="T12" fmla="*/ 30 w 30"/>
                  <a:gd name="T13" fmla="*/ 50 h 50"/>
                  <a:gd name="T14" fmla="*/ 30 w 30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0">
                    <a:moveTo>
                      <a:pt x="30" y="50"/>
                    </a:moveTo>
                    <a:cubicBezTo>
                      <a:pt x="30" y="50"/>
                      <a:pt x="30" y="50"/>
                      <a:pt x="3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8" name="Freeform 37849"/>
              <p:cNvSpPr>
                <a:spLocks/>
              </p:cNvSpPr>
              <p:nvPr/>
            </p:nvSpPr>
            <p:spPr bwMode="auto">
              <a:xfrm>
                <a:off x="4618" y="2175"/>
                <a:ext cx="32" cy="118"/>
              </a:xfrm>
              <a:custGeom>
                <a:avLst/>
                <a:gdLst>
                  <a:gd name="T0" fmla="*/ 0 w 12"/>
                  <a:gd name="T1" fmla="*/ 44 h 44"/>
                  <a:gd name="T2" fmla="*/ 0 w 12"/>
                  <a:gd name="T3" fmla="*/ 44 h 44"/>
                  <a:gd name="T4" fmla="*/ 0 w 12"/>
                  <a:gd name="T5" fmla="*/ 43 h 44"/>
                  <a:gd name="T6" fmla="*/ 11 w 12"/>
                  <a:gd name="T7" fmla="*/ 1 h 44"/>
                  <a:gd name="T8" fmla="*/ 11 w 12"/>
                  <a:gd name="T9" fmla="*/ 0 h 44"/>
                  <a:gd name="T10" fmla="*/ 12 w 12"/>
                  <a:gd name="T11" fmla="*/ 1 h 44"/>
                  <a:gd name="T12" fmla="*/ 0 w 12"/>
                  <a:gd name="T13" fmla="*/ 43 h 44"/>
                  <a:gd name="T14" fmla="*/ 0 w 1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4">
                    <a:moveTo>
                      <a:pt x="0" y="44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3"/>
                      <a:pt x="0" y="4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19" name="Freeform 37850"/>
              <p:cNvSpPr>
                <a:spLocks/>
              </p:cNvSpPr>
              <p:nvPr/>
            </p:nvSpPr>
            <p:spPr bwMode="auto">
              <a:xfrm>
                <a:off x="4516" y="2175"/>
                <a:ext cx="134" cy="5"/>
              </a:xfrm>
              <a:custGeom>
                <a:avLst/>
                <a:gdLst>
                  <a:gd name="T0" fmla="*/ 1 w 50"/>
                  <a:gd name="T1" fmla="*/ 2 h 2"/>
                  <a:gd name="T2" fmla="*/ 0 w 50"/>
                  <a:gd name="T3" fmla="*/ 1 h 2"/>
                  <a:gd name="T4" fmla="*/ 1 w 50"/>
                  <a:gd name="T5" fmla="*/ 1 h 2"/>
                  <a:gd name="T6" fmla="*/ 49 w 50"/>
                  <a:gd name="T7" fmla="*/ 0 h 2"/>
                  <a:gd name="T8" fmla="*/ 50 w 50"/>
                  <a:gd name="T9" fmla="*/ 1 h 2"/>
                  <a:gd name="T10" fmla="*/ 49 w 50"/>
                  <a:gd name="T11" fmla="*/ 1 h 2"/>
                  <a:gd name="T12" fmla="*/ 1 w 50"/>
                  <a:gd name="T13" fmla="*/ 2 h 2"/>
                  <a:gd name="T14" fmla="*/ 1 w 50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50" y="0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0" name="Freeform 37851"/>
              <p:cNvSpPr>
                <a:spLocks/>
              </p:cNvSpPr>
              <p:nvPr/>
            </p:nvSpPr>
            <p:spPr bwMode="auto">
              <a:xfrm>
                <a:off x="4508" y="2177"/>
                <a:ext cx="11" cy="148"/>
              </a:xfrm>
              <a:custGeom>
                <a:avLst/>
                <a:gdLst>
                  <a:gd name="T0" fmla="*/ 0 w 4"/>
                  <a:gd name="T1" fmla="*/ 55 h 55"/>
                  <a:gd name="T2" fmla="*/ 0 w 4"/>
                  <a:gd name="T3" fmla="*/ 55 h 55"/>
                  <a:gd name="T4" fmla="*/ 0 w 4"/>
                  <a:gd name="T5" fmla="*/ 55 h 55"/>
                  <a:gd name="T6" fmla="*/ 3 w 4"/>
                  <a:gd name="T7" fmla="*/ 0 h 55"/>
                  <a:gd name="T8" fmla="*/ 4 w 4"/>
                  <a:gd name="T9" fmla="*/ 0 h 55"/>
                  <a:gd name="T10" fmla="*/ 4 w 4"/>
                  <a:gd name="T11" fmla="*/ 0 h 55"/>
                  <a:gd name="T12" fmla="*/ 0 w 4"/>
                  <a:gd name="T13" fmla="*/ 55 h 55"/>
                  <a:gd name="T14" fmla="*/ 0 w 4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5">
                    <a:moveTo>
                      <a:pt x="0" y="55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1" name="Freeform 37852"/>
              <p:cNvSpPr>
                <a:spLocks/>
              </p:cNvSpPr>
              <p:nvPr/>
            </p:nvSpPr>
            <p:spPr bwMode="auto">
              <a:xfrm>
                <a:off x="4487" y="2210"/>
                <a:ext cx="21" cy="115"/>
              </a:xfrm>
              <a:custGeom>
                <a:avLst/>
                <a:gdLst>
                  <a:gd name="T0" fmla="*/ 8 w 8"/>
                  <a:gd name="T1" fmla="*/ 43 h 43"/>
                  <a:gd name="T2" fmla="*/ 8 w 8"/>
                  <a:gd name="T3" fmla="*/ 43 h 43"/>
                  <a:gd name="T4" fmla="*/ 0 w 8"/>
                  <a:gd name="T5" fmla="*/ 0 h 43"/>
                  <a:gd name="T6" fmla="*/ 0 w 8"/>
                  <a:gd name="T7" fmla="*/ 0 h 43"/>
                  <a:gd name="T8" fmla="*/ 0 w 8"/>
                  <a:gd name="T9" fmla="*/ 0 h 43"/>
                  <a:gd name="T10" fmla="*/ 8 w 8"/>
                  <a:gd name="T11" fmla="*/ 43 h 43"/>
                  <a:gd name="T12" fmla="*/ 8 w 8"/>
                  <a:gd name="T13" fmla="*/ 43 h 43"/>
                  <a:gd name="T14" fmla="*/ 8 w 8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3">
                    <a:moveTo>
                      <a:pt x="8" y="43"/>
                    </a:moveTo>
                    <a:cubicBezTo>
                      <a:pt x="8" y="43"/>
                      <a:pt x="8" y="43"/>
                      <a:pt x="8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2" name="Freeform 37853"/>
              <p:cNvSpPr>
                <a:spLocks/>
              </p:cNvSpPr>
              <p:nvPr/>
            </p:nvSpPr>
            <p:spPr bwMode="auto">
              <a:xfrm>
                <a:off x="4492" y="2175"/>
                <a:ext cx="158" cy="51"/>
              </a:xfrm>
              <a:custGeom>
                <a:avLst/>
                <a:gdLst>
                  <a:gd name="T0" fmla="*/ 1 w 59"/>
                  <a:gd name="T1" fmla="*/ 19 h 19"/>
                  <a:gd name="T2" fmla="*/ 0 w 59"/>
                  <a:gd name="T3" fmla="*/ 19 h 19"/>
                  <a:gd name="T4" fmla="*/ 0 w 59"/>
                  <a:gd name="T5" fmla="*/ 18 h 19"/>
                  <a:gd name="T6" fmla="*/ 58 w 59"/>
                  <a:gd name="T7" fmla="*/ 0 h 19"/>
                  <a:gd name="T8" fmla="*/ 59 w 59"/>
                  <a:gd name="T9" fmla="*/ 0 h 19"/>
                  <a:gd name="T10" fmla="*/ 58 w 59"/>
                  <a:gd name="T11" fmla="*/ 1 h 19"/>
                  <a:gd name="T12" fmla="*/ 1 w 59"/>
                  <a:gd name="T13" fmla="*/ 19 h 19"/>
                  <a:gd name="T14" fmla="*/ 1 w 5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9">
                    <a:moveTo>
                      <a:pt x="1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58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3" name="Freeform 37854"/>
              <p:cNvSpPr>
                <a:spLocks/>
              </p:cNvSpPr>
              <p:nvPr/>
            </p:nvSpPr>
            <p:spPr bwMode="auto">
              <a:xfrm>
                <a:off x="4647" y="2175"/>
                <a:ext cx="16" cy="48"/>
              </a:xfrm>
              <a:custGeom>
                <a:avLst/>
                <a:gdLst>
                  <a:gd name="T0" fmla="*/ 5 w 6"/>
                  <a:gd name="T1" fmla="*/ 18 h 18"/>
                  <a:gd name="T2" fmla="*/ 5 w 6"/>
                  <a:gd name="T3" fmla="*/ 18 h 18"/>
                  <a:gd name="T4" fmla="*/ 0 w 6"/>
                  <a:gd name="T5" fmla="*/ 1 h 18"/>
                  <a:gd name="T6" fmla="*/ 0 w 6"/>
                  <a:gd name="T7" fmla="*/ 0 h 18"/>
                  <a:gd name="T8" fmla="*/ 1 w 6"/>
                  <a:gd name="T9" fmla="*/ 1 h 18"/>
                  <a:gd name="T10" fmla="*/ 6 w 6"/>
                  <a:gd name="T11" fmla="*/ 18 h 18"/>
                  <a:gd name="T12" fmla="*/ 5 w 6"/>
                  <a:gd name="T13" fmla="*/ 18 h 18"/>
                  <a:gd name="T14" fmla="*/ 5 w 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8"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4" name="Freeform 37855"/>
              <p:cNvSpPr>
                <a:spLocks/>
              </p:cNvSpPr>
              <p:nvPr/>
            </p:nvSpPr>
            <p:spPr bwMode="auto">
              <a:xfrm>
                <a:off x="4607" y="2223"/>
                <a:ext cx="56" cy="8"/>
              </a:xfrm>
              <a:custGeom>
                <a:avLst/>
                <a:gdLst>
                  <a:gd name="T0" fmla="*/ 0 w 21"/>
                  <a:gd name="T1" fmla="*/ 3 h 3"/>
                  <a:gd name="T2" fmla="*/ 0 w 21"/>
                  <a:gd name="T3" fmla="*/ 3 h 3"/>
                  <a:gd name="T4" fmla="*/ 0 w 21"/>
                  <a:gd name="T5" fmla="*/ 2 h 3"/>
                  <a:gd name="T6" fmla="*/ 20 w 21"/>
                  <a:gd name="T7" fmla="*/ 0 h 3"/>
                  <a:gd name="T8" fmla="*/ 21 w 21"/>
                  <a:gd name="T9" fmla="*/ 0 h 3"/>
                  <a:gd name="T10" fmla="*/ 20 w 21"/>
                  <a:gd name="T11" fmla="*/ 0 h 3"/>
                  <a:gd name="T12" fmla="*/ 0 w 21"/>
                  <a:gd name="T13" fmla="*/ 3 h 3"/>
                  <a:gd name="T14" fmla="*/ 0 w 2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5" name="Freeform 37856"/>
              <p:cNvSpPr>
                <a:spLocks/>
              </p:cNvSpPr>
              <p:nvPr/>
            </p:nvSpPr>
            <p:spPr bwMode="auto">
              <a:xfrm>
                <a:off x="4591" y="2229"/>
                <a:ext cx="16" cy="96"/>
              </a:xfrm>
              <a:custGeom>
                <a:avLst/>
                <a:gdLst>
                  <a:gd name="T0" fmla="*/ 1 w 6"/>
                  <a:gd name="T1" fmla="*/ 36 h 36"/>
                  <a:gd name="T2" fmla="*/ 1 w 6"/>
                  <a:gd name="T3" fmla="*/ 36 h 36"/>
                  <a:gd name="T4" fmla="*/ 0 w 6"/>
                  <a:gd name="T5" fmla="*/ 36 h 36"/>
                  <a:gd name="T6" fmla="*/ 6 w 6"/>
                  <a:gd name="T7" fmla="*/ 1 h 36"/>
                  <a:gd name="T8" fmla="*/ 6 w 6"/>
                  <a:gd name="T9" fmla="*/ 0 h 36"/>
                  <a:gd name="T10" fmla="*/ 6 w 6"/>
                  <a:gd name="T11" fmla="*/ 1 h 36"/>
                  <a:gd name="T12" fmla="*/ 1 w 6"/>
                  <a:gd name="T13" fmla="*/ 36 h 36"/>
                  <a:gd name="T14" fmla="*/ 1 w 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6">
                    <a:moveTo>
                      <a:pt x="1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6" name="Freeform 37857"/>
              <p:cNvSpPr>
                <a:spLocks/>
              </p:cNvSpPr>
              <p:nvPr/>
            </p:nvSpPr>
            <p:spPr bwMode="auto">
              <a:xfrm>
                <a:off x="4436" y="2323"/>
                <a:ext cx="158" cy="72"/>
              </a:xfrm>
              <a:custGeom>
                <a:avLst/>
                <a:gdLst>
                  <a:gd name="T0" fmla="*/ 0 w 59"/>
                  <a:gd name="T1" fmla="*/ 27 h 27"/>
                  <a:gd name="T2" fmla="*/ 0 w 59"/>
                  <a:gd name="T3" fmla="*/ 27 h 27"/>
                  <a:gd name="T4" fmla="*/ 0 w 59"/>
                  <a:gd name="T5" fmla="*/ 27 h 27"/>
                  <a:gd name="T6" fmla="*/ 59 w 59"/>
                  <a:gd name="T7" fmla="*/ 0 h 27"/>
                  <a:gd name="T8" fmla="*/ 59 w 59"/>
                  <a:gd name="T9" fmla="*/ 1 h 27"/>
                  <a:gd name="T10" fmla="*/ 59 w 59"/>
                  <a:gd name="T11" fmla="*/ 1 h 27"/>
                  <a:gd name="T12" fmla="*/ 0 w 59"/>
                  <a:gd name="T13" fmla="*/ 27 h 27"/>
                  <a:gd name="T14" fmla="*/ 0 w 5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7" name="Freeform 37858"/>
              <p:cNvSpPr>
                <a:spLocks/>
              </p:cNvSpPr>
              <p:nvPr/>
            </p:nvSpPr>
            <p:spPr bwMode="auto">
              <a:xfrm>
                <a:off x="4436" y="2285"/>
                <a:ext cx="2" cy="110"/>
              </a:xfrm>
              <a:custGeom>
                <a:avLst/>
                <a:gdLst>
                  <a:gd name="T0" fmla="*/ 0 w 1"/>
                  <a:gd name="T1" fmla="*/ 41 h 41"/>
                  <a:gd name="T2" fmla="*/ 0 w 1"/>
                  <a:gd name="T3" fmla="*/ 41 h 41"/>
                  <a:gd name="T4" fmla="*/ 0 w 1"/>
                  <a:gd name="T5" fmla="*/ 41 h 41"/>
                  <a:gd name="T6" fmla="*/ 0 w 1"/>
                  <a:gd name="T7" fmla="*/ 1 h 41"/>
                  <a:gd name="T8" fmla="*/ 1 w 1"/>
                  <a:gd name="T9" fmla="*/ 0 h 41"/>
                  <a:gd name="T10" fmla="*/ 1 w 1"/>
                  <a:gd name="T11" fmla="*/ 1 h 41"/>
                  <a:gd name="T12" fmla="*/ 0 w 1"/>
                  <a:gd name="T13" fmla="*/ 41 h 41"/>
                  <a:gd name="T14" fmla="*/ 0 w 1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8" name="Freeform 37859"/>
              <p:cNvSpPr>
                <a:spLocks/>
              </p:cNvSpPr>
              <p:nvPr/>
            </p:nvSpPr>
            <p:spPr bwMode="auto">
              <a:xfrm>
                <a:off x="4436" y="2285"/>
                <a:ext cx="10" cy="110"/>
              </a:xfrm>
              <a:custGeom>
                <a:avLst/>
                <a:gdLst>
                  <a:gd name="T0" fmla="*/ 0 w 4"/>
                  <a:gd name="T1" fmla="*/ 41 h 41"/>
                  <a:gd name="T2" fmla="*/ 0 w 4"/>
                  <a:gd name="T3" fmla="*/ 41 h 41"/>
                  <a:gd name="T4" fmla="*/ 0 w 4"/>
                  <a:gd name="T5" fmla="*/ 41 h 41"/>
                  <a:gd name="T6" fmla="*/ 3 w 4"/>
                  <a:gd name="T7" fmla="*/ 0 h 41"/>
                  <a:gd name="T8" fmla="*/ 4 w 4"/>
                  <a:gd name="T9" fmla="*/ 0 h 41"/>
                  <a:gd name="T10" fmla="*/ 4 w 4"/>
                  <a:gd name="T11" fmla="*/ 0 h 41"/>
                  <a:gd name="T12" fmla="*/ 0 w 4"/>
                  <a:gd name="T13" fmla="*/ 41 h 41"/>
                  <a:gd name="T14" fmla="*/ 0 w 4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29" name="Freeform 37860"/>
              <p:cNvSpPr>
                <a:spLocks/>
              </p:cNvSpPr>
              <p:nvPr/>
            </p:nvSpPr>
            <p:spPr bwMode="auto">
              <a:xfrm>
                <a:off x="4436" y="2255"/>
                <a:ext cx="32" cy="140"/>
              </a:xfrm>
              <a:custGeom>
                <a:avLst/>
                <a:gdLst>
                  <a:gd name="T0" fmla="*/ 0 w 12"/>
                  <a:gd name="T1" fmla="*/ 52 h 52"/>
                  <a:gd name="T2" fmla="*/ 0 w 12"/>
                  <a:gd name="T3" fmla="*/ 52 h 52"/>
                  <a:gd name="T4" fmla="*/ 0 w 12"/>
                  <a:gd name="T5" fmla="*/ 52 h 52"/>
                  <a:gd name="T6" fmla="*/ 11 w 12"/>
                  <a:gd name="T7" fmla="*/ 0 h 52"/>
                  <a:gd name="T8" fmla="*/ 11 w 12"/>
                  <a:gd name="T9" fmla="*/ 0 h 52"/>
                  <a:gd name="T10" fmla="*/ 11 w 12"/>
                  <a:gd name="T11" fmla="*/ 0 h 52"/>
                  <a:gd name="T12" fmla="*/ 0 w 12"/>
                  <a:gd name="T13" fmla="*/ 52 h 52"/>
                  <a:gd name="T14" fmla="*/ 0 w 1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1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0" name="Freeform 37861"/>
              <p:cNvSpPr>
                <a:spLocks/>
              </p:cNvSpPr>
              <p:nvPr/>
            </p:nvSpPr>
            <p:spPr bwMode="auto">
              <a:xfrm>
                <a:off x="4436" y="2358"/>
                <a:ext cx="131" cy="37"/>
              </a:xfrm>
              <a:custGeom>
                <a:avLst/>
                <a:gdLst>
                  <a:gd name="T0" fmla="*/ 0 w 49"/>
                  <a:gd name="T1" fmla="*/ 14 h 14"/>
                  <a:gd name="T2" fmla="*/ 0 w 49"/>
                  <a:gd name="T3" fmla="*/ 14 h 14"/>
                  <a:gd name="T4" fmla="*/ 0 w 49"/>
                  <a:gd name="T5" fmla="*/ 14 h 14"/>
                  <a:gd name="T6" fmla="*/ 49 w 49"/>
                  <a:gd name="T7" fmla="*/ 0 h 14"/>
                  <a:gd name="T8" fmla="*/ 49 w 49"/>
                  <a:gd name="T9" fmla="*/ 0 h 14"/>
                  <a:gd name="T10" fmla="*/ 49 w 49"/>
                  <a:gd name="T11" fmla="*/ 0 h 14"/>
                  <a:gd name="T12" fmla="*/ 0 w 49"/>
                  <a:gd name="T13" fmla="*/ 14 h 14"/>
                  <a:gd name="T14" fmla="*/ 0 w 4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14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1" name="Freeform 37862"/>
              <p:cNvSpPr>
                <a:spLocks/>
              </p:cNvSpPr>
              <p:nvPr/>
            </p:nvSpPr>
            <p:spPr bwMode="auto">
              <a:xfrm>
                <a:off x="4564" y="2229"/>
                <a:ext cx="43" cy="129"/>
              </a:xfrm>
              <a:custGeom>
                <a:avLst/>
                <a:gdLst>
                  <a:gd name="T0" fmla="*/ 1 w 16"/>
                  <a:gd name="T1" fmla="*/ 48 h 48"/>
                  <a:gd name="T2" fmla="*/ 0 w 16"/>
                  <a:gd name="T3" fmla="*/ 48 h 48"/>
                  <a:gd name="T4" fmla="*/ 0 w 16"/>
                  <a:gd name="T5" fmla="*/ 48 h 48"/>
                  <a:gd name="T6" fmla="*/ 16 w 16"/>
                  <a:gd name="T7" fmla="*/ 1 h 48"/>
                  <a:gd name="T8" fmla="*/ 16 w 16"/>
                  <a:gd name="T9" fmla="*/ 0 h 48"/>
                  <a:gd name="T10" fmla="*/ 16 w 16"/>
                  <a:gd name="T11" fmla="*/ 1 h 48"/>
                  <a:gd name="T12" fmla="*/ 1 w 16"/>
                  <a:gd name="T13" fmla="*/ 48 h 48"/>
                  <a:gd name="T14" fmla="*/ 1 w 16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8">
                    <a:moveTo>
                      <a:pt x="1" y="48"/>
                    </a:moveTo>
                    <a:cubicBezTo>
                      <a:pt x="1" y="48"/>
                      <a:pt x="1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2" name="Freeform 37863"/>
              <p:cNvSpPr>
                <a:spLocks/>
              </p:cNvSpPr>
              <p:nvPr/>
            </p:nvSpPr>
            <p:spPr bwMode="auto">
              <a:xfrm>
                <a:off x="4377" y="2325"/>
                <a:ext cx="115" cy="111"/>
              </a:xfrm>
              <a:custGeom>
                <a:avLst/>
                <a:gdLst>
                  <a:gd name="T0" fmla="*/ 0 w 43"/>
                  <a:gd name="T1" fmla="*/ 41 h 41"/>
                  <a:gd name="T2" fmla="*/ 0 w 43"/>
                  <a:gd name="T3" fmla="*/ 41 h 41"/>
                  <a:gd name="T4" fmla="*/ 0 w 43"/>
                  <a:gd name="T5" fmla="*/ 41 h 41"/>
                  <a:gd name="T6" fmla="*/ 43 w 43"/>
                  <a:gd name="T7" fmla="*/ 0 h 41"/>
                  <a:gd name="T8" fmla="*/ 43 w 43"/>
                  <a:gd name="T9" fmla="*/ 0 h 41"/>
                  <a:gd name="T10" fmla="*/ 43 w 43"/>
                  <a:gd name="T11" fmla="*/ 1 h 41"/>
                  <a:gd name="T12" fmla="*/ 0 w 43"/>
                  <a:gd name="T13" fmla="*/ 41 h 41"/>
                  <a:gd name="T14" fmla="*/ 0 w 43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1"/>
                      <a:pt x="43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3" name="Freeform 37864"/>
              <p:cNvSpPr>
                <a:spLocks/>
              </p:cNvSpPr>
              <p:nvPr/>
            </p:nvSpPr>
            <p:spPr bwMode="auto">
              <a:xfrm>
                <a:off x="4444" y="2285"/>
                <a:ext cx="48" cy="43"/>
              </a:xfrm>
              <a:custGeom>
                <a:avLst/>
                <a:gdLst>
                  <a:gd name="T0" fmla="*/ 18 w 18"/>
                  <a:gd name="T1" fmla="*/ 16 h 16"/>
                  <a:gd name="T2" fmla="*/ 18 w 18"/>
                  <a:gd name="T3" fmla="*/ 16 h 16"/>
                  <a:gd name="T4" fmla="*/ 1 w 18"/>
                  <a:gd name="T5" fmla="*/ 0 h 16"/>
                  <a:gd name="T6" fmla="*/ 1 w 18"/>
                  <a:gd name="T7" fmla="*/ 0 h 16"/>
                  <a:gd name="T8" fmla="*/ 1 w 18"/>
                  <a:gd name="T9" fmla="*/ 0 h 16"/>
                  <a:gd name="T10" fmla="*/ 18 w 18"/>
                  <a:gd name="T11" fmla="*/ 15 h 16"/>
                  <a:gd name="T12" fmla="*/ 18 w 18"/>
                  <a:gd name="T13" fmla="*/ 16 h 16"/>
                  <a:gd name="T14" fmla="*/ 18 w 1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4" name="Freeform 37865"/>
              <p:cNvSpPr>
                <a:spLocks/>
              </p:cNvSpPr>
              <p:nvPr/>
            </p:nvSpPr>
            <p:spPr bwMode="auto">
              <a:xfrm>
                <a:off x="4465" y="2255"/>
                <a:ext cx="27" cy="73"/>
              </a:xfrm>
              <a:custGeom>
                <a:avLst/>
                <a:gdLst>
                  <a:gd name="T0" fmla="*/ 10 w 10"/>
                  <a:gd name="T1" fmla="*/ 27 h 27"/>
                  <a:gd name="T2" fmla="*/ 10 w 10"/>
                  <a:gd name="T3" fmla="*/ 27 h 27"/>
                  <a:gd name="T4" fmla="*/ 0 w 10"/>
                  <a:gd name="T5" fmla="*/ 0 h 27"/>
                  <a:gd name="T6" fmla="*/ 0 w 10"/>
                  <a:gd name="T7" fmla="*/ 0 h 27"/>
                  <a:gd name="T8" fmla="*/ 0 w 10"/>
                  <a:gd name="T9" fmla="*/ 0 h 27"/>
                  <a:gd name="T10" fmla="*/ 10 w 10"/>
                  <a:gd name="T11" fmla="*/ 26 h 27"/>
                  <a:gd name="T12" fmla="*/ 10 w 10"/>
                  <a:gd name="T13" fmla="*/ 27 h 27"/>
                  <a:gd name="T14" fmla="*/ 10 w 10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7">
                    <a:moveTo>
                      <a:pt x="10" y="27"/>
                    </a:moveTo>
                    <a:cubicBezTo>
                      <a:pt x="10" y="27"/>
                      <a:pt x="10" y="27"/>
                      <a:pt x="10" y="2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5" name="Freeform 37866"/>
              <p:cNvSpPr>
                <a:spLocks/>
              </p:cNvSpPr>
              <p:nvPr/>
            </p:nvSpPr>
            <p:spPr bwMode="auto">
              <a:xfrm>
                <a:off x="4465" y="2255"/>
                <a:ext cx="43" cy="70"/>
              </a:xfrm>
              <a:custGeom>
                <a:avLst/>
                <a:gdLst>
                  <a:gd name="T0" fmla="*/ 16 w 16"/>
                  <a:gd name="T1" fmla="*/ 26 h 26"/>
                  <a:gd name="T2" fmla="*/ 16 w 16"/>
                  <a:gd name="T3" fmla="*/ 26 h 26"/>
                  <a:gd name="T4" fmla="*/ 0 w 16"/>
                  <a:gd name="T5" fmla="*/ 0 h 26"/>
                  <a:gd name="T6" fmla="*/ 0 w 16"/>
                  <a:gd name="T7" fmla="*/ 0 h 26"/>
                  <a:gd name="T8" fmla="*/ 0 w 16"/>
                  <a:gd name="T9" fmla="*/ 0 h 26"/>
                  <a:gd name="T10" fmla="*/ 16 w 16"/>
                  <a:gd name="T11" fmla="*/ 26 h 26"/>
                  <a:gd name="T12" fmla="*/ 16 w 16"/>
                  <a:gd name="T13" fmla="*/ 26 h 26"/>
                  <a:gd name="T14" fmla="*/ 16 w 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6"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6" name="Freeform 37867"/>
              <p:cNvSpPr>
                <a:spLocks/>
              </p:cNvSpPr>
              <p:nvPr/>
            </p:nvSpPr>
            <p:spPr bwMode="auto">
              <a:xfrm>
                <a:off x="4508" y="2261"/>
                <a:ext cx="54" cy="64"/>
              </a:xfrm>
              <a:custGeom>
                <a:avLst/>
                <a:gdLst>
                  <a:gd name="T0" fmla="*/ 0 w 20"/>
                  <a:gd name="T1" fmla="*/ 24 h 24"/>
                  <a:gd name="T2" fmla="*/ 0 w 20"/>
                  <a:gd name="T3" fmla="*/ 24 h 24"/>
                  <a:gd name="T4" fmla="*/ 0 w 20"/>
                  <a:gd name="T5" fmla="*/ 24 h 24"/>
                  <a:gd name="T6" fmla="*/ 19 w 20"/>
                  <a:gd name="T7" fmla="*/ 0 h 24"/>
                  <a:gd name="T8" fmla="*/ 20 w 20"/>
                  <a:gd name="T9" fmla="*/ 0 h 24"/>
                  <a:gd name="T10" fmla="*/ 20 w 20"/>
                  <a:gd name="T11" fmla="*/ 0 h 24"/>
                  <a:gd name="T12" fmla="*/ 0 w 20"/>
                  <a:gd name="T13" fmla="*/ 24 h 24"/>
                  <a:gd name="T14" fmla="*/ 0 w 20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7" name="Freeform 37868"/>
              <p:cNvSpPr>
                <a:spLocks/>
              </p:cNvSpPr>
              <p:nvPr/>
            </p:nvSpPr>
            <p:spPr bwMode="auto">
              <a:xfrm>
                <a:off x="4513" y="2261"/>
                <a:ext cx="49" cy="183"/>
              </a:xfrm>
              <a:custGeom>
                <a:avLst/>
                <a:gdLst>
                  <a:gd name="T0" fmla="*/ 0 w 18"/>
                  <a:gd name="T1" fmla="*/ 68 h 68"/>
                  <a:gd name="T2" fmla="*/ 0 w 18"/>
                  <a:gd name="T3" fmla="*/ 68 h 68"/>
                  <a:gd name="T4" fmla="*/ 0 w 18"/>
                  <a:gd name="T5" fmla="*/ 68 h 68"/>
                  <a:gd name="T6" fmla="*/ 17 w 18"/>
                  <a:gd name="T7" fmla="*/ 0 h 68"/>
                  <a:gd name="T8" fmla="*/ 18 w 18"/>
                  <a:gd name="T9" fmla="*/ 0 h 68"/>
                  <a:gd name="T10" fmla="*/ 18 w 18"/>
                  <a:gd name="T11" fmla="*/ 0 h 68"/>
                  <a:gd name="T12" fmla="*/ 0 w 18"/>
                  <a:gd name="T13" fmla="*/ 68 h 68"/>
                  <a:gd name="T14" fmla="*/ 0 w 18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68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8" name="Freeform 37869"/>
              <p:cNvSpPr>
                <a:spLocks/>
              </p:cNvSpPr>
              <p:nvPr/>
            </p:nvSpPr>
            <p:spPr bwMode="auto">
              <a:xfrm>
                <a:off x="4361" y="2428"/>
                <a:ext cx="152" cy="16"/>
              </a:xfrm>
              <a:custGeom>
                <a:avLst/>
                <a:gdLst>
                  <a:gd name="T0" fmla="*/ 57 w 57"/>
                  <a:gd name="T1" fmla="*/ 6 h 6"/>
                  <a:gd name="T2" fmla="*/ 57 w 57"/>
                  <a:gd name="T3" fmla="*/ 6 h 6"/>
                  <a:gd name="T4" fmla="*/ 0 w 57"/>
                  <a:gd name="T5" fmla="*/ 0 h 6"/>
                  <a:gd name="T6" fmla="*/ 0 w 57"/>
                  <a:gd name="T7" fmla="*/ 0 h 6"/>
                  <a:gd name="T8" fmla="*/ 0 w 57"/>
                  <a:gd name="T9" fmla="*/ 0 h 6"/>
                  <a:gd name="T10" fmla="*/ 57 w 57"/>
                  <a:gd name="T11" fmla="*/ 5 h 6"/>
                  <a:gd name="T12" fmla="*/ 57 w 57"/>
                  <a:gd name="T13" fmla="*/ 6 h 6"/>
                  <a:gd name="T14" fmla="*/ 57 w 5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">
                    <a:moveTo>
                      <a:pt x="57" y="6"/>
                    </a:moveTo>
                    <a:cubicBezTo>
                      <a:pt x="57" y="6"/>
                      <a:pt x="57" y="6"/>
                      <a:pt x="57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39" name="Freeform 37870"/>
              <p:cNvSpPr>
                <a:spLocks/>
              </p:cNvSpPr>
              <p:nvPr/>
            </p:nvSpPr>
            <p:spPr bwMode="auto">
              <a:xfrm>
                <a:off x="4361" y="2428"/>
                <a:ext cx="144" cy="29"/>
              </a:xfrm>
              <a:custGeom>
                <a:avLst/>
                <a:gdLst>
                  <a:gd name="T0" fmla="*/ 53 w 54"/>
                  <a:gd name="T1" fmla="*/ 11 h 11"/>
                  <a:gd name="T2" fmla="*/ 53 w 54"/>
                  <a:gd name="T3" fmla="*/ 11 h 11"/>
                  <a:gd name="T4" fmla="*/ 0 w 54"/>
                  <a:gd name="T5" fmla="*/ 0 h 11"/>
                  <a:gd name="T6" fmla="*/ 0 w 54"/>
                  <a:gd name="T7" fmla="*/ 0 h 11"/>
                  <a:gd name="T8" fmla="*/ 0 w 54"/>
                  <a:gd name="T9" fmla="*/ 0 h 11"/>
                  <a:gd name="T10" fmla="*/ 54 w 54"/>
                  <a:gd name="T11" fmla="*/ 10 h 11"/>
                  <a:gd name="T12" fmla="*/ 54 w 54"/>
                  <a:gd name="T13" fmla="*/ 11 h 11"/>
                  <a:gd name="T14" fmla="*/ 53 w 5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11">
                    <a:moveTo>
                      <a:pt x="53" y="11"/>
                    </a:moveTo>
                    <a:cubicBezTo>
                      <a:pt x="53" y="11"/>
                      <a:pt x="53" y="11"/>
                      <a:pt x="53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54" y="11"/>
                      <a:pt x="54" y="11"/>
                      <a:pt x="53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0" name="Freeform 37871"/>
              <p:cNvSpPr>
                <a:spLocks/>
              </p:cNvSpPr>
              <p:nvPr/>
            </p:nvSpPr>
            <p:spPr bwMode="auto">
              <a:xfrm>
                <a:off x="4489" y="2325"/>
                <a:ext cx="16" cy="132"/>
              </a:xfrm>
              <a:custGeom>
                <a:avLst/>
                <a:gdLst>
                  <a:gd name="T0" fmla="*/ 5 w 6"/>
                  <a:gd name="T1" fmla="*/ 49 h 49"/>
                  <a:gd name="T2" fmla="*/ 5 w 6"/>
                  <a:gd name="T3" fmla="*/ 48 h 49"/>
                  <a:gd name="T4" fmla="*/ 1 w 6"/>
                  <a:gd name="T5" fmla="*/ 1 h 49"/>
                  <a:gd name="T6" fmla="*/ 1 w 6"/>
                  <a:gd name="T7" fmla="*/ 0 h 49"/>
                  <a:gd name="T8" fmla="*/ 1 w 6"/>
                  <a:gd name="T9" fmla="*/ 1 h 49"/>
                  <a:gd name="T10" fmla="*/ 6 w 6"/>
                  <a:gd name="T11" fmla="*/ 48 h 49"/>
                  <a:gd name="T12" fmla="*/ 6 w 6"/>
                  <a:gd name="T13" fmla="*/ 49 h 49"/>
                  <a:gd name="T14" fmla="*/ 5 w 6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9">
                    <a:moveTo>
                      <a:pt x="5" y="49"/>
                    </a:moveTo>
                    <a:cubicBezTo>
                      <a:pt x="5" y="49"/>
                      <a:pt x="5" y="49"/>
                      <a:pt x="5" y="4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5" y="49"/>
                      <a:pt x="5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1" name="Freeform 37872"/>
              <p:cNvSpPr>
                <a:spLocks/>
              </p:cNvSpPr>
              <p:nvPr/>
            </p:nvSpPr>
            <p:spPr bwMode="auto">
              <a:xfrm>
                <a:off x="4420" y="2315"/>
                <a:ext cx="147" cy="43"/>
              </a:xfrm>
              <a:custGeom>
                <a:avLst/>
                <a:gdLst>
                  <a:gd name="T0" fmla="*/ 55 w 55"/>
                  <a:gd name="T1" fmla="*/ 16 h 16"/>
                  <a:gd name="T2" fmla="*/ 55 w 55"/>
                  <a:gd name="T3" fmla="*/ 16 h 16"/>
                  <a:gd name="T4" fmla="*/ 0 w 55"/>
                  <a:gd name="T5" fmla="*/ 0 h 16"/>
                  <a:gd name="T6" fmla="*/ 0 w 55"/>
                  <a:gd name="T7" fmla="*/ 0 h 16"/>
                  <a:gd name="T8" fmla="*/ 0 w 55"/>
                  <a:gd name="T9" fmla="*/ 0 h 16"/>
                  <a:gd name="T10" fmla="*/ 55 w 55"/>
                  <a:gd name="T11" fmla="*/ 16 h 16"/>
                  <a:gd name="T12" fmla="*/ 55 w 55"/>
                  <a:gd name="T13" fmla="*/ 16 h 16"/>
                  <a:gd name="T14" fmla="*/ 55 w 5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6">
                    <a:moveTo>
                      <a:pt x="55" y="16"/>
                    </a:moveTo>
                    <a:cubicBezTo>
                      <a:pt x="55" y="16"/>
                      <a:pt x="55" y="16"/>
                      <a:pt x="5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2" name="Freeform 37873"/>
              <p:cNvSpPr>
                <a:spLocks/>
              </p:cNvSpPr>
              <p:nvPr/>
            </p:nvSpPr>
            <p:spPr bwMode="auto">
              <a:xfrm>
                <a:off x="4420" y="2315"/>
                <a:ext cx="88" cy="10"/>
              </a:xfrm>
              <a:custGeom>
                <a:avLst/>
                <a:gdLst>
                  <a:gd name="T0" fmla="*/ 33 w 33"/>
                  <a:gd name="T1" fmla="*/ 4 h 4"/>
                  <a:gd name="T2" fmla="*/ 33 w 33"/>
                  <a:gd name="T3" fmla="*/ 4 h 4"/>
                  <a:gd name="T4" fmla="*/ 0 w 33"/>
                  <a:gd name="T5" fmla="*/ 0 h 4"/>
                  <a:gd name="T6" fmla="*/ 0 w 33"/>
                  <a:gd name="T7" fmla="*/ 0 h 4"/>
                  <a:gd name="T8" fmla="*/ 0 w 33"/>
                  <a:gd name="T9" fmla="*/ 0 h 4"/>
                  <a:gd name="T10" fmla="*/ 33 w 33"/>
                  <a:gd name="T11" fmla="*/ 4 h 4"/>
                  <a:gd name="T12" fmla="*/ 33 w 33"/>
                  <a:gd name="T13" fmla="*/ 4 h 4"/>
                  <a:gd name="T14" fmla="*/ 33 w 3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3" name="Freeform 37874"/>
              <p:cNvSpPr>
                <a:spLocks/>
              </p:cNvSpPr>
              <p:nvPr/>
            </p:nvSpPr>
            <p:spPr bwMode="auto">
              <a:xfrm>
                <a:off x="4508" y="2323"/>
                <a:ext cx="86" cy="2"/>
              </a:xfrm>
              <a:custGeom>
                <a:avLst/>
                <a:gdLst>
                  <a:gd name="T0" fmla="*/ 0 w 32"/>
                  <a:gd name="T1" fmla="*/ 1 h 1"/>
                  <a:gd name="T2" fmla="*/ 0 w 32"/>
                  <a:gd name="T3" fmla="*/ 1 h 1"/>
                  <a:gd name="T4" fmla="*/ 0 w 32"/>
                  <a:gd name="T5" fmla="*/ 1 h 1"/>
                  <a:gd name="T6" fmla="*/ 32 w 32"/>
                  <a:gd name="T7" fmla="*/ 0 h 1"/>
                  <a:gd name="T8" fmla="*/ 32 w 32"/>
                  <a:gd name="T9" fmla="*/ 0 h 1"/>
                  <a:gd name="T10" fmla="*/ 32 w 32"/>
                  <a:gd name="T11" fmla="*/ 1 h 1"/>
                  <a:gd name="T12" fmla="*/ 32 w 32"/>
                  <a:gd name="T13" fmla="*/ 1 h 1"/>
                  <a:gd name="T14" fmla="*/ 0 w 3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4" name="Freeform 37875"/>
              <p:cNvSpPr>
                <a:spLocks/>
              </p:cNvSpPr>
              <p:nvPr/>
            </p:nvSpPr>
            <p:spPr bwMode="auto">
              <a:xfrm>
                <a:off x="4420" y="2315"/>
                <a:ext cx="174" cy="10"/>
              </a:xfrm>
              <a:custGeom>
                <a:avLst/>
                <a:gdLst>
                  <a:gd name="T0" fmla="*/ 65 w 65"/>
                  <a:gd name="T1" fmla="*/ 4 h 4"/>
                  <a:gd name="T2" fmla="*/ 65 w 65"/>
                  <a:gd name="T3" fmla="*/ 4 h 4"/>
                  <a:gd name="T4" fmla="*/ 0 w 65"/>
                  <a:gd name="T5" fmla="*/ 0 h 4"/>
                  <a:gd name="T6" fmla="*/ 0 w 65"/>
                  <a:gd name="T7" fmla="*/ 0 h 4"/>
                  <a:gd name="T8" fmla="*/ 0 w 65"/>
                  <a:gd name="T9" fmla="*/ 0 h 4"/>
                  <a:gd name="T10" fmla="*/ 65 w 65"/>
                  <a:gd name="T11" fmla="*/ 3 h 4"/>
                  <a:gd name="T12" fmla="*/ 65 w 65"/>
                  <a:gd name="T13" fmla="*/ 4 h 4"/>
                  <a:gd name="T14" fmla="*/ 65 w 6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5" name="Freeform 37876"/>
              <p:cNvSpPr>
                <a:spLocks/>
              </p:cNvSpPr>
              <p:nvPr/>
            </p:nvSpPr>
            <p:spPr bwMode="auto">
              <a:xfrm>
                <a:off x="4460" y="2358"/>
                <a:ext cx="107" cy="156"/>
              </a:xfrm>
              <a:custGeom>
                <a:avLst/>
                <a:gdLst>
                  <a:gd name="T0" fmla="*/ 0 w 40"/>
                  <a:gd name="T1" fmla="*/ 58 h 58"/>
                  <a:gd name="T2" fmla="*/ 0 w 40"/>
                  <a:gd name="T3" fmla="*/ 58 h 58"/>
                  <a:gd name="T4" fmla="*/ 0 w 40"/>
                  <a:gd name="T5" fmla="*/ 58 h 58"/>
                  <a:gd name="T6" fmla="*/ 40 w 40"/>
                  <a:gd name="T7" fmla="*/ 0 h 58"/>
                  <a:gd name="T8" fmla="*/ 40 w 40"/>
                  <a:gd name="T9" fmla="*/ 0 h 58"/>
                  <a:gd name="T10" fmla="*/ 40 w 40"/>
                  <a:gd name="T11" fmla="*/ 0 h 58"/>
                  <a:gd name="T12" fmla="*/ 0 w 40"/>
                  <a:gd name="T13" fmla="*/ 58 h 58"/>
                  <a:gd name="T14" fmla="*/ 0 w 40"/>
                  <a:gd name="T15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8">
                    <a:moveTo>
                      <a:pt x="0" y="58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6" name="Freeform 37877"/>
              <p:cNvSpPr>
                <a:spLocks/>
              </p:cNvSpPr>
              <p:nvPr/>
            </p:nvSpPr>
            <p:spPr bwMode="auto">
              <a:xfrm>
                <a:off x="4460" y="2325"/>
                <a:ext cx="48" cy="189"/>
              </a:xfrm>
              <a:custGeom>
                <a:avLst/>
                <a:gdLst>
                  <a:gd name="T0" fmla="*/ 0 w 18"/>
                  <a:gd name="T1" fmla="*/ 70 h 70"/>
                  <a:gd name="T2" fmla="*/ 0 w 18"/>
                  <a:gd name="T3" fmla="*/ 70 h 70"/>
                  <a:gd name="T4" fmla="*/ 0 w 18"/>
                  <a:gd name="T5" fmla="*/ 70 h 70"/>
                  <a:gd name="T6" fmla="*/ 18 w 18"/>
                  <a:gd name="T7" fmla="*/ 0 h 70"/>
                  <a:gd name="T8" fmla="*/ 18 w 18"/>
                  <a:gd name="T9" fmla="*/ 0 h 70"/>
                  <a:gd name="T10" fmla="*/ 18 w 18"/>
                  <a:gd name="T11" fmla="*/ 0 h 70"/>
                  <a:gd name="T12" fmla="*/ 0 w 18"/>
                  <a:gd name="T13" fmla="*/ 70 h 70"/>
                  <a:gd name="T14" fmla="*/ 0 w 18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70">
                    <a:moveTo>
                      <a:pt x="0" y="7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7" name="Freeform 37878"/>
              <p:cNvSpPr>
                <a:spLocks/>
              </p:cNvSpPr>
              <p:nvPr/>
            </p:nvSpPr>
            <p:spPr bwMode="auto">
              <a:xfrm>
                <a:off x="4436" y="2325"/>
                <a:ext cx="72" cy="70"/>
              </a:xfrm>
              <a:custGeom>
                <a:avLst/>
                <a:gdLst>
                  <a:gd name="T0" fmla="*/ 0 w 27"/>
                  <a:gd name="T1" fmla="*/ 26 h 26"/>
                  <a:gd name="T2" fmla="*/ 0 w 27"/>
                  <a:gd name="T3" fmla="*/ 26 h 26"/>
                  <a:gd name="T4" fmla="*/ 0 w 27"/>
                  <a:gd name="T5" fmla="*/ 26 h 26"/>
                  <a:gd name="T6" fmla="*/ 27 w 27"/>
                  <a:gd name="T7" fmla="*/ 0 h 26"/>
                  <a:gd name="T8" fmla="*/ 27 w 27"/>
                  <a:gd name="T9" fmla="*/ 0 h 26"/>
                  <a:gd name="T10" fmla="*/ 27 w 27"/>
                  <a:gd name="T11" fmla="*/ 0 h 26"/>
                  <a:gd name="T12" fmla="*/ 0 w 27"/>
                  <a:gd name="T13" fmla="*/ 26 h 26"/>
                  <a:gd name="T14" fmla="*/ 0 w 27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8" name="Freeform 37879"/>
              <p:cNvSpPr>
                <a:spLocks/>
              </p:cNvSpPr>
              <p:nvPr/>
            </p:nvSpPr>
            <p:spPr bwMode="auto">
              <a:xfrm>
                <a:off x="4398" y="2395"/>
                <a:ext cx="38" cy="210"/>
              </a:xfrm>
              <a:custGeom>
                <a:avLst/>
                <a:gdLst>
                  <a:gd name="T0" fmla="*/ 0 w 14"/>
                  <a:gd name="T1" fmla="*/ 78 h 78"/>
                  <a:gd name="T2" fmla="*/ 0 w 14"/>
                  <a:gd name="T3" fmla="*/ 78 h 78"/>
                  <a:gd name="T4" fmla="*/ 0 w 14"/>
                  <a:gd name="T5" fmla="*/ 77 h 78"/>
                  <a:gd name="T6" fmla="*/ 14 w 14"/>
                  <a:gd name="T7" fmla="*/ 0 h 78"/>
                  <a:gd name="T8" fmla="*/ 14 w 14"/>
                  <a:gd name="T9" fmla="*/ 0 h 78"/>
                  <a:gd name="T10" fmla="*/ 14 w 14"/>
                  <a:gd name="T11" fmla="*/ 0 h 78"/>
                  <a:gd name="T12" fmla="*/ 0 w 14"/>
                  <a:gd name="T13" fmla="*/ 78 h 78"/>
                  <a:gd name="T14" fmla="*/ 0 w 14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78">
                    <a:moveTo>
                      <a:pt x="0" y="78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49" name="Freeform 37880"/>
              <p:cNvSpPr>
                <a:spLocks/>
              </p:cNvSpPr>
              <p:nvPr/>
            </p:nvSpPr>
            <p:spPr bwMode="auto">
              <a:xfrm>
                <a:off x="4377" y="2436"/>
                <a:ext cx="21" cy="169"/>
              </a:xfrm>
              <a:custGeom>
                <a:avLst/>
                <a:gdLst>
                  <a:gd name="T0" fmla="*/ 8 w 8"/>
                  <a:gd name="T1" fmla="*/ 63 h 63"/>
                  <a:gd name="T2" fmla="*/ 8 w 8"/>
                  <a:gd name="T3" fmla="*/ 63 h 63"/>
                  <a:gd name="T4" fmla="*/ 0 w 8"/>
                  <a:gd name="T5" fmla="*/ 0 h 63"/>
                  <a:gd name="T6" fmla="*/ 0 w 8"/>
                  <a:gd name="T7" fmla="*/ 0 h 63"/>
                  <a:gd name="T8" fmla="*/ 0 w 8"/>
                  <a:gd name="T9" fmla="*/ 0 h 63"/>
                  <a:gd name="T10" fmla="*/ 8 w 8"/>
                  <a:gd name="T11" fmla="*/ 62 h 63"/>
                  <a:gd name="T12" fmla="*/ 8 w 8"/>
                  <a:gd name="T13" fmla="*/ 63 h 63"/>
                  <a:gd name="T14" fmla="*/ 8 w 8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3">
                    <a:moveTo>
                      <a:pt x="8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0" name="Freeform 37881"/>
              <p:cNvSpPr>
                <a:spLocks/>
              </p:cNvSpPr>
              <p:nvPr/>
            </p:nvSpPr>
            <p:spPr bwMode="auto">
              <a:xfrm>
                <a:off x="4377" y="2436"/>
                <a:ext cx="128" cy="21"/>
              </a:xfrm>
              <a:custGeom>
                <a:avLst/>
                <a:gdLst>
                  <a:gd name="T0" fmla="*/ 47 w 48"/>
                  <a:gd name="T1" fmla="*/ 8 h 8"/>
                  <a:gd name="T2" fmla="*/ 47 w 48"/>
                  <a:gd name="T3" fmla="*/ 8 h 8"/>
                  <a:gd name="T4" fmla="*/ 0 w 48"/>
                  <a:gd name="T5" fmla="*/ 0 h 8"/>
                  <a:gd name="T6" fmla="*/ 0 w 48"/>
                  <a:gd name="T7" fmla="*/ 0 h 8"/>
                  <a:gd name="T8" fmla="*/ 0 w 48"/>
                  <a:gd name="T9" fmla="*/ 0 h 8"/>
                  <a:gd name="T10" fmla="*/ 48 w 48"/>
                  <a:gd name="T11" fmla="*/ 7 h 8"/>
                  <a:gd name="T12" fmla="*/ 48 w 48"/>
                  <a:gd name="T13" fmla="*/ 7 h 8"/>
                  <a:gd name="T14" fmla="*/ 47 w 4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8">
                    <a:moveTo>
                      <a:pt x="47" y="8"/>
                    </a:moveTo>
                    <a:cubicBezTo>
                      <a:pt x="47" y="8"/>
                      <a:pt x="47" y="8"/>
                      <a:pt x="47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8"/>
                      <a:pt x="48" y="8"/>
                      <a:pt x="47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1" name="Freeform 37882"/>
              <p:cNvSpPr>
                <a:spLocks/>
              </p:cNvSpPr>
              <p:nvPr/>
            </p:nvSpPr>
            <p:spPr bwMode="auto">
              <a:xfrm>
                <a:off x="4321" y="2455"/>
                <a:ext cx="184" cy="45"/>
              </a:xfrm>
              <a:custGeom>
                <a:avLst/>
                <a:gdLst>
                  <a:gd name="T0" fmla="*/ 1 w 69"/>
                  <a:gd name="T1" fmla="*/ 17 h 17"/>
                  <a:gd name="T2" fmla="*/ 0 w 69"/>
                  <a:gd name="T3" fmla="*/ 17 h 17"/>
                  <a:gd name="T4" fmla="*/ 0 w 69"/>
                  <a:gd name="T5" fmla="*/ 17 h 17"/>
                  <a:gd name="T6" fmla="*/ 68 w 69"/>
                  <a:gd name="T7" fmla="*/ 0 h 17"/>
                  <a:gd name="T8" fmla="*/ 69 w 69"/>
                  <a:gd name="T9" fmla="*/ 0 h 17"/>
                  <a:gd name="T10" fmla="*/ 69 w 69"/>
                  <a:gd name="T11" fmla="*/ 1 h 17"/>
                  <a:gd name="T12" fmla="*/ 1 w 69"/>
                  <a:gd name="T13" fmla="*/ 17 h 17"/>
                  <a:gd name="T14" fmla="*/ 1 w 69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7">
                    <a:moveTo>
                      <a:pt x="1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2" name="Freeform 37883"/>
              <p:cNvSpPr>
                <a:spLocks/>
              </p:cNvSpPr>
              <p:nvPr/>
            </p:nvSpPr>
            <p:spPr bwMode="auto">
              <a:xfrm>
                <a:off x="4310" y="2441"/>
                <a:ext cx="203" cy="46"/>
              </a:xfrm>
              <a:custGeom>
                <a:avLst/>
                <a:gdLst>
                  <a:gd name="T0" fmla="*/ 0 w 76"/>
                  <a:gd name="T1" fmla="*/ 17 h 17"/>
                  <a:gd name="T2" fmla="*/ 0 w 76"/>
                  <a:gd name="T3" fmla="*/ 17 h 17"/>
                  <a:gd name="T4" fmla="*/ 0 w 76"/>
                  <a:gd name="T5" fmla="*/ 17 h 17"/>
                  <a:gd name="T6" fmla="*/ 76 w 76"/>
                  <a:gd name="T7" fmla="*/ 0 h 17"/>
                  <a:gd name="T8" fmla="*/ 76 w 76"/>
                  <a:gd name="T9" fmla="*/ 1 h 17"/>
                  <a:gd name="T10" fmla="*/ 76 w 76"/>
                  <a:gd name="T11" fmla="*/ 1 h 17"/>
                  <a:gd name="T12" fmla="*/ 0 w 76"/>
                  <a:gd name="T13" fmla="*/ 17 h 17"/>
                  <a:gd name="T14" fmla="*/ 0 w 7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3" name="Freeform 37884"/>
              <p:cNvSpPr>
                <a:spLocks/>
              </p:cNvSpPr>
              <p:nvPr/>
            </p:nvSpPr>
            <p:spPr bwMode="auto">
              <a:xfrm>
                <a:off x="4321" y="2441"/>
                <a:ext cx="195" cy="59"/>
              </a:xfrm>
              <a:custGeom>
                <a:avLst/>
                <a:gdLst>
                  <a:gd name="T0" fmla="*/ 1 w 73"/>
                  <a:gd name="T1" fmla="*/ 22 h 22"/>
                  <a:gd name="T2" fmla="*/ 0 w 73"/>
                  <a:gd name="T3" fmla="*/ 22 h 22"/>
                  <a:gd name="T4" fmla="*/ 0 w 73"/>
                  <a:gd name="T5" fmla="*/ 22 h 22"/>
                  <a:gd name="T6" fmla="*/ 72 w 73"/>
                  <a:gd name="T7" fmla="*/ 0 h 22"/>
                  <a:gd name="T8" fmla="*/ 72 w 73"/>
                  <a:gd name="T9" fmla="*/ 1 h 22"/>
                  <a:gd name="T10" fmla="*/ 72 w 73"/>
                  <a:gd name="T11" fmla="*/ 1 h 22"/>
                  <a:gd name="T12" fmla="*/ 1 w 73"/>
                  <a:gd name="T13" fmla="*/ 22 h 22"/>
                  <a:gd name="T14" fmla="*/ 1 w 7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2">
                    <a:moveTo>
                      <a:pt x="1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4" name="Freeform 37885"/>
              <p:cNvSpPr>
                <a:spLocks/>
              </p:cNvSpPr>
              <p:nvPr/>
            </p:nvSpPr>
            <p:spPr bwMode="auto">
              <a:xfrm>
                <a:off x="4321" y="2500"/>
                <a:ext cx="77" cy="105"/>
              </a:xfrm>
              <a:custGeom>
                <a:avLst/>
                <a:gdLst>
                  <a:gd name="T0" fmla="*/ 29 w 29"/>
                  <a:gd name="T1" fmla="*/ 39 h 39"/>
                  <a:gd name="T2" fmla="*/ 29 w 29"/>
                  <a:gd name="T3" fmla="*/ 39 h 39"/>
                  <a:gd name="T4" fmla="*/ 0 w 29"/>
                  <a:gd name="T5" fmla="*/ 0 h 39"/>
                  <a:gd name="T6" fmla="*/ 0 w 29"/>
                  <a:gd name="T7" fmla="*/ 0 h 39"/>
                  <a:gd name="T8" fmla="*/ 1 w 29"/>
                  <a:gd name="T9" fmla="*/ 0 h 39"/>
                  <a:gd name="T10" fmla="*/ 29 w 29"/>
                  <a:gd name="T11" fmla="*/ 38 h 39"/>
                  <a:gd name="T12" fmla="*/ 29 w 29"/>
                  <a:gd name="T13" fmla="*/ 39 h 39"/>
                  <a:gd name="T14" fmla="*/ 29 w 29"/>
                  <a:gd name="T1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9">
                    <a:moveTo>
                      <a:pt x="29" y="39"/>
                    </a:moveTo>
                    <a:cubicBezTo>
                      <a:pt x="29" y="39"/>
                      <a:pt x="29" y="39"/>
                      <a:pt x="29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5" name="Freeform 37886"/>
              <p:cNvSpPr>
                <a:spLocks/>
              </p:cNvSpPr>
              <p:nvPr/>
            </p:nvSpPr>
            <p:spPr bwMode="auto">
              <a:xfrm>
                <a:off x="4321" y="2490"/>
                <a:ext cx="77" cy="115"/>
              </a:xfrm>
              <a:custGeom>
                <a:avLst/>
                <a:gdLst>
                  <a:gd name="T0" fmla="*/ 29 w 29"/>
                  <a:gd name="T1" fmla="*/ 43 h 43"/>
                  <a:gd name="T2" fmla="*/ 29 w 29"/>
                  <a:gd name="T3" fmla="*/ 43 h 43"/>
                  <a:gd name="T4" fmla="*/ 0 w 29"/>
                  <a:gd name="T5" fmla="*/ 1 h 43"/>
                  <a:gd name="T6" fmla="*/ 0 w 29"/>
                  <a:gd name="T7" fmla="*/ 0 h 43"/>
                  <a:gd name="T8" fmla="*/ 0 w 29"/>
                  <a:gd name="T9" fmla="*/ 0 h 43"/>
                  <a:gd name="T10" fmla="*/ 29 w 29"/>
                  <a:gd name="T11" fmla="*/ 42 h 43"/>
                  <a:gd name="T12" fmla="*/ 29 w 29"/>
                  <a:gd name="T13" fmla="*/ 43 h 43"/>
                  <a:gd name="T14" fmla="*/ 29 w 29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3">
                    <a:moveTo>
                      <a:pt x="29" y="43"/>
                    </a:moveTo>
                    <a:cubicBezTo>
                      <a:pt x="29" y="43"/>
                      <a:pt x="29" y="43"/>
                      <a:pt x="29" y="4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6" name="Freeform 37887"/>
              <p:cNvSpPr>
                <a:spLocks/>
              </p:cNvSpPr>
              <p:nvPr/>
            </p:nvSpPr>
            <p:spPr bwMode="auto">
              <a:xfrm>
                <a:off x="4321" y="2428"/>
                <a:ext cx="42" cy="64"/>
              </a:xfrm>
              <a:custGeom>
                <a:avLst/>
                <a:gdLst>
                  <a:gd name="T0" fmla="*/ 0 w 16"/>
                  <a:gd name="T1" fmla="*/ 24 h 24"/>
                  <a:gd name="T2" fmla="*/ 0 w 16"/>
                  <a:gd name="T3" fmla="*/ 24 h 24"/>
                  <a:gd name="T4" fmla="*/ 0 w 16"/>
                  <a:gd name="T5" fmla="*/ 23 h 24"/>
                  <a:gd name="T6" fmla="*/ 15 w 16"/>
                  <a:gd name="T7" fmla="*/ 0 h 24"/>
                  <a:gd name="T8" fmla="*/ 16 w 16"/>
                  <a:gd name="T9" fmla="*/ 0 h 24"/>
                  <a:gd name="T10" fmla="*/ 16 w 16"/>
                  <a:gd name="T11" fmla="*/ 0 h 24"/>
                  <a:gd name="T12" fmla="*/ 0 w 16"/>
                  <a:gd name="T13" fmla="*/ 24 h 24"/>
                  <a:gd name="T14" fmla="*/ 0 w 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7" name="Freeform 37888"/>
              <p:cNvSpPr>
                <a:spLocks/>
              </p:cNvSpPr>
              <p:nvPr/>
            </p:nvSpPr>
            <p:spPr bwMode="auto">
              <a:xfrm>
                <a:off x="4361" y="2428"/>
                <a:ext cx="94" cy="102"/>
              </a:xfrm>
              <a:custGeom>
                <a:avLst/>
                <a:gdLst>
                  <a:gd name="T0" fmla="*/ 35 w 35"/>
                  <a:gd name="T1" fmla="*/ 38 h 38"/>
                  <a:gd name="T2" fmla="*/ 35 w 35"/>
                  <a:gd name="T3" fmla="*/ 38 h 38"/>
                  <a:gd name="T4" fmla="*/ 0 w 35"/>
                  <a:gd name="T5" fmla="*/ 0 h 38"/>
                  <a:gd name="T6" fmla="*/ 0 w 35"/>
                  <a:gd name="T7" fmla="*/ 0 h 38"/>
                  <a:gd name="T8" fmla="*/ 1 w 35"/>
                  <a:gd name="T9" fmla="*/ 0 h 38"/>
                  <a:gd name="T10" fmla="*/ 35 w 35"/>
                  <a:gd name="T11" fmla="*/ 37 h 38"/>
                  <a:gd name="T12" fmla="*/ 35 w 35"/>
                  <a:gd name="T13" fmla="*/ 38 h 38"/>
                  <a:gd name="T14" fmla="*/ 35 w 35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8">
                    <a:moveTo>
                      <a:pt x="35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8" name="Freeform 37889"/>
              <p:cNvSpPr>
                <a:spLocks/>
              </p:cNvSpPr>
              <p:nvPr/>
            </p:nvSpPr>
            <p:spPr bwMode="auto">
              <a:xfrm>
                <a:off x="4377" y="2436"/>
                <a:ext cx="78" cy="94"/>
              </a:xfrm>
              <a:custGeom>
                <a:avLst/>
                <a:gdLst>
                  <a:gd name="T0" fmla="*/ 29 w 29"/>
                  <a:gd name="T1" fmla="*/ 35 h 35"/>
                  <a:gd name="T2" fmla="*/ 29 w 29"/>
                  <a:gd name="T3" fmla="*/ 35 h 35"/>
                  <a:gd name="T4" fmla="*/ 0 w 29"/>
                  <a:gd name="T5" fmla="*/ 0 h 35"/>
                  <a:gd name="T6" fmla="*/ 0 w 29"/>
                  <a:gd name="T7" fmla="*/ 0 h 35"/>
                  <a:gd name="T8" fmla="*/ 0 w 29"/>
                  <a:gd name="T9" fmla="*/ 0 h 35"/>
                  <a:gd name="T10" fmla="*/ 29 w 29"/>
                  <a:gd name="T11" fmla="*/ 35 h 35"/>
                  <a:gd name="T12" fmla="*/ 29 w 29"/>
                  <a:gd name="T13" fmla="*/ 35 h 35"/>
                  <a:gd name="T14" fmla="*/ 29 w 29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29" y="35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59" name="Freeform 37890"/>
              <p:cNvSpPr>
                <a:spLocks/>
              </p:cNvSpPr>
              <p:nvPr/>
            </p:nvSpPr>
            <p:spPr bwMode="auto">
              <a:xfrm>
                <a:off x="4377" y="2395"/>
                <a:ext cx="59" cy="41"/>
              </a:xfrm>
              <a:custGeom>
                <a:avLst/>
                <a:gdLst>
                  <a:gd name="T0" fmla="*/ 0 w 22"/>
                  <a:gd name="T1" fmla="*/ 15 h 15"/>
                  <a:gd name="T2" fmla="*/ 0 w 22"/>
                  <a:gd name="T3" fmla="*/ 15 h 15"/>
                  <a:gd name="T4" fmla="*/ 0 w 22"/>
                  <a:gd name="T5" fmla="*/ 15 h 15"/>
                  <a:gd name="T6" fmla="*/ 22 w 22"/>
                  <a:gd name="T7" fmla="*/ 0 h 15"/>
                  <a:gd name="T8" fmla="*/ 22 w 22"/>
                  <a:gd name="T9" fmla="*/ 0 h 15"/>
                  <a:gd name="T10" fmla="*/ 22 w 22"/>
                  <a:gd name="T11" fmla="*/ 0 h 15"/>
                  <a:gd name="T12" fmla="*/ 0 w 22"/>
                  <a:gd name="T13" fmla="*/ 15 h 15"/>
                  <a:gd name="T14" fmla="*/ 0 w 2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0" name="Freeform 37891"/>
              <p:cNvSpPr>
                <a:spLocks/>
              </p:cNvSpPr>
              <p:nvPr/>
            </p:nvSpPr>
            <p:spPr bwMode="auto">
              <a:xfrm>
                <a:off x="4422" y="2395"/>
                <a:ext cx="14" cy="173"/>
              </a:xfrm>
              <a:custGeom>
                <a:avLst/>
                <a:gdLst>
                  <a:gd name="T0" fmla="*/ 0 w 5"/>
                  <a:gd name="T1" fmla="*/ 64 h 64"/>
                  <a:gd name="T2" fmla="*/ 0 w 5"/>
                  <a:gd name="T3" fmla="*/ 64 h 64"/>
                  <a:gd name="T4" fmla="*/ 0 w 5"/>
                  <a:gd name="T5" fmla="*/ 64 h 64"/>
                  <a:gd name="T6" fmla="*/ 5 w 5"/>
                  <a:gd name="T7" fmla="*/ 0 h 64"/>
                  <a:gd name="T8" fmla="*/ 5 w 5"/>
                  <a:gd name="T9" fmla="*/ 0 h 64"/>
                  <a:gd name="T10" fmla="*/ 5 w 5"/>
                  <a:gd name="T11" fmla="*/ 0 h 64"/>
                  <a:gd name="T12" fmla="*/ 1 w 5"/>
                  <a:gd name="T13" fmla="*/ 64 h 64"/>
                  <a:gd name="T14" fmla="*/ 0 w 5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4">
                    <a:moveTo>
                      <a:pt x="0" y="64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0" y="6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1" name="Freeform 37892"/>
              <p:cNvSpPr>
                <a:spLocks/>
              </p:cNvSpPr>
              <p:nvPr/>
            </p:nvSpPr>
            <p:spPr bwMode="auto">
              <a:xfrm>
                <a:off x="4254" y="2565"/>
                <a:ext cx="171" cy="5"/>
              </a:xfrm>
              <a:custGeom>
                <a:avLst/>
                <a:gdLst>
                  <a:gd name="T0" fmla="*/ 0 w 64"/>
                  <a:gd name="T1" fmla="*/ 2 h 2"/>
                  <a:gd name="T2" fmla="*/ 0 w 64"/>
                  <a:gd name="T3" fmla="*/ 2 h 2"/>
                  <a:gd name="T4" fmla="*/ 0 w 64"/>
                  <a:gd name="T5" fmla="*/ 2 h 2"/>
                  <a:gd name="T6" fmla="*/ 63 w 64"/>
                  <a:gd name="T7" fmla="*/ 0 h 2"/>
                  <a:gd name="T8" fmla="*/ 64 w 64"/>
                  <a:gd name="T9" fmla="*/ 1 h 2"/>
                  <a:gd name="T10" fmla="*/ 63 w 64"/>
                  <a:gd name="T11" fmla="*/ 1 h 2"/>
                  <a:gd name="T12" fmla="*/ 0 w 64"/>
                  <a:gd name="T13" fmla="*/ 2 h 2"/>
                  <a:gd name="T14" fmla="*/ 0 w 6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4" y="0"/>
                      <a:pt x="64" y="1"/>
                      <a:pt x="64" y="1"/>
                    </a:cubicBezTo>
                    <a:cubicBezTo>
                      <a:pt x="64" y="1"/>
                      <a:pt x="64" y="1"/>
                      <a:pt x="63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2" name="Freeform 37893"/>
              <p:cNvSpPr>
                <a:spLocks/>
              </p:cNvSpPr>
              <p:nvPr/>
            </p:nvSpPr>
            <p:spPr bwMode="auto">
              <a:xfrm>
                <a:off x="4254" y="2498"/>
                <a:ext cx="222" cy="72"/>
              </a:xfrm>
              <a:custGeom>
                <a:avLst/>
                <a:gdLst>
                  <a:gd name="T0" fmla="*/ 0 w 83"/>
                  <a:gd name="T1" fmla="*/ 27 h 27"/>
                  <a:gd name="T2" fmla="*/ 0 w 83"/>
                  <a:gd name="T3" fmla="*/ 27 h 27"/>
                  <a:gd name="T4" fmla="*/ 0 w 83"/>
                  <a:gd name="T5" fmla="*/ 27 h 27"/>
                  <a:gd name="T6" fmla="*/ 82 w 83"/>
                  <a:gd name="T7" fmla="*/ 0 h 27"/>
                  <a:gd name="T8" fmla="*/ 83 w 83"/>
                  <a:gd name="T9" fmla="*/ 0 h 27"/>
                  <a:gd name="T10" fmla="*/ 83 w 83"/>
                  <a:gd name="T11" fmla="*/ 1 h 27"/>
                  <a:gd name="T12" fmla="*/ 0 w 83"/>
                  <a:gd name="T13" fmla="*/ 27 h 27"/>
                  <a:gd name="T14" fmla="*/ 0 w 8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3" name="Freeform 37894"/>
              <p:cNvSpPr>
                <a:spLocks/>
              </p:cNvSpPr>
              <p:nvPr/>
            </p:nvSpPr>
            <p:spPr bwMode="auto">
              <a:xfrm>
                <a:off x="4254" y="2514"/>
                <a:ext cx="206" cy="56"/>
              </a:xfrm>
              <a:custGeom>
                <a:avLst/>
                <a:gdLst>
                  <a:gd name="T0" fmla="*/ 0 w 77"/>
                  <a:gd name="T1" fmla="*/ 21 h 21"/>
                  <a:gd name="T2" fmla="*/ 0 w 77"/>
                  <a:gd name="T3" fmla="*/ 21 h 21"/>
                  <a:gd name="T4" fmla="*/ 0 w 77"/>
                  <a:gd name="T5" fmla="*/ 21 h 21"/>
                  <a:gd name="T6" fmla="*/ 77 w 77"/>
                  <a:gd name="T7" fmla="*/ 0 h 21"/>
                  <a:gd name="T8" fmla="*/ 77 w 77"/>
                  <a:gd name="T9" fmla="*/ 0 h 21"/>
                  <a:gd name="T10" fmla="*/ 77 w 77"/>
                  <a:gd name="T11" fmla="*/ 0 h 21"/>
                  <a:gd name="T12" fmla="*/ 0 w 77"/>
                  <a:gd name="T13" fmla="*/ 21 h 21"/>
                  <a:gd name="T14" fmla="*/ 0 w 7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4" name="Freeform 37895"/>
              <p:cNvSpPr>
                <a:spLocks/>
              </p:cNvSpPr>
              <p:nvPr/>
            </p:nvSpPr>
            <p:spPr bwMode="auto">
              <a:xfrm>
                <a:off x="4254" y="2428"/>
                <a:ext cx="109" cy="142"/>
              </a:xfrm>
              <a:custGeom>
                <a:avLst/>
                <a:gdLst>
                  <a:gd name="T0" fmla="*/ 0 w 41"/>
                  <a:gd name="T1" fmla="*/ 53 h 53"/>
                  <a:gd name="T2" fmla="*/ 0 w 41"/>
                  <a:gd name="T3" fmla="*/ 53 h 53"/>
                  <a:gd name="T4" fmla="*/ 0 w 41"/>
                  <a:gd name="T5" fmla="*/ 53 h 53"/>
                  <a:gd name="T6" fmla="*/ 40 w 41"/>
                  <a:gd name="T7" fmla="*/ 0 h 53"/>
                  <a:gd name="T8" fmla="*/ 41 w 41"/>
                  <a:gd name="T9" fmla="*/ 0 h 53"/>
                  <a:gd name="T10" fmla="*/ 41 w 41"/>
                  <a:gd name="T11" fmla="*/ 0 h 53"/>
                  <a:gd name="T12" fmla="*/ 0 w 41"/>
                  <a:gd name="T13" fmla="*/ 53 h 53"/>
                  <a:gd name="T14" fmla="*/ 0 w 41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5" name="Freeform 37896"/>
              <p:cNvSpPr>
                <a:spLocks/>
              </p:cNvSpPr>
              <p:nvPr/>
            </p:nvSpPr>
            <p:spPr bwMode="auto">
              <a:xfrm>
                <a:off x="4254" y="2395"/>
                <a:ext cx="182" cy="175"/>
              </a:xfrm>
              <a:custGeom>
                <a:avLst/>
                <a:gdLst>
                  <a:gd name="T0" fmla="*/ 0 w 68"/>
                  <a:gd name="T1" fmla="*/ 65 h 65"/>
                  <a:gd name="T2" fmla="*/ 0 w 68"/>
                  <a:gd name="T3" fmla="*/ 65 h 65"/>
                  <a:gd name="T4" fmla="*/ 0 w 68"/>
                  <a:gd name="T5" fmla="*/ 65 h 65"/>
                  <a:gd name="T6" fmla="*/ 68 w 68"/>
                  <a:gd name="T7" fmla="*/ 0 h 65"/>
                  <a:gd name="T8" fmla="*/ 68 w 68"/>
                  <a:gd name="T9" fmla="*/ 0 h 65"/>
                  <a:gd name="T10" fmla="*/ 68 w 68"/>
                  <a:gd name="T11" fmla="*/ 0 h 65"/>
                  <a:gd name="T12" fmla="*/ 0 w 68"/>
                  <a:gd name="T13" fmla="*/ 65 h 65"/>
                  <a:gd name="T14" fmla="*/ 0 w 68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65">
                    <a:moveTo>
                      <a:pt x="0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6" name="Freeform 37897"/>
              <p:cNvSpPr>
                <a:spLocks/>
              </p:cNvSpPr>
              <p:nvPr/>
            </p:nvSpPr>
            <p:spPr bwMode="auto">
              <a:xfrm>
                <a:off x="4254" y="2490"/>
                <a:ext cx="67" cy="80"/>
              </a:xfrm>
              <a:custGeom>
                <a:avLst/>
                <a:gdLst>
                  <a:gd name="T0" fmla="*/ 0 w 25"/>
                  <a:gd name="T1" fmla="*/ 30 h 30"/>
                  <a:gd name="T2" fmla="*/ 0 w 25"/>
                  <a:gd name="T3" fmla="*/ 30 h 30"/>
                  <a:gd name="T4" fmla="*/ 0 w 25"/>
                  <a:gd name="T5" fmla="*/ 30 h 30"/>
                  <a:gd name="T6" fmla="*/ 25 w 25"/>
                  <a:gd name="T7" fmla="*/ 0 h 30"/>
                  <a:gd name="T8" fmla="*/ 25 w 25"/>
                  <a:gd name="T9" fmla="*/ 0 h 30"/>
                  <a:gd name="T10" fmla="*/ 25 w 25"/>
                  <a:gd name="T11" fmla="*/ 1 h 30"/>
                  <a:gd name="T12" fmla="*/ 0 w 25"/>
                  <a:gd name="T13" fmla="*/ 30 h 30"/>
                  <a:gd name="T14" fmla="*/ 0 w 25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7" name="Freeform 37898"/>
              <p:cNvSpPr>
                <a:spLocks/>
              </p:cNvSpPr>
              <p:nvPr/>
            </p:nvSpPr>
            <p:spPr bwMode="auto">
              <a:xfrm>
                <a:off x="4254" y="2436"/>
                <a:ext cx="123" cy="134"/>
              </a:xfrm>
              <a:custGeom>
                <a:avLst/>
                <a:gdLst>
                  <a:gd name="T0" fmla="*/ 0 w 46"/>
                  <a:gd name="T1" fmla="*/ 50 h 50"/>
                  <a:gd name="T2" fmla="*/ 0 w 46"/>
                  <a:gd name="T3" fmla="*/ 50 h 50"/>
                  <a:gd name="T4" fmla="*/ 0 w 46"/>
                  <a:gd name="T5" fmla="*/ 50 h 50"/>
                  <a:gd name="T6" fmla="*/ 46 w 46"/>
                  <a:gd name="T7" fmla="*/ 0 h 50"/>
                  <a:gd name="T8" fmla="*/ 46 w 46"/>
                  <a:gd name="T9" fmla="*/ 0 h 50"/>
                  <a:gd name="T10" fmla="*/ 46 w 46"/>
                  <a:gd name="T11" fmla="*/ 0 h 50"/>
                  <a:gd name="T12" fmla="*/ 0 w 46"/>
                  <a:gd name="T13" fmla="*/ 50 h 50"/>
                  <a:gd name="T14" fmla="*/ 0 w 46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50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8" name="Freeform 37899"/>
              <p:cNvSpPr>
                <a:spLocks/>
              </p:cNvSpPr>
              <p:nvPr/>
            </p:nvSpPr>
            <p:spPr bwMode="auto">
              <a:xfrm>
                <a:off x="4299" y="2436"/>
                <a:ext cx="78" cy="62"/>
              </a:xfrm>
              <a:custGeom>
                <a:avLst/>
                <a:gdLst>
                  <a:gd name="T0" fmla="*/ 1 w 29"/>
                  <a:gd name="T1" fmla="*/ 23 h 23"/>
                  <a:gd name="T2" fmla="*/ 1 w 29"/>
                  <a:gd name="T3" fmla="*/ 23 h 23"/>
                  <a:gd name="T4" fmla="*/ 1 w 29"/>
                  <a:gd name="T5" fmla="*/ 22 h 23"/>
                  <a:gd name="T6" fmla="*/ 29 w 29"/>
                  <a:gd name="T7" fmla="*/ 0 h 23"/>
                  <a:gd name="T8" fmla="*/ 29 w 29"/>
                  <a:gd name="T9" fmla="*/ 0 h 23"/>
                  <a:gd name="T10" fmla="*/ 29 w 29"/>
                  <a:gd name="T11" fmla="*/ 0 h 23"/>
                  <a:gd name="T12" fmla="*/ 1 w 29"/>
                  <a:gd name="T13" fmla="*/ 23 h 23"/>
                  <a:gd name="T14" fmla="*/ 1 w 29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1" y="2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69" name="Freeform 37900"/>
              <p:cNvSpPr>
                <a:spLocks/>
              </p:cNvSpPr>
              <p:nvPr/>
            </p:nvSpPr>
            <p:spPr bwMode="auto">
              <a:xfrm>
                <a:off x="4321" y="2436"/>
                <a:ext cx="56" cy="56"/>
              </a:xfrm>
              <a:custGeom>
                <a:avLst/>
                <a:gdLst>
                  <a:gd name="T0" fmla="*/ 0 w 21"/>
                  <a:gd name="T1" fmla="*/ 21 h 21"/>
                  <a:gd name="T2" fmla="*/ 0 w 21"/>
                  <a:gd name="T3" fmla="*/ 21 h 21"/>
                  <a:gd name="T4" fmla="*/ 0 w 21"/>
                  <a:gd name="T5" fmla="*/ 20 h 21"/>
                  <a:gd name="T6" fmla="*/ 21 w 21"/>
                  <a:gd name="T7" fmla="*/ 0 h 21"/>
                  <a:gd name="T8" fmla="*/ 21 w 21"/>
                  <a:gd name="T9" fmla="*/ 0 h 21"/>
                  <a:gd name="T10" fmla="*/ 21 w 21"/>
                  <a:gd name="T11" fmla="*/ 0 h 21"/>
                  <a:gd name="T12" fmla="*/ 0 w 21"/>
                  <a:gd name="T13" fmla="*/ 21 h 21"/>
                  <a:gd name="T14" fmla="*/ 0 w 21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0" name="Freeform 37901"/>
              <p:cNvSpPr>
                <a:spLocks/>
              </p:cNvSpPr>
              <p:nvPr/>
            </p:nvSpPr>
            <p:spPr bwMode="auto">
              <a:xfrm>
                <a:off x="4318" y="2498"/>
                <a:ext cx="158" cy="10"/>
              </a:xfrm>
              <a:custGeom>
                <a:avLst/>
                <a:gdLst>
                  <a:gd name="T0" fmla="*/ 0 w 59"/>
                  <a:gd name="T1" fmla="*/ 4 h 4"/>
                  <a:gd name="T2" fmla="*/ 0 w 59"/>
                  <a:gd name="T3" fmla="*/ 4 h 4"/>
                  <a:gd name="T4" fmla="*/ 0 w 59"/>
                  <a:gd name="T5" fmla="*/ 3 h 4"/>
                  <a:gd name="T6" fmla="*/ 58 w 59"/>
                  <a:gd name="T7" fmla="*/ 0 h 4"/>
                  <a:gd name="T8" fmla="*/ 59 w 59"/>
                  <a:gd name="T9" fmla="*/ 0 h 4"/>
                  <a:gd name="T10" fmla="*/ 59 w 59"/>
                  <a:gd name="T11" fmla="*/ 1 h 4"/>
                  <a:gd name="T12" fmla="*/ 1 w 59"/>
                  <a:gd name="T13" fmla="*/ 4 h 4"/>
                  <a:gd name="T14" fmla="*/ 0 w 5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1" name="Freeform 37902"/>
              <p:cNvSpPr>
                <a:spLocks/>
              </p:cNvSpPr>
              <p:nvPr/>
            </p:nvSpPr>
            <p:spPr bwMode="auto">
              <a:xfrm>
                <a:off x="4318" y="2506"/>
                <a:ext cx="80" cy="99"/>
              </a:xfrm>
              <a:custGeom>
                <a:avLst/>
                <a:gdLst>
                  <a:gd name="T0" fmla="*/ 30 w 30"/>
                  <a:gd name="T1" fmla="*/ 37 h 37"/>
                  <a:gd name="T2" fmla="*/ 30 w 30"/>
                  <a:gd name="T3" fmla="*/ 37 h 37"/>
                  <a:gd name="T4" fmla="*/ 0 w 30"/>
                  <a:gd name="T5" fmla="*/ 1 h 37"/>
                  <a:gd name="T6" fmla="*/ 0 w 30"/>
                  <a:gd name="T7" fmla="*/ 0 h 37"/>
                  <a:gd name="T8" fmla="*/ 1 w 30"/>
                  <a:gd name="T9" fmla="*/ 0 h 37"/>
                  <a:gd name="T10" fmla="*/ 30 w 30"/>
                  <a:gd name="T11" fmla="*/ 36 h 37"/>
                  <a:gd name="T12" fmla="*/ 30 w 30"/>
                  <a:gd name="T13" fmla="*/ 37 h 37"/>
                  <a:gd name="T14" fmla="*/ 30 w 30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7">
                    <a:moveTo>
                      <a:pt x="30" y="37"/>
                    </a:moveTo>
                    <a:cubicBezTo>
                      <a:pt x="30" y="37"/>
                      <a:pt x="30" y="37"/>
                      <a:pt x="30" y="3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2" name="Freeform 37903"/>
              <p:cNvSpPr>
                <a:spLocks/>
              </p:cNvSpPr>
              <p:nvPr/>
            </p:nvSpPr>
            <p:spPr bwMode="auto">
              <a:xfrm>
                <a:off x="4299" y="2495"/>
                <a:ext cx="99" cy="110"/>
              </a:xfrm>
              <a:custGeom>
                <a:avLst/>
                <a:gdLst>
                  <a:gd name="T0" fmla="*/ 37 w 37"/>
                  <a:gd name="T1" fmla="*/ 41 h 41"/>
                  <a:gd name="T2" fmla="*/ 37 w 37"/>
                  <a:gd name="T3" fmla="*/ 41 h 41"/>
                  <a:gd name="T4" fmla="*/ 1 w 37"/>
                  <a:gd name="T5" fmla="*/ 1 h 41"/>
                  <a:gd name="T6" fmla="*/ 1 w 37"/>
                  <a:gd name="T7" fmla="*/ 0 h 41"/>
                  <a:gd name="T8" fmla="*/ 1 w 37"/>
                  <a:gd name="T9" fmla="*/ 0 h 41"/>
                  <a:gd name="T10" fmla="*/ 37 w 37"/>
                  <a:gd name="T11" fmla="*/ 40 h 41"/>
                  <a:gd name="T12" fmla="*/ 37 w 37"/>
                  <a:gd name="T13" fmla="*/ 41 h 41"/>
                  <a:gd name="T14" fmla="*/ 37 w 37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1">
                    <a:moveTo>
                      <a:pt x="37" y="41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3" name="Freeform 37904"/>
              <p:cNvSpPr>
                <a:spLocks/>
              </p:cNvSpPr>
              <p:nvPr/>
            </p:nvSpPr>
            <p:spPr bwMode="auto">
              <a:xfrm>
                <a:off x="4318" y="2506"/>
                <a:ext cx="137" cy="24"/>
              </a:xfrm>
              <a:custGeom>
                <a:avLst/>
                <a:gdLst>
                  <a:gd name="T0" fmla="*/ 51 w 51"/>
                  <a:gd name="T1" fmla="*/ 9 h 9"/>
                  <a:gd name="T2" fmla="*/ 51 w 51"/>
                  <a:gd name="T3" fmla="*/ 9 h 9"/>
                  <a:gd name="T4" fmla="*/ 0 w 51"/>
                  <a:gd name="T5" fmla="*/ 1 h 9"/>
                  <a:gd name="T6" fmla="*/ 0 w 51"/>
                  <a:gd name="T7" fmla="*/ 0 h 9"/>
                  <a:gd name="T8" fmla="*/ 1 w 51"/>
                  <a:gd name="T9" fmla="*/ 0 h 9"/>
                  <a:gd name="T10" fmla="*/ 51 w 51"/>
                  <a:gd name="T11" fmla="*/ 8 h 9"/>
                  <a:gd name="T12" fmla="*/ 51 w 51"/>
                  <a:gd name="T13" fmla="*/ 9 h 9"/>
                  <a:gd name="T14" fmla="*/ 51 w 5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9">
                    <a:moveTo>
                      <a:pt x="51" y="9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4" name="Freeform 37905"/>
              <p:cNvSpPr>
                <a:spLocks/>
              </p:cNvSpPr>
              <p:nvPr/>
            </p:nvSpPr>
            <p:spPr bwMode="auto">
              <a:xfrm>
                <a:off x="4321" y="2500"/>
                <a:ext cx="134" cy="30"/>
              </a:xfrm>
              <a:custGeom>
                <a:avLst/>
                <a:gdLst>
                  <a:gd name="T0" fmla="*/ 50 w 50"/>
                  <a:gd name="T1" fmla="*/ 11 h 11"/>
                  <a:gd name="T2" fmla="*/ 50 w 50"/>
                  <a:gd name="T3" fmla="*/ 11 h 11"/>
                  <a:gd name="T4" fmla="*/ 1 w 50"/>
                  <a:gd name="T5" fmla="*/ 0 h 11"/>
                  <a:gd name="T6" fmla="*/ 0 w 50"/>
                  <a:gd name="T7" fmla="*/ 0 h 11"/>
                  <a:gd name="T8" fmla="*/ 1 w 50"/>
                  <a:gd name="T9" fmla="*/ 0 h 11"/>
                  <a:gd name="T10" fmla="*/ 50 w 50"/>
                  <a:gd name="T11" fmla="*/ 10 h 11"/>
                  <a:gd name="T12" fmla="*/ 50 w 50"/>
                  <a:gd name="T13" fmla="*/ 11 h 11"/>
                  <a:gd name="T14" fmla="*/ 50 w 50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1"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5" name="Freeform 37906"/>
              <p:cNvSpPr>
                <a:spLocks/>
              </p:cNvSpPr>
              <p:nvPr/>
            </p:nvSpPr>
            <p:spPr bwMode="auto">
              <a:xfrm>
                <a:off x="4321" y="2490"/>
                <a:ext cx="104" cy="78"/>
              </a:xfrm>
              <a:custGeom>
                <a:avLst/>
                <a:gdLst>
                  <a:gd name="T0" fmla="*/ 38 w 39"/>
                  <a:gd name="T1" fmla="*/ 29 h 29"/>
                  <a:gd name="T2" fmla="*/ 38 w 39"/>
                  <a:gd name="T3" fmla="*/ 29 h 29"/>
                  <a:gd name="T4" fmla="*/ 0 w 39"/>
                  <a:gd name="T5" fmla="*/ 1 h 29"/>
                  <a:gd name="T6" fmla="*/ 0 w 39"/>
                  <a:gd name="T7" fmla="*/ 0 h 29"/>
                  <a:gd name="T8" fmla="*/ 0 w 39"/>
                  <a:gd name="T9" fmla="*/ 0 h 29"/>
                  <a:gd name="T10" fmla="*/ 39 w 39"/>
                  <a:gd name="T11" fmla="*/ 29 h 29"/>
                  <a:gd name="T12" fmla="*/ 39 w 39"/>
                  <a:gd name="T13" fmla="*/ 29 h 29"/>
                  <a:gd name="T14" fmla="*/ 38 w 3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9">
                    <a:moveTo>
                      <a:pt x="38" y="29"/>
                    </a:moveTo>
                    <a:cubicBezTo>
                      <a:pt x="38" y="29"/>
                      <a:pt x="38" y="29"/>
                      <a:pt x="38" y="2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8" y="29"/>
                      <a:pt x="38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6" name="Freeform 37907"/>
              <p:cNvSpPr>
                <a:spLocks/>
              </p:cNvSpPr>
              <p:nvPr/>
            </p:nvSpPr>
            <p:spPr bwMode="auto">
              <a:xfrm>
                <a:off x="4422" y="2514"/>
                <a:ext cx="38" cy="54"/>
              </a:xfrm>
              <a:custGeom>
                <a:avLst/>
                <a:gdLst>
                  <a:gd name="T0" fmla="*/ 0 w 14"/>
                  <a:gd name="T1" fmla="*/ 20 h 20"/>
                  <a:gd name="T2" fmla="*/ 0 w 14"/>
                  <a:gd name="T3" fmla="*/ 20 h 20"/>
                  <a:gd name="T4" fmla="*/ 0 w 14"/>
                  <a:gd name="T5" fmla="*/ 20 h 20"/>
                  <a:gd name="T6" fmla="*/ 14 w 14"/>
                  <a:gd name="T7" fmla="*/ 0 h 20"/>
                  <a:gd name="T8" fmla="*/ 14 w 14"/>
                  <a:gd name="T9" fmla="*/ 0 h 20"/>
                  <a:gd name="T10" fmla="*/ 14 w 14"/>
                  <a:gd name="T11" fmla="*/ 0 h 20"/>
                  <a:gd name="T12" fmla="*/ 1 w 14"/>
                  <a:gd name="T13" fmla="*/ 20 h 20"/>
                  <a:gd name="T14" fmla="*/ 0 w 1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7" name="Freeform 37908"/>
              <p:cNvSpPr>
                <a:spLocks/>
              </p:cNvSpPr>
              <p:nvPr/>
            </p:nvSpPr>
            <p:spPr bwMode="auto">
              <a:xfrm>
                <a:off x="4310" y="2487"/>
                <a:ext cx="150" cy="27"/>
              </a:xfrm>
              <a:custGeom>
                <a:avLst/>
                <a:gdLst>
                  <a:gd name="T0" fmla="*/ 56 w 56"/>
                  <a:gd name="T1" fmla="*/ 10 h 10"/>
                  <a:gd name="T2" fmla="*/ 56 w 56"/>
                  <a:gd name="T3" fmla="*/ 10 h 10"/>
                  <a:gd name="T4" fmla="*/ 0 w 56"/>
                  <a:gd name="T5" fmla="*/ 0 h 10"/>
                  <a:gd name="T6" fmla="*/ 0 w 56"/>
                  <a:gd name="T7" fmla="*/ 0 h 10"/>
                  <a:gd name="T8" fmla="*/ 0 w 56"/>
                  <a:gd name="T9" fmla="*/ 0 h 10"/>
                  <a:gd name="T10" fmla="*/ 56 w 56"/>
                  <a:gd name="T11" fmla="*/ 10 h 10"/>
                  <a:gd name="T12" fmla="*/ 56 w 56"/>
                  <a:gd name="T13" fmla="*/ 10 h 10"/>
                  <a:gd name="T14" fmla="*/ 56 w 56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">
                    <a:moveTo>
                      <a:pt x="56" y="10"/>
                    </a:moveTo>
                    <a:cubicBezTo>
                      <a:pt x="56" y="10"/>
                      <a:pt x="56" y="10"/>
                      <a:pt x="56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8" name="Freeform 37909"/>
              <p:cNvSpPr>
                <a:spLocks/>
              </p:cNvSpPr>
              <p:nvPr/>
            </p:nvSpPr>
            <p:spPr bwMode="auto">
              <a:xfrm>
                <a:off x="4310" y="2487"/>
                <a:ext cx="169" cy="8"/>
              </a:xfrm>
              <a:custGeom>
                <a:avLst/>
                <a:gdLst>
                  <a:gd name="T0" fmla="*/ 63 w 63"/>
                  <a:gd name="T1" fmla="*/ 3 h 3"/>
                  <a:gd name="T2" fmla="*/ 63 w 63"/>
                  <a:gd name="T3" fmla="*/ 3 h 3"/>
                  <a:gd name="T4" fmla="*/ 0 w 63"/>
                  <a:gd name="T5" fmla="*/ 0 h 3"/>
                  <a:gd name="T6" fmla="*/ 0 w 63"/>
                  <a:gd name="T7" fmla="*/ 0 h 3"/>
                  <a:gd name="T8" fmla="*/ 0 w 63"/>
                  <a:gd name="T9" fmla="*/ 0 h 3"/>
                  <a:gd name="T10" fmla="*/ 63 w 63"/>
                  <a:gd name="T11" fmla="*/ 2 h 3"/>
                  <a:gd name="T12" fmla="*/ 63 w 63"/>
                  <a:gd name="T13" fmla="*/ 2 h 3"/>
                  <a:gd name="T14" fmla="*/ 63 w 6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3" y="3"/>
                      <a:pt x="6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79" name="Freeform 37910"/>
              <p:cNvSpPr>
                <a:spLocks/>
              </p:cNvSpPr>
              <p:nvPr/>
            </p:nvSpPr>
            <p:spPr bwMode="auto">
              <a:xfrm>
                <a:off x="4321" y="2441"/>
                <a:ext cx="192" cy="51"/>
              </a:xfrm>
              <a:custGeom>
                <a:avLst/>
                <a:gdLst>
                  <a:gd name="T0" fmla="*/ 0 w 72"/>
                  <a:gd name="T1" fmla="*/ 19 h 19"/>
                  <a:gd name="T2" fmla="*/ 0 w 72"/>
                  <a:gd name="T3" fmla="*/ 18 h 19"/>
                  <a:gd name="T4" fmla="*/ 0 w 72"/>
                  <a:gd name="T5" fmla="*/ 18 h 19"/>
                  <a:gd name="T6" fmla="*/ 72 w 72"/>
                  <a:gd name="T7" fmla="*/ 0 h 19"/>
                  <a:gd name="T8" fmla="*/ 72 w 72"/>
                  <a:gd name="T9" fmla="*/ 1 h 19"/>
                  <a:gd name="T10" fmla="*/ 72 w 72"/>
                  <a:gd name="T11" fmla="*/ 1 h 19"/>
                  <a:gd name="T12" fmla="*/ 0 w 72"/>
                  <a:gd name="T13" fmla="*/ 19 h 19"/>
                  <a:gd name="T14" fmla="*/ 0 w 7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9">
                    <a:moveTo>
                      <a:pt x="0" y="19"/>
                    </a:moveTo>
                    <a:cubicBezTo>
                      <a:pt x="0" y="19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0" name="Freeform 37911"/>
              <p:cNvSpPr>
                <a:spLocks/>
              </p:cNvSpPr>
              <p:nvPr/>
            </p:nvSpPr>
            <p:spPr bwMode="auto">
              <a:xfrm>
                <a:off x="4321" y="2455"/>
                <a:ext cx="184" cy="37"/>
              </a:xfrm>
              <a:custGeom>
                <a:avLst/>
                <a:gdLst>
                  <a:gd name="T0" fmla="*/ 0 w 69"/>
                  <a:gd name="T1" fmla="*/ 14 h 14"/>
                  <a:gd name="T2" fmla="*/ 0 w 69"/>
                  <a:gd name="T3" fmla="*/ 13 h 14"/>
                  <a:gd name="T4" fmla="*/ 0 w 69"/>
                  <a:gd name="T5" fmla="*/ 13 h 14"/>
                  <a:gd name="T6" fmla="*/ 68 w 69"/>
                  <a:gd name="T7" fmla="*/ 0 h 14"/>
                  <a:gd name="T8" fmla="*/ 69 w 69"/>
                  <a:gd name="T9" fmla="*/ 0 h 14"/>
                  <a:gd name="T10" fmla="*/ 69 w 69"/>
                  <a:gd name="T11" fmla="*/ 1 h 14"/>
                  <a:gd name="T12" fmla="*/ 0 w 69"/>
                  <a:gd name="T13" fmla="*/ 14 h 14"/>
                  <a:gd name="T14" fmla="*/ 0 w 6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4">
                    <a:moveTo>
                      <a:pt x="0" y="14"/>
                    </a:move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1" name="Freeform 37912"/>
              <p:cNvSpPr>
                <a:spLocks/>
              </p:cNvSpPr>
              <p:nvPr/>
            </p:nvSpPr>
            <p:spPr bwMode="auto">
              <a:xfrm>
                <a:off x="4310" y="2455"/>
                <a:ext cx="195" cy="32"/>
              </a:xfrm>
              <a:custGeom>
                <a:avLst/>
                <a:gdLst>
                  <a:gd name="T0" fmla="*/ 0 w 73"/>
                  <a:gd name="T1" fmla="*/ 12 h 12"/>
                  <a:gd name="T2" fmla="*/ 0 w 73"/>
                  <a:gd name="T3" fmla="*/ 12 h 12"/>
                  <a:gd name="T4" fmla="*/ 0 w 73"/>
                  <a:gd name="T5" fmla="*/ 12 h 12"/>
                  <a:gd name="T6" fmla="*/ 72 w 73"/>
                  <a:gd name="T7" fmla="*/ 0 h 12"/>
                  <a:gd name="T8" fmla="*/ 73 w 73"/>
                  <a:gd name="T9" fmla="*/ 0 h 12"/>
                  <a:gd name="T10" fmla="*/ 73 w 73"/>
                  <a:gd name="T11" fmla="*/ 1 h 12"/>
                  <a:gd name="T12" fmla="*/ 0 w 73"/>
                  <a:gd name="T13" fmla="*/ 12 h 12"/>
                  <a:gd name="T14" fmla="*/ 0 w 7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2" name="Freeform 37913"/>
              <p:cNvSpPr>
                <a:spLocks/>
              </p:cNvSpPr>
              <p:nvPr/>
            </p:nvSpPr>
            <p:spPr bwMode="auto">
              <a:xfrm>
                <a:off x="4310" y="2487"/>
                <a:ext cx="166" cy="13"/>
              </a:xfrm>
              <a:custGeom>
                <a:avLst/>
                <a:gdLst>
                  <a:gd name="T0" fmla="*/ 62 w 62"/>
                  <a:gd name="T1" fmla="*/ 5 h 5"/>
                  <a:gd name="T2" fmla="*/ 61 w 62"/>
                  <a:gd name="T3" fmla="*/ 5 h 5"/>
                  <a:gd name="T4" fmla="*/ 0 w 62"/>
                  <a:gd name="T5" fmla="*/ 0 h 5"/>
                  <a:gd name="T6" fmla="*/ 0 w 62"/>
                  <a:gd name="T7" fmla="*/ 0 h 5"/>
                  <a:gd name="T8" fmla="*/ 0 w 62"/>
                  <a:gd name="T9" fmla="*/ 0 h 5"/>
                  <a:gd name="T10" fmla="*/ 62 w 62"/>
                  <a:gd name="T11" fmla="*/ 4 h 5"/>
                  <a:gd name="T12" fmla="*/ 62 w 62"/>
                  <a:gd name="T13" fmla="*/ 5 h 5"/>
                  <a:gd name="T14" fmla="*/ 62 w 6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5">
                    <a:moveTo>
                      <a:pt x="62" y="5"/>
                    </a:moveTo>
                    <a:cubicBezTo>
                      <a:pt x="61" y="5"/>
                      <a:pt x="61" y="5"/>
                      <a:pt x="61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3" name="Freeform 37914"/>
              <p:cNvSpPr>
                <a:spLocks/>
              </p:cNvSpPr>
              <p:nvPr/>
            </p:nvSpPr>
            <p:spPr bwMode="auto">
              <a:xfrm>
                <a:off x="4321" y="2492"/>
                <a:ext cx="158" cy="8"/>
              </a:xfrm>
              <a:custGeom>
                <a:avLst/>
                <a:gdLst>
                  <a:gd name="T0" fmla="*/ 1 w 59"/>
                  <a:gd name="T1" fmla="*/ 3 h 3"/>
                  <a:gd name="T2" fmla="*/ 0 w 59"/>
                  <a:gd name="T3" fmla="*/ 3 h 3"/>
                  <a:gd name="T4" fmla="*/ 1 w 59"/>
                  <a:gd name="T5" fmla="*/ 3 h 3"/>
                  <a:gd name="T6" fmla="*/ 59 w 59"/>
                  <a:gd name="T7" fmla="*/ 0 h 3"/>
                  <a:gd name="T8" fmla="*/ 59 w 59"/>
                  <a:gd name="T9" fmla="*/ 0 h 3"/>
                  <a:gd name="T10" fmla="*/ 59 w 59"/>
                  <a:gd name="T11" fmla="*/ 0 h 3"/>
                  <a:gd name="T12" fmla="*/ 59 w 59"/>
                  <a:gd name="T13" fmla="*/ 1 h 3"/>
                  <a:gd name="T14" fmla="*/ 1 w 59"/>
                  <a:gd name="T15" fmla="*/ 3 h 3"/>
                  <a:gd name="T16" fmla="*/ 1 w 59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4" name="Freeform 37915"/>
              <p:cNvSpPr>
                <a:spLocks/>
              </p:cNvSpPr>
              <p:nvPr/>
            </p:nvSpPr>
            <p:spPr bwMode="auto">
              <a:xfrm>
                <a:off x="4377" y="2436"/>
                <a:ext cx="136" cy="8"/>
              </a:xfrm>
              <a:custGeom>
                <a:avLst/>
                <a:gdLst>
                  <a:gd name="T0" fmla="*/ 51 w 51"/>
                  <a:gd name="T1" fmla="*/ 3 h 3"/>
                  <a:gd name="T2" fmla="*/ 51 w 51"/>
                  <a:gd name="T3" fmla="*/ 3 h 3"/>
                  <a:gd name="T4" fmla="*/ 0 w 51"/>
                  <a:gd name="T5" fmla="*/ 1 h 3"/>
                  <a:gd name="T6" fmla="*/ 0 w 51"/>
                  <a:gd name="T7" fmla="*/ 0 h 3"/>
                  <a:gd name="T8" fmla="*/ 0 w 51"/>
                  <a:gd name="T9" fmla="*/ 0 h 3"/>
                  <a:gd name="T10" fmla="*/ 51 w 51"/>
                  <a:gd name="T11" fmla="*/ 2 h 3"/>
                  <a:gd name="T12" fmla="*/ 51 w 51"/>
                  <a:gd name="T13" fmla="*/ 3 h 3"/>
                  <a:gd name="T14" fmla="*/ 51 w 51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">
                    <a:moveTo>
                      <a:pt x="51" y="3"/>
                    </a:moveTo>
                    <a:cubicBezTo>
                      <a:pt x="51" y="3"/>
                      <a:pt x="51" y="3"/>
                      <a:pt x="5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5" name="Freeform 37916"/>
              <p:cNvSpPr>
                <a:spLocks/>
              </p:cNvSpPr>
              <p:nvPr/>
            </p:nvSpPr>
            <p:spPr bwMode="auto">
              <a:xfrm>
                <a:off x="4321" y="2498"/>
                <a:ext cx="155" cy="2"/>
              </a:xfrm>
              <a:custGeom>
                <a:avLst/>
                <a:gdLst>
                  <a:gd name="T0" fmla="*/ 1 w 58"/>
                  <a:gd name="T1" fmla="*/ 1 h 1"/>
                  <a:gd name="T2" fmla="*/ 0 w 58"/>
                  <a:gd name="T3" fmla="*/ 1 h 1"/>
                  <a:gd name="T4" fmla="*/ 1 w 58"/>
                  <a:gd name="T5" fmla="*/ 1 h 1"/>
                  <a:gd name="T6" fmla="*/ 57 w 58"/>
                  <a:gd name="T7" fmla="*/ 0 h 1"/>
                  <a:gd name="T8" fmla="*/ 58 w 58"/>
                  <a:gd name="T9" fmla="*/ 0 h 1"/>
                  <a:gd name="T10" fmla="*/ 58 w 58"/>
                  <a:gd name="T11" fmla="*/ 0 h 1"/>
                  <a:gd name="T12" fmla="*/ 58 w 58"/>
                  <a:gd name="T13" fmla="*/ 1 h 1"/>
                  <a:gd name="T14" fmla="*/ 1 w 58"/>
                  <a:gd name="T15" fmla="*/ 1 h 1"/>
                  <a:gd name="T16" fmla="*/ 1 w 58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6" name="Freeform 37917"/>
              <p:cNvSpPr>
                <a:spLocks/>
              </p:cNvSpPr>
              <p:nvPr/>
            </p:nvSpPr>
            <p:spPr bwMode="auto">
              <a:xfrm>
                <a:off x="4299" y="2495"/>
                <a:ext cx="161" cy="19"/>
              </a:xfrm>
              <a:custGeom>
                <a:avLst/>
                <a:gdLst>
                  <a:gd name="T0" fmla="*/ 60 w 60"/>
                  <a:gd name="T1" fmla="*/ 7 h 7"/>
                  <a:gd name="T2" fmla="*/ 60 w 60"/>
                  <a:gd name="T3" fmla="*/ 7 h 7"/>
                  <a:gd name="T4" fmla="*/ 1 w 60"/>
                  <a:gd name="T5" fmla="*/ 1 h 7"/>
                  <a:gd name="T6" fmla="*/ 1 w 60"/>
                  <a:gd name="T7" fmla="*/ 1 h 7"/>
                  <a:gd name="T8" fmla="*/ 1 w 60"/>
                  <a:gd name="T9" fmla="*/ 0 h 7"/>
                  <a:gd name="T10" fmla="*/ 60 w 60"/>
                  <a:gd name="T11" fmla="*/ 7 h 7"/>
                  <a:gd name="T12" fmla="*/ 60 w 60"/>
                  <a:gd name="T13" fmla="*/ 7 h 7"/>
                  <a:gd name="T14" fmla="*/ 60 w 6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7">
                    <a:moveTo>
                      <a:pt x="60" y="7"/>
                    </a:moveTo>
                    <a:cubicBezTo>
                      <a:pt x="60" y="7"/>
                      <a:pt x="60" y="7"/>
                      <a:pt x="60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7" name="Freeform 37918"/>
              <p:cNvSpPr>
                <a:spLocks/>
              </p:cNvSpPr>
              <p:nvPr/>
            </p:nvSpPr>
            <p:spPr bwMode="auto">
              <a:xfrm>
                <a:off x="4318" y="2506"/>
                <a:ext cx="142" cy="8"/>
              </a:xfrm>
              <a:custGeom>
                <a:avLst/>
                <a:gdLst>
                  <a:gd name="T0" fmla="*/ 53 w 53"/>
                  <a:gd name="T1" fmla="*/ 3 h 3"/>
                  <a:gd name="T2" fmla="*/ 53 w 53"/>
                  <a:gd name="T3" fmla="*/ 3 h 3"/>
                  <a:gd name="T4" fmla="*/ 0 w 53"/>
                  <a:gd name="T5" fmla="*/ 1 h 3"/>
                  <a:gd name="T6" fmla="*/ 0 w 53"/>
                  <a:gd name="T7" fmla="*/ 0 h 3"/>
                  <a:gd name="T8" fmla="*/ 1 w 53"/>
                  <a:gd name="T9" fmla="*/ 0 h 3"/>
                  <a:gd name="T10" fmla="*/ 53 w 53"/>
                  <a:gd name="T11" fmla="*/ 3 h 3"/>
                  <a:gd name="T12" fmla="*/ 53 w 53"/>
                  <a:gd name="T13" fmla="*/ 3 h 3"/>
                  <a:gd name="T14" fmla="*/ 53 w 5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3">
                    <a:moveTo>
                      <a:pt x="53" y="3"/>
                    </a:moveTo>
                    <a:cubicBezTo>
                      <a:pt x="53" y="3"/>
                      <a:pt x="53" y="3"/>
                      <a:pt x="5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8" name="Freeform 37919"/>
              <p:cNvSpPr>
                <a:spLocks/>
              </p:cNvSpPr>
              <p:nvPr/>
            </p:nvSpPr>
            <p:spPr bwMode="auto">
              <a:xfrm>
                <a:off x="4310" y="2487"/>
                <a:ext cx="115" cy="81"/>
              </a:xfrm>
              <a:custGeom>
                <a:avLst/>
                <a:gdLst>
                  <a:gd name="T0" fmla="*/ 42 w 43"/>
                  <a:gd name="T1" fmla="*/ 30 h 30"/>
                  <a:gd name="T2" fmla="*/ 42 w 43"/>
                  <a:gd name="T3" fmla="*/ 30 h 30"/>
                  <a:gd name="T4" fmla="*/ 0 w 43"/>
                  <a:gd name="T5" fmla="*/ 0 h 30"/>
                  <a:gd name="T6" fmla="*/ 0 w 43"/>
                  <a:gd name="T7" fmla="*/ 0 h 30"/>
                  <a:gd name="T8" fmla="*/ 0 w 43"/>
                  <a:gd name="T9" fmla="*/ 0 h 30"/>
                  <a:gd name="T10" fmla="*/ 43 w 43"/>
                  <a:gd name="T11" fmla="*/ 30 h 30"/>
                  <a:gd name="T12" fmla="*/ 43 w 43"/>
                  <a:gd name="T13" fmla="*/ 30 h 30"/>
                  <a:gd name="T14" fmla="*/ 42 w 43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0">
                    <a:moveTo>
                      <a:pt x="42" y="30"/>
                    </a:moveTo>
                    <a:cubicBezTo>
                      <a:pt x="42" y="30"/>
                      <a:pt x="42" y="30"/>
                      <a:pt x="42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2" y="30"/>
                      <a:pt x="42" y="3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89" name="Freeform 37920"/>
              <p:cNvSpPr>
                <a:spLocks/>
              </p:cNvSpPr>
              <p:nvPr/>
            </p:nvSpPr>
            <p:spPr bwMode="auto">
              <a:xfrm>
                <a:off x="4321" y="2490"/>
                <a:ext cx="158" cy="5"/>
              </a:xfrm>
              <a:custGeom>
                <a:avLst/>
                <a:gdLst>
                  <a:gd name="T0" fmla="*/ 59 w 59"/>
                  <a:gd name="T1" fmla="*/ 2 h 2"/>
                  <a:gd name="T2" fmla="*/ 59 w 59"/>
                  <a:gd name="T3" fmla="*/ 2 h 2"/>
                  <a:gd name="T4" fmla="*/ 0 w 59"/>
                  <a:gd name="T5" fmla="*/ 1 h 2"/>
                  <a:gd name="T6" fmla="*/ 0 w 59"/>
                  <a:gd name="T7" fmla="*/ 0 h 2"/>
                  <a:gd name="T8" fmla="*/ 0 w 59"/>
                  <a:gd name="T9" fmla="*/ 0 h 2"/>
                  <a:gd name="T10" fmla="*/ 59 w 59"/>
                  <a:gd name="T11" fmla="*/ 1 h 2"/>
                  <a:gd name="T12" fmla="*/ 59 w 59"/>
                  <a:gd name="T13" fmla="*/ 1 h 2"/>
                  <a:gd name="T14" fmla="*/ 59 w 5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">
                    <a:moveTo>
                      <a:pt x="59" y="2"/>
                    </a:moveTo>
                    <a:cubicBezTo>
                      <a:pt x="59" y="2"/>
                      <a:pt x="59" y="2"/>
                      <a:pt x="59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9" y="2"/>
                      <a:pt x="59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0" name="Freeform 37921"/>
              <p:cNvSpPr>
                <a:spLocks/>
              </p:cNvSpPr>
              <p:nvPr/>
            </p:nvSpPr>
            <p:spPr bwMode="auto">
              <a:xfrm>
                <a:off x="4321" y="2490"/>
                <a:ext cx="155" cy="10"/>
              </a:xfrm>
              <a:custGeom>
                <a:avLst/>
                <a:gdLst>
                  <a:gd name="T0" fmla="*/ 58 w 58"/>
                  <a:gd name="T1" fmla="*/ 4 h 4"/>
                  <a:gd name="T2" fmla="*/ 57 w 58"/>
                  <a:gd name="T3" fmla="*/ 4 h 4"/>
                  <a:gd name="T4" fmla="*/ 0 w 58"/>
                  <a:gd name="T5" fmla="*/ 1 h 4"/>
                  <a:gd name="T6" fmla="*/ 0 w 58"/>
                  <a:gd name="T7" fmla="*/ 0 h 4"/>
                  <a:gd name="T8" fmla="*/ 0 w 58"/>
                  <a:gd name="T9" fmla="*/ 0 h 4"/>
                  <a:gd name="T10" fmla="*/ 58 w 58"/>
                  <a:gd name="T11" fmla="*/ 3 h 4"/>
                  <a:gd name="T12" fmla="*/ 58 w 58"/>
                  <a:gd name="T13" fmla="*/ 4 h 4"/>
                  <a:gd name="T14" fmla="*/ 58 w 5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">
                    <a:moveTo>
                      <a:pt x="58" y="4"/>
                    </a:moveTo>
                    <a:cubicBezTo>
                      <a:pt x="57" y="4"/>
                      <a:pt x="57" y="4"/>
                      <a:pt x="57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1" name="Freeform 37922"/>
              <p:cNvSpPr>
                <a:spLocks/>
              </p:cNvSpPr>
              <p:nvPr/>
            </p:nvSpPr>
            <p:spPr bwMode="auto">
              <a:xfrm>
                <a:off x="4254" y="2500"/>
                <a:ext cx="69" cy="70"/>
              </a:xfrm>
              <a:custGeom>
                <a:avLst/>
                <a:gdLst>
                  <a:gd name="T0" fmla="*/ 0 w 26"/>
                  <a:gd name="T1" fmla="*/ 26 h 26"/>
                  <a:gd name="T2" fmla="*/ 0 w 26"/>
                  <a:gd name="T3" fmla="*/ 26 h 26"/>
                  <a:gd name="T4" fmla="*/ 0 w 26"/>
                  <a:gd name="T5" fmla="*/ 26 h 26"/>
                  <a:gd name="T6" fmla="*/ 25 w 26"/>
                  <a:gd name="T7" fmla="*/ 0 h 26"/>
                  <a:gd name="T8" fmla="*/ 26 w 26"/>
                  <a:gd name="T9" fmla="*/ 0 h 26"/>
                  <a:gd name="T10" fmla="*/ 26 w 26"/>
                  <a:gd name="T11" fmla="*/ 0 h 26"/>
                  <a:gd name="T12" fmla="*/ 0 w 26"/>
                  <a:gd name="T13" fmla="*/ 26 h 26"/>
                  <a:gd name="T14" fmla="*/ 0 w 2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2" name="Freeform 37923"/>
              <p:cNvSpPr>
                <a:spLocks/>
              </p:cNvSpPr>
              <p:nvPr/>
            </p:nvSpPr>
            <p:spPr bwMode="auto">
              <a:xfrm>
                <a:off x="4310" y="2487"/>
                <a:ext cx="88" cy="118"/>
              </a:xfrm>
              <a:custGeom>
                <a:avLst/>
                <a:gdLst>
                  <a:gd name="T0" fmla="*/ 33 w 33"/>
                  <a:gd name="T1" fmla="*/ 44 h 44"/>
                  <a:gd name="T2" fmla="*/ 33 w 33"/>
                  <a:gd name="T3" fmla="*/ 44 h 44"/>
                  <a:gd name="T4" fmla="*/ 0 w 33"/>
                  <a:gd name="T5" fmla="*/ 0 h 44"/>
                  <a:gd name="T6" fmla="*/ 0 w 33"/>
                  <a:gd name="T7" fmla="*/ 0 h 44"/>
                  <a:gd name="T8" fmla="*/ 0 w 33"/>
                  <a:gd name="T9" fmla="*/ 0 h 44"/>
                  <a:gd name="T10" fmla="*/ 33 w 33"/>
                  <a:gd name="T11" fmla="*/ 43 h 44"/>
                  <a:gd name="T12" fmla="*/ 33 w 33"/>
                  <a:gd name="T13" fmla="*/ 44 h 44"/>
                  <a:gd name="T14" fmla="*/ 33 w 33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4">
                    <a:moveTo>
                      <a:pt x="33" y="44"/>
                    </a:moveTo>
                    <a:cubicBezTo>
                      <a:pt x="33" y="44"/>
                      <a:pt x="33" y="44"/>
                      <a:pt x="33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3" name="Freeform 37924"/>
              <p:cNvSpPr>
                <a:spLocks/>
              </p:cNvSpPr>
              <p:nvPr/>
            </p:nvSpPr>
            <p:spPr bwMode="auto">
              <a:xfrm>
                <a:off x="4473" y="2325"/>
                <a:ext cx="19" cy="175"/>
              </a:xfrm>
              <a:custGeom>
                <a:avLst/>
                <a:gdLst>
                  <a:gd name="T0" fmla="*/ 1 w 7"/>
                  <a:gd name="T1" fmla="*/ 65 h 65"/>
                  <a:gd name="T2" fmla="*/ 0 w 7"/>
                  <a:gd name="T3" fmla="*/ 65 h 65"/>
                  <a:gd name="T4" fmla="*/ 0 w 7"/>
                  <a:gd name="T5" fmla="*/ 64 h 65"/>
                  <a:gd name="T6" fmla="*/ 7 w 7"/>
                  <a:gd name="T7" fmla="*/ 1 h 65"/>
                  <a:gd name="T8" fmla="*/ 7 w 7"/>
                  <a:gd name="T9" fmla="*/ 0 h 65"/>
                  <a:gd name="T10" fmla="*/ 7 w 7"/>
                  <a:gd name="T11" fmla="*/ 1 h 65"/>
                  <a:gd name="T12" fmla="*/ 1 w 7"/>
                  <a:gd name="T13" fmla="*/ 65 h 65"/>
                  <a:gd name="T14" fmla="*/ 1 w 7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5">
                    <a:moveTo>
                      <a:pt x="1" y="65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4" name="Freeform 37925"/>
              <p:cNvSpPr>
                <a:spLocks/>
              </p:cNvSpPr>
              <p:nvPr/>
            </p:nvSpPr>
            <p:spPr bwMode="auto">
              <a:xfrm>
                <a:off x="4479" y="2325"/>
                <a:ext cx="13" cy="170"/>
              </a:xfrm>
              <a:custGeom>
                <a:avLst/>
                <a:gdLst>
                  <a:gd name="T0" fmla="*/ 0 w 5"/>
                  <a:gd name="T1" fmla="*/ 63 h 63"/>
                  <a:gd name="T2" fmla="*/ 0 w 5"/>
                  <a:gd name="T3" fmla="*/ 63 h 63"/>
                  <a:gd name="T4" fmla="*/ 0 w 5"/>
                  <a:gd name="T5" fmla="*/ 62 h 63"/>
                  <a:gd name="T6" fmla="*/ 5 w 5"/>
                  <a:gd name="T7" fmla="*/ 1 h 63"/>
                  <a:gd name="T8" fmla="*/ 5 w 5"/>
                  <a:gd name="T9" fmla="*/ 0 h 63"/>
                  <a:gd name="T10" fmla="*/ 5 w 5"/>
                  <a:gd name="T11" fmla="*/ 1 h 63"/>
                  <a:gd name="T12" fmla="*/ 0 w 5"/>
                  <a:gd name="T13" fmla="*/ 62 h 63"/>
                  <a:gd name="T14" fmla="*/ 0 w 5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3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3"/>
                      <a:pt x="0" y="63"/>
                      <a:pt x="0" y="6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5" name="Freeform 37926"/>
              <p:cNvSpPr>
                <a:spLocks/>
              </p:cNvSpPr>
              <p:nvPr/>
            </p:nvSpPr>
            <p:spPr bwMode="auto">
              <a:xfrm>
                <a:off x="4398" y="2455"/>
                <a:ext cx="107" cy="150"/>
              </a:xfrm>
              <a:custGeom>
                <a:avLst/>
                <a:gdLst>
                  <a:gd name="T0" fmla="*/ 0 w 40"/>
                  <a:gd name="T1" fmla="*/ 56 h 56"/>
                  <a:gd name="T2" fmla="*/ 0 w 40"/>
                  <a:gd name="T3" fmla="*/ 56 h 56"/>
                  <a:gd name="T4" fmla="*/ 0 w 40"/>
                  <a:gd name="T5" fmla="*/ 55 h 56"/>
                  <a:gd name="T6" fmla="*/ 39 w 40"/>
                  <a:gd name="T7" fmla="*/ 0 h 56"/>
                  <a:gd name="T8" fmla="*/ 40 w 40"/>
                  <a:gd name="T9" fmla="*/ 0 h 56"/>
                  <a:gd name="T10" fmla="*/ 40 w 40"/>
                  <a:gd name="T11" fmla="*/ 1 h 56"/>
                  <a:gd name="T12" fmla="*/ 0 w 40"/>
                  <a:gd name="T13" fmla="*/ 56 h 56"/>
                  <a:gd name="T14" fmla="*/ 0 w 40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56">
                    <a:moveTo>
                      <a:pt x="0" y="56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5"/>
                      <a:pt x="0" y="55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1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6" name="Freeform 37927"/>
              <p:cNvSpPr>
                <a:spLocks/>
              </p:cNvSpPr>
              <p:nvPr/>
            </p:nvSpPr>
            <p:spPr bwMode="auto">
              <a:xfrm>
                <a:off x="4436" y="2325"/>
                <a:ext cx="56" cy="70"/>
              </a:xfrm>
              <a:custGeom>
                <a:avLst/>
                <a:gdLst>
                  <a:gd name="T0" fmla="*/ 0 w 21"/>
                  <a:gd name="T1" fmla="*/ 26 h 26"/>
                  <a:gd name="T2" fmla="*/ 0 w 21"/>
                  <a:gd name="T3" fmla="*/ 26 h 26"/>
                  <a:gd name="T4" fmla="*/ 0 w 21"/>
                  <a:gd name="T5" fmla="*/ 26 h 26"/>
                  <a:gd name="T6" fmla="*/ 21 w 21"/>
                  <a:gd name="T7" fmla="*/ 0 h 26"/>
                  <a:gd name="T8" fmla="*/ 21 w 21"/>
                  <a:gd name="T9" fmla="*/ 0 h 26"/>
                  <a:gd name="T10" fmla="*/ 21 w 21"/>
                  <a:gd name="T11" fmla="*/ 1 h 26"/>
                  <a:gd name="T12" fmla="*/ 0 w 21"/>
                  <a:gd name="T13" fmla="*/ 26 h 26"/>
                  <a:gd name="T14" fmla="*/ 0 w 2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7" name="Freeform 37928"/>
              <p:cNvSpPr>
                <a:spLocks/>
              </p:cNvSpPr>
              <p:nvPr/>
            </p:nvSpPr>
            <p:spPr bwMode="auto">
              <a:xfrm>
                <a:off x="4299" y="2395"/>
                <a:ext cx="137" cy="103"/>
              </a:xfrm>
              <a:custGeom>
                <a:avLst/>
                <a:gdLst>
                  <a:gd name="T0" fmla="*/ 1 w 51"/>
                  <a:gd name="T1" fmla="*/ 38 h 38"/>
                  <a:gd name="T2" fmla="*/ 1 w 51"/>
                  <a:gd name="T3" fmla="*/ 38 h 38"/>
                  <a:gd name="T4" fmla="*/ 1 w 51"/>
                  <a:gd name="T5" fmla="*/ 37 h 38"/>
                  <a:gd name="T6" fmla="*/ 51 w 51"/>
                  <a:gd name="T7" fmla="*/ 0 h 38"/>
                  <a:gd name="T8" fmla="*/ 51 w 51"/>
                  <a:gd name="T9" fmla="*/ 0 h 38"/>
                  <a:gd name="T10" fmla="*/ 51 w 51"/>
                  <a:gd name="T11" fmla="*/ 0 h 38"/>
                  <a:gd name="T12" fmla="*/ 1 w 51"/>
                  <a:gd name="T13" fmla="*/ 38 h 38"/>
                  <a:gd name="T14" fmla="*/ 1 w 51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38">
                    <a:moveTo>
                      <a:pt x="1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8" name="Freeform 37929"/>
              <p:cNvSpPr>
                <a:spLocks/>
              </p:cNvSpPr>
              <p:nvPr/>
            </p:nvSpPr>
            <p:spPr bwMode="auto">
              <a:xfrm>
                <a:off x="4465" y="2255"/>
                <a:ext cx="102" cy="103"/>
              </a:xfrm>
              <a:custGeom>
                <a:avLst/>
                <a:gdLst>
                  <a:gd name="T0" fmla="*/ 38 w 38"/>
                  <a:gd name="T1" fmla="*/ 38 h 38"/>
                  <a:gd name="T2" fmla="*/ 38 w 38"/>
                  <a:gd name="T3" fmla="*/ 38 h 38"/>
                  <a:gd name="T4" fmla="*/ 0 w 38"/>
                  <a:gd name="T5" fmla="*/ 0 h 38"/>
                  <a:gd name="T6" fmla="*/ 0 w 38"/>
                  <a:gd name="T7" fmla="*/ 0 h 38"/>
                  <a:gd name="T8" fmla="*/ 0 w 38"/>
                  <a:gd name="T9" fmla="*/ 0 h 38"/>
                  <a:gd name="T10" fmla="*/ 38 w 38"/>
                  <a:gd name="T11" fmla="*/ 38 h 38"/>
                  <a:gd name="T12" fmla="*/ 38 w 38"/>
                  <a:gd name="T13" fmla="*/ 38 h 38"/>
                  <a:gd name="T14" fmla="*/ 38 w 3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38"/>
                    </a:moveTo>
                    <a:cubicBezTo>
                      <a:pt x="38" y="38"/>
                      <a:pt x="38" y="38"/>
                      <a:pt x="38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99" name="Freeform 37930"/>
              <p:cNvSpPr>
                <a:spLocks/>
              </p:cNvSpPr>
              <p:nvPr/>
            </p:nvSpPr>
            <p:spPr bwMode="auto">
              <a:xfrm>
                <a:off x="4559" y="2175"/>
                <a:ext cx="91" cy="86"/>
              </a:xfrm>
              <a:custGeom>
                <a:avLst/>
                <a:gdLst>
                  <a:gd name="T0" fmla="*/ 1 w 34"/>
                  <a:gd name="T1" fmla="*/ 32 h 32"/>
                  <a:gd name="T2" fmla="*/ 0 w 34"/>
                  <a:gd name="T3" fmla="*/ 32 h 32"/>
                  <a:gd name="T4" fmla="*/ 0 w 34"/>
                  <a:gd name="T5" fmla="*/ 32 h 32"/>
                  <a:gd name="T6" fmla="*/ 33 w 34"/>
                  <a:gd name="T7" fmla="*/ 0 h 32"/>
                  <a:gd name="T8" fmla="*/ 34 w 34"/>
                  <a:gd name="T9" fmla="*/ 0 h 32"/>
                  <a:gd name="T10" fmla="*/ 33 w 34"/>
                  <a:gd name="T11" fmla="*/ 1 h 32"/>
                  <a:gd name="T12" fmla="*/ 1 w 34"/>
                  <a:gd name="T13" fmla="*/ 32 h 32"/>
                  <a:gd name="T14" fmla="*/ 1 w 3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0" name="Freeform 37931"/>
              <p:cNvSpPr>
                <a:spLocks/>
              </p:cNvSpPr>
              <p:nvPr/>
            </p:nvSpPr>
            <p:spPr bwMode="auto">
              <a:xfrm>
                <a:off x="4647" y="2175"/>
                <a:ext cx="3" cy="64"/>
              </a:xfrm>
              <a:custGeom>
                <a:avLst/>
                <a:gdLst>
                  <a:gd name="T0" fmla="*/ 1 w 1"/>
                  <a:gd name="T1" fmla="*/ 24 h 24"/>
                  <a:gd name="T2" fmla="*/ 1 w 1"/>
                  <a:gd name="T3" fmla="*/ 23 h 24"/>
                  <a:gd name="T4" fmla="*/ 0 w 1"/>
                  <a:gd name="T5" fmla="*/ 1 h 24"/>
                  <a:gd name="T6" fmla="*/ 0 w 1"/>
                  <a:gd name="T7" fmla="*/ 0 h 24"/>
                  <a:gd name="T8" fmla="*/ 0 w 1"/>
                  <a:gd name="T9" fmla="*/ 0 h 24"/>
                  <a:gd name="T10" fmla="*/ 1 w 1"/>
                  <a:gd name="T11" fmla="*/ 1 h 24"/>
                  <a:gd name="T12" fmla="*/ 1 w 1"/>
                  <a:gd name="T13" fmla="*/ 23 h 24"/>
                  <a:gd name="T14" fmla="*/ 1 w 1"/>
                  <a:gd name="T15" fmla="*/ 24 h 24"/>
                  <a:gd name="T16" fmla="*/ 1 w 1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4">
                    <a:moveTo>
                      <a:pt x="1" y="24"/>
                    </a:moveTo>
                    <a:cubicBezTo>
                      <a:pt x="1" y="24"/>
                      <a:pt x="1" y="23"/>
                      <a:pt x="1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1" name="Freeform 37932"/>
              <p:cNvSpPr>
                <a:spLocks/>
              </p:cNvSpPr>
              <p:nvPr/>
            </p:nvSpPr>
            <p:spPr bwMode="auto">
              <a:xfrm>
                <a:off x="4465" y="2237"/>
                <a:ext cx="185" cy="21"/>
              </a:xfrm>
              <a:custGeom>
                <a:avLst/>
                <a:gdLst>
                  <a:gd name="T0" fmla="*/ 0 w 69"/>
                  <a:gd name="T1" fmla="*/ 8 h 8"/>
                  <a:gd name="T2" fmla="*/ 0 w 69"/>
                  <a:gd name="T3" fmla="*/ 7 h 8"/>
                  <a:gd name="T4" fmla="*/ 0 w 69"/>
                  <a:gd name="T5" fmla="*/ 7 h 8"/>
                  <a:gd name="T6" fmla="*/ 69 w 69"/>
                  <a:gd name="T7" fmla="*/ 0 h 8"/>
                  <a:gd name="T8" fmla="*/ 69 w 69"/>
                  <a:gd name="T9" fmla="*/ 0 h 8"/>
                  <a:gd name="T10" fmla="*/ 69 w 69"/>
                  <a:gd name="T11" fmla="*/ 1 h 8"/>
                  <a:gd name="T12" fmla="*/ 0 w 69"/>
                  <a:gd name="T13" fmla="*/ 8 h 8"/>
                  <a:gd name="T14" fmla="*/ 0 w 6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2" name="Freeform 37933"/>
              <p:cNvSpPr>
                <a:spLocks/>
              </p:cNvSpPr>
              <p:nvPr/>
            </p:nvSpPr>
            <p:spPr bwMode="auto">
              <a:xfrm>
                <a:off x="4465" y="2255"/>
                <a:ext cx="129" cy="70"/>
              </a:xfrm>
              <a:custGeom>
                <a:avLst/>
                <a:gdLst>
                  <a:gd name="T0" fmla="*/ 48 w 48"/>
                  <a:gd name="T1" fmla="*/ 26 h 26"/>
                  <a:gd name="T2" fmla="*/ 47 w 48"/>
                  <a:gd name="T3" fmla="*/ 26 h 26"/>
                  <a:gd name="T4" fmla="*/ 0 w 48"/>
                  <a:gd name="T5" fmla="*/ 1 h 26"/>
                  <a:gd name="T6" fmla="*/ 0 w 48"/>
                  <a:gd name="T7" fmla="*/ 0 h 26"/>
                  <a:gd name="T8" fmla="*/ 0 w 48"/>
                  <a:gd name="T9" fmla="*/ 0 h 26"/>
                  <a:gd name="T10" fmla="*/ 48 w 48"/>
                  <a:gd name="T11" fmla="*/ 25 h 26"/>
                  <a:gd name="T12" fmla="*/ 48 w 48"/>
                  <a:gd name="T13" fmla="*/ 26 h 26"/>
                  <a:gd name="T14" fmla="*/ 48 w 48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6">
                    <a:moveTo>
                      <a:pt x="48" y="26"/>
                    </a:moveTo>
                    <a:cubicBezTo>
                      <a:pt x="48" y="26"/>
                      <a:pt x="48" y="26"/>
                      <a:pt x="47" y="2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3" name="Freeform 37934"/>
              <p:cNvSpPr>
                <a:spLocks/>
              </p:cNvSpPr>
              <p:nvPr/>
            </p:nvSpPr>
            <p:spPr bwMode="auto">
              <a:xfrm>
                <a:off x="4444" y="2285"/>
                <a:ext cx="150" cy="40"/>
              </a:xfrm>
              <a:custGeom>
                <a:avLst/>
                <a:gdLst>
                  <a:gd name="T0" fmla="*/ 56 w 56"/>
                  <a:gd name="T1" fmla="*/ 15 h 15"/>
                  <a:gd name="T2" fmla="*/ 56 w 56"/>
                  <a:gd name="T3" fmla="*/ 15 h 15"/>
                  <a:gd name="T4" fmla="*/ 1 w 56"/>
                  <a:gd name="T5" fmla="*/ 1 h 15"/>
                  <a:gd name="T6" fmla="*/ 0 w 56"/>
                  <a:gd name="T7" fmla="*/ 0 h 15"/>
                  <a:gd name="T8" fmla="*/ 1 w 56"/>
                  <a:gd name="T9" fmla="*/ 0 h 15"/>
                  <a:gd name="T10" fmla="*/ 56 w 56"/>
                  <a:gd name="T11" fmla="*/ 14 h 15"/>
                  <a:gd name="T12" fmla="*/ 56 w 56"/>
                  <a:gd name="T13" fmla="*/ 15 h 15"/>
                  <a:gd name="T14" fmla="*/ 56 w 5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5">
                    <a:moveTo>
                      <a:pt x="56" y="15"/>
                    </a:moveTo>
                    <a:cubicBezTo>
                      <a:pt x="56" y="15"/>
                      <a:pt x="56" y="15"/>
                      <a:pt x="56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4" name="Freeform 37935"/>
              <p:cNvSpPr>
                <a:spLocks/>
              </p:cNvSpPr>
              <p:nvPr/>
            </p:nvSpPr>
            <p:spPr bwMode="auto">
              <a:xfrm>
                <a:off x="4444" y="2261"/>
                <a:ext cx="118" cy="27"/>
              </a:xfrm>
              <a:custGeom>
                <a:avLst/>
                <a:gdLst>
                  <a:gd name="T0" fmla="*/ 1 w 44"/>
                  <a:gd name="T1" fmla="*/ 10 h 10"/>
                  <a:gd name="T2" fmla="*/ 0 w 44"/>
                  <a:gd name="T3" fmla="*/ 9 h 10"/>
                  <a:gd name="T4" fmla="*/ 1 w 44"/>
                  <a:gd name="T5" fmla="*/ 9 h 10"/>
                  <a:gd name="T6" fmla="*/ 43 w 44"/>
                  <a:gd name="T7" fmla="*/ 0 h 10"/>
                  <a:gd name="T8" fmla="*/ 44 w 44"/>
                  <a:gd name="T9" fmla="*/ 0 h 10"/>
                  <a:gd name="T10" fmla="*/ 44 w 44"/>
                  <a:gd name="T11" fmla="*/ 0 h 10"/>
                  <a:gd name="T12" fmla="*/ 1 w 44"/>
                  <a:gd name="T13" fmla="*/ 10 h 10"/>
                  <a:gd name="T14" fmla="*/ 1 w 4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0">
                    <a:moveTo>
                      <a:pt x="1" y="10"/>
                    </a:moveTo>
                    <a:cubicBezTo>
                      <a:pt x="1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5" name="Freeform 37936"/>
              <p:cNvSpPr>
                <a:spLocks/>
              </p:cNvSpPr>
              <p:nvPr/>
            </p:nvSpPr>
            <p:spPr bwMode="auto">
              <a:xfrm>
                <a:off x="4476" y="2250"/>
                <a:ext cx="86" cy="11"/>
              </a:xfrm>
              <a:custGeom>
                <a:avLst/>
                <a:gdLst>
                  <a:gd name="T0" fmla="*/ 32 w 32"/>
                  <a:gd name="T1" fmla="*/ 4 h 4"/>
                  <a:gd name="T2" fmla="*/ 31 w 32"/>
                  <a:gd name="T3" fmla="*/ 4 h 4"/>
                  <a:gd name="T4" fmla="*/ 0 w 32"/>
                  <a:gd name="T5" fmla="*/ 1 h 4"/>
                  <a:gd name="T6" fmla="*/ 0 w 32"/>
                  <a:gd name="T7" fmla="*/ 1 h 4"/>
                  <a:gd name="T8" fmla="*/ 0 w 32"/>
                  <a:gd name="T9" fmla="*/ 0 h 4"/>
                  <a:gd name="T10" fmla="*/ 32 w 32"/>
                  <a:gd name="T11" fmla="*/ 4 h 4"/>
                  <a:gd name="T12" fmla="*/ 32 w 32"/>
                  <a:gd name="T13" fmla="*/ 4 h 4"/>
                  <a:gd name="T14" fmla="*/ 32 w 3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">
                    <a:moveTo>
                      <a:pt x="32" y="4"/>
                    </a:moveTo>
                    <a:cubicBezTo>
                      <a:pt x="32" y="4"/>
                      <a:pt x="32" y="4"/>
                      <a:pt x="31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6" name="Freeform 37937"/>
              <p:cNvSpPr>
                <a:spLocks/>
              </p:cNvSpPr>
              <p:nvPr/>
            </p:nvSpPr>
            <p:spPr bwMode="auto">
              <a:xfrm>
                <a:off x="4476" y="2250"/>
                <a:ext cx="118" cy="75"/>
              </a:xfrm>
              <a:custGeom>
                <a:avLst/>
                <a:gdLst>
                  <a:gd name="T0" fmla="*/ 44 w 44"/>
                  <a:gd name="T1" fmla="*/ 28 h 28"/>
                  <a:gd name="T2" fmla="*/ 43 w 44"/>
                  <a:gd name="T3" fmla="*/ 28 h 28"/>
                  <a:gd name="T4" fmla="*/ 0 w 44"/>
                  <a:gd name="T5" fmla="*/ 1 h 28"/>
                  <a:gd name="T6" fmla="*/ 0 w 44"/>
                  <a:gd name="T7" fmla="*/ 0 h 28"/>
                  <a:gd name="T8" fmla="*/ 0 w 44"/>
                  <a:gd name="T9" fmla="*/ 0 h 28"/>
                  <a:gd name="T10" fmla="*/ 44 w 44"/>
                  <a:gd name="T11" fmla="*/ 27 h 28"/>
                  <a:gd name="T12" fmla="*/ 44 w 44"/>
                  <a:gd name="T13" fmla="*/ 28 h 28"/>
                  <a:gd name="T14" fmla="*/ 44 w 44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8">
                    <a:moveTo>
                      <a:pt x="44" y="28"/>
                    </a:moveTo>
                    <a:cubicBezTo>
                      <a:pt x="44" y="28"/>
                      <a:pt x="44" y="28"/>
                      <a:pt x="43" y="2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7" name="Freeform 37938"/>
              <p:cNvSpPr>
                <a:spLocks/>
              </p:cNvSpPr>
              <p:nvPr/>
            </p:nvSpPr>
            <p:spPr bwMode="auto">
              <a:xfrm>
                <a:off x="4538" y="2159"/>
                <a:ext cx="56" cy="166"/>
              </a:xfrm>
              <a:custGeom>
                <a:avLst/>
                <a:gdLst>
                  <a:gd name="T0" fmla="*/ 21 w 21"/>
                  <a:gd name="T1" fmla="*/ 62 h 62"/>
                  <a:gd name="T2" fmla="*/ 20 w 21"/>
                  <a:gd name="T3" fmla="*/ 62 h 62"/>
                  <a:gd name="T4" fmla="*/ 0 w 21"/>
                  <a:gd name="T5" fmla="*/ 0 h 62"/>
                  <a:gd name="T6" fmla="*/ 0 w 21"/>
                  <a:gd name="T7" fmla="*/ 0 h 62"/>
                  <a:gd name="T8" fmla="*/ 0 w 21"/>
                  <a:gd name="T9" fmla="*/ 0 h 62"/>
                  <a:gd name="T10" fmla="*/ 21 w 21"/>
                  <a:gd name="T11" fmla="*/ 62 h 62"/>
                  <a:gd name="T12" fmla="*/ 21 w 21"/>
                  <a:gd name="T13" fmla="*/ 62 h 62"/>
                  <a:gd name="T14" fmla="*/ 21 w 21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2">
                    <a:moveTo>
                      <a:pt x="21" y="62"/>
                    </a:moveTo>
                    <a:cubicBezTo>
                      <a:pt x="21" y="62"/>
                      <a:pt x="20" y="62"/>
                      <a:pt x="20" y="6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8" name="Freeform 37939"/>
              <p:cNvSpPr>
                <a:spLocks/>
              </p:cNvSpPr>
              <p:nvPr/>
            </p:nvSpPr>
            <p:spPr bwMode="auto">
              <a:xfrm>
                <a:off x="4465" y="2159"/>
                <a:ext cx="73" cy="99"/>
              </a:xfrm>
              <a:custGeom>
                <a:avLst/>
                <a:gdLst>
                  <a:gd name="T0" fmla="*/ 0 w 27"/>
                  <a:gd name="T1" fmla="*/ 37 h 37"/>
                  <a:gd name="T2" fmla="*/ 0 w 27"/>
                  <a:gd name="T3" fmla="*/ 37 h 37"/>
                  <a:gd name="T4" fmla="*/ 0 w 27"/>
                  <a:gd name="T5" fmla="*/ 36 h 37"/>
                  <a:gd name="T6" fmla="*/ 27 w 27"/>
                  <a:gd name="T7" fmla="*/ 0 h 37"/>
                  <a:gd name="T8" fmla="*/ 27 w 27"/>
                  <a:gd name="T9" fmla="*/ 0 h 37"/>
                  <a:gd name="T10" fmla="*/ 27 w 27"/>
                  <a:gd name="T11" fmla="*/ 0 h 37"/>
                  <a:gd name="T12" fmla="*/ 0 w 27"/>
                  <a:gd name="T13" fmla="*/ 36 h 37"/>
                  <a:gd name="T14" fmla="*/ 0 w 27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09" name="Freeform 37940"/>
              <p:cNvSpPr>
                <a:spLocks/>
              </p:cNvSpPr>
              <p:nvPr/>
            </p:nvSpPr>
            <p:spPr bwMode="auto">
              <a:xfrm>
                <a:off x="4420" y="2250"/>
                <a:ext cx="56" cy="65"/>
              </a:xfrm>
              <a:custGeom>
                <a:avLst/>
                <a:gdLst>
                  <a:gd name="T0" fmla="*/ 0 w 21"/>
                  <a:gd name="T1" fmla="*/ 24 h 24"/>
                  <a:gd name="T2" fmla="*/ 0 w 21"/>
                  <a:gd name="T3" fmla="*/ 24 h 24"/>
                  <a:gd name="T4" fmla="*/ 0 w 21"/>
                  <a:gd name="T5" fmla="*/ 24 h 24"/>
                  <a:gd name="T6" fmla="*/ 21 w 21"/>
                  <a:gd name="T7" fmla="*/ 0 h 24"/>
                  <a:gd name="T8" fmla="*/ 21 w 21"/>
                  <a:gd name="T9" fmla="*/ 0 h 24"/>
                  <a:gd name="T10" fmla="*/ 21 w 21"/>
                  <a:gd name="T11" fmla="*/ 1 h 24"/>
                  <a:gd name="T12" fmla="*/ 0 w 21"/>
                  <a:gd name="T13" fmla="*/ 24 h 24"/>
                  <a:gd name="T14" fmla="*/ 0 w 21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0" name="Freeform 37941"/>
              <p:cNvSpPr>
                <a:spLocks/>
              </p:cNvSpPr>
              <p:nvPr/>
            </p:nvSpPr>
            <p:spPr bwMode="auto">
              <a:xfrm>
                <a:off x="4420" y="2255"/>
                <a:ext cx="48" cy="60"/>
              </a:xfrm>
              <a:custGeom>
                <a:avLst/>
                <a:gdLst>
                  <a:gd name="T0" fmla="*/ 0 w 18"/>
                  <a:gd name="T1" fmla="*/ 22 h 22"/>
                  <a:gd name="T2" fmla="*/ 0 w 18"/>
                  <a:gd name="T3" fmla="*/ 22 h 22"/>
                  <a:gd name="T4" fmla="*/ 0 w 18"/>
                  <a:gd name="T5" fmla="*/ 22 h 22"/>
                  <a:gd name="T6" fmla="*/ 17 w 18"/>
                  <a:gd name="T7" fmla="*/ 0 h 22"/>
                  <a:gd name="T8" fmla="*/ 17 w 18"/>
                  <a:gd name="T9" fmla="*/ 0 h 22"/>
                  <a:gd name="T10" fmla="*/ 17 w 18"/>
                  <a:gd name="T11" fmla="*/ 0 h 22"/>
                  <a:gd name="T12" fmla="*/ 0 w 18"/>
                  <a:gd name="T13" fmla="*/ 22 h 22"/>
                  <a:gd name="T14" fmla="*/ 0 w 1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1" name="Freeform 37942"/>
              <p:cNvSpPr>
                <a:spLocks/>
              </p:cNvSpPr>
              <p:nvPr/>
            </p:nvSpPr>
            <p:spPr bwMode="auto">
              <a:xfrm>
                <a:off x="4420" y="2177"/>
                <a:ext cx="99" cy="138"/>
              </a:xfrm>
              <a:custGeom>
                <a:avLst/>
                <a:gdLst>
                  <a:gd name="T0" fmla="*/ 0 w 37"/>
                  <a:gd name="T1" fmla="*/ 51 h 51"/>
                  <a:gd name="T2" fmla="*/ 0 w 37"/>
                  <a:gd name="T3" fmla="*/ 51 h 51"/>
                  <a:gd name="T4" fmla="*/ 0 w 37"/>
                  <a:gd name="T5" fmla="*/ 51 h 51"/>
                  <a:gd name="T6" fmla="*/ 37 w 37"/>
                  <a:gd name="T7" fmla="*/ 0 h 51"/>
                  <a:gd name="T8" fmla="*/ 37 w 37"/>
                  <a:gd name="T9" fmla="*/ 0 h 51"/>
                  <a:gd name="T10" fmla="*/ 37 w 37"/>
                  <a:gd name="T11" fmla="*/ 0 h 51"/>
                  <a:gd name="T12" fmla="*/ 0 w 37"/>
                  <a:gd name="T13" fmla="*/ 51 h 51"/>
                  <a:gd name="T14" fmla="*/ 0 w 37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2" name="Freeform 37943"/>
              <p:cNvSpPr>
                <a:spLocks/>
              </p:cNvSpPr>
              <p:nvPr/>
            </p:nvSpPr>
            <p:spPr bwMode="auto">
              <a:xfrm>
                <a:off x="4444" y="2210"/>
                <a:ext cx="43" cy="78"/>
              </a:xfrm>
              <a:custGeom>
                <a:avLst/>
                <a:gdLst>
                  <a:gd name="T0" fmla="*/ 1 w 16"/>
                  <a:gd name="T1" fmla="*/ 29 h 29"/>
                  <a:gd name="T2" fmla="*/ 1 w 16"/>
                  <a:gd name="T3" fmla="*/ 28 h 29"/>
                  <a:gd name="T4" fmla="*/ 0 w 16"/>
                  <a:gd name="T5" fmla="*/ 28 h 29"/>
                  <a:gd name="T6" fmla="*/ 16 w 16"/>
                  <a:gd name="T7" fmla="*/ 0 h 29"/>
                  <a:gd name="T8" fmla="*/ 16 w 16"/>
                  <a:gd name="T9" fmla="*/ 0 h 29"/>
                  <a:gd name="T10" fmla="*/ 16 w 16"/>
                  <a:gd name="T11" fmla="*/ 0 h 29"/>
                  <a:gd name="T12" fmla="*/ 1 w 16"/>
                  <a:gd name="T13" fmla="*/ 28 h 29"/>
                  <a:gd name="T14" fmla="*/ 1 w 1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9">
                    <a:moveTo>
                      <a:pt x="1" y="29"/>
                    </a:moveTo>
                    <a:cubicBezTo>
                      <a:pt x="1" y="29"/>
                      <a:pt x="1" y="29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3" name="Freeform 37944"/>
              <p:cNvSpPr>
                <a:spLocks/>
              </p:cNvSpPr>
              <p:nvPr/>
            </p:nvSpPr>
            <p:spPr bwMode="auto">
              <a:xfrm>
                <a:off x="4476" y="2223"/>
                <a:ext cx="19" cy="30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11 h 11"/>
                  <a:gd name="T4" fmla="*/ 0 w 7"/>
                  <a:gd name="T5" fmla="*/ 10 h 11"/>
                  <a:gd name="T6" fmla="*/ 6 w 7"/>
                  <a:gd name="T7" fmla="*/ 1 h 11"/>
                  <a:gd name="T8" fmla="*/ 7 w 7"/>
                  <a:gd name="T9" fmla="*/ 0 h 11"/>
                  <a:gd name="T10" fmla="*/ 7 w 7"/>
                  <a:gd name="T11" fmla="*/ 1 h 11"/>
                  <a:gd name="T12" fmla="*/ 0 w 7"/>
                  <a:gd name="T13" fmla="*/ 11 h 11"/>
                  <a:gd name="T14" fmla="*/ 0 w 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4" name="Freeform 37945"/>
              <p:cNvSpPr>
                <a:spLocks/>
              </p:cNvSpPr>
              <p:nvPr/>
            </p:nvSpPr>
            <p:spPr bwMode="auto">
              <a:xfrm>
                <a:off x="4436" y="2223"/>
                <a:ext cx="59" cy="65"/>
              </a:xfrm>
              <a:custGeom>
                <a:avLst/>
                <a:gdLst>
                  <a:gd name="T0" fmla="*/ 1 w 22"/>
                  <a:gd name="T1" fmla="*/ 24 h 24"/>
                  <a:gd name="T2" fmla="*/ 0 w 22"/>
                  <a:gd name="T3" fmla="*/ 24 h 24"/>
                  <a:gd name="T4" fmla="*/ 0 w 22"/>
                  <a:gd name="T5" fmla="*/ 24 h 24"/>
                  <a:gd name="T6" fmla="*/ 21 w 22"/>
                  <a:gd name="T7" fmla="*/ 1 h 24"/>
                  <a:gd name="T8" fmla="*/ 22 w 22"/>
                  <a:gd name="T9" fmla="*/ 0 h 24"/>
                  <a:gd name="T10" fmla="*/ 22 w 22"/>
                  <a:gd name="T11" fmla="*/ 1 h 24"/>
                  <a:gd name="T12" fmla="*/ 1 w 22"/>
                  <a:gd name="T13" fmla="*/ 24 h 24"/>
                  <a:gd name="T14" fmla="*/ 1 w 2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4">
                    <a:moveTo>
                      <a:pt x="1" y="24"/>
                    </a:moveTo>
                    <a:cubicBezTo>
                      <a:pt x="1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5" name="Freeform 37946"/>
              <p:cNvSpPr>
                <a:spLocks/>
              </p:cNvSpPr>
              <p:nvPr/>
            </p:nvSpPr>
            <p:spPr bwMode="auto">
              <a:xfrm>
                <a:off x="4436" y="2229"/>
                <a:ext cx="171" cy="59"/>
              </a:xfrm>
              <a:custGeom>
                <a:avLst/>
                <a:gdLst>
                  <a:gd name="T0" fmla="*/ 1 w 64"/>
                  <a:gd name="T1" fmla="*/ 22 h 22"/>
                  <a:gd name="T2" fmla="*/ 0 w 64"/>
                  <a:gd name="T3" fmla="*/ 22 h 22"/>
                  <a:gd name="T4" fmla="*/ 1 w 64"/>
                  <a:gd name="T5" fmla="*/ 21 h 22"/>
                  <a:gd name="T6" fmla="*/ 64 w 64"/>
                  <a:gd name="T7" fmla="*/ 0 h 22"/>
                  <a:gd name="T8" fmla="*/ 64 w 64"/>
                  <a:gd name="T9" fmla="*/ 1 h 22"/>
                  <a:gd name="T10" fmla="*/ 64 w 64"/>
                  <a:gd name="T11" fmla="*/ 1 h 22"/>
                  <a:gd name="T12" fmla="*/ 1 w 64"/>
                  <a:gd name="T13" fmla="*/ 22 h 22"/>
                  <a:gd name="T14" fmla="*/ 1 w 6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22">
                    <a:moveTo>
                      <a:pt x="1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6" name="Freeform 37947"/>
              <p:cNvSpPr>
                <a:spLocks/>
              </p:cNvSpPr>
              <p:nvPr/>
            </p:nvSpPr>
            <p:spPr bwMode="auto">
              <a:xfrm>
                <a:off x="4508" y="2229"/>
                <a:ext cx="99" cy="96"/>
              </a:xfrm>
              <a:custGeom>
                <a:avLst/>
                <a:gdLst>
                  <a:gd name="T0" fmla="*/ 0 w 37"/>
                  <a:gd name="T1" fmla="*/ 36 h 36"/>
                  <a:gd name="T2" fmla="*/ 0 w 37"/>
                  <a:gd name="T3" fmla="*/ 36 h 36"/>
                  <a:gd name="T4" fmla="*/ 0 w 37"/>
                  <a:gd name="T5" fmla="*/ 36 h 36"/>
                  <a:gd name="T6" fmla="*/ 37 w 37"/>
                  <a:gd name="T7" fmla="*/ 0 h 36"/>
                  <a:gd name="T8" fmla="*/ 37 w 37"/>
                  <a:gd name="T9" fmla="*/ 0 h 36"/>
                  <a:gd name="T10" fmla="*/ 37 w 37"/>
                  <a:gd name="T11" fmla="*/ 1 h 36"/>
                  <a:gd name="T12" fmla="*/ 0 w 37"/>
                  <a:gd name="T13" fmla="*/ 36 h 36"/>
                  <a:gd name="T14" fmla="*/ 0 w 3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7" name="Freeform 37948"/>
              <p:cNvSpPr>
                <a:spLocks/>
              </p:cNvSpPr>
              <p:nvPr/>
            </p:nvSpPr>
            <p:spPr bwMode="auto">
              <a:xfrm>
                <a:off x="4508" y="2223"/>
                <a:ext cx="155" cy="102"/>
              </a:xfrm>
              <a:custGeom>
                <a:avLst/>
                <a:gdLst>
                  <a:gd name="T0" fmla="*/ 0 w 58"/>
                  <a:gd name="T1" fmla="*/ 38 h 38"/>
                  <a:gd name="T2" fmla="*/ 0 w 58"/>
                  <a:gd name="T3" fmla="*/ 38 h 38"/>
                  <a:gd name="T4" fmla="*/ 0 w 58"/>
                  <a:gd name="T5" fmla="*/ 38 h 38"/>
                  <a:gd name="T6" fmla="*/ 57 w 58"/>
                  <a:gd name="T7" fmla="*/ 0 h 38"/>
                  <a:gd name="T8" fmla="*/ 58 w 58"/>
                  <a:gd name="T9" fmla="*/ 0 h 38"/>
                  <a:gd name="T10" fmla="*/ 57 w 58"/>
                  <a:gd name="T11" fmla="*/ 0 h 38"/>
                  <a:gd name="T12" fmla="*/ 0 w 58"/>
                  <a:gd name="T13" fmla="*/ 38 h 38"/>
                  <a:gd name="T14" fmla="*/ 0 w 5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7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8" name="Freeform 37949"/>
              <p:cNvSpPr>
                <a:spLocks/>
              </p:cNvSpPr>
              <p:nvPr/>
            </p:nvSpPr>
            <p:spPr bwMode="auto">
              <a:xfrm>
                <a:off x="4444" y="2237"/>
                <a:ext cx="206" cy="51"/>
              </a:xfrm>
              <a:custGeom>
                <a:avLst/>
                <a:gdLst>
                  <a:gd name="T0" fmla="*/ 1 w 77"/>
                  <a:gd name="T1" fmla="*/ 19 h 19"/>
                  <a:gd name="T2" fmla="*/ 0 w 77"/>
                  <a:gd name="T3" fmla="*/ 18 h 19"/>
                  <a:gd name="T4" fmla="*/ 1 w 77"/>
                  <a:gd name="T5" fmla="*/ 18 h 19"/>
                  <a:gd name="T6" fmla="*/ 77 w 77"/>
                  <a:gd name="T7" fmla="*/ 0 h 19"/>
                  <a:gd name="T8" fmla="*/ 77 w 77"/>
                  <a:gd name="T9" fmla="*/ 0 h 19"/>
                  <a:gd name="T10" fmla="*/ 77 w 77"/>
                  <a:gd name="T11" fmla="*/ 1 h 19"/>
                  <a:gd name="T12" fmla="*/ 1 w 77"/>
                  <a:gd name="T13" fmla="*/ 19 h 19"/>
                  <a:gd name="T14" fmla="*/ 1 w 7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19">
                    <a:moveTo>
                      <a:pt x="1" y="19"/>
                    </a:moveTo>
                    <a:cubicBezTo>
                      <a:pt x="1" y="19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1"/>
                      <a:pt x="77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19" name="Freeform 37950"/>
              <p:cNvSpPr>
                <a:spLocks/>
              </p:cNvSpPr>
              <p:nvPr/>
            </p:nvSpPr>
            <p:spPr bwMode="auto">
              <a:xfrm>
                <a:off x="4492" y="2183"/>
                <a:ext cx="201" cy="43"/>
              </a:xfrm>
              <a:custGeom>
                <a:avLst/>
                <a:gdLst>
                  <a:gd name="T0" fmla="*/ 1 w 75"/>
                  <a:gd name="T1" fmla="*/ 16 h 16"/>
                  <a:gd name="T2" fmla="*/ 0 w 75"/>
                  <a:gd name="T3" fmla="*/ 16 h 16"/>
                  <a:gd name="T4" fmla="*/ 1 w 75"/>
                  <a:gd name="T5" fmla="*/ 15 h 16"/>
                  <a:gd name="T6" fmla="*/ 75 w 75"/>
                  <a:gd name="T7" fmla="*/ 0 h 16"/>
                  <a:gd name="T8" fmla="*/ 75 w 75"/>
                  <a:gd name="T9" fmla="*/ 0 h 16"/>
                  <a:gd name="T10" fmla="*/ 75 w 75"/>
                  <a:gd name="T11" fmla="*/ 1 h 16"/>
                  <a:gd name="T12" fmla="*/ 1 w 75"/>
                  <a:gd name="T13" fmla="*/ 16 h 16"/>
                  <a:gd name="T14" fmla="*/ 1 w 7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1"/>
                      <a:pt x="7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0" name="Freeform 37951"/>
              <p:cNvSpPr>
                <a:spLocks/>
              </p:cNvSpPr>
              <p:nvPr/>
            </p:nvSpPr>
            <p:spPr bwMode="auto">
              <a:xfrm>
                <a:off x="4476" y="2183"/>
                <a:ext cx="217" cy="70"/>
              </a:xfrm>
              <a:custGeom>
                <a:avLst/>
                <a:gdLst>
                  <a:gd name="T0" fmla="*/ 0 w 81"/>
                  <a:gd name="T1" fmla="*/ 26 h 26"/>
                  <a:gd name="T2" fmla="*/ 0 w 81"/>
                  <a:gd name="T3" fmla="*/ 26 h 26"/>
                  <a:gd name="T4" fmla="*/ 0 w 81"/>
                  <a:gd name="T5" fmla="*/ 25 h 26"/>
                  <a:gd name="T6" fmla="*/ 81 w 81"/>
                  <a:gd name="T7" fmla="*/ 0 h 26"/>
                  <a:gd name="T8" fmla="*/ 81 w 81"/>
                  <a:gd name="T9" fmla="*/ 0 h 26"/>
                  <a:gd name="T10" fmla="*/ 81 w 81"/>
                  <a:gd name="T11" fmla="*/ 1 h 26"/>
                  <a:gd name="T12" fmla="*/ 0 w 81"/>
                  <a:gd name="T13" fmla="*/ 26 h 26"/>
                  <a:gd name="T14" fmla="*/ 0 w 8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1"/>
                      <a:pt x="81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1" name="Freeform 37952"/>
              <p:cNvSpPr>
                <a:spLocks/>
              </p:cNvSpPr>
              <p:nvPr/>
            </p:nvSpPr>
            <p:spPr bwMode="auto">
              <a:xfrm>
                <a:off x="4476" y="2250"/>
                <a:ext cx="142" cy="43"/>
              </a:xfrm>
              <a:custGeom>
                <a:avLst/>
                <a:gdLst>
                  <a:gd name="T0" fmla="*/ 53 w 53"/>
                  <a:gd name="T1" fmla="*/ 16 h 16"/>
                  <a:gd name="T2" fmla="*/ 53 w 53"/>
                  <a:gd name="T3" fmla="*/ 16 h 16"/>
                  <a:gd name="T4" fmla="*/ 0 w 53"/>
                  <a:gd name="T5" fmla="*/ 1 h 16"/>
                  <a:gd name="T6" fmla="*/ 0 w 53"/>
                  <a:gd name="T7" fmla="*/ 1 h 16"/>
                  <a:gd name="T8" fmla="*/ 0 w 53"/>
                  <a:gd name="T9" fmla="*/ 0 h 16"/>
                  <a:gd name="T10" fmla="*/ 53 w 53"/>
                  <a:gd name="T11" fmla="*/ 15 h 16"/>
                  <a:gd name="T12" fmla="*/ 53 w 53"/>
                  <a:gd name="T13" fmla="*/ 15 h 16"/>
                  <a:gd name="T14" fmla="*/ 53 w 5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6">
                    <a:moveTo>
                      <a:pt x="53" y="16"/>
                    </a:moveTo>
                    <a:cubicBezTo>
                      <a:pt x="53" y="16"/>
                      <a:pt x="53" y="16"/>
                      <a:pt x="53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6"/>
                      <a:pt x="53" y="16"/>
                      <a:pt x="53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2" name="Freeform 37953"/>
              <p:cNvSpPr>
                <a:spLocks/>
              </p:cNvSpPr>
              <p:nvPr/>
            </p:nvSpPr>
            <p:spPr bwMode="auto">
              <a:xfrm>
                <a:off x="4465" y="2255"/>
                <a:ext cx="153" cy="38"/>
              </a:xfrm>
              <a:custGeom>
                <a:avLst/>
                <a:gdLst>
                  <a:gd name="T0" fmla="*/ 57 w 57"/>
                  <a:gd name="T1" fmla="*/ 14 h 14"/>
                  <a:gd name="T2" fmla="*/ 57 w 57"/>
                  <a:gd name="T3" fmla="*/ 14 h 14"/>
                  <a:gd name="T4" fmla="*/ 0 w 57"/>
                  <a:gd name="T5" fmla="*/ 1 h 14"/>
                  <a:gd name="T6" fmla="*/ 0 w 57"/>
                  <a:gd name="T7" fmla="*/ 0 h 14"/>
                  <a:gd name="T8" fmla="*/ 0 w 57"/>
                  <a:gd name="T9" fmla="*/ 0 h 14"/>
                  <a:gd name="T10" fmla="*/ 57 w 57"/>
                  <a:gd name="T11" fmla="*/ 13 h 14"/>
                  <a:gd name="T12" fmla="*/ 57 w 57"/>
                  <a:gd name="T13" fmla="*/ 13 h 14"/>
                  <a:gd name="T14" fmla="*/ 57 w 57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4">
                    <a:moveTo>
                      <a:pt x="57" y="14"/>
                    </a:moveTo>
                    <a:cubicBezTo>
                      <a:pt x="57" y="14"/>
                      <a:pt x="57" y="14"/>
                      <a:pt x="57" y="1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4"/>
                      <a:pt x="57" y="14"/>
                      <a:pt x="57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3" name="Freeform 37954"/>
              <p:cNvSpPr>
                <a:spLocks/>
              </p:cNvSpPr>
              <p:nvPr/>
            </p:nvSpPr>
            <p:spPr bwMode="auto">
              <a:xfrm>
                <a:off x="4465" y="2229"/>
                <a:ext cx="142" cy="29"/>
              </a:xfrm>
              <a:custGeom>
                <a:avLst/>
                <a:gdLst>
                  <a:gd name="T0" fmla="*/ 0 w 53"/>
                  <a:gd name="T1" fmla="*/ 11 h 11"/>
                  <a:gd name="T2" fmla="*/ 0 w 53"/>
                  <a:gd name="T3" fmla="*/ 10 h 11"/>
                  <a:gd name="T4" fmla="*/ 0 w 53"/>
                  <a:gd name="T5" fmla="*/ 10 h 11"/>
                  <a:gd name="T6" fmla="*/ 53 w 53"/>
                  <a:gd name="T7" fmla="*/ 0 h 11"/>
                  <a:gd name="T8" fmla="*/ 53 w 53"/>
                  <a:gd name="T9" fmla="*/ 1 h 11"/>
                  <a:gd name="T10" fmla="*/ 53 w 53"/>
                  <a:gd name="T11" fmla="*/ 1 h 11"/>
                  <a:gd name="T12" fmla="*/ 0 w 53"/>
                  <a:gd name="T13" fmla="*/ 11 h 11"/>
                  <a:gd name="T14" fmla="*/ 0 w 5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1">
                    <a:moveTo>
                      <a:pt x="0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4" name="Freeform 37955"/>
              <p:cNvSpPr>
                <a:spLocks/>
              </p:cNvSpPr>
              <p:nvPr/>
            </p:nvSpPr>
            <p:spPr bwMode="auto">
              <a:xfrm>
                <a:off x="4607" y="2175"/>
                <a:ext cx="43" cy="56"/>
              </a:xfrm>
              <a:custGeom>
                <a:avLst/>
                <a:gdLst>
                  <a:gd name="T0" fmla="*/ 0 w 16"/>
                  <a:gd name="T1" fmla="*/ 21 h 21"/>
                  <a:gd name="T2" fmla="*/ 0 w 16"/>
                  <a:gd name="T3" fmla="*/ 21 h 21"/>
                  <a:gd name="T4" fmla="*/ 0 w 16"/>
                  <a:gd name="T5" fmla="*/ 20 h 21"/>
                  <a:gd name="T6" fmla="*/ 15 w 16"/>
                  <a:gd name="T7" fmla="*/ 0 h 21"/>
                  <a:gd name="T8" fmla="*/ 15 w 16"/>
                  <a:gd name="T9" fmla="*/ 0 h 21"/>
                  <a:gd name="T10" fmla="*/ 16 w 16"/>
                  <a:gd name="T11" fmla="*/ 1 h 21"/>
                  <a:gd name="T12" fmla="*/ 0 w 16"/>
                  <a:gd name="T13" fmla="*/ 21 h 21"/>
                  <a:gd name="T14" fmla="*/ 0 w 1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5" name="Freeform 37956"/>
              <p:cNvSpPr>
                <a:spLocks/>
              </p:cNvSpPr>
              <p:nvPr/>
            </p:nvSpPr>
            <p:spPr bwMode="auto">
              <a:xfrm>
                <a:off x="4591" y="2175"/>
                <a:ext cx="59" cy="150"/>
              </a:xfrm>
              <a:custGeom>
                <a:avLst/>
                <a:gdLst>
                  <a:gd name="T0" fmla="*/ 1 w 22"/>
                  <a:gd name="T1" fmla="*/ 56 h 56"/>
                  <a:gd name="T2" fmla="*/ 1 w 22"/>
                  <a:gd name="T3" fmla="*/ 56 h 56"/>
                  <a:gd name="T4" fmla="*/ 0 w 22"/>
                  <a:gd name="T5" fmla="*/ 56 h 56"/>
                  <a:gd name="T6" fmla="*/ 21 w 22"/>
                  <a:gd name="T7" fmla="*/ 0 h 56"/>
                  <a:gd name="T8" fmla="*/ 21 w 22"/>
                  <a:gd name="T9" fmla="*/ 0 h 56"/>
                  <a:gd name="T10" fmla="*/ 22 w 22"/>
                  <a:gd name="T11" fmla="*/ 1 h 56"/>
                  <a:gd name="T12" fmla="*/ 1 w 22"/>
                  <a:gd name="T13" fmla="*/ 56 h 56"/>
                  <a:gd name="T14" fmla="*/ 1 w 22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6">
                    <a:moveTo>
                      <a:pt x="1" y="56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6" name="Freeform 37957"/>
              <p:cNvSpPr>
                <a:spLocks/>
              </p:cNvSpPr>
              <p:nvPr/>
            </p:nvSpPr>
            <p:spPr bwMode="auto">
              <a:xfrm>
                <a:off x="4492" y="2223"/>
                <a:ext cx="102" cy="102"/>
              </a:xfrm>
              <a:custGeom>
                <a:avLst/>
                <a:gdLst>
                  <a:gd name="T0" fmla="*/ 38 w 38"/>
                  <a:gd name="T1" fmla="*/ 38 h 38"/>
                  <a:gd name="T2" fmla="*/ 37 w 38"/>
                  <a:gd name="T3" fmla="*/ 38 h 38"/>
                  <a:gd name="T4" fmla="*/ 0 w 38"/>
                  <a:gd name="T5" fmla="*/ 1 h 38"/>
                  <a:gd name="T6" fmla="*/ 0 w 38"/>
                  <a:gd name="T7" fmla="*/ 0 h 38"/>
                  <a:gd name="T8" fmla="*/ 1 w 38"/>
                  <a:gd name="T9" fmla="*/ 0 h 38"/>
                  <a:gd name="T10" fmla="*/ 38 w 38"/>
                  <a:gd name="T11" fmla="*/ 37 h 38"/>
                  <a:gd name="T12" fmla="*/ 38 w 38"/>
                  <a:gd name="T13" fmla="*/ 38 h 38"/>
                  <a:gd name="T14" fmla="*/ 38 w 3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8">
                    <a:moveTo>
                      <a:pt x="38" y="38"/>
                    </a:moveTo>
                    <a:cubicBezTo>
                      <a:pt x="38" y="38"/>
                      <a:pt x="37" y="38"/>
                      <a:pt x="37" y="3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7" name="Freeform 37958"/>
              <p:cNvSpPr>
                <a:spLocks/>
              </p:cNvSpPr>
              <p:nvPr/>
            </p:nvSpPr>
            <p:spPr bwMode="auto">
              <a:xfrm>
                <a:off x="4489" y="2261"/>
                <a:ext cx="73" cy="67"/>
              </a:xfrm>
              <a:custGeom>
                <a:avLst/>
                <a:gdLst>
                  <a:gd name="T0" fmla="*/ 1 w 27"/>
                  <a:gd name="T1" fmla="*/ 25 h 25"/>
                  <a:gd name="T2" fmla="*/ 1 w 27"/>
                  <a:gd name="T3" fmla="*/ 25 h 25"/>
                  <a:gd name="T4" fmla="*/ 1 w 27"/>
                  <a:gd name="T5" fmla="*/ 24 h 25"/>
                  <a:gd name="T6" fmla="*/ 26 w 27"/>
                  <a:gd name="T7" fmla="*/ 0 h 25"/>
                  <a:gd name="T8" fmla="*/ 27 w 27"/>
                  <a:gd name="T9" fmla="*/ 0 h 25"/>
                  <a:gd name="T10" fmla="*/ 27 w 27"/>
                  <a:gd name="T11" fmla="*/ 0 h 25"/>
                  <a:gd name="T12" fmla="*/ 1 w 27"/>
                  <a:gd name="T13" fmla="*/ 25 h 25"/>
                  <a:gd name="T14" fmla="*/ 1 w 27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4"/>
                      <a:pt x="1" y="2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8" name="Freeform 37959"/>
              <p:cNvSpPr>
                <a:spLocks/>
              </p:cNvSpPr>
              <p:nvPr/>
            </p:nvSpPr>
            <p:spPr bwMode="auto">
              <a:xfrm>
                <a:off x="4559" y="2183"/>
                <a:ext cx="134" cy="78"/>
              </a:xfrm>
              <a:custGeom>
                <a:avLst/>
                <a:gdLst>
                  <a:gd name="T0" fmla="*/ 1 w 50"/>
                  <a:gd name="T1" fmla="*/ 29 h 29"/>
                  <a:gd name="T2" fmla="*/ 0 w 50"/>
                  <a:gd name="T3" fmla="*/ 29 h 29"/>
                  <a:gd name="T4" fmla="*/ 0 w 50"/>
                  <a:gd name="T5" fmla="*/ 29 h 29"/>
                  <a:gd name="T6" fmla="*/ 50 w 50"/>
                  <a:gd name="T7" fmla="*/ 0 h 29"/>
                  <a:gd name="T8" fmla="*/ 50 w 50"/>
                  <a:gd name="T9" fmla="*/ 0 h 29"/>
                  <a:gd name="T10" fmla="*/ 50 w 50"/>
                  <a:gd name="T11" fmla="*/ 1 h 29"/>
                  <a:gd name="T12" fmla="*/ 1 w 50"/>
                  <a:gd name="T13" fmla="*/ 29 h 29"/>
                  <a:gd name="T14" fmla="*/ 1 w 50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29">
                    <a:moveTo>
                      <a:pt x="1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1"/>
                      <a:pt x="50" y="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29" name="Freeform 37960"/>
              <p:cNvSpPr>
                <a:spLocks/>
              </p:cNvSpPr>
              <p:nvPr/>
            </p:nvSpPr>
            <p:spPr bwMode="auto">
              <a:xfrm>
                <a:off x="4607" y="2183"/>
                <a:ext cx="86" cy="48"/>
              </a:xfrm>
              <a:custGeom>
                <a:avLst/>
                <a:gdLst>
                  <a:gd name="T0" fmla="*/ 0 w 32"/>
                  <a:gd name="T1" fmla="*/ 18 h 18"/>
                  <a:gd name="T2" fmla="*/ 0 w 32"/>
                  <a:gd name="T3" fmla="*/ 18 h 18"/>
                  <a:gd name="T4" fmla="*/ 0 w 32"/>
                  <a:gd name="T5" fmla="*/ 17 h 18"/>
                  <a:gd name="T6" fmla="*/ 32 w 32"/>
                  <a:gd name="T7" fmla="*/ 0 h 18"/>
                  <a:gd name="T8" fmla="*/ 32 w 32"/>
                  <a:gd name="T9" fmla="*/ 0 h 18"/>
                  <a:gd name="T10" fmla="*/ 32 w 32"/>
                  <a:gd name="T11" fmla="*/ 1 h 18"/>
                  <a:gd name="T12" fmla="*/ 0 w 32"/>
                  <a:gd name="T13" fmla="*/ 18 h 18"/>
                  <a:gd name="T14" fmla="*/ 0 w 3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0" name="Freeform 37961"/>
              <p:cNvSpPr>
                <a:spLocks/>
              </p:cNvSpPr>
              <p:nvPr/>
            </p:nvSpPr>
            <p:spPr bwMode="auto">
              <a:xfrm>
                <a:off x="4508" y="2237"/>
                <a:ext cx="142" cy="88"/>
              </a:xfrm>
              <a:custGeom>
                <a:avLst/>
                <a:gdLst>
                  <a:gd name="T0" fmla="*/ 0 w 53"/>
                  <a:gd name="T1" fmla="*/ 33 h 33"/>
                  <a:gd name="T2" fmla="*/ 0 w 53"/>
                  <a:gd name="T3" fmla="*/ 33 h 33"/>
                  <a:gd name="T4" fmla="*/ 0 w 53"/>
                  <a:gd name="T5" fmla="*/ 33 h 33"/>
                  <a:gd name="T6" fmla="*/ 53 w 53"/>
                  <a:gd name="T7" fmla="*/ 0 h 33"/>
                  <a:gd name="T8" fmla="*/ 53 w 53"/>
                  <a:gd name="T9" fmla="*/ 0 h 33"/>
                  <a:gd name="T10" fmla="*/ 53 w 53"/>
                  <a:gd name="T11" fmla="*/ 1 h 33"/>
                  <a:gd name="T12" fmla="*/ 0 w 53"/>
                  <a:gd name="T13" fmla="*/ 33 h 33"/>
                  <a:gd name="T14" fmla="*/ 0 w 5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1" name="Freeform 37962"/>
              <p:cNvSpPr>
                <a:spLocks/>
              </p:cNvSpPr>
              <p:nvPr/>
            </p:nvSpPr>
            <p:spPr bwMode="auto">
              <a:xfrm>
                <a:off x="4444" y="2285"/>
                <a:ext cx="64" cy="40"/>
              </a:xfrm>
              <a:custGeom>
                <a:avLst/>
                <a:gdLst>
                  <a:gd name="T0" fmla="*/ 24 w 24"/>
                  <a:gd name="T1" fmla="*/ 15 h 15"/>
                  <a:gd name="T2" fmla="*/ 24 w 24"/>
                  <a:gd name="T3" fmla="*/ 15 h 15"/>
                  <a:gd name="T4" fmla="*/ 1 w 24"/>
                  <a:gd name="T5" fmla="*/ 0 h 15"/>
                  <a:gd name="T6" fmla="*/ 0 w 24"/>
                  <a:gd name="T7" fmla="*/ 0 h 15"/>
                  <a:gd name="T8" fmla="*/ 1 w 24"/>
                  <a:gd name="T9" fmla="*/ 0 h 15"/>
                  <a:gd name="T10" fmla="*/ 24 w 24"/>
                  <a:gd name="T11" fmla="*/ 15 h 15"/>
                  <a:gd name="T12" fmla="*/ 24 w 24"/>
                  <a:gd name="T13" fmla="*/ 15 h 15"/>
                  <a:gd name="T14" fmla="*/ 24 w 2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15"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2" name="Freeform 37963"/>
              <p:cNvSpPr>
                <a:spLocks/>
              </p:cNvSpPr>
              <p:nvPr/>
            </p:nvSpPr>
            <p:spPr bwMode="auto">
              <a:xfrm>
                <a:off x="4508" y="2290"/>
                <a:ext cx="110" cy="35"/>
              </a:xfrm>
              <a:custGeom>
                <a:avLst/>
                <a:gdLst>
                  <a:gd name="T0" fmla="*/ 0 w 41"/>
                  <a:gd name="T1" fmla="*/ 13 h 13"/>
                  <a:gd name="T2" fmla="*/ 0 w 41"/>
                  <a:gd name="T3" fmla="*/ 13 h 13"/>
                  <a:gd name="T4" fmla="*/ 0 w 41"/>
                  <a:gd name="T5" fmla="*/ 13 h 13"/>
                  <a:gd name="T6" fmla="*/ 41 w 41"/>
                  <a:gd name="T7" fmla="*/ 0 h 13"/>
                  <a:gd name="T8" fmla="*/ 41 w 41"/>
                  <a:gd name="T9" fmla="*/ 0 h 13"/>
                  <a:gd name="T10" fmla="*/ 41 w 41"/>
                  <a:gd name="T11" fmla="*/ 1 h 13"/>
                  <a:gd name="T12" fmla="*/ 0 w 41"/>
                  <a:gd name="T13" fmla="*/ 13 h 13"/>
                  <a:gd name="T14" fmla="*/ 0 w 4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1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3" name="Freeform 37964"/>
              <p:cNvSpPr>
                <a:spLocks/>
              </p:cNvSpPr>
              <p:nvPr/>
            </p:nvSpPr>
            <p:spPr bwMode="auto">
              <a:xfrm>
                <a:off x="4489" y="2290"/>
                <a:ext cx="129" cy="38"/>
              </a:xfrm>
              <a:custGeom>
                <a:avLst/>
                <a:gdLst>
                  <a:gd name="T0" fmla="*/ 1 w 48"/>
                  <a:gd name="T1" fmla="*/ 14 h 14"/>
                  <a:gd name="T2" fmla="*/ 1 w 48"/>
                  <a:gd name="T3" fmla="*/ 14 h 14"/>
                  <a:gd name="T4" fmla="*/ 1 w 48"/>
                  <a:gd name="T5" fmla="*/ 13 h 14"/>
                  <a:gd name="T6" fmla="*/ 48 w 48"/>
                  <a:gd name="T7" fmla="*/ 0 h 14"/>
                  <a:gd name="T8" fmla="*/ 48 w 48"/>
                  <a:gd name="T9" fmla="*/ 0 h 14"/>
                  <a:gd name="T10" fmla="*/ 48 w 48"/>
                  <a:gd name="T11" fmla="*/ 1 h 14"/>
                  <a:gd name="T12" fmla="*/ 1 w 48"/>
                  <a:gd name="T13" fmla="*/ 14 h 14"/>
                  <a:gd name="T14" fmla="*/ 1 w 48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4">
                    <a:moveTo>
                      <a:pt x="1" y="14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1"/>
                      <a:pt x="48" y="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4" name="Freeform 37965"/>
              <p:cNvSpPr>
                <a:spLocks/>
              </p:cNvSpPr>
              <p:nvPr/>
            </p:nvSpPr>
            <p:spPr bwMode="auto">
              <a:xfrm>
                <a:off x="4492" y="2323"/>
                <a:ext cx="102" cy="5"/>
              </a:xfrm>
              <a:custGeom>
                <a:avLst/>
                <a:gdLst>
                  <a:gd name="T0" fmla="*/ 0 w 38"/>
                  <a:gd name="T1" fmla="*/ 2 h 2"/>
                  <a:gd name="T2" fmla="*/ 0 w 38"/>
                  <a:gd name="T3" fmla="*/ 2 h 2"/>
                  <a:gd name="T4" fmla="*/ 0 w 38"/>
                  <a:gd name="T5" fmla="*/ 1 h 2"/>
                  <a:gd name="T6" fmla="*/ 38 w 38"/>
                  <a:gd name="T7" fmla="*/ 0 h 2"/>
                  <a:gd name="T8" fmla="*/ 38 w 38"/>
                  <a:gd name="T9" fmla="*/ 1 h 2"/>
                  <a:gd name="T10" fmla="*/ 38 w 38"/>
                  <a:gd name="T11" fmla="*/ 1 h 2"/>
                  <a:gd name="T12" fmla="*/ 0 w 3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5" name="Freeform 37966"/>
              <p:cNvSpPr>
                <a:spLocks/>
              </p:cNvSpPr>
              <p:nvPr/>
            </p:nvSpPr>
            <p:spPr bwMode="auto">
              <a:xfrm>
                <a:off x="4436" y="2285"/>
                <a:ext cx="158" cy="40"/>
              </a:xfrm>
              <a:custGeom>
                <a:avLst/>
                <a:gdLst>
                  <a:gd name="T0" fmla="*/ 59 w 59"/>
                  <a:gd name="T1" fmla="*/ 15 h 15"/>
                  <a:gd name="T2" fmla="*/ 59 w 59"/>
                  <a:gd name="T3" fmla="*/ 15 h 15"/>
                  <a:gd name="T4" fmla="*/ 1 w 59"/>
                  <a:gd name="T5" fmla="*/ 1 h 15"/>
                  <a:gd name="T6" fmla="*/ 0 w 59"/>
                  <a:gd name="T7" fmla="*/ 1 h 15"/>
                  <a:gd name="T8" fmla="*/ 1 w 59"/>
                  <a:gd name="T9" fmla="*/ 0 h 15"/>
                  <a:gd name="T10" fmla="*/ 59 w 59"/>
                  <a:gd name="T11" fmla="*/ 14 h 15"/>
                  <a:gd name="T12" fmla="*/ 59 w 59"/>
                  <a:gd name="T13" fmla="*/ 15 h 15"/>
                  <a:gd name="T14" fmla="*/ 59 w 59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15">
                    <a:moveTo>
                      <a:pt x="59" y="15"/>
                    </a:moveTo>
                    <a:cubicBezTo>
                      <a:pt x="59" y="15"/>
                      <a:pt x="59" y="15"/>
                      <a:pt x="59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6" name="Freeform 37967"/>
              <p:cNvSpPr>
                <a:spLocks/>
              </p:cNvSpPr>
              <p:nvPr/>
            </p:nvSpPr>
            <p:spPr bwMode="auto">
              <a:xfrm>
                <a:off x="4591" y="2183"/>
                <a:ext cx="102" cy="142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3 h 53"/>
                  <a:gd name="T4" fmla="*/ 0 w 38"/>
                  <a:gd name="T5" fmla="*/ 53 h 53"/>
                  <a:gd name="T6" fmla="*/ 38 w 38"/>
                  <a:gd name="T7" fmla="*/ 0 h 53"/>
                  <a:gd name="T8" fmla="*/ 38 w 38"/>
                  <a:gd name="T9" fmla="*/ 0 h 53"/>
                  <a:gd name="T10" fmla="*/ 38 w 38"/>
                  <a:gd name="T11" fmla="*/ 1 h 53"/>
                  <a:gd name="T12" fmla="*/ 1 w 38"/>
                  <a:gd name="T13" fmla="*/ 53 h 53"/>
                  <a:gd name="T14" fmla="*/ 1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cubicBezTo>
                      <a:pt x="1" y="53"/>
                      <a:pt x="1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7" name="Freeform 37968"/>
              <p:cNvSpPr>
                <a:spLocks/>
              </p:cNvSpPr>
              <p:nvPr/>
            </p:nvSpPr>
            <p:spPr bwMode="auto">
              <a:xfrm>
                <a:off x="4465" y="2255"/>
                <a:ext cx="97" cy="6"/>
              </a:xfrm>
              <a:custGeom>
                <a:avLst/>
                <a:gdLst>
                  <a:gd name="T0" fmla="*/ 36 w 36"/>
                  <a:gd name="T1" fmla="*/ 2 h 2"/>
                  <a:gd name="T2" fmla="*/ 36 w 36"/>
                  <a:gd name="T3" fmla="*/ 2 h 2"/>
                  <a:gd name="T4" fmla="*/ 0 w 36"/>
                  <a:gd name="T5" fmla="*/ 1 h 2"/>
                  <a:gd name="T6" fmla="*/ 0 w 36"/>
                  <a:gd name="T7" fmla="*/ 0 h 2"/>
                  <a:gd name="T8" fmla="*/ 0 w 36"/>
                  <a:gd name="T9" fmla="*/ 0 h 2"/>
                  <a:gd name="T10" fmla="*/ 36 w 36"/>
                  <a:gd name="T11" fmla="*/ 2 h 2"/>
                  <a:gd name="T12" fmla="*/ 36 w 36"/>
                  <a:gd name="T13" fmla="*/ 2 h 2"/>
                  <a:gd name="T14" fmla="*/ 36 w 3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8" name="Freeform 37969"/>
              <p:cNvSpPr>
                <a:spLocks/>
              </p:cNvSpPr>
              <p:nvPr/>
            </p:nvSpPr>
            <p:spPr bwMode="auto">
              <a:xfrm>
                <a:off x="4607" y="2094"/>
                <a:ext cx="142" cy="137"/>
              </a:xfrm>
              <a:custGeom>
                <a:avLst/>
                <a:gdLst>
                  <a:gd name="T0" fmla="*/ 0 w 53"/>
                  <a:gd name="T1" fmla="*/ 51 h 51"/>
                  <a:gd name="T2" fmla="*/ 0 w 53"/>
                  <a:gd name="T3" fmla="*/ 51 h 51"/>
                  <a:gd name="T4" fmla="*/ 0 w 53"/>
                  <a:gd name="T5" fmla="*/ 50 h 51"/>
                  <a:gd name="T6" fmla="*/ 52 w 53"/>
                  <a:gd name="T7" fmla="*/ 0 h 51"/>
                  <a:gd name="T8" fmla="*/ 53 w 53"/>
                  <a:gd name="T9" fmla="*/ 0 h 51"/>
                  <a:gd name="T10" fmla="*/ 53 w 53"/>
                  <a:gd name="T11" fmla="*/ 0 h 51"/>
                  <a:gd name="T12" fmla="*/ 0 w 53"/>
                  <a:gd name="T13" fmla="*/ 51 h 51"/>
                  <a:gd name="T14" fmla="*/ 0 w 53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39" name="Freeform 37970"/>
              <p:cNvSpPr>
                <a:spLocks/>
              </p:cNvSpPr>
              <p:nvPr/>
            </p:nvSpPr>
            <p:spPr bwMode="auto">
              <a:xfrm>
                <a:off x="4647" y="2038"/>
                <a:ext cx="145" cy="139"/>
              </a:xfrm>
              <a:custGeom>
                <a:avLst/>
                <a:gdLst>
                  <a:gd name="T0" fmla="*/ 0 w 54"/>
                  <a:gd name="T1" fmla="*/ 52 h 52"/>
                  <a:gd name="T2" fmla="*/ 0 w 54"/>
                  <a:gd name="T3" fmla="*/ 52 h 52"/>
                  <a:gd name="T4" fmla="*/ 0 w 54"/>
                  <a:gd name="T5" fmla="*/ 51 h 52"/>
                  <a:gd name="T6" fmla="*/ 54 w 54"/>
                  <a:gd name="T7" fmla="*/ 0 h 52"/>
                  <a:gd name="T8" fmla="*/ 54 w 54"/>
                  <a:gd name="T9" fmla="*/ 0 h 52"/>
                  <a:gd name="T10" fmla="*/ 54 w 54"/>
                  <a:gd name="T11" fmla="*/ 1 h 52"/>
                  <a:gd name="T12" fmla="*/ 0 w 54"/>
                  <a:gd name="T13" fmla="*/ 52 h 52"/>
                  <a:gd name="T14" fmla="*/ 0 w 54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52">
                    <a:moveTo>
                      <a:pt x="0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1"/>
                      <a:pt x="0" y="5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0" name="Freeform 37971"/>
              <p:cNvSpPr>
                <a:spLocks/>
              </p:cNvSpPr>
              <p:nvPr/>
            </p:nvSpPr>
            <p:spPr bwMode="auto">
              <a:xfrm>
                <a:off x="4661" y="2038"/>
                <a:ext cx="131" cy="185"/>
              </a:xfrm>
              <a:custGeom>
                <a:avLst/>
                <a:gdLst>
                  <a:gd name="T0" fmla="*/ 0 w 49"/>
                  <a:gd name="T1" fmla="*/ 69 h 69"/>
                  <a:gd name="T2" fmla="*/ 0 w 49"/>
                  <a:gd name="T3" fmla="*/ 69 h 69"/>
                  <a:gd name="T4" fmla="*/ 0 w 49"/>
                  <a:gd name="T5" fmla="*/ 69 h 69"/>
                  <a:gd name="T6" fmla="*/ 49 w 49"/>
                  <a:gd name="T7" fmla="*/ 0 h 69"/>
                  <a:gd name="T8" fmla="*/ 49 w 49"/>
                  <a:gd name="T9" fmla="*/ 0 h 69"/>
                  <a:gd name="T10" fmla="*/ 49 w 49"/>
                  <a:gd name="T11" fmla="*/ 0 h 69"/>
                  <a:gd name="T12" fmla="*/ 1 w 49"/>
                  <a:gd name="T13" fmla="*/ 69 h 69"/>
                  <a:gd name="T14" fmla="*/ 0 w 4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69">
                    <a:moveTo>
                      <a:pt x="0" y="69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1" y="69"/>
                      <a:pt x="1" y="69"/>
                      <a:pt x="1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1" name="Freeform 37972"/>
              <p:cNvSpPr>
                <a:spLocks/>
              </p:cNvSpPr>
              <p:nvPr/>
            </p:nvSpPr>
            <p:spPr bwMode="auto">
              <a:xfrm>
                <a:off x="4661" y="1949"/>
                <a:ext cx="120" cy="274"/>
              </a:xfrm>
              <a:custGeom>
                <a:avLst/>
                <a:gdLst>
                  <a:gd name="T0" fmla="*/ 0 w 45"/>
                  <a:gd name="T1" fmla="*/ 102 h 102"/>
                  <a:gd name="T2" fmla="*/ 0 w 45"/>
                  <a:gd name="T3" fmla="*/ 102 h 102"/>
                  <a:gd name="T4" fmla="*/ 0 w 45"/>
                  <a:gd name="T5" fmla="*/ 102 h 102"/>
                  <a:gd name="T6" fmla="*/ 45 w 45"/>
                  <a:gd name="T7" fmla="*/ 0 h 102"/>
                  <a:gd name="T8" fmla="*/ 45 w 45"/>
                  <a:gd name="T9" fmla="*/ 0 h 102"/>
                  <a:gd name="T10" fmla="*/ 45 w 45"/>
                  <a:gd name="T11" fmla="*/ 1 h 102"/>
                  <a:gd name="T12" fmla="*/ 1 w 45"/>
                  <a:gd name="T13" fmla="*/ 102 h 102"/>
                  <a:gd name="T14" fmla="*/ 0 w 45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02">
                    <a:moveTo>
                      <a:pt x="0" y="102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0" y="102"/>
                      <a:pt x="0" y="102"/>
                      <a:pt x="0" y="10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2" name="Freeform 37973"/>
              <p:cNvSpPr>
                <a:spLocks/>
              </p:cNvSpPr>
              <p:nvPr/>
            </p:nvSpPr>
            <p:spPr bwMode="auto">
              <a:xfrm>
                <a:off x="4781" y="1919"/>
                <a:ext cx="19" cy="32"/>
              </a:xfrm>
              <a:custGeom>
                <a:avLst/>
                <a:gdLst>
                  <a:gd name="T0" fmla="*/ 0 w 7"/>
                  <a:gd name="T1" fmla="*/ 12 h 12"/>
                  <a:gd name="T2" fmla="*/ 0 w 7"/>
                  <a:gd name="T3" fmla="*/ 12 h 12"/>
                  <a:gd name="T4" fmla="*/ 0 w 7"/>
                  <a:gd name="T5" fmla="*/ 11 h 12"/>
                  <a:gd name="T6" fmla="*/ 6 w 7"/>
                  <a:gd name="T7" fmla="*/ 0 h 12"/>
                  <a:gd name="T8" fmla="*/ 7 w 7"/>
                  <a:gd name="T9" fmla="*/ 0 h 12"/>
                  <a:gd name="T10" fmla="*/ 7 w 7"/>
                  <a:gd name="T11" fmla="*/ 0 h 12"/>
                  <a:gd name="T12" fmla="*/ 0 w 7"/>
                  <a:gd name="T13" fmla="*/ 12 h 12"/>
                  <a:gd name="T14" fmla="*/ 0 w 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3" name="Freeform 37974"/>
              <p:cNvSpPr>
                <a:spLocks/>
              </p:cNvSpPr>
              <p:nvPr/>
            </p:nvSpPr>
            <p:spPr bwMode="auto">
              <a:xfrm>
                <a:off x="4746" y="1919"/>
                <a:ext cx="54" cy="175"/>
              </a:xfrm>
              <a:custGeom>
                <a:avLst/>
                <a:gdLst>
                  <a:gd name="T0" fmla="*/ 1 w 20"/>
                  <a:gd name="T1" fmla="*/ 65 h 65"/>
                  <a:gd name="T2" fmla="*/ 1 w 20"/>
                  <a:gd name="T3" fmla="*/ 65 h 65"/>
                  <a:gd name="T4" fmla="*/ 0 w 20"/>
                  <a:gd name="T5" fmla="*/ 65 h 65"/>
                  <a:gd name="T6" fmla="*/ 19 w 20"/>
                  <a:gd name="T7" fmla="*/ 0 h 65"/>
                  <a:gd name="T8" fmla="*/ 20 w 20"/>
                  <a:gd name="T9" fmla="*/ 0 h 65"/>
                  <a:gd name="T10" fmla="*/ 20 w 20"/>
                  <a:gd name="T11" fmla="*/ 0 h 65"/>
                  <a:gd name="T12" fmla="*/ 1 w 20"/>
                  <a:gd name="T13" fmla="*/ 65 h 65"/>
                  <a:gd name="T14" fmla="*/ 1 w 20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65">
                    <a:moveTo>
                      <a:pt x="1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4" name="Freeform 37975"/>
              <p:cNvSpPr>
                <a:spLocks/>
              </p:cNvSpPr>
              <p:nvPr/>
            </p:nvSpPr>
            <p:spPr bwMode="auto">
              <a:xfrm>
                <a:off x="4701" y="1906"/>
                <a:ext cx="48" cy="188"/>
              </a:xfrm>
              <a:custGeom>
                <a:avLst/>
                <a:gdLst>
                  <a:gd name="T0" fmla="*/ 18 w 18"/>
                  <a:gd name="T1" fmla="*/ 70 h 70"/>
                  <a:gd name="T2" fmla="*/ 17 w 18"/>
                  <a:gd name="T3" fmla="*/ 70 h 70"/>
                  <a:gd name="T4" fmla="*/ 0 w 18"/>
                  <a:gd name="T5" fmla="*/ 1 h 70"/>
                  <a:gd name="T6" fmla="*/ 0 w 18"/>
                  <a:gd name="T7" fmla="*/ 0 h 70"/>
                  <a:gd name="T8" fmla="*/ 0 w 18"/>
                  <a:gd name="T9" fmla="*/ 1 h 70"/>
                  <a:gd name="T10" fmla="*/ 18 w 18"/>
                  <a:gd name="T11" fmla="*/ 70 h 70"/>
                  <a:gd name="T12" fmla="*/ 18 w 18"/>
                  <a:gd name="T13" fmla="*/ 70 h 70"/>
                  <a:gd name="T14" fmla="*/ 18 w 18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70">
                    <a:moveTo>
                      <a:pt x="18" y="70"/>
                    </a:moveTo>
                    <a:cubicBezTo>
                      <a:pt x="18" y="70"/>
                      <a:pt x="17" y="70"/>
                      <a:pt x="17" y="7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5" name="Freeform 37976"/>
              <p:cNvSpPr>
                <a:spLocks/>
              </p:cNvSpPr>
              <p:nvPr/>
            </p:nvSpPr>
            <p:spPr bwMode="auto">
              <a:xfrm>
                <a:off x="4701" y="1906"/>
                <a:ext cx="80" cy="45"/>
              </a:xfrm>
              <a:custGeom>
                <a:avLst/>
                <a:gdLst>
                  <a:gd name="T0" fmla="*/ 30 w 30"/>
                  <a:gd name="T1" fmla="*/ 17 h 17"/>
                  <a:gd name="T2" fmla="*/ 30 w 30"/>
                  <a:gd name="T3" fmla="*/ 17 h 17"/>
                  <a:gd name="T4" fmla="*/ 0 w 30"/>
                  <a:gd name="T5" fmla="*/ 1 h 17"/>
                  <a:gd name="T6" fmla="*/ 0 w 30"/>
                  <a:gd name="T7" fmla="*/ 1 h 17"/>
                  <a:gd name="T8" fmla="*/ 0 w 30"/>
                  <a:gd name="T9" fmla="*/ 1 h 17"/>
                  <a:gd name="T10" fmla="*/ 30 w 30"/>
                  <a:gd name="T11" fmla="*/ 16 h 17"/>
                  <a:gd name="T12" fmla="*/ 30 w 30"/>
                  <a:gd name="T13" fmla="*/ 17 h 17"/>
                  <a:gd name="T14" fmla="*/ 30 w 3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30" y="17"/>
                    </a:moveTo>
                    <a:cubicBezTo>
                      <a:pt x="30" y="17"/>
                      <a:pt x="30" y="17"/>
                      <a:pt x="30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6" name="Freeform 37977"/>
              <p:cNvSpPr>
                <a:spLocks/>
              </p:cNvSpPr>
              <p:nvPr/>
            </p:nvSpPr>
            <p:spPr bwMode="auto">
              <a:xfrm>
                <a:off x="4781" y="1949"/>
                <a:ext cx="11" cy="91"/>
              </a:xfrm>
              <a:custGeom>
                <a:avLst/>
                <a:gdLst>
                  <a:gd name="T0" fmla="*/ 4 w 4"/>
                  <a:gd name="T1" fmla="*/ 34 h 34"/>
                  <a:gd name="T2" fmla="*/ 4 w 4"/>
                  <a:gd name="T3" fmla="*/ 33 h 34"/>
                  <a:gd name="T4" fmla="*/ 0 w 4"/>
                  <a:gd name="T5" fmla="*/ 1 h 34"/>
                  <a:gd name="T6" fmla="*/ 0 w 4"/>
                  <a:gd name="T7" fmla="*/ 0 h 34"/>
                  <a:gd name="T8" fmla="*/ 0 w 4"/>
                  <a:gd name="T9" fmla="*/ 1 h 34"/>
                  <a:gd name="T10" fmla="*/ 4 w 4"/>
                  <a:gd name="T11" fmla="*/ 33 h 34"/>
                  <a:gd name="T12" fmla="*/ 4 w 4"/>
                  <a:gd name="T13" fmla="*/ 34 h 34"/>
                  <a:gd name="T14" fmla="*/ 4 w 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4">
                    <a:moveTo>
                      <a:pt x="4" y="34"/>
                    </a:moveTo>
                    <a:cubicBezTo>
                      <a:pt x="4" y="34"/>
                      <a:pt x="4" y="34"/>
                      <a:pt x="4" y="3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7" name="Freeform 37978"/>
              <p:cNvSpPr>
                <a:spLocks/>
              </p:cNvSpPr>
              <p:nvPr/>
            </p:nvSpPr>
            <p:spPr bwMode="auto">
              <a:xfrm>
                <a:off x="4701" y="1906"/>
                <a:ext cx="91" cy="134"/>
              </a:xfrm>
              <a:custGeom>
                <a:avLst/>
                <a:gdLst>
                  <a:gd name="T0" fmla="*/ 34 w 34"/>
                  <a:gd name="T1" fmla="*/ 50 h 50"/>
                  <a:gd name="T2" fmla="*/ 34 w 34"/>
                  <a:gd name="T3" fmla="*/ 49 h 50"/>
                  <a:gd name="T4" fmla="*/ 0 w 34"/>
                  <a:gd name="T5" fmla="*/ 1 h 50"/>
                  <a:gd name="T6" fmla="*/ 0 w 34"/>
                  <a:gd name="T7" fmla="*/ 1 h 50"/>
                  <a:gd name="T8" fmla="*/ 0 w 34"/>
                  <a:gd name="T9" fmla="*/ 1 h 50"/>
                  <a:gd name="T10" fmla="*/ 34 w 34"/>
                  <a:gd name="T11" fmla="*/ 49 h 50"/>
                  <a:gd name="T12" fmla="*/ 34 w 34"/>
                  <a:gd name="T13" fmla="*/ 50 h 50"/>
                  <a:gd name="T14" fmla="*/ 34 w 34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50">
                    <a:moveTo>
                      <a:pt x="34" y="50"/>
                    </a:moveTo>
                    <a:cubicBezTo>
                      <a:pt x="34" y="50"/>
                      <a:pt x="34" y="50"/>
                      <a:pt x="34" y="4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8" name="Freeform 37979"/>
              <p:cNvSpPr>
                <a:spLocks/>
              </p:cNvSpPr>
              <p:nvPr/>
            </p:nvSpPr>
            <p:spPr bwMode="auto">
              <a:xfrm>
                <a:off x="4701" y="1906"/>
                <a:ext cx="53" cy="64"/>
              </a:xfrm>
              <a:custGeom>
                <a:avLst/>
                <a:gdLst>
                  <a:gd name="T0" fmla="*/ 20 w 20"/>
                  <a:gd name="T1" fmla="*/ 24 h 24"/>
                  <a:gd name="T2" fmla="*/ 20 w 20"/>
                  <a:gd name="T3" fmla="*/ 24 h 24"/>
                  <a:gd name="T4" fmla="*/ 0 w 20"/>
                  <a:gd name="T5" fmla="*/ 1 h 24"/>
                  <a:gd name="T6" fmla="*/ 0 w 20"/>
                  <a:gd name="T7" fmla="*/ 1 h 24"/>
                  <a:gd name="T8" fmla="*/ 0 w 20"/>
                  <a:gd name="T9" fmla="*/ 1 h 24"/>
                  <a:gd name="T10" fmla="*/ 20 w 20"/>
                  <a:gd name="T11" fmla="*/ 23 h 24"/>
                  <a:gd name="T12" fmla="*/ 20 w 20"/>
                  <a:gd name="T13" fmla="*/ 24 h 24"/>
                  <a:gd name="T14" fmla="*/ 20 w 20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49" name="Freeform 37980"/>
              <p:cNvSpPr>
                <a:spLocks/>
              </p:cNvSpPr>
              <p:nvPr/>
            </p:nvSpPr>
            <p:spPr bwMode="auto">
              <a:xfrm>
                <a:off x="4752" y="1949"/>
                <a:ext cx="29" cy="21"/>
              </a:xfrm>
              <a:custGeom>
                <a:avLst/>
                <a:gdLst>
                  <a:gd name="T0" fmla="*/ 1 w 11"/>
                  <a:gd name="T1" fmla="*/ 8 h 8"/>
                  <a:gd name="T2" fmla="*/ 1 w 11"/>
                  <a:gd name="T3" fmla="*/ 8 h 8"/>
                  <a:gd name="T4" fmla="*/ 1 w 11"/>
                  <a:gd name="T5" fmla="*/ 7 h 8"/>
                  <a:gd name="T6" fmla="*/ 11 w 11"/>
                  <a:gd name="T7" fmla="*/ 0 h 8"/>
                  <a:gd name="T8" fmla="*/ 11 w 11"/>
                  <a:gd name="T9" fmla="*/ 0 h 8"/>
                  <a:gd name="T10" fmla="*/ 11 w 11"/>
                  <a:gd name="T11" fmla="*/ 1 h 8"/>
                  <a:gd name="T12" fmla="*/ 1 w 11"/>
                  <a:gd name="T13" fmla="*/ 8 h 8"/>
                  <a:gd name="T14" fmla="*/ 1 w 1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0" name="Freeform 37981"/>
              <p:cNvSpPr>
                <a:spLocks/>
              </p:cNvSpPr>
              <p:nvPr/>
            </p:nvSpPr>
            <p:spPr bwMode="auto">
              <a:xfrm>
                <a:off x="4746" y="1949"/>
                <a:ext cx="35" cy="145"/>
              </a:xfrm>
              <a:custGeom>
                <a:avLst/>
                <a:gdLst>
                  <a:gd name="T0" fmla="*/ 1 w 13"/>
                  <a:gd name="T1" fmla="*/ 54 h 54"/>
                  <a:gd name="T2" fmla="*/ 1 w 13"/>
                  <a:gd name="T3" fmla="*/ 54 h 54"/>
                  <a:gd name="T4" fmla="*/ 0 w 13"/>
                  <a:gd name="T5" fmla="*/ 54 h 54"/>
                  <a:gd name="T6" fmla="*/ 13 w 13"/>
                  <a:gd name="T7" fmla="*/ 1 h 54"/>
                  <a:gd name="T8" fmla="*/ 13 w 13"/>
                  <a:gd name="T9" fmla="*/ 0 h 54"/>
                  <a:gd name="T10" fmla="*/ 13 w 13"/>
                  <a:gd name="T11" fmla="*/ 1 h 54"/>
                  <a:gd name="T12" fmla="*/ 1 w 13"/>
                  <a:gd name="T13" fmla="*/ 54 h 54"/>
                  <a:gd name="T14" fmla="*/ 1 w 13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4"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1" name="Freeform 37982"/>
              <p:cNvSpPr>
                <a:spLocks/>
              </p:cNvSpPr>
              <p:nvPr/>
            </p:nvSpPr>
            <p:spPr bwMode="auto">
              <a:xfrm>
                <a:off x="4650" y="1954"/>
                <a:ext cx="99" cy="140"/>
              </a:xfrm>
              <a:custGeom>
                <a:avLst/>
                <a:gdLst>
                  <a:gd name="T0" fmla="*/ 37 w 37"/>
                  <a:gd name="T1" fmla="*/ 52 h 52"/>
                  <a:gd name="T2" fmla="*/ 36 w 37"/>
                  <a:gd name="T3" fmla="*/ 52 h 52"/>
                  <a:gd name="T4" fmla="*/ 0 w 37"/>
                  <a:gd name="T5" fmla="*/ 1 h 52"/>
                  <a:gd name="T6" fmla="*/ 1 w 37"/>
                  <a:gd name="T7" fmla="*/ 0 h 52"/>
                  <a:gd name="T8" fmla="*/ 1 w 37"/>
                  <a:gd name="T9" fmla="*/ 0 h 52"/>
                  <a:gd name="T10" fmla="*/ 37 w 37"/>
                  <a:gd name="T11" fmla="*/ 52 h 52"/>
                  <a:gd name="T12" fmla="*/ 37 w 37"/>
                  <a:gd name="T13" fmla="*/ 52 h 52"/>
                  <a:gd name="T14" fmla="*/ 37 w 37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2">
                    <a:moveTo>
                      <a:pt x="37" y="52"/>
                    </a:moveTo>
                    <a:cubicBezTo>
                      <a:pt x="37" y="52"/>
                      <a:pt x="36" y="52"/>
                      <a:pt x="36" y="5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2" name="Freeform 37983"/>
              <p:cNvSpPr>
                <a:spLocks/>
              </p:cNvSpPr>
              <p:nvPr/>
            </p:nvSpPr>
            <p:spPr bwMode="auto">
              <a:xfrm>
                <a:off x="4650" y="1906"/>
                <a:ext cx="51" cy="51"/>
              </a:xfrm>
              <a:custGeom>
                <a:avLst/>
                <a:gdLst>
                  <a:gd name="T0" fmla="*/ 1 w 19"/>
                  <a:gd name="T1" fmla="*/ 19 h 19"/>
                  <a:gd name="T2" fmla="*/ 0 w 19"/>
                  <a:gd name="T3" fmla="*/ 19 h 19"/>
                  <a:gd name="T4" fmla="*/ 0 w 19"/>
                  <a:gd name="T5" fmla="*/ 18 h 19"/>
                  <a:gd name="T6" fmla="*/ 19 w 19"/>
                  <a:gd name="T7" fmla="*/ 1 h 19"/>
                  <a:gd name="T8" fmla="*/ 19 w 19"/>
                  <a:gd name="T9" fmla="*/ 1 h 19"/>
                  <a:gd name="T10" fmla="*/ 19 w 19"/>
                  <a:gd name="T11" fmla="*/ 1 h 19"/>
                  <a:gd name="T12" fmla="*/ 1 w 19"/>
                  <a:gd name="T13" fmla="*/ 19 h 19"/>
                  <a:gd name="T14" fmla="*/ 1 w 1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" y="19"/>
                    </a:move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3" name="Freeform 37984"/>
              <p:cNvSpPr>
                <a:spLocks/>
              </p:cNvSpPr>
              <p:nvPr/>
            </p:nvSpPr>
            <p:spPr bwMode="auto">
              <a:xfrm>
                <a:off x="4631" y="1898"/>
                <a:ext cx="150" cy="53"/>
              </a:xfrm>
              <a:custGeom>
                <a:avLst/>
                <a:gdLst>
                  <a:gd name="T0" fmla="*/ 56 w 56"/>
                  <a:gd name="T1" fmla="*/ 20 h 20"/>
                  <a:gd name="T2" fmla="*/ 56 w 56"/>
                  <a:gd name="T3" fmla="*/ 20 h 20"/>
                  <a:gd name="T4" fmla="*/ 0 w 56"/>
                  <a:gd name="T5" fmla="*/ 1 h 20"/>
                  <a:gd name="T6" fmla="*/ 0 w 56"/>
                  <a:gd name="T7" fmla="*/ 1 h 20"/>
                  <a:gd name="T8" fmla="*/ 0 w 56"/>
                  <a:gd name="T9" fmla="*/ 0 h 20"/>
                  <a:gd name="T10" fmla="*/ 56 w 56"/>
                  <a:gd name="T11" fmla="*/ 19 h 20"/>
                  <a:gd name="T12" fmla="*/ 56 w 56"/>
                  <a:gd name="T13" fmla="*/ 20 h 20"/>
                  <a:gd name="T14" fmla="*/ 56 w 5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20">
                    <a:moveTo>
                      <a:pt x="56" y="20"/>
                    </a:moveTo>
                    <a:cubicBezTo>
                      <a:pt x="56" y="20"/>
                      <a:pt x="56" y="20"/>
                      <a:pt x="56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4" name="Freeform 37985"/>
              <p:cNvSpPr>
                <a:spLocks/>
              </p:cNvSpPr>
              <p:nvPr/>
            </p:nvSpPr>
            <p:spPr bwMode="auto">
              <a:xfrm>
                <a:off x="4634" y="1908"/>
                <a:ext cx="147" cy="43"/>
              </a:xfrm>
              <a:custGeom>
                <a:avLst/>
                <a:gdLst>
                  <a:gd name="T0" fmla="*/ 55 w 55"/>
                  <a:gd name="T1" fmla="*/ 16 h 16"/>
                  <a:gd name="T2" fmla="*/ 55 w 55"/>
                  <a:gd name="T3" fmla="*/ 16 h 16"/>
                  <a:gd name="T4" fmla="*/ 0 w 55"/>
                  <a:gd name="T5" fmla="*/ 0 h 16"/>
                  <a:gd name="T6" fmla="*/ 0 w 55"/>
                  <a:gd name="T7" fmla="*/ 0 h 16"/>
                  <a:gd name="T8" fmla="*/ 0 w 55"/>
                  <a:gd name="T9" fmla="*/ 0 h 16"/>
                  <a:gd name="T10" fmla="*/ 55 w 55"/>
                  <a:gd name="T11" fmla="*/ 15 h 16"/>
                  <a:gd name="T12" fmla="*/ 55 w 55"/>
                  <a:gd name="T13" fmla="*/ 16 h 16"/>
                  <a:gd name="T14" fmla="*/ 55 w 5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6">
                    <a:moveTo>
                      <a:pt x="55" y="16"/>
                    </a:moveTo>
                    <a:cubicBezTo>
                      <a:pt x="55" y="16"/>
                      <a:pt x="55" y="16"/>
                      <a:pt x="5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5" name="Freeform 37986"/>
              <p:cNvSpPr>
                <a:spLocks/>
              </p:cNvSpPr>
              <p:nvPr/>
            </p:nvSpPr>
            <p:spPr bwMode="auto">
              <a:xfrm>
                <a:off x="4634" y="1908"/>
                <a:ext cx="158" cy="132"/>
              </a:xfrm>
              <a:custGeom>
                <a:avLst/>
                <a:gdLst>
                  <a:gd name="T0" fmla="*/ 59 w 59"/>
                  <a:gd name="T1" fmla="*/ 49 h 49"/>
                  <a:gd name="T2" fmla="*/ 59 w 59"/>
                  <a:gd name="T3" fmla="*/ 49 h 49"/>
                  <a:gd name="T4" fmla="*/ 0 w 59"/>
                  <a:gd name="T5" fmla="*/ 0 h 49"/>
                  <a:gd name="T6" fmla="*/ 0 w 59"/>
                  <a:gd name="T7" fmla="*/ 0 h 49"/>
                  <a:gd name="T8" fmla="*/ 0 w 59"/>
                  <a:gd name="T9" fmla="*/ 0 h 49"/>
                  <a:gd name="T10" fmla="*/ 59 w 59"/>
                  <a:gd name="T11" fmla="*/ 48 h 49"/>
                  <a:gd name="T12" fmla="*/ 59 w 59"/>
                  <a:gd name="T13" fmla="*/ 49 h 49"/>
                  <a:gd name="T14" fmla="*/ 59 w 59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49">
                    <a:moveTo>
                      <a:pt x="59" y="49"/>
                    </a:moveTo>
                    <a:cubicBezTo>
                      <a:pt x="59" y="49"/>
                      <a:pt x="59" y="49"/>
                      <a:pt x="59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6" name="Freeform 37987"/>
              <p:cNvSpPr>
                <a:spLocks/>
              </p:cNvSpPr>
              <p:nvPr/>
            </p:nvSpPr>
            <p:spPr bwMode="auto">
              <a:xfrm>
                <a:off x="4752" y="1968"/>
                <a:ext cx="40" cy="72"/>
              </a:xfrm>
              <a:custGeom>
                <a:avLst/>
                <a:gdLst>
                  <a:gd name="T0" fmla="*/ 15 w 15"/>
                  <a:gd name="T1" fmla="*/ 27 h 27"/>
                  <a:gd name="T2" fmla="*/ 15 w 15"/>
                  <a:gd name="T3" fmla="*/ 26 h 27"/>
                  <a:gd name="T4" fmla="*/ 1 w 15"/>
                  <a:gd name="T5" fmla="*/ 1 h 27"/>
                  <a:gd name="T6" fmla="*/ 1 w 15"/>
                  <a:gd name="T7" fmla="*/ 0 h 27"/>
                  <a:gd name="T8" fmla="*/ 1 w 15"/>
                  <a:gd name="T9" fmla="*/ 0 h 27"/>
                  <a:gd name="T10" fmla="*/ 15 w 15"/>
                  <a:gd name="T11" fmla="*/ 26 h 27"/>
                  <a:gd name="T12" fmla="*/ 15 w 15"/>
                  <a:gd name="T13" fmla="*/ 27 h 27"/>
                  <a:gd name="T14" fmla="*/ 15 w 1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7">
                    <a:moveTo>
                      <a:pt x="15" y="27"/>
                    </a:moveTo>
                    <a:cubicBezTo>
                      <a:pt x="15" y="27"/>
                      <a:pt x="15" y="27"/>
                      <a:pt x="15" y="2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7" name="Freeform 37988"/>
              <p:cNvSpPr>
                <a:spLocks/>
              </p:cNvSpPr>
              <p:nvPr/>
            </p:nvSpPr>
            <p:spPr bwMode="auto">
              <a:xfrm>
                <a:off x="4631" y="1898"/>
                <a:ext cx="123" cy="72"/>
              </a:xfrm>
              <a:custGeom>
                <a:avLst/>
                <a:gdLst>
                  <a:gd name="T0" fmla="*/ 46 w 46"/>
                  <a:gd name="T1" fmla="*/ 27 h 27"/>
                  <a:gd name="T2" fmla="*/ 46 w 46"/>
                  <a:gd name="T3" fmla="*/ 27 h 27"/>
                  <a:gd name="T4" fmla="*/ 0 w 46"/>
                  <a:gd name="T5" fmla="*/ 1 h 27"/>
                  <a:gd name="T6" fmla="*/ 0 w 46"/>
                  <a:gd name="T7" fmla="*/ 1 h 27"/>
                  <a:gd name="T8" fmla="*/ 0 w 46"/>
                  <a:gd name="T9" fmla="*/ 0 h 27"/>
                  <a:gd name="T10" fmla="*/ 46 w 46"/>
                  <a:gd name="T11" fmla="*/ 26 h 27"/>
                  <a:gd name="T12" fmla="*/ 46 w 46"/>
                  <a:gd name="T13" fmla="*/ 27 h 27"/>
                  <a:gd name="T14" fmla="*/ 46 w 4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7">
                    <a:moveTo>
                      <a:pt x="46" y="27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8" name="Freeform 37989"/>
              <p:cNvSpPr>
                <a:spLocks/>
              </p:cNvSpPr>
              <p:nvPr/>
            </p:nvSpPr>
            <p:spPr bwMode="auto">
              <a:xfrm>
                <a:off x="4631" y="1898"/>
                <a:ext cx="161" cy="142"/>
              </a:xfrm>
              <a:custGeom>
                <a:avLst/>
                <a:gdLst>
                  <a:gd name="T0" fmla="*/ 60 w 60"/>
                  <a:gd name="T1" fmla="*/ 53 h 53"/>
                  <a:gd name="T2" fmla="*/ 60 w 60"/>
                  <a:gd name="T3" fmla="*/ 53 h 53"/>
                  <a:gd name="T4" fmla="*/ 0 w 60"/>
                  <a:gd name="T5" fmla="*/ 1 h 53"/>
                  <a:gd name="T6" fmla="*/ 0 w 60"/>
                  <a:gd name="T7" fmla="*/ 0 h 53"/>
                  <a:gd name="T8" fmla="*/ 0 w 60"/>
                  <a:gd name="T9" fmla="*/ 0 h 53"/>
                  <a:gd name="T10" fmla="*/ 60 w 60"/>
                  <a:gd name="T11" fmla="*/ 52 h 53"/>
                  <a:gd name="T12" fmla="*/ 60 w 60"/>
                  <a:gd name="T13" fmla="*/ 53 h 53"/>
                  <a:gd name="T14" fmla="*/ 60 w 60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3">
                    <a:moveTo>
                      <a:pt x="60" y="53"/>
                    </a:moveTo>
                    <a:cubicBezTo>
                      <a:pt x="60" y="53"/>
                      <a:pt x="60" y="53"/>
                      <a:pt x="60" y="5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0" y="52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59" name="Freeform 37990"/>
              <p:cNvSpPr>
                <a:spLocks/>
              </p:cNvSpPr>
              <p:nvPr/>
            </p:nvSpPr>
            <p:spPr bwMode="auto">
              <a:xfrm>
                <a:off x="4650" y="1968"/>
                <a:ext cx="104" cy="271"/>
              </a:xfrm>
              <a:custGeom>
                <a:avLst/>
                <a:gdLst>
                  <a:gd name="T0" fmla="*/ 0 w 39"/>
                  <a:gd name="T1" fmla="*/ 101 h 101"/>
                  <a:gd name="T2" fmla="*/ 0 w 39"/>
                  <a:gd name="T3" fmla="*/ 101 h 101"/>
                  <a:gd name="T4" fmla="*/ 0 w 39"/>
                  <a:gd name="T5" fmla="*/ 100 h 101"/>
                  <a:gd name="T6" fmla="*/ 39 w 39"/>
                  <a:gd name="T7" fmla="*/ 0 h 101"/>
                  <a:gd name="T8" fmla="*/ 39 w 39"/>
                  <a:gd name="T9" fmla="*/ 0 h 101"/>
                  <a:gd name="T10" fmla="*/ 39 w 39"/>
                  <a:gd name="T11" fmla="*/ 1 h 101"/>
                  <a:gd name="T12" fmla="*/ 0 w 39"/>
                  <a:gd name="T13" fmla="*/ 100 h 101"/>
                  <a:gd name="T14" fmla="*/ 0 w 39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01">
                    <a:moveTo>
                      <a:pt x="0" y="101"/>
                    </a:move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0"/>
                      <a:pt x="0" y="10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1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1"/>
                      <a:pt x="0" y="101"/>
                    </a:cubicBezTo>
                    <a:close/>
                  </a:path>
                </a:pathLst>
              </a:custGeom>
              <a:solidFill>
                <a:srgbClr val="908FB2"/>
              </a:solidFill>
              <a:ln w="9525">
                <a:solidFill>
                  <a:srgbClr val="000000">
                    <a:alpha val="50000"/>
                  </a:srgb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7300" name="Freeform 37992"/>
            <p:cNvSpPr>
              <a:spLocks/>
            </p:cNvSpPr>
            <p:nvPr/>
          </p:nvSpPr>
          <p:spPr bwMode="auto">
            <a:xfrm>
              <a:off x="4578" y="1946"/>
              <a:ext cx="171" cy="148"/>
            </a:xfrm>
            <a:custGeom>
              <a:avLst/>
              <a:gdLst>
                <a:gd name="T0" fmla="*/ 64 w 64"/>
                <a:gd name="T1" fmla="*/ 55 h 55"/>
                <a:gd name="T2" fmla="*/ 63 w 64"/>
                <a:gd name="T3" fmla="*/ 55 h 55"/>
                <a:gd name="T4" fmla="*/ 0 w 64"/>
                <a:gd name="T5" fmla="*/ 0 h 55"/>
                <a:gd name="T6" fmla="*/ 0 w 64"/>
                <a:gd name="T7" fmla="*/ 0 h 55"/>
                <a:gd name="T8" fmla="*/ 0 w 64"/>
                <a:gd name="T9" fmla="*/ 0 h 55"/>
                <a:gd name="T10" fmla="*/ 64 w 64"/>
                <a:gd name="T11" fmla="*/ 55 h 55"/>
                <a:gd name="T12" fmla="*/ 64 w 64"/>
                <a:gd name="T13" fmla="*/ 55 h 55"/>
                <a:gd name="T14" fmla="*/ 64 w 64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5">
                  <a:moveTo>
                    <a:pt x="64" y="55"/>
                  </a:moveTo>
                  <a:cubicBezTo>
                    <a:pt x="64" y="55"/>
                    <a:pt x="64" y="55"/>
                    <a:pt x="63" y="5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1" name="Freeform 37993"/>
            <p:cNvSpPr>
              <a:spLocks/>
            </p:cNvSpPr>
            <p:nvPr/>
          </p:nvSpPr>
          <p:spPr bwMode="auto">
            <a:xfrm>
              <a:off x="4583" y="1954"/>
              <a:ext cx="166" cy="140"/>
            </a:xfrm>
            <a:custGeom>
              <a:avLst/>
              <a:gdLst>
                <a:gd name="T0" fmla="*/ 62 w 62"/>
                <a:gd name="T1" fmla="*/ 52 h 52"/>
                <a:gd name="T2" fmla="*/ 61 w 62"/>
                <a:gd name="T3" fmla="*/ 52 h 52"/>
                <a:gd name="T4" fmla="*/ 0 w 62"/>
                <a:gd name="T5" fmla="*/ 0 h 52"/>
                <a:gd name="T6" fmla="*/ 0 w 62"/>
                <a:gd name="T7" fmla="*/ 0 h 52"/>
                <a:gd name="T8" fmla="*/ 0 w 62"/>
                <a:gd name="T9" fmla="*/ 0 h 52"/>
                <a:gd name="T10" fmla="*/ 62 w 62"/>
                <a:gd name="T11" fmla="*/ 52 h 52"/>
                <a:gd name="T12" fmla="*/ 62 w 62"/>
                <a:gd name="T13" fmla="*/ 52 h 52"/>
                <a:gd name="T14" fmla="*/ 62 w 62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2">
                  <a:moveTo>
                    <a:pt x="62" y="52"/>
                  </a:moveTo>
                  <a:cubicBezTo>
                    <a:pt x="62" y="52"/>
                    <a:pt x="62" y="52"/>
                    <a:pt x="61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2" name="Freeform 37994"/>
            <p:cNvSpPr>
              <a:spLocks/>
            </p:cNvSpPr>
            <p:nvPr/>
          </p:nvSpPr>
          <p:spPr bwMode="auto">
            <a:xfrm>
              <a:off x="4583" y="1908"/>
              <a:ext cx="51" cy="49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7 h 18"/>
                <a:gd name="T4" fmla="*/ 0 w 19"/>
                <a:gd name="T5" fmla="*/ 17 h 18"/>
                <a:gd name="T6" fmla="*/ 19 w 19"/>
                <a:gd name="T7" fmla="*/ 0 h 18"/>
                <a:gd name="T8" fmla="*/ 19 w 19"/>
                <a:gd name="T9" fmla="*/ 0 h 18"/>
                <a:gd name="T10" fmla="*/ 19 w 19"/>
                <a:gd name="T11" fmla="*/ 0 h 18"/>
                <a:gd name="T12" fmla="*/ 0 w 19"/>
                <a:gd name="T13" fmla="*/ 17 h 18"/>
                <a:gd name="T14" fmla="*/ 0 w 19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3" name="Freeform 37995"/>
            <p:cNvSpPr>
              <a:spLocks/>
            </p:cNvSpPr>
            <p:nvPr/>
          </p:nvSpPr>
          <p:spPr bwMode="auto">
            <a:xfrm>
              <a:off x="4578" y="1906"/>
              <a:ext cx="123" cy="40"/>
            </a:xfrm>
            <a:custGeom>
              <a:avLst/>
              <a:gdLst>
                <a:gd name="T0" fmla="*/ 0 w 46"/>
                <a:gd name="T1" fmla="*/ 15 h 15"/>
                <a:gd name="T2" fmla="*/ 0 w 46"/>
                <a:gd name="T3" fmla="*/ 15 h 15"/>
                <a:gd name="T4" fmla="*/ 0 w 46"/>
                <a:gd name="T5" fmla="*/ 15 h 15"/>
                <a:gd name="T6" fmla="*/ 46 w 46"/>
                <a:gd name="T7" fmla="*/ 0 h 15"/>
                <a:gd name="T8" fmla="*/ 46 w 46"/>
                <a:gd name="T9" fmla="*/ 1 h 15"/>
                <a:gd name="T10" fmla="*/ 46 w 46"/>
                <a:gd name="T11" fmla="*/ 1 h 15"/>
                <a:gd name="T12" fmla="*/ 0 w 46"/>
                <a:gd name="T13" fmla="*/ 15 h 15"/>
                <a:gd name="T14" fmla="*/ 0 w 4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4" name="Freeform 37996"/>
            <p:cNvSpPr>
              <a:spLocks/>
            </p:cNvSpPr>
            <p:nvPr/>
          </p:nvSpPr>
          <p:spPr bwMode="auto">
            <a:xfrm>
              <a:off x="4489" y="1900"/>
              <a:ext cx="212" cy="8"/>
            </a:xfrm>
            <a:custGeom>
              <a:avLst/>
              <a:gdLst>
                <a:gd name="T0" fmla="*/ 79 w 79"/>
                <a:gd name="T1" fmla="*/ 3 h 3"/>
                <a:gd name="T2" fmla="*/ 79 w 79"/>
                <a:gd name="T3" fmla="*/ 3 h 3"/>
                <a:gd name="T4" fmla="*/ 0 w 79"/>
                <a:gd name="T5" fmla="*/ 1 h 3"/>
                <a:gd name="T6" fmla="*/ 0 w 79"/>
                <a:gd name="T7" fmla="*/ 1 h 3"/>
                <a:gd name="T8" fmla="*/ 0 w 79"/>
                <a:gd name="T9" fmla="*/ 0 h 3"/>
                <a:gd name="T10" fmla="*/ 79 w 79"/>
                <a:gd name="T11" fmla="*/ 2 h 3"/>
                <a:gd name="T12" fmla="*/ 79 w 79"/>
                <a:gd name="T13" fmla="*/ 3 h 3"/>
                <a:gd name="T14" fmla="*/ 79 w 79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3">
                  <a:moveTo>
                    <a:pt x="79" y="3"/>
                  </a:moveTo>
                  <a:cubicBezTo>
                    <a:pt x="79" y="3"/>
                    <a:pt x="79" y="3"/>
                    <a:pt x="79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5" name="Freeform 37997"/>
            <p:cNvSpPr>
              <a:spLocks/>
            </p:cNvSpPr>
            <p:nvPr/>
          </p:nvSpPr>
          <p:spPr bwMode="auto">
            <a:xfrm>
              <a:off x="4559" y="1919"/>
              <a:ext cx="241" cy="108"/>
            </a:xfrm>
            <a:custGeom>
              <a:avLst/>
              <a:gdLst>
                <a:gd name="T0" fmla="*/ 0 w 90"/>
                <a:gd name="T1" fmla="*/ 40 h 40"/>
                <a:gd name="T2" fmla="*/ 0 w 90"/>
                <a:gd name="T3" fmla="*/ 39 h 40"/>
                <a:gd name="T4" fmla="*/ 0 w 90"/>
                <a:gd name="T5" fmla="*/ 39 h 40"/>
                <a:gd name="T6" fmla="*/ 90 w 90"/>
                <a:gd name="T7" fmla="*/ 0 h 40"/>
                <a:gd name="T8" fmla="*/ 90 w 90"/>
                <a:gd name="T9" fmla="*/ 0 h 40"/>
                <a:gd name="T10" fmla="*/ 90 w 90"/>
                <a:gd name="T11" fmla="*/ 0 h 40"/>
                <a:gd name="T12" fmla="*/ 0 w 90"/>
                <a:gd name="T13" fmla="*/ 40 h 40"/>
                <a:gd name="T14" fmla="*/ 0 w 90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40">
                  <a:moveTo>
                    <a:pt x="0" y="40"/>
                  </a:moveTo>
                  <a:cubicBezTo>
                    <a:pt x="0" y="40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6" name="Freeform 37998"/>
            <p:cNvSpPr>
              <a:spLocks/>
            </p:cNvSpPr>
            <p:nvPr/>
          </p:nvSpPr>
          <p:spPr bwMode="auto">
            <a:xfrm>
              <a:off x="4583" y="1954"/>
              <a:ext cx="171" cy="16"/>
            </a:xfrm>
            <a:custGeom>
              <a:avLst/>
              <a:gdLst>
                <a:gd name="T0" fmla="*/ 64 w 64"/>
                <a:gd name="T1" fmla="*/ 6 h 6"/>
                <a:gd name="T2" fmla="*/ 64 w 64"/>
                <a:gd name="T3" fmla="*/ 6 h 6"/>
                <a:gd name="T4" fmla="*/ 0 w 64"/>
                <a:gd name="T5" fmla="*/ 1 h 6"/>
                <a:gd name="T6" fmla="*/ 0 w 64"/>
                <a:gd name="T7" fmla="*/ 0 h 6"/>
                <a:gd name="T8" fmla="*/ 0 w 64"/>
                <a:gd name="T9" fmla="*/ 0 h 6"/>
                <a:gd name="T10" fmla="*/ 64 w 64"/>
                <a:gd name="T11" fmla="*/ 5 h 6"/>
                <a:gd name="T12" fmla="*/ 64 w 64"/>
                <a:gd name="T13" fmla="*/ 6 h 6"/>
                <a:gd name="T14" fmla="*/ 64 w 6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"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7" name="Freeform 37999"/>
            <p:cNvSpPr>
              <a:spLocks/>
            </p:cNvSpPr>
            <p:nvPr/>
          </p:nvSpPr>
          <p:spPr bwMode="auto">
            <a:xfrm>
              <a:off x="4578" y="1946"/>
              <a:ext cx="203" cy="5"/>
            </a:xfrm>
            <a:custGeom>
              <a:avLst/>
              <a:gdLst>
                <a:gd name="T0" fmla="*/ 76 w 76"/>
                <a:gd name="T1" fmla="*/ 2 h 2"/>
                <a:gd name="T2" fmla="*/ 76 w 76"/>
                <a:gd name="T3" fmla="*/ 2 h 2"/>
                <a:gd name="T4" fmla="*/ 0 w 76"/>
                <a:gd name="T5" fmla="*/ 0 h 2"/>
                <a:gd name="T6" fmla="*/ 0 w 76"/>
                <a:gd name="T7" fmla="*/ 0 h 2"/>
                <a:gd name="T8" fmla="*/ 0 w 76"/>
                <a:gd name="T9" fmla="*/ 0 h 2"/>
                <a:gd name="T10" fmla="*/ 76 w 76"/>
                <a:gd name="T11" fmla="*/ 1 h 2"/>
                <a:gd name="T12" fmla="*/ 76 w 76"/>
                <a:gd name="T13" fmla="*/ 2 h 2"/>
                <a:gd name="T14" fmla="*/ 76 w 76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">
                  <a:moveTo>
                    <a:pt x="76" y="2"/>
                  </a:moveTo>
                  <a:cubicBezTo>
                    <a:pt x="76" y="2"/>
                    <a:pt x="76" y="2"/>
                    <a:pt x="7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8" name="Freeform 38000"/>
            <p:cNvSpPr>
              <a:spLocks/>
            </p:cNvSpPr>
            <p:nvPr/>
          </p:nvSpPr>
          <p:spPr bwMode="auto">
            <a:xfrm>
              <a:off x="4578" y="1919"/>
              <a:ext cx="222" cy="27"/>
            </a:xfrm>
            <a:custGeom>
              <a:avLst/>
              <a:gdLst>
                <a:gd name="T0" fmla="*/ 0 w 83"/>
                <a:gd name="T1" fmla="*/ 10 h 10"/>
                <a:gd name="T2" fmla="*/ 0 w 83"/>
                <a:gd name="T3" fmla="*/ 10 h 10"/>
                <a:gd name="T4" fmla="*/ 0 w 83"/>
                <a:gd name="T5" fmla="*/ 10 h 10"/>
                <a:gd name="T6" fmla="*/ 83 w 83"/>
                <a:gd name="T7" fmla="*/ 0 h 10"/>
                <a:gd name="T8" fmla="*/ 83 w 83"/>
                <a:gd name="T9" fmla="*/ 0 h 10"/>
                <a:gd name="T10" fmla="*/ 83 w 83"/>
                <a:gd name="T11" fmla="*/ 0 h 10"/>
                <a:gd name="T12" fmla="*/ 0 w 83"/>
                <a:gd name="T13" fmla="*/ 10 h 10"/>
                <a:gd name="T14" fmla="*/ 0 w 8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9" name="Freeform 38001"/>
            <p:cNvSpPr>
              <a:spLocks/>
            </p:cNvSpPr>
            <p:nvPr/>
          </p:nvSpPr>
          <p:spPr bwMode="auto">
            <a:xfrm>
              <a:off x="4650" y="1919"/>
              <a:ext cx="150" cy="38"/>
            </a:xfrm>
            <a:custGeom>
              <a:avLst/>
              <a:gdLst>
                <a:gd name="T0" fmla="*/ 1 w 56"/>
                <a:gd name="T1" fmla="*/ 14 h 14"/>
                <a:gd name="T2" fmla="*/ 0 w 56"/>
                <a:gd name="T3" fmla="*/ 14 h 14"/>
                <a:gd name="T4" fmla="*/ 1 w 56"/>
                <a:gd name="T5" fmla="*/ 13 h 14"/>
                <a:gd name="T6" fmla="*/ 56 w 56"/>
                <a:gd name="T7" fmla="*/ 0 h 14"/>
                <a:gd name="T8" fmla="*/ 56 w 56"/>
                <a:gd name="T9" fmla="*/ 0 h 14"/>
                <a:gd name="T10" fmla="*/ 56 w 56"/>
                <a:gd name="T11" fmla="*/ 0 h 14"/>
                <a:gd name="T12" fmla="*/ 1 w 56"/>
                <a:gd name="T13" fmla="*/ 14 h 14"/>
                <a:gd name="T14" fmla="*/ 1 w 56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4">
                  <a:moveTo>
                    <a:pt x="1" y="14"/>
                  </a:move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0" name="Freeform 38002"/>
            <p:cNvSpPr>
              <a:spLocks/>
            </p:cNvSpPr>
            <p:nvPr/>
          </p:nvSpPr>
          <p:spPr bwMode="auto">
            <a:xfrm>
              <a:off x="4583" y="1919"/>
              <a:ext cx="217" cy="38"/>
            </a:xfrm>
            <a:custGeom>
              <a:avLst/>
              <a:gdLst>
                <a:gd name="T0" fmla="*/ 0 w 81"/>
                <a:gd name="T1" fmla="*/ 14 h 14"/>
                <a:gd name="T2" fmla="*/ 0 w 81"/>
                <a:gd name="T3" fmla="*/ 13 h 14"/>
                <a:gd name="T4" fmla="*/ 0 w 81"/>
                <a:gd name="T5" fmla="*/ 13 h 14"/>
                <a:gd name="T6" fmla="*/ 81 w 81"/>
                <a:gd name="T7" fmla="*/ 0 h 14"/>
                <a:gd name="T8" fmla="*/ 81 w 81"/>
                <a:gd name="T9" fmla="*/ 0 h 14"/>
                <a:gd name="T10" fmla="*/ 81 w 81"/>
                <a:gd name="T11" fmla="*/ 0 h 14"/>
                <a:gd name="T12" fmla="*/ 0 w 81"/>
                <a:gd name="T13" fmla="*/ 14 h 14"/>
                <a:gd name="T14" fmla="*/ 0 w 8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4">
                  <a:moveTo>
                    <a:pt x="0" y="14"/>
                  </a:move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1" name="Freeform 38003"/>
            <p:cNvSpPr>
              <a:spLocks/>
            </p:cNvSpPr>
            <p:nvPr/>
          </p:nvSpPr>
          <p:spPr bwMode="auto">
            <a:xfrm>
              <a:off x="4634" y="1908"/>
              <a:ext cx="166" cy="11"/>
            </a:xfrm>
            <a:custGeom>
              <a:avLst/>
              <a:gdLst>
                <a:gd name="T0" fmla="*/ 62 w 62"/>
                <a:gd name="T1" fmla="*/ 4 h 4"/>
                <a:gd name="T2" fmla="*/ 62 w 62"/>
                <a:gd name="T3" fmla="*/ 4 h 4"/>
                <a:gd name="T4" fmla="*/ 0 w 62"/>
                <a:gd name="T5" fmla="*/ 0 h 4"/>
                <a:gd name="T6" fmla="*/ 0 w 62"/>
                <a:gd name="T7" fmla="*/ 0 h 4"/>
                <a:gd name="T8" fmla="*/ 0 w 62"/>
                <a:gd name="T9" fmla="*/ 0 h 4"/>
                <a:gd name="T10" fmla="*/ 62 w 62"/>
                <a:gd name="T11" fmla="*/ 4 h 4"/>
                <a:gd name="T12" fmla="*/ 62 w 62"/>
                <a:gd name="T13" fmla="*/ 4 h 4"/>
                <a:gd name="T14" fmla="*/ 62 w 6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2" name="Freeform 38004"/>
            <p:cNvSpPr>
              <a:spLocks/>
            </p:cNvSpPr>
            <p:nvPr/>
          </p:nvSpPr>
          <p:spPr bwMode="auto">
            <a:xfrm>
              <a:off x="4583" y="1898"/>
              <a:ext cx="48" cy="59"/>
            </a:xfrm>
            <a:custGeom>
              <a:avLst/>
              <a:gdLst>
                <a:gd name="T0" fmla="*/ 0 w 18"/>
                <a:gd name="T1" fmla="*/ 22 h 22"/>
                <a:gd name="T2" fmla="*/ 0 w 18"/>
                <a:gd name="T3" fmla="*/ 21 h 22"/>
                <a:gd name="T4" fmla="*/ 0 w 18"/>
                <a:gd name="T5" fmla="*/ 21 h 22"/>
                <a:gd name="T6" fmla="*/ 18 w 18"/>
                <a:gd name="T7" fmla="*/ 0 h 22"/>
                <a:gd name="T8" fmla="*/ 18 w 18"/>
                <a:gd name="T9" fmla="*/ 0 h 22"/>
                <a:gd name="T10" fmla="*/ 18 w 18"/>
                <a:gd name="T11" fmla="*/ 1 h 22"/>
                <a:gd name="T12" fmla="*/ 0 w 18"/>
                <a:gd name="T13" fmla="*/ 21 h 22"/>
                <a:gd name="T14" fmla="*/ 0 w 18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22"/>
                  </a:move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3" name="Freeform 38005"/>
            <p:cNvSpPr>
              <a:spLocks/>
            </p:cNvSpPr>
            <p:nvPr/>
          </p:nvSpPr>
          <p:spPr bwMode="auto">
            <a:xfrm>
              <a:off x="4578" y="1898"/>
              <a:ext cx="53" cy="48"/>
            </a:xfrm>
            <a:custGeom>
              <a:avLst/>
              <a:gdLst>
                <a:gd name="T0" fmla="*/ 0 w 20"/>
                <a:gd name="T1" fmla="*/ 18 h 18"/>
                <a:gd name="T2" fmla="*/ 0 w 20"/>
                <a:gd name="T3" fmla="*/ 18 h 18"/>
                <a:gd name="T4" fmla="*/ 0 w 20"/>
                <a:gd name="T5" fmla="*/ 18 h 18"/>
                <a:gd name="T6" fmla="*/ 20 w 20"/>
                <a:gd name="T7" fmla="*/ 0 h 18"/>
                <a:gd name="T8" fmla="*/ 20 w 20"/>
                <a:gd name="T9" fmla="*/ 0 h 18"/>
                <a:gd name="T10" fmla="*/ 20 w 20"/>
                <a:gd name="T11" fmla="*/ 1 h 18"/>
                <a:gd name="T12" fmla="*/ 0 w 20"/>
                <a:gd name="T13" fmla="*/ 18 h 18"/>
                <a:gd name="T14" fmla="*/ 0 w 20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4" name="Freeform 38006"/>
            <p:cNvSpPr>
              <a:spLocks/>
            </p:cNvSpPr>
            <p:nvPr/>
          </p:nvSpPr>
          <p:spPr bwMode="auto">
            <a:xfrm>
              <a:off x="4578" y="1908"/>
              <a:ext cx="56" cy="38"/>
            </a:xfrm>
            <a:custGeom>
              <a:avLst/>
              <a:gdLst>
                <a:gd name="T0" fmla="*/ 0 w 21"/>
                <a:gd name="T1" fmla="*/ 14 h 14"/>
                <a:gd name="T2" fmla="*/ 0 w 21"/>
                <a:gd name="T3" fmla="*/ 14 h 14"/>
                <a:gd name="T4" fmla="*/ 0 w 21"/>
                <a:gd name="T5" fmla="*/ 14 h 14"/>
                <a:gd name="T6" fmla="*/ 21 w 21"/>
                <a:gd name="T7" fmla="*/ 0 h 14"/>
                <a:gd name="T8" fmla="*/ 21 w 21"/>
                <a:gd name="T9" fmla="*/ 0 h 14"/>
                <a:gd name="T10" fmla="*/ 21 w 21"/>
                <a:gd name="T11" fmla="*/ 0 h 14"/>
                <a:gd name="T12" fmla="*/ 0 w 21"/>
                <a:gd name="T13" fmla="*/ 14 h 14"/>
                <a:gd name="T14" fmla="*/ 0 w 2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5" name="Freeform 38007"/>
            <p:cNvSpPr>
              <a:spLocks/>
            </p:cNvSpPr>
            <p:nvPr/>
          </p:nvSpPr>
          <p:spPr bwMode="auto">
            <a:xfrm>
              <a:off x="4500" y="1908"/>
              <a:ext cx="134" cy="111"/>
            </a:xfrm>
            <a:custGeom>
              <a:avLst/>
              <a:gdLst>
                <a:gd name="T0" fmla="*/ 1 w 50"/>
                <a:gd name="T1" fmla="*/ 41 h 41"/>
                <a:gd name="T2" fmla="*/ 1 w 50"/>
                <a:gd name="T3" fmla="*/ 40 h 41"/>
                <a:gd name="T4" fmla="*/ 1 w 50"/>
                <a:gd name="T5" fmla="*/ 40 h 41"/>
                <a:gd name="T6" fmla="*/ 50 w 50"/>
                <a:gd name="T7" fmla="*/ 0 h 41"/>
                <a:gd name="T8" fmla="*/ 50 w 50"/>
                <a:gd name="T9" fmla="*/ 0 h 41"/>
                <a:gd name="T10" fmla="*/ 50 w 50"/>
                <a:gd name="T11" fmla="*/ 0 h 41"/>
                <a:gd name="T12" fmla="*/ 1 w 50"/>
                <a:gd name="T13" fmla="*/ 40 h 41"/>
                <a:gd name="T14" fmla="*/ 1 w 50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1">
                  <a:moveTo>
                    <a:pt x="1" y="41"/>
                  </a:moveTo>
                  <a:cubicBezTo>
                    <a:pt x="1" y="41"/>
                    <a:pt x="1" y="40"/>
                    <a:pt x="1" y="40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6" name="Freeform 38008"/>
            <p:cNvSpPr>
              <a:spLocks/>
            </p:cNvSpPr>
            <p:nvPr/>
          </p:nvSpPr>
          <p:spPr bwMode="auto">
            <a:xfrm>
              <a:off x="4583" y="1949"/>
              <a:ext cx="198" cy="8"/>
            </a:xfrm>
            <a:custGeom>
              <a:avLst/>
              <a:gdLst>
                <a:gd name="T0" fmla="*/ 0 w 74"/>
                <a:gd name="T1" fmla="*/ 3 h 3"/>
                <a:gd name="T2" fmla="*/ 0 w 74"/>
                <a:gd name="T3" fmla="*/ 2 h 3"/>
                <a:gd name="T4" fmla="*/ 0 w 74"/>
                <a:gd name="T5" fmla="*/ 2 h 3"/>
                <a:gd name="T6" fmla="*/ 74 w 74"/>
                <a:gd name="T7" fmla="*/ 0 h 3"/>
                <a:gd name="T8" fmla="*/ 74 w 74"/>
                <a:gd name="T9" fmla="*/ 1 h 3"/>
                <a:gd name="T10" fmla="*/ 74 w 74"/>
                <a:gd name="T11" fmla="*/ 1 h 3"/>
                <a:gd name="T12" fmla="*/ 0 w 74"/>
                <a:gd name="T13" fmla="*/ 3 h 3"/>
                <a:gd name="T14" fmla="*/ 0 w 7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7" name="Freeform 38009"/>
            <p:cNvSpPr>
              <a:spLocks/>
            </p:cNvSpPr>
            <p:nvPr/>
          </p:nvSpPr>
          <p:spPr bwMode="auto">
            <a:xfrm>
              <a:off x="4650" y="1949"/>
              <a:ext cx="131" cy="8"/>
            </a:xfrm>
            <a:custGeom>
              <a:avLst/>
              <a:gdLst>
                <a:gd name="T0" fmla="*/ 1 w 49"/>
                <a:gd name="T1" fmla="*/ 3 h 3"/>
                <a:gd name="T2" fmla="*/ 0 w 49"/>
                <a:gd name="T3" fmla="*/ 3 h 3"/>
                <a:gd name="T4" fmla="*/ 1 w 49"/>
                <a:gd name="T5" fmla="*/ 2 h 3"/>
                <a:gd name="T6" fmla="*/ 49 w 49"/>
                <a:gd name="T7" fmla="*/ 0 h 3"/>
                <a:gd name="T8" fmla="*/ 49 w 49"/>
                <a:gd name="T9" fmla="*/ 1 h 3"/>
                <a:gd name="T10" fmla="*/ 49 w 49"/>
                <a:gd name="T11" fmla="*/ 1 h 3"/>
                <a:gd name="T12" fmla="*/ 1 w 49"/>
                <a:gd name="T13" fmla="*/ 3 h 3"/>
                <a:gd name="T14" fmla="*/ 1 w 49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8" name="Freeform 38010"/>
            <p:cNvSpPr>
              <a:spLocks/>
            </p:cNvSpPr>
            <p:nvPr/>
          </p:nvSpPr>
          <p:spPr bwMode="auto">
            <a:xfrm>
              <a:off x="4262" y="1906"/>
              <a:ext cx="13" cy="137"/>
            </a:xfrm>
            <a:custGeom>
              <a:avLst/>
              <a:gdLst>
                <a:gd name="T0" fmla="*/ 0 w 5"/>
                <a:gd name="T1" fmla="*/ 51 h 51"/>
                <a:gd name="T2" fmla="*/ 0 w 5"/>
                <a:gd name="T3" fmla="*/ 51 h 51"/>
                <a:gd name="T4" fmla="*/ 0 w 5"/>
                <a:gd name="T5" fmla="*/ 50 h 51"/>
                <a:gd name="T6" fmla="*/ 4 w 5"/>
                <a:gd name="T7" fmla="*/ 0 h 51"/>
                <a:gd name="T8" fmla="*/ 4 w 5"/>
                <a:gd name="T9" fmla="*/ 0 h 51"/>
                <a:gd name="T10" fmla="*/ 5 w 5"/>
                <a:gd name="T11" fmla="*/ 0 h 51"/>
                <a:gd name="T12" fmla="*/ 0 w 5"/>
                <a:gd name="T13" fmla="*/ 50 h 51"/>
                <a:gd name="T14" fmla="*/ 0 w 5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1"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9" name="Freeform 38011"/>
            <p:cNvSpPr>
              <a:spLocks/>
            </p:cNvSpPr>
            <p:nvPr/>
          </p:nvSpPr>
          <p:spPr bwMode="auto">
            <a:xfrm>
              <a:off x="4262" y="2040"/>
              <a:ext cx="61" cy="11"/>
            </a:xfrm>
            <a:custGeom>
              <a:avLst/>
              <a:gdLst>
                <a:gd name="T0" fmla="*/ 22 w 23"/>
                <a:gd name="T1" fmla="*/ 4 h 4"/>
                <a:gd name="T2" fmla="*/ 22 w 23"/>
                <a:gd name="T3" fmla="*/ 4 h 4"/>
                <a:gd name="T4" fmla="*/ 0 w 23"/>
                <a:gd name="T5" fmla="*/ 1 h 4"/>
                <a:gd name="T6" fmla="*/ 0 w 23"/>
                <a:gd name="T7" fmla="*/ 0 h 4"/>
                <a:gd name="T8" fmla="*/ 0 w 23"/>
                <a:gd name="T9" fmla="*/ 0 h 4"/>
                <a:gd name="T10" fmla="*/ 22 w 23"/>
                <a:gd name="T11" fmla="*/ 3 h 4"/>
                <a:gd name="T12" fmla="*/ 23 w 23"/>
                <a:gd name="T13" fmla="*/ 4 h 4"/>
                <a:gd name="T14" fmla="*/ 22 w 2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0" name="Freeform 38012"/>
            <p:cNvSpPr>
              <a:spLocks/>
            </p:cNvSpPr>
            <p:nvPr/>
          </p:nvSpPr>
          <p:spPr bwMode="auto">
            <a:xfrm>
              <a:off x="4321" y="2048"/>
              <a:ext cx="125" cy="22"/>
            </a:xfrm>
            <a:custGeom>
              <a:avLst/>
              <a:gdLst>
                <a:gd name="T0" fmla="*/ 46 w 47"/>
                <a:gd name="T1" fmla="*/ 8 h 8"/>
                <a:gd name="T2" fmla="*/ 46 w 47"/>
                <a:gd name="T3" fmla="*/ 8 h 8"/>
                <a:gd name="T4" fmla="*/ 0 w 47"/>
                <a:gd name="T5" fmla="*/ 1 h 8"/>
                <a:gd name="T6" fmla="*/ 0 w 47"/>
                <a:gd name="T7" fmla="*/ 1 h 8"/>
                <a:gd name="T8" fmla="*/ 0 w 47"/>
                <a:gd name="T9" fmla="*/ 0 h 8"/>
                <a:gd name="T10" fmla="*/ 46 w 47"/>
                <a:gd name="T11" fmla="*/ 7 h 8"/>
                <a:gd name="T12" fmla="*/ 47 w 47"/>
                <a:gd name="T13" fmla="*/ 8 h 8"/>
                <a:gd name="T14" fmla="*/ 46 w 4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7" y="7"/>
                    <a:pt x="47" y="8"/>
                  </a:cubicBezTo>
                  <a:cubicBezTo>
                    <a:pt x="47" y="8"/>
                    <a:pt x="46" y="8"/>
                    <a:pt x="46" y="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1" name="Freeform 38013"/>
            <p:cNvSpPr>
              <a:spLocks/>
            </p:cNvSpPr>
            <p:nvPr/>
          </p:nvSpPr>
          <p:spPr bwMode="auto">
            <a:xfrm>
              <a:off x="4444" y="2067"/>
              <a:ext cx="43" cy="143"/>
            </a:xfrm>
            <a:custGeom>
              <a:avLst/>
              <a:gdLst>
                <a:gd name="T0" fmla="*/ 16 w 16"/>
                <a:gd name="T1" fmla="*/ 53 h 53"/>
                <a:gd name="T2" fmla="*/ 16 w 16"/>
                <a:gd name="T3" fmla="*/ 53 h 53"/>
                <a:gd name="T4" fmla="*/ 0 w 16"/>
                <a:gd name="T5" fmla="*/ 1 h 53"/>
                <a:gd name="T6" fmla="*/ 0 w 16"/>
                <a:gd name="T7" fmla="*/ 0 h 53"/>
                <a:gd name="T8" fmla="*/ 1 w 16"/>
                <a:gd name="T9" fmla="*/ 0 h 53"/>
                <a:gd name="T10" fmla="*/ 16 w 16"/>
                <a:gd name="T11" fmla="*/ 53 h 53"/>
                <a:gd name="T12" fmla="*/ 16 w 16"/>
                <a:gd name="T13" fmla="*/ 53 h 53"/>
                <a:gd name="T14" fmla="*/ 16 w 16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3">
                  <a:moveTo>
                    <a:pt x="16" y="53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2" name="Freeform 38014"/>
            <p:cNvSpPr>
              <a:spLocks/>
            </p:cNvSpPr>
            <p:nvPr/>
          </p:nvSpPr>
          <p:spPr bwMode="auto">
            <a:xfrm>
              <a:off x="4436" y="2210"/>
              <a:ext cx="51" cy="78"/>
            </a:xfrm>
            <a:custGeom>
              <a:avLst/>
              <a:gdLst>
                <a:gd name="T0" fmla="*/ 1 w 19"/>
                <a:gd name="T1" fmla="*/ 29 h 29"/>
                <a:gd name="T2" fmla="*/ 0 w 19"/>
                <a:gd name="T3" fmla="*/ 29 h 29"/>
                <a:gd name="T4" fmla="*/ 0 w 19"/>
                <a:gd name="T5" fmla="*/ 29 h 29"/>
                <a:gd name="T6" fmla="*/ 19 w 19"/>
                <a:gd name="T7" fmla="*/ 0 h 29"/>
                <a:gd name="T8" fmla="*/ 19 w 19"/>
                <a:gd name="T9" fmla="*/ 0 h 29"/>
                <a:gd name="T10" fmla="*/ 19 w 19"/>
                <a:gd name="T11" fmla="*/ 0 h 29"/>
                <a:gd name="T12" fmla="*/ 1 w 19"/>
                <a:gd name="T13" fmla="*/ 29 h 29"/>
                <a:gd name="T14" fmla="*/ 1 w 19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9">
                  <a:moveTo>
                    <a:pt x="1" y="29"/>
                  </a:moveTo>
                  <a:cubicBezTo>
                    <a:pt x="1" y="29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3" name="Freeform 38015"/>
            <p:cNvSpPr>
              <a:spLocks/>
            </p:cNvSpPr>
            <p:nvPr/>
          </p:nvSpPr>
          <p:spPr bwMode="auto">
            <a:xfrm>
              <a:off x="4420" y="2285"/>
              <a:ext cx="18" cy="30"/>
            </a:xfrm>
            <a:custGeom>
              <a:avLst/>
              <a:gdLst>
                <a:gd name="T0" fmla="*/ 0 w 7"/>
                <a:gd name="T1" fmla="*/ 11 h 11"/>
                <a:gd name="T2" fmla="*/ 0 w 7"/>
                <a:gd name="T3" fmla="*/ 11 h 11"/>
                <a:gd name="T4" fmla="*/ 0 w 7"/>
                <a:gd name="T5" fmla="*/ 11 h 11"/>
                <a:gd name="T6" fmla="*/ 6 w 7"/>
                <a:gd name="T7" fmla="*/ 1 h 11"/>
                <a:gd name="T8" fmla="*/ 7 w 7"/>
                <a:gd name="T9" fmla="*/ 1 h 11"/>
                <a:gd name="T10" fmla="*/ 7 w 7"/>
                <a:gd name="T11" fmla="*/ 1 h 11"/>
                <a:gd name="T12" fmla="*/ 0 w 7"/>
                <a:gd name="T13" fmla="*/ 11 h 11"/>
                <a:gd name="T14" fmla="*/ 0 w 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4" name="Freeform 38016"/>
            <p:cNvSpPr>
              <a:spLocks/>
            </p:cNvSpPr>
            <p:nvPr/>
          </p:nvSpPr>
          <p:spPr bwMode="auto">
            <a:xfrm>
              <a:off x="4420" y="2315"/>
              <a:ext cx="16" cy="8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0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30 h 30"/>
                <a:gd name="T12" fmla="*/ 6 w 6"/>
                <a:gd name="T13" fmla="*/ 30 h 30"/>
                <a:gd name="T14" fmla="*/ 6 w 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0"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5" name="Freeform 38017"/>
            <p:cNvSpPr>
              <a:spLocks/>
            </p:cNvSpPr>
            <p:nvPr/>
          </p:nvSpPr>
          <p:spPr bwMode="auto">
            <a:xfrm>
              <a:off x="4361" y="2315"/>
              <a:ext cx="59" cy="113"/>
            </a:xfrm>
            <a:custGeom>
              <a:avLst/>
              <a:gdLst>
                <a:gd name="T0" fmla="*/ 0 w 22"/>
                <a:gd name="T1" fmla="*/ 42 h 42"/>
                <a:gd name="T2" fmla="*/ 0 w 22"/>
                <a:gd name="T3" fmla="*/ 42 h 42"/>
                <a:gd name="T4" fmla="*/ 0 w 22"/>
                <a:gd name="T5" fmla="*/ 42 h 42"/>
                <a:gd name="T6" fmla="*/ 22 w 22"/>
                <a:gd name="T7" fmla="*/ 0 h 42"/>
                <a:gd name="T8" fmla="*/ 22 w 22"/>
                <a:gd name="T9" fmla="*/ 0 h 42"/>
                <a:gd name="T10" fmla="*/ 22 w 22"/>
                <a:gd name="T11" fmla="*/ 0 h 42"/>
                <a:gd name="T12" fmla="*/ 1 w 22"/>
                <a:gd name="T13" fmla="*/ 42 h 42"/>
                <a:gd name="T14" fmla="*/ 0 w 22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2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6" name="Freeform 38018"/>
            <p:cNvSpPr>
              <a:spLocks/>
            </p:cNvSpPr>
            <p:nvPr/>
          </p:nvSpPr>
          <p:spPr bwMode="auto">
            <a:xfrm>
              <a:off x="4310" y="2428"/>
              <a:ext cx="53" cy="59"/>
            </a:xfrm>
            <a:custGeom>
              <a:avLst/>
              <a:gdLst>
                <a:gd name="T0" fmla="*/ 0 w 20"/>
                <a:gd name="T1" fmla="*/ 22 h 22"/>
                <a:gd name="T2" fmla="*/ 0 w 20"/>
                <a:gd name="T3" fmla="*/ 22 h 22"/>
                <a:gd name="T4" fmla="*/ 0 w 20"/>
                <a:gd name="T5" fmla="*/ 22 h 22"/>
                <a:gd name="T6" fmla="*/ 19 w 20"/>
                <a:gd name="T7" fmla="*/ 0 h 22"/>
                <a:gd name="T8" fmla="*/ 20 w 20"/>
                <a:gd name="T9" fmla="*/ 0 h 22"/>
                <a:gd name="T10" fmla="*/ 20 w 20"/>
                <a:gd name="T11" fmla="*/ 0 h 22"/>
                <a:gd name="T12" fmla="*/ 0 w 20"/>
                <a:gd name="T13" fmla="*/ 22 h 22"/>
                <a:gd name="T14" fmla="*/ 0 w 20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7" name="Freeform 38019"/>
            <p:cNvSpPr>
              <a:spLocks/>
            </p:cNvSpPr>
            <p:nvPr/>
          </p:nvSpPr>
          <p:spPr bwMode="auto">
            <a:xfrm>
              <a:off x="4299" y="2487"/>
              <a:ext cx="11" cy="11"/>
            </a:xfrm>
            <a:custGeom>
              <a:avLst/>
              <a:gdLst>
                <a:gd name="T0" fmla="*/ 1 w 4"/>
                <a:gd name="T1" fmla="*/ 4 h 4"/>
                <a:gd name="T2" fmla="*/ 1 w 4"/>
                <a:gd name="T3" fmla="*/ 4 h 4"/>
                <a:gd name="T4" fmla="*/ 1 w 4"/>
                <a:gd name="T5" fmla="*/ 3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1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8" name="Freeform 38020"/>
            <p:cNvSpPr>
              <a:spLocks/>
            </p:cNvSpPr>
            <p:nvPr/>
          </p:nvSpPr>
          <p:spPr bwMode="auto">
            <a:xfrm>
              <a:off x="4254" y="2495"/>
              <a:ext cx="48" cy="75"/>
            </a:xfrm>
            <a:custGeom>
              <a:avLst/>
              <a:gdLst>
                <a:gd name="T0" fmla="*/ 0 w 18"/>
                <a:gd name="T1" fmla="*/ 28 h 28"/>
                <a:gd name="T2" fmla="*/ 0 w 18"/>
                <a:gd name="T3" fmla="*/ 28 h 28"/>
                <a:gd name="T4" fmla="*/ 0 w 18"/>
                <a:gd name="T5" fmla="*/ 28 h 28"/>
                <a:gd name="T6" fmla="*/ 18 w 18"/>
                <a:gd name="T7" fmla="*/ 0 h 28"/>
                <a:gd name="T8" fmla="*/ 18 w 18"/>
                <a:gd name="T9" fmla="*/ 0 h 28"/>
                <a:gd name="T10" fmla="*/ 18 w 18"/>
                <a:gd name="T11" fmla="*/ 1 h 28"/>
                <a:gd name="T12" fmla="*/ 0 w 18"/>
                <a:gd name="T13" fmla="*/ 28 h 28"/>
                <a:gd name="T14" fmla="*/ 0 w 1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9" name="Freeform 38021"/>
            <p:cNvSpPr>
              <a:spLocks/>
            </p:cNvSpPr>
            <p:nvPr/>
          </p:nvSpPr>
          <p:spPr bwMode="auto">
            <a:xfrm>
              <a:off x="4254" y="2570"/>
              <a:ext cx="144" cy="35"/>
            </a:xfrm>
            <a:custGeom>
              <a:avLst/>
              <a:gdLst>
                <a:gd name="T0" fmla="*/ 54 w 54"/>
                <a:gd name="T1" fmla="*/ 13 h 13"/>
                <a:gd name="T2" fmla="*/ 54 w 54"/>
                <a:gd name="T3" fmla="*/ 13 h 13"/>
                <a:gd name="T4" fmla="*/ 0 w 54"/>
                <a:gd name="T5" fmla="*/ 0 h 13"/>
                <a:gd name="T6" fmla="*/ 0 w 54"/>
                <a:gd name="T7" fmla="*/ 0 h 13"/>
                <a:gd name="T8" fmla="*/ 0 w 54"/>
                <a:gd name="T9" fmla="*/ 0 h 13"/>
                <a:gd name="T10" fmla="*/ 54 w 54"/>
                <a:gd name="T11" fmla="*/ 12 h 13"/>
                <a:gd name="T12" fmla="*/ 54 w 54"/>
                <a:gd name="T13" fmla="*/ 13 h 13"/>
                <a:gd name="T14" fmla="*/ 54 w 5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0" name="Freeform 38022"/>
            <p:cNvSpPr>
              <a:spLocks/>
            </p:cNvSpPr>
            <p:nvPr/>
          </p:nvSpPr>
          <p:spPr bwMode="auto">
            <a:xfrm>
              <a:off x="4398" y="2565"/>
              <a:ext cx="27" cy="40"/>
            </a:xfrm>
            <a:custGeom>
              <a:avLst/>
              <a:gdLst>
                <a:gd name="T0" fmla="*/ 0 w 10"/>
                <a:gd name="T1" fmla="*/ 15 h 15"/>
                <a:gd name="T2" fmla="*/ 0 w 10"/>
                <a:gd name="T3" fmla="*/ 15 h 15"/>
                <a:gd name="T4" fmla="*/ 0 w 10"/>
                <a:gd name="T5" fmla="*/ 14 h 15"/>
                <a:gd name="T6" fmla="*/ 9 w 10"/>
                <a:gd name="T7" fmla="*/ 1 h 15"/>
                <a:gd name="T8" fmla="*/ 10 w 10"/>
                <a:gd name="T9" fmla="*/ 1 h 15"/>
                <a:gd name="T10" fmla="*/ 10 w 10"/>
                <a:gd name="T11" fmla="*/ 1 h 15"/>
                <a:gd name="T12" fmla="*/ 0 w 10"/>
                <a:gd name="T13" fmla="*/ 15 h 15"/>
                <a:gd name="T14" fmla="*/ 0 w 10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1" name="Freeform 38023"/>
            <p:cNvSpPr>
              <a:spLocks/>
            </p:cNvSpPr>
            <p:nvPr/>
          </p:nvSpPr>
          <p:spPr bwMode="auto">
            <a:xfrm>
              <a:off x="4422" y="2527"/>
              <a:ext cx="33" cy="41"/>
            </a:xfrm>
            <a:custGeom>
              <a:avLst/>
              <a:gdLst>
                <a:gd name="T0" fmla="*/ 0 w 12"/>
                <a:gd name="T1" fmla="*/ 15 h 15"/>
                <a:gd name="T2" fmla="*/ 0 w 12"/>
                <a:gd name="T3" fmla="*/ 15 h 15"/>
                <a:gd name="T4" fmla="*/ 0 w 12"/>
                <a:gd name="T5" fmla="*/ 15 h 15"/>
                <a:gd name="T6" fmla="*/ 12 w 12"/>
                <a:gd name="T7" fmla="*/ 1 h 15"/>
                <a:gd name="T8" fmla="*/ 12 w 12"/>
                <a:gd name="T9" fmla="*/ 0 h 15"/>
                <a:gd name="T10" fmla="*/ 12 w 12"/>
                <a:gd name="T11" fmla="*/ 1 h 15"/>
                <a:gd name="T12" fmla="*/ 1 w 12"/>
                <a:gd name="T13" fmla="*/ 15 h 15"/>
                <a:gd name="T14" fmla="*/ 0 w 12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2" name="Freeform 38024"/>
            <p:cNvSpPr>
              <a:spLocks/>
            </p:cNvSpPr>
            <p:nvPr/>
          </p:nvSpPr>
          <p:spPr bwMode="auto">
            <a:xfrm>
              <a:off x="4455" y="2498"/>
              <a:ext cx="21" cy="32"/>
            </a:xfrm>
            <a:custGeom>
              <a:avLst/>
              <a:gdLst>
                <a:gd name="T0" fmla="*/ 0 w 8"/>
                <a:gd name="T1" fmla="*/ 12 h 12"/>
                <a:gd name="T2" fmla="*/ 0 w 8"/>
                <a:gd name="T3" fmla="*/ 12 h 12"/>
                <a:gd name="T4" fmla="*/ 0 w 8"/>
                <a:gd name="T5" fmla="*/ 12 h 12"/>
                <a:gd name="T6" fmla="*/ 7 w 8"/>
                <a:gd name="T7" fmla="*/ 0 h 12"/>
                <a:gd name="T8" fmla="*/ 8 w 8"/>
                <a:gd name="T9" fmla="*/ 0 h 12"/>
                <a:gd name="T10" fmla="*/ 8 w 8"/>
                <a:gd name="T11" fmla="*/ 1 h 12"/>
                <a:gd name="T12" fmla="*/ 0 w 8"/>
                <a:gd name="T13" fmla="*/ 12 h 12"/>
                <a:gd name="T14" fmla="*/ 0 w 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3" name="Freeform 38025"/>
            <p:cNvSpPr>
              <a:spLocks/>
            </p:cNvSpPr>
            <p:nvPr/>
          </p:nvSpPr>
          <p:spPr bwMode="auto">
            <a:xfrm>
              <a:off x="4473" y="2455"/>
              <a:ext cx="32" cy="45"/>
            </a:xfrm>
            <a:custGeom>
              <a:avLst/>
              <a:gdLst>
                <a:gd name="T0" fmla="*/ 1 w 12"/>
                <a:gd name="T1" fmla="*/ 17 h 17"/>
                <a:gd name="T2" fmla="*/ 0 w 12"/>
                <a:gd name="T3" fmla="*/ 17 h 17"/>
                <a:gd name="T4" fmla="*/ 0 w 12"/>
                <a:gd name="T5" fmla="*/ 16 h 17"/>
                <a:gd name="T6" fmla="*/ 11 w 12"/>
                <a:gd name="T7" fmla="*/ 0 h 17"/>
                <a:gd name="T8" fmla="*/ 12 w 12"/>
                <a:gd name="T9" fmla="*/ 0 h 17"/>
                <a:gd name="T10" fmla="*/ 12 w 12"/>
                <a:gd name="T11" fmla="*/ 1 h 17"/>
                <a:gd name="T12" fmla="*/ 1 w 12"/>
                <a:gd name="T13" fmla="*/ 17 h 17"/>
                <a:gd name="T14" fmla="*/ 1 w 12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4" name="Freeform 38026"/>
            <p:cNvSpPr>
              <a:spLocks/>
            </p:cNvSpPr>
            <p:nvPr/>
          </p:nvSpPr>
          <p:spPr bwMode="auto">
            <a:xfrm>
              <a:off x="4503" y="2441"/>
              <a:ext cx="13" cy="16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  <a:gd name="T4" fmla="*/ 0 w 5"/>
                <a:gd name="T5" fmla="*/ 5 h 6"/>
                <a:gd name="T6" fmla="*/ 4 w 5"/>
                <a:gd name="T7" fmla="*/ 0 h 6"/>
                <a:gd name="T8" fmla="*/ 4 w 5"/>
                <a:gd name="T9" fmla="*/ 0 h 6"/>
                <a:gd name="T10" fmla="*/ 4 w 5"/>
                <a:gd name="T11" fmla="*/ 1 h 6"/>
                <a:gd name="T12" fmla="*/ 1 w 5"/>
                <a:gd name="T13" fmla="*/ 6 h 6"/>
                <a:gd name="T14" fmla="*/ 0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5" name="Freeform 38027"/>
            <p:cNvSpPr>
              <a:spLocks/>
            </p:cNvSpPr>
            <p:nvPr/>
          </p:nvSpPr>
          <p:spPr bwMode="auto">
            <a:xfrm>
              <a:off x="4513" y="2290"/>
              <a:ext cx="105" cy="154"/>
            </a:xfrm>
            <a:custGeom>
              <a:avLst/>
              <a:gdLst>
                <a:gd name="T0" fmla="*/ 0 w 39"/>
                <a:gd name="T1" fmla="*/ 57 h 57"/>
                <a:gd name="T2" fmla="*/ 0 w 39"/>
                <a:gd name="T3" fmla="*/ 57 h 57"/>
                <a:gd name="T4" fmla="*/ 0 w 39"/>
                <a:gd name="T5" fmla="*/ 56 h 57"/>
                <a:gd name="T6" fmla="*/ 39 w 39"/>
                <a:gd name="T7" fmla="*/ 0 h 57"/>
                <a:gd name="T8" fmla="*/ 39 w 39"/>
                <a:gd name="T9" fmla="*/ 0 h 57"/>
                <a:gd name="T10" fmla="*/ 39 w 39"/>
                <a:gd name="T11" fmla="*/ 1 h 57"/>
                <a:gd name="T12" fmla="*/ 0 w 39"/>
                <a:gd name="T13" fmla="*/ 57 h 57"/>
                <a:gd name="T14" fmla="*/ 0 w 39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7">
                  <a:moveTo>
                    <a:pt x="0" y="5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6" name="Freeform 38028"/>
            <p:cNvSpPr>
              <a:spLocks/>
            </p:cNvSpPr>
            <p:nvPr/>
          </p:nvSpPr>
          <p:spPr bwMode="auto">
            <a:xfrm>
              <a:off x="4618" y="2183"/>
              <a:ext cx="75" cy="110"/>
            </a:xfrm>
            <a:custGeom>
              <a:avLst/>
              <a:gdLst>
                <a:gd name="T0" fmla="*/ 0 w 28"/>
                <a:gd name="T1" fmla="*/ 41 h 41"/>
                <a:gd name="T2" fmla="*/ 0 w 28"/>
                <a:gd name="T3" fmla="*/ 41 h 41"/>
                <a:gd name="T4" fmla="*/ 0 w 28"/>
                <a:gd name="T5" fmla="*/ 40 h 41"/>
                <a:gd name="T6" fmla="*/ 28 w 28"/>
                <a:gd name="T7" fmla="*/ 0 h 41"/>
                <a:gd name="T8" fmla="*/ 28 w 28"/>
                <a:gd name="T9" fmla="*/ 0 h 41"/>
                <a:gd name="T10" fmla="*/ 28 w 28"/>
                <a:gd name="T11" fmla="*/ 1 h 41"/>
                <a:gd name="T12" fmla="*/ 0 w 28"/>
                <a:gd name="T13" fmla="*/ 41 h 41"/>
                <a:gd name="T14" fmla="*/ 0 w 28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1"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7" name="Freeform 38029"/>
            <p:cNvSpPr>
              <a:spLocks/>
            </p:cNvSpPr>
            <p:nvPr/>
          </p:nvSpPr>
          <p:spPr bwMode="auto">
            <a:xfrm>
              <a:off x="4690" y="2038"/>
              <a:ext cx="102" cy="148"/>
            </a:xfrm>
            <a:custGeom>
              <a:avLst/>
              <a:gdLst>
                <a:gd name="T0" fmla="*/ 1 w 38"/>
                <a:gd name="T1" fmla="*/ 55 h 55"/>
                <a:gd name="T2" fmla="*/ 1 w 38"/>
                <a:gd name="T3" fmla="*/ 55 h 55"/>
                <a:gd name="T4" fmla="*/ 1 w 38"/>
                <a:gd name="T5" fmla="*/ 54 h 55"/>
                <a:gd name="T6" fmla="*/ 38 w 38"/>
                <a:gd name="T7" fmla="*/ 0 h 55"/>
                <a:gd name="T8" fmla="*/ 38 w 38"/>
                <a:gd name="T9" fmla="*/ 0 h 55"/>
                <a:gd name="T10" fmla="*/ 38 w 38"/>
                <a:gd name="T11" fmla="*/ 0 h 55"/>
                <a:gd name="T12" fmla="*/ 1 w 38"/>
                <a:gd name="T13" fmla="*/ 55 h 55"/>
                <a:gd name="T14" fmla="*/ 1 w 38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5">
                  <a:moveTo>
                    <a:pt x="1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1" y="5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8" name="Freeform 38030"/>
            <p:cNvSpPr>
              <a:spLocks/>
            </p:cNvSpPr>
            <p:nvPr/>
          </p:nvSpPr>
          <p:spPr bwMode="auto">
            <a:xfrm>
              <a:off x="4792" y="1919"/>
              <a:ext cx="8" cy="121"/>
            </a:xfrm>
            <a:custGeom>
              <a:avLst/>
              <a:gdLst>
                <a:gd name="T0" fmla="*/ 0 w 3"/>
                <a:gd name="T1" fmla="*/ 45 h 45"/>
                <a:gd name="T2" fmla="*/ 0 w 3"/>
                <a:gd name="T3" fmla="*/ 45 h 45"/>
                <a:gd name="T4" fmla="*/ 0 w 3"/>
                <a:gd name="T5" fmla="*/ 44 h 45"/>
                <a:gd name="T6" fmla="*/ 2 w 3"/>
                <a:gd name="T7" fmla="*/ 0 h 45"/>
                <a:gd name="T8" fmla="*/ 3 w 3"/>
                <a:gd name="T9" fmla="*/ 0 h 45"/>
                <a:gd name="T10" fmla="*/ 3 w 3"/>
                <a:gd name="T11" fmla="*/ 0 h 45"/>
                <a:gd name="T12" fmla="*/ 0 w 3"/>
                <a:gd name="T13" fmla="*/ 44 h 45"/>
                <a:gd name="T14" fmla="*/ 0 w 3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9" name="Freeform 38031"/>
            <p:cNvSpPr>
              <a:spLocks/>
            </p:cNvSpPr>
            <p:nvPr/>
          </p:nvSpPr>
          <p:spPr bwMode="auto">
            <a:xfrm>
              <a:off x="4701" y="1906"/>
              <a:ext cx="99" cy="13"/>
            </a:xfrm>
            <a:custGeom>
              <a:avLst/>
              <a:gdLst>
                <a:gd name="T0" fmla="*/ 37 w 37"/>
                <a:gd name="T1" fmla="*/ 5 h 5"/>
                <a:gd name="T2" fmla="*/ 37 w 37"/>
                <a:gd name="T3" fmla="*/ 5 h 5"/>
                <a:gd name="T4" fmla="*/ 0 w 37"/>
                <a:gd name="T5" fmla="*/ 1 h 5"/>
                <a:gd name="T6" fmla="*/ 0 w 37"/>
                <a:gd name="T7" fmla="*/ 1 h 5"/>
                <a:gd name="T8" fmla="*/ 0 w 37"/>
                <a:gd name="T9" fmla="*/ 0 h 5"/>
                <a:gd name="T10" fmla="*/ 37 w 37"/>
                <a:gd name="T11" fmla="*/ 5 h 5"/>
                <a:gd name="T12" fmla="*/ 37 w 37"/>
                <a:gd name="T13" fmla="*/ 5 h 5"/>
                <a:gd name="T14" fmla="*/ 37 w 3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">
                  <a:moveTo>
                    <a:pt x="37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0" name="Freeform 38032"/>
            <p:cNvSpPr>
              <a:spLocks/>
            </p:cNvSpPr>
            <p:nvPr/>
          </p:nvSpPr>
          <p:spPr bwMode="auto">
            <a:xfrm>
              <a:off x="4631" y="1898"/>
              <a:ext cx="70" cy="10"/>
            </a:xfrm>
            <a:custGeom>
              <a:avLst/>
              <a:gdLst>
                <a:gd name="T0" fmla="*/ 26 w 26"/>
                <a:gd name="T1" fmla="*/ 4 h 4"/>
                <a:gd name="T2" fmla="*/ 26 w 26"/>
                <a:gd name="T3" fmla="*/ 4 h 4"/>
                <a:gd name="T4" fmla="*/ 0 w 26"/>
                <a:gd name="T5" fmla="*/ 1 h 4"/>
                <a:gd name="T6" fmla="*/ 0 w 26"/>
                <a:gd name="T7" fmla="*/ 1 h 4"/>
                <a:gd name="T8" fmla="*/ 0 w 26"/>
                <a:gd name="T9" fmla="*/ 0 h 4"/>
                <a:gd name="T10" fmla="*/ 26 w 26"/>
                <a:gd name="T11" fmla="*/ 3 h 4"/>
                <a:gd name="T12" fmla="*/ 26 w 26"/>
                <a:gd name="T13" fmla="*/ 4 h 4"/>
                <a:gd name="T14" fmla="*/ 26 w 2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1" name="Freeform 38033"/>
            <p:cNvSpPr>
              <a:spLocks/>
            </p:cNvSpPr>
            <p:nvPr/>
          </p:nvSpPr>
          <p:spPr bwMode="auto">
            <a:xfrm>
              <a:off x="4511" y="1884"/>
              <a:ext cx="120" cy="16"/>
            </a:xfrm>
            <a:custGeom>
              <a:avLst/>
              <a:gdLst>
                <a:gd name="T0" fmla="*/ 45 w 45"/>
                <a:gd name="T1" fmla="*/ 6 h 6"/>
                <a:gd name="T2" fmla="*/ 45 w 45"/>
                <a:gd name="T3" fmla="*/ 6 h 6"/>
                <a:gd name="T4" fmla="*/ 0 w 45"/>
                <a:gd name="T5" fmla="*/ 1 h 6"/>
                <a:gd name="T6" fmla="*/ 0 w 45"/>
                <a:gd name="T7" fmla="*/ 0 h 6"/>
                <a:gd name="T8" fmla="*/ 0 w 45"/>
                <a:gd name="T9" fmla="*/ 0 h 6"/>
                <a:gd name="T10" fmla="*/ 45 w 45"/>
                <a:gd name="T11" fmla="*/ 5 h 6"/>
                <a:gd name="T12" fmla="*/ 45 w 45"/>
                <a:gd name="T13" fmla="*/ 6 h 6"/>
                <a:gd name="T14" fmla="*/ 45 w 4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6">
                  <a:moveTo>
                    <a:pt x="45" y="6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2" name="Freeform 38034"/>
            <p:cNvSpPr>
              <a:spLocks/>
            </p:cNvSpPr>
            <p:nvPr/>
          </p:nvSpPr>
          <p:spPr bwMode="auto">
            <a:xfrm>
              <a:off x="4452" y="1879"/>
              <a:ext cx="61" cy="8"/>
            </a:xfrm>
            <a:custGeom>
              <a:avLst/>
              <a:gdLst>
                <a:gd name="T0" fmla="*/ 22 w 23"/>
                <a:gd name="T1" fmla="*/ 3 h 3"/>
                <a:gd name="T2" fmla="*/ 22 w 23"/>
                <a:gd name="T3" fmla="*/ 3 h 3"/>
                <a:gd name="T4" fmla="*/ 0 w 23"/>
                <a:gd name="T5" fmla="*/ 0 h 3"/>
                <a:gd name="T6" fmla="*/ 0 w 23"/>
                <a:gd name="T7" fmla="*/ 0 h 3"/>
                <a:gd name="T8" fmla="*/ 0 w 23"/>
                <a:gd name="T9" fmla="*/ 0 h 3"/>
                <a:gd name="T10" fmla="*/ 22 w 23"/>
                <a:gd name="T11" fmla="*/ 2 h 3"/>
                <a:gd name="T12" fmla="*/ 23 w 23"/>
                <a:gd name="T13" fmla="*/ 3 h 3"/>
                <a:gd name="T14" fmla="*/ 22 w 2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3" name="Freeform 38035"/>
            <p:cNvSpPr>
              <a:spLocks/>
            </p:cNvSpPr>
            <p:nvPr/>
          </p:nvSpPr>
          <p:spPr bwMode="auto">
            <a:xfrm>
              <a:off x="4331" y="1865"/>
              <a:ext cx="121" cy="14"/>
            </a:xfrm>
            <a:custGeom>
              <a:avLst/>
              <a:gdLst>
                <a:gd name="T0" fmla="*/ 45 w 45"/>
                <a:gd name="T1" fmla="*/ 5 h 5"/>
                <a:gd name="T2" fmla="*/ 45 w 45"/>
                <a:gd name="T3" fmla="*/ 5 h 5"/>
                <a:gd name="T4" fmla="*/ 0 w 45"/>
                <a:gd name="T5" fmla="*/ 0 h 5"/>
                <a:gd name="T6" fmla="*/ 0 w 45"/>
                <a:gd name="T7" fmla="*/ 0 h 5"/>
                <a:gd name="T8" fmla="*/ 0 w 45"/>
                <a:gd name="T9" fmla="*/ 0 h 5"/>
                <a:gd name="T10" fmla="*/ 45 w 45"/>
                <a:gd name="T11" fmla="*/ 5 h 5"/>
                <a:gd name="T12" fmla="*/ 45 w 45"/>
                <a:gd name="T13" fmla="*/ 5 h 5"/>
                <a:gd name="T14" fmla="*/ 45 w 4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">
                  <a:moveTo>
                    <a:pt x="45" y="5"/>
                  </a:moveTo>
                  <a:cubicBezTo>
                    <a:pt x="45" y="5"/>
                    <a:pt x="45" y="5"/>
                    <a:pt x="4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4" name="Freeform 38036"/>
            <p:cNvSpPr>
              <a:spLocks/>
            </p:cNvSpPr>
            <p:nvPr/>
          </p:nvSpPr>
          <p:spPr bwMode="auto">
            <a:xfrm>
              <a:off x="4272" y="1863"/>
              <a:ext cx="62" cy="45"/>
            </a:xfrm>
            <a:custGeom>
              <a:avLst/>
              <a:gdLst>
                <a:gd name="T0" fmla="*/ 0 w 23"/>
                <a:gd name="T1" fmla="*/ 17 h 17"/>
                <a:gd name="T2" fmla="*/ 0 w 23"/>
                <a:gd name="T3" fmla="*/ 17 h 17"/>
                <a:gd name="T4" fmla="*/ 0 w 23"/>
                <a:gd name="T5" fmla="*/ 16 h 17"/>
                <a:gd name="T6" fmla="*/ 22 w 23"/>
                <a:gd name="T7" fmla="*/ 1 h 17"/>
                <a:gd name="T8" fmla="*/ 23 w 23"/>
                <a:gd name="T9" fmla="*/ 1 h 17"/>
                <a:gd name="T10" fmla="*/ 23 w 23"/>
                <a:gd name="T11" fmla="*/ 1 h 17"/>
                <a:gd name="T12" fmla="*/ 0 w 23"/>
                <a:gd name="T13" fmla="*/ 17 h 17"/>
                <a:gd name="T14" fmla="*/ 0 w 23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5" name="Freeform 38037"/>
            <p:cNvSpPr>
              <a:spLocks/>
            </p:cNvSpPr>
            <p:nvPr/>
          </p:nvSpPr>
          <p:spPr bwMode="auto">
            <a:xfrm>
              <a:off x="4272" y="1906"/>
              <a:ext cx="51" cy="145"/>
            </a:xfrm>
            <a:custGeom>
              <a:avLst/>
              <a:gdLst>
                <a:gd name="T0" fmla="*/ 18 w 19"/>
                <a:gd name="T1" fmla="*/ 54 h 54"/>
                <a:gd name="T2" fmla="*/ 18 w 19"/>
                <a:gd name="T3" fmla="*/ 54 h 54"/>
                <a:gd name="T4" fmla="*/ 0 w 19"/>
                <a:gd name="T5" fmla="*/ 1 h 54"/>
                <a:gd name="T6" fmla="*/ 0 w 19"/>
                <a:gd name="T7" fmla="*/ 0 h 54"/>
                <a:gd name="T8" fmla="*/ 1 w 19"/>
                <a:gd name="T9" fmla="*/ 0 h 54"/>
                <a:gd name="T10" fmla="*/ 19 w 19"/>
                <a:gd name="T11" fmla="*/ 54 h 54"/>
                <a:gd name="T12" fmla="*/ 18 w 19"/>
                <a:gd name="T13" fmla="*/ 54 h 54"/>
                <a:gd name="T14" fmla="*/ 18 w 19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4"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6" name="Freeform 38038"/>
            <p:cNvSpPr>
              <a:spLocks/>
            </p:cNvSpPr>
            <p:nvPr/>
          </p:nvSpPr>
          <p:spPr bwMode="auto">
            <a:xfrm>
              <a:off x="4321" y="1973"/>
              <a:ext cx="42" cy="78"/>
            </a:xfrm>
            <a:custGeom>
              <a:avLst/>
              <a:gdLst>
                <a:gd name="T0" fmla="*/ 0 w 16"/>
                <a:gd name="T1" fmla="*/ 29 h 29"/>
                <a:gd name="T2" fmla="*/ 0 w 16"/>
                <a:gd name="T3" fmla="*/ 29 h 29"/>
                <a:gd name="T4" fmla="*/ 0 w 16"/>
                <a:gd name="T5" fmla="*/ 29 h 29"/>
                <a:gd name="T6" fmla="*/ 16 w 16"/>
                <a:gd name="T7" fmla="*/ 0 h 29"/>
                <a:gd name="T8" fmla="*/ 16 w 16"/>
                <a:gd name="T9" fmla="*/ 0 h 29"/>
                <a:gd name="T10" fmla="*/ 16 w 16"/>
                <a:gd name="T11" fmla="*/ 0 h 29"/>
                <a:gd name="T12" fmla="*/ 0 w 16"/>
                <a:gd name="T13" fmla="*/ 29 h 29"/>
                <a:gd name="T14" fmla="*/ 0 w 1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9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7" name="Freeform 38039"/>
            <p:cNvSpPr>
              <a:spLocks/>
            </p:cNvSpPr>
            <p:nvPr/>
          </p:nvSpPr>
          <p:spPr bwMode="auto">
            <a:xfrm>
              <a:off x="4272" y="1906"/>
              <a:ext cx="91" cy="70"/>
            </a:xfrm>
            <a:custGeom>
              <a:avLst/>
              <a:gdLst>
                <a:gd name="T0" fmla="*/ 34 w 34"/>
                <a:gd name="T1" fmla="*/ 26 h 26"/>
                <a:gd name="T2" fmla="*/ 34 w 34"/>
                <a:gd name="T3" fmla="*/ 26 h 26"/>
                <a:gd name="T4" fmla="*/ 0 w 34"/>
                <a:gd name="T5" fmla="*/ 1 h 26"/>
                <a:gd name="T6" fmla="*/ 0 w 34"/>
                <a:gd name="T7" fmla="*/ 0 h 26"/>
                <a:gd name="T8" fmla="*/ 0 w 34"/>
                <a:gd name="T9" fmla="*/ 0 h 26"/>
                <a:gd name="T10" fmla="*/ 34 w 34"/>
                <a:gd name="T11" fmla="*/ 25 h 26"/>
                <a:gd name="T12" fmla="*/ 34 w 34"/>
                <a:gd name="T13" fmla="*/ 25 h 26"/>
                <a:gd name="T14" fmla="*/ 34 w 34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34" y="26"/>
                  </a:moveTo>
                  <a:cubicBezTo>
                    <a:pt x="34" y="26"/>
                    <a:pt x="34" y="26"/>
                    <a:pt x="34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8" name="Freeform 38040"/>
            <p:cNvSpPr>
              <a:spLocks/>
            </p:cNvSpPr>
            <p:nvPr/>
          </p:nvSpPr>
          <p:spPr bwMode="auto">
            <a:xfrm>
              <a:off x="4272" y="1906"/>
              <a:ext cx="121" cy="19"/>
            </a:xfrm>
            <a:custGeom>
              <a:avLst/>
              <a:gdLst>
                <a:gd name="T0" fmla="*/ 45 w 45"/>
                <a:gd name="T1" fmla="*/ 7 h 7"/>
                <a:gd name="T2" fmla="*/ 45 w 45"/>
                <a:gd name="T3" fmla="*/ 7 h 7"/>
                <a:gd name="T4" fmla="*/ 0 w 45"/>
                <a:gd name="T5" fmla="*/ 1 h 7"/>
                <a:gd name="T6" fmla="*/ 0 w 45"/>
                <a:gd name="T7" fmla="*/ 0 h 7"/>
                <a:gd name="T8" fmla="*/ 0 w 45"/>
                <a:gd name="T9" fmla="*/ 0 h 7"/>
                <a:gd name="T10" fmla="*/ 45 w 45"/>
                <a:gd name="T11" fmla="*/ 6 h 7"/>
                <a:gd name="T12" fmla="*/ 45 w 45"/>
                <a:gd name="T13" fmla="*/ 6 h 7"/>
                <a:gd name="T14" fmla="*/ 45 w 4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">
                  <a:moveTo>
                    <a:pt x="45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7"/>
                    <a:pt x="45" y="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9" name="Freeform 38041"/>
            <p:cNvSpPr>
              <a:spLocks/>
            </p:cNvSpPr>
            <p:nvPr/>
          </p:nvSpPr>
          <p:spPr bwMode="auto">
            <a:xfrm>
              <a:off x="4393" y="1922"/>
              <a:ext cx="62" cy="8"/>
            </a:xfrm>
            <a:custGeom>
              <a:avLst/>
              <a:gdLst>
                <a:gd name="T0" fmla="*/ 23 w 23"/>
                <a:gd name="T1" fmla="*/ 3 h 3"/>
                <a:gd name="T2" fmla="*/ 23 w 23"/>
                <a:gd name="T3" fmla="*/ 3 h 3"/>
                <a:gd name="T4" fmla="*/ 0 w 23"/>
                <a:gd name="T5" fmla="*/ 1 h 3"/>
                <a:gd name="T6" fmla="*/ 0 w 23"/>
                <a:gd name="T7" fmla="*/ 0 h 3"/>
                <a:gd name="T8" fmla="*/ 0 w 23"/>
                <a:gd name="T9" fmla="*/ 0 h 3"/>
                <a:gd name="T10" fmla="*/ 23 w 23"/>
                <a:gd name="T11" fmla="*/ 3 h 3"/>
                <a:gd name="T12" fmla="*/ 23 w 23"/>
                <a:gd name="T13" fmla="*/ 3 h 3"/>
                <a:gd name="T14" fmla="*/ 23 w 2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">
                  <a:moveTo>
                    <a:pt x="23" y="3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0" name="Freeform 38042"/>
            <p:cNvSpPr>
              <a:spLocks/>
            </p:cNvSpPr>
            <p:nvPr/>
          </p:nvSpPr>
          <p:spPr bwMode="auto">
            <a:xfrm>
              <a:off x="4455" y="1930"/>
              <a:ext cx="123" cy="16"/>
            </a:xfrm>
            <a:custGeom>
              <a:avLst/>
              <a:gdLst>
                <a:gd name="T0" fmla="*/ 46 w 46"/>
                <a:gd name="T1" fmla="*/ 6 h 6"/>
                <a:gd name="T2" fmla="*/ 46 w 46"/>
                <a:gd name="T3" fmla="*/ 6 h 6"/>
                <a:gd name="T4" fmla="*/ 0 w 46"/>
                <a:gd name="T5" fmla="*/ 0 h 6"/>
                <a:gd name="T6" fmla="*/ 0 w 46"/>
                <a:gd name="T7" fmla="*/ 0 h 6"/>
                <a:gd name="T8" fmla="*/ 0 w 46"/>
                <a:gd name="T9" fmla="*/ 0 h 6"/>
                <a:gd name="T10" fmla="*/ 46 w 46"/>
                <a:gd name="T11" fmla="*/ 6 h 6"/>
                <a:gd name="T12" fmla="*/ 46 w 46"/>
                <a:gd name="T13" fmla="*/ 6 h 6"/>
                <a:gd name="T14" fmla="*/ 46 w 4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6"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1" name="Freeform 38043"/>
            <p:cNvSpPr>
              <a:spLocks/>
            </p:cNvSpPr>
            <p:nvPr/>
          </p:nvSpPr>
          <p:spPr bwMode="auto">
            <a:xfrm>
              <a:off x="4578" y="1946"/>
              <a:ext cx="75" cy="11"/>
            </a:xfrm>
            <a:custGeom>
              <a:avLst/>
              <a:gdLst>
                <a:gd name="T0" fmla="*/ 28 w 28"/>
                <a:gd name="T1" fmla="*/ 4 h 4"/>
                <a:gd name="T2" fmla="*/ 28 w 28"/>
                <a:gd name="T3" fmla="*/ 4 h 4"/>
                <a:gd name="T4" fmla="*/ 0 w 28"/>
                <a:gd name="T5" fmla="*/ 0 h 4"/>
                <a:gd name="T6" fmla="*/ 0 w 28"/>
                <a:gd name="T7" fmla="*/ 0 h 4"/>
                <a:gd name="T8" fmla="*/ 0 w 28"/>
                <a:gd name="T9" fmla="*/ 0 h 4"/>
                <a:gd name="T10" fmla="*/ 28 w 28"/>
                <a:gd name="T11" fmla="*/ 3 h 4"/>
                <a:gd name="T12" fmla="*/ 28 w 28"/>
                <a:gd name="T13" fmla="*/ 4 h 4"/>
                <a:gd name="T14" fmla="*/ 28 w 28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"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2" name="Freeform 38044"/>
            <p:cNvSpPr>
              <a:spLocks/>
            </p:cNvSpPr>
            <p:nvPr/>
          </p:nvSpPr>
          <p:spPr bwMode="auto">
            <a:xfrm>
              <a:off x="4331" y="1863"/>
              <a:ext cx="94" cy="67"/>
            </a:xfrm>
            <a:custGeom>
              <a:avLst/>
              <a:gdLst>
                <a:gd name="T0" fmla="*/ 35 w 35"/>
                <a:gd name="T1" fmla="*/ 25 h 25"/>
                <a:gd name="T2" fmla="*/ 34 w 35"/>
                <a:gd name="T3" fmla="*/ 25 h 25"/>
                <a:gd name="T4" fmla="*/ 0 w 35"/>
                <a:gd name="T5" fmla="*/ 1 h 25"/>
                <a:gd name="T6" fmla="*/ 0 w 35"/>
                <a:gd name="T7" fmla="*/ 1 h 25"/>
                <a:gd name="T8" fmla="*/ 1 w 35"/>
                <a:gd name="T9" fmla="*/ 1 h 25"/>
                <a:gd name="T10" fmla="*/ 35 w 35"/>
                <a:gd name="T11" fmla="*/ 24 h 25"/>
                <a:gd name="T12" fmla="*/ 35 w 35"/>
                <a:gd name="T13" fmla="*/ 25 h 25"/>
                <a:gd name="T14" fmla="*/ 35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35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3" name="Freeform 38045"/>
            <p:cNvSpPr>
              <a:spLocks/>
            </p:cNvSpPr>
            <p:nvPr/>
          </p:nvSpPr>
          <p:spPr bwMode="auto">
            <a:xfrm>
              <a:off x="4422" y="1927"/>
              <a:ext cx="83" cy="59"/>
            </a:xfrm>
            <a:custGeom>
              <a:avLst/>
              <a:gdLst>
                <a:gd name="T0" fmla="*/ 31 w 31"/>
                <a:gd name="T1" fmla="*/ 22 h 22"/>
                <a:gd name="T2" fmla="*/ 30 w 31"/>
                <a:gd name="T3" fmla="*/ 22 h 22"/>
                <a:gd name="T4" fmla="*/ 0 w 31"/>
                <a:gd name="T5" fmla="*/ 1 h 22"/>
                <a:gd name="T6" fmla="*/ 0 w 31"/>
                <a:gd name="T7" fmla="*/ 1 h 22"/>
                <a:gd name="T8" fmla="*/ 1 w 31"/>
                <a:gd name="T9" fmla="*/ 0 h 22"/>
                <a:gd name="T10" fmla="*/ 31 w 31"/>
                <a:gd name="T11" fmla="*/ 22 h 22"/>
                <a:gd name="T12" fmla="*/ 31 w 31"/>
                <a:gd name="T13" fmla="*/ 22 h 22"/>
                <a:gd name="T14" fmla="*/ 31 w 31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2">
                  <a:moveTo>
                    <a:pt x="31" y="22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4" name="Freeform 38046"/>
            <p:cNvSpPr>
              <a:spLocks/>
            </p:cNvSpPr>
            <p:nvPr/>
          </p:nvSpPr>
          <p:spPr bwMode="auto">
            <a:xfrm>
              <a:off x="4503" y="1884"/>
              <a:ext cx="10" cy="102"/>
            </a:xfrm>
            <a:custGeom>
              <a:avLst/>
              <a:gdLst>
                <a:gd name="T0" fmla="*/ 1 w 4"/>
                <a:gd name="T1" fmla="*/ 38 h 38"/>
                <a:gd name="T2" fmla="*/ 1 w 4"/>
                <a:gd name="T3" fmla="*/ 38 h 38"/>
                <a:gd name="T4" fmla="*/ 0 w 4"/>
                <a:gd name="T5" fmla="*/ 38 h 38"/>
                <a:gd name="T6" fmla="*/ 3 w 4"/>
                <a:gd name="T7" fmla="*/ 0 h 38"/>
                <a:gd name="T8" fmla="*/ 3 w 4"/>
                <a:gd name="T9" fmla="*/ 0 h 38"/>
                <a:gd name="T10" fmla="*/ 4 w 4"/>
                <a:gd name="T11" fmla="*/ 1 h 38"/>
                <a:gd name="T12" fmla="*/ 1 w 4"/>
                <a:gd name="T13" fmla="*/ 38 h 38"/>
                <a:gd name="T14" fmla="*/ 1 w 4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8"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5" name="Freeform 38047"/>
            <p:cNvSpPr>
              <a:spLocks/>
            </p:cNvSpPr>
            <p:nvPr/>
          </p:nvSpPr>
          <p:spPr bwMode="auto">
            <a:xfrm>
              <a:off x="4503" y="1984"/>
              <a:ext cx="59" cy="43"/>
            </a:xfrm>
            <a:custGeom>
              <a:avLst/>
              <a:gdLst>
                <a:gd name="T0" fmla="*/ 21 w 22"/>
                <a:gd name="T1" fmla="*/ 16 h 16"/>
                <a:gd name="T2" fmla="*/ 21 w 22"/>
                <a:gd name="T3" fmla="*/ 15 h 16"/>
                <a:gd name="T4" fmla="*/ 0 w 22"/>
                <a:gd name="T5" fmla="*/ 1 h 16"/>
                <a:gd name="T6" fmla="*/ 0 w 22"/>
                <a:gd name="T7" fmla="*/ 1 h 16"/>
                <a:gd name="T8" fmla="*/ 1 w 22"/>
                <a:gd name="T9" fmla="*/ 1 h 16"/>
                <a:gd name="T10" fmla="*/ 21 w 22"/>
                <a:gd name="T11" fmla="*/ 15 h 16"/>
                <a:gd name="T12" fmla="*/ 21 w 22"/>
                <a:gd name="T13" fmla="*/ 15 h 16"/>
                <a:gd name="T14" fmla="*/ 21 w 2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21" y="16"/>
                  </a:moveTo>
                  <a:cubicBezTo>
                    <a:pt x="21" y="16"/>
                    <a:pt x="21" y="16"/>
                    <a:pt x="21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6" name="Freeform 38048"/>
            <p:cNvSpPr>
              <a:spLocks/>
            </p:cNvSpPr>
            <p:nvPr/>
          </p:nvSpPr>
          <p:spPr bwMode="auto">
            <a:xfrm>
              <a:off x="4500" y="2016"/>
              <a:ext cx="59" cy="11"/>
            </a:xfrm>
            <a:custGeom>
              <a:avLst/>
              <a:gdLst>
                <a:gd name="T0" fmla="*/ 22 w 22"/>
                <a:gd name="T1" fmla="*/ 4 h 4"/>
                <a:gd name="T2" fmla="*/ 22 w 22"/>
                <a:gd name="T3" fmla="*/ 4 h 4"/>
                <a:gd name="T4" fmla="*/ 1 w 22"/>
                <a:gd name="T5" fmla="*/ 1 h 4"/>
                <a:gd name="T6" fmla="*/ 1 w 22"/>
                <a:gd name="T7" fmla="*/ 0 h 4"/>
                <a:gd name="T8" fmla="*/ 1 w 22"/>
                <a:gd name="T9" fmla="*/ 0 h 4"/>
                <a:gd name="T10" fmla="*/ 22 w 22"/>
                <a:gd name="T11" fmla="*/ 3 h 4"/>
                <a:gd name="T12" fmla="*/ 22 w 22"/>
                <a:gd name="T13" fmla="*/ 3 h 4"/>
                <a:gd name="T14" fmla="*/ 22 w 2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7" name="Freeform 38049"/>
            <p:cNvSpPr>
              <a:spLocks/>
            </p:cNvSpPr>
            <p:nvPr/>
          </p:nvSpPr>
          <p:spPr bwMode="auto">
            <a:xfrm>
              <a:off x="4457" y="2016"/>
              <a:ext cx="46" cy="40"/>
            </a:xfrm>
            <a:custGeom>
              <a:avLst/>
              <a:gdLst>
                <a:gd name="T0" fmla="*/ 1 w 17"/>
                <a:gd name="T1" fmla="*/ 15 h 15"/>
                <a:gd name="T2" fmla="*/ 1 w 17"/>
                <a:gd name="T3" fmla="*/ 15 h 15"/>
                <a:gd name="T4" fmla="*/ 1 w 17"/>
                <a:gd name="T5" fmla="*/ 14 h 15"/>
                <a:gd name="T6" fmla="*/ 17 w 17"/>
                <a:gd name="T7" fmla="*/ 0 h 15"/>
                <a:gd name="T8" fmla="*/ 17 w 17"/>
                <a:gd name="T9" fmla="*/ 0 h 15"/>
                <a:gd name="T10" fmla="*/ 17 w 17"/>
                <a:gd name="T11" fmla="*/ 0 h 15"/>
                <a:gd name="T12" fmla="*/ 1 w 17"/>
                <a:gd name="T13" fmla="*/ 15 h 15"/>
                <a:gd name="T14" fmla="*/ 1 w 1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1" y="1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8" name="Freeform 38050"/>
            <p:cNvSpPr>
              <a:spLocks/>
            </p:cNvSpPr>
            <p:nvPr/>
          </p:nvSpPr>
          <p:spPr bwMode="auto">
            <a:xfrm>
              <a:off x="4446" y="2035"/>
              <a:ext cx="59" cy="43"/>
            </a:xfrm>
            <a:custGeom>
              <a:avLst/>
              <a:gdLst>
                <a:gd name="T0" fmla="*/ 22 w 22"/>
                <a:gd name="T1" fmla="*/ 16 h 16"/>
                <a:gd name="T2" fmla="*/ 22 w 22"/>
                <a:gd name="T3" fmla="*/ 16 h 16"/>
                <a:gd name="T4" fmla="*/ 0 w 22"/>
                <a:gd name="T5" fmla="*/ 0 h 16"/>
                <a:gd name="T6" fmla="*/ 0 w 22"/>
                <a:gd name="T7" fmla="*/ 0 h 16"/>
                <a:gd name="T8" fmla="*/ 0 w 22"/>
                <a:gd name="T9" fmla="*/ 0 h 16"/>
                <a:gd name="T10" fmla="*/ 22 w 22"/>
                <a:gd name="T11" fmla="*/ 16 h 16"/>
                <a:gd name="T12" fmla="*/ 22 w 22"/>
                <a:gd name="T13" fmla="*/ 16 h 16"/>
                <a:gd name="T14" fmla="*/ 22 w 2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9" name="Freeform 38051"/>
            <p:cNvSpPr>
              <a:spLocks/>
            </p:cNvSpPr>
            <p:nvPr/>
          </p:nvSpPr>
          <p:spPr bwMode="auto">
            <a:xfrm>
              <a:off x="4444" y="2067"/>
              <a:ext cx="61" cy="11"/>
            </a:xfrm>
            <a:custGeom>
              <a:avLst/>
              <a:gdLst>
                <a:gd name="T0" fmla="*/ 23 w 23"/>
                <a:gd name="T1" fmla="*/ 4 h 4"/>
                <a:gd name="T2" fmla="*/ 23 w 23"/>
                <a:gd name="T3" fmla="*/ 4 h 4"/>
                <a:gd name="T4" fmla="*/ 0 w 23"/>
                <a:gd name="T5" fmla="*/ 1 h 4"/>
                <a:gd name="T6" fmla="*/ 0 w 23"/>
                <a:gd name="T7" fmla="*/ 1 h 4"/>
                <a:gd name="T8" fmla="*/ 0 w 23"/>
                <a:gd name="T9" fmla="*/ 0 h 4"/>
                <a:gd name="T10" fmla="*/ 23 w 23"/>
                <a:gd name="T11" fmla="*/ 4 h 4"/>
                <a:gd name="T12" fmla="*/ 23 w 23"/>
                <a:gd name="T13" fmla="*/ 4 h 4"/>
                <a:gd name="T14" fmla="*/ 23 w 2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"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0" name="Freeform 38052"/>
            <p:cNvSpPr>
              <a:spLocks/>
            </p:cNvSpPr>
            <p:nvPr/>
          </p:nvSpPr>
          <p:spPr bwMode="auto">
            <a:xfrm>
              <a:off x="4444" y="2035"/>
              <a:ext cx="2" cy="35"/>
            </a:xfrm>
            <a:custGeom>
              <a:avLst/>
              <a:gdLst>
                <a:gd name="T0" fmla="*/ 0 w 1"/>
                <a:gd name="T1" fmla="*/ 13 h 13"/>
                <a:gd name="T2" fmla="*/ 0 w 1"/>
                <a:gd name="T3" fmla="*/ 13 h 13"/>
                <a:gd name="T4" fmla="*/ 0 w 1"/>
                <a:gd name="T5" fmla="*/ 13 h 13"/>
                <a:gd name="T6" fmla="*/ 1 w 1"/>
                <a:gd name="T7" fmla="*/ 0 h 13"/>
                <a:gd name="T8" fmla="*/ 1 w 1"/>
                <a:gd name="T9" fmla="*/ 0 h 13"/>
                <a:gd name="T10" fmla="*/ 1 w 1"/>
                <a:gd name="T11" fmla="*/ 0 h 13"/>
                <a:gd name="T12" fmla="*/ 1 w 1"/>
                <a:gd name="T13" fmla="*/ 13 h 13"/>
                <a:gd name="T14" fmla="*/ 0 w 1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3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1" name="Freeform 38053"/>
            <p:cNvSpPr>
              <a:spLocks/>
            </p:cNvSpPr>
            <p:nvPr/>
          </p:nvSpPr>
          <p:spPr bwMode="auto">
            <a:xfrm>
              <a:off x="4363" y="1973"/>
              <a:ext cx="83" cy="62"/>
            </a:xfrm>
            <a:custGeom>
              <a:avLst/>
              <a:gdLst>
                <a:gd name="T0" fmla="*/ 31 w 31"/>
                <a:gd name="T1" fmla="*/ 23 h 23"/>
                <a:gd name="T2" fmla="*/ 31 w 31"/>
                <a:gd name="T3" fmla="*/ 23 h 23"/>
                <a:gd name="T4" fmla="*/ 0 w 31"/>
                <a:gd name="T5" fmla="*/ 1 h 23"/>
                <a:gd name="T6" fmla="*/ 0 w 31"/>
                <a:gd name="T7" fmla="*/ 0 h 23"/>
                <a:gd name="T8" fmla="*/ 0 w 31"/>
                <a:gd name="T9" fmla="*/ 0 h 23"/>
                <a:gd name="T10" fmla="*/ 31 w 31"/>
                <a:gd name="T11" fmla="*/ 23 h 23"/>
                <a:gd name="T12" fmla="*/ 31 w 31"/>
                <a:gd name="T13" fmla="*/ 23 h 23"/>
                <a:gd name="T14" fmla="*/ 31 w 31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3"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2" name="Freeform 38054"/>
            <p:cNvSpPr>
              <a:spLocks/>
            </p:cNvSpPr>
            <p:nvPr/>
          </p:nvSpPr>
          <p:spPr bwMode="auto">
            <a:xfrm>
              <a:off x="4363" y="1922"/>
              <a:ext cx="30" cy="54"/>
            </a:xfrm>
            <a:custGeom>
              <a:avLst/>
              <a:gdLst>
                <a:gd name="T0" fmla="*/ 0 w 11"/>
                <a:gd name="T1" fmla="*/ 20 h 20"/>
                <a:gd name="T2" fmla="*/ 0 w 11"/>
                <a:gd name="T3" fmla="*/ 20 h 20"/>
                <a:gd name="T4" fmla="*/ 0 w 11"/>
                <a:gd name="T5" fmla="*/ 19 h 20"/>
                <a:gd name="T6" fmla="*/ 11 w 11"/>
                <a:gd name="T7" fmla="*/ 0 h 20"/>
                <a:gd name="T8" fmla="*/ 11 w 11"/>
                <a:gd name="T9" fmla="*/ 0 h 20"/>
                <a:gd name="T10" fmla="*/ 11 w 11"/>
                <a:gd name="T11" fmla="*/ 0 h 20"/>
                <a:gd name="T12" fmla="*/ 0 w 11"/>
                <a:gd name="T13" fmla="*/ 19 h 20"/>
                <a:gd name="T14" fmla="*/ 0 w 1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3" name="Freeform 38055"/>
            <p:cNvSpPr>
              <a:spLocks/>
            </p:cNvSpPr>
            <p:nvPr/>
          </p:nvSpPr>
          <p:spPr bwMode="auto">
            <a:xfrm>
              <a:off x="4382" y="1879"/>
              <a:ext cx="70" cy="121"/>
            </a:xfrm>
            <a:custGeom>
              <a:avLst/>
              <a:gdLst>
                <a:gd name="T0" fmla="*/ 1 w 26"/>
                <a:gd name="T1" fmla="*/ 45 h 45"/>
                <a:gd name="T2" fmla="*/ 0 w 26"/>
                <a:gd name="T3" fmla="*/ 45 h 45"/>
                <a:gd name="T4" fmla="*/ 0 w 26"/>
                <a:gd name="T5" fmla="*/ 45 h 45"/>
                <a:gd name="T6" fmla="*/ 26 w 26"/>
                <a:gd name="T7" fmla="*/ 0 h 45"/>
                <a:gd name="T8" fmla="*/ 26 w 26"/>
                <a:gd name="T9" fmla="*/ 0 h 45"/>
                <a:gd name="T10" fmla="*/ 26 w 26"/>
                <a:gd name="T11" fmla="*/ 0 h 45"/>
                <a:gd name="T12" fmla="*/ 1 w 26"/>
                <a:gd name="T13" fmla="*/ 45 h 45"/>
                <a:gd name="T14" fmla="*/ 1 w 26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5">
                  <a:moveTo>
                    <a:pt x="1" y="45"/>
                  </a:moveTo>
                  <a:cubicBezTo>
                    <a:pt x="1" y="45"/>
                    <a:pt x="1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4" name="Freeform 38056"/>
            <p:cNvSpPr>
              <a:spLocks/>
            </p:cNvSpPr>
            <p:nvPr/>
          </p:nvSpPr>
          <p:spPr bwMode="auto">
            <a:xfrm>
              <a:off x="4331" y="1992"/>
              <a:ext cx="54" cy="8"/>
            </a:xfrm>
            <a:custGeom>
              <a:avLst/>
              <a:gdLst>
                <a:gd name="T0" fmla="*/ 20 w 20"/>
                <a:gd name="T1" fmla="*/ 3 h 3"/>
                <a:gd name="T2" fmla="*/ 20 w 20"/>
                <a:gd name="T3" fmla="*/ 3 h 3"/>
                <a:gd name="T4" fmla="*/ 0 w 20"/>
                <a:gd name="T5" fmla="*/ 1 h 3"/>
                <a:gd name="T6" fmla="*/ 0 w 20"/>
                <a:gd name="T7" fmla="*/ 0 h 3"/>
                <a:gd name="T8" fmla="*/ 0 w 20"/>
                <a:gd name="T9" fmla="*/ 0 h 3"/>
                <a:gd name="T10" fmla="*/ 20 w 20"/>
                <a:gd name="T11" fmla="*/ 3 h 3"/>
                <a:gd name="T12" fmla="*/ 20 w 20"/>
                <a:gd name="T13" fmla="*/ 3 h 3"/>
                <a:gd name="T14" fmla="*/ 20 w 20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5" name="Freeform 38057"/>
            <p:cNvSpPr>
              <a:spLocks/>
            </p:cNvSpPr>
            <p:nvPr/>
          </p:nvSpPr>
          <p:spPr bwMode="auto">
            <a:xfrm>
              <a:off x="4331" y="1992"/>
              <a:ext cx="129" cy="64"/>
            </a:xfrm>
            <a:custGeom>
              <a:avLst/>
              <a:gdLst>
                <a:gd name="T0" fmla="*/ 48 w 48"/>
                <a:gd name="T1" fmla="*/ 24 h 24"/>
                <a:gd name="T2" fmla="*/ 48 w 48"/>
                <a:gd name="T3" fmla="*/ 24 h 24"/>
                <a:gd name="T4" fmla="*/ 0 w 48"/>
                <a:gd name="T5" fmla="*/ 1 h 24"/>
                <a:gd name="T6" fmla="*/ 0 w 48"/>
                <a:gd name="T7" fmla="*/ 0 h 24"/>
                <a:gd name="T8" fmla="*/ 0 w 48"/>
                <a:gd name="T9" fmla="*/ 0 h 24"/>
                <a:gd name="T10" fmla="*/ 48 w 48"/>
                <a:gd name="T11" fmla="*/ 23 h 24"/>
                <a:gd name="T12" fmla="*/ 48 w 48"/>
                <a:gd name="T13" fmla="*/ 24 h 24"/>
                <a:gd name="T14" fmla="*/ 48 w 48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4"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6" name="Freeform 38058"/>
            <p:cNvSpPr>
              <a:spLocks/>
            </p:cNvSpPr>
            <p:nvPr/>
          </p:nvSpPr>
          <p:spPr bwMode="auto">
            <a:xfrm>
              <a:off x="4321" y="2011"/>
              <a:ext cx="51" cy="40"/>
            </a:xfrm>
            <a:custGeom>
              <a:avLst/>
              <a:gdLst>
                <a:gd name="T0" fmla="*/ 0 w 19"/>
                <a:gd name="T1" fmla="*/ 15 h 15"/>
                <a:gd name="T2" fmla="*/ 0 w 19"/>
                <a:gd name="T3" fmla="*/ 15 h 15"/>
                <a:gd name="T4" fmla="*/ 0 w 19"/>
                <a:gd name="T5" fmla="*/ 14 h 15"/>
                <a:gd name="T6" fmla="*/ 18 w 19"/>
                <a:gd name="T7" fmla="*/ 0 h 15"/>
                <a:gd name="T8" fmla="*/ 18 w 19"/>
                <a:gd name="T9" fmla="*/ 0 h 15"/>
                <a:gd name="T10" fmla="*/ 18 w 19"/>
                <a:gd name="T11" fmla="*/ 1 h 15"/>
                <a:gd name="T12" fmla="*/ 0 w 19"/>
                <a:gd name="T13" fmla="*/ 15 h 15"/>
                <a:gd name="T14" fmla="*/ 0 w 19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7" name="Freeform 38059"/>
            <p:cNvSpPr>
              <a:spLocks/>
            </p:cNvSpPr>
            <p:nvPr/>
          </p:nvSpPr>
          <p:spPr bwMode="auto">
            <a:xfrm>
              <a:off x="4382" y="2000"/>
              <a:ext cx="121" cy="19"/>
            </a:xfrm>
            <a:custGeom>
              <a:avLst/>
              <a:gdLst>
                <a:gd name="T0" fmla="*/ 45 w 45"/>
                <a:gd name="T1" fmla="*/ 7 h 7"/>
                <a:gd name="T2" fmla="*/ 45 w 45"/>
                <a:gd name="T3" fmla="*/ 7 h 7"/>
                <a:gd name="T4" fmla="*/ 1 w 45"/>
                <a:gd name="T5" fmla="*/ 0 h 7"/>
                <a:gd name="T6" fmla="*/ 0 w 45"/>
                <a:gd name="T7" fmla="*/ 0 h 7"/>
                <a:gd name="T8" fmla="*/ 1 w 45"/>
                <a:gd name="T9" fmla="*/ 0 h 7"/>
                <a:gd name="T10" fmla="*/ 45 w 45"/>
                <a:gd name="T11" fmla="*/ 6 h 7"/>
                <a:gd name="T12" fmla="*/ 45 w 45"/>
                <a:gd name="T13" fmla="*/ 6 h 7"/>
                <a:gd name="T14" fmla="*/ 45 w 4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">
                  <a:moveTo>
                    <a:pt x="45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7"/>
                    <a:pt x="45" y="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8" name="Freeform 38060"/>
            <p:cNvSpPr>
              <a:spLocks/>
            </p:cNvSpPr>
            <p:nvPr/>
          </p:nvSpPr>
          <p:spPr bwMode="auto">
            <a:xfrm>
              <a:off x="4500" y="1946"/>
              <a:ext cx="78" cy="73"/>
            </a:xfrm>
            <a:custGeom>
              <a:avLst/>
              <a:gdLst>
                <a:gd name="T0" fmla="*/ 1 w 29"/>
                <a:gd name="T1" fmla="*/ 27 h 27"/>
                <a:gd name="T2" fmla="*/ 1 w 29"/>
                <a:gd name="T3" fmla="*/ 26 h 27"/>
                <a:gd name="T4" fmla="*/ 1 w 29"/>
                <a:gd name="T5" fmla="*/ 26 h 27"/>
                <a:gd name="T6" fmla="*/ 29 w 29"/>
                <a:gd name="T7" fmla="*/ 0 h 27"/>
                <a:gd name="T8" fmla="*/ 29 w 29"/>
                <a:gd name="T9" fmla="*/ 0 h 27"/>
                <a:gd name="T10" fmla="*/ 29 w 29"/>
                <a:gd name="T11" fmla="*/ 0 h 27"/>
                <a:gd name="T12" fmla="*/ 1 w 29"/>
                <a:gd name="T13" fmla="*/ 26 h 27"/>
                <a:gd name="T14" fmla="*/ 1 w 2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1" y="27"/>
                  </a:moveTo>
                  <a:cubicBezTo>
                    <a:pt x="1" y="27"/>
                    <a:pt x="1" y="27"/>
                    <a:pt x="1" y="26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9" name="Freeform 38061"/>
            <p:cNvSpPr>
              <a:spLocks/>
            </p:cNvSpPr>
            <p:nvPr/>
          </p:nvSpPr>
          <p:spPr bwMode="auto">
            <a:xfrm>
              <a:off x="4583" y="1906"/>
              <a:ext cx="118" cy="51"/>
            </a:xfrm>
            <a:custGeom>
              <a:avLst/>
              <a:gdLst>
                <a:gd name="T0" fmla="*/ 0 w 44"/>
                <a:gd name="T1" fmla="*/ 19 h 19"/>
                <a:gd name="T2" fmla="*/ 0 w 44"/>
                <a:gd name="T3" fmla="*/ 18 h 19"/>
                <a:gd name="T4" fmla="*/ 0 w 44"/>
                <a:gd name="T5" fmla="*/ 18 h 19"/>
                <a:gd name="T6" fmla="*/ 44 w 44"/>
                <a:gd name="T7" fmla="*/ 1 h 19"/>
                <a:gd name="T8" fmla="*/ 44 w 44"/>
                <a:gd name="T9" fmla="*/ 1 h 19"/>
                <a:gd name="T10" fmla="*/ 44 w 44"/>
                <a:gd name="T11" fmla="*/ 1 h 19"/>
                <a:gd name="T12" fmla="*/ 0 w 44"/>
                <a:gd name="T13" fmla="*/ 19 h 19"/>
                <a:gd name="T14" fmla="*/ 0 w 44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9">
                  <a:moveTo>
                    <a:pt x="0" y="19"/>
                  </a:moveTo>
                  <a:cubicBezTo>
                    <a:pt x="0" y="19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0" name="Freeform 38062"/>
            <p:cNvSpPr>
              <a:spLocks/>
            </p:cNvSpPr>
            <p:nvPr/>
          </p:nvSpPr>
          <p:spPr bwMode="auto">
            <a:xfrm>
              <a:off x="4457" y="1954"/>
              <a:ext cx="126" cy="102"/>
            </a:xfrm>
            <a:custGeom>
              <a:avLst/>
              <a:gdLst>
                <a:gd name="T0" fmla="*/ 1 w 47"/>
                <a:gd name="T1" fmla="*/ 38 h 38"/>
                <a:gd name="T2" fmla="*/ 1 w 47"/>
                <a:gd name="T3" fmla="*/ 38 h 38"/>
                <a:gd name="T4" fmla="*/ 1 w 47"/>
                <a:gd name="T5" fmla="*/ 37 h 38"/>
                <a:gd name="T6" fmla="*/ 47 w 47"/>
                <a:gd name="T7" fmla="*/ 0 h 38"/>
                <a:gd name="T8" fmla="*/ 47 w 47"/>
                <a:gd name="T9" fmla="*/ 0 h 38"/>
                <a:gd name="T10" fmla="*/ 47 w 47"/>
                <a:gd name="T11" fmla="*/ 0 h 38"/>
                <a:gd name="T12" fmla="*/ 1 w 47"/>
                <a:gd name="T13" fmla="*/ 38 h 38"/>
                <a:gd name="T14" fmla="*/ 1 w 47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8"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1" name="Freeform 38063"/>
            <p:cNvSpPr>
              <a:spLocks/>
            </p:cNvSpPr>
            <p:nvPr/>
          </p:nvSpPr>
          <p:spPr bwMode="auto">
            <a:xfrm>
              <a:off x="4417" y="1903"/>
              <a:ext cx="43" cy="153"/>
            </a:xfrm>
            <a:custGeom>
              <a:avLst/>
              <a:gdLst>
                <a:gd name="T0" fmla="*/ 16 w 16"/>
                <a:gd name="T1" fmla="*/ 57 h 57"/>
                <a:gd name="T2" fmla="*/ 15 w 16"/>
                <a:gd name="T3" fmla="*/ 57 h 57"/>
                <a:gd name="T4" fmla="*/ 0 w 16"/>
                <a:gd name="T5" fmla="*/ 0 h 57"/>
                <a:gd name="T6" fmla="*/ 0 w 16"/>
                <a:gd name="T7" fmla="*/ 0 h 57"/>
                <a:gd name="T8" fmla="*/ 0 w 16"/>
                <a:gd name="T9" fmla="*/ 0 h 57"/>
                <a:gd name="T10" fmla="*/ 16 w 16"/>
                <a:gd name="T11" fmla="*/ 57 h 57"/>
                <a:gd name="T12" fmla="*/ 16 w 16"/>
                <a:gd name="T13" fmla="*/ 57 h 57"/>
                <a:gd name="T14" fmla="*/ 16 w 16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7">
                  <a:moveTo>
                    <a:pt x="16" y="57"/>
                  </a:moveTo>
                  <a:cubicBezTo>
                    <a:pt x="16" y="57"/>
                    <a:pt x="16" y="57"/>
                    <a:pt x="15" y="5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2" name="Freeform 38064"/>
            <p:cNvSpPr>
              <a:spLocks/>
            </p:cNvSpPr>
            <p:nvPr/>
          </p:nvSpPr>
          <p:spPr bwMode="auto">
            <a:xfrm>
              <a:off x="4446" y="1930"/>
              <a:ext cx="9" cy="105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39 h 39"/>
                <a:gd name="T4" fmla="*/ 0 w 3"/>
                <a:gd name="T5" fmla="*/ 39 h 39"/>
                <a:gd name="T6" fmla="*/ 3 w 3"/>
                <a:gd name="T7" fmla="*/ 0 h 39"/>
                <a:gd name="T8" fmla="*/ 3 w 3"/>
                <a:gd name="T9" fmla="*/ 0 h 39"/>
                <a:gd name="T10" fmla="*/ 3 w 3"/>
                <a:gd name="T11" fmla="*/ 0 h 39"/>
                <a:gd name="T12" fmla="*/ 0 w 3"/>
                <a:gd name="T13" fmla="*/ 39 h 39"/>
                <a:gd name="T14" fmla="*/ 0 w 3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3" name="Freeform 38065"/>
            <p:cNvSpPr>
              <a:spLocks/>
            </p:cNvSpPr>
            <p:nvPr/>
          </p:nvSpPr>
          <p:spPr bwMode="auto">
            <a:xfrm>
              <a:off x="4331" y="1973"/>
              <a:ext cx="32" cy="22"/>
            </a:xfrm>
            <a:custGeom>
              <a:avLst/>
              <a:gdLst>
                <a:gd name="T0" fmla="*/ 0 w 12"/>
                <a:gd name="T1" fmla="*/ 8 h 8"/>
                <a:gd name="T2" fmla="*/ 0 w 12"/>
                <a:gd name="T3" fmla="*/ 7 h 8"/>
                <a:gd name="T4" fmla="*/ 0 w 12"/>
                <a:gd name="T5" fmla="*/ 7 h 8"/>
                <a:gd name="T6" fmla="*/ 12 w 12"/>
                <a:gd name="T7" fmla="*/ 0 h 8"/>
                <a:gd name="T8" fmla="*/ 12 w 12"/>
                <a:gd name="T9" fmla="*/ 0 h 8"/>
                <a:gd name="T10" fmla="*/ 12 w 12"/>
                <a:gd name="T11" fmla="*/ 1 h 8"/>
                <a:gd name="T12" fmla="*/ 0 w 12"/>
                <a:gd name="T13" fmla="*/ 8 h 8"/>
                <a:gd name="T14" fmla="*/ 0 w 1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4" name="Freeform 38066"/>
            <p:cNvSpPr>
              <a:spLocks/>
            </p:cNvSpPr>
            <p:nvPr/>
          </p:nvSpPr>
          <p:spPr bwMode="auto">
            <a:xfrm>
              <a:off x="4363" y="1930"/>
              <a:ext cx="92" cy="46"/>
            </a:xfrm>
            <a:custGeom>
              <a:avLst/>
              <a:gdLst>
                <a:gd name="T0" fmla="*/ 0 w 34"/>
                <a:gd name="T1" fmla="*/ 17 h 17"/>
                <a:gd name="T2" fmla="*/ 0 w 34"/>
                <a:gd name="T3" fmla="*/ 16 h 17"/>
                <a:gd name="T4" fmla="*/ 0 w 34"/>
                <a:gd name="T5" fmla="*/ 16 h 17"/>
                <a:gd name="T6" fmla="*/ 34 w 34"/>
                <a:gd name="T7" fmla="*/ 0 h 17"/>
                <a:gd name="T8" fmla="*/ 34 w 34"/>
                <a:gd name="T9" fmla="*/ 0 h 17"/>
                <a:gd name="T10" fmla="*/ 34 w 34"/>
                <a:gd name="T11" fmla="*/ 0 h 17"/>
                <a:gd name="T12" fmla="*/ 0 w 34"/>
                <a:gd name="T13" fmla="*/ 17 h 17"/>
                <a:gd name="T14" fmla="*/ 0 w 34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7">
                  <a:moveTo>
                    <a:pt x="0" y="17"/>
                  </a:move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5" name="Freeform 38067"/>
            <p:cNvSpPr>
              <a:spLocks/>
            </p:cNvSpPr>
            <p:nvPr/>
          </p:nvSpPr>
          <p:spPr bwMode="auto">
            <a:xfrm>
              <a:off x="4455" y="1900"/>
              <a:ext cx="34" cy="30"/>
            </a:xfrm>
            <a:custGeom>
              <a:avLst/>
              <a:gdLst>
                <a:gd name="T0" fmla="*/ 0 w 13"/>
                <a:gd name="T1" fmla="*/ 11 h 11"/>
                <a:gd name="T2" fmla="*/ 0 w 13"/>
                <a:gd name="T3" fmla="*/ 11 h 11"/>
                <a:gd name="T4" fmla="*/ 0 w 13"/>
                <a:gd name="T5" fmla="*/ 11 h 11"/>
                <a:gd name="T6" fmla="*/ 13 w 13"/>
                <a:gd name="T7" fmla="*/ 1 h 11"/>
                <a:gd name="T8" fmla="*/ 13 w 13"/>
                <a:gd name="T9" fmla="*/ 1 h 11"/>
                <a:gd name="T10" fmla="*/ 13 w 13"/>
                <a:gd name="T11" fmla="*/ 1 h 11"/>
                <a:gd name="T12" fmla="*/ 0 w 13"/>
                <a:gd name="T13" fmla="*/ 11 h 11"/>
                <a:gd name="T14" fmla="*/ 0 w 1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6" name="Freeform 38068"/>
            <p:cNvSpPr>
              <a:spLocks/>
            </p:cNvSpPr>
            <p:nvPr/>
          </p:nvSpPr>
          <p:spPr bwMode="auto">
            <a:xfrm>
              <a:off x="4489" y="1884"/>
              <a:ext cx="24" cy="19"/>
            </a:xfrm>
            <a:custGeom>
              <a:avLst/>
              <a:gdLst>
                <a:gd name="T0" fmla="*/ 0 w 9"/>
                <a:gd name="T1" fmla="*/ 7 h 7"/>
                <a:gd name="T2" fmla="*/ 0 w 9"/>
                <a:gd name="T3" fmla="*/ 7 h 7"/>
                <a:gd name="T4" fmla="*/ 0 w 9"/>
                <a:gd name="T5" fmla="*/ 7 h 7"/>
                <a:gd name="T6" fmla="*/ 8 w 9"/>
                <a:gd name="T7" fmla="*/ 0 h 7"/>
                <a:gd name="T8" fmla="*/ 8 w 9"/>
                <a:gd name="T9" fmla="*/ 0 h 7"/>
                <a:gd name="T10" fmla="*/ 8 w 9"/>
                <a:gd name="T11" fmla="*/ 1 h 7"/>
                <a:gd name="T12" fmla="*/ 0 w 9"/>
                <a:gd name="T13" fmla="*/ 7 h 7"/>
                <a:gd name="T14" fmla="*/ 0 w 9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7" name="Freeform 38069"/>
            <p:cNvSpPr>
              <a:spLocks/>
            </p:cNvSpPr>
            <p:nvPr/>
          </p:nvSpPr>
          <p:spPr bwMode="auto">
            <a:xfrm>
              <a:off x="4262" y="1992"/>
              <a:ext cx="69" cy="51"/>
            </a:xfrm>
            <a:custGeom>
              <a:avLst/>
              <a:gdLst>
                <a:gd name="T0" fmla="*/ 0 w 26"/>
                <a:gd name="T1" fmla="*/ 19 h 19"/>
                <a:gd name="T2" fmla="*/ 0 w 26"/>
                <a:gd name="T3" fmla="*/ 18 h 19"/>
                <a:gd name="T4" fmla="*/ 0 w 26"/>
                <a:gd name="T5" fmla="*/ 18 h 19"/>
                <a:gd name="T6" fmla="*/ 26 w 26"/>
                <a:gd name="T7" fmla="*/ 0 h 19"/>
                <a:gd name="T8" fmla="*/ 26 w 26"/>
                <a:gd name="T9" fmla="*/ 0 h 19"/>
                <a:gd name="T10" fmla="*/ 26 w 26"/>
                <a:gd name="T11" fmla="*/ 1 h 19"/>
                <a:gd name="T12" fmla="*/ 0 w 26"/>
                <a:gd name="T13" fmla="*/ 19 h 19"/>
                <a:gd name="T14" fmla="*/ 0 w 26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9">
                  <a:moveTo>
                    <a:pt x="0" y="19"/>
                  </a:move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8" name="Freeform 38070"/>
            <p:cNvSpPr>
              <a:spLocks/>
            </p:cNvSpPr>
            <p:nvPr/>
          </p:nvSpPr>
          <p:spPr bwMode="auto">
            <a:xfrm>
              <a:off x="4538" y="2159"/>
              <a:ext cx="112" cy="18"/>
            </a:xfrm>
            <a:custGeom>
              <a:avLst/>
              <a:gdLst>
                <a:gd name="T0" fmla="*/ 41 w 42"/>
                <a:gd name="T1" fmla="*/ 7 h 7"/>
                <a:gd name="T2" fmla="*/ 41 w 42"/>
                <a:gd name="T3" fmla="*/ 7 h 7"/>
                <a:gd name="T4" fmla="*/ 0 w 42"/>
                <a:gd name="T5" fmla="*/ 0 h 7"/>
                <a:gd name="T6" fmla="*/ 0 w 42"/>
                <a:gd name="T7" fmla="*/ 0 h 7"/>
                <a:gd name="T8" fmla="*/ 0 w 42"/>
                <a:gd name="T9" fmla="*/ 0 h 7"/>
                <a:gd name="T10" fmla="*/ 41 w 42"/>
                <a:gd name="T11" fmla="*/ 6 h 7"/>
                <a:gd name="T12" fmla="*/ 42 w 42"/>
                <a:gd name="T13" fmla="*/ 7 h 7"/>
                <a:gd name="T14" fmla="*/ 41 w 4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7">
                  <a:moveTo>
                    <a:pt x="41" y="7"/>
                  </a:moveTo>
                  <a:cubicBezTo>
                    <a:pt x="41" y="7"/>
                    <a:pt x="41" y="7"/>
                    <a:pt x="4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9" name="Freeform 38071"/>
            <p:cNvSpPr>
              <a:spLocks/>
            </p:cNvSpPr>
            <p:nvPr/>
          </p:nvSpPr>
          <p:spPr bwMode="auto">
            <a:xfrm>
              <a:off x="4647" y="2175"/>
              <a:ext cx="46" cy="11"/>
            </a:xfrm>
            <a:custGeom>
              <a:avLst/>
              <a:gdLst>
                <a:gd name="T0" fmla="*/ 17 w 17"/>
                <a:gd name="T1" fmla="*/ 4 h 4"/>
                <a:gd name="T2" fmla="*/ 17 w 17"/>
                <a:gd name="T3" fmla="*/ 4 h 4"/>
                <a:gd name="T4" fmla="*/ 0 w 17"/>
                <a:gd name="T5" fmla="*/ 1 h 4"/>
                <a:gd name="T6" fmla="*/ 0 w 17"/>
                <a:gd name="T7" fmla="*/ 1 h 4"/>
                <a:gd name="T8" fmla="*/ 0 w 17"/>
                <a:gd name="T9" fmla="*/ 0 h 4"/>
                <a:gd name="T10" fmla="*/ 17 w 17"/>
                <a:gd name="T11" fmla="*/ 3 h 4"/>
                <a:gd name="T12" fmla="*/ 17 w 17"/>
                <a:gd name="T13" fmla="*/ 3 h 4"/>
                <a:gd name="T14" fmla="*/ 17 w 17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0" name="Freeform 38072"/>
            <p:cNvSpPr>
              <a:spLocks/>
            </p:cNvSpPr>
            <p:nvPr/>
          </p:nvSpPr>
          <p:spPr bwMode="auto">
            <a:xfrm>
              <a:off x="4492" y="2159"/>
              <a:ext cx="46" cy="67"/>
            </a:xfrm>
            <a:custGeom>
              <a:avLst/>
              <a:gdLst>
                <a:gd name="T0" fmla="*/ 1 w 17"/>
                <a:gd name="T1" fmla="*/ 25 h 25"/>
                <a:gd name="T2" fmla="*/ 0 w 17"/>
                <a:gd name="T3" fmla="*/ 25 h 25"/>
                <a:gd name="T4" fmla="*/ 0 w 17"/>
                <a:gd name="T5" fmla="*/ 25 h 25"/>
                <a:gd name="T6" fmla="*/ 17 w 17"/>
                <a:gd name="T7" fmla="*/ 0 h 25"/>
                <a:gd name="T8" fmla="*/ 17 w 17"/>
                <a:gd name="T9" fmla="*/ 0 h 25"/>
                <a:gd name="T10" fmla="*/ 17 w 17"/>
                <a:gd name="T11" fmla="*/ 0 h 25"/>
                <a:gd name="T12" fmla="*/ 1 w 17"/>
                <a:gd name="T13" fmla="*/ 25 h 25"/>
                <a:gd name="T14" fmla="*/ 1 w 17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1" y="25"/>
                  </a:move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1" name="Freeform 38073"/>
            <p:cNvSpPr>
              <a:spLocks/>
            </p:cNvSpPr>
            <p:nvPr/>
          </p:nvSpPr>
          <p:spPr bwMode="auto">
            <a:xfrm>
              <a:off x="4516" y="2177"/>
              <a:ext cx="46" cy="84"/>
            </a:xfrm>
            <a:custGeom>
              <a:avLst/>
              <a:gdLst>
                <a:gd name="T0" fmla="*/ 17 w 17"/>
                <a:gd name="T1" fmla="*/ 31 h 31"/>
                <a:gd name="T2" fmla="*/ 16 w 17"/>
                <a:gd name="T3" fmla="*/ 31 h 31"/>
                <a:gd name="T4" fmla="*/ 1 w 17"/>
                <a:gd name="T5" fmla="*/ 0 h 31"/>
                <a:gd name="T6" fmla="*/ 1 w 17"/>
                <a:gd name="T7" fmla="*/ 0 h 31"/>
                <a:gd name="T8" fmla="*/ 1 w 17"/>
                <a:gd name="T9" fmla="*/ 0 h 31"/>
                <a:gd name="T10" fmla="*/ 17 w 17"/>
                <a:gd name="T11" fmla="*/ 31 h 31"/>
                <a:gd name="T12" fmla="*/ 17 w 17"/>
                <a:gd name="T13" fmla="*/ 31 h 31"/>
                <a:gd name="T14" fmla="*/ 17 w 17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1">
                  <a:moveTo>
                    <a:pt x="17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2" name="Freeform 38074"/>
            <p:cNvSpPr>
              <a:spLocks/>
            </p:cNvSpPr>
            <p:nvPr/>
          </p:nvSpPr>
          <p:spPr bwMode="auto">
            <a:xfrm>
              <a:off x="4492" y="2223"/>
              <a:ext cx="70" cy="38"/>
            </a:xfrm>
            <a:custGeom>
              <a:avLst/>
              <a:gdLst>
                <a:gd name="T0" fmla="*/ 26 w 26"/>
                <a:gd name="T1" fmla="*/ 14 h 14"/>
                <a:gd name="T2" fmla="*/ 25 w 26"/>
                <a:gd name="T3" fmla="*/ 14 h 14"/>
                <a:gd name="T4" fmla="*/ 0 w 26"/>
                <a:gd name="T5" fmla="*/ 1 h 14"/>
                <a:gd name="T6" fmla="*/ 0 w 26"/>
                <a:gd name="T7" fmla="*/ 1 h 14"/>
                <a:gd name="T8" fmla="*/ 1 w 26"/>
                <a:gd name="T9" fmla="*/ 0 h 14"/>
                <a:gd name="T10" fmla="*/ 26 w 26"/>
                <a:gd name="T11" fmla="*/ 14 h 14"/>
                <a:gd name="T12" fmla="*/ 26 w 26"/>
                <a:gd name="T13" fmla="*/ 14 h 14"/>
                <a:gd name="T14" fmla="*/ 26 w 26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">
                  <a:moveTo>
                    <a:pt x="26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3" name="Freeform 38075"/>
            <p:cNvSpPr>
              <a:spLocks/>
            </p:cNvSpPr>
            <p:nvPr/>
          </p:nvSpPr>
          <p:spPr bwMode="auto">
            <a:xfrm>
              <a:off x="4559" y="2024"/>
              <a:ext cx="91" cy="153"/>
            </a:xfrm>
            <a:custGeom>
              <a:avLst/>
              <a:gdLst>
                <a:gd name="T0" fmla="*/ 33 w 34"/>
                <a:gd name="T1" fmla="*/ 57 h 57"/>
                <a:gd name="T2" fmla="*/ 33 w 34"/>
                <a:gd name="T3" fmla="*/ 57 h 57"/>
                <a:gd name="T4" fmla="*/ 0 w 34"/>
                <a:gd name="T5" fmla="*/ 0 h 57"/>
                <a:gd name="T6" fmla="*/ 0 w 34"/>
                <a:gd name="T7" fmla="*/ 0 h 57"/>
                <a:gd name="T8" fmla="*/ 0 w 34"/>
                <a:gd name="T9" fmla="*/ 0 h 57"/>
                <a:gd name="T10" fmla="*/ 34 w 34"/>
                <a:gd name="T11" fmla="*/ 56 h 57"/>
                <a:gd name="T12" fmla="*/ 33 w 34"/>
                <a:gd name="T13" fmla="*/ 57 h 57"/>
                <a:gd name="T14" fmla="*/ 33 w 34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7">
                  <a:moveTo>
                    <a:pt x="33" y="57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7"/>
                    <a:pt x="34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4" name="Freeform 38076"/>
            <p:cNvSpPr>
              <a:spLocks/>
            </p:cNvSpPr>
            <p:nvPr/>
          </p:nvSpPr>
          <p:spPr bwMode="auto">
            <a:xfrm>
              <a:off x="4516" y="2024"/>
              <a:ext cx="43" cy="156"/>
            </a:xfrm>
            <a:custGeom>
              <a:avLst/>
              <a:gdLst>
                <a:gd name="T0" fmla="*/ 1 w 16"/>
                <a:gd name="T1" fmla="*/ 58 h 58"/>
                <a:gd name="T2" fmla="*/ 1 w 16"/>
                <a:gd name="T3" fmla="*/ 58 h 58"/>
                <a:gd name="T4" fmla="*/ 0 w 16"/>
                <a:gd name="T5" fmla="*/ 57 h 58"/>
                <a:gd name="T6" fmla="*/ 16 w 16"/>
                <a:gd name="T7" fmla="*/ 0 h 58"/>
                <a:gd name="T8" fmla="*/ 16 w 16"/>
                <a:gd name="T9" fmla="*/ 0 h 58"/>
                <a:gd name="T10" fmla="*/ 16 w 16"/>
                <a:gd name="T11" fmla="*/ 0 h 58"/>
                <a:gd name="T12" fmla="*/ 1 w 16"/>
                <a:gd name="T13" fmla="*/ 57 h 58"/>
                <a:gd name="T14" fmla="*/ 1 w 16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8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0" y="57"/>
                    <a:pt x="0" y="5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1" y="5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5" name="Freeform 38077"/>
            <p:cNvSpPr>
              <a:spLocks/>
            </p:cNvSpPr>
            <p:nvPr/>
          </p:nvSpPr>
          <p:spPr bwMode="auto">
            <a:xfrm>
              <a:off x="4457" y="2054"/>
              <a:ext cx="62" cy="126"/>
            </a:xfrm>
            <a:custGeom>
              <a:avLst/>
              <a:gdLst>
                <a:gd name="T0" fmla="*/ 23 w 23"/>
                <a:gd name="T1" fmla="*/ 47 h 47"/>
                <a:gd name="T2" fmla="*/ 23 w 23"/>
                <a:gd name="T3" fmla="*/ 46 h 47"/>
                <a:gd name="T4" fmla="*/ 0 w 23"/>
                <a:gd name="T5" fmla="*/ 1 h 47"/>
                <a:gd name="T6" fmla="*/ 1 w 23"/>
                <a:gd name="T7" fmla="*/ 0 h 47"/>
                <a:gd name="T8" fmla="*/ 1 w 23"/>
                <a:gd name="T9" fmla="*/ 0 h 47"/>
                <a:gd name="T10" fmla="*/ 23 w 23"/>
                <a:gd name="T11" fmla="*/ 46 h 47"/>
                <a:gd name="T12" fmla="*/ 23 w 23"/>
                <a:gd name="T13" fmla="*/ 46 h 47"/>
                <a:gd name="T14" fmla="*/ 23 w 23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7">
                  <a:moveTo>
                    <a:pt x="23" y="47"/>
                  </a:moveTo>
                  <a:cubicBezTo>
                    <a:pt x="23" y="47"/>
                    <a:pt x="23" y="46"/>
                    <a:pt x="23" y="4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7"/>
                    <a:pt x="23" y="47"/>
                    <a:pt x="23" y="4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6" name="Freeform 38078"/>
            <p:cNvSpPr>
              <a:spLocks/>
            </p:cNvSpPr>
            <p:nvPr/>
          </p:nvSpPr>
          <p:spPr bwMode="auto">
            <a:xfrm>
              <a:off x="4444" y="2054"/>
              <a:ext cx="16" cy="16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6 h 6"/>
                <a:gd name="T4" fmla="*/ 0 w 6"/>
                <a:gd name="T5" fmla="*/ 5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1 h 6"/>
                <a:gd name="T12" fmla="*/ 1 w 6"/>
                <a:gd name="T13" fmla="*/ 6 h 6"/>
                <a:gd name="T14" fmla="*/ 0 w 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7" name="Freeform 38079"/>
            <p:cNvSpPr>
              <a:spLocks/>
            </p:cNvSpPr>
            <p:nvPr/>
          </p:nvSpPr>
          <p:spPr bwMode="auto">
            <a:xfrm>
              <a:off x="4476" y="2175"/>
              <a:ext cx="174" cy="78"/>
            </a:xfrm>
            <a:custGeom>
              <a:avLst/>
              <a:gdLst>
                <a:gd name="T0" fmla="*/ 0 w 65"/>
                <a:gd name="T1" fmla="*/ 29 h 29"/>
                <a:gd name="T2" fmla="*/ 0 w 65"/>
                <a:gd name="T3" fmla="*/ 29 h 29"/>
                <a:gd name="T4" fmla="*/ 0 w 65"/>
                <a:gd name="T5" fmla="*/ 28 h 29"/>
                <a:gd name="T6" fmla="*/ 64 w 65"/>
                <a:gd name="T7" fmla="*/ 0 h 29"/>
                <a:gd name="T8" fmla="*/ 65 w 65"/>
                <a:gd name="T9" fmla="*/ 0 h 29"/>
                <a:gd name="T10" fmla="*/ 64 w 65"/>
                <a:gd name="T11" fmla="*/ 1 h 29"/>
                <a:gd name="T12" fmla="*/ 0 w 65"/>
                <a:gd name="T13" fmla="*/ 29 h 29"/>
                <a:gd name="T14" fmla="*/ 0 w 6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9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65" y="1"/>
                    <a:pt x="65" y="1"/>
                    <a:pt x="64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8" name="Freeform 38080"/>
            <p:cNvSpPr>
              <a:spLocks/>
            </p:cNvSpPr>
            <p:nvPr/>
          </p:nvSpPr>
          <p:spPr bwMode="auto">
            <a:xfrm>
              <a:off x="4487" y="2210"/>
              <a:ext cx="120" cy="21"/>
            </a:xfrm>
            <a:custGeom>
              <a:avLst/>
              <a:gdLst>
                <a:gd name="T0" fmla="*/ 45 w 45"/>
                <a:gd name="T1" fmla="*/ 8 h 8"/>
                <a:gd name="T2" fmla="*/ 45 w 45"/>
                <a:gd name="T3" fmla="*/ 8 h 8"/>
                <a:gd name="T4" fmla="*/ 0 w 45"/>
                <a:gd name="T5" fmla="*/ 0 h 8"/>
                <a:gd name="T6" fmla="*/ 0 w 45"/>
                <a:gd name="T7" fmla="*/ 0 h 8"/>
                <a:gd name="T8" fmla="*/ 0 w 45"/>
                <a:gd name="T9" fmla="*/ 0 h 8"/>
                <a:gd name="T10" fmla="*/ 45 w 45"/>
                <a:gd name="T11" fmla="*/ 7 h 8"/>
                <a:gd name="T12" fmla="*/ 45 w 45"/>
                <a:gd name="T13" fmla="*/ 8 h 8"/>
                <a:gd name="T14" fmla="*/ 45 w 4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8">
                  <a:moveTo>
                    <a:pt x="45" y="8"/>
                  </a:moveTo>
                  <a:cubicBezTo>
                    <a:pt x="45" y="8"/>
                    <a:pt x="45" y="8"/>
                    <a:pt x="45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9" name="Freeform 38081"/>
            <p:cNvSpPr>
              <a:spLocks/>
            </p:cNvSpPr>
            <p:nvPr/>
          </p:nvSpPr>
          <p:spPr bwMode="auto">
            <a:xfrm>
              <a:off x="4607" y="2229"/>
              <a:ext cx="43" cy="10"/>
            </a:xfrm>
            <a:custGeom>
              <a:avLst/>
              <a:gdLst>
                <a:gd name="T0" fmla="*/ 16 w 16"/>
                <a:gd name="T1" fmla="*/ 4 h 4"/>
                <a:gd name="T2" fmla="*/ 16 w 16"/>
                <a:gd name="T3" fmla="*/ 4 h 4"/>
                <a:gd name="T4" fmla="*/ 0 w 16"/>
                <a:gd name="T5" fmla="*/ 1 h 4"/>
                <a:gd name="T6" fmla="*/ 0 w 16"/>
                <a:gd name="T7" fmla="*/ 1 h 4"/>
                <a:gd name="T8" fmla="*/ 0 w 16"/>
                <a:gd name="T9" fmla="*/ 0 h 4"/>
                <a:gd name="T10" fmla="*/ 16 w 16"/>
                <a:gd name="T11" fmla="*/ 3 h 4"/>
                <a:gd name="T12" fmla="*/ 16 w 16"/>
                <a:gd name="T13" fmla="*/ 3 h 4"/>
                <a:gd name="T14" fmla="*/ 16 w 1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0" name="Freeform 38082"/>
            <p:cNvSpPr>
              <a:spLocks/>
            </p:cNvSpPr>
            <p:nvPr/>
          </p:nvSpPr>
          <p:spPr bwMode="auto">
            <a:xfrm>
              <a:off x="4559" y="2261"/>
              <a:ext cx="59" cy="32"/>
            </a:xfrm>
            <a:custGeom>
              <a:avLst/>
              <a:gdLst>
                <a:gd name="T0" fmla="*/ 22 w 22"/>
                <a:gd name="T1" fmla="*/ 12 h 12"/>
                <a:gd name="T2" fmla="*/ 22 w 22"/>
                <a:gd name="T3" fmla="*/ 12 h 12"/>
                <a:gd name="T4" fmla="*/ 0 w 22"/>
                <a:gd name="T5" fmla="*/ 0 h 12"/>
                <a:gd name="T6" fmla="*/ 0 w 22"/>
                <a:gd name="T7" fmla="*/ 0 h 12"/>
                <a:gd name="T8" fmla="*/ 1 w 22"/>
                <a:gd name="T9" fmla="*/ 0 h 12"/>
                <a:gd name="T10" fmla="*/ 22 w 22"/>
                <a:gd name="T11" fmla="*/ 11 h 12"/>
                <a:gd name="T12" fmla="*/ 22 w 22"/>
                <a:gd name="T13" fmla="*/ 11 h 12"/>
                <a:gd name="T14" fmla="*/ 22 w 2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1" name="Freeform 38083"/>
            <p:cNvSpPr>
              <a:spLocks/>
            </p:cNvSpPr>
            <p:nvPr/>
          </p:nvSpPr>
          <p:spPr bwMode="auto">
            <a:xfrm>
              <a:off x="4489" y="2325"/>
              <a:ext cx="24" cy="119"/>
            </a:xfrm>
            <a:custGeom>
              <a:avLst/>
              <a:gdLst>
                <a:gd name="T0" fmla="*/ 9 w 9"/>
                <a:gd name="T1" fmla="*/ 44 h 44"/>
                <a:gd name="T2" fmla="*/ 9 w 9"/>
                <a:gd name="T3" fmla="*/ 44 h 44"/>
                <a:gd name="T4" fmla="*/ 1 w 9"/>
                <a:gd name="T5" fmla="*/ 1 h 44"/>
                <a:gd name="T6" fmla="*/ 1 w 9"/>
                <a:gd name="T7" fmla="*/ 0 h 44"/>
                <a:gd name="T8" fmla="*/ 1 w 9"/>
                <a:gd name="T9" fmla="*/ 0 h 44"/>
                <a:gd name="T10" fmla="*/ 9 w 9"/>
                <a:gd name="T11" fmla="*/ 44 h 44"/>
                <a:gd name="T12" fmla="*/ 9 w 9"/>
                <a:gd name="T13" fmla="*/ 44 h 44"/>
                <a:gd name="T14" fmla="*/ 9 w 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9" y="44"/>
                  </a:moveTo>
                  <a:cubicBezTo>
                    <a:pt x="9" y="44"/>
                    <a:pt x="9" y="44"/>
                    <a:pt x="9" y="4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2" name="Freeform 38084"/>
            <p:cNvSpPr>
              <a:spLocks/>
            </p:cNvSpPr>
            <p:nvPr/>
          </p:nvSpPr>
          <p:spPr bwMode="auto">
            <a:xfrm>
              <a:off x="4508" y="2325"/>
              <a:ext cx="59" cy="33"/>
            </a:xfrm>
            <a:custGeom>
              <a:avLst/>
              <a:gdLst>
                <a:gd name="T0" fmla="*/ 22 w 22"/>
                <a:gd name="T1" fmla="*/ 12 h 12"/>
                <a:gd name="T2" fmla="*/ 22 w 22"/>
                <a:gd name="T3" fmla="*/ 12 h 12"/>
                <a:gd name="T4" fmla="*/ 0 w 22"/>
                <a:gd name="T5" fmla="*/ 0 h 12"/>
                <a:gd name="T6" fmla="*/ 0 w 22"/>
                <a:gd name="T7" fmla="*/ 0 h 12"/>
                <a:gd name="T8" fmla="*/ 0 w 22"/>
                <a:gd name="T9" fmla="*/ 0 h 12"/>
                <a:gd name="T10" fmla="*/ 22 w 22"/>
                <a:gd name="T11" fmla="*/ 12 h 12"/>
                <a:gd name="T12" fmla="*/ 22 w 22"/>
                <a:gd name="T13" fmla="*/ 12 h 12"/>
                <a:gd name="T14" fmla="*/ 22 w 2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3" name="Freeform 38085"/>
            <p:cNvSpPr>
              <a:spLocks/>
            </p:cNvSpPr>
            <p:nvPr/>
          </p:nvSpPr>
          <p:spPr bwMode="auto">
            <a:xfrm>
              <a:off x="4436" y="2285"/>
              <a:ext cx="72" cy="40"/>
            </a:xfrm>
            <a:custGeom>
              <a:avLst/>
              <a:gdLst>
                <a:gd name="T0" fmla="*/ 27 w 27"/>
                <a:gd name="T1" fmla="*/ 15 h 15"/>
                <a:gd name="T2" fmla="*/ 27 w 27"/>
                <a:gd name="T3" fmla="*/ 15 h 15"/>
                <a:gd name="T4" fmla="*/ 0 w 27"/>
                <a:gd name="T5" fmla="*/ 1 h 15"/>
                <a:gd name="T6" fmla="*/ 0 w 27"/>
                <a:gd name="T7" fmla="*/ 1 h 15"/>
                <a:gd name="T8" fmla="*/ 1 w 27"/>
                <a:gd name="T9" fmla="*/ 0 h 15"/>
                <a:gd name="T10" fmla="*/ 27 w 27"/>
                <a:gd name="T11" fmla="*/ 15 h 15"/>
                <a:gd name="T12" fmla="*/ 27 w 27"/>
                <a:gd name="T13" fmla="*/ 15 h 15"/>
                <a:gd name="T14" fmla="*/ 27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4" name="Freeform 38086"/>
            <p:cNvSpPr>
              <a:spLocks/>
            </p:cNvSpPr>
            <p:nvPr/>
          </p:nvSpPr>
          <p:spPr bwMode="auto">
            <a:xfrm>
              <a:off x="4436" y="2395"/>
              <a:ext cx="24" cy="119"/>
            </a:xfrm>
            <a:custGeom>
              <a:avLst/>
              <a:gdLst>
                <a:gd name="T0" fmla="*/ 9 w 9"/>
                <a:gd name="T1" fmla="*/ 44 h 44"/>
                <a:gd name="T2" fmla="*/ 9 w 9"/>
                <a:gd name="T3" fmla="*/ 44 h 44"/>
                <a:gd name="T4" fmla="*/ 0 w 9"/>
                <a:gd name="T5" fmla="*/ 0 h 44"/>
                <a:gd name="T6" fmla="*/ 0 w 9"/>
                <a:gd name="T7" fmla="*/ 0 h 44"/>
                <a:gd name="T8" fmla="*/ 0 w 9"/>
                <a:gd name="T9" fmla="*/ 0 h 44"/>
                <a:gd name="T10" fmla="*/ 9 w 9"/>
                <a:gd name="T11" fmla="*/ 44 h 44"/>
                <a:gd name="T12" fmla="*/ 9 w 9"/>
                <a:gd name="T13" fmla="*/ 44 h 44"/>
                <a:gd name="T14" fmla="*/ 9 w 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9" y="44"/>
                  </a:moveTo>
                  <a:cubicBezTo>
                    <a:pt x="9" y="44"/>
                    <a:pt x="9" y="44"/>
                    <a:pt x="9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5" name="Freeform 38087"/>
            <p:cNvSpPr>
              <a:spLocks/>
            </p:cNvSpPr>
            <p:nvPr/>
          </p:nvSpPr>
          <p:spPr bwMode="auto">
            <a:xfrm>
              <a:off x="4377" y="2436"/>
              <a:ext cx="104" cy="56"/>
            </a:xfrm>
            <a:custGeom>
              <a:avLst/>
              <a:gdLst>
                <a:gd name="T0" fmla="*/ 38 w 39"/>
                <a:gd name="T1" fmla="*/ 21 h 21"/>
                <a:gd name="T2" fmla="*/ 38 w 39"/>
                <a:gd name="T3" fmla="*/ 21 h 21"/>
                <a:gd name="T4" fmla="*/ 0 w 39"/>
                <a:gd name="T5" fmla="*/ 0 h 21"/>
                <a:gd name="T6" fmla="*/ 0 w 39"/>
                <a:gd name="T7" fmla="*/ 0 h 21"/>
                <a:gd name="T8" fmla="*/ 0 w 39"/>
                <a:gd name="T9" fmla="*/ 0 h 21"/>
                <a:gd name="T10" fmla="*/ 38 w 39"/>
                <a:gd name="T11" fmla="*/ 21 h 21"/>
                <a:gd name="T12" fmla="*/ 38 w 39"/>
                <a:gd name="T13" fmla="*/ 21 h 21"/>
                <a:gd name="T14" fmla="*/ 38 w 39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1">
                  <a:moveTo>
                    <a:pt x="38" y="21"/>
                  </a:moveTo>
                  <a:cubicBezTo>
                    <a:pt x="38" y="21"/>
                    <a:pt x="38" y="21"/>
                    <a:pt x="38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6" name="Freeform 38088"/>
            <p:cNvSpPr>
              <a:spLocks/>
            </p:cNvSpPr>
            <p:nvPr/>
          </p:nvSpPr>
          <p:spPr bwMode="auto">
            <a:xfrm>
              <a:off x="4377" y="2436"/>
              <a:ext cx="99" cy="64"/>
            </a:xfrm>
            <a:custGeom>
              <a:avLst/>
              <a:gdLst>
                <a:gd name="T0" fmla="*/ 37 w 37"/>
                <a:gd name="T1" fmla="*/ 24 h 24"/>
                <a:gd name="T2" fmla="*/ 36 w 37"/>
                <a:gd name="T3" fmla="*/ 24 h 24"/>
                <a:gd name="T4" fmla="*/ 0 w 37"/>
                <a:gd name="T5" fmla="*/ 0 h 24"/>
                <a:gd name="T6" fmla="*/ 0 w 37"/>
                <a:gd name="T7" fmla="*/ 0 h 24"/>
                <a:gd name="T8" fmla="*/ 0 w 37"/>
                <a:gd name="T9" fmla="*/ 0 h 24"/>
                <a:gd name="T10" fmla="*/ 37 w 37"/>
                <a:gd name="T11" fmla="*/ 23 h 24"/>
                <a:gd name="T12" fmla="*/ 37 w 37"/>
                <a:gd name="T13" fmla="*/ 24 h 24"/>
                <a:gd name="T14" fmla="*/ 37 w 37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4">
                  <a:moveTo>
                    <a:pt x="37" y="24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7" name="Freeform 38089"/>
            <p:cNvSpPr>
              <a:spLocks/>
            </p:cNvSpPr>
            <p:nvPr/>
          </p:nvSpPr>
          <p:spPr bwMode="auto">
            <a:xfrm>
              <a:off x="4318" y="2506"/>
              <a:ext cx="107" cy="62"/>
            </a:xfrm>
            <a:custGeom>
              <a:avLst/>
              <a:gdLst>
                <a:gd name="T0" fmla="*/ 39 w 40"/>
                <a:gd name="T1" fmla="*/ 23 h 23"/>
                <a:gd name="T2" fmla="*/ 39 w 40"/>
                <a:gd name="T3" fmla="*/ 23 h 23"/>
                <a:gd name="T4" fmla="*/ 0 w 40"/>
                <a:gd name="T5" fmla="*/ 1 h 23"/>
                <a:gd name="T6" fmla="*/ 0 w 40"/>
                <a:gd name="T7" fmla="*/ 0 h 23"/>
                <a:gd name="T8" fmla="*/ 1 w 40"/>
                <a:gd name="T9" fmla="*/ 0 h 23"/>
                <a:gd name="T10" fmla="*/ 40 w 40"/>
                <a:gd name="T11" fmla="*/ 23 h 23"/>
                <a:gd name="T12" fmla="*/ 40 w 40"/>
                <a:gd name="T13" fmla="*/ 23 h 23"/>
                <a:gd name="T14" fmla="*/ 39 w 4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3"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8" name="Freeform 38090"/>
            <p:cNvSpPr>
              <a:spLocks/>
            </p:cNvSpPr>
            <p:nvPr/>
          </p:nvSpPr>
          <p:spPr bwMode="auto">
            <a:xfrm>
              <a:off x="4321" y="2490"/>
              <a:ext cx="134" cy="40"/>
            </a:xfrm>
            <a:custGeom>
              <a:avLst/>
              <a:gdLst>
                <a:gd name="T0" fmla="*/ 50 w 50"/>
                <a:gd name="T1" fmla="*/ 15 h 15"/>
                <a:gd name="T2" fmla="*/ 50 w 50"/>
                <a:gd name="T3" fmla="*/ 15 h 15"/>
                <a:gd name="T4" fmla="*/ 0 w 50"/>
                <a:gd name="T5" fmla="*/ 1 h 15"/>
                <a:gd name="T6" fmla="*/ 0 w 50"/>
                <a:gd name="T7" fmla="*/ 0 h 15"/>
                <a:gd name="T8" fmla="*/ 0 w 50"/>
                <a:gd name="T9" fmla="*/ 0 h 15"/>
                <a:gd name="T10" fmla="*/ 50 w 50"/>
                <a:gd name="T11" fmla="*/ 14 h 15"/>
                <a:gd name="T12" fmla="*/ 50 w 50"/>
                <a:gd name="T13" fmla="*/ 15 h 15"/>
                <a:gd name="T14" fmla="*/ 50 w 50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">
                  <a:moveTo>
                    <a:pt x="50" y="15"/>
                  </a:moveTo>
                  <a:cubicBezTo>
                    <a:pt x="50" y="15"/>
                    <a:pt x="50" y="15"/>
                    <a:pt x="50" y="1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9" name="Freeform 38091"/>
            <p:cNvSpPr>
              <a:spLocks/>
            </p:cNvSpPr>
            <p:nvPr/>
          </p:nvSpPr>
          <p:spPr bwMode="auto">
            <a:xfrm>
              <a:off x="4318" y="2428"/>
              <a:ext cx="45" cy="80"/>
            </a:xfrm>
            <a:custGeom>
              <a:avLst/>
              <a:gdLst>
                <a:gd name="T0" fmla="*/ 0 w 17"/>
                <a:gd name="T1" fmla="*/ 30 h 30"/>
                <a:gd name="T2" fmla="*/ 0 w 17"/>
                <a:gd name="T3" fmla="*/ 30 h 30"/>
                <a:gd name="T4" fmla="*/ 0 w 17"/>
                <a:gd name="T5" fmla="*/ 29 h 30"/>
                <a:gd name="T6" fmla="*/ 16 w 17"/>
                <a:gd name="T7" fmla="*/ 0 h 30"/>
                <a:gd name="T8" fmla="*/ 17 w 17"/>
                <a:gd name="T9" fmla="*/ 0 h 30"/>
                <a:gd name="T10" fmla="*/ 17 w 17"/>
                <a:gd name="T11" fmla="*/ 0 h 30"/>
                <a:gd name="T12" fmla="*/ 1 w 17"/>
                <a:gd name="T13" fmla="*/ 30 h 30"/>
                <a:gd name="T14" fmla="*/ 0 w 17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0"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0" name="Freeform 38092"/>
            <p:cNvSpPr>
              <a:spLocks/>
            </p:cNvSpPr>
            <p:nvPr/>
          </p:nvSpPr>
          <p:spPr bwMode="auto">
            <a:xfrm>
              <a:off x="4299" y="2495"/>
              <a:ext cx="22" cy="13"/>
            </a:xfrm>
            <a:custGeom>
              <a:avLst/>
              <a:gdLst>
                <a:gd name="T0" fmla="*/ 7 w 8"/>
                <a:gd name="T1" fmla="*/ 5 h 5"/>
                <a:gd name="T2" fmla="*/ 7 w 8"/>
                <a:gd name="T3" fmla="*/ 5 h 5"/>
                <a:gd name="T4" fmla="*/ 1 w 8"/>
                <a:gd name="T5" fmla="*/ 1 h 5"/>
                <a:gd name="T6" fmla="*/ 1 w 8"/>
                <a:gd name="T7" fmla="*/ 0 h 5"/>
                <a:gd name="T8" fmla="*/ 1 w 8"/>
                <a:gd name="T9" fmla="*/ 0 h 5"/>
                <a:gd name="T10" fmla="*/ 8 w 8"/>
                <a:gd name="T11" fmla="*/ 4 h 5"/>
                <a:gd name="T12" fmla="*/ 8 w 8"/>
                <a:gd name="T13" fmla="*/ 5 h 5"/>
                <a:gd name="T14" fmla="*/ 7 w 8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1" name="Freeform 38093"/>
            <p:cNvSpPr>
              <a:spLocks/>
            </p:cNvSpPr>
            <p:nvPr/>
          </p:nvSpPr>
          <p:spPr bwMode="auto">
            <a:xfrm>
              <a:off x="4310" y="2436"/>
              <a:ext cx="67" cy="51"/>
            </a:xfrm>
            <a:custGeom>
              <a:avLst/>
              <a:gdLst>
                <a:gd name="T0" fmla="*/ 0 w 25"/>
                <a:gd name="T1" fmla="*/ 19 h 19"/>
                <a:gd name="T2" fmla="*/ 0 w 25"/>
                <a:gd name="T3" fmla="*/ 19 h 19"/>
                <a:gd name="T4" fmla="*/ 0 w 25"/>
                <a:gd name="T5" fmla="*/ 19 h 19"/>
                <a:gd name="T6" fmla="*/ 25 w 25"/>
                <a:gd name="T7" fmla="*/ 0 h 19"/>
                <a:gd name="T8" fmla="*/ 25 w 25"/>
                <a:gd name="T9" fmla="*/ 0 h 19"/>
                <a:gd name="T10" fmla="*/ 25 w 25"/>
                <a:gd name="T11" fmla="*/ 0 h 19"/>
                <a:gd name="T12" fmla="*/ 0 w 25"/>
                <a:gd name="T13" fmla="*/ 19 h 19"/>
                <a:gd name="T14" fmla="*/ 0 w 25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9"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2" name="Freeform 38094"/>
            <p:cNvSpPr>
              <a:spLocks/>
            </p:cNvSpPr>
            <p:nvPr/>
          </p:nvSpPr>
          <p:spPr bwMode="auto">
            <a:xfrm>
              <a:off x="4361" y="2428"/>
              <a:ext cx="16" cy="8"/>
            </a:xfrm>
            <a:custGeom>
              <a:avLst/>
              <a:gdLst>
                <a:gd name="T0" fmla="*/ 6 w 6"/>
                <a:gd name="T1" fmla="*/ 3 h 3"/>
                <a:gd name="T2" fmla="*/ 6 w 6"/>
                <a:gd name="T3" fmla="*/ 3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0 h 3"/>
                <a:gd name="T10" fmla="*/ 6 w 6"/>
                <a:gd name="T11" fmla="*/ 3 h 3"/>
                <a:gd name="T12" fmla="*/ 6 w 6"/>
                <a:gd name="T13" fmla="*/ 3 h 3"/>
                <a:gd name="T14" fmla="*/ 6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3" name="Freeform 38095"/>
            <p:cNvSpPr>
              <a:spLocks/>
            </p:cNvSpPr>
            <p:nvPr/>
          </p:nvSpPr>
          <p:spPr bwMode="auto">
            <a:xfrm>
              <a:off x="4318" y="2436"/>
              <a:ext cx="59" cy="72"/>
            </a:xfrm>
            <a:custGeom>
              <a:avLst/>
              <a:gdLst>
                <a:gd name="T0" fmla="*/ 0 w 22"/>
                <a:gd name="T1" fmla="*/ 27 h 27"/>
                <a:gd name="T2" fmla="*/ 0 w 22"/>
                <a:gd name="T3" fmla="*/ 27 h 27"/>
                <a:gd name="T4" fmla="*/ 0 w 22"/>
                <a:gd name="T5" fmla="*/ 26 h 27"/>
                <a:gd name="T6" fmla="*/ 22 w 22"/>
                <a:gd name="T7" fmla="*/ 0 h 27"/>
                <a:gd name="T8" fmla="*/ 22 w 22"/>
                <a:gd name="T9" fmla="*/ 0 h 27"/>
                <a:gd name="T10" fmla="*/ 22 w 22"/>
                <a:gd name="T11" fmla="*/ 0 h 27"/>
                <a:gd name="T12" fmla="*/ 1 w 22"/>
                <a:gd name="T13" fmla="*/ 27 h 27"/>
                <a:gd name="T14" fmla="*/ 0 w 22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4" name="Freeform 38096"/>
            <p:cNvSpPr>
              <a:spLocks/>
            </p:cNvSpPr>
            <p:nvPr/>
          </p:nvSpPr>
          <p:spPr bwMode="auto">
            <a:xfrm>
              <a:off x="4650" y="1954"/>
              <a:ext cx="104" cy="16"/>
            </a:xfrm>
            <a:custGeom>
              <a:avLst/>
              <a:gdLst>
                <a:gd name="T0" fmla="*/ 39 w 39"/>
                <a:gd name="T1" fmla="*/ 6 h 6"/>
                <a:gd name="T2" fmla="*/ 39 w 39"/>
                <a:gd name="T3" fmla="*/ 6 h 6"/>
                <a:gd name="T4" fmla="*/ 1 w 39"/>
                <a:gd name="T5" fmla="*/ 1 h 6"/>
                <a:gd name="T6" fmla="*/ 0 w 39"/>
                <a:gd name="T7" fmla="*/ 1 h 6"/>
                <a:gd name="T8" fmla="*/ 1 w 39"/>
                <a:gd name="T9" fmla="*/ 0 h 6"/>
                <a:gd name="T10" fmla="*/ 39 w 39"/>
                <a:gd name="T11" fmla="*/ 5 h 6"/>
                <a:gd name="T12" fmla="*/ 39 w 39"/>
                <a:gd name="T13" fmla="*/ 6 h 6"/>
                <a:gd name="T14" fmla="*/ 39 w 39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6">
                  <a:moveTo>
                    <a:pt x="39" y="6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5" name="Freeform 38097"/>
            <p:cNvSpPr>
              <a:spLocks/>
            </p:cNvSpPr>
            <p:nvPr/>
          </p:nvSpPr>
          <p:spPr bwMode="auto">
            <a:xfrm>
              <a:off x="4746" y="1968"/>
              <a:ext cx="8" cy="126"/>
            </a:xfrm>
            <a:custGeom>
              <a:avLst/>
              <a:gdLst>
                <a:gd name="T0" fmla="*/ 1 w 3"/>
                <a:gd name="T1" fmla="*/ 47 h 47"/>
                <a:gd name="T2" fmla="*/ 1 w 3"/>
                <a:gd name="T3" fmla="*/ 47 h 47"/>
                <a:gd name="T4" fmla="*/ 0 w 3"/>
                <a:gd name="T5" fmla="*/ 47 h 47"/>
                <a:gd name="T6" fmla="*/ 2 w 3"/>
                <a:gd name="T7" fmla="*/ 0 h 47"/>
                <a:gd name="T8" fmla="*/ 3 w 3"/>
                <a:gd name="T9" fmla="*/ 0 h 47"/>
                <a:gd name="T10" fmla="*/ 3 w 3"/>
                <a:gd name="T11" fmla="*/ 1 h 47"/>
                <a:gd name="T12" fmla="*/ 1 w 3"/>
                <a:gd name="T13" fmla="*/ 47 h 47"/>
                <a:gd name="T14" fmla="*/ 1 w 3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7">
                  <a:moveTo>
                    <a:pt x="1" y="47"/>
                  </a:move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6" name="Freeform 38098"/>
            <p:cNvSpPr>
              <a:spLocks/>
            </p:cNvSpPr>
            <p:nvPr/>
          </p:nvSpPr>
          <p:spPr bwMode="auto">
            <a:xfrm>
              <a:off x="4650" y="2094"/>
              <a:ext cx="99" cy="145"/>
            </a:xfrm>
            <a:custGeom>
              <a:avLst/>
              <a:gdLst>
                <a:gd name="T0" fmla="*/ 0 w 37"/>
                <a:gd name="T1" fmla="*/ 54 h 54"/>
                <a:gd name="T2" fmla="*/ 0 w 37"/>
                <a:gd name="T3" fmla="*/ 54 h 54"/>
                <a:gd name="T4" fmla="*/ 0 w 37"/>
                <a:gd name="T5" fmla="*/ 53 h 54"/>
                <a:gd name="T6" fmla="*/ 36 w 37"/>
                <a:gd name="T7" fmla="*/ 0 h 54"/>
                <a:gd name="T8" fmla="*/ 37 w 37"/>
                <a:gd name="T9" fmla="*/ 0 h 54"/>
                <a:gd name="T10" fmla="*/ 37 w 37"/>
                <a:gd name="T11" fmla="*/ 0 h 54"/>
                <a:gd name="T12" fmla="*/ 0 w 37"/>
                <a:gd name="T13" fmla="*/ 53 h 54"/>
                <a:gd name="T14" fmla="*/ 0 w 37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4">
                  <a:moveTo>
                    <a:pt x="0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7" name="Freeform 38099"/>
            <p:cNvSpPr>
              <a:spLocks/>
            </p:cNvSpPr>
            <p:nvPr/>
          </p:nvSpPr>
          <p:spPr bwMode="auto">
            <a:xfrm>
              <a:off x="4746" y="2038"/>
              <a:ext cx="46" cy="56"/>
            </a:xfrm>
            <a:custGeom>
              <a:avLst/>
              <a:gdLst>
                <a:gd name="T0" fmla="*/ 1 w 17"/>
                <a:gd name="T1" fmla="*/ 21 h 21"/>
                <a:gd name="T2" fmla="*/ 0 w 17"/>
                <a:gd name="T3" fmla="*/ 21 h 21"/>
                <a:gd name="T4" fmla="*/ 0 w 17"/>
                <a:gd name="T5" fmla="*/ 21 h 21"/>
                <a:gd name="T6" fmla="*/ 17 w 17"/>
                <a:gd name="T7" fmla="*/ 0 h 21"/>
                <a:gd name="T8" fmla="*/ 17 w 17"/>
                <a:gd name="T9" fmla="*/ 0 h 21"/>
                <a:gd name="T10" fmla="*/ 17 w 17"/>
                <a:gd name="T11" fmla="*/ 1 h 21"/>
                <a:gd name="T12" fmla="*/ 1 w 17"/>
                <a:gd name="T13" fmla="*/ 21 h 21"/>
                <a:gd name="T14" fmla="*/ 1 w 17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8" name="Freeform 38100"/>
            <p:cNvSpPr>
              <a:spLocks/>
            </p:cNvSpPr>
            <p:nvPr/>
          </p:nvSpPr>
          <p:spPr bwMode="auto">
            <a:xfrm>
              <a:off x="4752" y="1919"/>
              <a:ext cx="48" cy="51"/>
            </a:xfrm>
            <a:custGeom>
              <a:avLst/>
              <a:gdLst>
                <a:gd name="T0" fmla="*/ 1 w 18"/>
                <a:gd name="T1" fmla="*/ 19 h 19"/>
                <a:gd name="T2" fmla="*/ 1 w 18"/>
                <a:gd name="T3" fmla="*/ 19 h 19"/>
                <a:gd name="T4" fmla="*/ 1 w 18"/>
                <a:gd name="T5" fmla="*/ 18 h 19"/>
                <a:gd name="T6" fmla="*/ 17 w 18"/>
                <a:gd name="T7" fmla="*/ 0 h 19"/>
                <a:gd name="T8" fmla="*/ 18 w 18"/>
                <a:gd name="T9" fmla="*/ 0 h 19"/>
                <a:gd name="T10" fmla="*/ 18 w 18"/>
                <a:gd name="T11" fmla="*/ 0 h 19"/>
                <a:gd name="T12" fmla="*/ 1 w 18"/>
                <a:gd name="T13" fmla="*/ 19 h 19"/>
                <a:gd name="T14" fmla="*/ 1 w 1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9"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9" name="Freeform 38101"/>
            <p:cNvSpPr>
              <a:spLocks/>
            </p:cNvSpPr>
            <p:nvPr/>
          </p:nvSpPr>
          <p:spPr bwMode="auto">
            <a:xfrm>
              <a:off x="4272" y="1903"/>
              <a:ext cx="145" cy="5"/>
            </a:xfrm>
            <a:custGeom>
              <a:avLst/>
              <a:gdLst>
                <a:gd name="T0" fmla="*/ 0 w 54"/>
                <a:gd name="T1" fmla="*/ 2 h 2"/>
                <a:gd name="T2" fmla="*/ 0 w 54"/>
                <a:gd name="T3" fmla="*/ 1 h 2"/>
                <a:gd name="T4" fmla="*/ 0 w 54"/>
                <a:gd name="T5" fmla="*/ 1 h 2"/>
                <a:gd name="T6" fmla="*/ 54 w 54"/>
                <a:gd name="T7" fmla="*/ 0 h 2"/>
                <a:gd name="T8" fmla="*/ 54 w 54"/>
                <a:gd name="T9" fmla="*/ 0 h 2"/>
                <a:gd name="T10" fmla="*/ 54 w 54"/>
                <a:gd name="T11" fmla="*/ 1 h 2"/>
                <a:gd name="T12" fmla="*/ 0 w 54"/>
                <a:gd name="T13" fmla="*/ 2 h 2"/>
                <a:gd name="T14" fmla="*/ 0 w 5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0" name="Freeform 38102"/>
            <p:cNvSpPr>
              <a:spLocks/>
            </p:cNvSpPr>
            <p:nvPr/>
          </p:nvSpPr>
          <p:spPr bwMode="auto">
            <a:xfrm>
              <a:off x="4417" y="1900"/>
              <a:ext cx="72" cy="6"/>
            </a:xfrm>
            <a:custGeom>
              <a:avLst/>
              <a:gdLst>
                <a:gd name="T0" fmla="*/ 0 w 27"/>
                <a:gd name="T1" fmla="*/ 2 h 2"/>
                <a:gd name="T2" fmla="*/ 0 w 27"/>
                <a:gd name="T3" fmla="*/ 1 h 2"/>
                <a:gd name="T4" fmla="*/ 0 w 27"/>
                <a:gd name="T5" fmla="*/ 1 h 2"/>
                <a:gd name="T6" fmla="*/ 27 w 27"/>
                <a:gd name="T7" fmla="*/ 0 h 2"/>
                <a:gd name="T8" fmla="*/ 27 w 27"/>
                <a:gd name="T9" fmla="*/ 1 h 2"/>
                <a:gd name="T10" fmla="*/ 27 w 27"/>
                <a:gd name="T11" fmla="*/ 1 h 2"/>
                <a:gd name="T12" fmla="*/ 0 w 2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1" name="Freeform 38103"/>
            <p:cNvSpPr>
              <a:spLocks/>
            </p:cNvSpPr>
            <p:nvPr/>
          </p:nvSpPr>
          <p:spPr bwMode="auto">
            <a:xfrm>
              <a:off x="4489" y="1898"/>
              <a:ext cx="142" cy="5"/>
            </a:xfrm>
            <a:custGeom>
              <a:avLst/>
              <a:gdLst>
                <a:gd name="T0" fmla="*/ 0 w 53"/>
                <a:gd name="T1" fmla="*/ 2 h 2"/>
                <a:gd name="T2" fmla="*/ 0 w 53"/>
                <a:gd name="T3" fmla="*/ 2 h 2"/>
                <a:gd name="T4" fmla="*/ 0 w 53"/>
                <a:gd name="T5" fmla="*/ 1 h 2"/>
                <a:gd name="T6" fmla="*/ 53 w 53"/>
                <a:gd name="T7" fmla="*/ 0 h 2"/>
                <a:gd name="T8" fmla="*/ 53 w 53"/>
                <a:gd name="T9" fmla="*/ 0 h 2"/>
                <a:gd name="T10" fmla="*/ 53 w 53"/>
                <a:gd name="T11" fmla="*/ 1 h 2"/>
                <a:gd name="T12" fmla="*/ 53 w 53"/>
                <a:gd name="T13" fmla="*/ 1 h 2"/>
                <a:gd name="T14" fmla="*/ 0 w 53"/>
                <a:gd name="T15" fmla="*/ 2 h 2"/>
                <a:gd name="T16" fmla="*/ 0 w 5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2" name="Freeform 38104"/>
            <p:cNvSpPr>
              <a:spLocks/>
            </p:cNvSpPr>
            <p:nvPr/>
          </p:nvSpPr>
          <p:spPr bwMode="auto">
            <a:xfrm>
              <a:off x="4559" y="2261"/>
              <a:ext cx="35" cy="64"/>
            </a:xfrm>
            <a:custGeom>
              <a:avLst/>
              <a:gdLst>
                <a:gd name="T0" fmla="*/ 13 w 13"/>
                <a:gd name="T1" fmla="*/ 24 h 24"/>
                <a:gd name="T2" fmla="*/ 12 w 13"/>
                <a:gd name="T3" fmla="*/ 24 h 24"/>
                <a:gd name="T4" fmla="*/ 0 w 13"/>
                <a:gd name="T5" fmla="*/ 0 h 24"/>
                <a:gd name="T6" fmla="*/ 0 w 13"/>
                <a:gd name="T7" fmla="*/ 0 h 24"/>
                <a:gd name="T8" fmla="*/ 1 w 13"/>
                <a:gd name="T9" fmla="*/ 0 h 24"/>
                <a:gd name="T10" fmla="*/ 13 w 13"/>
                <a:gd name="T11" fmla="*/ 24 h 24"/>
                <a:gd name="T12" fmla="*/ 13 w 13"/>
                <a:gd name="T13" fmla="*/ 24 h 24"/>
                <a:gd name="T14" fmla="*/ 13 w 13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13" y="24"/>
                  </a:moveTo>
                  <a:cubicBezTo>
                    <a:pt x="13" y="24"/>
                    <a:pt x="12" y="24"/>
                    <a:pt x="12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3" name="Freeform 38105"/>
            <p:cNvSpPr>
              <a:spLocks/>
            </p:cNvSpPr>
            <p:nvPr/>
          </p:nvSpPr>
          <p:spPr bwMode="auto">
            <a:xfrm>
              <a:off x="4567" y="2237"/>
              <a:ext cx="83" cy="121"/>
            </a:xfrm>
            <a:custGeom>
              <a:avLst/>
              <a:gdLst>
                <a:gd name="T0" fmla="*/ 0 w 31"/>
                <a:gd name="T1" fmla="*/ 45 h 45"/>
                <a:gd name="T2" fmla="*/ 0 w 31"/>
                <a:gd name="T3" fmla="*/ 45 h 45"/>
                <a:gd name="T4" fmla="*/ 0 w 31"/>
                <a:gd name="T5" fmla="*/ 45 h 45"/>
                <a:gd name="T6" fmla="*/ 31 w 31"/>
                <a:gd name="T7" fmla="*/ 0 h 45"/>
                <a:gd name="T8" fmla="*/ 31 w 31"/>
                <a:gd name="T9" fmla="*/ 0 h 45"/>
                <a:gd name="T10" fmla="*/ 31 w 31"/>
                <a:gd name="T11" fmla="*/ 0 h 45"/>
                <a:gd name="T12" fmla="*/ 0 w 31"/>
                <a:gd name="T13" fmla="*/ 45 h 45"/>
                <a:gd name="T14" fmla="*/ 0 w 31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4" name="Freeform 38106"/>
            <p:cNvSpPr>
              <a:spLocks/>
            </p:cNvSpPr>
            <p:nvPr/>
          </p:nvSpPr>
          <p:spPr bwMode="auto">
            <a:xfrm>
              <a:off x="4538" y="2126"/>
              <a:ext cx="69" cy="33"/>
            </a:xfrm>
            <a:custGeom>
              <a:avLst/>
              <a:gdLst>
                <a:gd name="T0" fmla="*/ 0 w 26"/>
                <a:gd name="T1" fmla="*/ 12 h 12"/>
                <a:gd name="T2" fmla="*/ 0 w 26"/>
                <a:gd name="T3" fmla="*/ 12 h 12"/>
                <a:gd name="T4" fmla="*/ 0 w 26"/>
                <a:gd name="T5" fmla="*/ 12 h 12"/>
                <a:gd name="T6" fmla="*/ 25 w 26"/>
                <a:gd name="T7" fmla="*/ 0 h 12"/>
                <a:gd name="T8" fmla="*/ 26 w 26"/>
                <a:gd name="T9" fmla="*/ 0 h 12"/>
                <a:gd name="T10" fmla="*/ 26 w 26"/>
                <a:gd name="T11" fmla="*/ 0 h 12"/>
                <a:gd name="T12" fmla="*/ 0 w 26"/>
                <a:gd name="T13" fmla="*/ 12 h 12"/>
                <a:gd name="T14" fmla="*/ 0 w 26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5" name="Freeform 38107"/>
            <p:cNvSpPr>
              <a:spLocks/>
            </p:cNvSpPr>
            <p:nvPr/>
          </p:nvSpPr>
          <p:spPr bwMode="auto">
            <a:xfrm>
              <a:off x="4604" y="2048"/>
              <a:ext cx="73" cy="78"/>
            </a:xfrm>
            <a:custGeom>
              <a:avLst/>
              <a:gdLst>
                <a:gd name="T0" fmla="*/ 1 w 27"/>
                <a:gd name="T1" fmla="*/ 29 h 29"/>
                <a:gd name="T2" fmla="*/ 0 w 27"/>
                <a:gd name="T3" fmla="*/ 29 h 29"/>
                <a:gd name="T4" fmla="*/ 0 w 27"/>
                <a:gd name="T5" fmla="*/ 29 h 29"/>
                <a:gd name="T6" fmla="*/ 27 w 27"/>
                <a:gd name="T7" fmla="*/ 0 h 29"/>
                <a:gd name="T8" fmla="*/ 27 w 27"/>
                <a:gd name="T9" fmla="*/ 0 h 29"/>
                <a:gd name="T10" fmla="*/ 27 w 27"/>
                <a:gd name="T11" fmla="*/ 0 h 29"/>
                <a:gd name="T12" fmla="*/ 1 w 27"/>
                <a:gd name="T13" fmla="*/ 29 h 29"/>
                <a:gd name="T14" fmla="*/ 1 w 27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9">
                  <a:moveTo>
                    <a:pt x="1" y="29"/>
                  </a:move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6" name="Freeform 38108"/>
            <p:cNvSpPr>
              <a:spLocks/>
            </p:cNvSpPr>
            <p:nvPr/>
          </p:nvSpPr>
          <p:spPr bwMode="auto">
            <a:xfrm>
              <a:off x="4647" y="2048"/>
              <a:ext cx="30" cy="129"/>
            </a:xfrm>
            <a:custGeom>
              <a:avLst/>
              <a:gdLst>
                <a:gd name="T0" fmla="*/ 0 w 11"/>
                <a:gd name="T1" fmla="*/ 48 h 48"/>
                <a:gd name="T2" fmla="*/ 0 w 11"/>
                <a:gd name="T3" fmla="*/ 48 h 48"/>
                <a:gd name="T4" fmla="*/ 0 w 11"/>
                <a:gd name="T5" fmla="*/ 48 h 48"/>
                <a:gd name="T6" fmla="*/ 11 w 11"/>
                <a:gd name="T7" fmla="*/ 0 h 48"/>
                <a:gd name="T8" fmla="*/ 11 w 11"/>
                <a:gd name="T9" fmla="*/ 0 h 48"/>
                <a:gd name="T10" fmla="*/ 11 w 11"/>
                <a:gd name="T11" fmla="*/ 0 h 48"/>
                <a:gd name="T12" fmla="*/ 1 w 11"/>
                <a:gd name="T13" fmla="*/ 48 h 48"/>
                <a:gd name="T14" fmla="*/ 0 w 11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7" name="Freeform 38109"/>
            <p:cNvSpPr>
              <a:spLocks/>
            </p:cNvSpPr>
            <p:nvPr/>
          </p:nvSpPr>
          <p:spPr bwMode="auto">
            <a:xfrm>
              <a:off x="4604" y="2126"/>
              <a:ext cx="46" cy="51"/>
            </a:xfrm>
            <a:custGeom>
              <a:avLst/>
              <a:gdLst>
                <a:gd name="T0" fmla="*/ 16 w 17"/>
                <a:gd name="T1" fmla="*/ 19 h 19"/>
                <a:gd name="T2" fmla="*/ 16 w 17"/>
                <a:gd name="T3" fmla="*/ 19 h 19"/>
                <a:gd name="T4" fmla="*/ 0 w 17"/>
                <a:gd name="T5" fmla="*/ 0 h 19"/>
                <a:gd name="T6" fmla="*/ 0 w 17"/>
                <a:gd name="T7" fmla="*/ 0 h 19"/>
                <a:gd name="T8" fmla="*/ 1 w 17"/>
                <a:gd name="T9" fmla="*/ 0 h 19"/>
                <a:gd name="T10" fmla="*/ 17 w 17"/>
                <a:gd name="T11" fmla="*/ 18 h 19"/>
                <a:gd name="T12" fmla="*/ 16 w 17"/>
                <a:gd name="T13" fmla="*/ 19 h 19"/>
                <a:gd name="T14" fmla="*/ 16 w 17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9"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8" name="Freeform 38110"/>
            <p:cNvSpPr>
              <a:spLocks/>
            </p:cNvSpPr>
            <p:nvPr/>
          </p:nvSpPr>
          <p:spPr bwMode="auto">
            <a:xfrm>
              <a:off x="4559" y="2024"/>
              <a:ext cx="48" cy="102"/>
            </a:xfrm>
            <a:custGeom>
              <a:avLst/>
              <a:gdLst>
                <a:gd name="T0" fmla="*/ 18 w 18"/>
                <a:gd name="T1" fmla="*/ 38 h 38"/>
                <a:gd name="T2" fmla="*/ 17 w 18"/>
                <a:gd name="T3" fmla="*/ 38 h 38"/>
                <a:gd name="T4" fmla="*/ 0 w 18"/>
                <a:gd name="T5" fmla="*/ 0 h 38"/>
                <a:gd name="T6" fmla="*/ 0 w 18"/>
                <a:gd name="T7" fmla="*/ 0 h 38"/>
                <a:gd name="T8" fmla="*/ 0 w 18"/>
                <a:gd name="T9" fmla="*/ 0 h 38"/>
                <a:gd name="T10" fmla="*/ 18 w 18"/>
                <a:gd name="T11" fmla="*/ 38 h 38"/>
                <a:gd name="T12" fmla="*/ 18 w 18"/>
                <a:gd name="T13" fmla="*/ 38 h 38"/>
                <a:gd name="T14" fmla="*/ 18 w 18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8">
                  <a:moveTo>
                    <a:pt x="18" y="38"/>
                  </a:moveTo>
                  <a:cubicBezTo>
                    <a:pt x="18" y="38"/>
                    <a:pt x="17" y="38"/>
                    <a:pt x="17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19" name="Freeform 38111"/>
            <p:cNvSpPr>
              <a:spLocks/>
            </p:cNvSpPr>
            <p:nvPr/>
          </p:nvSpPr>
          <p:spPr bwMode="auto">
            <a:xfrm>
              <a:off x="4559" y="2024"/>
              <a:ext cx="118" cy="24"/>
            </a:xfrm>
            <a:custGeom>
              <a:avLst/>
              <a:gdLst>
                <a:gd name="T0" fmla="*/ 44 w 44"/>
                <a:gd name="T1" fmla="*/ 9 h 9"/>
                <a:gd name="T2" fmla="*/ 44 w 44"/>
                <a:gd name="T3" fmla="*/ 9 h 9"/>
                <a:gd name="T4" fmla="*/ 0 w 44"/>
                <a:gd name="T5" fmla="*/ 1 h 9"/>
                <a:gd name="T6" fmla="*/ 0 w 44"/>
                <a:gd name="T7" fmla="*/ 0 h 9"/>
                <a:gd name="T8" fmla="*/ 0 w 44"/>
                <a:gd name="T9" fmla="*/ 0 h 9"/>
                <a:gd name="T10" fmla="*/ 44 w 44"/>
                <a:gd name="T11" fmla="*/ 9 h 9"/>
                <a:gd name="T12" fmla="*/ 44 w 44"/>
                <a:gd name="T13" fmla="*/ 9 h 9"/>
                <a:gd name="T14" fmla="*/ 44 w 4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9">
                  <a:moveTo>
                    <a:pt x="44" y="9"/>
                  </a:moveTo>
                  <a:cubicBezTo>
                    <a:pt x="44" y="9"/>
                    <a:pt x="44" y="9"/>
                    <a:pt x="44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0" name="Freeform 38112"/>
            <p:cNvSpPr>
              <a:spLocks/>
            </p:cNvSpPr>
            <p:nvPr/>
          </p:nvSpPr>
          <p:spPr bwMode="auto">
            <a:xfrm>
              <a:off x="4650" y="1954"/>
              <a:ext cx="27" cy="94"/>
            </a:xfrm>
            <a:custGeom>
              <a:avLst/>
              <a:gdLst>
                <a:gd name="T0" fmla="*/ 10 w 10"/>
                <a:gd name="T1" fmla="*/ 35 h 35"/>
                <a:gd name="T2" fmla="*/ 10 w 10"/>
                <a:gd name="T3" fmla="*/ 35 h 35"/>
                <a:gd name="T4" fmla="*/ 0 w 10"/>
                <a:gd name="T5" fmla="*/ 1 h 35"/>
                <a:gd name="T6" fmla="*/ 1 w 10"/>
                <a:gd name="T7" fmla="*/ 0 h 35"/>
                <a:gd name="T8" fmla="*/ 1 w 10"/>
                <a:gd name="T9" fmla="*/ 1 h 35"/>
                <a:gd name="T10" fmla="*/ 10 w 10"/>
                <a:gd name="T11" fmla="*/ 35 h 35"/>
                <a:gd name="T12" fmla="*/ 10 w 10"/>
                <a:gd name="T13" fmla="*/ 35 h 35"/>
                <a:gd name="T14" fmla="*/ 10 w 10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5"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1" name="Freeform 38113"/>
            <p:cNvSpPr>
              <a:spLocks/>
            </p:cNvSpPr>
            <p:nvPr/>
          </p:nvSpPr>
          <p:spPr bwMode="auto">
            <a:xfrm>
              <a:off x="4674" y="1968"/>
              <a:ext cx="80" cy="80"/>
            </a:xfrm>
            <a:custGeom>
              <a:avLst/>
              <a:gdLst>
                <a:gd name="T0" fmla="*/ 1 w 30"/>
                <a:gd name="T1" fmla="*/ 30 h 30"/>
                <a:gd name="T2" fmla="*/ 1 w 30"/>
                <a:gd name="T3" fmla="*/ 30 h 30"/>
                <a:gd name="T4" fmla="*/ 1 w 30"/>
                <a:gd name="T5" fmla="*/ 30 h 30"/>
                <a:gd name="T6" fmla="*/ 30 w 30"/>
                <a:gd name="T7" fmla="*/ 0 h 30"/>
                <a:gd name="T8" fmla="*/ 30 w 30"/>
                <a:gd name="T9" fmla="*/ 0 h 30"/>
                <a:gd name="T10" fmla="*/ 30 w 30"/>
                <a:gd name="T11" fmla="*/ 1 h 30"/>
                <a:gd name="T12" fmla="*/ 1 w 30"/>
                <a:gd name="T13" fmla="*/ 30 h 30"/>
                <a:gd name="T14" fmla="*/ 1 w 30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1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2" name="Freeform 38114"/>
            <p:cNvSpPr>
              <a:spLocks/>
            </p:cNvSpPr>
            <p:nvPr/>
          </p:nvSpPr>
          <p:spPr bwMode="auto">
            <a:xfrm>
              <a:off x="4674" y="2048"/>
              <a:ext cx="75" cy="46"/>
            </a:xfrm>
            <a:custGeom>
              <a:avLst/>
              <a:gdLst>
                <a:gd name="T0" fmla="*/ 28 w 28"/>
                <a:gd name="T1" fmla="*/ 17 h 17"/>
                <a:gd name="T2" fmla="*/ 28 w 28"/>
                <a:gd name="T3" fmla="*/ 17 h 17"/>
                <a:gd name="T4" fmla="*/ 1 w 28"/>
                <a:gd name="T5" fmla="*/ 0 h 17"/>
                <a:gd name="T6" fmla="*/ 1 w 28"/>
                <a:gd name="T7" fmla="*/ 0 h 17"/>
                <a:gd name="T8" fmla="*/ 1 w 28"/>
                <a:gd name="T9" fmla="*/ 0 h 17"/>
                <a:gd name="T10" fmla="*/ 28 w 28"/>
                <a:gd name="T11" fmla="*/ 17 h 17"/>
                <a:gd name="T12" fmla="*/ 28 w 28"/>
                <a:gd name="T13" fmla="*/ 17 h 17"/>
                <a:gd name="T14" fmla="*/ 28 w 28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7">
                  <a:moveTo>
                    <a:pt x="28" y="17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3" name="Freeform 38115"/>
            <p:cNvSpPr>
              <a:spLocks/>
            </p:cNvSpPr>
            <p:nvPr/>
          </p:nvSpPr>
          <p:spPr bwMode="auto">
            <a:xfrm>
              <a:off x="4674" y="2048"/>
              <a:ext cx="19" cy="138"/>
            </a:xfrm>
            <a:custGeom>
              <a:avLst/>
              <a:gdLst>
                <a:gd name="T0" fmla="*/ 7 w 7"/>
                <a:gd name="T1" fmla="*/ 51 h 51"/>
                <a:gd name="T2" fmla="*/ 6 w 7"/>
                <a:gd name="T3" fmla="*/ 50 h 51"/>
                <a:gd name="T4" fmla="*/ 0 w 7"/>
                <a:gd name="T5" fmla="*/ 0 h 51"/>
                <a:gd name="T6" fmla="*/ 1 w 7"/>
                <a:gd name="T7" fmla="*/ 0 h 51"/>
                <a:gd name="T8" fmla="*/ 1 w 7"/>
                <a:gd name="T9" fmla="*/ 0 h 51"/>
                <a:gd name="T10" fmla="*/ 7 w 7"/>
                <a:gd name="T11" fmla="*/ 50 h 51"/>
                <a:gd name="T12" fmla="*/ 7 w 7"/>
                <a:gd name="T13" fmla="*/ 51 h 51"/>
                <a:gd name="T14" fmla="*/ 7 w 7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1">
                  <a:moveTo>
                    <a:pt x="7" y="51"/>
                  </a:moveTo>
                  <a:cubicBezTo>
                    <a:pt x="7" y="51"/>
                    <a:pt x="6" y="51"/>
                    <a:pt x="6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4" name="Freeform 38116"/>
            <p:cNvSpPr>
              <a:spLocks/>
            </p:cNvSpPr>
            <p:nvPr/>
          </p:nvSpPr>
          <p:spPr bwMode="auto">
            <a:xfrm>
              <a:off x="4604" y="2094"/>
              <a:ext cx="145" cy="32"/>
            </a:xfrm>
            <a:custGeom>
              <a:avLst/>
              <a:gdLst>
                <a:gd name="T0" fmla="*/ 1 w 54"/>
                <a:gd name="T1" fmla="*/ 12 h 12"/>
                <a:gd name="T2" fmla="*/ 0 w 54"/>
                <a:gd name="T3" fmla="*/ 12 h 12"/>
                <a:gd name="T4" fmla="*/ 1 w 54"/>
                <a:gd name="T5" fmla="*/ 12 h 12"/>
                <a:gd name="T6" fmla="*/ 54 w 54"/>
                <a:gd name="T7" fmla="*/ 0 h 12"/>
                <a:gd name="T8" fmla="*/ 54 w 54"/>
                <a:gd name="T9" fmla="*/ 0 h 12"/>
                <a:gd name="T10" fmla="*/ 54 w 54"/>
                <a:gd name="T11" fmla="*/ 0 h 12"/>
                <a:gd name="T12" fmla="*/ 1 w 54"/>
                <a:gd name="T13" fmla="*/ 12 h 12"/>
                <a:gd name="T14" fmla="*/ 1 w 5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2">
                  <a:moveTo>
                    <a:pt x="1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5" name="Freeform 38117"/>
            <p:cNvSpPr>
              <a:spLocks/>
            </p:cNvSpPr>
            <p:nvPr/>
          </p:nvSpPr>
          <p:spPr bwMode="auto">
            <a:xfrm>
              <a:off x="4604" y="1954"/>
              <a:ext cx="49" cy="172"/>
            </a:xfrm>
            <a:custGeom>
              <a:avLst/>
              <a:gdLst>
                <a:gd name="T0" fmla="*/ 1 w 18"/>
                <a:gd name="T1" fmla="*/ 64 h 64"/>
                <a:gd name="T2" fmla="*/ 1 w 18"/>
                <a:gd name="T3" fmla="*/ 64 h 64"/>
                <a:gd name="T4" fmla="*/ 0 w 18"/>
                <a:gd name="T5" fmla="*/ 64 h 64"/>
                <a:gd name="T6" fmla="*/ 17 w 18"/>
                <a:gd name="T7" fmla="*/ 1 h 64"/>
                <a:gd name="T8" fmla="*/ 18 w 18"/>
                <a:gd name="T9" fmla="*/ 0 h 64"/>
                <a:gd name="T10" fmla="*/ 18 w 18"/>
                <a:gd name="T11" fmla="*/ 1 h 64"/>
                <a:gd name="T12" fmla="*/ 1 w 18"/>
                <a:gd name="T13" fmla="*/ 64 h 64"/>
                <a:gd name="T14" fmla="*/ 1 w 18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64">
                  <a:moveTo>
                    <a:pt x="1" y="64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6" name="Freeform 38118"/>
            <p:cNvSpPr>
              <a:spLocks/>
            </p:cNvSpPr>
            <p:nvPr/>
          </p:nvSpPr>
          <p:spPr bwMode="auto">
            <a:xfrm>
              <a:off x="4503" y="2078"/>
              <a:ext cx="104" cy="48"/>
            </a:xfrm>
            <a:custGeom>
              <a:avLst/>
              <a:gdLst>
                <a:gd name="T0" fmla="*/ 39 w 39"/>
                <a:gd name="T1" fmla="*/ 18 h 18"/>
                <a:gd name="T2" fmla="*/ 38 w 39"/>
                <a:gd name="T3" fmla="*/ 18 h 18"/>
                <a:gd name="T4" fmla="*/ 1 w 39"/>
                <a:gd name="T5" fmla="*/ 0 h 18"/>
                <a:gd name="T6" fmla="*/ 1 w 39"/>
                <a:gd name="T7" fmla="*/ 0 h 18"/>
                <a:gd name="T8" fmla="*/ 1 w 39"/>
                <a:gd name="T9" fmla="*/ 0 h 18"/>
                <a:gd name="T10" fmla="*/ 39 w 39"/>
                <a:gd name="T11" fmla="*/ 18 h 18"/>
                <a:gd name="T12" fmla="*/ 39 w 39"/>
                <a:gd name="T13" fmla="*/ 18 h 18"/>
                <a:gd name="T14" fmla="*/ 39 w 39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">
                  <a:moveTo>
                    <a:pt x="39" y="18"/>
                  </a:moveTo>
                  <a:cubicBezTo>
                    <a:pt x="39" y="18"/>
                    <a:pt x="39" y="18"/>
                    <a:pt x="38" y="1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7" name="Freeform 38119"/>
            <p:cNvSpPr>
              <a:spLocks/>
            </p:cNvSpPr>
            <p:nvPr/>
          </p:nvSpPr>
          <p:spPr bwMode="auto">
            <a:xfrm>
              <a:off x="4503" y="2048"/>
              <a:ext cx="174" cy="30"/>
            </a:xfrm>
            <a:custGeom>
              <a:avLst/>
              <a:gdLst>
                <a:gd name="T0" fmla="*/ 1 w 65"/>
                <a:gd name="T1" fmla="*/ 11 h 11"/>
                <a:gd name="T2" fmla="*/ 1 w 65"/>
                <a:gd name="T3" fmla="*/ 11 h 11"/>
                <a:gd name="T4" fmla="*/ 1 w 65"/>
                <a:gd name="T5" fmla="*/ 11 h 11"/>
                <a:gd name="T6" fmla="*/ 65 w 65"/>
                <a:gd name="T7" fmla="*/ 0 h 11"/>
                <a:gd name="T8" fmla="*/ 65 w 65"/>
                <a:gd name="T9" fmla="*/ 0 h 11"/>
                <a:gd name="T10" fmla="*/ 65 w 65"/>
                <a:gd name="T11" fmla="*/ 0 h 11"/>
                <a:gd name="T12" fmla="*/ 1 w 65"/>
                <a:gd name="T13" fmla="*/ 11 h 11"/>
                <a:gd name="T14" fmla="*/ 1 w 65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8" name="Freeform 38120"/>
            <p:cNvSpPr>
              <a:spLocks/>
            </p:cNvSpPr>
            <p:nvPr/>
          </p:nvSpPr>
          <p:spPr bwMode="auto">
            <a:xfrm>
              <a:off x="3290" y="1911"/>
              <a:ext cx="126" cy="14"/>
            </a:xfrm>
            <a:custGeom>
              <a:avLst/>
              <a:gdLst>
                <a:gd name="T0" fmla="*/ 47 w 47"/>
                <a:gd name="T1" fmla="*/ 5 h 5"/>
                <a:gd name="T2" fmla="*/ 47 w 47"/>
                <a:gd name="T3" fmla="*/ 5 h 5"/>
                <a:gd name="T4" fmla="*/ 1 w 47"/>
                <a:gd name="T5" fmla="*/ 1 h 5"/>
                <a:gd name="T6" fmla="*/ 0 w 47"/>
                <a:gd name="T7" fmla="*/ 0 h 5"/>
                <a:gd name="T8" fmla="*/ 1 w 47"/>
                <a:gd name="T9" fmla="*/ 0 h 5"/>
                <a:gd name="T10" fmla="*/ 47 w 47"/>
                <a:gd name="T11" fmla="*/ 5 h 5"/>
                <a:gd name="T12" fmla="*/ 47 w 47"/>
                <a:gd name="T13" fmla="*/ 5 h 5"/>
                <a:gd name="T14" fmla="*/ 47 w 4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"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29" name="Freeform 38121"/>
            <p:cNvSpPr>
              <a:spLocks/>
            </p:cNvSpPr>
            <p:nvPr/>
          </p:nvSpPr>
          <p:spPr bwMode="auto">
            <a:xfrm>
              <a:off x="3290" y="1946"/>
              <a:ext cx="32" cy="11"/>
            </a:xfrm>
            <a:custGeom>
              <a:avLst/>
              <a:gdLst>
                <a:gd name="T0" fmla="*/ 11 w 12"/>
                <a:gd name="T1" fmla="*/ 4 h 4"/>
                <a:gd name="T2" fmla="*/ 11 w 12"/>
                <a:gd name="T3" fmla="*/ 4 h 4"/>
                <a:gd name="T4" fmla="*/ 0 w 12"/>
                <a:gd name="T5" fmla="*/ 0 h 4"/>
                <a:gd name="T6" fmla="*/ 0 w 12"/>
                <a:gd name="T7" fmla="*/ 0 h 4"/>
                <a:gd name="T8" fmla="*/ 0 w 12"/>
                <a:gd name="T9" fmla="*/ 0 h 4"/>
                <a:gd name="T10" fmla="*/ 11 w 12"/>
                <a:gd name="T11" fmla="*/ 3 h 4"/>
                <a:gd name="T12" fmla="*/ 11 w 12"/>
                <a:gd name="T13" fmla="*/ 3 h 4"/>
                <a:gd name="T14" fmla="*/ 11 w 1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"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0" name="Freeform 38122"/>
            <p:cNvSpPr>
              <a:spLocks/>
            </p:cNvSpPr>
            <p:nvPr/>
          </p:nvSpPr>
          <p:spPr bwMode="auto">
            <a:xfrm>
              <a:off x="3191" y="1951"/>
              <a:ext cx="128" cy="6"/>
            </a:xfrm>
            <a:custGeom>
              <a:avLst/>
              <a:gdLst>
                <a:gd name="T0" fmla="*/ 48 w 48"/>
                <a:gd name="T1" fmla="*/ 2 h 2"/>
                <a:gd name="T2" fmla="*/ 48 w 48"/>
                <a:gd name="T3" fmla="*/ 2 h 2"/>
                <a:gd name="T4" fmla="*/ 1 w 48"/>
                <a:gd name="T5" fmla="*/ 0 h 2"/>
                <a:gd name="T6" fmla="*/ 0 w 48"/>
                <a:gd name="T7" fmla="*/ 0 h 2"/>
                <a:gd name="T8" fmla="*/ 1 w 48"/>
                <a:gd name="T9" fmla="*/ 0 h 2"/>
                <a:gd name="T10" fmla="*/ 48 w 48"/>
                <a:gd name="T11" fmla="*/ 1 h 2"/>
                <a:gd name="T12" fmla="*/ 48 w 48"/>
                <a:gd name="T13" fmla="*/ 1 h 2"/>
                <a:gd name="T14" fmla="*/ 48 w 4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"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2"/>
                    <a:pt x="48" y="2"/>
                    <a:pt x="48" y="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1" name="Freeform 38123"/>
            <p:cNvSpPr>
              <a:spLocks/>
            </p:cNvSpPr>
            <p:nvPr/>
          </p:nvSpPr>
          <p:spPr bwMode="auto">
            <a:xfrm>
              <a:off x="3191" y="1986"/>
              <a:ext cx="133" cy="43"/>
            </a:xfrm>
            <a:custGeom>
              <a:avLst/>
              <a:gdLst>
                <a:gd name="T0" fmla="*/ 50 w 50"/>
                <a:gd name="T1" fmla="*/ 16 h 16"/>
                <a:gd name="T2" fmla="*/ 50 w 50"/>
                <a:gd name="T3" fmla="*/ 16 h 16"/>
                <a:gd name="T4" fmla="*/ 0 w 50"/>
                <a:gd name="T5" fmla="*/ 1 h 16"/>
                <a:gd name="T6" fmla="*/ 0 w 50"/>
                <a:gd name="T7" fmla="*/ 1 h 16"/>
                <a:gd name="T8" fmla="*/ 0 w 50"/>
                <a:gd name="T9" fmla="*/ 0 h 16"/>
                <a:gd name="T10" fmla="*/ 50 w 50"/>
                <a:gd name="T11" fmla="*/ 15 h 16"/>
                <a:gd name="T12" fmla="*/ 50 w 50"/>
                <a:gd name="T13" fmla="*/ 16 h 16"/>
                <a:gd name="T14" fmla="*/ 50 w 5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2" name="Freeform 38124"/>
            <p:cNvSpPr>
              <a:spLocks/>
            </p:cNvSpPr>
            <p:nvPr/>
          </p:nvSpPr>
          <p:spPr bwMode="auto">
            <a:xfrm>
              <a:off x="3183" y="2016"/>
              <a:ext cx="141" cy="13"/>
            </a:xfrm>
            <a:custGeom>
              <a:avLst/>
              <a:gdLst>
                <a:gd name="T0" fmla="*/ 53 w 53"/>
                <a:gd name="T1" fmla="*/ 5 h 5"/>
                <a:gd name="T2" fmla="*/ 53 w 53"/>
                <a:gd name="T3" fmla="*/ 5 h 5"/>
                <a:gd name="T4" fmla="*/ 0 w 53"/>
                <a:gd name="T5" fmla="*/ 1 h 5"/>
                <a:gd name="T6" fmla="*/ 0 w 53"/>
                <a:gd name="T7" fmla="*/ 1 h 5"/>
                <a:gd name="T8" fmla="*/ 0 w 53"/>
                <a:gd name="T9" fmla="*/ 0 h 5"/>
                <a:gd name="T10" fmla="*/ 53 w 53"/>
                <a:gd name="T11" fmla="*/ 4 h 5"/>
                <a:gd name="T12" fmla="*/ 53 w 53"/>
                <a:gd name="T13" fmla="*/ 5 h 5"/>
                <a:gd name="T14" fmla="*/ 53 w 5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"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3" name="Freeform 38125"/>
            <p:cNvSpPr>
              <a:spLocks/>
            </p:cNvSpPr>
            <p:nvPr/>
          </p:nvSpPr>
          <p:spPr bwMode="auto">
            <a:xfrm>
              <a:off x="3314" y="2145"/>
              <a:ext cx="112" cy="41"/>
            </a:xfrm>
            <a:custGeom>
              <a:avLst/>
              <a:gdLst>
                <a:gd name="T0" fmla="*/ 0 w 42"/>
                <a:gd name="T1" fmla="*/ 15 h 15"/>
                <a:gd name="T2" fmla="*/ 0 w 42"/>
                <a:gd name="T3" fmla="*/ 14 h 15"/>
                <a:gd name="T4" fmla="*/ 0 w 42"/>
                <a:gd name="T5" fmla="*/ 14 h 15"/>
                <a:gd name="T6" fmla="*/ 42 w 42"/>
                <a:gd name="T7" fmla="*/ 0 h 15"/>
                <a:gd name="T8" fmla="*/ 42 w 42"/>
                <a:gd name="T9" fmla="*/ 0 h 15"/>
                <a:gd name="T10" fmla="*/ 42 w 42"/>
                <a:gd name="T11" fmla="*/ 0 h 15"/>
                <a:gd name="T12" fmla="*/ 0 w 42"/>
                <a:gd name="T13" fmla="*/ 14 h 15"/>
                <a:gd name="T14" fmla="*/ 0 w 42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4" name="Freeform 38126"/>
            <p:cNvSpPr>
              <a:spLocks/>
            </p:cNvSpPr>
            <p:nvPr/>
          </p:nvSpPr>
          <p:spPr bwMode="auto">
            <a:xfrm>
              <a:off x="3314" y="2175"/>
              <a:ext cx="118" cy="11"/>
            </a:xfrm>
            <a:custGeom>
              <a:avLst/>
              <a:gdLst>
                <a:gd name="T0" fmla="*/ 0 w 44"/>
                <a:gd name="T1" fmla="*/ 4 h 4"/>
                <a:gd name="T2" fmla="*/ 0 w 44"/>
                <a:gd name="T3" fmla="*/ 3 h 4"/>
                <a:gd name="T4" fmla="*/ 0 w 44"/>
                <a:gd name="T5" fmla="*/ 3 h 4"/>
                <a:gd name="T6" fmla="*/ 43 w 44"/>
                <a:gd name="T7" fmla="*/ 0 h 4"/>
                <a:gd name="T8" fmla="*/ 44 w 44"/>
                <a:gd name="T9" fmla="*/ 1 h 4"/>
                <a:gd name="T10" fmla="*/ 43 w 44"/>
                <a:gd name="T11" fmla="*/ 1 h 4"/>
                <a:gd name="T12" fmla="*/ 0 w 44"/>
                <a:gd name="T13" fmla="*/ 4 h 4"/>
                <a:gd name="T14" fmla="*/ 0 w 4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4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1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5" name="Freeform 38127"/>
            <p:cNvSpPr>
              <a:spLocks/>
            </p:cNvSpPr>
            <p:nvPr/>
          </p:nvSpPr>
          <p:spPr bwMode="auto">
            <a:xfrm>
              <a:off x="3314" y="2183"/>
              <a:ext cx="131" cy="40"/>
            </a:xfrm>
            <a:custGeom>
              <a:avLst/>
              <a:gdLst>
                <a:gd name="T0" fmla="*/ 49 w 49"/>
                <a:gd name="T1" fmla="*/ 15 h 15"/>
                <a:gd name="T2" fmla="*/ 49 w 49"/>
                <a:gd name="T3" fmla="*/ 15 h 15"/>
                <a:gd name="T4" fmla="*/ 0 w 49"/>
                <a:gd name="T5" fmla="*/ 0 h 15"/>
                <a:gd name="T6" fmla="*/ 0 w 49"/>
                <a:gd name="T7" fmla="*/ 0 h 15"/>
                <a:gd name="T8" fmla="*/ 0 w 49"/>
                <a:gd name="T9" fmla="*/ 0 h 15"/>
                <a:gd name="T10" fmla="*/ 49 w 49"/>
                <a:gd name="T11" fmla="*/ 14 h 15"/>
                <a:gd name="T12" fmla="*/ 49 w 49"/>
                <a:gd name="T13" fmla="*/ 14 h 15"/>
                <a:gd name="T14" fmla="*/ 49 w 49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5"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49" y="15"/>
                    <a:pt x="49" y="15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6" name="Freeform 38128"/>
            <p:cNvSpPr>
              <a:spLocks/>
            </p:cNvSpPr>
            <p:nvPr/>
          </p:nvSpPr>
          <p:spPr bwMode="auto">
            <a:xfrm>
              <a:off x="3217" y="2199"/>
              <a:ext cx="116" cy="32"/>
            </a:xfrm>
            <a:custGeom>
              <a:avLst/>
              <a:gdLst>
                <a:gd name="T0" fmla="*/ 1 w 43"/>
                <a:gd name="T1" fmla="*/ 12 h 12"/>
                <a:gd name="T2" fmla="*/ 1 w 43"/>
                <a:gd name="T3" fmla="*/ 12 h 12"/>
                <a:gd name="T4" fmla="*/ 1 w 43"/>
                <a:gd name="T5" fmla="*/ 12 h 12"/>
                <a:gd name="T6" fmla="*/ 43 w 43"/>
                <a:gd name="T7" fmla="*/ 0 h 12"/>
                <a:gd name="T8" fmla="*/ 43 w 43"/>
                <a:gd name="T9" fmla="*/ 0 h 12"/>
                <a:gd name="T10" fmla="*/ 43 w 43"/>
                <a:gd name="T11" fmla="*/ 0 h 12"/>
                <a:gd name="T12" fmla="*/ 1 w 43"/>
                <a:gd name="T13" fmla="*/ 12 h 12"/>
                <a:gd name="T14" fmla="*/ 1 w 4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7" name="Freeform 38129"/>
            <p:cNvSpPr>
              <a:spLocks/>
            </p:cNvSpPr>
            <p:nvPr/>
          </p:nvSpPr>
          <p:spPr bwMode="auto">
            <a:xfrm>
              <a:off x="3217" y="2231"/>
              <a:ext cx="132" cy="30"/>
            </a:xfrm>
            <a:custGeom>
              <a:avLst/>
              <a:gdLst>
                <a:gd name="T0" fmla="*/ 49 w 49"/>
                <a:gd name="T1" fmla="*/ 11 h 11"/>
                <a:gd name="T2" fmla="*/ 48 w 49"/>
                <a:gd name="T3" fmla="*/ 11 h 11"/>
                <a:gd name="T4" fmla="*/ 1 w 49"/>
                <a:gd name="T5" fmla="*/ 0 h 11"/>
                <a:gd name="T6" fmla="*/ 1 w 49"/>
                <a:gd name="T7" fmla="*/ 0 h 11"/>
                <a:gd name="T8" fmla="*/ 1 w 49"/>
                <a:gd name="T9" fmla="*/ 0 h 11"/>
                <a:gd name="T10" fmla="*/ 49 w 49"/>
                <a:gd name="T11" fmla="*/ 10 h 11"/>
                <a:gd name="T12" fmla="*/ 49 w 49"/>
                <a:gd name="T13" fmla="*/ 11 h 11"/>
                <a:gd name="T14" fmla="*/ 49 w 4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1">
                  <a:moveTo>
                    <a:pt x="49" y="11"/>
                  </a:moveTo>
                  <a:cubicBezTo>
                    <a:pt x="49" y="11"/>
                    <a:pt x="48" y="11"/>
                    <a:pt x="48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8" name="Freeform 38130"/>
            <p:cNvSpPr>
              <a:spLocks/>
            </p:cNvSpPr>
            <p:nvPr/>
          </p:nvSpPr>
          <p:spPr bwMode="auto">
            <a:xfrm>
              <a:off x="3225" y="2258"/>
              <a:ext cx="124" cy="78"/>
            </a:xfrm>
            <a:custGeom>
              <a:avLst/>
              <a:gdLst>
                <a:gd name="T0" fmla="*/ 0 w 46"/>
                <a:gd name="T1" fmla="*/ 29 h 29"/>
                <a:gd name="T2" fmla="*/ 0 w 46"/>
                <a:gd name="T3" fmla="*/ 29 h 29"/>
                <a:gd name="T4" fmla="*/ 0 w 46"/>
                <a:gd name="T5" fmla="*/ 29 h 29"/>
                <a:gd name="T6" fmla="*/ 45 w 46"/>
                <a:gd name="T7" fmla="*/ 0 h 29"/>
                <a:gd name="T8" fmla="*/ 46 w 46"/>
                <a:gd name="T9" fmla="*/ 1 h 29"/>
                <a:gd name="T10" fmla="*/ 46 w 46"/>
                <a:gd name="T11" fmla="*/ 1 h 29"/>
                <a:gd name="T12" fmla="*/ 0 w 46"/>
                <a:gd name="T13" fmla="*/ 29 h 29"/>
                <a:gd name="T14" fmla="*/ 0 w 4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9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39" name="Freeform 38131"/>
            <p:cNvSpPr>
              <a:spLocks/>
            </p:cNvSpPr>
            <p:nvPr/>
          </p:nvSpPr>
          <p:spPr bwMode="auto">
            <a:xfrm>
              <a:off x="3225" y="2317"/>
              <a:ext cx="153" cy="19"/>
            </a:xfrm>
            <a:custGeom>
              <a:avLst/>
              <a:gdLst>
                <a:gd name="T0" fmla="*/ 0 w 57"/>
                <a:gd name="T1" fmla="*/ 7 h 7"/>
                <a:gd name="T2" fmla="*/ 0 w 57"/>
                <a:gd name="T3" fmla="*/ 7 h 7"/>
                <a:gd name="T4" fmla="*/ 0 w 57"/>
                <a:gd name="T5" fmla="*/ 7 h 7"/>
                <a:gd name="T6" fmla="*/ 57 w 57"/>
                <a:gd name="T7" fmla="*/ 0 h 7"/>
                <a:gd name="T8" fmla="*/ 57 w 57"/>
                <a:gd name="T9" fmla="*/ 0 h 7"/>
                <a:gd name="T10" fmla="*/ 57 w 57"/>
                <a:gd name="T11" fmla="*/ 0 h 7"/>
                <a:gd name="T12" fmla="*/ 0 w 57"/>
                <a:gd name="T13" fmla="*/ 7 h 7"/>
                <a:gd name="T14" fmla="*/ 0 w 5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0" name="Freeform 38132"/>
            <p:cNvSpPr>
              <a:spLocks/>
            </p:cNvSpPr>
            <p:nvPr/>
          </p:nvSpPr>
          <p:spPr bwMode="auto">
            <a:xfrm>
              <a:off x="3319" y="2221"/>
              <a:ext cx="126" cy="64"/>
            </a:xfrm>
            <a:custGeom>
              <a:avLst/>
              <a:gdLst>
                <a:gd name="T0" fmla="*/ 0 w 47"/>
                <a:gd name="T1" fmla="*/ 24 h 24"/>
                <a:gd name="T2" fmla="*/ 0 w 47"/>
                <a:gd name="T3" fmla="*/ 24 h 24"/>
                <a:gd name="T4" fmla="*/ 0 w 47"/>
                <a:gd name="T5" fmla="*/ 23 h 24"/>
                <a:gd name="T6" fmla="*/ 46 w 47"/>
                <a:gd name="T7" fmla="*/ 0 h 24"/>
                <a:gd name="T8" fmla="*/ 47 w 47"/>
                <a:gd name="T9" fmla="*/ 0 h 24"/>
                <a:gd name="T10" fmla="*/ 47 w 47"/>
                <a:gd name="T11" fmla="*/ 1 h 24"/>
                <a:gd name="T12" fmla="*/ 0 w 47"/>
                <a:gd name="T13" fmla="*/ 24 h 24"/>
                <a:gd name="T14" fmla="*/ 0 w 47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1" name="Freeform 38133"/>
            <p:cNvSpPr>
              <a:spLocks/>
            </p:cNvSpPr>
            <p:nvPr/>
          </p:nvSpPr>
          <p:spPr bwMode="auto">
            <a:xfrm>
              <a:off x="3756" y="1873"/>
              <a:ext cx="182" cy="9"/>
            </a:xfrm>
            <a:custGeom>
              <a:avLst/>
              <a:gdLst>
                <a:gd name="T0" fmla="*/ 1 w 68"/>
                <a:gd name="T1" fmla="*/ 3 h 3"/>
                <a:gd name="T2" fmla="*/ 0 w 68"/>
                <a:gd name="T3" fmla="*/ 2 h 3"/>
                <a:gd name="T4" fmla="*/ 1 w 68"/>
                <a:gd name="T5" fmla="*/ 2 h 3"/>
                <a:gd name="T6" fmla="*/ 68 w 68"/>
                <a:gd name="T7" fmla="*/ 0 h 3"/>
                <a:gd name="T8" fmla="*/ 68 w 68"/>
                <a:gd name="T9" fmla="*/ 0 h 3"/>
                <a:gd name="T10" fmla="*/ 68 w 68"/>
                <a:gd name="T11" fmla="*/ 1 h 3"/>
                <a:gd name="T12" fmla="*/ 68 w 68"/>
                <a:gd name="T13" fmla="*/ 1 h 3"/>
                <a:gd name="T14" fmla="*/ 1 w 68"/>
                <a:gd name="T15" fmla="*/ 3 h 3"/>
                <a:gd name="T16" fmla="*/ 1 w 68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2" name="Freeform 38134"/>
            <p:cNvSpPr>
              <a:spLocks/>
            </p:cNvSpPr>
            <p:nvPr/>
          </p:nvSpPr>
          <p:spPr bwMode="auto">
            <a:xfrm>
              <a:off x="3774" y="1873"/>
              <a:ext cx="164" cy="43"/>
            </a:xfrm>
            <a:custGeom>
              <a:avLst/>
              <a:gdLst>
                <a:gd name="T0" fmla="*/ 0 w 61"/>
                <a:gd name="T1" fmla="*/ 16 h 16"/>
                <a:gd name="T2" fmla="*/ 0 w 61"/>
                <a:gd name="T3" fmla="*/ 16 h 16"/>
                <a:gd name="T4" fmla="*/ 0 w 61"/>
                <a:gd name="T5" fmla="*/ 15 h 16"/>
                <a:gd name="T6" fmla="*/ 61 w 61"/>
                <a:gd name="T7" fmla="*/ 0 h 16"/>
                <a:gd name="T8" fmla="*/ 61 w 61"/>
                <a:gd name="T9" fmla="*/ 1 h 16"/>
                <a:gd name="T10" fmla="*/ 61 w 61"/>
                <a:gd name="T11" fmla="*/ 1 h 16"/>
                <a:gd name="T12" fmla="*/ 0 w 61"/>
                <a:gd name="T13" fmla="*/ 16 h 16"/>
                <a:gd name="T14" fmla="*/ 0 w 61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6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3" name="Freeform 38135"/>
            <p:cNvSpPr>
              <a:spLocks/>
            </p:cNvSpPr>
            <p:nvPr/>
          </p:nvSpPr>
          <p:spPr bwMode="auto">
            <a:xfrm>
              <a:off x="3774" y="1914"/>
              <a:ext cx="161" cy="83"/>
            </a:xfrm>
            <a:custGeom>
              <a:avLst/>
              <a:gdLst>
                <a:gd name="T0" fmla="*/ 60 w 60"/>
                <a:gd name="T1" fmla="*/ 31 h 31"/>
                <a:gd name="T2" fmla="*/ 60 w 60"/>
                <a:gd name="T3" fmla="*/ 31 h 31"/>
                <a:gd name="T4" fmla="*/ 0 w 60"/>
                <a:gd name="T5" fmla="*/ 1 h 31"/>
                <a:gd name="T6" fmla="*/ 0 w 60"/>
                <a:gd name="T7" fmla="*/ 0 h 31"/>
                <a:gd name="T8" fmla="*/ 0 w 60"/>
                <a:gd name="T9" fmla="*/ 0 h 31"/>
                <a:gd name="T10" fmla="*/ 60 w 60"/>
                <a:gd name="T11" fmla="*/ 31 h 31"/>
                <a:gd name="T12" fmla="*/ 60 w 60"/>
                <a:gd name="T13" fmla="*/ 31 h 31"/>
                <a:gd name="T14" fmla="*/ 60 w 60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31">
                  <a:moveTo>
                    <a:pt x="60" y="31"/>
                  </a:moveTo>
                  <a:cubicBezTo>
                    <a:pt x="60" y="31"/>
                    <a:pt x="60" y="31"/>
                    <a:pt x="60" y="3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4" name="Freeform 38136"/>
            <p:cNvSpPr>
              <a:spLocks/>
            </p:cNvSpPr>
            <p:nvPr/>
          </p:nvSpPr>
          <p:spPr bwMode="auto">
            <a:xfrm>
              <a:off x="3788" y="1970"/>
              <a:ext cx="147" cy="27"/>
            </a:xfrm>
            <a:custGeom>
              <a:avLst/>
              <a:gdLst>
                <a:gd name="T0" fmla="*/ 55 w 55"/>
                <a:gd name="T1" fmla="*/ 10 h 10"/>
                <a:gd name="T2" fmla="*/ 55 w 55"/>
                <a:gd name="T3" fmla="*/ 10 h 10"/>
                <a:gd name="T4" fmla="*/ 0 w 55"/>
                <a:gd name="T5" fmla="*/ 0 h 10"/>
                <a:gd name="T6" fmla="*/ 0 w 55"/>
                <a:gd name="T7" fmla="*/ 0 h 10"/>
                <a:gd name="T8" fmla="*/ 1 w 55"/>
                <a:gd name="T9" fmla="*/ 0 h 10"/>
                <a:gd name="T10" fmla="*/ 55 w 55"/>
                <a:gd name="T11" fmla="*/ 10 h 10"/>
                <a:gd name="T12" fmla="*/ 55 w 55"/>
                <a:gd name="T13" fmla="*/ 10 h 10"/>
                <a:gd name="T14" fmla="*/ 55 w 5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0">
                  <a:moveTo>
                    <a:pt x="55" y="10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5" name="Freeform 38137"/>
            <p:cNvSpPr>
              <a:spLocks/>
            </p:cNvSpPr>
            <p:nvPr/>
          </p:nvSpPr>
          <p:spPr bwMode="auto">
            <a:xfrm>
              <a:off x="3788" y="1970"/>
              <a:ext cx="155" cy="33"/>
            </a:xfrm>
            <a:custGeom>
              <a:avLst/>
              <a:gdLst>
                <a:gd name="T0" fmla="*/ 58 w 58"/>
                <a:gd name="T1" fmla="*/ 12 h 12"/>
                <a:gd name="T2" fmla="*/ 58 w 58"/>
                <a:gd name="T3" fmla="*/ 12 h 12"/>
                <a:gd name="T4" fmla="*/ 0 w 58"/>
                <a:gd name="T5" fmla="*/ 0 h 12"/>
                <a:gd name="T6" fmla="*/ 0 w 58"/>
                <a:gd name="T7" fmla="*/ 0 h 12"/>
                <a:gd name="T8" fmla="*/ 1 w 58"/>
                <a:gd name="T9" fmla="*/ 0 h 12"/>
                <a:gd name="T10" fmla="*/ 58 w 58"/>
                <a:gd name="T11" fmla="*/ 12 h 12"/>
                <a:gd name="T12" fmla="*/ 58 w 58"/>
                <a:gd name="T13" fmla="*/ 12 h 12"/>
                <a:gd name="T14" fmla="*/ 58 w 5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2">
                  <a:moveTo>
                    <a:pt x="58" y="12"/>
                  </a:moveTo>
                  <a:cubicBezTo>
                    <a:pt x="58" y="12"/>
                    <a:pt x="58" y="12"/>
                    <a:pt x="58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6" name="Freeform 38138"/>
            <p:cNvSpPr>
              <a:spLocks/>
            </p:cNvSpPr>
            <p:nvPr/>
          </p:nvSpPr>
          <p:spPr bwMode="auto">
            <a:xfrm>
              <a:off x="3673" y="1914"/>
              <a:ext cx="184" cy="8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3 h 3"/>
                <a:gd name="T4" fmla="*/ 0 w 69"/>
                <a:gd name="T5" fmla="*/ 3 h 3"/>
                <a:gd name="T6" fmla="*/ 68 w 69"/>
                <a:gd name="T7" fmla="*/ 0 h 3"/>
                <a:gd name="T8" fmla="*/ 69 w 69"/>
                <a:gd name="T9" fmla="*/ 1 h 3"/>
                <a:gd name="T10" fmla="*/ 69 w 69"/>
                <a:gd name="T11" fmla="*/ 1 h 3"/>
                <a:gd name="T12" fmla="*/ 0 w 69"/>
                <a:gd name="T13" fmla="*/ 3 h 3"/>
                <a:gd name="T14" fmla="*/ 0 w 69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7" name="Freeform 38139"/>
            <p:cNvSpPr>
              <a:spLocks/>
            </p:cNvSpPr>
            <p:nvPr/>
          </p:nvSpPr>
          <p:spPr bwMode="auto">
            <a:xfrm>
              <a:off x="3689" y="1914"/>
              <a:ext cx="168" cy="46"/>
            </a:xfrm>
            <a:custGeom>
              <a:avLst/>
              <a:gdLst>
                <a:gd name="T0" fmla="*/ 0 w 63"/>
                <a:gd name="T1" fmla="*/ 17 h 17"/>
                <a:gd name="T2" fmla="*/ 0 w 63"/>
                <a:gd name="T3" fmla="*/ 17 h 17"/>
                <a:gd name="T4" fmla="*/ 0 w 63"/>
                <a:gd name="T5" fmla="*/ 17 h 17"/>
                <a:gd name="T6" fmla="*/ 62 w 63"/>
                <a:gd name="T7" fmla="*/ 0 h 17"/>
                <a:gd name="T8" fmla="*/ 63 w 63"/>
                <a:gd name="T9" fmla="*/ 1 h 17"/>
                <a:gd name="T10" fmla="*/ 63 w 63"/>
                <a:gd name="T11" fmla="*/ 1 h 17"/>
                <a:gd name="T12" fmla="*/ 0 w 63"/>
                <a:gd name="T13" fmla="*/ 17 h 17"/>
                <a:gd name="T14" fmla="*/ 0 w 63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3" y="0"/>
                    <a:pt x="63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8" name="Freeform 38140"/>
            <p:cNvSpPr>
              <a:spLocks/>
            </p:cNvSpPr>
            <p:nvPr/>
          </p:nvSpPr>
          <p:spPr bwMode="auto">
            <a:xfrm>
              <a:off x="3705" y="1914"/>
              <a:ext cx="152" cy="105"/>
            </a:xfrm>
            <a:custGeom>
              <a:avLst/>
              <a:gdLst>
                <a:gd name="T0" fmla="*/ 0 w 57"/>
                <a:gd name="T1" fmla="*/ 39 h 39"/>
                <a:gd name="T2" fmla="*/ 0 w 57"/>
                <a:gd name="T3" fmla="*/ 39 h 39"/>
                <a:gd name="T4" fmla="*/ 0 w 57"/>
                <a:gd name="T5" fmla="*/ 39 h 39"/>
                <a:gd name="T6" fmla="*/ 56 w 57"/>
                <a:gd name="T7" fmla="*/ 0 h 39"/>
                <a:gd name="T8" fmla="*/ 57 w 57"/>
                <a:gd name="T9" fmla="*/ 1 h 39"/>
                <a:gd name="T10" fmla="*/ 57 w 57"/>
                <a:gd name="T11" fmla="*/ 1 h 39"/>
                <a:gd name="T12" fmla="*/ 0 w 57"/>
                <a:gd name="T13" fmla="*/ 39 h 39"/>
                <a:gd name="T14" fmla="*/ 0 w 57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49" name="Freeform 38141"/>
            <p:cNvSpPr>
              <a:spLocks/>
            </p:cNvSpPr>
            <p:nvPr/>
          </p:nvSpPr>
          <p:spPr bwMode="auto">
            <a:xfrm>
              <a:off x="3705" y="2016"/>
              <a:ext cx="150" cy="24"/>
            </a:xfrm>
            <a:custGeom>
              <a:avLst/>
              <a:gdLst>
                <a:gd name="T0" fmla="*/ 56 w 56"/>
                <a:gd name="T1" fmla="*/ 9 h 9"/>
                <a:gd name="T2" fmla="*/ 56 w 56"/>
                <a:gd name="T3" fmla="*/ 9 h 9"/>
                <a:gd name="T4" fmla="*/ 0 w 56"/>
                <a:gd name="T5" fmla="*/ 1 h 9"/>
                <a:gd name="T6" fmla="*/ 0 w 56"/>
                <a:gd name="T7" fmla="*/ 1 h 9"/>
                <a:gd name="T8" fmla="*/ 0 w 56"/>
                <a:gd name="T9" fmla="*/ 1 h 9"/>
                <a:gd name="T10" fmla="*/ 56 w 56"/>
                <a:gd name="T11" fmla="*/ 9 h 9"/>
                <a:gd name="T12" fmla="*/ 56 w 56"/>
                <a:gd name="T13" fmla="*/ 9 h 9"/>
                <a:gd name="T14" fmla="*/ 56 w 56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9">
                  <a:moveTo>
                    <a:pt x="56" y="9"/>
                  </a:moveTo>
                  <a:cubicBezTo>
                    <a:pt x="56" y="9"/>
                    <a:pt x="56" y="9"/>
                    <a:pt x="56" y="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0" name="Freeform 38142"/>
            <p:cNvSpPr>
              <a:spLocks/>
            </p:cNvSpPr>
            <p:nvPr/>
          </p:nvSpPr>
          <p:spPr bwMode="auto">
            <a:xfrm>
              <a:off x="3705" y="2016"/>
              <a:ext cx="158" cy="35"/>
            </a:xfrm>
            <a:custGeom>
              <a:avLst/>
              <a:gdLst>
                <a:gd name="T0" fmla="*/ 59 w 59"/>
                <a:gd name="T1" fmla="*/ 13 h 13"/>
                <a:gd name="T2" fmla="*/ 59 w 59"/>
                <a:gd name="T3" fmla="*/ 13 h 13"/>
                <a:gd name="T4" fmla="*/ 0 w 59"/>
                <a:gd name="T5" fmla="*/ 1 h 13"/>
                <a:gd name="T6" fmla="*/ 0 w 59"/>
                <a:gd name="T7" fmla="*/ 1 h 13"/>
                <a:gd name="T8" fmla="*/ 0 w 59"/>
                <a:gd name="T9" fmla="*/ 1 h 13"/>
                <a:gd name="T10" fmla="*/ 59 w 59"/>
                <a:gd name="T11" fmla="*/ 12 h 13"/>
                <a:gd name="T12" fmla="*/ 59 w 59"/>
                <a:gd name="T13" fmla="*/ 13 h 13"/>
                <a:gd name="T14" fmla="*/ 59 w 59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3">
                  <a:moveTo>
                    <a:pt x="59" y="13"/>
                  </a:moveTo>
                  <a:cubicBezTo>
                    <a:pt x="59" y="13"/>
                    <a:pt x="59" y="13"/>
                    <a:pt x="59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1" name="Freeform 38143"/>
            <p:cNvSpPr>
              <a:spLocks/>
            </p:cNvSpPr>
            <p:nvPr/>
          </p:nvSpPr>
          <p:spPr bwMode="auto">
            <a:xfrm>
              <a:off x="3777" y="2272"/>
              <a:ext cx="163" cy="115"/>
            </a:xfrm>
            <a:custGeom>
              <a:avLst/>
              <a:gdLst>
                <a:gd name="T0" fmla="*/ 61 w 61"/>
                <a:gd name="T1" fmla="*/ 43 h 43"/>
                <a:gd name="T2" fmla="*/ 61 w 61"/>
                <a:gd name="T3" fmla="*/ 43 h 43"/>
                <a:gd name="T4" fmla="*/ 0 w 61"/>
                <a:gd name="T5" fmla="*/ 1 h 43"/>
                <a:gd name="T6" fmla="*/ 0 w 61"/>
                <a:gd name="T7" fmla="*/ 0 h 43"/>
                <a:gd name="T8" fmla="*/ 1 w 61"/>
                <a:gd name="T9" fmla="*/ 0 h 43"/>
                <a:gd name="T10" fmla="*/ 61 w 61"/>
                <a:gd name="T11" fmla="*/ 42 h 43"/>
                <a:gd name="T12" fmla="*/ 61 w 61"/>
                <a:gd name="T13" fmla="*/ 43 h 43"/>
                <a:gd name="T14" fmla="*/ 61 w 6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43"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2" name="Freeform 38144"/>
            <p:cNvSpPr>
              <a:spLocks/>
            </p:cNvSpPr>
            <p:nvPr/>
          </p:nvSpPr>
          <p:spPr bwMode="auto">
            <a:xfrm>
              <a:off x="3691" y="2334"/>
              <a:ext cx="233" cy="158"/>
            </a:xfrm>
            <a:custGeom>
              <a:avLst/>
              <a:gdLst>
                <a:gd name="T0" fmla="*/ 87 w 87"/>
                <a:gd name="T1" fmla="*/ 59 h 59"/>
                <a:gd name="T2" fmla="*/ 87 w 87"/>
                <a:gd name="T3" fmla="*/ 59 h 59"/>
                <a:gd name="T4" fmla="*/ 0 w 87"/>
                <a:gd name="T5" fmla="*/ 1 h 59"/>
                <a:gd name="T6" fmla="*/ 0 w 87"/>
                <a:gd name="T7" fmla="*/ 0 h 59"/>
                <a:gd name="T8" fmla="*/ 1 w 87"/>
                <a:gd name="T9" fmla="*/ 0 h 59"/>
                <a:gd name="T10" fmla="*/ 87 w 87"/>
                <a:gd name="T11" fmla="*/ 59 h 59"/>
                <a:gd name="T12" fmla="*/ 87 w 87"/>
                <a:gd name="T13" fmla="*/ 59 h 59"/>
                <a:gd name="T14" fmla="*/ 87 w 87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59">
                  <a:moveTo>
                    <a:pt x="87" y="59"/>
                  </a:moveTo>
                  <a:cubicBezTo>
                    <a:pt x="87" y="59"/>
                    <a:pt x="87" y="59"/>
                    <a:pt x="87" y="5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3" name="Freeform 38145"/>
            <p:cNvSpPr>
              <a:spLocks/>
            </p:cNvSpPr>
            <p:nvPr/>
          </p:nvSpPr>
          <p:spPr bwMode="auto">
            <a:xfrm>
              <a:off x="4037" y="2522"/>
              <a:ext cx="217" cy="48"/>
            </a:xfrm>
            <a:custGeom>
              <a:avLst/>
              <a:gdLst>
                <a:gd name="T0" fmla="*/ 81 w 81"/>
                <a:gd name="T1" fmla="*/ 18 h 18"/>
                <a:gd name="T2" fmla="*/ 81 w 81"/>
                <a:gd name="T3" fmla="*/ 18 h 18"/>
                <a:gd name="T4" fmla="*/ 0 w 81"/>
                <a:gd name="T5" fmla="*/ 0 h 18"/>
                <a:gd name="T6" fmla="*/ 0 w 81"/>
                <a:gd name="T7" fmla="*/ 0 h 18"/>
                <a:gd name="T8" fmla="*/ 1 w 81"/>
                <a:gd name="T9" fmla="*/ 0 h 18"/>
                <a:gd name="T10" fmla="*/ 81 w 81"/>
                <a:gd name="T11" fmla="*/ 18 h 18"/>
                <a:gd name="T12" fmla="*/ 81 w 81"/>
                <a:gd name="T13" fmla="*/ 18 h 18"/>
                <a:gd name="T14" fmla="*/ 81 w 81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8">
                  <a:moveTo>
                    <a:pt x="81" y="18"/>
                  </a:moveTo>
                  <a:cubicBezTo>
                    <a:pt x="81" y="18"/>
                    <a:pt x="81" y="18"/>
                    <a:pt x="81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4" name="Freeform 38146"/>
            <p:cNvSpPr>
              <a:spLocks/>
            </p:cNvSpPr>
            <p:nvPr/>
          </p:nvSpPr>
          <p:spPr bwMode="auto">
            <a:xfrm>
              <a:off x="4106" y="2455"/>
              <a:ext cx="196" cy="43"/>
            </a:xfrm>
            <a:custGeom>
              <a:avLst/>
              <a:gdLst>
                <a:gd name="T0" fmla="*/ 73 w 73"/>
                <a:gd name="T1" fmla="*/ 16 h 16"/>
                <a:gd name="T2" fmla="*/ 73 w 73"/>
                <a:gd name="T3" fmla="*/ 16 h 16"/>
                <a:gd name="T4" fmla="*/ 1 w 73"/>
                <a:gd name="T5" fmla="*/ 0 h 16"/>
                <a:gd name="T6" fmla="*/ 0 w 73"/>
                <a:gd name="T7" fmla="*/ 0 h 16"/>
                <a:gd name="T8" fmla="*/ 1 w 73"/>
                <a:gd name="T9" fmla="*/ 0 h 16"/>
                <a:gd name="T10" fmla="*/ 73 w 73"/>
                <a:gd name="T11" fmla="*/ 15 h 16"/>
                <a:gd name="T12" fmla="*/ 73 w 73"/>
                <a:gd name="T13" fmla="*/ 16 h 16"/>
                <a:gd name="T14" fmla="*/ 73 w 7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6">
                  <a:moveTo>
                    <a:pt x="73" y="16"/>
                  </a:moveTo>
                  <a:cubicBezTo>
                    <a:pt x="73" y="16"/>
                    <a:pt x="73" y="16"/>
                    <a:pt x="73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6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5" name="Freeform 38147"/>
            <p:cNvSpPr>
              <a:spLocks/>
            </p:cNvSpPr>
            <p:nvPr/>
          </p:nvSpPr>
          <p:spPr bwMode="auto">
            <a:xfrm>
              <a:off x="4106" y="2455"/>
              <a:ext cx="215" cy="37"/>
            </a:xfrm>
            <a:custGeom>
              <a:avLst/>
              <a:gdLst>
                <a:gd name="T0" fmla="*/ 80 w 80"/>
                <a:gd name="T1" fmla="*/ 14 h 14"/>
                <a:gd name="T2" fmla="*/ 80 w 80"/>
                <a:gd name="T3" fmla="*/ 14 h 14"/>
                <a:gd name="T4" fmla="*/ 1 w 80"/>
                <a:gd name="T5" fmla="*/ 0 h 14"/>
                <a:gd name="T6" fmla="*/ 0 w 80"/>
                <a:gd name="T7" fmla="*/ 0 h 14"/>
                <a:gd name="T8" fmla="*/ 1 w 80"/>
                <a:gd name="T9" fmla="*/ 0 h 14"/>
                <a:gd name="T10" fmla="*/ 80 w 80"/>
                <a:gd name="T11" fmla="*/ 13 h 14"/>
                <a:gd name="T12" fmla="*/ 80 w 80"/>
                <a:gd name="T13" fmla="*/ 13 h 14"/>
                <a:gd name="T14" fmla="*/ 80 w 80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4">
                  <a:moveTo>
                    <a:pt x="80" y="14"/>
                  </a:moveTo>
                  <a:cubicBezTo>
                    <a:pt x="80" y="14"/>
                    <a:pt x="80" y="14"/>
                    <a:pt x="80" y="1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80" y="14"/>
                    <a:pt x="80" y="14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6" name="Freeform 38148"/>
            <p:cNvSpPr>
              <a:spLocks/>
            </p:cNvSpPr>
            <p:nvPr/>
          </p:nvSpPr>
          <p:spPr bwMode="auto">
            <a:xfrm>
              <a:off x="4053" y="1876"/>
              <a:ext cx="209" cy="167"/>
            </a:xfrm>
            <a:custGeom>
              <a:avLst/>
              <a:gdLst>
                <a:gd name="T0" fmla="*/ 78 w 78"/>
                <a:gd name="T1" fmla="*/ 62 h 62"/>
                <a:gd name="T2" fmla="*/ 78 w 78"/>
                <a:gd name="T3" fmla="*/ 62 h 62"/>
                <a:gd name="T4" fmla="*/ 1 w 78"/>
                <a:gd name="T5" fmla="*/ 1 h 62"/>
                <a:gd name="T6" fmla="*/ 1 w 78"/>
                <a:gd name="T7" fmla="*/ 0 h 62"/>
                <a:gd name="T8" fmla="*/ 1 w 78"/>
                <a:gd name="T9" fmla="*/ 0 h 62"/>
                <a:gd name="T10" fmla="*/ 78 w 78"/>
                <a:gd name="T11" fmla="*/ 61 h 62"/>
                <a:gd name="T12" fmla="*/ 78 w 78"/>
                <a:gd name="T13" fmla="*/ 62 h 62"/>
                <a:gd name="T14" fmla="*/ 78 w 78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62">
                  <a:moveTo>
                    <a:pt x="78" y="62"/>
                  </a:moveTo>
                  <a:cubicBezTo>
                    <a:pt x="78" y="62"/>
                    <a:pt x="78" y="62"/>
                    <a:pt x="78" y="6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8" y="61"/>
                    <a:pt x="78" y="61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7" name="Freeform 38149"/>
            <p:cNvSpPr>
              <a:spLocks/>
            </p:cNvSpPr>
            <p:nvPr/>
          </p:nvSpPr>
          <p:spPr bwMode="auto">
            <a:xfrm>
              <a:off x="4053" y="1876"/>
              <a:ext cx="222" cy="32"/>
            </a:xfrm>
            <a:custGeom>
              <a:avLst/>
              <a:gdLst>
                <a:gd name="T0" fmla="*/ 82 w 83"/>
                <a:gd name="T1" fmla="*/ 12 h 12"/>
                <a:gd name="T2" fmla="*/ 82 w 83"/>
                <a:gd name="T3" fmla="*/ 12 h 12"/>
                <a:gd name="T4" fmla="*/ 1 w 83"/>
                <a:gd name="T5" fmla="*/ 1 h 12"/>
                <a:gd name="T6" fmla="*/ 1 w 83"/>
                <a:gd name="T7" fmla="*/ 1 h 12"/>
                <a:gd name="T8" fmla="*/ 1 w 83"/>
                <a:gd name="T9" fmla="*/ 0 h 12"/>
                <a:gd name="T10" fmla="*/ 82 w 83"/>
                <a:gd name="T11" fmla="*/ 11 h 12"/>
                <a:gd name="T12" fmla="*/ 83 w 83"/>
                <a:gd name="T13" fmla="*/ 11 h 12"/>
                <a:gd name="T14" fmla="*/ 82 w 8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12">
                  <a:moveTo>
                    <a:pt x="82" y="12"/>
                  </a:moveTo>
                  <a:cubicBezTo>
                    <a:pt x="82" y="12"/>
                    <a:pt x="82" y="12"/>
                    <a:pt x="82" y="1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2"/>
                    <a:pt x="82" y="12"/>
                    <a:pt x="82" y="12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8" name="Freeform 38150"/>
            <p:cNvSpPr>
              <a:spLocks/>
            </p:cNvSpPr>
            <p:nvPr/>
          </p:nvSpPr>
          <p:spPr bwMode="auto">
            <a:xfrm>
              <a:off x="4128" y="1838"/>
              <a:ext cx="203" cy="157"/>
            </a:xfrm>
            <a:custGeom>
              <a:avLst/>
              <a:gdLst>
                <a:gd name="T0" fmla="*/ 76 w 76"/>
                <a:gd name="T1" fmla="*/ 58 h 58"/>
                <a:gd name="T2" fmla="*/ 76 w 76"/>
                <a:gd name="T3" fmla="*/ 58 h 58"/>
                <a:gd name="T4" fmla="*/ 0 w 76"/>
                <a:gd name="T5" fmla="*/ 0 h 58"/>
                <a:gd name="T6" fmla="*/ 0 w 76"/>
                <a:gd name="T7" fmla="*/ 0 h 58"/>
                <a:gd name="T8" fmla="*/ 1 w 76"/>
                <a:gd name="T9" fmla="*/ 0 h 58"/>
                <a:gd name="T10" fmla="*/ 76 w 76"/>
                <a:gd name="T11" fmla="*/ 57 h 58"/>
                <a:gd name="T12" fmla="*/ 76 w 76"/>
                <a:gd name="T13" fmla="*/ 58 h 58"/>
                <a:gd name="T14" fmla="*/ 76 w 76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8">
                  <a:moveTo>
                    <a:pt x="76" y="58"/>
                  </a:moveTo>
                  <a:cubicBezTo>
                    <a:pt x="76" y="58"/>
                    <a:pt x="76" y="58"/>
                    <a:pt x="76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59" name="Freeform 38151"/>
            <p:cNvSpPr>
              <a:spLocks/>
            </p:cNvSpPr>
            <p:nvPr/>
          </p:nvSpPr>
          <p:spPr bwMode="auto">
            <a:xfrm>
              <a:off x="4128" y="1838"/>
              <a:ext cx="206" cy="27"/>
            </a:xfrm>
            <a:custGeom>
              <a:avLst/>
              <a:gdLst>
                <a:gd name="T0" fmla="*/ 76 w 77"/>
                <a:gd name="T1" fmla="*/ 10 h 10"/>
                <a:gd name="T2" fmla="*/ 76 w 77"/>
                <a:gd name="T3" fmla="*/ 10 h 10"/>
                <a:gd name="T4" fmla="*/ 0 w 77"/>
                <a:gd name="T5" fmla="*/ 0 h 10"/>
                <a:gd name="T6" fmla="*/ 0 w 77"/>
                <a:gd name="T7" fmla="*/ 0 h 10"/>
                <a:gd name="T8" fmla="*/ 0 w 77"/>
                <a:gd name="T9" fmla="*/ 0 h 10"/>
                <a:gd name="T10" fmla="*/ 76 w 77"/>
                <a:gd name="T11" fmla="*/ 10 h 10"/>
                <a:gd name="T12" fmla="*/ 77 w 77"/>
                <a:gd name="T13" fmla="*/ 10 h 10"/>
                <a:gd name="T14" fmla="*/ 76 w 77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0">
                  <a:moveTo>
                    <a:pt x="76" y="10"/>
                  </a:moveTo>
                  <a:cubicBezTo>
                    <a:pt x="76" y="10"/>
                    <a:pt x="76" y="10"/>
                    <a:pt x="7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6" y="10"/>
                  </a:cubicBezTo>
                  <a:close/>
                </a:path>
              </a:pathLst>
            </a:custGeom>
            <a:solidFill>
              <a:srgbClr val="908FB2"/>
            </a:solidFill>
            <a:ln w="9525">
              <a:solidFill>
                <a:srgbClr val="000000">
                  <a:alpha val="5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96" name="组合 7995"/>
          <p:cNvGrpSpPr/>
          <p:nvPr/>
        </p:nvGrpSpPr>
        <p:grpSpPr>
          <a:xfrm>
            <a:off x="5440840" y="6223304"/>
            <a:ext cx="1310320" cy="299940"/>
            <a:chOff x="1279526" y="2322513"/>
            <a:chExt cx="9632950" cy="2205038"/>
          </a:xfrm>
          <a:solidFill>
            <a:schemeClr val="tx1"/>
          </a:solidFill>
        </p:grpSpPr>
        <p:sp>
          <p:nvSpPr>
            <p:cNvPr id="7997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8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9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0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1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2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3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4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5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6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7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8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9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0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1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2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3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4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5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6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7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8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9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0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1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2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3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4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5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026" name="矩形 8025"/>
          <p:cNvSpPr/>
          <p:nvPr/>
        </p:nvSpPr>
        <p:spPr>
          <a:xfrm>
            <a:off x="-43953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</a:t>
            </a:r>
            <a:r>
              <a:rPr lang="en-US" altLang="zh-CN" dirty="0"/>
              <a:t>shutterstock_401870683</a:t>
            </a:r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</p:spTree>
    <p:extLst>
      <p:ext uri="{BB962C8B-B14F-4D97-AF65-F5344CB8AC3E}">
        <p14:creationId xmlns:p14="http://schemas.microsoft.com/office/powerpoint/2010/main" val="1416157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63554" y="4437115"/>
            <a:ext cx="8607439" cy="16927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论坛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www.1ppt.cn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998275"/>
            <a:ext cx="12192000" cy="1366829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403" y="315180"/>
            <a:ext cx="10282184" cy="2681772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624419" y="3097348"/>
            <a:ext cx="5471583" cy="161867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6096000" y="3097348"/>
            <a:ext cx="5471584" cy="154667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75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33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01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solidFill>
            <a:srgbClr val="F2B950"/>
          </a:solidFill>
        </p:spPr>
      </p:pic>
      <p:grpSp>
        <p:nvGrpSpPr>
          <p:cNvPr id="89" name="组合 88"/>
          <p:cNvGrpSpPr/>
          <p:nvPr/>
        </p:nvGrpSpPr>
        <p:grpSpPr>
          <a:xfrm>
            <a:off x="4961187" y="14514"/>
            <a:ext cx="2269626" cy="5357359"/>
            <a:chOff x="4640263" y="-1588"/>
            <a:chExt cx="2906713" cy="6861176"/>
          </a:xfrm>
          <a:solidFill>
            <a:srgbClr val="F2B950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6564313" y="4529138"/>
              <a:ext cx="273050" cy="388938"/>
            </a:xfrm>
            <a:custGeom>
              <a:avLst/>
              <a:gdLst>
                <a:gd name="T0" fmla="*/ 116 w 116"/>
                <a:gd name="T1" fmla="*/ 166 h 166"/>
                <a:gd name="T2" fmla="*/ 96 w 116"/>
                <a:gd name="T3" fmla="*/ 166 h 166"/>
                <a:gd name="T4" fmla="*/ 66 w 116"/>
                <a:gd name="T5" fmla="*/ 73 h 166"/>
                <a:gd name="T6" fmla="*/ 47 w 116"/>
                <a:gd name="T7" fmla="*/ 73 h 166"/>
                <a:gd name="T8" fmla="*/ 75 w 116"/>
                <a:gd name="T9" fmla="*/ 166 h 166"/>
                <a:gd name="T10" fmla="*/ 53 w 116"/>
                <a:gd name="T11" fmla="*/ 166 h 166"/>
                <a:gd name="T12" fmla="*/ 28 w 116"/>
                <a:gd name="T13" fmla="*/ 73 h 166"/>
                <a:gd name="T14" fmla="*/ 23 w 116"/>
                <a:gd name="T15" fmla="*/ 73 h 166"/>
                <a:gd name="T16" fmla="*/ 16 w 116"/>
                <a:gd name="T17" fmla="*/ 51 h 166"/>
                <a:gd name="T18" fmla="*/ 21 w 116"/>
                <a:gd name="T19" fmla="*/ 51 h 166"/>
                <a:gd name="T20" fmla="*/ 0 w 116"/>
                <a:gd name="T21" fmla="*/ 0 h 166"/>
                <a:gd name="T22" fmla="*/ 18 w 116"/>
                <a:gd name="T23" fmla="*/ 0 h 166"/>
                <a:gd name="T24" fmla="*/ 40 w 116"/>
                <a:gd name="T25" fmla="*/ 51 h 166"/>
                <a:gd name="T26" fmla="*/ 58 w 116"/>
                <a:gd name="T27" fmla="*/ 51 h 166"/>
                <a:gd name="T28" fmla="*/ 34 w 116"/>
                <a:gd name="T29" fmla="*/ 0 h 166"/>
                <a:gd name="T30" fmla="*/ 51 w 116"/>
                <a:gd name="T31" fmla="*/ 0 h 166"/>
                <a:gd name="T32" fmla="*/ 116 w 116"/>
                <a:gd name="T3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66">
                  <a:moveTo>
                    <a:pt x="116" y="166"/>
                  </a:moveTo>
                  <a:cubicBezTo>
                    <a:pt x="109" y="166"/>
                    <a:pt x="103" y="166"/>
                    <a:pt x="96" y="166"/>
                  </a:cubicBezTo>
                  <a:cubicBezTo>
                    <a:pt x="87" y="133"/>
                    <a:pt x="78" y="102"/>
                    <a:pt x="66" y="73"/>
                  </a:cubicBezTo>
                  <a:cubicBezTo>
                    <a:pt x="60" y="73"/>
                    <a:pt x="54" y="73"/>
                    <a:pt x="47" y="73"/>
                  </a:cubicBezTo>
                  <a:cubicBezTo>
                    <a:pt x="58" y="102"/>
                    <a:pt x="67" y="133"/>
                    <a:pt x="75" y="166"/>
                  </a:cubicBezTo>
                  <a:cubicBezTo>
                    <a:pt x="67" y="166"/>
                    <a:pt x="60" y="166"/>
                    <a:pt x="53" y="166"/>
                  </a:cubicBezTo>
                  <a:cubicBezTo>
                    <a:pt x="46" y="133"/>
                    <a:pt x="37" y="102"/>
                    <a:pt x="28" y="73"/>
                  </a:cubicBezTo>
                  <a:cubicBezTo>
                    <a:pt x="26" y="73"/>
                    <a:pt x="25" y="73"/>
                    <a:pt x="23" y="73"/>
                  </a:cubicBezTo>
                  <a:cubicBezTo>
                    <a:pt x="21" y="66"/>
                    <a:pt x="18" y="58"/>
                    <a:pt x="16" y="51"/>
                  </a:cubicBezTo>
                  <a:cubicBezTo>
                    <a:pt x="17" y="51"/>
                    <a:pt x="19" y="51"/>
                    <a:pt x="21" y="51"/>
                  </a:cubicBezTo>
                  <a:cubicBezTo>
                    <a:pt x="14" y="33"/>
                    <a:pt x="8" y="16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25" y="16"/>
                    <a:pt x="33" y="33"/>
                    <a:pt x="40" y="51"/>
                  </a:cubicBezTo>
                  <a:cubicBezTo>
                    <a:pt x="46" y="51"/>
                    <a:pt x="52" y="51"/>
                    <a:pt x="58" y="51"/>
                  </a:cubicBezTo>
                  <a:cubicBezTo>
                    <a:pt x="51" y="33"/>
                    <a:pt x="43" y="16"/>
                    <a:pt x="34" y="0"/>
                  </a:cubicBezTo>
                  <a:cubicBezTo>
                    <a:pt x="40" y="0"/>
                    <a:pt x="45" y="0"/>
                    <a:pt x="51" y="0"/>
                  </a:cubicBezTo>
                  <a:cubicBezTo>
                    <a:pt x="77" y="49"/>
                    <a:pt x="99" y="105"/>
                    <a:pt x="116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6734176" y="4529138"/>
              <a:ext cx="274638" cy="388938"/>
            </a:xfrm>
            <a:custGeom>
              <a:avLst/>
              <a:gdLst>
                <a:gd name="T0" fmla="*/ 52 w 117"/>
                <a:gd name="T1" fmla="*/ 51 h 166"/>
                <a:gd name="T2" fmla="*/ 36 w 117"/>
                <a:gd name="T3" fmla="*/ 51 h 166"/>
                <a:gd name="T4" fmla="*/ 25 w 117"/>
                <a:gd name="T5" fmla="*/ 30 h 166"/>
                <a:gd name="T6" fmla="*/ 29 w 117"/>
                <a:gd name="T7" fmla="*/ 20 h 166"/>
                <a:gd name="T8" fmla="*/ 40 w 117"/>
                <a:gd name="T9" fmla="*/ 30 h 166"/>
                <a:gd name="T10" fmla="*/ 52 w 117"/>
                <a:gd name="T11" fmla="*/ 51 h 166"/>
                <a:gd name="T12" fmla="*/ 117 w 117"/>
                <a:gd name="T13" fmla="*/ 166 h 166"/>
                <a:gd name="T14" fmla="*/ 55 w 117"/>
                <a:gd name="T15" fmla="*/ 30 h 166"/>
                <a:gd name="T16" fmla="*/ 14 w 117"/>
                <a:gd name="T17" fmla="*/ 0 h 166"/>
                <a:gd name="T18" fmla="*/ 9 w 117"/>
                <a:gd name="T19" fmla="*/ 30 h 166"/>
                <a:gd name="T20" fmla="*/ 19 w 117"/>
                <a:gd name="T21" fmla="*/ 51 h 166"/>
                <a:gd name="T22" fmla="*/ 15 w 117"/>
                <a:gd name="T23" fmla="*/ 51 h 166"/>
                <a:gd name="T24" fmla="*/ 24 w 117"/>
                <a:gd name="T25" fmla="*/ 73 h 166"/>
                <a:gd name="T26" fmla="*/ 28 w 117"/>
                <a:gd name="T27" fmla="*/ 73 h 166"/>
                <a:gd name="T28" fmla="*/ 61 w 117"/>
                <a:gd name="T29" fmla="*/ 166 h 166"/>
                <a:gd name="T30" fmla="*/ 81 w 117"/>
                <a:gd name="T31" fmla="*/ 166 h 166"/>
                <a:gd name="T32" fmla="*/ 46 w 117"/>
                <a:gd name="T33" fmla="*/ 73 h 166"/>
                <a:gd name="T34" fmla="*/ 63 w 117"/>
                <a:gd name="T35" fmla="*/ 73 h 166"/>
                <a:gd name="T36" fmla="*/ 99 w 117"/>
                <a:gd name="T37" fmla="*/ 166 h 166"/>
                <a:gd name="T38" fmla="*/ 117 w 117"/>
                <a:gd name="T3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66">
                  <a:moveTo>
                    <a:pt x="52" y="51"/>
                  </a:moveTo>
                  <a:cubicBezTo>
                    <a:pt x="47" y="51"/>
                    <a:pt x="41" y="51"/>
                    <a:pt x="36" y="51"/>
                  </a:cubicBezTo>
                  <a:cubicBezTo>
                    <a:pt x="32" y="44"/>
                    <a:pt x="28" y="37"/>
                    <a:pt x="25" y="30"/>
                  </a:cubicBezTo>
                  <a:cubicBezTo>
                    <a:pt x="21" y="22"/>
                    <a:pt x="24" y="19"/>
                    <a:pt x="29" y="20"/>
                  </a:cubicBezTo>
                  <a:cubicBezTo>
                    <a:pt x="30" y="21"/>
                    <a:pt x="36" y="23"/>
                    <a:pt x="40" y="30"/>
                  </a:cubicBezTo>
                  <a:cubicBezTo>
                    <a:pt x="44" y="37"/>
                    <a:pt x="48" y="44"/>
                    <a:pt x="52" y="51"/>
                  </a:cubicBezTo>
                  <a:close/>
                  <a:moveTo>
                    <a:pt x="117" y="166"/>
                  </a:moveTo>
                  <a:cubicBezTo>
                    <a:pt x="101" y="117"/>
                    <a:pt x="80" y="71"/>
                    <a:pt x="55" y="30"/>
                  </a:cubicBezTo>
                  <a:cubicBezTo>
                    <a:pt x="45" y="13"/>
                    <a:pt x="27" y="0"/>
                    <a:pt x="14" y="0"/>
                  </a:cubicBezTo>
                  <a:cubicBezTo>
                    <a:pt x="2" y="1"/>
                    <a:pt x="0" y="13"/>
                    <a:pt x="9" y="30"/>
                  </a:cubicBezTo>
                  <a:cubicBezTo>
                    <a:pt x="12" y="37"/>
                    <a:pt x="15" y="44"/>
                    <a:pt x="19" y="51"/>
                  </a:cubicBezTo>
                  <a:cubicBezTo>
                    <a:pt x="17" y="51"/>
                    <a:pt x="16" y="51"/>
                    <a:pt x="15" y="51"/>
                  </a:cubicBezTo>
                  <a:cubicBezTo>
                    <a:pt x="18" y="58"/>
                    <a:pt x="21" y="66"/>
                    <a:pt x="24" y="73"/>
                  </a:cubicBezTo>
                  <a:cubicBezTo>
                    <a:pt x="25" y="73"/>
                    <a:pt x="27" y="73"/>
                    <a:pt x="28" y="73"/>
                  </a:cubicBezTo>
                  <a:cubicBezTo>
                    <a:pt x="41" y="102"/>
                    <a:pt x="52" y="133"/>
                    <a:pt x="61" y="166"/>
                  </a:cubicBezTo>
                  <a:cubicBezTo>
                    <a:pt x="68" y="166"/>
                    <a:pt x="74" y="166"/>
                    <a:pt x="81" y="166"/>
                  </a:cubicBezTo>
                  <a:cubicBezTo>
                    <a:pt x="71" y="133"/>
                    <a:pt x="59" y="102"/>
                    <a:pt x="46" y="73"/>
                  </a:cubicBezTo>
                  <a:cubicBezTo>
                    <a:pt x="51" y="73"/>
                    <a:pt x="57" y="73"/>
                    <a:pt x="63" y="73"/>
                  </a:cubicBezTo>
                  <a:cubicBezTo>
                    <a:pt x="76" y="102"/>
                    <a:pt x="89" y="133"/>
                    <a:pt x="99" y="166"/>
                  </a:cubicBezTo>
                  <a:cubicBezTo>
                    <a:pt x="105" y="166"/>
                    <a:pt x="111" y="166"/>
                    <a:pt x="117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843713" y="4529138"/>
              <a:ext cx="234950" cy="388938"/>
            </a:xfrm>
            <a:custGeom>
              <a:avLst/>
              <a:gdLst>
                <a:gd name="T0" fmla="*/ 54 w 100"/>
                <a:gd name="T1" fmla="*/ 41 h 166"/>
                <a:gd name="T2" fmla="*/ 54 w 100"/>
                <a:gd name="T3" fmla="*/ 51 h 166"/>
                <a:gd name="T4" fmla="*/ 47 w 100"/>
                <a:gd name="T5" fmla="*/ 51 h 166"/>
                <a:gd name="T6" fmla="*/ 27 w 100"/>
                <a:gd name="T7" fmla="*/ 20 h 166"/>
                <a:gd name="T8" fmla="*/ 34 w 100"/>
                <a:gd name="T9" fmla="*/ 20 h 166"/>
                <a:gd name="T10" fmla="*/ 47 w 100"/>
                <a:gd name="T11" fmla="*/ 30 h 166"/>
                <a:gd name="T12" fmla="*/ 54 w 100"/>
                <a:gd name="T13" fmla="*/ 41 h 166"/>
                <a:gd name="T14" fmla="*/ 67 w 100"/>
                <a:gd name="T15" fmla="*/ 41 h 166"/>
                <a:gd name="T16" fmla="*/ 60 w 100"/>
                <a:gd name="T17" fmla="*/ 30 h 166"/>
                <a:gd name="T18" fmla="*/ 20 w 100"/>
                <a:gd name="T19" fmla="*/ 0 h 166"/>
                <a:gd name="T20" fmla="*/ 0 w 100"/>
                <a:gd name="T21" fmla="*/ 0 h 166"/>
                <a:gd name="T22" fmla="*/ 33 w 100"/>
                <a:gd name="T23" fmla="*/ 51 h 166"/>
                <a:gd name="T24" fmla="*/ 29 w 100"/>
                <a:gd name="T25" fmla="*/ 51 h 166"/>
                <a:gd name="T26" fmla="*/ 40 w 100"/>
                <a:gd name="T27" fmla="*/ 73 h 166"/>
                <a:gd name="T28" fmla="*/ 44 w 100"/>
                <a:gd name="T29" fmla="*/ 73 h 166"/>
                <a:gd name="T30" fmla="*/ 84 w 100"/>
                <a:gd name="T31" fmla="*/ 166 h 166"/>
                <a:gd name="T32" fmla="*/ 100 w 100"/>
                <a:gd name="T33" fmla="*/ 166 h 166"/>
                <a:gd name="T34" fmla="*/ 59 w 100"/>
                <a:gd name="T35" fmla="*/ 73 h 166"/>
                <a:gd name="T36" fmla="*/ 66 w 100"/>
                <a:gd name="T37" fmla="*/ 73 h 166"/>
                <a:gd name="T38" fmla="*/ 67 w 100"/>
                <a:gd name="T39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66">
                  <a:moveTo>
                    <a:pt x="54" y="41"/>
                  </a:moveTo>
                  <a:cubicBezTo>
                    <a:pt x="58" y="47"/>
                    <a:pt x="58" y="51"/>
                    <a:pt x="54" y="51"/>
                  </a:cubicBezTo>
                  <a:cubicBezTo>
                    <a:pt x="52" y="51"/>
                    <a:pt x="49" y="51"/>
                    <a:pt x="47" y="51"/>
                  </a:cubicBezTo>
                  <a:cubicBezTo>
                    <a:pt x="41" y="41"/>
                    <a:pt x="34" y="30"/>
                    <a:pt x="27" y="20"/>
                  </a:cubicBezTo>
                  <a:cubicBezTo>
                    <a:pt x="30" y="20"/>
                    <a:pt x="32" y="20"/>
                    <a:pt x="34" y="20"/>
                  </a:cubicBezTo>
                  <a:cubicBezTo>
                    <a:pt x="38" y="20"/>
                    <a:pt x="43" y="24"/>
                    <a:pt x="47" y="30"/>
                  </a:cubicBezTo>
                  <a:cubicBezTo>
                    <a:pt x="50" y="34"/>
                    <a:pt x="52" y="37"/>
                    <a:pt x="54" y="41"/>
                  </a:cubicBezTo>
                  <a:close/>
                  <a:moveTo>
                    <a:pt x="67" y="41"/>
                  </a:moveTo>
                  <a:cubicBezTo>
                    <a:pt x="65" y="37"/>
                    <a:pt x="62" y="34"/>
                    <a:pt x="60" y="30"/>
                  </a:cubicBezTo>
                  <a:cubicBezTo>
                    <a:pt x="48" y="13"/>
                    <a:pt x="31" y="1"/>
                    <a:pt x="20" y="0"/>
                  </a:cubicBezTo>
                  <a:cubicBezTo>
                    <a:pt x="14" y="0"/>
                    <a:pt x="7" y="0"/>
                    <a:pt x="0" y="0"/>
                  </a:cubicBezTo>
                  <a:cubicBezTo>
                    <a:pt x="12" y="16"/>
                    <a:pt x="23" y="33"/>
                    <a:pt x="33" y="51"/>
                  </a:cubicBezTo>
                  <a:cubicBezTo>
                    <a:pt x="31" y="51"/>
                    <a:pt x="30" y="51"/>
                    <a:pt x="29" y="51"/>
                  </a:cubicBezTo>
                  <a:cubicBezTo>
                    <a:pt x="33" y="58"/>
                    <a:pt x="37" y="66"/>
                    <a:pt x="40" y="73"/>
                  </a:cubicBezTo>
                  <a:cubicBezTo>
                    <a:pt x="42" y="73"/>
                    <a:pt x="43" y="73"/>
                    <a:pt x="44" y="73"/>
                  </a:cubicBezTo>
                  <a:cubicBezTo>
                    <a:pt x="59" y="102"/>
                    <a:pt x="73" y="133"/>
                    <a:pt x="84" y="166"/>
                  </a:cubicBezTo>
                  <a:cubicBezTo>
                    <a:pt x="89" y="166"/>
                    <a:pt x="95" y="166"/>
                    <a:pt x="100" y="166"/>
                  </a:cubicBezTo>
                  <a:cubicBezTo>
                    <a:pt x="89" y="133"/>
                    <a:pt x="75" y="102"/>
                    <a:pt x="59" y="73"/>
                  </a:cubicBezTo>
                  <a:cubicBezTo>
                    <a:pt x="61" y="73"/>
                    <a:pt x="64" y="73"/>
                    <a:pt x="66" y="73"/>
                  </a:cubicBezTo>
                  <a:cubicBezTo>
                    <a:pt x="79" y="72"/>
                    <a:pt x="77" y="56"/>
                    <a:pt x="6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6946901" y="4529138"/>
              <a:ext cx="254000" cy="388938"/>
            </a:xfrm>
            <a:custGeom>
              <a:avLst/>
              <a:gdLst>
                <a:gd name="T0" fmla="*/ 52 w 108"/>
                <a:gd name="T1" fmla="*/ 41 h 166"/>
                <a:gd name="T2" fmla="*/ 54 w 108"/>
                <a:gd name="T3" fmla="*/ 51 h 166"/>
                <a:gd name="T4" fmla="*/ 48 w 108"/>
                <a:gd name="T5" fmla="*/ 51 h 166"/>
                <a:gd name="T6" fmla="*/ 26 w 108"/>
                <a:gd name="T7" fmla="*/ 20 h 166"/>
                <a:gd name="T8" fmla="*/ 32 w 108"/>
                <a:gd name="T9" fmla="*/ 20 h 166"/>
                <a:gd name="T10" fmla="*/ 45 w 108"/>
                <a:gd name="T11" fmla="*/ 30 h 166"/>
                <a:gd name="T12" fmla="*/ 52 w 108"/>
                <a:gd name="T13" fmla="*/ 41 h 166"/>
                <a:gd name="T14" fmla="*/ 62 w 108"/>
                <a:gd name="T15" fmla="*/ 41 h 166"/>
                <a:gd name="T16" fmla="*/ 55 w 108"/>
                <a:gd name="T17" fmla="*/ 30 h 166"/>
                <a:gd name="T18" fmla="*/ 17 w 108"/>
                <a:gd name="T19" fmla="*/ 0 h 166"/>
                <a:gd name="T20" fmla="*/ 0 w 108"/>
                <a:gd name="T21" fmla="*/ 0 h 166"/>
                <a:gd name="T22" fmla="*/ 36 w 108"/>
                <a:gd name="T23" fmla="*/ 51 h 166"/>
                <a:gd name="T24" fmla="*/ 33 w 108"/>
                <a:gd name="T25" fmla="*/ 51 h 166"/>
                <a:gd name="T26" fmla="*/ 47 w 108"/>
                <a:gd name="T27" fmla="*/ 73 h 166"/>
                <a:gd name="T28" fmla="*/ 50 w 108"/>
                <a:gd name="T29" fmla="*/ 73 h 166"/>
                <a:gd name="T30" fmla="*/ 95 w 108"/>
                <a:gd name="T31" fmla="*/ 166 h 166"/>
                <a:gd name="T32" fmla="*/ 108 w 108"/>
                <a:gd name="T33" fmla="*/ 166 h 166"/>
                <a:gd name="T34" fmla="*/ 62 w 108"/>
                <a:gd name="T35" fmla="*/ 73 h 166"/>
                <a:gd name="T36" fmla="*/ 68 w 108"/>
                <a:gd name="T37" fmla="*/ 73 h 166"/>
                <a:gd name="T38" fmla="*/ 62 w 108"/>
                <a:gd name="T39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66">
                  <a:moveTo>
                    <a:pt x="52" y="41"/>
                  </a:moveTo>
                  <a:cubicBezTo>
                    <a:pt x="56" y="47"/>
                    <a:pt x="57" y="51"/>
                    <a:pt x="54" y="51"/>
                  </a:cubicBezTo>
                  <a:cubicBezTo>
                    <a:pt x="52" y="51"/>
                    <a:pt x="50" y="51"/>
                    <a:pt x="48" y="51"/>
                  </a:cubicBezTo>
                  <a:cubicBezTo>
                    <a:pt x="41" y="41"/>
                    <a:pt x="34" y="30"/>
                    <a:pt x="26" y="20"/>
                  </a:cubicBezTo>
                  <a:cubicBezTo>
                    <a:pt x="28" y="20"/>
                    <a:pt x="30" y="20"/>
                    <a:pt x="32" y="20"/>
                  </a:cubicBezTo>
                  <a:cubicBezTo>
                    <a:pt x="35" y="20"/>
                    <a:pt x="40" y="24"/>
                    <a:pt x="45" y="30"/>
                  </a:cubicBezTo>
                  <a:cubicBezTo>
                    <a:pt x="47" y="34"/>
                    <a:pt x="50" y="37"/>
                    <a:pt x="52" y="41"/>
                  </a:cubicBezTo>
                  <a:close/>
                  <a:moveTo>
                    <a:pt x="62" y="41"/>
                  </a:moveTo>
                  <a:cubicBezTo>
                    <a:pt x="60" y="37"/>
                    <a:pt x="57" y="34"/>
                    <a:pt x="55" y="30"/>
                  </a:cubicBezTo>
                  <a:cubicBezTo>
                    <a:pt x="41" y="12"/>
                    <a:pt x="25" y="1"/>
                    <a:pt x="17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13" y="16"/>
                    <a:pt x="25" y="33"/>
                    <a:pt x="36" y="51"/>
                  </a:cubicBezTo>
                  <a:cubicBezTo>
                    <a:pt x="35" y="51"/>
                    <a:pt x="34" y="51"/>
                    <a:pt x="33" y="51"/>
                  </a:cubicBezTo>
                  <a:cubicBezTo>
                    <a:pt x="38" y="58"/>
                    <a:pt x="42" y="66"/>
                    <a:pt x="47" y="73"/>
                  </a:cubicBezTo>
                  <a:cubicBezTo>
                    <a:pt x="48" y="73"/>
                    <a:pt x="49" y="73"/>
                    <a:pt x="50" y="73"/>
                  </a:cubicBezTo>
                  <a:cubicBezTo>
                    <a:pt x="67" y="102"/>
                    <a:pt x="82" y="133"/>
                    <a:pt x="95" y="166"/>
                  </a:cubicBezTo>
                  <a:cubicBezTo>
                    <a:pt x="99" y="166"/>
                    <a:pt x="104" y="166"/>
                    <a:pt x="108" y="166"/>
                  </a:cubicBezTo>
                  <a:cubicBezTo>
                    <a:pt x="95" y="133"/>
                    <a:pt x="80" y="102"/>
                    <a:pt x="62" y="73"/>
                  </a:cubicBezTo>
                  <a:cubicBezTo>
                    <a:pt x="64" y="73"/>
                    <a:pt x="66" y="73"/>
                    <a:pt x="68" y="73"/>
                  </a:cubicBezTo>
                  <a:cubicBezTo>
                    <a:pt x="78" y="72"/>
                    <a:pt x="73" y="56"/>
                    <a:pt x="6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7024688" y="4529138"/>
              <a:ext cx="290513" cy="388938"/>
            </a:xfrm>
            <a:custGeom>
              <a:avLst/>
              <a:gdLst>
                <a:gd name="T0" fmla="*/ 57 w 124"/>
                <a:gd name="T1" fmla="*/ 41 h 166"/>
                <a:gd name="T2" fmla="*/ 72 w 124"/>
                <a:gd name="T3" fmla="*/ 71 h 166"/>
                <a:gd name="T4" fmla="*/ 124 w 124"/>
                <a:gd name="T5" fmla="*/ 166 h 166"/>
                <a:gd name="T6" fmla="*/ 114 w 124"/>
                <a:gd name="T7" fmla="*/ 166 h 166"/>
                <a:gd name="T8" fmla="*/ 63 w 124"/>
                <a:gd name="T9" fmla="*/ 71 h 166"/>
                <a:gd name="T10" fmla="*/ 32 w 124"/>
                <a:gd name="T11" fmla="*/ 41 h 166"/>
                <a:gd name="T12" fmla="*/ 0 w 124"/>
                <a:gd name="T13" fmla="*/ 0 h 166"/>
                <a:gd name="T14" fmla="*/ 8 w 124"/>
                <a:gd name="T15" fmla="*/ 0 h 166"/>
                <a:gd name="T16" fmla="*/ 42 w 124"/>
                <a:gd name="T17" fmla="*/ 41 h 166"/>
                <a:gd name="T18" fmla="*/ 54 w 124"/>
                <a:gd name="T19" fmla="*/ 51 h 166"/>
                <a:gd name="T20" fmla="*/ 50 w 124"/>
                <a:gd name="T21" fmla="*/ 41 h 166"/>
                <a:gd name="T22" fmla="*/ 16 w 124"/>
                <a:gd name="T23" fmla="*/ 0 h 166"/>
                <a:gd name="T24" fmla="*/ 23 w 124"/>
                <a:gd name="T25" fmla="*/ 0 h 166"/>
                <a:gd name="T26" fmla="*/ 57 w 124"/>
                <a:gd name="T27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66">
                  <a:moveTo>
                    <a:pt x="57" y="41"/>
                  </a:moveTo>
                  <a:cubicBezTo>
                    <a:pt x="64" y="49"/>
                    <a:pt x="74" y="64"/>
                    <a:pt x="72" y="71"/>
                  </a:cubicBezTo>
                  <a:cubicBezTo>
                    <a:pt x="91" y="101"/>
                    <a:pt x="109" y="133"/>
                    <a:pt x="124" y="166"/>
                  </a:cubicBezTo>
                  <a:cubicBezTo>
                    <a:pt x="121" y="166"/>
                    <a:pt x="118" y="166"/>
                    <a:pt x="114" y="166"/>
                  </a:cubicBezTo>
                  <a:cubicBezTo>
                    <a:pt x="100" y="133"/>
                    <a:pt x="82" y="101"/>
                    <a:pt x="63" y="71"/>
                  </a:cubicBezTo>
                  <a:cubicBezTo>
                    <a:pt x="52" y="65"/>
                    <a:pt x="40" y="51"/>
                    <a:pt x="32" y="41"/>
                  </a:cubicBezTo>
                  <a:cubicBezTo>
                    <a:pt x="22" y="27"/>
                    <a:pt x="11" y="13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20" y="13"/>
                    <a:pt x="31" y="27"/>
                    <a:pt x="42" y="41"/>
                  </a:cubicBezTo>
                  <a:cubicBezTo>
                    <a:pt x="43" y="43"/>
                    <a:pt x="50" y="51"/>
                    <a:pt x="54" y="51"/>
                  </a:cubicBezTo>
                  <a:cubicBezTo>
                    <a:pt x="55" y="51"/>
                    <a:pt x="56" y="49"/>
                    <a:pt x="50" y="41"/>
                  </a:cubicBezTo>
                  <a:cubicBezTo>
                    <a:pt x="39" y="27"/>
                    <a:pt x="28" y="13"/>
                    <a:pt x="16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35" y="13"/>
                    <a:pt x="46" y="27"/>
                    <a:pt x="5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4846638" y="4524375"/>
              <a:ext cx="295275" cy="384175"/>
            </a:xfrm>
            <a:custGeom>
              <a:avLst/>
              <a:gdLst>
                <a:gd name="T0" fmla="*/ 28 w 126"/>
                <a:gd name="T1" fmla="*/ 164 h 164"/>
                <a:gd name="T2" fmla="*/ 18 w 126"/>
                <a:gd name="T3" fmla="*/ 164 h 164"/>
                <a:gd name="T4" fmla="*/ 100 w 126"/>
                <a:gd name="T5" fmla="*/ 29 h 164"/>
                <a:gd name="T6" fmla="*/ 105 w 126"/>
                <a:gd name="T7" fmla="*/ 19 h 164"/>
                <a:gd name="T8" fmla="*/ 93 w 126"/>
                <a:gd name="T9" fmla="*/ 29 h 164"/>
                <a:gd name="T10" fmla="*/ 9 w 126"/>
                <a:gd name="T11" fmla="*/ 164 h 164"/>
                <a:gd name="T12" fmla="*/ 0 w 126"/>
                <a:gd name="T13" fmla="*/ 164 h 164"/>
                <a:gd name="T14" fmla="*/ 12 w 126"/>
                <a:gd name="T15" fmla="*/ 140 h 164"/>
                <a:gd name="T16" fmla="*/ 13 w 126"/>
                <a:gd name="T17" fmla="*/ 140 h 164"/>
                <a:gd name="T18" fmla="*/ 86 w 126"/>
                <a:gd name="T19" fmla="*/ 29 h 164"/>
                <a:gd name="T20" fmla="*/ 119 w 126"/>
                <a:gd name="T21" fmla="*/ 0 h 164"/>
                <a:gd name="T22" fmla="*/ 124 w 126"/>
                <a:gd name="T23" fmla="*/ 0 h 164"/>
                <a:gd name="T24" fmla="*/ 109 w 126"/>
                <a:gd name="T25" fmla="*/ 29 h 164"/>
                <a:gd name="T26" fmla="*/ 28 w 126"/>
                <a:gd name="T27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164">
                  <a:moveTo>
                    <a:pt x="28" y="164"/>
                  </a:moveTo>
                  <a:cubicBezTo>
                    <a:pt x="24" y="164"/>
                    <a:pt x="21" y="164"/>
                    <a:pt x="18" y="164"/>
                  </a:cubicBezTo>
                  <a:cubicBezTo>
                    <a:pt x="40" y="115"/>
                    <a:pt x="68" y="70"/>
                    <a:pt x="100" y="29"/>
                  </a:cubicBezTo>
                  <a:cubicBezTo>
                    <a:pt x="107" y="21"/>
                    <a:pt x="106" y="19"/>
                    <a:pt x="105" y="19"/>
                  </a:cubicBezTo>
                  <a:cubicBezTo>
                    <a:pt x="101" y="19"/>
                    <a:pt x="96" y="25"/>
                    <a:pt x="93" y="29"/>
                  </a:cubicBezTo>
                  <a:cubicBezTo>
                    <a:pt x="59" y="70"/>
                    <a:pt x="31" y="115"/>
                    <a:pt x="9" y="164"/>
                  </a:cubicBezTo>
                  <a:cubicBezTo>
                    <a:pt x="6" y="164"/>
                    <a:pt x="3" y="164"/>
                    <a:pt x="0" y="164"/>
                  </a:cubicBezTo>
                  <a:cubicBezTo>
                    <a:pt x="4" y="156"/>
                    <a:pt x="8" y="148"/>
                    <a:pt x="12" y="140"/>
                  </a:cubicBezTo>
                  <a:cubicBezTo>
                    <a:pt x="12" y="140"/>
                    <a:pt x="13" y="140"/>
                    <a:pt x="13" y="140"/>
                  </a:cubicBezTo>
                  <a:cubicBezTo>
                    <a:pt x="33" y="100"/>
                    <a:pt x="58" y="63"/>
                    <a:pt x="86" y="29"/>
                  </a:cubicBezTo>
                  <a:cubicBezTo>
                    <a:pt x="102" y="10"/>
                    <a:pt x="113" y="3"/>
                    <a:pt x="119" y="0"/>
                  </a:cubicBezTo>
                  <a:cubicBezTo>
                    <a:pt x="120" y="0"/>
                    <a:pt x="122" y="0"/>
                    <a:pt x="124" y="0"/>
                  </a:cubicBezTo>
                  <a:cubicBezTo>
                    <a:pt x="125" y="2"/>
                    <a:pt x="126" y="7"/>
                    <a:pt x="109" y="29"/>
                  </a:cubicBezTo>
                  <a:cubicBezTo>
                    <a:pt x="77" y="70"/>
                    <a:pt x="49" y="115"/>
                    <a:pt x="28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932363" y="4524375"/>
              <a:ext cx="307975" cy="387350"/>
            </a:xfrm>
            <a:custGeom>
              <a:avLst/>
              <a:gdLst>
                <a:gd name="T0" fmla="*/ 115 w 131"/>
                <a:gd name="T1" fmla="*/ 19 h 165"/>
                <a:gd name="T2" fmla="*/ 97 w 131"/>
                <a:gd name="T3" fmla="*/ 19 h 165"/>
                <a:gd name="T4" fmla="*/ 74 w 131"/>
                <a:gd name="T5" fmla="*/ 50 h 165"/>
                <a:gd name="T6" fmla="*/ 86 w 131"/>
                <a:gd name="T7" fmla="*/ 50 h 165"/>
                <a:gd name="T8" fmla="*/ 72 w 131"/>
                <a:gd name="T9" fmla="*/ 72 h 165"/>
                <a:gd name="T10" fmla="*/ 60 w 131"/>
                <a:gd name="T11" fmla="*/ 72 h 165"/>
                <a:gd name="T12" fmla="*/ 22 w 131"/>
                <a:gd name="T13" fmla="*/ 141 h 165"/>
                <a:gd name="T14" fmla="*/ 45 w 131"/>
                <a:gd name="T15" fmla="*/ 141 h 165"/>
                <a:gd name="T16" fmla="*/ 34 w 131"/>
                <a:gd name="T17" fmla="*/ 165 h 165"/>
                <a:gd name="T18" fmla="*/ 0 w 131"/>
                <a:gd name="T19" fmla="*/ 165 h 165"/>
                <a:gd name="T20" fmla="*/ 87 w 131"/>
                <a:gd name="T21" fmla="*/ 19 h 165"/>
                <a:gd name="T22" fmla="*/ 85 w 131"/>
                <a:gd name="T23" fmla="*/ 19 h 165"/>
                <a:gd name="T24" fmla="*/ 101 w 131"/>
                <a:gd name="T25" fmla="*/ 0 h 165"/>
                <a:gd name="T26" fmla="*/ 131 w 131"/>
                <a:gd name="T27" fmla="*/ 0 h 165"/>
                <a:gd name="T28" fmla="*/ 115 w 131"/>
                <a:gd name="T29" fmla="*/ 1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65">
                  <a:moveTo>
                    <a:pt x="115" y="19"/>
                  </a:moveTo>
                  <a:cubicBezTo>
                    <a:pt x="109" y="19"/>
                    <a:pt x="103" y="19"/>
                    <a:pt x="97" y="19"/>
                  </a:cubicBezTo>
                  <a:cubicBezTo>
                    <a:pt x="89" y="29"/>
                    <a:pt x="81" y="40"/>
                    <a:pt x="74" y="50"/>
                  </a:cubicBezTo>
                  <a:cubicBezTo>
                    <a:pt x="78" y="50"/>
                    <a:pt x="82" y="50"/>
                    <a:pt x="86" y="50"/>
                  </a:cubicBezTo>
                  <a:cubicBezTo>
                    <a:pt x="81" y="57"/>
                    <a:pt x="77" y="65"/>
                    <a:pt x="72" y="72"/>
                  </a:cubicBezTo>
                  <a:cubicBezTo>
                    <a:pt x="68" y="72"/>
                    <a:pt x="64" y="72"/>
                    <a:pt x="60" y="72"/>
                  </a:cubicBezTo>
                  <a:cubicBezTo>
                    <a:pt x="46" y="94"/>
                    <a:pt x="34" y="117"/>
                    <a:pt x="22" y="141"/>
                  </a:cubicBezTo>
                  <a:cubicBezTo>
                    <a:pt x="29" y="141"/>
                    <a:pt x="37" y="141"/>
                    <a:pt x="45" y="141"/>
                  </a:cubicBezTo>
                  <a:cubicBezTo>
                    <a:pt x="41" y="149"/>
                    <a:pt x="38" y="157"/>
                    <a:pt x="34" y="165"/>
                  </a:cubicBezTo>
                  <a:cubicBezTo>
                    <a:pt x="22" y="165"/>
                    <a:pt x="10" y="165"/>
                    <a:pt x="0" y="165"/>
                  </a:cubicBezTo>
                  <a:cubicBezTo>
                    <a:pt x="23" y="112"/>
                    <a:pt x="52" y="63"/>
                    <a:pt x="87" y="19"/>
                  </a:cubicBezTo>
                  <a:cubicBezTo>
                    <a:pt x="86" y="19"/>
                    <a:pt x="85" y="19"/>
                    <a:pt x="85" y="19"/>
                  </a:cubicBezTo>
                  <a:cubicBezTo>
                    <a:pt x="90" y="13"/>
                    <a:pt x="96" y="6"/>
                    <a:pt x="101" y="0"/>
                  </a:cubicBezTo>
                  <a:cubicBezTo>
                    <a:pt x="110" y="0"/>
                    <a:pt x="120" y="0"/>
                    <a:pt x="131" y="0"/>
                  </a:cubicBezTo>
                  <a:cubicBezTo>
                    <a:pt x="126" y="6"/>
                    <a:pt x="120" y="13"/>
                    <a:pt x="1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038726" y="4524375"/>
              <a:ext cx="360363" cy="384175"/>
            </a:xfrm>
            <a:custGeom>
              <a:avLst/>
              <a:gdLst>
                <a:gd name="T0" fmla="*/ 88 w 154"/>
                <a:gd name="T1" fmla="*/ 129 h 164"/>
                <a:gd name="T2" fmla="*/ 57 w 154"/>
                <a:gd name="T3" fmla="*/ 164 h 164"/>
                <a:gd name="T4" fmla="*/ 43 w 154"/>
                <a:gd name="T5" fmla="*/ 164 h 164"/>
                <a:gd name="T6" fmla="*/ 36 w 154"/>
                <a:gd name="T7" fmla="*/ 156 h 164"/>
                <a:gd name="T8" fmla="*/ 24 w 154"/>
                <a:gd name="T9" fmla="*/ 164 h 164"/>
                <a:gd name="T10" fmla="*/ 12 w 154"/>
                <a:gd name="T11" fmla="*/ 164 h 164"/>
                <a:gd name="T12" fmla="*/ 11 w 154"/>
                <a:gd name="T13" fmla="*/ 129 h 164"/>
                <a:gd name="T14" fmla="*/ 90 w 154"/>
                <a:gd name="T15" fmla="*/ 0 h 164"/>
                <a:gd name="T16" fmla="*/ 102 w 154"/>
                <a:gd name="T17" fmla="*/ 0 h 164"/>
                <a:gd name="T18" fmla="*/ 25 w 154"/>
                <a:gd name="T19" fmla="*/ 129 h 164"/>
                <a:gd name="T20" fmla="*/ 29 w 154"/>
                <a:gd name="T21" fmla="*/ 141 h 164"/>
                <a:gd name="T22" fmla="*/ 40 w 154"/>
                <a:gd name="T23" fmla="*/ 129 h 164"/>
                <a:gd name="T24" fmla="*/ 114 w 154"/>
                <a:gd name="T25" fmla="*/ 0 h 164"/>
                <a:gd name="T26" fmla="*/ 127 w 154"/>
                <a:gd name="T27" fmla="*/ 0 h 164"/>
                <a:gd name="T28" fmla="*/ 55 w 154"/>
                <a:gd name="T29" fmla="*/ 129 h 164"/>
                <a:gd name="T30" fmla="*/ 62 w 154"/>
                <a:gd name="T31" fmla="*/ 140 h 164"/>
                <a:gd name="T32" fmla="*/ 72 w 154"/>
                <a:gd name="T33" fmla="*/ 129 h 164"/>
                <a:gd name="T34" fmla="*/ 140 w 154"/>
                <a:gd name="T35" fmla="*/ 0 h 164"/>
                <a:gd name="T36" fmla="*/ 154 w 154"/>
                <a:gd name="T37" fmla="*/ 0 h 164"/>
                <a:gd name="T38" fmla="*/ 88 w 154"/>
                <a:gd name="T39" fmla="*/ 12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64">
                  <a:moveTo>
                    <a:pt x="88" y="129"/>
                  </a:moveTo>
                  <a:cubicBezTo>
                    <a:pt x="84" y="140"/>
                    <a:pt x="75" y="158"/>
                    <a:pt x="57" y="164"/>
                  </a:cubicBezTo>
                  <a:cubicBezTo>
                    <a:pt x="52" y="164"/>
                    <a:pt x="48" y="164"/>
                    <a:pt x="43" y="164"/>
                  </a:cubicBezTo>
                  <a:cubicBezTo>
                    <a:pt x="39" y="162"/>
                    <a:pt x="38" y="159"/>
                    <a:pt x="36" y="156"/>
                  </a:cubicBezTo>
                  <a:cubicBezTo>
                    <a:pt x="31" y="161"/>
                    <a:pt x="28" y="163"/>
                    <a:pt x="24" y="164"/>
                  </a:cubicBezTo>
                  <a:cubicBezTo>
                    <a:pt x="20" y="164"/>
                    <a:pt x="16" y="164"/>
                    <a:pt x="12" y="164"/>
                  </a:cubicBezTo>
                  <a:cubicBezTo>
                    <a:pt x="0" y="157"/>
                    <a:pt x="7" y="137"/>
                    <a:pt x="11" y="129"/>
                  </a:cubicBezTo>
                  <a:cubicBezTo>
                    <a:pt x="32" y="82"/>
                    <a:pt x="59" y="39"/>
                    <a:pt x="90" y="0"/>
                  </a:cubicBezTo>
                  <a:cubicBezTo>
                    <a:pt x="94" y="0"/>
                    <a:pt x="98" y="0"/>
                    <a:pt x="102" y="0"/>
                  </a:cubicBezTo>
                  <a:cubicBezTo>
                    <a:pt x="72" y="39"/>
                    <a:pt x="46" y="82"/>
                    <a:pt x="25" y="129"/>
                  </a:cubicBezTo>
                  <a:cubicBezTo>
                    <a:pt x="21" y="139"/>
                    <a:pt x="25" y="143"/>
                    <a:pt x="29" y="141"/>
                  </a:cubicBezTo>
                  <a:cubicBezTo>
                    <a:pt x="30" y="140"/>
                    <a:pt x="36" y="138"/>
                    <a:pt x="40" y="129"/>
                  </a:cubicBezTo>
                  <a:cubicBezTo>
                    <a:pt x="60" y="82"/>
                    <a:pt x="85" y="39"/>
                    <a:pt x="114" y="0"/>
                  </a:cubicBezTo>
                  <a:cubicBezTo>
                    <a:pt x="118" y="0"/>
                    <a:pt x="122" y="0"/>
                    <a:pt x="127" y="0"/>
                  </a:cubicBezTo>
                  <a:cubicBezTo>
                    <a:pt x="99" y="39"/>
                    <a:pt x="75" y="82"/>
                    <a:pt x="55" y="129"/>
                  </a:cubicBezTo>
                  <a:cubicBezTo>
                    <a:pt x="51" y="139"/>
                    <a:pt x="57" y="143"/>
                    <a:pt x="62" y="140"/>
                  </a:cubicBezTo>
                  <a:cubicBezTo>
                    <a:pt x="64" y="139"/>
                    <a:pt x="68" y="137"/>
                    <a:pt x="72" y="129"/>
                  </a:cubicBezTo>
                  <a:cubicBezTo>
                    <a:pt x="90" y="82"/>
                    <a:pt x="113" y="39"/>
                    <a:pt x="140" y="0"/>
                  </a:cubicBezTo>
                  <a:cubicBezTo>
                    <a:pt x="145" y="0"/>
                    <a:pt x="149" y="0"/>
                    <a:pt x="154" y="0"/>
                  </a:cubicBezTo>
                  <a:cubicBezTo>
                    <a:pt x="129" y="39"/>
                    <a:pt x="106" y="82"/>
                    <a:pt x="88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5408613" y="4524375"/>
              <a:ext cx="222250" cy="387350"/>
            </a:xfrm>
            <a:custGeom>
              <a:avLst/>
              <a:gdLst>
                <a:gd name="T0" fmla="*/ 78 w 95"/>
                <a:gd name="T1" fmla="*/ 40 h 165"/>
                <a:gd name="T2" fmla="*/ 48 w 95"/>
                <a:gd name="T3" fmla="*/ 70 h 165"/>
                <a:gd name="T4" fmla="*/ 21 w 95"/>
                <a:gd name="T5" fmla="*/ 165 h 165"/>
                <a:gd name="T6" fmla="*/ 0 w 95"/>
                <a:gd name="T7" fmla="*/ 165 h 165"/>
                <a:gd name="T8" fmla="*/ 29 w 95"/>
                <a:gd name="T9" fmla="*/ 70 h 165"/>
                <a:gd name="T10" fmla="*/ 24 w 95"/>
                <a:gd name="T11" fmla="*/ 40 h 165"/>
                <a:gd name="T12" fmla="*/ 45 w 95"/>
                <a:gd name="T13" fmla="*/ 0 h 165"/>
                <a:gd name="T14" fmla="*/ 61 w 95"/>
                <a:gd name="T15" fmla="*/ 0 h 165"/>
                <a:gd name="T16" fmla="*/ 42 w 95"/>
                <a:gd name="T17" fmla="*/ 40 h 165"/>
                <a:gd name="T18" fmla="*/ 50 w 95"/>
                <a:gd name="T19" fmla="*/ 50 h 165"/>
                <a:gd name="T20" fmla="*/ 60 w 95"/>
                <a:gd name="T21" fmla="*/ 40 h 165"/>
                <a:gd name="T22" fmla="*/ 78 w 95"/>
                <a:gd name="T23" fmla="*/ 0 h 165"/>
                <a:gd name="T24" fmla="*/ 95 w 95"/>
                <a:gd name="T25" fmla="*/ 0 h 165"/>
                <a:gd name="T26" fmla="*/ 78 w 95"/>
                <a:gd name="T27" fmla="*/ 4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165">
                  <a:moveTo>
                    <a:pt x="78" y="40"/>
                  </a:moveTo>
                  <a:cubicBezTo>
                    <a:pt x="74" y="50"/>
                    <a:pt x="66" y="64"/>
                    <a:pt x="48" y="70"/>
                  </a:cubicBezTo>
                  <a:cubicBezTo>
                    <a:pt x="38" y="100"/>
                    <a:pt x="29" y="132"/>
                    <a:pt x="21" y="165"/>
                  </a:cubicBezTo>
                  <a:cubicBezTo>
                    <a:pt x="14" y="165"/>
                    <a:pt x="7" y="165"/>
                    <a:pt x="0" y="165"/>
                  </a:cubicBezTo>
                  <a:cubicBezTo>
                    <a:pt x="8" y="132"/>
                    <a:pt x="18" y="100"/>
                    <a:pt x="29" y="70"/>
                  </a:cubicBezTo>
                  <a:cubicBezTo>
                    <a:pt x="17" y="64"/>
                    <a:pt x="20" y="50"/>
                    <a:pt x="24" y="40"/>
                  </a:cubicBezTo>
                  <a:cubicBezTo>
                    <a:pt x="31" y="26"/>
                    <a:pt x="38" y="13"/>
                    <a:pt x="45" y="0"/>
                  </a:cubicBezTo>
                  <a:cubicBezTo>
                    <a:pt x="50" y="0"/>
                    <a:pt x="55" y="0"/>
                    <a:pt x="61" y="0"/>
                  </a:cubicBezTo>
                  <a:cubicBezTo>
                    <a:pt x="54" y="13"/>
                    <a:pt x="48" y="26"/>
                    <a:pt x="42" y="40"/>
                  </a:cubicBezTo>
                  <a:cubicBezTo>
                    <a:pt x="38" y="49"/>
                    <a:pt x="44" y="52"/>
                    <a:pt x="50" y="50"/>
                  </a:cubicBezTo>
                  <a:cubicBezTo>
                    <a:pt x="52" y="49"/>
                    <a:pt x="57" y="46"/>
                    <a:pt x="60" y="40"/>
                  </a:cubicBezTo>
                  <a:cubicBezTo>
                    <a:pt x="66" y="26"/>
                    <a:pt x="71" y="13"/>
                    <a:pt x="78" y="0"/>
                  </a:cubicBezTo>
                  <a:cubicBezTo>
                    <a:pt x="83" y="0"/>
                    <a:pt x="89" y="0"/>
                    <a:pt x="95" y="0"/>
                  </a:cubicBezTo>
                  <a:cubicBezTo>
                    <a:pt x="89" y="13"/>
                    <a:pt x="84" y="26"/>
                    <a:pt x="7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546726" y="4524375"/>
              <a:ext cx="233363" cy="387350"/>
            </a:xfrm>
            <a:custGeom>
              <a:avLst/>
              <a:gdLst>
                <a:gd name="T0" fmla="*/ 93 w 99"/>
                <a:gd name="T1" fmla="*/ 19 h 165"/>
                <a:gd name="T2" fmla="*/ 59 w 99"/>
                <a:gd name="T3" fmla="*/ 19 h 165"/>
                <a:gd name="T4" fmla="*/ 49 w 99"/>
                <a:gd name="T5" fmla="*/ 50 h 165"/>
                <a:gd name="T6" fmla="*/ 72 w 99"/>
                <a:gd name="T7" fmla="*/ 50 h 165"/>
                <a:gd name="T8" fmla="*/ 66 w 99"/>
                <a:gd name="T9" fmla="*/ 72 h 165"/>
                <a:gd name="T10" fmla="*/ 43 w 99"/>
                <a:gd name="T11" fmla="*/ 72 h 165"/>
                <a:gd name="T12" fmla="*/ 27 w 99"/>
                <a:gd name="T13" fmla="*/ 141 h 165"/>
                <a:gd name="T14" fmla="*/ 67 w 99"/>
                <a:gd name="T15" fmla="*/ 141 h 165"/>
                <a:gd name="T16" fmla="*/ 63 w 99"/>
                <a:gd name="T17" fmla="*/ 165 h 165"/>
                <a:gd name="T18" fmla="*/ 0 w 99"/>
                <a:gd name="T19" fmla="*/ 165 h 165"/>
                <a:gd name="T20" fmla="*/ 41 w 99"/>
                <a:gd name="T21" fmla="*/ 19 h 165"/>
                <a:gd name="T22" fmla="*/ 36 w 99"/>
                <a:gd name="T23" fmla="*/ 19 h 165"/>
                <a:gd name="T24" fmla="*/ 44 w 99"/>
                <a:gd name="T25" fmla="*/ 0 h 165"/>
                <a:gd name="T26" fmla="*/ 99 w 99"/>
                <a:gd name="T27" fmla="*/ 0 h 165"/>
                <a:gd name="T28" fmla="*/ 93 w 99"/>
                <a:gd name="T29" fmla="*/ 1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165">
                  <a:moveTo>
                    <a:pt x="93" y="19"/>
                  </a:moveTo>
                  <a:cubicBezTo>
                    <a:pt x="82" y="19"/>
                    <a:pt x="70" y="19"/>
                    <a:pt x="59" y="19"/>
                  </a:cubicBezTo>
                  <a:cubicBezTo>
                    <a:pt x="56" y="29"/>
                    <a:pt x="53" y="40"/>
                    <a:pt x="49" y="50"/>
                  </a:cubicBezTo>
                  <a:cubicBezTo>
                    <a:pt x="57" y="50"/>
                    <a:pt x="64" y="50"/>
                    <a:pt x="72" y="50"/>
                  </a:cubicBezTo>
                  <a:cubicBezTo>
                    <a:pt x="70" y="57"/>
                    <a:pt x="68" y="65"/>
                    <a:pt x="66" y="72"/>
                  </a:cubicBezTo>
                  <a:cubicBezTo>
                    <a:pt x="59" y="72"/>
                    <a:pt x="51" y="72"/>
                    <a:pt x="43" y="72"/>
                  </a:cubicBezTo>
                  <a:cubicBezTo>
                    <a:pt x="37" y="94"/>
                    <a:pt x="32" y="117"/>
                    <a:pt x="27" y="141"/>
                  </a:cubicBezTo>
                  <a:cubicBezTo>
                    <a:pt x="40" y="141"/>
                    <a:pt x="53" y="141"/>
                    <a:pt x="67" y="141"/>
                  </a:cubicBezTo>
                  <a:cubicBezTo>
                    <a:pt x="66" y="149"/>
                    <a:pt x="64" y="157"/>
                    <a:pt x="63" y="165"/>
                  </a:cubicBezTo>
                  <a:cubicBezTo>
                    <a:pt x="41" y="165"/>
                    <a:pt x="20" y="165"/>
                    <a:pt x="0" y="165"/>
                  </a:cubicBezTo>
                  <a:cubicBezTo>
                    <a:pt x="10" y="112"/>
                    <a:pt x="24" y="63"/>
                    <a:pt x="41" y="19"/>
                  </a:cubicBezTo>
                  <a:cubicBezTo>
                    <a:pt x="39" y="19"/>
                    <a:pt x="38" y="19"/>
                    <a:pt x="36" y="19"/>
                  </a:cubicBezTo>
                  <a:cubicBezTo>
                    <a:pt x="39" y="13"/>
                    <a:pt x="41" y="6"/>
                    <a:pt x="44" y="0"/>
                  </a:cubicBezTo>
                  <a:cubicBezTo>
                    <a:pt x="62" y="0"/>
                    <a:pt x="80" y="0"/>
                    <a:pt x="99" y="0"/>
                  </a:cubicBezTo>
                  <a:cubicBezTo>
                    <a:pt x="97" y="6"/>
                    <a:pt x="95" y="13"/>
                    <a:pt x="9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 noEditPoints="1"/>
            </p:cNvSpPr>
            <p:nvPr/>
          </p:nvSpPr>
          <p:spPr bwMode="auto">
            <a:xfrm>
              <a:off x="5727701" y="4522788"/>
              <a:ext cx="207963" cy="388938"/>
            </a:xfrm>
            <a:custGeom>
              <a:avLst/>
              <a:gdLst>
                <a:gd name="T0" fmla="*/ 63 w 89"/>
                <a:gd name="T1" fmla="*/ 51 h 166"/>
                <a:gd name="T2" fmla="*/ 41 w 89"/>
                <a:gd name="T3" fmla="*/ 51 h 166"/>
                <a:gd name="T4" fmla="*/ 46 w 89"/>
                <a:gd name="T5" fmla="*/ 30 h 166"/>
                <a:gd name="T6" fmla="*/ 65 w 89"/>
                <a:gd name="T7" fmla="*/ 24 h 166"/>
                <a:gd name="T8" fmla="*/ 66 w 89"/>
                <a:gd name="T9" fmla="*/ 30 h 166"/>
                <a:gd name="T10" fmla="*/ 63 w 89"/>
                <a:gd name="T11" fmla="*/ 51 h 166"/>
                <a:gd name="T12" fmla="*/ 74 w 89"/>
                <a:gd name="T13" fmla="*/ 166 h 166"/>
                <a:gd name="T14" fmla="*/ 87 w 89"/>
                <a:gd name="T15" fmla="*/ 30 h 166"/>
                <a:gd name="T16" fmla="*/ 60 w 89"/>
                <a:gd name="T17" fmla="*/ 1 h 166"/>
                <a:gd name="T18" fmla="*/ 25 w 89"/>
                <a:gd name="T19" fmla="*/ 30 h 166"/>
                <a:gd name="T20" fmla="*/ 20 w 89"/>
                <a:gd name="T21" fmla="*/ 51 h 166"/>
                <a:gd name="T22" fmla="*/ 15 w 89"/>
                <a:gd name="T23" fmla="*/ 51 h 166"/>
                <a:gd name="T24" fmla="*/ 10 w 89"/>
                <a:gd name="T25" fmla="*/ 73 h 166"/>
                <a:gd name="T26" fmla="*/ 16 w 89"/>
                <a:gd name="T27" fmla="*/ 73 h 166"/>
                <a:gd name="T28" fmla="*/ 0 w 89"/>
                <a:gd name="T29" fmla="*/ 166 h 166"/>
                <a:gd name="T30" fmla="*/ 25 w 89"/>
                <a:gd name="T31" fmla="*/ 166 h 166"/>
                <a:gd name="T32" fmla="*/ 38 w 89"/>
                <a:gd name="T33" fmla="*/ 73 h 166"/>
                <a:gd name="T34" fmla="*/ 60 w 89"/>
                <a:gd name="T35" fmla="*/ 73 h 166"/>
                <a:gd name="T36" fmla="*/ 49 w 89"/>
                <a:gd name="T37" fmla="*/ 166 h 166"/>
                <a:gd name="T38" fmla="*/ 74 w 89"/>
                <a:gd name="T3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66">
                  <a:moveTo>
                    <a:pt x="63" y="51"/>
                  </a:moveTo>
                  <a:cubicBezTo>
                    <a:pt x="56" y="51"/>
                    <a:pt x="49" y="51"/>
                    <a:pt x="41" y="51"/>
                  </a:cubicBezTo>
                  <a:cubicBezTo>
                    <a:pt x="43" y="44"/>
                    <a:pt x="44" y="37"/>
                    <a:pt x="46" y="30"/>
                  </a:cubicBezTo>
                  <a:cubicBezTo>
                    <a:pt x="48" y="20"/>
                    <a:pt x="61" y="17"/>
                    <a:pt x="65" y="24"/>
                  </a:cubicBezTo>
                  <a:cubicBezTo>
                    <a:pt x="67" y="26"/>
                    <a:pt x="66" y="29"/>
                    <a:pt x="66" y="30"/>
                  </a:cubicBezTo>
                  <a:cubicBezTo>
                    <a:pt x="65" y="37"/>
                    <a:pt x="64" y="44"/>
                    <a:pt x="63" y="51"/>
                  </a:cubicBezTo>
                  <a:close/>
                  <a:moveTo>
                    <a:pt x="74" y="166"/>
                  </a:moveTo>
                  <a:cubicBezTo>
                    <a:pt x="78" y="117"/>
                    <a:pt x="82" y="71"/>
                    <a:pt x="87" y="30"/>
                  </a:cubicBezTo>
                  <a:cubicBezTo>
                    <a:pt x="89" y="13"/>
                    <a:pt x="78" y="0"/>
                    <a:pt x="60" y="1"/>
                  </a:cubicBezTo>
                  <a:cubicBezTo>
                    <a:pt x="47" y="2"/>
                    <a:pt x="30" y="11"/>
                    <a:pt x="25" y="30"/>
                  </a:cubicBezTo>
                  <a:cubicBezTo>
                    <a:pt x="24" y="37"/>
                    <a:pt x="22" y="44"/>
                    <a:pt x="20" y="51"/>
                  </a:cubicBezTo>
                  <a:cubicBezTo>
                    <a:pt x="19" y="51"/>
                    <a:pt x="17" y="51"/>
                    <a:pt x="15" y="51"/>
                  </a:cubicBezTo>
                  <a:cubicBezTo>
                    <a:pt x="13" y="58"/>
                    <a:pt x="12" y="66"/>
                    <a:pt x="10" y="73"/>
                  </a:cubicBezTo>
                  <a:cubicBezTo>
                    <a:pt x="12" y="73"/>
                    <a:pt x="14" y="73"/>
                    <a:pt x="16" y="73"/>
                  </a:cubicBezTo>
                  <a:cubicBezTo>
                    <a:pt x="10" y="102"/>
                    <a:pt x="5" y="133"/>
                    <a:pt x="0" y="166"/>
                  </a:cubicBezTo>
                  <a:cubicBezTo>
                    <a:pt x="8" y="166"/>
                    <a:pt x="16" y="166"/>
                    <a:pt x="25" y="166"/>
                  </a:cubicBezTo>
                  <a:cubicBezTo>
                    <a:pt x="28" y="133"/>
                    <a:pt x="33" y="102"/>
                    <a:pt x="38" y="73"/>
                  </a:cubicBezTo>
                  <a:cubicBezTo>
                    <a:pt x="45" y="73"/>
                    <a:pt x="52" y="73"/>
                    <a:pt x="60" y="73"/>
                  </a:cubicBezTo>
                  <a:cubicBezTo>
                    <a:pt x="56" y="102"/>
                    <a:pt x="52" y="133"/>
                    <a:pt x="49" y="166"/>
                  </a:cubicBezTo>
                  <a:cubicBezTo>
                    <a:pt x="58" y="166"/>
                    <a:pt x="66" y="166"/>
                    <a:pt x="74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 noEditPoints="1"/>
            </p:cNvSpPr>
            <p:nvPr/>
          </p:nvSpPr>
          <p:spPr bwMode="auto">
            <a:xfrm>
              <a:off x="5948363" y="4524375"/>
              <a:ext cx="180975" cy="387350"/>
            </a:xfrm>
            <a:custGeom>
              <a:avLst/>
              <a:gdLst>
                <a:gd name="T0" fmla="*/ 53 w 77"/>
                <a:gd name="T1" fmla="*/ 40 h 165"/>
                <a:gd name="T2" fmla="*/ 41 w 77"/>
                <a:gd name="T3" fmla="*/ 50 h 165"/>
                <a:gd name="T4" fmla="*/ 30 w 77"/>
                <a:gd name="T5" fmla="*/ 50 h 165"/>
                <a:gd name="T6" fmla="*/ 32 w 77"/>
                <a:gd name="T7" fmla="*/ 19 h 165"/>
                <a:gd name="T8" fmla="*/ 43 w 77"/>
                <a:gd name="T9" fmla="*/ 19 h 165"/>
                <a:gd name="T10" fmla="*/ 53 w 77"/>
                <a:gd name="T11" fmla="*/ 29 h 165"/>
                <a:gd name="T12" fmla="*/ 53 w 77"/>
                <a:gd name="T13" fmla="*/ 40 h 165"/>
                <a:gd name="T14" fmla="*/ 75 w 77"/>
                <a:gd name="T15" fmla="*/ 40 h 165"/>
                <a:gd name="T16" fmla="*/ 75 w 77"/>
                <a:gd name="T17" fmla="*/ 29 h 165"/>
                <a:gd name="T18" fmla="*/ 43 w 77"/>
                <a:gd name="T19" fmla="*/ 0 h 165"/>
                <a:gd name="T20" fmla="*/ 13 w 77"/>
                <a:gd name="T21" fmla="*/ 0 h 165"/>
                <a:gd name="T22" fmla="*/ 8 w 77"/>
                <a:gd name="T23" fmla="*/ 50 h 165"/>
                <a:gd name="T24" fmla="*/ 2 w 77"/>
                <a:gd name="T25" fmla="*/ 50 h 165"/>
                <a:gd name="T26" fmla="*/ 0 w 77"/>
                <a:gd name="T27" fmla="*/ 72 h 165"/>
                <a:gd name="T28" fmla="*/ 6 w 77"/>
                <a:gd name="T29" fmla="*/ 72 h 165"/>
                <a:gd name="T30" fmla="*/ 0 w 77"/>
                <a:gd name="T31" fmla="*/ 165 h 165"/>
                <a:gd name="T32" fmla="*/ 25 w 77"/>
                <a:gd name="T33" fmla="*/ 165 h 165"/>
                <a:gd name="T34" fmla="*/ 29 w 77"/>
                <a:gd name="T35" fmla="*/ 72 h 165"/>
                <a:gd name="T36" fmla="*/ 41 w 77"/>
                <a:gd name="T37" fmla="*/ 72 h 165"/>
                <a:gd name="T38" fmla="*/ 52 w 77"/>
                <a:gd name="T39" fmla="*/ 83 h 165"/>
                <a:gd name="T40" fmla="*/ 51 w 77"/>
                <a:gd name="T41" fmla="*/ 165 h 165"/>
                <a:gd name="T42" fmla="*/ 53 w 77"/>
                <a:gd name="T43" fmla="*/ 165 h 165"/>
                <a:gd name="T44" fmla="*/ 77 w 77"/>
                <a:gd name="T45" fmla="*/ 165 h 165"/>
                <a:gd name="T46" fmla="*/ 76 w 77"/>
                <a:gd name="T47" fmla="*/ 83 h 165"/>
                <a:gd name="T48" fmla="*/ 67 w 77"/>
                <a:gd name="T49" fmla="*/ 61 h 165"/>
                <a:gd name="T50" fmla="*/ 75 w 77"/>
                <a:gd name="T51" fmla="*/ 4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165">
                  <a:moveTo>
                    <a:pt x="53" y="40"/>
                  </a:moveTo>
                  <a:cubicBezTo>
                    <a:pt x="52" y="46"/>
                    <a:pt x="48" y="50"/>
                    <a:pt x="41" y="50"/>
                  </a:cubicBezTo>
                  <a:cubicBezTo>
                    <a:pt x="38" y="50"/>
                    <a:pt x="34" y="50"/>
                    <a:pt x="30" y="50"/>
                  </a:cubicBezTo>
                  <a:cubicBezTo>
                    <a:pt x="31" y="40"/>
                    <a:pt x="31" y="29"/>
                    <a:pt x="32" y="19"/>
                  </a:cubicBezTo>
                  <a:cubicBezTo>
                    <a:pt x="35" y="19"/>
                    <a:pt x="39" y="19"/>
                    <a:pt x="43" y="19"/>
                  </a:cubicBezTo>
                  <a:cubicBezTo>
                    <a:pt x="49" y="20"/>
                    <a:pt x="53" y="23"/>
                    <a:pt x="53" y="29"/>
                  </a:cubicBezTo>
                  <a:cubicBezTo>
                    <a:pt x="53" y="33"/>
                    <a:pt x="53" y="36"/>
                    <a:pt x="53" y="40"/>
                  </a:cubicBezTo>
                  <a:close/>
                  <a:moveTo>
                    <a:pt x="75" y="40"/>
                  </a:moveTo>
                  <a:cubicBezTo>
                    <a:pt x="75" y="36"/>
                    <a:pt x="75" y="33"/>
                    <a:pt x="75" y="29"/>
                  </a:cubicBezTo>
                  <a:cubicBezTo>
                    <a:pt x="74" y="13"/>
                    <a:pt x="61" y="0"/>
                    <a:pt x="43" y="0"/>
                  </a:cubicBezTo>
                  <a:cubicBezTo>
                    <a:pt x="33" y="0"/>
                    <a:pt x="23" y="0"/>
                    <a:pt x="13" y="0"/>
                  </a:cubicBezTo>
                  <a:cubicBezTo>
                    <a:pt x="11" y="16"/>
                    <a:pt x="9" y="33"/>
                    <a:pt x="8" y="50"/>
                  </a:cubicBezTo>
                  <a:cubicBezTo>
                    <a:pt x="6" y="50"/>
                    <a:pt x="4" y="50"/>
                    <a:pt x="2" y="50"/>
                  </a:cubicBezTo>
                  <a:cubicBezTo>
                    <a:pt x="1" y="57"/>
                    <a:pt x="1" y="64"/>
                    <a:pt x="0" y="72"/>
                  </a:cubicBezTo>
                  <a:cubicBezTo>
                    <a:pt x="2" y="72"/>
                    <a:pt x="4" y="72"/>
                    <a:pt x="6" y="72"/>
                  </a:cubicBezTo>
                  <a:cubicBezTo>
                    <a:pt x="4" y="101"/>
                    <a:pt x="1" y="132"/>
                    <a:pt x="0" y="165"/>
                  </a:cubicBezTo>
                  <a:cubicBezTo>
                    <a:pt x="8" y="165"/>
                    <a:pt x="17" y="165"/>
                    <a:pt x="25" y="165"/>
                  </a:cubicBezTo>
                  <a:cubicBezTo>
                    <a:pt x="26" y="132"/>
                    <a:pt x="28" y="101"/>
                    <a:pt x="29" y="72"/>
                  </a:cubicBezTo>
                  <a:cubicBezTo>
                    <a:pt x="33" y="72"/>
                    <a:pt x="37" y="72"/>
                    <a:pt x="41" y="72"/>
                  </a:cubicBezTo>
                  <a:cubicBezTo>
                    <a:pt x="48" y="72"/>
                    <a:pt x="52" y="76"/>
                    <a:pt x="52" y="83"/>
                  </a:cubicBezTo>
                  <a:cubicBezTo>
                    <a:pt x="52" y="109"/>
                    <a:pt x="52" y="136"/>
                    <a:pt x="51" y="165"/>
                  </a:cubicBezTo>
                  <a:cubicBezTo>
                    <a:pt x="52" y="165"/>
                    <a:pt x="52" y="165"/>
                    <a:pt x="53" y="165"/>
                  </a:cubicBezTo>
                  <a:cubicBezTo>
                    <a:pt x="61" y="165"/>
                    <a:pt x="69" y="165"/>
                    <a:pt x="77" y="165"/>
                  </a:cubicBezTo>
                  <a:cubicBezTo>
                    <a:pt x="77" y="136"/>
                    <a:pt x="77" y="109"/>
                    <a:pt x="76" y="83"/>
                  </a:cubicBezTo>
                  <a:cubicBezTo>
                    <a:pt x="75" y="73"/>
                    <a:pt x="73" y="68"/>
                    <a:pt x="67" y="61"/>
                  </a:cubicBezTo>
                  <a:cubicBezTo>
                    <a:pt x="74" y="53"/>
                    <a:pt x="75" y="45"/>
                    <a:pt x="7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6189663" y="4537075"/>
              <a:ext cx="412750" cy="376238"/>
            </a:xfrm>
            <a:custGeom>
              <a:avLst/>
              <a:gdLst>
                <a:gd name="T0" fmla="*/ 143 w 176"/>
                <a:gd name="T1" fmla="*/ 43 h 161"/>
                <a:gd name="T2" fmla="*/ 135 w 176"/>
                <a:gd name="T3" fmla="*/ 50 h 161"/>
                <a:gd name="T4" fmla="*/ 123 w 176"/>
                <a:gd name="T5" fmla="*/ 51 h 161"/>
                <a:gd name="T6" fmla="*/ 88 w 176"/>
                <a:gd name="T7" fmla="*/ 74 h 161"/>
                <a:gd name="T8" fmla="*/ 115 w 176"/>
                <a:gd name="T9" fmla="*/ 74 h 161"/>
                <a:gd name="T10" fmla="*/ 132 w 176"/>
                <a:gd name="T11" fmla="*/ 77 h 161"/>
                <a:gd name="T12" fmla="*/ 115 w 176"/>
                <a:gd name="T13" fmla="*/ 76 h 161"/>
                <a:gd name="T14" fmla="*/ 88 w 176"/>
                <a:gd name="T15" fmla="*/ 76 h 161"/>
                <a:gd name="T16" fmla="*/ 134 w 176"/>
                <a:gd name="T17" fmla="*/ 100 h 161"/>
                <a:gd name="T18" fmla="*/ 160 w 176"/>
                <a:gd name="T19" fmla="*/ 119 h 161"/>
                <a:gd name="T20" fmla="*/ 135 w 176"/>
                <a:gd name="T21" fmla="*/ 104 h 161"/>
                <a:gd name="T22" fmla="*/ 87 w 176"/>
                <a:gd name="T23" fmla="*/ 78 h 161"/>
                <a:gd name="T24" fmla="*/ 105 w 176"/>
                <a:gd name="T25" fmla="*/ 102 h 161"/>
                <a:gd name="T26" fmla="*/ 115 w 176"/>
                <a:gd name="T27" fmla="*/ 119 h 161"/>
                <a:gd name="T28" fmla="*/ 104 w 176"/>
                <a:gd name="T29" fmla="*/ 104 h 161"/>
                <a:gd name="T30" fmla="*/ 86 w 176"/>
                <a:gd name="T31" fmla="*/ 79 h 161"/>
                <a:gd name="T32" fmla="*/ 94 w 176"/>
                <a:gd name="T33" fmla="*/ 129 h 161"/>
                <a:gd name="T34" fmla="*/ 105 w 176"/>
                <a:gd name="T35" fmla="*/ 152 h 161"/>
                <a:gd name="T36" fmla="*/ 94 w 176"/>
                <a:gd name="T37" fmla="*/ 160 h 161"/>
                <a:gd name="T38" fmla="*/ 91 w 176"/>
                <a:gd name="T39" fmla="*/ 128 h 161"/>
                <a:gd name="T40" fmla="*/ 84 w 176"/>
                <a:gd name="T41" fmla="*/ 79 h 161"/>
                <a:gd name="T42" fmla="*/ 73 w 176"/>
                <a:gd name="T43" fmla="*/ 103 h 161"/>
                <a:gd name="T44" fmla="*/ 73 w 176"/>
                <a:gd name="T45" fmla="*/ 116 h 161"/>
                <a:gd name="T46" fmla="*/ 64 w 176"/>
                <a:gd name="T47" fmla="*/ 118 h 161"/>
                <a:gd name="T48" fmla="*/ 71 w 176"/>
                <a:gd name="T49" fmla="*/ 103 h 161"/>
                <a:gd name="T50" fmla="*/ 82 w 176"/>
                <a:gd name="T51" fmla="*/ 78 h 161"/>
                <a:gd name="T52" fmla="*/ 43 w 176"/>
                <a:gd name="T53" fmla="*/ 103 h 161"/>
                <a:gd name="T54" fmla="*/ 15 w 176"/>
                <a:gd name="T55" fmla="*/ 113 h 161"/>
                <a:gd name="T56" fmla="*/ 39 w 176"/>
                <a:gd name="T57" fmla="*/ 100 h 161"/>
                <a:gd name="T58" fmla="*/ 81 w 176"/>
                <a:gd name="T59" fmla="*/ 76 h 161"/>
                <a:gd name="T60" fmla="*/ 53 w 176"/>
                <a:gd name="T61" fmla="*/ 76 h 161"/>
                <a:gd name="T62" fmla="*/ 35 w 176"/>
                <a:gd name="T63" fmla="*/ 73 h 161"/>
                <a:gd name="T64" fmla="*/ 53 w 176"/>
                <a:gd name="T65" fmla="*/ 74 h 161"/>
                <a:gd name="T66" fmla="*/ 81 w 176"/>
                <a:gd name="T67" fmla="*/ 74 h 161"/>
                <a:gd name="T68" fmla="*/ 36 w 176"/>
                <a:gd name="T69" fmla="*/ 51 h 161"/>
                <a:gd name="T70" fmla="*/ 12 w 176"/>
                <a:gd name="T71" fmla="*/ 34 h 161"/>
                <a:gd name="T72" fmla="*/ 36 w 176"/>
                <a:gd name="T73" fmla="*/ 47 h 161"/>
                <a:gd name="T74" fmla="*/ 81 w 176"/>
                <a:gd name="T75" fmla="*/ 72 h 161"/>
                <a:gd name="T76" fmla="*/ 64 w 176"/>
                <a:gd name="T77" fmla="*/ 49 h 161"/>
                <a:gd name="T78" fmla="*/ 55 w 176"/>
                <a:gd name="T79" fmla="*/ 34 h 161"/>
                <a:gd name="T80" fmla="*/ 65 w 176"/>
                <a:gd name="T81" fmla="*/ 47 h 161"/>
                <a:gd name="T82" fmla="*/ 83 w 176"/>
                <a:gd name="T83" fmla="*/ 72 h 161"/>
                <a:gd name="T84" fmla="*/ 74 w 176"/>
                <a:gd name="T85" fmla="*/ 26 h 161"/>
                <a:gd name="T86" fmla="*/ 69 w 176"/>
                <a:gd name="T87" fmla="*/ 0 h 161"/>
                <a:gd name="T88" fmla="*/ 76 w 176"/>
                <a:gd name="T89" fmla="*/ 26 h 161"/>
                <a:gd name="T90" fmla="*/ 85 w 176"/>
                <a:gd name="T91" fmla="*/ 72 h 161"/>
                <a:gd name="T92" fmla="*/ 94 w 176"/>
                <a:gd name="T93" fmla="*/ 48 h 161"/>
                <a:gd name="T94" fmla="*/ 93 w 176"/>
                <a:gd name="T95" fmla="*/ 36 h 161"/>
                <a:gd name="T96" fmla="*/ 100 w 176"/>
                <a:gd name="T97" fmla="*/ 35 h 161"/>
                <a:gd name="T98" fmla="*/ 103 w 176"/>
                <a:gd name="T99" fmla="*/ 42 h 161"/>
                <a:gd name="T100" fmla="*/ 96 w 176"/>
                <a:gd name="T101" fmla="*/ 49 h 161"/>
                <a:gd name="T102" fmla="*/ 86 w 176"/>
                <a:gd name="T103" fmla="*/ 72 h 161"/>
                <a:gd name="T104" fmla="*/ 121 w 176"/>
                <a:gd name="T105" fmla="*/ 49 h 161"/>
                <a:gd name="T106" fmla="*/ 143 w 176"/>
                <a:gd name="T107" fmla="*/ 40 h 161"/>
                <a:gd name="T108" fmla="*/ 143 w 176"/>
                <a:gd name="T109" fmla="*/ 4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" h="161">
                  <a:moveTo>
                    <a:pt x="143" y="43"/>
                  </a:moveTo>
                  <a:cubicBezTo>
                    <a:pt x="144" y="49"/>
                    <a:pt x="139" y="49"/>
                    <a:pt x="135" y="50"/>
                  </a:cubicBezTo>
                  <a:cubicBezTo>
                    <a:pt x="131" y="51"/>
                    <a:pt x="127" y="49"/>
                    <a:pt x="123" y="51"/>
                  </a:cubicBezTo>
                  <a:cubicBezTo>
                    <a:pt x="111" y="57"/>
                    <a:pt x="98" y="68"/>
                    <a:pt x="88" y="74"/>
                  </a:cubicBezTo>
                  <a:cubicBezTo>
                    <a:pt x="97" y="74"/>
                    <a:pt x="106" y="74"/>
                    <a:pt x="115" y="74"/>
                  </a:cubicBezTo>
                  <a:cubicBezTo>
                    <a:pt x="134" y="63"/>
                    <a:pt x="132" y="77"/>
                    <a:pt x="132" y="77"/>
                  </a:cubicBezTo>
                  <a:cubicBezTo>
                    <a:pt x="131" y="84"/>
                    <a:pt x="124" y="80"/>
                    <a:pt x="115" y="76"/>
                  </a:cubicBezTo>
                  <a:cubicBezTo>
                    <a:pt x="106" y="76"/>
                    <a:pt x="97" y="76"/>
                    <a:pt x="88" y="76"/>
                  </a:cubicBezTo>
                  <a:cubicBezTo>
                    <a:pt x="102" y="83"/>
                    <a:pt x="120" y="93"/>
                    <a:pt x="134" y="100"/>
                  </a:cubicBezTo>
                  <a:cubicBezTo>
                    <a:pt x="176" y="102"/>
                    <a:pt x="160" y="119"/>
                    <a:pt x="160" y="119"/>
                  </a:cubicBezTo>
                  <a:cubicBezTo>
                    <a:pt x="153" y="127"/>
                    <a:pt x="144" y="116"/>
                    <a:pt x="135" y="104"/>
                  </a:cubicBezTo>
                  <a:cubicBezTo>
                    <a:pt x="133" y="102"/>
                    <a:pt x="133" y="102"/>
                    <a:pt x="87" y="78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15" y="108"/>
                    <a:pt x="125" y="116"/>
                    <a:pt x="115" y="119"/>
                  </a:cubicBezTo>
                  <a:cubicBezTo>
                    <a:pt x="108" y="122"/>
                    <a:pt x="106" y="112"/>
                    <a:pt x="104" y="104"/>
                  </a:cubicBezTo>
                  <a:cubicBezTo>
                    <a:pt x="102" y="95"/>
                    <a:pt x="92" y="86"/>
                    <a:pt x="86" y="79"/>
                  </a:cubicBezTo>
                  <a:cubicBezTo>
                    <a:pt x="89" y="95"/>
                    <a:pt x="92" y="112"/>
                    <a:pt x="94" y="129"/>
                  </a:cubicBezTo>
                  <a:cubicBezTo>
                    <a:pt x="105" y="146"/>
                    <a:pt x="105" y="149"/>
                    <a:pt x="105" y="152"/>
                  </a:cubicBezTo>
                  <a:cubicBezTo>
                    <a:pt x="105" y="156"/>
                    <a:pt x="101" y="161"/>
                    <a:pt x="94" y="160"/>
                  </a:cubicBezTo>
                  <a:cubicBezTo>
                    <a:pt x="80" y="157"/>
                    <a:pt x="86" y="143"/>
                    <a:pt x="91" y="128"/>
                  </a:cubicBezTo>
                  <a:cubicBezTo>
                    <a:pt x="89" y="111"/>
                    <a:pt x="86" y="95"/>
                    <a:pt x="84" y="79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14"/>
                    <a:pt x="74" y="116"/>
                    <a:pt x="73" y="116"/>
                  </a:cubicBezTo>
                  <a:cubicBezTo>
                    <a:pt x="70" y="122"/>
                    <a:pt x="64" y="118"/>
                    <a:pt x="64" y="118"/>
                  </a:cubicBezTo>
                  <a:cubicBezTo>
                    <a:pt x="57" y="112"/>
                    <a:pt x="65" y="107"/>
                    <a:pt x="71" y="103"/>
                  </a:cubicBezTo>
                  <a:cubicBezTo>
                    <a:pt x="78" y="98"/>
                    <a:pt x="79" y="86"/>
                    <a:pt x="82" y="78"/>
                  </a:cubicBezTo>
                  <a:cubicBezTo>
                    <a:pt x="70" y="85"/>
                    <a:pt x="55" y="95"/>
                    <a:pt x="43" y="103"/>
                  </a:cubicBezTo>
                  <a:cubicBezTo>
                    <a:pt x="23" y="139"/>
                    <a:pt x="15" y="113"/>
                    <a:pt x="15" y="113"/>
                  </a:cubicBezTo>
                  <a:cubicBezTo>
                    <a:pt x="13" y="101"/>
                    <a:pt x="24" y="101"/>
                    <a:pt x="39" y="100"/>
                  </a:cubicBezTo>
                  <a:cubicBezTo>
                    <a:pt x="42" y="100"/>
                    <a:pt x="43" y="100"/>
                    <a:pt x="81" y="76"/>
                  </a:cubicBezTo>
                  <a:cubicBezTo>
                    <a:pt x="72" y="76"/>
                    <a:pt x="62" y="76"/>
                    <a:pt x="53" y="76"/>
                  </a:cubicBezTo>
                  <a:cubicBezTo>
                    <a:pt x="32" y="88"/>
                    <a:pt x="35" y="73"/>
                    <a:pt x="35" y="73"/>
                  </a:cubicBezTo>
                  <a:cubicBezTo>
                    <a:pt x="37" y="67"/>
                    <a:pt x="44" y="70"/>
                    <a:pt x="53" y="74"/>
                  </a:cubicBezTo>
                  <a:cubicBezTo>
                    <a:pt x="62" y="74"/>
                    <a:pt x="71" y="74"/>
                    <a:pt x="81" y="74"/>
                  </a:cubicBezTo>
                  <a:cubicBezTo>
                    <a:pt x="67" y="67"/>
                    <a:pt x="49" y="58"/>
                    <a:pt x="36" y="51"/>
                  </a:cubicBezTo>
                  <a:cubicBezTo>
                    <a:pt x="0" y="50"/>
                    <a:pt x="8" y="38"/>
                    <a:pt x="12" y="34"/>
                  </a:cubicBezTo>
                  <a:cubicBezTo>
                    <a:pt x="20" y="26"/>
                    <a:pt x="28" y="37"/>
                    <a:pt x="36" y="47"/>
                  </a:cubicBezTo>
                  <a:cubicBezTo>
                    <a:pt x="37" y="49"/>
                    <a:pt x="37" y="49"/>
                    <a:pt x="81" y="72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55" y="44"/>
                    <a:pt x="46" y="37"/>
                    <a:pt x="55" y="34"/>
                  </a:cubicBezTo>
                  <a:cubicBezTo>
                    <a:pt x="62" y="32"/>
                    <a:pt x="64" y="41"/>
                    <a:pt x="65" y="47"/>
                  </a:cubicBezTo>
                  <a:cubicBezTo>
                    <a:pt x="67" y="56"/>
                    <a:pt x="77" y="64"/>
                    <a:pt x="83" y="72"/>
                  </a:cubicBezTo>
                  <a:cubicBezTo>
                    <a:pt x="80" y="56"/>
                    <a:pt x="77" y="40"/>
                    <a:pt x="74" y="26"/>
                  </a:cubicBezTo>
                  <a:cubicBezTo>
                    <a:pt x="65" y="14"/>
                    <a:pt x="56" y="1"/>
                    <a:pt x="69" y="0"/>
                  </a:cubicBezTo>
                  <a:cubicBezTo>
                    <a:pt x="84" y="1"/>
                    <a:pt x="79" y="15"/>
                    <a:pt x="76" y="26"/>
                  </a:cubicBezTo>
                  <a:cubicBezTo>
                    <a:pt x="79" y="41"/>
                    <a:pt x="82" y="56"/>
                    <a:pt x="85" y="72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2" y="40"/>
                    <a:pt x="92" y="37"/>
                    <a:pt x="93" y="36"/>
                  </a:cubicBezTo>
                  <a:cubicBezTo>
                    <a:pt x="95" y="32"/>
                    <a:pt x="100" y="35"/>
                    <a:pt x="100" y="35"/>
                  </a:cubicBezTo>
                  <a:cubicBezTo>
                    <a:pt x="102" y="37"/>
                    <a:pt x="104" y="40"/>
                    <a:pt x="103" y="42"/>
                  </a:cubicBezTo>
                  <a:cubicBezTo>
                    <a:pt x="102" y="44"/>
                    <a:pt x="97" y="47"/>
                    <a:pt x="96" y="49"/>
                  </a:cubicBezTo>
                  <a:cubicBezTo>
                    <a:pt x="90" y="53"/>
                    <a:pt x="89" y="65"/>
                    <a:pt x="86" y="72"/>
                  </a:cubicBezTo>
                  <a:cubicBezTo>
                    <a:pt x="97" y="65"/>
                    <a:pt x="111" y="56"/>
                    <a:pt x="121" y="49"/>
                  </a:cubicBezTo>
                  <a:cubicBezTo>
                    <a:pt x="132" y="17"/>
                    <a:pt x="141" y="37"/>
                    <a:pt x="143" y="40"/>
                  </a:cubicBezTo>
                  <a:cubicBezTo>
                    <a:pt x="143" y="41"/>
                    <a:pt x="143" y="42"/>
                    <a:pt x="143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5886451" y="6592888"/>
              <a:ext cx="165100" cy="266700"/>
            </a:xfrm>
            <a:custGeom>
              <a:avLst/>
              <a:gdLst>
                <a:gd name="T0" fmla="*/ 70 w 70"/>
                <a:gd name="T1" fmla="*/ 114 h 114"/>
                <a:gd name="T2" fmla="*/ 58 w 70"/>
                <a:gd name="T3" fmla="*/ 114 h 114"/>
                <a:gd name="T4" fmla="*/ 47 w 70"/>
                <a:gd name="T5" fmla="*/ 60 h 114"/>
                <a:gd name="T6" fmla="*/ 31 w 70"/>
                <a:gd name="T7" fmla="*/ 60 h 114"/>
                <a:gd name="T8" fmla="*/ 46 w 70"/>
                <a:gd name="T9" fmla="*/ 114 h 114"/>
                <a:gd name="T10" fmla="*/ 34 w 70"/>
                <a:gd name="T11" fmla="*/ 114 h 114"/>
                <a:gd name="T12" fmla="*/ 15 w 70"/>
                <a:gd name="T13" fmla="*/ 60 h 114"/>
                <a:gd name="T14" fmla="*/ 11 w 70"/>
                <a:gd name="T15" fmla="*/ 60 h 114"/>
                <a:gd name="T16" fmla="*/ 6 w 70"/>
                <a:gd name="T17" fmla="*/ 44 h 114"/>
                <a:gd name="T18" fmla="*/ 10 w 70"/>
                <a:gd name="T19" fmla="*/ 44 h 114"/>
                <a:gd name="T20" fmla="*/ 0 w 70"/>
                <a:gd name="T21" fmla="*/ 0 h 114"/>
                <a:gd name="T22" fmla="*/ 19 w 70"/>
                <a:gd name="T23" fmla="*/ 0 h 114"/>
                <a:gd name="T24" fmla="*/ 27 w 70"/>
                <a:gd name="T25" fmla="*/ 44 h 114"/>
                <a:gd name="T26" fmla="*/ 44 w 70"/>
                <a:gd name="T27" fmla="*/ 44 h 114"/>
                <a:gd name="T28" fmla="*/ 38 w 70"/>
                <a:gd name="T29" fmla="*/ 0 h 114"/>
                <a:gd name="T30" fmla="*/ 58 w 70"/>
                <a:gd name="T31" fmla="*/ 0 h 114"/>
                <a:gd name="T32" fmla="*/ 70 w 70"/>
                <a:gd name="T3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14">
                  <a:moveTo>
                    <a:pt x="70" y="114"/>
                  </a:moveTo>
                  <a:cubicBezTo>
                    <a:pt x="66" y="114"/>
                    <a:pt x="62" y="114"/>
                    <a:pt x="58" y="114"/>
                  </a:cubicBezTo>
                  <a:cubicBezTo>
                    <a:pt x="54" y="99"/>
                    <a:pt x="50" y="80"/>
                    <a:pt x="47" y="60"/>
                  </a:cubicBezTo>
                  <a:cubicBezTo>
                    <a:pt x="41" y="60"/>
                    <a:pt x="36" y="60"/>
                    <a:pt x="31" y="60"/>
                  </a:cubicBezTo>
                  <a:cubicBezTo>
                    <a:pt x="35" y="80"/>
                    <a:pt x="40" y="99"/>
                    <a:pt x="46" y="114"/>
                  </a:cubicBezTo>
                  <a:cubicBezTo>
                    <a:pt x="42" y="114"/>
                    <a:pt x="38" y="114"/>
                    <a:pt x="34" y="114"/>
                  </a:cubicBezTo>
                  <a:cubicBezTo>
                    <a:pt x="27" y="99"/>
                    <a:pt x="21" y="80"/>
                    <a:pt x="15" y="60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9" y="55"/>
                    <a:pt x="8" y="49"/>
                    <a:pt x="6" y="44"/>
                  </a:cubicBezTo>
                  <a:cubicBezTo>
                    <a:pt x="7" y="44"/>
                    <a:pt x="9" y="44"/>
                    <a:pt x="10" y="44"/>
                  </a:cubicBezTo>
                  <a:cubicBezTo>
                    <a:pt x="6" y="30"/>
                    <a:pt x="3" y="15"/>
                    <a:pt x="0" y="0"/>
                  </a:cubicBezTo>
                  <a:cubicBezTo>
                    <a:pt x="6" y="0"/>
                    <a:pt x="12" y="0"/>
                    <a:pt x="19" y="0"/>
                  </a:cubicBezTo>
                  <a:cubicBezTo>
                    <a:pt x="21" y="15"/>
                    <a:pt x="24" y="30"/>
                    <a:pt x="27" y="44"/>
                  </a:cubicBezTo>
                  <a:cubicBezTo>
                    <a:pt x="33" y="44"/>
                    <a:pt x="38" y="44"/>
                    <a:pt x="44" y="44"/>
                  </a:cubicBezTo>
                  <a:cubicBezTo>
                    <a:pt x="42" y="30"/>
                    <a:pt x="40" y="15"/>
                    <a:pt x="38" y="0"/>
                  </a:cubicBezTo>
                  <a:cubicBezTo>
                    <a:pt x="45" y="0"/>
                    <a:pt x="51" y="0"/>
                    <a:pt x="58" y="0"/>
                  </a:cubicBezTo>
                  <a:cubicBezTo>
                    <a:pt x="61" y="46"/>
                    <a:pt x="65" y="85"/>
                    <a:pt x="70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6056313" y="6591300"/>
              <a:ext cx="142875" cy="268288"/>
            </a:xfrm>
            <a:custGeom>
              <a:avLst/>
              <a:gdLst>
                <a:gd name="T0" fmla="*/ 40 w 61"/>
                <a:gd name="T1" fmla="*/ 45 h 115"/>
                <a:gd name="T2" fmla="*/ 22 w 61"/>
                <a:gd name="T3" fmla="*/ 45 h 115"/>
                <a:gd name="T4" fmla="*/ 23 w 61"/>
                <a:gd name="T5" fmla="*/ 28 h 115"/>
                <a:gd name="T6" fmla="*/ 39 w 61"/>
                <a:gd name="T7" fmla="*/ 22 h 115"/>
                <a:gd name="T8" fmla="*/ 41 w 61"/>
                <a:gd name="T9" fmla="*/ 28 h 115"/>
                <a:gd name="T10" fmla="*/ 40 w 61"/>
                <a:gd name="T11" fmla="*/ 45 h 115"/>
                <a:gd name="T12" fmla="*/ 45 w 61"/>
                <a:gd name="T13" fmla="*/ 115 h 115"/>
                <a:gd name="T14" fmla="*/ 59 w 61"/>
                <a:gd name="T15" fmla="*/ 28 h 115"/>
                <a:gd name="T16" fmla="*/ 32 w 61"/>
                <a:gd name="T17" fmla="*/ 1 h 115"/>
                <a:gd name="T18" fmla="*/ 4 w 61"/>
                <a:gd name="T19" fmla="*/ 28 h 115"/>
                <a:gd name="T20" fmla="*/ 5 w 61"/>
                <a:gd name="T21" fmla="*/ 45 h 115"/>
                <a:gd name="T22" fmla="*/ 0 w 61"/>
                <a:gd name="T23" fmla="*/ 45 h 115"/>
                <a:gd name="T24" fmla="*/ 1 w 61"/>
                <a:gd name="T25" fmla="*/ 61 h 115"/>
                <a:gd name="T26" fmla="*/ 5 w 61"/>
                <a:gd name="T27" fmla="*/ 61 h 115"/>
                <a:gd name="T28" fmla="*/ 8 w 61"/>
                <a:gd name="T29" fmla="*/ 115 h 115"/>
                <a:gd name="T30" fmla="*/ 12 w 61"/>
                <a:gd name="T31" fmla="*/ 115 h 115"/>
                <a:gd name="T32" fmla="*/ 21 w 61"/>
                <a:gd name="T33" fmla="*/ 115 h 115"/>
                <a:gd name="T34" fmla="*/ 22 w 61"/>
                <a:gd name="T35" fmla="*/ 61 h 115"/>
                <a:gd name="T36" fmla="*/ 38 w 61"/>
                <a:gd name="T37" fmla="*/ 61 h 115"/>
                <a:gd name="T38" fmla="*/ 33 w 61"/>
                <a:gd name="T39" fmla="*/ 115 h 115"/>
                <a:gd name="T40" fmla="*/ 45 w 61"/>
                <a:gd name="T4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115">
                  <a:moveTo>
                    <a:pt x="40" y="45"/>
                  </a:moveTo>
                  <a:cubicBezTo>
                    <a:pt x="34" y="45"/>
                    <a:pt x="28" y="45"/>
                    <a:pt x="22" y="45"/>
                  </a:cubicBezTo>
                  <a:cubicBezTo>
                    <a:pt x="22" y="39"/>
                    <a:pt x="23" y="34"/>
                    <a:pt x="23" y="28"/>
                  </a:cubicBezTo>
                  <a:cubicBezTo>
                    <a:pt x="23" y="19"/>
                    <a:pt x="35" y="16"/>
                    <a:pt x="39" y="22"/>
                  </a:cubicBezTo>
                  <a:cubicBezTo>
                    <a:pt x="41" y="24"/>
                    <a:pt x="41" y="26"/>
                    <a:pt x="41" y="28"/>
                  </a:cubicBezTo>
                  <a:cubicBezTo>
                    <a:pt x="41" y="34"/>
                    <a:pt x="40" y="39"/>
                    <a:pt x="40" y="45"/>
                  </a:cubicBezTo>
                  <a:close/>
                  <a:moveTo>
                    <a:pt x="45" y="115"/>
                  </a:moveTo>
                  <a:cubicBezTo>
                    <a:pt x="50" y="92"/>
                    <a:pt x="55" y="62"/>
                    <a:pt x="59" y="28"/>
                  </a:cubicBezTo>
                  <a:cubicBezTo>
                    <a:pt x="61" y="12"/>
                    <a:pt x="49" y="0"/>
                    <a:pt x="32" y="1"/>
                  </a:cubicBezTo>
                  <a:cubicBezTo>
                    <a:pt x="18" y="2"/>
                    <a:pt x="4" y="10"/>
                    <a:pt x="4" y="28"/>
                  </a:cubicBezTo>
                  <a:cubicBezTo>
                    <a:pt x="4" y="34"/>
                    <a:pt x="4" y="39"/>
                    <a:pt x="5" y="45"/>
                  </a:cubicBezTo>
                  <a:cubicBezTo>
                    <a:pt x="3" y="45"/>
                    <a:pt x="2" y="45"/>
                    <a:pt x="0" y="45"/>
                  </a:cubicBezTo>
                  <a:cubicBezTo>
                    <a:pt x="1" y="50"/>
                    <a:pt x="1" y="56"/>
                    <a:pt x="1" y="61"/>
                  </a:cubicBezTo>
                  <a:cubicBezTo>
                    <a:pt x="3" y="61"/>
                    <a:pt x="4" y="61"/>
                    <a:pt x="5" y="61"/>
                  </a:cubicBezTo>
                  <a:cubicBezTo>
                    <a:pt x="6" y="81"/>
                    <a:pt x="7" y="100"/>
                    <a:pt x="8" y="115"/>
                  </a:cubicBezTo>
                  <a:cubicBezTo>
                    <a:pt x="9" y="115"/>
                    <a:pt x="11" y="115"/>
                    <a:pt x="12" y="115"/>
                  </a:cubicBezTo>
                  <a:cubicBezTo>
                    <a:pt x="15" y="115"/>
                    <a:pt x="18" y="115"/>
                    <a:pt x="21" y="115"/>
                  </a:cubicBezTo>
                  <a:cubicBezTo>
                    <a:pt x="21" y="100"/>
                    <a:pt x="22" y="81"/>
                    <a:pt x="22" y="61"/>
                  </a:cubicBezTo>
                  <a:cubicBezTo>
                    <a:pt x="28" y="61"/>
                    <a:pt x="33" y="61"/>
                    <a:pt x="38" y="61"/>
                  </a:cubicBezTo>
                  <a:cubicBezTo>
                    <a:pt x="37" y="81"/>
                    <a:pt x="35" y="100"/>
                    <a:pt x="33" y="115"/>
                  </a:cubicBezTo>
                  <a:cubicBezTo>
                    <a:pt x="37" y="115"/>
                    <a:pt x="41" y="115"/>
                    <a:pt x="45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6183313" y="6592888"/>
              <a:ext cx="179388" cy="266700"/>
            </a:xfrm>
            <a:custGeom>
              <a:avLst/>
              <a:gdLst>
                <a:gd name="T0" fmla="*/ 53 w 77"/>
                <a:gd name="T1" fmla="*/ 35 h 114"/>
                <a:gd name="T2" fmla="*/ 42 w 77"/>
                <a:gd name="T3" fmla="*/ 44 h 114"/>
                <a:gd name="T4" fmla="*/ 34 w 77"/>
                <a:gd name="T5" fmla="*/ 44 h 114"/>
                <a:gd name="T6" fmla="*/ 40 w 77"/>
                <a:gd name="T7" fmla="*/ 18 h 114"/>
                <a:gd name="T8" fmla="*/ 49 w 77"/>
                <a:gd name="T9" fmla="*/ 18 h 114"/>
                <a:gd name="T10" fmla="*/ 55 w 77"/>
                <a:gd name="T11" fmla="*/ 27 h 114"/>
                <a:gd name="T12" fmla="*/ 53 w 77"/>
                <a:gd name="T13" fmla="*/ 35 h 114"/>
                <a:gd name="T14" fmla="*/ 70 w 77"/>
                <a:gd name="T15" fmla="*/ 35 h 114"/>
                <a:gd name="T16" fmla="*/ 72 w 77"/>
                <a:gd name="T17" fmla="*/ 27 h 114"/>
                <a:gd name="T18" fmla="*/ 53 w 77"/>
                <a:gd name="T19" fmla="*/ 0 h 114"/>
                <a:gd name="T20" fmla="*/ 24 w 77"/>
                <a:gd name="T21" fmla="*/ 0 h 114"/>
                <a:gd name="T22" fmla="*/ 17 w 77"/>
                <a:gd name="T23" fmla="*/ 44 h 114"/>
                <a:gd name="T24" fmla="*/ 13 w 77"/>
                <a:gd name="T25" fmla="*/ 44 h 114"/>
                <a:gd name="T26" fmla="*/ 10 w 77"/>
                <a:gd name="T27" fmla="*/ 60 h 114"/>
                <a:gd name="T28" fmla="*/ 14 w 77"/>
                <a:gd name="T29" fmla="*/ 60 h 114"/>
                <a:gd name="T30" fmla="*/ 0 w 77"/>
                <a:gd name="T31" fmla="*/ 114 h 114"/>
                <a:gd name="T32" fmla="*/ 12 w 77"/>
                <a:gd name="T33" fmla="*/ 114 h 114"/>
                <a:gd name="T34" fmla="*/ 30 w 77"/>
                <a:gd name="T35" fmla="*/ 60 h 114"/>
                <a:gd name="T36" fmla="*/ 37 w 77"/>
                <a:gd name="T37" fmla="*/ 60 h 114"/>
                <a:gd name="T38" fmla="*/ 70 w 77"/>
                <a:gd name="T39" fmla="*/ 3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114">
                  <a:moveTo>
                    <a:pt x="53" y="35"/>
                  </a:moveTo>
                  <a:cubicBezTo>
                    <a:pt x="51" y="40"/>
                    <a:pt x="47" y="44"/>
                    <a:pt x="42" y="44"/>
                  </a:cubicBezTo>
                  <a:cubicBezTo>
                    <a:pt x="39" y="44"/>
                    <a:pt x="36" y="44"/>
                    <a:pt x="34" y="44"/>
                  </a:cubicBezTo>
                  <a:cubicBezTo>
                    <a:pt x="36" y="35"/>
                    <a:pt x="38" y="27"/>
                    <a:pt x="40" y="18"/>
                  </a:cubicBezTo>
                  <a:cubicBezTo>
                    <a:pt x="43" y="18"/>
                    <a:pt x="46" y="18"/>
                    <a:pt x="49" y="18"/>
                  </a:cubicBezTo>
                  <a:cubicBezTo>
                    <a:pt x="54" y="18"/>
                    <a:pt x="56" y="22"/>
                    <a:pt x="55" y="27"/>
                  </a:cubicBezTo>
                  <a:cubicBezTo>
                    <a:pt x="54" y="30"/>
                    <a:pt x="54" y="33"/>
                    <a:pt x="53" y="35"/>
                  </a:cubicBezTo>
                  <a:close/>
                  <a:moveTo>
                    <a:pt x="70" y="35"/>
                  </a:moveTo>
                  <a:cubicBezTo>
                    <a:pt x="71" y="33"/>
                    <a:pt x="72" y="30"/>
                    <a:pt x="72" y="27"/>
                  </a:cubicBezTo>
                  <a:cubicBezTo>
                    <a:pt x="77" y="12"/>
                    <a:pt x="69" y="0"/>
                    <a:pt x="53" y="0"/>
                  </a:cubicBezTo>
                  <a:cubicBezTo>
                    <a:pt x="43" y="0"/>
                    <a:pt x="34" y="0"/>
                    <a:pt x="24" y="0"/>
                  </a:cubicBezTo>
                  <a:cubicBezTo>
                    <a:pt x="22" y="15"/>
                    <a:pt x="19" y="30"/>
                    <a:pt x="17" y="44"/>
                  </a:cubicBezTo>
                  <a:cubicBezTo>
                    <a:pt x="15" y="44"/>
                    <a:pt x="14" y="44"/>
                    <a:pt x="13" y="44"/>
                  </a:cubicBezTo>
                  <a:cubicBezTo>
                    <a:pt x="12" y="49"/>
                    <a:pt x="11" y="55"/>
                    <a:pt x="10" y="60"/>
                  </a:cubicBezTo>
                  <a:cubicBezTo>
                    <a:pt x="11" y="60"/>
                    <a:pt x="12" y="60"/>
                    <a:pt x="14" y="60"/>
                  </a:cubicBezTo>
                  <a:cubicBezTo>
                    <a:pt x="9" y="80"/>
                    <a:pt x="5" y="99"/>
                    <a:pt x="0" y="114"/>
                  </a:cubicBezTo>
                  <a:cubicBezTo>
                    <a:pt x="4" y="114"/>
                    <a:pt x="8" y="114"/>
                    <a:pt x="12" y="114"/>
                  </a:cubicBezTo>
                  <a:cubicBezTo>
                    <a:pt x="18" y="99"/>
                    <a:pt x="24" y="80"/>
                    <a:pt x="30" y="60"/>
                  </a:cubicBezTo>
                  <a:cubicBezTo>
                    <a:pt x="32" y="60"/>
                    <a:pt x="35" y="60"/>
                    <a:pt x="37" y="60"/>
                  </a:cubicBezTo>
                  <a:cubicBezTo>
                    <a:pt x="53" y="59"/>
                    <a:pt x="65" y="47"/>
                    <a:pt x="7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6278563" y="6592888"/>
              <a:ext cx="227013" cy="266700"/>
            </a:xfrm>
            <a:custGeom>
              <a:avLst/>
              <a:gdLst>
                <a:gd name="T0" fmla="*/ 70 w 97"/>
                <a:gd name="T1" fmla="*/ 35 h 114"/>
                <a:gd name="T2" fmla="*/ 58 w 97"/>
                <a:gd name="T3" fmla="*/ 44 h 114"/>
                <a:gd name="T4" fmla="*/ 50 w 97"/>
                <a:gd name="T5" fmla="*/ 44 h 114"/>
                <a:gd name="T6" fmla="*/ 61 w 97"/>
                <a:gd name="T7" fmla="*/ 18 h 114"/>
                <a:gd name="T8" fmla="*/ 69 w 97"/>
                <a:gd name="T9" fmla="*/ 18 h 114"/>
                <a:gd name="T10" fmla="*/ 74 w 97"/>
                <a:gd name="T11" fmla="*/ 27 h 114"/>
                <a:gd name="T12" fmla="*/ 70 w 97"/>
                <a:gd name="T13" fmla="*/ 35 h 114"/>
                <a:gd name="T14" fmla="*/ 85 w 97"/>
                <a:gd name="T15" fmla="*/ 35 h 114"/>
                <a:gd name="T16" fmla="*/ 90 w 97"/>
                <a:gd name="T17" fmla="*/ 27 h 114"/>
                <a:gd name="T18" fmla="*/ 76 w 97"/>
                <a:gd name="T19" fmla="*/ 0 h 114"/>
                <a:gd name="T20" fmla="*/ 50 w 97"/>
                <a:gd name="T21" fmla="*/ 0 h 114"/>
                <a:gd name="T22" fmla="*/ 34 w 97"/>
                <a:gd name="T23" fmla="*/ 44 h 114"/>
                <a:gd name="T24" fmla="*/ 30 w 97"/>
                <a:gd name="T25" fmla="*/ 44 h 114"/>
                <a:gd name="T26" fmla="*/ 24 w 97"/>
                <a:gd name="T27" fmla="*/ 60 h 114"/>
                <a:gd name="T28" fmla="*/ 28 w 97"/>
                <a:gd name="T29" fmla="*/ 60 h 114"/>
                <a:gd name="T30" fmla="*/ 0 w 97"/>
                <a:gd name="T31" fmla="*/ 114 h 114"/>
                <a:gd name="T32" fmla="*/ 11 w 97"/>
                <a:gd name="T33" fmla="*/ 114 h 114"/>
                <a:gd name="T34" fmla="*/ 43 w 97"/>
                <a:gd name="T35" fmla="*/ 60 h 114"/>
                <a:gd name="T36" fmla="*/ 50 w 97"/>
                <a:gd name="T37" fmla="*/ 60 h 114"/>
                <a:gd name="T38" fmla="*/ 85 w 97"/>
                <a:gd name="T39" fmla="*/ 3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114">
                  <a:moveTo>
                    <a:pt x="70" y="35"/>
                  </a:moveTo>
                  <a:cubicBezTo>
                    <a:pt x="67" y="40"/>
                    <a:pt x="62" y="44"/>
                    <a:pt x="58" y="44"/>
                  </a:cubicBezTo>
                  <a:cubicBezTo>
                    <a:pt x="55" y="44"/>
                    <a:pt x="53" y="44"/>
                    <a:pt x="50" y="44"/>
                  </a:cubicBezTo>
                  <a:cubicBezTo>
                    <a:pt x="54" y="35"/>
                    <a:pt x="57" y="27"/>
                    <a:pt x="61" y="18"/>
                  </a:cubicBezTo>
                  <a:cubicBezTo>
                    <a:pt x="64" y="18"/>
                    <a:pt x="66" y="18"/>
                    <a:pt x="69" y="18"/>
                  </a:cubicBezTo>
                  <a:cubicBezTo>
                    <a:pt x="74" y="18"/>
                    <a:pt x="76" y="22"/>
                    <a:pt x="74" y="27"/>
                  </a:cubicBezTo>
                  <a:cubicBezTo>
                    <a:pt x="72" y="30"/>
                    <a:pt x="71" y="33"/>
                    <a:pt x="70" y="35"/>
                  </a:cubicBezTo>
                  <a:close/>
                  <a:moveTo>
                    <a:pt x="85" y="35"/>
                  </a:moveTo>
                  <a:cubicBezTo>
                    <a:pt x="87" y="33"/>
                    <a:pt x="88" y="30"/>
                    <a:pt x="90" y="27"/>
                  </a:cubicBezTo>
                  <a:cubicBezTo>
                    <a:pt x="97" y="12"/>
                    <a:pt x="91" y="0"/>
                    <a:pt x="76" y="0"/>
                  </a:cubicBezTo>
                  <a:cubicBezTo>
                    <a:pt x="68" y="0"/>
                    <a:pt x="59" y="0"/>
                    <a:pt x="50" y="0"/>
                  </a:cubicBezTo>
                  <a:cubicBezTo>
                    <a:pt x="45" y="15"/>
                    <a:pt x="40" y="30"/>
                    <a:pt x="34" y="44"/>
                  </a:cubicBezTo>
                  <a:cubicBezTo>
                    <a:pt x="33" y="44"/>
                    <a:pt x="32" y="44"/>
                    <a:pt x="30" y="44"/>
                  </a:cubicBezTo>
                  <a:cubicBezTo>
                    <a:pt x="28" y="49"/>
                    <a:pt x="26" y="55"/>
                    <a:pt x="24" y="60"/>
                  </a:cubicBezTo>
                  <a:cubicBezTo>
                    <a:pt x="25" y="60"/>
                    <a:pt x="26" y="60"/>
                    <a:pt x="28" y="60"/>
                  </a:cubicBezTo>
                  <a:cubicBezTo>
                    <a:pt x="19" y="80"/>
                    <a:pt x="9" y="99"/>
                    <a:pt x="0" y="114"/>
                  </a:cubicBezTo>
                  <a:cubicBezTo>
                    <a:pt x="3" y="114"/>
                    <a:pt x="7" y="114"/>
                    <a:pt x="11" y="114"/>
                  </a:cubicBezTo>
                  <a:cubicBezTo>
                    <a:pt x="22" y="99"/>
                    <a:pt x="33" y="80"/>
                    <a:pt x="43" y="60"/>
                  </a:cubicBezTo>
                  <a:cubicBezTo>
                    <a:pt x="45" y="60"/>
                    <a:pt x="48" y="60"/>
                    <a:pt x="50" y="60"/>
                  </a:cubicBezTo>
                  <a:cubicBezTo>
                    <a:pt x="65" y="59"/>
                    <a:pt x="79" y="47"/>
                    <a:pt x="8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6384926" y="6592888"/>
              <a:ext cx="261938" cy="266700"/>
            </a:xfrm>
            <a:custGeom>
              <a:avLst/>
              <a:gdLst>
                <a:gd name="T0" fmla="*/ 89 w 112"/>
                <a:gd name="T1" fmla="*/ 35 h 114"/>
                <a:gd name="T2" fmla="*/ 59 w 112"/>
                <a:gd name="T3" fmla="*/ 59 h 114"/>
                <a:gd name="T4" fmla="*/ 10 w 112"/>
                <a:gd name="T5" fmla="*/ 114 h 114"/>
                <a:gd name="T6" fmla="*/ 0 w 112"/>
                <a:gd name="T7" fmla="*/ 114 h 114"/>
                <a:gd name="T8" fmla="*/ 46 w 112"/>
                <a:gd name="T9" fmla="*/ 59 h 114"/>
                <a:gd name="T10" fmla="*/ 45 w 112"/>
                <a:gd name="T11" fmla="*/ 35 h 114"/>
                <a:gd name="T12" fmla="*/ 63 w 112"/>
                <a:gd name="T13" fmla="*/ 0 h 114"/>
                <a:gd name="T14" fmla="*/ 80 w 112"/>
                <a:gd name="T15" fmla="*/ 0 h 114"/>
                <a:gd name="T16" fmla="*/ 60 w 112"/>
                <a:gd name="T17" fmla="*/ 35 h 114"/>
                <a:gd name="T18" fmla="*/ 65 w 112"/>
                <a:gd name="T19" fmla="*/ 43 h 114"/>
                <a:gd name="T20" fmla="*/ 75 w 112"/>
                <a:gd name="T21" fmla="*/ 35 h 114"/>
                <a:gd name="T22" fmla="*/ 96 w 112"/>
                <a:gd name="T23" fmla="*/ 0 h 114"/>
                <a:gd name="T24" fmla="*/ 112 w 112"/>
                <a:gd name="T25" fmla="*/ 0 h 114"/>
                <a:gd name="T26" fmla="*/ 89 w 112"/>
                <a:gd name="T27" fmla="*/ 3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4">
                  <a:moveTo>
                    <a:pt x="89" y="35"/>
                  </a:moveTo>
                  <a:cubicBezTo>
                    <a:pt x="84" y="43"/>
                    <a:pt x="74" y="54"/>
                    <a:pt x="59" y="59"/>
                  </a:cubicBezTo>
                  <a:cubicBezTo>
                    <a:pt x="44" y="80"/>
                    <a:pt x="27" y="98"/>
                    <a:pt x="10" y="114"/>
                  </a:cubicBezTo>
                  <a:cubicBezTo>
                    <a:pt x="7" y="114"/>
                    <a:pt x="4" y="114"/>
                    <a:pt x="0" y="114"/>
                  </a:cubicBezTo>
                  <a:cubicBezTo>
                    <a:pt x="16" y="98"/>
                    <a:pt x="31" y="80"/>
                    <a:pt x="46" y="59"/>
                  </a:cubicBezTo>
                  <a:cubicBezTo>
                    <a:pt x="38" y="54"/>
                    <a:pt x="41" y="43"/>
                    <a:pt x="45" y="35"/>
                  </a:cubicBezTo>
                  <a:cubicBezTo>
                    <a:pt x="51" y="24"/>
                    <a:pt x="57" y="12"/>
                    <a:pt x="63" y="0"/>
                  </a:cubicBezTo>
                  <a:cubicBezTo>
                    <a:pt x="69" y="0"/>
                    <a:pt x="74" y="0"/>
                    <a:pt x="80" y="0"/>
                  </a:cubicBezTo>
                  <a:cubicBezTo>
                    <a:pt x="73" y="12"/>
                    <a:pt x="67" y="24"/>
                    <a:pt x="60" y="35"/>
                  </a:cubicBezTo>
                  <a:cubicBezTo>
                    <a:pt x="57" y="42"/>
                    <a:pt x="60" y="45"/>
                    <a:pt x="65" y="43"/>
                  </a:cubicBezTo>
                  <a:cubicBezTo>
                    <a:pt x="66" y="43"/>
                    <a:pt x="71" y="41"/>
                    <a:pt x="75" y="35"/>
                  </a:cubicBezTo>
                  <a:cubicBezTo>
                    <a:pt x="82" y="24"/>
                    <a:pt x="89" y="12"/>
                    <a:pt x="96" y="0"/>
                  </a:cubicBezTo>
                  <a:cubicBezTo>
                    <a:pt x="101" y="0"/>
                    <a:pt x="107" y="0"/>
                    <a:pt x="112" y="0"/>
                  </a:cubicBezTo>
                  <a:cubicBezTo>
                    <a:pt x="105" y="12"/>
                    <a:pt x="97" y="24"/>
                    <a:pt x="8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6489701" y="6592888"/>
              <a:ext cx="325438" cy="266700"/>
            </a:xfrm>
            <a:custGeom>
              <a:avLst/>
              <a:gdLst>
                <a:gd name="T0" fmla="*/ 25 w 139"/>
                <a:gd name="T1" fmla="*/ 114 h 114"/>
                <a:gd name="T2" fmla="*/ 17 w 139"/>
                <a:gd name="T3" fmla="*/ 114 h 114"/>
                <a:gd name="T4" fmla="*/ 114 w 139"/>
                <a:gd name="T5" fmla="*/ 26 h 114"/>
                <a:gd name="T6" fmla="*/ 114 w 139"/>
                <a:gd name="T7" fmla="*/ 17 h 114"/>
                <a:gd name="T8" fmla="*/ 101 w 139"/>
                <a:gd name="T9" fmla="*/ 26 h 114"/>
                <a:gd name="T10" fmla="*/ 9 w 139"/>
                <a:gd name="T11" fmla="*/ 114 h 114"/>
                <a:gd name="T12" fmla="*/ 0 w 139"/>
                <a:gd name="T13" fmla="*/ 114 h 114"/>
                <a:gd name="T14" fmla="*/ 15 w 139"/>
                <a:gd name="T15" fmla="*/ 101 h 114"/>
                <a:gd name="T16" fmla="*/ 16 w 139"/>
                <a:gd name="T17" fmla="*/ 101 h 114"/>
                <a:gd name="T18" fmla="*/ 88 w 139"/>
                <a:gd name="T19" fmla="*/ 26 h 114"/>
                <a:gd name="T20" fmla="*/ 123 w 139"/>
                <a:gd name="T21" fmla="*/ 0 h 114"/>
                <a:gd name="T22" fmla="*/ 133 w 139"/>
                <a:gd name="T23" fmla="*/ 0 h 114"/>
                <a:gd name="T24" fmla="*/ 126 w 139"/>
                <a:gd name="T25" fmla="*/ 26 h 114"/>
                <a:gd name="T26" fmla="*/ 25 w 139"/>
                <a:gd name="T27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114">
                  <a:moveTo>
                    <a:pt x="25" y="114"/>
                  </a:moveTo>
                  <a:cubicBezTo>
                    <a:pt x="22" y="114"/>
                    <a:pt x="20" y="114"/>
                    <a:pt x="17" y="114"/>
                  </a:cubicBezTo>
                  <a:cubicBezTo>
                    <a:pt x="52" y="90"/>
                    <a:pt x="84" y="61"/>
                    <a:pt x="114" y="26"/>
                  </a:cubicBezTo>
                  <a:cubicBezTo>
                    <a:pt x="119" y="20"/>
                    <a:pt x="118" y="17"/>
                    <a:pt x="114" y="17"/>
                  </a:cubicBezTo>
                  <a:cubicBezTo>
                    <a:pt x="112" y="18"/>
                    <a:pt x="107" y="19"/>
                    <a:pt x="101" y="26"/>
                  </a:cubicBezTo>
                  <a:cubicBezTo>
                    <a:pt x="73" y="61"/>
                    <a:pt x="42" y="90"/>
                    <a:pt x="9" y="114"/>
                  </a:cubicBezTo>
                  <a:cubicBezTo>
                    <a:pt x="6" y="114"/>
                    <a:pt x="3" y="114"/>
                    <a:pt x="0" y="114"/>
                  </a:cubicBezTo>
                  <a:cubicBezTo>
                    <a:pt x="5" y="110"/>
                    <a:pt x="10" y="106"/>
                    <a:pt x="15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42" y="80"/>
                    <a:pt x="66" y="55"/>
                    <a:pt x="88" y="26"/>
                  </a:cubicBezTo>
                  <a:cubicBezTo>
                    <a:pt x="96" y="17"/>
                    <a:pt x="107" y="5"/>
                    <a:pt x="123" y="0"/>
                  </a:cubicBezTo>
                  <a:cubicBezTo>
                    <a:pt x="127" y="0"/>
                    <a:pt x="130" y="0"/>
                    <a:pt x="133" y="0"/>
                  </a:cubicBezTo>
                  <a:cubicBezTo>
                    <a:pt x="139" y="4"/>
                    <a:pt x="137" y="13"/>
                    <a:pt x="126" y="26"/>
                  </a:cubicBezTo>
                  <a:cubicBezTo>
                    <a:pt x="95" y="61"/>
                    <a:pt x="61" y="90"/>
                    <a:pt x="2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6562726" y="6592888"/>
              <a:ext cx="369888" cy="266700"/>
            </a:xfrm>
            <a:custGeom>
              <a:avLst/>
              <a:gdLst>
                <a:gd name="T0" fmla="*/ 141 w 158"/>
                <a:gd name="T1" fmla="*/ 18 h 114"/>
                <a:gd name="T2" fmla="*/ 123 w 158"/>
                <a:gd name="T3" fmla="*/ 18 h 114"/>
                <a:gd name="T4" fmla="*/ 98 w 158"/>
                <a:gd name="T5" fmla="*/ 44 h 114"/>
                <a:gd name="T6" fmla="*/ 109 w 158"/>
                <a:gd name="T7" fmla="*/ 44 h 114"/>
                <a:gd name="T8" fmla="*/ 91 w 158"/>
                <a:gd name="T9" fmla="*/ 60 h 114"/>
                <a:gd name="T10" fmla="*/ 81 w 158"/>
                <a:gd name="T11" fmla="*/ 60 h 114"/>
                <a:gd name="T12" fmla="*/ 26 w 158"/>
                <a:gd name="T13" fmla="*/ 102 h 114"/>
                <a:gd name="T14" fmla="*/ 39 w 158"/>
                <a:gd name="T15" fmla="*/ 102 h 114"/>
                <a:gd name="T16" fmla="*/ 18 w 158"/>
                <a:gd name="T17" fmla="*/ 114 h 114"/>
                <a:gd name="T18" fmla="*/ 0 w 158"/>
                <a:gd name="T19" fmla="*/ 114 h 114"/>
                <a:gd name="T20" fmla="*/ 112 w 158"/>
                <a:gd name="T21" fmla="*/ 18 h 114"/>
                <a:gd name="T22" fmla="*/ 109 w 158"/>
                <a:gd name="T23" fmla="*/ 18 h 114"/>
                <a:gd name="T24" fmla="*/ 124 w 158"/>
                <a:gd name="T25" fmla="*/ 0 h 114"/>
                <a:gd name="T26" fmla="*/ 158 w 158"/>
                <a:gd name="T27" fmla="*/ 0 h 114"/>
                <a:gd name="T28" fmla="*/ 141 w 158"/>
                <a:gd name="T29" fmla="*/ 1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14">
                  <a:moveTo>
                    <a:pt x="141" y="18"/>
                  </a:moveTo>
                  <a:cubicBezTo>
                    <a:pt x="135" y="18"/>
                    <a:pt x="129" y="18"/>
                    <a:pt x="123" y="18"/>
                  </a:cubicBezTo>
                  <a:cubicBezTo>
                    <a:pt x="115" y="27"/>
                    <a:pt x="107" y="35"/>
                    <a:pt x="98" y="44"/>
                  </a:cubicBezTo>
                  <a:cubicBezTo>
                    <a:pt x="102" y="44"/>
                    <a:pt x="105" y="44"/>
                    <a:pt x="109" y="44"/>
                  </a:cubicBezTo>
                  <a:cubicBezTo>
                    <a:pt x="103" y="49"/>
                    <a:pt x="97" y="55"/>
                    <a:pt x="91" y="60"/>
                  </a:cubicBezTo>
                  <a:cubicBezTo>
                    <a:pt x="88" y="60"/>
                    <a:pt x="84" y="60"/>
                    <a:pt x="81" y="60"/>
                  </a:cubicBezTo>
                  <a:cubicBezTo>
                    <a:pt x="63" y="75"/>
                    <a:pt x="45" y="89"/>
                    <a:pt x="26" y="102"/>
                  </a:cubicBezTo>
                  <a:cubicBezTo>
                    <a:pt x="31" y="102"/>
                    <a:pt x="35" y="102"/>
                    <a:pt x="39" y="102"/>
                  </a:cubicBezTo>
                  <a:cubicBezTo>
                    <a:pt x="32" y="106"/>
                    <a:pt x="25" y="110"/>
                    <a:pt x="18" y="114"/>
                  </a:cubicBezTo>
                  <a:cubicBezTo>
                    <a:pt x="13" y="114"/>
                    <a:pt x="6" y="114"/>
                    <a:pt x="0" y="114"/>
                  </a:cubicBezTo>
                  <a:cubicBezTo>
                    <a:pt x="40" y="89"/>
                    <a:pt x="78" y="56"/>
                    <a:pt x="112" y="18"/>
                  </a:cubicBezTo>
                  <a:cubicBezTo>
                    <a:pt x="111" y="18"/>
                    <a:pt x="110" y="18"/>
                    <a:pt x="109" y="18"/>
                  </a:cubicBezTo>
                  <a:cubicBezTo>
                    <a:pt x="114" y="12"/>
                    <a:pt x="119" y="6"/>
                    <a:pt x="124" y="0"/>
                  </a:cubicBezTo>
                  <a:cubicBezTo>
                    <a:pt x="136" y="0"/>
                    <a:pt x="148" y="0"/>
                    <a:pt x="158" y="0"/>
                  </a:cubicBezTo>
                  <a:cubicBezTo>
                    <a:pt x="152" y="6"/>
                    <a:pt x="147" y="12"/>
                    <a:pt x="14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6627813" y="6592888"/>
              <a:ext cx="411163" cy="266700"/>
            </a:xfrm>
            <a:custGeom>
              <a:avLst/>
              <a:gdLst>
                <a:gd name="T0" fmla="*/ 52 w 175"/>
                <a:gd name="T1" fmla="*/ 96 h 114"/>
                <a:gd name="T2" fmla="*/ 14 w 175"/>
                <a:gd name="T3" fmla="*/ 114 h 114"/>
                <a:gd name="T4" fmla="*/ 11 w 175"/>
                <a:gd name="T5" fmla="*/ 114 h 114"/>
                <a:gd name="T6" fmla="*/ 15 w 175"/>
                <a:gd name="T7" fmla="*/ 110 h 114"/>
                <a:gd name="T8" fmla="*/ 4 w 175"/>
                <a:gd name="T9" fmla="*/ 114 h 114"/>
                <a:gd name="T10" fmla="*/ 0 w 175"/>
                <a:gd name="T11" fmla="*/ 114 h 114"/>
                <a:gd name="T12" fmla="*/ 23 w 175"/>
                <a:gd name="T13" fmla="*/ 96 h 114"/>
                <a:gd name="T14" fmla="*/ 134 w 175"/>
                <a:gd name="T15" fmla="*/ 0 h 114"/>
                <a:gd name="T16" fmla="*/ 143 w 175"/>
                <a:gd name="T17" fmla="*/ 0 h 114"/>
                <a:gd name="T18" fmla="*/ 30 w 175"/>
                <a:gd name="T19" fmla="*/ 96 h 114"/>
                <a:gd name="T20" fmla="*/ 22 w 175"/>
                <a:gd name="T21" fmla="*/ 102 h 114"/>
                <a:gd name="T22" fmla="*/ 36 w 175"/>
                <a:gd name="T23" fmla="*/ 96 h 114"/>
                <a:gd name="T24" fmla="*/ 152 w 175"/>
                <a:gd name="T25" fmla="*/ 0 h 114"/>
                <a:gd name="T26" fmla="*/ 161 w 175"/>
                <a:gd name="T27" fmla="*/ 0 h 114"/>
                <a:gd name="T28" fmla="*/ 42 w 175"/>
                <a:gd name="T29" fmla="*/ 96 h 114"/>
                <a:gd name="T30" fmla="*/ 33 w 175"/>
                <a:gd name="T31" fmla="*/ 102 h 114"/>
                <a:gd name="T32" fmla="*/ 47 w 175"/>
                <a:gd name="T33" fmla="*/ 96 h 114"/>
                <a:gd name="T34" fmla="*/ 168 w 175"/>
                <a:gd name="T35" fmla="*/ 0 h 114"/>
                <a:gd name="T36" fmla="*/ 175 w 175"/>
                <a:gd name="T37" fmla="*/ 0 h 114"/>
                <a:gd name="T38" fmla="*/ 52 w 175"/>
                <a:gd name="T39" fmla="*/ 9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114">
                  <a:moveTo>
                    <a:pt x="52" y="96"/>
                  </a:moveTo>
                  <a:cubicBezTo>
                    <a:pt x="30" y="109"/>
                    <a:pt x="17" y="113"/>
                    <a:pt x="14" y="114"/>
                  </a:cubicBezTo>
                  <a:cubicBezTo>
                    <a:pt x="13" y="114"/>
                    <a:pt x="12" y="114"/>
                    <a:pt x="11" y="114"/>
                  </a:cubicBezTo>
                  <a:cubicBezTo>
                    <a:pt x="12" y="112"/>
                    <a:pt x="12" y="112"/>
                    <a:pt x="15" y="110"/>
                  </a:cubicBezTo>
                  <a:cubicBezTo>
                    <a:pt x="10" y="112"/>
                    <a:pt x="7" y="113"/>
                    <a:pt x="4" y="114"/>
                  </a:cubicBezTo>
                  <a:cubicBezTo>
                    <a:pt x="3" y="114"/>
                    <a:pt x="2" y="114"/>
                    <a:pt x="0" y="114"/>
                  </a:cubicBezTo>
                  <a:cubicBezTo>
                    <a:pt x="1" y="112"/>
                    <a:pt x="1" y="110"/>
                    <a:pt x="23" y="96"/>
                  </a:cubicBezTo>
                  <a:cubicBezTo>
                    <a:pt x="64" y="70"/>
                    <a:pt x="101" y="37"/>
                    <a:pt x="134" y="0"/>
                  </a:cubicBezTo>
                  <a:cubicBezTo>
                    <a:pt x="137" y="0"/>
                    <a:pt x="140" y="0"/>
                    <a:pt x="143" y="0"/>
                  </a:cubicBezTo>
                  <a:cubicBezTo>
                    <a:pt x="110" y="37"/>
                    <a:pt x="71" y="70"/>
                    <a:pt x="30" y="96"/>
                  </a:cubicBezTo>
                  <a:cubicBezTo>
                    <a:pt x="24" y="100"/>
                    <a:pt x="23" y="101"/>
                    <a:pt x="22" y="102"/>
                  </a:cubicBezTo>
                  <a:cubicBezTo>
                    <a:pt x="24" y="102"/>
                    <a:pt x="29" y="100"/>
                    <a:pt x="36" y="96"/>
                  </a:cubicBezTo>
                  <a:cubicBezTo>
                    <a:pt x="79" y="70"/>
                    <a:pt x="118" y="37"/>
                    <a:pt x="152" y="0"/>
                  </a:cubicBezTo>
                  <a:cubicBezTo>
                    <a:pt x="155" y="0"/>
                    <a:pt x="158" y="0"/>
                    <a:pt x="161" y="0"/>
                  </a:cubicBezTo>
                  <a:cubicBezTo>
                    <a:pt x="125" y="37"/>
                    <a:pt x="85" y="70"/>
                    <a:pt x="42" y="96"/>
                  </a:cubicBezTo>
                  <a:cubicBezTo>
                    <a:pt x="35" y="100"/>
                    <a:pt x="34" y="101"/>
                    <a:pt x="33" y="102"/>
                  </a:cubicBezTo>
                  <a:cubicBezTo>
                    <a:pt x="35" y="102"/>
                    <a:pt x="40" y="100"/>
                    <a:pt x="47" y="96"/>
                  </a:cubicBezTo>
                  <a:cubicBezTo>
                    <a:pt x="91" y="70"/>
                    <a:pt x="132" y="37"/>
                    <a:pt x="168" y="0"/>
                  </a:cubicBezTo>
                  <a:cubicBezTo>
                    <a:pt x="171" y="0"/>
                    <a:pt x="173" y="0"/>
                    <a:pt x="175" y="0"/>
                  </a:cubicBezTo>
                  <a:cubicBezTo>
                    <a:pt x="138" y="37"/>
                    <a:pt x="97" y="70"/>
                    <a:pt x="52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5129213" y="6581775"/>
              <a:ext cx="387350" cy="271463"/>
            </a:xfrm>
            <a:custGeom>
              <a:avLst/>
              <a:gdLst>
                <a:gd name="T0" fmla="*/ 58 w 165"/>
                <a:gd name="T1" fmla="*/ 36 h 116"/>
                <a:gd name="T2" fmla="*/ 78 w 165"/>
                <a:gd name="T3" fmla="*/ 59 h 116"/>
                <a:gd name="T4" fmla="*/ 165 w 165"/>
                <a:gd name="T5" fmla="*/ 116 h 116"/>
                <a:gd name="T6" fmla="*/ 161 w 165"/>
                <a:gd name="T7" fmla="*/ 116 h 116"/>
                <a:gd name="T8" fmla="*/ 72 w 165"/>
                <a:gd name="T9" fmla="*/ 59 h 116"/>
                <a:gd name="T10" fmla="*/ 38 w 165"/>
                <a:gd name="T11" fmla="*/ 36 h 116"/>
                <a:gd name="T12" fmla="*/ 0 w 165"/>
                <a:gd name="T13" fmla="*/ 0 h 116"/>
                <a:gd name="T14" fmla="*/ 6 w 165"/>
                <a:gd name="T15" fmla="*/ 0 h 116"/>
                <a:gd name="T16" fmla="*/ 44 w 165"/>
                <a:gd name="T17" fmla="*/ 36 h 116"/>
                <a:gd name="T18" fmla="*/ 57 w 165"/>
                <a:gd name="T19" fmla="*/ 44 h 116"/>
                <a:gd name="T20" fmla="*/ 50 w 165"/>
                <a:gd name="T21" fmla="*/ 36 h 116"/>
                <a:gd name="T22" fmla="*/ 13 w 165"/>
                <a:gd name="T23" fmla="*/ 0 h 116"/>
                <a:gd name="T24" fmla="*/ 21 w 165"/>
                <a:gd name="T25" fmla="*/ 0 h 116"/>
                <a:gd name="T26" fmla="*/ 58 w 165"/>
                <a:gd name="T27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" h="116">
                  <a:moveTo>
                    <a:pt x="58" y="36"/>
                  </a:moveTo>
                  <a:cubicBezTo>
                    <a:pt x="76" y="53"/>
                    <a:pt x="78" y="57"/>
                    <a:pt x="78" y="59"/>
                  </a:cubicBezTo>
                  <a:cubicBezTo>
                    <a:pt x="106" y="81"/>
                    <a:pt x="135" y="100"/>
                    <a:pt x="165" y="116"/>
                  </a:cubicBezTo>
                  <a:cubicBezTo>
                    <a:pt x="164" y="116"/>
                    <a:pt x="162" y="116"/>
                    <a:pt x="161" y="116"/>
                  </a:cubicBezTo>
                  <a:cubicBezTo>
                    <a:pt x="130" y="100"/>
                    <a:pt x="100" y="81"/>
                    <a:pt x="72" y="59"/>
                  </a:cubicBezTo>
                  <a:cubicBezTo>
                    <a:pt x="68" y="57"/>
                    <a:pt x="56" y="51"/>
                    <a:pt x="38" y="36"/>
                  </a:cubicBezTo>
                  <a:cubicBezTo>
                    <a:pt x="25" y="24"/>
                    <a:pt x="12" y="1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8" y="12"/>
                    <a:pt x="31" y="24"/>
                    <a:pt x="44" y="36"/>
                  </a:cubicBezTo>
                  <a:cubicBezTo>
                    <a:pt x="46" y="38"/>
                    <a:pt x="54" y="45"/>
                    <a:pt x="57" y="44"/>
                  </a:cubicBezTo>
                  <a:cubicBezTo>
                    <a:pt x="57" y="43"/>
                    <a:pt x="57" y="42"/>
                    <a:pt x="50" y="36"/>
                  </a:cubicBezTo>
                  <a:cubicBezTo>
                    <a:pt x="38" y="24"/>
                    <a:pt x="25" y="12"/>
                    <a:pt x="13" y="0"/>
                  </a:cubicBezTo>
                  <a:cubicBezTo>
                    <a:pt x="16" y="0"/>
                    <a:pt x="18" y="0"/>
                    <a:pt x="21" y="0"/>
                  </a:cubicBezTo>
                  <a:cubicBezTo>
                    <a:pt x="33" y="12"/>
                    <a:pt x="45" y="24"/>
                    <a:pt x="5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5187951" y="6581775"/>
              <a:ext cx="388938" cy="271463"/>
            </a:xfrm>
            <a:custGeom>
              <a:avLst/>
              <a:gdLst>
                <a:gd name="T0" fmla="*/ 46 w 166"/>
                <a:gd name="T1" fmla="*/ 18 h 116"/>
                <a:gd name="T2" fmla="*/ 29 w 166"/>
                <a:gd name="T3" fmla="*/ 18 h 116"/>
                <a:gd name="T4" fmla="*/ 56 w 166"/>
                <a:gd name="T5" fmla="*/ 44 h 116"/>
                <a:gd name="T6" fmla="*/ 65 w 166"/>
                <a:gd name="T7" fmla="*/ 44 h 116"/>
                <a:gd name="T8" fmla="*/ 83 w 166"/>
                <a:gd name="T9" fmla="*/ 60 h 116"/>
                <a:gd name="T10" fmla="*/ 74 w 166"/>
                <a:gd name="T11" fmla="*/ 60 h 116"/>
                <a:gd name="T12" fmla="*/ 134 w 166"/>
                <a:gd name="T13" fmla="*/ 103 h 116"/>
                <a:gd name="T14" fmla="*/ 146 w 166"/>
                <a:gd name="T15" fmla="*/ 103 h 116"/>
                <a:gd name="T16" fmla="*/ 166 w 166"/>
                <a:gd name="T17" fmla="*/ 116 h 116"/>
                <a:gd name="T18" fmla="*/ 149 w 166"/>
                <a:gd name="T19" fmla="*/ 116 h 116"/>
                <a:gd name="T20" fmla="*/ 20 w 166"/>
                <a:gd name="T21" fmla="*/ 18 h 116"/>
                <a:gd name="T22" fmla="*/ 18 w 166"/>
                <a:gd name="T23" fmla="*/ 18 h 116"/>
                <a:gd name="T24" fmla="*/ 0 w 166"/>
                <a:gd name="T25" fmla="*/ 0 h 116"/>
                <a:gd name="T26" fmla="*/ 29 w 166"/>
                <a:gd name="T27" fmla="*/ 0 h 116"/>
                <a:gd name="T28" fmla="*/ 46 w 166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16">
                  <a:moveTo>
                    <a:pt x="46" y="18"/>
                  </a:moveTo>
                  <a:cubicBezTo>
                    <a:pt x="40" y="18"/>
                    <a:pt x="34" y="18"/>
                    <a:pt x="29" y="18"/>
                  </a:cubicBezTo>
                  <a:cubicBezTo>
                    <a:pt x="37" y="27"/>
                    <a:pt x="46" y="36"/>
                    <a:pt x="56" y="44"/>
                  </a:cubicBezTo>
                  <a:cubicBezTo>
                    <a:pt x="59" y="44"/>
                    <a:pt x="62" y="44"/>
                    <a:pt x="65" y="44"/>
                  </a:cubicBezTo>
                  <a:cubicBezTo>
                    <a:pt x="71" y="50"/>
                    <a:pt x="77" y="55"/>
                    <a:pt x="83" y="60"/>
                  </a:cubicBezTo>
                  <a:cubicBezTo>
                    <a:pt x="80" y="60"/>
                    <a:pt x="77" y="60"/>
                    <a:pt x="74" y="60"/>
                  </a:cubicBezTo>
                  <a:cubicBezTo>
                    <a:pt x="93" y="76"/>
                    <a:pt x="113" y="91"/>
                    <a:pt x="134" y="103"/>
                  </a:cubicBezTo>
                  <a:cubicBezTo>
                    <a:pt x="138" y="103"/>
                    <a:pt x="142" y="103"/>
                    <a:pt x="146" y="103"/>
                  </a:cubicBezTo>
                  <a:cubicBezTo>
                    <a:pt x="152" y="108"/>
                    <a:pt x="159" y="112"/>
                    <a:pt x="166" y="116"/>
                  </a:cubicBezTo>
                  <a:cubicBezTo>
                    <a:pt x="160" y="116"/>
                    <a:pt x="154" y="116"/>
                    <a:pt x="149" y="116"/>
                  </a:cubicBezTo>
                  <a:cubicBezTo>
                    <a:pt x="102" y="90"/>
                    <a:pt x="58" y="57"/>
                    <a:pt x="20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2" y="12"/>
                    <a:pt x="6" y="6"/>
                    <a:pt x="0" y="0"/>
                  </a:cubicBezTo>
                  <a:cubicBezTo>
                    <a:pt x="9" y="0"/>
                    <a:pt x="19" y="0"/>
                    <a:pt x="29" y="0"/>
                  </a:cubicBezTo>
                  <a:cubicBezTo>
                    <a:pt x="35" y="6"/>
                    <a:pt x="40" y="12"/>
                    <a:pt x="4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5291138" y="6578600"/>
              <a:ext cx="347663" cy="274638"/>
            </a:xfrm>
            <a:custGeom>
              <a:avLst/>
              <a:gdLst>
                <a:gd name="T0" fmla="*/ 54 w 148"/>
                <a:gd name="T1" fmla="*/ 45 h 117"/>
                <a:gd name="T2" fmla="*/ 43 w 148"/>
                <a:gd name="T3" fmla="*/ 45 h 117"/>
                <a:gd name="T4" fmla="*/ 27 w 148"/>
                <a:gd name="T5" fmla="*/ 28 h 117"/>
                <a:gd name="T6" fmla="*/ 24 w 148"/>
                <a:gd name="T7" fmla="*/ 19 h 117"/>
                <a:gd name="T8" fmla="*/ 38 w 148"/>
                <a:gd name="T9" fmla="*/ 28 h 117"/>
                <a:gd name="T10" fmla="*/ 54 w 148"/>
                <a:gd name="T11" fmla="*/ 45 h 117"/>
                <a:gd name="T12" fmla="*/ 148 w 148"/>
                <a:gd name="T13" fmla="*/ 117 h 117"/>
                <a:gd name="T14" fmla="*/ 50 w 148"/>
                <a:gd name="T15" fmla="*/ 28 h 117"/>
                <a:gd name="T16" fmla="*/ 8 w 148"/>
                <a:gd name="T17" fmla="*/ 1 h 117"/>
                <a:gd name="T18" fmla="*/ 16 w 148"/>
                <a:gd name="T19" fmla="*/ 28 h 117"/>
                <a:gd name="T20" fmla="*/ 33 w 148"/>
                <a:gd name="T21" fmla="*/ 45 h 117"/>
                <a:gd name="T22" fmla="*/ 31 w 148"/>
                <a:gd name="T23" fmla="*/ 45 h 117"/>
                <a:gd name="T24" fmla="*/ 48 w 148"/>
                <a:gd name="T25" fmla="*/ 61 h 117"/>
                <a:gd name="T26" fmla="*/ 50 w 148"/>
                <a:gd name="T27" fmla="*/ 61 h 117"/>
                <a:gd name="T28" fmla="*/ 126 w 148"/>
                <a:gd name="T29" fmla="*/ 117 h 117"/>
                <a:gd name="T30" fmla="*/ 133 w 148"/>
                <a:gd name="T31" fmla="*/ 117 h 117"/>
                <a:gd name="T32" fmla="*/ 60 w 148"/>
                <a:gd name="T33" fmla="*/ 61 h 117"/>
                <a:gd name="T34" fmla="*/ 70 w 148"/>
                <a:gd name="T35" fmla="*/ 61 h 117"/>
                <a:gd name="T36" fmla="*/ 140 w 148"/>
                <a:gd name="T37" fmla="*/ 117 h 117"/>
                <a:gd name="T38" fmla="*/ 148 w 148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117">
                  <a:moveTo>
                    <a:pt x="54" y="45"/>
                  </a:moveTo>
                  <a:cubicBezTo>
                    <a:pt x="50" y="45"/>
                    <a:pt x="47" y="45"/>
                    <a:pt x="43" y="45"/>
                  </a:cubicBezTo>
                  <a:cubicBezTo>
                    <a:pt x="38" y="40"/>
                    <a:pt x="32" y="34"/>
                    <a:pt x="27" y="28"/>
                  </a:cubicBezTo>
                  <a:cubicBezTo>
                    <a:pt x="21" y="21"/>
                    <a:pt x="22" y="19"/>
                    <a:pt x="24" y="19"/>
                  </a:cubicBezTo>
                  <a:cubicBezTo>
                    <a:pt x="27" y="19"/>
                    <a:pt x="32" y="21"/>
                    <a:pt x="38" y="28"/>
                  </a:cubicBezTo>
                  <a:cubicBezTo>
                    <a:pt x="43" y="34"/>
                    <a:pt x="48" y="40"/>
                    <a:pt x="54" y="45"/>
                  </a:cubicBezTo>
                  <a:close/>
                  <a:moveTo>
                    <a:pt x="148" y="117"/>
                  </a:moveTo>
                  <a:cubicBezTo>
                    <a:pt x="113" y="93"/>
                    <a:pt x="79" y="63"/>
                    <a:pt x="50" y="28"/>
                  </a:cubicBezTo>
                  <a:cubicBezTo>
                    <a:pt x="36" y="12"/>
                    <a:pt x="18" y="0"/>
                    <a:pt x="8" y="1"/>
                  </a:cubicBezTo>
                  <a:cubicBezTo>
                    <a:pt x="0" y="2"/>
                    <a:pt x="1" y="11"/>
                    <a:pt x="16" y="28"/>
                  </a:cubicBezTo>
                  <a:cubicBezTo>
                    <a:pt x="22" y="34"/>
                    <a:pt x="27" y="40"/>
                    <a:pt x="33" y="45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6" y="51"/>
                    <a:pt x="42" y="56"/>
                    <a:pt x="48" y="61"/>
                  </a:cubicBezTo>
                  <a:cubicBezTo>
                    <a:pt x="49" y="61"/>
                    <a:pt x="50" y="61"/>
                    <a:pt x="50" y="61"/>
                  </a:cubicBezTo>
                  <a:cubicBezTo>
                    <a:pt x="74" y="82"/>
                    <a:pt x="99" y="101"/>
                    <a:pt x="126" y="117"/>
                  </a:cubicBezTo>
                  <a:cubicBezTo>
                    <a:pt x="128" y="117"/>
                    <a:pt x="130" y="117"/>
                    <a:pt x="133" y="117"/>
                  </a:cubicBezTo>
                  <a:cubicBezTo>
                    <a:pt x="107" y="101"/>
                    <a:pt x="83" y="82"/>
                    <a:pt x="60" y="61"/>
                  </a:cubicBezTo>
                  <a:cubicBezTo>
                    <a:pt x="63" y="61"/>
                    <a:pt x="67" y="61"/>
                    <a:pt x="70" y="61"/>
                  </a:cubicBezTo>
                  <a:cubicBezTo>
                    <a:pt x="92" y="82"/>
                    <a:pt x="116" y="101"/>
                    <a:pt x="140" y="117"/>
                  </a:cubicBezTo>
                  <a:cubicBezTo>
                    <a:pt x="143" y="117"/>
                    <a:pt x="146" y="117"/>
                    <a:pt x="148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5380038" y="6581775"/>
              <a:ext cx="336550" cy="271463"/>
            </a:xfrm>
            <a:custGeom>
              <a:avLst/>
              <a:gdLst>
                <a:gd name="T0" fmla="*/ 54 w 143"/>
                <a:gd name="T1" fmla="*/ 36 h 116"/>
                <a:gd name="T2" fmla="*/ 54 w 143"/>
                <a:gd name="T3" fmla="*/ 44 h 116"/>
                <a:gd name="T4" fmla="*/ 48 w 143"/>
                <a:gd name="T5" fmla="*/ 44 h 116"/>
                <a:gd name="T6" fmla="*/ 27 w 143"/>
                <a:gd name="T7" fmla="*/ 18 h 116"/>
                <a:gd name="T8" fmla="*/ 34 w 143"/>
                <a:gd name="T9" fmla="*/ 18 h 116"/>
                <a:gd name="T10" fmla="*/ 47 w 143"/>
                <a:gd name="T11" fmla="*/ 27 h 116"/>
                <a:gd name="T12" fmla="*/ 54 w 143"/>
                <a:gd name="T13" fmla="*/ 36 h 116"/>
                <a:gd name="T14" fmla="*/ 67 w 143"/>
                <a:gd name="T15" fmla="*/ 36 h 116"/>
                <a:gd name="T16" fmla="*/ 61 w 143"/>
                <a:gd name="T17" fmla="*/ 27 h 116"/>
                <a:gd name="T18" fmla="*/ 21 w 143"/>
                <a:gd name="T19" fmla="*/ 0 h 116"/>
                <a:gd name="T20" fmla="*/ 0 w 143"/>
                <a:gd name="T21" fmla="*/ 0 h 116"/>
                <a:gd name="T22" fmla="*/ 36 w 143"/>
                <a:gd name="T23" fmla="*/ 44 h 116"/>
                <a:gd name="T24" fmla="*/ 33 w 143"/>
                <a:gd name="T25" fmla="*/ 44 h 116"/>
                <a:gd name="T26" fmla="*/ 48 w 143"/>
                <a:gd name="T27" fmla="*/ 60 h 116"/>
                <a:gd name="T28" fmla="*/ 51 w 143"/>
                <a:gd name="T29" fmla="*/ 60 h 116"/>
                <a:gd name="T30" fmla="*/ 116 w 143"/>
                <a:gd name="T31" fmla="*/ 116 h 116"/>
                <a:gd name="T32" fmla="*/ 125 w 143"/>
                <a:gd name="T33" fmla="*/ 116 h 116"/>
                <a:gd name="T34" fmla="*/ 62 w 143"/>
                <a:gd name="T35" fmla="*/ 60 h 116"/>
                <a:gd name="T36" fmla="*/ 68 w 143"/>
                <a:gd name="T37" fmla="*/ 60 h 116"/>
                <a:gd name="T38" fmla="*/ 81 w 143"/>
                <a:gd name="T39" fmla="*/ 68 h 116"/>
                <a:gd name="T40" fmla="*/ 134 w 143"/>
                <a:gd name="T41" fmla="*/ 116 h 116"/>
                <a:gd name="T42" fmla="*/ 143 w 143"/>
                <a:gd name="T43" fmla="*/ 116 h 116"/>
                <a:gd name="T44" fmla="*/ 93 w 143"/>
                <a:gd name="T45" fmla="*/ 68 h 116"/>
                <a:gd name="T46" fmla="*/ 75 w 143"/>
                <a:gd name="T47" fmla="*/ 52 h 116"/>
                <a:gd name="T48" fmla="*/ 67 w 143"/>
                <a:gd name="T49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116">
                  <a:moveTo>
                    <a:pt x="54" y="36"/>
                  </a:moveTo>
                  <a:cubicBezTo>
                    <a:pt x="57" y="40"/>
                    <a:pt x="58" y="44"/>
                    <a:pt x="54" y="44"/>
                  </a:cubicBezTo>
                  <a:cubicBezTo>
                    <a:pt x="52" y="44"/>
                    <a:pt x="50" y="44"/>
                    <a:pt x="48" y="44"/>
                  </a:cubicBezTo>
                  <a:cubicBezTo>
                    <a:pt x="41" y="36"/>
                    <a:pt x="34" y="27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39" y="18"/>
                    <a:pt x="44" y="23"/>
                    <a:pt x="47" y="27"/>
                  </a:cubicBezTo>
                  <a:cubicBezTo>
                    <a:pt x="49" y="30"/>
                    <a:pt x="51" y="33"/>
                    <a:pt x="54" y="36"/>
                  </a:cubicBezTo>
                  <a:close/>
                  <a:moveTo>
                    <a:pt x="67" y="36"/>
                  </a:moveTo>
                  <a:cubicBezTo>
                    <a:pt x="65" y="33"/>
                    <a:pt x="63" y="30"/>
                    <a:pt x="61" y="27"/>
                  </a:cubicBezTo>
                  <a:cubicBezTo>
                    <a:pt x="50" y="11"/>
                    <a:pt x="33" y="0"/>
                    <a:pt x="21" y="0"/>
                  </a:cubicBezTo>
                  <a:cubicBezTo>
                    <a:pt x="14" y="0"/>
                    <a:pt x="7" y="0"/>
                    <a:pt x="0" y="0"/>
                  </a:cubicBezTo>
                  <a:cubicBezTo>
                    <a:pt x="11" y="15"/>
                    <a:pt x="23" y="30"/>
                    <a:pt x="36" y="44"/>
                  </a:cubicBezTo>
                  <a:cubicBezTo>
                    <a:pt x="35" y="44"/>
                    <a:pt x="34" y="44"/>
                    <a:pt x="33" y="44"/>
                  </a:cubicBezTo>
                  <a:cubicBezTo>
                    <a:pt x="38" y="50"/>
                    <a:pt x="43" y="55"/>
                    <a:pt x="48" y="60"/>
                  </a:cubicBezTo>
                  <a:cubicBezTo>
                    <a:pt x="49" y="60"/>
                    <a:pt x="50" y="60"/>
                    <a:pt x="51" y="60"/>
                  </a:cubicBezTo>
                  <a:cubicBezTo>
                    <a:pt x="71" y="81"/>
                    <a:pt x="93" y="100"/>
                    <a:pt x="116" y="116"/>
                  </a:cubicBezTo>
                  <a:cubicBezTo>
                    <a:pt x="119" y="116"/>
                    <a:pt x="122" y="116"/>
                    <a:pt x="125" y="116"/>
                  </a:cubicBezTo>
                  <a:cubicBezTo>
                    <a:pt x="103" y="100"/>
                    <a:pt x="82" y="81"/>
                    <a:pt x="62" y="60"/>
                  </a:cubicBezTo>
                  <a:cubicBezTo>
                    <a:pt x="64" y="60"/>
                    <a:pt x="66" y="60"/>
                    <a:pt x="68" y="60"/>
                  </a:cubicBezTo>
                  <a:cubicBezTo>
                    <a:pt x="74" y="61"/>
                    <a:pt x="79" y="65"/>
                    <a:pt x="81" y="68"/>
                  </a:cubicBezTo>
                  <a:cubicBezTo>
                    <a:pt x="98" y="86"/>
                    <a:pt x="115" y="102"/>
                    <a:pt x="134" y="116"/>
                  </a:cubicBezTo>
                  <a:cubicBezTo>
                    <a:pt x="137" y="116"/>
                    <a:pt x="140" y="116"/>
                    <a:pt x="143" y="116"/>
                  </a:cubicBezTo>
                  <a:cubicBezTo>
                    <a:pt x="125" y="102"/>
                    <a:pt x="109" y="86"/>
                    <a:pt x="93" y="68"/>
                  </a:cubicBezTo>
                  <a:cubicBezTo>
                    <a:pt x="87" y="61"/>
                    <a:pt x="83" y="58"/>
                    <a:pt x="75" y="52"/>
                  </a:cubicBezTo>
                  <a:cubicBezTo>
                    <a:pt x="74" y="46"/>
                    <a:pt x="70" y="40"/>
                    <a:pt x="6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5581651" y="6592888"/>
              <a:ext cx="312738" cy="260350"/>
            </a:xfrm>
            <a:custGeom>
              <a:avLst/>
              <a:gdLst>
                <a:gd name="T0" fmla="*/ 105 w 133"/>
                <a:gd name="T1" fmla="*/ 37 h 111"/>
                <a:gd name="T2" fmla="*/ 91 w 133"/>
                <a:gd name="T3" fmla="*/ 44 h 111"/>
                <a:gd name="T4" fmla="*/ 71 w 133"/>
                <a:gd name="T5" fmla="*/ 61 h 111"/>
                <a:gd name="T6" fmla="*/ 88 w 133"/>
                <a:gd name="T7" fmla="*/ 61 h 111"/>
                <a:gd name="T8" fmla="*/ 101 w 133"/>
                <a:gd name="T9" fmla="*/ 64 h 111"/>
                <a:gd name="T10" fmla="*/ 89 w 133"/>
                <a:gd name="T11" fmla="*/ 62 h 111"/>
                <a:gd name="T12" fmla="*/ 71 w 133"/>
                <a:gd name="T13" fmla="*/ 62 h 111"/>
                <a:gd name="T14" fmla="*/ 107 w 133"/>
                <a:gd name="T15" fmla="*/ 78 h 111"/>
                <a:gd name="T16" fmla="*/ 126 w 133"/>
                <a:gd name="T17" fmla="*/ 89 h 111"/>
                <a:gd name="T18" fmla="*/ 108 w 133"/>
                <a:gd name="T19" fmla="*/ 81 h 111"/>
                <a:gd name="T20" fmla="*/ 71 w 133"/>
                <a:gd name="T21" fmla="*/ 63 h 111"/>
                <a:gd name="T22" fmla="*/ 90 w 133"/>
                <a:gd name="T23" fmla="*/ 79 h 111"/>
                <a:gd name="T24" fmla="*/ 100 w 133"/>
                <a:gd name="T25" fmla="*/ 89 h 111"/>
                <a:gd name="T26" fmla="*/ 90 w 133"/>
                <a:gd name="T27" fmla="*/ 80 h 111"/>
                <a:gd name="T28" fmla="*/ 71 w 133"/>
                <a:gd name="T29" fmla="*/ 64 h 111"/>
                <a:gd name="T30" fmla="*/ 92 w 133"/>
                <a:gd name="T31" fmla="*/ 95 h 111"/>
                <a:gd name="T32" fmla="*/ 105 w 133"/>
                <a:gd name="T33" fmla="*/ 111 h 111"/>
                <a:gd name="T34" fmla="*/ 91 w 133"/>
                <a:gd name="T35" fmla="*/ 94 h 111"/>
                <a:gd name="T36" fmla="*/ 69 w 133"/>
                <a:gd name="T37" fmla="*/ 64 h 111"/>
                <a:gd name="T38" fmla="*/ 72 w 133"/>
                <a:gd name="T39" fmla="*/ 80 h 111"/>
                <a:gd name="T40" fmla="*/ 75 w 133"/>
                <a:gd name="T41" fmla="*/ 89 h 111"/>
                <a:gd name="T42" fmla="*/ 69 w 133"/>
                <a:gd name="T43" fmla="*/ 84 h 111"/>
                <a:gd name="T44" fmla="*/ 70 w 133"/>
                <a:gd name="T45" fmla="*/ 80 h 111"/>
                <a:gd name="T46" fmla="*/ 68 w 133"/>
                <a:gd name="T47" fmla="*/ 63 h 111"/>
                <a:gd name="T48" fmla="*/ 55 w 133"/>
                <a:gd name="T49" fmla="*/ 79 h 111"/>
                <a:gd name="T50" fmla="*/ 57 w 133"/>
                <a:gd name="T51" fmla="*/ 90 h 111"/>
                <a:gd name="T52" fmla="*/ 51 w 133"/>
                <a:gd name="T53" fmla="*/ 89 h 111"/>
                <a:gd name="T54" fmla="*/ 45 w 133"/>
                <a:gd name="T55" fmla="*/ 79 h 111"/>
                <a:gd name="T56" fmla="*/ 53 w 133"/>
                <a:gd name="T57" fmla="*/ 78 h 111"/>
                <a:gd name="T58" fmla="*/ 66 w 133"/>
                <a:gd name="T59" fmla="*/ 62 h 111"/>
                <a:gd name="T60" fmla="*/ 50 w 133"/>
                <a:gd name="T61" fmla="*/ 62 h 111"/>
                <a:gd name="T62" fmla="*/ 38 w 133"/>
                <a:gd name="T63" fmla="*/ 59 h 111"/>
                <a:gd name="T64" fmla="*/ 38 w 133"/>
                <a:gd name="T65" fmla="*/ 58 h 111"/>
                <a:gd name="T66" fmla="*/ 49 w 133"/>
                <a:gd name="T67" fmla="*/ 61 h 111"/>
                <a:gd name="T68" fmla="*/ 66 w 133"/>
                <a:gd name="T69" fmla="*/ 61 h 111"/>
                <a:gd name="T70" fmla="*/ 28 w 133"/>
                <a:gd name="T71" fmla="*/ 44 h 111"/>
                <a:gd name="T72" fmla="*/ 5 w 133"/>
                <a:gd name="T73" fmla="*/ 29 h 111"/>
                <a:gd name="T74" fmla="*/ 27 w 133"/>
                <a:gd name="T75" fmla="*/ 41 h 111"/>
                <a:gd name="T76" fmla="*/ 66 w 133"/>
                <a:gd name="T77" fmla="*/ 59 h 111"/>
                <a:gd name="T78" fmla="*/ 46 w 133"/>
                <a:gd name="T79" fmla="*/ 42 h 111"/>
                <a:gd name="T80" fmla="*/ 35 w 133"/>
                <a:gd name="T81" fmla="*/ 30 h 111"/>
                <a:gd name="T82" fmla="*/ 46 w 133"/>
                <a:gd name="T83" fmla="*/ 41 h 111"/>
                <a:gd name="T84" fmla="*/ 66 w 133"/>
                <a:gd name="T85" fmla="*/ 59 h 111"/>
                <a:gd name="T86" fmla="*/ 47 w 133"/>
                <a:gd name="T87" fmla="*/ 23 h 111"/>
                <a:gd name="T88" fmla="*/ 36 w 133"/>
                <a:gd name="T89" fmla="*/ 0 h 111"/>
                <a:gd name="T90" fmla="*/ 48 w 133"/>
                <a:gd name="T91" fmla="*/ 23 h 111"/>
                <a:gd name="T92" fmla="*/ 68 w 133"/>
                <a:gd name="T93" fmla="*/ 59 h 111"/>
                <a:gd name="T94" fmla="*/ 67 w 133"/>
                <a:gd name="T95" fmla="*/ 42 h 111"/>
                <a:gd name="T96" fmla="*/ 68 w 133"/>
                <a:gd name="T97" fmla="*/ 30 h 111"/>
                <a:gd name="T98" fmla="*/ 73 w 133"/>
                <a:gd name="T99" fmla="*/ 36 h 111"/>
                <a:gd name="T100" fmla="*/ 69 w 133"/>
                <a:gd name="T101" fmla="*/ 42 h 111"/>
                <a:gd name="T102" fmla="*/ 69 w 133"/>
                <a:gd name="T103" fmla="*/ 59 h 111"/>
                <a:gd name="T104" fmla="*/ 88 w 133"/>
                <a:gd name="T105" fmla="*/ 42 h 111"/>
                <a:gd name="T106" fmla="*/ 104 w 133"/>
                <a:gd name="T107" fmla="*/ 33 h 111"/>
                <a:gd name="T108" fmla="*/ 105 w 133"/>
                <a:gd name="T109" fmla="*/ 3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3" h="111">
                  <a:moveTo>
                    <a:pt x="105" y="37"/>
                  </a:moveTo>
                  <a:cubicBezTo>
                    <a:pt x="106" y="42"/>
                    <a:pt x="104" y="43"/>
                    <a:pt x="91" y="44"/>
                  </a:cubicBezTo>
                  <a:cubicBezTo>
                    <a:pt x="90" y="44"/>
                    <a:pt x="88" y="44"/>
                    <a:pt x="71" y="61"/>
                  </a:cubicBezTo>
                  <a:cubicBezTo>
                    <a:pt x="76" y="61"/>
                    <a:pt x="82" y="61"/>
                    <a:pt x="88" y="61"/>
                  </a:cubicBezTo>
                  <a:cubicBezTo>
                    <a:pt x="99" y="52"/>
                    <a:pt x="101" y="63"/>
                    <a:pt x="101" y="64"/>
                  </a:cubicBezTo>
                  <a:cubicBezTo>
                    <a:pt x="100" y="66"/>
                    <a:pt x="98" y="66"/>
                    <a:pt x="89" y="62"/>
                  </a:cubicBezTo>
                  <a:cubicBezTo>
                    <a:pt x="83" y="62"/>
                    <a:pt x="77" y="62"/>
                    <a:pt x="71" y="62"/>
                  </a:cubicBezTo>
                  <a:cubicBezTo>
                    <a:pt x="82" y="67"/>
                    <a:pt x="96" y="73"/>
                    <a:pt x="107" y="78"/>
                  </a:cubicBezTo>
                  <a:cubicBezTo>
                    <a:pt x="133" y="79"/>
                    <a:pt x="126" y="89"/>
                    <a:pt x="126" y="89"/>
                  </a:cubicBezTo>
                  <a:cubicBezTo>
                    <a:pt x="123" y="93"/>
                    <a:pt x="116" y="88"/>
                    <a:pt x="108" y="81"/>
                  </a:cubicBezTo>
                  <a:cubicBezTo>
                    <a:pt x="106" y="79"/>
                    <a:pt x="106" y="79"/>
                    <a:pt x="71" y="63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107" y="87"/>
                    <a:pt x="101" y="89"/>
                    <a:pt x="100" y="89"/>
                  </a:cubicBezTo>
                  <a:cubicBezTo>
                    <a:pt x="96" y="90"/>
                    <a:pt x="93" y="85"/>
                    <a:pt x="90" y="80"/>
                  </a:cubicBezTo>
                  <a:cubicBezTo>
                    <a:pt x="85" y="74"/>
                    <a:pt x="77" y="69"/>
                    <a:pt x="71" y="64"/>
                  </a:cubicBezTo>
                  <a:cubicBezTo>
                    <a:pt x="78" y="75"/>
                    <a:pt x="85" y="85"/>
                    <a:pt x="92" y="95"/>
                  </a:cubicBezTo>
                  <a:cubicBezTo>
                    <a:pt x="101" y="102"/>
                    <a:pt x="112" y="111"/>
                    <a:pt x="105" y="111"/>
                  </a:cubicBezTo>
                  <a:cubicBezTo>
                    <a:pt x="101" y="111"/>
                    <a:pt x="95" y="109"/>
                    <a:pt x="91" y="94"/>
                  </a:cubicBezTo>
                  <a:cubicBezTo>
                    <a:pt x="83" y="85"/>
                    <a:pt x="76" y="75"/>
                    <a:pt x="69" y="6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7" y="87"/>
                    <a:pt x="79" y="90"/>
                    <a:pt x="75" y="89"/>
                  </a:cubicBezTo>
                  <a:cubicBezTo>
                    <a:pt x="73" y="89"/>
                    <a:pt x="69" y="86"/>
                    <a:pt x="69" y="84"/>
                  </a:cubicBezTo>
                  <a:cubicBezTo>
                    <a:pt x="68" y="83"/>
                    <a:pt x="69" y="81"/>
                    <a:pt x="70" y="80"/>
                  </a:cubicBezTo>
                  <a:cubicBezTo>
                    <a:pt x="73" y="76"/>
                    <a:pt x="69" y="68"/>
                    <a:pt x="68" y="63"/>
                  </a:cubicBezTo>
                  <a:cubicBezTo>
                    <a:pt x="64" y="68"/>
                    <a:pt x="59" y="74"/>
                    <a:pt x="55" y="79"/>
                  </a:cubicBezTo>
                  <a:cubicBezTo>
                    <a:pt x="57" y="86"/>
                    <a:pt x="58" y="89"/>
                    <a:pt x="57" y="90"/>
                  </a:cubicBezTo>
                  <a:cubicBezTo>
                    <a:pt x="57" y="91"/>
                    <a:pt x="54" y="91"/>
                    <a:pt x="51" y="89"/>
                  </a:cubicBezTo>
                  <a:cubicBezTo>
                    <a:pt x="47" y="87"/>
                    <a:pt x="40" y="80"/>
                    <a:pt x="45" y="79"/>
                  </a:cubicBezTo>
                  <a:cubicBezTo>
                    <a:pt x="46" y="79"/>
                    <a:pt x="48" y="78"/>
                    <a:pt x="53" y="78"/>
                  </a:cubicBezTo>
                  <a:cubicBezTo>
                    <a:pt x="57" y="73"/>
                    <a:pt x="62" y="66"/>
                    <a:pt x="66" y="62"/>
                  </a:cubicBezTo>
                  <a:cubicBezTo>
                    <a:pt x="61" y="62"/>
                    <a:pt x="55" y="62"/>
                    <a:pt x="50" y="62"/>
                  </a:cubicBezTo>
                  <a:cubicBezTo>
                    <a:pt x="41" y="71"/>
                    <a:pt x="38" y="59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9" y="57"/>
                    <a:pt x="39" y="57"/>
                    <a:pt x="49" y="61"/>
                  </a:cubicBezTo>
                  <a:cubicBezTo>
                    <a:pt x="54" y="61"/>
                    <a:pt x="60" y="61"/>
                    <a:pt x="66" y="61"/>
                  </a:cubicBezTo>
                  <a:cubicBezTo>
                    <a:pt x="55" y="56"/>
                    <a:pt x="40" y="49"/>
                    <a:pt x="28" y="44"/>
                  </a:cubicBezTo>
                  <a:cubicBezTo>
                    <a:pt x="0" y="42"/>
                    <a:pt x="5" y="29"/>
                    <a:pt x="5" y="29"/>
                  </a:cubicBezTo>
                  <a:cubicBezTo>
                    <a:pt x="9" y="26"/>
                    <a:pt x="15" y="31"/>
                    <a:pt x="27" y="41"/>
                  </a:cubicBezTo>
                  <a:cubicBezTo>
                    <a:pt x="29" y="42"/>
                    <a:pt x="29" y="42"/>
                    <a:pt x="66" y="59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32" y="35"/>
                    <a:pt x="32" y="31"/>
                    <a:pt x="35" y="30"/>
                  </a:cubicBezTo>
                  <a:cubicBezTo>
                    <a:pt x="39" y="28"/>
                    <a:pt x="43" y="35"/>
                    <a:pt x="46" y="41"/>
                  </a:cubicBezTo>
                  <a:cubicBezTo>
                    <a:pt x="51" y="48"/>
                    <a:pt x="60" y="53"/>
                    <a:pt x="66" y="59"/>
                  </a:cubicBezTo>
                  <a:cubicBezTo>
                    <a:pt x="59" y="48"/>
                    <a:pt x="53" y="36"/>
                    <a:pt x="47" y="23"/>
                  </a:cubicBezTo>
                  <a:cubicBezTo>
                    <a:pt x="37" y="14"/>
                    <a:pt x="25" y="1"/>
                    <a:pt x="36" y="0"/>
                  </a:cubicBezTo>
                  <a:cubicBezTo>
                    <a:pt x="48" y="1"/>
                    <a:pt x="48" y="11"/>
                    <a:pt x="48" y="23"/>
                  </a:cubicBezTo>
                  <a:cubicBezTo>
                    <a:pt x="55" y="36"/>
                    <a:pt x="61" y="48"/>
                    <a:pt x="68" y="59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5" y="36"/>
                    <a:pt x="61" y="28"/>
                    <a:pt x="68" y="30"/>
                  </a:cubicBezTo>
                  <a:cubicBezTo>
                    <a:pt x="69" y="31"/>
                    <a:pt x="73" y="33"/>
                    <a:pt x="73" y="36"/>
                  </a:cubicBezTo>
                  <a:cubicBezTo>
                    <a:pt x="73" y="37"/>
                    <a:pt x="72" y="39"/>
                    <a:pt x="69" y="42"/>
                  </a:cubicBezTo>
                  <a:cubicBezTo>
                    <a:pt x="65" y="46"/>
                    <a:pt x="69" y="54"/>
                    <a:pt x="69" y="59"/>
                  </a:cubicBezTo>
                  <a:cubicBezTo>
                    <a:pt x="75" y="54"/>
                    <a:pt x="82" y="47"/>
                    <a:pt x="88" y="42"/>
                  </a:cubicBezTo>
                  <a:cubicBezTo>
                    <a:pt x="92" y="17"/>
                    <a:pt x="103" y="33"/>
                    <a:pt x="104" y="33"/>
                  </a:cubicBezTo>
                  <a:cubicBezTo>
                    <a:pt x="105" y="34"/>
                    <a:pt x="105" y="36"/>
                    <a:pt x="105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5891213" y="4211638"/>
              <a:ext cx="161925" cy="257175"/>
            </a:xfrm>
            <a:custGeom>
              <a:avLst/>
              <a:gdLst>
                <a:gd name="T0" fmla="*/ 57 w 69"/>
                <a:gd name="T1" fmla="*/ 110 h 110"/>
                <a:gd name="T2" fmla="*/ 37 w 69"/>
                <a:gd name="T3" fmla="*/ 110 h 110"/>
                <a:gd name="T4" fmla="*/ 47 w 69"/>
                <a:gd name="T5" fmla="*/ 45 h 110"/>
                <a:gd name="T6" fmla="*/ 32 w 69"/>
                <a:gd name="T7" fmla="*/ 45 h 110"/>
                <a:gd name="T8" fmla="*/ 18 w 69"/>
                <a:gd name="T9" fmla="*/ 110 h 110"/>
                <a:gd name="T10" fmla="*/ 0 w 69"/>
                <a:gd name="T11" fmla="*/ 110 h 110"/>
                <a:gd name="T12" fmla="*/ 18 w 69"/>
                <a:gd name="T13" fmla="*/ 45 h 110"/>
                <a:gd name="T14" fmla="*/ 14 w 69"/>
                <a:gd name="T15" fmla="*/ 45 h 110"/>
                <a:gd name="T16" fmla="*/ 19 w 69"/>
                <a:gd name="T17" fmla="*/ 31 h 110"/>
                <a:gd name="T18" fmla="*/ 22 w 69"/>
                <a:gd name="T19" fmla="*/ 31 h 110"/>
                <a:gd name="T20" fmla="*/ 35 w 69"/>
                <a:gd name="T21" fmla="*/ 0 h 110"/>
                <a:gd name="T22" fmla="*/ 46 w 69"/>
                <a:gd name="T23" fmla="*/ 0 h 110"/>
                <a:gd name="T24" fmla="*/ 36 w 69"/>
                <a:gd name="T25" fmla="*/ 31 h 110"/>
                <a:gd name="T26" fmla="*/ 50 w 69"/>
                <a:gd name="T27" fmla="*/ 31 h 110"/>
                <a:gd name="T28" fmla="*/ 57 w 69"/>
                <a:gd name="T29" fmla="*/ 0 h 110"/>
                <a:gd name="T30" fmla="*/ 69 w 69"/>
                <a:gd name="T31" fmla="*/ 0 h 110"/>
                <a:gd name="T32" fmla="*/ 57 w 69"/>
                <a:gd name="T3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10">
                  <a:moveTo>
                    <a:pt x="57" y="110"/>
                  </a:moveTo>
                  <a:cubicBezTo>
                    <a:pt x="50" y="110"/>
                    <a:pt x="44" y="110"/>
                    <a:pt x="37" y="110"/>
                  </a:cubicBezTo>
                  <a:cubicBezTo>
                    <a:pt x="40" y="86"/>
                    <a:pt x="44" y="64"/>
                    <a:pt x="47" y="45"/>
                  </a:cubicBezTo>
                  <a:cubicBezTo>
                    <a:pt x="42" y="45"/>
                    <a:pt x="37" y="45"/>
                    <a:pt x="32" y="45"/>
                  </a:cubicBezTo>
                  <a:cubicBezTo>
                    <a:pt x="27" y="64"/>
                    <a:pt x="23" y="86"/>
                    <a:pt x="18" y="110"/>
                  </a:cubicBezTo>
                  <a:cubicBezTo>
                    <a:pt x="12" y="110"/>
                    <a:pt x="6" y="110"/>
                    <a:pt x="0" y="110"/>
                  </a:cubicBezTo>
                  <a:cubicBezTo>
                    <a:pt x="5" y="86"/>
                    <a:pt x="11" y="64"/>
                    <a:pt x="18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16" y="40"/>
                    <a:pt x="17" y="35"/>
                    <a:pt x="19" y="31"/>
                  </a:cubicBezTo>
                  <a:cubicBezTo>
                    <a:pt x="20" y="31"/>
                    <a:pt x="21" y="31"/>
                    <a:pt x="22" y="31"/>
                  </a:cubicBezTo>
                  <a:cubicBezTo>
                    <a:pt x="26" y="20"/>
                    <a:pt x="31" y="9"/>
                    <a:pt x="35" y="0"/>
                  </a:cubicBezTo>
                  <a:cubicBezTo>
                    <a:pt x="39" y="0"/>
                    <a:pt x="42" y="0"/>
                    <a:pt x="46" y="0"/>
                  </a:cubicBezTo>
                  <a:cubicBezTo>
                    <a:pt x="43" y="9"/>
                    <a:pt x="39" y="20"/>
                    <a:pt x="36" y="31"/>
                  </a:cubicBezTo>
                  <a:cubicBezTo>
                    <a:pt x="41" y="31"/>
                    <a:pt x="45" y="31"/>
                    <a:pt x="50" y="31"/>
                  </a:cubicBezTo>
                  <a:cubicBezTo>
                    <a:pt x="52" y="20"/>
                    <a:pt x="55" y="9"/>
                    <a:pt x="57" y="0"/>
                  </a:cubicBezTo>
                  <a:cubicBezTo>
                    <a:pt x="61" y="0"/>
                    <a:pt x="65" y="0"/>
                    <a:pt x="69" y="0"/>
                  </a:cubicBezTo>
                  <a:cubicBezTo>
                    <a:pt x="64" y="27"/>
                    <a:pt x="60" y="65"/>
                    <a:pt x="57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6061076" y="4211638"/>
              <a:ext cx="139700" cy="257175"/>
            </a:xfrm>
            <a:custGeom>
              <a:avLst/>
              <a:gdLst>
                <a:gd name="T0" fmla="*/ 34 w 60"/>
                <a:gd name="T1" fmla="*/ 31 h 110"/>
                <a:gd name="T2" fmla="*/ 19 w 60"/>
                <a:gd name="T3" fmla="*/ 31 h 110"/>
                <a:gd name="T4" fmla="*/ 19 w 60"/>
                <a:gd name="T5" fmla="*/ 18 h 110"/>
                <a:gd name="T6" fmla="*/ 30 w 60"/>
                <a:gd name="T7" fmla="*/ 14 h 110"/>
                <a:gd name="T8" fmla="*/ 32 w 60"/>
                <a:gd name="T9" fmla="*/ 18 h 110"/>
                <a:gd name="T10" fmla="*/ 34 w 60"/>
                <a:gd name="T11" fmla="*/ 31 h 110"/>
                <a:gd name="T12" fmla="*/ 60 w 60"/>
                <a:gd name="T13" fmla="*/ 110 h 110"/>
                <a:gd name="T14" fmla="*/ 45 w 60"/>
                <a:gd name="T15" fmla="*/ 18 h 110"/>
                <a:gd name="T16" fmla="*/ 23 w 60"/>
                <a:gd name="T17" fmla="*/ 0 h 110"/>
                <a:gd name="T18" fmla="*/ 6 w 60"/>
                <a:gd name="T19" fmla="*/ 18 h 110"/>
                <a:gd name="T20" fmla="*/ 5 w 60"/>
                <a:gd name="T21" fmla="*/ 31 h 110"/>
                <a:gd name="T22" fmla="*/ 1 w 60"/>
                <a:gd name="T23" fmla="*/ 31 h 110"/>
                <a:gd name="T24" fmla="*/ 0 w 60"/>
                <a:gd name="T25" fmla="*/ 45 h 110"/>
                <a:gd name="T26" fmla="*/ 4 w 60"/>
                <a:gd name="T27" fmla="*/ 45 h 110"/>
                <a:gd name="T28" fmla="*/ 1 w 60"/>
                <a:gd name="T29" fmla="*/ 110 h 110"/>
                <a:gd name="T30" fmla="*/ 7 w 60"/>
                <a:gd name="T31" fmla="*/ 110 h 110"/>
                <a:gd name="T32" fmla="*/ 21 w 60"/>
                <a:gd name="T33" fmla="*/ 110 h 110"/>
                <a:gd name="T34" fmla="*/ 20 w 60"/>
                <a:gd name="T35" fmla="*/ 45 h 110"/>
                <a:gd name="T36" fmla="*/ 35 w 60"/>
                <a:gd name="T37" fmla="*/ 45 h 110"/>
                <a:gd name="T38" fmla="*/ 40 w 60"/>
                <a:gd name="T39" fmla="*/ 110 h 110"/>
                <a:gd name="T40" fmla="*/ 60 w 60"/>
                <a:gd name="T4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10">
                  <a:moveTo>
                    <a:pt x="34" y="31"/>
                  </a:moveTo>
                  <a:cubicBezTo>
                    <a:pt x="29" y="31"/>
                    <a:pt x="24" y="31"/>
                    <a:pt x="19" y="31"/>
                  </a:cubicBezTo>
                  <a:cubicBezTo>
                    <a:pt x="19" y="26"/>
                    <a:pt x="19" y="22"/>
                    <a:pt x="19" y="18"/>
                  </a:cubicBezTo>
                  <a:cubicBezTo>
                    <a:pt x="19" y="11"/>
                    <a:pt x="26" y="10"/>
                    <a:pt x="30" y="14"/>
                  </a:cubicBezTo>
                  <a:cubicBezTo>
                    <a:pt x="32" y="15"/>
                    <a:pt x="32" y="17"/>
                    <a:pt x="32" y="18"/>
                  </a:cubicBezTo>
                  <a:cubicBezTo>
                    <a:pt x="33" y="22"/>
                    <a:pt x="33" y="26"/>
                    <a:pt x="34" y="31"/>
                  </a:cubicBezTo>
                  <a:close/>
                  <a:moveTo>
                    <a:pt x="60" y="110"/>
                  </a:moveTo>
                  <a:cubicBezTo>
                    <a:pt x="55" y="74"/>
                    <a:pt x="50" y="43"/>
                    <a:pt x="45" y="18"/>
                  </a:cubicBezTo>
                  <a:cubicBezTo>
                    <a:pt x="43" y="7"/>
                    <a:pt x="33" y="0"/>
                    <a:pt x="23" y="0"/>
                  </a:cubicBezTo>
                  <a:cubicBezTo>
                    <a:pt x="14" y="1"/>
                    <a:pt x="6" y="8"/>
                    <a:pt x="6" y="18"/>
                  </a:cubicBezTo>
                  <a:cubicBezTo>
                    <a:pt x="5" y="22"/>
                    <a:pt x="5" y="26"/>
                    <a:pt x="5" y="31"/>
                  </a:cubicBezTo>
                  <a:cubicBezTo>
                    <a:pt x="4" y="31"/>
                    <a:pt x="2" y="31"/>
                    <a:pt x="1" y="31"/>
                  </a:cubicBezTo>
                  <a:cubicBezTo>
                    <a:pt x="1" y="35"/>
                    <a:pt x="1" y="40"/>
                    <a:pt x="0" y="45"/>
                  </a:cubicBezTo>
                  <a:cubicBezTo>
                    <a:pt x="1" y="45"/>
                    <a:pt x="3" y="45"/>
                    <a:pt x="4" y="45"/>
                  </a:cubicBezTo>
                  <a:cubicBezTo>
                    <a:pt x="3" y="64"/>
                    <a:pt x="2" y="86"/>
                    <a:pt x="1" y="110"/>
                  </a:cubicBezTo>
                  <a:cubicBezTo>
                    <a:pt x="3" y="110"/>
                    <a:pt x="5" y="110"/>
                    <a:pt x="7" y="110"/>
                  </a:cubicBezTo>
                  <a:cubicBezTo>
                    <a:pt x="12" y="110"/>
                    <a:pt x="16" y="110"/>
                    <a:pt x="21" y="110"/>
                  </a:cubicBezTo>
                  <a:cubicBezTo>
                    <a:pt x="21" y="86"/>
                    <a:pt x="20" y="64"/>
                    <a:pt x="20" y="45"/>
                  </a:cubicBezTo>
                  <a:cubicBezTo>
                    <a:pt x="25" y="45"/>
                    <a:pt x="30" y="45"/>
                    <a:pt x="35" y="45"/>
                  </a:cubicBezTo>
                  <a:cubicBezTo>
                    <a:pt x="37" y="64"/>
                    <a:pt x="39" y="86"/>
                    <a:pt x="40" y="110"/>
                  </a:cubicBezTo>
                  <a:cubicBezTo>
                    <a:pt x="47" y="110"/>
                    <a:pt x="53" y="110"/>
                    <a:pt x="60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6178551" y="4211638"/>
              <a:ext cx="119063" cy="257175"/>
            </a:xfrm>
            <a:custGeom>
              <a:avLst/>
              <a:gdLst>
                <a:gd name="T0" fmla="*/ 34 w 51"/>
                <a:gd name="T1" fmla="*/ 24 h 110"/>
                <a:gd name="T2" fmla="*/ 30 w 51"/>
                <a:gd name="T3" fmla="*/ 31 h 110"/>
                <a:gd name="T4" fmla="*/ 23 w 51"/>
                <a:gd name="T5" fmla="*/ 31 h 110"/>
                <a:gd name="T6" fmla="*/ 16 w 51"/>
                <a:gd name="T7" fmla="*/ 12 h 110"/>
                <a:gd name="T8" fmla="*/ 22 w 51"/>
                <a:gd name="T9" fmla="*/ 12 h 110"/>
                <a:gd name="T10" fmla="*/ 31 w 51"/>
                <a:gd name="T11" fmla="*/ 18 h 110"/>
                <a:gd name="T12" fmla="*/ 34 w 51"/>
                <a:gd name="T13" fmla="*/ 24 h 110"/>
                <a:gd name="T14" fmla="*/ 46 w 51"/>
                <a:gd name="T15" fmla="*/ 24 h 110"/>
                <a:gd name="T16" fmla="*/ 43 w 51"/>
                <a:gd name="T17" fmla="*/ 18 h 110"/>
                <a:gd name="T18" fmla="*/ 17 w 51"/>
                <a:gd name="T19" fmla="*/ 0 h 110"/>
                <a:gd name="T20" fmla="*/ 0 w 51"/>
                <a:gd name="T21" fmla="*/ 0 h 110"/>
                <a:gd name="T22" fmla="*/ 9 w 51"/>
                <a:gd name="T23" fmla="*/ 31 h 110"/>
                <a:gd name="T24" fmla="*/ 6 w 51"/>
                <a:gd name="T25" fmla="*/ 31 h 110"/>
                <a:gd name="T26" fmla="*/ 9 w 51"/>
                <a:gd name="T27" fmla="*/ 45 h 110"/>
                <a:gd name="T28" fmla="*/ 12 w 51"/>
                <a:gd name="T29" fmla="*/ 45 h 110"/>
                <a:gd name="T30" fmla="*/ 25 w 51"/>
                <a:gd name="T31" fmla="*/ 110 h 110"/>
                <a:gd name="T32" fmla="*/ 43 w 51"/>
                <a:gd name="T33" fmla="*/ 110 h 110"/>
                <a:gd name="T34" fmla="*/ 27 w 51"/>
                <a:gd name="T35" fmla="*/ 45 h 110"/>
                <a:gd name="T36" fmla="*/ 34 w 51"/>
                <a:gd name="T37" fmla="*/ 45 h 110"/>
                <a:gd name="T38" fmla="*/ 46 w 51"/>
                <a:gd name="T39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110">
                  <a:moveTo>
                    <a:pt x="34" y="24"/>
                  </a:moveTo>
                  <a:cubicBezTo>
                    <a:pt x="35" y="28"/>
                    <a:pt x="34" y="31"/>
                    <a:pt x="30" y="31"/>
                  </a:cubicBezTo>
                  <a:cubicBezTo>
                    <a:pt x="27" y="31"/>
                    <a:pt x="25" y="31"/>
                    <a:pt x="23" y="31"/>
                  </a:cubicBezTo>
                  <a:cubicBezTo>
                    <a:pt x="21" y="24"/>
                    <a:pt x="18" y="18"/>
                    <a:pt x="16" y="12"/>
                  </a:cubicBezTo>
                  <a:cubicBezTo>
                    <a:pt x="18" y="12"/>
                    <a:pt x="20" y="12"/>
                    <a:pt x="22" y="12"/>
                  </a:cubicBezTo>
                  <a:cubicBezTo>
                    <a:pt x="26" y="12"/>
                    <a:pt x="29" y="14"/>
                    <a:pt x="31" y="18"/>
                  </a:cubicBezTo>
                  <a:cubicBezTo>
                    <a:pt x="32" y="20"/>
                    <a:pt x="33" y="22"/>
                    <a:pt x="34" y="24"/>
                  </a:cubicBezTo>
                  <a:close/>
                  <a:moveTo>
                    <a:pt x="46" y="24"/>
                  </a:moveTo>
                  <a:cubicBezTo>
                    <a:pt x="45" y="22"/>
                    <a:pt x="44" y="20"/>
                    <a:pt x="43" y="18"/>
                  </a:cubicBezTo>
                  <a:cubicBezTo>
                    <a:pt x="38" y="8"/>
                    <a:pt x="26" y="0"/>
                    <a:pt x="17" y="0"/>
                  </a:cubicBezTo>
                  <a:cubicBezTo>
                    <a:pt x="11" y="0"/>
                    <a:pt x="6" y="0"/>
                    <a:pt x="0" y="0"/>
                  </a:cubicBezTo>
                  <a:cubicBezTo>
                    <a:pt x="3" y="9"/>
                    <a:pt x="6" y="20"/>
                    <a:pt x="9" y="31"/>
                  </a:cubicBezTo>
                  <a:cubicBezTo>
                    <a:pt x="8" y="31"/>
                    <a:pt x="7" y="31"/>
                    <a:pt x="6" y="31"/>
                  </a:cubicBezTo>
                  <a:cubicBezTo>
                    <a:pt x="7" y="35"/>
                    <a:pt x="8" y="40"/>
                    <a:pt x="9" y="45"/>
                  </a:cubicBezTo>
                  <a:cubicBezTo>
                    <a:pt x="10" y="45"/>
                    <a:pt x="11" y="45"/>
                    <a:pt x="12" y="45"/>
                  </a:cubicBezTo>
                  <a:cubicBezTo>
                    <a:pt x="17" y="64"/>
                    <a:pt x="21" y="86"/>
                    <a:pt x="25" y="110"/>
                  </a:cubicBezTo>
                  <a:cubicBezTo>
                    <a:pt x="31" y="110"/>
                    <a:pt x="37" y="110"/>
                    <a:pt x="43" y="110"/>
                  </a:cubicBezTo>
                  <a:cubicBezTo>
                    <a:pt x="38" y="86"/>
                    <a:pt x="33" y="64"/>
                    <a:pt x="27" y="45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48" y="45"/>
                    <a:pt x="51" y="34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 noEditPoints="1"/>
            </p:cNvSpPr>
            <p:nvPr/>
          </p:nvSpPr>
          <p:spPr bwMode="auto">
            <a:xfrm>
              <a:off x="6267451" y="4211638"/>
              <a:ext cx="161925" cy="257175"/>
            </a:xfrm>
            <a:custGeom>
              <a:avLst/>
              <a:gdLst>
                <a:gd name="T0" fmla="*/ 40 w 69"/>
                <a:gd name="T1" fmla="*/ 24 h 110"/>
                <a:gd name="T2" fmla="*/ 38 w 69"/>
                <a:gd name="T3" fmla="*/ 31 h 110"/>
                <a:gd name="T4" fmla="*/ 32 w 69"/>
                <a:gd name="T5" fmla="*/ 31 h 110"/>
                <a:gd name="T6" fmla="*/ 19 w 69"/>
                <a:gd name="T7" fmla="*/ 12 h 110"/>
                <a:gd name="T8" fmla="*/ 25 w 69"/>
                <a:gd name="T9" fmla="*/ 12 h 110"/>
                <a:gd name="T10" fmla="*/ 35 w 69"/>
                <a:gd name="T11" fmla="*/ 18 h 110"/>
                <a:gd name="T12" fmla="*/ 40 w 69"/>
                <a:gd name="T13" fmla="*/ 24 h 110"/>
                <a:gd name="T14" fmla="*/ 52 w 69"/>
                <a:gd name="T15" fmla="*/ 24 h 110"/>
                <a:gd name="T16" fmla="*/ 47 w 69"/>
                <a:gd name="T17" fmla="*/ 18 h 110"/>
                <a:gd name="T18" fmla="*/ 16 w 69"/>
                <a:gd name="T19" fmla="*/ 0 h 110"/>
                <a:gd name="T20" fmla="*/ 0 w 69"/>
                <a:gd name="T21" fmla="*/ 0 h 110"/>
                <a:gd name="T22" fmla="*/ 19 w 69"/>
                <a:gd name="T23" fmla="*/ 31 h 110"/>
                <a:gd name="T24" fmla="*/ 16 w 69"/>
                <a:gd name="T25" fmla="*/ 31 h 110"/>
                <a:gd name="T26" fmla="*/ 22 w 69"/>
                <a:gd name="T27" fmla="*/ 45 h 110"/>
                <a:gd name="T28" fmla="*/ 26 w 69"/>
                <a:gd name="T29" fmla="*/ 45 h 110"/>
                <a:gd name="T30" fmla="*/ 51 w 69"/>
                <a:gd name="T31" fmla="*/ 110 h 110"/>
                <a:gd name="T32" fmla="*/ 69 w 69"/>
                <a:gd name="T33" fmla="*/ 110 h 110"/>
                <a:gd name="T34" fmla="*/ 40 w 69"/>
                <a:gd name="T35" fmla="*/ 45 h 110"/>
                <a:gd name="T36" fmla="*/ 47 w 69"/>
                <a:gd name="T37" fmla="*/ 45 h 110"/>
                <a:gd name="T38" fmla="*/ 52 w 69"/>
                <a:gd name="T39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110">
                  <a:moveTo>
                    <a:pt x="40" y="24"/>
                  </a:moveTo>
                  <a:cubicBezTo>
                    <a:pt x="43" y="28"/>
                    <a:pt x="42" y="31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28" y="24"/>
                    <a:pt x="24" y="18"/>
                    <a:pt x="19" y="12"/>
                  </a:cubicBezTo>
                  <a:cubicBezTo>
                    <a:pt x="21" y="12"/>
                    <a:pt x="23" y="12"/>
                    <a:pt x="25" y="12"/>
                  </a:cubicBezTo>
                  <a:cubicBezTo>
                    <a:pt x="28" y="12"/>
                    <a:pt x="32" y="14"/>
                    <a:pt x="35" y="18"/>
                  </a:cubicBezTo>
                  <a:cubicBezTo>
                    <a:pt x="37" y="20"/>
                    <a:pt x="38" y="22"/>
                    <a:pt x="40" y="24"/>
                  </a:cubicBezTo>
                  <a:close/>
                  <a:moveTo>
                    <a:pt x="52" y="24"/>
                  </a:moveTo>
                  <a:cubicBezTo>
                    <a:pt x="50" y="22"/>
                    <a:pt x="49" y="20"/>
                    <a:pt x="47" y="18"/>
                  </a:cubicBezTo>
                  <a:cubicBezTo>
                    <a:pt x="39" y="8"/>
                    <a:pt x="25" y="0"/>
                    <a:pt x="16" y="0"/>
                  </a:cubicBezTo>
                  <a:cubicBezTo>
                    <a:pt x="11" y="0"/>
                    <a:pt x="6" y="0"/>
                    <a:pt x="0" y="0"/>
                  </a:cubicBezTo>
                  <a:cubicBezTo>
                    <a:pt x="7" y="9"/>
                    <a:pt x="13" y="20"/>
                    <a:pt x="19" y="31"/>
                  </a:cubicBezTo>
                  <a:cubicBezTo>
                    <a:pt x="18" y="31"/>
                    <a:pt x="17" y="31"/>
                    <a:pt x="16" y="31"/>
                  </a:cubicBezTo>
                  <a:cubicBezTo>
                    <a:pt x="18" y="35"/>
                    <a:pt x="20" y="40"/>
                    <a:pt x="22" y="45"/>
                  </a:cubicBezTo>
                  <a:cubicBezTo>
                    <a:pt x="23" y="45"/>
                    <a:pt x="25" y="45"/>
                    <a:pt x="26" y="45"/>
                  </a:cubicBezTo>
                  <a:cubicBezTo>
                    <a:pt x="35" y="64"/>
                    <a:pt x="43" y="86"/>
                    <a:pt x="51" y="110"/>
                  </a:cubicBezTo>
                  <a:cubicBezTo>
                    <a:pt x="57" y="110"/>
                    <a:pt x="63" y="110"/>
                    <a:pt x="69" y="110"/>
                  </a:cubicBezTo>
                  <a:cubicBezTo>
                    <a:pt x="60" y="86"/>
                    <a:pt x="50" y="64"/>
                    <a:pt x="40" y="45"/>
                  </a:cubicBezTo>
                  <a:cubicBezTo>
                    <a:pt x="42" y="45"/>
                    <a:pt x="44" y="45"/>
                    <a:pt x="47" y="45"/>
                  </a:cubicBezTo>
                  <a:cubicBezTo>
                    <a:pt x="59" y="45"/>
                    <a:pt x="59" y="34"/>
                    <a:pt x="52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6346826" y="4211638"/>
              <a:ext cx="249238" cy="257175"/>
            </a:xfrm>
            <a:custGeom>
              <a:avLst/>
              <a:gdLst>
                <a:gd name="T0" fmla="*/ 56 w 106"/>
                <a:gd name="T1" fmla="*/ 24 h 110"/>
                <a:gd name="T2" fmla="*/ 62 w 106"/>
                <a:gd name="T3" fmla="*/ 44 h 110"/>
                <a:gd name="T4" fmla="*/ 106 w 106"/>
                <a:gd name="T5" fmla="*/ 110 h 110"/>
                <a:gd name="T6" fmla="*/ 91 w 106"/>
                <a:gd name="T7" fmla="*/ 110 h 110"/>
                <a:gd name="T8" fmla="*/ 49 w 106"/>
                <a:gd name="T9" fmla="*/ 44 h 110"/>
                <a:gd name="T10" fmla="*/ 22 w 106"/>
                <a:gd name="T11" fmla="*/ 24 h 110"/>
                <a:gd name="T12" fmla="*/ 0 w 106"/>
                <a:gd name="T13" fmla="*/ 0 h 110"/>
                <a:gd name="T14" fmla="*/ 10 w 106"/>
                <a:gd name="T15" fmla="*/ 0 h 110"/>
                <a:gd name="T16" fmla="*/ 33 w 106"/>
                <a:gd name="T17" fmla="*/ 24 h 110"/>
                <a:gd name="T18" fmla="*/ 47 w 106"/>
                <a:gd name="T19" fmla="*/ 29 h 110"/>
                <a:gd name="T20" fmla="*/ 45 w 106"/>
                <a:gd name="T21" fmla="*/ 24 h 110"/>
                <a:gd name="T22" fmla="*/ 19 w 106"/>
                <a:gd name="T23" fmla="*/ 0 h 110"/>
                <a:gd name="T24" fmla="*/ 28 w 106"/>
                <a:gd name="T25" fmla="*/ 0 h 110"/>
                <a:gd name="T26" fmla="*/ 56 w 106"/>
                <a:gd name="T27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110">
                  <a:moveTo>
                    <a:pt x="56" y="24"/>
                  </a:moveTo>
                  <a:cubicBezTo>
                    <a:pt x="61" y="30"/>
                    <a:pt x="68" y="39"/>
                    <a:pt x="62" y="44"/>
                  </a:cubicBezTo>
                  <a:cubicBezTo>
                    <a:pt x="78" y="63"/>
                    <a:pt x="93" y="86"/>
                    <a:pt x="106" y="110"/>
                  </a:cubicBezTo>
                  <a:cubicBezTo>
                    <a:pt x="101" y="110"/>
                    <a:pt x="96" y="110"/>
                    <a:pt x="91" y="110"/>
                  </a:cubicBezTo>
                  <a:cubicBezTo>
                    <a:pt x="78" y="86"/>
                    <a:pt x="64" y="63"/>
                    <a:pt x="49" y="44"/>
                  </a:cubicBezTo>
                  <a:cubicBezTo>
                    <a:pt x="39" y="40"/>
                    <a:pt x="30" y="34"/>
                    <a:pt x="22" y="24"/>
                  </a:cubicBezTo>
                  <a:cubicBezTo>
                    <a:pt x="15" y="15"/>
                    <a:pt x="7" y="7"/>
                    <a:pt x="0" y="0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8" y="7"/>
                    <a:pt x="26" y="15"/>
                    <a:pt x="33" y="24"/>
                  </a:cubicBezTo>
                  <a:cubicBezTo>
                    <a:pt x="39" y="31"/>
                    <a:pt x="47" y="32"/>
                    <a:pt x="47" y="29"/>
                  </a:cubicBezTo>
                  <a:cubicBezTo>
                    <a:pt x="47" y="27"/>
                    <a:pt x="45" y="25"/>
                    <a:pt x="45" y="24"/>
                  </a:cubicBezTo>
                  <a:cubicBezTo>
                    <a:pt x="36" y="15"/>
                    <a:pt x="28" y="7"/>
                    <a:pt x="19" y="0"/>
                  </a:cubicBezTo>
                  <a:cubicBezTo>
                    <a:pt x="22" y="0"/>
                    <a:pt x="25" y="0"/>
                    <a:pt x="28" y="0"/>
                  </a:cubicBezTo>
                  <a:cubicBezTo>
                    <a:pt x="38" y="7"/>
                    <a:pt x="47" y="15"/>
                    <a:pt x="5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6489701" y="4211638"/>
              <a:ext cx="325438" cy="257175"/>
            </a:xfrm>
            <a:custGeom>
              <a:avLst/>
              <a:gdLst>
                <a:gd name="T0" fmla="*/ 139 w 139"/>
                <a:gd name="T1" fmla="*/ 110 h 110"/>
                <a:gd name="T2" fmla="*/ 127 w 139"/>
                <a:gd name="T3" fmla="*/ 110 h 110"/>
                <a:gd name="T4" fmla="*/ 33 w 139"/>
                <a:gd name="T5" fmla="*/ 17 h 110"/>
                <a:gd name="T6" fmla="*/ 19 w 139"/>
                <a:gd name="T7" fmla="*/ 11 h 110"/>
                <a:gd name="T8" fmla="*/ 19 w 139"/>
                <a:gd name="T9" fmla="*/ 12 h 110"/>
                <a:gd name="T10" fmla="*/ 24 w 139"/>
                <a:gd name="T11" fmla="*/ 17 h 110"/>
                <a:gd name="T12" fmla="*/ 114 w 139"/>
                <a:gd name="T13" fmla="*/ 110 h 110"/>
                <a:gd name="T14" fmla="*/ 100 w 139"/>
                <a:gd name="T15" fmla="*/ 110 h 110"/>
                <a:gd name="T16" fmla="*/ 86 w 139"/>
                <a:gd name="T17" fmla="*/ 92 h 110"/>
                <a:gd name="T18" fmla="*/ 87 w 139"/>
                <a:gd name="T19" fmla="*/ 92 h 110"/>
                <a:gd name="T20" fmla="*/ 14 w 139"/>
                <a:gd name="T21" fmla="*/ 17 h 110"/>
                <a:gd name="T22" fmla="*/ 0 w 139"/>
                <a:gd name="T23" fmla="*/ 1 h 110"/>
                <a:gd name="T24" fmla="*/ 6 w 139"/>
                <a:gd name="T25" fmla="*/ 0 h 110"/>
                <a:gd name="T26" fmla="*/ 41 w 139"/>
                <a:gd name="T27" fmla="*/ 17 h 110"/>
                <a:gd name="T28" fmla="*/ 139 w 139"/>
                <a:gd name="T2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9" h="110">
                  <a:moveTo>
                    <a:pt x="139" y="110"/>
                  </a:moveTo>
                  <a:cubicBezTo>
                    <a:pt x="135" y="110"/>
                    <a:pt x="131" y="110"/>
                    <a:pt x="127" y="110"/>
                  </a:cubicBezTo>
                  <a:cubicBezTo>
                    <a:pt x="99" y="74"/>
                    <a:pt x="67" y="42"/>
                    <a:pt x="33" y="17"/>
                  </a:cubicBezTo>
                  <a:cubicBezTo>
                    <a:pt x="29" y="15"/>
                    <a:pt x="22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4"/>
                    <a:pt x="24" y="17"/>
                  </a:cubicBezTo>
                  <a:cubicBezTo>
                    <a:pt x="56" y="42"/>
                    <a:pt x="87" y="74"/>
                    <a:pt x="114" y="110"/>
                  </a:cubicBezTo>
                  <a:cubicBezTo>
                    <a:pt x="109" y="110"/>
                    <a:pt x="104" y="110"/>
                    <a:pt x="100" y="110"/>
                  </a:cubicBezTo>
                  <a:cubicBezTo>
                    <a:pt x="95" y="104"/>
                    <a:pt x="91" y="98"/>
                    <a:pt x="86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65" y="63"/>
                    <a:pt x="40" y="38"/>
                    <a:pt x="14" y="17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10" y="1"/>
                    <a:pt x="23" y="5"/>
                    <a:pt x="41" y="17"/>
                  </a:cubicBezTo>
                  <a:cubicBezTo>
                    <a:pt x="77" y="42"/>
                    <a:pt x="110" y="74"/>
                    <a:pt x="139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6532563" y="4211638"/>
              <a:ext cx="379413" cy="257175"/>
            </a:xfrm>
            <a:custGeom>
              <a:avLst/>
              <a:gdLst>
                <a:gd name="T0" fmla="*/ 41 w 162"/>
                <a:gd name="T1" fmla="*/ 12 h 110"/>
                <a:gd name="T2" fmla="*/ 29 w 162"/>
                <a:gd name="T3" fmla="*/ 12 h 110"/>
                <a:gd name="T4" fmla="*/ 57 w 162"/>
                <a:gd name="T5" fmla="*/ 31 h 110"/>
                <a:gd name="T6" fmla="*/ 66 w 162"/>
                <a:gd name="T7" fmla="*/ 31 h 110"/>
                <a:gd name="T8" fmla="*/ 85 w 162"/>
                <a:gd name="T9" fmla="*/ 45 h 110"/>
                <a:gd name="T10" fmla="*/ 75 w 162"/>
                <a:gd name="T11" fmla="*/ 45 h 110"/>
                <a:gd name="T12" fmla="*/ 127 w 162"/>
                <a:gd name="T13" fmla="*/ 93 h 110"/>
                <a:gd name="T14" fmla="*/ 145 w 162"/>
                <a:gd name="T15" fmla="*/ 93 h 110"/>
                <a:gd name="T16" fmla="*/ 162 w 162"/>
                <a:gd name="T17" fmla="*/ 110 h 110"/>
                <a:gd name="T18" fmla="*/ 132 w 162"/>
                <a:gd name="T19" fmla="*/ 110 h 110"/>
                <a:gd name="T20" fmla="*/ 21 w 162"/>
                <a:gd name="T21" fmla="*/ 12 h 110"/>
                <a:gd name="T22" fmla="*/ 19 w 162"/>
                <a:gd name="T23" fmla="*/ 12 h 110"/>
                <a:gd name="T24" fmla="*/ 0 w 162"/>
                <a:gd name="T25" fmla="*/ 0 h 110"/>
                <a:gd name="T26" fmla="*/ 20 w 162"/>
                <a:gd name="T27" fmla="*/ 0 h 110"/>
                <a:gd name="T28" fmla="*/ 41 w 162"/>
                <a:gd name="T29" fmla="*/ 1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110">
                  <a:moveTo>
                    <a:pt x="41" y="12"/>
                  </a:moveTo>
                  <a:cubicBezTo>
                    <a:pt x="37" y="12"/>
                    <a:pt x="33" y="12"/>
                    <a:pt x="29" y="12"/>
                  </a:cubicBezTo>
                  <a:cubicBezTo>
                    <a:pt x="38" y="18"/>
                    <a:pt x="48" y="24"/>
                    <a:pt x="57" y="31"/>
                  </a:cubicBezTo>
                  <a:cubicBezTo>
                    <a:pt x="60" y="31"/>
                    <a:pt x="63" y="31"/>
                    <a:pt x="66" y="31"/>
                  </a:cubicBezTo>
                  <a:cubicBezTo>
                    <a:pt x="73" y="35"/>
                    <a:pt x="79" y="40"/>
                    <a:pt x="85" y="45"/>
                  </a:cubicBezTo>
                  <a:cubicBezTo>
                    <a:pt x="82" y="45"/>
                    <a:pt x="79" y="45"/>
                    <a:pt x="75" y="45"/>
                  </a:cubicBezTo>
                  <a:cubicBezTo>
                    <a:pt x="94" y="59"/>
                    <a:pt x="111" y="75"/>
                    <a:pt x="127" y="93"/>
                  </a:cubicBezTo>
                  <a:cubicBezTo>
                    <a:pt x="133" y="93"/>
                    <a:pt x="139" y="93"/>
                    <a:pt x="145" y="93"/>
                  </a:cubicBezTo>
                  <a:cubicBezTo>
                    <a:pt x="151" y="98"/>
                    <a:pt x="156" y="104"/>
                    <a:pt x="162" y="110"/>
                  </a:cubicBezTo>
                  <a:cubicBezTo>
                    <a:pt x="153" y="110"/>
                    <a:pt x="143" y="110"/>
                    <a:pt x="132" y="110"/>
                  </a:cubicBezTo>
                  <a:cubicBezTo>
                    <a:pt x="99" y="71"/>
                    <a:pt x="62" y="38"/>
                    <a:pt x="21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3" y="7"/>
                    <a:pt x="7" y="4"/>
                    <a:pt x="0" y="0"/>
                  </a:cubicBezTo>
                  <a:cubicBezTo>
                    <a:pt x="7" y="0"/>
                    <a:pt x="14" y="0"/>
                    <a:pt x="20" y="0"/>
                  </a:cubicBezTo>
                  <a:cubicBezTo>
                    <a:pt x="27" y="4"/>
                    <a:pt x="34" y="7"/>
                    <a:pt x="4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6586538" y="4211638"/>
              <a:ext cx="412750" cy="257175"/>
            </a:xfrm>
            <a:custGeom>
              <a:avLst/>
              <a:gdLst>
                <a:gd name="T0" fmla="*/ 155 w 176"/>
                <a:gd name="T1" fmla="*/ 84 h 110"/>
                <a:gd name="T2" fmla="*/ 176 w 176"/>
                <a:gd name="T3" fmla="*/ 110 h 110"/>
                <a:gd name="T4" fmla="*/ 170 w 176"/>
                <a:gd name="T5" fmla="*/ 110 h 110"/>
                <a:gd name="T6" fmla="*/ 159 w 176"/>
                <a:gd name="T7" fmla="*/ 104 h 110"/>
                <a:gd name="T8" fmla="*/ 160 w 176"/>
                <a:gd name="T9" fmla="*/ 110 h 110"/>
                <a:gd name="T10" fmla="*/ 153 w 176"/>
                <a:gd name="T11" fmla="*/ 110 h 110"/>
                <a:gd name="T12" fmla="*/ 118 w 176"/>
                <a:gd name="T13" fmla="*/ 84 h 110"/>
                <a:gd name="T14" fmla="*/ 0 w 176"/>
                <a:gd name="T15" fmla="*/ 0 h 110"/>
                <a:gd name="T16" fmla="*/ 6 w 176"/>
                <a:gd name="T17" fmla="*/ 0 h 110"/>
                <a:gd name="T18" fmla="*/ 126 w 176"/>
                <a:gd name="T19" fmla="*/ 84 h 110"/>
                <a:gd name="T20" fmla="*/ 140 w 176"/>
                <a:gd name="T21" fmla="*/ 93 h 110"/>
                <a:gd name="T22" fmla="*/ 134 w 176"/>
                <a:gd name="T23" fmla="*/ 84 h 110"/>
                <a:gd name="T24" fmla="*/ 11 w 176"/>
                <a:gd name="T25" fmla="*/ 0 h 110"/>
                <a:gd name="T26" fmla="*/ 16 w 176"/>
                <a:gd name="T27" fmla="*/ 0 h 110"/>
                <a:gd name="T28" fmla="*/ 142 w 176"/>
                <a:gd name="T29" fmla="*/ 84 h 110"/>
                <a:gd name="T30" fmla="*/ 156 w 176"/>
                <a:gd name="T31" fmla="*/ 93 h 110"/>
                <a:gd name="T32" fmla="*/ 149 w 176"/>
                <a:gd name="T33" fmla="*/ 84 h 110"/>
                <a:gd name="T34" fmla="*/ 20 w 176"/>
                <a:gd name="T35" fmla="*/ 0 h 110"/>
                <a:gd name="T36" fmla="*/ 24 w 176"/>
                <a:gd name="T37" fmla="*/ 0 h 110"/>
                <a:gd name="T38" fmla="*/ 155 w 176"/>
                <a:gd name="T39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" h="110">
                  <a:moveTo>
                    <a:pt x="155" y="84"/>
                  </a:moveTo>
                  <a:cubicBezTo>
                    <a:pt x="165" y="93"/>
                    <a:pt x="176" y="104"/>
                    <a:pt x="176" y="110"/>
                  </a:cubicBezTo>
                  <a:cubicBezTo>
                    <a:pt x="174" y="110"/>
                    <a:pt x="172" y="110"/>
                    <a:pt x="170" y="110"/>
                  </a:cubicBezTo>
                  <a:cubicBezTo>
                    <a:pt x="166" y="108"/>
                    <a:pt x="164" y="107"/>
                    <a:pt x="159" y="104"/>
                  </a:cubicBezTo>
                  <a:cubicBezTo>
                    <a:pt x="161" y="107"/>
                    <a:pt x="161" y="108"/>
                    <a:pt x="160" y="110"/>
                  </a:cubicBezTo>
                  <a:cubicBezTo>
                    <a:pt x="158" y="110"/>
                    <a:pt x="155" y="110"/>
                    <a:pt x="153" y="110"/>
                  </a:cubicBezTo>
                  <a:cubicBezTo>
                    <a:pt x="142" y="106"/>
                    <a:pt x="127" y="94"/>
                    <a:pt x="118" y="84"/>
                  </a:cubicBezTo>
                  <a:cubicBezTo>
                    <a:pt x="82" y="51"/>
                    <a:pt x="42" y="22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49" y="22"/>
                    <a:pt x="90" y="51"/>
                    <a:pt x="126" y="84"/>
                  </a:cubicBezTo>
                  <a:cubicBezTo>
                    <a:pt x="130" y="88"/>
                    <a:pt x="137" y="93"/>
                    <a:pt x="140" y="93"/>
                  </a:cubicBezTo>
                  <a:cubicBezTo>
                    <a:pt x="140" y="92"/>
                    <a:pt x="141" y="90"/>
                    <a:pt x="134" y="84"/>
                  </a:cubicBezTo>
                  <a:cubicBezTo>
                    <a:pt x="97" y="51"/>
                    <a:pt x="55" y="22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61" y="22"/>
                    <a:pt x="104" y="51"/>
                    <a:pt x="142" y="84"/>
                  </a:cubicBezTo>
                  <a:cubicBezTo>
                    <a:pt x="147" y="89"/>
                    <a:pt x="153" y="93"/>
                    <a:pt x="156" y="93"/>
                  </a:cubicBezTo>
                  <a:cubicBezTo>
                    <a:pt x="155" y="92"/>
                    <a:pt x="155" y="90"/>
                    <a:pt x="149" y="84"/>
                  </a:cubicBezTo>
                  <a:cubicBezTo>
                    <a:pt x="110" y="51"/>
                    <a:pt x="67" y="22"/>
                    <a:pt x="20" y="0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71" y="22"/>
                    <a:pt x="115" y="51"/>
                    <a:pt x="155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5191126" y="4203700"/>
              <a:ext cx="395288" cy="255588"/>
            </a:xfrm>
            <a:custGeom>
              <a:avLst/>
              <a:gdLst>
                <a:gd name="T0" fmla="*/ 124 w 169"/>
                <a:gd name="T1" fmla="*/ 24 h 109"/>
                <a:gd name="T2" fmla="*/ 88 w 169"/>
                <a:gd name="T3" fmla="*/ 43 h 109"/>
                <a:gd name="T4" fmla="*/ 7 w 169"/>
                <a:gd name="T5" fmla="*/ 109 h 109"/>
                <a:gd name="T6" fmla="*/ 0 w 169"/>
                <a:gd name="T7" fmla="*/ 109 h 109"/>
                <a:gd name="T8" fmla="*/ 82 w 169"/>
                <a:gd name="T9" fmla="*/ 43 h 109"/>
                <a:gd name="T10" fmla="*/ 109 w 169"/>
                <a:gd name="T11" fmla="*/ 24 h 109"/>
                <a:gd name="T12" fmla="*/ 157 w 169"/>
                <a:gd name="T13" fmla="*/ 0 h 109"/>
                <a:gd name="T14" fmla="*/ 160 w 169"/>
                <a:gd name="T15" fmla="*/ 0 h 109"/>
                <a:gd name="T16" fmla="*/ 114 w 169"/>
                <a:gd name="T17" fmla="*/ 24 h 109"/>
                <a:gd name="T18" fmla="*/ 105 w 169"/>
                <a:gd name="T19" fmla="*/ 30 h 109"/>
                <a:gd name="T20" fmla="*/ 106 w 169"/>
                <a:gd name="T21" fmla="*/ 30 h 109"/>
                <a:gd name="T22" fmla="*/ 119 w 169"/>
                <a:gd name="T23" fmla="*/ 24 h 109"/>
                <a:gd name="T24" fmla="*/ 164 w 169"/>
                <a:gd name="T25" fmla="*/ 0 h 109"/>
                <a:gd name="T26" fmla="*/ 169 w 169"/>
                <a:gd name="T27" fmla="*/ 0 h 109"/>
                <a:gd name="T28" fmla="*/ 124 w 169"/>
                <a:gd name="T29" fmla="*/ 2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109">
                  <a:moveTo>
                    <a:pt x="124" y="24"/>
                  </a:moveTo>
                  <a:cubicBezTo>
                    <a:pt x="100" y="38"/>
                    <a:pt x="93" y="41"/>
                    <a:pt x="88" y="43"/>
                  </a:cubicBezTo>
                  <a:cubicBezTo>
                    <a:pt x="59" y="62"/>
                    <a:pt x="32" y="84"/>
                    <a:pt x="7" y="109"/>
                  </a:cubicBezTo>
                  <a:cubicBezTo>
                    <a:pt x="4" y="109"/>
                    <a:pt x="2" y="109"/>
                    <a:pt x="0" y="109"/>
                  </a:cubicBezTo>
                  <a:cubicBezTo>
                    <a:pt x="26" y="84"/>
                    <a:pt x="53" y="62"/>
                    <a:pt x="82" y="43"/>
                  </a:cubicBezTo>
                  <a:cubicBezTo>
                    <a:pt x="85" y="39"/>
                    <a:pt x="95" y="32"/>
                    <a:pt x="109" y="24"/>
                  </a:cubicBezTo>
                  <a:cubicBezTo>
                    <a:pt x="125" y="15"/>
                    <a:pt x="141" y="7"/>
                    <a:pt x="157" y="0"/>
                  </a:cubicBezTo>
                  <a:cubicBezTo>
                    <a:pt x="158" y="0"/>
                    <a:pt x="159" y="0"/>
                    <a:pt x="160" y="0"/>
                  </a:cubicBezTo>
                  <a:cubicBezTo>
                    <a:pt x="144" y="7"/>
                    <a:pt x="129" y="15"/>
                    <a:pt x="114" y="24"/>
                  </a:cubicBezTo>
                  <a:cubicBezTo>
                    <a:pt x="108" y="27"/>
                    <a:pt x="106" y="28"/>
                    <a:pt x="105" y="30"/>
                  </a:cubicBezTo>
                  <a:cubicBezTo>
                    <a:pt x="105" y="30"/>
                    <a:pt x="106" y="30"/>
                    <a:pt x="106" y="30"/>
                  </a:cubicBezTo>
                  <a:cubicBezTo>
                    <a:pt x="107" y="30"/>
                    <a:pt x="110" y="29"/>
                    <a:pt x="119" y="24"/>
                  </a:cubicBezTo>
                  <a:cubicBezTo>
                    <a:pt x="133" y="15"/>
                    <a:pt x="149" y="7"/>
                    <a:pt x="164" y="0"/>
                  </a:cubicBezTo>
                  <a:cubicBezTo>
                    <a:pt x="166" y="0"/>
                    <a:pt x="167" y="0"/>
                    <a:pt x="169" y="0"/>
                  </a:cubicBezTo>
                  <a:cubicBezTo>
                    <a:pt x="153" y="7"/>
                    <a:pt x="138" y="15"/>
                    <a:pt x="12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5237163" y="4203700"/>
              <a:ext cx="392113" cy="255588"/>
            </a:xfrm>
            <a:custGeom>
              <a:avLst/>
              <a:gdLst>
                <a:gd name="T0" fmla="*/ 146 w 167"/>
                <a:gd name="T1" fmla="*/ 11 h 109"/>
                <a:gd name="T2" fmla="*/ 136 w 167"/>
                <a:gd name="T3" fmla="*/ 11 h 109"/>
                <a:gd name="T4" fmla="*/ 104 w 167"/>
                <a:gd name="T5" fmla="*/ 30 h 109"/>
                <a:gd name="T6" fmla="*/ 112 w 167"/>
                <a:gd name="T7" fmla="*/ 30 h 109"/>
                <a:gd name="T8" fmla="*/ 92 w 167"/>
                <a:gd name="T9" fmla="*/ 44 h 109"/>
                <a:gd name="T10" fmla="*/ 84 w 167"/>
                <a:gd name="T11" fmla="*/ 44 h 109"/>
                <a:gd name="T12" fmla="*/ 27 w 167"/>
                <a:gd name="T13" fmla="*/ 91 h 109"/>
                <a:gd name="T14" fmla="*/ 43 w 167"/>
                <a:gd name="T15" fmla="*/ 91 h 109"/>
                <a:gd name="T16" fmla="*/ 26 w 167"/>
                <a:gd name="T17" fmla="*/ 109 h 109"/>
                <a:gd name="T18" fmla="*/ 0 w 167"/>
                <a:gd name="T19" fmla="*/ 109 h 109"/>
                <a:gd name="T20" fmla="*/ 130 w 167"/>
                <a:gd name="T21" fmla="*/ 11 h 109"/>
                <a:gd name="T22" fmla="*/ 129 w 167"/>
                <a:gd name="T23" fmla="*/ 11 h 109"/>
                <a:gd name="T24" fmla="*/ 151 w 167"/>
                <a:gd name="T25" fmla="*/ 0 h 109"/>
                <a:gd name="T26" fmla="*/ 167 w 167"/>
                <a:gd name="T27" fmla="*/ 0 h 109"/>
                <a:gd name="T28" fmla="*/ 146 w 167"/>
                <a:gd name="T29" fmla="*/ 1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109">
                  <a:moveTo>
                    <a:pt x="146" y="11"/>
                  </a:moveTo>
                  <a:cubicBezTo>
                    <a:pt x="143" y="11"/>
                    <a:pt x="139" y="11"/>
                    <a:pt x="136" y="11"/>
                  </a:cubicBezTo>
                  <a:cubicBezTo>
                    <a:pt x="125" y="17"/>
                    <a:pt x="114" y="24"/>
                    <a:pt x="104" y="30"/>
                  </a:cubicBezTo>
                  <a:cubicBezTo>
                    <a:pt x="106" y="30"/>
                    <a:pt x="109" y="30"/>
                    <a:pt x="112" y="30"/>
                  </a:cubicBezTo>
                  <a:cubicBezTo>
                    <a:pt x="105" y="35"/>
                    <a:pt x="98" y="39"/>
                    <a:pt x="92" y="44"/>
                  </a:cubicBezTo>
                  <a:cubicBezTo>
                    <a:pt x="89" y="44"/>
                    <a:pt x="86" y="44"/>
                    <a:pt x="84" y="44"/>
                  </a:cubicBezTo>
                  <a:cubicBezTo>
                    <a:pt x="64" y="58"/>
                    <a:pt x="45" y="74"/>
                    <a:pt x="27" y="91"/>
                  </a:cubicBezTo>
                  <a:cubicBezTo>
                    <a:pt x="32" y="91"/>
                    <a:pt x="37" y="91"/>
                    <a:pt x="43" y="91"/>
                  </a:cubicBezTo>
                  <a:cubicBezTo>
                    <a:pt x="37" y="97"/>
                    <a:pt x="31" y="103"/>
                    <a:pt x="26" y="109"/>
                  </a:cubicBezTo>
                  <a:cubicBezTo>
                    <a:pt x="17" y="109"/>
                    <a:pt x="8" y="109"/>
                    <a:pt x="0" y="109"/>
                  </a:cubicBezTo>
                  <a:cubicBezTo>
                    <a:pt x="39" y="70"/>
                    <a:pt x="83" y="37"/>
                    <a:pt x="130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6" y="7"/>
                    <a:pt x="143" y="4"/>
                    <a:pt x="151" y="0"/>
                  </a:cubicBezTo>
                  <a:cubicBezTo>
                    <a:pt x="156" y="0"/>
                    <a:pt x="161" y="0"/>
                    <a:pt x="167" y="0"/>
                  </a:cubicBezTo>
                  <a:cubicBezTo>
                    <a:pt x="160" y="4"/>
                    <a:pt x="153" y="7"/>
                    <a:pt x="14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"/>
            <p:cNvSpPr>
              <a:spLocks noEditPoints="1"/>
            </p:cNvSpPr>
            <p:nvPr/>
          </p:nvSpPr>
          <p:spPr bwMode="auto">
            <a:xfrm>
              <a:off x="5313363" y="4203700"/>
              <a:ext cx="350838" cy="255588"/>
            </a:xfrm>
            <a:custGeom>
              <a:avLst/>
              <a:gdLst>
                <a:gd name="T0" fmla="*/ 105 w 150"/>
                <a:gd name="T1" fmla="*/ 30 h 109"/>
                <a:gd name="T2" fmla="*/ 97 w 150"/>
                <a:gd name="T3" fmla="*/ 30 h 109"/>
                <a:gd name="T4" fmla="*/ 116 w 150"/>
                <a:gd name="T5" fmla="*/ 17 h 109"/>
                <a:gd name="T6" fmla="*/ 130 w 150"/>
                <a:gd name="T7" fmla="*/ 12 h 109"/>
                <a:gd name="T8" fmla="*/ 124 w 150"/>
                <a:gd name="T9" fmla="*/ 17 h 109"/>
                <a:gd name="T10" fmla="*/ 105 w 150"/>
                <a:gd name="T11" fmla="*/ 30 h 109"/>
                <a:gd name="T12" fmla="*/ 35 w 150"/>
                <a:gd name="T13" fmla="*/ 109 h 109"/>
                <a:gd name="T14" fmla="*/ 132 w 150"/>
                <a:gd name="T15" fmla="*/ 17 h 109"/>
                <a:gd name="T16" fmla="*/ 150 w 150"/>
                <a:gd name="T17" fmla="*/ 1 h 109"/>
                <a:gd name="T18" fmla="*/ 148 w 150"/>
                <a:gd name="T19" fmla="*/ 0 h 109"/>
                <a:gd name="T20" fmla="*/ 109 w 150"/>
                <a:gd name="T21" fmla="*/ 17 h 109"/>
                <a:gd name="T22" fmla="*/ 89 w 150"/>
                <a:gd name="T23" fmla="*/ 30 h 109"/>
                <a:gd name="T24" fmla="*/ 87 w 150"/>
                <a:gd name="T25" fmla="*/ 30 h 109"/>
                <a:gd name="T26" fmla="*/ 68 w 150"/>
                <a:gd name="T27" fmla="*/ 44 h 109"/>
                <a:gd name="T28" fmla="*/ 70 w 150"/>
                <a:gd name="T29" fmla="*/ 44 h 109"/>
                <a:gd name="T30" fmla="*/ 0 w 150"/>
                <a:gd name="T31" fmla="*/ 109 h 109"/>
                <a:gd name="T32" fmla="*/ 11 w 150"/>
                <a:gd name="T33" fmla="*/ 109 h 109"/>
                <a:gd name="T34" fmla="*/ 79 w 150"/>
                <a:gd name="T35" fmla="*/ 44 h 109"/>
                <a:gd name="T36" fmla="*/ 88 w 150"/>
                <a:gd name="T37" fmla="*/ 44 h 109"/>
                <a:gd name="T38" fmla="*/ 22 w 150"/>
                <a:gd name="T39" fmla="*/ 109 h 109"/>
                <a:gd name="T40" fmla="*/ 35 w 150"/>
                <a:gd name="T4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109">
                  <a:moveTo>
                    <a:pt x="105" y="30"/>
                  </a:moveTo>
                  <a:cubicBezTo>
                    <a:pt x="102" y="30"/>
                    <a:pt x="100" y="30"/>
                    <a:pt x="97" y="30"/>
                  </a:cubicBezTo>
                  <a:cubicBezTo>
                    <a:pt x="103" y="26"/>
                    <a:pt x="109" y="21"/>
                    <a:pt x="116" y="17"/>
                  </a:cubicBezTo>
                  <a:cubicBezTo>
                    <a:pt x="124" y="12"/>
                    <a:pt x="130" y="10"/>
                    <a:pt x="130" y="12"/>
                  </a:cubicBezTo>
                  <a:cubicBezTo>
                    <a:pt x="130" y="12"/>
                    <a:pt x="129" y="14"/>
                    <a:pt x="124" y="17"/>
                  </a:cubicBezTo>
                  <a:cubicBezTo>
                    <a:pt x="117" y="21"/>
                    <a:pt x="111" y="26"/>
                    <a:pt x="105" y="30"/>
                  </a:cubicBezTo>
                  <a:close/>
                  <a:moveTo>
                    <a:pt x="35" y="109"/>
                  </a:moveTo>
                  <a:cubicBezTo>
                    <a:pt x="64" y="73"/>
                    <a:pt x="96" y="42"/>
                    <a:pt x="132" y="17"/>
                  </a:cubicBezTo>
                  <a:cubicBezTo>
                    <a:pt x="149" y="5"/>
                    <a:pt x="150" y="2"/>
                    <a:pt x="150" y="1"/>
                  </a:cubicBezTo>
                  <a:cubicBezTo>
                    <a:pt x="149" y="0"/>
                    <a:pt x="149" y="0"/>
                    <a:pt x="148" y="0"/>
                  </a:cubicBezTo>
                  <a:cubicBezTo>
                    <a:pt x="141" y="1"/>
                    <a:pt x="125" y="7"/>
                    <a:pt x="109" y="17"/>
                  </a:cubicBezTo>
                  <a:cubicBezTo>
                    <a:pt x="102" y="21"/>
                    <a:pt x="95" y="26"/>
                    <a:pt x="89" y="30"/>
                  </a:cubicBezTo>
                  <a:cubicBezTo>
                    <a:pt x="88" y="30"/>
                    <a:pt x="88" y="30"/>
                    <a:pt x="87" y="30"/>
                  </a:cubicBezTo>
                  <a:cubicBezTo>
                    <a:pt x="81" y="35"/>
                    <a:pt x="74" y="39"/>
                    <a:pt x="68" y="44"/>
                  </a:cubicBezTo>
                  <a:cubicBezTo>
                    <a:pt x="69" y="44"/>
                    <a:pt x="69" y="44"/>
                    <a:pt x="70" y="44"/>
                  </a:cubicBezTo>
                  <a:cubicBezTo>
                    <a:pt x="45" y="63"/>
                    <a:pt x="22" y="85"/>
                    <a:pt x="0" y="109"/>
                  </a:cubicBezTo>
                  <a:cubicBezTo>
                    <a:pt x="4" y="109"/>
                    <a:pt x="7" y="109"/>
                    <a:pt x="11" y="109"/>
                  </a:cubicBezTo>
                  <a:cubicBezTo>
                    <a:pt x="32" y="85"/>
                    <a:pt x="55" y="63"/>
                    <a:pt x="79" y="44"/>
                  </a:cubicBezTo>
                  <a:cubicBezTo>
                    <a:pt x="82" y="44"/>
                    <a:pt x="85" y="44"/>
                    <a:pt x="88" y="44"/>
                  </a:cubicBezTo>
                  <a:cubicBezTo>
                    <a:pt x="65" y="63"/>
                    <a:pt x="43" y="85"/>
                    <a:pt x="22" y="109"/>
                  </a:cubicBezTo>
                  <a:cubicBezTo>
                    <a:pt x="26" y="109"/>
                    <a:pt x="30" y="109"/>
                    <a:pt x="35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2"/>
            <p:cNvSpPr>
              <a:spLocks noEditPoints="1"/>
            </p:cNvSpPr>
            <p:nvPr/>
          </p:nvSpPr>
          <p:spPr bwMode="auto">
            <a:xfrm>
              <a:off x="5416551" y="4203700"/>
              <a:ext cx="322263" cy="255588"/>
            </a:xfrm>
            <a:custGeom>
              <a:avLst/>
              <a:gdLst>
                <a:gd name="T0" fmla="*/ 104 w 138"/>
                <a:gd name="T1" fmla="*/ 24 h 109"/>
                <a:gd name="T2" fmla="*/ 92 w 138"/>
                <a:gd name="T3" fmla="*/ 30 h 109"/>
                <a:gd name="T4" fmla="*/ 87 w 138"/>
                <a:gd name="T5" fmla="*/ 30 h 109"/>
                <a:gd name="T6" fmla="*/ 111 w 138"/>
                <a:gd name="T7" fmla="*/ 11 h 109"/>
                <a:gd name="T8" fmla="*/ 116 w 138"/>
                <a:gd name="T9" fmla="*/ 11 h 109"/>
                <a:gd name="T10" fmla="*/ 114 w 138"/>
                <a:gd name="T11" fmla="*/ 16 h 109"/>
                <a:gd name="T12" fmla="*/ 112 w 138"/>
                <a:gd name="T13" fmla="*/ 17 h 109"/>
                <a:gd name="T14" fmla="*/ 104 w 138"/>
                <a:gd name="T15" fmla="*/ 24 h 109"/>
                <a:gd name="T16" fmla="*/ 114 w 138"/>
                <a:gd name="T17" fmla="*/ 24 h 109"/>
                <a:gd name="T18" fmla="*/ 122 w 138"/>
                <a:gd name="T19" fmla="*/ 17 h 109"/>
                <a:gd name="T20" fmla="*/ 133 w 138"/>
                <a:gd name="T21" fmla="*/ 0 h 109"/>
                <a:gd name="T22" fmla="*/ 120 w 138"/>
                <a:gd name="T23" fmla="*/ 0 h 109"/>
                <a:gd name="T24" fmla="*/ 77 w 138"/>
                <a:gd name="T25" fmla="*/ 30 h 109"/>
                <a:gd name="T26" fmla="*/ 75 w 138"/>
                <a:gd name="T27" fmla="*/ 30 h 109"/>
                <a:gd name="T28" fmla="*/ 59 w 138"/>
                <a:gd name="T29" fmla="*/ 44 h 109"/>
                <a:gd name="T30" fmla="*/ 61 w 138"/>
                <a:gd name="T31" fmla="*/ 44 h 109"/>
                <a:gd name="T32" fmla="*/ 0 w 138"/>
                <a:gd name="T33" fmla="*/ 109 h 109"/>
                <a:gd name="T34" fmla="*/ 13 w 138"/>
                <a:gd name="T35" fmla="*/ 109 h 109"/>
                <a:gd name="T36" fmla="*/ 71 w 138"/>
                <a:gd name="T37" fmla="*/ 44 h 109"/>
                <a:gd name="T38" fmla="*/ 77 w 138"/>
                <a:gd name="T39" fmla="*/ 44 h 109"/>
                <a:gd name="T40" fmla="*/ 75 w 138"/>
                <a:gd name="T41" fmla="*/ 51 h 109"/>
                <a:gd name="T42" fmla="*/ 27 w 138"/>
                <a:gd name="T43" fmla="*/ 109 h 109"/>
                <a:gd name="T44" fmla="*/ 41 w 138"/>
                <a:gd name="T45" fmla="*/ 109 h 109"/>
                <a:gd name="T46" fmla="*/ 86 w 138"/>
                <a:gd name="T47" fmla="*/ 51 h 109"/>
                <a:gd name="T48" fmla="*/ 96 w 138"/>
                <a:gd name="T49" fmla="*/ 37 h 109"/>
                <a:gd name="T50" fmla="*/ 114 w 138"/>
                <a:gd name="T51" fmla="*/ 2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09">
                  <a:moveTo>
                    <a:pt x="104" y="24"/>
                  </a:moveTo>
                  <a:cubicBezTo>
                    <a:pt x="101" y="27"/>
                    <a:pt x="95" y="30"/>
                    <a:pt x="92" y="30"/>
                  </a:cubicBezTo>
                  <a:cubicBezTo>
                    <a:pt x="90" y="30"/>
                    <a:pt x="89" y="30"/>
                    <a:pt x="87" y="30"/>
                  </a:cubicBezTo>
                  <a:cubicBezTo>
                    <a:pt x="95" y="23"/>
                    <a:pt x="103" y="17"/>
                    <a:pt x="111" y="11"/>
                  </a:cubicBezTo>
                  <a:cubicBezTo>
                    <a:pt x="113" y="11"/>
                    <a:pt x="114" y="11"/>
                    <a:pt x="116" y="11"/>
                  </a:cubicBezTo>
                  <a:cubicBezTo>
                    <a:pt x="119" y="12"/>
                    <a:pt x="115" y="15"/>
                    <a:pt x="114" y="16"/>
                  </a:cubicBezTo>
                  <a:cubicBezTo>
                    <a:pt x="113" y="16"/>
                    <a:pt x="113" y="17"/>
                    <a:pt x="112" y="17"/>
                  </a:cubicBezTo>
                  <a:cubicBezTo>
                    <a:pt x="110" y="19"/>
                    <a:pt x="107" y="21"/>
                    <a:pt x="104" y="24"/>
                  </a:cubicBezTo>
                  <a:close/>
                  <a:moveTo>
                    <a:pt x="114" y="24"/>
                  </a:moveTo>
                  <a:cubicBezTo>
                    <a:pt x="117" y="21"/>
                    <a:pt x="119" y="19"/>
                    <a:pt x="122" y="17"/>
                  </a:cubicBezTo>
                  <a:cubicBezTo>
                    <a:pt x="133" y="7"/>
                    <a:pt x="138" y="1"/>
                    <a:pt x="133" y="0"/>
                  </a:cubicBezTo>
                  <a:cubicBezTo>
                    <a:pt x="128" y="0"/>
                    <a:pt x="124" y="0"/>
                    <a:pt x="120" y="0"/>
                  </a:cubicBezTo>
                  <a:cubicBezTo>
                    <a:pt x="106" y="9"/>
                    <a:pt x="91" y="19"/>
                    <a:pt x="77" y="30"/>
                  </a:cubicBezTo>
                  <a:cubicBezTo>
                    <a:pt x="77" y="30"/>
                    <a:pt x="76" y="30"/>
                    <a:pt x="75" y="30"/>
                  </a:cubicBezTo>
                  <a:cubicBezTo>
                    <a:pt x="69" y="35"/>
                    <a:pt x="64" y="39"/>
                    <a:pt x="59" y="44"/>
                  </a:cubicBezTo>
                  <a:cubicBezTo>
                    <a:pt x="59" y="44"/>
                    <a:pt x="60" y="44"/>
                    <a:pt x="61" y="44"/>
                  </a:cubicBezTo>
                  <a:cubicBezTo>
                    <a:pt x="39" y="63"/>
                    <a:pt x="19" y="85"/>
                    <a:pt x="0" y="109"/>
                  </a:cubicBezTo>
                  <a:cubicBezTo>
                    <a:pt x="4" y="109"/>
                    <a:pt x="9" y="109"/>
                    <a:pt x="13" y="109"/>
                  </a:cubicBezTo>
                  <a:cubicBezTo>
                    <a:pt x="31" y="85"/>
                    <a:pt x="51" y="63"/>
                    <a:pt x="71" y="44"/>
                  </a:cubicBezTo>
                  <a:cubicBezTo>
                    <a:pt x="73" y="44"/>
                    <a:pt x="75" y="44"/>
                    <a:pt x="77" y="44"/>
                  </a:cubicBezTo>
                  <a:cubicBezTo>
                    <a:pt x="80" y="44"/>
                    <a:pt x="77" y="49"/>
                    <a:pt x="75" y="51"/>
                  </a:cubicBezTo>
                  <a:cubicBezTo>
                    <a:pt x="58" y="68"/>
                    <a:pt x="42" y="88"/>
                    <a:pt x="27" y="109"/>
                  </a:cubicBezTo>
                  <a:cubicBezTo>
                    <a:pt x="31" y="109"/>
                    <a:pt x="36" y="109"/>
                    <a:pt x="41" y="109"/>
                  </a:cubicBezTo>
                  <a:cubicBezTo>
                    <a:pt x="55" y="88"/>
                    <a:pt x="70" y="68"/>
                    <a:pt x="86" y="51"/>
                  </a:cubicBezTo>
                  <a:cubicBezTo>
                    <a:pt x="90" y="47"/>
                    <a:pt x="92" y="41"/>
                    <a:pt x="96" y="37"/>
                  </a:cubicBezTo>
                  <a:cubicBezTo>
                    <a:pt x="101" y="32"/>
                    <a:pt x="109" y="29"/>
                    <a:pt x="11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5614988" y="4211638"/>
              <a:ext cx="276225" cy="266700"/>
            </a:xfrm>
            <a:custGeom>
              <a:avLst/>
              <a:gdLst>
                <a:gd name="T0" fmla="*/ 116 w 118"/>
                <a:gd name="T1" fmla="*/ 26 h 114"/>
                <a:gd name="T2" fmla="*/ 100 w 118"/>
                <a:gd name="T3" fmla="*/ 31 h 114"/>
                <a:gd name="T4" fmla="*/ 65 w 118"/>
                <a:gd name="T5" fmla="*/ 46 h 114"/>
                <a:gd name="T6" fmla="*/ 82 w 118"/>
                <a:gd name="T7" fmla="*/ 46 h 114"/>
                <a:gd name="T8" fmla="*/ 93 w 118"/>
                <a:gd name="T9" fmla="*/ 46 h 114"/>
                <a:gd name="T10" fmla="*/ 81 w 118"/>
                <a:gd name="T11" fmla="*/ 47 h 114"/>
                <a:gd name="T12" fmla="*/ 64 w 118"/>
                <a:gd name="T13" fmla="*/ 47 h 114"/>
                <a:gd name="T14" fmla="*/ 82 w 118"/>
                <a:gd name="T15" fmla="*/ 63 h 114"/>
                <a:gd name="T16" fmla="*/ 93 w 118"/>
                <a:gd name="T17" fmla="*/ 75 h 114"/>
                <a:gd name="T18" fmla="*/ 84 w 118"/>
                <a:gd name="T19" fmla="*/ 77 h 114"/>
                <a:gd name="T20" fmla="*/ 83 w 118"/>
                <a:gd name="T21" fmla="*/ 76 h 114"/>
                <a:gd name="T22" fmla="*/ 80 w 118"/>
                <a:gd name="T23" fmla="*/ 65 h 114"/>
                <a:gd name="T24" fmla="*/ 63 w 118"/>
                <a:gd name="T25" fmla="*/ 48 h 114"/>
                <a:gd name="T26" fmla="*/ 62 w 118"/>
                <a:gd name="T27" fmla="*/ 65 h 114"/>
                <a:gd name="T28" fmla="*/ 58 w 118"/>
                <a:gd name="T29" fmla="*/ 76 h 114"/>
                <a:gd name="T30" fmla="*/ 60 w 118"/>
                <a:gd name="T31" fmla="*/ 66 h 114"/>
                <a:gd name="T32" fmla="*/ 62 w 118"/>
                <a:gd name="T33" fmla="*/ 49 h 114"/>
                <a:gd name="T34" fmla="*/ 42 w 118"/>
                <a:gd name="T35" fmla="*/ 83 h 114"/>
                <a:gd name="T36" fmla="*/ 26 w 118"/>
                <a:gd name="T37" fmla="*/ 104 h 114"/>
                <a:gd name="T38" fmla="*/ 40 w 118"/>
                <a:gd name="T39" fmla="*/ 83 h 114"/>
                <a:gd name="T40" fmla="*/ 60 w 118"/>
                <a:gd name="T41" fmla="*/ 49 h 114"/>
                <a:gd name="T42" fmla="*/ 41 w 118"/>
                <a:gd name="T43" fmla="*/ 65 h 114"/>
                <a:gd name="T44" fmla="*/ 28 w 118"/>
                <a:gd name="T45" fmla="*/ 75 h 114"/>
                <a:gd name="T46" fmla="*/ 39 w 118"/>
                <a:gd name="T47" fmla="*/ 65 h 114"/>
                <a:gd name="T48" fmla="*/ 60 w 118"/>
                <a:gd name="T49" fmla="*/ 48 h 114"/>
                <a:gd name="T50" fmla="*/ 23 w 118"/>
                <a:gd name="T51" fmla="*/ 65 h 114"/>
                <a:gd name="T52" fmla="*/ 0 w 118"/>
                <a:gd name="T53" fmla="*/ 75 h 114"/>
                <a:gd name="T54" fmla="*/ 9 w 118"/>
                <a:gd name="T55" fmla="*/ 65 h 114"/>
                <a:gd name="T56" fmla="*/ 23 w 118"/>
                <a:gd name="T57" fmla="*/ 63 h 114"/>
                <a:gd name="T58" fmla="*/ 60 w 118"/>
                <a:gd name="T59" fmla="*/ 47 h 114"/>
                <a:gd name="T60" fmla="*/ 44 w 118"/>
                <a:gd name="T61" fmla="*/ 47 h 114"/>
                <a:gd name="T62" fmla="*/ 33 w 118"/>
                <a:gd name="T63" fmla="*/ 50 h 114"/>
                <a:gd name="T64" fmla="*/ 42 w 118"/>
                <a:gd name="T65" fmla="*/ 44 h 114"/>
                <a:gd name="T66" fmla="*/ 44 w 118"/>
                <a:gd name="T67" fmla="*/ 46 h 114"/>
                <a:gd name="T68" fmla="*/ 60 w 118"/>
                <a:gd name="T69" fmla="*/ 46 h 114"/>
                <a:gd name="T70" fmla="*/ 49 w 118"/>
                <a:gd name="T71" fmla="*/ 31 h 114"/>
                <a:gd name="T72" fmla="*/ 43 w 118"/>
                <a:gd name="T73" fmla="*/ 24 h 114"/>
                <a:gd name="T74" fmla="*/ 54 w 118"/>
                <a:gd name="T75" fmla="*/ 20 h 114"/>
                <a:gd name="T76" fmla="*/ 51 w 118"/>
                <a:gd name="T77" fmla="*/ 29 h 114"/>
                <a:gd name="T78" fmla="*/ 62 w 118"/>
                <a:gd name="T79" fmla="*/ 45 h 114"/>
                <a:gd name="T80" fmla="*/ 65 w 118"/>
                <a:gd name="T81" fmla="*/ 30 h 114"/>
                <a:gd name="T82" fmla="*/ 71 w 118"/>
                <a:gd name="T83" fmla="*/ 20 h 114"/>
                <a:gd name="T84" fmla="*/ 72 w 118"/>
                <a:gd name="T85" fmla="*/ 20 h 114"/>
                <a:gd name="T86" fmla="*/ 67 w 118"/>
                <a:gd name="T87" fmla="*/ 28 h 114"/>
                <a:gd name="T88" fmla="*/ 63 w 118"/>
                <a:gd name="T89" fmla="*/ 44 h 114"/>
                <a:gd name="T90" fmla="*/ 85 w 118"/>
                <a:gd name="T91" fmla="*/ 15 h 114"/>
                <a:gd name="T92" fmla="*/ 99 w 118"/>
                <a:gd name="T93" fmla="*/ 0 h 114"/>
                <a:gd name="T94" fmla="*/ 91 w 118"/>
                <a:gd name="T95" fmla="*/ 11 h 114"/>
                <a:gd name="T96" fmla="*/ 86 w 118"/>
                <a:gd name="T97" fmla="*/ 15 h 114"/>
                <a:gd name="T98" fmla="*/ 65 w 118"/>
                <a:gd name="T99" fmla="*/ 44 h 114"/>
                <a:gd name="T100" fmla="*/ 83 w 118"/>
                <a:gd name="T101" fmla="*/ 29 h 114"/>
                <a:gd name="T102" fmla="*/ 94 w 118"/>
                <a:gd name="T103" fmla="*/ 21 h 114"/>
                <a:gd name="T104" fmla="*/ 84 w 118"/>
                <a:gd name="T105" fmla="*/ 29 h 114"/>
                <a:gd name="T106" fmla="*/ 65 w 118"/>
                <a:gd name="T107" fmla="*/ 45 h 114"/>
                <a:gd name="T108" fmla="*/ 99 w 118"/>
                <a:gd name="T109" fmla="*/ 29 h 114"/>
                <a:gd name="T110" fmla="*/ 118 w 118"/>
                <a:gd name="T111" fmla="*/ 22 h 114"/>
                <a:gd name="T112" fmla="*/ 116 w 118"/>
                <a:gd name="T113" fmla="*/ 2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14">
                  <a:moveTo>
                    <a:pt x="116" y="26"/>
                  </a:moveTo>
                  <a:cubicBezTo>
                    <a:pt x="114" y="29"/>
                    <a:pt x="111" y="30"/>
                    <a:pt x="100" y="31"/>
                  </a:cubicBezTo>
                  <a:cubicBezTo>
                    <a:pt x="99" y="31"/>
                    <a:pt x="99" y="31"/>
                    <a:pt x="65" y="46"/>
                  </a:cubicBezTo>
                  <a:cubicBezTo>
                    <a:pt x="70" y="46"/>
                    <a:pt x="76" y="46"/>
                    <a:pt x="82" y="46"/>
                  </a:cubicBezTo>
                  <a:cubicBezTo>
                    <a:pt x="88" y="43"/>
                    <a:pt x="94" y="41"/>
                    <a:pt x="93" y="46"/>
                  </a:cubicBezTo>
                  <a:cubicBezTo>
                    <a:pt x="92" y="48"/>
                    <a:pt x="89" y="54"/>
                    <a:pt x="81" y="47"/>
                  </a:cubicBezTo>
                  <a:cubicBezTo>
                    <a:pt x="75" y="47"/>
                    <a:pt x="70" y="47"/>
                    <a:pt x="64" y="47"/>
                  </a:cubicBezTo>
                  <a:cubicBezTo>
                    <a:pt x="69" y="52"/>
                    <a:pt x="76" y="59"/>
                    <a:pt x="82" y="63"/>
                  </a:cubicBezTo>
                  <a:cubicBezTo>
                    <a:pt x="101" y="64"/>
                    <a:pt x="99" y="70"/>
                    <a:pt x="93" y="75"/>
                  </a:cubicBezTo>
                  <a:cubicBezTo>
                    <a:pt x="90" y="78"/>
                    <a:pt x="85" y="79"/>
                    <a:pt x="84" y="77"/>
                  </a:cubicBezTo>
                  <a:cubicBezTo>
                    <a:pt x="83" y="77"/>
                    <a:pt x="83" y="76"/>
                    <a:pt x="83" y="76"/>
                  </a:cubicBezTo>
                  <a:cubicBezTo>
                    <a:pt x="80" y="73"/>
                    <a:pt x="82" y="68"/>
                    <a:pt x="80" y="65"/>
                  </a:cubicBezTo>
                  <a:cubicBezTo>
                    <a:pt x="76" y="59"/>
                    <a:pt x="68" y="54"/>
                    <a:pt x="63" y="48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72" y="76"/>
                    <a:pt x="59" y="76"/>
                    <a:pt x="58" y="76"/>
                  </a:cubicBezTo>
                  <a:cubicBezTo>
                    <a:pt x="56" y="76"/>
                    <a:pt x="56" y="74"/>
                    <a:pt x="60" y="66"/>
                  </a:cubicBezTo>
                  <a:cubicBezTo>
                    <a:pt x="62" y="62"/>
                    <a:pt x="61" y="54"/>
                    <a:pt x="62" y="49"/>
                  </a:cubicBezTo>
                  <a:cubicBezTo>
                    <a:pt x="55" y="60"/>
                    <a:pt x="48" y="71"/>
                    <a:pt x="42" y="83"/>
                  </a:cubicBezTo>
                  <a:cubicBezTo>
                    <a:pt x="40" y="114"/>
                    <a:pt x="26" y="104"/>
                    <a:pt x="26" y="104"/>
                  </a:cubicBezTo>
                  <a:cubicBezTo>
                    <a:pt x="23" y="100"/>
                    <a:pt x="28" y="94"/>
                    <a:pt x="40" y="83"/>
                  </a:cubicBezTo>
                  <a:cubicBezTo>
                    <a:pt x="46" y="71"/>
                    <a:pt x="53" y="59"/>
                    <a:pt x="60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0" y="82"/>
                    <a:pt x="28" y="76"/>
                    <a:pt x="28" y="75"/>
                  </a:cubicBezTo>
                  <a:cubicBezTo>
                    <a:pt x="27" y="71"/>
                    <a:pt x="34" y="68"/>
                    <a:pt x="39" y="65"/>
                  </a:cubicBezTo>
                  <a:cubicBezTo>
                    <a:pt x="47" y="62"/>
                    <a:pt x="54" y="53"/>
                    <a:pt x="60" y="48"/>
                  </a:cubicBezTo>
                  <a:cubicBezTo>
                    <a:pt x="49" y="53"/>
                    <a:pt x="34" y="60"/>
                    <a:pt x="23" y="65"/>
                  </a:cubicBezTo>
                  <a:cubicBezTo>
                    <a:pt x="12" y="74"/>
                    <a:pt x="0" y="84"/>
                    <a:pt x="0" y="75"/>
                  </a:cubicBezTo>
                  <a:cubicBezTo>
                    <a:pt x="0" y="72"/>
                    <a:pt x="4" y="68"/>
                    <a:pt x="9" y="65"/>
                  </a:cubicBezTo>
                  <a:cubicBezTo>
                    <a:pt x="14" y="63"/>
                    <a:pt x="19" y="65"/>
                    <a:pt x="23" y="63"/>
                  </a:cubicBezTo>
                  <a:cubicBezTo>
                    <a:pt x="35" y="59"/>
                    <a:pt x="49" y="52"/>
                    <a:pt x="60" y="47"/>
                  </a:cubicBezTo>
                  <a:cubicBezTo>
                    <a:pt x="54" y="47"/>
                    <a:pt x="49" y="47"/>
                    <a:pt x="44" y="47"/>
                  </a:cubicBezTo>
                  <a:cubicBezTo>
                    <a:pt x="34" y="51"/>
                    <a:pt x="34" y="50"/>
                    <a:pt x="33" y="50"/>
                  </a:cubicBezTo>
                  <a:cubicBezTo>
                    <a:pt x="33" y="46"/>
                    <a:pt x="39" y="41"/>
                    <a:pt x="42" y="44"/>
                  </a:cubicBezTo>
                  <a:cubicBezTo>
                    <a:pt x="43" y="44"/>
                    <a:pt x="44" y="45"/>
                    <a:pt x="44" y="46"/>
                  </a:cubicBezTo>
                  <a:cubicBezTo>
                    <a:pt x="50" y="46"/>
                    <a:pt x="55" y="46"/>
                    <a:pt x="60" y="46"/>
                  </a:cubicBezTo>
                  <a:cubicBezTo>
                    <a:pt x="57" y="41"/>
                    <a:pt x="52" y="36"/>
                    <a:pt x="49" y="31"/>
                  </a:cubicBezTo>
                  <a:cubicBezTo>
                    <a:pt x="41" y="30"/>
                    <a:pt x="36" y="30"/>
                    <a:pt x="43" y="24"/>
                  </a:cubicBezTo>
                  <a:cubicBezTo>
                    <a:pt x="47" y="20"/>
                    <a:pt x="53" y="17"/>
                    <a:pt x="54" y="20"/>
                  </a:cubicBezTo>
                  <a:cubicBezTo>
                    <a:pt x="54" y="21"/>
                    <a:pt x="52" y="24"/>
                    <a:pt x="51" y="29"/>
                  </a:cubicBezTo>
                  <a:cubicBezTo>
                    <a:pt x="54" y="34"/>
                    <a:pt x="58" y="40"/>
                    <a:pt x="62" y="45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0" y="21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2"/>
                    <a:pt x="72" y="22"/>
                    <a:pt x="67" y="28"/>
                  </a:cubicBezTo>
                  <a:cubicBezTo>
                    <a:pt x="64" y="32"/>
                    <a:pt x="64" y="39"/>
                    <a:pt x="63" y="44"/>
                  </a:cubicBezTo>
                  <a:cubicBezTo>
                    <a:pt x="70" y="34"/>
                    <a:pt x="78" y="24"/>
                    <a:pt x="85" y="15"/>
                  </a:cubicBezTo>
                  <a:cubicBezTo>
                    <a:pt x="87" y="10"/>
                    <a:pt x="90" y="1"/>
                    <a:pt x="99" y="0"/>
                  </a:cubicBezTo>
                  <a:cubicBezTo>
                    <a:pt x="105" y="1"/>
                    <a:pt x="96" y="7"/>
                    <a:pt x="91" y="11"/>
                  </a:cubicBezTo>
                  <a:cubicBezTo>
                    <a:pt x="90" y="13"/>
                    <a:pt x="88" y="14"/>
                    <a:pt x="86" y="15"/>
                  </a:cubicBezTo>
                  <a:cubicBezTo>
                    <a:pt x="79" y="24"/>
                    <a:pt x="72" y="34"/>
                    <a:pt x="65" y="44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94" y="15"/>
                    <a:pt x="94" y="21"/>
                    <a:pt x="94" y="21"/>
                  </a:cubicBezTo>
                  <a:cubicBezTo>
                    <a:pt x="94" y="24"/>
                    <a:pt x="90" y="27"/>
                    <a:pt x="84" y="29"/>
                  </a:cubicBezTo>
                  <a:cubicBezTo>
                    <a:pt x="77" y="32"/>
                    <a:pt x="71" y="40"/>
                    <a:pt x="65" y="45"/>
                  </a:cubicBezTo>
                  <a:cubicBezTo>
                    <a:pt x="75" y="40"/>
                    <a:pt x="89" y="34"/>
                    <a:pt x="99" y="29"/>
                  </a:cubicBezTo>
                  <a:cubicBezTo>
                    <a:pt x="106" y="24"/>
                    <a:pt x="118" y="14"/>
                    <a:pt x="118" y="22"/>
                  </a:cubicBezTo>
                  <a:cubicBezTo>
                    <a:pt x="118" y="23"/>
                    <a:pt x="117" y="25"/>
                    <a:pt x="1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6577013" y="6132513"/>
              <a:ext cx="269875" cy="395288"/>
            </a:xfrm>
            <a:custGeom>
              <a:avLst/>
              <a:gdLst>
                <a:gd name="T0" fmla="*/ 52 w 115"/>
                <a:gd name="T1" fmla="*/ 169 h 169"/>
                <a:gd name="T2" fmla="*/ 35 w 115"/>
                <a:gd name="T3" fmla="*/ 169 h 169"/>
                <a:gd name="T4" fmla="*/ 70 w 115"/>
                <a:gd name="T5" fmla="*/ 84 h 169"/>
                <a:gd name="T6" fmla="*/ 51 w 115"/>
                <a:gd name="T7" fmla="*/ 84 h 169"/>
                <a:gd name="T8" fmla="*/ 18 w 115"/>
                <a:gd name="T9" fmla="*/ 169 h 169"/>
                <a:gd name="T10" fmla="*/ 0 w 115"/>
                <a:gd name="T11" fmla="*/ 169 h 169"/>
                <a:gd name="T12" fmla="*/ 30 w 115"/>
                <a:gd name="T13" fmla="*/ 84 h 169"/>
                <a:gd name="T14" fmla="*/ 25 w 115"/>
                <a:gd name="T15" fmla="*/ 84 h 169"/>
                <a:gd name="T16" fmla="*/ 32 w 115"/>
                <a:gd name="T17" fmla="*/ 61 h 169"/>
                <a:gd name="T18" fmla="*/ 37 w 115"/>
                <a:gd name="T19" fmla="*/ 61 h 169"/>
                <a:gd name="T20" fmla="*/ 51 w 115"/>
                <a:gd name="T21" fmla="*/ 0 h 169"/>
                <a:gd name="T22" fmla="*/ 73 w 115"/>
                <a:gd name="T23" fmla="*/ 0 h 169"/>
                <a:gd name="T24" fmla="*/ 57 w 115"/>
                <a:gd name="T25" fmla="*/ 61 h 169"/>
                <a:gd name="T26" fmla="*/ 78 w 115"/>
                <a:gd name="T27" fmla="*/ 61 h 169"/>
                <a:gd name="T28" fmla="*/ 94 w 115"/>
                <a:gd name="T29" fmla="*/ 0 h 169"/>
                <a:gd name="T30" fmla="*/ 115 w 115"/>
                <a:gd name="T31" fmla="*/ 0 h 169"/>
                <a:gd name="T32" fmla="*/ 52 w 115"/>
                <a:gd name="T3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169">
                  <a:moveTo>
                    <a:pt x="52" y="169"/>
                  </a:moveTo>
                  <a:cubicBezTo>
                    <a:pt x="46" y="169"/>
                    <a:pt x="41" y="169"/>
                    <a:pt x="35" y="169"/>
                  </a:cubicBezTo>
                  <a:cubicBezTo>
                    <a:pt x="48" y="143"/>
                    <a:pt x="60" y="114"/>
                    <a:pt x="70" y="84"/>
                  </a:cubicBezTo>
                  <a:cubicBezTo>
                    <a:pt x="64" y="84"/>
                    <a:pt x="57" y="84"/>
                    <a:pt x="51" y="84"/>
                  </a:cubicBezTo>
                  <a:cubicBezTo>
                    <a:pt x="41" y="114"/>
                    <a:pt x="30" y="143"/>
                    <a:pt x="18" y="169"/>
                  </a:cubicBezTo>
                  <a:cubicBezTo>
                    <a:pt x="12" y="169"/>
                    <a:pt x="6" y="169"/>
                    <a:pt x="0" y="169"/>
                  </a:cubicBezTo>
                  <a:cubicBezTo>
                    <a:pt x="11" y="143"/>
                    <a:pt x="22" y="114"/>
                    <a:pt x="30" y="84"/>
                  </a:cubicBezTo>
                  <a:cubicBezTo>
                    <a:pt x="29" y="84"/>
                    <a:pt x="27" y="84"/>
                    <a:pt x="25" y="84"/>
                  </a:cubicBezTo>
                  <a:cubicBezTo>
                    <a:pt x="27" y="76"/>
                    <a:pt x="30" y="69"/>
                    <a:pt x="32" y="61"/>
                  </a:cubicBezTo>
                  <a:cubicBezTo>
                    <a:pt x="33" y="61"/>
                    <a:pt x="35" y="61"/>
                    <a:pt x="37" y="61"/>
                  </a:cubicBezTo>
                  <a:cubicBezTo>
                    <a:pt x="42" y="41"/>
                    <a:pt x="47" y="21"/>
                    <a:pt x="51" y="0"/>
                  </a:cubicBezTo>
                  <a:cubicBezTo>
                    <a:pt x="58" y="0"/>
                    <a:pt x="66" y="0"/>
                    <a:pt x="73" y="0"/>
                  </a:cubicBezTo>
                  <a:cubicBezTo>
                    <a:pt x="68" y="21"/>
                    <a:pt x="63" y="41"/>
                    <a:pt x="57" y="61"/>
                  </a:cubicBezTo>
                  <a:cubicBezTo>
                    <a:pt x="64" y="61"/>
                    <a:pt x="71" y="61"/>
                    <a:pt x="78" y="61"/>
                  </a:cubicBezTo>
                  <a:cubicBezTo>
                    <a:pt x="84" y="41"/>
                    <a:pt x="89" y="21"/>
                    <a:pt x="94" y="0"/>
                  </a:cubicBezTo>
                  <a:cubicBezTo>
                    <a:pt x="101" y="0"/>
                    <a:pt x="108" y="0"/>
                    <a:pt x="115" y="0"/>
                  </a:cubicBezTo>
                  <a:cubicBezTo>
                    <a:pt x="99" y="63"/>
                    <a:pt x="78" y="120"/>
                    <a:pt x="52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6731001" y="6132513"/>
              <a:ext cx="277813" cy="395288"/>
            </a:xfrm>
            <a:custGeom>
              <a:avLst/>
              <a:gdLst>
                <a:gd name="T0" fmla="*/ 84 w 118"/>
                <a:gd name="T1" fmla="*/ 61 h 169"/>
                <a:gd name="T2" fmla="*/ 66 w 118"/>
                <a:gd name="T3" fmla="*/ 61 h 169"/>
                <a:gd name="T4" fmla="*/ 75 w 118"/>
                <a:gd name="T5" fmla="*/ 37 h 169"/>
                <a:gd name="T6" fmla="*/ 93 w 118"/>
                <a:gd name="T7" fmla="*/ 28 h 169"/>
                <a:gd name="T8" fmla="*/ 93 w 118"/>
                <a:gd name="T9" fmla="*/ 37 h 169"/>
                <a:gd name="T10" fmla="*/ 84 w 118"/>
                <a:gd name="T11" fmla="*/ 61 h 169"/>
                <a:gd name="T12" fmla="*/ 45 w 118"/>
                <a:gd name="T13" fmla="*/ 169 h 169"/>
                <a:gd name="T14" fmla="*/ 110 w 118"/>
                <a:gd name="T15" fmla="*/ 37 h 169"/>
                <a:gd name="T16" fmla="*/ 94 w 118"/>
                <a:gd name="T17" fmla="*/ 0 h 169"/>
                <a:gd name="T18" fmla="*/ 56 w 118"/>
                <a:gd name="T19" fmla="*/ 37 h 169"/>
                <a:gd name="T20" fmla="*/ 48 w 118"/>
                <a:gd name="T21" fmla="*/ 61 h 169"/>
                <a:gd name="T22" fmla="*/ 43 w 118"/>
                <a:gd name="T23" fmla="*/ 61 h 169"/>
                <a:gd name="T24" fmla="*/ 35 w 118"/>
                <a:gd name="T25" fmla="*/ 84 h 169"/>
                <a:gd name="T26" fmla="*/ 39 w 118"/>
                <a:gd name="T27" fmla="*/ 84 h 169"/>
                <a:gd name="T28" fmla="*/ 0 w 118"/>
                <a:gd name="T29" fmla="*/ 169 h 169"/>
                <a:gd name="T30" fmla="*/ 15 w 118"/>
                <a:gd name="T31" fmla="*/ 169 h 169"/>
                <a:gd name="T32" fmla="*/ 57 w 118"/>
                <a:gd name="T33" fmla="*/ 84 h 169"/>
                <a:gd name="T34" fmla="*/ 75 w 118"/>
                <a:gd name="T35" fmla="*/ 84 h 169"/>
                <a:gd name="T36" fmla="*/ 31 w 118"/>
                <a:gd name="T37" fmla="*/ 169 h 169"/>
                <a:gd name="T38" fmla="*/ 45 w 118"/>
                <a:gd name="T3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8" h="169">
                  <a:moveTo>
                    <a:pt x="84" y="61"/>
                  </a:moveTo>
                  <a:cubicBezTo>
                    <a:pt x="78" y="61"/>
                    <a:pt x="72" y="61"/>
                    <a:pt x="66" y="61"/>
                  </a:cubicBezTo>
                  <a:cubicBezTo>
                    <a:pt x="69" y="53"/>
                    <a:pt x="72" y="45"/>
                    <a:pt x="75" y="37"/>
                  </a:cubicBezTo>
                  <a:cubicBezTo>
                    <a:pt x="79" y="25"/>
                    <a:pt x="90" y="21"/>
                    <a:pt x="93" y="28"/>
                  </a:cubicBezTo>
                  <a:cubicBezTo>
                    <a:pt x="94" y="32"/>
                    <a:pt x="93" y="35"/>
                    <a:pt x="93" y="37"/>
                  </a:cubicBezTo>
                  <a:cubicBezTo>
                    <a:pt x="90" y="45"/>
                    <a:pt x="87" y="53"/>
                    <a:pt x="84" y="61"/>
                  </a:cubicBezTo>
                  <a:close/>
                  <a:moveTo>
                    <a:pt x="45" y="169"/>
                  </a:moveTo>
                  <a:cubicBezTo>
                    <a:pt x="71" y="130"/>
                    <a:pt x="93" y="85"/>
                    <a:pt x="110" y="37"/>
                  </a:cubicBezTo>
                  <a:cubicBezTo>
                    <a:pt x="118" y="16"/>
                    <a:pt x="110" y="0"/>
                    <a:pt x="94" y="0"/>
                  </a:cubicBezTo>
                  <a:cubicBezTo>
                    <a:pt x="78" y="2"/>
                    <a:pt x="62" y="17"/>
                    <a:pt x="56" y="37"/>
                  </a:cubicBezTo>
                  <a:cubicBezTo>
                    <a:pt x="53" y="45"/>
                    <a:pt x="50" y="53"/>
                    <a:pt x="48" y="61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0" y="69"/>
                    <a:pt x="38" y="76"/>
                    <a:pt x="35" y="84"/>
                  </a:cubicBezTo>
                  <a:cubicBezTo>
                    <a:pt x="36" y="84"/>
                    <a:pt x="38" y="84"/>
                    <a:pt x="39" y="84"/>
                  </a:cubicBezTo>
                  <a:cubicBezTo>
                    <a:pt x="28" y="114"/>
                    <a:pt x="14" y="143"/>
                    <a:pt x="0" y="169"/>
                  </a:cubicBezTo>
                  <a:cubicBezTo>
                    <a:pt x="5" y="169"/>
                    <a:pt x="10" y="169"/>
                    <a:pt x="15" y="169"/>
                  </a:cubicBezTo>
                  <a:cubicBezTo>
                    <a:pt x="31" y="143"/>
                    <a:pt x="45" y="114"/>
                    <a:pt x="57" y="84"/>
                  </a:cubicBezTo>
                  <a:cubicBezTo>
                    <a:pt x="63" y="84"/>
                    <a:pt x="69" y="84"/>
                    <a:pt x="75" y="84"/>
                  </a:cubicBezTo>
                  <a:cubicBezTo>
                    <a:pt x="62" y="114"/>
                    <a:pt x="47" y="143"/>
                    <a:pt x="31" y="169"/>
                  </a:cubicBezTo>
                  <a:cubicBezTo>
                    <a:pt x="36" y="169"/>
                    <a:pt x="40" y="169"/>
                    <a:pt x="45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6862763" y="6132513"/>
              <a:ext cx="288925" cy="395288"/>
            </a:xfrm>
            <a:custGeom>
              <a:avLst/>
              <a:gdLst>
                <a:gd name="T0" fmla="*/ 94 w 123"/>
                <a:gd name="T1" fmla="*/ 49 h 169"/>
                <a:gd name="T2" fmla="*/ 82 w 123"/>
                <a:gd name="T3" fmla="*/ 61 h 169"/>
                <a:gd name="T4" fmla="*/ 74 w 123"/>
                <a:gd name="T5" fmla="*/ 61 h 169"/>
                <a:gd name="T6" fmla="*/ 89 w 123"/>
                <a:gd name="T7" fmla="*/ 25 h 169"/>
                <a:gd name="T8" fmla="*/ 97 w 123"/>
                <a:gd name="T9" fmla="*/ 25 h 169"/>
                <a:gd name="T10" fmla="*/ 99 w 123"/>
                <a:gd name="T11" fmla="*/ 37 h 169"/>
                <a:gd name="T12" fmla="*/ 94 w 123"/>
                <a:gd name="T13" fmla="*/ 49 h 169"/>
                <a:gd name="T14" fmla="*/ 109 w 123"/>
                <a:gd name="T15" fmla="*/ 49 h 169"/>
                <a:gd name="T16" fmla="*/ 114 w 123"/>
                <a:gd name="T17" fmla="*/ 37 h 169"/>
                <a:gd name="T18" fmla="*/ 106 w 123"/>
                <a:gd name="T19" fmla="*/ 0 h 169"/>
                <a:gd name="T20" fmla="*/ 81 w 123"/>
                <a:gd name="T21" fmla="*/ 0 h 169"/>
                <a:gd name="T22" fmla="*/ 58 w 123"/>
                <a:gd name="T23" fmla="*/ 61 h 169"/>
                <a:gd name="T24" fmla="*/ 54 w 123"/>
                <a:gd name="T25" fmla="*/ 61 h 169"/>
                <a:gd name="T26" fmla="*/ 44 w 123"/>
                <a:gd name="T27" fmla="*/ 84 h 169"/>
                <a:gd name="T28" fmla="*/ 48 w 123"/>
                <a:gd name="T29" fmla="*/ 84 h 169"/>
                <a:gd name="T30" fmla="*/ 0 w 123"/>
                <a:gd name="T31" fmla="*/ 169 h 169"/>
                <a:gd name="T32" fmla="*/ 14 w 123"/>
                <a:gd name="T33" fmla="*/ 169 h 169"/>
                <a:gd name="T34" fmla="*/ 63 w 123"/>
                <a:gd name="T35" fmla="*/ 84 h 169"/>
                <a:gd name="T36" fmla="*/ 71 w 123"/>
                <a:gd name="T37" fmla="*/ 84 h 169"/>
                <a:gd name="T38" fmla="*/ 109 w 123"/>
                <a:gd name="T39" fmla="*/ 4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9">
                  <a:moveTo>
                    <a:pt x="94" y="49"/>
                  </a:moveTo>
                  <a:cubicBezTo>
                    <a:pt x="91" y="56"/>
                    <a:pt x="86" y="61"/>
                    <a:pt x="82" y="61"/>
                  </a:cubicBezTo>
                  <a:cubicBezTo>
                    <a:pt x="79" y="61"/>
                    <a:pt x="77" y="61"/>
                    <a:pt x="74" y="61"/>
                  </a:cubicBezTo>
                  <a:cubicBezTo>
                    <a:pt x="79" y="49"/>
                    <a:pt x="84" y="37"/>
                    <a:pt x="89" y="25"/>
                  </a:cubicBezTo>
                  <a:cubicBezTo>
                    <a:pt x="91" y="25"/>
                    <a:pt x="94" y="25"/>
                    <a:pt x="97" y="25"/>
                  </a:cubicBezTo>
                  <a:cubicBezTo>
                    <a:pt x="101" y="25"/>
                    <a:pt x="102" y="30"/>
                    <a:pt x="99" y="37"/>
                  </a:cubicBezTo>
                  <a:cubicBezTo>
                    <a:pt x="98" y="41"/>
                    <a:pt x="96" y="45"/>
                    <a:pt x="94" y="49"/>
                  </a:cubicBezTo>
                  <a:close/>
                  <a:moveTo>
                    <a:pt x="109" y="49"/>
                  </a:moveTo>
                  <a:cubicBezTo>
                    <a:pt x="111" y="45"/>
                    <a:pt x="112" y="41"/>
                    <a:pt x="114" y="37"/>
                  </a:cubicBezTo>
                  <a:cubicBezTo>
                    <a:pt x="123" y="16"/>
                    <a:pt x="119" y="1"/>
                    <a:pt x="106" y="0"/>
                  </a:cubicBezTo>
                  <a:cubicBezTo>
                    <a:pt x="98" y="0"/>
                    <a:pt x="89" y="0"/>
                    <a:pt x="81" y="0"/>
                  </a:cubicBezTo>
                  <a:cubicBezTo>
                    <a:pt x="74" y="21"/>
                    <a:pt x="66" y="41"/>
                    <a:pt x="58" y="61"/>
                  </a:cubicBezTo>
                  <a:cubicBezTo>
                    <a:pt x="57" y="61"/>
                    <a:pt x="56" y="61"/>
                    <a:pt x="54" y="61"/>
                  </a:cubicBezTo>
                  <a:cubicBezTo>
                    <a:pt x="51" y="69"/>
                    <a:pt x="48" y="76"/>
                    <a:pt x="44" y="84"/>
                  </a:cubicBezTo>
                  <a:cubicBezTo>
                    <a:pt x="46" y="84"/>
                    <a:pt x="47" y="84"/>
                    <a:pt x="48" y="84"/>
                  </a:cubicBezTo>
                  <a:cubicBezTo>
                    <a:pt x="34" y="114"/>
                    <a:pt x="18" y="143"/>
                    <a:pt x="0" y="169"/>
                  </a:cubicBezTo>
                  <a:cubicBezTo>
                    <a:pt x="5" y="169"/>
                    <a:pt x="9" y="169"/>
                    <a:pt x="14" y="169"/>
                  </a:cubicBezTo>
                  <a:cubicBezTo>
                    <a:pt x="32" y="143"/>
                    <a:pt x="49" y="114"/>
                    <a:pt x="63" y="84"/>
                  </a:cubicBezTo>
                  <a:cubicBezTo>
                    <a:pt x="66" y="84"/>
                    <a:pt x="68" y="84"/>
                    <a:pt x="71" y="84"/>
                  </a:cubicBezTo>
                  <a:cubicBezTo>
                    <a:pt x="85" y="83"/>
                    <a:pt x="101" y="66"/>
                    <a:pt x="1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6969126" y="6132513"/>
              <a:ext cx="287338" cy="395288"/>
            </a:xfrm>
            <a:custGeom>
              <a:avLst/>
              <a:gdLst>
                <a:gd name="T0" fmla="*/ 97 w 123"/>
                <a:gd name="T1" fmla="*/ 49 h 169"/>
                <a:gd name="T2" fmla="*/ 85 w 123"/>
                <a:gd name="T3" fmla="*/ 61 h 169"/>
                <a:gd name="T4" fmla="*/ 79 w 123"/>
                <a:gd name="T5" fmla="*/ 61 h 169"/>
                <a:gd name="T6" fmla="*/ 95 w 123"/>
                <a:gd name="T7" fmla="*/ 25 h 169"/>
                <a:gd name="T8" fmla="*/ 102 w 123"/>
                <a:gd name="T9" fmla="*/ 25 h 169"/>
                <a:gd name="T10" fmla="*/ 102 w 123"/>
                <a:gd name="T11" fmla="*/ 37 h 169"/>
                <a:gd name="T12" fmla="*/ 97 w 123"/>
                <a:gd name="T13" fmla="*/ 49 h 169"/>
                <a:gd name="T14" fmla="*/ 108 w 123"/>
                <a:gd name="T15" fmla="*/ 49 h 169"/>
                <a:gd name="T16" fmla="*/ 114 w 123"/>
                <a:gd name="T17" fmla="*/ 37 h 169"/>
                <a:gd name="T18" fmla="*/ 112 w 123"/>
                <a:gd name="T19" fmla="*/ 0 h 169"/>
                <a:gd name="T20" fmla="*/ 91 w 123"/>
                <a:gd name="T21" fmla="*/ 0 h 169"/>
                <a:gd name="T22" fmla="*/ 66 w 123"/>
                <a:gd name="T23" fmla="*/ 61 h 169"/>
                <a:gd name="T24" fmla="*/ 62 w 123"/>
                <a:gd name="T25" fmla="*/ 61 h 169"/>
                <a:gd name="T26" fmla="*/ 51 w 123"/>
                <a:gd name="T27" fmla="*/ 84 h 169"/>
                <a:gd name="T28" fmla="*/ 54 w 123"/>
                <a:gd name="T29" fmla="*/ 84 h 169"/>
                <a:gd name="T30" fmla="*/ 0 w 123"/>
                <a:gd name="T31" fmla="*/ 169 h 169"/>
                <a:gd name="T32" fmla="*/ 11 w 123"/>
                <a:gd name="T33" fmla="*/ 169 h 169"/>
                <a:gd name="T34" fmla="*/ 67 w 123"/>
                <a:gd name="T35" fmla="*/ 84 h 169"/>
                <a:gd name="T36" fmla="*/ 73 w 123"/>
                <a:gd name="T37" fmla="*/ 84 h 169"/>
                <a:gd name="T38" fmla="*/ 108 w 123"/>
                <a:gd name="T39" fmla="*/ 4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69">
                  <a:moveTo>
                    <a:pt x="97" y="49"/>
                  </a:moveTo>
                  <a:cubicBezTo>
                    <a:pt x="93" y="56"/>
                    <a:pt x="89" y="61"/>
                    <a:pt x="85" y="61"/>
                  </a:cubicBezTo>
                  <a:cubicBezTo>
                    <a:pt x="83" y="61"/>
                    <a:pt x="81" y="61"/>
                    <a:pt x="79" y="61"/>
                  </a:cubicBezTo>
                  <a:cubicBezTo>
                    <a:pt x="85" y="49"/>
                    <a:pt x="90" y="37"/>
                    <a:pt x="95" y="25"/>
                  </a:cubicBezTo>
                  <a:cubicBezTo>
                    <a:pt x="97" y="25"/>
                    <a:pt x="100" y="25"/>
                    <a:pt x="102" y="25"/>
                  </a:cubicBezTo>
                  <a:cubicBezTo>
                    <a:pt x="105" y="25"/>
                    <a:pt x="106" y="30"/>
                    <a:pt x="102" y="37"/>
                  </a:cubicBezTo>
                  <a:cubicBezTo>
                    <a:pt x="101" y="41"/>
                    <a:pt x="99" y="45"/>
                    <a:pt x="97" y="49"/>
                  </a:cubicBezTo>
                  <a:close/>
                  <a:moveTo>
                    <a:pt x="108" y="49"/>
                  </a:moveTo>
                  <a:cubicBezTo>
                    <a:pt x="110" y="45"/>
                    <a:pt x="112" y="41"/>
                    <a:pt x="114" y="37"/>
                  </a:cubicBezTo>
                  <a:cubicBezTo>
                    <a:pt x="123" y="16"/>
                    <a:pt x="122" y="1"/>
                    <a:pt x="112" y="0"/>
                  </a:cubicBezTo>
                  <a:cubicBezTo>
                    <a:pt x="105" y="0"/>
                    <a:pt x="98" y="0"/>
                    <a:pt x="91" y="0"/>
                  </a:cubicBezTo>
                  <a:cubicBezTo>
                    <a:pt x="84" y="21"/>
                    <a:pt x="75" y="41"/>
                    <a:pt x="66" y="61"/>
                  </a:cubicBezTo>
                  <a:cubicBezTo>
                    <a:pt x="65" y="61"/>
                    <a:pt x="63" y="61"/>
                    <a:pt x="62" y="61"/>
                  </a:cubicBezTo>
                  <a:cubicBezTo>
                    <a:pt x="59" y="69"/>
                    <a:pt x="55" y="76"/>
                    <a:pt x="51" y="84"/>
                  </a:cubicBezTo>
                  <a:cubicBezTo>
                    <a:pt x="52" y="84"/>
                    <a:pt x="53" y="84"/>
                    <a:pt x="54" y="84"/>
                  </a:cubicBezTo>
                  <a:cubicBezTo>
                    <a:pt x="38" y="114"/>
                    <a:pt x="20" y="143"/>
                    <a:pt x="0" y="169"/>
                  </a:cubicBezTo>
                  <a:cubicBezTo>
                    <a:pt x="4" y="169"/>
                    <a:pt x="7" y="169"/>
                    <a:pt x="11" y="169"/>
                  </a:cubicBezTo>
                  <a:cubicBezTo>
                    <a:pt x="32" y="143"/>
                    <a:pt x="50" y="114"/>
                    <a:pt x="67" y="84"/>
                  </a:cubicBezTo>
                  <a:cubicBezTo>
                    <a:pt x="69" y="84"/>
                    <a:pt x="71" y="84"/>
                    <a:pt x="73" y="84"/>
                  </a:cubicBezTo>
                  <a:cubicBezTo>
                    <a:pt x="85" y="83"/>
                    <a:pt x="100" y="66"/>
                    <a:pt x="10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7069138" y="6132513"/>
              <a:ext cx="280988" cy="395288"/>
            </a:xfrm>
            <a:custGeom>
              <a:avLst/>
              <a:gdLst>
                <a:gd name="T0" fmla="*/ 97 w 120"/>
                <a:gd name="T1" fmla="*/ 49 h 169"/>
                <a:gd name="T2" fmla="*/ 70 w 120"/>
                <a:gd name="T3" fmla="*/ 82 h 169"/>
                <a:gd name="T4" fmla="*/ 7 w 120"/>
                <a:gd name="T5" fmla="*/ 169 h 169"/>
                <a:gd name="T6" fmla="*/ 0 w 120"/>
                <a:gd name="T7" fmla="*/ 169 h 169"/>
                <a:gd name="T8" fmla="*/ 61 w 120"/>
                <a:gd name="T9" fmla="*/ 82 h 169"/>
                <a:gd name="T10" fmla="*/ 69 w 120"/>
                <a:gd name="T11" fmla="*/ 49 h 169"/>
                <a:gd name="T12" fmla="*/ 91 w 120"/>
                <a:gd name="T13" fmla="*/ 0 h 169"/>
                <a:gd name="T14" fmla="*/ 101 w 120"/>
                <a:gd name="T15" fmla="*/ 0 h 169"/>
                <a:gd name="T16" fmla="*/ 79 w 120"/>
                <a:gd name="T17" fmla="*/ 49 h 169"/>
                <a:gd name="T18" fmla="*/ 78 w 120"/>
                <a:gd name="T19" fmla="*/ 61 h 169"/>
                <a:gd name="T20" fmla="*/ 88 w 120"/>
                <a:gd name="T21" fmla="*/ 49 h 169"/>
                <a:gd name="T22" fmla="*/ 111 w 120"/>
                <a:gd name="T23" fmla="*/ 0 h 169"/>
                <a:gd name="T24" fmla="*/ 120 w 120"/>
                <a:gd name="T25" fmla="*/ 0 h 169"/>
                <a:gd name="T26" fmla="*/ 97 w 120"/>
                <a:gd name="T27" fmla="*/ 4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69">
                  <a:moveTo>
                    <a:pt x="97" y="49"/>
                  </a:moveTo>
                  <a:cubicBezTo>
                    <a:pt x="91" y="60"/>
                    <a:pt x="81" y="75"/>
                    <a:pt x="70" y="82"/>
                  </a:cubicBezTo>
                  <a:cubicBezTo>
                    <a:pt x="51" y="113"/>
                    <a:pt x="31" y="142"/>
                    <a:pt x="7" y="169"/>
                  </a:cubicBezTo>
                  <a:cubicBezTo>
                    <a:pt x="5" y="169"/>
                    <a:pt x="2" y="169"/>
                    <a:pt x="0" y="169"/>
                  </a:cubicBezTo>
                  <a:cubicBezTo>
                    <a:pt x="22" y="142"/>
                    <a:pt x="43" y="113"/>
                    <a:pt x="61" y="82"/>
                  </a:cubicBezTo>
                  <a:cubicBezTo>
                    <a:pt x="57" y="75"/>
                    <a:pt x="63" y="60"/>
                    <a:pt x="69" y="49"/>
                  </a:cubicBezTo>
                  <a:cubicBezTo>
                    <a:pt x="77" y="33"/>
                    <a:pt x="84" y="17"/>
                    <a:pt x="91" y="0"/>
                  </a:cubicBezTo>
                  <a:cubicBezTo>
                    <a:pt x="94" y="0"/>
                    <a:pt x="98" y="0"/>
                    <a:pt x="101" y="0"/>
                  </a:cubicBezTo>
                  <a:cubicBezTo>
                    <a:pt x="95" y="17"/>
                    <a:pt x="87" y="33"/>
                    <a:pt x="79" y="49"/>
                  </a:cubicBezTo>
                  <a:cubicBezTo>
                    <a:pt x="75" y="58"/>
                    <a:pt x="75" y="61"/>
                    <a:pt x="78" y="61"/>
                  </a:cubicBezTo>
                  <a:cubicBezTo>
                    <a:pt x="79" y="61"/>
                    <a:pt x="84" y="58"/>
                    <a:pt x="88" y="49"/>
                  </a:cubicBezTo>
                  <a:cubicBezTo>
                    <a:pt x="97" y="33"/>
                    <a:pt x="104" y="17"/>
                    <a:pt x="111" y="0"/>
                  </a:cubicBezTo>
                  <a:cubicBezTo>
                    <a:pt x="114" y="0"/>
                    <a:pt x="117" y="0"/>
                    <a:pt x="120" y="0"/>
                  </a:cubicBezTo>
                  <a:cubicBezTo>
                    <a:pt x="113" y="17"/>
                    <a:pt x="105" y="33"/>
                    <a:pt x="9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4838701" y="6124575"/>
              <a:ext cx="284163" cy="396875"/>
            </a:xfrm>
            <a:custGeom>
              <a:avLst/>
              <a:gdLst>
                <a:gd name="T0" fmla="*/ 121 w 121"/>
                <a:gd name="T1" fmla="*/ 169 h 169"/>
                <a:gd name="T2" fmla="*/ 113 w 121"/>
                <a:gd name="T3" fmla="*/ 169 h 169"/>
                <a:gd name="T4" fmla="*/ 28 w 121"/>
                <a:gd name="T5" fmla="*/ 36 h 169"/>
                <a:gd name="T6" fmla="*/ 16 w 121"/>
                <a:gd name="T7" fmla="*/ 25 h 169"/>
                <a:gd name="T8" fmla="*/ 19 w 121"/>
                <a:gd name="T9" fmla="*/ 36 h 169"/>
                <a:gd name="T10" fmla="*/ 106 w 121"/>
                <a:gd name="T11" fmla="*/ 169 h 169"/>
                <a:gd name="T12" fmla="*/ 99 w 121"/>
                <a:gd name="T13" fmla="*/ 169 h 169"/>
                <a:gd name="T14" fmla="*/ 82 w 121"/>
                <a:gd name="T15" fmla="*/ 149 h 169"/>
                <a:gd name="T16" fmla="*/ 82 w 121"/>
                <a:gd name="T17" fmla="*/ 149 h 169"/>
                <a:gd name="T18" fmla="*/ 11 w 121"/>
                <a:gd name="T19" fmla="*/ 36 h 169"/>
                <a:gd name="T20" fmla="*/ 4 w 121"/>
                <a:gd name="T21" fmla="*/ 0 h 169"/>
                <a:gd name="T22" fmla="*/ 11 w 121"/>
                <a:gd name="T23" fmla="*/ 0 h 169"/>
                <a:gd name="T24" fmla="*/ 37 w 121"/>
                <a:gd name="T25" fmla="*/ 36 h 169"/>
                <a:gd name="T26" fmla="*/ 121 w 121"/>
                <a:gd name="T2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169">
                  <a:moveTo>
                    <a:pt x="121" y="169"/>
                  </a:moveTo>
                  <a:cubicBezTo>
                    <a:pt x="118" y="169"/>
                    <a:pt x="116" y="169"/>
                    <a:pt x="113" y="169"/>
                  </a:cubicBezTo>
                  <a:cubicBezTo>
                    <a:pt x="79" y="129"/>
                    <a:pt x="51" y="84"/>
                    <a:pt x="28" y="36"/>
                  </a:cubicBezTo>
                  <a:cubicBezTo>
                    <a:pt x="23" y="26"/>
                    <a:pt x="17" y="22"/>
                    <a:pt x="16" y="25"/>
                  </a:cubicBezTo>
                  <a:cubicBezTo>
                    <a:pt x="16" y="25"/>
                    <a:pt x="15" y="28"/>
                    <a:pt x="19" y="36"/>
                  </a:cubicBezTo>
                  <a:cubicBezTo>
                    <a:pt x="42" y="84"/>
                    <a:pt x="71" y="129"/>
                    <a:pt x="106" y="169"/>
                  </a:cubicBezTo>
                  <a:cubicBezTo>
                    <a:pt x="103" y="169"/>
                    <a:pt x="101" y="169"/>
                    <a:pt x="99" y="169"/>
                  </a:cubicBezTo>
                  <a:cubicBezTo>
                    <a:pt x="93" y="162"/>
                    <a:pt x="87" y="156"/>
                    <a:pt x="82" y="149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54" y="114"/>
                    <a:pt x="30" y="76"/>
                    <a:pt x="11" y="36"/>
                  </a:cubicBezTo>
                  <a:cubicBezTo>
                    <a:pt x="2" y="18"/>
                    <a:pt x="0" y="6"/>
                    <a:pt x="4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22" y="7"/>
                    <a:pt x="31" y="23"/>
                    <a:pt x="37" y="36"/>
                  </a:cubicBezTo>
                  <a:cubicBezTo>
                    <a:pt x="60" y="84"/>
                    <a:pt x="88" y="129"/>
                    <a:pt x="121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4903788" y="6124575"/>
              <a:ext cx="306388" cy="398463"/>
            </a:xfrm>
            <a:custGeom>
              <a:avLst/>
              <a:gdLst>
                <a:gd name="T0" fmla="*/ 48 w 130"/>
                <a:gd name="T1" fmla="*/ 25 h 170"/>
                <a:gd name="T2" fmla="*/ 25 w 130"/>
                <a:gd name="T3" fmla="*/ 25 h 170"/>
                <a:gd name="T4" fmla="*/ 42 w 130"/>
                <a:gd name="T5" fmla="*/ 61 h 170"/>
                <a:gd name="T6" fmla="*/ 55 w 130"/>
                <a:gd name="T7" fmla="*/ 61 h 170"/>
                <a:gd name="T8" fmla="*/ 67 w 130"/>
                <a:gd name="T9" fmla="*/ 84 h 170"/>
                <a:gd name="T10" fmla="*/ 54 w 130"/>
                <a:gd name="T11" fmla="*/ 84 h 170"/>
                <a:gd name="T12" fmla="*/ 95 w 130"/>
                <a:gd name="T13" fmla="*/ 149 h 170"/>
                <a:gd name="T14" fmla="*/ 115 w 130"/>
                <a:gd name="T15" fmla="*/ 149 h 170"/>
                <a:gd name="T16" fmla="*/ 130 w 130"/>
                <a:gd name="T17" fmla="*/ 170 h 170"/>
                <a:gd name="T18" fmla="*/ 101 w 130"/>
                <a:gd name="T19" fmla="*/ 170 h 170"/>
                <a:gd name="T20" fmla="*/ 13 w 130"/>
                <a:gd name="T21" fmla="*/ 25 h 170"/>
                <a:gd name="T22" fmla="*/ 10 w 130"/>
                <a:gd name="T23" fmla="*/ 25 h 170"/>
                <a:gd name="T24" fmla="*/ 0 w 130"/>
                <a:gd name="T25" fmla="*/ 0 h 170"/>
                <a:gd name="T26" fmla="*/ 38 w 130"/>
                <a:gd name="T27" fmla="*/ 0 h 170"/>
                <a:gd name="T28" fmla="*/ 48 w 130"/>
                <a:gd name="T29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170">
                  <a:moveTo>
                    <a:pt x="48" y="25"/>
                  </a:moveTo>
                  <a:cubicBezTo>
                    <a:pt x="40" y="25"/>
                    <a:pt x="32" y="25"/>
                    <a:pt x="25" y="25"/>
                  </a:cubicBezTo>
                  <a:cubicBezTo>
                    <a:pt x="30" y="37"/>
                    <a:pt x="36" y="49"/>
                    <a:pt x="42" y="61"/>
                  </a:cubicBezTo>
                  <a:cubicBezTo>
                    <a:pt x="46" y="61"/>
                    <a:pt x="51" y="61"/>
                    <a:pt x="55" y="61"/>
                  </a:cubicBezTo>
                  <a:cubicBezTo>
                    <a:pt x="59" y="69"/>
                    <a:pt x="63" y="76"/>
                    <a:pt x="67" y="84"/>
                  </a:cubicBezTo>
                  <a:cubicBezTo>
                    <a:pt x="63" y="84"/>
                    <a:pt x="58" y="84"/>
                    <a:pt x="54" y="84"/>
                  </a:cubicBezTo>
                  <a:cubicBezTo>
                    <a:pt x="67" y="107"/>
                    <a:pt x="80" y="129"/>
                    <a:pt x="95" y="149"/>
                  </a:cubicBezTo>
                  <a:cubicBezTo>
                    <a:pt x="101" y="149"/>
                    <a:pt x="108" y="149"/>
                    <a:pt x="115" y="149"/>
                  </a:cubicBezTo>
                  <a:cubicBezTo>
                    <a:pt x="120" y="156"/>
                    <a:pt x="124" y="163"/>
                    <a:pt x="130" y="170"/>
                  </a:cubicBezTo>
                  <a:cubicBezTo>
                    <a:pt x="119" y="170"/>
                    <a:pt x="110" y="170"/>
                    <a:pt x="101" y="170"/>
                  </a:cubicBezTo>
                  <a:cubicBezTo>
                    <a:pt x="66" y="126"/>
                    <a:pt x="36" y="78"/>
                    <a:pt x="13" y="25"/>
                  </a:cubicBezTo>
                  <a:cubicBezTo>
                    <a:pt x="12" y="25"/>
                    <a:pt x="11" y="25"/>
                    <a:pt x="10" y="25"/>
                  </a:cubicBezTo>
                  <a:cubicBezTo>
                    <a:pt x="7" y="16"/>
                    <a:pt x="3" y="8"/>
                    <a:pt x="0" y="0"/>
                  </a:cubicBezTo>
                  <a:cubicBezTo>
                    <a:pt x="11" y="0"/>
                    <a:pt x="24" y="0"/>
                    <a:pt x="38" y="0"/>
                  </a:cubicBezTo>
                  <a:cubicBezTo>
                    <a:pt x="41" y="8"/>
                    <a:pt x="44" y="16"/>
                    <a:pt x="4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5006976" y="6124575"/>
              <a:ext cx="352425" cy="396875"/>
            </a:xfrm>
            <a:custGeom>
              <a:avLst/>
              <a:gdLst>
                <a:gd name="T0" fmla="*/ 139 w 150"/>
                <a:gd name="T1" fmla="*/ 139 h 169"/>
                <a:gd name="T2" fmla="*/ 140 w 150"/>
                <a:gd name="T3" fmla="*/ 169 h 169"/>
                <a:gd name="T4" fmla="*/ 129 w 150"/>
                <a:gd name="T5" fmla="*/ 169 h 169"/>
                <a:gd name="T6" fmla="*/ 117 w 150"/>
                <a:gd name="T7" fmla="*/ 163 h 169"/>
                <a:gd name="T8" fmla="*/ 113 w 150"/>
                <a:gd name="T9" fmla="*/ 169 h 169"/>
                <a:gd name="T10" fmla="*/ 103 w 150"/>
                <a:gd name="T11" fmla="*/ 169 h 169"/>
                <a:gd name="T12" fmla="*/ 69 w 150"/>
                <a:gd name="T13" fmla="*/ 139 h 169"/>
                <a:gd name="T14" fmla="*/ 0 w 150"/>
                <a:gd name="T15" fmla="*/ 0 h 169"/>
                <a:gd name="T16" fmla="*/ 15 w 150"/>
                <a:gd name="T17" fmla="*/ 0 h 169"/>
                <a:gd name="T18" fmla="*/ 82 w 150"/>
                <a:gd name="T19" fmla="*/ 139 h 169"/>
                <a:gd name="T20" fmla="*/ 98 w 150"/>
                <a:gd name="T21" fmla="*/ 147 h 169"/>
                <a:gd name="T22" fmla="*/ 95 w 150"/>
                <a:gd name="T23" fmla="*/ 139 h 169"/>
                <a:gd name="T24" fmla="*/ 31 w 150"/>
                <a:gd name="T25" fmla="*/ 0 h 169"/>
                <a:gd name="T26" fmla="*/ 47 w 150"/>
                <a:gd name="T27" fmla="*/ 0 h 169"/>
                <a:gd name="T28" fmla="*/ 109 w 150"/>
                <a:gd name="T29" fmla="*/ 139 h 169"/>
                <a:gd name="T30" fmla="*/ 126 w 150"/>
                <a:gd name="T31" fmla="*/ 147 h 169"/>
                <a:gd name="T32" fmla="*/ 124 w 150"/>
                <a:gd name="T33" fmla="*/ 139 h 169"/>
                <a:gd name="T34" fmla="*/ 65 w 150"/>
                <a:gd name="T35" fmla="*/ 0 h 169"/>
                <a:gd name="T36" fmla="*/ 82 w 150"/>
                <a:gd name="T37" fmla="*/ 0 h 169"/>
                <a:gd name="T38" fmla="*/ 139 w 150"/>
                <a:gd name="T39" fmla="*/ 13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169">
                  <a:moveTo>
                    <a:pt x="139" y="139"/>
                  </a:moveTo>
                  <a:cubicBezTo>
                    <a:pt x="144" y="148"/>
                    <a:pt x="150" y="164"/>
                    <a:pt x="140" y="169"/>
                  </a:cubicBezTo>
                  <a:cubicBezTo>
                    <a:pt x="136" y="169"/>
                    <a:pt x="133" y="169"/>
                    <a:pt x="129" y="169"/>
                  </a:cubicBezTo>
                  <a:cubicBezTo>
                    <a:pt x="124" y="167"/>
                    <a:pt x="121" y="165"/>
                    <a:pt x="117" y="163"/>
                  </a:cubicBezTo>
                  <a:cubicBezTo>
                    <a:pt x="116" y="166"/>
                    <a:pt x="115" y="168"/>
                    <a:pt x="113" y="169"/>
                  </a:cubicBezTo>
                  <a:cubicBezTo>
                    <a:pt x="110" y="169"/>
                    <a:pt x="106" y="169"/>
                    <a:pt x="103" y="169"/>
                  </a:cubicBezTo>
                  <a:cubicBezTo>
                    <a:pt x="92" y="165"/>
                    <a:pt x="79" y="154"/>
                    <a:pt x="69" y="139"/>
                  </a:cubicBezTo>
                  <a:cubicBezTo>
                    <a:pt x="42" y="97"/>
                    <a:pt x="18" y="5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33" y="50"/>
                    <a:pt x="55" y="97"/>
                    <a:pt x="82" y="139"/>
                  </a:cubicBezTo>
                  <a:cubicBezTo>
                    <a:pt x="88" y="149"/>
                    <a:pt x="97" y="153"/>
                    <a:pt x="98" y="147"/>
                  </a:cubicBezTo>
                  <a:cubicBezTo>
                    <a:pt x="98" y="145"/>
                    <a:pt x="96" y="141"/>
                    <a:pt x="95" y="139"/>
                  </a:cubicBezTo>
                  <a:cubicBezTo>
                    <a:pt x="69" y="97"/>
                    <a:pt x="48" y="50"/>
                    <a:pt x="31" y="0"/>
                  </a:cubicBezTo>
                  <a:cubicBezTo>
                    <a:pt x="36" y="0"/>
                    <a:pt x="42" y="0"/>
                    <a:pt x="47" y="0"/>
                  </a:cubicBezTo>
                  <a:cubicBezTo>
                    <a:pt x="64" y="50"/>
                    <a:pt x="84" y="97"/>
                    <a:pt x="109" y="139"/>
                  </a:cubicBezTo>
                  <a:cubicBezTo>
                    <a:pt x="116" y="150"/>
                    <a:pt x="125" y="153"/>
                    <a:pt x="126" y="147"/>
                  </a:cubicBezTo>
                  <a:cubicBezTo>
                    <a:pt x="126" y="144"/>
                    <a:pt x="125" y="141"/>
                    <a:pt x="124" y="139"/>
                  </a:cubicBezTo>
                  <a:cubicBezTo>
                    <a:pt x="100" y="97"/>
                    <a:pt x="80" y="50"/>
                    <a:pt x="65" y="0"/>
                  </a:cubicBezTo>
                  <a:cubicBezTo>
                    <a:pt x="70" y="0"/>
                    <a:pt x="76" y="0"/>
                    <a:pt x="82" y="0"/>
                  </a:cubicBezTo>
                  <a:cubicBezTo>
                    <a:pt x="97" y="50"/>
                    <a:pt x="116" y="97"/>
                    <a:pt x="139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5348288" y="6124575"/>
              <a:ext cx="223838" cy="398463"/>
            </a:xfrm>
            <a:custGeom>
              <a:avLst/>
              <a:gdLst>
                <a:gd name="T0" fmla="*/ 75 w 96"/>
                <a:gd name="T1" fmla="*/ 49 h 170"/>
                <a:gd name="T2" fmla="*/ 63 w 96"/>
                <a:gd name="T3" fmla="*/ 82 h 170"/>
                <a:gd name="T4" fmla="*/ 96 w 96"/>
                <a:gd name="T5" fmla="*/ 170 h 170"/>
                <a:gd name="T6" fmla="*/ 78 w 96"/>
                <a:gd name="T7" fmla="*/ 170 h 170"/>
                <a:gd name="T8" fmla="*/ 44 w 96"/>
                <a:gd name="T9" fmla="*/ 82 h 170"/>
                <a:gd name="T10" fmla="*/ 13 w 96"/>
                <a:gd name="T11" fmla="*/ 49 h 170"/>
                <a:gd name="T12" fmla="*/ 0 w 96"/>
                <a:gd name="T13" fmla="*/ 0 h 170"/>
                <a:gd name="T14" fmla="*/ 21 w 96"/>
                <a:gd name="T15" fmla="*/ 0 h 170"/>
                <a:gd name="T16" fmla="*/ 33 w 96"/>
                <a:gd name="T17" fmla="*/ 49 h 170"/>
                <a:gd name="T18" fmla="*/ 54 w 96"/>
                <a:gd name="T19" fmla="*/ 57 h 170"/>
                <a:gd name="T20" fmla="*/ 54 w 96"/>
                <a:gd name="T21" fmla="*/ 49 h 170"/>
                <a:gd name="T22" fmla="*/ 42 w 96"/>
                <a:gd name="T23" fmla="*/ 0 h 170"/>
                <a:gd name="T24" fmla="*/ 64 w 96"/>
                <a:gd name="T25" fmla="*/ 0 h 170"/>
                <a:gd name="T26" fmla="*/ 75 w 96"/>
                <a:gd name="T27" fmla="*/ 4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70">
                  <a:moveTo>
                    <a:pt x="75" y="49"/>
                  </a:moveTo>
                  <a:cubicBezTo>
                    <a:pt x="77" y="60"/>
                    <a:pt x="77" y="75"/>
                    <a:pt x="63" y="82"/>
                  </a:cubicBezTo>
                  <a:cubicBezTo>
                    <a:pt x="73" y="113"/>
                    <a:pt x="84" y="143"/>
                    <a:pt x="96" y="170"/>
                  </a:cubicBezTo>
                  <a:cubicBezTo>
                    <a:pt x="90" y="170"/>
                    <a:pt x="84" y="170"/>
                    <a:pt x="78" y="170"/>
                  </a:cubicBezTo>
                  <a:cubicBezTo>
                    <a:pt x="66" y="143"/>
                    <a:pt x="54" y="113"/>
                    <a:pt x="44" y="82"/>
                  </a:cubicBezTo>
                  <a:cubicBezTo>
                    <a:pt x="25" y="75"/>
                    <a:pt x="17" y="60"/>
                    <a:pt x="13" y="49"/>
                  </a:cubicBezTo>
                  <a:cubicBezTo>
                    <a:pt x="8" y="33"/>
                    <a:pt x="4" y="17"/>
                    <a:pt x="0" y="0"/>
                  </a:cubicBezTo>
                  <a:cubicBezTo>
                    <a:pt x="6" y="0"/>
                    <a:pt x="13" y="0"/>
                    <a:pt x="21" y="0"/>
                  </a:cubicBezTo>
                  <a:cubicBezTo>
                    <a:pt x="24" y="17"/>
                    <a:pt x="29" y="33"/>
                    <a:pt x="33" y="49"/>
                  </a:cubicBezTo>
                  <a:cubicBezTo>
                    <a:pt x="37" y="61"/>
                    <a:pt x="50" y="64"/>
                    <a:pt x="54" y="57"/>
                  </a:cubicBezTo>
                  <a:cubicBezTo>
                    <a:pt x="55" y="54"/>
                    <a:pt x="54" y="51"/>
                    <a:pt x="54" y="49"/>
                  </a:cubicBezTo>
                  <a:cubicBezTo>
                    <a:pt x="50" y="33"/>
                    <a:pt x="46" y="17"/>
                    <a:pt x="42" y="0"/>
                  </a:cubicBezTo>
                  <a:cubicBezTo>
                    <a:pt x="49" y="0"/>
                    <a:pt x="57" y="0"/>
                    <a:pt x="64" y="0"/>
                  </a:cubicBezTo>
                  <a:cubicBezTo>
                    <a:pt x="67" y="17"/>
                    <a:pt x="71" y="33"/>
                    <a:pt x="7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5522913" y="6124575"/>
              <a:ext cx="244475" cy="398463"/>
            </a:xfrm>
            <a:custGeom>
              <a:avLst/>
              <a:gdLst>
                <a:gd name="T0" fmla="*/ 74 w 104"/>
                <a:gd name="T1" fmla="*/ 25 h 170"/>
                <a:gd name="T2" fmla="*/ 33 w 104"/>
                <a:gd name="T3" fmla="*/ 25 h 170"/>
                <a:gd name="T4" fmla="*/ 40 w 104"/>
                <a:gd name="T5" fmla="*/ 61 h 170"/>
                <a:gd name="T6" fmla="*/ 65 w 104"/>
                <a:gd name="T7" fmla="*/ 61 h 170"/>
                <a:gd name="T8" fmla="*/ 69 w 104"/>
                <a:gd name="T9" fmla="*/ 84 h 170"/>
                <a:gd name="T10" fmla="*/ 45 w 104"/>
                <a:gd name="T11" fmla="*/ 84 h 170"/>
                <a:gd name="T12" fmla="*/ 64 w 104"/>
                <a:gd name="T13" fmla="*/ 149 h 170"/>
                <a:gd name="T14" fmla="*/ 98 w 104"/>
                <a:gd name="T15" fmla="*/ 149 h 170"/>
                <a:gd name="T16" fmla="*/ 104 w 104"/>
                <a:gd name="T17" fmla="*/ 170 h 170"/>
                <a:gd name="T18" fmla="*/ 52 w 104"/>
                <a:gd name="T19" fmla="*/ 170 h 170"/>
                <a:gd name="T20" fmla="*/ 10 w 104"/>
                <a:gd name="T21" fmla="*/ 25 h 170"/>
                <a:gd name="T22" fmla="*/ 5 w 104"/>
                <a:gd name="T23" fmla="*/ 25 h 170"/>
                <a:gd name="T24" fmla="*/ 0 w 104"/>
                <a:gd name="T25" fmla="*/ 0 h 170"/>
                <a:gd name="T26" fmla="*/ 70 w 104"/>
                <a:gd name="T27" fmla="*/ 0 h 170"/>
                <a:gd name="T28" fmla="*/ 74 w 104"/>
                <a:gd name="T29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70">
                  <a:moveTo>
                    <a:pt x="74" y="25"/>
                  </a:moveTo>
                  <a:cubicBezTo>
                    <a:pt x="60" y="25"/>
                    <a:pt x="46" y="25"/>
                    <a:pt x="33" y="25"/>
                  </a:cubicBezTo>
                  <a:cubicBezTo>
                    <a:pt x="35" y="37"/>
                    <a:pt x="38" y="49"/>
                    <a:pt x="40" y="61"/>
                  </a:cubicBezTo>
                  <a:cubicBezTo>
                    <a:pt x="48" y="61"/>
                    <a:pt x="56" y="61"/>
                    <a:pt x="65" y="61"/>
                  </a:cubicBezTo>
                  <a:cubicBezTo>
                    <a:pt x="66" y="69"/>
                    <a:pt x="68" y="76"/>
                    <a:pt x="69" y="84"/>
                  </a:cubicBezTo>
                  <a:cubicBezTo>
                    <a:pt x="61" y="84"/>
                    <a:pt x="53" y="84"/>
                    <a:pt x="45" y="84"/>
                  </a:cubicBezTo>
                  <a:cubicBezTo>
                    <a:pt x="51" y="107"/>
                    <a:pt x="57" y="129"/>
                    <a:pt x="64" y="149"/>
                  </a:cubicBezTo>
                  <a:cubicBezTo>
                    <a:pt x="75" y="149"/>
                    <a:pt x="87" y="149"/>
                    <a:pt x="98" y="149"/>
                  </a:cubicBezTo>
                  <a:cubicBezTo>
                    <a:pt x="100" y="156"/>
                    <a:pt x="102" y="163"/>
                    <a:pt x="104" y="170"/>
                  </a:cubicBezTo>
                  <a:cubicBezTo>
                    <a:pt x="86" y="170"/>
                    <a:pt x="69" y="170"/>
                    <a:pt x="52" y="170"/>
                  </a:cubicBezTo>
                  <a:cubicBezTo>
                    <a:pt x="35" y="126"/>
                    <a:pt x="21" y="78"/>
                    <a:pt x="10" y="25"/>
                  </a:cubicBezTo>
                  <a:cubicBezTo>
                    <a:pt x="8" y="25"/>
                    <a:pt x="6" y="25"/>
                    <a:pt x="5" y="25"/>
                  </a:cubicBezTo>
                  <a:cubicBezTo>
                    <a:pt x="3" y="16"/>
                    <a:pt x="1" y="8"/>
                    <a:pt x="0" y="0"/>
                  </a:cubicBezTo>
                  <a:cubicBezTo>
                    <a:pt x="22" y="0"/>
                    <a:pt x="46" y="0"/>
                    <a:pt x="70" y="0"/>
                  </a:cubicBezTo>
                  <a:cubicBezTo>
                    <a:pt x="71" y="8"/>
                    <a:pt x="72" y="16"/>
                    <a:pt x="7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5727701" y="6122988"/>
              <a:ext cx="207963" cy="400050"/>
            </a:xfrm>
            <a:custGeom>
              <a:avLst/>
              <a:gdLst>
                <a:gd name="T0" fmla="*/ 53 w 89"/>
                <a:gd name="T1" fmla="*/ 62 h 171"/>
                <a:gd name="T2" fmla="*/ 29 w 89"/>
                <a:gd name="T3" fmla="*/ 62 h 171"/>
                <a:gd name="T4" fmla="*/ 26 w 89"/>
                <a:gd name="T5" fmla="*/ 38 h 171"/>
                <a:gd name="T6" fmla="*/ 46 w 89"/>
                <a:gd name="T7" fmla="*/ 29 h 171"/>
                <a:gd name="T8" fmla="*/ 51 w 89"/>
                <a:gd name="T9" fmla="*/ 38 h 171"/>
                <a:gd name="T10" fmla="*/ 53 w 89"/>
                <a:gd name="T11" fmla="*/ 62 h 171"/>
                <a:gd name="T12" fmla="*/ 89 w 89"/>
                <a:gd name="T13" fmla="*/ 171 h 171"/>
                <a:gd name="T14" fmla="*/ 75 w 89"/>
                <a:gd name="T15" fmla="*/ 38 h 171"/>
                <a:gd name="T16" fmla="*/ 33 w 89"/>
                <a:gd name="T17" fmla="*/ 1 h 171"/>
                <a:gd name="T18" fmla="*/ 2 w 89"/>
                <a:gd name="T19" fmla="*/ 38 h 171"/>
                <a:gd name="T20" fmla="*/ 6 w 89"/>
                <a:gd name="T21" fmla="*/ 62 h 171"/>
                <a:gd name="T22" fmla="*/ 0 w 89"/>
                <a:gd name="T23" fmla="*/ 62 h 171"/>
                <a:gd name="T24" fmla="*/ 4 w 89"/>
                <a:gd name="T25" fmla="*/ 85 h 171"/>
                <a:gd name="T26" fmla="*/ 10 w 89"/>
                <a:gd name="T27" fmla="*/ 85 h 171"/>
                <a:gd name="T28" fmla="*/ 28 w 89"/>
                <a:gd name="T29" fmla="*/ 171 h 171"/>
                <a:gd name="T30" fmla="*/ 48 w 89"/>
                <a:gd name="T31" fmla="*/ 171 h 171"/>
                <a:gd name="T32" fmla="*/ 33 w 89"/>
                <a:gd name="T33" fmla="*/ 85 h 171"/>
                <a:gd name="T34" fmla="*/ 56 w 89"/>
                <a:gd name="T35" fmla="*/ 85 h 171"/>
                <a:gd name="T36" fmla="*/ 69 w 89"/>
                <a:gd name="T37" fmla="*/ 171 h 171"/>
                <a:gd name="T38" fmla="*/ 89 w 89"/>
                <a:gd name="T3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71">
                  <a:moveTo>
                    <a:pt x="53" y="62"/>
                  </a:moveTo>
                  <a:cubicBezTo>
                    <a:pt x="45" y="62"/>
                    <a:pt x="37" y="62"/>
                    <a:pt x="29" y="62"/>
                  </a:cubicBezTo>
                  <a:cubicBezTo>
                    <a:pt x="28" y="54"/>
                    <a:pt x="27" y="46"/>
                    <a:pt x="26" y="38"/>
                  </a:cubicBezTo>
                  <a:cubicBezTo>
                    <a:pt x="25" y="26"/>
                    <a:pt x="38" y="22"/>
                    <a:pt x="46" y="29"/>
                  </a:cubicBezTo>
                  <a:cubicBezTo>
                    <a:pt x="50" y="32"/>
                    <a:pt x="50" y="36"/>
                    <a:pt x="51" y="38"/>
                  </a:cubicBezTo>
                  <a:cubicBezTo>
                    <a:pt x="52" y="46"/>
                    <a:pt x="52" y="54"/>
                    <a:pt x="53" y="62"/>
                  </a:cubicBezTo>
                  <a:close/>
                  <a:moveTo>
                    <a:pt x="89" y="171"/>
                  </a:moveTo>
                  <a:cubicBezTo>
                    <a:pt x="84" y="131"/>
                    <a:pt x="79" y="86"/>
                    <a:pt x="75" y="38"/>
                  </a:cubicBezTo>
                  <a:cubicBezTo>
                    <a:pt x="73" y="16"/>
                    <a:pt x="55" y="0"/>
                    <a:pt x="33" y="1"/>
                  </a:cubicBezTo>
                  <a:cubicBezTo>
                    <a:pt x="12" y="2"/>
                    <a:pt x="0" y="18"/>
                    <a:pt x="2" y="38"/>
                  </a:cubicBezTo>
                  <a:cubicBezTo>
                    <a:pt x="4" y="46"/>
                    <a:pt x="5" y="54"/>
                    <a:pt x="6" y="62"/>
                  </a:cubicBezTo>
                  <a:cubicBezTo>
                    <a:pt x="4" y="62"/>
                    <a:pt x="2" y="62"/>
                    <a:pt x="0" y="62"/>
                  </a:cubicBezTo>
                  <a:cubicBezTo>
                    <a:pt x="2" y="70"/>
                    <a:pt x="3" y="77"/>
                    <a:pt x="4" y="85"/>
                  </a:cubicBezTo>
                  <a:cubicBezTo>
                    <a:pt x="6" y="85"/>
                    <a:pt x="8" y="85"/>
                    <a:pt x="10" y="85"/>
                  </a:cubicBezTo>
                  <a:cubicBezTo>
                    <a:pt x="15" y="115"/>
                    <a:pt x="22" y="144"/>
                    <a:pt x="28" y="171"/>
                  </a:cubicBezTo>
                  <a:cubicBezTo>
                    <a:pt x="35" y="171"/>
                    <a:pt x="42" y="171"/>
                    <a:pt x="48" y="171"/>
                  </a:cubicBezTo>
                  <a:cubicBezTo>
                    <a:pt x="43" y="144"/>
                    <a:pt x="37" y="115"/>
                    <a:pt x="33" y="85"/>
                  </a:cubicBezTo>
                  <a:cubicBezTo>
                    <a:pt x="40" y="85"/>
                    <a:pt x="48" y="85"/>
                    <a:pt x="56" y="85"/>
                  </a:cubicBezTo>
                  <a:cubicBezTo>
                    <a:pt x="60" y="115"/>
                    <a:pt x="64" y="144"/>
                    <a:pt x="69" y="171"/>
                  </a:cubicBezTo>
                  <a:cubicBezTo>
                    <a:pt x="75" y="171"/>
                    <a:pt x="82" y="171"/>
                    <a:pt x="8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5"/>
            <p:cNvSpPr>
              <a:spLocks noEditPoints="1"/>
            </p:cNvSpPr>
            <p:nvPr/>
          </p:nvSpPr>
          <p:spPr bwMode="auto">
            <a:xfrm>
              <a:off x="5938838" y="6124575"/>
              <a:ext cx="190500" cy="398463"/>
            </a:xfrm>
            <a:custGeom>
              <a:avLst/>
              <a:gdLst>
                <a:gd name="T0" fmla="*/ 56 w 81"/>
                <a:gd name="T1" fmla="*/ 49 h 170"/>
                <a:gd name="T2" fmla="*/ 43 w 81"/>
                <a:gd name="T3" fmla="*/ 61 h 170"/>
                <a:gd name="T4" fmla="*/ 31 w 81"/>
                <a:gd name="T5" fmla="*/ 61 h 170"/>
                <a:gd name="T6" fmla="*/ 30 w 81"/>
                <a:gd name="T7" fmla="*/ 25 h 170"/>
                <a:gd name="T8" fmla="*/ 42 w 81"/>
                <a:gd name="T9" fmla="*/ 25 h 170"/>
                <a:gd name="T10" fmla="*/ 55 w 81"/>
                <a:gd name="T11" fmla="*/ 37 h 170"/>
                <a:gd name="T12" fmla="*/ 56 w 81"/>
                <a:gd name="T13" fmla="*/ 49 h 170"/>
                <a:gd name="T14" fmla="*/ 81 w 81"/>
                <a:gd name="T15" fmla="*/ 49 h 170"/>
                <a:gd name="T16" fmla="*/ 81 w 81"/>
                <a:gd name="T17" fmla="*/ 37 h 170"/>
                <a:gd name="T18" fmla="*/ 42 w 81"/>
                <a:gd name="T19" fmla="*/ 0 h 170"/>
                <a:gd name="T20" fmla="*/ 3 w 81"/>
                <a:gd name="T21" fmla="*/ 0 h 170"/>
                <a:gd name="T22" fmla="*/ 6 w 81"/>
                <a:gd name="T23" fmla="*/ 61 h 170"/>
                <a:gd name="T24" fmla="*/ 0 w 81"/>
                <a:gd name="T25" fmla="*/ 61 h 170"/>
                <a:gd name="T26" fmla="*/ 2 w 81"/>
                <a:gd name="T27" fmla="*/ 84 h 170"/>
                <a:gd name="T28" fmla="*/ 8 w 81"/>
                <a:gd name="T29" fmla="*/ 84 h 170"/>
                <a:gd name="T30" fmla="*/ 15 w 81"/>
                <a:gd name="T31" fmla="*/ 170 h 170"/>
                <a:gd name="T32" fmla="*/ 36 w 81"/>
                <a:gd name="T33" fmla="*/ 170 h 170"/>
                <a:gd name="T34" fmla="*/ 32 w 81"/>
                <a:gd name="T35" fmla="*/ 84 h 170"/>
                <a:gd name="T36" fmla="*/ 44 w 81"/>
                <a:gd name="T37" fmla="*/ 84 h 170"/>
                <a:gd name="T38" fmla="*/ 56 w 81"/>
                <a:gd name="T39" fmla="*/ 95 h 170"/>
                <a:gd name="T40" fmla="*/ 57 w 81"/>
                <a:gd name="T41" fmla="*/ 170 h 170"/>
                <a:gd name="T42" fmla="*/ 58 w 81"/>
                <a:gd name="T43" fmla="*/ 170 h 170"/>
                <a:gd name="T44" fmla="*/ 79 w 81"/>
                <a:gd name="T45" fmla="*/ 170 h 170"/>
                <a:gd name="T46" fmla="*/ 80 w 81"/>
                <a:gd name="T47" fmla="*/ 95 h 170"/>
                <a:gd name="T48" fmla="*/ 71 w 81"/>
                <a:gd name="T49" fmla="*/ 72 h 170"/>
                <a:gd name="T50" fmla="*/ 81 w 81"/>
                <a:gd name="T51" fmla="*/ 4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170">
                  <a:moveTo>
                    <a:pt x="56" y="49"/>
                  </a:moveTo>
                  <a:cubicBezTo>
                    <a:pt x="55" y="56"/>
                    <a:pt x="51" y="60"/>
                    <a:pt x="43" y="61"/>
                  </a:cubicBezTo>
                  <a:cubicBezTo>
                    <a:pt x="39" y="61"/>
                    <a:pt x="35" y="61"/>
                    <a:pt x="31" y="61"/>
                  </a:cubicBezTo>
                  <a:cubicBezTo>
                    <a:pt x="30" y="49"/>
                    <a:pt x="30" y="37"/>
                    <a:pt x="30" y="25"/>
                  </a:cubicBezTo>
                  <a:cubicBezTo>
                    <a:pt x="34" y="25"/>
                    <a:pt x="38" y="25"/>
                    <a:pt x="42" y="25"/>
                  </a:cubicBezTo>
                  <a:cubicBezTo>
                    <a:pt x="50" y="25"/>
                    <a:pt x="55" y="30"/>
                    <a:pt x="55" y="37"/>
                  </a:cubicBezTo>
                  <a:cubicBezTo>
                    <a:pt x="55" y="41"/>
                    <a:pt x="55" y="45"/>
                    <a:pt x="56" y="49"/>
                  </a:cubicBezTo>
                  <a:close/>
                  <a:moveTo>
                    <a:pt x="81" y="49"/>
                  </a:moveTo>
                  <a:cubicBezTo>
                    <a:pt x="81" y="45"/>
                    <a:pt x="81" y="41"/>
                    <a:pt x="81" y="37"/>
                  </a:cubicBezTo>
                  <a:cubicBezTo>
                    <a:pt x="81" y="13"/>
                    <a:pt x="61" y="0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4" y="21"/>
                    <a:pt x="5" y="41"/>
                    <a:pt x="6" y="61"/>
                  </a:cubicBezTo>
                  <a:cubicBezTo>
                    <a:pt x="4" y="61"/>
                    <a:pt x="2" y="61"/>
                    <a:pt x="0" y="61"/>
                  </a:cubicBezTo>
                  <a:cubicBezTo>
                    <a:pt x="0" y="68"/>
                    <a:pt x="1" y="76"/>
                    <a:pt x="2" y="84"/>
                  </a:cubicBezTo>
                  <a:cubicBezTo>
                    <a:pt x="4" y="84"/>
                    <a:pt x="6" y="84"/>
                    <a:pt x="8" y="84"/>
                  </a:cubicBezTo>
                  <a:cubicBezTo>
                    <a:pt x="10" y="114"/>
                    <a:pt x="12" y="143"/>
                    <a:pt x="15" y="170"/>
                  </a:cubicBezTo>
                  <a:cubicBezTo>
                    <a:pt x="22" y="170"/>
                    <a:pt x="29" y="170"/>
                    <a:pt x="36" y="170"/>
                  </a:cubicBezTo>
                  <a:cubicBezTo>
                    <a:pt x="34" y="143"/>
                    <a:pt x="33" y="114"/>
                    <a:pt x="32" y="84"/>
                  </a:cubicBezTo>
                  <a:cubicBezTo>
                    <a:pt x="36" y="84"/>
                    <a:pt x="40" y="84"/>
                    <a:pt x="44" y="84"/>
                  </a:cubicBezTo>
                  <a:cubicBezTo>
                    <a:pt x="51" y="84"/>
                    <a:pt x="56" y="88"/>
                    <a:pt x="56" y="95"/>
                  </a:cubicBezTo>
                  <a:cubicBezTo>
                    <a:pt x="56" y="121"/>
                    <a:pt x="57" y="146"/>
                    <a:pt x="57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65" y="170"/>
                    <a:pt x="72" y="170"/>
                    <a:pt x="79" y="170"/>
                  </a:cubicBezTo>
                  <a:cubicBezTo>
                    <a:pt x="79" y="146"/>
                    <a:pt x="80" y="121"/>
                    <a:pt x="80" y="95"/>
                  </a:cubicBezTo>
                  <a:cubicBezTo>
                    <a:pt x="80" y="85"/>
                    <a:pt x="78" y="80"/>
                    <a:pt x="71" y="72"/>
                  </a:cubicBezTo>
                  <a:cubicBezTo>
                    <a:pt x="78" y="65"/>
                    <a:pt x="81" y="58"/>
                    <a:pt x="8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6213476" y="6138863"/>
              <a:ext cx="363538" cy="398463"/>
            </a:xfrm>
            <a:custGeom>
              <a:avLst/>
              <a:gdLst>
                <a:gd name="T0" fmla="*/ 154 w 155"/>
                <a:gd name="T1" fmla="*/ 52 h 170"/>
                <a:gd name="T2" fmla="*/ 141 w 155"/>
                <a:gd name="T3" fmla="*/ 60 h 170"/>
                <a:gd name="T4" fmla="*/ 127 w 155"/>
                <a:gd name="T5" fmla="*/ 61 h 170"/>
                <a:gd name="T6" fmla="*/ 81 w 155"/>
                <a:gd name="T7" fmla="*/ 86 h 170"/>
                <a:gd name="T8" fmla="*/ 108 w 155"/>
                <a:gd name="T9" fmla="*/ 86 h 170"/>
                <a:gd name="T10" fmla="*/ 122 w 155"/>
                <a:gd name="T11" fmla="*/ 81 h 170"/>
                <a:gd name="T12" fmla="*/ 124 w 155"/>
                <a:gd name="T13" fmla="*/ 88 h 170"/>
                <a:gd name="T14" fmla="*/ 107 w 155"/>
                <a:gd name="T15" fmla="*/ 87 h 170"/>
                <a:gd name="T16" fmla="*/ 80 w 155"/>
                <a:gd name="T17" fmla="*/ 87 h 170"/>
                <a:gd name="T18" fmla="*/ 116 w 155"/>
                <a:gd name="T19" fmla="*/ 111 h 170"/>
                <a:gd name="T20" fmla="*/ 133 w 155"/>
                <a:gd name="T21" fmla="*/ 127 h 170"/>
                <a:gd name="T22" fmla="*/ 115 w 155"/>
                <a:gd name="T23" fmla="*/ 115 h 170"/>
                <a:gd name="T24" fmla="*/ 79 w 155"/>
                <a:gd name="T25" fmla="*/ 89 h 170"/>
                <a:gd name="T26" fmla="*/ 88 w 155"/>
                <a:gd name="T27" fmla="*/ 113 h 170"/>
                <a:gd name="T28" fmla="*/ 90 w 155"/>
                <a:gd name="T29" fmla="*/ 129 h 170"/>
                <a:gd name="T30" fmla="*/ 86 w 155"/>
                <a:gd name="T31" fmla="*/ 115 h 170"/>
                <a:gd name="T32" fmla="*/ 77 w 155"/>
                <a:gd name="T33" fmla="*/ 90 h 170"/>
                <a:gd name="T34" fmla="*/ 69 w 155"/>
                <a:gd name="T35" fmla="*/ 137 h 170"/>
                <a:gd name="T36" fmla="*/ 59 w 155"/>
                <a:gd name="T37" fmla="*/ 163 h 170"/>
                <a:gd name="T38" fmla="*/ 66 w 155"/>
                <a:gd name="T39" fmla="*/ 137 h 170"/>
                <a:gd name="T40" fmla="*/ 75 w 155"/>
                <a:gd name="T41" fmla="*/ 90 h 170"/>
                <a:gd name="T42" fmla="*/ 57 w 155"/>
                <a:gd name="T43" fmla="*/ 114 h 170"/>
                <a:gd name="T44" fmla="*/ 44 w 155"/>
                <a:gd name="T45" fmla="*/ 127 h 170"/>
                <a:gd name="T46" fmla="*/ 55 w 155"/>
                <a:gd name="T47" fmla="*/ 114 h 170"/>
                <a:gd name="T48" fmla="*/ 74 w 155"/>
                <a:gd name="T49" fmla="*/ 89 h 170"/>
                <a:gd name="T50" fmla="*/ 28 w 155"/>
                <a:gd name="T51" fmla="*/ 113 h 170"/>
                <a:gd name="T52" fmla="*/ 0 w 155"/>
                <a:gd name="T53" fmla="*/ 123 h 170"/>
                <a:gd name="T54" fmla="*/ 25 w 155"/>
                <a:gd name="T55" fmla="*/ 111 h 170"/>
                <a:gd name="T56" fmla="*/ 73 w 155"/>
                <a:gd name="T57" fmla="*/ 87 h 170"/>
                <a:gd name="T58" fmla="*/ 45 w 155"/>
                <a:gd name="T59" fmla="*/ 87 h 170"/>
                <a:gd name="T60" fmla="*/ 27 w 155"/>
                <a:gd name="T61" fmla="*/ 85 h 170"/>
                <a:gd name="T62" fmla="*/ 45 w 155"/>
                <a:gd name="T63" fmla="*/ 86 h 170"/>
                <a:gd name="T64" fmla="*/ 73 w 155"/>
                <a:gd name="T65" fmla="*/ 86 h 170"/>
                <a:gd name="T66" fmla="*/ 33 w 155"/>
                <a:gd name="T67" fmla="*/ 61 h 170"/>
                <a:gd name="T68" fmla="*/ 8 w 155"/>
                <a:gd name="T69" fmla="*/ 57 h 170"/>
                <a:gd name="T70" fmla="*/ 9 w 155"/>
                <a:gd name="T71" fmla="*/ 42 h 170"/>
                <a:gd name="T72" fmla="*/ 22 w 155"/>
                <a:gd name="T73" fmla="*/ 41 h 170"/>
                <a:gd name="T74" fmla="*/ 23 w 155"/>
                <a:gd name="T75" fmla="*/ 42 h 170"/>
                <a:gd name="T76" fmla="*/ 34 w 155"/>
                <a:gd name="T77" fmla="*/ 59 h 170"/>
                <a:gd name="T78" fmla="*/ 74 w 155"/>
                <a:gd name="T79" fmla="*/ 84 h 170"/>
                <a:gd name="T80" fmla="*/ 64 w 155"/>
                <a:gd name="T81" fmla="*/ 59 h 170"/>
                <a:gd name="T82" fmla="*/ 59 w 155"/>
                <a:gd name="T83" fmla="*/ 42 h 170"/>
                <a:gd name="T84" fmla="*/ 65 w 155"/>
                <a:gd name="T85" fmla="*/ 57 h 170"/>
                <a:gd name="T86" fmla="*/ 76 w 155"/>
                <a:gd name="T87" fmla="*/ 83 h 170"/>
                <a:gd name="T88" fmla="*/ 83 w 155"/>
                <a:gd name="T89" fmla="*/ 32 h 170"/>
                <a:gd name="T90" fmla="*/ 88 w 155"/>
                <a:gd name="T91" fmla="*/ 0 h 170"/>
                <a:gd name="T92" fmla="*/ 86 w 155"/>
                <a:gd name="T93" fmla="*/ 32 h 170"/>
                <a:gd name="T94" fmla="*/ 78 w 155"/>
                <a:gd name="T95" fmla="*/ 83 h 170"/>
                <a:gd name="T96" fmla="*/ 96 w 155"/>
                <a:gd name="T97" fmla="*/ 58 h 170"/>
                <a:gd name="T98" fmla="*/ 110 w 155"/>
                <a:gd name="T99" fmla="*/ 44 h 170"/>
                <a:gd name="T100" fmla="*/ 99 w 155"/>
                <a:gd name="T101" fmla="*/ 58 h 170"/>
                <a:gd name="T102" fmla="*/ 80 w 155"/>
                <a:gd name="T103" fmla="*/ 84 h 170"/>
                <a:gd name="T104" fmla="*/ 126 w 155"/>
                <a:gd name="T105" fmla="*/ 59 h 170"/>
                <a:gd name="T106" fmla="*/ 155 w 155"/>
                <a:gd name="T107" fmla="*/ 46 h 170"/>
                <a:gd name="T108" fmla="*/ 154 w 155"/>
                <a:gd name="T109" fmla="*/ 5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" h="170">
                  <a:moveTo>
                    <a:pt x="154" y="52"/>
                  </a:moveTo>
                  <a:cubicBezTo>
                    <a:pt x="151" y="58"/>
                    <a:pt x="146" y="59"/>
                    <a:pt x="141" y="60"/>
                  </a:cubicBezTo>
                  <a:cubicBezTo>
                    <a:pt x="136" y="61"/>
                    <a:pt x="131" y="59"/>
                    <a:pt x="127" y="61"/>
                  </a:cubicBezTo>
                  <a:cubicBezTo>
                    <a:pt x="112" y="67"/>
                    <a:pt x="94" y="78"/>
                    <a:pt x="81" y="86"/>
                  </a:cubicBezTo>
                  <a:cubicBezTo>
                    <a:pt x="90" y="86"/>
                    <a:pt x="99" y="86"/>
                    <a:pt x="108" y="86"/>
                  </a:cubicBezTo>
                  <a:cubicBezTo>
                    <a:pt x="119" y="81"/>
                    <a:pt x="120" y="81"/>
                    <a:pt x="122" y="81"/>
                  </a:cubicBezTo>
                  <a:cubicBezTo>
                    <a:pt x="124" y="81"/>
                    <a:pt x="126" y="84"/>
                    <a:pt x="124" y="88"/>
                  </a:cubicBezTo>
                  <a:cubicBezTo>
                    <a:pt x="121" y="96"/>
                    <a:pt x="115" y="92"/>
                    <a:pt x="107" y="87"/>
                  </a:cubicBezTo>
                  <a:cubicBezTo>
                    <a:pt x="99" y="87"/>
                    <a:pt x="89" y="87"/>
                    <a:pt x="80" y="87"/>
                  </a:cubicBezTo>
                  <a:cubicBezTo>
                    <a:pt x="91" y="94"/>
                    <a:pt x="105" y="104"/>
                    <a:pt x="116" y="111"/>
                  </a:cubicBezTo>
                  <a:cubicBezTo>
                    <a:pt x="137" y="112"/>
                    <a:pt x="143" y="118"/>
                    <a:pt x="133" y="127"/>
                  </a:cubicBezTo>
                  <a:cubicBezTo>
                    <a:pt x="123" y="138"/>
                    <a:pt x="118" y="125"/>
                    <a:pt x="115" y="115"/>
                  </a:cubicBezTo>
                  <a:cubicBezTo>
                    <a:pt x="114" y="113"/>
                    <a:pt x="114" y="112"/>
                    <a:pt x="79" y="89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105" y="126"/>
                    <a:pt x="90" y="129"/>
                    <a:pt x="90" y="129"/>
                  </a:cubicBezTo>
                  <a:cubicBezTo>
                    <a:pt x="84" y="129"/>
                    <a:pt x="85" y="123"/>
                    <a:pt x="86" y="115"/>
                  </a:cubicBezTo>
                  <a:cubicBezTo>
                    <a:pt x="87" y="107"/>
                    <a:pt x="80" y="98"/>
                    <a:pt x="77" y="90"/>
                  </a:cubicBezTo>
                  <a:cubicBezTo>
                    <a:pt x="75" y="106"/>
                    <a:pt x="72" y="122"/>
                    <a:pt x="69" y="137"/>
                  </a:cubicBezTo>
                  <a:cubicBezTo>
                    <a:pt x="79" y="170"/>
                    <a:pt x="59" y="163"/>
                    <a:pt x="59" y="163"/>
                  </a:cubicBezTo>
                  <a:cubicBezTo>
                    <a:pt x="50" y="159"/>
                    <a:pt x="57" y="150"/>
                    <a:pt x="66" y="137"/>
                  </a:cubicBezTo>
                  <a:cubicBezTo>
                    <a:pt x="69" y="122"/>
                    <a:pt x="72" y="106"/>
                    <a:pt x="75" y="90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52" y="138"/>
                    <a:pt x="45" y="127"/>
                    <a:pt x="44" y="127"/>
                  </a:cubicBezTo>
                  <a:cubicBezTo>
                    <a:pt x="41" y="122"/>
                    <a:pt x="47" y="118"/>
                    <a:pt x="55" y="114"/>
                  </a:cubicBezTo>
                  <a:cubicBezTo>
                    <a:pt x="63" y="109"/>
                    <a:pt x="68" y="97"/>
                    <a:pt x="74" y="89"/>
                  </a:cubicBezTo>
                  <a:cubicBezTo>
                    <a:pt x="60" y="97"/>
                    <a:pt x="42" y="106"/>
                    <a:pt x="28" y="113"/>
                  </a:cubicBezTo>
                  <a:cubicBezTo>
                    <a:pt x="2" y="147"/>
                    <a:pt x="0" y="123"/>
                    <a:pt x="0" y="123"/>
                  </a:cubicBezTo>
                  <a:cubicBezTo>
                    <a:pt x="0" y="112"/>
                    <a:pt x="12" y="112"/>
                    <a:pt x="25" y="111"/>
                  </a:cubicBezTo>
                  <a:cubicBezTo>
                    <a:pt x="28" y="111"/>
                    <a:pt x="28" y="111"/>
                    <a:pt x="73" y="87"/>
                  </a:cubicBezTo>
                  <a:cubicBezTo>
                    <a:pt x="63" y="87"/>
                    <a:pt x="54" y="87"/>
                    <a:pt x="45" y="87"/>
                  </a:cubicBezTo>
                  <a:cubicBezTo>
                    <a:pt x="35" y="92"/>
                    <a:pt x="24" y="96"/>
                    <a:pt x="27" y="85"/>
                  </a:cubicBezTo>
                  <a:cubicBezTo>
                    <a:pt x="29" y="77"/>
                    <a:pt x="37" y="81"/>
                    <a:pt x="45" y="86"/>
                  </a:cubicBezTo>
                  <a:cubicBezTo>
                    <a:pt x="54" y="86"/>
                    <a:pt x="64" y="86"/>
                    <a:pt x="73" y="86"/>
                  </a:cubicBezTo>
                  <a:cubicBezTo>
                    <a:pt x="61" y="78"/>
                    <a:pt x="45" y="68"/>
                    <a:pt x="33" y="61"/>
                  </a:cubicBezTo>
                  <a:cubicBezTo>
                    <a:pt x="13" y="60"/>
                    <a:pt x="10" y="58"/>
                    <a:pt x="8" y="57"/>
                  </a:cubicBezTo>
                  <a:cubicBezTo>
                    <a:pt x="5" y="54"/>
                    <a:pt x="4" y="47"/>
                    <a:pt x="9" y="42"/>
                  </a:cubicBezTo>
                  <a:cubicBezTo>
                    <a:pt x="13" y="39"/>
                    <a:pt x="18" y="39"/>
                    <a:pt x="22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29" y="46"/>
                    <a:pt x="29" y="54"/>
                    <a:pt x="34" y="59"/>
                  </a:cubicBezTo>
                  <a:cubicBezTo>
                    <a:pt x="45" y="68"/>
                    <a:pt x="63" y="76"/>
                    <a:pt x="74" y="84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45" y="46"/>
                    <a:pt x="56" y="42"/>
                    <a:pt x="59" y="42"/>
                  </a:cubicBezTo>
                  <a:cubicBezTo>
                    <a:pt x="67" y="40"/>
                    <a:pt x="66" y="50"/>
                    <a:pt x="65" y="57"/>
                  </a:cubicBezTo>
                  <a:cubicBezTo>
                    <a:pt x="65" y="65"/>
                    <a:pt x="73" y="75"/>
                    <a:pt x="76" y="83"/>
                  </a:cubicBezTo>
                  <a:cubicBezTo>
                    <a:pt x="79" y="66"/>
                    <a:pt x="81" y="50"/>
                    <a:pt x="83" y="32"/>
                  </a:cubicBezTo>
                  <a:cubicBezTo>
                    <a:pt x="77" y="17"/>
                    <a:pt x="71" y="2"/>
                    <a:pt x="88" y="0"/>
                  </a:cubicBezTo>
                  <a:cubicBezTo>
                    <a:pt x="105" y="2"/>
                    <a:pt x="95" y="18"/>
                    <a:pt x="86" y="32"/>
                  </a:cubicBezTo>
                  <a:cubicBezTo>
                    <a:pt x="84" y="50"/>
                    <a:pt x="81" y="66"/>
                    <a:pt x="78" y="83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102" y="31"/>
                    <a:pt x="110" y="44"/>
                    <a:pt x="110" y="44"/>
                  </a:cubicBezTo>
                  <a:cubicBezTo>
                    <a:pt x="113" y="50"/>
                    <a:pt x="107" y="54"/>
                    <a:pt x="99" y="58"/>
                  </a:cubicBezTo>
                  <a:cubicBezTo>
                    <a:pt x="91" y="63"/>
                    <a:pt x="85" y="76"/>
                    <a:pt x="80" y="84"/>
                  </a:cubicBezTo>
                  <a:cubicBezTo>
                    <a:pt x="94" y="76"/>
                    <a:pt x="112" y="66"/>
                    <a:pt x="126" y="59"/>
                  </a:cubicBezTo>
                  <a:cubicBezTo>
                    <a:pt x="138" y="43"/>
                    <a:pt x="153" y="29"/>
                    <a:pt x="155" y="46"/>
                  </a:cubicBezTo>
                  <a:cubicBezTo>
                    <a:pt x="155" y="48"/>
                    <a:pt x="155" y="50"/>
                    <a:pt x="1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4640263" y="5048250"/>
              <a:ext cx="268288" cy="941388"/>
            </a:xfrm>
            <a:custGeom>
              <a:avLst/>
              <a:gdLst>
                <a:gd name="T0" fmla="*/ 97 w 115"/>
                <a:gd name="T1" fmla="*/ 115 h 402"/>
                <a:gd name="T2" fmla="*/ 65 w 115"/>
                <a:gd name="T3" fmla="*/ 137 h 402"/>
                <a:gd name="T4" fmla="*/ 25 w 115"/>
                <a:gd name="T5" fmla="*/ 198 h 402"/>
                <a:gd name="T6" fmla="*/ 47 w 115"/>
                <a:gd name="T7" fmla="*/ 198 h 402"/>
                <a:gd name="T8" fmla="*/ 59 w 115"/>
                <a:gd name="T9" fmla="*/ 185 h 402"/>
                <a:gd name="T10" fmla="*/ 60 w 115"/>
                <a:gd name="T11" fmla="*/ 214 h 402"/>
                <a:gd name="T12" fmla="*/ 47 w 115"/>
                <a:gd name="T13" fmla="*/ 202 h 402"/>
                <a:gd name="T14" fmla="*/ 24 w 115"/>
                <a:gd name="T15" fmla="*/ 202 h 402"/>
                <a:gd name="T16" fmla="*/ 63 w 115"/>
                <a:gd name="T17" fmla="*/ 264 h 402"/>
                <a:gd name="T18" fmla="*/ 91 w 115"/>
                <a:gd name="T19" fmla="*/ 314 h 402"/>
                <a:gd name="T20" fmla="*/ 79 w 115"/>
                <a:gd name="T21" fmla="*/ 309 h 402"/>
                <a:gd name="T22" fmla="*/ 24 w 115"/>
                <a:gd name="T23" fmla="*/ 208 h 402"/>
                <a:gd name="T24" fmla="*/ 36 w 115"/>
                <a:gd name="T25" fmla="*/ 269 h 402"/>
                <a:gd name="T26" fmla="*/ 46 w 115"/>
                <a:gd name="T27" fmla="*/ 310 h 402"/>
                <a:gd name="T28" fmla="*/ 23 w 115"/>
                <a:gd name="T29" fmla="*/ 209 h 402"/>
                <a:gd name="T30" fmla="*/ 23 w 115"/>
                <a:gd name="T31" fmla="*/ 212 h 402"/>
                <a:gd name="T32" fmla="*/ 34 w 115"/>
                <a:gd name="T33" fmla="*/ 332 h 402"/>
                <a:gd name="T34" fmla="*/ 51 w 115"/>
                <a:gd name="T35" fmla="*/ 402 h 402"/>
                <a:gd name="T36" fmla="*/ 32 w 115"/>
                <a:gd name="T37" fmla="*/ 331 h 402"/>
                <a:gd name="T38" fmla="*/ 21 w 115"/>
                <a:gd name="T39" fmla="*/ 212 h 402"/>
                <a:gd name="T40" fmla="*/ 21 w 115"/>
                <a:gd name="T41" fmla="*/ 210 h 402"/>
                <a:gd name="T42" fmla="*/ 16 w 115"/>
                <a:gd name="T43" fmla="*/ 271 h 402"/>
                <a:gd name="T44" fmla="*/ 18 w 115"/>
                <a:gd name="T45" fmla="*/ 310 h 402"/>
                <a:gd name="T46" fmla="*/ 20 w 115"/>
                <a:gd name="T47" fmla="*/ 208 h 402"/>
                <a:gd name="T48" fmla="*/ 5 w 115"/>
                <a:gd name="T49" fmla="*/ 270 h 402"/>
                <a:gd name="T50" fmla="*/ 9 w 115"/>
                <a:gd name="T51" fmla="*/ 314 h 402"/>
                <a:gd name="T52" fmla="*/ 9 w 115"/>
                <a:gd name="T53" fmla="*/ 314 h 402"/>
                <a:gd name="T54" fmla="*/ 8 w 115"/>
                <a:gd name="T55" fmla="*/ 312 h 402"/>
                <a:gd name="T56" fmla="*/ 3 w 115"/>
                <a:gd name="T57" fmla="*/ 269 h 402"/>
                <a:gd name="T58" fmla="*/ 19 w 115"/>
                <a:gd name="T59" fmla="*/ 202 h 402"/>
                <a:gd name="T60" fmla="*/ 6 w 115"/>
                <a:gd name="T61" fmla="*/ 202 h 402"/>
                <a:gd name="T62" fmla="*/ 3 w 115"/>
                <a:gd name="T63" fmla="*/ 213 h 402"/>
                <a:gd name="T64" fmla="*/ 3 w 115"/>
                <a:gd name="T65" fmla="*/ 186 h 402"/>
                <a:gd name="T66" fmla="*/ 6 w 115"/>
                <a:gd name="T67" fmla="*/ 196 h 402"/>
                <a:gd name="T68" fmla="*/ 20 w 115"/>
                <a:gd name="T69" fmla="*/ 198 h 402"/>
                <a:gd name="T70" fmla="*/ 7 w 115"/>
                <a:gd name="T71" fmla="*/ 136 h 402"/>
                <a:gd name="T72" fmla="*/ 5 w 115"/>
                <a:gd name="T73" fmla="*/ 131 h 402"/>
                <a:gd name="T74" fmla="*/ 8 w 115"/>
                <a:gd name="T75" fmla="*/ 111 h 402"/>
                <a:gd name="T76" fmla="*/ 13 w 115"/>
                <a:gd name="T77" fmla="*/ 87 h 402"/>
                <a:gd name="T78" fmla="*/ 20 w 115"/>
                <a:gd name="T79" fmla="*/ 192 h 402"/>
                <a:gd name="T80" fmla="*/ 18 w 115"/>
                <a:gd name="T81" fmla="*/ 131 h 402"/>
                <a:gd name="T82" fmla="*/ 22 w 115"/>
                <a:gd name="T83" fmla="*/ 91 h 402"/>
                <a:gd name="T84" fmla="*/ 21 w 115"/>
                <a:gd name="T85" fmla="*/ 108 h 402"/>
                <a:gd name="T86" fmla="*/ 21 w 115"/>
                <a:gd name="T87" fmla="*/ 190 h 402"/>
                <a:gd name="T88" fmla="*/ 37 w 115"/>
                <a:gd name="T89" fmla="*/ 69 h 402"/>
                <a:gd name="T90" fmla="*/ 58 w 115"/>
                <a:gd name="T91" fmla="*/ 0 h 402"/>
                <a:gd name="T92" fmla="*/ 38 w 115"/>
                <a:gd name="T93" fmla="*/ 70 h 402"/>
                <a:gd name="T94" fmla="*/ 23 w 115"/>
                <a:gd name="T95" fmla="*/ 190 h 402"/>
                <a:gd name="T96" fmla="*/ 38 w 115"/>
                <a:gd name="T97" fmla="*/ 130 h 402"/>
                <a:gd name="T98" fmla="*/ 48 w 115"/>
                <a:gd name="T99" fmla="*/ 91 h 402"/>
                <a:gd name="T100" fmla="*/ 51 w 115"/>
                <a:gd name="T101" fmla="*/ 92 h 402"/>
                <a:gd name="T102" fmla="*/ 40 w 115"/>
                <a:gd name="T103" fmla="*/ 130 h 402"/>
                <a:gd name="T104" fmla="*/ 24 w 115"/>
                <a:gd name="T105" fmla="*/ 192 h 402"/>
                <a:gd name="T106" fmla="*/ 64 w 115"/>
                <a:gd name="T107" fmla="*/ 131 h 402"/>
                <a:gd name="T108" fmla="*/ 97 w 115"/>
                <a:gd name="T109" fmla="*/ 93 h 402"/>
                <a:gd name="T110" fmla="*/ 97 w 115"/>
                <a:gd name="T111" fmla="*/ 11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" h="402">
                  <a:moveTo>
                    <a:pt x="97" y="115"/>
                  </a:moveTo>
                  <a:cubicBezTo>
                    <a:pt x="93" y="130"/>
                    <a:pt x="88" y="134"/>
                    <a:pt x="65" y="137"/>
                  </a:cubicBezTo>
                  <a:cubicBezTo>
                    <a:pt x="41" y="168"/>
                    <a:pt x="38" y="172"/>
                    <a:pt x="25" y="198"/>
                  </a:cubicBezTo>
                  <a:cubicBezTo>
                    <a:pt x="31" y="198"/>
                    <a:pt x="38" y="198"/>
                    <a:pt x="47" y="198"/>
                  </a:cubicBezTo>
                  <a:cubicBezTo>
                    <a:pt x="54" y="188"/>
                    <a:pt x="56" y="187"/>
                    <a:pt x="59" y="185"/>
                  </a:cubicBezTo>
                  <a:cubicBezTo>
                    <a:pt x="66" y="189"/>
                    <a:pt x="66" y="207"/>
                    <a:pt x="60" y="214"/>
                  </a:cubicBezTo>
                  <a:cubicBezTo>
                    <a:pt x="57" y="214"/>
                    <a:pt x="55" y="214"/>
                    <a:pt x="47" y="202"/>
                  </a:cubicBezTo>
                  <a:cubicBezTo>
                    <a:pt x="38" y="202"/>
                    <a:pt x="31" y="202"/>
                    <a:pt x="24" y="202"/>
                  </a:cubicBezTo>
                  <a:cubicBezTo>
                    <a:pt x="41" y="234"/>
                    <a:pt x="43" y="238"/>
                    <a:pt x="63" y="264"/>
                  </a:cubicBezTo>
                  <a:cubicBezTo>
                    <a:pt x="115" y="269"/>
                    <a:pt x="91" y="313"/>
                    <a:pt x="91" y="314"/>
                  </a:cubicBezTo>
                  <a:cubicBezTo>
                    <a:pt x="88" y="316"/>
                    <a:pt x="83" y="316"/>
                    <a:pt x="79" y="309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27" y="226"/>
                    <a:pt x="32" y="251"/>
                    <a:pt x="36" y="269"/>
                  </a:cubicBezTo>
                  <a:cubicBezTo>
                    <a:pt x="42" y="280"/>
                    <a:pt x="55" y="302"/>
                    <a:pt x="46" y="310"/>
                  </a:cubicBezTo>
                  <a:cubicBezTo>
                    <a:pt x="42" y="308"/>
                    <a:pt x="38" y="307"/>
                    <a:pt x="23" y="209"/>
                  </a:cubicBezTo>
                  <a:cubicBezTo>
                    <a:pt x="23" y="210"/>
                    <a:pt x="23" y="211"/>
                    <a:pt x="23" y="212"/>
                  </a:cubicBezTo>
                  <a:cubicBezTo>
                    <a:pt x="23" y="253"/>
                    <a:pt x="27" y="293"/>
                    <a:pt x="34" y="332"/>
                  </a:cubicBezTo>
                  <a:cubicBezTo>
                    <a:pt x="56" y="397"/>
                    <a:pt x="56" y="397"/>
                    <a:pt x="51" y="402"/>
                  </a:cubicBezTo>
                  <a:cubicBezTo>
                    <a:pt x="36" y="393"/>
                    <a:pt x="33" y="347"/>
                    <a:pt x="32" y="331"/>
                  </a:cubicBezTo>
                  <a:cubicBezTo>
                    <a:pt x="25" y="293"/>
                    <a:pt x="21" y="253"/>
                    <a:pt x="21" y="212"/>
                  </a:cubicBezTo>
                  <a:cubicBezTo>
                    <a:pt x="21" y="211"/>
                    <a:pt x="21" y="210"/>
                    <a:pt x="21" y="210"/>
                  </a:cubicBezTo>
                  <a:cubicBezTo>
                    <a:pt x="19" y="228"/>
                    <a:pt x="17" y="252"/>
                    <a:pt x="16" y="271"/>
                  </a:cubicBezTo>
                  <a:cubicBezTo>
                    <a:pt x="19" y="307"/>
                    <a:pt x="19" y="307"/>
                    <a:pt x="18" y="310"/>
                  </a:cubicBezTo>
                  <a:cubicBezTo>
                    <a:pt x="13" y="304"/>
                    <a:pt x="9" y="299"/>
                    <a:pt x="20" y="208"/>
                  </a:cubicBezTo>
                  <a:cubicBezTo>
                    <a:pt x="9" y="239"/>
                    <a:pt x="7" y="244"/>
                    <a:pt x="5" y="270"/>
                  </a:cubicBezTo>
                  <a:cubicBezTo>
                    <a:pt x="6" y="283"/>
                    <a:pt x="6" y="283"/>
                    <a:pt x="9" y="314"/>
                  </a:cubicBezTo>
                  <a:cubicBezTo>
                    <a:pt x="9" y="314"/>
                    <a:pt x="9" y="314"/>
                    <a:pt x="9" y="314"/>
                  </a:cubicBezTo>
                  <a:cubicBezTo>
                    <a:pt x="9" y="313"/>
                    <a:pt x="9" y="313"/>
                    <a:pt x="8" y="312"/>
                  </a:cubicBezTo>
                  <a:cubicBezTo>
                    <a:pt x="6" y="298"/>
                    <a:pt x="4" y="284"/>
                    <a:pt x="3" y="26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2"/>
                    <a:pt x="9" y="202"/>
                    <a:pt x="6" y="202"/>
                  </a:cubicBezTo>
                  <a:cubicBezTo>
                    <a:pt x="5" y="206"/>
                    <a:pt x="4" y="209"/>
                    <a:pt x="3" y="213"/>
                  </a:cubicBezTo>
                  <a:cubicBezTo>
                    <a:pt x="0" y="206"/>
                    <a:pt x="3" y="187"/>
                    <a:pt x="3" y="186"/>
                  </a:cubicBezTo>
                  <a:cubicBezTo>
                    <a:pt x="4" y="188"/>
                    <a:pt x="4" y="188"/>
                    <a:pt x="6" y="196"/>
                  </a:cubicBezTo>
                  <a:cubicBezTo>
                    <a:pt x="10" y="198"/>
                    <a:pt x="14" y="198"/>
                    <a:pt x="20" y="198"/>
                  </a:cubicBezTo>
                  <a:cubicBezTo>
                    <a:pt x="10" y="167"/>
                    <a:pt x="8" y="162"/>
                    <a:pt x="7" y="136"/>
                  </a:cubicBezTo>
                  <a:cubicBezTo>
                    <a:pt x="5" y="134"/>
                    <a:pt x="5" y="134"/>
                    <a:pt x="5" y="131"/>
                  </a:cubicBezTo>
                  <a:cubicBezTo>
                    <a:pt x="6" y="124"/>
                    <a:pt x="7" y="118"/>
                    <a:pt x="8" y="111"/>
                  </a:cubicBezTo>
                  <a:cubicBezTo>
                    <a:pt x="10" y="103"/>
                    <a:pt x="11" y="95"/>
                    <a:pt x="13" y="87"/>
                  </a:cubicBezTo>
                  <a:cubicBezTo>
                    <a:pt x="7" y="146"/>
                    <a:pt x="6" y="152"/>
                    <a:pt x="20" y="192"/>
                  </a:cubicBezTo>
                  <a:cubicBezTo>
                    <a:pt x="19" y="174"/>
                    <a:pt x="18" y="150"/>
                    <a:pt x="18" y="131"/>
                  </a:cubicBezTo>
                  <a:cubicBezTo>
                    <a:pt x="12" y="100"/>
                    <a:pt x="22" y="91"/>
                    <a:pt x="22" y="91"/>
                  </a:cubicBezTo>
                  <a:cubicBezTo>
                    <a:pt x="23" y="95"/>
                    <a:pt x="23" y="95"/>
                    <a:pt x="21" y="108"/>
                  </a:cubicBezTo>
                  <a:cubicBezTo>
                    <a:pt x="18" y="131"/>
                    <a:pt x="17" y="141"/>
                    <a:pt x="21" y="190"/>
                  </a:cubicBezTo>
                  <a:cubicBezTo>
                    <a:pt x="23" y="149"/>
                    <a:pt x="28" y="108"/>
                    <a:pt x="37" y="69"/>
                  </a:cubicBezTo>
                  <a:cubicBezTo>
                    <a:pt x="38" y="55"/>
                    <a:pt x="43" y="10"/>
                    <a:pt x="58" y="0"/>
                  </a:cubicBezTo>
                  <a:cubicBezTo>
                    <a:pt x="62" y="5"/>
                    <a:pt x="62" y="5"/>
                    <a:pt x="38" y="70"/>
                  </a:cubicBezTo>
                  <a:cubicBezTo>
                    <a:pt x="30" y="109"/>
                    <a:pt x="24" y="149"/>
                    <a:pt x="23" y="190"/>
                  </a:cubicBezTo>
                  <a:cubicBezTo>
                    <a:pt x="27" y="172"/>
                    <a:pt x="33" y="148"/>
                    <a:pt x="38" y="130"/>
                  </a:cubicBezTo>
                  <a:cubicBezTo>
                    <a:pt x="43" y="96"/>
                    <a:pt x="45" y="94"/>
                    <a:pt x="48" y="91"/>
                  </a:cubicBezTo>
                  <a:cubicBezTo>
                    <a:pt x="49" y="91"/>
                    <a:pt x="50" y="91"/>
                    <a:pt x="51" y="92"/>
                  </a:cubicBezTo>
                  <a:cubicBezTo>
                    <a:pt x="56" y="104"/>
                    <a:pt x="48" y="117"/>
                    <a:pt x="40" y="130"/>
                  </a:cubicBezTo>
                  <a:cubicBezTo>
                    <a:pt x="39" y="131"/>
                    <a:pt x="31" y="157"/>
                    <a:pt x="24" y="192"/>
                  </a:cubicBezTo>
                  <a:cubicBezTo>
                    <a:pt x="41" y="161"/>
                    <a:pt x="44" y="157"/>
                    <a:pt x="64" y="131"/>
                  </a:cubicBezTo>
                  <a:cubicBezTo>
                    <a:pt x="73" y="109"/>
                    <a:pt x="88" y="69"/>
                    <a:pt x="97" y="93"/>
                  </a:cubicBezTo>
                  <a:cubicBezTo>
                    <a:pt x="98" y="96"/>
                    <a:pt x="100" y="104"/>
                    <a:pt x="97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7251701" y="5048250"/>
              <a:ext cx="295275" cy="938213"/>
            </a:xfrm>
            <a:custGeom>
              <a:avLst/>
              <a:gdLst>
                <a:gd name="T0" fmla="*/ 121 w 126"/>
                <a:gd name="T1" fmla="*/ 129 h 401"/>
                <a:gd name="T2" fmla="*/ 103 w 126"/>
                <a:gd name="T3" fmla="*/ 198 h 401"/>
                <a:gd name="T4" fmla="*/ 118 w 126"/>
                <a:gd name="T5" fmla="*/ 198 h 401"/>
                <a:gd name="T6" fmla="*/ 121 w 126"/>
                <a:gd name="T7" fmla="*/ 187 h 401"/>
                <a:gd name="T8" fmla="*/ 123 w 126"/>
                <a:gd name="T9" fmla="*/ 214 h 401"/>
                <a:gd name="T10" fmla="*/ 119 w 126"/>
                <a:gd name="T11" fmla="*/ 204 h 401"/>
                <a:gd name="T12" fmla="*/ 103 w 126"/>
                <a:gd name="T13" fmla="*/ 202 h 401"/>
                <a:gd name="T14" fmla="*/ 121 w 126"/>
                <a:gd name="T15" fmla="*/ 264 h 401"/>
                <a:gd name="T16" fmla="*/ 123 w 126"/>
                <a:gd name="T17" fmla="*/ 272 h 401"/>
                <a:gd name="T18" fmla="*/ 118 w 126"/>
                <a:gd name="T19" fmla="*/ 312 h 401"/>
                <a:gd name="T20" fmla="*/ 118 w 126"/>
                <a:gd name="T21" fmla="*/ 315 h 401"/>
                <a:gd name="T22" fmla="*/ 118 w 126"/>
                <a:gd name="T23" fmla="*/ 305 h 401"/>
                <a:gd name="T24" fmla="*/ 102 w 126"/>
                <a:gd name="T25" fmla="*/ 208 h 401"/>
                <a:gd name="T26" fmla="*/ 108 w 126"/>
                <a:gd name="T27" fmla="*/ 269 h 401"/>
                <a:gd name="T28" fmla="*/ 106 w 126"/>
                <a:gd name="T29" fmla="*/ 310 h 401"/>
                <a:gd name="T30" fmla="*/ 106 w 126"/>
                <a:gd name="T31" fmla="*/ 288 h 401"/>
                <a:gd name="T32" fmla="*/ 101 w 126"/>
                <a:gd name="T33" fmla="*/ 209 h 401"/>
                <a:gd name="T34" fmla="*/ 101 w 126"/>
                <a:gd name="T35" fmla="*/ 212 h 401"/>
                <a:gd name="T36" fmla="*/ 90 w 126"/>
                <a:gd name="T37" fmla="*/ 332 h 401"/>
                <a:gd name="T38" fmla="*/ 71 w 126"/>
                <a:gd name="T39" fmla="*/ 401 h 401"/>
                <a:gd name="T40" fmla="*/ 88 w 126"/>
                <a:gd name="T41" fmla="*/ 331 h 401"/>
                <a:gd name="T42" fmla="*/ 100 w 126"/>
                <a:gd name="T43" fmla="*/ 212 h 401"/>
                <a:gd name="T44" fmla="*/ 100 w 126"/>
                <a:gd name="T45" fmla="*/ 210 h 401"/>
                <a:gd name="T46" fmla="*/ 86 w 126"/>
                <a:gd name="T47" fmla="*/ 271 h 401"/>
                <a:gd name="T48" fmla="*/ 76 w 126"/>
                <a:gd name="T49" fmla="*/ 310 h 401"/>
                <a:gd name="T50" fmla="*/ 74 w 126"/>
                <a:gd name="T51" fmla="*/ 309 h 401"/>
                <a:gd name="T52" fmla="*/ 84 w 126"/>
                <a:gd name="T53" fmla="*/ 271 h 401"/>
                <a:gd name="T54" fmla="*/ 99 w 126"/>
                <a:gd name="T55" fmla="*/ 208 h 401"/>
                <a:gd name="T56" fmla="*/ 58 w 126"/>
                <a:gd name="T57" fmla="*/ 270 h 401"/>
                <a:gd name="T58" fmla="*/ 25 w 126"/>
                <a:gd name="T59" fmla="*/ 308 h 401"/>
                <a:gd name="T60" fmla="*/ 57 w 126"/>
                <a:gd name="T61" fmla="*/ 264 h 401"/>
                <a:gd name="T62" fmla="*/ 98 w 126"/>
                <a:gd name="T63" fmla="*/ 202 h 401"/>
                <a:gd name="T64" fmla="*/ 74 w 126"/>
                <a:gd name="T65" fmla="*/ 202 h 401"/>
                <a:gd name="T66" fmla="*/ 61 w 126"/>
                <a:gd name="T67" fmla="*/ 215 h 401"/>
                <a:gd name="T68" fmla="*/ 61 w 126"/>
                <a:gd name="T69" fmla="*/ 185 h 401"/>
                <a:gd name="T70" fmla="*/ 74 w 126"/>
                <a:gd name="T71" fmla="*/ 198 h 401"/>
                <a:gd name="T72" fmla="*/ 98 w 126"/>
                <a:gd name="T73" fmla="*/ 198 h 401"/>
                <a:gd name="T74" fmla="*/ 55 w 126"/>
                <a:gd name="T75" fmla="*/ 136 h 401"/>
                <a:gd name="T76" fmla="*/ 24 w 126"/>
                <a:gd name="T77" fmla="*/ 87 h 401"/>
                <a:gd name="T78" fmla="*/ 37 w 126"/>
                <a:gd name="T79" fmla="*/ 92 h 401"/>
                <a:gd name="T80" fmla="*/ 39 w 126"/>
                <a:gd name="T81" fmla="*/ 96 h 401"/>
                <a:gd name="T82" fmla="*/ 56 w 126"/>
                <a:gd name="T83" fmla="*/ 131 h 401"/>
                <a:gd name="T84" fmla="*/ 98 w 126"/>
                <a:gd name="T85" fmla="*/ 192 h 401"/>
                <a:gd name="T86" fmla="*/ 83 w 126"/>
                <a:gd name="T87" fmla="*/ 131 h 401"/>
                <a:gd name="T88" fmla="*/ 72 w 126"/>
                <a:gd name="T89" fmla="*/ 91 h 401"/>
                <a:gd name="T90" fmla="*/ 99 w 126"/>
                <a:gd name="T91" fmla="*/ 190 h 401"/>
                <a:gd name="T92" fmla="*/ 84 w 126"/>
                <a:gd name="T93" fmla="*/ 69 h 401"/>
                <a:gd name="T94" fmla="*/ 65 w 126"/>
                <a:gd name="T95" fmla="*/ 0 h 401"/>
                <a:gd name="T96" fmla="*/ 86 w 126"/>
                <a:gd name="T97" fmla="*/ 70 h 401"/>
                <a:gd name="T98" fmla="*/ 101 w 126"/>
                <a:gd name="T99" fmla="*/ 190 h 401"/>
                <a:gd name="T100" fmla="*/ 105 w 126"/>
                <a:gd name="T101" fmla="*/ 130 h 401"/>
                <a:gd name="T102" fmla="*/ 102 w 126"/>
                <a:gd name="T103" fmla="*/ 91 h 401"/>
                <a:gd name="T104" fmla="*/ 102 w 126"/>
                <a:gd name="T105" fmla="*/ 192 h 401"/>
                <a:gd name="T106" fmla="*/ 117 w 126"/>
                <a:gd name="T107" fmla="*/ 131 h 401"/>
                <a:gd name="T108" fmla="*/ 113 w 126"/>
                <a:gd name="T109" fmla="*/ 87 h 401"/>
                <a:gd name="T110" fmla="*/ 114 w 126"/>
                <a:gd name="T111" fmla="*/ 89 h 401"/>
                <a:gd name="T112" fmla="*/ 121 w 126"/>
                <a:gd name="T113" fmla="*/ 129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" h="401">
                  <a:moveTo>
                    <a:pt x="121" y="129"/>
                  </a:moveTo>
                  <a:cubicBezTo>
                    <a:pt x="103" y="198"/>
                    <a:pt x="103" y="198"/>
                    <a:pt x="103" y="198"/>
                  </a:cubicBezTo>
                  <a:cubicBezTo>
                    <a:pt x="109" y="198"/>
                    <a:pt x="114" y="198"/>
                    <a:pt x="118" y="198"/>
                  </a:cubicBezTo>
                  <a:cubicBezTo>
                    <a:pt x="119" y="194"/>
                    <a:pt x="120" y="191"/>
                    <a:pt x="121" y="187"/>
                  </a:cubicBezTo>
                  <a:cubicBezTo>
                    <a:pt x="126" y="194"/>
                    <a:pt x="123" y="213"/>
                    <a:pt x="123" y="214"/>
                  </a:cubicBezTo>
                  <a:cubicBezTo>
                    <a:pt x="121" y="212"/>
                    <a:pt x="121" y="212"/>
                    <a:pt x="119" y="204"/>
                  </a:cubicBezTo>
                  <a:cubicBezTo>
                    <a:pt x="114" y="202"/>
                    <a:pt x="109" y="202"/>
                    <a:pt x="103" y="202"/>
                  </a:cubicBezTo>
                  <a:cubicBezTo>
                    <a:pt x="115" y="234"/>
                    <a:pt x="117" y="238"/>
                    <a:pt x="121" y="264"/>
                  </a:cubicBezTo>
                  <a:cubicBezTo>
                    <a:pt x="122" y="265"/>
                    <a:pt x="124" y="266"/>
                    <a:pt x="123" y="272"/>
                  </a:cubicBezTo>
                  <a:cubicBezTo>
                    <a:pt x="122" y="285"/>
                    <a:pt x="120" y="299"/>
                    <a:pt x="118" y="312"/>
                  </a:cubicBezTo>
                  <a:cubicBezTo>
                    <a:pt x="118" y="313"/>
                    <a:pt x="118" y="314"/>
                    <a:pt x="118" y="315"/>
                  </a:cubicBezTo>
                  <a:cubicBezTo>
                    <a:pt x="117" y="312"/>
                    <a:pt x="117" y="312"/>
                    <a:pt x="118" y="305"/>
                  </a:cubicBezTo>
                  <a:cubicBezTo>
                    <a:pt x="121" y="274"/>
                    <a:pt x="122" y="254"/>
                    <a:pt x="102" y="208"/>
                  </a:cubicBezTo>
                  <a:cubicBezTo>
                    <a:pt x="104" y="226"/>
                    <a:pt x="107" y="251"/>
                    <a:pt x="108" y="269"/>
                  </a:cubicBezTo>
                  <a:cubicBezTo>
                    <a:pt x="116" y="300"/>
                    <a:pt x="106" y="310"/>
                    <a:pt x="106" y="310"/>
                  </a:cubicBezTo>
                  <a:cubicBezTo>
                    <a:pt x="104" y="307"/>
                    <a:pt x="104" y="305"/>
                    <a:pt x="106" y="288"/>
                  </a:cubicBezTo>
                  <a:cubicBezTo>
                    <a:pt x="107" y="272"/>
                    <a:pt x="108" y="260"/>
                    <a:pt x="101" y="209"/>
                  </a:cubicBezTo>
                  <a:cubicBezTo>
                    <a:pt x="101" y="210"/>
                    <a:pt x="101" y="211"/>
                    <a:pt x="101" y="212"/>
                  </a:cubicBezTo>
                  <a:cubicBezTo>
                    <a:pt x="101" y="253"/>
                    <a:pt x="97" y="293"/>
                    <a:pt x="90" y="332"/>
                  </a:cubicBezTo>
                  <a:cubicBezTo>
                    <a:pt x="87" y="396"/>
                    <a:pt x="74" y="401"/>
                    <a:pt x="71" y="401"/>
                  </a:cubicBezTo>
                  <a:cubicBezTo>
                    <a:pt x="67" y="393"/>
                    <a:pt x="67" y="393"/>
                    <a:pt x="88" y="331"/>
                  </a:cubicBezTo>
                  <a:cubicBezTo>
                    <a:pt x="96" y="293"/>
                    <a:pt x="100" y="253"/>
                    <a:pt x="100" y="212"/>
                  </a:cubicBezTo>
                  <a:cubicBezTo>
                    <a:pt x="100" y="211"/>
                    <a:pt x="100" y="210"/>
                    <a:pt x="100" y="210"/>
                  </a:cubicBezTo>
                  <a:cubicBezTo>
                    <a:pt x="96" y="228"/>
                    <a:pt x="91" y="253"/>
                    <a:pt x="86" y="271"/>
                  </a:cubicBezTo>
                  <a:cubicBezTo>
                    <a:pt x="82" y="305"/>
                    <a:pt x="80" y="307"/>
                    <a:pt x="76" y="310"/>
                  </a:cubicBezTo>
                  <a:cubicBezTo>
                    <a:pt x="76" y="310"/>
                    <a:pt x="75" y="310"/>
                    <a:pt x="74" y="309"/>
                  </a:cubicBezTo>
                  <a:cubicBezTo>
                    <a:pt x="68" y="297"/>
                    <a:pt x="76" y="283"/>
                    <a:pt x="84" y="271"/>
                  </a:cubicBezTo>
                  <a:cubicBezTo>
                    <a:pt x="85" y="270"/>
                    <a:pt x="93" y="242"/>
                    <a:pt x="99" y="208"/>
                  </a:cubicBezTo>
                  <a:cubicBezTo>
                    <a:pt x="81" y="239"/>
                    <a:pt x="79" y="244"/>
                    <a:pt x="58" y="270"/>
                  </a:cubicBezTo>
                  <a:cubicBezTo>
                    <a:pt x="50" y="292"/>
                    <a:pt x="35" y="332"/>
                    <a:pt x="25" y="308"/>
                  </a:cubicBezTo>
                  <a:cubicBezTo>
                    <a:pt x="24" y="307"/>
                    <a:pt x="8" y="268"/>
                    <a:pt x="57" y="264"/>
                  </a:cubicBezTo>
                  <a:cubicBezTo>
                    <a:pt x="81" y="233"/>
                    <a:pt x="84" y="228"/>
                    <a:pt x="98" y="202"/>
                  </a:cubicBezTo>
                  <a:cubicBezTo>
                    <a:pt x="91" y="202"/>
                    <a:pt x="83" y="202"/>
                    <a:pt x="74" y="202"/>
                  </a:cubicBezTo>
                  <a:cubicBezTo>
                    <a:pt x="66" y="212"/>
                    <a:pt x="64" y="213"/>
                    <a:pt x="61" y="215"/>
                  </a:cubicBezTo>
                  <a:cubicBezTo>
                    <a:pt x="53" y="211"/>
                    <a:pt x="53" y="189"/>
                    <a:pt x="61" y="185"/>
                  </a:cubicBezTo>
                  <a:cubicBezTo>
                    <a:pt x="64" y="187"/>
                    <a:pt x="66" y="188"/>
                    <a:pt x="74" y="198"/>
                  </a:cubicBezTo>
                  <a:cubicBezTo>
                    <a:pt x="83" y="198"/>
                    <a:pt x="91" y="198"/>
                    <a:pt x="98" y="198"/>
                  </a:cubicBezTo>
                  <a:cubicBezTo>
                    <a:pt x="79" y="166"/>
                    <a:pt x="76" y="162"/>
                    <a:pt x="55" y="136"/>
                  </a:cubicBezTo>
                  <a:cubicBezTo>
                    <a:pt x="0" y="131"/>
                    <a:pt x="24" y="88"/>
                    <a:pt x="24" y="87"/>
                  </a:cubicBezTo>
                  <a:cubicBezTo>
                    <a:pt x="25" y="87"/>
                    <a:pt x="30" y="83"/>
                    <a:pt x="37" y="92"/>
                  </a:cubicBezTo>
                  <a:cubicBezTo>
                    <a:pt x="38" y="93"/>
                    <a:pt x="39" y="95"/>
                    <a:pt x="39" y="96"/>
                  </a:cubicBezTo>
                  <a:cubicBezTo>
                    <a:pt x="46" y="107"/>
                    <a:pt x="49" y="120"/>
                    <a:pt x="56" y="131"/>
                  </a:cubicBezTo>
                  <a:cubicBezTo>
                    <a:pt x="69" y="152"/>
                    <a:pt x="86" y="170"/>
                    <a:pt x="98" y="192"/>
                  </a:cubicBezTo>
                  <a:cubicBezTo>
                    <a:pt x="94" y="174"/>
                    <a:pt x="88" y="150"/>
                    <a:pt x="83" y="131"/>
                  </a:cubicBezTo>
                  <a:cubicBezTo>
                    <a:pt x="76" y="122"/>
                    <a:pt x="61" y="99"/>
                    <a:pt x="72" y="91"/>
                  </a:cubicBezTo>
                  <a:cubicBezTo>
                    <a:pt x="76" y="93"/>
                    <a:pt x="79" y="94"/>
                    <a:pt x="99" y="190"/>
                  </a:cubicBezTo>
                  <a:cubicBezTo>
                    <a:pt x="98" y="149"/>
                    <a:pt x="93" y="108"/>
                    <a:pt x="84" y="69"/>
                  </a:cubicBezTo>
                  <a:cubicBezTo>
                    <a:pt x="59" y="6"/>
                    <a:pt x="59" y="6"/>
                    <a:pt x="65" y="0"/>
                  </a:cubicBezTo>
                  <a:cubicBezTo>
                    <a:pt x="81" y="9"/>
                    <a:pt x="84" y="53"/>
                    <a:pt x="86" y="70"/>
                  </a:cubicBezTo>
                  <a:cubicBezTo>
                    <a:pt x="94" y="109"/>
                    <a:pt x="100" y="149"/>
                    <a:pt x="101" y="190"/>
                  </a:cubicBezTo>
                  <a:cubicBezTo>
                    <a:pt x="102" y="172"/>
                    <a:pt x="104" y="148"/>
                    <a:pt x="105" y="130"/>
                  </a:cubicBezTo>
                  <a:cubicBezTo>
                    <a:pt x="100" y="94"/>
                    <a:pt x="100" y="94"/>
                    <a:pt x="102" y="91"/>
                  </a:cubicBezTo>
                  <a:cubicBezTo>
                    <a:pt x="109" y="97"/>
                    <a:pt x="112" y="100"/>
                    <a:pt x="102" y="192"/>
                  </a:cubicBezTo>
                  <a:cubicBezTo>
                    <a:pt x="113" y="161"/>
                    <a:pt x="115" y="156"/>
                    <a:pt x="117" y="131"/>
                  </a:cubicBezTo>
                  <a:cubicBezTo>
                    <a:pt x="116" y="116"/>
                    <a:pt x="114" y="101"/>
                    <a:pt x="113" y="87"/>
                  </a:cubicBezTo>
                  <a:cubicBezTo>
                    <a:pt x="113" y="88"/>
                    <a:pt x="114" y="89"/>
                    <a:pt x="114" y="89"/>
                  </a:cubicBezTo>
                  <a:cubicBezTo>
                    <a:pt x="117" y="102"/>
                    <a:pt x="119" y="116"/>
                    <a:pt x="121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4921251" y="4976813"/>
              <a:ext cx="539750" cy="1092200"/>
            </a:xfrm>
            <a:custGeom>
              <a:avLst/>
              <a:gdLst>
                <a:gd name="T0" fmla="*/ 214 w 230"/>
                <a:gd name="T1" fmla="*/ 147 h 466"/>
                <a:gd name="T2" fmla="*/ 98 w 230"/>
                <a:gd name="T3" fmla="*/ 293 h 466"/>
                <a:gd name="T4" fmla="*/ 68 w 230"/>
                <a:gd name="T5" fmla="*/ 341 h 466"/>
                <a:gd name="T6" fmla="*/ 73 w 230"/>
                <a:gd name="T7" fmla="*/ 376 h 466"/>
                <a:gd name="T8" fmla="*/ 217 w 230"/>
                <a:gd name="T9" fmla="*/ 376 h 466"/>
                <a:gd name="T10" fmla="*/ 230 w 230"/>
                <a:gd name="T11" fmla="*/ 466 h 466"/>
                <a:gd name="T12" fmla="*/ 36 w 230"/>
                <a:gd name="T13" fmla="*/ 466 h 466"/>
                <a:gd name="T14" fmla="*/ 9 w 230"/>
                <a:gd name="T15" fmla="*/ 341 h 466"/>
                <a:gd name="T16" fmla="*/ 97 w 230"/>
                <a:gd name="T17" fmla="*/ 195 h 466"/>
                <a:gd name="T18" fmla="*/ 137 w 230"/>
                <a:gd name="T19" fmla="*/ 147 h 466"/>
                <a:gd name="T20" fmla="*/ 138 w 230"/>
                <a:gd name="T21" fmla="*/ 134 h 466"/>
                <a:gd name="T22" fmla="*/ 89 w 230"/>
                <a:gd name="T23" fmla="*/ 95 h 466"/>
                <a:gd name="T24" fmla="*/ 69 w 230"/>
                <a:gd name="T25" fmla="*/ 134 h 466"/>
                <a:gd name="T26" fmla="*/ 65 w 230"/>
                <a:gd name="T27" fmla="*/ 182 h 466"/>
                <a:gd name="T28" fmla="*/ 5 w 230"/>
                <a:gd name="T29" fmla="*/ 182 h 466"/>
                <a:gd name="T30" fmla="*/ 10 w 230"/>
                <a:gd name="T31" fmla="*/ 134 h 466"/>
                <a:gd name="T32" fmla="*/ 128 w 230"/>
                <a:gd name="T33" fmla="*/ 0 h 466"/>
                <a:gd name="T34" fmla="*/ 215 w 230"/>
                <a:gd name="T35" fmla="*/ 134 h 466"/>
                <a:gd name="T36" fmla="*/ 214 w 230"/>
                <a:gd name="T37" fmla="*/ 14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0" h="466">
                  <a:moveTo>
                    <a:pt x="214" y="147"/>
                  </a:moveTo>
                  <a:cubicBezTo>
                    <a:pt x="207" y="229"/>
                    <a:pt x="157" y="291"/>
                    <a:pt x="98" y="293"/>
                  </a:cubicBezTo>
                  <a:cubicBezTo>
                    <a:pt x="82" y="294"/>
                    <a:pt x="66" y="309"/>
                    <a:pt x="68" y="341"/>
                  </a:cubicBezTo>
                  <a:cubicBezTo>
                    <a:pt x="70" y="353"/>
                    <a:pt x="71" y="364"/>
                    <a:pt x="73" y="376"/>
                  </a:cubicBezTo>
                  <a:cubicBezTo>
                    <a:pt x="115" y="376"/>
                    <a:pt x="164" y="376"/>
                    <a:pt x="217" y="376"/>
                  </a:cubicBezTo>
                  <a:cubicBezTo>
                    <a:pt x="221" y="407"/>
                    <a:pt x="225" y="437"/>
                    <a:pt x="230" y="466"/>
                  </a:cubicBezTo>
                  <a:cubicBezTo>
                    <a:pt x="154" y="466"/>
                    <a:pt x="87" y="466"/>
                    <a:pt x="36" y="466"/>
                  </a:cubicBezTo>
                  <a:cubicBezTo>
                    <a:pt x="24" y="426"/>
                    <a:pt x="15" y="385"/>
                    <a:pt x="9" y="341"/>
                  </a:cubicBezTo>
                  <a:cubicBezTo>
                    <a:pt x="0" y="261"/>
                    <a:pt x="39" y="197"/>
                    <a:pt x="97" y="195"/>
                  </a:cubicBezTo>
                  <a:cubicBezTo>
                    <a:pt x="114" y="195"/>
                    <a:pt x="133" y="180"/>
                    <a:pt x="137" y="147"/>
                  </a:cubicBezTo>
                  <a:cubicBezTo>
                    <a:pt x="137" y="143"/>
                    <a:pt x="137" y="139"/>
                    <a:pt x="138" y="134"/>
                  </a:cubicBezTo>
                  <a:cubicBezTo>
                    <a:pt x="141" y="89"/>
                    <a:pt x="110" y="78"/>
                    <a:pt x="89" y="95"/>
                  </a:cubicBezTo>
                  <a:cubicBezTo>
                    <a:pt x="73" y="109"/>
                    <a:pt x="70" y="127"/>
                    <a:pt x="69" y="134"/>
                  </a:cubicBezTo>
                  <a:cubicBezTo>
                    <a:pt x="67" y="150"/>
                    <a:pt x="66" y="166"/>
                    <a:pt x="65" y="182"/>
                  </a:cubicBezTo>
                  <a:cubicBezTo>
                    <a:pt x="43" y="182"/>
                    <a:pt x="23" y="182"/>
                    <a:pt x="5" y="182"/>
                  </a:cubicBezTo>
                  <a:cubicBezTo>
                    <a:pt x="6" y="166"/>
                    <a:pt x="8" y="150"/>
                    <a:pt x="10" y="134"/>
                  </a:cubicBezTo>
                  <a:cubicBezTo>
                    <a:pt x="22" y="58"/>
                    <a:pt x="72" y="1"/>
                    <a:pt x="128" y="0"/>
                  </a:cubicBezTo>
                  <a:cubicBezTo>
                    <a:pt x="191" y="2"/>
                    <a:pt x="219" y="69"/>
                    <a:pt x="215" y="134"/>
                  </a:cubicBezTo>
                  <a:cubicBezTo>
                    <a:pt x="215" y="139"/>
                    <a:pt x="214" y="143"/>
                    <a:pt x="21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0"/>
            <p:cNvSpPr>
              <a:spLocks noEditPoints="1"/>
            </p:cNvSpPr>
            <p:nvPr/>
          </p:nvSpPr>
          <p:spPr bwMode="auto">
            <a:xfrm>
              <a:off x="5526088" y="4965700"/>
              <a:ext cx="661988" cy="1198563"/>
            </a:xfrm>
            <a:custGeom>
              <a:avLst/>
              <a:gdLst>
                <a:gd name="T0" fmla="*/ 184 w 282"/>
                <a:gd name="T1" fmla="*/ 334 h 512"/>
                <a:gd name="T2" fmla="*/ 138 w 282"/>
                <a:gd name="T3" fmla="*/ 381 h 512"/>
                <a:gd name="T4" fmla="*/ 91 w 282"/>
                <a:gd name="T5" fmla="*/ 334 h 512"/>
                <a:gd name="T6" fmla="*/ 89 w 282"/>
                <a:gd name="T7" fmla="*/ 247 h 512"/>
                <a:gd name="T8" fmla="*/ 91 w 282"/>
                <a:gd name="T9" fmla="*/ 137 h 512"/>
                <a:gd name="T10" fmla="*/ 175 w 282"/>
                <a:gd name="T11" fmla="*/ 108 h 512"/>
                <a:gd name="T12" fmla="*/ 185 w 282"/>
                <a:gd name="T13" fmla="*/ 137 h 512"/>
                <a:gd name="T14" fmla="*/ 184 w 282"/>
                <a:gd name="T15" fmla="*/ 247 h 512"/>
                <a:gd name="T16" fmla="*/ 184 w 282"/>
                <a:gd name="T17" fmla="*/ 334 h 512"/>
                <a:gd name="T18" fmla="*/ 282 w 282"/>
                <a:gd name="T19" fmla="*/ 334 h 512"/>
                <a:gd name="T20" fmla="*/ 282 w 282"/>
                <a:gd name="T21" fmla="*/ 247 h 512"/>
                <a:gd name="T22" fmla="*/ 281 w 282"/>
                <a:gd name="T23" fmla="*/ 137 h 512"/>
                <a:gd name="T24" fmla="*/ 138 w 282"/>
                <a:gd name="T25" fmla="*/ 2 h 512"/>
                <a:gd name="T26" fmla="*/ 4 w 282"/>
                <a:gd name="T27" fmla="*/ 137 h 512"/>
                <a:gd name="T28" fmla="*/ 0 w 282"/>
                <a:gd name="T29" fmla="*/ 247 h 512"/>
                <a:gd name="T30" fmla="*/ 2 w 282"/>
                <a:gd name="T31" fmla="*/ 334 h 512"/>
                <a:gd name="T32" fmla="*/ 248 w 282"/>
                <a:gd name="T33" fmla="*/ 423 h 512"/>
                <a:gd name="T34" fmla="*/ 282 w 282"/>
                <a:gd name="T35" fmla="*/ 334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512">
                  <a:moveTo>
                    <a:pt x="184" y="334"/>
                  </a:moveTo>
                  <a:cubicBezTo>
                    <a:pt x="184" y="361"/>
                    <a:pt x="165" y="379"/>
                    <a:pt x="138" y="381"/>
                  </a:cubicBezTo>
                  <a:cubicBezTo>
                    <a:pt x="111" y="379"/>
                    <a:pt x="93" y="361"/>
                    <a:pt x="91" y="334"/>
                  </a:cubicBezTo>
                  <a:cubicBezTo>
                    <a:pt x="90" y="305"/>
                    <a:pt x="89" y="276"/>
                    <a:pt x="89" y="247"/>
                  </a:cubicBezTo>
                  <a:cubicBezTo>
                    <a:pt x="89" y="209"/>
                    <a:pt x="90" y="173"/>
                    <a:pt x="91" y="137"/>
                  </a:cubicBezTo>
                  <a:cubicBezTo>
                    <a:pt x="96" y="90"/>
                    <a:pt x="150" y="77"/>
                    <a:pt x="175" y="108"/>
                  </a:cubicBezTo>
                  <a:cubicBezTo>
                    <a:pt x="184" y="119"/>
                    <a:pt x="185" y="131"/>
                    <a:pt x="185" y="137"/>
                  </a:cubicBezTo>
                  <a:cubicBezTo>
                    <a:pt x="184" y="173"/>
                    <a:pt x="184" y="209"/>
                    <a:pt x="184" y="247"/>
                  </a:cubicBezTo>
                  <a:cubicBezTo>
                    <a:pt x="184" y="276"/>
                    <a:pt x="184" y="305"/>
                    <a:pt x="184" y="334"/>
                  </a:cubicBezTo>
                  <a:close/>
                  <a:moveTo>
                    <a:pt x="282" y="334"/>
                  </a:moveTo>
                  <a:cubicBezTo>
                    <a:pt x="282" y="305"/>
                    <a:pt x="282" y="276"/>
                    <a:pt x="282" y="247"/>
                  </a:cubicBezTo>
                  <a:cubicBezTo>
                    <a:pt x="282" y="209"/>
                    <a:pt x="282" y="173"/>
                    <a:pt x="281" y="137"/>
                  </a:cubicBezTo>
                  <a:cubicBezTo>
                    <a:pt x="279" y="60"/>
                    <a:pt x="215" y="0"/>
                    <a:pt x="138" y="2"/>
                  </a:cubicBezTo>
                  <a:cubicBezTo>
                    <a:pt x="79" y="6"/>
                    <a:pt x="12" y="51"/>
                    <a:pt x="4" y="137"/>
                  </a:cubicBezTo>
                  <a:cubicBezTo>
                    <a:pt x="1" y="173"/>
                    <a:pt x="0" y="209"/>
                    <a:pt x="0" y="247"/>
                  </a:cubicBezTo>
                  <a:cubicBezTo>
                    <a:pt x="0" y="276"/>
                    <a:pt x="1" y="305"/>
                    <a:pt x="2" y="334"/>
                  </a:cubicBezTo>
                  <a:cubicBezTo>
                    <a:pt x="13" y="475"/>
                    <a:pt x="171" y="512"/>
                    <a:pt x="248" y="423"/>
                  </a:cubicBezTo>
                  <a:cubicBezTo>
                    <a:pt x="270" y="398"/>
                    <a:pt x="281" y="368"/>
                    <a:pt x="282" y="3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6257926" y="4975225"/>
              <a:ext cx="407988" cy="1093788"/>
            </a:xfrm>
            <a:custGeom>
              <a:avLst/>
              <a:gdLst>
                <a:gd name="T0" fmla="*/ 158 w 174"/>
                <a:gd name="T1" fmla="*/ 467 h 467"/>
                <a:gd name="T2" fmla="*/ 72 w 174"/>
                <a:gd name="T3" fmla="*/ 467 h 467"/>
                <a:gd name="T4" fmla="*/ 83 w 174"/>
                <a:gd name="T5" fmla="*/ 243 h 467"/>
                <a:gd name="T6" fmla="*/ 78 w 174"/>
                <a:gd name="T7" fmla="*/ 88 h 467"/>
                <a:gd name="T8" fmla="*/ 4 w 174"/>
                <a:gd name="T9" fmla="*/ 88 h 467"/>
                <a:gd name="T10" fmla="*/ 0 w 174"/>
                <a:gd name="T11" fmla="*/ 0 h 467"/>
                <a:gd name="T12" fmla="*/ 155 w 174"/>
                <a:gd name="T13" fmla="*/ 0 h 467"/>
                <a:gd name="T14" fmla="*/ 174 w 174"/>
                <a:gd name="T15" fmla="*/ 243 h 467"/>
                <a:gd name="T16" fmla="*/ 158 w 174"/>
                <a:gd name="T17" fmla="*/ 46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467">
                  <a:moveTo>
                    <a:pt x="158" y="467"/>
                  </a:moveTo>
                  <a:cubicBezTo>
                    <a:pt x="130" y="467"/>
                    <a:pt x="102" y="467"/>
                    <a:pt x="72" y="467"/>
                  </a:cubicBezTo>
                  <a:cubicBezTo>
                    <a:pt x="79" y="397"/>
                    <a:pt x="83" y="322"/>
                    <a:pt x="83" y="243"/>
                  </a:cubicBezTo>
                  <a:cubicBezTo>
                    <a:pt x="83" y="189"/>
                    <a:pt x="81" y="137"/>
                    <a:pt x="78" y="88"/>
                  </a:cubicBezTo>
                  <a:cubicBezTo>
                    <a:pt x="54" y="88"/>
                    <a:pt x="29" y="88"/>
                    <a:pt x="4" y="88"/>
                  </a:cubicBezTo>
                  <a:cubicBezTo>
                    <a:pt x="3" y="58"/>
                    <a:pt x="2" y="28"/>
                    <a:pt x="0" y="0"/>
                  </a:cubicBezTo>
                  <a:cubicBezTo>
                    <a:pt x="54" y="0"/>
                    <a:pt x="106" y="0"/>
                    <a:pt x="155" y="0"/>
                  </a:cubicBezTo>
                  <a:cubicBezTo>
                    <a:pt x="167" y="74"/>
                    <a:pt x="174" y="156"/>
                    <a:pt x="174" y="243"/>
                  </a:cubicBezTo>
                  <a:cubicBezTo>
                    <a:pt x="174" y="322"/>
                    <a:pt x="168" y="397"/>
                    <a:pt x="158" y="4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6689726" y="4975225"/>
              <a:ext cx="531813" cy="1093788"/>
            </a:xfrm>
            <a:custGeom>
              <a:avLst/>
              <a:gdLst>
                <a:gd name="T0" fmla="*/ 225 w 227"/>
                <a:gd name="T1" fmla="*/ 120 h 467"/>
                <a:gd name="T2" fmla="*/ 152 w 227"/>
                <a:gd name="T3" fmla="*/ 375 h 467"/>
                <a:gd name="T4" fmla="*/ 134 w 227"/>
                <a:gd name="T5" fmla="*/ 467 h 467"/>
                <a:gd name="T6" fmla="*/ 66 w 227"/>
                <a:gd name="T7" fmla="*/ 467 h 467"/>
                <a:gd name="T8" fmla="*/ 83 w 227"/>
                <a:gd name="T9" fmla="*/ 362 h 467"/>
                <a:gd name="T10" fmla="*/ 163 w 227"/>
                <a:gd name="T11" fmla="*/ 110 h 467"/>
                <a:gd name="T12" fmla="*/ 159 w 227"/>
                <a:gd name="T13" fmla="*/ 88 h 467"/>
                <a:gd name="T14" fmla="*/ 90 w 227"/>
                <a:gd name="T15" fmla="*/ 88 h 467"/>
                <a:gd name="T16" fmla="*/ 93 w 227"/>
                <a:gd name="T17" fmla="*/ 111 h 467"/>
                <a:gd name="T18" fmla="*/ 16 w 227"/>
                <a:gd name="T19" fmla="*/ 111 h 467"/>
                <a:gd name="T20" fmla="*/ 0 w 227"/>
                <a:gd name="T21" fmla="*/ 0 h 467"/>
                <a:gd name="T22" fmla="*/ 195 w 227"/>
                <a:gd name="T23" fmla="*/ 0 h 467"/>
                <a:gd name="T24" fmla="*/ 225 w 227"/>
                <a:gd name="T25" fmla="*/ 12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7" h="467">
                  <a:moveTo>
                    <a:pt x="225" y="120"/>
                  </a:moveTo>
                  <a:cubicBezTo>
                    <a:pt x="227" y="188"/>
                    <a:pt x="173" y="324"/>
                    <a:pt x="152" y="375"/>
                  </a:cubicBezTo>
                  <a:cubicBezTo>
                    <a:pt x="148" y="406"/>
                    <a:pt x="142" y="437"/>
                    <a:pt x="134" y="467"/>
                  </a:cubicBezTo>
                  <a:cubicBezTo>
                    <a:pt x="113" y="467"/>
                    <a:pt x="90" y="467"/>
                    <a:pt x="66" y="467"/>
                  </a:cubicBezTo>
                  <a:cubicBezTo>
                    <a:pt x="73" y="433"/>
                    <a:pt x="79" y="398"/>
                    <a:pt x="83" y="362"/>
                  </a:cubicBezTo>
                  <a:cubicBezTo>
                    <a:pt x="111" y="299"/>
                    <a:pt x="142" y="227"/>
                    <a:pt x="163" y="110"/>
                  </a:cubicBezTo>
                  <a:cubicBezTo>
                    <a:pt x="162" y="103"/>
                    <a:pt x="160" y="95"/>
                    <a:pt x="159" y="88"/>
                  </a:cubicBezTo>
                  <a:cubicBezTo>
                    <a:pt x="137" y="88"/>
                    <a:pt x="114" y="88"/>
                    <a:pt x="90" y="88"/>
                  </a:cubicBezTo>
                  <a:cubicBezTo>
                    <a:pt x="91" y="95"/>
                    <a:pt x="92" y="103"/>
                    <a:pt x="93" y="111"/>
                  </a:cubicBezTo>
                  <a:cubicBezTo>
                    <a:pt x="69" y="111"/>
                    <a:pt x="43" y="111"/>
                    <a:pt x="16" y="111"/>
                  </a:cubicBezTo>
                  <a:cubicBezTo>
                    <a:pt x="12" y="72"/>
                    <a:pt x="7" y="35"/>
                    <a:pt x="0" y="0"/>
                  </a:cubicBezTo>
                  <a:cubicBezTo>
                    <a:pt x="76" y="0"/>
                    <a:pt x="143" y="0"/>
                    <a:pt x="195" y="0"/>
                  </a:cubicBezTo>
                  <a:cubicBezTo>
                    <a:pt x="208" y="38"/>
                    <a:pt x="218" y="78"/>
                    <a:pt x="225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3"/>
            <p:cNvSpPr>
              <a:spLocks noEditPoints="1"/>
            </p:cNvSpPr>
            <p:nvPr/>
          </p:nvSpPr>
          <p:spPr bwMode="auto">
            <a:xfrm>
              <a:off x="5883276" y="3430588"/>
              <a:ext cx="420688" cy="658813"/>
            </a:xfrm>
            <a:custGeom>
              <a:avLst/>
              <a:gdLst>
                <a:gd name="T0" fmla="*/ 150 w 180"/>
                <a:gd name="T1" fmla="*/ 157 h 281"/>
                <a:gd name="T2" fmla="*/ 180 w 180"/>
                <a:gd name="T3" fmla="*/ 90 h 281"/>
                <a:gd name="T4" fmla="*/ 90 w 180"/>
                <a:gd name="T5" fmla="*/ 0 h 281"/>
                <a:gd name="T6" fmla="*/ 0 w 180"/>
                <a:gd name="T7" fmla="*/ 90 h 281"/>
                <a:gd name="T8" fmla="*/ 29 w 180"/>
                <a:gd name="T9" fmla="*/ 157 h 281"/>
                <a:gd name="T10" fmla="*/ 10 w 180"/>
                <a:gd name="T11" fmla="*/ 171 h 281"/>
                <a:gd name="T12" fmla="*/ 10 w 180"/>
                <a:gd name="T13" fmla="*/ 171 h 281"/>
                <a:gd name="T14" fmla="*/ 11 w 180"/>
                <a:gd name="T15" fmla="*/ 237 h 281"/>
                <a:gd name="T16" fmla="*/ 24 w 180"/>
                <a:gd name="T17" fmla="*/ 265 h 281"/>
                <a:gd name="T18" fmla="*/ 35 w 180"/>
                <a:gd name="T19" fmla="*/ 252 h 281"/>
                <a:gd name="T20" fmla="*/ 52 w 180"/>
                <a:gd name="T21" fmla="*/ 275 h 281"/>
                <a:gd name="T22" fmla="*/ 68 w 180"/>
                <a:gd name="T23" fmla="*/ 257 h 281"/>
                <a:gd name="T24" fmla="*/ 89 w 180"/>
                <a:gd name="T25" fmla="*/ 281 h 281"/>
                <a:gd name="T26" fmla="*/ 111 w 180"/>
                <a:gd name="T27" fmla="*/ 257 h 281"/>
                <a:gd name="T28" fmla="*/ 111 w 180"/>
                <a:gd name="T29" fmla="*/ 257 h 281"/>
                <a:gd name="T30" fmla="*/ 127 w 180"/>
                <a:gd name="T31" fmla="*/ 275 h 281"/>
                <a:gd name="T32" fmla="*/ 144 w 180"/>
                <a:gd name="T33" fmla="*/ 252 h 281"/>
                <a:gd name="T34" fmla="*/ 155 w 180"/>
                <a:gd name="T35" fmla="*/ 265 h 281"/>
                <a:gd name="T36" fmla="*/ 168 w 180"/>
                <a:gd name="T37" fmla="*/ 237 h 281"/>
                <a:gd name="T38" fmla="*/ 168 w 180"/>
                <a:gd name="T39" fmla="*/ 171 h 281"/>
                <a:gd name="T40" fmla="*/ 168 w 180"/>
                <a:gd name="T41" fmla="*/ 171 h 281"/>
                <a:gd name="T42" fmla="*/ 150 w 180"/>
                <a:gd name="T43" fmla="*/ 157 h 281"/>
                <a:gd name="T44" fmla="*/ 117 w 180"/>
                <a:gd name="T45" fmla="*/ 151 h 281"/>
                <a:gd name="T46" fmla="*/ 89 w 180"/>
                <a:gd name="T47" fmla="*/ 149 h 281"/>
                <a:gd name="T48" fmla="*/ 62 w 180"/>
                <a:gd name="T49" fmla="*/ 151 h 281"/>
                <a:gd name="T50" fmla="*/ 23 w 180"/>
                <a:gd name="T51" fmla="*/ 90 h 281"/>
                <a:gd name="T52" fmla="*/ 90 w 180"/>
                <a:gd name="T53" fmla="*/ 24 h 281"/>
                <a:gd name="T54" fmla="*/ 156 w 180"/>
                <a:gd name="T55" fmla="*/ 90 h 281"/>
                <a:gd name="T56" fmla="*/ 117 w 180"/>
                <a:gd name="T57" fmla="*/ 15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0" h="281">
                  <a:moveTo>
                    <a:pt x="150" y="157"/>
                  </a:moveTo>
                  <a:cubicBezTo>
                    <a:pt x="168" y="141"/>
                    <a:pt x="180" y="117"/>
                    <a:pt x="180" y="90"/>
                  </a:cubicBezTo>
                  <a:cubicBezTo>
                    <a:pt x="180" y="40"/>
                    <a:pt x="140" y="0"/>
                    <a:pt x="90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117"/>
                    <a:pt x="11" y="140"/>
                    <a:pt x="29" y="157"/>
                  </a:cubicBezTo>
                  <a:cubicBezTo>
                    <a:pt x="18" y="161"/>
                    <a:pt x="10" y="166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1"/>
                    <a:pt x="11" y="237"/>
                    <a:pt x="11" y="237"/>
                  </a:cubicBezTo>
                  <a:cubicBezTo>
                    <a:pt x="12" y="253"/>
                    <a:pt x="17" y="265"/>
                    <a:pt x="24" y="265"/>
                  </a:cubicBezTo>
                  <a:cubicBezTo>
                    <a:pt x="28" y="265"/>
                    <a:pt x="32" y="260"/>
                    <a:pt x="35" y="252"/>
                  </a:cubicBezTo>
                  <a:cubicBezTo>
                    <a:pt x="37" y="265"/>
                    <a:pt x="44" y="275"/>
                    <a:pt x="52" y="275"/>
                  </a:cubicBezTo>
                  <a:cubicBezTo>
                    <a:pt x="59" y="275"/>
                    <a:pt x="65" y="268"/>
                    <a:pt x="68" y="257"/>
                  </a:cubicBezTo>
                  <a:cubicBezTo>
                    <a:pt x="70" y="271"/>
                    <a:pt x="79" y="281"/>
                    <a:pt x="89" y="281"/>
                  </a:cubicBezTo>
                  <a:cubicBezTo>
                    <a:pt x="100" y="281"/>
                    <a:pt x="108" y="271"/>
                    <a:pt x="111" y="257"/>
                  </a:cubicBezTo>
                  <a:cubicBezTo>
                    <a:pt x="111" y="257"/>
                    <a:pt x="111" y="257"/>
                    <a:pt x="111" y="257"/>
                  </a:cubicBezTo>
                  <a:cubicBezTo>
                    <a:pt x="114" y="268"/>
                    <a:pt x="120" y="275"/>
                    <a:pt x="127" y="275"/>
                  </a:cubicBezTo>
                  <a:cubicBezTo>
                    <a:pt x="135" y="275"/>
                    <a:pt x="142" y="266"/>
                    <a:pt x="144" y="252"/>
                  </a:cubicBezTo>
                  <a:cubicBezTo>
                    <a:pt x="147" y="260"/>
                    <a:pt x="150" y="265"/>
                    <a:pt x="155" y="265"/>
                  </a:cubicBezTo>
                  <a:cubicBezTo>
                    <a:pt x="161" y="265"/>
                    <a:pt x="167" y="253"/>
                    <a:pt x="168" y="237"/>
                  </a:cubicBezTo>
                  <a:cubicBezTo>
                    <a:pt x="168" y="237"/>
                    <a:pt x="168" y="171"/>
                    <a:pt x="168" y="171"/>
                  </a:cubicBezTo>
                  <a:cubicBezTo>
                    <a:pt x="168" y="171"/>
                    <a:pt x="168" y="171"/>
                    <a:pt x="168" y="171"/>
                  </a:cubicBezTo>
                  <a:cubicBezTo>
                    <a:pt x="168" y="166"/>
                    <a:pt x="161" y="161"/>
                    <a:pt x="150" y="157"/>
                  </a:cubicBezTo>
                  <a:close/>
                  <a:moveTo>
                    <a:pt x="117" y="151"/>
                  </a:moveTo>
                  <a:cubicBezTo>
                    <a:pt x="108" y="150"/>
                    <a:pt x="99" y="149"/>
                    <a:pt x="89" y="149"/>
                  </a:cubicBezTo>
                  <a:cubicBezTo>
                    <a:pt x="80" y="149"/>
                    <a:pt x="71" y="150"/>
                    <a:pt x="62" y="151"/>
                  </a:cubicBezTo>
                  <a:cubicBezTo>
                    <a:pt x="39" y="140"/>
                    <a:pt x="23" y="117"/>
                    <a:pt x="23" y="90"/>
                  </a:cubicBezTo>
                  <a:cubicBezTo>
                    <a:pt x="23" y="53"/>
                    <a:pt x="53" y="24"/>
                    <a:pt x="90" y="24"/>
                  </a:cubicBezTo>
                  <a:cubicBezTo>
                    <a:pt x="126" y="24"/>
                    <a:pt x="156" y="53"/>
                    <a:pt x="156" y="90"/>
                  </a:cubicBezTo>
                  <a:cubicBezTo>
                    <a:pt x="156" y="117"/>
                    <a:pt x="140" y="140"/>
                    <a:pt x="117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6032501" y="3275013"/>
              <a:ext cx="119063" cy="1158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6032501" y="3117850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"/>
            <p:cNvSpPr>
              <a:spLocks noChangeArrowheads="1"/>
            </p:cNvSpPr>
            <p:nvPr/>
          </p:nvSpPr>
          <p:spPr bwMode="auto">
            <a:xfrm>
              <a:off x="6032501" y="2960688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67"/>
            <p:cNvSpPr>
              <a:spLocks noChangeArrowheads="1"/>
            </p:cNvSpPr>
            <p:nvPr/>
          </p:nvSpPr>
          <p:spPr bwMode="auto">
            <a:xfrm>
              <a:off x="6032501" y="2806700"/>
              <a:ext cx="119063" cy="1158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8"/>
            <p:cNvSpPr>
              <a:spLocks noChangeArrowheads="1"/>
            </p:cNvSpPr>
            <p:nvPr/>
          </p:nvSpPr>
          <p:spPr bwMode="auto">
            <a:xfrm>
              <a:off x="6032501" y="2649538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6032501" y="2493963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70"/>
            <p:cNvSpPr>
              <a:spLocks noChangeArrowheads="1"/>
            </p:cNvSpPr>
            <p:nvPr/>
          </p:nvSpPr>
          <p:spPr bwMode="auto">
            <a:xfrm>
              <a:off x="6032501" y="2336800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71"/>
            <p:cNvSpPr>
              <a:spLocks noChangeArrowheads="1"/>
            </p:cNvSpPr>
            <p:nvPr/>
          </p:nvSpPr>
          <p:spPr bwMode="auto">
            <a:xfrm>
              <a:off x="6032501" y="2181225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6032501" y="2025650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73"/>
            <p:cNvSpPr>
              <a:spLocks noChangeArrowheads="1"/>
            </p:cNvSpPr>
            <p:nvPr/>
          </p:nvSpPr>
          <p:spPr bwMode="auto">
            <a:xfrm>
              <a:off x="6032501" y="1868488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4"/>
            <p:cNvSpPr>
              <a:spLocks noChangeArrowheads="1"/>
            </p:cNvSpPr>
            <p:nvPr/>
          </p:nvSpPr>
          <p:spPr bwMode="auto">
            <a:xfrm>
              <a:off x="6032501" y="1712913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5"/>
            <p:cNvSpPr>
              <a:spLocks noChangeArrowheads="1"/>
            </p:cNvSpPr>
            <p:nvPr/>
          </p:nvSpPr>
          <p:spPr bwMode="auto">
            <a:xfrm>
              <a:off x="6032501" y="1557338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76"/>
            <p:cNvSpPr>
              <a:spLocks noChangeArrowheads="1"/>
            </p:cNvSpPr>
            <p:nvPr/>
          </p:nvSpPr>
          <p:spPr bwMode="auto">
            <a:xfrm>
              <a:off x="6032501" y="1400175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77"/>
            <p:cNvSpPr>
              <a:spLocks noChangeArrowheads="1"/>
            </p:cNvSpPr>
            <p:nvPr/>
          </p:nvSpPr>
          <p:spPr bwMode="auto">
            <a:xfrm>
              <a:off x="6032501" y="1246188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78"/>
            <p:cNvSpPr>
              <a:spLocks noChangeArrowheads="1"/>
            </p:cNvSpPr>
            <p:nvPr/>
          </p:nvSpPr>
          <p:spPr bwMode="auto">
            <a:xfrm>
              <a:off x="6032501" y="1089025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79"/>
            <p:cNvSpPr>
              <a:spLocks noChangeArrowheads="1"/>
            </p:cNvSpPr>
            <p:nvPr/>
          </p:nvSpPr>
          <p:spPr bwMode="auto">
            <a:xfrm>
              <a:off x="6032501" y="931863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80"/>
            <p:cNvSpPr>
              <a:spLocks noChangeArrowheads="1"/>
            </p:cNvSpPr>
            <p:nvPr/>
          </p:nvSpPr>
          <p:spPr bwMode="auto">
            <a:xfrm>
              <a:off x="6032501" y="777875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81"/>
            <p:cNvSpPr>
              <a:spLocks noChangeArrowheads="1"/>
            </p:cNvSpPr>
            <p:nvPr/>
          </p:nvSpPr>
          <p:spPr bwMode="auto">
            <a:xfrm>
              <a:off x="6032501" y="620713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82"/>
            <p:cNvSpPr>
              <a:spLocks noChangeArrowheads="1"/>
            </p:cNvSpPr>
            <p:nvPr/>
          </p:nvSpPr>
          <p:spPr bwMode="auto">
            <a:xfrm>
              <a:off x="6032501" y="463550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83"/>
            <p:cNvSpPr>
              <a:spLocks noChangeArrowheads="1"/>
            </p:cNvSpPr>
            <p:nvPr/>
          </p:nvSpPr>
          <p:spPr bwMode="auto">
            <a:xfrm>
              <a:off x="6032501" y="309563"/>
              <a:ext cx="119063" cy="1174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84"/>
            <p:cNvSpPr>
              <a:spLocks noChangeArrowheads="1"/>
            </p:cNvSpPr>
            <p:nvPr/>
          </p:nvSpPr>
          <p:spPr bwMode="auto">
            <a:xfrm>
              <a:off x="6032501" y="152400"/>
              <a:ext cx="119063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5"/>
            <p:cNvSpPr>
              <a:spLocks noChangeArrowheads="1"/>
            </p:cNvSpPr>
            <p:nvPr/>
          </p:nvSpPr>
          <p:spPr bwMode="auto">
            <a:xfrm>
              <a:off x="6032501" y="-1588"/>
              <a:ext cx="119063" cy="1158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1" name="矩形 90"/>
          <p:cNvSpPr/>
          <p:nvPr/>
        </p:nvSpPr>
        <p:spPr>
          <a:xfrm>
            <a:off x="0" y="70906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源文件：shutterstock_325599845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92" name="组合 91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93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4502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/>
          <p:nvPr/>
        </p:nvGrpSpPr>
        <p:grpSpPr>
          <a:xfrm>
            <a:off x="2796497" y="1867722"/>
            <a:ext cx="6594246" cy="3127320"/>
            <a:chOff x="4321176" y="2590800"/>
            <a:chExt cx="3544888" cy="1681163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4321176" y="2590800"/>
              <a:ext cx="3544888" cy="1681163"/>
            </a:xfrm>
            <a:custGeom>
              <a:avLst/>
              <a:gdLst>
                <a:gd name="T0" fmla="*/ 502 w 835"/>
                <a:gd name="T1" fmla="*/ 66 h 394"/>
                <a:gd name="T2" fmla="*/ 788 w 835"/>
                <a:gd name="T3" fmla="*/ 249 h 394"/>
                <a:gd name="T4" fmla="*/ 735 w 835"/>
                <a:gd name="T5" fmla="*/ 305 h 394"/>
                <a:gd name="T6" fmla="*/ 787 w 835"/>
                <a:gd name="T7" fmla="*/ 287 h 394"/>
                <a:gd name="T8" fmla="*/ 763 w 835"/>
                <a:gd name="T9" fmla="*/ 295 h 394"/>
                <a:gd name="T10" fmla="*/ 768 w 835"/>
                <a:gd name="T11" fmla="*/ 270 h 394"/>
                <a:gd name="T12" fmla="*/ 782 w 835"/>
                <a:gd name="T13" fmla="*/ 204 h 394"/>
                <a:gd name="T14" fmla="*/ 824 w 835"/>
                <a:gd name="T15" fmla="*/ 188 h 394"/>
                <a:gd name="T16" fmla="*/ 800 w 835"/>
                <a:gd name="T17" fmla="*/ 174 h 394"/>
                <a:gd name="T18" fmla="*/ 813 w 835"/>
                <a:gd name="T19" fmla="*/ 132 h 394"/>
                <a:gd name="T20" fmla="*/ 792 w 835"/>
                <a:gd name="T21" fmla="*/ 142 h 394"/>
                <a:gd name="T22" fmla="*/ 777 w 835"/>
                <a:gd name="T23" fmla="*/ 169 h 394"/>
                <a:gd name="T24" fmla="*/ 463 w 835"/>
                <a:gd name="T25" fmla="*/ 391 h 394"/>
                <a:gd name="T26" fmla="*/ 415 w 835"/>
                <a:gd name="T27" fmla="*/ 327 h 394"/>
                <a:gd name="T28" fmla="*/ 454 w 835"/>
                <a:gd name="T29" fmla="*/ 330 h 394"/>
                <a:gd name="T30" fmla="*/ 442 w 835"/>
                <a:gd name="T31" fmla="*/ 356 h 394"/>
                <a:gd name="T32" fmla="*/ 447 w 835"/>
                <a:gd name="T33" fmla="*/ 349 h 394"/>
                <a:gd name="T34" fmla="*/ 436 w 835"/>
                <a:gd name="T35" fmla="*/ 343 h 394"/>
                <a:gd name="T36" fmla="*/ 436 w 835"/>
                <a:gd name="T37" fmla="*/ 357 h 394"/>
                <a:gd name="T38" fmla="*/ 428 w 835"/>
                <a:gd name="T39" fmla="*/ 338 h 394"/>
                <a:gd name="T40" fmla="*/ 451 w 835"/>
                <a:gd name="T41" fmla="*/ 363 h 394"/>
                <a:gd name="T42" fmla="*/ 367 w 835"/>
                <a:gd name="T43" fmla="*/ 357 h 394"/>
                <a:gd name="T44" fmla="*/ 354 w 835"/>
                <a:gd name="T45" fmla="*/ 350 h 394"/>
                <a:gd name="T46" fmla="*/ 363 w 835"/>
                <a:gd name="T47" fmla="*/ 352 h 394"/>
                <a:gd name="T48" fmla="*/ 369 w 835"/>
                <a:gd name="T49" fmla="*/ 354 h 394"/>
                <a:gd name="T50" fmla="*/ 495 w 835"/>
                <a:gd name="T51" fmla="*/ 345 h 394"/>
                <a:gd name="T52" fmla="*/ 493 w 835"/>
                <a:gd name="T53" fmla="*/ 363 h 394"/>
                <a:gd name="T54" fmla="*/ 479 w 835"/>
                <a:gd name="T55" fmla="*/ 352 h 394"/>
                <a:gd name="T56" fmla="*/ 497 w 835"/>
                <a:gd name="T57" fmla="*/ 306 h 394"/>
                <a:gd name="T58" fmla="*/ 396 w 835"/>
                <a:gd name="T59" fmla="*/ 357 h 394"/>
                <a:gd name="T60" fmla="*/ 294 w 835"/>
                <a:gd name="T61" fmla="*/ 8 h 394"/>
                <a:gd name="T62" fmla="*/ 154 w 835"/>
                <a:gd name="T63" fmla="*/ 27 h 394"/>
                <a:gd name="T64" fmla="*/ 199 w 835"/>
                <a:gd name="T65" fmla="*/ 3 h 394"/>
                <a:gd name="T66" fmla="*/ 232 w 835"/>
                <a:gd name="T67" fmla="*/ 35 h 394"/>
                <a:gd name="T68" fmla="*/ 6 w 835"/>
                <a:gd name="T69" fmla="*/ 154 h 394"/>
                <a:gd name="T70" fmla="*/ 38 w 835"/>
                <a:gd name="T71" fmla="*/ 213 h 394"/>
                <a:gd name="T72" fmla="*/ 99 w 835"/>
                <a:gd name="T73" fmla="*/ 121 h 394"/>
                <a:gd name="T74" fmla="*/ 124 w 835"/>
                <a:gd name="T75" fmla="*/ 129 h 394"/>
                <a:gd name="T76" fmla="*/ 112 w 835"/>
                <a:gd name="T77" fmla="*/ 114 h 394"/>
                <a:gd name="T78" fmla="*/ 131 w 835"/>
                <a:gd name="T79" fmla="*/ 111 h 394"/>
                <a:gd name="T80" fmla="*/ 129 w 835"/>
                <a:gd name="T81" fmla="*/ 144 h 394"/>
                <a:gd name="T82" fmla="*/ 98 w 835"/>
                <a:gd name="T83" fmla="*/ 147 h 394"/>
                <a:gd name="T84" fmla="*/ 87 w 835"/>
                <a:gd name="T85" fmla="*/ 177 h 394"/>
                <a:gd name="T86" fmla="*/ 68 w 835"/>
                <a:gd name="T87" fmla="*/ 159 h 394"/>
                <a:gd name="T88" fmla="*/ 66 w 835"/>
                <a:gd name="T89" fmla="*/ 171 h 394"/>
                <a:gd name="T90" fmla="*/ 52 w 835"/>
                <a:gd name="T91" fmla="*/ 145 h 394"/>
                <a:gd name="T92" fmla="*/ 40 w 835"/>
                <a:gd name="T93" fmla="*/ 179 h 394"/>
                <a:gd name="T94" fmla="*/ 31 w 835"/>
                <a:gd name="T95" fmla="*/ 177 h 394"/>
                <a:gd name="T96" fmla="*/ 54 w 835"/>
                <a:gd name="T97" fmla="*/ 200 h 394"/>
                <a:gd name="T98" fmla="*/ 274 w 835"/>
                <a:gd name="T99" fmla="*/ 15 h 394"/>
                <a:gd name="T100" fmla="*/ 211 w 835"/>
                <a:gd name="T101" fmla="*/ 68 h 394"/>
                <a:gd name="T102" fmla="*/ 191 w 835"/>
                <a:gd name="T103" fmla="*/ 45 h 394"/>
                <a:gd name="T104" fmla="*/ 234 w 835"/>
                <a:gd name="T105" fmla="*/ 42 h 394"/>
                <a:gd name="T106" fmla="*/ 237 w 835"/>
                <a:gd name="T107" fmla="*/ 34 h 394"/>
                <a:gd name="T108" fmla="*/ 221 w 835"/>
                <a:gd name="T109" fmla="*/ 47 h 394"/>
                <a:gd name="T110" fmla="*/ 231 w 835"/>
                <a:gd name="T111" fmla="*/ 40 h 394"/>
                <a:gd name="T112" fmla="*/ 211 w 835"/>
                <a:gd name="T113" fmla="*/ 32 h 394"/>
                <a:gd name="T114" fmla="*/ 251 w 835"/>
                <a:gd name="T115" fmla="*/ 44 h 394"/>
                <a:gd name="T116" fmla="*/ 530 w 835"/>
                <a:gd name="T117" fmla="*/ 55 h 394"/>
                <a:gd name="T118" fmla="*/ 512 w 835"/>
                <a:gd name="T119" fmla="*/ 27 h 394"/>
                <a:gd name="T120" fmla="*/ 491 w 835"/>
                <a:gd name="T121" fmla="*/ 58 h 394"/>
                <a:gd name="T122" fmla="*/ 474 w 835"/>
                <a:gd name="T123" fmla="*/ 25 h 394"/>
                <a:gd name="T124" fmla="*/ 527 w 835"/>
                <a:gd name="T125" fmla="*/ 3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5" h="394">
                  <a:moveTo>
                    <a:pt x="499" y="67"/>
                  </a:moveTo>
                  <a:cubicBezTo>
                    <a:pt x="499" y="67"/>
                    <a:pt x="499" y="67"/>
                    <a:pt x="499" y="67"/>
                  </a:cubicBezTo>
                  <a:cubicBezTo>
                    <a:pt x="499" y="67"/>
                    <a:pt x="499" y="68"/>
                    <a:pt x="499" y="68"/>
                  </a:cubicBezTo>
                  <a:cubicBezTo>
                    <a:pt x="499" y="68"/>
                    <a:pt x="499" y="68"/>
                    <a:pt x="499" y="68"/>
                  </a:cubicBezTo>
                  <a:cubicBezTo>
                    <a:pt x="499" y="68"/>
                    <a:pt x="499" y="68"/>
                    <a:pt x="499" y="69"/>
                  </a:cubicBezTo>
                  <a:cubicBezTo>
                    <a:pt x="499" y="69"/>
                    <a:pt x="499" y="69"/>
                    <a:pt x="500" y="69"/>
                  </a:cubicBezTo>
                  <a:cubicBezTo>
                    <a:pt x="501" y="70"/>
                    <a:pt x="502" y="69"/>
                    <a:pt x="502" y="69"/>
                  </a:cubicBezTo>
                  <a:cubicBezTo>
                    <a:pt x="502" y="69"/>
                    <a:pt x="501" y="70"/>
                    <a:pt x="500" y="70"/>
                  </a:cubicBezTo>
                  <a:cubicBezTo>
                    <a:pt x="500" y="70"/>
                    <a:pt x="500" y="70"/>
                    <a:pt x="501" y="70"/>
                  </a:cubicBezTo>
                  <a:cubicBezTo>
                    <a:pt x="502" y="71"/>
                    <a:pt x="504" y="69"/>
                    <a:pt x="504" y="69"/>
                  </a:cubicBezTo>
                  <a:cubicBezTo>
                    <a:pt x="504" y="69"/>
                    <a:pt x="503" y="70"/>
                    <a:pt x="503" y="71"/>
                  </a:cubicBezTo>
                  <a:cubicBezTo>
                    <a:pt x="505" y="70"/>
                    <a:pt x="506" y="70"/>
                    <a:pt x="507" y="71"/>
                  </a:cubicBezTo>
                  <a:cubicBezTo>
                    <a:pt x="507" y="71"/>
                    <a:pt x="508" y="71"/>
                    <a:pt x="508" y="71"/>
                  </a:cubicBezTo>
                  <a:cubicBezTo>
                    <a:pt x="507" y="72"/>
                    <a:pt x="505" y="73"/>
                    <a:pt x="503" y="73"/>
                  </a:cubicBezTo>
                  <a:cubicBezTo>
                    <a:pt x="504" y="73"/>
                    <a:pt x="505" y="74"/>
                    <a:pt x="505" y="74"/>
                  </a:cubicBezTo>
                  <a:cubicBezTo>
                    <a:pt x="505" y="74"/>
                    <a:pt x="503" y="73"/>
                    <a:pt x="501" y="73"/>
                  </a:cubicBezTo>
                  <a:cubicBezTo>
                    <a:pt x="501" y="73"/>
                    <a:pt x="501" y="73"/>
                    <a:pt x="501" y="73"/>
                  </a:cubicBezTo>
                  <a:cubicBezTo>
                    <a:pt x="502" y="73"/>
                    <a:pt x="503" y="75"/>
                    <a:pt x="503" y="75"/>
                  </a:cubicBezTo>
                  <a:cubicBezTo>
                    <a:pt x="503" y="75"/>
                    <a:pt x="502" y="74"/>
                    <a:pt x="500" y="74"/>
                  </a:cubicBezTo>
                  <a:cubicBezTo>
                    <a:pt x="500" y="74"/>
                    <a:pt x="500" y="75"/>
                    <a:pt x="500" y="75"/>
                  </a:cubicBezTo>
                  <a:cubicBezTo>
                    <a:pt x="500" y="75"/>
                    <a:pt x="499" y="75"/>
                    <a:pt x="499" y="76"/>
                  </a:cubicBezTo>
                  <a:cubicBezTo>
                    <a:pt x="500" y="76"/>
                    <a:pt x="500" y="76"/>
                    <a:pt x="500" y="76"/>
                  </a:cubicBezTo>
                  <a:cubicBezTo>
                    <a:pt x="500" y="76"/>
                    <a:pt x="500" y="77"/>
                    <a:pt x="500" y="77"/>
                  </a:cubicBezTo>
                  <a:cubicBezTo>
                    <a:pt x="500" y="77"/>
                    <a:pt x="501" y="77"/>
                    <a:pt x="501" y="77"/>
                  </a:cubicBezTo>
                  <a:cubicBezTo>
                    <a:pt x="501" y="77"/>
                    <a:pt x="501" y="77"/>
                    <a:pt x="502" y="77"/>
                  </a:cubicBezTo>
                  <a:cubicBezTo>
                    <a:pt x="503" y="76"/>
                    <a:pt x="503" y="75"/>
                    <a:pt x="503" y="75"/>
                  </a:cubicBezTo>
                  <a:cubicBezTo>
                    <a:pt x="503" y="75"/>
                    <a:pt x="503" y="76"/>
                    <a:pt x="503" y="77"/>
                  </a:cubicBezTo>
                  <a:cubicBezTo>
                    <a:pt x="503" y="77"/>
                    <a:pt x="503" y="77"/>
                    <a:pt x="503" y="77"/>
                  </a:cubicBezTo>
                  <a:cubicBezTo>
                    <a:pt x="505" y="76"/>
                    <a:pt x="505" y="74"/>
                    <a:pt x="505" y="74"/>
                  </a:cubicBezTo>
                  <a:cubicBezTo>
                    <a:pt x="505" y="74"/>
                    <a:pt x="505" y="75"/>
                    <a:pt x="505" y="76"/>
                  </a:cubicBezTo>
                  <a:cubicBezTo>
                    <a:pt x="506" y="74"/>
                    <a:pt x="507" y="73"/>
                    <a:pt x="508" y="73"/>
                  </a:cubicBezTo>
                  <a:cubicBezTo>
                    <a:pt x="509" y="73"/>
                    <a:pt x="509" y="73"/>
                    <a:pt x="509" y="73"/>
                  </a:cubicBezTo>
                  <a:cubicBezTo>
                    <a:pt x="509" y="74"/>
                    <a:pt x="508" y="76"/>
                    <a:pt x="507" y="77"/>
                  </a:cubicBezTo>
                  <a:cubicBezTo>
                    <a:pt x="508" y="77"/>
                    <a:pt x="508" y="77"/>
                    <a:pt x="508" y="77"/>
                  </a:cubicBezTo>
                  <a:cubicBezTo>
                    <a:pt x="508" y="77"/>
                    <a:pt x="506" y="77"/>
                    <a:pt x="505" y="79"/>
                  </a:cubicBezTo>
                  <a:cubicBezTo>
                    <a:pt x="505" y="79"/>
                    <a:pt x="505" y="79"/>
                    <a:pt x="505" y="79"/>
                  </a:cubicBezTo>
                  <a:cubicBezTo>
                    <a:pt x="506" y="79"/>
                    <a:pt x="508" y="79"/>
                    <a:pt x="508" y="79"/>
                  </a:cubicBezTo>
                  <a:cubicBezTo>
                    <a:pt x="508" y="79"/>
                    <a:pt x="506" y="79"/>
                    <a:pt x="506" y="80"/>
                  </a:cubicBezTo>
                  <a:cubicBezTo>
                    <a:pt x="506" y="81"/>
                    <a:pt x="506" y="81"/>
                    <a:pt x="506" y="81"/>
                  </a:cubicBezTo>
                  <a:cubicBezTo>
                    <a:pt x="506" y="81"/>
                    <a:pt x="506" y="82"/>
                    <a:pt x="506" y="82"/>
                  </a:cubicBezTo>
                  <a:cubicBezTo>
                    <a:pt x="506" y="82"/>
                    <a:pt x="506" y="82"/>
                    <a:pt x="506" y="82"/>
                  </a:cubicBezTo>
                  <a:cubicBezTo>
                    <a:pt x="507" y="81"/>
                    <a:pt x="507" y="82"/>
                    <a:pt x="507" y="82"/>
                  </a:cubicBezTo>
                  <a:cubicBezTo>
                    <a:pt x="508" y="82"/>
                    <a:pt x="507" y="82"/>
                    <a:pt x="507" y="82"/>
                  </a:cubicBezTo>
                  <a:cubicBezTo>
                    <a:pt x="508" y="82"/>
                    <a:pt x="508" y="82"/>
                    <a:pt x="508" y="82"/>
                  </a:cubicBezTo>
                  <a:cubicBezTo>
                    <a:pt x="508" y="82"/>
                    <a:pt x="509" y="82"/>
                    <a:pt x="509" y="81"/>
                  </a:cubicBezTo>
                  <a:cubicBezTo>
                    <a:pt x="509" y="80"/>
                    <a:pt x="508" y="79"/>
                    <a:pt x="508" y="79"/>
                  </a:cubicBezTo>
                  <a:cubicBezTo>
                    <a:pt x="508" y="79"/>
                    <a:pt x="509" y="80"/>
                    <a:pt x="510" y="81"/>
                  </a:cubicBezTo>
                  <a:cubicBezTo>
                    <a:pt x="510" y="81"/>
                    <a:pt x="510" y="80"/>
                    <a:pt x="510" y="80"/>
                  </a:cubicBezTo>
                  <a:cubicBezTo>
                    <a:pt x="510" y="78"/>
                    <a:pt x="509" y="77"/>
                    <a:pt x="509" y="77"/>
                  </a:cubicBezTo>
                  <a:cubicBezTo>
                    <a:pt x="509" y="77"/>
                    <a:pt x="510" y="77"/>
                    <a:pt x="510" y="78"/>
                  </a:cubicBezTo>
                  <a:cubicBezTo>
                    <a:pt x="510" y="76"/>
                    <a:pt x="510" y="75"/>
                    <a:pt x="510" y="73"/>
                  </a:cubicBezTo>
                  <a:cubicBezTo>
                    <a:pt x="511" y="73"/>
                    <a:pt x="511" y="73"/>
                    <a:pt x="511" y="73"/>
                  </a:cubicBezTo>
                  <a:cubicBezTo>
                    <a:pt x="512" y="74"/>
                    <a:pt x="512" y="76"/>
                    <a:pt x="512" y="78"/>
                  </a:cubicBezTo>
                  <a:cubicBezTo>
                    <a:pt x="513" y="77"/>
                    <a:pt x="513" y="76"/>
                    <a:pt x="513" y="76"/>
                  </a:cubicBezTo>
                  <a:cubicBezTo>
                    <a:pt x="513" y="76"/>
                    <a:pt x="512" y="78"/>
                    <a:pt x="513" y="80"/>
                  </a:cubicBezTo>
                  <a:cubicBezTo>
                    <a:pt x="513" y="80"/>
                    <a:pt x="513" y="80"/>
                    <a:pt x="513" y="80"/>
                  </a:cubicBezTo>
                  <a:cubicBezTo>
                    <a:pt x="513" y="79"/>
                    <a:pt x="514" y="78"/>
                    <a:pt x="514" y="78"/>
                  </a:cubicBezTo>
                  <a:cubicBezTo>
                    <a:pt x="514" y="78"/>
                    <a:pt x="513" y="79"/>
                    <a:pt x="514" y="81"/>
                  </a:cubicBezTo>
                  <a:cubicBezTo>
                    <a:pt x="514" y="81"/>
                    <a:pt x="514" y="81"/>
                    <a:pt x="514" y="81"/>
                  </a:cubicBezTo>
                  <a:cubicBezTo>
                    <a:pt x="515" y="81"/>
                    <a:pt x="515" y="81"/>
                    <a:pt x="515" y="81"/>
                  </a:cubicBezTo>
                  <a:cubicBezTo>
                    <a:pt x="515" y="81"/>
                    <a:pt x="515" y="81"/>
                    <a:pt x="516" y="81"/>
                  </a:cubicBezTo>
                  <a:cubicBezTo>
                    <a:pt x="516" y="80"/>
                    <a:pt x="516" y="81"/>
                    <a:pt x="517" y="81"/>
                  </a:cubicBezTo>
                  <a:cubicBezTo>
                    <a:pt x="517" y="81"/>
                    <a:pt x="517" y="80"/>
                    <a:pt x="517" y="80"/>
                  </a:cubicBezTo>
                  <a:cubicBezTo>
                    <a:pt x="517" y="80"/>
                    <a:pt x="517" y="80"/>
                    <a:pt x="517" y="79"/>
                  </a:cubicBezTo>
                  <a:cubicBezTo>
                    <a:pt x="516" y="78"/>
                    <a:pt x="514" y="78"/>
                    <a:pt x="514" y="78"/>
                  </a:cubicBezTo>
                  <a:cubicBezTo>
                    <a:pt x="514" y="78"/>
                    <a:pt x="516" y="78"/>
                    <a:pt x="517" y="78"/>
                  </a:cubicBezTo>
                  <a:cubicBezTo>
                    <a:pt x="517" y="78"/>
                    <a:pt x="517" y="78"/>
                    <a:pt x="517" y="78"/>
                  </a:cubicBezTo>
                  <a:cubicBezTo>
                    <a:pt x="516" y="76"/>
                    <a:pt x="514" y="76"/>
                    <a:pt x="514" y="76"/>
                  </a:cubicBezTo>
                  <a:cubicBezTo>
                    <a:pt x="514" y="76"/>
                    <a:pt x="515" y="76"/>
                    <a:pt x="516" y="76"/>
                  </a:cubicBezTo>
                  <a:cubicBezTo>
                    <a:pt x="514" y="75"/>
                    <a:pt x="513" y="74"/>
                    <a:pt x="512" y="72"/>
                  </a:cubicBezTo>
                  <a:cubicBezTo>
                    <a:pt x="512" y="72"/>
                    <a:pt x="513" y="72"/>
                    <a:pt x="513" y="72"/>
                  </a:cubicBezTo>
                  <a:cubicBezTo>
                    <a:pt x="514" y="72"/>
                    <a:pt x="515" y="73"/>
                    <a:pt x="516" y="74"/>
                  </a:cubicBezTo>
                  <a:cubicBezTo>
                    <a:pt x="516" y="73"/>
                    <a:pt x="516" y="73"/>
                    <a:pt x="516" y="73"/>
                  </a:cubicBezTo>
                  <a:cubicBezTo>
                    <a:pt x="516" y="73"/>
                    <a:pt x="517" y="74"/>
                    <a:pt x="518" y="75"/>
                  </a:cubicBezTo>
                  <a:cubicBezTo>
                    <a:pt x="518" y="75"/>
                    <a:pt x="519" y="75"/>
                    <a:pt x="519" y="75"/>
                  </a:cubicBezTo>
                  <a:cubicBezTo>
                    <a:pt x="518" y="75"/>
                    <a:pt x="518" y="73"/>
                    <a:pt x="518" y="73"/>
                  </a:cubicBezTo>
                  <a:cubicBezTo>
                    <a:pt x="518" y="73"/>
                    <a:pt x="519" y="75"/>
                    <a:pt x="520" y="75"/>
                  </a:cubicBezTo>
                  <a:cubicBezTo>
                    <a:pt x="520" y="75"/>
                    <a:pt x="520" y="75"/>
                    <a:pt x="520" y="75"/>
                  </a:cubicBezTo>
                  <a:cubicBezTo>
                    <a:pt x="521" y="75"/>
                    <a:pt x="521" y="75"/>
                    <a:pt x="521" y="75"/>
                  </a:cubicBezTo>
                  <a:cubicBezTo>
                    <a:pt x="521" y="75"/>
                    <a:pt x="521" y="75"/>
                    <a:pt x="521" y="74"/>
                  </a:cubicBezTo>
                  <a:cubicBezTo>
                    <a:pt x="521" y="74"/>
                    <a:pt x="521" y="74"/>
                    <a:pt x="521" y="73"/>
                  </a:cubicBezTo>
                  <a:cubicBezTo>
                    <a:pt x="522" y="73"/>
                    <a:pt x="522" y="73"/>
                    <a:pt x="522" y="73"/>
                  </a:cubicBezTo>
                  <a:cubicBezTo>
                    <a:pt x="522" y="73"/>
                    <a:pt x="522" y="73"/>
                    <a:pt x="521" y="72"/>
                  </a:cubicBezTo>
                  <a:cubicBezTo>
                    <a:pt x="521" y="72"/>
                    <a:pt x="521" y="72"/>
                    <a:pt x="521" y="72"/>
                  </a:cubicBezTo>
                  <a:cubicBezTo>
                    <a:pt x="520" y="72"/>
                    <a:pt x="518" y="73"/>
                    <a:pt x="518" y="73"/>
                  </a:cubicBezTo>
                  <a:cubicBezTo>
                    <a:pt x="518" y="73"/>
                    <a:pt x="519" y="72"/>
                    <a:pt x="520" y="71"/>
                  </a:cubicBezTo>
                  <a:cubicBezTo>
                    <a:pt x="520" y="71"/>
                    <a:pt x="520" y="71"/>
                    <a:pt x="520" y="71"/>
                  </a:cubicBezTo>
                  <a:cubicBezTo>
                    <a:pt x="518" y="71"/>
                    <a:pt x="516" y="72"/>
                    <a:pt x="516" y="72"/>
                  </a:cubicBezTo>
                  <a:cubicBezTo>
                    <a:pt x="516" y="72"/>
                    <a:pt x="517" y="71"/>
                    <a:pt x="518" y="71"/>
                  </a:cubicBezTo>
                  <a:cubicBezTo>
                    <a:pt x="516" y="71"/>
                    <a:pt x="514" y="71"/>
                    <a:pt x="513" y="70"/>
                  </a:cubicBezTo>
                  <a:cubicBezTo>
                    <a:pt x="513" y="70"/>
                    <a:pt x="513" y="70"/>
                    <a:pt x="513" y="70"/>
                  </a:cubicBezTo>
                  <a:cubicBezTo>
                    <a:pt x="514" y="69"/>
                    <a:pt x="515" y="69"/>
                    <a:pt x="517" y="69"/>
                  </a:cubicBezTo>
                  <a:cubicBezTo>
                    <a:pt x="516" y="68"/>
                    <a:pt x="516" y="68"/>
                    <a:pt x="516" y="68"/>
                  </a:cubicBezTo>
                  <a:cubicBezTo>
                    <a:pt x="516" y="68"/>
                    <a:pt x="518" y="69"/>
                    <a:pt x="519" y="68"/>
                  </a:cubicBezTo>
                  <a:cubicBezTo>
                    <a:pt x="519" y="68"/>
                    <a:pt x="520" y="68"/>
                    <a:pt x="520" y="68"/>
                  </a:cubicBezTo>
                  <a:cubicBezTo>
                    <a:pt x="519" y="68"/>
                    <a:pt x="518" y="67"/>
                    <a:pt x="518" y="67"/>
                  </a:cubicBezTo>
                  <a:cubicBezTo>
                    <a:pt x="518" y="67"/>
                    <a:pt x="519" y="68"/>
                    <a:pt x="520" y="67"/>
                  </a:cubicBezTo>
                  <a:cubicBezTo>
                    <a:pt x="520" y="67"/>
                    <a:pt x="521" y="67"/>
                    <a:pt x="521" y="67"/>
                  </a:cubicBezTo>
                  <a:cubicBezTo>
                    <a:pt x="521" y="66"/>
                    <a:pt x="521" y="66"/>
                    <a:pt x="521" y="66"/>
                  </a:cubicBezTo>
                  <a:cubicBezTo>
                    <a:pt x="521" y="66"/>
                    <a:pt x="520" y="66"/>
                    <a:pt x="520" y="65"/>
                  </a:cubicBezTo>
                  <a:cubicBezTo>
                    <a:pt x="520" y="65"/>
                    <a:pt x="520" y="65"/>
                    <a:pt x="520" y="64"/>
                  </a:cubicBezTo>
                  <a:cubicBezTo>
                    <a:pt x="520" y="64"/>
                    <a:pt x="520" y="64"/>
                    <a:pt x="519" y="64"/>
                  </a:cubicBezTo>
                  <a:cubicBezTo>
                    <a:pt x="519" y="64"/>
                    <a:pt x="519" y="64"/>
                    <a:pt x="519" y="64"/>
                  </a:cubicBezTo>
                  <a:cubicBezTo>
                    <a:pt x="518" y="65"/>
                    <a:pt x="517" y="66"/>
                    <a:pt x="517" y="66"/>
                  </a:cubicBezTo>
                  <a:cubicBezTo>
                    <a:pt x="517" y="66"/>
                    <a:pt x="517" y="65"/>
                    <a:pt x="518" y="64"/>
                  </a:cubicBezTo>
                  <a:cubicBezTo>
                    <a:pt x="518" y="64"/>
                    <a:pt x="517" y="64"/>
                    <a:pt x="517" y="64"/>
                  </a:cubicBezTo>
                  <a:cubicBezTo>
                    <a:pt x="516" y="65"/>
                    <a:pt x="516" y="67"/>
                    <a:pt x="516" y="67"/>
                  </a:cubicBezTo>
                  <a:cubicBezTo>
                    <a:pt x="516" y="67"/>
                    <a:pt x="515" y="66"/>
                    <a:pt x="516" y="65"/>
                  </a:cubicBezTo>
                  <a:cubicBezTo>
                    <a:pt x="515" y="67"/>
                    <a:pt x="513" y="68"/>
                    <a:pt x="512" y="69"/>
                  </a:cubicBezTo>
                  <a:cubicBezTo>
                    <a:pt x="512" y="68"/>
                    <a:pt x="512" y="68"/>
                    <a:pt x="512" y="68"/>
                  </a:cubicBezTo>
                  <a:cubicBezTo>
                    <a:pt x="512" y="67"/>
                    <a:pt x="512" y="66"/>
                    <a:pt x="514" y="64"/>
                  </a:cubicBezTo>
                  <a:cubicBezTo>
                    <a:pt x="513" y="65"/>
                    <a:pt x="512" y="65"/>
                    <a:pt x="512" y="65"/>
                  </a:cubicBezTo>
                  <a:cubicBezTo>
                    <a:pt x="512" y="65"/>
                    <a:pt x="514" y="64"/>
                    <a:pt x="515" y="63"/>
                  </a:cubicBezTo>
                  <a:cubicBezTo>
                    <a:pt x="515" y="62"/>
                    <a:pt x="515" y="62"/>
                    <a:pt x="515" y="62"/>
                  </a:cubicBezTo>
                  <a:cubicBezTo>
                    <a:pt x="514" y="63"/>
                    <a:pt x="513" y="63"/>
                    <a:pt x="513" y="63"/>
                  </a:cubicBezTo>
                  <a:cubicBezTo>
                    <a:pt x="513" y="63"/>
                    <a:pt x="514" y="62"/>
                    <a:pt x="515" y="61"/>
                  </a:cubicBezTo>
                  <a:cubicBezTo>
                    <a:pt x="515" y="61"/>
                    <a:pt x="515" y="61"/>
                    <a:pt x="515" y="60"/>
                  </a:cubicBezTo>
                  <a:cubicBezTo>
                    <a:pt x="515" y="60"/>
                    <a:pt x="515" y="60"/>
                    <a:pt x="514" y="60"/>
                  </a:cubicBezTo>
                  <a:cubicBezTo>
                    <a:pt x="514" y="60"/>
                    <a:pt x="514" y="60"/>
                    <a:pt x="514" y="60"/>
                  </a:cubicBezTo>
                  <a:cubicBezTo>
                    <a:pt x="514" y="60"/>
                    <a:pt x="513" y="60"/>
                    <a:pt x="513" y="59"/>
                  </a:cubicBezTo>
                  <a:cubicBezTo>
                    <a:pt x="513" y="59"/>
                    <a:pt x="513" y="59"/>
                    <a:pt x="513" y="59"/>
                  </a:cubicBezTo>
                  <a:cubicBezTo>
                    <a:pt x="513" y="59"/>
                    <a:pt x="512" y="59"/>
                    <a:pt x="512" y="59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11" y="61"/>
                    <a:pt x="512" y="63"/>
                    <a:pt x="512" y="63"/>
                  </a:cubicBezTo>
                  <a:cubicBezTo>
                    <a:pt x="512" y="63"/>
                    <a:pt x="511" y="62"/>
                    <a:pt x="511" y="61"/>
                  </a:cubicBezTo>
                  <a:cubicBezTo>
                    <a:pt x="511" y="61"/>
                    <a:pt x="511" y="61"/>
                    <a:pt x="511" y="61"/>
                  </a:cubicBezTo>
                  <a:cubicBezTo>
                    <a:pt x="510" y="63"/>
                    <a:pt x="512" y="64"/>
                    <a:pt x="512" y="64"/>
                  </a:cubicBezTo>
                  <a:cubicBezTo>
                    <a:pt x="512" y="64"/>
                    <a:pt x="511" y="64"/>
                    <a:pt x="510" y="63"/>
                  </a:cubicBezTo>
                  <a:cubicBezTo>
                    <a:pt x="511" y="65"/>
                    <a:pt x="510" y="67"/>
                    <a:pt x="510" y="68"/>
                  </a:cubicBezTo>
                  <a:cubicBezTo>
                    <a:pt x="510" y="68"/>
                    <a:pt x="510" y="68"/>
                    <a:pt x="509" y="68"/>
                  </a:cubicBezTo>
                  <a:cubicBezTo>
                    <a:pt x="509" y="67"/>
                    <a:pt x="508" y="66"/>
                    <a:pt x="508" y="64"/>
                  </a:cubicBezTo>
                  <a:cubicBezTo>
                    <a:pt x="508" y="64"/>
                    <a:pt x="507" y="65"/>
                    <a:pt x="507" y="65"/>
                  </a:cubicBezTo>
                  <a:cubicBezTo>
                    <a:pt x="507" y="65"/>
                    <a:pt x="508" y="63"/>
                    <a:pt x="508" y="62"/>
                  </a:cubicBezTo>
                  <a:cubicBezTo>
                    <a:pt x="508" y="61"/>
                    <a:pt x="508" y="61"/>
                    <a:pt x="508" y="61"/>
                  </a:cubicBezTo>
                  <a:cubicBezTo>
                    <a:pt x="507" y="62"/>
                    <a:pt x="506" y="63"/>
                    <a:pt x="506" y="63"/>
                  </a:cubicBezTo>
                  <a:cubicBezTo>
                    <a:pt x="506" y="63"/>
                    <a:pt x="507" y="62"/>
                    <a:pt x="507" y="61"/>
                  </a:cubicBezTo>
                  <a:cubicBezTo>
                    <a:pt x="506" y="60"/>
                    <a:pt x="506" y="60"/>
                    <a:pt x="506" y="60"/>
                  </a:cubicBezTo>
                  <a:cubicBezTo>
                    <a:pt x="506" y="60"/>
                    <a:pt x="506" y="60"/>
                    <a:pt x="505" y="60"/>
                  </a:cubicBezTo>
                  <a:cubicBezTo>
                    <a:pt x="505" y="60"/>
                    <a:pt x="505" y="61"/>
                    <a:pt x="505" y="61"/>
                  </a:cubicBezTo>
                  <a:cubicBezTo>
                    <a:pt x="505" y="61"/>
                    <a:pt x="504" y="61"/>
                    <a:pt x="504" y="61"/>
                  </a:cubicBezTo>
                  <a:cubicBezTo>
                    <a:pt x="504" y="61"/>
                    <a:pt x="504" y="61"/>
                    <a:pt x="504" y="61"/>
                  </a:cubicBezTo>
                  <a:cubicBezTo>
                    <a:pt x="504" y="62"/>
                    <a:pt x="504" y="62"/>
                    <a:pt x="504" y="62"/>
                  </a:cubicBezTo>
                  <a:cubicBezTo>
                    <a:pt x="504" y="63"/>
                    <a:pt x="506" y="64"/>
                    <a:pt x="506" y="64"/>
                  </a:cubicBezTo>
                  <a:cubicBezTo>
                    <a:pt x="506" y="64"/>
                    <a:pt x="504" y="64"/>
                    <a:pt x="504" y="63"/>
                  </a:cubicBezTo>
                  <a:cubicBezTo>
                    <a:pt x="504" y="63"/>
                    <a:pt x="504" y="63"/>
                    <a:pt x="504" y="64"/>
                  </a:cubicBezTo>
                  <a:cubicBezTo>
                    <a:pt x="505" y="65"/>
                    <a:pt x="507" y="65"/>
                    <a:pt x="507" y="65"/>
                  </a:cubicBezTo>
                  <a:cubicBezTo>
                    <a:pt x="507" y="65"/>
                    <a:pt x="506" y="65"/>
                    <a:pt x="505" y="65"/>
                  </a:cubicBezTo>
                  <a:cubicBezTo>
                    <a:pt x="507" y="66"/>
                    <a:pt x="508" y="68"/>
                    <a:pt x="508" y="69"/>
                  </a:cubicBezTo>
                  <a:cubicBezTo>
                    <a:pt x="508" y="69"/>
                    <a:pt x="508" y="69"/>
                    <a:pt x="508" y="69"/>
                  </a:cubicBezTo>
                  <a:cubicBezTo>
                    <a:pt x="507" y="69"/>
                    <a:pt x="505" y="69"/>
                    <a:pt x="504" y="67"/>
                  </a:cubicBezTo>
                  <a:cubicBezTo>
                    <a:pt x="504" y="68"/>
                    <a:pt x="504" y="69"/>
                    <a:pt x="504" y="69"/>
                  </a:cubicBezTo>
                  <a:cubicBezTo>
                    <a:pt x="504" y="69"/>
                    <a:pt x="504" y="67"/>
                    <a:pt x="502" y="66"/>
                  </a:cubicBezTo>
                  <a:cubicBezTo>
                    <a:pt x="502" y="66"/>
                    <a:pt x="502" y="66"/>
                    <a:pt x="502" y="66"/>
                  </a:cubicBezTo>
                  <a:cubicBezTo>
                    <a:pt x="502" y="67"/>
                    <a:pt x="502" y="68"/>
                    <a:pt x="502" y="68"/>
                  </a:cubicBezTo>
                  <a:cubicBezTo>
                    <a:pt x="502" y="68"/>
                    <a:pt x="502" y="67"/>
                    <a:pt x="501" y="66"/>
                  </a:cubicBezTo>
                  <a:cubicBezTo>
                    <a:pt x="500" y="66"/>
                    <a:pt x="500" y="66"/>
                    <a:pt x="500" y="66"/>
                  </a:cubicBezTo>
                  <a:cubicBezTo>
                    <a:pt x="500" y="66"/>
                    <a:pt x="499" y="66"/>
                    <a:pt x="499" y="67"/>
                  </a:cubicBezTo>
                  <a:close/>
                  <a:moveTo>
                    <a:pt x="785" y="249"/>
                  </a:moveTo>
                  <a:cubicBezTo>
                    <a:pt x="785" y="249"/>
                    <a:pt x="785" y="249"/>
                    <a:pt x="786" y="249"/>
                  </a:cubicBezTo>
                  <a:cubicBezTo>
                    <a:pt x="786" y="249"/>
                    <a:pt x="785" y="250"/>
                    <a:pt x="785" y="250"/>
                  </a:cubicBezTo>
                  <a:cubicBezTo>
                    <a:pt x="785" y="250"/>
                    <a:pt x="785" y="250"/>
                    <a:pt x="785" y="250"/>
                  </a:cubicBezTo>
                  <a:cubicBezTo>
                    <a:pt x="785" y="250"/>
                    <a:pt x="785" y="250"/>
                    <a:pt x="785" y="250"/>
                  </a:cubicBezTo>
                  <a:cubicBezTo>
                    <a:pt x="785" y="250"/>
                    <a:pt x="785" y="250"/>
                    <a:pt x="786" y="250"/>
                  </a:cubicBezTo>
                  <a:cubicBezTo>
                    <a:pt x="786" y="250"/>
                    <a:pt x="787" y="250"/>
                    <a:pt x="787" y="250"/>
                  </a:cubicBezTo>
                  <a:cubicBezTo>
                    <a:pt x="787" y="250"/>
                    <a:pt x="786" y="250"/>
                    <a:pt x="786" y="251"/>
                  </a:cubicBezTo>
                  <a:cubicBezTo>
                    <a:pt x="786" y="251"/>
                    <a:pt x="786" y="251"/>
                    <a:pt x="786" y="251"/>
                  </a:cubicBezTo>
                  <a:cubicBezTo>
                    <a:pt x="787" y="251"/>
                    <a:pt x="787" y="250"/>
                    <a:pt x="787" y="250"/>
                  </a:cubicBezTo>
                  <a:cubicBezTo>
                    <a:pt x="787" y="250"/>
                    <a:pt x="787" y="251"/>
                    <a:pt x="787" y="251"/>
                  </a:cubicBezTo>
                  <a:cubicBezTo>
                    <a:pt x="788" y="251"/>
                    <a:pt x="788" y="251"/>
                    <a:pt x="789" y="251"/>
                  </a:cubicBezTo>
                  <a:cubicBezTo>
                    <a:pt x="789" y="251"/>
                    <a:pt x="789" y="251"/>
                    <a:pt x="789" y="251"/>
                  </a:cubicBezTo>
                  <a:cubicBezTo>
                    <a:pt x="788" y="251"/>
                    <a:pt x="788" y="252"/>
                    <a:pt x="787" y="252"/>
                  </a:cubicBezTo>
                  <a:cubicBezTo>
                    <a:pt x="787" y="252"/>
                    <a:pt x="788" y="252"/>
                    <a:pt x="788" y="252"/>
                  </a:cubicBezTo>
                  <a:cubicBezTo>
                    <a:pt x="788" y="252"/>
                    <a:pt x="787" y="252"/>
                    <a:pt x="786" y="252"/>
                  </a:cubicBezTo>
                  <a:cubicBezTo>
                    <a:pt x="786" y="252"/>
                    <a:pt x="786" y="252"/>
                    <a:pt x="786" y="252"/>
                  </a:cubicBezTo>
                  <a:cubicBezTo>
                    <a:pt x="787" y="252"/>
                    <a:pt x="787" y="252"/>
                    <a:pt x="787" y="252"/>
                  </a:cubicBezTo>
                  <a:cubicBezTo>
                    <a:pt x="787" y="252"/>
                    <a:pt x="786" y="252"/>
                    <a:pt x="786" y="252"/>
                  </a:cubicBezTo>
                  <a:cubicBezTo>
                    <a:pt x="786" y="252"/>
                    <a:pt x="786" y="252"/>
                    <a:pt x="786" y="252"/>
                  </a:cubicBezTo>
                  <a:cubicBezTo>
                    <a:pt x="786" y="253"/>
                    <a:pt x="786" y="253"/>
                    <a:pt x="786" y="253"/>
                  </a:cubicBezTo>
                  <a:cubicBezTo>
                    <a:pt x="786" y="253"/>
                    <a:pt x="786" y="253"/>
                    <a:pt x="786" y="253"/>
                  </a:cubicBezTo>
                  <a:cubicBezTo>
                    <a:pt x="786" y="253"/>
                    <a:pt x="786" y="253"/>
                    <a:pt x="786" y="253"/>
                  </a:cubicBezTo>
                  <a:cubicBezTo>
                    <a:pt x="786" y="253"/>
                    <a:pt x="786" y="253"/>
                    <a:pt x="786" y="253"/>
                  </a:cubicBezTo>
                  <a:cubicBezTo>
                    <a:pt x="786" y="253"/>
                    <a:pt x="786" y="253"/>
                    <a:pt x="786" y="253"/>
                  </a:cubicBezTo>
                  <a:cubicBezTo>
                    <a:pt x="787" y="253"/>
                    <a:pt x="787" y="252"/>
                    <a:pt x="787" y="252"/>
                  </a:cubicBezTo>
                  <a:cubicBezTo>
                    <a:pt x="787" y="252"/>
                    <a:pt x="787" y="253"/>
                    <a:pt x="787" y="253"/>
                  </a:cubicBezTo>
                  <a:cubicBezTo>
                    <a:pt x="787" y="253"/>
                    <a:pt x="787" y="253"/>
                    <a:pt x="787" y="253"/>
                  </a:cubicBezTo>
                  <a:cubicBezTo>
                    <a:pt x="788" y="253"/>
                    <a:pt x="788" y="252"/>
                    <a:pt x="788" y="252"/>
                  </a:cubicBezTo>
                  <a:cubicBezTo>
                    <a:pt x="788" y="252"/>
                    <a:pt x="788" y="253"/>
                    <a:pt x="788" y="253"/>
                  </a:cubicBezTo>
                  <a:cubicBezTo>
                    <a:pt x="788" y="252"/>
                    <a:pt x="789" y="252"/>
                    <a:pt x="789" y="252"/>
                  </a:cubicBezTo>
                  <a:cubicBezTo>
                    <a:pt x="789" y="252"/>
                    <a:pt x="789" y="252"/>
                    <a:pt x="789" y="252"/>
                  </a:cubicBezTo>
                  <a:cubicBezTo>
                    <a:pt x="789" y="252"/>
                    <a:pt x="789" y="253"/>
                    <a:pt x="789" y="253"/>
                  </a:cubicBezTo>
                  <a:cubicBezTo>
                    <a:pt x="789" y="253"/>
                    <a:pt x="789" y="253"/>
                    <a:pt x="789" y="253"/>
                  </a:cubicBezTo>
                  <a:cubicBezTo>
                    <a:pt x="789" y="253"/>
                    <a:pt x="788" y="253"/>
                    <a:pt x="788" y="254"/>
                  </a:cubicBezTo>
                  <a:cubicBezTo>
                    <a:pt x="788" y="254"/>
                    <a:pt x="788" y="254"/>
                    <a:pt x="788" y="254"/>
                  </a:cubicBezTo>
                  <a:cubicBezTo>
                    <a:pt x="788" y="254"/>
                    <a:pt x="789" y="254"/>
                    <a:pt x="789" y="254"/>
                  </a:cubicBezTo>
                  <a:cubicBezTo>
                    <a:pt x="789" y="254"/>
                    <a:pt x="788" y="254"/>
                    <a:pt x="788" y="255"/>
                  </a:cubicBezTo>
                  <a:cubicBezTo>
                    <a:pt x="788" y="255"/>
                    <a:pt x="788" y="255"/>
                    <a:pt x="788" y="255"/>
                  </a:cubicBezTo>
                  <a:cubicBezTo>
                    <a:pt x="788" y="255"/>
                    <a:pt x="788" y="255"/>
                    <a:pt x="788" y="255"/>
                  </a:cubicBezTo>
                  <a:cubicBezTo>
                    <a:pt x="788" y="255"/>
                    <a:pt x="788" y="255"/>
                    <a:pt x="788" y="255"/>
                  </a:cubicBezTo>
                  <a:cubicBezTo>
                    <a:pt x="788" y="255"/>
                    <a:pt x="789" y="255"/>
                    <a:pt x="789" y="255"/>
                  </a:cubicBezTo>
                  <a:cubicBezTo>
                    <a:pt x="789" y="255"/>
                    <a:pt x="789" y="255"/>
                    <a:pt x="789" y="255"/>
                  </a:cubicBezTo>
                  <a:cubicBezTo>
                    <a:pt x="789" y="255"/>
                    <a:pt x="789" y="255"/>
                    <a:pt x="789" y="255"/>
                  </a:cubicBezTo>
                  <a:cubicBezTo>
                    <a:pt x="789" y="255"/>
                    <a:pt x="789" y="255"/>
                    <a:pt x="789" y="255"/>
                  </a:cubicBezTo>
                  <a:cubicBezTo>
                    <a:pt x="789" y="255"/>
                    <a:pt x="789" y="254"/>
                    <a:pt x="789" y="254"/>
                  </a:cubicBezTo>
                  <a:cubicBezTo>
                    <a:pt x="789" y="254"/>
                    <a:pt x="790" y="254"/>
                    <a:pt x="790" y="255"/>
                  </a:cubicBezTo>
                  <a:cubicBezTo>
                    <a:pt x="790" y="255"/>
                    <a:pt x="790" y="255"/>
                    <a:pt x="790" y="255"/>
                  </a:cubicBezTo>
                  <a:cubicBezTo>
                    <a:pt x="790" y="254"/>
                    <a:pt x="789" y="253"/>
                    <a:pt x="789" y="253"/>
                  </a:cubicBezTo>
                  <a:cubicBezTo>
                    <a:pt x="789" y="253"/>
                    <a:pt x="790" y="253"/>
                    <a:pt x="790" y="254"/>
                  </a:cubicBezTo>
                  <a:cubicBezTo>
                    <a:pt x="790" y="253"/>
                    <a:pt x="790" y="252"/>
                    <a:pt x="790" y="252"/>
                  </a:cubicBezTo>
                  <a:cubicBezTo>
                    <a:pt x="790" y="252"/>
                    <a:pt x="790" y="252"/>
                    <a:pt x="790" y="252"/>
                  </a:cubicBezTo>
                  <a:cubicBezTo>
                    <a:pt x="790" y="252"/>
                    <a:pt x="791" y="253"/>
                    <a:pt x="791" y="254"/>
                  </a:cubicBezTo>
                  <a:cubicBezTo>
                    <a:pt x="791" y="253"/>
                    <a:pt x="791" y="253"/>
                    <a:pt x="791" y="253"/>
                  </a:cubicBezTo>
                  <a:cubicBezTo>
                    <a:pt x="791" y="253"/>
                    <a:pt x="791" y="254"/>
                    <a:pt x="791" y="254"/>
                  </a:cubicBezTo>
                  <a:cubicBezTo>
                    <a:pt x="791" y="254"/>
                    <a:pt x="791" y="255"/>
                    <a:pt x="791" y="255"/>
                  </a:cubicBezTo>
                  <a:cubicBezTo>
                    <a:pt x="791" y="254"/>
                    <a:pt x="791" y="254"/>
                    <a:pt x="791" y="254"/>
                  </a:cubicBezTo>
                  <a:cubicBezTo>
                    <a:pt x="791" y="254"/>
                    <a:pt x="791" y="254"/>
                    <a:pt x="791" y="255"/>
                  </a:cubicBezTo>
                  <a:cubicBezTo>
                    <a:pt x="791" y="255"/>
                    <a:pt x="791" y="255"/>
                    <a:pt x="792" y="255"/>
                  </a:cubicBezTo>
                  <a:cubicBezTo>
                    <a:pt x="792" y="255"/>
                    <a:pt x="792" y="255"/>
                    <a:pt x="792" y="255"/>
                  </a:cubicBezTo>
                  <a:cubicBezTo>
                    <a:pt x="792" y="255"/>
                    <a:pt x="792" y="255"/>
                    <a:pt x="792" y="255"/>
                  </a:cubicBezTo>
                  <a:cubicBezTo>
                    <a:pt x="792" y="255"/>
                    <a:pt x="792" y="255"/>
                    <a:pt x="792" y="255"/>
                  </a:cubicBezTo>
                  <a:cubicBezTo>
                    <a:pt x="793" y="255"/>
                    <a:pt x="793" y="255"/>
                    <a:pt x="793" y="254"/>
                  </a:cubicBezTo>
                  <a:cubicBezTo>
                    <a:pt x="793" y="254"/>
                    <a:pt x="793" y="254"/>
                    <a:pt x="793" y="254"/>
                  </a:cubicBezTo>
                  <a:cubicBezTo>
                    <a:pt x="792" y="254"/>
                    <a:pt x="792" y="254"/>
                    <a:pt x="792" y="254"/>
                  </a:cubicBezTo>
                  <a:cubicBezTo>
                    <a:pt x="792" y="254"/>
                    <a:pt x="792" y="254"/>
                    <a:pt x="793" y="254"/>
                  </a:cubicBezTo>
                  <a:cubicBezTo>
                    <a:pt x="793" y="254"/>
                    <a:pt x="793" y="254"/>
                    <a:pt x="793" y="254"/>
                  </a:cubicBezTo>
                  <a:cubicBezTo>
                    <a:pt x="792" y="253"/>
                    <a:pt x="791" y="253"/>
                    <a:pt x="791" y="253"/>
                  </a:cubicBezTo>
                  <a:cubicBezTo>
                    <a:pt x="791" y="253"/>
                    <a:pt x="792" y="253"/>
                    <a:pt x="792" y="253"/>
                  </a:cubicBezTo>
                  <a:cubicBezTo>
                    <a:pt x="791" y="253"/>
                    <a:pt x="791" y="252"/>
                    <a:pt x="791" y="251"/>
                  </a:cubicBezTo>
                  <a:cubicBezTo>
                    <a:pt x="791" y="251"/>
                    <a:pt x="791" y="251"/>
                    <a:pt x="791" y="251"/>
                  </a:cubicBezTo>
                  <a:cubicBezTo>
                    <a:pt x="791" y="251"/>
                    <a:pt x="792" y="252"/>
                    <a:pt x="792" y="252"/>
                  </a:cubicBezTo>
                  <a:cubicBezTo>
                    <a:pt x="792" y="252"/>
                    <a:pt x="792" y="251"/>
                    <a:pt x="792" y="251"/>
                  </a:cubicBezTo>
                  <a:cubicBezTo>
                    <a:pt x="792" y="251"/>
                    <a:pt x="793" y="252"/>
                    <a:pt x="793" y="253"/>
                  </a:cubicBezTo>
                  <a:cubicBezTo>
                    <a:pt x="793" y="253"/>
                    <a:pt x="793" y="253"/>
                    <a:pt x="793" y="253"/>
                  </a:cubicBezTo>
                  <a:cubicBezTo>
                    <a:pt x="793" y="252"/>
                    <a:pt x="793" y="252"/>
                    <a:pt x="793" y="252"/>
                  </a:cubicBezTo>
                  <a:cubicBezTo>
                    <a:pt x="793" y="252"/>
                    <a:pt x="793" y="252"/>
                    <a:pt x="794" y="253"/>
                  </a:cubicBezTo>
                  <a:cubicBezTo>
                    <a:pt x="794" y="253"/>
                    <a:pt x="794" y="253"/>
                    <a:pt x="794" y="253"/>
                  </a:cubicBezTo>
                  <a:cubicBezTo>
                    <a:pt x="794" y="253"/>
                    <a:pt x="794" y="252"/>
                    <a:pt x="794" y="252"/>
                  </a:cubicBezTo>
                  <a:cubicBezTo>
                    <a:pt x="794" y="252"/>
                    <a:pt x="794" y="252"/>
                    <a:pt x="794" y="252"/>
                  </a:cubicBezTo>
                  <a:cubicBezTo>
                    <a:pt x="794" y="252"/>
                    <a:pt x="794" y="252"/>
                    <a:pt x="794" y="252"/>
                  </a:cubicBezTo>
                  <a:cubicBezTo>
                    <a:pt x="794" y="252"/>
                    <a:pt x="795" y="252"/>
                    <a:pt x="795" y="252"/>
                  </a:cubicBezTo>
                  <a:cubicBezTo>
                    <a:pt x="795" y="252"/>
                    <a:pt x="794" y="252"/>
                    <a:pt x="794" y="251"/>
                  </a:cubicBezTo>
                  <a:cubicBezTo>
                    <a:pt x="794" y="251"/>
                    <a:pt x="794" y="251"/>
                    <a:pt x="794" y="251"/>
                  </a:cubicBezTo>
                  <a:cubicBezTo>
                    <a:pt x="794" y="251"/>
                    <a:pt x="793" y="252"/>
                    <a:pt x="793" y="252"/>
                  </a:cubicBezTo>
                  <a:cubicBezTo>
                    <a:pt x="793" y="252"/>
                    <a:pt x="794" y="251"/>
                    <a:pt x="794" y="251"/>
                  </a:cubicBezTo>
                  <a:cubicBezTo>
                    <a:pt x="794" y="251"/>
                    <a:pt x="794" y="251"/>
                    <a:pt x="794" y="251"/>
                  </a:cubicBezTo>
                  <a:cubicBezTo>
                    <a:pt x="793" y="251"/>
                    <a:pt x="792" y="251"/>
                    <a:pt x="792" y="251"/>
                  </a:cubicBezTo>
                  <a:cubicBezTo>
                    <a:pt x="792" y="251"/>
                    <a:pt x="793" y="251"/>
                    <a:pt x="793" y="251"/>
                  </a:cubicBezTo>
                  <a:cubicBezTo>
                    <a:pt x="792" y="251"/>
                    <a:pt x="791" y="251"/>
                    <a:pt x="791" y="251"/>
                  </a:cubicBezTo>
                  <a:cubicBezTo>
                    <a:pt x="791" y="251"/>
                    <a:pt x="791" y="251"/>
                    <a:pt x="791" y="250"/>
                  </a:cubicBezTo>
                  <a:cubicBezTo>
                    <a:pt x="791" y="250"/>
                    <a:pt x="792" y="250"/>
                    <a:pt x="793" y="250"/>
                  </a:cubicBezTo>
                  <a:cubicBezTo>
                    <a:pt x="792" y="250"/>
                    <a:pt x="792" y="250"/>
                    <a:pt x="792" y="250"/>
                  </a:cubicBezTo>
                  <a:cubicBezTo>
                    <a:pt x="792" y="250"/>
                    <a:pt x="793" y="250"/>
                    <a:pt x="794" y="250"/>
                  </a:cubicBezTo>
                  <a:cubicBezTo>
                    <a:pt x="794" y="250"/>
                    <a:pt x="794" y="250"/>
                    <a:pt x="794" y="250"/>
                  </a:cubicBezTo>
                  <a:cubicBezTo>
                    <a:pt x="793" y="250"/>
                    <a:pt x="793" y="249"/>
                    <a:pt x="793" y="249"/>
                  </a:cubicBezTo>
                  <a:cubicBezTo>
                    <a:pt x="793" y="249"/>
                    <a:pt x="793" y="249"/>
                    <a:pt x="794" y="249"/>
                  </a:cubicBezTo>
                  <a:cubicBezTo>
                    <a:pt x="794" y="249"/>
                    <a:pt x="794" y="249"/>
                    <a:pt x="794" y="249"/>
                  </a:cubicBezTo>
                  <a:cubicBezTo>
                    <a:pt x="794" y="249"/>
                    <a:pt x="794" y="249"/>
                    <a:pt x="794" y="249"/>
                  </a:cubicBezTo>
                  <a:cubicBezTo>
                    <a:pt x="794" y="249"/>
                    <a:pt x="794" y="249"/>
                    <a:pt x="794" y="249"/>
                  </a:cubicBezTo>
                  <a:cubicBezTo>
                    <a:pt x="794" y="248"/>
                    <a:pt x="794" y="248"/>
                    <a:pt x="794" y="248"/>
                  </a:cubicBezTo>
                  <a:cubicBezTo>
                    <a:pt x="794" y="248"/>
                    <a:pt x="794" y="248"/>
                    <a:pt x="794" y="248"/>
                  </a:cubicBezTo>
                  <a:cubicBezTo>
                    <a:pt x="793" y="248"/>
                    <a:pt x="793" y="248"/>
                    <a:pt x="793" y="248"/>
                  </a:cubicBezTo>
                  <a:cubicBezTo>
                    <a:pt x="793" y="248"/>
                    <a:pt x="793" y="249"/>
                    <a:pt x="793" y="249"/>
                  </a:cubicBezTo>
                  <a:cubicBezTo>
                    <a:pt x="793" y="249"/>
                    <a:pt x="793" y="248"/>
                    <a:pt x="793" y="248"/>
                  </a:cubicBezTo>
                  <a:cubicBezTo>
                    <a:pt x="793" y="248"/>
                    <a:pt x="793" y="248"/>
                    <a:pt x="793" y="248"/>
                  </a:cubicBezTo>
                  <a:cubicBezTo>
                    <a:pt x="792" y="249"/>
                    <a:pt x="792" y="249"/>
                    <a:pt x="792" y="249"/>
                  </a:cubicBezTo>
                  <a:cubicBezTo>
                    <a:pt x="792" y="249"/>
                    <a:pt x="792" y="249"/>
                    <a:pt x="792" y="249"/>
                  </a:cubicBezTo>
                  <a:cubicBezTo>
                    <a:pt x="792" y="249"/>
                    <a:pt x="791" y="250"/>
                    <a:pt x="791" y="250"/>
                  </a:cubicBezTo>
                  <a:cubicBezTo>
                    <a:pt x="791" y="250"/>
                    <a:pt x="790" y="250"/>
                    <a:pt x="790" y="250"/>
                  </a:cubicBezTo>
                  <a:cubicBezTo>
                    <a:pt x="790" y="249"/>
                    <a:pt x="791" y="249"/>
                    <a:pt x="791" y="248"/>
                  </a:cubicBezTo>
                  <a:cubicBezTo>
                    <a:pt x="791" y="248"/>
                    <a:pt x="791" y="248"/>
                    <a:pt x="791" y="248"/>
                  </a:cubicBezTo>
                  <a:cubicBezTo>
                    <a:pt x="791" y="248"/>
                    <a:pt x="791" y="248"/>
                    <a:pt x="792" y="247"/>
                  </a:cubicBezTo>
                  <a:cubicBezTo>
                    <a:pt x="792" y="247"/>
                    <a:pt x="792" y="247"/>
                    <a:pt x="792" y="247"/>
                  </a:cubicBezTo>
                  <a:cubicBezTo>
                    <a:pt x="791" y="248"/>
                    <a:pt x="791" y="248"/>
                    <a:pt x="791" y="248"/>
                  </a:cubicBezTo>
                  <a:cubicBezTo>
                    <a:pt x="791" y="248"/>
                    <a:pt x="791" y="247"/>
                    <a:pt x="792" y="247"/>
                  </a:cubicBezTo>
                  <a:cubicBezTo>
                    <a:pt x="792" y="247"/>
                    <a:pt x="792" y="247"/>
                    <a:pt x="792" y="247"/>
                  </a:cubicBezTo>
                  <a:cubicBezTo>
                    <a:pt x="792" y="246"/>
                    <a:pt x="792" y="246"/>
                    <a:pt x="792" y="246"/>
                  </a:cubicBezTo>
                  <a:cubicBezTo>
                    <a:pt x="791" y="246"/>
                    <a:pt x="791" y="246"/>
                    <a:pt x="791" y="246"/>
                  </a:cubicBezTo>
                  <a:cubicBezTo>
                    <a:pt x="791" y="246"/>
                    <a:pt x="791" y="246"/>
                    <a:pt x="791" y="246"/>
                  </a:cubicBezTo>
                  <a:cubicBezTo>
                    <a:pt x="791" y="246"/>
                    <a:pt x="791" y="246"/>
                    <a:pt x="791" y="246"/>
                  </a:cubicBezTo>
                  <a:cubicBezTo>
                    <a:pt x="791" y="246"/>
                    <a:pt x="791" y="246"/>
                    <a:pt x="791" y="246"/>
                  </a:cubicBezTo>
                  <a:cubicBezTo>
                    <a:pt x="791" y="246"/>
                    <a:pt x="790" y="246"/>
                    <a:pt x="790" y="246"/>
                  </a:cubicBezTo>
                  <a:cubicBezTo>
                    <a:pt x="790" y="247"/>
                    <a:pt x="791" y="248"/>
                    <a:pt x="791" y="248"/>
                  </a:cubicBezTo>
                  <a:cubicBezTo>
                    <a:pt x="791" y="248"/>
                    <a:pt x="790" y="247"/>
                    <a:pt x="790" y="247"/>
                  </a:cubicBezTo>
                  <a:cubicBezTo>
                    <a:pt x="790" y="247"/>
                    <a:pt x="790" y="247"/>
                    <a:pt x="790" y="247"/>
                  </a:cubicBezTo>
                  <a:cubicBezTo>
                    <a:pt x="790" y="248"/>
                    <a:pt x="790" y="248"/>
                    <a:pt x="790" y="248"/>
                  </a:cubicBezTo>
                  <a:cubicBezTo>
                    <a:pt x="790" y="248"/>
                    <a:pt x="790" y="248"/>
                    <a:pt x="790" y="248"/>
                  </a:cubicBezTo>
                  <a:cubicBezTo>
                    <a:pt x="790" y="248"/>
                    <a:pt x="790" y="249"/>
                    <a:pt x="790" y="250"/>
                  </a:cubicBezTo>
                  <a:cubicBezTo>
                    <a:pt x="790" y="250"/>
                    <a:pt x="790" y="250"/>
                    <a:pt x="790" y="250"/>
                  </a:cubicBezTo>
                  <a:cubicBezTo>
                    <a:pt x="789" y="249"/>
                    <a:pt x="789" y="249"/>
                    <a:pt x="789" y="248"/>
                  </a:cubicBezTo>
                  <a:cubicBezTo>
                    <a:pt x="789" y="248"/>
                    <a:pt x="789" y="248"/>
                    <a:pt x="789" y="248"/>
                  </a:cubicBezTo>
                  <a:cubicBezTo>
                    <a:pt x="789" y="248"/>
                    <a:pt x="789" y="248"/>
                    <a:pt x="789" y="247"/>
                  </a:cubicBezTo>
                  <a:cubicBezTo>
                    <a:pt x="789" y="247"/>
                    <a:pt x="789" y="247"/>
                    <a:pt x="789" y="247"/>
                  </a:cubicBezTo>
                  <a:cubicBezTo>
                    <a:pt x="789" y="247"/>
                    <a:pt x="788" y="248"/>
                    <a:pt x="788" y="248"/>
                  </a:cubicBezTo>
                  <a:cubicBezTo>
                    <a:pt x="788" y="248"/>
                    <a:pt x="789" y="247"/>
                    <a:pt x="788" y="247"/>
                  </a:cubicBezTo>
                  <a:cubicBezTo>
                    <a:pt x="788" y="247"/>
                    <a:pt x="788" y="247"/>
                    <a:pt x="788" y="247"/>
                  </a:cubicBezTo>
                  <a:cubicBezTo>
                    <a:pt x="788" y="247"/>
                    <a:pt x="788" y="246"/>
                    <a:pt x="788" y="246"/>
                  </a:cubicBezTo>
                  <a:cubicBezTo>
                    <a:pt x="788" y="247"/>
                    <a:pt x="788" y="247"/>
                    <a:pt x="788" y="247"/>
                  </a:cubicBezTo>
                  <a:cubicBezTo>
                    <a:pt x="788" y="247"/>
                    <a:pt x="787" y="247"/>
                    <a:pt x="787" y="247"/>
                  </a:cubicBezTo>
                  <a:cubicBezTo>
                    <a:pt x="787" y="247"/>
                    <a:pt x="787" y="247"/>
                    <a:pt x="787" y="247"/>
                  </a:cubicBezTo>
                  <a:cubicBezTo>
                    <a:pt x="787" y="247"/>
                    <a:pt x="787" y="247"/>
                    <a:pt x="787" y="247"/>
                  </a:cubicBezTo>
                  <a:cubicBezTo>
                    <a:pt x="788" y="248"/>
                    <a:pt x="788" y="248"/>
                    <a:pt x="788" y="248"/>
                  </a:cubicBezTo>
                  <a:cubicBezTo>
                    <a:pt x="788" y="248"/>
                    <a:pt x="788" y="248"/>
                    <a:pt x="787" y="248"/>
                  </a:cubicBezTo>
                  <a:cubicBezTo>
                    <a:pt x="787" y="248"/>
                    <a:pt x="787" y="248"/>
                    <a:pt x="787" y="248"/>
                  </a:cubicBezTo>
                  <a:cubicBezTo>
                    <a:pt x="788" y="249"/>
                    <a:pt x="788" y="249"/>
                    <a:pt x="788" y="249"/>
                  </a:cubicBezTo>
                  <a:cubicBezTo>
                    <a:pt x="788" y="249"/>
                    <a:pt x="788" y="249"/>
                    <a:pt x="788" y="249"/>
                  </a:cubicBezTo>
                  <a:cubicBezTo>
                    <a:pt x="788" y="249"/>
                    <a:pt x="789" y="250"/>
                    <a:pt x="789" y="250"/>
                  </a:cubicBezTo>
                  <a:cubicBezTo>
                    <a:pt x="789" y="250"/>
                    <a:pt x="789" y="250"/>
                    <a:pt x="789" y="250"/>
                  </a:cubicBezTo>
                  <a:cubicBezTo>
                    <a:pt x="788" y="250"/>
                    <a:pt x="788" y="250"/>
                    <a:pt x="787" y="249"/>
                  </a:cubicBezTo>
                  <a:cubicBezTo>
                    <a:pt x="787" y="250"/>
                    <a:pt x="787" y="250"/>
                    <a:pt x="787" y="250"/>
                  </a:cubicBezTo>
                  <a:cubicBezTo>
                    <a:pt x="787" y="250"/>
                    <a:pt x="787" y="249"/>
                    <a:pt x="787" y="249"/>
                  </a:cubicBezTo>
                  <a:cubicBezTo>
                    <a:pt x="787" y="249"/>
                    <a:pt x="786" y="249"/>
                    <a:pt x="786" y="249"/>
                  </a:cubicBezTo>
                  <a:cubicBezTo>
                    <a:pt x="787" y="249"/>
                    <a:pt x="787" y="250"/>
                    <a:pt x="787" y="250"/>
                  </a:cubicBezTo>
                  <a:cubicBezTo>
                    <a:pt x="787" y="250"/>
                    <a:pt x="787" y="249"/>
                    <a:pt x="786" y="249"/>
                  </a:cubicBezTo>
                  <a:cubicBezTo>
                    <a:pt x="786" y="249"/>
                    <a:pt x="786" y="249"/>
                    <a:pt x="786" y="249"/>
                  </a:cubicBezTo>
                  <a:cubicBezTo>
                    <a:pt x="786" y="249"/>
                    <a:pt x="785" y="249"/>
                    <a:pt x="785" y="249"/>
                  </a:cubicBezTo>
                  <a:close/>
                  <a:moveTo>
                    <a:pt x="733" y="307"/>
                  </a:moveTo>
                  <a:cubicBezTo>
                    <a:pt x="733" y="307"/>
                    <a:pt x="733" y="307"/>
                    <a:pt x="733" y="307"/>
                  </a:cubicBezTo>
                  <a:cubicBezTo>
                    <a:pt x="733" y="307"/>
                    <a:pt x="733" y="307"/>
                    <a:pt x="733" y="307"/>
                  </a:cubicBezTo>
                  <a:cubicBezTo>
                    <a:pt x="733" y="307"/>
                    <a:pt x="733" y="307"/>
                    <a:pt x="733" y="307"/>
                  </a:cubicBezTo>
                  <a:cubicBezTo>
                    <a:pt x="733" y="307"/>
                    <a:pt x="733" y="307"/>
                    <a:pt x="733" y="307"/>
                  </a:cubicBezTo>
                  <a:cubicBezTo>
                    <a:pt x="733" y="307"/>
                    <a:pt x="733" y="308"/>
                    <a:pt x="733" y="308"/>
                  </a:cubicBezTo>
                  <a:cubicBezTo>
                    <a:pt x="734" y="308"/>
                    <a:pt x="734" y="307"/>
                    <a:pt x="734" y="307"/>
                  </a:cubicBezTo>
                  <a:cubicBezTo>
                    <a:pt x="734" y="307"/>
                    <a:pt x="734" y="308"/>
                    <a:pt x="734" y="308"/>
                  </a:cubicBezTo>
                  <a:cubicBezTo>
                    <a:pt x="734" y="308"/>
                    <a:pt x="734" y="308"/>
                    <a:pt x="734" y="308"/>
                  </a:cubicBezTo>
                  <a:cubicBezTo>
                    <a:pt x="735" y="308"/>
                    <a:pt x="735" y="308"/>
                    <a:pt x="735" y="308"/>
                  </a:cubicBezTo>
                  <a:cubicBezTo>
                    <a:pt x="735" y="308"/>
                    <a:pt x="735" y="308"/>
                    <a:pt x="735" y="308"/>
                  </a:cubicBezTo>
                  <a:cubicBezTo>
                    <a:pt x="735" y="308"/>
                    <a:pt x="736" y="308"/>
                    <a:pt x="737" y="308"/>
                  </a:cubicBezTo>
                  <a:cubicBezTo>
                    <a:pt x="737" y="308"/>
                    <a:pt x="737" y="308"/>
                    <a:pt x="737" y="308"/>
                  </a:cubicBezTo>
                  <a:cubicBezTo>
                    <a:pt x="736" y="309"/>
                    <a:pt x="736" y="309"/>
                    <a:pt x="735" y="309"/>
                  </a:cubicBezTo>
                  <a:cubicBezTo>
                    <a:pt x="735" y="309"/>
                    <a:pt x="735" y="309"/>
                    <a:pt x="735" y="309"/>
                  </a:cubicBezTo>
                  <a:cubicBezTo>
                    <a:pt x="735" y="309"/>
                    <a:pt x="735" y="309"/>
                    <a:pt x="734" y="309"/>
                  </a:cubicBezTo>
                  <a:cubicBezTo>
                    <a:pt x="734" y="309"/>
                    <a:pt x="734" y="309"/>
                    <a:pt x="734" y="309"/>
                  </a:cubicBezTo>
                  <a:cubicBezTo>
                    <a:pt x="734" y="309"/>
                    <a:pt x="735" y="310"/>
                    <a:pt x="735" y="310"/>
                  </a:cubicBezTo>
                  <a:cubicBezTo>
                    <a:pt x="735" y="310"/>
                    <a:pt x="734" y="309"/>
                    <a:pt x="734" y="310"/>
                  </a:cubicBezTo>
                  <a:cubicBezTo>
                    <a:pt x="734" y="310"/>
                    <a:pt x="734" y="310"/>
                    <a:pt x="734" y="310"/>
                  </a:cubicBezTo>
                  <a:cubicBezTo>
                    <a:pt x="733" y="310"/>
                    <a:pt x="733" y="310"/>
                    <a:pt x="733" y="310"/>
                  </a:cubicBezTo>
                  <a:cubicBezTo>
                    <a:pt x="734" y="310"/>
                    <a:pt x="734" y="310"/>
                    <a:pt x="734" y="310"/>
                  </a:cubicBezTo>
                  <a:cubicBezTo>
                    <a:pt x="734" y="310"/>
                    <a:pt x="734" y="311"/>
                    <a:pt x="734" y="311"/>
                  </a:cubicBezTo>
                  <a:cubicBezTo>
                    <a:pt x="734" y="311"/>
                    <a:pt x="734" y="311"/>
                    <a:pt x="734" y="311"/>
                  </a:cubicBezTo>
                  <a:cubicBezTo>
                    <a:pt x="734" y="311"/>
                    <a:pt x="734" y="311"/>
                    <a:pt x="734" y="311"/>
                  </a:cubicBezTo>
                  <a:cubicBezTo>
                    <a:pt x="735" y="310"/>
                    <a:pt x="735" y="310"/>
                    <a:pt x="735" y="310"/>
                  </a:cubicBezTo>
                  <a:cubicBezTo>
                    <a:pt x="735" y="310"/>
                    <a:pt x="735" y="310"/>
                    <a:pt x="735" y="311"/>
                  </a:cubicBezTo>
                  <a:cubicBezTo>
                    <a:pt x="735" y="311"/>
                    <a:pt x="735" y="311"/>
                    <a:pt x="735" y="311"/>
                  </a:cubicBezTo>
                  <a:cubicBezTo>
                    <a:pt x="735" y="310"/>
                    <a:pt x="736" y="310"/>
                    <a:pt x="736" y="310"/>
                  </a:cubicBezTo>
                  <a:cubicBezTo>
                    <a:pt x="736" y="310"/>
                    <a:pt x="736" y="310"/>
                    <a:pt x="736" y="310"/>
                  </a:cubicBezTo>
                  <a:cubicBezTo>
                    <a:pt x="736" y="310"/>
                    <a:pt x="737" y="309"/>
                    <a:pt x="737" y="309"/>
                  </a:cubicBezTo>
                  <a:cubicBezTo>
                    <a:pt x="737" y="309"/>
                    <a:pt x="737" y="309"/>
                    <a:pt x="737" y="309"/>
                  </a:cubicBezTo>
                  <a:cubicBezTo>
                    <a:pt x="737" y="310"/>
                    <a:pt x="737" y="310"/>
                    <a:pt x="736" y="311"/>
                  </a:cubicBezTo>
                  <a:cubicBezTo>
                    <a:pt x="737" y="311"/>
                    <a:pt x="737" y="311"/>
                    <a:pt x="737" y="311"/>
                  </a:cubicBezTo>
                  <a:cubicBezTo>
                    <a:pt x="737" y="311"/>
                    <a:pt x="736" y="311"/>
                    <a:pt x="736" y="311"/>
                  </a:cubicBezTo>
                  <a:cubicBezTo>
                    <a:pt x="736" y="311"/>
                    <a:pt x="736" y="312"/>
                    <a:pt x="736" y="312"/>
                  </a:cubicBezTo>
                  <a:cubicBezTo>
                    <a:pt x="736" y="311"/>
                    <a:pt x="737" y="311"/>
                    <a:pt x="737" y="311"/>
                  </a:cubicBezTo>
                  <a:cubicBezTo>
                    <a:pt x="737" y="311"/>
                    <a:pt x="736" y="312"/>
                    <a:pt x="736" y="312"/>
                  </a:cubicBezTo>
                  <a:cubicBezTo>
                    <a:pt x="736" y="312"/>
                    <a:pt x="736" y="312"/>
                    <a:pt x="736" y="312"/>
                  </a:cubicBezTo>
                  <a:cubicBezTo>
                    <a:pt x="736" y="312"/>
                    <a:pt x="736" y="313"/>
                    <a:pt x="736" y="313"/>
                  </a:cubicBezTo>
                  <a:cubicBezTo>
                    <a:pt x="736" y="313"/>
                    <a:pt x="736" y="313"/>
                    <a:pt x="736" y="313"/>
                  </a:cubicBezTo>
                  <a:cubicBezTo>
                    <a:pt x="736" y="312"/>
                    <a:pt x="737" y="313"/>
                    <a:pt x="737" y="313"/>
                  </a:cubicBezTo>
                  <a:cubicBezTo>
                    <a:pt x="737" y="313"/>
                    <a:pt x="737" y="313"/>
                    <a:pt x="737" y="313"/>
                  </a:cubicBezTo>
                  <a:cubicBezTo>
                    <a:pt x="737" y="313"/>
                    <a:pt x="737" y="313"/>
                    <a:pt x="737" y="313"/>
                  </a:cubicBezTo>
                  <a:cubicBezTo>
                    <a:pt x="737" y="313"/>
                    <a:pt x="737" y="313"/>
                    <a:pt x="737" y="312"/>
                  </a:cubicBezTo>
                  <a:cubicBezTo>
                    <a:pt x="737" y="312"/>
                    <a:pt x="737" y="311"/>
                    <a:pt x="737" y="311"/>
                  </a:cubicBezTo>
                  <a:cubicBezTo>
                    <a:pt x="737" y="311"/>
                    <a:pt x="737" y="312"/>
                    <a:pt x="738" y="312"/>
                  </a:cubicBezTo>
                  <a:cubicBezTo>
                    <a:pt x="738" y="312"/>
                    <a:pt x="738" y="312"/>
                    <a:pt x="738" y="312"/>
                  </a:cubicBezTo>
                  <a:cubicBezTo>
                    <a:pt x="738" y="311"/>
                    <a:pt x="737" y="311"/>
                    <a:pt x="737" y="311"/>
                  </a:cubicBezTo>
                  <a:cubicBezTo>
                    <a:pt x="737" y="311"/>
                    <a:pt x="737" y="311"/>
                    <a:pt x="738" y="311"/>
                  </a:cubicBezTo>
                  <a:cubicBezTo>
                    <a:pt x="737" y="310"/>
                    <a:pt x="738" y="310"/>
                    <a:pt x="738" y="309"/>
                  </a:cubicBezTo>
                  <a:cubicBezTo>
                    <a:pt x="738" y="309"/>
                    <a:pt x="738" y="309"/>
                    <a:pt x="738" y="309"/>
                  </a:cubicBezTo>
                  <a:cubicBezTo>
                    <a:pt x="738" y="310"/>
                    <a:pt x="739" y="310"/>
                    <a:pt x="739" y="311"/>
                  </a:cubicBezTo>
                  <a:cubicBezTo>
                    <a:pt x="739" y="311"/>
                    <a:pt x="739" y="310"/>
                    <a:pt x="739" y="310"/>
                  </a:cubicBezTo>
                  <a:cubicBezTo>
                    <a:pt x="739" y="310"/>
                    <a:pt x="739" y="311"/>
                    <a:pt x="739" y="312"/>
                  </a:cubicBezTo>
                  <a:cubicBezTo>
                    <a:pt x="739" y="312"/>
                    <a:pt x="739" y="312"/>
                    <a:pt x="739" y="312"/>
                  </a:cubicBezTo>
                  <a:cubicBezTo>
                    <a:pt x="739" y="311"/>
                    <a:pt x="739" y="311"/>
                    <a:pt x="739" y="311"/>
                  </a:cubicBezTo>
                  <a:cubicBezTo>
                    <a:pt x="739" y="311"/>
                    <a:pt x="739" y="312"/>
                    <a:pt x="739" y="312"/>
                  </a:cubicBezTo>
                  <a:cubicBezTo>
                    <a:pt x="739" y="312"/>
                    <a:pt x="739" y="312"/>
                    <a:pt x="739" y="312"/>
                  </a:cubicBezTo>
                  <a:cubicBezTo>
                    <a:pt x="740" y="312"/>
                    <a:pt x="740" y="312"/>
                    <a:pt x="740" y="312"/>
                  </a:cubicBezTo>
                  <a:cubicBezTo>
                    <a:pt x="740" y="312"/>
                    <a:pt x="740" y="312"/>
                    <a:pt x="740" y="312"/>
                  </a:cubicBezTo>
                  <a:cubicBezTo>
                    <a:pt x="740" y="312"/>
                    <a:pt x="740" y="312"/>
                    <a:pt x="740" y="312"/>
                  </a:cubicBezTo>
                  <a:cubicBezTo>
                    <a:pt x="740" y="312"/>
                    <a:pt x="740" y="312"/>
                    <a:pt x="740" y="312"/>
                  </a:cubicBezTo>
                  <a:cubicBezTo>
                    <a:pt x="740" y="312"/>
                    <a:pt x="740" y="312"/>
                    <a:pt x="740" y="312"/>
                  </a:cubicBezTo>
                  <a:cubicBezTo>
                    <a:pt x="740" y="311"/>
                    <a:pt x="739" y="311"/>
                    <a:pt x="739" y="311"/>
                  </a:cubicBezTo>
                  <a:cubicBezTo>
                    <a:pt x="739" y="311"/>
                    <a:pt x="740" y="311"/>
                    <a:pt x="740" y="311"/>
                  </a:cubicBezTo>
                  <a:cubicBezTo>
                    <a:pt x="740" y="311"/>
                    <a:pt x="740" y="311"/>
                    <a:pt x="740" y="311"/>
                  </a:cubicBezTo>
                  <a:cubicBezTo>
                    <a:pt x="740" y="310"/>
                    <a:pt x="739" y="310"/>
                    <a:pt x="739" y="310"/>
                  </a:cubicBezTo>
                  <a:cubicBezTo>
                    <a:pt x="739" y="310"/>
                    <a:pt x="739" y="310"/>
                    <a:pt x="740" y="310"/>
                  </a:cubicBezTo>
                  <a:cubicBezTo>
                    <a:pt x="739" y="310"/>
                    <a:pt x="739" y="309"/>
                    <a:pt x="739" y="309"/>
                  </a:cubicBezTo>
                  <a:cubicBezTo>
                    <a:pt x="739" y="309"/>
                    <a:pt x="739" y="309"/>
                    <a:pt x="739" y="309"/>
                  </a:cubicBezTo>
                  <a:cubicBezTo>
                    <a:pt x="739" y="309"/>
                    <a:pt x="740" y="309"/>
                    <a:pt x="740" y="309"/>
                  </a:cubicBezTo>
                  <a:cubicBezTo>
                    <a:pt x="740" y="309"/>
                    <a:pt x="740" y="309"/>
                    <a:pt x="740" y="309"/>
                  </a:cubicBezTo>
                  <a:cubicBezTo>
                    <a:pt x="740" y="309"/>
                    <a:pt x="740" y="310"/>
                    <a:pt x="741" y="310"/>
                  </a:cubicBezTo>
                  <a:cubicBezTo>
                    <a:pt x="741" y="310"/>
                    <a:pt x="741" y="310"/>
                    <a:pt x="741" y="310"/>
                  </a:cubicBezTo>
                  <a:cubicBezTo>
                    <a:pt x="741" y="310"/>
                    <a:pt x="741" y="309"/>
                    <a:pt x="741" y="309"/>
                  </a:cubicBezTo>
                  <a:cubicBezTo>
                    <a:pt x="741" y="309"/>
                    <a:pt x="741" y="310"/>
                    <a:pt x="742" y="310"/>
                  </a:cubicBezTo>
                  <a:cubicBezTo>
                    <a:pt x="742" y="310"/>
                    <a:pt x="742" y="310"/>
                    <a:pt x="742" y="310"/>
                  </a:cubicBezTo>
                  <a:cubicBezTo>
                    <a:pt x="742" y="310"/>
                    <a:pt x="742" y="310"/>
                    <a:pt x="742" y="310"/>
                  </a:cubicBezTo>
                  <a:cubicBezTo>
                    <a:pt x="742" y="310"/>
                    <a:pt x="742" y="310"/>
                    <a:pt x="742" y="310"/>
                  </a:cubicBezTo>
                  <a:cubicBezTo>
                    <a:pt x="742" y="310"/>
                    <a:pt x="742" y="309"/>
                    <a:pt x="742" y="309"/>
                  </a:cubicBezTo>
                  <a:cubicBezTo>
                    <a:pt x="742" y="309"/>
                    <a:pt x="742" y="309"/>
                    <a:pt x="742" y="309"/>
                  </a:cubicBezTo>
                  <a:cubicBezTo>
                    <a:pt x="742" y="309"/>
                    <a:pt x="742" y="309"/>
                    <a:pt x="742" y="309"/>
                  </a:cubicBezTo>
                  <a:cubicBezTo>
                    <a:pt x="742" y="309"/>
                    <a:pt x="742" y="309"/>
                    <a:pt x="742" y="309"/>
                  </a:cubicBezTo>
                  <a:cubicBezTo>
                    <a:pt x="741" y="309"/>
                    <a:pt x="741" y="309"/>
                    <a:pt x="741" y="309"/>
                  </a:cubicBezTo>
                  <a:cubicBezTo>
                    <a:pt x="741" y="309"/>
                    <a:pt x="741" y="308"/>
                    <a:pt x="742" y="308"/>
                  </a:cubicBezTo>
                  <a:cubicBezTo>
                    <a:pt x="742" y="308"/>
                    <a:pt x="742" y="308"/>
                    <a:pt x="742" y="308"/>
                  </a:cubicBezTo>
                  <a:cubicBezTo>
                    <a:pt x="741" y="308"/>
                    <a:pt x="740" y="309"/>
                    <a:pt x="740" y="309"/>
                  </a:cubicBezTo>
                  <a:cubicBezTo>
                    <a:pt x="740" y="309"/>
                    <a:pt x="740" y="308"/>
                    <a:pt x="741" y="308"/>
                  </a:cubicBezTo>
                  <a:cubicBezTo>
                    <a:pt x="740" y="308"/>
                    <a:pt x="739" y="308"/>
                    <a:pt x="739" y="308"/>
                  </a:cubicBezTo>
                  <a:cubicBezTo>
                    <a:pt x="739" y="308"/>
                    <a:pt x="739" y="308"/>
                    <a:pt x="739" y="308"/>
                  </a:cubicBezTo>
                  <a:cubicBezTo>
                    <a:pt x="739" y="308"/>
                    <a:pt x="740" y="307"/>
                    <a:pt x="740" y="307"/>
                  </a:cubicBezTo>
                  <a:cubicBezTo>
                    <a:pt x="740" y="307"/>
                    <a:pt x="740" y="307"/>
                    <a:pt x="740" y="307"/>
                  </a:cubicBezTo>
                  <a:cubicBezTo>
                    <a:pt x="740" y="307"/>
                    <a:pt x="741" y="307"/>
                    <a:pt x="741" y="307"/>
                  </a:cubicBezTo>
                  <a:cubicBezTo>
                    <a:pt x="741" y="307"/>
                    <a:pt x="741" y="307"/>
                    <a:pt x="742" y="307"/>
                  </a:cubicBezTo>
                  <a:cubicBezTo>
                    <a:pt x="741" y="307"/>
                    <a:pt x="741" y="307"/>
                    <a:pt x="741" y="307"/>
                  </a:cubicBezTo>
                  <a:cubicBezTo>
                    <a:pt x="741" y="307"/>
                    <a:pt x="741" y="307"/>
                    <a:pt x="742" y="307"/>
                  </a:cubicBezTo>
                  <a:cubicBezTo>
                    <a:pt x="742" y="307"/>
                    <a:pt x="742" y="307"/>
                    <a:pt x="742" y="306"/>
                  </a:cubicBezTo>
                  <a:cubicBezTo>
                    <a:pt x="742" y="306"/>
                    <a:pt x="742" y="306"/>
                    <a:pt x="742" y="306"/>
                  </a:cubicBezTo>
                  <a:cubicBezTo>
                    <a:pt x="742" y="306"/>
                    <a:pt x="742" y="306"/>
                    <a:pt x="742" y="306"/>
                  </a:cubicBezTo>
                  <a:cubicBezTo>
                    <a:pt x="742" y="306"/>
                    <a:pt x="742" y="306"/>
                    <a:pt x="742" y="306"/>
                  </a:cubicBezTo>
                  <a:cubicBezTo>
                    <a:pt x="742" y="306"/>
                    <a:pt x="742" y="305"/>
                    <a:pt x="741" y="305"/>
                  </a:cubicBezTo>
                  <a:cubicBezTo>
                    <a:pt x="741" y="305"/>
                    <a:pt x="741" y="305"/>
                    <a:pt x="741" y="305"/>
                  </a:cubicBezTo>
                  <a:cubicBezTo>
                    <a:pt x="741" y="306"/>
                    <a:pt x="741" y="306"/>
                    <a:pt x="741" y="306"/>
                  </a:cubicBezTo>
                  <a:cubicBezTo>
                    <a:pt x="741" y="306"/>
                    <a:pt x="740" y="306"/>
                    <a:pt x="741" y="305"/>
                  </a:cubicBezTo>
                  <a:cubicBezTo>
                    <a:pt x="741" y="305"/>
                    <a:pt x="741" y="305"/>
                    <a:pt x="741" y="305"/>
                  </a:cubicBezTo>
                  <a:cubicBezTo>
                    <a:pt x="740" y="306"/>
                    <a:pt x="740" y="307"/>
                    <a:pt x="740" y="307"/>
                  </a:cubicBezTo>
                  <a:cubicBezTo>
                    <a:pt x="740" y="307"/>
                    <a:pt x="740" y="306"/>
                    <a:pt x="740" y="306"/>
                  </a:cubicBezTo>
                  <a:cubicBezTo>
                    <a:pt x="740" y="307"/>
                    <a:pt x="739" y="307"/>
                    <a:pt x="738" y="307"/>
                  </a:cubicBezTo>
                  <a:cubicBezTo>
                    <a:pt x="738" y="307"/>
                    <a:pt x="738" y="307"/>
                    <a:pt x="738" y="307"/>
                  </a:cubicBezTo>
                  <a:cubicBezTo>
                    <a:pt x="738" y="307"/>
                    <a:pt x="739" y="306"/>
                    <a:pt x="739" y="306"/>
                  </a:cubicBezTo>
                  <a:cubicBezTo>
                    <a:pt x="739" y="306"/>
                    <a:pt x="738" y="306"/>
                    <a:pt x="738" y="306"/>
                  </a:cubicBezTo>
                  <a:cubicBezTo>
                    <a:pt x="738" y="306"/>
                    <a:pt x="739" y="305"/>
                    <a:pt x="740" y="305"/>
                  </a:cubicBezTo>
                  <a:cubicBezTo>
                    <a:pt x="740" y="305"/>
                    <a:pt x="740" y="305"/>
                    <a:pt x="740" y="305"/>
                  </a:cubicBezTo>
                  <a:cubicBezTo>
                    <a:pt x="739" y="305"/>
                    <a:pt x="739" y="305"/>
                    <a:pt x="739" y="305"/>
                  </a:cubicBezTo>
                  <a:cubicBezTo>
                    <a:pt x="739" y="305"/>
                    <a:pt x="739" y="305"/>
                    <a:pt x="739" y="304"/>
                  </a:cubicBezTo>
                  <a:cubicBezTo>
                    <a:pt x="739" y="304"/>
                    <a:pt x="740" y="304"/>
                    <a:pt x="740" y="304"/>
                  </a:cubicBezTo>
                  <a:cubicBezTo>
                    <a:pt x="739" y="304"/>
                    <a:pt x="739" y="304"/>
                    <a:pt x="739" y="304"/>
                  </a:cubicBezTo>
                  <a:cubicBezTo>
                    <a:pt x="739" y="304"/>
                    <a:pt x="739" y="304"/>
                    <a:pt x="739" y="304"/>
                  </a:cubicBezTo>
                  <a:cubicBezTo>
                    <a:pt x="739" y="304"/>
                    <a:pt x="739" y="304"/>
                    <a:pt x="739" y="304"/>
                  </a:cubicBezTo>
                  <a:cubicBezTo>
                    <a:pt x="739" y="304"/>
                    <a:pt x="739" y="304"/>
                    <a:pt x="739" y="303"/>
                  </a:cubicBezTo>
                  <a:cubicBezTo>
                    <a:pt x="739" y="303"/>
                    <a:pt x="739" y="304"/>
                    <a:pt x="738" y="304"/>
                  </a:cubicBezTo>
                  <a:cubicBezTo>
                    <a:pt x="738" y="304"/>
                    <a:pt x="738" y="304"/>
                    <a:pt x="738" y="304"/>
                  </a:cubicBezTo>
                  <a:cubicBezTo>
                    <a:pt x="738" y="304"/>
                    <a:pt x="739" y="305"/>
                    <a:pt x="739" y="305"/>
                  </a:cubicBezTo>
                  <a:cubicBezTo>
                    <a:pt x="739" y="305"/>
                    <a:pt x="738" y="305"/>
                    <a:pt x="738" y="304"/>
                  </a:cubicBezTo>
                  <a:cubicBezTo>
                    <a:pt x="738" y="304"/>
                    <a:pt x="738" y="304"/>
                    <a:pt x="738" y="304"/>
                  </a:cubicBezTo>
                  <a:cubicBezTo>
                    <a:pt x="738" y="305"/>
                    <a:pt x="738" y="306"/>
                    <a:pt x="738" y="306"/>
                  </a:cubicBezTo>
                  <a:cubicBezTo>
                    <a:pt x="738" y="306"/>
                    <a:pt x="738" y="305"/>
                    <a:pt x="738" y="305"/>
                  </a:cubicBezTo>
                  <a:cubicBezTo>
                    <a:pt x="738" y="306"/>
                    <a:pt x="738" y="307"/>
                    <a:pt x="738" y="307"/>
                  </a:cubicBezTo>
                  <a:cubicBezTo>
                    <a:pt x="738" y="307"/>
                    <a:pt x="737" y="307"/>
                    <a:pt x="737" y="307"/>
                  </a:cubicBezTo>
                  <a:cubicBezTo>
                    <a:pt x="737" y="307"/>
                    <a:pt x="737" y="306"/>
                    <a:pt x="737" y="305"/>
                  </a:cubicBezTo>
                  <a:cubicBezTo>
                    <a:pt x="737" y="306"/>
                    <a:pt x="736" y="306"/>
                    <a:pt x="736" y="306"/>
                  </a:cubicBezTo>
                  <a:cubicBezTo>
                    <a:pt x="736" y="306"/>
                    <a:pt x="737" y="305"/>
                    <a:pt x="737" y="304"/>
                  </a:cubicBezTo>
                  <a:cubicBezTo>
                    <a:pt x="737" y="304"/>
                    <a:pt x="737" y="304"/>
                    <a:pt x="737" y="304"/>
                  </a:cubicBezTo>
                  <a:cubicBezTo>
                    <a:pt x="737" y="305"/>
                    <a:pt x="736" y="305"/>
                    <a:pt x="736" y="305"/>
                  </a:cubicBezTo>
                  <a:cubicBezTo>
                    <a:pt x="736" y="305"/>
                    <a:pt x="736" y="305"/>
                    <a:pt x="736" y="304"/>
                  </a:cubicBezTo>
                  <a:cubicBezTo>
                    <a:pt x="736" y="304"/>
                    <a:pt x="736" y="304"/>
                    <a:pt x="736" y="304"/>
                  </a:cubicBezTo>
                  <a:cubicBezTo>
                    <a:pt x="736" y="304"/>
                    <a:pt x="736" y="304"/>
                    <a:pt x="736" y="304"/>
                  </a:cubicBezTo>
                  <a:cubicBezTo>
                    <a:pt x="736" y="304"/>
                    <a:pt x="736" y="304"/>
                    <a:pt x="735" y="304"/>
                  </a:cubicBezTo>
                  <a:cubicBezTo>
                    <a:pt x="735" y="304"/>
                    <a:pt x="735" y="304"/>
                    <a:pt x="735" y="304"/>
                  </a:cubicBezTo>
                  <a:cubicBezTo>
                    <a:pt x="735" y="304"/>
                    <a:pt x="735" y="304"/>
                    <a:pt x="735" y="304"/>
                  </a:cubicBezTo>
                  <a:cubicBezTo>
                    <a:pt x="735" y="305"/>
                    <a:pt x="735" y="305"/>
                    <a:pt x="735" y="305"/>
                  </a:cubicBezTo>
                  <a:cubicBezTo>
                    <a:pt x="735" y="305"/>
                    <a:pt x="736" y="305"/>
                    <a:pt x="736" y="305"/>
                  </a:cubicBezTo>
                  <a:cubicBezTo>
                    <a:pt x="736" y="305"/>
                    <a:pt x="735" y="305"/>
                    <a:pt x="735" y="305"/>
                  </a:cubicBezTo>
                  <a:cubicBezTo>
                    <a:pt x="735" y="305"/>
                    <a:pt x="735" y="305"/>
                    <a:pt x="735" y="305"/>
                  </a:cubicBezTo>
                  <a:cubicBezTo>
                    <a:pt x="736" y="306"/>
                    <a:pt x="736" y="306"/>
                    <a:pt x="736" y="306"/>
                  </a:cubicBezTo>
                  <a:cubicBezTo>
                    <a:pt x="736" y="306"/>
                    <a:pt x="736" y="306"/>
                    <a:pt x="736" y="306"/>
                  </a:cubicBezTo>
                  <a:cubicBezTo>
                    <a:pt x="736" y="306"/>
                    <a:pt x="737" y="307"/>
                    <a:pt x="737" y="307"/>
                  </a:cubicBezTo>
                  <a:cubicBezTo>
                    <a:pt x="737" y="307"/>
                    <a:pt x="737" y="308"/>
                    <a:pt x="737" y="308"/>
                  </a:cubicBezTo>
                  <a:cubicBezTo>
                    <a:pt x="736" y="308"/>
                    <a:pt x="736" y="307"/>
                    <a:pt x="735" y="307"/>
                  </a:cubicBezTo>
                  <a:cubicBezTo>
                    <a:pt x="735" y="307"/>
                    <a:pt x="735" y="307"/>
                    <a:pt x="735" y="307"/>
                  </a:cubicBezTo>
                  <a:cubicBezTo>
                    <a:pt x="735" y="307"/>
                    <a:pt x="735" y="307"/>
                    <a:pt x="734" y="306"/>
                  </a:cubicBezTo>
                  <a:cubicBezTo>
                    <a:pt x="734" y="306"/>
                    <a:pt x="734" y="306"/>
                    <a:pt x="734" y="306"/>
                  </a:cubicBezTo>
                  <a:cubicBezTo>
                    <a:pt x="735" y="307"/>
                    <a:pt x="734" y="307"/>
                    <a:pt x="734" y="307"/>
                  </a:cubicBezTo>
                  <a:cubicBezTo>
                    <a:pt x="734" y="307"/>
                    <a:pt x="734" y="307"/>
                    <a:pt x="734" y="306"/>
                  </a:cubicBezTo>
                  <a:cubicBezTo>
                    <a:pt x="734" y="306"/>
                    <a:pt x="734" y="306"/>
                    <a:pt x="734" y="306"/>
                  </a:cubicBezTo>
                  <a:cubicBezTo>
                    <a:pt x="733" y="306"/>
                    <a:pt x="733" y="306"/>
                    <a:pt x="733" y="307"/>
                  </a:cubicBezTo>
                  <a:close/>
                  <a:moveTo>
                    <a:pt x="770" y="276"/>
                  </a:moveTo>
                  <a:cubicBezTo>
                    <a:pt x="772" y="283"/>
                    <a:pt x="772" y="283"/>
                    <a:pt x="772" y="283"/>
                  </a:cubicBezTo>
                  <a:cubicBezTo>
                    <a:pt x="773" y="279"/>
                    <a:pt x="773" y="279"/>
                    <a:pt x="773" y="279"/>
                  </a:cubicBezTo>
                  <a:cubicBezTo>
                    <a:pt x="772" y="279"/>
                    <a:pt x="772" y="278"/>
                    <a:pt x="771" y="277"/>
                  </a:cubicBezTo>
                  <a:cubicBezTo>
                    <a:pt x="771" y="277"/>
                    <a:pt x="771" y="277"/>
                    <a:pt x="771" y="277"/>
                  </a:cubicBezTo>
                  <a:cubicBezTo>
                    <a:pt x="771" y="277"/>
                    <a:pt x="771" y="277"/>
                    <a:pt x="771" y="277"/>
                  </a:cubicBezTo>
                  <a:cubicBezTo>
                    <a:pt x="772" y="278"/>
                    <a:pt x="772" y="278"/>
                    <a:pt x="773" y="278"/>
                  </a:cubicBezTo>
                  <a:cubicBezTo>
                    <a:pt x="773" y="278"/>
                    <a:pt x="773" y="278"/>
                    <a:pt x="773" y="278"/>
                  </a:cubicBezTo>
                  <a:cubicBezTo>
                    <a:pt x="773" y="278"/>
                    <a:pt x="772" y="277"/>
                    <a:pt x="772" y="277"/>
                  </a:cubicBezTo>
                  <a:cubicBezTo>
                    <a:pt x="772" y="276"/>
                    <a:pt x="772" y="276"/>
                    <a:pt x="772" y="276"/>
                  </a:cubicBezTo>
                  <a:cubicBezTo>
                    <a:pt x="772" y="277"/>
                    <a:pt x="772" y="277"/>
                    <a:pt x="772" y="277"/>
                  </a:cubicBezTo>
                  <a:cubicBezTo>
                    <a:pt x="772" y="277"/>
                    <a:pt x="773" y="278"/>
                    <a:pt x="773" y="278"/>
                  </a:cubicBezTo>
                  <a:cubicBezTo>
                    <a:pt x="773" y="278"/>
                    <a:pt x="773" y="278"/>
                    <a:pt x="773" y="278"/>
                  </a:cubicBezTo>
                  <a:cubicBezTo>
                    <a:pt x="773" y="277"/>
                    <a:pt x="773" y="277"/>
                    <a:pt x="773" y="276"/>
                  </a:cubicBezTo>
                  <a:cubicBezTo>
                    <a:pt x="773" y="276"/>
                    <a:pt x="773" y="276"/>
                    <a:pt x="773" y="276"/>
                  </a:cubicBezTo>
                  <a:cubicBezTo>
                    <a:pt x="773" y="276"/>
                    <a:pt x="773" y="276"/>
                    <a:pt x="773" y="276"/>
                  </a:cubicBezTo>
                  <a:cubicBezTo>
                    <a:pt x="773" y="276"/>
                    <a:pt x="773" y="276"/>
                    <a:pt x="773" y="276"/>
                  </a:cubicBezTo>
                  <a:cubicBezTo>
                    <a:pt x="773" y="277"/>
                    <a:pt x="773" y="277"/>
                    <a:pt x="773" y="277"/>
                  </a:cubicBezTo>
                  <a:cubicBezTo>
                    <a:pt x="774" y="275"/>
                    <a:pt x="774" y="275"/>
                    <a:pt x="774" y="275"/>
                  </a:cubicBezTo>
                  <a:cubicBezTo>
                    <a:pt x="774" y="275"/>
                    <a:pt x="773" y="275"/>
                    <a:pt x="773" y="275"/>
                  </a:cubicBezTo>
                  <a:cubicBezTo>
                    <a:pt x="774" y="274"/>
                    <a:pt x="774" y="274"/>
                    <a:pt x="774" y="274"/>
                  </a:cubicBezTo>
                  <a:cubicBezTo>
                    <a:pt x="774" y="274"/>
                    <a:pt x="775" y="275"/>
                    <a:pt x="775" y="275"/>
                  </a:cubicBezTo>
                  <a:cubicBezTo>
                    <a:pt x="775" y="275"/>
                    <a:pt x="774" y="275"/>
                    <a:pt x="774" y="275"/>
                  </a:cubicBezTo>
                  <a:cubicBezTo>
                    <a:pt x="774" y="277"/>
                    <a:pt x="774" y="277"/>
                    <a:pt x="774" y="277"/>
                  </a:cubicBezTo>
                  <a:cubicBezTo>
                    <a:pt x="774" y="277"/>
                    <a:pt x="774" y="277"/>
                    <a:pt x="775" y="277"/>
                  </a:cubicBezTo>
                  <a:cubicBezTo>
                    <a:pt x="775" y="277"/>
                    <a:pt x="775" y="277"/>
                    <a:pt x="775" y="277"/>
                  </a:cubicBezTo>
                  <a:cubicBezTo>
                    <a:pt x="775" y="277"/>
                    <a:pt x="775" y="277"/>
                    <a:pt x="775" y="277"/>
                  </a:cubicBezTo>
                  <a:cubicBezTo>
                    <a:pt x="775" y="277"/>
                    <a:pt x="775" y="277"/>
                    <a:pt x="775" y="277"/>
                  </a:cubicBezTo>
                  <a:cubicBezTo>
                    <a:pt x="775" y="277"/>
                    <a:pt x="774" y="278"/>
                    <a:pt x="774" y="278"/>
                  </a:cubicBezTo>
                  <a:cubicBezTo>
                    <a:pt x="774" y="278"/>
                    <a:pt x="774" y="278"/>
                    <a:pt x="774" y="278"/>
                  </a:cubicBezTo>
                  <a:cubicBezTo>
                    <a:pt x="774" y="278"/>
                    <a:pt x="775" y="278"/>
                    <a:pt x="775" y="277"/>
                  </a:cubicBezTo>
                  <a:cubicBezTo>
                    <a:pt x="776" y="277"/>
                    <a:pt x="776" y="277"/>
                    <a:pt x="776" y="277"/>
                  </a:cubicBezTo>
                  <a:cubicBezTo>
                    <a:pt x="775" y="278"/>
                    <a:pt x="775" y="278"/>
                    <a:pt x="775" y="278"/>
                  </a:cubicBezTo>
                  <a:cubicBezTo>
                    <a:pt x="775" y="278"/>
                    <a:pt x="774" y="278"/>
                    <a:pt x="774" y="278"/>
                  </a:cubicBezTo>
                  <a:cubicBezTo>
                    <a:pt x="774" y="278"/>
                    <a:pt x="774" y="278"/>
                    <a:pt x="774" y="278"/>
                  </a:cubicBezTo>
                  <a:cubicBezTo>
                    <a:pt x="774" y="279"/>
                    <a:pt x="775" y="278"/>
                    <a:pt x="776" y="278"/>
                  </a:cubicBezTo>
                  <a:cubicBezTo>
                    <a:pt x="776" y="278"/>
                    <a:pt x="776" y="278"/>
                    <a:pt x="776" y="278"/>
                  </a:cubicBezTo>
                  <a:cubicBezTo>
                    <a:pt x="776" y="278"/>
                    <a:pt x="776" y="278"/>
                    <a:pt x="776" y="278"/>
                  </a:cubicBezTo>
                  <a:cubicBezTo>
                    <a:pt x="775" y="279"/>
                    <a:pt x="774" y="279"/>
                    <a:pt x="773" y="279"/>
                  </a:cubicBezTo>
                  <a:cubicBezTo>
                    <a:pt x="773" y="283"/>
                    <a:pt x="773" y="283"/>
                    <a:pt x="773" y="283"/>
                  </a:cubicBezTo>
                  <a:cubicBezTo>
                    <a:pt x="778" y="277"/>
                    <a:pt x="778" y="277"/>
                    <a:pt x="778" y="277"/>
                  </a:cubicBezTo>
                  <a:cubicBezTo>
                    <a:pt x="777" y="276"/>
                    <a:pt x="776" y="275"/>
                    <a:pt x="776" y="274"/>
                  </a:cubicBezTo>
                  <a:cubicBezTo>
                    <a:pt x="776" y="273"/>
                    <a:pt x="776" y="273"/>
                    <a:pt x="776" y="273"/>
                  </a:cubicBezTo>
                  <a:cubicBezTo>
                    <a:pt x="776" y="274"/>
                    <a:pt x="776" y="274"/>
                    <a:pt x="776" y="274"/>
                  </a:cubicBezTo>
                  <a:cubicBezTo>
                    <a:pt x="777" y="275"/>
                    <a:pt x="777" y="276"/>
                    <a:pt x="778" y="277"/>
                  </a:cubicBezTo>
                  <a:cubicBezTo>
                    <a:pt x="778" y="277"/>
                    <a:pt x="778" y="277"/>
                    <a:pt x="778" y="277"/>
                  </a:cubicBezTo>
                  <a:cubicBezTo>
                    <a:pt x="778" y="276"/>
                    <a:pt x="778" y="275"/>
                    <a:pt x="778" y="274"/>
                  </a:cubicBezTo>
                  <a:cubicBezTo>
                    <a:pt x="778" y="273"/>
                    <a:pt x="778" y="273"/>
                    <a:pt x="778" y="273"/>
                  </a:cubicBezTo>
                  <a:cubicBezTo>
                    <a:pt x="778" y="274"/>
                    <a:pt x="778" y="274"/>
                    <a:pt x="778" y="274"/>
                  </a:cubicBezTo>
                  <a:cubicBezTo>
                    <a:pt x="778" y="274"/>
                    <a:pt x="778" y="275"/>
                    <a:pt x="779" y="276"/>
                  </a:cubicBezTo>
                  <a:cubicBezTo>
                    <a:pt x="779" y="276"/>
                    <a:pt x="779" y="276"/>
                    <a:pt x="779" y="276"/>
                  </a:cubicBezTo>
                  <a:cubicBezTo>
                    <a:pt x="779" y="275"/>
                    <a:pt x="779" y="274"/>
                    <a:pt x="779" y="273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9" y="274"/>
                    <a:pt x="779" y="275"/>
                    <a:pt x="780" y="275"/>
                  </a:cubicBezTo>
                  <a:cubicBezTo>
                    <a:pt x="782" y="273"/>
                    <a:pt x="782" y="273"/>
                    <a:pt x="782" y="273"/>
                  </a:cubicBezTo>
                  <a:cubicBezTo>
                    <a:pt x="781" y="272"/>
                    <a:pt x="781" y="272"/>
                    <a:pt x="782" y="272"/>
                  </a:cubicBezTo>
                  <a:cubicBezTo>
                    <a:pt x="782" y="271"/>
                    <a:pt x="783" y="271"/>
                    <a:pt x="783" y="272"/>
                  </a:cubicBezTo>
                  <a:cubicBezTo>
                    <a:pt x="783" y="272"/>
                    <a:pt x="783" y="272"/>
                    <a:pt x="783" y="273"/>
                  </a:cubicBezTo>
                  <a:cubicBezTo>
                    <a:pt x="783" y="273"/>
                    <a:pt x="782" y="273"/>
                    <a:pt x="782" y="273"/>
                  </a:cubicBezTo>
                  <a:cubicBezTo>
                    <a:pt x="780" y="275"/>
                    <a:pt x="780" y="275"/>
                    <a:pt x="780" y="275"/>
                  </a:cubicBezTo>
                  <a:cubicBezTo>
                    <a:pt x="781" y="276"/>
                    <a:pt x="781" y="276"/>
                    <a:pt x="782" y="276"/>
                  </a:cubicBezTo>
                  <a:cubicBezTo>
                    <a:pt x="782" y="276"/>
                    <a:pt x="782" y="276"/>
                    <a:pt x="782" y="276"/>
                  </a:cubicBezTo>
                  <a:cubicBezTo>
                    <a:pt x="782" y="276"/>
                    <a:pt x="782" y="276"/>
                    <a:pt x="782" y="276"/>
                  </a:cubicBezTo>
                  <a:cubicBezTo>
                    <a:pt x="782" y="276"/>
                    <a:pt x="782" y="276"/>
                    <a:pt x="782" y="276"/>
                  </a:cubicBezTo>
                  <a:cubicBezTo>
                    <a:pt x="781" y="276"/>
                    <a:pt x="780" y="276"/>
                    <a:pt x="779" y="276"/>
                  </a:cubicBezTo>
                  <a:cubicBezTo>
                    <a:pt x="779" y="276"/>
                    <a:pt x="779" y="276"/>
                    <a:pt x="779" y="276"/>
                  </a:cubicBezTo>
                  <a:cubicBezTo>
                    <a:pt x="780" y="277"/>
                    <a:pt x="781" y="277"/>
                    <a:pt x="782" y="277"/>
                  </a:cubicBezTo>
                  <a:cubicBezTo>
                    <a:pt x="782" y="277"/>
                    <a:pt x="782" y="277"/>
                    <a:pt x="782" y="277"/>
                  </a:cubicBezTo>
                  <a:cubicBezTo>
                    <a:pt x="782" y="277"/>
                    <a:pt x="782" y="277"/>
                    <a:pt x="782" y="277"/>
                  </a:cubicBezTo>
                  <a:cubicBezTo>
                    <a:pt x="781" y="277"/>
                    <a:pt x="780" y="278"/>
                    <a:pt x="779" y="277"/>
                  </a:cubicBezTo>
                  <a:cubicBezTo>
                    <a:pt x="779" y="277"/>
                    <a:pt x="779" y="277"/>
                    <a:pt x="779" y="277"/>
                  </a:cubicBezTo>
                  <a:cubicBezTo>
                    <a:pt x="780" y="278"/>
                    <a:pt x="781" y="278"/>
                    <a:pt x="782" y="279"/>
                  </a:cubicBezTo>
                  <a:cubicBezTo>
                    <a:pt x="783" y="279"/>
                    <a:pt x="783" y="279"/>
                    <a:pt x="783" y="279"/>
                  </a:cubicBezTo>
                  <a:cubicBezTo>
                    <a:pt x="782" y="279"/>
                    <a:pt x="782" y="279"/>
                    <a:pt x="782" y="279"/>
                  </a:cubicBezTo>
                  <a:cubicBezTo>
                    <a:pt x="781" y="279"/>
                    <a:pt x="779" y="279"/>
                    <a:pt x="778" y="278"/>
                  </a:cubicBezTo>
                  <a:cubicBezTo>
                    <a:pt x="773" y="284"/>
                    <a:pt x="773" y="284"/>
                    <a:pt x="773" y="284"/>
                  </a:cubicBezTo>
                  <a:cubicBezTo>
                    <a:pt x="777" y="282"/>
                    <a:pt x="777" y="282"/>
                    <a:pt x="777" y="282"/>
                  </a:cubicBezTo>
                  <a:cubicBezTo>
                    <a:pt x="777" y="281"/>
                    <a:pt x="777" y="280"/>
                    <a:pt x="777" y="280"/>
                  </a:cubicBezTo>
                  <a:cubicBezTo>
                    <a:pt x="778" y="279"/>
                    <a:pt x="778" y="279"/>
                    <a:pt x="778" y="279"/>
                  </a:cubicBezTo>
                  <a:cubicBezTo>
                    <a:pt x="778" y="280"/>
                    <a:pt x="778" y="280"/>
                    <a:pt x="778" y="280"/>
                  </a:cubicBezTo>
                  <a:cubicBezTo>
                    <a:pt x="777" y="280"/>
                    <a:pt x="777" y="281"/>
                    <a:pt x="778" y="282"/>
                  </a:cubicBezTo>
                  <a:cubicBezTo>
                    <a:pt x="778" y="282"/>
                    <a:pt x="778" y="282"/>
                    <a:pt x="778" y="282"/>
                  </a:cubicBezTo>
                  <a:cubicBezTo>
                    <a:pt x="777" y="281"/>
                    <a:pt x="778" y="281"/>
                    <a:pt x="778" y="280"/>
                  </a:cubicBezTo>
                  <a:cubicBezTo>
                    <a:pt x="779" y="280"/>
                    <a:pt x="779" y="280"/>
                    <a:pt x="779" y="280"/>
                  </a:cubicBezTo>
                  <a:cubicBezTo>
                    <a:pt x="778" y="280"/>
                    <a:pt x="778" y="280"/>
                    <a:pt x="778" y="280"/>
                  </a:cubicBezTo>
                  <a:cubicBezTo>
                    <a:pt x="778" y="281"/>
                    <a:pt x="778" y="281"/>
                    <a:pt x="778" y="282"/>
                  </a:cubicBezTo>
                  <a:cubicBezTo>
                    <a:pt x="778" y="282"/>
                    <a:pt x="778" y="282"/>
                    <a:pt x="778" y="282"/>
                  </a:cubicBezTo>
                  <a:cubicBezTo>
                    <a:pt x="778" y="281"/>
                    <a:pt x="779" y="281"/>
                    <a:pt x="779" y="280"/>
                  </a:cubicBezTo>
                  <a:cubicBezTo>
                    <a:pt x="779" y="280"/>
                    <a:pt x="779" y="280"/>
                    <a:pt x="779" y="280"/>
                  </a:cubicBezTo>
                  <a:cubicBezTo>
                    <a:pt x="779" y="280"/>
                    <a:pt x="779" y="280"/>
                    <a:pt x="779" y="280"/>
                  </a:cubicBezTo>
                  <a:cubicBezTo>
                    <a:pt x="779" y="281"/>
                    <a:pt x="779" y="281"/>
                    <a:pt x="779" y="281"/>
                  </a:cubicBezTo>
                  <a:cubicBezTo>
                    <a:pt x="779" y="281"/>
                    <a:pt x="779" y="281"/>
                    <a:pt x="779" y="281"/>
                  </a:cubicBezTo>
                  <a:cubicBezTo>
                    <a:pt x="780" y="281"/>
                    <a:pt x="780" y="281"/>
                    <a:pt x="780" y="281"/>
                  </a:cubicBezTo>
                  <a:cubicBezTo>
                    <a:pt x="780" y="281"/>
                    <a:pt x="781" y="280"/>
                    <a:pt x="781" y="280"/>
                  </a:cubicBezTo>
                  <a:cubicBezTo>
                    <a:pt x="781" y="280"/>
                    <a:pt x="782" y="280"/>
                    <a:pt x="782" y="281"/>
                  </a:cubicBezTo>
                  <a:cubicBezTo>
                    <a:pt x="782" y="281"/>
                    <a:pt x="782" y="281"/>
                    <a:pt x="781" y="281"/>
                  </a:cubicBezTo>
                  <a:cubicBezTo>
                    <a:pt x="781" y="282"/>
                    <a:pt x="781" y="281"/>
                    <a:pt x="781" y="281"/>
                  </a:cubicBezTo>
                  <a:cubicBezTo>
                    <a:pt x="779" y="282"/>
                    <a:pt x="779" y="282"/>
                    <a:pt x="779" y="282"/>
                  </a:cubicBezTo>
                  <a:cubicBezTo>
                    <a:pt x="779" y="282"/>
                    <a:pt x="779" y="282"/>
                    <a:pt x="780" y="282"/>
                  </a:cubicBezTo>
                  <a:cubicBezTo>
                    <a:pt x="780" y="282"/>
                    <a:pt x="780" y="282"/>
                    <a:pt x="780" y="282"/>
                  </a:cubicBezTo>
                  <a:cubicBezTo>
                    <a:pt x="780" y="283"/>
                    <a:pt x="780" y="283"/>
                    <a:pt x="780" y="283"/>
                  </a:cubicBezTo>
                  <a:cubicBezTo>
                    <a:pt x="780" y="283"/>
                    <a:pt x="780" y="283"/>
                    <a:pt x="780" y="283"/>
                  </a:cubicBezTo>
                  <a:cubicBezTo>
                    <a:pt x="779" y="283"/>
                    <a:pt x="779" y="282"/>
                    <a:pt x="778" y="282"/>
                  </a:cubicBezTo>
                  <a:cubicBezTo>
                    <a:pt x="778" y="282"/>
                    <a:pt x="778" y="282"/>
                    <a:pt x="778" y="282"/>
                  </a:cubicBezTo>
                  <a:cubicBezTo>
                    <a:pt x="779" y="282"/>
                    <a:pt x="779" y="283"/>
                    <a:pt x="779" y="283"/>
                  </a:cubicBezTo>
                  <a:cubicBezTo>
                    <a:pt x="780" y="283"/>
                    <a:pt x="780" y="283"/>
                    <a:pt x="780" y="283"/>
                  </a:cubicBezTo>
                  <a:cubicBezTo>
                    <a:pt x="779" y="283"/>
                    <a:pt x="779" y="283"/>
                    <a:pt x="779" y="283"/>
                  </a:cubicBezTo>
                  <a:cubicBezTo>
                    <a:pt x="779" y="283"/>
                    <a:pt x="778" y="283"/>
                    <a:pt x="778" y="282"/>
                  </a:cubicBezTo>
                  <a:cubicBezTo>
                    <a:pt x="778" y="282"/>
                    <a:pt x="778" y="282"/>
                    <a:pt x="778" y="282"/>
                  </a:cubicBezTo>
                  <a:cubicBezTo>
                    <a:pt x="778" y="283"/>
                    <a:pt x="778" y="284"/>
                    <a:pt x="779" y="284"/>
                  </a:cubicBezTo>
                  <a:cubicBezTo>
                    <a:pt x="780" y="284"/>
                    <a:pt x="780" y="284"/>
                    <a:pt x="780" y="284"/>
                  </a:cubicBezTo>
                  <a:cubicBezTo>
                    <a:pt x="779" y="284"/>
                    <a:pt x="779" y="284"/>
                    <a:pt x="779" y="284"/>
                  </a:cubicBezTo>
                  <a:cubicBezTo>
                    <a:pt x="778" y="284"/>
                    <a:pt x="777" y="283"/>
                    <a:pt x="777" y="282"/>
                  </a:cubicBezTo>
                  <a:cubicBezTo>
                    <a:pt x="773" y="284"/>
                    <a:pt x="773" y="284"/>
                    <a:pt x="773" y="284"/>
                  </a:cubicBezTo>
                  <a:cubicBezTo>
                    <a:pt x="781" y="285"/>
                    <a:pt x="781" y="285"/>
                    <a:pt x="781" y="285"/>
                  </a:cubicBezTo>
                  <a:cubicBezTo>
                    <a:pt x="781" y="284"/>
                    <a:pt x="782" y="283"/>
                    <a:pt x="783" y="282"/>
                  </a:cubicBezTo>
                  <a:cubicBezTo>
                    <a:pt x="784" y="282"/>
                    <a:pt x="784" y="282"/>
                    <a:pt x="784" y="282"/>
                  </a:cubicBezTo>
                  <a:cubicBezTo>
                    <a:pt x="783" y="282"/>
                    <a:pt x="783" y="282"/>
                    <a:pt x="783" y="282"/>
                  </a:cubicBezTo>
                  <a:cubicBezTo>
                    <a:pt x="782" y="283"/>
                    <a:pt x="782" y="284"/>
                    <a:pt x="782" y="286"/>
                  </a:cubicBezTo>
                  <a:cubicBezTo>
                    <a:pt x="782" y="286"/>
                    <a:pt x="782" y="286"/>
                    <a:pt x="782" y="286"/>
                  </a:cubicBezTo>
                  <a:cubicBezTo>
                    <a:pt x="782" y="285"/>
                    <a:pt x="783" y="284"/>
                    <a:pt x="784" y="283"/>
                  </a:cubicBezTo>
                  <a:cubicBezTo>
                    <a:pt x="785" y="283"/>
                    <a:pt x="785" y="283"/>
                    <a:pt x="785" y="283"/>
                  </a:cubicBezTo>
                  <a:cubicBezTo>
                    <a:pt x="784" y="284"/>
                    <a:pt x="784" y="284"/>
                    <a:pt x="784" y="284"/>
                  </a:cubicBezTo>
                  <a:cubicBezTo>
                    <a:pt x="783" y="284"/>
                    <a:pt x="783" y="285"/>
                    <a:pt x="783" y="286"/>
                  </a:cubicBezTo>
                  <a:cubicBezTo>
                    <a:pt x="783" y="286"/>
                    <a:pt x="783" y="286"/>
                    <a:pt x="783" y="286"/>
                  </a:cubicBezTo>
                  <a:cubicBezTo>
                    <a:pt x="783" y="285"/>
                    <a:pt x="784" y="285"/>
                    <a:pt x="785" y="284"/>
                  </a:cubicBezTo>
                  <a:cubicBezTo>
                    <a:pt x="785" y="284"/>
                    <a:pt x="785" y="284"/>
                    <a:pt x="785" y="284"/>
                  </a:cubicBezTo>
                  <a:cubicBezTo>
                    <a:pt x="785" y="285"/>
                    <a:pt x="785" y="285"/>
                    <a:pt x="785" y="285"/>
                  </a:cubicBezTo>
                  <a:cubicBezTo>
                    <a:pt x="785" y="285"/>
                    <a:pt x="785" y="285"/>
                    <a:pt x="785" y="285"/>
                  </a:cubicBezTo>
                  <a:cubicBezTo>
                    <a:pt x="784" y="285"/>
                    <a:pt x="784" y="285"/>
                    <a:pt x="784" y="286"/>
                  </a:cubicBezTo>
                  <a:cubicBezTo>
                    <a:pt x="787" y="286"/>
                    <a:pt x="787" y="286"/>
                    <a:pt x="787" y="286"/>
                  </a:cubicBezTo>
                  <a:cubicBezTo>
                    <a:pt x="787" y="286"/>
                    <a:pt x="787" y="286"/>
                    <a:pt x="788" y="286"/>
                  </a:cubicBezTo>
                  <a:cubicBezTo>
                    <a:pt x="788" y="286"/>
                    <a:pt x="789" y="287"/>
                    <a:pt x="788" y="287"/>
                  </a:cubicBezTo>
                  <a:cubicBezTo>
                    <a:pt x="788" y="288"/>
                    <a:pt x="788" y="288"/>
                    <a:pt x="787" y="288"/>
                  </a:cubicBezTo>
                  <a:cubicBezTo>
                    <a:pt x="787" y="288"/>
                    <a:pt x="787" y="287"/>
                    <a:pt x="787" y="287"/>
                  </a:cubicBezTo>
                  <a:cubicBezTo>
                    <a:pt x="784" y="286"/>
                    <a:pt x="784" y="286"/>
                    <a:pt x="784" y="286"/>
                  </a:cubicBezTo>
                  <a:cubicBezTo>
                    <a:pt x="784" y="287"/>
                    <a:pt x="784" y="287"/>
                    <a:pt x="784" y="288"/>
                  </a:cubicBezTo>
                  <a:cubicBezTo>
                    <a:pt x="784" y="288"/>
                    <a:pt x="784" y="288"/>
                    <a:pt x="784" y="288"/>
                  </a:cubicBezTo>
                  <a:cubicBezTo>
                    <a:pt x="784" y="288"/>
                    <a:pt x="784" y="288"/>
                    <a:pt x="784" y="288"/>
                  </a:cubicBezTo>
                  <a:cubicBezTo>
                    <a:pt x="784" y="288"/>
                    <a:pt x="784" y="288"/>
                    <a:pt x="784" y="288"/>
                  </a:cubicBezTo>
                  <a:cubicBezTo>
                    <a:pt x="784" y="288"/>
                    <a:pt x="783" y="287"/>
                    <a:pt x="783" y="286"/>
                  </a:cubicBezTo>
                  <a:cubicBezTo>
                    <a:pt x="783" y="286"/>
                    <a:pt x="783" y="286"/>
                    <a:pt x="783" y="286"/>
                  </a:cubicBezTo>
                  <a:cubicBezTo>
                    <a:pt x="782" y="287"/>
                    <a:pt x="783" y="288"/>
                    <a:pt x="783" y="289"/>
                  </a:cubicBezTo>
                  <a:cubicBezTo>
                    <a:pt x="784" y="289"/>
                    <a:pt x="784" y="289"/>
                    <a:pt x="784" y="289"/>
                  </a:cubicBezTo>
                  <a:cubicBezTo>
                    <a:pt x="783" y="289"/>
                    <a:pt x="783" y="289"/>
                    <a:pt x="783" y="289"/>
                  </a:cubicBezTo>
                  <a:cubicBezTo>
                    <a:pt x="782" y="288"/>
                    <a:pt x="782" y="287"/>
                    <a:pt x="782" y="286"/>
                  </a:cubicBezTo>
                  <a:cubicBezTo>
                    <a:pt x="781" y="286"/>
                    <a:pt x="781" y="286"/>
                    <a:pt x="781" y="286"/>
                  </a:cubicBezTo>
                  <a:cubicBezTo>
                    <a:pt x="781" y="287"/>
                    <a:pt x="781" y="288"/>
                    <a:pt x="782" y="290"/>
                  </a:cubicBezTo>
                  <a:cubicBezTo>
                    <a:pt x="782" y="290"/>
                    <a:pt x="782" y="290"/>
                    <a:pt x="782" y="290"/>
                  </a:cubicBezTo>
                  <a:cubicBezTo>
                    <a:pt x="782" y="290"/>
                    <a:pt x="782" y="290"/>
                    <a:pt x="782" y="290"/>
                  </a:cubicBezTo>
                  <a:cubicBezTo>
                    <a:pt x="781" y="289"/>
                    <a:pt x="780" y="287"/>
                    <a:pt x="781" y="286"/>
                  </a:cubicBezTo>
                  <a:cubicBezTo>
                    <a:pt x="773" y="284"/>
                    <a:pt x="773" y="284"/>
                    <a:pt x="773" y="284"/>
                  </a:cubicBezTo>
                  <a:cubicBezTo>
                    <a:pt x="776" y="287"/>
                    <a:pt x="776" y="287"/>
                    <a:pt x="776" y="287"/>
                  </a:cubicBezTo>
                  <a:cubicBezTo>
                    <a:pt x="777" y="286"/>
                    <a:pt x="778" y="286"/>
                    <a:pt x="779" y="286"/>
                  </a:cubicBezTo>
                  <a:cubicBezTo>
                    <a:pt x="779" y="286"/>
                    <a:pt x="779" y="286"/>
                    <a:pt x="779" y="286"/>
                  </a:cubicBezTo>
                  <a:cubicBezTo>
                    <a:pt x="779" y="286"/>
                    <a:pt x="779" y="286"/>
                    <a:pt x="779" y="286"/>
                  </a:cubicBezTo>
                  <a:cubicBezTo>
                    <a:pt x="778" y="287"/>
                    <a:pt x="777" y="287"/>
                    <a:pt x="777" y="288"/>
                  </a:cubicBezTo>
                  <a:cubicBezTo>
                    <a:pt x="777" y="288"/>
                    <a:pt x="777" y="288"/>
                    <a:pt x="777" y="288"/>
                  </a:cubicBezTo>
                  <a:cubicBezTo>
                    <a:pt x="777" y="287"/>
                    <a:pt x="778" y="287"/>
                    <a:pt x="779" y="287"/>
                  </a:cubicBezTo>
                  <a:cubicBezTo>
                    <a:pt x="779" y="287"/>
                    <a:pt x="779" y="287"/>
                    <a:pt x="779" y="287"/>
                  </a:cubicBezTo>
                  <a:cubicBezTo>
                    <a:pt x="779" y="287"/>
                    <a:pt x="779" y="287"/>
                    <a:pt x="779" y="287"/>
                  </a:cubicBezTo>
                  <a:cubicBezTo>
                    <a:pt x="778" y="287"/>
                    <a:pt x="778" y="288"/>
                    <a:pt x="777" y="288"/>
                  </a:cubicBezTo>
                  <a:cubicBezTo>
                    <a:pt x="777" y="288"/>
                    <a:pt x="777" y="288"/>
                    <a:pt x="777" y="288"/>
                  </a:cubicBezTo>
                  <a:cubicBezTo>
                    <a:pt x="778" y="288"/>
                    <a:pt x="778" y="288"/>
                    <a:pt x="779" y="288"/>
                  </a:cubicBezTo>
                  <a:cubicBezTo>
                    <a:pt x="779" y="288"/>
                    <a:pt x="779" y="288"/>
                    <a:pt x="779" y="288"/>
                  </a:cubicBezTo>
                  <a:cubicBezTo>
                    <a:pt x="779" y="288"/>
                    <a:pt x="779" y="288"/>
                    <a:pt x="779" y="288"/>
                  </a:cubicBezTo>
                  <a:cubicBezTo>
                    <a:pt x="779" y="288"/>
                    <a:pt x="779" y="288"/>
                    <a:pt x="779" y="288"/>
                  </a:cubicBezTo>
                  <a:cubicBezTo>
                    <a:pt x="778" y="288"/>
                    <a:pt x="778" y="288"/>
                    <a:pt x="778" y="288"/>
                  </a:cubicBezTo>
                  <a:cubicBezTo>
                    <a:pt x="779" y="290"/>
                    <a:pt x="779" y="290"/>
                    <a:pt x="779" y="290"/>
                  </a:cubicBezTo>
                  <a:cubicBezTo>
                    <a:pt x="779" y="289"/>
                    <a:pt x="780" y="289"/>
                    <a:pt x="780" y="290"/>
                  </a:cubicBezTo>
                  <a:cubicBezTo>
                    <a:pt x="780" y="290"/>
                    <a:pt x="780" y="290"/>
                    <a:pt x="780" y="290"/>
                  </a:cubicBezTo>
                  <a:cubicBezTo>
                    <a:pt x="780" y="291"/>
                    <a:pt x="779" y="291"/>
                    <a:pt x="779" y="290"/>
                  </a:cubicBezTo>
                  <a:cubicBezTo>
                    <a:pt x="779" y="290"/>
                    <a:pt x="779" y="290"/>
                    <a:pt x="779" y="290"/>
                  </a:cubicBezTo>
                  <a:cubicBezTo>
                    <a:pt x="777" y="289"/>
                    <a:pt x="777" y="289"/>
                    <a:pt x="777" y="289"/>
                  </a:cubicBezTo>
                  <a:cubicBezTo>
                    <a:pt x="777" y="289"/>
                    <a:pt x="777" y="289"/>
                    <a:pt x="777" y="290"/>
                  </a:cubicBezTo>
                  <a:cubicBezTo>
                    <a:pt x="777" y="290"/>
                    <a:pt x="777" y="290"/>
                    <a:pt x="777" y="290"/>
                  </a:cubicBezTo>
                  <a:cubicBezTo>
                    <a:pt x="777" y="290"/>
                    <a:pt x="777" y="290"/>
                    <a:pt x="777" y="290"/>
                  </a:cubicBezTo>
                  <a:cubicBezTo>
                    <a:pt x="777" y="290"/>
                    <a:pt x="777" y="290"/>
                    <a:pt x="777" y="290"/>
                  </a:cubicBezTo>
                  <a:cubicBezTo>
                    <a:pt x="777" y="289"/>
                    <a:pt x="777" y="289"/>
                    <a:pt x="777" y="288"/>
                  </a:cubicBezTo>
                  <a:cubicBezTo>
                    <a:pt x="777" y="288"/>
                    <a:pt x="777" y="288"/>
                    <a:pt x="777" y="288"/>
                  </a:cubicBezTo>
                  <a:cubicBezTo>
                    <a:pt x="777" y="289"/>
                    <a:pt x="777" y="289"/>
                    <a:pt x="777" y="290"/>
                  </a:cubicBezTo>
                  <a:cubicBezTo>
                    <a:pt x="777" y="290"/>
                    <a:pt x="777" y="290"/>
                    <a:pt x="777" y="290"/>
                  </a:cubicBezTo>
                  <a:cubicBezTo>
                    <a:pt x="776" y="290"/>
                    <a:pt x="776" y="290"/>
                    <a:pt x="776" y="290"/>
                  </a:cubicBezTo>
                  <a:cubicBezTo>
                    <a:pt x="776" y="289"/>
                    <a:pt x="776" y="288"/>
                    <a:pt x="776" y="288"/>
                  </a:cubicBezTo>
                  <a:cubicBezTo>
                    <a:pt x="776" y="288"/>
                    <a:pt x="776" y="288"/>
                    <a:pt x="776" y="288"/>
                  </a:cubicBezTo>
                  <a:cubicBezTo>
                    <a:pt x="776" y="288"/>
                    <a:pt x="776" y="289"/>
                    <a:pt x="776" y="290"/>
                  </a:cubicBezTo>
                  <a:cubicBezTo>
                    <a:pt x="775" y="290"/>
                    <a:pt x="775" y="290"/>
                    <a:pt x="775" y="290"/>
                  </a:cubicBezTo>
                  <a:cubicBezTo>
                    <a:pt x="775" y="290"/>
                    <a:pt x="775" y="290"/>
                    <a:pt x="775" y="290"/>
                  </a:cubicBezTo>
                  <a:cubicBezTo>
                    <a:pt x="775" y="289"/>
                    <a:pt x="775" y="288"/>
                    <a:pt x="776" y="287"/>
                  </a:cubicBezTo>
                  <a:cubicBezTo>
                    <a:pt x="773" y="285"/>
                    <a:pt x="773" y="285"/>
                    <a:pt x="773" y="285"/>
                  </a:cubicBezTo>
                  <a:cubicBezTo>
                    <a:pt x="775" y="292"/>
                    <a:pt x="775" y="292"/>
                    <a:pt x="775" y="292"/>
                  </a:cubicBezTo>
                  <a:cubicBezTo>
                    <a:pt x="777" y="291"/>
                    <a:pt x="778" y="292"/>
                    <a:pt x="779" y="292"/>
                  </a:cubicBezTo>
                  <a:cubicBezTo>
                    <a:pt x="780" y="293"/>
                    <a:pt x="780" y="293"/>
                    <a:pt x="780" y="293"/>
                  </a:cubicBezTo>
                  <a:cubicBezTo>
                    <a:pt x="779" y="293"/>
                    <a:pt x="779" y="293"/>
                    <a:pt x="779" y="293"/>
                  </a:cubicBezTo>
                  <a:cubicBezTo>
                    <a:pt x="778" y="292"/>
                    <a:pt x="777" y="292"/>
                    <a:pt x="776" y="293"/>
                  </a:cubicBezTo>
                  <a:cubicBezTo>
                    <a:pt x="776" y="293"/>
                    <a:pt x="776" y="293"/>
                    <a:pt x="776" y="293"/>
                  </a:cubicBezTo>
                  <a:cubicBezTo>
                    <a:pt x="777" y="293"/>
                    <a:pt x="778" y="293"/>
                    <a:pt x="779" y="294"/>
                  </a:cubicBezTo>
                  <a:cubicBezTo>
                    <a:pt x="779" y="294"/>
                    <a:pt x="779" y="294"/>
                    <a:pt x="779" y="294"/>
                  </a:cubicBezTo>
                  <a:cubicBezTo>
                    <a:pt x="778" y="294"/>
                    <a:pt x="778" y="294"/>
                    <a:pt x="778" y="294"/>
                  </a:cubicBezTo>
                  <a:cubicBezTo>
                    <a:pt x="778" y="294"/>
                    <a:pt x="777" y="294"/>
                    <a:pt x="776" y="294"/>
                  </a:cubicBezTo>
                  <a:cubicBezTo>
                    <a:pt x="776" y="294"/>
                    <a:pt x="776" y="294"/>
                    <a:pt x="776" y="294"/>
                  </a:cubicBezTo>
                  <a:cubicBezTo>
                    <a:pt x="777" y="294"/>
                    <a:pt x="778" y="295"/>
                    <a:pt x="778" y="295"/>
                  </a:cubicBezTo>
                  <a:cubicBezTo>
                    <a:pt x="778" y="295"/>
                    <a:pt x="778" y="295"/>
                    <a:pt x="778" y="295"/>
                  </a:cubicBezTo>
                  <a:cubicBezTo>
                    <a:pt x="778" y="295"/>
                    <a:pt x="778" y="295"/>
                    <a:pt x="778" y="295"/>
                  </a:cubicBezTo>
                  <a:cubicBezTo>
                    <a:pt x="778" y="295"/>
                    <a:pt x="778" y="295"/>
                    <a:pt x="778" y="295"/>
                  </a:cubicBezTo>
                  <a:cubicBezTo>
                    <a:pt x="777" y="295"/>
                    <a:pt x="777" y="295"/>
                    <a:pt x="776" y="295"/>
                  </a:cubicBezTo>
                  <a:cubicBezTo>
                    <a:pt x="777" y="298"/>
                    <a:pt x="777" y="298"/>
                    <a:pt x="777" y="298"/>
                  </a:cubicBezTo>
                  <a:cubicBezTo>
                    <a:pt x="778" y="298"/>
                    <a:pt x="778" y="298"/>
                    <a:pt x="778" y="298"/>
                  </a:cubicBezTo>
                  <a:cubicBezTo>
                    <a:pt x="778" y="299"/>
                    <a:pt x="778" y="299"/>
                    <a:pt x="778" y="299"/>
                  </a:cubicBezTo>
                  <a:cubicBezTo>
                    <a:pt x="777" y="300"/>
                    <a:pt x="777" y="299"/>
                    <a:pt x="776" y="299"/>
                  </a:cubicBezTo>
                  <a:cubicBezTo>
                    <a:pt x="776" y="298"/>
                    <a:pt x="776" y="298"/>
                    <a:pt x="777" y="298"/>
                  </a:cubicBezTo>
                  <a:cubicBezTo>
                    <a:pt x="776" y="295"/>
                    <a:pt x="776" y="295"/>
                    <a:pt x="776" y="295"/>
                  </a:cubicBezTo>
                  <a:cubicBezTo>
                    <a:pt x="775" y="295"/>
                    <a:pt x="775" y="296"/>
                    <a:pt x="775" y="296"/>
                  </a:cubicBezTo>
                  <a:cubicBezTo>
                    <a:pt x="775" y="296"/>
                    <a:pt x="775" y="296"/>
                    <a:pt x="775" y="296"/>
                  </a:cubicBezTo>
                  <a:cubicBezTo>
                    <a:pt x="775" y="296"/>
                    <a:pt x="775" y="296"/>
                    <a:pt x="775" y="296"/>
                  </a:cubicBezTo>
                  <a:cubicBezTo>
                    <a:pt x="775" y="296"/>
                    <a:pt x="775" y="296"/>
                    <a:pt x="775" y="296"/>
                  </a:cubicBezTo>
                  <a:cubicBezTo>
                    <a:pt x="775" y="296"/>
                    <a:pt x="775" y="295"/>
                    <a:pt x="776" y="294"/>
                  </a:cubicBezTo>
                  <a:cubicBezTo>
                    <a:pt x="776" y="294"/>
                    <a:pt x="776" y="294"/>
                    <a:pt x="776" y="294"/>
                  </a:cubicBezTo>
                  <a:cubicBezTo>
                    <a:pt x="775" y="294"/>
                    <a:pt x="774" y="295"/>
                    <a:pt x="774" y="296"/>
                  </a:cubicBezTo>
                  <a:cubicBezTo>
                    <a:pt x="773" y="296"/>
                    <a:pt x="773" y="296"/>
                    <a:pt x="773" y="296"/>
                  </a:cubicBezTo>
                  <a:cubicBezTo>
                    <a:pt x="774" y="296"/>
                    <a:pt x="774" y="296"/>
                    <a:pt x="774" y="296"/>
                  </a:cubicBezTo>
                  <a:cubicBezTo>
                    <a:pt x="774" y="295"/>
                    <a:pt x="774" y="293"/>
                    <a:pt x="775" y="293"/>
                  </a:cubicBezTo>
                  <a:cubicBezTo>
                    <a:pt x="775" y="293"/>
                    <a:pt x="775" y="293"/>
                    <a:pt x="775" y="293"/>
                  </a:cubicBezTo>
                  <a:cubicBezTo>
                    <a:pt x="774" y="293"/>
                    <a:pt x="773" y="294"/>
                    <a:pt x="772" y="295"/>
                  </a:cubicBezTo>
                  <a:cubicBezTo>
                    <a:pt x="772" y="296"/>
                    <a:pt x="772" y="296"/>
                    <a:pt x="772" y="296"/>
                  </a:cubicBezTo>
                  <a:cubicBezTo>
                    <a:pt x="772" y="295"/>
                    <a:pt x="772" y="295"/>
                    <a:pt x="772" y="295"/>
                  </a:cubicBezTo>
                  <a:cubicBezTo>
                    <a:pt x="773" y="294"/>
                    <a:pt x="773" y="293"/>
                    <a:pt x="775" y="292"/>
                  </a:cubicBezTo>
                  <a:cubicBezTo>
                    <a:pt x="772" y="285"/>
                    <a:pt x="772" y="285"/>
                    <a:pt x="772" y="285"/>
                  </a:cubicBezTo>
                  <a:cubicBezTo>
                    <a:pt x="772" y="289"/>
                    <a:pt x="772" y="289"/>
                    <a:pt x="772" y="289"/>
                  </a:cubicBezTo>
                  <a:cubicBezTo>
                    <a:pt x="772" y="289"/>
                    <a:pt x="773" y="290"/>
                    <a:pt x="773" y="290"/>
                  </a:cubicBezTo>
                  <a:cubicBezTo>
                    <a:pt x="774" y="291"/>
                    <a:pt x="774" y="291"/>
                    <a:pt x="774" y="291"/>
                  </a:cubicBezTo>
                  <a:cubicBezTo>
                    <a:pt x="773" y="291"/>
                    <a:pt x="773" y="291"/>
                    <a:pt x="773" y="291"/>
                  </a:cubicBezTo>
                  <a:cubicBezTo>
                    <a:pt x="773" y="290"/>
                    <a:pt x="772" y="290"/>
                    <a:pt x="771" y="290"/>
                  </a:cubicBezTo>
                  <a:cubicBezTo>
                    <a:pt x="771" y="290"/>
                    <a:pt x="771" y="290"/>
                    <a:pt x="771" y="290"/>
                  </a:cubicBezTo>
                  <a:cubicBezTo>
                    <a:pt x="772" y="290"/>
                    <a:pt x="772" y="290"/>
                    <a:pt x="773" y="291"/>
                  </a:cubicBezTo>
                  <a:cubicBezTo>
                    <a:pt x="773" y="292"/>
                    <a:pt x="773" y="292"/>
                    <a:pt x="773" y="292"/>
                  </a:cubicBezTo>
                  <a:cubicBezTo>
                    <a:pt x="772" y="291"/>
                    <a:pt x="772" y="291"/>
                    <a:pt x="772" y="291"/>
                  </a:cubicBezTo>
                  <a:cubicBezTo>
                    <a:pt x="772" y="291"/>
                    <a:pt x="772" y="290"/>
                    <a:pt x="771" y="290"/>
                  </a:cubicBezTo>
                  <a:cubicBezTo>
                    <a:pt x="771" y="290"/>
                    <a:pt x="771" y="290"/>
                    <a:pt x="771" y="290"/>
                  </a:cubicBezTo>
                  <a:cubicBezTo>
                    <a:pt x="772" y="290"/>
                    <a:pt x="772" y="291"/>
                    <a:pt x="772" y="291"/>
                  </a:cubicBezTo>
                  <a:cubicBezTo>
                    <a:pt x="772" y="292"/>
                    <a:pt x="772" y="292"/>
                    <a:pt x="772" y="292"/>
                  </a:cubicBezTo>
                  <a:cubicBezTo>
                    <a:pt x="772" y="292"/>
                    <a:pt x="772" y="292"/>
                    <a:pt x="772" y="292"/>
                  </a:cubicBezTo>
                  <a:cubicBezTo>
                    <a:pt x="772" y="292"/>
                    <a:pt x="772" y="292"/>
                    <a:pt x="772" y="292"/>
                  </a:cubicBezTo>
                  <a:cubicBezTo>
                    <a:pt x="772" y="291"/>
                    <a:pt x="771" y="291"/>
                    <a:pt x="771" y="291"/>
                  </a:cubicBezTo>
                  <a:cubicBezTo>
                    <a:pt x="771" y="293"/>
                    <a:pt x="771" y="293"/>
                    <a:pt x="771" y="293"/>
                  </a:cubicBezTo>
                  <a:cubicBezTo>
                    <a:pt x="771" y="293"/>
                    <a:pt x="771" y="293"/>
                    <a:pt x="771" y="293"/>
                  </a:cubicBezTo>
                  <a:cubicBezTo>
                    <a:pt x="771" y="294"/>
                    <a:pt x="771" y="294"/>
                    <a:pt x="770" y="294"/>
                  </a:cubicBezTo>
                  <a:cubicBezTo>
                    <a:pt x="770" y="294"/>
                    <a:pt x="770" y="293"/>
                    <a:pt x="770" y="293"/>
                  </a:cubicBezTo>
                  <a:cubicBezTo>
                    <a:pt x="770" y="293"/>
                    <a:pt x="770" y="292"/>
                    <a:pt x="770" y="292"/>
                  </a:cubicBezTo>
                  <a:cubicBezTo>
                    <a:pt x="771" y="291"/>
                    <a:pt x="771" y="291"/>
                    <a:pt x="771" y="291"/>
                  </a:cubicBezTo>
                  <a:cubicBezTo>
                    <a:pt x="770" y="291"/>
                    <a:pt x="770" y="291"/>
                    <a:pt x="770" y="291"/>
                  </a:cubicBezTo>
                  <a:cubicBezTo>
                    <a:pt x="770" y="291"/>
                    <a:pt x="770" y="291"/>
                    <a:pt x="770" y="291"/>
                  </a:cubicBezTo>
                  <a:cubicBezTo>
                    <a:pt x="770" y="291"/>
                    <a:pt x="770" y="291"/>
                    <a:pt x="770" y="291"/>
                  </a:cubicBezTo>
                  <a:cubicBezTo>
                    <a:pt x="770" y="291"/>
                    <a:pt x="770" y="291"/>
                    <a:pt x="770" y="291"/>
                  </a:cubicBezTo>
                  <a:cubicBezTo>
                    <a:pt x="770" y="291"/>
                    <a:pt x="770" y="290"/>
                    <a:pt x="771" y="290"/>
                  </a:cubicBezTo>
                  <a:cubicBezTo>
                    <a:pt x="771" y="290"/>
                    <a:pt x="771" y="290"/>
                    <a:pt x="771" y="290"/>
                  </a:cubicBezTo>
                  <a:cubicBezTo>
                    <a:pt x="770" y="290"/>
                    <a:pt x="770" y="290"/>
                    <a:pt x="770" y="291"/>
                  </a:cubicBezTo>
                  <a:cubicBezTo>
                    <a:pt x="769" y="291"/>
                    <a:pt x="769" y="291"/>
                    <a:pt x="769" y="291"/>
                  </a:cubicBezTo>
                  <a:cubicBezTo>
                    <a:pt x="769" y="290"/>
                    <a:pt x="769" y="290"/>
                    <a:pt x="769" y="290"/>
                  </a:cubicBezTo>
                  <a:cubicBezTo>
                    <a:pt x="770" y="290"/>
                    <a:pt x="770" y="289"/>
                    <a:pt x="771" y="290"/>
                  </a:cubicBezTo>
                  <a:cubicBezTo>
                    <a:pt x="771" y="289"/>
                    <a:pt x="771" y="289"/>
                    <a:pt x="771" y="289"/>
                  </a:cubicBezTo>
                  <a:cubicBezTo>
                    <a:pt x="770" y="289"/>
                    <a:pt x="770" y="289"/>
                    <a:pt x="769" y="290"/>
                  </a:cubicBezTo>
                  <a:cubicBezTo>
                    <a:pt x="768" y="290"/>
                    <a:pt x="768" y="290"/>
                    <a:pt x="768" y="290"/>
                  </a:cubicBezTo>
                  <a:cubicBezTo>
                    <a:pt x="769" y="290"/>
                    <a:pt x="769" y="290"/>
                    <a:pt x="769" y="290"/>
                  </a:cubicBezTo>
                  <a:cubicBezTo>
                    <a:pt x="769" y="289"/>
                    <a:pt x="770" y="289"/>
                    <a:pt x="771" y="289"/>
                  </a:cubicBezTo>
                  <a:cubicBezTo>
                    <a:pt x="772" y="285"/>
                    <a:pt x="772" y="285"/>
                    <a:pt x="772" y="285"/>
                  </a:cubicBezTo>
                  <a:cubicBezTo>
                    <a:pt x="767" y="290"/>
                    <a:pt x="767" y="290"/>
                    <a:pt x="767" y="290"/>
                  </a:cubicBezTo>
                  <a:cubicBezTo>
                    <a:pt x="768" y="291"/>
                    <a:pt x="768" y="293"/>
                    <a:pt x="768" y="294"/>
                  </a:cubicBezTo>
                  <a:cubicBezTo>
                    <a:pt x="768" y="295"/>
                    <a:pt x="768" y="295"/>
                    <a:pt x="768" y="295"/>
                  </a:cubicBezTo>
                  <a:cubicBezTo>
                    <a:pt x="768" y="294"/>
                    <a:pt x="768" y="294"/>
                    <a:pt x="768" y="294"/>
                  </a:cubicBezTo>
                  <a:cubicBezTo>
                    <a:pt x="768" y="293"/>
                    <a:pt x="767" y="292"/>
                    <a:pt x="766" y="291"/>
                  </a:cubicBezTo>
                  <a:cubicBezTo>
                    <a:pt x="766" y="291"/>
                    <a:pt x="766" y="291"/>
                    <a:pt x="766" y="291"/>
                  </a:cubicBezTo>
                  <a:cubicBezTo>
                    <a:pt x="767" y="292"/>
                    <a:pt x="767" y="293"/>
                    <a:pt x="767" y="294"/>
                  </a:cubicBezTo>
                  <a:cubicBezTo>
                    <a:pt x="767" y="295"/>
                    <a:pt x="767" y="295"/>
                    <a:pt x="767" y="295"/>
                  </a:cubicBezTo>
                  <a:cubicBezTo>
                    <a:pt x="767" y="294"/>
                    <a:pt x="767" y="294"/>
                    <a:pt x="767" y="294"/>
                  </a:cubicBezTo>
                  <a:cubicBezTo>
                    <a:pt x="767" y="293"/>
                    <a:pt x="766" y="293"/>
                    <a:pt x="766" y="292"/>
                  </a:cubicBezTo>
                  <a:cubicBezTo>
                    <a:pt x="765" y="292"/>
                    <a:pt x="765" y="292"/>
                    <a:pt x="765" y="292"/>
                  </a:cubicBezTo>
                  <a:cubicBezTo>
                    <a:pt x="766" y="293"/>
                    <a:pt x="766" y="294"/>
                    <a:pt x="766" y="294"/>
                  </a:cubicBezTo>
                  <a:cubicBezTo>
                    <a:pt x="766" y="295"/>
                    <a:pt x="766" y="295"/>
                    <a:pt x="766" y="295"/>
                  </a:cubicBezTo>
                  <a:cubicBezTo>
                    <a:pt x="765" y="295"/>
                    <a:pt x="765" y="295"/>
                    <a:pt x="765" y="295"/>
                  </a:cubicBezTo>
                  <a:cubicBezTo>
                    <a:pt x="765" y="294"/>
                    <a:pt x="765" y="294"/>
                    <a:pt x="765" y="294"/>
                  </a:cubicBezTo>
                  <a:cubicBezTo>
                    <a:pt x="765" y="294"/>
                    <a:pt x="765" y="293"/>
                    <a:pt x="765" y="293"/>
                  </a:cubicBezTo>
                  <a:cubicBezTo>
                    <a:pt x="763" y="295"/>
                    <a:pt x="763" y="295"/>
                    <a:pt x="763" y="295"/>
                  </a:cubicBezTo>
                  <a:cubicBezTo>
                    <a:pt x="763" y="295"/>
                    <a:pt x="763" y="296"/>
                    <a:pt x="763" y="296"/>
                  </a:cubicBezTo>
                  <a:cubicBezTo>
                    <a:pt x="763" y="297"/>
                    <a:pt x="762" y="297"/>
                    <a:pt x="762" y="296"/>
                  </a:cubicBezTo>
                  <a:cubicBezTo>
                    <a:pt x="761" y="296"/>
                    <a:pt x="761" y="295"/>
                    <a:pt x="761" y="295"/>
                  </a:cubicBezTo>
                  <a:cubicBezTo>
                    <a:pt x="762" y="295"/>
                    <a:pt x="762" y="295"/>
                    <a:pt x="763" y="295"/>
                  </a:cubicBezTo>
                  <a:cubicBezTo>
                    <a:pt x="765" y="293"/>
                    <a:pt x="765" y="293"/>
                    <a:pt x="765" y="293"/>
                  </a:cubicBezTo>
                  <a:cubicBezTo>
                    <a:pt x="764" y="292"/>
                    <a:pt x="763" y="292"/>
                    <a:pt x="763" y="292"/>
                  </a:cubicBezTo>
                  <a:cubicBezTo>
                    <a:pt x="763" y="292"/>
                    <a:pt x="763" y="292"/>
                    <a:pt x="763" y="292"/>
                  </a:cubicBezTo>
                  <a:cubicBezTo>
                    <a:pt x="763" y="292"/>
                    <a:pt x="763" y="292"/>
                    <a:pt x="763" y="292"/>
                  </a:cubicBezTo>
                  <a:cubicBezTo>
                    <a:pt x="763" y="292"/>
                    <a:pt x="763" y="292"/>
                    <a:pt x="763" y="292"/>
                  </a:cubicBezTo>
                  <a:cubicBezTo>
                    <a:pt x="763" y="292"/>
                    <a:pt x="764" y="292"/>
                    <a:pt x="765" y="292"/>
                  </a:cubicBezTo>
                  <a:cubicBezTo>
                    <a:pt x="765" y="292"/>
                    <a:pt x="765" y="292"/>
                    <a:pt x="765" y="292"/>
                  </a:cubicBezTo>
                  <a:cubicBezTo>
                    <a:pt x="765" y="291"/>
                    <a:pt x="764" y="291"/>
                    <a:pt x="763" y="291"/>
                  </a:cubicBezTo>
                  <a:cubicBezTo>
                    <a:pt x="762" y="291"/>
                    <a:pt x="762" y="291"/>
                    <a:pt x="762" y="291"/>
                  </a:cubicBezTo>
                  <a:cubicBezTo>
                    <a:pt x="763" y="291"/>
                    <a:pt x="763" y="291"/>
                    <a:pt x="763" y="291"/>
                  </a:cubicBezTo>
                  <a:cubicBezTo>
                    <a:pt x="764" y="291"/>
                    <a:pt x="765" y="290"/>
                    <a:pt x="766" y="291"/>
                  </a:cubicBezTo>
                  <a:cubicBezTo>
                    <a:pt x="766" y="291"/>
                    <a:pt x="766" y="291"/>
                    <a:pt x="766" y="291"/>
                  </a:cubicBezTo>
                  <a:cubicBezTo>
                    <a:pt x="765" y="290"/>
                    <a:pt x="764" y="290"/>
                    <a:pt x="763" y="289"/>
                  </a:cubicBezTo>
                  <a:cubicBezTo>
                    <a:pt x="762" y="289"/>
                    <a:pt x="762" y="289"/>
                    <a:pt x="762" y="289"/>
                  </a:cubicBezTo>
                  <a:cubicBezTo>
                    <a:pt x="763" y="289"/>
                    <a:pt x="763" y="289"/>
                    <a:pt x="763" y="289"/>
                  </a:cubicBezTo>
                  <a:cubicBezTo>
                    <a:pt x="764" y="289"/>
                    <a:pt x="765" y="289"/>
                    <a:pt x="767" y="290"/>
                  </a:cubicBezTo>
                  <a:cubicBezTo>
                    <a:pt x="772" y="284"/>
                    <a:pt x="772" y="284"/>
                    <a:pt x="772" y="284"/>
                  </a:cubicBezTo>
                  <a:cubicBezTo>
                    <a:pt x="768" y="286"/>
                    <a:pt x="768" y="286"/>
                    <a:pt x="768" y="286"/>
                  </a:cubicBezTo>
                  <a:cubicBezTo>
                    <a:pt x="768" y="287"/>
                    <a:pt x="768" y="287"/>
                    <a:pt x="767" y="288"/>
                  </a:cubicBezTo>
                  <a:cubicBezTo>
                    <a:pt x="767" y="289"/>
                    <a:pt x="767" y="289"/>
                    <a:pt x="767" y="289"/>
                  </a:cubicBezTo>
                  <a:cubicBezTo>
                    <a:pt x="767" y="288"/>
                    <a:pt x="767" y="288"/>
                    <a:pt x="767" y="288"/>
                  </a:cubicBezTo>
                  <a:cubicBezTo>
                    <a:pt x="767" y="287"/>
                    <a:pt x="767" y="287"/>
                    <a:pt x="767" y="286"/>
                  </a:cubicBezTo>
                  <a:cubicBezTo>
                    <a:pt x="767" y="286"/>
                    <a:pt x="767" y="286"/>
                    <a:pt x="767" y="286"/>
                  </a:cubicBezTo>
                  <a:cubicBezTo>
                    <a:pt x="767" y="287"/>
                    <a:pt x="767" y="287"/>
                    <a:pt x="766" y="288"/>
                  </a:cubicBezTo>
                  <a:cubicBezTo>
                    <a:pt x="766" y="288"/>
                    <a:pt x="766" y="288"/>
                    <a:pt x="766" y="288"/>
                  </a:cubicBezTo>
                  <a:cubicBezTo>
                    <a:pt x="766" y="288"/>
                    <a:pt x="766" y="288"/>
                    <a:pt x="766" y="288"/>
                  </a:cubicBezTo>
                  <a:cubicBezTo>
                    <a:pt x="766" y="287"/>
                    <a:pt x="766" y="287"/>
                    <a:pt x="766" y="286"/>
                  </a:cubicBezTo>
                  <a:cubicBezTo>
                    <a:pt x="766" y="286"/>
                    <a:pt x="766" y="286"/>
                    <a:pt x="766" y="286"/>
                  </a:cubicBezTo>
                  <a:cubicBezTo>
                    <a:pt x="766" y="287"/>
                    <a:pt x="766" y="287"/>
                    <a:pt x="766" y="287"/>
                  </a:cubicBezTo>
                  <a:cubicBezTo>
                    <a:pt x="766" y="287"/>
                    <a:pt x="766" y="287"/>
                    <a:pt x="766" y="287"/>
                  </a:cubicBezTo>
                  <a:cubicBezTo>
                    <a:pt x="765" y="287"/>
                    <a:pt x="765" y="287"/>
                    <a:pt x="765" y="287"/>
                  </a:cubicBezTo>
                  <a:cubicBezTo>
                    <a:pt x="766" y="287"/>
                    <a:pt x="766" y="287"/>
                    <a:pt x="766" y="287"/>
                  </a:cubicBezTo>
                  <a:cubicBezTo>
                    <a:pt x="766" y="287"/>
                    <a:pt x="766" y="287"/>
                    <a:pt x="766" y="286"/>
                  </a:cubicBezTo>
                  <a:cubicBezTo>
                    <a:pt x="764" y="287"/>
                    <a:pt x="764" y="287"/>
                    <a:pt x="764" y="287"/>
                  </a:cubicBezTo>
                  <a:cubicBezTo>
                    <a:pt x="764" y="287"/>
                    <a:pt x="764" y="287"/>
                    <a:pt x="764" y="288"/>
                  </a:cubicBezTo>
                  <a:cubicBezTo>
                    <a:pt x="763" y="288"/>
                    <a:pt x="763" y="288"/>
                    <a:pt x="763" y="287"/>
                  </a:cubicBezTo>
                  <a:cubicBezTo>
                    <a:pt x="763" y="287"/>
                    <a:pt x="763" y="287"/>
                    <a:pt x="763" y="286"/>
                  </a:cubicBezTo>
                  <a:cubicBezTo>
                    <a:pt x="764" y="286"/>
                    <a:pt x="764" y="286"/>
                    <a:pt x="764" y="287"/>
                  </a:cubicBezTo>
                  <a:cubicBezTo>
                    <a:pt x="766" y="286"/>
                    <a:pt x="766" y="286"/>
                    <a:pt x="766" y="286"/>
                  </a:cubicBezTo>
                  <a:cubicBezTo>
                    <a:pt x="765" y="286"/>
                    <a:pt x="765" y="286"/>
                    <a:pt x="765" y="285"/>
                  </a:cubicBezTo>
                  <a:cubicBezTo>
                    <a:pt x="765" y="285"/>
                    <a:pt x="765" y="285"/>
                    <a:pt x="765" y="285"/>
                  </a:cubicBezTo>
                  <a:cubicBezTo>
                    <a:pt x="765" y="285"/>
                    <a:pt x="765" y="285"/>
                    <a:pt x="765" y="285"/>
                  </a:cubicBezTo>
                  <a:cubicBezTo>
                    <a:pt x="765" y="285"/>
                    <a:pt x="765" y="285"/>
                    <a:pt x="765" y="285"/>
                  </a:cubicBezTo>
                  <a:cubicBezTo>
                    <a:pt x="765" y="285"/>
                    <a:pt x="766" y="286"/>
                    <a:pt x="766" y="286"/>
                  </a:cubicBezTo>
                  <a:cubicBezTo>
                    <a:pt x="766" y="286"/>
                    <a:pt x="766" y="286"/>
                    <a:pt x="766" y="286"/>
                  </a:cubicBezTo>
                  <a:cubicBezTo>
                    <a:pt x="766" y="285"/>
                    <a:pt x="766" y="285"/>
                    <a:pt x="765" y="285"/>
                  </a:cubicBezTo>
                  <a:cubicBezTo>
                    <a:pt x="765" y="284"/>
                    <a:pt x="765" y="284"/>
                    <a:pt x="765" y="284"/>
                  </a:cubicBezTo>
                  <a:cubicBezTo>
                    <a:pt x="765" y="285"/>
                    <a:pt x="765" y="285"/>
                    <a:pt x="765" y="285"/>
                  </a:cubicBezTo>
                  <a:cubicBezTo>
                    <a:pt x="766" y="285"/>
                    <a:pt x="767" y="285"/>
                    <a:pt x="767" y="286"/>
                  </a:cubicBezTo>
                  <a:cubicBezTo>
                    <a:pt x="767" y="286"/>
                    <a:pt x="767" y="286"/>
                    <a:pt x="767" y="286"/>
                  </a:cubicBezTo>
                  <a:cubicBezTo>
                    <a:pt x="767" y="285"/>
                    <a:pt x="766" y="284"/>
                    <a:pt x="766" y="284"/>
                  </a:cubicBezTo>
                  <a:cubicBezTo>
                    <a:pt x="765" y="283"/>
                    <a:pt x="765" y="283"/>
                    <a:pt x="765" y="283"/>
                  </a:cubicBezTo>
                  <a:cubicBezTo>
                    <a:pt x="766" y="284"/>
                    <a:pt x="766" y="284"/>
                    <a:pt x="766" y="284"/>
                  </a:cubicBezTo>
                  <a:cubicBezTo>
                    <a:pt x="766" y="284"/>
                    <a:pt x="767" y="285"/>
                    <a:pt x="767" y="285"/>
                  </a:cubicBezTo>
                  <a:cubicBezTo>
                    <a:pt x="772" y="284"/>
                    <a:pt x="772" y="284"/>
                    <a:pt x="772" y="284"/>
                  </a:cubicBezTo>
                  <a:cubicBezTo>
                    <a:pt x="764" y="283"/>
                    <a:pt x="764" y="283"/>
                    <a:pt x="764" y="283"/>
                  </a:cubicBezTo>
                  <a:cubicBezTo>
                    <a:pt x="764" y="284"/>
                    <a:pt x="763" y="285"/>
                    <a:pt x="761" y="286"/>
                  </a:cubicBezTo>
                  <a:cubicBezTo>
                    <a:pt x="761" y="286"/>
                    <a:pt x="761" y="286"/>
                    <a:pt x="761" y="286"/>
                  </a:cubicBezTo>
                  <a:cubicBezTo>
                    <a:pt x="761" y="286"/>
                    <a:pt x="761" y="286"/>
                    <a:pt x="761" y="286"/>
                  </a:cubicBezTo>
                  <a:cubicBezTo>
                    <a:pt x="762" y="285"/>
                    <a:pt x="763" y="284"/>
                    <a:pt x="763" y="282"/>
                  </a:cubicBezTo>
                  <a:cubicBezTo>
                    <a:pt x="763" y="282"/>
                    <a:pt x="763" y="282"/>
                    <a:pt x="763" y="282"/>
                  </a:cubicBezTo>
                  <a:cubicBezTo>
                    <a:pt x="763" y="283"/>
                    <a:pt x="762" y="284"/>
                    <a:pt x="761" y="284"/>
                  </a:cubicBezTo>
                  <a:cubicBezTo>
                    <a:pt x="760" y="285"/>
                    <a:pt x="760" y="285"/>
                    <a:pt x="760" y="285"/>
                  </a:cubicBezTo>
                  <a:cubicBezTo>
                    <a:pt x="760" y="284"/>
                    <a:pt x="760" y="284"/>
                    <a:pt x="760" y="284"/>
                  </a:cubicBezTo>
                  <a:cubicBezTo>
                    <a:pt x="761" y="284"/>
                    <a:pt x="762" y="283"/>
                    <a:pt x="762" y="282"/>
                  </a:cubicBezTo>
                  <a:cubicBezTo>
                    <a:pt x="762" y="282"/>
                    <a:pt x="762" y="282"/>
                    <a:pt x="762" y="282"/>
                  </a:cubicBezTo>
                  <a:cubicBezTo>
                    <a:pt x="761" y="283"/>
                    <a:pt x="761" y="283"/>
                    <a:pt x="760" y="283"/>
                  </a:cubicBezTo>
                  <a:cubicBezTo>
                    <a:pt x="760" y="283"/>
                    <a:pt x="760" y="283"/>
                    <a:pt x="760" y="283"/>
                  </a:cubicBezTo>
                  <a:cubicBezTo>
                    <a:pt x="760" y="283"/>
                    <a:pt x="760" y="283"/>
                    <a:pt x="760" y="283"/>
                  </a:cubicBezTo>
                  <a:cubicBezTo>
                    <a:pt x="760" y="283"/>
                    <a:pt x="760" y="283"/>
                    <a:pt x="760" y="283"/>
                  </a:cubicBezTo>
                  <a:cubicBezTo>
                    <a:pt x="760" y="283"/>
                    <a:pt x="761" y="283"/>
                    <a:pt x="761" y="282"/>
                  </a:cubicBezTo>
                  <a:cubicBezTo>
                    <a:pt x="758" y="281"/>
                    <a:pt x="758" y="281"/>
                    <a:pt x="758" y="281"/>
                  </a:cubicBezTo>
                  <a:cubicBezTo>
                    <a:pt x="758" y="282"/>
                    <a:pt x="757" y="282"/>
                    <a:pt x="757" y="282"/>
                  </a:cubicBezTo>
                  <a:cubicBezTo>
                    <a:pt x="756" y="282"/>
                    <a:pt x="756" y="281"/>
                    <a:pt x="756" y="281"/>
                  </a:cubicBezTo>
                  <a:cubicBezTo>
                    <a:pt x="756" y="280"/>
                    <a:pt x="757" y="280"/>
                    <a:pt x="757" y="280"/>
                  </a:cubicBezTo>
                  <a:cubicBezTo>
                    <a:pt x="758" y="280"/>
                    <a:pt x="758" y="281"/>
                    <a:pt x="758" y="281"/>
                  </a:cubicBezTo>
                  <a:cubicBezTo>
                    <a:pt x="761" y="282"/>
                    <a:pt x="761" y="282"/>
                    <a:pt x="761" y="282"/>
                  </a:cubicBezTo>
                  <a:cubicBezTo>
                    <a:pt x="761" y="281"/>
                    <a:pt x="761" y="280"/>
                    <a:pt x="760" y="280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1" y="280"/>
                    <a:pt x="761" y="280"/>
                    <a:pt x="761" y="280"/>
                  </a:cubicBezTo>
                  <a:cubicBezTo>
                    <a:pt x="761" y="280"/>
                    <a:pt x="762" y="281"/>
                    <a:pt x="762" y="282"/>
                  </a:cubicBezTo>
                  <a:cubicBezTo>
                    <a:pt x="762" y="282"/>
                    <a:pt x="762" y="282"/>
                    <a:pt x="762" y="282"/>
                  </a:cubicBezTo>
                  <a:cubicBezTo>
                    <a:pt x="762" y="281"/>
                    <a:pt x="762" y="280"/>
                    <a:pt x="761" y="279"/>
                  </a:cubicBezTo>
                  <a:cubicBezTo>
                    <a:pt x="761" y="279"/>
                    <a:pt x="761" y="279"/>
                    <a:pt x="761" y="279"/>
                  </a:cubicBezTo>
                  <a:cubicBezTo>
                    <a:pt x="762" y="279"/>
                    <a:pt x="762" y="279"/>
                    <a:pt x="762" y="279"/>
                  </a:cubicBezTo>
                  <a:cubicBezTo>
                    <a:pt x="762" y="280"/>
                    <a:pt x="763" y="281"/>
                    <a:pt x="763" y="282"/>
                  </a:cubicBezTo>
                  <a:cubicBezTo>
                    <a:pt x="763" y="282"/>
                    <a:pt x="763" y="282"/>
                    <a:pt x="763" y="282"/>
                  </a:cubicBezTo>
                  <a:cubicBezTo>
                    <a:pt x="763" y="281"/>
                    <a:pt x="763" y="279"/>
                    <a:pt x="763" y="278"/>
                  </a:cubicBezTo>
                  <a:cubicBezTo>
                    <a:pt x="762" y="278"/>
                    <a:pt x="762" y="278"/>
                    <a:pt x="762" y="278"/>
                  </a:cubicBezTo>
                  <a:cubicBezTo>
                    <a:pt x="763" y="278"/>
                    <a:pt x="763" y="278"/>
                    <a:pt x="763" y="278"/>
                  </a:cubicBezTo>
                  <a:cubicBezTo>
                    <a:pt x="764" y="279"/>
                    <a:pt x="764" y="281"/>
                    <a:pt x="764" y="282"/>
                  </a:cubicBezTo>
                  <a:cubicBezTo>
                    <a:pt x="772" y="284"/>
                    <a:pt x="772" y="284"/>
                    <a:pt x="772" y="284"/>
                  </a:cubicBezTo>
                  <a:cubicBezTo>
                    <a:pt x="768" y="281"/>
                    <a:pt x="768" y="281"/>
                    <a:pt x="768" y="281"/>
                  </a:cubicBezTo>
                  <a:cubicBezTo>
                    <a:pt x="768" y="281"/>
                    <a:pt x="767" y="282"/>
                    <a:pt x="766" y="282"/>
                  </a:cubicBezTo>
                  <a:cubicBezTo>
                    <a:pt x="765" y="282"/>
                    <a:pt x="765" y="282"/>
                    <a:pt x="765" y="282"/>
                  </a:cubicBezTo>
                  <a:cubicBezTo>
                    <a:pt x="766" y="281"/>
                    <a:pt x="766" y="281"/>
                    <a:pt x="766" y="281"/>
                  </a:cubicBezTo>
                  <a:cubicBezTo>
                    <a:pt x="767" y="281"/>
                    <a:pt x="767" y="281"/>
                    <a:pt x="768" y="280"/>
                  </a:cubicBezTo>
                  <a:cubicBezTo>
                    <a:pt x="768" y="280"/>
                    <a:pt x="768" y="280"/>
                    <a:pt x="768" y="280"/>
                  </a:cubicBezTo>
                  <a:cubicBezTo>
                    <a:pt x="767" y="281"/>
                    <a:pt x="767" y="281"/>
                    <a:pt x="766" y="281"/>
                  </a:cubicBezTo>
                  <a:cubicBezTo>
                    <a:pt x="765" y="281"/>
                    <a:pt x="765" y="281"/>
                    <a:pt x="765" y="281"/>
                  </a:cubicBezTo>
                  <a:cubicBezTo>
                    <a:pt x="766" y="280"/>
                    <a:pt x="766" y="280"/>
                    <a:pt x="766" y="280"/>
                  </a:cubicBezTo>
                  <a:cubicBezTo>
                    <a:pt x="767" y="280"/>
                    <a:pt x="767" y="280"/>
                    <a:pt x="767" y="280"/>
                  </a:cubicBezTo>
                  <a:cubicBezTo>
                    <a:pt x="767" y="280"/>
                    <a:pt x="767" y="280"/>
                    <a:pt x="767" y="280"/>
                  </a:cubicBezTo>
                  <a:cubicBezTo>
                    <a:pt x="767" y="280"/>
                    <a:pt x="766" y="280"/>
                    <a:pt x="766" y="280"/>
                  </a:cubicBezTo>
                  <a:cubicBezTo>
                    <a:pt x="766" y="280"/>
                    <a:pt x="766" y="280"/>
                    <a:pt x="766" y="280"/>
                  </a:cubicBezTo>
                  <a:cubicBezTo>
                    <a:pt x="766" y="280"/>
                    <a:pt x="766" y="280"/>
                    <a:pt x="766" y="280"/>
                  </a:cubicBezTo>
                  <a:cubicBezTo>
                    <a:pt x="766" y="280"/>
                    <a:pt x="766" y="280"/>
                    <a:pt x="766" y="280"/>
                  </a:cubicBezTo>
                  <a:cubicBezTo>
                    <a:pt x="766" y="280"/>
                    <a:pt x="767" y="280"/>
                    <a:pt x="767" y="279"/>
                  </a:cubicBezTo>
                  <a:cubicBezTo>
                    <a:pt x="766" y="278"/>
                    <a:pt x="766" y="278"/>
                    <a:pt x="766" y="278"/>
                  </a:cubicBezTo>
                  <a:cubicBezTo>
                    <a:pt x="765" y="279"/>
                    <a:pt x="765" y="278"/>
                    <a:pt x="765" y="278"/>
                  </a:cubicBezTo>
                  <a:cubicBezTo>
                    <a:pt x="765" y="278"/>
                    <a:pt x="765" y="278"/>
                    <a:pt x="765" y="277"/>
                  </a:cubicBezTo>
                  <a:cubicBezTo>
                    <a:pt x="765" y="277"/>
                    <a:pt x="765" y="277"/>
                    <a:pt x="766" y="277"/>
                  </a:cubicBezTo>
                  <a:cubicBezTo>
                    <a:pt x="766" y="278"/>
                    <a:pt x="766" y="278"/>
                    <a:pt x="766" y="278"/>
                  </a:cubicBezTo>
                  <a:cubicBezTo>
                    <a:pt x="767" y="279"/>
                    <a:pt x="767" y="279"/>
                    <a:pt x="767" y="279"/>
                  </a:cubicBezTo>
                  <a:cubicBezTo>
                    <a:pt x="767" y="279"/>
                    <a:pt x="767" y="279"/>
                    <a:pt x="767" y="278"/>
                  </a:cubicBezTo>
                  <a:cubicBezTo>
                    <a:pt x="767" y="278"/>
                    <a:pt x="767" y="278"/>
                    <a:pt x="767" y="278"/>
                  </a:cubicBezTo>
                  <a:cubicBezTo>
                    <a:pt x="767" y="278"/>
                    <a:pt x="767" y="278"/>
                    <a:pt x="767" y="278"/>
                  </a:cubicBezTo>
                  <a:cubicBezTo>
                    <a:pt x="767" y="278"/>
                    <a:pt x="767" y="278"/>
                    <a:pt x="767" y="278"/>
                  </a:cubicBezTo>
                  <a:cubicBezTo>
                    <a:pt x="768" y="279"/>
                    <a:pt x="768" y="279"/>
                    <a:pt x="768" y="280"/>
                  </a:cubicBezTo>
                  <a:cubicBezTo>
                    <a:pt x="768" y="280"/>
                    <a:pt x="768" y="280"/>
                    <a:pt x="768" y="280"/>
                  </a:cubicBezTo>
                  <a:cubicBezTo>
                    <a:pt x="768" y="279"/>
                    <a:pt x="768" y="279"/>
                    <a:pt x="768" y="278"/>
                  </a:cubicBezTo>
                  <a:cubicBezTo>
                    <a:pt x="768" y="278"/>
                    <a:pt x="768" y="278"/>
                    <a:pt x="768" y="278"/>
                  </a:cubicBezTo>
                  <a:cubicBezTo>
                    <a:pt x="768" y="278"/>
                    <a:pt x="768" y="278"/>
                    <a:pt x="768" y="278"/>
                  </a:cubicBezTo>
                  <a:cubicBezTo>
                    <a:pt x="768" y="279"/>
                    <a:pt x="768" y="280"/>
                    <a:pt x="768" y="280"/>
                  </a:cubicBezTo>
                  <a:cubicBezTo>
                    <a:pt x="768" y="280"/>
                    <a:pt x="768" y="280"/>
                    <a:pt x="768" y="280"/>
                  </a:cubicBezTo>
                  <a:cubicBezTo>
                    <a:pt x="769" y="280"/>
                    <a:pt x="769" y="279"/>
                    <a:pt x="769" y="278"/>
                  </a:cubicBezTo>
                  <a:cubicBezTo>
                    <a:pt x="769" y="277"/>
                    <a:pt x="769" y="277"/>
                    <a:pt x="769" y="277"/>
                  </a:cubicBezTo>
                  <a:cubicBezTo>
                    <a:pt x="769" y="278"/>
                    <a:pt x="769" y="278"/>
                    <a:pt x="769" y="278"/>
                  </a:cubicBezTo>
                  <a:cubicBezTo>
                    <a:pt x="769" y="279"/>
                    <a:pt x="769" y="280"/>
                    <a:pt x="769" y="281"/>
                  </a:cubicBezTo>
                  <a:cubicBezTo>
                    <a:pt x="772" y="283"/>
                    <a:pt x="772" y="283"/>
                    <a:pt x="772" y="283"/>
                  </a:cubicBezTo>
                  <a:cubicBezTo>
                    <a:pt x="769" y="276"/>
                    <a:pt x="769" y="276"/>
                    <a:pt x="769" y="276"/>
                  </a:cubicBezTo>
                  <a:cubicBezTo>
                    <a:pt x="768" y="276"/>
                    <a:pt x="767" y="276"/>
                    <a:pt x="765" y="275"/>
                  </a:cubicBezTo>
                  <a:cubicBezTo>
                    <a:pt x="765" y="275"/>
                    <a:pt x="765" y="275"/>
                    <a:pt x="765" y="275"/>
                  </a:cubicBezTo>
                  <a:cubicBezTo>
                    <a:pt x="765" y="275"/>
                    <a:pt x="765" y="275"/>
                    <a:pt x="765" y="275"/>
                  </a:cubicBezTo>
                  <a:cubicBezTo>
                    <a:pt x="767" y="276"/>
                    <a:pt x="768" y="276"/>
                    <a:pt x="769" y="275"/>
                  </a:cubicBezTo>
                  <a:cubicBezTo>
                    <a:pt x="769" y="275"/>
                    <a:pt x="769" y="275"/>
                    <a:pt x="769" y="275"/>
                  </a:cubicBezTo>
                  <a:cubicBezTo>
                    <a:pt x="768" y="275"/>
                    <a:pt x="767" y="275"/>
                    <a:pt x="766" y="274"/>
                  </a:cubicBezTo>
                  <a:cubicBezTo>
                    <a:pt x="766" y="274"/>
                    <a:pt x="766" y="274"/>
                    <a:pt x="766" y="274"/>
                  </a:cubicBezTo>
                  <a:cubicBezTo>
                    <a:pt x="766" y="274"/>
                    <a:pt x="766" y="274"/>
                    <a:pt x="766" y="274"/>
                  </a:cubicBezTo>
                  <a:cubicBezTo>
                    <a:pt x="767" y="274"/>
                    <a:pt x="768" y="274"/>
                    <a:pt x="769" y="274"/>
                  </a:cubicBezTo>
                  <a:cubicBezTo>
                    <a:pt x="769" y="274"/>
                    <a:pt x="769" y="274"/>
                    <a:pt x="769" y="274"/>
                  </a:cubicBezTo>
                  <a:cubicBezTo>
                    <a:pt x="768" y="274"/>
                    <a:pt x="767" y="273"/>
                    <a:pt x="767" y="273"/>
                  </a:cubicBezTo>
                  <a:cubicBezTo>
                    <a:pt x="766" y="273"/>
                    <a:pt x="766" y="273"/>
                    <a:pt x="766" y="273"/>
                  </a:cubicBezTo>
                  <a:cubicBezTo>
                    <a:pt x="767" y="273"/>
                    <a:pt x="767" y="273"/>
                    <a:pt x="767" y="273"/>
                  </a:cubicBezTo>
                  <a:cubicBezTo>
                    <a:pt x="767" y="273"/>
                    <a:pt x="767" y="273"/>
                    <a:pt x="767" y="273"/>
                  </a:cubicBezTo>
                  <a:cubicBezTo>
                    <a:pt x="767" y="273"/>
                    <a:pt x="768" y="273"/>
                    <a:pt x="768" y="273"/>
                  </a:cubicBezTo>
                  <a:cubicBezTo>
                    <a:pt x="767" y="270"/>
                    <a:pt x="767" y="270"/>
                    <a:pt x="767" y="270"/>
                  </a:cubicBezTo>
                  <a:cubicBezTo>
                    <a:pt x="767" y="270"/>
                    <a:pt x="766" y="270"/>
                    <a:pt x="766" y="270"/>
                  </a:cubicBezTo>
                  <a:cubicBezTo>
                    <a:pt x="766" y="269"/>
                    <a:pt x="766" y="269"/>
                    <a:pt x="767" y="268"/>
                  </a:cubicBezTo>
                  <a:cubicBezTo>
                    <a:pt x="767" y="268"/>
                    <a:pt x="768" y="269"/>
                    <a:pt x="768" y="269"/>
                  </a:cubicBezTo>
                  <a:cubicBezTo>
                    <a:pt x="768" y="269"/>
                    <a:pt x="768" y="270"/>
                    <a:pt x="768" y="270"/>
                  </a:cubicBezTo>
                  <a:cubicBezTo>
                    <a:pt x="769" y="273"/>
                    <a:pt x="769" y="273"/>
                    <a:pt x="769" y="273"/>
                  </a:cubicBezTo>
                  <a:cubicBezTo>
                    <a:pt x="769" y="273"/>
                    <a:pt x="770" y="272"/>
                    <a:pt x="770" y="272"/>
                  </a:cubicBezTo>
                  <a:cubicBezTo>
                    <a:pt x="770" y="272"/>
                    <a:pt x="770" y="272"/>
                    <a:pt x="770" y="272"/>
                  </a:cubicBezTo>
                  <a:cubicBezTo>
                    <a:pt x="770" y="272"/>
                    <a:pt x="770" y="272"/>
                    <a:pt x="770" y="272"/>
                  </a:cubicBezTo>
                  <a:cubicBezTo>
                    <a:pt x="770" y="272"/>
                    <a:pt x="770" y="272"/>
                    <a:pt x="770" y="272"/>
                  </a:cubicBezTo>
                  <a:cubicBezTo>
                    <a:pt x="770" y="272"/>
                    <a:pt x="770" y="273"/>
                    <a:pt x="769" y="274"/>
                  </a:cubicBezTo>
                  <a:cubicBezTo>
                    <a:pt x="769" y="274"/>
                    <a:pt x="769" y="274"/>
                    <a:pt x="769" y="274"/>
                  </a:cubicBezTo>
                  <a:cubicBezTo>
                    <a:pt x="770" y="274"/>
                    <a:pt x="770" y="273"/>
                    <a:pt x="771" y="272"/>
                  </a:cubicBezTo>
                  <a:cubicBezTo>
                    <a:pt x="771" y="272"/>
                    <a:pt x="771" y="272"/>
                    <a:pt x="771" y="272"/>
                  </a:cubicBezTo>
                  <a:cubicBezTo>
                    <a:pt x="771" y="272"/>
                    <a:pt x="771" y="272"/>
                    <a:pt x="771" y="272"/>
                  </a:cubicBezTo>
                  <a:cubicBezTo>
                    <a:pt x="771" y="273"/>
                    <a:pt x="770" y="274"/>
                    <a:pt x="769" y="275"/>
                  </a:cubicBezTo>
                  <a:cubicBezTo>
                    <a:pt x="769" y="275"/>
                    <a:pt x="769" y="275"/>
                    <a:pt x="769" y="275"/>
                  </a:cubicBezTo>
                  <a:cubicBezTo>
                    <a:pt x="771" y="275"/>
                    <a:pt x="772" y="274"/>
                    <a:pt x="772" y="273"/>
                  </a:cubicBezTo>
                  <a:cubicBezTo>
                    <a:pt x="773" y="272"/>
                    <a:pt x="773" y="272"/>
                    <a:pt x="773" y="272"/>
                  </a:cubicBezTo>
                  <a:cubicBezTo>
                    <a:pt x="773" y="273"/>
                    <a:pt x="773" y="273"/>
                    <a:pt x="773" y="273"/>
                  </a:cubicBezTo>
                  <a:cubicBezTo>
                    <a:pt x="772" y="274"/>
                    <a:pt x="771" y="275"/>
                    <a:pt x="770" y="276"/>
                  </a:cubicBezTo>
                  <a:close/>
                  <a:moveTo>
                    <a:pt x="778" y="207"/>
                  </a:moveTo>
                  <a:cubicBezTo>
                    <a:pt x="779" y="207"/>
                    <a:pt x="779" y="207"/>
                    <a:pt x="779" y="208"/>
                  </a:cubicBezTo>
                  <a:cubicBezTo>
                    <a:pt x="779" y="208"/>
                    <a:pt x="779" y="208"/>
                    <a:pt x="778" y="208"/>
                  </a:cubicBezTo>
                  <a:cubicBezTo>
                    <a:pt x="778" y="208"/>
                    <a:pt x="778" y="208"/>
                    <a:pt x="778" y="208"/>
                  </a:cubicBezTo>
                  <a:cubicBezTo>
                    <a:pt x="778" y="208"/>
                    <a:pt x="778" y="208"/>
                    <a:pt x="778" y="209"/>
                  </a:cubicBezTo>
                  <a:cubicBezTo>
                    <a:pt x="779" y="209"/>
                    <a:pt x="779" y="209"/>
                    <a:pt x="779" y="209"/>
                  </a:cubicBezTo>
                  <a:cubicBezTo>
                    <a:pt x="779" y="209"/>
                    <a:pt x="780" y="208"/>
                    <a:pt x="780" y="208"/>
                  </a:cubicBezTo>
                  <a:cubicBezTo>
                    <a:pt x="780" y="208"/>
                    <a:pt x="780" y="209"/>
                    <a:pt x="779" y="209"/>
                  </a:cubicBezTo>
                  <a:cubicBezTo>
                    <a:pt x="779" y="209"/>
                    <a:pt x="779" y="209"/>
                    <a:pt x="779" y="209"/>
                  </a:cubicBezTo>
                  <a:cubicBezTo>
                    <a:pt x="780" y="209"/>
                    <a:pt x="781" y="209"/>
                    <a:pt x="781" y="209"/>
                  </a:cubicBezTo>
                  <a:cubicBezTo>
                    <a:pt x="781" y="209"/>
                    <a:pt x="781" y="209"/>
                    <a:pt x="780" y="210"/>
                  </a:cubicBezTo>
                  <a:cubicBezTo>
                    <a:pt x="781" y="209"/>
                    <a:pt x="782" y="209"/>
                    <a:pt x="783" y="210"/>
                  </a:cubicBezTo>
                  <a:cubicBezTo>
                    <a:pt x="783" y="210"/>
                    <a:pt x="783" y="210"/>
                    <a:pt x="783" y="210"/>
                  </a:cubicBezTo>
                  <a:cubicBezTo>
                    <a:pt x="782" y="210"/>
                    <a:pt x="782" y="211"/>
                    <a:pt x="781" y="211"/>
                  </a:cubicBezTo>
                  <a:cubicBezTo>
                    <a:pt x="781" y="211"/>
                    <a:pt x="781" y="211"/>
                    <a:pt x="781" y="211"/>
                  </a:cubicBezTo>
                  <a:cubicBezTo>
                    <a:pt x="781" y="211"/>
                    <a:pt x="780" y="211"/>
                    <a:pt x="780" y="211"/>
                  </a:cubicBezTo>
                  <a:cubicBezTo>
                    <a:pt x="779" y="211"/>
                    <a:pt x="779" y="211"/>
                    <a:pt x="779" y="211"/>
                  </a:cubicBezTo>
                  <a:cubicBezTo>
                    <a:pt x="780" y="211"/>
                    <a:pt x="780" y="212"/>
                    <a:pt x="780" y="212"/>
                  </a:cubicBezTo>
                  <a:cubicBezTo>
                    <a:pt x="780" y="212"/>
                    <a:pt x="780" y="211"/>
                    <a:pt x="779" y="211"/>
                  </a:cubicBezTo>
                  <a:cubicBezTo>
                    <a:pt x="779" y="211"/>
                    <a:pt x="779" y="212"/>
                    <a:pt x="779" y="212"/>
                  </a:cubicBezTo>
                  <a:cubicBezTo>
                    <a:pt x="779" y="212"/>
                    <a:pt x="779" y="212"/>
                    <a:pt x="779" y="212"/>
                  </a:cubicBezTo>
                  <a:cubicBezTo>
                    <a:pt x="779" y="212"/>
                    <a:pt x="779" y="212"/>
                    <a:pt x="779" y="212"/>
                  </a:cubicBezTo>
                  <a:cubicBezTo>
                    <a:pt x="779" y="212"/>
                    <a:pt x="779" y="213"/>
                    <a:pt x="779" y="213"/>
                  </a:cubicBezTo>
                  <a:cubicBezTo>
                    <a:pt x="779" y="213"/>
                    <a:pt x="779" y="213"/>
                    <a:pt x="779" y="213"/>
                  </a:cubicBezTo>
                  <a:cubicBezTo>
                    <a:pt x="780" y="213"/>
                    <a:pt x="780" y="213"/>
                    <a:pt x="780" y="213"/>
                  </a:cubicBezTo>
                  <a:cubicBezTo>
                    <a:pt x="780" y="212"/>
                    <a:pt x="781" y="212"/>
                    <a:pt x="781" y="212"/>
                  </a:cubicBezTo>
                  <a:cubicBezTo>
                    <a:pt x="781" y="212"/>
                    <a:pt x="781" y="212"/>
                    <a:pt x="780" y="213"/>
                  </a:cubicBezTo>
                  <a:cubicBezTo>
                    <a:pt x="780" y="213"/>
                    <a:pt x="781" y="213"/>
                    <a:pt x="781" y="213"/>
                  </a:cubicBezTo>
                  <a:cubicBezTo>
                    <a:pt x="781" y="212"/>
                    <a:pt x="781" y="211"/>
                    <a:pt x="781" y="211"/>
                  </a:cubicBezTo>
                  <a:cubicBezTo>
                    <a:pt x="781" y="211"/>
                    <a:pt x="782" y="212"/>
                    <a:pt x="782" y="212"/>
                  </a:cubicBezTo>
                  <a:cubicBezTo>
                    <a:pt x="782" y="211"/>
                    <a:pt x="783" y="211"/>
                    <a:pt x="783" y="211"/>
                  </a:cubicBezTo>
                  <a:cubicBezTo>
                    <a:pt x="783" y="211"/>
                    <a:pt x="783" y="211"/>
                    <a:pt x="784" y="211"/>
                  </a:cubicBezTo>
                  <a:cubicBezTo>
                    <a:pt x="783" y="211"/>
                    <a:pt x="783" y="212"/>
                    <a:pt x="782" y="213"/>
                  </a:cubicBezTo>
                  <a:cubicBezTo>
                    <a:pt x="783" y="213"/>
                    <a:pt x="783" y="213"/>
                    <a:pt x="783" y="213"/>
                  </a:cubicBezTo>
                  <a:cubicBezTo>
                    <a:pt x="783" y="213"/>
                    <a:pt x="782" y="213"/>
                    <a:pt x="782" y="214"/>
                  </a:cubicBezTo>
                  <a:cubicBezTo>
                    <a:pt x="782" y="214"/>
                    <a:pt x="782" y="214"/>
                    <a:pt x="782" y="214"/>
                  </a:cubicBezTo>
                  <a:cubicBezTo>
                    <a:pt x="782" y="214"/>
                    <a:pt x="783" y="214"/>
                    <a:pt x="783" y="214"/>
                  </a:cubicBezTo>
                  <a:cubicBezTo>
                    <a:pt x="783" y="214"/>
                    <a:pt x="782" y="214"/>
                    <a:pt x="782" y="214"/>
                  </a:cubicBezTo>
                  <a:cubicBezTo>
                    <a:pt x="782" y="215"/>
                    <a:pt x="782" y="215"/>
                    <a:pt x="782" y="215"/>
                  </a:cubicBezTo>
                  <a:cubicBezTo>
                    <a:pt x="782" y="215"/>
                    <a:pt x="782" y="215"/>
                    <a:pt x="782" y="215"/>
                  </a:cubicBezTo>
                  <a:cubicBezTo>
                    <a:pt x="782" y="215"/>
                    <a:pt x="782" y="215"/>
                    <a:pt x="782" y="215"/>
                  </a:cubicBezTo>
                  <a:cubicBezTo>
                    <a:pt x="782" y="215"/>
                    <a:pt x="783" y="215"/>
                    <a:pt x="783" y="215"/>
                  </a:cubicBezTo>
                  <a:cubicBezTo>
                    <a:pt x="783" y="215"/>
                    <a:pt x="783" y="215"/>
                    <a:pt x="783" y="215"/>
                  </a:cubicBezTo>
                  <a:cubicBezTo>
                    <a:pt x="783" y="215"/>
                    <a:pt x="783" y="215"/>
                    <a:pt x="783" y="215"/>
                  </a:cubicBezTo>
                  <a:cubicBezTo>
                    <a:pt x="783" y="215"/>
                    <a:pt x="783" y="215"/>
                    <a:pt x="783" y="215"/>
                  </a:cubicBezTo>
                  <a:cubicBezTo>
                    <a:pt x="784" y="214"/>
                    <a:pt x="783" y="214"/>
                    <a:pt x="783" y="214"/>
                  </a:cubicBezTo>
                  <a:cubicBezTo>
                    <a:pt x="783" y="214"/>
                    <a:pt x="784" y="214"/>
                    <a:pt x="784" y="215"/>
                  </a:cubicBezTo>
                  <a:cubicBezTo>
                    <a:pt x="784" y="215"/>
                    <a:pt x="784" y="214"/>
                    <a:pt x="784" y="214"/>
                  </a:cubicBezTo>
                  <a:cubicBezTo>
                    <a:pt x="784" y="213"/>
                    <a:pt x="784" y="213"/>
                    <a:pt x="784" y="213"/>
                  </a:cubicBezTo>
                  <a:cubicBezTo>
                    <a:pt x="784" y="213"/>
                    <a:pt x="784" y="213"/>
                    <a:pt x="784" y="213"/>
                  </a:cubicBezTo>
                  <a:cubicBezTo>
                    <a:pt x="784" y="212"/>
                    <a:pt x="784" y="211"/>
                    <a:pt x="784" y="211"/>
                  </a:cubicBezTo>
                  <a:cubicBezTo>
                    <a:pt x="784" y="211"/>
                    <a:pt x="785" y="211"/>
                    <a:pt x="785" y="211"/>
                  </a:cubicBezTo>
                  <a:cubicBezTo>
                    <a:pt x="785" y="211"/>
                    <a:pt x="785" y="212"/>
                    <a:pt x="785" y="213"/>
                  </a:cubicBezTo>
                  <a:cubicBezTo>
                    <a:pt x="786" y="213"/>
                    <a:pt x="786" y="212"/>
                    <a:pt x="786" y="212"/>
                  </a:cubicBezTo>
                  <a:cubicBezTo>
                    <a:pt x="786" y="212"/>
                    <a:pt x="785" y="213"/>
                    <a:pt x="785" y="214"/>
                  </a:cubicBezTo>
                  <a:cubicBezTo>
                    <a:pt x="786" y="214"/>
                    <a:pt x="786" y="214"/>
                    <a:pt x="786" y="214"/>
                  </a:cubicBezTo>
                  <a:cubicBezTo>
                    <a:pt x="786" y="214"/>
                    <a:pt x="786" y="213"/>
                    <a:pt x="786" y="213"/>
                  </a:cubicBezTo>
                  <a:cubicBezTo>
                    <a:pt x="786" y="213"/>
                    <a:pt x="786" y="214"/>
                    <a:pt x="786" y="215"/>
                  </a:cubicBezTo>
                  <a:cubicBezTo>
                    <a:pt x="786" y="215"/>
                    <a:pt x="786" y="215"/>
                    <a:pt x="786" y="215"/>
                  </a:cubicBezTo>
                  <a:cubicBezTo>
                    <a:pt x="787" y="215"/>
                    <a:pt x="787" y="215"/>
                    <a:pt x="787" y="215"/>
                  </a:cubicBezTo>
                  <a:cubicBezTo>
                    <a:pt x="787" y="215"/>
                    <a:pt x="787" y="215"/>
                    <a:pt x="787" y="215"/>
                  </a:cubicBezTo>
                  <a:cubicBezTo>
                    <a:pt x="787" y="215"/>
                    <a:pt x="787" y="215"/>
                    <a:pt x="788" y="215"/>
                  </a:cubicBezTo>
                  <a:cubicBezTo>
                    <a:pt x="788" y="215"/>
                    <a:pt x="788" y="214"/>
                    <a:pt x="788" y="214"/>
                  </a:cubicBezTo>
                  <a:cubicBezTo>
                    <a:pt x="788" y="214"/>
                    <a:pt x="788" y="214"/>
                    <a:pt x="788" y="214"/>
                  </a:cubicBezTo>
                  <a:cubicBezTo>
                    <a:pt x="787" y="213"/>
                    <a:pt x="786" y="213"/>
                    <a:pt x="786" y="213"/>
                  </a:cubicBezTo>
                  <a:cubicBezTo>
                    <a:pt x="786" y="213"/>
                    <a:pt x="787" y="213"/>
                    <a:pt x="788" y="213"/>
                  </a:cubicBezTo>
                  <a:cubicBezTo>
                    <a:pt x="788" y="213"/>
                    <a:pt x="788" y="213"/>
                    <a:pt x="788" y="213"/>
                  </a:cubicBezTo>
                  <a:cubicBezTo>
                    <a:pt x="787" y="212"/>
                    <a:pt x="786" y="212"/>
                    <a:pt x="786" y="212"/>
                  </a:cubicBezTo>
                  <a:cubicBezTo>
                    <a:pt x="786" y="212"/>
                    <a:pt x="786" y="212"/>
                    <a:pt x="787" y="212"/>
                  </a:cubicBezTo>
                  <a:cubicBezTo>
                    <a:pt x="786" y="212"/>
                    <a:pt x="786" y="211"/>
                    <a:pt x="785" y="210"/>
                  </a:cubicBezTo>
                  <a:cubicBezTo>
                    <a:pt x="785" y="210"/>
                    <a:pt x="785" y="210"/>
                    <a:pt x="785" y="210"/>
                  </a:cubicBezTo>
                  <a:cubicBezTo>
                    <a:pt x="786" y="210"/>
                    <a:pt x="787" y="211"/>
                    <a:pt x="787" y="211"/>
                  </a:cubicBezTo>
                  <a:cubicBezTo>
                    <a:pt x="787" y="211"/>
                    <a:pt x="787" y="210"/>
                    <a:pt x="787" y="210"/>
                  </a:cubicBezTo>
                  <a:cubicBezTo>
                    <a:pt x="787" y="210"/>
                    <a:pt x="788" y="211"/>
                    <a:pt x="788" y="212"/>
                  </a:cubicBezTo>
                  <a:cubicBezTo>
                    <a:pt x="788" y="212"/>
                    <a:pt x="789" y="212"/>
                    <a:pt x="789" y="212"/>
                  </a:cubicBezTo>
                  <a:cubicBezTo>
                    <a:pt x="788" y="211"/>
                    <a:pt x="788" y="211"/>
                    <a:pt x="788" y="211"/>
                  </a:cubicBezTo>
                  <a:cubicBezTo>
                    <a:pt x="788" y="211"/>
                    <a:pt x="789" y="211"/>
                    <a:pt x="789" y="212"/>
                  </a:cubicBezTo>
                  <a:cubicBezTo>
                    <a:pt x="789" y="212"/>
                    <a:pt x="789" y="212"/>
                    <a:pt x="790" y="212"/>
                  </a:cubicBezTo>
                  <a:cubicBezTo>
                    <a:pt x="790" y="212"/>
                    <a:pt x="790" y="212"/>
                    <a:pt x="790" y="212"/>
                  </a:cubicBezTo>
                  <a:cubicBezTo>
                    <a:pt x="790" y="212"/>
                    <a:pt x="790" y="212"/>
                    <a:pt x="790" y="211"/>
                  </a:cubicBezTo>
                  <a:cubicBezTo>
                    <a:pt x="790" y="211"/>
                    <a:pt x="790" y="211"/>
                    <a:pt x="790" y="211"/>
                  </a:cubicBezTo>
                  <a:cubicBezTo>
                    <a:pt x="790" y="211"/>
                    <a:pt x="790" y="211"/>
                    <a:pt x="790" y="211"/>
                  </a:cubicBezTo>
                  <a:cubicBezTo>
                    <a:pt x="790" y="211"/>
                    <a:pt x="790" y="211"/>
                    <a:pt x="790" y="210"/>
                  </a:cubicBezTo>
                  <a:cubicBezTo>
                    <a:pt x="790" y="210"/>
                    <a:pt x="790" y="210"/>
                    <a:pt x="790" y="210"/>
                  </a:cubicBezTo>
                  <a:cubicBezTo>
                    <a:pt x="789" y="210"/>
                    <a:pt x="788" y="211"/>
                    <a:pt x="788" y="211"/>
                  </a:cubicBezTo>
                  <a:cubicBezTo>
                    <a:pt x="788" y="211"/>
                    <a:pt x="789" y="210"/>
                    <a:pt x="789" y="210"/>
                  </a:cubicBezTo>
                  <a:cubicBezTo>
                    <a:pt x="789" y="210"/>
                    <a:pt x="789" y="210"/>
                    <a:pt x="789" y="210"/>
                  </a:cubicBezTo>
                  <a:cubicBezTo>
                    <a:pt x="788" y="210"/>
                    <a:pt x="787" y="210"/>
                    <a:pt x="787" y="210"/>
                  </a:cubicBezTo>
                  <a:cubicBezTo>
                    <a:pt x="787" y="210"/>
                    <a:pt x="788" y="210"/>
                    <a:pt x="788" y="209"/>
                  </a:cubicBezTo>
                  <a:cubicBezTo>
                    <a:pt x="787" y="210"/>
                    <a:pt x="786" y="210"/>
                    <a:pt x="786" y="209"/>
                  </a:cubicBezTo>
                  <a:cubicBezTo>
                    <a:pt x="786" y="209"/>
                    <a:pt x="786" y="209"/>
                    <a:pt x="786" y="209"/>
                  </a:cubicBezTo>
                  <a:cubicBezTo>
                    <a:pt x="786" y="209"/>
                    <a:pt x="787" y="208"/>
                    <a:pt x="788" y="208"/>
                  </a:cubicBezTo>
                  <a:cubicBezTo>
                    <a:pt x="787" y="208"/>
                    <a:pt x="787" y="208"/>
                    <a:pt x="787" y="208"/>
                  </a:cubicBezTo>
                  <a:cubicBezTo>
                    <a:pt x="787" y="208"/>
                    <a:pt x="788" y="208"/>
                    <a:pt x="789" y="208"/>
                  </a:cubicBezTo>
                  <a:cubicBezTo>
                    <a:pt x="789" y="208"/>
                    <a:pt x="789" y="208"/>
                    <a:pt x="789" y="208"/>
                  </a:cubicBezTo>
                  <a:cubicBezTo>
                    <a:pt x="789" y="208"/>
                    <a:pt x="788" y="207"/>
                    <a:pt x="788" y="207"/>
                  </a:cubicBezTo>
                  <a:cubicBezTo>
                    <a:pt x="788" y="207"/>
                    <a:pt x="789" y="208"/>
                    <a:pt x="789" y="208"/>
                  </a:cubicBezTo>
                  <a:cubicBezTo>
                    <a:pt x="789" y="207"/>
                    <a:pt x="790" y="207"/>
                    <a:pt x="790" y="207"/>
                  </a:cubicBezTo>
                  <a:cubicBezTo>
                    <a:pt x="790" y="207"/>
                    <a:pt x="790" y="207"/>
                    <a:pt x="790" y="207"/>
                  </a:cubicBezTo>
                  <a:cubicBezTo>
                    <a:pt x="790" y="207"/>
                    <a:pt x="789" y="207"/>
                    <a:pt x="789" y="207"/>
                  </a:cubicBezTo>
                  <a:cubicBezTo>
                    <a:pt x="789" y="207"/>
                    <a:pt x="789" y="206"/>
                    <a:pt x="789" y="206"/>
                  </a:cubicBezTo>
                  <a:cubicBezTo>
                    <a:pt x="789" y="206"/>
                    <a:pt x="789" y="206"/>
                    <a:pt x="789" y="206"/>
                  </a:cubicBezTo>
                  <a:cubicBezTo>
                    <a:pt x="789" y="206"/>
                    <a:pt x="789" y="206"/>
                    <a:pt x="789" y="206"/>
                  </a:cubicBezTo>
                  <a:cubicBezTo>
                    <a:pt x="788" y="206"/>
                    <a:pt x="788" y="207"/>
                    <a:pt x="788" y="207"/>
                  </a:cubicBezTo>
                  <a:cubicBezTo>
                    <a:pt x="788" y="207"/>
                    <a:pt x="788" y="206"/>
                    <a:pt x="788" y="206"/>
                  </a:cubicBezTo>
                  <a:cubicBezTo>
                    <a:pt x="788" y="206"/>
                    <a:pt x="788" y="206"/>
                    <a:pt x="788" y="206"/>
                  </a:cubicBezTo>
                  <a:cubicBezTo>
                    <a:pt x="787" y="207"/>
                    <a:pt x="787" y="208"/>
                    <a:pt x="787" y="208"/>
                  </a:cubicBezTo>
                  <a:cubicBezTo>
                    <a:pt x="787" y="208"/>
                    <a:pt x="787" y="207"/>
                    <a:pt x="787" y="207"/>
                  </a:cubicBezTo>
                  <a:cubicBezTo>
                    <a:pt x="787" y="208"/>
                    <a:pt x="786" y="208"/>
                    <a:pt x="785" y="208"/>
                  </a:cubicBezTo>
                  <a:cubicBezTo>
                    <a:pt x="785" y="208"/>
                    <a:pt x="785" y="208"/>
                    <a:pt x="785" y="208"/>
                  </a:cubicBezTo>
                  <a:cubicBezTo>
                    <a:pt x="785" y="208"/>
                    <a:pt x="785" y="207"/>
                    <a:pt x="786" y="206"/>
                  </a:cubicBezTo>
                  <a:cubicBezTo>
                    <a:pt x="786" y="206"/>
                    <a:pt x="785" y="206"/>
                    <a:pt x="785" y="206"/>
                  </a:cubicBezTo>
                  <a:cubicBezTo>
                    <a:pt x="785" y="206"/>
                    <a:pt x="786" y="206"/>
                    <a:pt x="787" y="205"/>
                  </a:cubicBezTo>
                  <a:cubicBezTo>
                    <a:pt x="787" y="205"/>
                    <a:pt x="787" y="205"/>
                    <a:pt x="787" y="205"/>
                  </a:cubicBezTo>
                  <a:cubicBezTo>
                    <a:pt x="786" y="205"/>
                    <a:pt x="785" y="205"/>
                    <a:pt x="785" y="205"/>
                  </a:cubicBezTo>
                  <a:cubicBezTo>
                    <a:pt x="785" y="205"/>
                    <a:pt x="786" y="205"/>
                    <a:pt x="786" y="204"/>
                  </a:cubicBezTo>
                  <a:cubicBezTo>
                    <a:pt x="786" y="204"/>
                    <a:pt x="787" y="204"/>
                    <a:pt x="787" y="204"/>
                  </a:cubicBezTo>
                  <a:cubicBezTo>
                    <a:pt x="786" y="204"/>
                    <a:pt x="786" y="204"/>
                    <a:pt x="786" y="204"/>
                  </a:cubicBezTo>
                  <a:cubicBezTo>
                    <a:pt x="786" y="204"/>
                    <a:pt x="786" y="204"/>
                    <a:pt x="786" y="204"/>
                  </a:cubicBezTo>
                  <a:cubicBezTo>
                    <a:pt x="786" y="204"/>
                    <a:pt x="786" y="204"/>
                    <a:pt x="786" y="204"/>
                  </a:cubicBezTo>
                  <a:cubicBezTo>
                    <a:pt x="786" y="204"/>
                    <a:pt x="786" y="204"/>
                    <a:pt x="786" y="203"/>
                  </a:cubicBezTo>
                  <a:cubicBezTo>
                    <a:pt x="785" y="204"/>
                    <a:pt x="785" y="204"/>
                    <a:pt x="785" y="204"/>
                  </a:cubicBezTo>
                  <a:cubicBezTo>
                    <a:pt x="785" y="204"/>
                    <a:pt x="785" y="204"/>
                    <a:pt x="785" y="204"/>
                  </a:cubicBezTo>
                  <a:cubicBezTo>
                    <a:pt x="785" y="205"/>
                    <a:pt x="785" y="205"/>
                    <a:pt x="785" y="205"/>
                  </a:cubicBezTo>
                  <a:cubicBezTo>
                    <a:pt x="785" y="205"/>
                    <a:pt x="785" y="205"/>
                    <a:pt x="784" y="204"/>
                  </a:cubicBezTo>
                  <a:cubicBezTo>
                    <a:pt x="784" y="204"/>
                    <a:pt x="784" y="204"/>
                    <a:pt x="784" y="205"/>
                  </a:cubicBezTo>
                  <a:cubicBezTo>
                    <a:pt x="784" y="205"/>
                    <a:pt x="785" y="206"/>
                    <a:pt x="785" y="206"/>
                  </a:cubicBezTo>
                  <a:cubicBezTo>
                    <a:pt x="785" y="206"/>
                    <a:pt x="785" y="206"/>
                    <a:pt x="784" y="206"/>
                  </a:cubicBezTo>
                  <a:cubicBezTo>
                    <a:pt x="785" y="207"/>
                    <a:pt x="784" y="207"/>
                    <a:pt x="784" y="208"/>
                  </a:cubicBezTo>
                  <a:cubicBezTo>
                    <a:pt x="784" y="208"/>
                    <a:pt x="784" y="208"/>
                    <a:pt x="784" y="208"/>
                  </a:cubicBezTo>
                  <a:cubicBezTo>
                    <a:pt x="783" y="208"/>
                    <a:pt x="783" y="207"/>
                    <a:pt x="783" y="206"/>
                  </a:cubicBezTo>
                  <a:cubicBezTo>
                    <a:pt x="783" y="206"/>
                    <a:pt x="783" y="207"/>
                    <a:pt x="783" y="207"/>
                  </a:cubicBezTo>
                  <a:cubicBezTo>
                    <a:pt x="783" y="207"/>
                    <a:pt x="783" y="206"/>
                    <a:pt x="783" y="205"/>
                  </a:cubicBezTo>
                  <a:cubicBezTo>
                    <a:pt x="783" y="205"/>
                    <a:pt x="783" y="205"/>
                    <a:pt x="783" y="205"/>
                  </a:cubicBezTo>
                  <a:cubicBezTo>
                    <a:pt x="783" y="205"/>
                    <a:pt x="782" y="206"/>
                    <a:pt x="782" y="206"/>
                  </a:cubicBezTo>
                  <a:cubicBezTo>
                    <a:pt x="782" y="206"/>
                    <a:pt x="783" y="205"/>
                    <a:pt x="782" y="204"/>
                  </a:cubicBezTo>
                  <a:cubicBezTo>
                    <a:pt x="782" y="204"/>
                    <a:pt x="782" y="204"/>
                    <a:pt x="782" y="204"/>
                  </a:cubicBezTo>
                  <a:cubicBezTo>
                    <a:pt x="782" y="204"/>
                    <a:pt x="782" y="204"/>
                    <a:pt x="782" y="204"/>
                  </a:cubicBezTo>
                  <a:cubicBezTo>
                    <a:pt x="782" y="204"/>
                    <a:pt x="782" y="204"/>
                    <a:pt x="781" y="204"/>
                  </a:cubicBezTo>
                  <a:cubicBezTo>
                    <a:pt x="781" y="204"/>
                    <a:pt x="781" y="204"/>
                    <a:pt x="781" y="204"/>
                  </a:cubicBezTo>
                  <a:cubicBezTo>
                    <a:pt x="781" y="204"/>
                    <a:pt x="781" y="205"/>
                    <a:pt x="781" y="205"/>
                  </a:cubicBezTo>
                  <a:cubicBezTo>
                    <a:pt x="781" y="205"/>
                    <a:pt x="781" y="205"/>
                    <a:pt x="781" y="205"/>
                  </a:cubicBezTo>
                  <a:cubicBezTo>
                    <a:pt x="781" y="206"/>
                    <a:pt x="782" y="206"/>
                    <a:pt x="782" y="206"/>
                  </a:cubicBezTo>
                  <a:cubicBezTo>
                    <a:pt x="782" y="206"/>
                    <a:pt x="781" y="206"/>
                    <a:pt x="781" y="206"/>
                  </a:cubicBezTo>
                  <a:cubicBezTo>
                    <a:pt x="781" y="206"/>
                    <a:pt x="781" y="206"/>
                    <a:pt x="781" y="206"/>
                  </a:cubicBezTo>
                  <a:cubicBezTo>
                    <a:pt x="781" y="207"/>
                    <a:pt x="782" y="207"/>
                    <a:pt x="782" y="207"/>
                  </a:cubicBezTo>
                  <a:cubicBezTo>
                    <a:pt x="782" y="207"/>
                    <a:pt x="782" y="207"/>
                    <a:pt x="781" y="207"/>
                  </a:cubicBezTo>
                  <a:cubicBezTo>
                    <a:pt x="782" y="207"/>
                    <a:pt x="783" y="208"/>
                    <a:pt x="783" y="209"/>
                  </a:cubicBezTo>
                  <a:cubicBezTo>
                    <a:pt x="783" y="209"/>
                    <a:pt x="783" y="209"/>
                    <a:pt x="783" y="209"/>
                  </a:cubicBezTo>
                  <a:cubicBezTo>
                    <a:pt x="782" y="209"/>
                    <a:pt x="782" y="208"/>
                    <a:pt x="781" y="208"/>
                  </a:cubicBezTo>
                  <a:cubicBezTo>
                    <a:pt x="781" y="208"/>
                    <a:pt x="781" y="209"/>
                    <a:pt x="781" y="209"/>
                  </a:cubicBezTo>
                  <a:cubicBezTo>
                    <a:pt x="781" y="209"/>
                    <a:pt x="781" y="208"/>
                    <a:pt x="780" y="207"/>
                  </a:cubicBezTo>
                  <a:cubicBezTo>
                    <a:pt x="780" y="207"/>
                    <a:pt x="780" y="207"/>
                    <a:pt x="780" y="207"/>
                  </a:cubicBezTo>
                  <a:cubicBezTo>
                    <a:pt x="780" y="207"/>
                    <a:pt x="780" y="208"/>
                    <a:pt x="780" y="208"/>
                  </a:cubicBezTo>
                  <a:cubicBezTo>
                    <a:pt x="780" y="208"/>
                    <a:pt x="780" y="207"/>
                    <a:pt x="779" y="207"/>
                  </a:cubicBezTo>
                  <a:cubicBezTo>
                    <a:pt x="779" y="207"/>
                    <a:pt x="779" y="207"/>
                    <a:pt x="779" y="207"/>
                  </a:cubicBezTo>
                  <a:cubicBezTo>
                    <a:pt x="779" y="207"/>
                    <a:pt x="779" y="207"/>
                    <a:pt x="778" y="207"/>
                  </a:cubicBezTo>
                  <a:close/>
                  <a:moveTo>
                    <a:pt x="816" y="190"/>
                  </a:moveTo>
                  <a:cubicBezTo>
                    <a:pt x="816" y="190"/>
                    <a:pt x="816" y="190"/>
                    <a:pt x="817" y="190"/>
                  </a:cubicBezTo>
                  <a:cubicBezTo>
                    <a:pt x="817" y="191"/>
                    <a:pt x="817" y="191"/>
                    <a:pt x="816" y="191"/>
                  </a:cubicBezTo>
                  <a:cubicBezTo>
                    <a:pt x="816" y="191"/>
                    <a:pt x="816" y="191"/>
                    <a:pt x="816" y="191"/>
                  </a:cubicBezTo>
                  <a:cubicBezTo>
                    <a:pt x="816" y="192"/>
                    <a:pt x="816" y="192"/>
                    <a:pt x="816" y="192"/>
                  </a:cubicBezTo>
                  <a:cubicBezTo>
                    <a:pt x="816" y="192"/>
                    <a:pt x="817" y="192"/>
                    <a:pt x="817" y="192"/>
                  </a:cubicBezTo>
                  <a:cubicBezTo>
                    <a:pt x="818" y="193"/>
                    <a:pt x="819" y="192"/>
                    <a:pt x="819" y="192"/>
                  </a:cubicBezTo>
                  <a:cubicBezTo>
                    <a:pt x="819" y="192"/>
                    <a:pt x="818" y="193"/>
                    <a:pt x="817" y="193"/>
                  </a:cubicBezTo>
                  <a:cubicBezTo>
                    <a:pt x="817" y="193"/>
                    <a:pt x="818" y="193"/>
                    <a:pt x="818" y="193"/>
                  </a:cubicBezTo>
                  <a:cubicBezTo>
                    <a:pt x="819" y="193"/>
                    <a:pt x="820" y="192"/>
                    <a:pt x="820" y="192"/>
                  </a:cubicBezTo>
                  <a:cubicBezTo>
                    <a:pt x="820" y="192"/>
                    <a:pt x="820" y="193"/>
                    <a:pt x="819" y="194"/>
                  </a:cubicBezTo>
                  <a:cubicBezTo>
                    <a:pt x="821" y="193"/>
                    <a:pt x="822" y="193"/>
                    <a:pt x="823" y="194"/>
                  </a:cubicBezTo>
                  <a:cubicBezTo>
                    <a:pt x="823" y="194"/>
                    <a:pt x="823" y="194"/>
                    <a:pt x="823" y="194"/>
                  </a:cubicBezTo>
                  <a:cubicBezTo>
                    <a:pt x="823" y="195"/>
                    <a:pt x="821" y="195"/>
                    <a:pt x="820" y="195"/>
                  </a:cubicBezTo>
                  <a:cubicBezTo>
                    <a:pt x="820" y="196"/>
                    <a:pt x="821" y="196"/>
                    <a:pt x="821" y="196"/>
                  </a:cubicBezTo>
                  <a:cubicBezTo>
                    <a:pt x="821" y="196"/>
                    <a:pt x="820" y="195"/>
                    <a:pt x="818" y="195"/>
                  </a:cubicBezTo>
                  <a:cubicBezTo>
                    <a:pt x="818" y="196"/>
                    <a:pt x="818" y="196"/>
                    <a:pt x="818" y="196"/>
                  </a:cubicBezTo>
                  <a:cubicBezTo>
                    <a:pt x="819" y="196"/>
                    <a:pt x="820" y="197"/>
                    <a:pt x="820" y="197"/>
                  </a:cubicBezTo>
                  <a:cubicBezTo>
                    <a:pt x="820" y="197"/>
                    <a:pt x="818" y="196"/>
                    <a:pt x="817" y="197"/>
                  </a:cubicBezTo>
                  <a:cubicBezTo>
                    <a:pt x="817" y="197"/>
                    <a:pt x="817" y="197"/>
                    <a:pt x="817" y="197"/>
                  </a:cubicBezTo>
                  <a:cubicBezTo>
                    <a:pt x="817" y="197"/>
                    <a:pt x="817" y="197"/>
                    <a:pt x="817" y="198"/>
                  </a:cubicBezTo>
                  <a:cubicBezTo>
                    <a:pt x="817" y="198"/>
                    <a:pt x="817" y="198"/>
                    <a:pt x="817" y="198"/>
                  </a:cubicBezTo>
                  <a:cubicBezTo>
                    <a:pt x="818" y="198"/>
                    <a:pt x="817" y="198"/>
                    <a:pt x="817" y="199"/>
                  </a:cubicBezTo>
                  <a:cubicBezTo>
                    <a:pt x="817" y="199"/>
                    <a:pt x="818" y="199"/>
                    <a:pt x="818" y="199"/>
                  </a:cubicBezTo>
                  <a:cubicBezTo>
                    <a:pt x="818" y="199"/>
                    <a:pt x="818" y="199"/>
                    <a:pt x="818" y="199"/>
                  </a:cubicBezTo>
                  <a:cubicBezTo>
                    <a:pt x="820" y="198"/>
                    <a:pt x="820" y="197"/>
                    <a:pt x="820" y="197"/>
                  </a:cubicBezTo>
                  <a:cubicBezTo>
                    <a:pt x="820" y="197"/>
                    <a:pt x="820" y="198"/>
                    <a:pt x="819" y="199"/>
                  </a:cubicBezTo>
                  <a:cubicBezTo>
                    <a:pt x="820" y="199"/>
                    <a:pt x="820" y="199"/>
                    <a:pt x="820" y="199"/>
                  </a:cubicBezTo>
                  <a:cubicBezTo>
                    <a:pt x="821" y="198"/>
                    <a:pt x="821" y="196"/>
                    <a:pt x="821" y="196"/>
                  </a:cubicBezTo>
                  <a:cubicBezTo>
                    <a:pt x="821" y="196"/>
                    <a:pt x="821" y="197"/>
                    <a:pt x="821" y="198"/>
                  </a:cubicBezTo>
                  <a:cubicBezTo>
                    <a:pt x="822" y="196"/>
                    <a:pt x="823" y="196"/>
                    <a:pt x="824" y="195"/>
                  </a:cubicBezTo>
                  <a:cubicBezTo>
                    <a:pt x="824" y="195"/>
                    <a:pt x="824" y="195"/>
                    <a:pt x="824" y="195"/>
                  </a:cubicBezTo>
                  <a:cubicBezTo>
                    <a:pt x="824" y="196"/>
                    <a:pt x="824" y="198"/>
                    <a:pt x="823" y="199"/>
                  </a:cubicBezTo>
                  <a:cubicBezTo>
                    <a:pt x="823" y="198"/>
                    <a:pt x="824" y="198"/>
                    <a:pt x="824" y="198"/>
                  </a:cubicBezTo>
                  <a:cubicBezTo>
                    <a:pt x="824" y="198"/>
                    <a:pt x="822" y="199"/>
                    <a:pt x="822" y="200"/>
                  </a:cubicBezTo>
                  <a:cubicBezTo>
                    <a:pt x="822" y="200"/>
                    <a:pt x="822" y="200"/>
                    <a:pt x="822" y="201"/>
                  </a:cubicBezTo>
                  <a:cubicBezTo>
                    <a:pt x="822" y="200"/>
                    <a:pt x="824" y="200"/>
                    <a:pt x="824" y="200"/>
                  </a:cubicBezTo>
                  <a:cubicBezTo>
                    <a:pt x="824" y="200"/>
                    <a:pt x="822" y="200"/>
                    <a:pt x="822" y="201"/>
                  </a:cubicBezTo>
                  <a:cubicBezTo>
                    <a:pt x="822" y="202"/>
                    <a:pt x="822" y="202"/>
                    <a:pt x="822" y="202"/>
                  </a:cubicBezTo>
                  <a:cubicBezTo>
                    <a:pt x="822" y="202"/>
                    <a:pt x="822" y="202"/>
                    <a:pt x="822" y="203"/>
                  </a:cubicBezTo>
                  <a:cubicBezTo>
                    <a:pt x="822" y="202"/>
                    <a:pt x="822" y="202"/>
                    <a:pt x="822" y="202"/>
                  </a:cubicBezTo>
                  <a:cubicBezTo>
                    <a:pt x="823" y="202"/>
                    <a:pt x="823" y="202"/>
                    <a:pt x="823" y="203"/>
                  </a:cubicBezTo>
                  <a:cubicBezTo>
                    <a:pt x="823" y="203"/>
                    <a:pt x="823" y="203"/>
                    <a:pt x="823" y="203"/>
                  </a:cubicBezTo>
                  <a:cubicBezTo>
                    <a:pt x="824" y="203"/>
                    <a:pt x="824" y="203"/>
                    <a:pt x="824" y="203"/>
                  </a:cubicBezTo>
                  <a:cubicBezTo>
                    <a:pt x="824" y="203"/>
                    <a:pt x="824" y="202"/>
                    <a:pt x="824" y="202"/>
                  </a:cubicBezTo>
                  <a:cubicBezTo>
                    <a:pt x="825" y="201"/>
                    <a:pt x="824" y="200"/>
                    <a:pt x="824" y="200"/>
                  </a:cubicBezTo>
                  <a:cubicBezTo>
                    <a:pt x="824" y="200"/>
                    <a:pt x="825" y="201"/>
                    <a:pt x="825" y="202"/>
                  </a:cubicBezTo>
                  <a:cubicBezTo>
                    <a:pt x="825" y="202"/>
                    <a:pt x="825" y="201"/>
                    <a:pt x="825" y="201"/>
                  </a:cubicBezTo>
                  <a:cubicBezTo>
                    <a:pt x="825" y="200"/>
                    <a:pt x="824" y="199"/>
                    <a:pt x="824" y="199"/>
                  </a:cubicBezTo>
                  <a:cubicBezTo>
                    <a:pt x="824" y="199"/>
                    <a:pt x="825" y="199"/>
                    <a:pt x="826" y="200"/>
                  </a:cubicBezTo>
                  <a:cubicBezTo>
                    <a:pt x="825" y="198"/>
                    <a:pt x="825" y="197"/>
                    <a:pt x="826" y="196"/>
                  </a:cubicBezTo>
                  <a:cubicBezTo>
                    <a:pt x="826" y="196"/>
                    <a:pt x="826" y="196"/>
                    <a:pt x="826" y="196"/>
                  </a:cubicBezTo>
                  <a:cubicBezTo>
                    <a:pt x="827" y="196"/>
                    <a:pt x="827" y="198"/>
                    <a:pt x="827" y="199"/>
                  </a:cubicBezTo>
                  <a:cubicBezTo>
                    <a:pt x="828" y="198"/>
                    <a:pt x="828" y="198"/>
                    <a:pt x="828" y="198"/>
                  </a:cubicBezTo>
                  <a:cubicBezTo>
                    <a:pt x="828" y="198"/>
                    <a:pt x="827" y="199"/>
                    <a:pt x="827" y="201"/>
                  </a:cubicBezTo>
                  <a:cubicBezTo>
                    <a:pt x="828" y="201"/>
                    <a:pt x="828" y="201"/>
                    <a:pt x="828" y="201"/>
                  </a:cubicBezTo>
                  <a:cubicBezTo>
                    <a:pt x="828" y="200"/>
                    <a:pt x="829" y="199"/>
                    <a:pt x="829" y="199"/>
                  </a:cubicBezTo>
                  <a:cubicBezTo>
                    <a:pt x="829" y="199"/>
                    <a:pt x="828" y="201"/>
                    <a:pt x="829" y="202"/>
                  </a:cubicBezTo>
                  <a:cubicBezTo>
                    <a:pt x="829" y="202"/>
                    <a:pt x="829" y="202"/>
                    <a:pt x="829" y="202"/>
                  </a:cubicBezTo>
                  <a:cubicBezTo>
                    <a:pt x="829" y="202"/>
                    <a:pt x="829" y="202"/>
                    <a:pt x="830" y="202"/>
                  </a:cubicBezTo>
                  <a:cubicBezTo>
                    <a:pt x="830" y="202"/>
                    <a:pt x="830" y="202"/>
                    <a:pt x="830" y="202"/>
                  </a:cubicBezTo>
                  <a:cubicBezTo>
                    <a:pt x="830" y="201"/>
                    <a:pt x="830" y="201"/>
                    <a:pt x="831" y="202"/>
                  </a:cubicBezTo>
                  <a:cubicBezTo>
                    <a:pt x="831" y="201"/>
                    <a:pt x="831" y="201"/>
                    <a:pt x="831" y="201"/>
                  </a:cubicBezTo>
                  <a:cubicBezTo>
                    <a:pt x="831" y="201"/>
                    <a:pt x="831" y="201"/>
                    <a:pt x="831" y="200"/>
                  </a:cubicBezTo>
                  <a:cubicBezTo>
                    <a:pt x="830" y="199"/>
                    <a:pt x="829" y="199"/>
                    <a:pt x="829" y="199"/>
                  </a:cubicBezTo>
                  <a:cubicBezTo>
                    <a:pt x="829" y="199"/>
                    <a:pt x="830" y="199"/>
                    <a:pt x="831" y="200"/>
                  </a:cubicBezTo>
                  <a:cubicBezTo>
                    <a:pt x="831" y="199"/>
                    <a:pt x="831" y="199"/>
                    <a:pt x="831" y="199"/>
                  </a:cubicBezTo>
                  <a:cubicBezTo>
                    <a:pt x="830" y="198"/>
                    <a:pt x="828" y="198"/>
                    <a:pt x="828" y="198"/>
                  </a:cubicBezTo>
                  <a:cubicBezTo>
                    <a:pt x="828" y="198"/>
                    <a:pt x="829" y="198"/>
                    <a:pt x="830" y="198"/>
                  </a:cubicBezTo>
                  <a:cubicBezTo>
                    <a:pt x="828" y="197"/>
                    <a:pt x="828" y="196"/>
                    <a:pt x="827" y="195"/>
                  </a:cubicBezTo>
                  <a:cubicBezTo>
                    <a:pt x="827" y="195"/>
                    <a:pt x="827" y="195"/>
                    <a:pt x="827" y="195"/>
                  </a:cubicBezTo>
                  <a:cubicBezTo>
                    <a:pt x="828" y="195"/>
                    <a:pt x="830" y="195"/>
                    <a:pt x="831" y="196"/>
                  </a:cubicBezTo>
                  <a:cubicBezTo>
                    <a:pt x="830" y="196"/>
                    <a:pt x="830" y="195"/>
                    <a:pt x="830" y="195"/>
                  </a:cubicBezTo>
                  <a:cubicBezTo>
                    <a:pt x="830" y="195"/>
                    <a:pt x="831" y="196"/>
                    <a:pt x="832" y="197"/>
                  </a:cubicBezTo>
                  <a:cubicBezTo>
                    <a:pt x="832" y="197"/>
                    <a:pt x="832" y="197"/>
                    <a:pt x="833" y="197"/>
                  </a:cubicBezTo>
                  <a:cubicBezTo>
                    <a:pt x="832" y="197"/>
                    <a:pt x="832" y="195"/>
                    <a:pt x="832" y="195"/>
                  </a:cubicBezTo>
                  <a:cubicBezTo>
                    <a:pt x="832" y="195"/>
                    <a:pt x="832" y="197"/>
                    <a:pt x="833" y="197"/>
                  </a:cubicBezTo>
                  <a:cubicBezTo>
                    <a:pt x="834" y="197"/>
                    <a:pt x="834" y="197"/>
                    <a:pt x="834" y="197"/>
                  </a:cubicBezTo>
                  <a:cubicBezTo>
                    <a:pt x="834" y="197"/>
                    <a:pt x="834" y="197"/>
                    <a:pt x="835" y="197"/>
                  </a:cubicBezTo>
                  <a:cubicBezTo>
                    <a:pt x="834" y="197"/>
                    <a:pt x="834" y="197"/>
                    <a:pt x="834" y="197"/>
                  </a:cubicBezTo>
                  <a:cubicBezTo>
                    <a:pt x="834" y="196"/>
                    <a:pt x="834" y="196"/>
                    <a:pt x="835" y="196"/>
                  </a:cubicBezTo>
                  <a:cubicBezTo>
                    <a:pt x="835" y="196"/>
                    <a:pt x="835" y="196"/>
                    <a:pt x="835" y="196"/>
                  </a:cubicBezTo>
                  <a:cubicBezTo>
                    <a:pt x="835" y="195"/>
                    <a:pt x="835" y="195"/>
                    <a:pt x="835" y="195"/>
                  </a:cubicBezTo>
                  <a:cubicBezTo>
                    <a:pt x="834" y="195"/>
                    <a:pt x="834" y="195"/>
                    <a:pt x="834" y="195"/>
                  </a:cubicBezTo>
                  <a:cubicBezTo>
                    <a:pt x="833" y="194"/>
                    <a:pt x="832" y="195"/>
                    <a:pt x="832" y="195"/>
                  </a:cubicBezTo>
                  <a:cubicBezTo>
                    <a:pt x="832" y="195"/>
                    <a:pt x="833" y="194"/>
                    <a:pt x="834" y="194"/>
                  </a:cubicBezTo>
                  <a:cubicBezTo>
                    <a:pt x="834" y="194"/>
                    <a:pt x="833" y="194"/>
                    <a:pt x="833" y="194"/>
                  </a:cubicBezTo>
                  <a:cubicBezTo>
                    <a:pt x="832" y="194"/>
                    <a:pt x="831" y="195"/>
                    <a:pt x="831" y="195"/>
                  </a:cubicBezTo>
                  <a:cubicBezTo>
                    <a:pt x="831" y="195"/>
                    <a:pt x="831" y="194"/>
                    <a:pt x="832" y="193"/>
                  </a:cubicBezTo>
                  <a:cubicBezTo>
                    <a:pt x="830" y="194"/>
                    <a:pt x="829" y="194"/>
                    <a:pt x="828" y="193"/>
                  </a:cubicBezTo>
                  <a:cubicBezTo>
                    <a:pt x="828" y="193"/>
                    <a:pt x="828" y="193"/>
                    <a:pt x="828" y="193"/>
                  </a:cubicBezTo>
                  <a:cubicBezTo>
                    <a:pt x="828" y="192"/>
                    <a:pt x="830" y="192"/>
                    <a:pt x="831" y="192"/>
                  </a:cubicBezTo>
                  <a:cubicBezTo>
                    <a:pt x="830" y="191"/>
                    <a:pt x="830" y="191"/>
                    <a:pt x="830" y="191"/>
                  </a:cubicBezTo>
                  <a:cubicBezTo>
                    <a:pt x="830" y="191"/>
                    <a:pt x="831" y="192"/>
                    <a:pt x="833" y="191"/>
                  </a:cubicBezTo>
                  <a:cubicBezTo>
                    <a:pt x="833" y="191"/>
                    <a:pt x="833" y="191"/>
                    <a:pt x="833" y="191"/>
                  </a:cubicBezTo>
                  <a:cubicBezTo>
                    <a:pt x="832" y="191"/>
                    <a:pt x="831" y="190"/>
                    <a:pt x="831" y="190"/>
                  </a:cubicBezTo>
                  <a:cubicBezTo>
                    <a:pt x="831" y="190"/>
                    <a:pt x="833" y="191"/>
                    <a:pt x="834" y="190"/>
                  </a:cubicBezTo>
                  <a:cubicBezTo>
                    <a:pt x="834" y="190"/>
                    <a:pt x="834" y="190"/>
                    <a:pt x="834" y="190"/>
                  </a:cubicBezTo>
                  <a:cubicBezTo>
                    <a:pt x="834" y="190"/>
                    <a:pt x="834" y="190"/>
                    <a:pt x="834" y="189"/>
                  </a:cubicBezTo>
                  <a:cubicBezTo>
                    <a:pt x="834" y="189"/>
                    <a:pt x="834" y="189"/>
                    <a:pt x="834" y="189"/>
                  </a:cubicBezTo>
                  <a:cubicBezTo>
                    <a:pt x="833" y="189"/>
                    <a:pt x="833" y="188"/>
                    <a:pt x="834" y="188"/>
                  </a:cubicBezTo>
                  <a:cubicBezTo>
                    <a:pt x="833" y="188"/>
                    <a:pt x="833" y="188"/>
                    <a:pt x="833" y="188"/>
                  </a:cubicBezTo>
                  <a:cubicBezTo>
                    <a:pt x="833" y="188"/>
                    <a:pt x="833" y="188"/>
                    <a:pt x="832" y="188"/>
                  </a:cubicBezTo>
                  <a:cubicBezTo>
                    <a:pt x="831" y="189"/>
                    <a:pt x="831" y="190"/>
                    <a:pt x="831" y="190"/>
                  </a:cubicBezTo>
                  <a:cubicBezTo>
                    <a:pt x="831" y="190"/>
                    <a:pt x="831" y="189"/>
                    <a:pt x="832" y="188"/>
                  </a:cubicBezTo>
                  <a:cubicBezTo>
                    <a:pt x="831" y="188"/>
                    <a:pt x="831" y="188"/>
                    <a:pt x="831" y="188"/>
                  </a:cubicBezTo>
                  <a:cubicBezTo>
                    <a:pt x="830" y="189"/>
                    <a:pt x="830" y="191"/>
                    <a:pt x="830" y="191"/>
                  </a:cubicBezTo>
                  <a:cubicBezTo>
                    <a:pt x="830" y="191"/>
                    <a:pt x="830" y="190"/>
                    <a:pt x="830" y="189"/>
                  </a:cubicBezTo>
                  <a:cubicBezTo>
                    <a:pt x="829" y="191"/>
                    <a:pt x="828" y="191"/>
                    <a:pt x="827" y="192"/>
                  </a:cubicBezTo>
                  <a:cubicBezTo>
                    <a:pt x="827" y="192"/>
                    <a:pt x="827" y="192"/>
                    <a:pt x="827" y="191"/>
                  </a:cubicBezTo>
                  <a:cubicBezTo>
                    <a:pt x="827" y="191"/>
                    <a:pt x="827" y="189"/>
                    <a:pt x="828" y="188"/>
                  </a:cubicBezTo>
                  <a:cubicBezTo>
                    <a:pt x="828" y="188"/>
                    <a:pt x="827" y="188"/>
                    <a:pt x="827" y="188"/>
                  </a:cubicBezTo>
                  <a:cubicBezTo>
                    <a:pt x="827" y="188"/>
                    <a:pt x="828" y="188"/>
                    <a:pt x="829" y="187"/>
                  </a:cubicBezTo>
                  <a:cubicBezTo>
                    <a:pt x="829" y="187"/>
                    <a:pt x="829" y="187"/>
                    <a:pt x="829" y="186"/>
                  </a:cubicBezTo>
                  <a:cubicBezTo>
                    <a:pt x="829" y="187"/>
                    <a:pt x="827" y="187"/>
                    <a:pt x="827" y="187"/>
                  </a:cubicBezTo>
                  <a:cubicBezTo>
                    <a:pt x="827" y="187"/>
                    <a:pt x="829" y="187"/>
                    <a:pt x="829" y="186"/>
                  </a:cubicBezTo>
                  <a:cubicBezTo>
                    <a:pt x="829" y="185"/>
                    <a:pt x="829" y="185"/>
                    <a:pt x="829" y="185"/>
                  </a:cubicBezTo>
                  <a:cubicBezTo>
                    <a:pt x="829" y="185"/>
                    <a:pt x="829" y="185"/>
                    <a:pt x="829" y="184"/>
                  </a:cubicBezTo>
                  <a:cubicBezTo>
                    <a:pt x="829" y="185"/>
                    <a:pt x="829" y="185"/>
                    <a:pt x="829" y="185"/>
                  </a:cubicBezTo>
                  <a:cubicBezTo>
                    <a:pt x="828" y="185"/>
                    <a:pt x="828" y="185"/>
                    <a:pt x="828" y="184"/>
                  </a:cubicBezTo>
                  <a:cubicBezTo>
                    <a:pt x="828" y="184"/>
                    <a:pt x="828" y="184"/>
                    <a:pt x="828" y="184"/>
                  </a:cubicBezTo>
                  <a:cubicBezTo>
                    <a:pt x="827" y="184"/>
                    <a:pt x="827" y="184"/>
                    <a:pt x="827" y="184"/>
                  </a:cubicBezTo>
                  <a:cubicBezTo>
                    <a:pt x="827" y="184"/>
                    <a:pt x="827" y="185"/>
                    <a:pt x="827" y="185"/>
                  </a:cubicBezTo>
                  <a:cubicBezTo>
                    <a:pt x="826" y="186"/>
                    <a:pt x="827" y="187"/>
                    <a:pt x="827" y="187"/>
                  </a:cubicBezTo>
                  <a:cubicBezTo>
                    <a:pt x="827" y="187"/>
                    <a:pt x="826" y="186"/>
                    <a:pt x="826" y="185"/>
                  </a:cubicBezTo>
                  <a:cubicBezTo>
                    <a:pt x="826" y="185"/>
                    <a:pt x="826" y="186"/>
                    <a:pt x="826" y="186"/>
                  </a:cubicBezTo>
                  <a:cubicBezTo>
                    <a:pt x="826" y="187"/>
                    <a:pt x="827" y="188"/>
                    <a:pt x="827" y="188"/>
                  </a:cubicBezTo>
                  <a:cubicBezTo>
                    <a:pt x="827" y="188"/>
                    <a:pt x="826" y="188"/>
                    <a:pt x="825" y="187"/>
                  </a:cubicBezTo>
                  <a:cubicBezTo>
                    <a:pt x="826" y="189"/>
                    <a:pt x="826" y="190"/>
                    <a:pt x="825" y="191"/>
                  </a:cubicBezTo>
                  <a:cubicBezTo>
                    <a:pt x="825" y="191"/>
                    <a:pt x="825" y="191"/>
                    <a:pt x="825" y="191"/>
                  </a:cubicBezTo>
                  <a:cubicBezTo>
                    <a:pt x="824" y="191"/>
                    <a:pt x="824" y="189"/>
                    <a:pt x="824" y="188"/>
                  </a:cubicBezTo>
                  <a:cubicBezTo>
                    <a:pt x="823" y="188"/>
                    <a:pt x="823" y="189"/>
                    <a:pt x="823" y="189"/>
                  </a:cubicBezTo>
                  <a:cubicBezTo>
                    <a:pt x="823" y="189"/>
                    <a:pt x="824" y="188"/>
                    <a:pt x="823" y="186"/>
                  </a:cubicBezTo>
                  <a:cubicBezTo>
                    <a:pt x="823" y="186"/>
                    <a:pt x="823" y="186"/>
                    <a:pt x="823" y="186"/>
                  </a:cubicBezTo>
                  <a:cubicBezTo>
                    <a:pt x="823" y="187"/>
                    <a:pt x="822" y="188"/>
                    <a:pt x="822" y="188"/>
                  </a:cubicBezTo>
                  <a:cubicBezTo>
                    <a:pt x="822" y="188"/>
                    <a:pt x="823" y="186"/>
                    <a:pt x="822" y="185"/>
                  </a:cubicBezTo>
                  <a:cubicBezTo>
                    <a:pt x="822" y="185"/>
                    <a:pt x="822" y="185"/>
                    <a:pt x="822" y="185"/>
                  </a:cubicBezTo>
                  <a:cubicBezTo>
                    <a:pt x="822" y="185"/>
                    <a:pt x="822" y="185"/>
                    <a:pt x="821" y="185"/>
                  </a:cubicBezTo>
                  <a:cubicBezTo>
                    <a:pt x="821" y="185"/>
                    <a:pt x="821" y="185"/>
                    <a:pt x="821" y="185"/>
                  </a:cubicBezTo>
                  <a:cubicBezTo>
                    <a:pt x="821" y="185"/>
                    <a:pt x="820" y="185"/>
                    <a:pt x="820" y="185"/>
                  </a:cubicBezTo>
                  <a:cubicBezTo>
                    <a:pt x="820" y="185"/>
                    <a:pt x="820" y="186"/>
                    <a:pt x="820" y="186"/>
                  </a:cubicBezTo>
                  <a:cubicBezTo>
                    <a:pt x="820" y="186"/>
                    <a:pt x="820" y="186"/>
                    <a:pt x="820" y="186"/>
                  </a:cubicBezTo>
                  <a:cubicBezTo>
                    <a:pt x="821" y="188"/>
                    <a:pt x="822" y="188"/>
                    <a:pt x="822" y="188"/>
                  </a:cubicBezTo>
                  <a:cubicBezTo>
                    <a:pt x="822" y="188"/>
                    <a:pt x="821" y="188"/>
                    <a:pt x="820" y="187"/>
                  </a:cubicBezTo>
                  <a:cubicBezTo>
                    <a:pt x="820" y="188"/>
                    <a:pt x="820" y="188"/>
                    <a:pt x="820" y="188"/>
                  </a:cubicBezTo>
                  <a:cubicBezTo>
                    <a:pt x="821" y="189"/>
                    <a:pt x="823" y="189"/>
                    <a:pt x="823" y="189"/>
                  </a:cubicBezTo>
                  <a:cubicBezTo>
                    <a:pt x="823" y="189"/>
                    <a:pt x="822" y="189"/>
                    <a:pt x="821" y="189"/>
                  </a:cubicBezTo>
                  <a:cubicBezTo>
                    <a:pt x="823" y="190"/>
                    <a:pt x="823" y="191"/>
                    <a:pt x="824" y="192"/>
                  </a:cubicBezTo>
                  <a:cubicBezTo>
                    <a:pt x="824" y="192"/>
                    <a:pt x="824" y="192"/>
                    <a:pt x="823" y="192"/>
                  </a:cubicBezTo>
                  <a:cubicBezTo>
                    <a:pt x="823" y="192"/>
                    <a:pt x="821" y="192"/>
                    <a:pt x="820" y="191"/>
                  </a:cubicBezTo>
                  <a:cubicBezTo>
                    <a:pt x="820" y="191"/>
                    <a:pt x="820" y="192"/>
                    <a:pt x="820" y="192"/>
                  </a:cubicBezTo>
                  <a:cubicBezTo>
                    <a:pt x="820" y="192"/>
                    <a:pt x="820" y="190"/>
                    <a:pt x="819" y="190"/>
                  </a:cubicBezTo>
                  <a:cubicBezTo>
                    <a:pt x="819" y="190"/>
                    <a:pt x="819" y="190"/>
                    <a:pt x="818" y="190"/>
                  </a:cubicBezTo>
                  <a:cubicBezTo>
                    <a:pt x="819" y="190"/>
                    <a:pt x="819" y="192"/>
                    <a:pt x="819" y="192"/>
                  </a:cubicBezTo>
                  <a:cubicBezTo>
                    <a:pt x="819" y="192"/>
                    <a:pt x="819" y="190"/>
                    <a:pt x="818" y="190"/>
                  </a:cubicBezTo>
                  <a:cubicBezTo>
                    <a:pt x="817" y="190"/>
                    <a:pt x="817" y="190"/>
                    <a:pt x="817" y="190"/>
                  </a:cubicBezTo>
                  <a:cubicBezTo>
                    <a:pt x="817" y="190"/>
                    <a:pt x="817" y="190"/>
                    <a:pt x="816" y="190"/>
                  </a:cubicBezTo>
                  <a:close/>
                  <a:moveTo>
                    <a:pt x="796" y="176"/>
                  </a:moveTo>
                  <a:cubicBezTo>
                    <a:pt x="796" y="176"/>
                    <a:pt x="796" y="176"/>
                    <a:pt x="796" y="176"/>
                  </a:cubicBezTo>
                  <a:cubicBezTo>
                    <a:pt x="796" y="177"/>
                    <a:pt x="796" y="177"/>
                    <a:pt x="796" y="177"/>
                  </a:cubicBezTo>
                  <a:cubicBezTo>
                    <a:pt x="796" y="177"/>
                    <a:pt x="796" y="177"/>
                    <a:pt x="795" y="177"/>
                  </a:cubicBezTo>
                  <a:cubicBezTo>
                    <a:pt x="795" y="177"/>
                    <a:pt x="796" y="177"/>
                    <a:pt x="796" y="177"/>
                  </a:cubicBezTo>
                  <a:cubicBezTo>
                    <a:pt x="796" y="177"/>
                    <a:pt x="796" y="177"/>
                    <a:pt x="796" y="177"/>
                  </a:cubicBezTo>
                  <a:cubicBezTo>
                    <a:pt x="796" y="178"/>
                    <a:pt x="797" y="177"/>
                    <a:pt x="797" y="177"/>
                  </a:cubicBezTo>
                  <a:cubicBezTo>
                    <a:pt x="797" y="177"/>
                    <a:pt x="797" y="178"/>
                    <a:pt x="796" y="178"/>
                  </a:cubicBezTo>
                  <a:cubicBezTo>
                    <a:pt x="796" y="178"/>
                    <a:pt x="796" y="178"/>
                    <a:pt x="796" y="178"/>
                  </a:cubicBezTo>
                  <a:cubicBezTo>
                    <a:pt x="797" y="178"/>
                    <a:pt x="798" y="177"/>
                    <a:pt x="798" y="177"/>
                  </a:cubicBezTo>
                  <a:cubicBezTo>
                    <a:pt x="798" y="177"/>
                    <a:pt x="797" y="178"/>
                    <a:pt x="797" y="178"/>
                  </a:cubicBezTo>
                  <a:cubicBezTo>
                    <a:pt x="798" y="178"/>
                    <a:pt x="799" y="178"/>
                    <a:pt x="799" y="178"/>
                  </a:cubicBezTo>
                  <a:cubicBezTo>
                    <a:pt x="799" y="178"/>
                    <a:pt x="799" y="178"/>
                    <a:pt x="799" y="178"/>
                  </a:cubicBezTo>
                  <a:cubicBezTo>
                    <a:pt x="799" y="179"/>
                    <a:pt x="798" y="179"/>
                    <a:pt x="797" y="179"/>
                  </a:cubicBezTo>
                  <a:cubicBezTo>
                    <a:pt x="798" y="179"/>
                    <a:pt x="798" y="179"/>
                    <a:pt x="798" y="179"/>
                  </a:cubicBezTo>
                  <a:cubicBezTo>
                    <a:pt x="798" y="179"/>
                    <a:pt x="797" y="179"/>
                    <a:pt x="796" y="179"/>
                  </a:cubicBezTo>
                  <a:cubicBezTo>
                    <a:pt x="796" y="179"/>
                    <a:pt x="796" y="179"/>
                    <a:pt x="796" y="179"/>
                  </a:cubicBezTo>
                  <a:cubicBezTo>
                    <a:pt x="797" y="179"/>
                    <a:pt x="797" y="180"/>
                    <a:pt x="797" y="180"/>
                  </a:cubicBezTo>
                  <a:cubicBezTo>
                    <a:pt x="797" y="180"/>
                    <a:pt x="797" y="179"/>
                    <a:pt x="796" y="180"/>
                  </a:cubicBezTo>
                  <a:cubicBezTo>
                    <a:pt x="796" y="180"/>
                    <a:pt x="796" y="180"/>
                    <a:pt x="796" y="180"/>
                  </a:cubicBezTo>
                  <a:cubicBezTo>
                    <a:pt x="796" y="180"/>
                    <a:pt x="796" y="180"/>
                    <a:pt x="796" y="180"/>
                  </a:cubicBezTo>
                  <a:cubicBezTo>
                    <a:pt x="796" y="180"/>
                    <a:pt x="796" y="180"/>
                    <a:pt x="796" y="180"/>
                  </a:cubicBezTo>
                  <a:cubicBezTo>
                    <a:pt x="796" y="180"/>
                    <a:pt x="796" y="180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7" y="181"/>
                    <a:pt x="797" y="181"/>
                    <a:pt x="797" y="181"/>
                  </a:cubicBezTo>
                  <a:cubicBezTo>
                    <a:pt x="797" y="180"/>
                    <a:pt x="797" y="180"/>
                    <a:pt x="797" y="180"/>
                  </a:cubicBezTo>
                  <a:cubicBezTo>
                    <a:pt x="797" y="180"/>
                    <a:pt x="797" y="180"/>
                    <a:pt x="797" y="181"/>
                  </a:cubicBezTo>
                  <a:cubicBezTo>
                    <a:pt x="797" y="181"/>
                    <a:pt x="797" y="181"/>
                    <a:pt x="797" y="181"/>
                  </a:cubicBezTo>
                  <a:cubicBezTo>
                    <a:pt x="798" y="180"/>
                    <a:pt x="798" y="179"/>
                    <a:pt x="798" y="179"/>
                  </a:cubicBezTo>
                  <a:cubicBezTo>
                    <a:pt x="798" y="179"/>
                    <a:pt x="798" y="180"/>
                    <a:pt x="798" y="180"/>
                  </a:cubicBezTo>
                  <a:cubicBezTo>
                    <a:pt x="798" y="179"/>
                    <a:pt x="799" y="179"/>
                    <a:pt x="799" y="179"/>
                  </a:cubicBezTo>
                  <a:cubicBezTo>
                    <a:pt x="799" y="179"/>
                    <a:pt x="800" y="179"/>
                    <a:pt x="800" y="179"/>
                  </a:cubicBezTo>
                  <a:cubicBezTo>
                    <a:pt x="800" y="179"/>
                    <a:pt x="799" y="180"/>
                    <a:pt x="799" y="181"/>
                  </a:cubicBezTo>
                  <a:cubicBezTo>
                    <a:pt x="799" y="180"/>
                    <a:pt x="799" y="180"/>
                    <a:pt x="799" y="180"/>
                  </a:cubicBezTo>
                  <a:cubicBezTo>
                    <a:pt x="799" y="180"/>
                    <a:pt x="799" y="181"/>
                    <a:pt x="798" y="181"/>
                  </a:cubicBezTo>
                  <a:cubicBezTo>
                    <a:pt x="798" y="181"/>
                    <a:pt x="798" y="181"/>
                    <a:pt x="798" y="181"/>
                  </a:cubicBezTo>
                  <a:cubicBezTo>
                    <a:pt x="799" y="181"/>
                    <a:pt x="799" y="181"/>
                    <a:pt x="799" y="181"/>
                  </a:cubicBezTo>
                  <a:cubicBezTo>
                    <a:pt x="799" y="181"/>
                    <a:pt x="799" y="181"/>
                    <a:pt x="798" y="182"/>
                  </a:cubicBezTo>
                  <a:cubicBezTo>
                    <a:pt x="798" y="182"/>
                    <a:pt x="798" y="182"/>
                    <a:pt x="798" y="182"/>
                  </a:cubicBezTo>
                  <a:cubicBezTo>
                    <a:pt x="798" y="182"/>
                    <a:pt x="798" y="182"/>
                    <a:pt x="799" y="182"/>
                  </a:cubicBezTo>
                  <a:cubicBezTo>
                    <a:pt x="799" y="182"/>
                    <a:pt x="799" y="182"/>
                    <a:pt x="799" y="182"/>
                  </a:cubicBezTo>
                  <a:cubicBezTo>
                    <a:pt x="799" y="182"/>
                    <a:pt x="799" y="182"/>
                    <a:pt x="799" y="183"/>
                  </a:cubicBezTo>
                  <a:cubicBezTo>
                    <a:pt x="799" y="183"/>
                    <a:pt x="799" y="183"/>
                    <a:pt x="799" y="183"/>
                  </a:cubicBezTo>
                  <a:cubicBezTo>
                    <a:pt x="799" y="183"/>
                    <a:pt x="799" y="183"/>
                    <a:pt x="799" y="182"/>
                  </a:cubicBezTo>
                  <a:cubicBezTo>
                    <a:pt x="799" y="182"/>
                    <a:pt x="800" y="182"/>
                    <a:pt x="800" y="182"/>
                  </a:cubicBezTo>
                  <a:cubicBezTo>
                    <a:pt x="800" y="182"/>
                    <a:pt x="799" y="181"/>
                    <a:pt x="799" y="181"/>
                  </a:cubicBezTo>
                  <a:cubicBezTo>
                    <a:pt x="799" y="181"/>
                    <a:pt x="800" y="182"/>
                    <a:pt x="800" y="182"/>
                  </a:cubicBezTo>
                  <a:cubicBezTo>
                    <a:pt x="800" y="182"/>
                    <a:pt x="800" y="182"/>
                    <a:pt x="800" y="182"/>
                  </a:cubicBezTo>
                  <a:cubicBezTo>
                    <a:pt x="800" y="181"/>
                    <a:pt x="800" y="180"/>
                    <a:pt x="800" y="180"/>
                  </a:cubicBezTo>
                  <a:cubicBezTo>
                    <a:pt x="800" y="180"/>
                    <a:pt x="800" y="181"/>
                    <a:pt x="800" y="181"/>
                  </a:cubicBezTo>
                  <a:cubicBezTo>
                    <a:pt x="800" y="180"/>
                    <a:pt x="800" y="180"/>
                    <a:pt x="800" y="179"/>
                  </a:cubicBezTo>
                  <a:cubicBezTo>
                    <a:pt x="800" y="179"/>
                    <a:pt x="800" y="179"/>
                    <a:pt x="800" y="179"/>
                  </a:cubicBezTo>
                  <a:cubicBezTo>
                    <a:pt x="801" y="179"/>
                    <a:pt x="801" y="180"/>
                    <a:pt x="801" y="181"/>
                  </a:cubicBezTo>
                  <a:cubicBezTo>
                    <a:pt x="801" y="180"/>
                    <a:pt x="801" y="180"/>
                    <a:pt x="801" y="180"/>
                  </a:cubicBezTo>
                  <a:cubicBezTo>
                    <a:pt x="801" y="180"/>
                    <a:pt x="801" y="181"/>
                    <a:pt x="801" y="182"/>
                  </a:cubicBezTo>
                  <a:cubicBezTo>
                    <a:pt x="801" y="182"/>
                    <a:pt x="801" y="182"/>
                    <a:pt x="801" y="182"/>
                  </a:cubicBezTo>
                  <a:cubicBezTo>
                    <a:pt x="801" y="181"/>
                    <a:pt x="802" y="181"/>
                    <a:pt x="802" y="181"/>
                  </a:cubicBezTo>
                  <a:cubicBezTo>
                    <a:pt x="802" y="181"/>
                    <a:pt x="801" y="181"/>
                    <a:pt x="802" y="182"/>
                  </a:cubicBezTo>
                  <a:cubicBezTo>
                    <a:pt x="802" y="182"/>
                    <a:pt x="802" y="182"/>
                    <a:pt x="802" y="182"/>
                  </a:cubicBezTo>
                  <a:cubicBezTo>
                    <a:pt x="802" y="182"/>
                    <a:pt x="802" y="182"/>
                    <a:pt x="802" y="182"/>
                  </a:cubicBezTo>
                  <a:cubicBezTo>
                    <a:pt x="802" y="182"/>
                    <a:pt x="802" y="182"/>
                    <a:pt x="802" y="182"/>
                  </a:cubicBezTo>
                  <a:cubicBezTo>
                    <a:pt x="802" y="182"/>
                    <a:pt x="803" y="182"/>
                    <a:pt x="803" y="182"/>
                  </a:cubicBezTo>
                  <a:cubicBezTo>
                    <a:pt x="803" y="182"/>
                    <a:pt x="803" y="182"/>
                    <a:pt x="803" y="182"/>
                  </a:cubicBezTo>
                  <a:cubicBezTo>
                    <a:pt x="803" y="182"/>
                    <a:pt x="803" y="182"/>
                    <a:pt x="803" y="181"/>
                  </a:cubicBezTo>
                  <a:cubicBezTo>
                    <a:pt x="802" y="181"/>
                    <a:pt x="802" y="181"/>
                    <a:pt x="802" y="181"/>
                  </a:cubicBezTo>
                  <a:cubicBezTo>
                    <a:pt x="802" y="181"/>
                    <a:pt x="802" y="181"/>
                    <a:pt x="803" y="181"/>
                  </a:cubicBezTo>
                  <a:cubicBezTo>
                    <a:pt x="803" y="181"/>
                    <a:pt x="803" y="181"/>
                    <a:pt x="803" y="181"/>
                  </a:cubicBezTo>
                  <a:cubicBezTo>
                    <a:pt x="802" y="180"/>
                    <a:pt x="802" y="180"/>
                    <a:pt x="802" y="180"/>
                  </a:cubicBezTo>
                  <a:cubicBezTo>
                    <a:pt x="802" y="180"/>
                    <a:pt x="802" y="180"/>
                    <a:pt x="802" y="180"/>
                  </a:cubicBezTo>
                  <a:cubicBezTo>
                    <a:pt x="802" y="180"/>
                    <a:pt x="801" y="179"/>
                    <a:pt x="801" y="179"/>
                  </a:cubicBezTo>
                  <a:cubicBezTo>
                    <a:pt x="801" y="179"/>
                    <a:pt x="801" y="179"/>
                    <a:pt x="801" y="178"/>
                  </a:cubicBezTo>
                  <a:cubicBezTo>
                    <a:pt x="802" y="179"/>
                    <a:pt x="802" y="179"/>
                    <a:pt x="803" y="179"/>
                  </a:cubicBezTo>
                  <a:cubicBezTo>
                    <a:pt x="803" y="179"/>
                    <a:pt x="803" y="179"/>
                    <a:pt x="803" y="179"/>
                  </a:cubicBezTo>
                  <a:cubicBezTo>
                    <a:pt x="803" y="179"/>
                    <a:pt x="803" y="179"/>
                    <a:pt x="803" y="180"/>
                  </a:cubicBezTo>
                  <a:cubicBezTo>
                    <a:pt x="803" y="180"/>
                    <a:pt x="804" y="180"/>
                    <a:pt x="804" y="180"/>
                  </a:cubicBezTo>
                  <a:cubicBezTo>
                    <a:pt x="803" y="180"/>
                    <a:pt x="803" y="179"/>
                    <a:pt x="803" y="179"/>
                  </a:cubicBezTo>
                  <a:cubicBezTo>
                    <a:pt x="803" y="179"/>
                    <a:pt x="804" y="180"/>
                    <a:pt x="804" y="180"/>
                  </a:cubicBezTo>
                  <a:cubicBezTo>
                    <a:pt x="804" y="180"/>
                    <a:pt x="804" y="180"/>
                    <a:pt x="804" y="180"/>
                  </a:cubicBezTo>
                  <a:cubicBezTo>
                    <a:pt x="804" y="180"/>
                    <a:pt x="805" y="180"/>
                    <a:pt x="805" y="180"/>
                  </a:cubicBezTo>
                  <a:cubicBezTo>
                    <a:pt x="805" y="180"/>
                    <a:pt x="805" y="180"/>
                    <a:pt x="804" y="179"/>
                  </a:cubicBezTo>
                  <a:cubicBezTo>
                    <a:pt x="804" y="179"/>
                    <a:pt x="805" y="179"/>
                    <a:pt x="805" y="179"/>
                  </a:cubicBezTo>
                  <a:cubicBezTo>
                    <a:pt x="805" y="179"/>
                    <a:pt x="805" y="179"/>
                    <a:pt x="805" y="179"/>
                  </a:cubicBezTo>
                  <a:cubicBezTo>
                    <a:pt x="805" y="179"/>
                    <a:pt x="805" y="179"/>
                    <a:pt x="805" y="179"/>
                  </a:cubicBezTo>
                  <a:cubicBezTo>
                    <a:pt x="805" y="179"/>
                    <a:pt x="805" y="179"/>
                    <a:pt x="804" y="179"/>
                  </a:cubicBezTo>
                  <a:cubicBezTo>
                    <a:pt x="804" y="178"/>
                    <a:pt x="803" y="179"/>
                    <a:pt x="803" y="179"/>
                  </a:cubicBezTo>
                  <a:cubicBezTo>
                    <a:pt x="803" y="179"/>
                    <a:pt x="804" y="178"/>
                    <a:pt x="804" y="178"/>
                  </a:cubicBezTo>
                  <a:cubicBezTo>
                    <a:pt x="804" y="178"/>
                    <a:pt x="804" y="178"/>
                    <a:pt x="804" y="178"/>
                  </a:cubicBezTo>
                  <a:cubicBezTo>
                    <a:pt x="803" y="178"/>
                    <a:pt x="803" y="179"/>
                    <a:pt x="803" y="179"/>
                  </a:cubicBezTo>
                  <a:cubicBezTo>
                    <a:pt x="803" y="179"/>
                    <a:pt x="803" y="178"/>
                    <a:pt x="803" y="178"/>
                  </a:cubicBezTo>
                  <a:cubicBezTo>
                    <a:pt x="802" y="178"/>
                    <a:pt x="802" y="178"/>
                    <a:pt x="801" y="178"/>
                  </a:cubicBezTo>
                  <a:cubicBezTo>
                    <a:pt x="801" y="178"/>
                    <a:pt x="801" y="178"/>
                    <a:pt x="801" y="178"/>
                  </a:cubicBezTo>
                  <a:cubicBezTo>
                    <a:pt x="802" y="177"/>
                    <a:pt x="802" y="177"/>
                    <a:pt x="803" y="177"/>
                  </a:cubicBezTo>
                  <a:cubicBezTo>
                    <a:pt x="803" y="177"/>
                    <a:pt x="802" y="177"/>
                    <a:pt x="802" y="177"/>
                  </a:cubicBezTo>
                  <a:cubicBezTo>
                    <a:pt x="802" y="177"/>
                    <a:pt x="803" y="177"/>
                    <a:pt x="804" y="177"/>
                  </a:cubicBezTo>
                  <a:cubicBezTo>
                    <a:pt x="804" y="177"/>
                    <a:pt x="804" y="177"/>
                    <a:pt x="804" y="177"/>
                  </a:cubicBezTo>
                  <a:cubicBezTo>
                    <a:pt x="803" y="177"/>
                    <a:pt x="803" y="176"/>
                    <a:pt x="803" y="176"/>
                  </a:cubicBezTo>
                  <a:cubicBezTo>
                    <a:pt x="803" y="176"/>
                    <a:pt x="804" y="177"/>
                    <a:pt x="804" y="176"/>
                  </a:cubicBezTo>
                  <a:cubicBezTo>
                    <a:pt x="804" y="176"/>
                    <a:pt x="804" y="176"/>
                    <a:pt x="804" y="176"/>
                  </a:cubicBezTo>
                  <a:cubicBezTo>
                    <a:pt x="804" y="176"/>
                    <a:pt x="804" y="176"/>
                    <a:pt x="804" y="176"/>
                  </a:cubicBezTo>
                  <a:cubicBezTo>
                    <a:pt x="804" y="176"/>
                    <a:pt x="804" y="176"/>
                    <a:pt x="804" y="176"/>
                  </a:cubicBezTo>
                  <a:cubicBezTo>
                    <a:pt x="804" y="176"/>
                    <a:pt x="804" y="176"/>
                    <a:pt x="804" y="175"/>
                  </a:cubicBezTo>
                  <a:cubicBezTo>
                    <a:pt x="804" y="175"/>
                    <a:pt x="804" y="175"/>
                    <a:pt x="804" y="175"/>
                  </a:cubicBezTo>
                  <a:cubicBezTo>
                    <a:pt x="804" y="175"/>
                    <a:pt x="804" y="175"/>
                    <a:pt x="804" y="175"/>
                  </a:cubicBezTo>
                  <a:cubicBezTo>
                    <a:pt x="803" y="176"/>
                    <a:pt x="803" y="176"/>
                    <a:pt x="803" y="176"/>
                  </a:cubicBezTo>
                  <a:cubicBezTo>
                    <a:pt x="803" y="176"/>
                    <a:pt x="803" y="176"/>
                    <a:pt x="803" y="175"/>
                  </a:cubicBezTo>
                  <a:cubicBezTo>
                    <a:pt x="803" y="175"/>
                    <a:pt x="803" y="175"/>
                    <a:pt x="803" y="175"/>
                  </a:cubicBezTo>
                  <a:cubicBezTo>
                    <a:pt x="802" y="176"/>
                    <a:pt x="802" y="177"/>
                    <a:pt x="802" y="177"/>
                  </a:cubicBezTo>
                  <a:cubicBezTo>
                    <a:pt x="802" y="177"/>
                    <a:pt x="802" y="176"/>
                    <a:pt x="802" y="176"/>
                  </a:cubicBezTo>
                  <a:cubicBezTo>
                    <a:pt x="802" y="177"/>
                    <a:pt x="801" y="177"/>
                    <a:pt x="801" y="177"/>
                  </a:cubicBezTo>
                  <a:cubicBezTo>
                    <a:pt x="801" y="177"/>
                    <a:pt x="801" y="177"/>
                    <a:pt x="801" y="177"/>
                  </a:cubicBezTo>
                  <a:cubicBezTo>
                    <a:pt x="801" y="177"/>
                    <a:pt x="801" y="176"/>
                    <a:pt x="801" y="175"/>
                  </a:cubicBezTo>
                  <a:cubicBezTo>
                    <a:pt x="801" y="176"/>
                    <a:pt x="801" y="176"/>
                    <a:pt x="801" y="176"/>
                  </a:cubicBezTo>
                  <a:cubicBezTo>
                    <a:pt x="801" y="176"/>
                    <a:pt x="802" y="175"/>
                    <a:pt x="802" y="175"/>
                  </a:cubicBezTo>
                  <a:cubicBezTo>
                    <a:pt x="802" y="175"/>
                    <a:pt x="802" y="175"/>
                    <a:pt x="802" y="175"/>
                  </a:cubicBezTo>
                  <a:cubicBezTo>
                    <a:pt x="802" y="175"/>
                    <a:pt x="801" y="175"/>
                    <a:pt x="801" y="175"/>
                  </a:cubicBezTo>
                  <a:cubicBezTo>
                    <a:pt x="801" y="175"/>
                    <a:pt x="802" y="175"/>
                    <a:pt x="802" y="174"/>
                  </a:cubicBezTo>
                  <a:cubicBezTo>
                    <a:pt x="802" y="174"/>
                    <a:pt x="802" y="174"/>
                    <a:pt x="802" y="174"/>
                  </a:cubicBezTo>
                  <a:cubicBezTo>
                    <a:pt x="802" y="174"/>
                    <a:pt x="802" y="174"/>
                    <a:pt x="802" y="174"/>
                  </a:cubicBezTo>
                  <a:cubicBezTo>
                    <a:pt x="802" y="174"/>
                    <a:pt x="802" y="174"/>
                    <a:pt x="802" y="174"/>
                  </a:cubicBezTo>
                  <a:cubicBezTo>
                    <a:pt x="802" y="174"/>
                    <a:pt x="801" y="174"/>
                    <a:pt x="801" y="173"/>
                  </a:cubicBezTo>
                  <a:cubicBezTo>
                    <a:pt x="801" y="173"/>
                    <a:pt x="801" y="173"/>
                    <a:pt x="801" y="173"/>
                  </a:cubicBezTo>
                  <a:cubicBezTo>
                    <a:pt x="801" y="173"/>
                    <a:pt x="801" y="173"/>
                    <a:pt x="801" y="173"/>
                  </a:cubicBezTo>
                  <a:cubicBezTo>
                    <a:pt x="801" y="174"/>
                    <a:pt x="801" y="174"/>
                    <a:pt x="801" y="174"/>
                  </a:cubicBezTo>
                  <a:cubicBezTo>
                    <a:pt x="801" y="174"/>
                    <a:pt x="801" y="175"/>
                    <a:pt x="801" y="175"/>
                  </a:cubicBezTo>
                  <a:cubicBezTo>
                    <a:pt x="801" y="175"/>
                    <a:pt x="800" y="174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800" y="175"/>
                    <a:pt x="801" y="175"/>
                    <a:pt x="801" y="175"/>
                  </a:cubicBezTo>
                  <a:cubicBezTo>
                    <a:pt x="801" y="175"/>
                    <a:pt x="800" y="175"/>
                    <a:pt x="800" y="175"/>
                  </a:cubicBezTo>
                  <a:cubicBezTo>
                    <a:pt x="800" y="176"/>
                    <a:pt x="800" y="176"/>
                    <a:pt x="800" y="177"/>
                  </a:cubicBezTo>
                  <a:cubicBezTo>
                    <a:pt x="800" y="177"/>
                    <a:pt x="800" y="177"/>
                    <a:pt x="800" y="177"/>
                  </a:cubicBezTo>
                  <a:cubicBezTo>
                    <a:pt x="800" y="177"/>
                    <a:pt x="799" y="176"/>
                    <a:pt x="799" y="175"/>
                  </a:cubicBezTo>
                  <a:cubicBezTo>
                    <a:pt x="799" y="176"/>
                    <a:pt x="799" y="176"/>
                    <a:pt x="799" y="176"/>
                  </a:cubicBezTo>
                  <a:cubicBezTo>
                    <a:pt x="799" y="176"/>
                    <a:pt x="799" y="175"/>
                    <a:pt x="799" y="174"/>
                  </a:cubicBezTo>
                  <a:cubicBezTo>
                    <a:pt x="799" y="174"/>
                    <a:pt x="799" y="174"/>
                    <a:pt x="799" y="174"/>
                  </a:cubicBezTo>
                  <a:cubicBezTo>
                    <a:pt x="799" y="175"/>
                    <a:pt x="799" y="175"/>
                    <a:pt x="799" y="175"/>
                  </a:cubicBezTo>
                  <a:cubicBezTo>
                    <a:pt x="799" y="175"/>
                    <a:pt x="799" y="175"/>
                    <a:pt x="799" y="174"/>
                  </a:cubicBezTo>
                  <a:cubicBezTo>
                    <a:pt x="799" y="174"/>
                    <a:pt x="799" y="174"/>
                    <a:pt x="798" y="174"/>
                  </a:cubicBezTo>
                  <a:cubicBezTo>
                    <a:pt x="798" y="174"/>
                    <a:pt x="798" y="174"/>
                    <a:pt x="798" y="174"/>
                  </a:cubicBezTo>
                  <a:cubicBezTo>
                    <a:pt x="798" y="174"/>
                    <a:pt x="798" y="174"/>
                    <a:pt x="798" y="174"/>
                  </a:cubicBezTo>
                  <a:cubicBezTo>
                    <a:pt x="798" y="174"/>
                    <a:pt x="798" y="174"/>
                    <a:pt x="798" y="174"/>
                  </a:cubicBezTo>
                  <a:cubicBezTo>
                    <a:pt x="798" y="174"/>
                    <a:pt x="797" y="174"/>
                    <a:pt x="797" y="174"/>
                  </a:cubicBezTo>
                  <a:cubicBezTo>
                    <a:pt x="797" y="174"/>
                    <a:pt x="797" y="174"/>
                    <a:pt x="797" y="175"/>
                  </a:cubicBezTo>
                  <a:cubicBezTo>
                    <a:pt x="798" y="175"/>
                    <a:pt x="798" y="175"/>
                    <a:pt x="798" y="175"/>
                  </a:cubicBezTo>
                  <a:cubicBezTo>
                    <a:pt x="798" y="175"/>
                    <a:pt x="798" y="175"/>
                    <a:pt x="797" y="175"/>
                  </a:cubicBezTo>
                  <a:cubicBezTo>
                    <a:pt x="797" y="175"/>
                    <a:pt x="797" y="175"/>
                    <a:pt x="797" y="175"/>
                  </a:cubicBezTo>
                  <a:cubicBezTo>
                    <a:pt x="798" y="176"/>
                    <a:pt x="799" y="176"/>
                    <a:pt x="799" y="176"/>
                  </a:cubicBezTo>
                  <a:cubicBezTo>
                    <a:pt x="799" y="176"/>
                    <a:pt x="798" y="176"/>
                    <a:pt x="798" y="176"/>
                  </a:cubicBezTo>
                  <a:cubicBezTo>
                    <a:pt x="799" y="176"/>
                    <a:pt x="799" y="177"/>
                    <a:pt x="799" y="177"/>
                  </a:cubicBezTo>
                  <a:cubicBezTo>
                    <a:pt x="799" y="177"/>
                    <a:pt x="799" y="177"/>
                    <a:pt x="799" y="177"/>
                  </a:cubicBezTo>
                  <a:cubicBezTo>
                    <a:pt x="799" y="177"/>
                    <a:pt x="798" y="177"/>
                    <a:pt x="798" y="177"/>
                  </a:cubicBezTo>
                  <a:cubicBezTo>
                    <a:pt x="798" y="177"/>
                    <a:pt x="798" y="177"/>
                    <a:pt x="798" y="177"/>
                  </a:cubicBezTo>
                  <a:cubicBezTo>
                    <a:pt x="798" y="177"/>
                    <a:pt x="797" y="176"/>
                    <a:pt x="797" y="176"/>
                  </a:cubicBezTo>
                  <a:cubicBezTo>
                    <a:pt x="797" y="176"/>
                    <a:pt x="797" y="176"/>
                    <a:pt x="797" y="176"/>
                  </a:cubicBezTo>
                  <a:cubicBezTo>
                    <a:pt x="797" y="176"/>
                    <a:pt x="797" y="177"/>
                    <a:pt x="797" y="177"/>
                  </a:cubicBezTo>
                  <a:cubicBezTo>
                    <a:pt x="797" y="177"/>
                    <a:pt x="797" y="176"/>
                    <a:pt x="796" y="176"/>
                  </a:cubicBezTo>
                  <a:cubicBezTo>
                    <a:pt x="796" y="176"/>
                    <a:pt x="796" y="176"/>
                    <a:pt x="796" y="176"/>
                  </a:cubicBezTo>
                  <a:cubicBezTo>
                    <a:pt x="796" y="176"/>
                    <a:pt x="796" y="176"/>
                    <a:pt x="796" y="176"/>
                  </a:cubicBezTo>
                  <a:close/>
                  <a:moveTo>
                    <a:pt x="827" y="114"/>
                  </a:moveTo>
                  <a:cubicBezTo>
                    <a:pt x="827" y="114"/>
                    <a:pt x="827" y="115"/>
                    <a:pt x="828" y="115"/>
                  </a:cubicBezTo>
                  <a:cubicBezTo>
                    <a:pt x="828" y="116"/>
                    <a:pt x="828" y="117"/>
                    <a:pt x="828" y="118"/>
                  </a:cubicBezTo>
                  <a:cubicBezTo>
                    <a:pt x="828" y="118"/>
                    <a:pt x="827" y="118"/>
                    <a:pt x="827" y="118"/>
                  </a:cubicBezTo>
                  <a:cubicBezTo>
                    <a:pt x="827" y="118"/>
                    <a:pt x="827" y="118"/>
                    <a:pt x="827" y="118"/>
                  </a:cubicBezTo>
                  <a:cubicBezTo>
                    <a:pt x="827" y="118"/>
                    <a:pt x="828" y="118"/>
                    <a:pt x="828" y="118"/>
                  </a:cubicBezTo>
                  <a:cubicBezTo>
                    <a:pt x="829" y="118"/>
                    <a:pt x="830" y="119"/>
                    <a:pt x="830" y="119"/>
                  </a:cubicBezTo>
                  <a:cubicBezTo>
                    <a:pt x="830" y="120"/>
                    <a:pt x="831" y="120"/>
                    <a:pt x="831" y="121"/>
                  </a:cubicBezTo>
                  <a:cubicBezTo>
                    <a:pt x="831" y="121"/>
                    <a:pt x="831" y="121"/>
                    <a:pt x="831" y="122"/>
                  </a:cubicBezTo>
                  <a:cubicBezTo>
                    <a:pt x="831" y="122"/>
                    <a:pt x="831" y="122"/>
                    <a:pt x="831" y="122"/>
                  </a:cubicBezTo>
                  <a:cubicBezTo>
                    <a:pt x="831" y="123"/>
                    <a:pt x="831" y="123"/>
                    <a:pt x="830" y="124"/>
                  </a:cubicBezTo>
                  <a:cubicBezTo>
                    <a:pt x="830" y="124"/>
                    <a:pt x="830" y="125"/>
                    <a:pt x="829" y="125"/>
                  </a:cubicBezTo>
                  <a:cubicBezTo>
                    <a:pt x="828" y="125"/>
                    <a:pt x="828" y="125"/>
                    <a:pt x="828" y="125"/>
                  </a:cubicBezTo>
                  <a:cubicBezTo>
                    <a:pt x="828" y="125"/>
                    <a:pt x="828" y="125"/>
                    <a:pt x="828" y="125"/>
                  </a:cubicBezTo>
                  <a:cubicBezTo>
                    <a:pt x="828" y="125"/>
                    <a:pt x="829" y="126"/>
                    <a:pt x="829" y="126"/>
                  </a:cubicBezTo>
                  <a:cubicBezTo>
                    <a:pt x="829" y="127"/>
                    <a:pt x="829" y="128"/>
                    <a:pt x="829" y="128"/>
                  </a:cubicBezTo>
                  <a:cubicBezTo>
                    <a:pt x="829" y="129"/>
                    <a:pt x="829" y="129"/>
                    <a:pt x="828" y="130"/>
                  </a:cubicBezTo>
                  <a:cubicBezTo>
                    <a:pt x="829" y="130"/>
                    <a:pt x="829" y="130"/>
                    <a:pt x="829" y="130"/>
                  </a:cubicBezTo>
                  <a:cubicBezTo>
                    <a:pt x="829" y="130"/>
                    <a:pt x="828" y="131"/>
                    <a:pt x="828" y="131"/>
                  </a:cubicBezTo>
                  <a:cubicBezTo>
                    <a:pt x="828" y="131"/>
                    <a:pt x="828" y="131"/>
                    <a:pt x="827" y="131"/>
                  </a:cubicBezTo>
                  <a:cubicBezTo>
                    <a:pt x="827" y="131"/>
                    <a:pt x="827" y="131"/>
                    <a:pt x="826" y="131"/>
                  </a:cubicBezTo>
                  <a:cubicBezTo>
                    <a:pt x="826" y="132"/>
                    <a:pt x="825" y="132"/>
                    <a:pt x="824" y="131"/>
                  </a:cubicBezTo>
                  <a:cubicBezTo>
                    <a:pt x="824" y="131"/>
                    <a:pt x="823" y="131"/>
                    <a:pt x="823" y="131"/>
                  </a:cubicBezTo>
                  <a:cubicBezTo>
                    <a:pt x="823" y="131"/>
                    <a:pt x="823" y="131"/>
                    <a:pt x="823" y="131"/>
                  </a:cubicBezTo>
                  <a:cubicBezTo>
                    <a:pt x="823" y="131"/>
                    <a:pt x="824" y="132"/>
                    <a:pt x="823" y="132"/>
                  </a:cubicBezTo>
                  <a:cubicBezTo>
                    <a:pt x="823" y="133"/>
                    <a:pt x="823" y="134"/>
                    <a:pt x="822" y="134"/>
                  </a:cubicBezTo>
                  <a:cubicBezTo>
                    <a:pt x="822" y="134"/>
                    <a:pt x="821" y="134"/>
                    <a:pt x="821" y="134"/>
                  </a:cubicBezTo>
                  <a:cubicBezTo>
                    <a:pt x="821" y="135"/>
                    <a:pt x="820" y="135"/>
                    <a:pt x="820" y="135"/>
                  </a:cubicBezTo>
                  <a:cubicBezTo>
                    <a:pt x="820" y="135"/>
                    <a:pt x="819" y="135"/>
                    <a:pt x="819" y="134"/>
                  </a:cubicBezTo>
                  <a:cubicBezTo>
                    <a:pt x="819" y="134"/>
                    <a:pt x="818" y="134"/>
                    <a:pt x="818" y="134"/>
                  </a:cubicBezTo>
                  <a:cubicBezTo>
                    <a:pt x="817" y="134"/>
                    <a:pt x="817" y="133"/>
                    <a:pt x="816" y="132"/>
                  </a:cubicBezTo>
                  <a:cubicBezTo>
                    <a:pt x="816" y="132"/>
                    <a:pt x="816" y="132"/>
                    <a:pt x="816" y="132"/>
                  </a:cubicBezTo>
                  <a:cubicBezTo>
                    <a:pt x="816" y="132"/>
                    <a:pt x="816" y="132"/>
                    <a:pt x="816" y="132"/>
                  </a:cubicBezTo>
                  <a:cubicBezTo>
                    <a:pt x="816" y="132"/>
                    <a:pt x="816" y="132"/>
                    <a:pt x="815" y="133"/>
                  </a:cubicBezTo>
                  <a:cubicBezTo>
                    <a:pt x="815" y="133"/>
                    <a:pt x="814" y="133"/>
                    <a:pt x="813" y="133"/>
                  </a:cubicBezTo>
                  <a:cubicBezTo>
                    <a:pt x="813" y="133"/>
                    <a:pt x="812" y="132"/>
                    <a:pt x="812" y="132"/>
                  </a:cubicBezTo>
                  <a:cubicBezTo>
                    <a:pt x="812" y="132"/>
                    <a:pt x="812" y="132"/>
                    <a:pt x="811" y="132"/>
                  </a:cubicBezTo>
                  <a:cubicBezTo>
                    <a:pt x="811" y="132"/>
                    <a:pt x="811" y="132"/>
                    <a:pt x="811" y="132"/>
                  </a:cubicBezTo>
                  <a:cubicBezTo>
                    <a:pt x="811" y="131"/>
                    <a:pt x="811" y="131"/>
                    <a:pt x="811" y="131"/>
                  </a:cubicBezTo>
                  <a:cubicBezTo>
                    <a:pt x="811" y="131"/>
                    <a:pt x="810" y="131"/>
                    <a:pt x="810" y="130"/>
                  </a:cubicBezTo>
                  <a:cubicBezTo>
                    <a:pt x="810" y="129"/>
                    <a:pt x="810" y="129"/>
                    <a:pt x="810" y="128"/>
                  </a:cubicBezTo>
                  <a:cubicBezTo>
                    <a:pt x="810" y="127"/>
                    <a:pt x="810" y="127"/>
                    <a:pt x="811" y="127"/>
                  </a:cubicBezTo>
                  <a:cubicBezTo>
                    <a:pt x="811" y="127"/>
                    <a:pt x="811" y="127"/>
                    <a:pt x="811" y="127"/>
                  </a:cubicBezTo>
                  <a:cubicBezTo>
                    <a:pt x="810" y="127"/>
                    <a:pt x="810" y="127"/>
                    <a:pt x="809" y="127"/>
                  </a:cubicBezTo>
                  <a:cubicBezTo>
                    <a:pt x="809" y="127"/>
                    <a:pt x="808" y="126"/>
                    <a:pt x="808" y="126"/>
                  </a:cubicBezTo>
                  <a:cubicBezTo>
                    <a:pt x="807" y="125"/>
                    <a:pt x="807" y="125"/>
                    <a:pt x="807" y="125"/>
                  </a:cubicBezTo>
                  <a:cubicBezTo>
                    <a:pt x="807" y="124"/>
                    <a:pt x="806" y="124"/>
                    <a:pt x="806" y="124"/>
                  </a:cubicBezTo>
                  <a:cubicBezTo>
                    <a:pt x="806" y="123"/>
                    <a:pt x="807" y="123"/>
                    <a:pt x="807" y="123"/>
                  </a:cubicBezTo>
                  <a:cubicBezTo>
                    <a:pt x="807" y="123"/>
                    <a:pt x="807" y="122"/>
                    <a:pt x="807" y="122"/>
                  </a:cubicBezTo>
                  <a:cubicBezTo>
                    <a:pt x="808" y="121"/>
                    <a:pt x="808" y="120"/>
                    <a:pt x="809" y="120"/>
                  </a:cubicBezTo>
                  <a:cubicBezTo>
                    <a:pt x="809" y="120"/>
                    <a:pt x="810" y="120"/>
                    <a:pt x="810" y="120"/>
                  </a:cubicBezTo>
                  <a:cubicBezTo>
                    <a:pt x="810" y="120"/>
                    <a:pt x="810" y="120"/>
                    <a:pt x="810" y="120"/>
                  </a:cubicBezTo>
                  <a:cubicBezTo>
                    <a:pt x="810" y="120"/>
                    <a:pt x="809" y="120"/>
                    <a:pt x="809" y="119"/>
                  </a:cubicBezTo>
                  <a:cubicBezTo>
                    <a:pt x="808" y="118"/>
                    <a:pt x="808" y="118"/>
                    <a:pt x="809" y="117"/>
                  </a:cubicBezTo>
                  <a:cubicBezTo>
                    <a:pt x="809" y="116"/>
                    <a:pt x="809" y="116"/>
                    <a:pt x="809" y="116"/>
                  </a:cubicBezTo>
                  <a:cubicBezTo>
                    <a:pt x="809" y="115"/>
                    <a:pt x="809" y="115"/>
                    <a:pt x="809" y="115"/>
                  </a:cubicBezTo>
                  <a:cubicBezTo>
                    <a:pt x="809" y="115"/>
                    <a:pt x="810" y="114"/>
                    <a:pt x="810" y="114"/>
                  </a:cubicBezTo>
                  <a:cubicBezTo>
                    <a:pt x="810" y="114"/>
                    <a:pt x="810" y="114"/>
                    <a:pt x="810" y="115"/>
                  </a:cubicBezTo>
                  <a:cubicBezTo>
                    <a:pt x="811" y="114"/>
                    <a:pt x="811" y="114"/>
                    <a:pt x="811" y="114"/>
                  </a:cubicBezTo>
                  <a:cubicBezTo>
                    <a:pt x="812" y="114"/>
                    <a:pt x="813" y="113"/>
                    <a:pt x="814" y="114"/>
                  </a:cubicBezTo>
                  <a:cubicBezTo>
                    <a:pt x="814" y="114"/>
                    <a:pt x="814" y="114"/>
                    <a:pt x="814" y="114"/>
                  </a:cubicBezTo>
                  <a:cubicBezTo>
                    <a:pt x="814" y="114"/>
                    <a:pt x="814" y="114"/>
                    <a:pt x="814" y="114"/>
                  </a:cubicBezTo>
                  <a:cubicBezTo>
                    <a:pt x="814" y="114"/>
                    <a:pt x="814" y="114"/>
                    <a:pt x="814" y="113"/>
                  </a:cubicBezTo>
                  <a:cubicBezTo>
                    <a:pt x="814" y="112"/>
                    <a:pt x="815" y="112"/>
                    <a:pt x="816" y="111"/>
                  </a:cubicBezTo>
                  <a:cubicBezTo>
                    <a:pt x="816" y="111"/>
                    <a:pt x="817" y="111"/>
                    <a:pt x="817" y="111"/>
                  </a:cubicBezTo>
                  <a:cubicBezTo>
                    <a:pt x="817" y="110"/>
                    <a:pt x="817" y="110"/>
                    <a:pt x="818" y="110"/>
                  </a:cubicBezTo>
                  <a:cubicBezTo>
                    <a:pt x="818" y="110"/>
                    <a:pt x="818" y="110"/>
                    <a:pt x="818" y="111"/>
                  </a:cubicBezTo>
                  <a:cubicBezTo>
                    <a:pt x="819" y="111"/>
                    <a:pt x="819" y="111"/>
                    <a:pt x="820" y="111"/>
                  </a:cubicBezTo>
                  <a:cubicBezTo>
                    <a:pt x="821" y="111"/>
                    <a:pt x="821" y="112"/>
                    <a:pt x="821" y="113"/>
                  </a:cubicBezTo>
                  <a:cubicBezTo>
                    <a:pt x="822" y="113"/>
                    <a:pt x="822" y="113"/>
                    <a:pt x="822" y="114"/>
                  </a:cubicBezTo>
                  <a:cubicBezTo>
                    <a:pt x="822" y="114"/>
                    <a:pt x="822" y="114"/>
                    <a:pt x="822" y="114"/>
                  </a:cubicBezTo>
                  <a:cubicBezTo>
                    <a:pt x="822" y="113"/>
                    <a:pt x="822" y="113"/>
                    <a:pt x="822" y="113"/>
                  </a:cubicBezTo>
                  <a:cubicBezTo>
                    <a:pt x="823" y="112"/>
                    <a:pt x="824" y="112"/>
                    <a:pt x="825" y="112"/>
                  </a:cubicBezTo>
                  <a:cubicBezTo>
                    <a:pt x="825" y="113"/>
                    <a:pt x="826" y="113"/>
                    <a:pt x="826" y="113"/>
                  </a:cubicBezTo>
                  <a:cubicBezTo>
                    <a:pt x="826" y="113"/>
                    <a:pt x="826" y="113"/>
                    <a:pt x="826" y="113"/>
                  </a:cubicBezTo>
                  <a:cubicBezTo>
                    <a:pt x="827" y="113"/>
                    <a:pt x="827" y="113"/>
                    <a:pt x="827" y="114"/>
                  </a:cubicBezTo>
                  <a:cubicBezTo>
                    <a:pt x="827" y="114"/>
                    <a:pt x="827" y="114"/>
                    <a:pt x="827" y="114"/>
                  </a:cubicBezTo>
                  <a:close/>
                  <a:moveTo>
                    <a:pt x="810" y="115"/>
                  </a:moveTo>
                  <a:cubicBezTo>
                    <a:pt x="811" y="115"/>
                    <a:pt x="811" y="115"/>
                    <a:pt x="811" y="115"/>
                  </a:cubicBezTo>
                  <a:cubicBezTo>
                    <a:pt x="811" y="115"/>
                    <a:pt x="810" y="116"/>
                    <a:pt x="810" y="116"/>
                  </a:cubicBezTo>
                  <a:cubicBezTo>
                    <a:pt x="810" y="116"/>
                    <a:pt x="810" y="116"/>
                    <a:pt x="810" y="116"/>
                  </a:cubicBezTo>
                  <a:cubicBezTo>
                    <a:pt x="809" y="116"/>
                    <a:pt x="809" y="116"/>
                    <a:pt x="810" y="117"/>
                  </a:cubicBezTo>
                  <a:cubicBezTo>
                    <a:pt x="810" y="117"/>
                    <a:pt x="810" y="117"/>
                    <a:pt x="810" y="117"/>
                  </a:cubicBezTo>
                  <a:cubicBezTo>
                    <a:pt x="811" y="118"/>
                    <a:pt x="812" y="118"/>
                    <a:pt x="812" y="118"/>
                  </a:cubicBezTo>
                  <a:cubicBezTo>
                    <a:pt x="812" y="118"/>
                    <a:pt x="811" y="118"/>
                    <a:pt x="810" y="118"/>
                  </a:cubicBezTo>
                  <a:cubicBezTo>
                    <a:pt x="810" y="118"/>
                    <a:pt x="810" y="119"/>
                    <a:pt x="810" y="119"/>
                  </a:cubicBezTo>
                  <a:cubicBezTo>
                    <a:pt x="812" y="120"/>
                    <a:pt x="814" y="119"/>
                    <a:pt x="814" y="119"/>
                  </a:cubicBezTo>
                  <a:cubicBezTo>
                    <a:pt x="814" y="119"/>
                    <a:pt x="813" y="120"/>
                    <a:pt x="812" y="120"/>
                  </a:cubicBezTo>
                  <a:cubicBezTo>
                    <a:pt x="814" y="120"/>
                    <a:pt x="815" y="121"/>
                    <a:pt x="816" y="122"/>
                  </a:cubicBezTo>
                  <a:cubicBezTo>
                    <a:pt x="816" y="122"/>
                    <a:pt x="816" y="122"/>
                    <a:pt x="816" y="122"/>
                  </a:cubicBezTo>
                  <a:cubicBezTo>
                    <a:pt x="815" y="123"/>
                    <a:pt x="814" y="123"/>
                    <a:pt x="812" y="122"/>
                  </a:cubicBezTo>
                  <a:cubicBezTo>
                    <a:pt x="812" y="123"/>
                    <a:pt x="813" y="123"/>
                    <a:pt x="813" y="123"/>
                  </a:cubicBezTo>
                  <a:cubicBezTo>
                    <a:pt x="813" y="123"/>
                    <a:pt x="812" y="122"/>
                    <a:pt x="810" y="121"/>
                  </a:cubicBezTo>
                  <a:cubicBezTo>
                    <a:pt x="810" y="121"/>
                    <a:pt x="810" y="121"/>
                    <a:pt x="809" y="121"/>
                  </a:cubicBezTo>
                  <a:cubicBezTo>
                    <a:pt x="810" y="122"/>
                    <a:pt x="811" y="123"/>
                    <a:pt x="811" y="123"/>
                  </a:cubicBezTo>
                  <a:cubicBezTo>
                    <a:pt x="811" y="123"/>
                    <a:pt x="810" y="122"/>
                    <a:pt x="809" y="122"/>
                  </a:cubicBezTo>
                  <a:cubicBezTo>
                    <a:pt x="808" y="122"/>
                    <a:pt x="808" y="122"/>
                    <a:pt x="808" y="122"/>
                  </a:cubicBezTo>
                  <a:cubicBezTo>
                    <a:pt x="808" y="123"/>
                    <a:pt x="808" y="123"/>
                    <a:pt x="807" y="123"/>
                  </a:cubicBezTo>
                  <a:cubicBezTo>
                    <a:pt x="808" y="123"/>
                    <a:pt x="808" y="123"/>
                    <a:pt x="808" y="124"/>
                  </a:cubicBezTo>
                  <a:cubicBezTo>
                    <a:pt x="808" y="124"/>
                    <a:pt x="808" y="124"/>
                    <a:pt x="807" y="124"/>
                  </a:cubicBezTo>
                  <a:cubicBezTo>
                    <a:pt x="808" y="125"/>
                    <a:pt x="808" y="125"/>
                    <a:pt x="808" y="125"/>
                  </a:cubicBezTo>
                  <a:cubicBezTo>
                    <a:pt x="808" y="125"/>
                    <a:pt x="808" y="125"/>
                    <a:pt x="809" y="125"/>
                  </a:cubicBezTo>
                  <a:cubicBezTo>
                    <a:pt x="810" y="125"/>
                    <a:pt x="811" y="124"/>
                    <a:pt x="811" y="124"/>
                  </a:cubicBezTo>
                  <a:cubicBezTo>
                    <a:pt x="811" y="124"/>
                    <a:pt x="810" y="125"/>
                    <a:pt x="810" y="126"/>
                  </a:cubicBezTo>
                  <a:cubicBezTo>
                    <a:pt x="810" y="126"/>
                    <a:pt x="810" y="126"/>
                    <a:pt x="810" y="126"/>
                  </a:cubicBezTo>
                  <a:cubicBezTo>
                    <a:pt x="812" y="125"/>
                    <a:pt x="813" y="124"/>
                    <a:pt x="813" y="124"/>
                  </a:cubicBezTo>
                  <a:cubicBezTo>
                    <a:pt x="813" y="124"/>
                    <a:pt x="813" y="125"/>
                    <a:pt x="812" y="125"/>
                  </a:cubicBezTo>
                  <a:cubicBezTo>
                    <a:pt x="813" y="124"/>
                    <a:pt x="815" y="124"/>
                    <a:pt x="816" y="124"/>
                  </a:cubicBezTo>
                  <a:cubicBezTo>
                    <a:pt x="817" y="124"/>
                    <a:pt x="817" y="124"/>
                    <a:pt x="817" y="124"/>
                  </a:cubicBezTo>
                  <a:cubicBezTo>
                    <a:pt x="816" y="125"/>
                    <a:pt x="815" y="126"/>
                    <a:pt x="813" y="127"/>
                  </a:cubicBezTo>
                  <a:cubicBezTo>
                    <a:pt x="814" y="127"/>
                    <a:pt x="815" y="127"/>
                    <a:pt x="815" y="127"/>
                  </a:cubicBezTo>
                  <a:cubicBezTo>
                    <a:pt x="815" y="127"/>
                    <a:pt x="813" y="127"/>
                    <a:pt x="812" y="128"/>
                  </a:cubicBezTo>
                  <a:cubicBezTo>
                    <a:pt x="812" y="128"/>
                    <a:pt x="811" y="128"/>
                    <a:pt x="811" y="129"/>
                  </a:cubicBezTo>
                  <a:cubicBezTo>
                    <a:pt x="812" y="128"/>
                    <a:pt x="814" y="129"/>
                    <a:pt x="814" y="129"/>
                  </a:cubicBezTo>
                  <a:cubicBezTo>
                    <a:pt x="814" y="129"/>
                    <a:pt x="812" y="129"/>
                    <a:pt x="811" y="130"/>
                  </a:cubicBezTo>
                  <a:cubicBezTo>
                    <a:pt x="811" y="130"/>
                    <a:pt x="811" y="130"/>
                    <a:pt x="811" y="130"/>
                  </a:cubicBezTo>
                  <a:cubicBezTo>
                    <a:pt x="811" y="130"/>
                    <a:pt x="811" y="131"/>
                    <a:pt x="811" y="131"/>
                  </a:cubicBezTo>
                  <a:cubicBezTo>
                    <a:pt x="811" y="131"/>
                    <a:pt x="811" y="131"/>
                    <a:pt x="811" y="131"/>
                  </a:cubicBezTo>
                  <a:cubicBezTo>
                    <a:pt x="812" y="131"/>
                    <a:pt x="812" y="131"/>
                    <a:pt x="812" y="132"/>
                  </a:cubicBezTo>
                  <a:cubicBezTo>
                    <a:pt x="812" y="132"/>
                    <a:pt x="812" y="132"/>
                    <a:pt x="812" y="132"/>
                  </a:cubicBezTo>
                  <a:cubicBezTo>
                    <a:pt x="812" y="132"/>
                    <a:pt x="813" y="132"/>
                    <a:pt x="813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814" y="130"/>
                    <a:pt x="814" y="129"/>
                    <a:pt x="814" y="129"/>
                  </a:cubicBezTo>
                  <a:cubicBezTo>
                    <a:pt x="814" y="129"/>
                    <a:pt x="815" y="130"/>
                    <a:pt x="815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6" y="130"/>
                    <a:pt x="815" y="128"/>
                    <a:pt x="815" y="128"/>
                  </a:cubicBezTo>
                  <a:cubicBezTo>
                    <a:pt x="815" y="128"/>
                    <a:pt x="816" y="128"/>
                    <a:pt x="816" y="129"/>
                  </a:cubicBezTo>
                  <a:cubicBezTo>
                    <a:pt x="816" y="127"/>
                    <a:pt x="817" y="126"/>
                    <a:pt x="818" y="125"/>
                  </a:cubicBezTo>
                  <a:cubicBezTo>
                    <a:pt x="818" y="125"/>
                    <a:pt x="818" y="125"/>
                    <a:pt x="819" y="125"/>
                  </a:cubicBezTo>
                  <a:cubicBezTo>
                    <a:pt x="819" y="126"/>
                    <a:pt x="819" y="128"/>
                    <a:pt x="818" y="129"/>
                  </a:cubicBezTo>
                  <a:cubicBezTo>
                    <a:pt x="819" y="129"/>
                    <a:pt x="819" y="129"/>
                    <a:pt x="819" y="129"/>
                  </a:cubicBezTo>
                  <a:cubicBezTo>
                    <a:pt x="819" y="129"/>
                    <a:pt x="818" y="130"/>
                    <a:pt x="818" y="132"/>
                  </a:cubicBezTo>
                  <a:cubicBezTo>
                    <a:pt x="818" y="132"/>
                    <a:pt x="818" y="132"/>
                    <a:pt x="818" y="132"/>
                  </a:cubicBezTo>
                  <a:cubicBezTo>
                    <a:pt x="818" y="131"/>
                    <a:pt x="820" y="131"/>
                    <a:pt x="820" y="131"/>
                  </a:cubicBezTo>
                  <a:cubicBezTo>
                    <a:pt x="820" y="131"/>
                    <a:pt x="818" y="132"/>
                    <a:pt x="818" y="133"/>
                  </a:cubicBezTo>
                  <a:cubicBezTo>
                    <a:pt x="818" y="133"/>
                    <a:pt x="818" y="133"/>
                    <a:pt x="819" y="133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9" y="134"/>
                    <a:pt x="820" y="134"/>
                    <a:pt x="820" y="134"/>
                  </a:cubicBezTo>
                  <a:cubicBezTo>
                    <a:pt x="820" y="134"/>
                    <a:pt x="821" y="134"/>
                    <a:pt x="821" y="134"/>
                  </a:cubicBezTo>
                  <a:cubicBezTo>
                    <a:pt x="821" y="134"/>
                    <a:pt x="821" y="134"/>
                    <a:pt x="821" y="133"/>
                  </a:cubicBezTo>
                  <a:cubicBezTo>
                    <a:pt x="821" y="133"/>
                    <a:pt x="821" y="133"/>
                    <a:pt x="821" y="133"/>
                  </a:cubicBezTo>
                  <a:cubicBezTo>
                    <a:pt x="821" y="131"/>
                    <a:pt x="820" y="131"/>
                    <a:pt x="820" y="131"/>
                  </a:cubicBezTo>
                  <a:cubicBezTo>
                    <a:pt x="820" y="131"/>
                    <a:pt x="821" y="131"/>
                    <a:pt x="822" y="132"/>
                  </a:cubicBezTo>
                  <a:cubicBezTo>
                    <a:pt x="822" y="132"/>
                    <a:pt x="822" y="132"/>
                    <a:pt x="822" y="131"/>
                  </a:cubicBezTo>
                  <a:cubicBezTo>
                    <a:pt x="822" y="130"/>
                    <a:pt x="820" y="129"/>
                    <a:pt x="820" y="129"/>
                  </a:cubicBezTo>
                  <a:cubicBezTo>
                    <a:pt x="820" y="129"/>
                    <a:pt x="821" y="129"/>
                    <a:pt x="822" y="129"/>
                  </a:cubicBezTo>
                  <a:cubicBezTo>
                    <a:pt x="820" y="128"/>
                    <a:pt x="820" y="126"/>
                    <a:pt x="820" y="125"/>
                  </a:cubicBezTo>
                  <a:cubicBezTo>
                    <a:pt x="820" y="125"/>
                    <a:pt x="820" y="125"/>
                    <a:pt x="821" y="125"/>
                  </a:cubicBezTo>
                  <a:cubicBezTo>
                    <a:pt x="821" y="125"/>
                    <a:pt x="823" y="126"/>
                    <a:pt x="823" y="128"/>
                  </a:cubicBezTo>
                  <a:cubicBezTo>
                    <a:pt x="823" y="127"/>
                    <a:pt x="824" y="127"/>
                    <a:pt x="824" y="127"/>
                  </a:cubicBezTo>
                  <a:cubicBezTo>
                    <a:pt x="824" y="127"/>
                    <a:pt x="823" y="128"/>
                    <a:pt x="824" y="130"/>
                  </a:cubicBezTo>
                  <a:cubicBezTo>
                    <a:pt x="824" y="130"/>
                    <a:pt x="825" y="130"/>
                    <a:pt x="825" y="130"/>
                  </a:cubicBezTo>
                  <a:cubicBezTo>
                    <a:pt x="824" y="129"/>
                    <a:pt x="825" y="128"/>
                    <a:pt x="825" y="128"/>
                  </a:cubicBezTo>
                  <a:cubicBezTo>
                    <a:pt x="825" y="128"/>
                    <a:pt x="825" y="129"/>
                    <a:pt x="826" y="130"/>
                  </a:cubicBezTo>
                  <a:cubicBezTo>
                    <a:pt x="826" y="130"/>
                    <a:pt x="826" y="130"/>
                    <a:pt x="826" y="131"/>
                  </a:cubicBezTo>
                  <a:cubicBezTo>
                    <a:pt x="827" y="131"/>
                    <a:pt x="827" y="131"/>
                    <a:pt x="827" y="130"/>
                  </a:cubicBezTo>
                  <a:cubicBezTo>
                    <a:pt x="827" y="130"/>
                    <a:pt x="827" y="130"/>
                    <a:pt x="827" y="130"/>
                  </a:cubicBezTo>
                  <a:cubicBezTo>
                    <a:pt x="827" y="130"/>
                    <a:pt x="828" y="129"/>
                    <a:pt x="828" y="129"/>
                  </a:cubicBezTo>
                  <a:cubicBezTo>
                    <a:pt x="828" y="129"/>
                    <a:pt x="828" y="129"/>
                    <a:pt x="828" y="129"/>
                  </a:cubicBezTo>
                  <a:cubicBezTo>
                    <a:pt x="828" y="129"/>
                    <a:pt x="828" y="129"/>
                    <a:pt x="828" y="128"/>
                  </a:cubicBezTo>
                  <a:cubicBezTo>
                    <a:pt x="828" y="128"/>
                    <a:pt x="828" y="128"/>
                    <a:pt x="828" y="128"/>
                  </a:cubicBezTo>
                  <a:cubicBezTo>
                    <a:pt x="827" y="127"/>
                    <a:pt x="825" y="127"/>
                    <a:pt x="825" y="127"/>
                  </a:cubicBezTo>
                  <a:cubicBezTo>
                    <a:pt x="825" y="127"/>
                    <a:pt x="827" y="127"/>
                    <a:pt x="828" y="127"/>
                  </a:cubicBezTo>
                  <a:cubicBezTo>
                    <a:pt x="828" y="127"/>
                    <a:pt x="827" y="127"/>
                    <a:pt x="827" y="127"/>
                  </a:cubicBezTo>
                  <a:cubicBezTo>
                    <a:pt x="826" y="126"/>
                    <a:pt x="824" y="126"/>
                    <a:pt x="824" y="126"/>
                  </a:cubicBezTo>
                  <a:cubicBezTo>
                    <a:pt x="824" y="126"/>
                    <a:pt x="825" y="126"/>
                    <a:pt x="826" y="125"/>
                  </a:cubicBezTo>
                  <a:cubicBezTo>
                    <a:pt x="824" y="125"/>
                    <a:pt x="822" y="124"/>
                    <a:pt x="821" y="123"/>
                  </a:cubicBezTo>
                  <a:cubicBezTo>
                    <a:pt x="821" y="123"/>
                    <a:pt x="821" y="123"/>
                    <a:pt x="822" y="123"/>
                  </a:cubicBezTo>
                  <a:cubicBezTo>
                    <a:pt x="823" y="123"/>
                    <a:pt x="824" y="123"/>
                    <a:pt x="826" y="123"/>
                  </a:cubicBezTo>
                  <a:cubicBezTo>
                    <a:pt x="825" y="123"/>
                    <a:pt x="825" y="122"/>
                    <a:pt x="825" y="122"/>
                  </a:cubicBezTo>
                  <a:cubicBezTo>
                    <a:pt x="825" y="122"/>
                    <a:pt x="826" y="124"/>
                    <a:pt x="828" y="124"/>
                  </a:cubicBezTo>
                  <a:cubicBezTo>
                    <a:pt x="828" y="124"/>
                    <a:pt x="828" y="124"/>
                    <a:pt x="828" y="124"/>
                  </a:cubicBezTo>
                  <a:cubicBezTo>
                    <a:pt x="827" y="123"/>
                    <a:pt x="827" y="122"/>
                    <a:pt x="827" y="122"/>
                  </a:cubicBezTo>
                  <a:cubicBezTo>
                    <a:pt x="827" y="122"/>
                    <a:pt x="828" y="123"/>
                    <a:pt x="829" y="123"/>
                  </a:cubicBezTo>
                  <a:cubicBezTo>
                    <a:pt x="829" y="123"/>
                    <a:pt x="830" y="123"/>
                    <a:pt x="830" y="123"/>
                  </a:cubicBezTo>
                  <a:cubicBezTo>
                    <a:pt x="830" y="123"/>
                    <a:pt x="830" y="123"/>
                    <a:pt x="830" y="122"/>
                  </a:cubicBezTo>
                  <a:cubicBezTo>
                    <a:pt x="830" y="122"/>
                    <a:pt x="830" y="122"/>
                    <a:pt x="830" y="122"/>
                  </a:cubicBezTo>
                  <a:cubicBezTo>
                    <a:pt x="830" y="121"/>
                    <a:pt x="830" y="121"/>
                    <a:pt x="830" y="121"/>
                  </a:cubicBezTo>
                  <a:cubicBezTo>
                    <a:pt x="830" y="121"/>
                    <a:pt x="830" y="120"/>
                    <a:pt x="830" y="120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28" y="120"/>
                    <a:pt x="827" y="122"/>
                    <a:pt x="827" y="122"/>
                  </a:cubicBezTo>
                  <a:cubicBezTo>
                    <a:pt x="827" y="122"/>
                    <a:pt x="827" y="120"/>
                    <a:pt x="828" y="119"/>
                  </a:cubicBezTo>
                  <a:cubicBezTo>
                    <a:pt x="828" y="119"/>
                    <a:pt x="828" y="119"/>
                    <a:pt x="828" y="119"/>
                  </a:cubicBezTo>
                  <a:cubicBezTo>
                    <a:pt x="826" y="120"/>
                    <a:pt x="825" y="122"/>
                    <a:pt x="825" y="122"/>
                  </a:cubicBezTo>
                  <a:cubicBezTo>
                    <a:pt x="825" y="122"/>
                    <a:pt x="825" y="121"/>
                    <a:pt x="826" y="120"/>
                  </a:cubicBezTo>
                  <a:cubicBezTo>
                    <a:pt x="824" y="121"/>
                    <a:pt x="822" y="121"/>
                    <a:pt x="821" y="121"/>
                  </a:cubicBezTo>
                  <a:cubicBezTo>
                    <a:pt x="821" y="121"/>
                    <a:pt x="821" y="121"/>
                    <a:pt x="821" y="121"/>
                  </a:cubicBezTo>
                  <a:cubicBezTo>
                    <a:pt x="822" y="120"/>
                    <a:pt x="823" y="119"/>
                    <a:pt x="824" y="118"/>
                  </a:cubicBezTo>
                  <a:cubicBezTo>
                    <a:pt x="823" y="118"/>
                    <a:pt x="823" y="118"/>
                    <a:pt x="823" y="118"/>
                  </a:cubicBezTo>
                  <a:cubicBezTo>
                    <a:pt x="823" y="118"/>
                    <a:pt x="825" y="118"/>
                    <a:pt x="826" y="117"/>
                  </a:cubicBezTo>
                  <a:cubicBezTo>
                    <a:pt x="826" y="117"/>
                    <a:pt x="826" y="117"/>
                    <a:pt x="826" y="117"/>
                  </a:cubicBezTo>
                  <a:cubicBezTo>
                    <a:pt x="825" y="117"/>
                    <a:pt x="824" y="116"/>
                    <a:pt x="824" y="116"/>
                  </a:cubicBezTo>
                  <a:cubicBezTo>
                    <a:pt x="824" y="116"/>
                    <a:pt x="826" y="117"/>
                    <a:pt x="826" y="116"/>
                  </a:cubicBezTo>
                  <a:cubicBezTo>
                    <a:pt x="827" y="115"/>
                    <a:pt x="827" y="115"/>
                    <a:pt x="827" y="115"/>
                  </a:cubicBezTo>
                  <a:cubicBezTo>
                    <a:pt x="827" y="115"/>
                    <a:pt x="827" y="115"/>
                    <a:pt x="827" y="114"/>
                  </a:cubicBezTo>
                  <a:cubicBezTo>
                    <a:pt x="827" y="114"/>
                    <a:pt x="827" y="114"/>
                    <a:pt x="826" y="114"/>
                  </a:cubicBezTo>
                  <a:cubicBezTo>
                    <a:pt x="826" y="114"/>
                    <a:pt x="826" y="114"/>
                    <a:pt x="826" y="114"/>
                  </a:cubicBezTo>
                  <a:cubicBezTo>
                    <a:pt x="826" y="113"/>
                    <a:pt x="826" y="113"/>
                    <a:pt x="826" y="113"/>
                  </a:cubicBezTo>
                  <a:cubicBezTo>
                    <a:pt x="825" y="113"/>
                    <a:pt x="825" y="113"/>
                    <a:pt x="825" y="113"/>
                  </a:cubicBezTo>
                  <a:cubicBezTo>
                    <a:pt x="825" y="113"/>
                    <a:pt x="824" y="113"/>
                    <a:pt x="824" y="114"/>
                  </a:cubicBezTo>
                  <a:cubicBezTo>
                    <a:pt x="823" y="115"/>
                    <a:pt x="824" y="116"/>
                    <a:pt x="824" y="116"/>
                  </a:cubicBezTo>
                  <a:cubicBezTo>
                    <a:pt x="824" y="116"/>
                    <a:pt x="823" y="115"/>
                    <a:pt x="823" y="114"/>
                  </a:cubicBezTo>
                  <a:cubicBezTo>
                    <a:pt x="823" y="114"/>
                    <a:pt x="823" y="114"/>
                    <a:pt x="823" y="114"/>
                  </a:cubicBezTo>
                  <a:cubicBezTo>
                    <a:pt x="822" y="116"/>
                    <a:pt x="822" y="118"/>
                    <a:pt x="822" y="118"/>
                  </a:cubicBezTo>
                  <a:cubicBezTo>
                    <a:pt x="822" y="118"/>
                    <a:pt x="822" y="117"/>
                    <a:pt x="822" y="116"/>
                  </a:cubicBezTo>
                  <a:cubicBezTo>
                    <a:pt x="822" y="118"/>
                    <a:pt x="821" y="119"/>
                    <a:pt x="820" y="120"/>
                  </a:cubicBezTo>
                  <a:cubicBezTo>
                    <a:pt x="820" y="120"/>
                    <a:pt x="819" y="120"/>
                    <a:pt x="819" y="120"/>
                  </a:cubicBezTo>
                  <a:cubicBezTo>
                    <a:pt x="819" y="119"/>
                    <a:pt x="819" y="117"/>
                    <a:pt x="820" y="116"/>
                  </a:cubicBezTo>
                  <a:cubicBezTo>
                    <a:pt x="819" y="116"/>
                    <a:pt x="818" y="116"/>
                    <a:pt x="818" y="116"/>
                  </a:cubicBezTo>
                  <a:cubicBezTo>
                    <a:pt x="818" y="116"/>
                    <a:pt x="820" y="115"/>
                    <a:pt x="820" y="114"/>
                  </a:cubicBezTo>
                  <a:cubicBezTo>
                    <a:pt x="820" y="113"/>
                    <a:pt x="820" y="113"/>
                    <a:pt x="820" y="113"/>
                  </a:cubicBezTo>
                  <a:cubicBezTo>
                    <a:pt x="820" y="114"/>
                    <a:pt x="818" y="115"/>
                    <a:pt x="818" y="115"/>
                  </a:cubicBezTo>
                  <a:cubicBezTo>
                    <a:pt x="818" y="115"/>
                    <a:pt x="819" y="114"/>
                    <a:pt x="819" y="112"/>
                  </a:cubicBezTo>
                  <a:cubicBezTo>
                    <a:pt x="819" y="112"/>
                    <a:pt x="819" y="112"/>
                    <a:pt x="819" y="112"/>
                  </a:cubicBezTo>
                  <a:cubicBezTo>
                    <a:pt x="819" y="111"/>
                    <a:pt x="819" y="111"/>
                    <a:pt x="818" y="111"/>
                  </a:cubicBezTo>
                  <a:cubicBezTo>
                    <a:pt x="818" y="111"/>
                    <a:pt x="818" y="112"/>
                    <a:pt x="818" y="112"/>
                  </a:cubicBezTo>
                  <a:cubicBezTo>
                    <a:pt x="817" y="112"/>
                    <a:pt x="817" y="111"/>
                    <a:pt x="817" y="111"/>
                  </a:cubicBezTo>
                  <a:cubicBezTo>
                    <a:pt x="817" y="111"/>
                    <a:pt x="817" y="112"/>
                    <a:pt x="816" y="112"/>
                  </a:cubicBezTo>
                  <a:cubicBezTo>
                    <a:pt x="816" y="112"/>
                    <a:pt x="816" y="112"/>
                    <a:pt x="816" y="112"/>
                  </a:cubicBezTo>
                  <a:cubicBezTo>
                    <a:pt x="816" y="114"/>
                    <a:pt x="818" y="115"/>
                    <a:pt x="818" y="115"/>
                  </a:cubicBezTo>
                  <a:cubicBezTo>
                    <a:pt x="818" y="115"/>
                    <a:pt x="816" y="114"/>
                    <a:pt x="816" y="113"/>
                  </a:cubicBezTo>
                  <a:cubicBezTo>
                    <a:pt x="816" y="114"/>
                    <a:pt x="816" y="114"/>
                    <a:pt x="816" y="114"/>
                  </a:cubicBezTo>
                  <a:cubicBezTo>
                    <a:pt x="816" y="116"/>
                    <a:pt x="818" y="117"/>
                    <a:pt x="818" y="117"/>
                  </a:cubicBezTo>
                  <a:cubicBezTo>
                    <a:pt x="818" y="117"/>
                    <a:pt x="817" y="116"/>
                    <a:pt x="816" y="116"/>
                  </a:cubicBezTo>
                  <a:cubicBezTo>
                    <a:pt x="817" y="117"/>
                    <a:pt x="818" y="119"/>
                    <a:pt x="818" y="120"/>
                  </a:cubicBezTo>
                  <a:cubicBezTo>
                    <a:pt x="817" y="120"/>
                    <a:pt x="817" y="120"/>
                    <a:pt x="817" y="121"/>
                  </a:cubicBezTo>
                  <a:cubicBezTo>
                    <a:pt x="816" y="120"/>
                    <a:pt x="815" y="119"/>
                    <a:pt x="815" y="117"/>
                  </a:cubicBezTo>
                  <a:cubicBezTo>
                    <a:pt x="814" y="118"/>
                    <a:pt x="814" y="119"/>
                    <a:pt x="814" y="119"/>
                  </a:cubicBezTo>
                  <a:cubicBezTo>
                    <a:pt x="814" y="119"/>
                    <a:pt x="814" y="117"/>
                    <a:pt x="813" y="115"/>
                  </a:cubicBezTo>
                  <a:cubicBezTo>
                    <a:pt x="813" y="115"/>
                    <a:pt x="813" y="115"/>
                    <a:pt x="813" y="115"/>
                  </a:cubicBezTo>
                  <a:cubicBezTo>
                    <a:pt x="813" y="116"/>
                    <a:pt x="813" y="117"/>
                    <a:pt x="813" y="117"/>
                  </a:cubicBezTo>
                  <a:cubicBezTo>
                    <a:pt x="813" y="117"/>
                    <a:pt x="813" y="116"/>
                    <a:pt x="812" y="115"/>
                  </a:cubicBezTo>
                  <a:cubicBezTo>
                    <a:pt x="812" y="115"/>
                    <a:pt x="812" y="115"/>
                    <a:pt x="811" y="115"/>
                  </a:cubicBezTo>
                  <a:cubicBezTo>
                    <a:pt x="811" y="115"/>
                    <a:pt x="811" y="115"/>
                    <a:pt x="810" y="115"/>
                  </a:cubicBezTo>
                  <a:close/>
                  <a:moveTo>
                    <a:pt x="790" y="138"/>
                  </a:moveTo>
                  <a:cubicBezTo>
                    <a:pt x="790" y="138"/>
                    <a:pt x="790" y="138"/>
                    <a:pt x="790" y="138"/>
                  </a:cubicBezTo>
                  <a:cubicBezTo>
                    <a:pt x="790" y="138"/>
                    <a:pt x="790" y="138"/>
                    <a:pt x="790" y="138"/>
                  </a:cubicBezTo>
                  <a:cubicBezTo>
                    <a:pt x="790" y="138"/>
                    <a:pt x="790" y="138"/>
                    <a:pt x="790" y="138"/>
                  </a:cubicBezTo>
                  <a:cubicBezTo>
                    <a:pt x="790" y="139"/>
                    <a:pt x="790" y="139"/>
                    <a:pt x="790" y="139"/>
                  </a:cubicBezTo>
                  <a:cubicBezTo>
                    <a:pt x="790" y="139"/>
                    <a:pt x="790" y="139"/>
                    <a:pt x="790" y="139"/>
                  </a:cubicBezTo>
                  <a:cubicBezTo>
                    <a:pt x="790" y="139"/>
                    <a:pt x="791" y="139"/>
                    <a:pt x="791" y="139"/>
                  </a:cubicBezTo>
                  <a:cubicBezTo>
                    <a:pt x="791" y="139"/>
                    <a:pt x="790" y="139"/>
                    <a:pt x="790" y="139"/>
                  </a:cubicBezTo>
                  <a:cubicBezTo>
                    <a:pt x="790" y="139"/>
                    <a:pt x="790" y="139"/>
                    <a:pt x="790" y="139"/>
                  </a:cubicBezTo>
                  <a:cubicBezTo>
                    <a:pt x="791" y="139"/>
                    <a:pt x="791" y="139"/>
                    <a:pt x="791" y="139"/>
                  </a:cubicBezTo>
                  <a:cubicBezTo>
                    <a:pt x="791" y="139"/>
                    <a:pt x="791" y="139"/>
                    <a:pt x="791" y="139"/>
                  </a:cubicBezTo>
                  <a:cubicBezTo>
                    <a:pt x="791" y="139"/>
                    <a:pt x="792" y="139"/>
                    <a:pt x="792" y="139"/>
                  </a:cubicBezTo>
                  <a:cubicBezTo>
                    <a:pt x="792" y="139"/>
                    <a:pt x="792" y="139"/>
                    <a:pt x="792" y="139"/>
                  </a:cubicBezTo>
                  <a:cubicBezTo>
                    <a:pt x="792" y="140"/>
                    <a:pt x="792" y="140"/>
                    <a:pt x="791" y="140"/>
                  </a:cubicBezTo>
                  <a:cubicBezTo>
                    <a:pt x="791" y="140"/>
                    <a:pt x="791" y="140"/>
                    <a:pt x="791" y="140"/>
                  </a:cubicBezTo>
                  <a:cubicBezTo>
                    <a:pt x="791" y="140"/>
                    <a:pt x="791" y="140"/>
                    <a:pt x="790" y="140"/>
                  </a:cubicBezTo>
                  <a:cubicBezTo>
                    <a:pt x="790" y="140"/>
                    <a:pt x="790" y="140"/>
                    <a:pt x="790" y="140"/>
                  </a:cubicBezTo>
                  <a:cubicBezTo>
                    <a:pt x="791" y="140"/>
                    <a:pt x="791" y="140"/>
                    <a:pt x="791" y="140"/>
                  </a:cubicBezTo>
                  <a:cubicBezTo>
                    <a:pt x="791" y="140"/>
                    <a:pt x="790" y="140"/>
                    <a:pt x="790" y="140"/>
                  </a:cubicBezTo>
                  <a:cubicBezTo>
                    <a:pt x="790" y="140"/>
                    <a:pt x="790" y="140"/>
                    <a:pt x="790" y="140"/>
                  </a:cubicBezTo>
                  <a:cubicBezTo>
                    <a:pt x="790" y="141"/>
                    <a:pt x="790" y="141"/>
                    <a:pt x="790" y="141"/>
                  </a:cubicBezTo>
                  <a:cubicBezTo>
                    <a:pt x="790" y="141"/>
                    <a:pt x="790" y="141"/>
                    <a:pt x="790" y="141"/>
                  </a:cubicBezTo>
                  <a:cubicBezTo>
                    <a:pt x="790" y="141"/>
                    <a:pt x="790" y="141"/>
                    <a:pt x="790" y="141"/>
                  </a:cubicBezTo>
                  <a:cubicBezTo>
                    <a:pt x="790" y="141"/>
                    <a:pt x="790" y="141"/>
                    <a:pt x="790" y="141"/>
                  </a:cubicBezTo>
                  <a:cubicBezTo>
                    <a:pt x="790" y="141"/>
                    <a:pt x="790" y="141"/>
                    <a:pt x="790" y="141"/>
                  </a:cubicBezTo>
                  <a:cubicBezTo>
                    <a:pt x="791" y="141"/>
                    <a:pt x="791" y="141"/>
                    <a:pt x="791" y="141"/>
                  </a:cubicBezTo>
                  <a:cubicBezTo>
                    <a:pt x="791" y="141"/>
                    <a:pt x="791" y="141"/>
                    <a:pt x="791" y="141"/>
                  </a:cubicBezTo>
                  <a:cubicBezTo>
                    <a:pt x="791" y="141"/>
                    <a:pt x="791" y="141"/>
                    <a:pt x="791" y="141"/>
                  </a:cubicBezTo>
                  <a:cubicBezTo>
                    <a:pt x="791" y="141"/>
                    <a:pt x="791" y="140"/>
                    <a:pt x="791" y="140"/>
                  </a:cubicBezTo>
                  <a:cubicBezTo>
                    <a:pt x="791" y="140"/>
                    <a:pt x="792" y="141"/>
                    <a:pt x="791" y="141"/>
                  </a:cubicBezTo>
                  <a:cubicBezTo>
                    <a:pt x="792" y="140"/>
                    <a:pt x="792" y="140"/>
                    <a:pt x="793" y="140"/>
                  </a:cubicBezTo>
                  <a:cubicBezTo>
                    <a:pt x="793" y="140"/>
                    <a:pt x="793" y="140"/>
                    <a:pt x="793" y="140"/>
                  </a:cubicBezTo>
                  <a:cubicBezTo>
                    <a:pt x="793" y="140"/>
                    <a:pt x="792" y="141"/>
                    <a:pt x="792" y="141"/>
                  </a:cubicBezTo>
                  <a:cubicBezTo>
                    <a:pt x="792" y="141"/>
                    <a:pt x="793" y="141"/>
                    <a:pt x="793" y="141"/>
                  </a:cubicBezTo>
                  <a:cubicBezTo>
                    <a:pt x="793" y="141"/>
                    <a:pt x="792" y="141"/>
                    <a:pt x="792" y="142"/>
                  </a:cubicBezTo>
                  <a:cubicBezTo>
                    <a:pt x="792" y="142"/>
                    <a:pt x="792" y="142"/>
                    <a:pt x="792" y="142"/>
                  </a:cubicBezTo>
                  <a:cubicBezTo>
                    <a:pt x="792" y="142"/>
                    <a:pt x="792" y="142"/>
                    <a:pt x="792" y="142"/>
                  </a:cubicBezTo>
                  <a:cubicBezTo>
                    <a:pt x="792" y="142"/>
                    <a:pt x="792" y="142"/>
                    <a:pt x="792" y="142"/>
                  </a:cubicBezTo>
                  <a:cubicBezTo>
                    <a:pt x="792" y="142"/>
                    <a:pt x="792" y="142"/>
                    <a:pt x="792" y="142"/>
                  </a:cubicBezTo>
                  <a:cubicBezTo>
                    <a:pt x="792" y="142"/>
                    <a:pt x="792" y="142"/>
                    <a:pt x="792" y="143"/>
                  </a:cubicBezTo>
                  <a:cubicBezTo>
                    <a:pt x="792" y="143"/>
                    <a:pt x="792" y="143"/>
                    <a:pt x="792" y="143"/>
                  </a:cubicBezTo>
                  <a:cubicBezTo>
                    <a:pt x="792" y="142"/>
                    <a:pt x="792" y="143"/>
                    <a:pt x="792" y="143"/>
                  </a:cubicBezTo>
                  <a:cubicBezTo>
                    <a:pt x="792" y="143"/>
                    <a:pt x="792" y="143"/>
                    <a:pt x="792" y="143"/>
                  </a:cubicBezTo>
                  <a:cubicBezTo>
                    <a:pt x="792" y="143"/>
                    <a:pt x="792" y="143"/>
                    <a:pt x="793" y="143"/>
                  </a:cubicBezTo>
                  <a:cubicBezTo>
                    <a:pt x="793" y="143"/>
                    <a:pt x="793" y="142"/>
                    <a:pt x="793" y="142"/>
                  </a:cubicBezTo>
                  <a:cubicBezTo>
                    <a:pt x="793" y="142"/>
                    <a:pt x="792" y="142"/>
                    <a:pt x="792" y="142"/>
                  </a:cubicBezTo>
                  <a:cubicBezTo>
                    <a:pt x="792" y="142"/>
                    <a:pt x="793" y="142"/>
                    <a:pt x="793" y="142"/>
                  </a:cubicBezTo>
                  <a:cubicBezTo>
                    <a:pt x="793" y="142"/>
                    <a:pt x="793" y="142"/>
                    <a:pt x="793" y="142"/>
                  </a:cubicBezTo>
                  <a:cubicBezTo>
                    <a:pt x="793" y="142"/>
                    <a:pt x="793" y="141"/>
                    <a:pt x="793" y="141"/>
                  </a:cubicBezTo>
                  <a:cubicBezTo>
                    <a:pt x="793" y="141"/>
                    <a:pt x="793" y="141"/>
                    <a:pt x="793" y="141"/>
                  </a:cubicBezTo>
                  <a:cubicBezTo>
                    <a:pt x="793" y="141"/>
                    <a:pt x="793" y="140"/>
                    <a:pt x="793" y="140"/>
                  </a:cubicBezTo>
                  <a:cubicBezTo>
                    <a:pt x="793" y="140"/>
                    <a:pt x="793" y="140"/>
                    <a:pt x="793" y="140"/>
                  </a:cubicBezTo>
                  <a:cubicBezTo>
                    <a:pt x="793" y="140"/>
                    <a:pt x="794" y="141"/>
                    <a:pt x="794" y="141"/>
                  </a:cubicBezTo>
                  <a:cubicBezTo>
                    <a:pt x="794" y="141"/>
                    <a:pt x="794" y="141"/>
                    <a:pt x="794" y="141"/>
                  </a:cubicBezTo>
                  <a:cubicBezTo>
                    <a:pt x="794" y="141"/>
                    <a:pt x="794" y="141"/>
                    <a:pt x="794" y="142"/>
                  </a:cubicBezTo>
                  <a:cubicBezTo>
                    <a:pt x="794" y="142"/>
                    <a:pt x="794" y="142"/>
                    <a:pt x="794" y="142"/>
                  </a:cubicBezTo>
                  <a:cubicBezTo>
                    <a:pt x="794" y="142"/>
                    <a:pt x="794" y="141"/>
                    <a:pt x="794" y="141"/>
                  </a:cubicBezTo>
                  <a:cubicBezTo>
                    <a:pt x="794" y="141"/>
                    <a:pt x="794" y="142"/>
                    <a:pt x="794" y="142"/>
                  </a:cubicBezTo>
                  <a:cubicBezTo>
                    <a:pt x="794" y="142"/>
                    <a:pt x="794" y="142"/>
                    <a:pt x="794" y="142"/>
                  </a:cubicBezTo>
                  <a:cubicBezTo>
                    <a:pt x="794" y="142"/>
                    <a:pt x="794" y="142"/>
                    <a:pt x="795" y="142"/>
                  </a:cubicBezTo>
                  <a:cubicBezTo>
                    <a:pt x="795" y="142"/>
                    <a:pt x="795" y="142"/>
                    <a:pt x="795" y="142"/>
                  </a:cubicBezTo>
                  <a:cubicBezTo>
                    <a:pt x="795" y="142"/>
                    <a:pt x="795" y="142"/>
                    <a:pt x="795" y="142"/>
                  </a:cubicBezTo>
                  <a:cubicBezTo>
                    <a:pt x="795" y="142"/>
                    <a:pt x="795" y="142"/>
                    <a:pt x="795" y="142"/>
                  </a:cubicBezTo>
                  <a:cubicBezTo>
                    <a:pt x="795" y="142"/>
                    <a:pt x="795" y="142"/>
                    <a:pt x="795" y="142"/>
                  </a:cubicBezTo>
                  <a:cubicBezTo>
                    <a:pt x="795" y="141"/>
                    <a:pt x="794" y="141"/>
                    <a:pt x="794" y="141"/>
                  </a:cubicBezTo>
                  <a:cubicBezTo>
                    <a:pt x="794" y="141"/>
                    <a:pt x="795" y="141"/>
                    <a:pt x="795" y="141"/>
                  </a:cubicBezTo>
                  <a:cubicBezTo>
                    <a:pt x="795" y="141"/>
                    <a:pt x="795" y="141"/>
                    <a:pt x="795" y="141"/>
                  </a:cubicBezTo>
                  <a:cubicBezTo>
                    <a:pt x="795" y="141"/>
                    <a:pt x="794" y="141"/>
                    <a:pt x="794" y="141"/>
                  </a:cubicBezTo>
                  <a:cubicBezTo>
                    <a:pt x="794" y="141"/>
                    <a:pt x="794" y="141"/>
                    <a:pt x="795" y="141"/>
                  </a:cubicBezTo>
                  <a:cubicBezTo>
                    <a:pt x="794" y="141"/>
                    <a:pt x="794" y="140"/>
                    <a:pt x="794" y="140"/>
                  </a:cubicBezTo>
                  <a:cubicBezTo>
                    <a:pt x="794" y="140"/>
                    <a:pt x="794" y="140"/>
                    <a:pt x="794" y="140"/>
                  </a:cubicBezTo>
                  <a:cubicBezTo>
                    <a:pt x="794" y="140"/>
                    <a:pt x="795" y="140"/>
                    <a:pt x="795" y="140"/>
                  </a:cubicBezTo>
                  <a:cubicBezTo>
                    <a:pt x="795" y="140"/>
                    <a:pt x="795" y="140"/>
                    <a:pt x="795" y="140"/>
                  </a:cubicBezTo>
                  <a:cubicBezTo>
                    <a:pt x="795" y="140"/>
                    <a:pt x="795" y="140"/>
                    <a:pt x="795" y="141"/>
                  </a:cubicBezTo>
                  <a:cubicBezTo>
                    <a:pt x="796" y="141"/>
                    <a:pt x="796" y="141"/>
                    <a:pt x="796" y="141"/>
                  </a:cubicBezTo>
                  <a:cubicBezTo>
                    <a:pt x="795" y="140"/>
                    <a:pt x="795" y="140"/>
                    <a:pt x="795" y="140"/>
                  </a:cubicBezTo>
                  <a:cubicBezTo>
                    <a:pt x="795" y="140"/>
                    <a:pt x="796" y="140"/>
                    <a:pt x="796" y="141"/>
                  </a:cubicBezTo>
                  <a:cubicBezTo>
                    <a:pt x="796" y="141"/>
                    <a:pt x="796" y="141"/>
                    <a:pt x="796" y="141"/>
                  </a:cubicBezTo>
                  <a:cubicBezTo>
                    <a:pt x="796" y="141"/>
                    <a:pt x="796" y="140"/>
                    <a:pt x="796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6" y="140"/>
                    <a:pt x="796" y="140"/>
                    <a:pt x="796" y="140"/>
                  </a:cubicBezTo>
                  <a:cubicBezTo>
                    <a:pt x="796" y="140"/>
                    <a:pt x="795" y="140"/>
                    <a:pt x="795" y="140"/>
                  </a:cubicBezTo>
                  <a:cubicBezTo>
                    <a:pt x="795" y="140"/>
                    <a:pt x="796" y="139"/>
                    <a:pt x="796" y="139"/>
                  </a:cubicBezTo>
                  <a:cubicBezTo>
                    <a:pt x="796" y="139"/>
                    <a:pt x="796" y="139"/>
                    <a:pt x="796" y="139"/>
                  </a:cubicBezTo>
                  <a:cubicBezTo>
                    <a:pt x="795" y="139"/>
                    <a:pt x="795" y="140"/>
                    <a:pt x="795" y="140"/>
                  </a:cubicBezTo>
                  <a:cubicBezTo>
                    <a:pt x="795" y="140"/>
                    <a:pt x="795" y="139"/>
                    <a:pt x="795" y="139"/>
                  </a:cubicBezTo>
                  <a:cubicBezTo>
                    <a:pt x="795" y="139"/>
                    <a:pt x="794" y="139"/>
                    <a:pt x="794" y="139"/>
                  </a:cubicBezTo>
                  <a:cubicBezTo>
                    <a:pt x="794" y="139"/>
                    <a:pt x="794" y="139"/>
                    <a:pt x="794" y="139"/>
                  </a:cubicBezTo>
                  <a:cubicBezTo>
                    <a:pt x="794" y="139"/>
                    <a:pt x="795" y="139"/>
                    <a:pt x="795" y="139"/>
                  </a:cubicBezTo>
                  <a:cubicBezTo>
                    <a:pt x="795" y="139"/>
                    <a:pt x="795" y="138"/>
                    <a:pt x="795" y="138"/>
                  </a:cubicBezTo>
                  <a:cubicBezTo>
                    <a:pt x="795" y="138"/>
                    <a:pt x="795" y="139"/>
                    <a:pt x="796" y="139"/>
                  </a:cubicBezTo>
                  <a:cubicBezTo>
                    <a:pt x="796" y="138"/>
                    <a:pt x="796" y="138"/>
                    <a:pt x="796" y="138"/>
                  </a:cubicBezTo>
                  <a:cubicBezTo>
                    <a:pt x="796" y="138"/>
                    <a:pt x="795" y="138"/>
                    <a:pt x="795" y="138"/>
                  </a:cubicBezTo>
                  <a:cubicBezTo>
                    <a:pt x="795" y="138"/>
                    <a:pt x="796" y="138"/>
                    <a:pt x="796" y="138"/>
                  </a:cubicBezTo>
                  <a:cubicBezTo>
                    <a:pt x="796" y="138"/>
                    <a:pt x="796" y="138"/>
                    <a:pt x="796" y="138"/>
                  </a:cubicBezTo>
                  <a:cubicBezTo>
                    <a:pt x="796" y="138"/>
                    <a:pt x="796" y="138"/>
                    <a:pt x="796" y="138"/>
                  </a:cubicBezTo>
                  <a:cubicBezTo>
                    <a:pt x="796" y="138"/>
                    <a:pt x="796" y="138"/>
                    <a:pt x="796" y="138"/>
                  </a:cubicBezTo>
                  <a:cubicBezTo>
                    <a:pt x="796" y="138"/>
                    <a:pt x="796" y="137"/>
                    <a:pt x="796" y="137"/>
                  </a:cubicBezTo>
                  <a:cubicBezTo>
                    <a:pt x="796" y="137"/>
                    <a:pt x="796" y="137"/>
                    <a:pt x="796" y="137"/>
                  </a:cubicBezTo>
                  <a:cubicBezTo>
                    <a:pt x="796" y="137"/>
                    <a:pt x="796" y="137"/>
                    <a:pt x="796" y="137"/>
                  </a:cubicBezTo>
                  <a:cubicBezTo>
                    <a:pt x="795" y="138"/>
                    <a:pt x="795" y="138"/>
                    <a:pt x="795" y="138"/>
                  </a:cubicBezTo>
                  <a:cubicBezTo>
                    <a:pt x="795" y="138"/>
                    <a:pt x="795" y="138"/>
                    <a:pt x="795" y="137"/>
                  </a:cubicBezTo>
                  <a:cubicBezTo>
                    <a:pt x="795" y="137"/>
                    <a:pt x="795" y="137"/>
                    <a:pt x="795" y="137"/>
                  </a:cubicBezTo>
                  <a:cubicBezTo>
                    <a:pt x="795" y="138"/>
                    <a:pt x="795" y="138"/>
                    <a:pt x="795" y="138"/>
                  </a:cubicBezTo>
                  <a:cubicBezTo>
                    <a:pt x="795" y="138"/>
                    <a:pt x="795" y="138"/>
                    <a:pt x="795" y="138"/>
                  </a:cubicBezTo>
                  <a:cubicBezTo>
                    <a:pt x="794" y="138"/>
                    <a:pt x="794" y="138"/>
                    <a:pt x="794" y="139"/>
                  </a:cubicBezTo>
                  <a:cubicBezTo>
                    <a:pt x="794" y="139"/>
                    <a:pt x="793" y="139"/>
                    <a:pt x="793" y="139"/>
                  </a:cubicBezTo>
                  <a:cubicBezTo>
                    <a:pt x="793" y="138"/>
                    <a:pt x="794" y="138"/>
                    <a:pt x="794" y="137"/>
                  </a:cubicBezTo>
                  <a:cubicBezTo>
                    <a:pt x="794" y="137"/>
                    <a:pt x="794" y="137"/>
                    <a:pt x="794" y="137"/>
                  </a:cubicBezTo>
                  <a:cubicBezTo>
                    <a:pt x="794" y="137"/>
                    <a:pt x="794" y="137"/>
                    <a:pt x="794" y="137"/>
                  </a:cubicBezTo>
                  <a:cubicBezTo>
                    <a:pt x="794" y="137"/>
                    <a:pt x="794" y="137"/>
                    <a:pt x="794" y="137"/>
                  </a:cubicBezTo>
                  <a:cubicBezTo>
                    <a:pt x="794" y="137"/>
                    <a:pt x="794" y="137"/>
                    <a:pt x="794" y="137"/>
                  </a:cubicBezTo>
                  <a:cubicBezTo>
                    <a:pt x="794" y="137"/>
                    <a:pt x="794" y="137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36"/>
                    <a:pt x="793" y="136"/>
                    <a:pt x="793" y="136"/>
                  </a:cubicBezTo>
                  <a:cubicBezTo>
                    <a:pt x="793" y="137"/>
                    <a:pt x="794" y="137"/>
                    <a:pt x="794" y="137"/>
                  </a:cubicBezTo>
                  <a:cubicBezTo>
                    <a:pt x="794" y="137"/>
                    <a:pt x="793" y="137"/>
                    <a:pt x="793" y="136"/>
                  </a:cubicBezTo>
                  <a:cubicBezTo>
                    <a:pt x="793" y="136"/>
                    <a:pt x="793" y="136"/>
                    <a:pt x="793" y="136"/>
                  </a:cubicBezTo>
                  <a:cubicBezTo>
                    <a:pt x="793" y="137"/>
                    <a:pt x="793" y="137"/>
                    <a:pt x="793" y="137"/>
                  </a:cubicBezTo>
                  <a:cubicBezTo>
                    <a:pt x="793" y="137"/>
                    <a:pt x="793" y="137"/>
                    <a:pt x="793" y="137"/>
                  </a:cubicBezTo>
                  <a:cubicBezTo>
                    <a:pt x="793" y="138"/>
                    <a:pt x="793" y="138"/>
                    <a:pt x="793" y="138"/>
                  </a:cubicBezTo>
                  <a:cubicBezTo>
                    <a:pt x="793" y="138"/>
                    <a:pt x="793" y="138"/>
                    <a:pt x="793" y="138"/>
                  </a:cubicBezTo>
                  <a:cubicBezTo>
                    <a:pt x="793" y="138"/>
                    <a:pt x="792" y="138"/>
                    <a:pt x="792" y="137"/>
                  </a:cubicBezTo>
                  <a:cubicBezTo>
                    <a:pt x="792" y="137"/>
                    <a:pt x="792" y="138"/>
                    <a:pt x="792" y="138"/>
                  </a:cubicBezTo>
                  <a:cubicBezTo>
                    <a:pt x="792" y="138"/>
                    <a:pt x="792" y="137"/>
                    <a:pt x="792" y="137"/>
                  </a:cubicBezTo>
                  <a:cubicBezTo>
                    <a:pt x="792" y="137"/>
                    <a:pt x="792" y="136"/>
                    <a:pt x="792" y="136"/>
                  </a:cubicBezTo>
                  <a:cubicBezTo>
                    <a:pt x="792" y="137"/>
                    <a:pt x="792" y="137"/>
                    <a:pt x="792" y="137"/>
                  </a:cubicBezTo>
                  <a:cubicBezTo>
                    <a:pt x="792" y="137"/>
                    <a:pt x="792" y="137"/>
                    <a:pt x="792" y="136"/>
                  </a:cubicBezTo>
                  <a:cubicBezTo>
                    <a:pt x="792" y="136"/>
                    <a:pt x="792" y="136"/>
                    <a:pt x="792" y="136"/>
                  </a:cubicBezTo>
                  <a:cubicBezTo>
                    <a:pt x="792" y="136"/>
                    <a:pt x="792" y="136"/>
                    <a:pt x="792" y="136"/>
                  </a:cubicBezTo>
                  <a:cubicBezTo>
                    <a:pt x="792" y="136"/>
                    <a:pt x="791" y="136"/>
                    <a:pt x="791" y="136"/>
                  </a:cubicBezTo>
                  <a:cubicBezTo>
                    <a:pt x="791" y="136"/>
                    <a:pt x="791" y="136"/>
                    <a:pt x="791" y="136"/>
                  </a:cubicBezTo>
                  <a:cubicBezTo>
                    <a:pt x="791" y="136"/>
                    <a:pt x="791" y="136"/>
                    <a:pt x="791" y="137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1" y="137"/>
                    <a:pt x="792" y="137"/>
                    <a:pt x="792" y="137"/>
                  </a:cubicBezTo>
                  <a:cubicBezTo>
                    <a:pt x="792" y="137"/>
                    <a:pt x="791" y="137"/>
                    <a:pt x="791" y="137"/>
                  </a:cubicBezTo>
                  <a:cubicBezTo>
                    <a:pt x="791" y="137"/>
                    <a:pt x="791" y="137"/>
                    <a:pt x="791" y="137"/>
                  </a:cubicBezTo>
                  <a:cubicBezTo>
                    <a:pt x="791" y="138"/>
                    <a:pt x="792" y="138"/>
                    <a:pt x="792" y="138"/>
                  </a:cubicBezTo>
                  <a:cubicBezTo>
                    <a:pt x="792" y="138"/>
                    <a:pt x="792" y="138"/>
                    <a:pt x="791" y="138"/>
                  </a:cubicBezTo>
                  <a:cubicBezTo>
                    <a:pt x="792" y="138"/>
                    <a:pt x="792" y="138"/>
                    <a:pt x="792" y="139"/>
                  </a:cubicBezTo>
                  <a:cubicBezTo>
                    <a:pt x="792" y="139"/>
                    <a:pt x="792" y="139"/>
                    <a:pt x="792" y="139"/>
                  </a:cubicBezTo>
                  <a:cubicBezTo>
                    <a:pt x="792" y="139"/>
                    <a:pt x="792" y="139"/>
                    <a:pt x="791" y="138"/>
                  </a:cubicBezTo>
                  <a:cubicBezTo>
                    <a:pt x="791" y="139"/>
                    <a:pt x="791" y="139"/>
                    <a:pt x="791" y="139"/>
                  </a:cubicBezTo>
                  <a:cubicBezTo>
                    <a:pt x="791" y="139"/>
                    <a:pt x="791" y="138"/>
                    <a:pt x="791" y="138"/>
                  </a:cubicBezTo>
                  <a:cubicBezTo>
                    <a:pt x="791" y="138"/>
                    <a:pt x="791" y="138"/>
                    <a:pt x="790" y="138"/>
                  </a:cubicBezTo>
                  <a:cubicBezTo>
                    <a:pt x="791" y="138"/>
                    <a:pt x="791" y="139"/>
                    <a:pt x="791" y="139"/>
                  </a:cubicBezTo>
                  <a:cubicBezTo>
                    <a:pt x="791" y="139"/>
                    <a:pt x="791" y="138"/>
                    <a:pt x="790" y="138"/>
                  </a:cubicBezTo>
                  <a:cubicBezTo>
                    <a:pt x="790" y="138"/>
                    <a:pt x="790" y="138"/>
                    <a:pt x="790" y="138"/>
                  </a:cubicBezTo>
                  <a:cubicBezTo>
                    <a:pt x="790" y="138"/>
                    <a:pt x="790" y="138"/>
                    <a:pt x="790" y="138"/>
                  </a:cubicBezTo>
                  <a:close/>
                  <a:moveTo>
                    <a:pt x="771" y="162"/>
                  </a:moveTo>
                  <a:cubicBezTo>
                    <a:pt x="771" y="162"/>
                    <a:pt x="771" y="162"/>
                    <a:pt x="771" y="162"/>
                  </a:cubicBezTo>
                  <a:cubicBezTo>
                    <a:pt x="772" y="163"/>
                    <a:pt x="771" y="163"/>
                    <a:pt x="771" y="163"/>
                  </a:cubicBezTo>
                  <a:cubicBezTo>
                    <a:pt x="771" y="163"/>
                    <a:pt x="771" y="163"/>
                    <a:pt x="771" y="163"/>
                  </a:cubicBezTo>
                  <a:cubicBezTo>
                    <a:pt x="771" y="163"/>
                    <a:pt x="771" y="163"/>
                    <a:pt x="771" y="164"/>
                  </a:cubicBezTo>
                  <a:cubicBezTo>
                    <a:pt x="771" y="164"/>
                    <a:pt x="771" y="164"/>
                    <a:pt x="772" y="164"/>
                  </a:cubicBezTo>
                  <a:cubicBezTo>
                    <a:pt x="773" y="164"/>
                    <a:pt x="773" y="163"/>
                    <a:pt x="773" y="163"/>
                  </a:cubicBezTo>
                  <a:cubicBezTo>
                    <a:pt x="773" y="163"/>
                    <a:pt x="773" y="164"/>
                    <a:pt x="772" y="164"/>
                  </a:cubicBezTo>
                  <a:cubicBezTo>
                    <a:pt x="772" y="164"/>
                    <a:pt x="772" y="165"/>
                    <a:pt x="772" y="165"/>
                  </a:cubicBezTo>
                  <a:cubicBezTo>
                    <a:pt x="773" y="165"/>
                    <a:pt x="774" y="164"/>
                    <a:pt x="774" y="164"/>
                  </a:cubicBezTo>
                  <a:cubicBezTo>
                    <a:pt x="774" y="164"/>
                    <a:pt x="774" y="164"/>
                    <a:pt x="774" y="165"/>
                  </a:cubicBezTo>
                  <a:cubicBezTo>
                    <a:pt x="775" y="164"/>
                    <a:pt x="776" y="165"/>
                    <a:pt x="777" y="165"/>
                  </a:cubicBezTo>
                  <a:cubicBezTo>
                    <a:pt x="777" y="165"/>
                    <a:pt x="777" y="165"/>
                    <a:pt x="777" y="165"/>
                  </a:cubicBezTo>
                  <a:cubicBezTo>
                    <a:pt x="776" y="166"/>
                    <a:pt x="775" y="166"/>
                    <a:pt x="774" y="166"/>
                  </a:cubicBezTo>
                  <a:cubicBezTo>
                    <a:pt x="775" y="166"/>
                    <a:pt x="775" y="167"/>
                    <a:pt x="775" y="167"/>
                  </a:cubicBezTo>
                  <a:cubicBezTo>
                    <a:pt x="775" y="167"/>
                    <a:pt x="774" y="166"/>
                    <a:pt x="773" y="166"/>
                  </a:cubicBezTo>
                  <a:cubicBezTo>
                    <a:pt x="773" y="166"/>
                    <a:pt x="773" y="166"/>
                    <a:pt x="772" y="167"/>
                  </a:cubicBezTo>
                  <a:cubicBezTo>
                    <a:pt x="773" y="167"/>
                    <a:pt x="774" y="167"/>
                    <a:pt x="774" y="167"/>
                  </a:cubicBezTo>
                  <a:cubicBezTo>
                    <a:pt x="774" y="167"/>
                    <a:pt x="773" y="167"/>
                    <a:pt x="772" y="167"/>
                  </a:cubicBezTo>
                  <a:cubicBezTo>
                    <a:pt x="772" y="167"/>
                    <a:pt x="772" y="167"/>
                    <a:pt x="772" y="167"/>
                  </a:cubicBezTo>
                  <a:cubicBezTo>
                    <a:pt x="772" y="168"/>
                    <a:pt x="772" y="168"/>
                    <a:pt x="772" y="168"/>
                  </a:cubicBezTo>
                  <a:cubicBezTo>
                    <a:pt x="772" y="168"/>
                    <a:pt x="772" y="168"/>
                    <a:pt x="772" y="168"/>
                  </a:cubicBezTo>
                  <a:cubicBezTo>
                    <a:pt x="772" y="168"/>
                    <a:pt x="772" y="169"/>
                    <a:pt x="772" y="169"/>
                  </a:cubicBezTo>
                  <a:cubicBezTo>
                    <a:pt x="772" y="169"/>
                    <a:pt x="772" y="169"/>
                    <a:pt x="773" y="169"/>
                  </a:cubicBezTo>
                  <a:cubicBezTo>
                    <a:pt x="773" y="169"/>
                    <a:pt x="773" y="169"/>
                    <a:pt x="773" y="169"/>
                  </a:cubicBezTo>
                  <a:cubicBezTo>
                    <a:pt x="774" y="168"/>
                    <a:pt x="774" y="167"/>
                    <a:pt x="774" y="167"/>
                  </a:cubicBezTo>
                  <a:cubicBezTo>
                    <a:pt x="774" y="167"/>
                    <a:pt x="774" y="168"/>
                    <a:pt x="774" y="169"/>
                  </a:cubicBezTo>
                  <a:cubicBezTo>
                    <a:pt x="774" y="169"/>
                    <a:pt x="774" y="169"/>
                    <a:pt x="774" y="169"/>
                  </a:cubicBezTo>
                  <a:cubicBezTo>
                    <a:pt x="775" y="168"/>
                    <a:pt x="775" y="167"/>
                    <a:pt x="775" y="167"/>
                  </a:cubicBezTo>
                  <a:cubicBezTo>
                    <a:pt x="775" y="167"/>
                    <a:pt x="775" y="168"/>
                    <a:pt x="775" y="168"/>
                  </a:cubicBezTo>
                  <a:cubicBezTo>
                    <a:pt x="776" y="167"/>
                    <a:pt x="777" y="166"/>
                    <a:pt x="777" y="166"/>
                  </a:cubicBezTo>
                  <a:cubicBezTo>
                    <a:pt x="777" y="166"/>
                    <a:pt x="778" y="166"/>
                    <a:pt x="778" y="166"/>
                  </a:cubicBezTo>
                  <a:cubicBezTo>
                    <a:pt x="777" y="167"/>
                    <a:pt x="777" y="168"/>
                    <a:pt x="776" y="169"/>
                  </a:cubicBezTo>
                  <a:cubicBezTo>
                    <a:pt x="777" y="169"/>
                    <a:pt x="777" y="169"/>
                    <a:pt x="777" y="169"/>
                  </a:cubicBezTo>
                  <a:cubicBezTo>
                    <a:pt x="777" y="169"/>
                    <a:pt x="776" y="169"/>
                    <a:pt x="775" y="170"/>
                  </a:cubicBezTo>
                  <a:cubicBezTo>
                    <a:pt x="775" y="170"/>
                    <a:pt x="775" y="170"/>
                    <a:pt x="775" y="170"/>
                  </a:cubicBezTo>
                  <a:cubicBezTo>
                    <a:pt x="776" y="170"/>
                    <a:pt x="777" y="170"/>
                    <a:pt x="777" y="170"/>
                  </a:cubicBezTo>
                  <a:cubicBezTo>
                    <a:pt x="777" y="170"/>
                    <a:pt x="776" y="170"/>
                    <a:pt x="776" y="171"/>
                  </a:cubicBezTo>
                  <a:cubicBezTo>
                    <a:pt x="776" y="171"/>
                    <a:pt x="776" y="171"/>
                    <a:pt x="776" y="171"/>
                  </a:cubicBezTo>
                  <a:cubicBezTo>
                    <a:pt x="776" y="172"/>
                    <a:pt x="776" y="172"/>
                    <a:pt x="776" y="172"/>
                  </a:cubicBezTo>
                  <a:cubicBezTo>
                    <a:pt x="776" y="172"/>
                    <a:pt x="776" y="172"/>
                    <a:pt x="776" y="172"/>
                  </a:cubicBezTo>
                  <a:cubicBezTo>
                    <a:pt x="776" y="172"/>
                    <a:pt x="777" y="172"/>
                    <a:pt x="777" y="172"/>
                  </a:cubicBezTo>
                  <a:cubicBezTo>
                    <a:pt x="777" y="172"/>
                    <a:pt x="777" y="172"/>
                    <a:pt x="777" y="172"/>
                  </a:cubicBezTo>
                  <a:cubicBezTo>
                    <a:pt x="777" y="172"/>
                    <a:pt x="777" y="172"/>
                    <a:pt x="777" y="172"/>
                  </a:cubicBezTo>
                  <a:cubicBezTo>
                    <a:pt x="777" y="172"/>
                    <a:pt x="777" y="172"/>
                    <a:pt x="778" y="172"/>
                  </a:cubicBezTo>
                  <a:cubicBezTo>
                    <a:pt x="778" y="171"/>
                    <a:pt x="777" y="170"/>
                    <a:pt x="777" y="170"/>
                  </a:cubicBezTo>
                  <a:cubicBezTo>
                    <a:pt x="777" y="170"/>
                    <a:pt x="778" y="170"/>
                    <a:pt x="778" y="171"/>
                  </a:cubicBezTo>
                  <a:cubicBezTo>
                    <a:pt x="778" y="171"/>
                    <a:pt x="778" y="171"/>
                    <a:pt x="778" y="171"/>
                  </a:cubicBezTo>
                  <a:cubicBezTo>
                    <a:pt x="778" y="170"/>
                    <a:pt x="778" y="169"/>
                    <a:pt x="778" y="169"/>
                  </a:cubicBezTo>
                  <a:cubicBezTo>
                    <a:pt x="778" y="169"/>
                    <a:pt x="778" y="169"/>
                    <a:pt x="779" y="170"/>
                  </a:cubicBezTo>
                  <a:cubicBezTo>
                    <a:pt x="778" y="168"/>
                    <a:pt x="778" y="167"/>
                    <a:pt x="779" y="167"/>
                  </a:cubicBezTo>
                  <a:cubicBezTo>
                    <a:pt x="779" y="166"/>
                    <a:pt x="779" y="166"/>
                    <a:pt x="779" y="166"/>
                  </a:cubicBezTo>
                  <a:cubicBezTo>
                    <a:pt x="779" y="167"/>
                    <a:pt x="780" y="168"/>
                    <a:pt x="780" y="169"/>
                  </a:cubicBezTo>
                  <a:cubicBezTo>
                    <a:pt x="780" y="169"/>
                    <a:pt x="780" y="168"/>
                    <a:pt x="780" y="168"/>
                  </a:cubicBezTo>
                  <a:cubicBezTo>
                    <a:pt x="780" y="168"/>
                    <a:pt x="780" y="169"/>
                    <a:pt x="780" y="171"/>
                  </a:cubicBezTo>
                  <a:cubicBezTo>
                    <a:pt x="780" y="171"/>
                    <a:pt x="780" y="171"/>
                    <a:pt x="780" y="171"/>
                  </a:cubicBezTo>
                  <a:cubicBezTo>
                    <a:pt x="780" y="170"/>
                    <a:pt x="781" y="169"/>
                    <a:pt x="781" y="169"/>
                  </a:cubicBezTo>
                  <a:cubicBezTo>
                    <a:pt x="781" y="169"/>
                    <a:pt x="781" y="170"/>
                    <a:pt x="781" y="171"/>
                  </a:cubicBezTo>
                  <a:cubicBezTo>
                    <a:pt x="781" y="171"/>
                    <a:pt x="781" y="171"/>
                    <a:pt x="781" y="171"/>
                  </a:cubicBezTo>
                  <a:cubicBezTo>
                    <a:pt x="781" y="172"/>
                    <a:pt x="782" y="172"/>
                    <a:pt x="782" y="172"/>
                  </a:cubicBezTo>
                  <a:cubicBezTo>
                    <a:pt x="782" y="171"/>
                    <a:pt x="782" y="171"/>
                    <a:pt x="782" y="171"/>
                  </a:cubicBezTo>
                  <a:cubicBezTo>
                    <a:pt x="782" y="171"/>
                    <a:pt x="782" y="171"/>
                    <a:pt x="783" y="171"/>
                  </a:cubicBezTo>
                  <a:cubicBezTo>
                    <a:pt x="783" y="171"/>
                    <a:pt x="783" y="171"/>
                    <a:pt x="783" y="171"/>
                  </a:cubicBezTo>
                  <a:cubicBezTo>
                    <a:pt x="783" y="170"/>
                    <a:pt x="783" y="170"/>
                    <a:pt x="783" y="170"/>
                  </a:cubicBezTo>
                  <a:cubicBezTo>
                    <a:pt x="782" y="169"/>
                    <a:pt x="781" y="169"/>
                    <a:pt x="781" y="169"/>
                  </a:cubicBezTo>
                  <a:cubicBezTo>
                    <a:pt x="781" y="169"/>
                    <a:pt x="782" y="169"/>
                    <a:pt x="783" y="170"/>
                  </a:cubicBezTo>
                  <a:cubicBezTo>
                    <a:pt x="783" y="169"/>
                    <a:pt x="783" y="169"/>
                    <a:pt x="783" y="169"/>
                  </a:cubicBezTo>
                  <a:cubicBezTo>
                    <a:pt x="782" y="168"/>
                    <a:pt x="781" y="168"/>
                    <a:pt x="781" y="168"/>
                  </a:cubicBezTo>
                  <a:cubicBezTo>
                    <a:pt x="781" y="168"/>
                    <a:pt x="781" y="168"/>
                    <a:pt x="782" y="168"/>
                  </a:cubicBezTo>
                  <a:cubicBezTo>
                    <a:pt x="781" y="168"/>
                    <a:pt x="780" y="167"/>
                    <a:pt x="780" y="166"/>
                  </a:cubicBezTo>
                  <a:cubicBezTo>
                    <a:pt x="780" y="166"/>
                    <a:pt x="780" y="166"/>
                    <a:pt x="780" y="166"/>
                  </a:cubicBezTo>
                  <a:cubicBezTo>
                    <a:pt x="781" y="166"/>
                    <a:pt x="782" y="166"/>
                    <a:pt x="782" y="167"/>
                  </a:cubicBezTo>
                  <a:cubicBezTo>
                    <a:pt x="782" y="166"/>
                    <a:pt x="782" y="166"/>
                    <a:pt x="782" y="166"/>
                  </a:cubicBezTo>
                  <a:cubicBezTo>
                    <a:pt x="782" y="166"/>
                    <a:pt x="783" y="167"/>
                    <a:pt x="784" y="168"/>
                  </a:cubicBezTo>
                  <a:cubicBezTo>
                    <a:pt x="784" y="168"/>
                    <a:pt x="784" y="168"/>
                    <a:pt x="784" y="168"/>
                  </a:cubicBezTo>
                  <a:cubicBezTo>
                    <a:pt x="784" y="167"/>
                    <a:pt x="784" y="166"/>
                    <a:pt x="784" y="166"/>
                  </a:cubicBezTo>
                  <a:cubicBezTo>
                    <a:pt x="784" y="166"/>
                    <a:pt x="784" y="167"/>
                    <a:pt x="785" y="168"/>
                  </a:cubicBezTo>
                  <a:cubicBezTo>
                    <a:pt x="785" y="168"/>
                    <a:pt x="785" y="168"/>
                    <a:pt x="785" y="168"/>
                  </a:cubicBezTo>
                  <a:cubicBezTo>
                    <a:pt x="785" y="168"/>
                    <a:pt x="785" y="167"/>
                    <a:pt x="786" y="167"/>
                  </a:cubicBezTo>
                  <a:cubicBezTo>
                    <a:pt x="785" y="167"/>
                    <a:pt x="785" y="167"/>
                    <a:pt x="785" y="167"/>
                  </a:cubicBezTo>
                  <a:cubicBezTo>
                    <a:pt x="785" y="167"/>
                    <a:pt x="785" y="167"/>
                    <a:pt x="786" y="166"/>
                  </a:cubicBezTo>
                  <a:cubicBezTo>
                    <a:pt x="786" y="166"/>
                    <a:pt x="786" y="166"/>
                    <a:pt x="786" y="166"/>
                  </a:cubicBezTo>
                  <a:cubicBezTo>
                    <a:pt x="786" y="166"/>
                    <a:pt x="786" y="166"/>
                    <a:pt x="786" y="166"/>
                  </a:cubicBezTo>
                  <a:cubicBezTo>
                    <a:pt x="786" y="166"/>
                    <a:pt x="785" y="166"/>
                    <a:pt x="785" y="166"/>
                  </a:cubicBezTo>
                  <a:cubicBezTo>
                    <a:pt x="784" y="165"/>
                    <a:pt x="784" y="166"/>
                    <a:pt x="784" y="166"/>
                  </a:cubicBezTo>
                  <a:cubicBezTo>
                    <a:pt x="784" y="166"/>
                    <a:pt x="784" y="165"/>
                    <a:pt x="785" y="165"/>
                  </a:cubicBezTo>
                  <a:cubicBezTo>
                    <a:pt x="785" y="165"/>
                    <a:pt x="785" y="165"/>
                    <a:pt x="785" y="165"/>
                  </a:cubicBezTo>
                  <a:cubicBezTo>
                    <a:pt x="783" y="165"/>
                    <a:pt x="782" y="166"/>
                    <a:pt x="782" y="166"/>
                  </a:cubicBezTo>
                  <a:cubicBezTo>
                    <a:pt x="782" y="166"/>
                    <a:pt x="783" y="165"/>
                    <a:pt x="783" y="165"/>
                  </a:cubicBezTo>
                  <a:cubicBezTo>
                    <a:pt x="782" y="165"/>
                    <a:pt x="781" y="165"/>
                    <a:pt x="780" y="165"/>
                  </a:cubicBezTo>
                  <a:cubicBezTo>
                    <a:pt x="780" y="164"/>
                    <a:pt x="780" y="164"/>
                    <a:pt x="780" y="164"/>
                  </a:cubicBezTo>
                  <a:cubicBezTo>
                    <a:pt x="781" y="164"/>
                    <a:pt x="782" y="163"/>
                    <a:pt x="783" y="163"/>
                  </a:cubicBezTo>
                  <a:cubicBezTo>
                    <a:pt x="782" y="163"/>
                    <a:pt x="782" y="163"/>
                    <a:pt x="782" y="163"/>
                  </a:cubicBezTo>
                  <a:cubicBezTo>
                    <a:pt x="782" y="163"/>
                    <a:pt x="783" y="163"/>
                    <a:pt x="784" y="163"/>
                  </a:cubicBezTo>
                  <a:cubicBezTo>
                    <a:pt x="784" y="163"/>
                    <a:pt x="784" y="163"/>
                    <a:pt x="784" y="163"/>
                  </a:cubicBezTo>
                  <a:cubicBezTo>
                    <a:pt x="784" y="163"/>
                    <a:pt x="783" y="162"/>
                    <a:pt x="783" y="162"/>
                  </a:cubicBezTo>
                  <a:cubicBezTo>
                    <a:pt x="783" y="162"/>
                    <a:pt x="784" y="163"/>
                    <a:pt x="785" y="162"/>
                  </a:cubicBezTo>
                  <a:cubicBezTo>
                    <a:pt x="785" y="162"/>
                    <a:pt x="785" y="162"/>
                    <a:pt x="785" y="162"/>
                  </a:cubicBezTo>
                  <a:cubicBezTo>
                    <a:pt x="785" y="162"/>
                    <a:pt x="785" y="162"/>
                    <a:pt x="785" y="162"/>
                  </a:cubicBezTo>
                  <a:cubicBezTo>
                    <a:pt x="785" y="162"/>
                    <a:pt x="785" y="162"/>
                    <a:pt x="785" y="161"/>
                  </a:cubicBezTo>
                  <a:cubicBezTo>
                    <a:pt x="785" y="161"/>
                    <a:pt x="785" y="161"/>
                    <a:pt x="785" y="161"/>
                  </a:cubicBezTo>
                  <a:cubicBezTo>
                    <a:pt x="785" y="161"/>
                    <a:pt x="785" y="161"/>
                    <a:pt x="784" y="160"/>
                  </a:cubicBezTo>
                  <a:cubicBezTo>
                    <a:pt x="784" y="160"/>
                    <a:pt x="784" y="161"/>
                    <a:pt x="784" y="161"/>
                  </a:cubicBezTo>
                  <a:cubicBezTo>
                    <a:pt x="783" y="161"/>
                    <a:pt x="783" y="162"/>
                    <a:pt x="783" y="162"/>
                  </a:cubicBezTo>
                  <a:cubicBezTo>
                    <a:pt x="783" y="162"/>
                    <a:pt x="783" y="161"/>
                    <a:pt x="783" y="160"/>
                  </a:cubicBezTo>
                  <a:cubicBezTo>
                    <a:pt x="783" y="160"/>
                    <a:pt x="783" y="161"/>
                    <a:pt x="783" y="161"/>
                  </a:cubicBezTo>
                  <a:cubicBezTo>
                    <a:pt x="782" y="161"/>
                    <a:pt x="782" y="163"/>
                    <a:pt x="782" y="163"/>
                  </a:cubicBezTo>
                  <a:cubicBezTo>
                    <a:pt x="782" y="163"/>
                    <a:pt x="782" y="162"/>
                    <a:pt x="782" y="161"/>
                  </a:cubicBezTo>
                  <a:cubicBezTo>
                    <a:pt x="781" y="162"/>
                    <a:pt x="780" y="163"/>
                    <a:pt x="780" y="163"/>
                  </a:cubicBezTo>
                  <a:cubicBezTo>
                    <a:pt x="779" y="163"/>
                    <a:pt x="779" y="163"/>
                    <a:pt x="779" y="163"/>
                  </a:cubicBezTo>
                  <a:cubicBezTo>
                    <a:pt x="779" y="163"/>
                    <a:pt x="780" y="162"/>
                    <a:pt x="781" y="161"/>
                  </a:cubicBezTo>
                  <a:cubicBezTo>
                    <a:pt x="780" y="161"/>
                    <a:pt x="780" y="161"/>
                    <a:pt x="780" y="161"/>
                  </a:cubicBezTo>
                  <a:cubicBezTo>
                    <a:pt x="780" y="161"/>
                    <a:pt x="781" y="161"/>
                    <a:pt x="781" y="160"/>
                  </a:cubicBezTo>
                  <a:cubicBezTo>
                    <a:pt x="781" y="159"/>
                    <a:pt x="781" y="159"/>
                    <a:pt x="781" y="159"/>
                  </a:cubicBezTo>
                  <a:cubicBezTo>
                    <a:pt x="781" y="160"/>
                    <a:pt x="780" y="160"/>
                    <a:pt x="780" y="160"/>
                  </a:cubicBezTo>
                  <a:cubicBezTo>
                    <a:pt x="780" y="160"/>
                    <a:pt x="781" y="159"/>
                    <a:pt x="781" y="159"/>
                  </a:cubicBezTo>
                  <a:cubicBezTo>
                    <a:pt x="781" y="158"/>
                    <a:pt x="781" y="158"/>
                    <a:pt x="781" y="158"/>
                  </a:cubicBezTo>
                  <a:cubicBezTo>
                    <a:pt x="781" y="158"/>
                    <a:pt x="781" y="158"/>
                    <a:pt x="781" y="158"/>
                  </a:cubicBezTo>
                  <a:cubicBezTo>
                    <a:pt x="781" y="158"/>
                    <a:pt x="781" y="158"/>
                    <a:pt x="781" y="158"/>
                  </a:cubicBezTo>
                  <a:cubicBezTo>
                    <a:pt x="781" y="158"/>
                    <a:pt x="780" y="158"/>
                    <a:pt x="780" y="158"/>
                  </a:cubicBezTo>
                  <a:cubicBezTo>
                    <a:pt x="780" y="157"/>
                    <a:pt x="780" y="157"/>
                    <a:pt x="780" y="157"/>
                  </a:cubicBezTo>
                  <a:cubicBezTo>
                    <a:pt x="780" y="157"/>
                    <a:pt x="780" y="157"/>
                    <a:pt x="780" y="158"/>
                  </a:cubicBezTo>
                  <a:cubicBezTo>
                    <a:pt x="779" y="158"/>
                    <a:pt x="779" y="158"/>
                    <a:pt x="779" y="158"/>
                  </a:cubicBezTo>
                  <a:cubicBezTo>
                    <a:pt x="779" y="159"/>
                    <a:pt x="780" y="160"/>
                    <a:pt x="780" y="160"/>
                  </a:cubicBezTo>
                  <a:cubicBezTo>
                    <a:pt x="780" y="160"/>
                    <a:pt x="779" y="159"/>
                    <a:pt x="779" y="158"/>
                  </a:cubicBezTo>
                  <a:cubicBezTo>
                    <a:pt x="779" y="158"/>
                    <a:pt x="779" y="159"/>
                    <a:pt x="779" y="159"/>
                  </a:cubicBezTo>
                  <a:cubicBezTo>
                    <a:pt x="778" y="160"/>
                    <a:pt x="779" y="161"/>
                    <a:pt x="779" y="161"/>
                  </a:cubicBezTo>
                  <a:cubicBezTo>
                    <a:pt x="779" y="161"/>
                    <a:pt x="779" y="160"/>
                    <a:pt x="778" y="160"/>
                  </a:cubicBezTo>
                  <a:cubicBezTo>
                    <a:pt x="779" y="161"/>
                    <a:pt x="779" y="162"/>
                    <a:pt x="778" y="163"/>
                  </a:cubicBezTo>
                  <a:cubicBezTo>
                    <a:pt x="778" y="163"/>
                    <a:pt x="778" y="163"/>
                    <a:pt x="778" y="163"/>
                  </a:cubicBezTo>
                  <a:cubicBezTo>
                    <a:pt x="778" y="163"/>
                    <a:pt x="777" y="162"/>
                    <a:pt x="777" y="160"/>
                  </a:cubicBezTo>
                  <a:cubicBezTo>
                    <a:pt x="777" y="161"/>
                    <a:pt x="776" y="161"/>
                    <a:pt x="776" y="161"/>
                  </a:cubicBezTo>
                  <a:cubicBezTo>
                    <a:pt x="776" y="161"/>
                    <a:pt x="777" y="160"/>
                    <a:pt x="7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777" y="159"/>
                    <a:pt x="776" y="160"/>
                    <a:pt x="776" y="160"/>
                  </a:cubicBezTo>
                  <a:cubicBezTo>
                    <a:pt x="776" y="160"/>
                    <a:pt x="776" y="159"/>
                    <a:pt x="776" y="158"/>
                  </a:cubicBezTo>
                  <a:cubicBezTo>
                    <a:pt x="776" y="158"/>
                    <a:pt x="776" y="158"/>
                    <a:pt x="776" y="158"/>
                  </a:cubicBezTo>
                  <a:cubicBezTo>
                    <a:pt x="776" y="158"/>
                    <a:pt x="775" y="158"/>
                    <a:pt x="775" y="158"/>
                  </a:cubicBezTo>
                  <a:cubicBezTo>
                    <a:pt x="775" y="158"/>
                    <a:pt x="775" y="158"/>
                    <a:pt x="775" y="158"/>
                  </a:cubicBezTo>
                  <a:cubicBezTo>
                    <a:pt x="775" y="158"/>
                    <a:pt x="775" y="158"/>
                    <a:pt x="774" y="158"/>
                  </a:cubicBezTo>
                  <a:cubicBezTo>
                    <a:pt x="774" y="158"/>
                    <a:pt x="774" y="159"/>
                    <a:pt x="774" y="159"/>
                  </a:cubicBezTo>
                  <a:cubicBezTo>
                    <a:pt x="774" y="159"/>
                    <a:pt x="774" y="159"/>
                    <a:pt x="774" y="159"/>
                  </a:cubicBezTo>
                  <a:cubicBezTo>
                    <a:pt x="775" y="160"/>
                    <a:pt x="776" y="160"/>
                    <a:pt x="776" y="160"/>
                  </a:cubicBezTo>
                  <a:cubicBezTo>
                    <a:pt x="776" y="160"/>
                    <a:pt x="775" y="160"/>
                    <a:pt x="774" y="160"/>
                  </a:cubicBezTo>
                  <a:cubicBezTo>
                    <a:pt x="774" y="160"/>
                    <a:pt x="774" y="160"/>
                    <a:pt x="774" y="160"/>
                  </a:cubicBezTo>
                  <a:cubicBezTo>
                    <a:pt x="775" y="161"/>
                    <a:pt x="776" y="161"/>
                    <a:pt x="776" y="161"/>
                  </a:cubicBezTo>
                  <a:cubicBezTo>
                    <a:pt x="776" y="161"/>
                    <a:pt x="776" y="161"/>
                    <a:pt x="775" y="161"/>
                  </a:cubicBezTo>
                  <a:cubicBezTo>
                    <a:pt x="776" y="162"/>
                    <a:pt x="777" y="163"/>
                    <a:pt x="777" y="164"/>
                  </a:cubicBezTo>
                  <a:cubicBezTo>
                    <a:pt x="777" y="164"/>
                    <a:pt x="777" y="164"/>
                    <a:pt x="777" y="164"/>
                  </a:cubicBezTo>
                  <a:cubicBezTo>
                    <a:pt x="776" y="164"/>
                    <a:pt x="775" y="163"/>
                    <a:pt x="774" y="163"/>
                  </a:cubicBezTo>
                  <a:cubicBezTo>
                    <a:pt x="775" y="163"/>
                    <a:pt x="775" y="164"/>
                    <a:pt x="775" y="164"/>
                  </a:cubicBezTo>
                  <a:cubicBezTo>
                    <a:pt x="775" y="164"/>
                    <a:pt x="774" y="162"/>
                    <a:pt x="773" y="162"/>
                  </a:cubicBezTo>
                  <a:cubicBezTo>
                    <a:pt x="773" y="162"/>
                    <a:pt x="773" y="162"/>
                    <a:pt x="773" y="162"/>
                  </a:cubicBezTo>
                  <a:cubicBezTo>
                    <a:pt x="773" y="162"/>
                    <a:pt x="773" y="163"/>
                    <a:pt x="773" y="163"/>
                  </a:cubicBezTo>
                  <a:cubicBezTo>
                    <a:pt x="773" y="163"/>
                    <a:pt x="773" y="162"/>
                    <a:pt x="772" y="162"/>
                  </a:cubicBezTo>
                  <a:cubicBezTo>
                    <a:pt x="772" y="162"/>
                    <a:pt x="772" y="162"/>
                    <a:pt x="772" y="162"/>
                  </a:cubicBezTo>
                  <a:cubicBezTo>
                    <a:pt x="772" y="162"/>
                    <a:pt x="771" y="162"/>
                    <a:pt x="771" y="162"/>
                  </a:cubicBezTo>
                  <a:close/>
                  <a:moveTo>
                    <a:pt x="458" y="390"/>
                  </a:moveTo>
                  <a:cubicBezTo>
                    <a:pt x="459" y="390"/>
                    <a:pt x="459" y="390"/>
                    <a:pt x="459" y="390"/>
                  </a:cubicBezTo>
                  <a:cubicBezTo>
                    <a:pt x="459" y="390"/>
                    <a:pt x="459" y="390"/>
                    <a:pt x="459" y="391"/>
                  </a:cubicBezTo>
                  <a:cubicBezTo>
                    <a:pt x="459" y="391"/>
                    <a:pt x="459" y="391"/>
                    <a:pt x="459" y="391"/>
                  </a:cubicBezTo>
                  <a:cubicBezTo>
                    <a:pt x="459" y="391"/>
                    <a:pt x="459" y="391"/>
                    <a:pt x="459" y="391"/>
                  </a:cubicBezTo>
                  <a:cubicBezTo>
                    <a:pt x="459" y="391"/>
                    <a:pt x="459" y="391"/>
                    <a:pt x="459" y="391"/>
                  </a:cubicBezTo>
                  <a:cubicBezTo>
                    <a:pt x="460" y="391"/>
                    <a:pt x="460" y="390"/>
                    <a:pt x="460" y="390"/>
                  </a:cubicBezTo>
                  <a:cubicBezTo>
                    <a:pt x="460" y="390"/>
                    <a:pt x="460" y="391"/>
                    <a:pt x="460" y="391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1" y="391"/>
                    <a:pt x="461" y="390"/>
                    <a:pt x="461" y="390"/>
                  </a:cubicBezTo>
                  <a:cubicBezTo>
                    <a:pt x="461" y="390"/>
                    <a:pt x="461" y="390"/>
                    <a:pt x="461" y="391"/>
                  </a:cubicBezTo>
                  <a:cubicBezTo>
                    <a:pt x="461" y="390"/>
                    <a:pt x="462" y="390"/>
                    <a:pt x="463" y="389"/>
                  </a:cubicBezTo>
                  <a:cubicBezTo>
                    <a:pt x="463" y="390"/>
                    <a:pt x="463" y="390"/>
                    <a:pt x="463" y="390"/>
                  </a:cubicBezTo>
                  <a:cubicBezTo>
                    <a:pt x="463" y="390"/>
                    <a:pt x="462" y="391"/>
                    <a:pt x="462" y="391"/>
                  </a:cubicBezTo>
                  <a:cubicBezTo>
                    <a:pt x="462" y="391"/>
                    <a:pt x="462" y="391"/>
                    <a:pt x="462" y="391"/>
                  </a:cubicBezTo>
                  <a:cubicBezTo>
                    <a:pt x="462" y="391"/>
                    <a:pt x="461" y="391"/>
                    <a:pt x="461" y="392"/>
                  </a:cubicBezTo>
                  <a:cubicBezTo>
                    <a:pt x="461" y="392"/>
                    <a:pt x="461" y="392"/>
                    <a:pt x="461" y="392"/>
                  </a:cubicBezTo>
                  <a:cubicBezTo>
                    <a:pt x="461" y="392"/>
                    <a:pt x="462" y="392"/>
                    <a:pt x="462" y="392"/>
                  </a:cubicBezTo>
                  <a:cubicBezTo>
                    <a:pt x="462" y="392"/>
                    <a:pt x="461" y="392"/>
                    <a:pt x="461" y="393"/>
                  </a:cubicBezTo>
                  <a:cubicBezTo>
                    <a:pt x="461" y="393"/>
                    <a:pt x="461" y="393"/>
                    <a:pt x="461" y="393"/>
                  </a:cubicBezTo>
                  <a:cubicBezTo>
                    <a:pt x="461" y="393"/>
                    <a:pt x="461" y="393"/>
                    <a:pt x="461" y="393"/>
                  </a:cubicBezTo>
                  <a:cubicBezTo>
                    <a:pt x="461" y="393"/>
                    <a:pt x="461" y="393"/>
                    <a:pt x="461" y="393"/>
                  </a:cubicBezTo>
                  <a:cubicBezTo>
                    <a:pt x="462" y="393"/>
                    <a:pt x="462" y="393"/>
                    <a:pt x="462" y="394"/>
                  </a:cubicBezTo>
                  <a:cubicBezTo>
                    <a:pt x="462" y="394"/>
                    <a:pt x="462" y="394"/>
                    <a:pt x="462" y="393"/>
                  </a:cubicBezTo>
                  <a:cubicBezTo>
                    <a:pt x="462" y="393"/>
                    <a:pt x="462" y="393"/>
                    <a:pt x="462" y="393"/>
                  </a:cubicBezTo>
                  <a:cubicBezTo>
                    <a:pt x="462" y="393"/>
                    <a:pt x="462" y="392"/>
                    <a:pt x="462" y="392"/>
                  </a:cubicBezTo>
                  <a:cubicBezTo>
                    <a:pt x="462" y="392"/>
                    <a:pt x="463" y="393"/>
                    <a:pt x="463" y="393"/>
                  </a:cubicBezTo>
                  <a:cubicBezTo>
                    <a:pt x="463" y="393"/>
                    <a:pt x="463" y="393"/>
                    <a:pt x="463" y="393"/>
                  </a:cubicBezTo>
                  <a:cubicBezTo>
                    <a:pt x="463" y="392"/>
                    <a:pt x="463" y="391"/>
                    <a:pt x="463" y="391"/>
                  </a:cubicBezTo>
                  <a:cubicBezTo>
                    <a:pt x="463" y="391"/>
                    <a:pt x="463" y="392"/>
                    <a:pt x="463" y="392"/>
                  </a:cubicBezTo>
                  <a:cubicBezTo>
                    <a:pt x="463" y="391"/>
                    <a:pt x="463" y="390"/>
                    <a:pt x="463" y="390"/>
                  </a:cubicBezTo>
                  <a:cubicBezTo>
                    <a:pt x="464" y="390"/>
                    <a:pt x="464" y="390"/>
                    <a:pt x="464" y="390"/>
                  </a:cubicBezTo>
                  <a:cubicBezTo>
                    <a:pt x="464" y="390"/>
                    <a:pt x="464" y="391"/>
                    <a:pt x="464" y="392"/>
                  </a:cubicBezTo>
                  <a:cubicBezTo>
                    <a:pt x="464" y="392"/>
                    <a:pt x="465" y="391"/>
                    <a:pt x="465" y="391"/>
                  </a:cubicBezTo>
                  <a:cubicBezTo>
                    <a:pt x="465" y="391"/>
                    <a:pt x="464" y="392"/>
                    <a:pt x="464" y="393"/>
                  </a:cubicBezTo>
                  <a:cubicBezTo>
                    <a:pt x="464" y="393"/>
                    <a:pt x="464" y="393"/>
                    <a:pt x="464" y="393"/>
                  </a:cubicBezTo>
                  <a:cubicBezTo>
                    <a:pt x="464" y="393"/>
                    <a:pt x="465" y="392"/>
                    <a:pt x="465" y="392"/>
                  </a:cubicBezTo>
                  <a:cubicBezTo>
                    <a:pt x="465" y="392"/>
                    <a:pt x="464" y="393"/>
                    <a:pt x="465" y="393"/>
                  </a:cubicBezTo>
                  <a:cubicBezTo>
                    <a:pt x="465" y="393"/>
                    <a:pt x="465" y="393"/>
                    <a:pt x="465" y="394"/>
                  </a:cubicBezTo>
                  <a:cubicBezTo>
                    <a:pt x="465" y="394"/>
                    <a:pt x="465" y="394"/>
                    <a:pt x="465" y="394"/>
                  </a:cubicBezTo>
                  <a:cubicBezTo>
                    <a:pt x="465" y="394"/>
                    <a:pt x="465" y="394"/>
                    <a:pt x="465" y="394"/>
                  </a:cubicBezTo>
                  <a:cubicBezTo>
                    <a:pt x="465" y="394"/>
                    <a:pt x="465" y="393"/>
                    <a:pt x="466" y="393"/>
                  </a:cubicBezTo>
                  <a:cubicBezTo>
                    <a:pt x="466" y="394"/>
                    <a:pt x="466" y="394"/>
                    <a:pt x="466" y="394"/>
                  </a:cubicBezTo>
                  <a:cubicBezTo>
                    <a:pt x="466" y="393"/>
                    <a:pt x="466" y="393"/>
                    <a:pt x="466" y="393"/>
                  </a:cubicBezTo>
                  <a:cubicBezTo>
                    <a:pt x="466" y="393"/>
                    <a:pt x="466" y="393"/>
                    <a:pt x="466" y="393"/>
                  </a:cubicBezTo>
                  <a:cubicBezTo>
                    <a:pt x="466" y="392"/>
                    <a:pt x="465" y="392"/>
                    <a:pt x="465" y="392"/>
                  </a:cubicBezTo>
                  <a:cubicBezTo>
                    <a:pt x="465" y="392"/>
                    <a:pt x="466" y="392"/>
                    <a:pt x="466" y="392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66" y="391"/>
                    <a:pt x="465" y="391"/>
                    <a:pt x="465" y="391"/>
                  </a:cubicBezTo>
                  <a:cubicBezTo>
                    <a:pt x="465" y="391"/>
                    <a:pt x="465" y="391"/>
                    <a:pt x="466" y="391"/>
                  </a:cubicBezTo>
                  <a:cubicBezTo>
                    <a:pt x="465" y="391"/>
                    <a:pt x="465" y="390"/>
                    <a:pt x="464" y="390"/>
                  </a:cubicBezTo>
                  <a:cubicBezTo>
                    <a:pt x="464" y="390"/>
                    <a:pt x="465" y="389"/>
                    <a:pt x="465" y="389"/>
                  </a:cubicBezTo>
                  <a:cubicBezTo>
                    <a:pt x="465" y="390"/>
                    <a:pt x="466" y="390"/>
                    <a:pt x="466" y="391"/>
                  </a:cubicBezTo>
                  <a:cubicBezTo>
                    <a:pt x="466" y="390"/>
                    <a:pt x="466" y="390"/>
                    <a:pt x="466" y="390"/>
                  </a:cubicBezTo>
                  <a:cubicBezTo>
                    <a:pt x="466" y="390"/>
                    <a:pt x="466" y="391"/>
                    <a:pt x="467" y="391"/>
                  </a:cubicBezTo>
                  <a:cubicBezTo>
                    <a:pt x="467" y="391"/>
                    <a:pt x="467" y="391"/>
                    <a:pt x="467" y="391"/>
                  </a:cubicBezTo>
                  <a:cubicBezTo>
                    <a:pt x="467" y="391"/>
                    <a:pt x="467" y="390"/>
                    <a:pt x="467" y="390"/>
                  </a:cubicBezTo>
                  <a:cubicBezTo>
                    <a:pt x="467" y="390"/>
                    <a:pt x="467" y="391"/>
                    <a:pt x="468" y="391"/>
                  </a:cubicBezTo>
                  <a:cubicBezTo>
                    <a:pt x="468" y="391"/>
                    <a:pt x="468" y="391"/>
                    <a:pt x="468" y="391"/>
                  </a:cubicBezTo>
                  <a:cubicBezTo>
                    <a:pt x="468" y="391"/>
                    <a:pt x="468" y="391"/>
                    <a:pt x="468" y="391"/>
                  </a:cubicBezTo>
                  <a:cubicBezTo>
                    <a:pt x="468" y="391"/>
                    <a:pt x="468" y="391"/>
                    <a:pt x="468" y="391"/>
                  </a:cubicBezTo>
                  <a:cubicBezTo>
                    <a:pt x="468" y="391"/>
                    <a:pt x="468" y="391"/>
                    <a:pt x="469" y="391"/>
                  </a:cubicBezTo>
                  <a:cubicBezTo>
                    <a:pt x="469" y="391"/>
                    <a:pt x="468" y="390"/>
                    <a:pt x="468" y="390"/>
                  </a:cubicBezTo>
                  <a:cubicBezTo>
                    <a:pt x="468" y="390"/>
                    <a:pt x="468" y="390"/>
                    <a:pt x="468" y="390"/>
                  </a:cubicBezTo>
                  <a:cubicBezTo>
                    <a:pt x="468" y="390"/>
                    <a:pt x="467" y="390"/>
                    <a:pt x="467" y="390"/>
                  </a:cubicBezTo>
                  <a:cubicBezTo>
                    <a:pt x="467" y="390"/>
                    <a:pt x="467" y="390"/>
                    <a:pt x="468" y="390"/>
                  </a:cubicBezTo>
                  <a:cubicBezTo>
                    <a:pt x="468" y="390"/>
                    <a:pt x="468" y="390"/>
                    <a:pt x="468" y="389"/>
                  </a:cubicBezTo>
                  <a:cubicBezTo>
                    <a:pt x="467" y="389"/>
                    <a:pt x="466" y="390"/>
                    <a:pt x="466" y="390"/>
                  </a:cubicBezTo>
                  <a:cubicBezTo>
                    <a:pt x="466" y="390"/>
                    <a:pt x="467" y="389"/>
                    <a:pt x="467" y="389"/>
                  </a:cubicBezTo>
                  <a:cubicBezTo>
                    <a:pt x="466" y="389"/>
                    <a:pt x="465" y="389"/>
                    <a:pt x="465" y="389"/>
                  </a:cubicBezTo>
                  <a:cubicBezTo>
                    <a:pt x="465" y="389"/>
                    <a:pt x="465" y="389"/>
                    <a:pt x="465" y="388"/>
                  </a:cubicBezTo>
                  <a:cubicBezTo>
                    <a:pt x="465" y="388"/>
                    <a:pt x="466" y="388"/>
                    <a:pt x="467" y="388"/>
                  </a:cubicBezTo>
                  <a:cubicBezTo>
                    <a:pt x="466" y="388"/>
                    <a:pt x="466" y="388"/>
                    <a:pt x="466" y="388"/>
                  </a:cubicBezTo>
                  <a:cubicBezTo>
                    <a:pt x="466" y="388"/>
                    <a:pt x="467" y="388"/>
                    <a:pt x="468" y="388"/>
                  </a:cubicBezTo>
                  <a:cubicBezTo>
                    <a:pt x="468" y="388"/>
                    <a:pt x="468" y="388"/>
                    <a:pt x="468" y="388"/>
                  </a:cubicBezTo>
                  <a:cubicBezTo>
                    <a:pt x="468" y="388"/>
                    <a:pt x="467" y="387"/>
                    <a:pt x="467" y="387"/>
                  </a:cubicBezTo>
                  <a:cubicBezTo>
                    <a:pt x="467" y="387"/>
                    <a:pt x="468" y="388"/>
                    <a:pt x="468" y="388"/>
                  </a:cubicBezTo>
                  <a:cubicBezTo>
                    <a:pt x="468" y="388"/>
                    <a:pt x="468" y="388"/>
                    <a:pt x="468" y="388"/>
                  </a:cubicBezTo>
                  <a:cubicBezTo>
                    <a:pt x="469" y="387"/>
                    <a:pt x="469" y="387"/>
                    <a:pt x="469" y="387"/>
                  </a:cubicBezTo>
                  <a:cubicBezTo>
                    <a:pt x="469" y="387"/>
                    <a:pt x="469" y="387"/>
                    <a:pt x="469" y="387"/>
                  </a:cubicBezTo>
                  <a:cubicBezTo>
                    <a:pt x="468" y="387"/>
                    <a:pt x="468" y="387"/>
                    <a:pt x="468" y="387"/>
                  </a:cubicBezTo>
                  <a:cubicBezTo>
                    <a:pt x="468" y="387"/>
                    <a:pt x="468" y="387"/>
                    <a:pt x="469" y="387"/>
                  </a:cubicBezTo>
                  <a:cubicBezTo>
                    <a:pt x="468" y="386"/>
                    <a:pt x="468" y="386"/>
                    <a:pt x="468" y="386"/>
                  </a:cubicBezTo>
                  <a:cubicBezTo>
                    <a:pt x="468" y="386"/>
                    <a:pt x="468" y="386"/>
                    <a:pt x="468" y="386"/>
                  </a:cubicBezTo>
                  <a:cubicBezTo>
                    <a:pt x="467" y="387"/>
                    <a:pt x="467" y="387"/>
                    <a:pt x="467" y="387"/>
                  </a:cubicBezTo>
                  <a:cubicBezTo>
                    <a:pt x="467" y="387"/>
                    <a:pt x="467" y="387"/>
                    <a:pt x="467" y="386"/>
                  </a:cubicBezTo>
                  <a:cubicBezTo>
                    <a:pt x="467" y="386"/>
                    <a:pt x="467" y="386"/>
                    <a:pt x="467" y="386"/>
                  </a:cubicBezTo>
                  <a:cubicBezTo>
                    <a:pt x="466" y="387"/>
                    <a:pt x="466" y="387"/>
                    <a:pt x="466" y="387"/>
                  </a:cubicBezTo>
                  <a:cubicBezTo>
                    <a:pt x="466" y="387"/>
                    <a:pt x="466" y="387"/>
                    <a:pt x="466" y="387"/>
                  </a:cubicBezTo>
                  <a:cubicBezTo>
                    <a:pt x="466" y="387"/>
                    <a:pt x="465" y="388"/>
                    <a:pt x="465" y="388"/>
                  </a:cubicBezTo>
                  <a:cubicBezTo>
                    <a:pt x="464" y="388"/>
                    <a:pt x="464" y="388"/>
                    <a:pt x="464" y="388"/>
                  </a:cubicBezTo>
                  <a:cubicBezTo>
                    <a:pt x="465" y="387"/>
                    <a:pt x="465" y="387"/>
                    <a:pt x="466" y="386"/>
                  </a:cubicBezTo>
                  <a:cubicBezTo>
                    <a:pt x="465" y="386"/>
                    <a:pt x="465" y="386"/>
                    <a:pt x="465" y="386"/>
                  </a:cubicBezTo>
                  <a:cubicBezTo>
                    <a:pt x="465" y="386"/>
                    <a:pt x="466" y="386"/>
                    <a:pt x="466" y="385"/>
                  </a:cubicBezTo>
                  <a:cubicBezTo>
                    <a:pt x="466" y="385"/>
                    <a:pt x="466" y="385"/>
                    <a:pt x="466" y="385"/>
                  </a:cubicBezTo>
                  <a:cubicBezTo>
                    <a:pt x="466" y="385"/>
                    <a:pt x="465" y="385"/>
                    <a:pt x="465" y="385"/>
                  </a:cubicBezTo>
                  <a:cubicBezTo>
                    <a:pt x="465" y="385"/>
                    <a:pt x="466" y="385"/>
                    <a:pt x="466" y="385"/>
                  </a:cubicBezTo>
                  <a:cubicBezTo>
                    <a:pt x="466" y="385"/>
                    <a:pt x="466" y="385"/>
                    <a:pt x="466" y="384"/>
                  </a:cubicBezTo>
                  <a:cubicBezTo>
                    <a:pt x="466" y="384"/>
                    <a:pt x="466" y="384"/>
                    <a:pt x="466" y="384"/>
                  </a:cubicBezTo>
                  <a:cubicBezTo>
                    <a:pt x="466" y="384"/>
                    <a:pt x="466" y="384"/>
                    <a:pt x="466" y="384"/>
                  </a:cubicBezTo>
                  <a:cubicBezTo>
                    <a:pt x="466" y="384"/>
                    <a:pt x="466" y="384"/>
                    <a:pt x="466" y="384"/>
                  </a:cubicBezTo>
                  <a:cubicBezTo>
                    <a:pt x="465" y="384"/>
                    <a:pt x="465" y="384"/>
                    <a:pt x="465" y="384"/>
                  </a:cubicBezTo>
                  <a:cubicBezTo>
                    <a:pt x="465" y="384"/>
                    <a:pt x="465" y="384"/>
                    <a:pt x="465" y="384"/>
                  </a:cubicBezTo>
                  <a:cubicBezTo>
                    <a:pt x="465" y="385"/>
                    <a:pt x="465" y="385"/>
                    <a:pt x="465" y="385"/>
                  </a:cubicBezTo>
                  <a:cubicBezTo>
                    <a:pt x="465" y="385"/>
                    <a:pt x="465" y="385"/>
                    <a:pt x="465" y="384"/>
                  </a:cubicBezTo>
                  <a:cubicBezTo>
                    <a:pt x="465" y="384"/>
                    <a:pt x="464" y="384"/>
                    <a:pt x="464" y="384"/>
                  </a:cubicBezTo>
                  <a:cubicBezTo>
                    <a:pt x="464" y="385"/>
                    <a:pt x="465" y="386"/>
                    <a:pt x="465" y="386"/>
                  </a:cubicBezTo>
                  <a:cubicBezTo>
                    <a:pt x="465" y="386"/>
                    <a:pt x="464" y="386"/>
                    <a:pt x="464" y="385"/>
                  </a:cubicBezTo>
                  <a:cubicBezTo>
                    <a:pt x="464" y="386"/>
                    <a:pt x="464" y="387"/>
                    <a:pt x="464" y="387"/>
                  </a:cubicBezTo>
                  <a:cubicBezTo>
                    <a:pt x="464" y="387"/>
                    <a:pt x="464" y="387"/>
                    <a:pt x="463" y="387"/>
                  </a:cubicBezTo>
                  <a:cubicBezTo>
                    <a:pt x="463" y="387"/>
                    <a:pt x="463" y="386"/>
                    <a:pt x="463" y="385"/>
                  </a:cubicBezTo>
                  <a:cubicBezTo>
                    <a:pt x="463" y="386"/>
                    <a:pt x="463" y="386"/>
                    <a:pt x="463" y="386"/>
                  </a:cubicBezTo>
                  <a:cubicBezTo>
                    <a:pt x="463" y="386"/>
                    <a:pt x="463" y="385"/>
                    <a:pt x="463" y="384"/>
                  </a:cubicBezTo>
                  <a:cubicBezTo>
                    <a:pt x="463" y="384"/>
                    <a:pt x="463" y="384"/>
                    <a:pt x="463" y="384"/>
                  </a:cubicBezTo>
                  <a:cubicBezTo>
                    <a:pt x="463" y="385"/>
                    <a:pt x="462" y="385"/>
                    <a:pt x="462" y="385"/>
                  </a:cubicBezTo>
                  <a:cubicBezTo>
                    <a:pt x="462" y="385"/>
                    <a:pt x="463" y="385"/>
                    <a:pt x="463" y="384"/>
                  </a:cubicBezTo>
                  <a:cubicBezTo>
                    <a:pt x="463" y="384"/>
                    <a:pt x="463" y="384"/>
                    <a:pt x="463" y="384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2" y="385"/>
                    <a:pt x="462" y="385"/>
                    <a:pt x="462" y="385"/>
                  </a:cubicBezTo>
                  <a:cubicBezTo>
                    <a:pt x="462" y="385"/>
                    <a:pt x="462" y="385"/>
                    <a:pt x="461" y="385"/>
                  </a:cubicBezTo>
                  <a:cubicBezTo>
                    <a:pt x="461" y="385"/>
                    <a:pt x="461" y="385"/>
                    <a:pt x="461" y="385"/>
                  </a:cubicBezTo>
                  <a:cubicBezTo>
                    <a:pt x="462" y="386"/>
                    <a:pt x="462" y="386"/>
                    <a:pt x="462" y="386"/>
                  </a:cubicBezTo>
                  <a:cubicBezTo>
                    <a:pt x="462" y="386"/>
                    <a:pt x="462" y="386"/>
                    <a:pt x="462" y="386"/>
                  </a:cubicBezTo>
                  <a:cubicBezTo>
                    <a:pt x="462" y="386"/>
                    <a:pt x="463" y="387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2" y="388"/>
                    <a:pt x="461" y="387"/>
                    <a:pt x="461" y="387"/>
                  </a:cubicBezTo>
                  <a:cubicBezTo>
                    <a:pt x="461" y="387"/>
                    <a:pt x="461" y="387"/>
                    <a:pt x="461" y="387"/>
                  </a:cubicBezTo>
                  <a:cubicBezTo>
                    <a:pt x="461" y="387"/>
                    <a:pt x="461" y="387"/>
                    <a:pt x="460" y="386"/>
                  </a:cubicBezTo>
                  <a:cubicBezTo>
                    <a:pt x="460" y="386"/>
                    <a:pt x="460" y="386"/>
                    <a:pt x="460" y="386"/>
                  </a:cubicBezTo>
                  <a:cubicBezTo>
                    <a:pt x="460" y="386"/>
                    <a:pt x="460" y="387"/>
                    <a:pt x="460" y="387"/>
                  </a:cubicBezTo>
                  <a:cubicBezTo>
                    <a:pt x="460" y="387"/>
                    <a:pt x="460" y="386"/>
                    <a:pt x="460" y="386"/>
                  </a:cubicBezTo>
                  <a:cubicBezTo>
                    <a:pt x="460" y="386"/>
                    <a:pt x="459" y="386"/>
                    <a:pt x="459" y="386"/>
                  </a:cubicBezTo>
                  <a:cubicBezTo>
                    <a:pt x="459" y="386"/>
                    <a:pt x="459" y="386"/>
                    <a:pt x="459" y="386"/>
                  </a:cubicBezTo>
                  <a:cubicBezTo>
                    <a:pt x="459" y="386"/>
                    <a:pt x="459" y="386"/>
                    <a:pt x="459" y="386"/>
                  </a:cubicBezTo>
                  <a:cubicBezTo>
                    <a:pt x="459" y="387"/>
                    <a:pt x="459" y="387"/>
                    <a:pt x="459" y="387"/>
                  </a:cubicBezTo>
                  <a:cubicBezTo>
                    <a:pt x="459" y="387"/>
                    <a:pt x="459" y="387"/>
                    <a:pt x="459" y="387"/>
                  </a:cubicBezTo>
                  <a:cubicBezTo>
                    <a:pt x="459" y="387"/>
                    <a:pt x="459" y="387"/>
                    <a:pt x="459" y="387"/>
                  </a:cubicBezTo>
                  <a:cubicBezTo>
                    <a:pt x="460" y="387"/>
                    <a:pt x="460" y="387"/>
                    <a:pt x="460" y="387"/>
                  </a:cubicBezTo>
                  <a:cubicBezTo>
                    <a:pt x="460" y="387"/>
                    <a:pt x="460" y="388"/>
                    <a:pt x="459" y="388"/>
                  </a:cubicBezTo>
                  <a:cubicBezTo>
                    <a:pt x="459" y="388"/>
                    <a:pt x="459" y="388"/>
                    <a:pt x="459" y="388"/>
                  </a:cubicBezTo>
                  <a:cubicBezTo>
                    <a:pt x="460" y="388"/>
                    <a:pt x="461" y="388"/>
                    <a:pt x="461" y="388"/>
                  </a:cubicBezTo>
                  <a:cubicBezTo>
                    <a:pt x="461" y="388"/>
                    <a:pt x="461" y="388"/>
                    <a:pt x="460" y="388"/>
                  </a:cubicBezTo>
                  <a:cubicBezTo>
                    <a:pt x="461" y="388"/>
                    <a:pt x="462" y="388"/>
                    <a:pt x="462" y="389"/>
                  </a:cubicBezTo>
                  <a:cubicBezTo>
                    <a:pt x="462" y="389"/>
                    <a:pt x="462" y="389"/>
                    <a:pt x="462" y="389"/>
                  </a:cubicBezTo>
                  <a:cubicBezTo>
                    <a:pt x="462" y="389"/>
                    <a:pt x="461" y="389"/>
                    <a:pt x="460" y="389"/>
                  </a:cubicBezTo>
                  <a:cubicBezTo>
                    <a:pt x="461" y="389"/>
                    <a:pt x="461" y="390"/>
                    <a:pt x="461" y="390"/>
                  </a:cubicBezTo>
                  <a:cubicBezTo>
                    <a:pt x="461" y="390"/>
                    <a:pt x="460" y="389"/>
                    <a:pt x="459" y="389"/>
                  </a:cubicBezTo>
                  <a:cubicBezTo>
                    <a:pt x="459" y="389"/>
                    <a:pt x="459" y="389"/>
                    <a:pt x="459" y="389"/>
                  </a:cubicBezTo>
                  <a:cubicBezTo>
                    <a:pt x="460" y="389"/>
                    <a:pt x="460" y="390"/>
                    <a:pt x="460" y="390"/>
                  </a:cubicBezTo>
                  <a:cubicBezTo>
                    <a:pt x="460" y="390"/>
                    <a:pt x="460" y="389"/>
                    <a:pt x="459" y="390"/>
                  </a:cubicBezTo>
                  <a:cubicBezTo>
                    <a:pt x="459" y="390"/>
                    <a:pt x="459" y="390"/>
                    <a:pt x="459" y="390"/>
                  </a:cubicBezTo>
                  <a:cubicBezTo>
                    <a:pt x="459" y="390"/>
                    <a:pt x="459" y="390"/>
                    <a:pt x="458" y="390"/>
                  </a:cubicBezTo>
                  <a:close/>
                  <a:moveTo>
                    <a:pt x="412" y="324"/>
                  </a:moveTo>
                  <a:cubicBezTo>
                    <a:pt x="412" y="324"/>
                    <a:pt x="412" y="324"/>
                    <a:pt x="412" y="324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12" y="325"/>
                    <a:pt x="412" y="325"/>
                    <a:pt x="412" y="325"/>
                  </a:cubicBezTo>
                  <a:cubicBezTo>
                    <a:pt x="412" y="325"/>
                    <a:pt x="412" y="325"/>
                    <a:pt x="412" y="325"/>
                  </a:cubicBezTo>
                  <a:cubicBezTo>
                    <a:pt x="412" y="325"/>
                    <a:pt x="412" y="325"/>
                    <a:pt x="413" y="325"/>
                  </a:cubicBezTo>
                  <a:cubicBezTo>
                    <a:pt x="413" y="325"/>
                    <a:pt x="413" y="324"/>
                    <a:pt x="413" y="324"/>
                  </a:cubicBezTo>
                  <a:cubicBezTo>
                    <a:pt x="413" y="324"/>
                    <a:pt x="413" y="325"/>
                    <a:pt x="413" y="325"/>
                  </a:cubicBezTo>
                  <a:cubicBezTo>
                    <a:pt x="413" y="325"/>
                    <a:pt x="413" y="325"/>
                    <a:pt x="413" y="325"/>
                  </a:cubicBezTo>
                  <a:cubicBezTo>
                    <a:pt x="414" y="324"/>
                    <a:pt x="414" y="324"/>
                    <a:pt x="414" y="324"/>
                  </a:cubicBezTo>
                  <a:cubicBezTo>
                    <a:pt x="414" y="324"/>
                    <a:pt x="414" y="324"/>
                    <a:pt x="414" y="324"/>
                  </a:cubicBezTo>
                  <a:cubicBezTo>
                    <a:pt x="415" y="324"/>
                    <a:pt x="415" y="323"/>
                    <a:pt x="416" y="323"/>
                  </a:cubicBezTo>
                  <a:cubicBezTo>
                    <a:pt x="416" y="323"/>
                    <a:pt x="416" y="323"/>
                    <a:pt x="416" y="323"/>
                  </a:cubicBezTo>
                  <a:cubicBezTo>
                    <a:pt x="416" y="324"/>
                    <a:pt x="416" y="325"/>
                    <a:pt x="415" y="325"/>
                  </a:cubicBezTo>
                  <a:cubicBezTo>
                    <a:pt x="415" y="325"/>
                    <a:pt x="416" y="325"/>
                    <a:pt x="416" y="325"/>
                  </a:cubicBezTo>
                  <a:cubicBezTo>
                    <a:pt x="416" y="325"/>
                    <a:pt x="415" y="325"/>
                    <a:pt x="414" y="326"/>
                  </a:cubicBezTo>
                  <a:cubicBezTo>
                    <a:pt x="414" y="326"/>
                    <a:pt x="414" y="326"/>
                    <a:pt x="414" y="326"/>
                  </a:cubicBezTo>
                  <a:cubicBezTo>
                    <a:pt x="415" y="326"/>
                    <a:pt x="415" y="326"/>
                    <a:pt x="415" y="326"/>
                  </a:cubicBezTo>
                  <a:cubicBezTo>
                    <a:pt x="415" y="326"/>
                    <a:pt x="414" y="326"/>
                    <a:pt x="414" y="326"/>
                  </a:cubicBezTo>
                  <a:cubicBezTo>
                    <a:pt x="414" y="327"/>
                    <a:pt x="414" y="327"/>
                    <a:pt x="414" y="327"/>
                  </a:cubicBezTo>
                  <a:cubicBezTo>
                    <a:pt x="414" y="327"/>
                    <a:pt x="414" y="327"/>
                    <a:pt x="414" y="327"/>
                  </a:cubicBezTo>
                  <a:cubicBezTo>
                    <a:pt x="414" y="327"/>
                    <a:pt x="414" y="327"/>
                    <a:pt x="415" y="327"/>
                  </a:cubicBezTo>
                  <a:cubicBezTo>
                    <a:pt x="415" y="327"/>
                    <a:pt x="415" y="327"/>
                    <a:pt x="415" y="327"/>
                  </a:cubicBezTo>
                  <a:cubicBezTo>
                    <a:pt x="415" y="327"/>
                    <a:pt x="415" y="327"/>
                    <a:pt x="415" y="327"/>
                  </a:cubicBezTo>
                  <a:cubicBezTo>
                    <a:pt x="415" y="327"/>
                    <a:pt x="415" y="327"/>
                    <a:pt x="415" y="327"/>
                  </a:cubicBezTo>
                  <a:cubicBezTo>
                    <a:pt x="416" y="327"/>
                    <a:pt x="415" y="326"/>
                    <a:pt x="415" y="326"/>
                  </a:cubicBezTo>
                  <a:cubicBezTo>
                    <a:pt x="415" y="326"/>
                    <a:pt x="416" y="326"/>
                    <a:pt x="416" y="327"/>
                  </a:cubicBezTo>
                  <a:cubicBezTo>
                    <a:pt x="416" y="327"/>
                    <a:pt x="416" y="327"/>
                    <a:pt x="416" y="327"/>
                  </a:cubicBezTo>
                  <a:cubicBezTo>
                    <a:pt x="416" y="326"/>
                    <a:pt x="416" y="325"/>
                    <a:pt x="416" y="325"/>
                  </a:cubicBezTo>
                  <a:cubicBezTo>
                    <a:pt x="416" y="325"/>
                    <a:pt x="416" y="325"/>
                    <a:pt x="416" y="326"/>
                  </a:cubicBezTo>
                  <a:cubicBezTo>
                    <a:pt x="416" y="325"/>
                    <a:pt x="416" y="324"/>
                    <a:pt x="417" y="324"/>
                  </a:cubicBezTo>
                  <a:cubicBezTo>
                    <a:pt x="417" y="324"/>
                    <a:pt x="417" y="324"/>
                    <a:pt x="417" y="324"/>
                  </a:cubicBezTo>
                  <a:cubicBezTo>
                    <a:pt x="417" y="324"/>
                    <a:pt x="417" y="325"/>
                    <a:pt x="417" y="326"/>
                  </a:cubicBezTo>
                  <a:cubicBezTo>
                    <a:pt x="417" y="325"/>
                    <a:pt x="418" y="325"/>
                    <a:pt x="418" y="325"/>
                  </a:cubicBezTo>
                  <a:cubicBezTo>
                    <a:pt x="418" y="325"/>
                    <a:pt x="417" y="326"/>
                    <a:pt x="417" y="327"/>
                  </a:cubicBezTo>
                  <a:cubicBezTo>
                    <a:pt x="417" y="327"/>
                    <a:pt x="417" y="327"/>
                    <a:pt x="417" y="327"/>
                  </a:cubicBezTo>
                  <a:cubicBezTo>
                    <a:pt x="417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7"/>
                  </a:cubicBezTo>
                  <a:cubicBezTo>
                    <a:pt x="418" y="327"/>
                    <a:pt x="418" y="327"/>
                    <a:pt x="418" y="327"/>
                  </a:cubicBezTo>
                  <a:cubicBezTo>
                    <a:pt x="418" y="327"/>
                    <a:pt x="418" y="328"/>
                    <a:pt x="418" y="328"/>
                  </a:cubicBezTo>
                  <a:cubicBezTo>
                    <a:pt x="418" y="328"/>
                    <a:pt x="418" y="328"/>
                    <a:pt x="418" y="327"/>
                  </a:cubicBezTo>
                  <a:cubicBezTo>
                    <a:pt x="418" y="327"/>
                    <a:pt x="419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6"/>
                    <a:pt x="418" y="326"/>
                    <a:pt x="418" y="326"/>
                  </a:cubicBezTo>
                  <a:cubicBezTo>
                    <a:pt x="418" y="326"/>
                    <a:pt x="419" y="326"/>
                    <a:pt x="419" y="326"/>
                  </a:cubicBezTo>
                  <a:cubicBezTo>
                    <a:pt x="419" y="326"/>
                    <a:pt x="419" y="326"/>
                    <a:pt x="419" y="326"/>
                  </a:cubicBezTo>
                  <a:cubicBezTo>
                    <a:pt x="419" y="325"/>
                    <a:pt x="418" y="325"/>
                    <a:pt x="418" y="325"/>
                  </a:cubicBezTo>
                  <a:cubicBezTo>
                    <a:pt x="418" y="325"/>
                    <a:pt x="418" y="325"/>
                    <a:pt x="419" y="325"/>
                  </a:cubicBezTo>
                  <a:cubicBezTo>
                    <a:pt x="418" y="325"/>
                    <a:pt x="418" y="324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5"/>
                    <a:pt x="420" y="325"/>
                  </a:cubicBezTo>
                  <a:cubicBezTo>
                    <a:pt x="420" y="325"/>
                    <a:pt x="420" y="325"/>
                    <a:pt x="420" y="325"/>
                  </a:cubicBezTo>
                  <a:cubicBezTo>
                    <a:pt x="420" y="325"/>
                    <a:pt x="420" y="324"/>
                    <a:pt x="420" y="324"/>
                  </a:cubicBezTo>
                  <a:cubicBezTo>
                    <a:pt x="420" y="324"/>
                    <a:pt x="420" y="325"/>
                    <a:pt x="421" y="325"/>
                  </a:cubicBezTo>
                  <a:cubicBezTo>
                    <a:pt x="421" y="325"/>
                    <a:pt x="421" y="325"/>
                    <a:pt x="421" y="325"/>
                  </a:cubicBezTo>
                  <a:cubicBezTo>
                    <a:pt x="421" y="325"/>
                    <a:pt x="421" y="325"/>
                    <a:pt x="421" y="325"/>
                  </a:cubicBezTo>
                  <a:cubicBezTo>
                    <a:pt x="421" y="325"/>
                    <a:pt x="421" y="325"/>
                    <a:pt x="421" y="325"/>
                  </a:cubicBezTo>
                  <a:cubicBezTo>
                    <a:pt x="421" y="325"/>
                    <a:pt x="422" y="324"/>
                    <a:pt x="422" y="324"/>
                  </a:cubicBezTo>
                  <a:cubicBezTo>
                    <a:pt x="422" y="324"/>
                    <a:pt x="422" y="324"/>
                    <a:pt x="422" y="324"/>
                  </a:cubicBezTo>
                  <a:cubicBezTo>
                    <a:pt x="422" y="324"/>
                    <a:pt x="422" y="324"/>
                    <a:pt x="421" y="324"/>
                  </a:cubicBezTo>
                  <a:cubicBezTo>
                    <a:pt x="421" y="324"/>
                    <a:pt x="420" y="324"/>
                    <a:pt x="420" y="324"/>
                  </a:cubicBezTo>
                  <a:cubicBezTo>
                    <a:pt x="420" y="324"/>
                    <a:pt x="421" y="323"/>
                    <a:pt x="421" y="323"/>
                  </a:cubicBezTo>
                  <a:cubicBezTo>
                    <a:pt x="421" y="323"/>
                    <a:pt x="421" y="323"/>
                    <a:pt x="421" y="323"/>
                  </a:cubicBezTo>
                  <a:cubicBezTo>
                    <a:pt x="420" y="323"/>
                    <a:pt x="419" y="324"/>
                    <a:pt x="419" y="324"/>
                  </a:cubicBezTo>
                  <a:cubicBezTo>
                    <a:pt x="419" y="324"/>
                    <a:pt x="420" y="323"/>
                    <a:pt x="420" y="323"/>
                  </a:cubicBezTo>
                  <a:cubicBezTo>
                    <a:pt x="419" y="323"/>
                    <a:pt x="419" y="323"/>
                    <a:pt x="418" y="323"/>
                  </a:cubicBezTo>
                  <a:cubicBezTo>
                    <a:pt x="418" y="322"/>
                    <a:pt x="418" y="322"/>
                    <a:pt x="418" y="322"/>
                  </a:cubicBezTo>
                  <a:cubicBezTo>
                    <a:pt x="418" y="322"/>
                    <a:pt x="419" y="322"/>
                    <a:pt x="420" y="322"/>
                  </a:cubicBezTo>
                  <a:cubicBezTo>
                    <a:pt x="420" y="322"/>
                    <a:pt x="420" y="322"/>
                    <a:pt x="420" y="322"/>
                  </a:cubicBezTo>
                  <a:cubicBezTo>
                    <a:pt x="420" y="322"/>
                    <a:pt x="420" y="322"/>
                    <a:pt x="421" y="322"/>
                  </a:cubicBezTo>
                  <a:cubicBezTo>
                    <a:pt x="421" y="322"/>
                    <a:pt x="421" y="322"/>
                    <a:pt x="421" y="322"/>
                  </a:cubicBezTo>
                  <a:cubicBezTo>
                    <a:pt x="421" y="322"/>
                    <a:pt x="420" y="321"/>
                    <a:pt x="420" y="321"/>
                  </a:cubicBezTo>
                  <a:cubicBezTo>
                    <a:pt x="420" y="321"/>
                    <a:pt x="421" y="322"/>
                    <a:pt x="421" y="322"/>
                  </a:cubicBezTo>
                  <a:cubicBezTo>
                    <a:pt x="422" y="322"/>
                    <a:pt x="422" y="321"/>
                    <a:pt x="422" y="321"/>
                  </a:cubicBezTo>
                  <a:cubicBezTo>
                    <a:pt x="422" y="321"/>
                    <a:pt x="422" y="321"/>
                    <a:pt x="422" y="321"/>
                  </a:cubicBezTo>
                  <a:cubicBezTo>
                    <a:pt x="422" y="321"/>
                    <a:pt x="422" y="321"/>
                    <a:pt x="422" y="321"/>
                  </a:cubicBezTo>
                  <a:cubicBezTo>
                    <a:pt x="422" y="321"/>
                    <a:pt x="422" y="321"/>
                    <a:pt x="422" y="321"/>
                  </a:cubicBezTo>
                  <a:cubicBezTo>
                    <a:pt x="422" y="320"/>
                    <a:pt x="422" y="320"/>
                    <a:pt x="422" y="320"/>
                  </a:cubicBezTo>
                  <a:cubicBezTo>
                    <a:pt x="422" y="320"/>
                    <a:pt x="422" y="320"/>
                    <a:pt x="421" y="320"/>
                  </a:cubicBezTo>
                  <a:cubicBezTo>
                    <a:pt x="421" y="320"/>
                    <a:pt x="421" y="320"/>
                    <a:pt x="421" y="320"/>
                  </a:cubicBezTo>
                  <a:cubicBezTo>
                    <a:pt x="420" y="320"/>
                    <a:pt x="420" y="321"/>
                    <a:pt x="420" y="321"/>
                  </a:cubicBezTo>
                  <a:cubicBezTo>
                    <a:pt x="420" y="321"/>
                    <a:pt x="420" y="320"/>
                    <a:pt x="421" y="320"/>
                  </a:cubicBezTo>
                  <a:cubicBezTo>
                    <a:pt x="421" y="320"/>
                    <a:pt x="420" y="320"/>
                    <a:pt x="420" y="320"/>
                  </a:cubicBezTo>
                  <a:cubicBezTo>
                    <a:pt x="420" y="320"/>
                    <a:pt x="419" y="321"/>
                    <a:pt x="419" y="321"/>
                  </a:cubicBezTo>
                  <a:cubicBezTo>
                    <a:pt x="419" y="321"/>
                    <a:pt x="419" y="321"/>
                    <a:pt x="420" y="320"/>
                  </a:cubicBezTo>
                  <a:cubicBezTo>
                    <a:pt x="419" y="321"/>
                    <a:pt x="418" y="322"/>
                    <a:pt x="418" y="322"/>
                  </a:cubicBezTo>
                  <a:cubicBezTo>
                    <a:pt x="418" y="322"/>
                    <a:pt x="418" y="322"/>
                    <a:pt x="418" y="322"/>
                  </a:cubicBezTo>
                  <a:cubicBezTo>
                    <a:pt x="418" y="321"/>
                    <a:pt x="418" y="320"/>
                    <a:pt x="419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19"/>
                  </a:cubicBezTo>
                  <a:cubicBezTo>
                    <a:pt x="419" y="319"/>
                    <a:pt x="420" y="319"/>
                    <a:pt x="420" y="319"/>
                  </a:cubicBezTo>
                  <a:cubicBezTo>
                    <a:pt x="419" y="319"/>
                    <a:pt x="418" y="319"/>
                    <a:pt x="418" y="319"/>
                  </a:cubicBezTo>
                  <a:cubicBezTo>
                    <a:pt x="418" y="319"/>
                    <a:pt x="419" y="319"/>
                    <a:pt x="419" y="319"/>
                  </a:cubicBezTo>
                  <a:cubicBezTo>
                    <a:pt x="420" y="318"/>
                    <a:pt x="420" y="318"/>
                    <a:pt x="420" y="318"/>
                  </a:cubicBezTo>
                  <a:cubicBezTo>
                    <a:pt x="420" y="318"/>
                    <a:pt x="419" y="318"/>
                    <a:pt x="419" y="318"/>
                  </a:cubicBezTo>
                  <a:cubicBezTo>
                    <a:pt x="419" y="318"/>
                    <a:pt x="419" y="318"/>
                    <a:pt x="419" y="318"/>
                  </a:cubicBezTo>
                  <a:cubicBezTo>
                    <a:pt x="419" y="318"/>
                    <a:pt x="419" y="318"/>
                    <a:pt x="419" y="318"/>
                  </a:cubicBezTo>
                  <a:cubicBezTo>
                    <a:pt x="419" y="318"/>
                    <a:pt x="419" y="318"/>
                    <a:pt x="418" y="318"/>
                  </a:cubicBezTo>
                  <a:cubicBezTo>
                    <a:pt x="418" y="318"/>
                    <a:pt x="418" y="318"/>
                    <a:pt x="418" y="318"/>
                  </a:cubicBezTo>
                  <a:cubicBezTo>
                    <a:pt x="418" y="318"/>
                    <a:pt x="418" y="319"/>
                    <a:pt x="418" y="319"/>
                  </a:cubicBezTo>
                  <a:cubicBezTo>
                    <a:pt x="418" y="319"/>
                    <a:pt x="418" y="319"/>
                    <a:pt x="418" y="318"/>
                  </a:cubicBezTo>
                  <a:cubicBezTo>
                    <a:pt x="418" y="318"/>
                    <a:pt x="418" y="318"/>
                    <a:pt x="418" y="318"/>
                  </a:cubicBezTo>
                  <a:cubicBezTo>
                    <a:pt x="417" y="319"/>
                    <a:pt x="418" y="320"/>
                    <a:pt x="418" y="320"/>
                  </a:cubicBezTo>
                  <a:cubicBezTo>
                    <a:pt x="418" y="320"/>
                    <a:pt x="418" y="320"/>
                    <a:pt x="417" y="319"/>
                  </a:cubicBezTo>
                  <a:cubicBezTo>
                    <a:pt x="418" y="320"/>
                    <a:pt x="417" y="321"/>
                    <a:pt x="417" y="321"/>
                  </a:cubicBezTo>
                  <a:cubicBezTo>
                    <a:pt x="417" y="321"/>
                    <a:pt x="417" y="321"/>
                    <a:pt x="417" y="321"/>
                  </a:cubicBezTo>
                  <a:cubicBezTo>
                    <a:pt x="416" y="321"/>
                    <a:pt x="416" y="320"/>
                    <a:pt x="416" y="319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6" y="319"/>
                    <a:pt x="416" y="318"/>
                  </a:cubicBezTo>
                  <a:cubicBezTo>
                    <a:pt x="416" y="318"/>
                    <a:pt x="416" y="318"/>
                    <a:pt x="416" y="318"/>
                  </a:cubicBezTo>
                  <a:cubicBezTo>
                    <a:pt x="416" y="319"/>
                    <a:pt x="416" y="319"/>
                    <a:pt x="416" y="319"/>
                  </a:cubicBezTo>
                  <a:cubicBezTo>
                    <a:pt x="416" y="319"/>
                    <a:pt x="416" y="318"/>
                    <a:pt x="416" y="318"/>
                  </a:cubicBezTo>
                  <a:cubicBezTo>
                    <a:pt x="416" y="318"/>
                    <a:pt x="416" y="318"/>
                    <a:pt x="416" y="318"/>
                  </a:cubicBezTo>
                  <a:cubicBezTo>
                    <a:pt x="416" y="317"/>
                    <a:pt x="416" y="317"/>
                    <a:pt x="415" y="317"/>
                  </a:cubicBezTo>
                  <a:cubicBezTo>
                    <a:pt x="415" y="317"/>
                    <a:pt x="415" y="317"/>
                    <a:pt x="415" y="318"/>
                  </a:cubicBezTo>
                  <a:cubicBezTo>
                    <a:pt x="415" y="318"/>
                    <a:pt x="415" y="318"/>
                    <a:pt x="415" y="318"/>
                  </a:cubicBezTo>
                  <a:cubicBezTo>
                    <a:pt x="415" y="318"/>
                    <a:pt x="415" y="318"/>
                    <a:pt x="415" y="318"/>
                  </a:cubicBezTo>
                  <a:cubicBezTo>
                    <a:pt x="415" y="318"/>
                    <a:pt x="415" y="318"/>
                    <a:pt x="415" y="318"/>
                  </a:cubicBezTo>
                  <a:cubicBezTo>
                    <a:pt x="415" y="318"/>
                    <a:pt x="415" y="318"/>
                    <a:pt x="415" y="318"/>
                  </a:cubicBezTo>
                  <a:cubicBezTo>
                    <a:pt x="415" y="319"/>
                    <a:pt x="415" y="319"/>
                    <a:pt x="415" y="319"/>
                  </a:cubicBezTo>
                  <a:cubicBezTo>
                    <a:pt x="415" y="319"/>
                    <a:pt x="415" y="319"/>
                    <a:pt x="414" y="319"/>
                  </a:cubicBezTo>
                  <a:cubicBezTo>
                    <a:pt x="414" y="319"/>
                    <a:pt x="414" y="319"/>
                    <a:pt x="414" y="319"/>
                  </a:cubicBezTo>
                  <a:cubicBezTo>
                    <a:pt x="415" y="320"/>
                    <a:pt x="416" y="320"/>
                    <a:pt x="416" y="320"/>
                  </a:cubicBezTo>
                  <a:cubicBezTo>
                    <a:pt x="416" y="320"/>
                    <a:pt x="415" y="320"/>
                    <a:pt x="415" y="320"/>
                  </a:cubicBezTo>
                  <a:cubicBezTo>
                    <a:pt x="416" y="320"/>
                    <a:pt x="416" y="321"/>
                    <a:pt x="416" y="322"/>
                  </a:cubicBezTo>
                  <a:cubicBezTo>
                    <a:pt x="416" y="322"/>
                    <a:pt x="416" y="322"/>
                    <a:pt x="416" y="322"/>
                  </a:cubicBezTo>
                  <a:cubicBezTo>
                    <a:pt x="415" y="322"/>
                    <a:pt x="415" y="321"/>
                    <a:pt x="414" y="321"/>
                  </a:cubicBezTo>
                  <a:cubicBezTo>
                    <a:pt x="414" y="321"/>
                    <a:pt x="414" y="321"/>
                    <a:pt x="414" y="321"/>
                  </a:cubicBezTo>
                  <a:cubicBezTo>
                    <a:pt x="414" y="321"/>
                    <a:pt x="414" y="320"/>
                    <a:pt x="414" y="320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3" y="321"/>
                    <a:pt x="413" y="321"/>
                  </a:cubicBezTo>
                  <a:cubicBezTo>
                    <a:pt x="413" y="321"/>
                    <a:pt x="413" y="320"/>
                    <a:pt x="413" y="320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2" y="320"/>
                    <a:pt x="412" y="320"/>
                    <a:pt x="412" y="320"/>
                  </a:cubicBezTo>
                  <a:cubicBezTo>
                    <a:pt x="412" y="320"/>
                    <a:pt x="412" y="320"/>
                    <a:pt x="412" y="320"/>
                  </a:cubicBezTo>
                  <a:cubicBezTo>
                    <a:pt x="412" y="320"/>
                    <a:pt x="412" y="320"/>
                    <a:pt x="412" y="320"/>
                  </a:cubicBezTo>
                  <a:cubicBezTo>
                    <a:pt x="412" y="321"/>
                    <a:pt x="412" y="321"/>
                    <a:pt x="412" y="321"/>
                  </a:cubicBezTo>
                  <a:cubicBezTo>
                    <a:pt x="412" y="321"/>
                    <a:pt x="412" y="321"/>
                    <a:pt x="412" y="321"/>
                  </a:cubicBezTo>
                  <a:cubicBezTo>
                    <a:pt x="413" y="321"/>
                    <a:pt x="413" y="321"/>
                    <a:pt x="413" y="321"/>
                  </a:cubicBezTo>
                  <a:cubicBezTo>
                    <a:pt x="413" y="321"/>
                    <a:pt x="413" y="321"/>
                    <a:pt x="412" y="322"/>
                  </a:cubicBezTo>
                  <a:cubicBezTo>
                    <a:pt x="412" y="322"/>
                    <a:pt x="413" y="322"/>
                    <a:pt x="413" y="322"/>
                  </a:cubicBezTo>
                  <a:cubicBezTo>
                    <a:pt x="413" y="322"/>
                    <a:pt x="414" y="321"/>
                    <a:pt x="414" y="321"/>
                  </a:cubicBezTo>
                  <a:cubicBezTo>
                    <a:pt x="414" y="321"/>
                    <a:pt x="414" y="322"/>
                    <a:pt x="413" y="322"/>
                  </a:cubicBezTo>
                  <a:cubicBezTo>
                    <a:pt x="414" y="322"/>
                    <a:pt x="415" y="322"/>
                    <a:pt x="416" y="322"/>
                  </a:cubicBezTo>
                  <a:cubicBezTo>
                    <a:pt x="416" y="322"/>
                    <a:pt x="416" y="323"/>
                    <a:pt x="416" y="323"/>
                  </a:cubicBezTo>
                  <a:cubicBezTo>
                    <a:pt x="415" y="323"/>
                    <a:pt x="414" y="323"/>
                    <a:pt x="414" y="323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14" y="323"/>
                    <a:pt x="413" y="323"/>
                    <a:pt x="413" y="323"/>
                  </a:cubicBezTo>
                  <a:cubicBezTo>
                    <a:pt x="413" y="323"/>
                    <a:pt x="412" y="323"/>
                    <a:pt x="412" y="323"/>
                  </a:cubicBezTo>
                  <a:cubicBezTo>
                    <a:pt x="413" y="323"/>
                    <a:pt x="413" y="324"/>
                    <a:pt x="413" y="324"/>
                  </a:cubicBezTo>
                  <a:cubicBezTo>
                    <a:pt x="413" y="324"/>
                    <a:pt x="413" y="323"/>
                    <a:pt x="412" y="323"/>
                  </a:cubicBezTo>
                  <a:cubicBezTo>
                    <a:pt x="412" y="323"/>
                    <a:pt x="412" y="323"/>
                    <a:pt x="412" y="324"/>
                  </a:cubicBezTo>
                  <a:cubicBezTo>
                    <a:pt x="412" y="324"/>
                    <a:pt x="412" y="324"/>
                    <a:pt x="412" y="324"/>
                  </a:cubicBezTo>
                  <a:close/>
                  <a:moveTo>
                    <a:pt x="450" y="325"/>
                  </a:moveTo>
                  <a:cubicBezTo>
                    <a:pt x="450" y="325"/>
                    <a:pt x="450" y="325"/>
                    <a:pt x="450" y="325"/>
                  </a:cubicBezTo>
                  <a:cubicBezTo>
                    <a:pt x="450" y="325"/>
                    <a:pt x="451" y="326"/>
                    <a:pt x="451" y="326"/>
                  </a:cubicBezTo>
                  <a:cubicBezTo>
                    <a:pt x="450" y="326"/>
                    <a:pt x="450" y="326"/>
                    <a:pt x="450" y="326"/>
                  </a:cubicBezTo>
                  <a:cubicBezTo>
                    <a:pt x="450" y="327"/>
                    <a:pt x="451" y="327"/>
                    <a:pt x="451" y="327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52" y="326"/>
                    <a:pt x="453" y="325"/>
                    <a:pt x="453" y="325"/>
                  </a:cubicBezTo>
                  <a:cubicBezTo>
                    <a:pt x="453" y="325"/>
                    <a:pt x="453" y="326"/>
                    <a:pt x="452" y="327"/>
                  </a:cubicBezTo>
                  <a:cubicBezTo>
                    <a:pt x="452" y="327"/>
                    <a:pt x="452" y="327"/>
                    <a:pt x="453" y="327"/>
                  </a:cubicBezTo>
                  <a:cubicBezTo>
                    <a:pt x="454" y="326"/>
                    <a:pt x="454" y="325"/>
                    <a:pt x="454" y="325"/>
                  </a:cubicBezTo>
                  <a:cubicBezTo>
                    <a:pt x="454" y="325"/>
                    <a:pt x="454" y="326"/>
                    <a:pt x="454" y="326"/>
                  </a:cubicBezTo>
                  <a:cubicBezTo>
                    <a:pt x="455" y="325"/>
                    <a:pt x="456" y="325"/>
                    <a:pt x="457" y="324"/>
                  </a:cubicBezTo>
                  <a:cubicBezTo>
                    <a:pt x="457" y="324"/>
                    <a:pt x="457" y="324"/>
                    <a:pt x="457" y="325"/>
                  </a:cubicBezTo>
                  <a:cubicBezTo>
                    <a:pt x="457" y="325"/>
                    <a:pt x="456" y="326"/>
                    <a:pt x="455" y="327"/>
                  </a:cubicBezTo>
                  <a:cubicBezTo>
                    <a:pt x="456" y="327"/>
                    <a:pt x="456" y="327"/>
                    <a:pt x="456" y="327"/>
                  </a:cubicBezTo>
                  <a:cubicBezTo>
                    <a:pt x="456" y="327"/>
                    <a:pt x="455" y="327"/>
                    <a:pt x="454" y="328"/>
                  </a:cubicBezTo>
                  <a:cubicBezTo>
                    <a:pt x="454" y="329"/>
                    <a:pt x="454" y="329"/>
                    <a:pt x="454" y="329"/>
                  </a:cubicBezTo>
                  <a:cubicBezTo>
                    <a:pt x="455" y="328"/>
                    <a:pt x="456" y="329"/>
                    <a:pt x="456" y="329"/>
                  </a:cubicBezTo>
                  <a:cubicBezTo>
                    <a:pt x="456" y="329"/>
                    <a:pt x="455" y="329"/>
                    <a:pt x="454" y="330"/>
                  </a:cubicBezTo>
                  <a:cubicBezTo>
                    <a:pt x="454" y="330"/>
                    <a:pt x="454" y="330"/>
                    <a:pt x="454" y="330"/>
                  </a:cubicBezTo>
                  <a:cubicBezTo>
                    <a:pt x="454" y="330"/>
                    <a:pt x="454" y="331"/>
                    <a:pt x="454" y="331"/>
                  </a:cubicBezTo>
                  <a:cubicBezTo>
                    <a:pt x="454" y="331"/>
                    <a:pt x="455" y="330"/>
                    <a:pt x="455" y="331"/>
                  </a:cubicBezTo>
                  <a:cubicBezTo>
                    <a:pt x="455" y="331"/>
                    <a:pt x="455" y="331"/>
                    <a:pt x="455" y="331"/>
                  </a:cubicBezTo>
                  <a:cubicBezTo>
                    <a:pt x="455" y="331"/>
                    <a:pt x="456" y="331"/>
                    <a:pt x="456" y="331"/>
                  </a:cubicBezTo>
                  <a:cubicBezTo>
                    <a:pt x="456" y="331"/>
                    <a:pt x="456" y="331"/>
                    <a:pt x="456" y="331"/>
                  </a:cubicBezTo>
                  <a:cubicBezTo>
                    <a:pt x="457" y="330"/>
                    <a:pt x="456" y="329"/>
                    <a:pt x="456" y="329"/>
                  </a:cubicBezTo>
                  <a:cubicBezTo>
                    <a:pt x="456" y="329"/>
                    <a:pt x="457" y="329"/>
                    <a:pt x="457" y="330"/>
                  </a:cubicBezTo>
                  <a:cubicBezTo>
                    <a:pt x="457" y="330"/>
                    <a:pt x="457" y="330"/>
                    <a:pt x="457" y="330"/>
                  </a:cubicBezTo>
                  <a:cubicBezTo>
                    <a:pt x="458" y="329"/>
                    <a:pt x="457" y="327"/>
                    <a:pt x="457" y="327"/>
                  </a:cubicBezTo>
                  <a:cubicBezTo>
                    <a:pt x="457" y="327"/>
                    <a:pt x="457" y="328"/>
                    <a:pt x="458" y="329"/>
                  </a:cubicBezTo>
                  <a:cubicBezTo>
                    <a:pt x="457" y="327"/>
                    <a:pt x="458" y="326"/>
                    <a:pt x="458" y="325"/>
                  </a:cubicBezTo>
                  <a:cubicBezTo>
                    <a:pt x="459" y="325"/>
                    <a:pt x="459" y="325"/>
                    <a:pt x="459" y="325"/>
                  </a:cubicBezTo>
                  <a:cubicBezTo>
                    <a:pt x="459" y="326"/>
                    <a:pt x="460" y="327"/>
                    <a:pt x="459" y="328"/>
                  </a:cubicBezTo>
                  <a:cubicBezTo>
                    <a:pt x="460" y="328"/>
                    <a:pt x="460" y="327"/>
                    <a:pt x="460" y="327"/>
                  </a:cubicBezTo>
                  <a:cubicBezTo>
                    <a:pt x="460" y="327"/>
                    <a:pt x="459" y="329"/>
                    <a:pt x="459" y="330"/>
                  </a:cubicBezTo>
                  <a:cubicBezTo>
                    <a:pt x="459" y="330"/>
                    <a:pt x="459" y="330"/>
                    <a:pt x="459" y="330"/>
                  </a:cubicBezTo>
                  <a:cubicBezTo>
                    <a:pt x="460" y="330"/>
                    <a:pt x="461" y="329"/>
                    <a:pt x="461" y="329"/>
                  </a:cubicBezTo>
                  <a:cubicBezTo>
                    <a:pt x="461" y="329"/>
                    <a:pt x="460" y="330"/>
                    <a:pt x="460" y="331"/>
                  </a:cubicBezTo>
                  <a:cubicBezTo>
                    <a:pt x="460" y="331"/>
                    <a:pt x="460" y="331"/>
                    <a:pt x="460" y="331"/>
                  </a:cubicBezTo>
                  <a:cubicBezTo>
                    <a:pt x="461" y="331"/>
                    <a:pt x="461" y="331"/>
                    <a:pt x="461" y="332"/>
                  </a:cubicBezTo>
                  <a:cubicBezTo>
                    <a:pt x="461" y="331"/>
                    <a:pt x="461" y="331"/>
                    <a:pt x="461" y="331"/>
                  </a:cubicBezTo>
                  <a:cubicBezTo>
                    <a:pt x="461" y="331"/>
                    <a:pt x="462" y="331"/>
                    <a:pt x="462" y="331"/>
                  </a:cubicBezTo>
                  <a:cubicBezTo>
                    <a:pt x="462" y="331"/>
                    <a:pt x="462" y="331"/>
                    <a:pt x="462" y="331"/>
                  </a:cubicBezTo>
                  <a:cubicBezTo>
                    <a:pt x="462" y="331"/>
                    <a:pt x="462" y="331"/>
                    <a:pt x="462" y="331"/>
                  </a:cubicBezTo>
                  <a:cubicBezTo>
                    <a:pt x="462" y="330"/>
                    <a:pt x="462" y="330"/>
                    <a:pt x="462" y="330"/>
                  </a:cubicBezTo>
                  <a:cubicBezTo>
                    <a:pt x="462" y="329"/>
                    <a:pt x="461" y="329"/>
                    <a:pt x="461" y="329"/>
                  </a:cubicBezTo>
                  <a:cubicBezTo>
                    <a:pt x="461" y="329"/>
                    <a:pt x="462" y="329"/>
                    <a:pt x="463" y="329"/>
                  </a:cubicBezTo>
                  <a:cubicBezTo>
                    <a:pt x="463" y="329"/>
                    <a:pt x="463" y="329"/>
                    <a:pt x="463" y="329"/>
                  </a:cubicBezTo>
                  <a:cubicBezTo>
                    <a:pt x="462" y="328"/>
                    <a:pt x="460" y="327"/>
                    <a:pt x="460" y="327"/>
                  </a:cubicBezTo>
                  <a:cubicBezTo>
                    <a:pt x="460" y="327"/>
                    <a:pt x="461" y="327"/>
                    <a:pt x="462" y="328"/>
                  </a:cubicBezTo>
                  <a:cubicBezTo>
                    <a:pt x="461" y="327"/>
                    <a:pt x="460" y="325"/>
                    <a:pt x="460" y="324"/>
                  </a:cubicBezTo>
                  <a:cubicBezTo>
                    <a:pt x="460" y="324"/>
                    <a:pt x="460" y="324"/>
                    <a:pt x="460" y="324"/>
                  </a:cubicBezTo>
                  <a:cubicBezTo>
                    <a:pt x="461" y="324"/>
                    <a:pt x="462" y="325"/>
                    <a:pt x="463" y="326"/>
                  </a:cubicBezTo>
                  <a:cubicBezTo>
                    <a:pt x="463" y="326"/>
                    <a:pt x="463" y="325"/>
                    <a:pt x="463" y="325"/>
                  </a:cubicBezTo>
                  <a:cubicBezTo>
                    <a:pt x="463" y="325"/>
                    <a:pt x="463" y="326"/>
                    <a:pt x="464" y="327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4" y="327"/>
                    <a:pt x="464" y="326"/>
                    <a:pt x="464" y="326"/>
                  </a:cubicBezTo>
                  <a:cubicBezTo>
                    <a:pt x="464" y="326"/>
                    <a:pt x="464" y="327"/>
                    <a:pt x="465" y="327"/>
                  </a:cubicBezTo>
                  <a:cubicBezTo>
                    <a:pt x="465" y="327"/>
                    <a:pt x="465" y="328"/>
                    <a:pt x="466" y="328"/>
                  </a:cubicBezTo>
                  <a:cubicBezTo>
                    <a:pt x="466" y="327"/>
                    <a:pt x="466" y="327"/>
                    <a:pt x="466" y="327"/>
                  </a:cubicBezTo>
                  <a:cubicBezTo>
                    <a:pt x="466" y="327"/>
                    <a:pt x="466" y="327"/>
                    <a:pt x="466" y="327"/>
                  </a:cubicBezTo>
                  <a:cubicBezTo>
                    <a:pt x="466" y="326"/>
                    <a:pt x="467" y="326"/>
                    <a:pt x="467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67" y="326"/>
                    <a:pt x="466" y="325"/>
                    <a:pt x="466" y="325"/>
                  </a:cubicBezTo>
                  <a:cubicBezTo>
                    <a:pt x="465" y="325"/>
                    <a:pt x="464" y="325"/>
                    <a:pt x="464" y="325"/>
                  </a:cubicBezTo>
                  <a:cubicBezTo>
                    <a:pt x="464" y="325"/>
                    <a:pt x="465" y="325"/>
                    <a:pt x="466" y="325"/>
                  </a:cubicBezTo>
                  <a:cubicBezTo>
                    <a:pt x="466" y="324"/>
                    <a:pt x="466" y="324"/>
                    <a:pt x="466" y="324"/>
                  </a:cubicBezTo>
                  <a:cubicBezTo>
                    <a:pt x="464" y="324"/>
                    <a:pt x="463" y="325"/>
                    <a:pt x="463" y="325"/>
                  </a:cubicBezTo>
                  <a:cubicBezTo>
                    <a:pt x="463" y="325"/>
                    <a:pt x="464" y="324"/>
                    <a:pt x="464" y="324"/>
                  </a:cubicBezTo>
                  <a:cubicBezTo>
                    <a:pt x="463" y="324"/>
                    <a:pt x="461" y="324"/>
                    <a:pt x="461" y="323"/>
                  </a:cubicBezTo>
                  <a:cubicBezTo>
                    <a:pt x="461" y="323"/>
                    <a:pt x="461" y="323"/>
                    <a:pt x="461" y="323"/>
                  </a:cubicBezTo>
                  <a:cubicBezTo>
                    <a:pt x="461" y="322"/>
                    <a:pt x="463" y="322"/>
                    <a:pt x="464" y="322"/>
                  </a:cubicBezTo>
                  <a:cubicBezTo>
                    <a:pt x="463" y="322"/>
                    <a:pt x="463" y="321"/>
                    <a:pt x="463" y="321"/>
                  </a:cubicBezTo>
                  <a:cubicBezTo>
                    <a:pt x="463" y="321"/>
                    <a:pt x="464" y="322"/>
                    <a:pt x="466" y="322"/>
                  </a:cubicBezTo>
                  <a:cubicBezTo>
                    <a:pt x="466" y="322"/>
                    <a:pt x="466" y="322"/>
                    <a:pt x="466" y="322"/>
                  </a:cubicBezTo>
                  <a:cubicBezTo>
                    <a:pt x="465" y="322"/>
                    <a:pt x="464" y="321"/>
                    <a:pt x="464" y="321"/>
                  </a:cubicBezTo>
                  <a:cubicBezTo>
                    <a:pt x="464" y="321"/>
                    <a:pt x="465" y="322"/>
                    <a:pt x="466" y="321"/>
                  </a:cubicBezTo>
                  <a:cubicBezTo>
                    <a:pt x="467" y="321"/>
                    <a:pt x="467" y="321"/>
                    <a:pt x="467" y="321"/>
                  </a:cubicBezTo>
                  <a:cubicBezTo>
                    <a:pt x="467" y="321"/>
                    <a:pt x="467" y="321"/>
                    <a:pt x="467" y="321"/>
                  </a:cubicBezTo>
                  <a:cubicBezTo>
                    <a:pt x="467" y="321"/>
                    <a:pt x="467" y="321"/>
                    <a:pt x="467" y="320"/>
                  </a:cubicBezTo>
                  <a:cubicBezTo>
                    <a:pt x="467" y="320"/>
                    <a:pt x="466" y="320"/>
                    <a:pt x="467" y="320"/>
                  </a:cubicBezTo>
                  <a:cubicBezTo>
                    <a:pt x="467" y="320"/>
                    <a:pt x="467" y="320"/>
                    <a:pt x="467" y="319"/>
                  </a:cubicBezTo>
                  <a:cubicBezTo>
                    <a:pt x="467" y="319"/>
                    <a:pt x="466" y="319"/>
                    <a:pt x="466" y="319"/>
                  </a:cubicBezTo>
                  <a:cubicBezTo>
                    <a:pt x="466" y="319"/>
                    <a:pt x="466" y="319"/>
                    <a:pt x="466" y="319"/>
                  </a:cubicBezTo>
                  <a:cubicBezTo>
                    <a:pt x="465" y="320"/>
                    <a:pt x="464" y="321"/>
                    <a:pt x="464" y="321"/>
                  </a:cubicBezTo>
                  <a:cubicBezTo>
                    <a:pt x="464" y="321"/>
                    <a:pt x="464" y="319"/>
                    <a:pt x="465" y="319"/>
                  </a:cubicBezTo>
                  <a:cubicBezTo>
                    <a:pt x="465" y="319"/>
                    <a:pt x="465" y="319"/>
                    <a:pt x="465" y="319"/>
                  </a:cubicBezTo>
                  <a:cubicBezTo>
                    <a:pt x="463" y="320"/>
                    <a:pt x="463" y="321"/>
                    <a:pt x="463" y="321"/>
                  </a:cubicBezTo>
                  <a:cubicBezTo>
                    <a:pt x="463" y="321"/>
                    <a:pt x="463" y="320"/>
                    <a:pt x="463" y="320"/>
                  </a:cubicBezTo>
                  <a:cubicBezTo>
                    <a:pt x="462" y="321"/>
                    <a:pt x="461" y="321"/>
                    <a:pt x="460" y="322"/>
                  </a:cubicBezTo>
                  <a:cubicBezTo>
                    <a:pt x="460" y="321"/>
                    <a:pt x="460" y="321"/>
                    <a:pt x="460" y="321"/>
                  </a:cubicBezTo>
                  <a:cubicBezTo>
                    <a:pt x="460" y="321"/>
                    <a:pt x="461" y="319"/>
                    <a:pt x="462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61" y="319"/>
                    <a:pt x="462" y="319"/>
                    <a:pt x="463" y="318"/>
                  </a:cubicBezTo>
                  <a:cubicBezTo>
                    <a:pt x="463" y="317"/>
                    <a:pt x="463" y="317"/>
                    <a:pt x="463" y="317"/>
                  </a:cubicBezTo>
                  <a:cubicBezTo>
                    <a:pt x="462" y="318"/>
                    <a:pt x="461" y="317"/>
                    <a:pt x="461" y="317"/>
                  </a:cubicBezTo>
                  <a:cubicBezTo>
                    <a:pt x="461" y="317"/>
                    <a:pt x="462" y="317"/>
                    <a:pt x="463" y="316"/>
                  </a:cubicBezTo>
                  <a:cubicBezTo>
                    <a:pt x="463" y="316"/>
                    <a:pt x="463" y="316"/>
                    <a:pt x="463" y="316"/>
                  </a:cubicBezTo>
                  <a:cubicBezTo>
                    <a:pt x="463" y="316"/>
                    <a:pt x="463" y="315"/>
                    <a:pt x="463" y="315"/>
                  </a:cubicBezTo>
                  <a:cubicBezTo>
                    <a:pt x="463" y="315"/>
                    <a:pt x="463" y="315"/>
                    <a:pt x="462" y="315"/>
                  </a:cubicBezTo>
                  <a:cubicBezTo>
                    <a:pt x="462" y="315"/>
                    <a:pt x="462" y="315"/>
                    <a:pt x="462" y="315"/>
                  </a:cubicBezTo>
                  <a:cubicBezTo>
                    <a:pt x="462" y="315"/>
                    <a:pt x="462" y="315"/>
                    <a:pt x="461" y="315"/>
                  </a:cubicBezTo>
                  <a:cubicBezTo>
                    <a:pt x="461" y="315"/>
                    <a:pt x="461" y="315"/>
                    <a:pt x="461" y="315"/>
                  </a:cubicBezTo>
                  <a:cubicBezTo>
                    <a:pt x="461" y="316"/>
                    <a:pt x="461" y="317"/>
                    <a:pt x="461" y="317"/>
                  </a:cubicBezTo>
                  <a:cubicBezTo>
                    <a:pt x="461" y="317"/>
                    <a:pt x="460" y="316"/>
                    <a:pt x="460" y="316"/>
                  </a:cubicBezTo>
                  <a:cubicBezTo>
                    <a:pt x="460" y="316"/>
                    <a:pt x="460" y="316"/>
                    <a:pt x="460" y="316"/>
                  </a:cubicBezTo>
                  <a:cubicBezTo>
                    <a:pt x="460" y="317"/>
                    <a:pt x="460" y="318"/>
                    <a:pt x="460" y="318"/>
                  </a:cubicBezTo>
                  <a:cubicBezTo>
                    <a:pt x="460" y="318"/>
                    <a:pt x="460" y="318"/>
                    <a:pt x="459" y="317"/>
                  </a:cubicBezTo>
                  <a:cubicBezTo>
                    <a:pt x="460" y="319"/>
                    <a:pt x="459" y="320"/>
                    <a:pt x="459" y="321"/>
                  </a:cubicBezTo>
                  <a:cubicBezTo>
                    <a:pt x="459" y="321"/>
                    <a:pt x="458" y="321"/>
                    <a:pt x="458" y="321"/>
                  </a:cubicBezTo>
                  <a:cubicBezTo>
                    <a:pt x="458" y="320"/>
                    <a:pt x="458" y="319"/>
                    <a:pt x="458" y="318"/>
                  </a:cubicBezTo>
                  <a:cubicBezTo>
                    <a:pt x="457" y="318"/>
                    <a:pt x="457" y="318"/>
                    <a:pt x="457" y="318"/>
                  </a:cubicBezTo>
                  <a:cubicBezTo>
                    <a:pt x="457" y="318"/>
                    <a:pt x="458" y="317"/>
                    <a:pt x="458" y="316"/>
                  </a:cubicBezTo>
                  <a:cubicBezTo>
                    <a:pt x="458" y="316"/>
                    <a:pt x="458" y="316"/>
                    <a:pt x="458" y="316"/>
                  </a:cubicBezTo>
                  <a:cubicBezTo>
                    <a:pt x="457" y="316"/>
                    <a:pt x="457" y="317"/>
                    <a:pt x="457" y="317"/>
                  </a:cubicBezTo>
                  <a:cubicBezTo>
                    <a:pt x="457" y="317"/>
                    <a:pt x="457" y="316"/>
                    <a:pt x="457" y="315"/>
                  </a:cubicBezTo>
                  <a:cubicBezTo>
                    <a:pt x="457" y="315"/>
                    <a:pt x="457" y="315"/>
                    <a:pt x="457" y="315"/>
                  </a:cubicBezTo>
                  <a:cubicBezTo>
                    <a:pt x="457" y="315"/>
                    <a:pt x="456" y="314"/>
                    <a:pt x="456" y="314"/>
                  </a:cubicBezTo>
                  <a:cubicBezTo>
                    <a:pt x="456" y="314"/>
                    <a:pt x="456" y="314"/>
                    <a:pt x="456" y="315"/>
                  </a:cubicBezTo>
                  <a:cubicBezTo>
                    <a:pt x="456" y="315"/>
                    <a:pt x="456" y="315"/>
                    <a:pt x="455" y="315"/>
                  </a:cubicBezTo>
                  <a:cubicBezTo>
                    <a:pt x="455" y="315"/>
                    <a:pt x="455" y="315"/>
                    <a:pt x="455" y="315"/>
                  </a:cubicBezTo>
                  <a:cubicBezTo>
                    <a:pt x="455" y="315"/>
                    <a:pt x="455" y="315"/>
                    <a:pt x="455" y="315"/>
                  </a:cubicBezTo>
                  <a:cubicBezTo>
                    <a:pt x="455" y="315"/>
                    <a:pt x="455" y="316"/>
                    <a:pt x="455" y="316"/>
                  </a:cubicBezTo>
                  <a:cubicBezTo>
                    <a:pt x="455" y="317"/>
                    <a:pt x="456" y="317"/>
                    <a:pt x="456" y="317"/>
                  </a:cubicBezTo>
                  <a:cubicBezTo>
                    <a:pt x="456" y="317"/>
                    <a:pt x="455" y="317"/>
                    <a:pt x="455" y="317"/>
                  </a:cubicBezTo>
                  <a:cubicBezTo>
                    <a:pt x="455" y="317"/>
                    <a:pt x="455" y="317"/>
                    <a:pt x="455" y="317"/>
                  </a:cubicBezTo>
                  <a:cubicBezTo>
                    <a:pt x="455" y="318"/>
                    <a:pt x="457" y="319"/>
                    <a:pt x="457" y="319"/>
                  </a:cubicBezTo>
                  <a:cubicBezTo>
                    <a:pt x="457" y="319"/>
                    <a:pt x="456" y="319"/>
                    <a:pt x="455" y="318"/>
                  </a:cubicBezTo>
                  <a:cubicBezTo>
                    <a:pt x="456" y="319"/>
                    <a:pt x="457" y="320"/>
                    <a:pt x="457" y="321"/>
                  </a:cubicBezTo>
                  <a:cubicBezTo>
                    <a:pt x="457" y="321"/>
                    <a:pt x="457" y="322"/>
                    <a:pt x="457" y="322"/>
                  </a:cubicBezTo>
                  <a:cubicBezTo>
                    <a:pt x="456" y="321"/>
                    <a:pt x="455" y="321"/>
                    <a:pt x="454" y="320"/>
                  </a:cubicBezTo>
                  <a:cubicBezTo>
                    <a:pt x="454" y="320"/>
                    <a:pt x="454" y="321"/>
                    <a:pt x="454" y="321"/>
                  </a:cubicBezTo>
                  <a:cubicBezTo>
                    <a:pt x="454" y="321"/>
                    <a:pt x="454" y="319"/>
                    <a:pt x="453" y="318"/>
                  </a:cubicBezTo>
                  <a:cubicBezTo>
                    <a:pt x="453" y="318"/>
                    <a:pt x="453" y="318"/>
                    <a:pt x="453" y="318"/>
                  </a:cubicBezTo>
                  <a:cubicBezTo>
                    <a:pt x="453" y="319"/>
                    <a:pt x="453" y="320"/>
                    <a:pt x="453" y="320"/>
                  </a:cubicBezTo>
                  <a:cubicBezTo>
                    <a:pt x="453" y="320"/>
                    <a:pt x="453" y="319"/>
                    <a:pt x="452" y="318"/>
                  </a:cubicBezTo>
                  <a:cubicBezTo>
                    <a:pt x="452" y="318"/>
                    <a:pt x="452" y="318"/>
                    <a:pt x="452" y="318"/>
                  </a:cubicBezTo>
                  <a:cubicBezTo>
                    <a:pt x="451" y="318"/>
                    <a:pt x="451" y="318"/>
                    <a:pt x="451" y="319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51" y="319"/>
                    <a:pt x="451" y="320"/>
                    <a:pt x="450" y="320"/>
                  </a:cubicBezTo>
                  <a:cubicBezTo>
                    <a:pt x="450" y="320"/>
                    <a:pt x="450" y="320"/>
                    <a:pt x="450" y="320"/>
                  </a:cubicBezTo>
                  <a:cubicBezTo>
                    <a:pt x="451" y="320"/>
                    <a:pt x="451" y="320"/>
                    <a:pt x="451" y="321"/>
                  </a:cubicBezTo>
                  <a:cubicBezTo>
                    <a:pt x="452" y="321"/>
                    <a:pt x="453" y="320"/>
                    <a:pt x="453" y="320"/>
                  </a:cubicBezTo>
                  <a:cubicBezTo>
                    <a:pt x="453" y="320"/>
                    <a:pt x="452" y="321"/>
                    <a:pt x="451" y="321"/>
                  </a:cubicBezTo>
                  <a:cubicBezTo>
                    <a:pt x="451" y="321"/>
                    <a:pt x="451" y="321"/>
                    <a:pt x="452" y="322"/>
                  </a:cubicBezTo>
                  <a:cubicBezTo>
                    <a:pt x="453" y="322"/>
                    <a:pt x="454" y="321"/>
                    <a:pt x="454" y="321"/>
                  </a:cubicBezTo>
                  <a:cubicBezTo>
                    <a:pt x="454" y="321"/>
                    <a:pt x="454" y="322"/>
                    <a:pt x="453" y="322"/>
                  </a:cubicBezTo>
                  <a:cubicBezTo>
                    <a:pt x="454" y="322"/>
                    <a:pt x="456" y="322"/>
                    <a:pt x="457" y="323"/>
                  </a:cubicBezTo>
                  <a:cubicBezTo>
                    <a:pt x="456" y="323"/>
                    <a:pt x="457" y="323"/>
                    <a:pt x="457" y="323"/>
                  </a:cubicBezTo>
                  <a:cubicBezTo>
                    <a:pt x="456" y="324"/>
                    <a:pt x="455" y="324"/>
                    <a:pt x="453" y="324"/>
                  </a:cubicBezTo>
                  <a:cubicBezTo>
                    <a:pt x="454" y="324"/>
                    <a:pt x="454" y="325"/>
                    <a:pt x="454" y="325"/>
                  </a:cubicBezTo>
                  <a:cubicBezTo>
                    <a:pt x="454" y="325"/>
                    <a:pt x="453" y="324"/>
                    <a:pt x="452" y="324"/>
                  </a:cubicBezTo>
                  <a:cubicBezTo>
                    <a:pt x="451" y="324"/>
                    <a:pt x="451" y="324"/>
                    <a:pt x="451" y="324"/>
                  </a:cubicBezTo>
                  <a:cubicBezTo>
                    <a:pt x="452" y="324"/>
                    <a:pt x="453" y="325"/>
                    <a:pt x="453" y="325"/>
                  </a:cubicBezTo>
                  <a:cubicBezTo>
                    <a:pt x="453" y="325"/>
                    <a:pt x="452" y="324"/>
                    <a:pt x="451" y="325"/>
                  </a:cubicBezTo>
                  <a:cubicBezTo>
                    <a:pt x="451" y="325"/>
                    <a:pt x="450" y="325"/>
                    <a:pt x="450" y="325"/>
                  </a:cubicBezTo>
                  <a:cubicBezTo>
                    <a:pt x="450" y="325"/>
                    <a:pt x="450" y="325"/>
                    <a:pt x="450" y="325"/>
                  </a:cubicBezTo>
                  <a:close/>
                  <a:moveTo>
                    <a:pt x="445" y="354"/>
                  </a:moveTo>
                  <a:cubicBezTo>
                    <a:pt x="444" y="353"/>
                    <a:pt x="443" y="352"/>
                    <a:pt x="442" y="351"/>
                  </a:cubicBezTo>
                  <a:cubicBezTo>
                    <a:pt x="442" y="351"/>
                    <a:pt x="442" y="351"/>
                    <a:pt x="442" y="351"/>
                  </a:cubicBezTo>
                  <a:cubicBezTo>
                    <a:pt x="442" y="351"/>
                    <a:pt x="442" y="351"/>
                    <a:pt x="442" y="351"/>
                  </a:cubicBezTo>
                  <a:cubicBezTo>
                    <a:pt x="442" y="352"/>
                    <a:pt x="442" y="352"/>
                    <a:pt x="442" y="352"/>
                  </a:cubicBezTo>
                  <a:cubicBezTo>
                    <a:pt x="442" y="352"/>
                    <a:pt x="442" y="353"/>
                    <a:pt x="441" y="353"/>
                  </a:cubicBezTo>
                  <a:cubicBezTo>
                    <a:pt x="441" y="353"/>
                    <a:pt x="441" y="353"/>
                    <a:pt x="441" y="353"/>
                  </a:cubicBezTo>
                  <a:cubicBezTo>
                    <a:pt x="441" y="353"/>
                    <a:pt x="441" y="354"/>
                    <a:pt x="441" y="354"/>
                  </a:cubicBezTo>
                  <a:cubicBezTo>
                    <a:pt x="441" y="354"/>
                    <a:pt x="441" y="354"/>
                    <a:pt x="441" y="354"/>
                  </a:cubicBezTo>
                  <a:cubicBezTo>
                    <a:pt x="441" y="354"/>
                    <a:pt x="441" y="354"/>
                    <a:pt x="441" y="354"/>
                  </a:cubicBezTo>
                  <a:cubicBezTo>
                    <a:pt x="441" y="354"/>
                    <a:pt x="441" y="354"/>
                    <a:pt x="441" y="354"/>
                  </a:cubicBezTo>
                  <a:cubicBezTo>
                    <a:pt x="441" y="354"/>
                    <a:pt x="441" y="354"/>
                    <a:pt x="441" y="354"/>
                  </a:cubicBezTo>
                  <a:cubicBezTo>
                    <a:pt x="442" y="354"/>
                    <a:pt x="442" y="355"/>
                    <a:pt x="442" y="355"/>
                  </a:cubicBezTo>
                  <a:cubicBezTo>
                    <a:pt x="442" y="355"/>
                    <a:pt x="442" y="356"/>
                    <a:pt x="442" y="356"/>
                  </a:cubicBezTo>
                  <a:cubicBezTo>
                    <a:pt x="442" y="356"/>
                    <a:pt x="442" y="356"/>
                    <a:pt x="442" y="356"/>
                  </a:cubicBezTo>
                  <a:cubicBezTo>
                    <a:pt x="442" y="357"/>
                    <a:pt x="442" y="357"/>
                    <a:pt x="442" y="357"/>
                  </a:cubicBezTo>
                  <a:cubicBezTo>
                    <a:pt x="443" y="355"/>
                    <a:pt x="444" y="354"/>
                    <a:pt x="445" y="354"/>
                  </a:cubicBezTo>
                  <a:close/>
                  <a:moveTo>
                    <a:pt x="441" y="360"/>
                  </a:moveTo>
                  <a:cubicBezTo>
                    <a:pt x="440" y="360"/>
                    <a:pt x="439" y="360"/>
                    <a:pt x="437" y="360"/>
                  </a:cubicBezTo>
                  <a:cubicBezTo>
                    <a:pt x="437" y="359"/>
                    <a:pt x="437" y="359"/>
                    <a:pt x="437" y="359"/>
                  </a:cubicBezTo>
                  <a:cubicBezTo>
                    <a:pt x="437" y="359"/>
                    <a:pt x="438" y="359"/>
                    <a:pt x="438" y="359"/>
                  </a:cubicBezTo>
                  <a:cubicBezTo>
                    <a:pt x="438" y="359"/>
                    <a:pt x="438" y="359"/>
                    <a:pt x="438" y="358"/>
                  </a:cubicBezTo>
                  <a:cubicBezTo>
                    <a:pt x="439" y="358"/>
                    <a:pt x="439" y="358"/>
                    <a:pt x="439" y="358"/>
                  </a:cubicBezTo>
                  <a:cubicBezTo>
                    <a:pt x="439" y="357"/>
                    <a:pt x="439" y="357"/>
                    <a:pt x="439" y="357"/>
                  </a:cubicBezTo>
                  <a:cubicBezTo>
                    <a:pt x="439" y="357"/>
                    <a:pt x="439" y="357"/>
                    <a:pt x="439" y="357"/>
                  </a:cubicBezTo>
                  <a:cubicBezTo>
                    <a:pt x="439" y="357"/>
                    <a:pt x="439" y="357"/>
                    <a:pt x="439" y="357"/>
                  </a:cubicBezTo>
                  <a:cubicBezTo>
                    <a:pt x="439" y="357"/>
                    <a:pt x="439" y="357"/>
                    <a:pt x="439" y="357"/>
                  </a:cubicBezTo>
                  <a:cubicBezTo>
                    <a:pt x="439" y="357"/>
                    <a:pt x="439" y="357"/>
                    <a:pt x="439" y="357"/>
                  </a:cubicBezTo>
                  <a:cubicBezTo>
                    <a:pt x="439" y="357"/>
                    <a:pt x="440" y="357"/>
                    <a:pt x="440" y="357"/>
                  </a:cubicBezTo>
                  <a:cubicBezTo>
                    <a:pt x="440" y="357"/>
                    <a:pt x="441" y="357"/>
                    <a:pt x="441" y="357"/>
                  </a:cubicBezTo>
                  <a:cubicBezTo>
                    <a:pt x="441" y="357"/>
                    <a:pt x="441" y="357"/>
                    <a:pt x="441" y="356"/>
                  </a:cubicBezTo>
                  <a:cubicBezTo>
                    <a:pt x="441" y="356"/>
                    <a:pt x="442" y="356"/>
                    <a:pt x="442" y="356"/>
                  </a:cubicBezTo>
                  <a:cubicBezTo>
                    <a:pt x="442" y="357"/>
                    <a:pt x="442" y="357"/>
                    <a:pt x="442" y="357"/>
                  </a:cubicBezTo>
                  <a:cubicBezTo>
                    <a:pt x="442" y="358"/>
                    <a:pt x="441" y="359"/>
                    <a:pt x="441" y="360"/>
                  </a:cubicBezTo>
                  <a:close/>
                  <a:moveTo>
                    <a:pt x="434" y="360"/>
                  </a:moveTo>
                  <a:cubicBezTo>
                    <a:pt x="435" y="360"/>
                    <a:pt x="436" y="360"/>
                    <a:pt x="437" y="360"/>
                  </a:cubicBezTo>
                  <a:cubicBezTo>
                    <a:pt x="437" y="359"/>
                    <a:pt x="437" y="359"/>
                    <a:pt x="437" y="359"/>
                  </a:cubicBezTo>
                  <a:cubicBezTo>
                    <a:pt x="437" y="359"/>
                    <a:pt x="437" y="359"/>
                    <a:pt x="437" y="359"/>
                  </a:cubicBezTo>
                  <a:cubicBezTo>
                    <a:pt x="437" y="359"/>
                    <a:pt x="437" y="359"/>
                    <a:pt x="436" y="359"/>
                  </a:cubicBezTo>
                  <a:cubicBezTo>
                    <a:pt x="436" y="358"/>
                    <a:pt x="436" y="358"/>
                    <a:pt x="436" y="358"/>
                  </a:cubicBezTo>
                  <a:cubicBezTo>
                    <a:pt x="436" y="357"/>
                    <a:pt x="436" y="357"/>
                    <a:pt x="436" y="357"/>
                  </a:cubicBezTo>
                  <a:cubicBezTo>
                    <a:pt x="436" y="357"/>
                    <a:pt x="436" y="357"/>
                    <a:pt x="436" y="357"/>
                  </a:cubicBezTo>
                  <a:cubicBezTo>
                    <a:pt x="436" y="357"/>
                    <a:pt x="436" y="357"/>
                    <a:pt x="436" y="357"/>
                  </a:cubicBezTo>
                  <a:cubicBezTo>
                    <a:pt x="436" y="357"/>
                    <a:pt x="435" y="357"/>
                    <a:pt x="435" y="357"/>
                  </a:cubicBezTo>
                  <a:cubicBezTo>
                    <a:pt x="435" y="357"/>
                    <a:pt x="435" y="357"/>
                    <a:pt x="435" y="357"/>
                  </a:cubicBezTo>
                  <a:cubicBezTo>
                    <a:pt x="435" y="357"/>
                    <a:pt x="435" y="357"/>
                    <a:pt x="435" y="357"/>
                  </a:cubicBezTo>
                  <a:cubicBezTo>
                    <a:pt x="434" y="357"/>
                    <a:pt x="434" y="357"/>
                    <a:pt x="434" y="357"/>
                  </a:cubicBezTo>
                  <a:cubicBezTo>
                    <a:pt x="433" y="357"/>
                    <a:pt x="433" y="357"/>
                    <a:pt x="433" y="357"/>
                  </a:cubicBezTo>
                  <a:cubicBezTo>
                    <a:pt x="433" y="357"/>
                    <a:pt x="433" y="357"/>
                    <a:pt x="433" y="356"/>
                  </a:cubicBezTo>
                  <a:cubicBezTo>
                    <a:pt x="432" y="357"/>
                    <a:pt x="432" y="357"/>
                    <a:pt x="432" y="357"/>
                  </a:cubicBezTo>
                  <a:cubicBezTo>
                    <a:pt x="433" y="358"/>
                    <a:pt x="433" y="359"/>
                    <a:pt x="434" y="360"/>
                  </a:cubicBezTo>
                  <a:close/>
                  <a:moveTo>
                    <a:pt x="430" y="354"/>
                  </a:moveTo>
                  <a:cubicBezTo>
                    <a:pt x="431" y="353"/>
                    <a:pt x="431" y="352"/>
                    <a:pt x="432" y="351"/>
                  </a:cubicBezTo>
                  <a:cubicBezTo>
                    <a:pt x="433" y="351"/>
                    <a:pt x="433" y="351"/>
                    <a:pt x="433" y="351"/>
                  </a:cubicBezTo>
                  <a:cubicBezTo>
                    <a:pt x="433" y="351"/>
                    <a:pt x="433" y="352"/>
                    <a:pt x="433" y="352"/>
                  </a:cubicBezTo>
                  <a:cubicBezTo>
                    <a:pt x="433" y="352"/>
                    <a:pt x="433" y="352"/>
                    <a:pt x="433" y="352"/>
                  </a:cubicBezTo>
                  <a:cubicBezTo>
                    <a:pt x="433" y="353"/>
                    <a:pt x="433" y="353"/>
                    <a:pt x="433" y="353"/>
                  </a:cubicBezTo>
                  <a:cubicBezTo>
                    <a:pt x="433" y="353"/>
                    <a:pt x="433" y="354"/>
                    <a:pt x="433" y="354"/>
                  </a:cubicBezTo>
                  <a:cubicBezTo>
                    <a:pt x="434" y="354"/>
                    <a:pt x="434" y="354"/>
                    <a:pt x="434" y="354"/>
                  </a:cubicBezTo>
                  <a:cubicBezTo>
                    <a:pt x="434" y="354"/>
                    <a:pt x="434" y="354"/>
                    <a:pt x="434" y="354"/>
                  </a:cubicBezTo>
                  <a:cubicBezTo>
                    <a:pt x="434" y="354"/>
                    <a:pt x="434" y="354"/>
                    <a:pt x="434" y="354"/>
                  </a:cubicBezTo>
                  <a:cubicBezTo>
                    <a:pt x="434" y="354"/>
                    <a:pt x="434" y="354"/>
                    <a:pt x="433" y="354"/>
                  </a:cubicBezTo>
                  <a:cubicBezTo>
                    <a:pt x="433" y="354"/>
                    <a:pt x="433" y="354"/>
                    <a:pt x="433" y="354"/>
                  </a:cubicBezTo>
                  <a:cubicBezTo>
                    <a:pt x="433" y="355"/>
                    <a:pt x="433" y="355"/>
                    <a:pt x="433" y="355"/>
                  </a:cubicBezTo>
                  <a:cubicBezTo>
                    <a:pt x="433" y="356"/>
                    <a:pt x="433" y="356"/>
                    <a:pt x="433" y="356"/>
                  </a:cubicBezTo>
                  <a:cubicBezTo>
                    <a:pt x="433" y="356"/>
                    <a:pt x="433" y="356"/>
                    <a:pt x="433" y="356"/>
                  </a:cubicBezTo>
                  <a:cubicBezTo>
                    <a:pt x="432" y="357"/>
                    <a:pt x="432" y="357"/>
                    <a:pt x="432" y="357"/>
                  </a:cubicBezTo>
                  <a:cubicBezTo>
                    <a:pt x="431" y="356"/>
                    <a:pt x="431" y="355"/>
                    <a:pt x="430" y="354"/>
                  </a:cubicBezTo>
                  <a:close/>
                  <a:moveTo>
                    <a:pt x="435" y="351"/>
                  </a:moveTo>
                  <a:cubicBezTo>
                    <a:pt x="435" y="351"/>
                    <a:pt x="435" y="351"/>
                    <a:pt x="435" y="351"/>
                  </a:cubicBezTo>
                  <a:cubicBezTo>
                    <a:pt x="435" y="351"/>
                    <a:pt x="436" y="350"/>
                    <a:pt x="436" y="350"/>
                  </a:cubicBezTo>
                  <a:cubicBezTo>
                    <a:pt x="435" y="350"/>
                    <a:pt x="435" y="350"/>
                    <a:pt x="435" y="350"/>
                  </a:cubicBezTo>
                  <a:cubicBezTo>
                    <a:pt x="436" y="349"/>
                    <a:pt x="436" y="349"/>
                    <a:pt x="436" y="349"/>
                  </a:cubicBezTo>
                  <a:cubicBezTo>
                    <a:pt x="436" y="349"/>
                    <a:pt x="437" y="349"/>
                    <a:pt x="437" y="349"/>
                  </a:cubicBezTo>
                  <a:cubicBezTo>
                    <a:pt x="437" y="349"/>
                    <a:pt x="437" y="349"/>
                    <a:pt x="437" y="349"/>
                  </a:cubicBezTo>
                  <a:cubicBezTo>
                    <a:pt x="437" y="348"/>
                    <a:pt x="437" y="348"/>
                    <a:pt x="437" y="348"/>
                  </a:cubicBezTo>
                  <a:cubicBezTo>
                    <a:pt x="436" y="348"/>
                    <a:pt x="434" y="348"/>
                    <a:pt x="433" y="347"/>
                  </a:cubicBezTo>
                  <a:cubicBezTo>
                    <a:pt x="433" y="348"/>
                    <a:pt x="433" y="350"/>
                    <a:pt x="432" y="351"/>
                  </a:cubicBezTo>
                  <a:cubicBezTo>
                    <a:pt x="433" y="351"/>
                    <a:pt x="433" y="351"/>
                    <a:pt x="433" y="351"/>
                  </a:cubicBezTo>
                  <a:cubicBezTo>
                    <a:pt x="433" y="351"/>
                    <a:pt x="433" y="351"/>
                    <a:pt x="433" y="351"/>
                  </a:cubicBezTo>
                  <a:cubicBezTo>
                    <a:pt x="433" y="351"/>
                    <a:pt x="433" y="351"/>
                    <a:pt x="434" y="351"/>
                  </a:cubicBezTo>
                  <a:cubicBezTo>
                    <a:pt x="434" y="350"/>
                    <a:pt x="434" y="350"/>
                    <a:pt x="435" y="350"/>
                  </a:cubicBezTo>
                  <a:cubicBezTo>
                    <a:pt x="435" y="350"/>
                    <a:pt x="435" y="351"/>
                    <a:pt x="435" y="351"/>
                  </a:cubicBezTo>
                  <a:cubicBezTo>
                    <a:pt x="435" y="351"/>
                    <a:pt x="435" y="351"/>
                    <a:pt x="435" y="351"/>
                  </a:cubicBezTo>
                  <a:cubicBezTo>
                    <a:pt x="435" y="351"/>
                    <a:pt x="435" y="351"/>
                    <a:pt x="435" y="351"/>
                  </a:cubicBezTo>
                  <a:close/>
                  <a:moveTo>
                    <a:pt x="448" y="346"/>
                  </a:moveTo>
                  <a:cubicBezTo>
                    <a:pt x="448" y="346"/>
                    <a:pt x="447" y="346"/>
                    <a:pt x="447" y="346"/>
                  </a:cubicBezTo>
                  <a:cubicBezTo>
                    <a:pt x="447" y="346"/>
                    <a:pt x="448" y="346"/>
                    <a:pt x="448" y="347"/>
                  </a:cubicBezTo>
                  <a:cubicBezTo>
                    <a:pt x="448" y="347"/>
                    <a:pt x="448" y="347"/>
                    <a:pt x="448" y="347"/>
                  </a:cubicBezTo>
                  <a:cubicBezTo>
                    <a:pt x="448" y="347"/>
                    <a:pt x="447" y="346"/>
                    <a:pt x="446" y="346"/>
                  </a:cubicBezTo>
                  <a:cubicBezTo>
                    <a:pt x="447" y="347"/>
                    <a:pt x="447" y="347"/>
                    <a:pt x="448" y="347"/>
                  </a:cubicBezTo>
                  <a:cubicBezTo>
                    <a:pt x="447" y="347"/>
                    <a:pt x="447" y="347"/>
                    <a:pt x="447" y="347"/>
                  </a:cubicBezTo>
                  <a:cubicBezTo>
                    <a:pt x="447" y="347"/>
                    <a:pt x="447" y="347"/>
                    <a:pt x="446" y="347"/>
                  </a:cubicBezTo>
                  <a:cubicBezTo>
                    <a:pt x="447" y="347"/>
                    <a:pt x="447" y="347"/>
                    <a:pt x="447" y="348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46" y="348"/>
                    <a:pt x="446" y="348"/>
                    <a:pt x="445" y="348"/>
                  </a:cubicBezTo>
                  <a:cubicBezTo>
                    <a:pt x="445" y="348"/>
                    <a:pt x="445" y="349"/>
                    <a:pt x="445" y="349"/>
                  </a:cubicBezTo>
                  <a:cubicBezTo>
                    <a:pt x="444" y="349"/>
                    <a:pt x="444" y="349"/>
                    <a:pt x="444" y="349"/>
                  </a:cubicBezTo>
                  <a:cubicBezTo>
                    <a:pt x="444" y="349"/>
                    <a:pt x="444" y="348"/>
                    <a:pt x="444" y="347"/>
                  </a:cubicBezTo>
                  <a:cubicBezTo>
                    <a:pt x="443" y="348"/>
                    <a:pt x="443" y="349"/>
                    <a:pt x="444" y="350"/>
                  </a:cubicBezTo>
                  <a:cubicBezTo>
                    <a:pt x="443" y="350"/>
                    <a:pt x="443" y="350"/>
                    <a:pt x="443" y="350"/>
                  </a:cubicBezTo>
                  <a:cubicBezTo>
                    <a:pt x="443" y="349"/>
                    <a:pt x="442" y="348"/>
                    <a:pt x="442" y="346"/>
                  </a:cubicBezTo>
                  <a:cubicBezTo>
                    <a:pt x="442" y="348"/>
                    <a:pt x="442" y="349"/>
                    <a:pt x="443" y="350"/>
                  </a:cubicBezTo>
                  <a:cubicBezTo>
                    <a:pt x="443" y="350"/>
                    <a:pt x="443" y="350"/>
                    <a:pt x="443" y="350"/>
                  </a:cubicBezTo>
                  <a:cubicBezTo>
                    <a:pt x="442" y="349"/>
                    <a:pt x="442" y="348"/>
                    <a:pt x="441" y="347"/>
                  </a:cubicBezTo>
                  <a:cubicBezTo>
                    <a:pt x="442" y="347"/>
                    <a:pt x="442" y="347"/>
                    <a:pt x="442" y="346"/>
                  </a:cubicBezTo>
                  <a:cubicBezTo>
                    <a:pt x="442" y="346"/>
                    <a:pt x="442" y="347"/>
                    <a:pt x="441" y="347"/>
                  </a:cubicBezTo>
                  <a:cubicBezTo>
                    <a:pt x="441" y="346"/>
                    <a:pt x="441" y="346"/>
                    <a:pt x="441" y="345"/>
                  </a:cubicBezTo>
                  <a:cubicBezTo>
                    <a:pt x="441" y="346"/>
                    <a:pt x="441" y="346"/>
                    <a:pt x="441" y="347"/>
                  </a:cubicBezTo>
                  <a:cubicBezTo>
                    <a:pt x="440" y="347"/>
                    <a:pt x="438" y="347"/>
                    <a:pt x="437" y="347"/>
                  </a:cubicBezTo>
                  <a:cubicBezTo>
                    <a:pt x="437" y="347"/>
                    <a:pt x="437" y="347"/>
                    <a:pt x="437" y="347"/>
                  </a:cubicBezTo>
                  <a:cubicBezTo>
                    <a:pt x="438" y="347"/>
                    <a:pt x="440" y="346"/>
                    <a:pt x="441" y="345"/>
                  </a:cubicBezTo>
                  <a:cubicBezTo>
                    <a:pt x="440" y="346"/>
                    <a:pt x="438" y="346"/>
                    <a:pt x="437" y="346"/>
                  </a:cubicBezTo>
                  <a:cubicBezTo>
                    <a:pt x="437" y="346"/>
                    <a:pt x="437" y="346"/>
                    <a:pt x="437" y="346"/>
                  </a:cubicBezTo>
                  <a:cubicBezTo>
                    <a:pt x="438" y="346"/>
                    <a:pt x="439" y="346"/>
                    <a:pt x="439" y="345"/>
                  </a:cubicBezTo>
                  <a:cubicBezTo>
                    <a:pt x="439" y="345"/>
                    <a:pt x="438" y="346"/>
                    <a:pt x="437" y="346"/>
                  </a:cubicBezTo>
                  <a:cubicBezTo>
                    <a:pt x="437" y="344"/>
                    <a:pt x="437" y="344"/>
                    <a:pt x="437" y="344"/>
                  </a:cubicBezTo>
                  <a:cubicBezTo>
                    <a:pt x="437" y="344"/>
                    <a:pt x="437" y="344"/>
                    <a:pt x="437" y="344"/>
                  </a:cubicBezTo>
                  <a:cubicBezTo>
                    <a:pt x="437" y="344"/>
                    <a:pt x="437" y="343"/>
                    <a:pt x="437" y="343"/>
                  </a:cubicBezTo>
                  <a:cubicBezTo>
                    <a:pt x="437" y="342"/>
                    <a:pt x="437" y="342"/>
                    <a:pt x="437" y="342"/>
                  </a:cubicBezTo>
                  <a:cubicBezTo>
                    <a:pt x="437" y="342"/>
                    <a:pt x="438" y="342"/>
                    <a:pt x="438" y="343"/>
                  </a:cubicBezTo>
                  <a:cubicBezTo>
                    <a:pt x="438" y="342"/>
                    <a:pt x="437" y="342"/>
                    <a:pt x="437" y="342"/>
                  </a:cubicBezTo>
                  <a:cubicBezTo>
                    <a:pt x="437" y="341"/>
                    <a:pt x="437" y="341"/>
                    <a:pt x="437" y="341"/>
                  </a:cubicBezTo>
                  <a:cubicBezTo>
                    <a:pt x="438" y="342"/>
                    <a:pt x="438" y="342"/>
                    <a:pt x="438" y="342"/>
                  </a:cubicBezTo>
                  <a:cubicBezTo>
                    <a:pt x="438" y="341"/>
                    <a:pt x="438" y="341"/>
                    <a:pt x="437" y="341"/>
                  </a:cubicBezTo>
                  <a:cubicBezTo>
                    <a:pt x="437" y="341"/>
                    <a:pt x="437" y="341"/>
                    <a:pt x="437" y="341"/>
                  </a:cubicBezTo>
                  <a:cubicBezTo>
                    <a:pt x="438" y="341"/>
                    <a:pt x="439" y="341"/>
                    <a:pt x="439" y="341"/>
                  </a:cubicBezTo>
                  <a:cubicBezTo>
                    <a:pt x="439" y="341"/>
                    <a:pt x="438" y="341"/>
                    <a:pt x="437" y="340"/>
                  </a:cubicBezTo>
                  <a:cubicBezTo>
                    <a:pt x="440" y="340"/>
                    <a:pt x="442" y="341"/>
                    <a:pt x="444" y="342"/>
                  </a:cubicBezTo>
                  <a:cubicBezTo>
                    <a:pt x="446" y="343"/>
                    <a:pt x="447" y="345"/>
                    <a:pt x="448" y="346"/>
                  </a:cubicBezTo>
                  <a:close/>
                  <a:moveTo>
                    <a:pt x="449" y="360"/>
                  </a:moveTo>
                  <a:cubicBezTo>
                    <a:pt x="449" y="359"/>
                    <a:pt x="449" y="358"/>
                    <a:pt x="449" y="358"/>
                  </a:cubicBezTo>
                  <a:cubicBezTo>
                    <a:pt x="449" y="358"/>
                    <a:pt x="449" y="359"/>
                    <a:pt x="449" y="360"/>
                  </a:cubicBezTo>
                  <a:cubicBezTo>
                    <a:pt x="448" y="360"/>
                    <a:pt x="448" y="360"/>
                    <a:pt x="448" y="360"/>
                  </a:cubicBezTo>
                  <a:cubicBezTo>
                    <a:pt x="449" y="359"/>
                    <a:pt x="448" y="359"/>
                    <a:pt x="448" y="358"/>
                  </a:cubicBezTo>
                  <a:cubicBezTo>
                    <a:pt x="448" y="359"/>
                    <a:pt x="448" y="359"/>
                    <a:pt x="448" y="360"/>
                  </a:cubicBezTo>
                  <a:cubicBezTo>
                    <a:pt x="448" y="359"/>
                    <a:pt x="448" y="359"/>
                    <a:pt x="448" y="359"/>
                  </a:cubicBezTo>
                  <a:cubicBezTo>
                    <a:pt x="448" y="359"/>
                    <a:pt x="448" y="359"/>
                    <a:pt x="447" y="358"/>
                  </a:cubicBezTo>
                  <a:cubicBezTo>
                    <a:pt x="448" y="359"/>
                    <a:pt x="448" y="359"/>
                    <a:pt x="447" y="359"/>
                  </a:cubicBezTo>
                  <a:cubicBezTo>
                    <a:pt x="446" y="359"/>
                    <a:pt x="446" y="359"/>
                    <a:pt x="446" y="359"/>
                  </a:cubicBezTo>
                  <a:cubicBezTo>
                    <a:pt x="446" y="358"/>
                    <a:pt x="446" y="358"/>
                    <a:pt x="446" y="358"/>
                  </a:cubicBezTo>
                  <a:cubicBezTo>
                    <a:pt x="446" y="358"/>
                    <a:pt x="446" y="358"/>
                    <a:pt x="446" y="358"/>
                  </a:cubicBezTo>
                  <a:cubicBezTo>
                    <a:pt x="444" y="358"/>
                    <a:pt x="444" y="358"/>
                    <a:pt x="444" y="358"/>
                  </a:cubicBezTo>
                  <a:cubicBezTo>
                    <a:pt x="445" y="357"/>
                    <a:pt x="445" y="356"/>
                    <a:pt x="446" y="356"/>
                  </a:cubicBezTo>
                  <a:cubicBezTo>
                    <a:pt x="445" y="356"/>
                    <a:pt x="444" y="357"/>
                    <a:pt x="444" y="357"/>
                  </a:cubicBezTo>
                  <a:cubicBezTo>
                    <a:pt x="444" y="357"/>
                    <a:pt x="444" y="357"/>
                    <a:pt x="444" y="357"/>
                  </a:cubicBezTo>
                  <a:cubicBezTo>
                    <a:pt x="444" y="356"/>
                    <a:pt x="445" y="355"/>
                    <a:pt x="446" y="355"/>
                  </a:cubicBezTo>
                  <a:cubicBezTo>
                    <a:pt x="445" y="355"/>
                    <a:pt x="444" y="356"/>
                    <a:pt x="443" y="357"/>
                  </a:cubicBezTo>
                  <a:cubicBezTo>
                    <a:pt x="443" y="357"/>
                    <a:pt x="443" y="357"/>
                    <a:pt x="443" y="357"/>
                  </a:cubicBezTo>
                  <a:cubicBezTo>
                    <a:pt x="444" y="356"/>
                    <a:pt x="444" y="355"/>
                    <a:pt x="445" y="354"/>
                  </a:cubicBezTo>
                  <a:cubicBezTo>
                    <a:pt x="445" y="354"/>
                    <a:pt x="446" y="354"/>
                    <a:pt x="446" y="354"/>
                  </a:cubicBezTo>
                  <a:cubicBezTo>
                    <a:pt x="446" y="354"/>
                    <a:pt x="446" y="354"/>
                    <a:pt x="445" y="354"/>
                  </a:cubicBezTo>
                  <a:cubicBezTo>
                    <a:pt x="446" y="353"/>
                    <a:pt x="446" y="353"/>
                    <a:pt x="446" y="353"/>
                  </a:cubicBezTo>
                  <a:cubicBezTo>
                    <a:pt x="446" y="353"/>
                    <a:pt x="445" y="353"/>
                    <a:pt x="445" y="353"/>
                  </a:cubicBezTo>
                  <a:cubicBezTo>
                    <a:pt x="444" y="353"/>
                    <a:pt x="443" y="352"/>
                    <a:pt x="443" y="350"/>
                  </a:cubicBezTo>
                  <a:cubicBezTo>
                    <a:pt x="443" y="350"/>
                    <a:pt x="443" y="350"/>
                    <a:pt x="443" y="350"/>
                  </a:cubicBezTo>
                  <a:cubicBezTo>
                    <a:pt x="444" y="351"/>
                    <a:pt x="445" y="352"/>
                    <a:pt x="446" y="353"/>
                  </a:cubicBezTo>
                  <a:cubicBezTo>
                    <a:pt x="445" y="352"/>
                    <a:pt x="444" y="351"/>
                    <a:pt x="444" y="350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44" y="351"/>
                    <a:pt x="445" y="351"/>
                    <a:pt x="446" y="351"/>
                  </a:cubicBezTo>
                  <a:cubicBezTo>
                    <a:pt x="445" y="351"/>
                    <a:pt x="445" y="350"/>
                    <a:pt x="444" y="350"/>
                  </a:cubicBezTo>
                  <a:cubicBezTo>
                    <a:pt x="445" y="349"/>
                    <a:pt x="445" y="349"/>
                    <a:pt x="445" y="349"/>
                  </a:cubicBezTo>
                  <a:cubicBezTo>
                    <a:pt x="445" y="349"/>
                    <a:pt x="446" y="349"/>
                    <a:pt x="446" y="349"/>
                  </a:cubicBezTo>
                  <a:cubicBezTo>
                    <a:pt x="446" y="349"/>
                    <a:pt x="446" y="349"/>
                    <a:pt x="446" y="348"/>
                  </a:cubicBezTo>
                  <a:cubicBezTo>
                    <a:pt x="447" y="348"/>
                    <a:pt x="447" y="348"/>
                    <a:pt x="447" y="348"/>
                  </a:cubicBezTo>
                  <a:cubicBezTo>
                    <a:pt x="447" y="348"/>
                    <a:pt x="447" y="348"/>
                    <a:pt x="447" y="349"/>
                  </a:cubicBezTo>
                  <a:cubicBezTo>
                    <a:pt x="448" y="348"/>
                    <a:pt x="448" y="348"/>
                    <a:pt x="448" y="348"/>
                  </a:cubicBezTo>
                  <a:cubicBezTo>
                    <a:pt x="448" y="347"/>
                    <a:pt x="448" y="347"/>
                    <a:pt x="448" y="347"/>
                  </a:cubicBezTo>
                  <a:cubicBezTo>
                    <a:pt x="448" y="348"/>
                    <a:pt x="448" y="348"/>
                    <a:pt x="448" y="349"/>
                  </a:cubicBezTo>
                  <a:cubicBezTo>
                    <a:pt x="448" y="348"/>
                    <a:pt x="448" y="348"/>
                    <a:pt x="448" y="347"/>
                  </a:cubicBezTo>
                  <a:cubicBezTo>
                    <a:pt x="448" y="347"/>
                    <a:pt x="448" y="347"/>
                    <a:pt x="448" y="347"/>
                  </a:cubicBezTo>
                  <a:cubicBezTo>
                    <a:pt x="449" y="348"/>
                    <a:pt x="449" y="349"/>
                    <a:pt x="449" y="349"/>
                  </a:cubicBezTo>
                  <a:cubicBezTo>
                    <a:pt x="449" y="349"/>
                    <a:pt x="449" y="348"/>
                    <a:pt x="449" y="347"/>
                  </a:cubicBezTo>
                  <a:cubicBezTo>
                    <a:pt x="450" y="349"/>
                    <a:pt x="451" y="351"/>
                    <a:pt x="451" y="353"/>
                  </a:cubicBezTo>
                  <a:cubicBezTo>
                    <a:pt x="451" y="356"/>
                    <a:pt x="450" y="358"/>
                    <a:pt x="449" y="360"/>
                  </a:cubicBezTo>
                  <a:close/>
                  <a:moveTo>
                    <a:pt x="438" y="367"/>
                  </a:moveTo>
                  <a:cubicBezTo>
                    <a:pt x="440" y="367"/>
                    <a:pt x="442" y="366"/>
                    <a:pt x="444" y="365"/>
                  </a:cubicBezTo>
                  <a:cubicBezTo>
                    <a:pt x="446" y="364"/>
                    <a:pt x="448" y="363"/>
                    <a:pt x="449" y="361"/>
                  </a:cubicBezTo>
                  <a:cubicBezTo>
                    <a:pt x="448" y="361"/>
                    <a:pt x="448" y="361"/>
                    <a:pt x="447" y="362"/>
                  </a:cubicBezTo>
                  <a:cubicBezTo>
                    <a:pt x="448" y="361"/>
                    <a:pt x="448" y="361"/>
                    <a:pt x="448" y="360"/>
                  </a:cubicBezTo>
                  <a:cubicBezTo>
                    <a:pt x="448" y="360"/>
                    <a:pt x="448" y="360"/>
                    <a:pt x="448" y="360"/>
                  </a:cubicBezTo>
                  <a:cubicBezTo>
                    <a:pt x="448" y="360"/>
                    <a:pt x="447" y="361"/>
                    <a:pt x="447" y="361"/>
                  </a:cubicBezTo>
                  <a:cubicBezTo>
                    <a:pt x="447" y="360"/>
                    <a:pt x="448" y="360"/>
                    <a:pt x="448" y="360"/>
                  </a:cubicBezTo>
                  <a:cubicBezTo>
                    <a:pt x="448" y="360"/>
                    <a:pt x="448" y="360"/>
                    <a:pt x="448" y="360"/>
                  </a:cubicBezTo>
                  <a:cubicBezTo>
                    <a:pt x="447" y="360"/>
                    <a:pt x="447" y="360"/>
                    <a:pt x="446" y="360"/>
                  </a:cubicBezTo>
                  <a:cubicBezTo>
                    <a:pt x="447" y="360"/>
                    <a:pt x="447" y="360"/>
                    <a:pt x="447" y="359"/>
                  </a:cubicBezTo>
                  <a:cubicBezTo>
                    <a:pt x="446" y="359"/>
                    <a:pt x="446" y="359"/>
                    <a:pt x="446" y="359"/>
                  </a:cubicBezTo>
                  <a:cubicBezTo>
                    <a:pt x="446" y="359"/>
                    <a:pt x="446" y="359"/>
                    <a:pt x="446" y="359"/>
                  </a:cubicBezTo>
                  <a:cubicBezTo>
                    <a:pt x="445" y="359"/>
                    <a:pt x="445" y="359"/>
                    <a:pt x="445" y="358"/>
                  </a:cubicBezTo>
                  <a:cubicBezTo>
                    <a:pt x="444" y="358"/>
                    <a:pt x="444" y="358"/>
                    <a:pt x="444" y="358"/>
                  </a:cubicBezTo>
                  <a:cubicBezTo>
                    <a:pt x="444" y="358"/>
                    <a:pt x="444" y="359"/>
                    <a:pt x="444" y="360"/>
                  </a:cubicBezTo>
                  <a:cubicBezTo>
                    <a:pt x="443" y="359"/>
                    <a:pt x="443" y="358"/>
                    <a:pt x="444" y="358"/>
                  </a:cubicBezTo>
                  <a:cubicBezTo>
                    <a:pt x="444" y="357"/>
                    <a:pt x="444" y="357"/>
                    <a:pt x="444" y="357"/>
                  </a:cubicBezTo>
                  <a:cubicBezTo>
                    <a:pt x="443" y="358"/>
                    <a:pt x="443" y="360"/>
                    <a:pt x="443" y="361"/>
                  </a:cubicBezTo>
                  <a:cubicBezTo>
                    <a:pt x="442" y="360"/>
                    <a:pt x="442" y="358"/>
                    <a:pt x="443" y="357"/>
                  </a:cubicBezTo>
                  <a:cubicBezTo>
                    <a:pt x="443" y="357"/>
                    <a:pt x="443" y="357"/>
                    <a:pt x="443" y="357"/>
                  </a:cubicBezTo>
                  <a:cubicBezTo>
                    <a:pt x="442" y="358"/>
                    <a:pt x="442" y="359"/>
                    <a:pt x="441" y="360"/>
                  </a:cubicBezTo>
                  <a:cubicBezTo>
                    <a:pt x="442" y="361"/>
                    <a:pt x="442" y="361"/>
                    <a:pt x="443" y="361"/>
                  </a:cubicBezTo>
                  <a:cubicBezTo>
                    <a:pt x="442" y="361"/>
                    <a:pt x="442" y="361"/>
                    <a:pt x="441" y="361"/>
                  </a:cubicBezTo>
                  <a:cubicBezTo>
                    <a:pt x="441" y="361"/>
                    <a:pt x="441" y="361"/>
                    <a:pt x="441" y="362"/>
                  </a:cubicBezTo>
                  <a:cubicBezTo>
                    <a:pt x="441" y="361"/>
                    <a:pt x="441" y="361"/>
                    <a:pt x="441" y="361"/>
                  </a:cubicBezTo>
                  <a:cubicBezTo>
                    <a:pt x="440" y="360"/>
                    <a:pt x="439" y="360"/>
                    <a:pt x="437" y="360"/>
                  </a:cubicBezTo>
                  <a:cubicBezTo>
                    <a:pt x="437" y="360"/>
                    <a:pt x="437" y="360"/>
                    <a:pt x="437" y="360"/>
                  </a:cubicBezTo>
                  <a:cubicBezTo>
                    <a:pt x="439" y="360"/>
                    <a:pt x="440" y="361"/>
                    <a:pt x="441" y="362"/>
                  </a:cubicBezTo>
                  <a:cubicBezTo>
                    <a:pt x="440" y="361"/>
                    <a:pt x="439" y="361"/>
                    <a:pt x="437" y="361"/>
                  </a:cubicBezTo>
                  <a:cubicBezTo>
                    <a:pt x="437" y="361"/>
                    <a:pt x="437" y="361"/>
                    <a:pt x="437" y="361"/>
                  </a:cubicBezTo>
                  <a:cubicBezTo>
                    <a:pt x="438" y="361"/>
                    <a:pt x="439" y="362"/>
                    <a:pt x="440" y="363"/>
                  </a:cubicBezTo>
                  <a:cubicBezTo>
                    <a:pt x="439" y="362"/>
                    <a:pt x="438" y="362"/>
                    <a:pt x="437" y="362"/>
                  </a:cubicBezTo>
                  <a:cubicBezTo>
                    <a:pt x="437" y="363"/>
                    <a:pt x="437" y="363"/>
                    <a:pt x="437" y="363"/>
                  </a:cubicBezTo>
                  <a:cubicBezTo>
                    <a:pt x="438" y="363"/>
                    <a:pt x="438" y="363"/>
                    <a:pt x="438" y="364"/>
                  </a:cubicBezTo>
                  <a:cubicBezTo>
                    <a:pt x="438" y="364"/>
                    <a:pt x="438" y="364"/>
                    <a:pt x="437" y="364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8" y="365"/>
                    <a:pt x="438" y="365"/>
                    <a:pt x="438" y="365"/>
                  </a:cubicBezTo>
                  <a:cubicBezTo>
                    <a:pt x="438" y="365"/>
                    <a:pt x="438" y="366"/>
                    <a:pt x="438" y="366"/>
                  </a:cubicBezTo>
                  <a:cubicBezTo>
                    <a:pt x="438" y="366"/>
                    <a:pt x="438" y="366"/>
                    <a:pt x="438" y="366"/>
                  </a:cubicBezTo>
                  <a:cubicBezTo>
                    <a:pt x="438" y="366"/>
                    <a:pt x="438" y="366"/>
                    <a:pt x="439" y="365"/>
                  </a:cubicBezTo>
                  <a:cubicBezTo>
                    <a:pt x="439" y="366"/>
                    <a:pt x="438" y="366"/>
                    <a:pt x="438" y="366"/>
                  </a:cubicBezTo>
                  <a:cubicBezTo>
                    <a:pt x="438" y="367"/>
                    <a:pt x="438" y="367"/>
                    <a:pt x="438" y="367"/>
                  </a:cubicBezTo>
                  <a:cubicBezTo>
                    <a:pt x="438" y="367"/>
                    <a:pt x="439" y="366"/>
                    <a:pt x="440" y="366"/>
                  </a:cubicBezTo>
                  <a:cubicBezTo>
                    <a:pt x="439" y="367"/>
                    <a:pt x="439" y="367"/>
                    <a:pt x="438" y="367"/>
                  </a:cubicBezTo>
                  <a:close/>
                  <a:moveTo>
                    <a:pt x="426" y="361"/>
                  </a:moveTo>
                  <a:cubicBezTo>
                    <a:pt x="427" y="363"/>
                    <a:pt x="429" y="365"/>
                    <a:pt x="431" y="366"/>
                  </a:cubicBezTo>
                  <a:cubicBezTo>
                    <a:pt x="433" y="367"/>
                    <a:pt x="435" y="367"/>
                    <a:pt x="437" y="367"/>
                  </a:cubicBezTo>
                  <a:cubicBezTo>
                    <a:pt x="436" y="367"/>
                    <a:pt x="436" y="367"/>
                    <a:pt x="435" y="366"/>
                  </a:cubicBezTo>
                  <a:cubicBezTo>
                    <a:pt x="436" y="366"/>
                    <a:pt x="437" y="367"/>
                    <a:pt x="437" y="367"/>
                  </a:cubicBezTo>
                  <a:cubicBezTo>
                    <a:pt x="437" y="366"/>
                    <a:pt x="437" y="366"/>
                    <a:pt x="437" y="366"/>
                  </a:cubicBezTo>
                  <a:cubicBezTo>
                    <a:pt x="437" y="366"/>
                    <a:pt x="436" y="366"/>
                    <a:pt x="436" y="365"/>
                  </a:cubicBezTo>
                  <a:cubicBezTo>
                    <a:pt x="436" y="366"/>
                    <a:pt x="437" y="366"/>
                    <a:pt x="437" y="366"/>
                  </a:cubicBezTo>
                  <a:cubicBezTo>
                    <a:pt x="437" y="366"/>
                    <a:pt x="437" y="366"/>
                    <a:pt x="437" y="366"/>
                  </a:cubicBezTo>
                  <a:cubicBezTo>
                    <a:pt x="437" y="366"/>
                    <a:pt x="437" y="365"/>
                    <a:pt x="436" y="365"/>
                  </a:cubicBezTo>
                  <a:cubicBezTo>
                    <a:pt x="437" y="365"/>
                    <a:pt x="437" y="365"/>
                    <a:pt x="437" y="365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37" y="363"/>
                    <a:pt x="437" y="363"/>
                    <a:pt x="437" y="363"/>
                  </a:cubicBezTo>
                  <a:cubicBezTo>
                    <a:pt x="437" y="362"/>
                    <a:pt x="437" y="362"/>
                    <a:pt x="437" y="362"/>
                  </a:cubicBezTo>
                  <a:cubicBezTo>
                    <a:pt x="436" y="362"/>
                    <a:pt x="436" y="362"/>
                    <a:pt x="435" y="363"/>
                  </a:cubicBezTo>
                  <a:cubicBezTo>
                    <a:pt x="436" y="362"/>
                    <a:pt x="436" y="361"/>
                    <a:pt x="437" y="361"/>
                  </a:cubicBezTo>
                  <a:cubicBezTo>
                    <a:pt x="437" y="361"/>
                    <a:pt x="437" y="361"/>
                    <a:pt x="437" y="361"/>
                  </a:cubicBezTo>
                  <a:cubicBezTo>
                    <a:pt x="436" y="361"/>
                    <a:pt x="435" y="361"/>
                    <a:pt x="434" y="362"/>
                  </a:cubicBezTo>
                  <a:cubicBezTo>
                    <a:pt x="435" y="361"/>
                    <a:pt x="436" y="361"/>
                    <a:pt x="437" y="360"/>
                  </a:cubicBezTo>
                  <a:cubicBezTo>
                    <a:pt x="437" y="360"/>
                    <a:pt x="437" y="360"/>
                    <a:pt x="437" y="360"/>
                  </a:cubicBezTo>
                  <a:cubicBezTo>
                    <a:pt x="436" y="360"/>
                    <a:pt x="435" y="360"/>
                    <a:pt x="434" y="361"/>
                  </a:cubicBezTo>
                  <a:cubicBezTo>
                    <a:pt x="434" y="361"/>
                    <a:pt x="434" y="362"/>
                    <a:pt x="434" y="362"/>
                  </a:cubicBezTo>
                  <a:cubicBezTo>
                    <a:pt x="434" y="362"/>
                    <a:pt x="433" y="361"/>
                    <a:pt x="433" y="361"/>
                  </a:cubicBezTo>
                  <a:cubicBezTo>
                    <a:pt x="433" y="361"/>
                    <a:pt x="432" y="361"/>
                    <a:pt x="432" y="361"/>
                  </a:cubicBezTo>
                  <a:cubicBezTo>
                    <a:pt x="432" y="361"/>
                    <a:pt x="433" y="361"/>
                    <a:pt x="433" y="361"/>
                  </a:cubicBezTo>
                  <a:cubicBezTo>
                    <a:pt x="433" y="359"/>
                    <a:pt x="432" y="358"/>
                    <a:pt x="432" y="357"/>
                  </a:cubicBezTo>
                  <a:cubicBezTo>
                    <a:pt x="431" y="357"/>
                    <a:pt x="431" y="357"/>
                    <a:pt x="431" y="357"/>
                  </a:cubicBezTo>
                  <a:cubicBezTo>
                    <a:pt x="432" y="358"/>
                    <a:pt x="432" y="360"/>
                    <a:pt x="432" y="361"/>
                  </a:cubicBezTo>
                  <a:cubicBezTo>
                    <a:pt x="432" y="360"/>
                    <a:pt x="432" y="359"/>
                    <a:pt x="431" y="358"/>
                  </a:cubicBezTo>
                  <a:cubicBezTo>
                    <a:pt x="431" y="358"/>
                    <a:pt x="431" y="358"/>
                    <a:pt x="431" y="358"/>
                  </a:cubicBezTo>
                  <a:cubicBezTo>
                    <a:pt x="431" y="359"/>
                    <a:pt x="431" y="359"/>
                    <a:pt x="431" y="360"/>
                  </a:cubicBezTo>
                  <a:cubicBezTo>
                    <a:pt x="431" y="360"/>
                    <a:pt x="431" y="359"/>
                    <a:pt x="430" y="358"/>
                  </a:cubicBezTo>
                  <a:cubicBezTo>
                    <a:pt x="429" y="359"/>
                    <a:pt x="429" y="359"/>
                    <a:pt x="429" y="359"/>
                  </a:cubicBezTo>
                  <a:cubicBezTo>
                    <a:pt x="429" y="359"/>
                    <a:pt x="429" y="359"/>
                    <a:pt x="429" y="359"/>
                  </a:cubicBezTo>
                  <a:cubicBezTo>
                    <a:pt x="429" y="359"/>
                    <a:pt x="429" y="359"/>
                    <a:pt x="428" y="359"/>
                  </a:cubicBezTo>
                  <a:cubicBezTo>
                    <a:pt x="427" y="360"/>
                    <a:pt x="427" y="360"/>
                    <a:pt x="427" y="360"/>
                  </a:cubicBezTo>
                  <a:cubicBezTo>
                    <a:pt x="427" y="360"/>
                    <a:pt x="428" y="360"/>
                    <a:pt x="428" y="360"/>
                  </a:cubicBezTo>
                  <a:cubicBezTo>
                    <a:pt x="428" y="360"/>
                    <a:pt x="427" y="360"/>
                    <a:pt x="427" y="360"/>
                  </a:cubicBezTo>
                  <a:cubicBezTo>
                    <a:pt x="427" y="360"/>
                    <a:pt x="427" y="360"/>
                    <a:pt x="427" y="360"/>
                  </a:cubicBezTo>
                  <a:cubicBezTo>
                    <a:pt x="427" y="361"/>
                    <a:pt x="427" y="361"/>
                    <a:pt x="428" y="361"/>
                  </a:cubicBezTo>
                  <a:cubicBezTo>
                    <a:pt x="427" y="361"/>
                    <a:pt x="427" y="361"/>
                    <a:pt x="426" y="360"/>
                  </a:cubicBezTo>
                  <a:cubicBezTo>
                    <a:pt x="426" y="360"/>
                    <a:pt x="426" y="360"/>
                    <a:pt x="426" y="360"/>
                  </a:cubicBezTo>
                  <a:cubicBezTo>
                    <a:pt x="427" y="361"/>
                    <a:pt x="427" y="362"/>
                    <a:pt x="428" y="362"/>
                  </a:cubicBezTo>
                  <a:cubicBezTo>
                    <a:pt x="427" y="362"/>
                    <a:pt x="426" y="361"/>
                    <a:pt x="426" y="361"/>
                  </a:cubicBezTo>
                  <a:close/>
                  <a:moveTo>
                    <a:pt x="425" y="348"/>
                  </a:moveTo>
                  <a:cubicBezTo>
                    <a:pt x="424" y="350"/>
                    <a:pt x="424" y="352"/>
                    <a:pt x="424" y="354"/>
                  </a:cubicBezTo>
                  <a:cubicBezTo>
                    <a:pt x="424" y="356"/>
                    <a:pt x="424" y="359"/>
                    <a:pt x="426" y="360"/>
                  </a:cubicBezTo>
                  <a:cubicBezTo>
                    <a:pt x="425" y="360"/>
                    <a:pt x="425" y="359"/>
                    <a:pt x="426" y="358"/>
                  </a:cubicBezTo>
                  <a:cubicBezTo>
                    <a:pt x="426" y="359"/>
                    <a:pt x="426" y="360"/>
                    <a:pt x="426" y="360"/>
                  </a:cubicBezTo>
                  <a:cubicBezTo>
                    <a:pt x="426" y="360"/>
                    <a:pt x="426" y="360"/>
                    <a:pt x="426" y="360"/>
                  </a:cubicBezTo>
                  <a:cubicBezTo>
                    <a:pt x="426" y="360"/>
                    <a:pt x="426" y="359"/>
                    <a:pt x="427" y="358"/>
                  </a:cubicBezTo>
                  <a:cubicBezTo>
                    <a:pt x="426" y="359"/>
                    <a:pt x="426" y="360"/>
                    <a:pt x="427" y="360"/>
                  </a:cubicBezTo>
                  <a:cubicBezTo>
                    <a:pt x="427" y="360"/>
                    <a:pt x="427" y="360"/>
                    <a:pt x="427" y="360"/>
                  </a:cubicBezTo>
                  <a:cubicBezTo>
                    <a:pt x="427" y="360"/>
                    <a:pt x="427" y="359"/>
                    <a:pt x="427" y="359"/>
                  </a:cubicBezTo>
                  <a:cubicBezTo>
                    <a:pt x="427" y="359"/>
                    <a:pt x="427" y="359"/>
                    <a:pt x="427" y="360"/>
                  </a:cubicBezTo>
                  <a:cubicBezTo>
                    <a:pt x="428" y="359"/>
                    <a:pt x="428" y="359"/>
                    <a:pt x="428" y="359"/>
                  </a:cubicBezTo>
                  <a:cubicBezTo>
                    <a:pt x="428" y="359"/>
                    <a:pt x="428" y="359"/>
                    <a:pt x="428" y="358"/>
                  </a:cubicBezTo>
                  <a:cubicBezTo>
                    <a:pt x="429" y="358"/>
                    <a:pt x="429" y="358"/>
                    <a:pt x="429" y="359"/>
                  </a:cubicBezTo>
                  <a:cubicBezTo>
                    <a:pt x="430" y="358"/>
                    <a:pt x="430" y="358"/>
                    <a:pt x="430" y="358"/>
                  </a:cubicBezTo>
                  <a:cubicBezTo>
                    <a:pt x="430" y="357"/>
                    <a:pt x="429" y="357"/>
                    <a:pt x="428" y="356"/>
                  </a:cubicBezTo>
                  <a:cubicBezTo>
                    <a:pt x="429" y="356"/>
                    <a:pt x="430" y="357"/>
                    <a:pt x="431" y="358"/>
                  </a:cubicBezTo>
                  <a:cubicBezTo>
                    <a:pt x="431" y="357"/>
                    <a:pt x="431" y="357"/>
                    <a:pt x="431" y="357"/>
                  </a:cubicBezTo>
                  <a:cubicBezTo>
                    <a:pt x="430" y="356"/>
                    <a:pt x="429" y="356"/>
                    <a:pt x="428" y="355"/>
                  </a:cubicBezTo>
                  <a:cubicBezTo>
                    <a:pt x="430" y="355"/>
                    <a:pt x="431" y="356"/>
                    <a:pt x="431" y="357"/>
                  </a:cubicBezTo>
                  <a:cubicBezTo>
                    <a:pt x="432" y="357"/>
                    <a:pt x="432" y="357"/>
                    <a:pt x="432" y="357"/>
                  </a:cubicBezTo>
                  <a:cubicBezTo>
                    <a:pt x="431" y="356"/>
                    <a:pt x="430" y="355"/>
                    <a:pt x="429" y="354"/>
                  </a:cubicBezTo>
                  <a:cubicBezTo>
                    <a:pt x="429" y="354"/>
                    <a:pt x="429" y="355"/>
                    <a:pt x="428" y="355"/>
                  </a:cubicBezTo>
                  <a:cubicBezTo>
                    <a:pt x="429" y="355"/>
                    <a:pt x="429" y="354"/>
                    <a:pt x="429" y="354"/>
                  </a:cubicBezTo>
                  <a:cubicBezTo>
                    <a:pt x="429" y="354"/>
                    <a:pt x="429" y="353"/>
                    <a:pt x="428" y="353"/>
                  </a:cubicBezTo>
                  <a:cubicBezTo>
                    <a:pt x="429" y="353"/>
                    <a:pt x="429" y="353"/>
                    <a:pt x="429" y="354"/>
                  </a:cubicBezTo>
                  <a:cubicBezTo>
                    <a:pt x="430" y="353"/>
                    <a:pt x="431" y="352"/>
                    <a:pt x="432" y="351"/>
                  </a:cubicBezTo>
                  <a:cubicBezTo>
                    <a:pt x="431" y="351"/>
                    <a:pt x="431" y="351"/>
                    <a:pt x="431" y="351"/>
                  </a:cubicBezTo>
                  <a:cubicBezTo>
                    <a:pt x="431" y="352"/>
                    <a:pt x="430" y="352"/>
                    <a:pt x="428" y="353"/>
                  </a:cubicBezTo>
                  <a:cubicBezTo>
                    <a:pt x="429" y="352"/>
                    <a:pt x="430" y="351"/>
                    <a:pt x="431" y="350"/>
                  </a:cubicBezTo>
                  <a:cubicBezTo>
                    <a:pt x="430" y="350"/>
                    <a:pt x="430" y="350"/>
                    <a:pt x="430" y="350"/>
                  </a:cubicBezTo>
                  <a:cubicBezTo>
                    <a:pt x="430" y="351"/>
                    <a:pt x="429" y="351"/>
                    <a:pt x="428" y="352"/>
                  </a:cubicBezTo>
                  <a:cubicBezTo>
                    <a:pt x="429" y="351"/>
                    <a:pt x="430" y="351"/>
                    <a:pt x="430" y="350"/>
                  </a:cubicBezTo>
                  <a:cubicBezTo>
                    <a:pt x="429" y="349"/>
                    <a:pt x="429" y="349"/>
                    <a:pt x="429" y="349"/>
                  </a:cubicBezTo>
                  <a:cubicBezTo>
                    <a:pt x="429" y="349"/>
                    <a:pt x="429" y="349"/>
                    <a:pt x="428" y="349"/>
                  </a:cubicBezTo>
                  <a:cubicBezTo>
                    <a:pt x="428" y="349"/>
                    <a:pt x="428" y="349"/>
                    <a:pt x="428" y="349"/>
                  </a:cubicBezTo>
                  <a:cubicBezTo>
                    <a:pt x="427" y="348"/>
                    <a:pt x="427" y="348"/>
                    <a:pt x="427" y="348"/>
                  </a:cubicBezTo>
                  <a:cubicBezTo>
                    <a:pt x="427" y="348"/>
                    <a:pt x="427" y="349"/>
                    <a:pt x="427" y="349"/>
                  </a:cubicBezTo>
                  <a:cubicBezTo>
                    <a:pt x="427" y="349"/>
                    <a:pt x="427" y="348"/>
                    <a:pt x="427" y="348"/>
                  </a:cubicBezTo>
                  <a:cubicBezTo>
                    <a:pt x="426" y="348"/>
                    <a:pt x="426" y="348"/>
                    <a:pt x="426" y="348"/>
                  </a:cubicBezTo>
                  <a:cubicBezTo>
                    <a:pt x="426" y="348"/>
                    <a:pt x="426" y="349"/>
                    <a:pt x="426" y="349"/>
                  </a:cubicBezTo>
                  <a:cubicBezTo>
                    <a:pt x="426" y="349"/>
                    <a:pt x="426" y="348"/>
                    <a:pt x="426" y="348"/>
                  </a:cubicBezTo>
                  <a:cubicBezTo>
                    <a:pt x="426" y="348"/>
                    <a:pt x="426" y="348"/>
                    <a:pt x="426" y="348"/>
                  </a:cubicBezTo>
                  <a:cubicBezTo>
                    <a:pt x="426" y="348"/>
                    <a:pt x="425" y="349"/>
                    <a:pt x="425" y="350"/>
                  </a:cubicBezTo>
                  <a:cubicBezTo>
                    <a:pt x="425" y="349"/>
                    <a:pt x="425" y="348"/>
                    <a:pt x="425" y="348"/>
                  </a:cubicBezTo>
                  <a:close/>
                  <a:moveTo>
                    <a:pt x="437" y="340"/>
                  </a:moveTo>
                  <a:cubicBezTo>
                    <a:pt x="436" y="341"/>
                    <a:pt x="435" y="341"/>
                    <a:pt x="435" y="342"/>
                  </a:cubicBezTo>
                  <a:cubicBezTo>
                    <a:pt x="435" y="341"/>
                    <a:pt x="436" y="341"/>
                    <a:pt x="437" y="341"/>
                  </a:cubicBezTo>
                  <a:cubicBezTo>
                    <a:pt x="437" y="341"/>
                    <a:pt x="437" y="341"/>
                    <a:pt x="437" y="341"/>
                  </a:cubicBezTo>
                  <a:cubicBezTo>
                    <a:pt x="436" y="341"/>
                    <a:pt x="436" y="342"/>
                    <a:pt x="435" y="342"/>
                  </a:cubicBezTo>
                  <a:cubicBezTo>
                    <a:pt x="436" y="342"/>
                    <a:pt x="436" y="342"/>
                    <a:pt x="437" y="341"/>
                  </a:cubicBezTo>
                  <a:cubicBezTo>
                    <a:pt x="437" y="342"/>
                    <a:pt x="437" y="342"/>
                    <a:pt x="437" y="342"/>
                  </a:cubicBezTo>
                  <a:cubicBezTo>
                    <a:pt x="437" y="342"/>
                    <a:pt x="436" y="342"/>
                    <a:pt x="436" y="343"/>
                  </a:cubicBezTo>
                  <a:cubicBezTo>
                    <a:pt x="436" y="342"/>
                    <a:pt x="437" y="342"/>
                    <a:pt x="437" y="342"/>
                  </a:cubicBezTo>
                  <a:cubicBezTo>
                    <a:pt x="437" y="343"/>
                    <a:pt x="437" y="343"/>
                    <a:pt x="437" y="343"/>
                  </a:cubicBezTo>
                  <a:cubicBezTo>
                    <a:pt x="437" y="343"/>
                    <a:pt x="437" y="344"/>
                    <a:pt x="437" y="344"/>
                  </a:cubicBezTo>
                  <a:cubicBezTo>
                    <a:pt x="437" y="344"/>
                    <a:pt x="437" y="344"/>
                    <a:pt x="437" y="344"/>
                  </a:cubicBezTo>
                  <a:cubicBezTo>
                    <a:pt x="437" y="346"/>
                    <a:pt x="437" y="346"/>
                    <a:pt x="437" y="346"/>
                  </a:cubicBezTo>
                  <a:cubicBezTo>
                    <a:pt x="436" y="346"/>
                    <a:pt x="435" y="345"/>
                    <a:pt x="435" y="345"/>
                  </a:cubicBezTo>
                  <a:cubicBezTo>
                    <a:pt x="435" y="346"/>
                    <a:pt x="436" y="346"/>
                    <a:pt x="437" y="346"/>
                  </a:cubicBezTo>
                  <a:cubicBezTo>
                    <a:pt x="437" y="346"/>
                    <a:pt x="437" y="346"/>
                    <a:pt x="437" y="346"/>
                  </a:cubicBezTo>
                  <a:cubicBezTo>
                    <a:pt x="436" y="346"/>
                    <a:pt x="435" y="346"/>
                    <a:pt x="433" y="346"/>
                  </a:cubicBezTo>
                  <a:cubicBezTo>
                    <a:pt x="434" y="347"/>
                    <a:pt x="436" y="347"/>
                    <a:pt x="437" y="347"/>
                  </a:cubicBezTo>
                  <a:cubicBezTo>
                    <a:pt x="437" y="347"/>
                    <a:pt x="437" y="347"/>
                    <a:pt x="437" y="347"/>
                  </a:cubicBezTo>
                  <a:cubicBezTo>
                    <a:pt x="436" y="347"/>
                    <a:pt x="434" y="347"/>
                    <a:pt x="433" y="347"/>
                  </a:cubicBezTo>
                  <a:cubicBezTo>
                    <a:pt x="433" y="346"/>
                    <a:pt x="433" y="346"/>
                    <a:pt x="433" y="346"/>
                  </a:cubicBezTo>
                  <a:cubicBezTo>
                    <a:pt x="433" y="346"/>
                    <a:pt x="433" y="346"/>
                    <a:pt x="433" y="347"/>
                  </a:cubicBezTo>
                  <a:cubicBezTo>
                    <a:pt x="433" y="347"/>
                    <a:pt x="432" y="347"/>
                    <a:pt x="432" y="347"/>
                  </a:cubicBezTo>
                  <a:cubicBezTo>
                    <a:pt x="432" y="347"/>
                    <a:pt x="433" y="347"/>
                    <a:pt x="433" y="347"/>
                  </a:cubicBezTo>
                  <a:cubicBezTo>
                    <a:pt x="433" y="348"/>
                    <a:pt x="432" y="349"/>
                    <a:pt x="432" y="351"/>
                  </a:cubicBezTo>
                  <a:cubicBezTo>
                    <a:pt x="431" y="350"/>
                    <a:pt x="431" y="350"/>
                    <a:pt x="431" y="350"/>
                  </a:cubicBezTo>
                  <a:cubicBezTo>
                    <a:pt x="432" y="349"/>
                    <a:pt x="432" y="348"/>
                    <a:pt x="432" y="347"/>
                  </a:cubicBezTo>
                  <a:cubicBezTo>
                    <a:pt x="432" y="348"/>
                    <a:pt x="431" y="349"/>
                    <a:pt x="431" y="350"/>
                  </a:cubicBezTo>
                  <a:cubicBezTo>
                    <a:pt x="431" y="350"/>
                    <a:pt x="431" y="350"/>
                    <a:pt x="431" y="350"/>
                  </a:cubicBezTo>
                  <a:cubicBezTo>
                    <a:pt x="431" y="349"/>
                    <a:pt x="431" y="348"/>
                    <a:pt x="431" y="347"/>
                  </a:cubicBezTo>
                  <a:cubicBezTo>
                    <a:pt x="431" y="348"/>
                    <a:pt x="430" y="349"/>
                    <a:pt x="430" y="350"/>
                  </a:cubicBezTo>
                  <a:cubicBezTo>
                    <a:pt x="429" y="349"/>
                    <a:pt x="429" y="349"/>
                    <a:pt x="429" y="349"/>
                  </a:cubicBezTo>
                  <a:cubicBezTo>
                    <a:pt x="429" y="349"/>
                    <a:pt x="429" y="349"/>
                    <a:pt x="429" y="349"/>
                  </a:cubicBezTo>
                  <a:cubicBezTo>
                    <a:pt x="429" y="348"/>
                    <a:pt x="428" y="348"/>
                    <a:pt x="428" y="349"/>
                  </a:cubicBezTo>
                  <a:cubicBezTo>
                    <a:pt x="427" y="348"/>
                    <a:pt x="427" y="348"/>
                    <a:pt x="427" y="348"/>
                  </a:cubicBezTo>
                  <a:cubicBezTo>
                    <a:pt x="427" y="348"/>
                    <a:pt x="428" y="348"/>
                    <a:pt x="428" y="348"/>
                  </a:cubicBezTo>
                  <a:cubicBezTo>
                    <a:pt x="427" y="347"/>
                    <a:pt x="427" y="348"/>
                    <a:pt x="427" y="348"/>
                  </a:cubicBezTo>
                  <a:cubicBezTo>
                    <a:pt x="427" y="348"/>
                    <a:pt x="427" y="348"/>
                    <a:pt x="427" y="348"/>
                  </a:cubicBezTo>
                  <a:cubicBezTo>
                    <a:pt x="427" y="347"/>
                    <a:pt x="427" y="347"/>
                    <a:pt x="428" y="347"/>
                  </a:cubicBezTo>
                  <a:cubicBezTo>
                    <a:pt x="427" y="347"/>
                    <a:pt x="426" y="347"/>
                    <a:pt x="426" y="348"/>
                  </a:cubicBezTo>
                  <a:cubicBezTo>
                    <a:pt x="426" y="347"/>
                    <a:pt x="426" y="347"/>
                    <a:pt x="426" y="347"/>
                  </a:cubicBezTo>
                  <a:cubicBezTo>
                    <a:pt x="426" y="347"/>
                    <a:pt x="427" y="346"/>
                    <a:pt x="428" y="346"/>
                  </a:cubicBezTo>
                  <a:cubicBezTo>
                    <a:pt x="427" y="346"/>
                    <a:pt x="426" y="346"/>
                    <a:pt x="426" y="347"/>
                  </a:cubicBezTo>
                  <a:cubicBezTo>
                    <a:pt x="427" y="345"/>
                    <a:pt x="428" y="343"/>
                    <a:pt x="430" y="342"/>
                  </a:cubicBezTo>
                  <a:cubicBezTo>
                    <a:pt x="432" y="341"/>
                    <a:pt x="434" y="340"/>
                    <a:pt x="437" y="340"/>
                  </a:cubicBezTo>
                  <a:close/>
                  <a:moveTo>
                    <a:pt x="449" y="346"/>
                  </a:moveTo>
                  <a:cubicBezTo>
                    <a:pt x="448" y="344"/>
                    <a:pt x="446" y="342"/>
                    <a:pt x="444" y="341"/>
                  </a:cubicBezTo>
                  <a:cubicBezTo>
                    <a:pt x="442" y="340"/>
                    <a:pt x="440" y="339"/>
                    <a:pt x="437" y="339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9" y="340"/>
                    <a:pt x="442" y="340"/>
                    <a:pt x="444" y="341"/>
                  </a:cubicBezTo>
                  <a:cubicBezTo>
                    <a:pt x="446" y="342"/>
                    <a:pt x="448" y="344"/>
                    <a:pt x="449" y="347"/>
                  </a:cubicBezTo>
                  <a:cubicBezTo>
                    <a:pt x="449" y="346"/>
                    <a:pt x="449" y="346"/>
                    <a:pt x="449" y="346"/>
                  </a:cubicBezTo>
                  <a:cubicBezTo>
                    <a:pt x="449" y="346"/>
                    <a:pt x="449" y="346"/>
                    <a:pt x="449" y="346"/>
                  </a:cubicBezTo>
                  <a:close/>
                  <a:moveTo>
                    <a:pt x="450" y="360"/>
                  </a:moveTo>
                  <a:cubicBezTo>
                    <a:pt x="451" y="358"/>
                    <a:pt x="452" y="356"/>
                    <a:pt x="452" y="353"/>
                  </a:cubicBezTo>
                  <a:cubicBezTo>
                    <a:pt x="452" y="351"/>
                    <a:pt x="451" y="349"/>
                    <a:pt x="450" y="347"/>
                  </a:cubicBezTo>
                  <a:cubicBezTo>
                    <a:pt x="450" y="347"/>
                    <a:pt x="449" y="347"/>
                    <a:pt x="449" y="347"/>
                  </a:cubicBezTo>
                  <a:cubicBezTo>
                    <a:pt x="449" y="347"/>
                    <a:pt x="449" y="347"/>
                    <a:pt x="449" y="347"/>
                  </a:cubicBezTo>
                  <a:cubicBezTo>
                    <a:pt x="451" y="349"/>
                    <a:pt x="451" y="351"/>
                    <a:pt x="451" y="353"/>
                  </a:cubicBezTo>
                  <a:cubicBezTo>
                    <a:pt x="451" y="356"/>
                    <a:pt x="451" y="358"/>
                    <a:pt x="449" y="360"/>
                  </a:cubicBezTo>
                  <a:cubicBezTo>
                    <a:pt x="450" y="361"/>
                    <a:pt x="450" y="361"/>
                    <a:pt x="450" y="361"/>
                  </a:cubicBezTo>
                  <a:cubicBezTo>
                    <a:pt x="450" y="360"/>
                    <a:pt x="450" y="360"/>
                    <a:pt x="450" y="360"/>
                  </a:cubicBezTo>
                  <a:close/>
                  <a:moveTo>
                    <a:pt x="438" y="368"/>
                  </a:moveTo>
                  <a:cubicBezTo>
                    <a:pt x="438" y="368"/>
                    <a:pt x="438" y="368"/>
                    <a:pt x="438" y="368"/>
                  </a:cubicBezTo>
                  <a:cubicBezTo>
                    <a:pt x="438" y="367"/>
                    <a:pt x="438" y="367"/>
                    <a:pt x="438" y="367"/>
                  </a:cubicBezTo>
                  <a:cubicBezTo>
                    <a:pt x="440" y="368"/>
                    <a:pt x="442" y="367"/>
                    <a:pt x="445" y="366"/>
                  </a:cubicBezTo>
                  <a:cubicBezTo>
                    <a:pt x="447" y="365"/>
                    <a:pt x="448" y="363"/>
                    <a:pt x="449" y="360"/>
                  </a:cubicBezTo>
                  <a:cubicBezTo>
                    <a:pt x="450" y="361"/>
                    <a:pt x="450" y="361"/>
                    <a:pt x="450" y="361"/>
                  </a:cubicBezTo>
                  <a:cubicBezTo>
                    <a:pt x="449" y="361"/>
                    <a:pt x="449" y="361"/>
                    <a:pt x="449" y="361"/>
                  </a:cubicBezTo>
                  <a:cubicBezTo>
                    <a:pt x="449" y="363"/>
                    <a:pt x="447" y="365"/>
                    <a:pt x="445" y="366"/>
                  </a:cubicBezTo>
                  <a:cubicBezTo>
                    <a:pt x="443" y="367"/>
                    <a:pt x="440" y="368"/>
                    <a:pt x="438" y="368"/>
                  </a:cubicBezTo>
                  <a:close/>
                  <a:moveTo>
                    <a:pt x="425" y="361"/>
                  </a:moveTo>
                  <a:cubicBezTo>
                    <a:pt x="425" y="361"/>
                    <a:pt x="425" y="361"/>
                    <a:pt x="425" y="361"/>
                  </a:cubicBezTo>
                  <a:cubicBezTo>
                    <a:pt x="426" y="361"/>
                    <a:pt x="426" y="361"/>
                    <a:pt x="426" y="361"/>
                  </a:cubicBezTo>
                  <a:cubicBezTo>
                    <a:pt x="426" y="363"/>
                    <a:pt x="428" y="365"/>
                    <a:pt x="430" y="366"/>
                  </a:cubicBezTo>
                  <a:cubicBezTo>
                    <a:pt x="432" y="367"/>
                    <a:pt x="435" y="368"/>
                    <a:pt x="437" y="367"/>
                  </a:cubicBezTo>
                  <a:cubicBezTo>
                    <a:pt x="437" y="368"/>
                    <a:pt x="437" y="368"/>
                    <a:pt x="437" y="368"/>
                  </a:cubicBezTo>
                  <a:cubicBezTo>
                    <a:pt x="437" y="368"/>
                    <a:pt x="437" y="368"/>
                    <a:pt x="437" y="368"/>
                  </a:cubicBezTo>
                  <a:cubicBezTo>
                    <a:pt x="435" y="368"/>
                    <a:pt x="432" y="368"/>
                    <a:pt x="430" y="367"/>
                  </a:cubicBezTo>
                  <a:cubicBezTo>
                    <a:pt x="428" y="365"/>
                    <a:pt x="426" y="364"/>
                    <a:pt x="425" y="361"/>
                  </a:cubicBezTo>
                  <a:close/>
                  <a:moveTo>
                    <a:pt x="425" y="347"/>
                  </a:moveTo>
                  <a:cubicBezTo>
                    <a:pt x="425" y="347"/>
                    <a:pt x="425" y="347"/>
                    <a:pt x="425" y="347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24" y="349"/>
                    <a:pt x="423" y="352"/>
                    <a:pt x="423" y="354"/>
                  </a:cubicBezTo>
                  <a:cubicBezTo>
                    <a:pt x="423" y="356"/>
                    <a:pt x="424" y="359"/>
                    <a:pt x="426" y="361"/>
                  </a:cubicBezTo>
                  <a:cubicBezTo>
                    <a:pt x="425" y="361"/>
                    <a:pt x="425" y="361"/>
                    <a:pt x="425" y="361"/>
                  </a:cubicBezTo>
                  <a:cubicBezTo>
                    <a:pt x="425" y="361"/>
                    <a:pt x="425" y="361"/>
                    <a:pt x="425" y="361"/>
                  </a:cubicBezTo>
                  <a:cubicBezTo>
                    <a:pt x="423" y="359"/>
                    <a:pt x="423" y="356"/>
                    <a:pt x="423" y="354"/>
                  </a:cubicBezTo>
                  <a:cubicBezTo>
                    <a:pt x="423" y="352"/>
                    <a:pt x="423" y="349"/>
                    <a:pt x="425" y="347"/>
                  </a:cubicBezTo>
                  <a:close/>
                  <a:moveTo>
                    <a:pt x="437" y="340"/>
                  </a:moveTo>
                  <a:cubicBezTo>
                    <a:pt x="434" y="339"/>
                    <a:pt x="432" y="340"/>
                    <a:pt x="430" y="341"/>
                  </a:cubicBezTo>
                  <a:cubicBezTo>
                    <a:pt x="428" y="342"/>
                    <a:pt x="426" y="344"/>
                    <a:pt x="425" y="346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26" y="345"/>
                    <a:pt x="428" y="343"/>
                    <a:pt x="430" y="342"/>
                  </a:cubicBezTo>
                  <a:cubicBezTo>
                    <a:pt x="432" y="340"/>
                    <a:pt x="435" y="340"/>
                    <a:pt x="437" y="340"/>
                  </a:cubicBezTo>
                  <a:cubicBezTo>
                    <a:pt x="437" y="340"/>
                    <a:pt x="437" y="340"/>
                    <a:pt x="437" y="340"/>
                  </a:cubicBezTo>
                  <a:cubicBezTo>
                    <a:pt x="437" y="340"/>
                    <a:pt x="437" y="340"/>
                    <a:pt x="437" y="340"/>
                  </a:cubicBezTo>
                  <a:close/>
                  <a:moveTo>
                    <a:pt x="437" y="354"/>
                  </a:moveTo>
                  <a:cubicBezTo>
                    <a:pt x="437" y="354"/>
                    <a:pt x="439" y="353"/>
                    <a:pt x="439" y="352"/>
                  </a:cubicBezTo>
                  <a:cubicBezTo>
                    <a:pt x="439" y="351"/>
                    <a:pt x="439" y="351"/>
                    <a:pt x="439" y="351"/>
                  </a:cubicBezTo>
                  <a:cubicBezTo>
                    <a:pt x="439" y="352"/>
                    <a:pt x="439" y="352"/>
                    <a:pt x="439" y="352"/>
                  </a:cubicBezTo>
                  <a:cubicBezTo>
                    <a:pt x="439" y="352"/>
                    <a:pt x="439" y="352"/>
                    <a:pt x="440" y="351"/>
                  </a:cubicBezTo>
                  <a:cubicBezTo>
                    <a:pt x="440" y="351"/>
                    <a:pt x="440" y="351"/>
                    <a:pt x="440" y="351"/>
                  </a:cubicBezTo>
                  <a:cubicBezTo>
                    <a:pt x="440" y="351"/>
                    <a:pt x="440" y="352"/>
                    <a:pt x="440" y="352"/>
                  </a:cubicBezTo>
                  <a:cubicBezTo>
                    <a:pt x="440" y="352"/>
                    <a:pt x="440" y="351"/>
                    <a:pt x="440" y="351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41" y="351"/>
                    <a:pt x="441" y="352"/>
                    <a:pt x="441" y="351"/>
                  </a:cubicBezTo>
                  <a:cubicBezTo>
                    <a:pt x="441" y="352"/>
                    <a:pt x="441" y="352"/>
                    <a:pt x="441" y="352"/>
                  </a:cubicBezTo>
                  <a:cubicBezTo>
                    <a:pt x="441" y="352"/>
                    <a:pt x="441" y="352"/>
                    <a:pt x="441" y="352"/>
                  </a:cubicBezTo>
                  <a:cubicBezTo>
                    <a:pt x="441" y="352"/>
                    <a:pt x="440" y="352"/>
                    <a:pt x="440" y="352"/>
                  </a:cubicBezTo>
                  <a:cubicBezTo>
                    <a:pt x="440" y="352"/>
                    <a:pt x="440" y="353"/>
                    <a:pt x="441" y="353"/>
                  </a:cubicBezTo>
                  <a:cubicBezTo>
                    <a:pt x="441" y="353"/>
                    <a:pt x="441" y="353"/>
                    <a:pt x="441" y="353"/>
                  </a:cubicBezTo>
                  <a:cubicBezTo>
                    <a:pt x="440" y="353"/>
                    <a:pt x="439" y="353"/>
                    <a:pt x="439" y="353"/>
                  </a:cubicBezTo>
                  <a:cubicBezTo>
                    <a:pt x="439" y="353"/>
                    <a:pt x="440" y="353"/>
                    <a:pt x="440" y="353"/>
                  </a:cubicBezTo>
                  <a:cubicBezTo>
                    <a:pt x="440" y="353"/>
                    <a:pt x="440" y="353"/>
                    <a:pt x="440" y="353"/>
                  </a:cubicBezTo>
                  <a:cubicBezTo>
                    <a:pt x="439" y="353"/>
                    <a:pt x="437" y="354"/>
                    <a:pt x="437" y="354"/>
                  </a:cubicBezTo>
                  <a:cubicBezTo>
                    <a:pt x="437" y="354"/>
                    <a:pt x="438" y="354"/>
                    <a:pt x="439" y="354"/>
                  </a:cubicBezTo>
                  <a:cubicBezTo>
                    <a:pt x="438" y="354"/>
                    <a:pt x="437" y="354"/>
                    <a:pt x="437" y="354"/>
                  </a:cubicBezTo>
                  <a:cubicBezTo>
                    <a:pt x="437" y="354"/>
                    <a:pt x="439" y="354"/>
                    <a:pt x="440" y="354"/>
                  </a:cubicBezTo>
                  <a:cubicBezTo>
                    <a:pt x="440" y="354"/>
                    <a:pt x="440" y="354"/>
                    <a:pt x="440" y="354"/>
                  </a:cubicBezTo>
                  <a:cubicBezTo>
                    <a:pt x="440" y="354"/>
                    <a:pt x="439" y="355"/>
                    <a:pt x="439" y="355"/>
                  </a:cubicBezTo>
                  <a:cubicBezTo>
                    <a:pt x="439" y="355"/>
                    <a:pt x="440" y="354"/>
                    <a:pt x="441" y="355"/>
                  </a:cubicBezTo>
                  <a:cubicBezTo>
                    <a:pt x="441" y="355"/>
                    <a:pt x="441" y="355"/>
                    <a:pt x="441" y="355"/>
                  </a:cubicBezTo>
                  <a:cubicBezTo>
                    <a:pt x="441" y="355"/>
                    <a:pt x="440" y="355"/>
                    <a:pt x="440" y="355"/>
                  </a:cubicBezTo>
                  <a:cubicBezTo>
                    <a:pt x="440" y="355"/>
                    <a:pt x="441" y="355"/>
                    <a:pt x="441" y="355"/>
                  </a:cubicBezTo>
                  <a:cubicBezTo>
                    <a:pt x="441" y="355"/>
                    <a:pt x="441" y="355"/>
                    <a:pt x="441" y="355"/>
                  </a:cubicBezTo>
                  <a:cubicBezTo>
                    <a:pt x="442" y="356"/>
                    <a:pt x="442" y="356"/>
                    <a:pt x="442" y="356"/>
                  </a:cubicBezTo>
                  <a:cubicBezTo>
                    <a:pt x="441" y="356"/>
                    <a:pt x="441" y="356"/>
                    <a:pt x="441" y="356"/>
                  </a:cubicBezTo>
                  <a:cubicBezTo>
                    <a:pt x="441" y="356"/>
                    <a:pt x="441" y="356"/>
                    <a:pt x="441" y="356"/>
                  </a:cubicBezTo>
                  <a:cubicBezTo>
                    <a:pt x="441" y="356"/>
                    <a:pt x="441" y="356"/>
                    <a:pt x="441" y="356"/>
                  </a:cubicBezTo>
                  <a:cubicBezTo>
                    <a:pt x="441" y="356"/>
                    <a:pt x="441" y="356"/>
                    <a:pt x="441" y="356"/>
                  </a:cubicBezTo>
                  <a:cubicBezTo>
                    <a:pt x="440" y="356"/>
                    <a:pt x="440" y="355"/>
                    <a:pt x="440" y="355"/>
                  </a:cubicBezTo>
                  <a:cubicBezTo>
                    <a:pt x="440" y="355"/>
                    <a:pt x="440" y="356"/>
                    <a:pt x="440" y="356"/>
                  </a:cubicBezTo>
                  <a:cubicBezTo>
                    <a:pt x="440" y="356"/>
                    <a:pt x="440" y="356"/>
                    <a:pt x="440" y="356"/>
                  </a:cubicBezTo>
                  <a:cubicBezTo>
                    <a:pt x="439" y="356"/>
                    <a:pt x="439" y="355"/>
                    <a:pt x="439" y="355"/>
                  </a:cubicBezTo>
                  <a:cubicBezTo>
                    <a:pt x="439" y="355"/>
                    <a:pt x="439" y="355"/>
                    <a:pt x="439" y="356"/>
                  </a:cubicBezTo>
                  <a:cubicBezTo>
                    <a:pt x="439" y="356"/>
                    <a:pt x="439" y="356"/>
                    <a:pt x="439" y="356"/>
                  </a:cubicBezTo>
                  <a:cubicBezTo>
                    <a:pt x="439" y="355"/>
                    <a:pt x="437" y="354"/>
                    <a:pt x="437" y="354"/>
                  </a:cubicBezTo>
                  <a:cubicBezTo>
                    <a:pt x="437" y="354"/>
                    <a:pt x="438" y="354"/>
                    <a:pt x="438" y="355"/>
                  </a:cubicBezTo>
                  <a:cubicBezTo>
                    <a:pt x="437" y="354"/>
                    <a:pt x="437" y="354"/>
                    <a:pt x="437" y="354"/>
                  </a:cubicBezTo>
                  <a:cubicBezTo>
                    <a:pt x="437" y="354"/>
                    <a:pt x="437" y="355"/>
                    <a:pt x="438" y="356"/>
                  </a:cubicBezTo>
                  <a:cubicBezTo>
                    <a:pt x="438" y="356"/>
                    <a:pt x="438" y="356"/>
                    <a:pt x="438" y="357"/>
                  </a:cubicBezTo>
                  <a:cubicBezTo>
                    <a:pt x="438" y="356"/>
                    <a:pt x="437" y="356"/>
                    <a:pt x="437" y="356"/>
                  </a:cubicBezTo>
                  <a:cubicBezTo>
                    <a:pt x="437" y="356"/>
                    <a:pt x="438" y="357"/>
                    <a:pt x="438" y="357"/>
                  </a:cubicBezTo>
                  <a:cubicBezTo>
                    <a:pt x="438" y="357"/>
                    <a:pt x="438" y="357"/>
                    <a:pt x="438" y="358"/>
                  </a:cubicBezTo>
                  <a:cubicBezTo>
                    <a:pt x="438" y="357"/>
                    <a:pt x="437" y="357"/>
                    <a:pt x="437" y="357"/>
                  </a:cubicBezTo>
                  <a:cubicBezTo>
                    <a:pt x="437" y="357"/>
                    <a:pt x="438" y="357"/>
                    <a:pt x="438" y="358"/>
                  </a:cubicBezTo>
                  <a:cubicBezTo>
                    <a:pt x="438" y="358"/>
                    <a:pt x="438" y="358"/>
                    <a:pt x="438" y="358"/>
                  </a:cubicBezTo>
                  <a:cubicBezTo>
                    <a:pt x="438" y="358"/>
                    <a:pt x="438" y="358"/>
                    <a:pt x="438" y="359"/>
                  </a:cubicBezTo>
                  <a:cubicBezTo>
                    <a:pt x="438" y="358"/>
                    <a:pt x="437" y="358"/>
                    <a:pt x="437" y="358"/>
                  </a:cubicBezTo>
                  <a:cubicBezTo>
                    <a:pt x="437" y="358"/>
                    <a:pt x="437" y="358"/>
                    <a:pt x="437" y="359"/>
                  </a:cubicBezTo>
                  <a:cubicBezTo>
                    <a:pt x="437" y="358"/>
                    <a:pt x="437" y="358"/>
                    <a:pt x="437" y="358"/>
                  </a:cubicBezTo>
                  <a:cubicBezTo>
                    <a:pt x="437" y="358"/>
                    <a:pt x="437" y="358"/>
                    <a:pt x="437" y="358"/>
                  </a:cubicBezTo>
                  <a:cubicBezTo>
                    <a:pt x="437" y="357"/>
                    <a:pt x="437" y="357"/>
                    <a:pt x="437" y="357"/>
                  </a:cubicBezTo>
                  <a:cubicBezTo>
                    <a:pt x="437" y="357"/>
                    <a:pt x="437" y="357"/>
                    <a:pt x="436" y="358"/>
                  </a:cubicBezTo>
                  <a:cubicBezTo>
                    <a:pt x="436" y="357"/>
                    <a:pt x="436" y="357"/>
                    <a:pt x="436" y="357"/>
                  </a:cubicBezTo>
                  <a:cubicBezTo>
                    <a:pt x="436" y="357"/>
                    <a:pt x="437" y="356"/>
                    <a:pt x="437" y="356"/>
                  </a:cubicBezTo>
                  <a:cubicBezTo>
                    <a:pt x="437" y="356"/>
                    <a:pt x="437" y="356"/>
                    <a:pt x="436" y="357"/>
                  </a:cubicBezTo>
                  <a:cubicBezTo>
                    <a:pt x="436" y="356"/>
                    <a:pt x="436" y="356"/>
                    <a:pt x="436" y="356"/>
                  </a:cubicBezTo>
                  <a:cubicBezTo>
                    <a:pt x="437" y="355"/>
                    <a:pt x="437" y="354"/>
                    <a:pt x="437" y="354"/>
                  </a:cubicBezTo>
                  <a:cubicBezTo>
                    <a:pt x="437" y="354"/>
                    <a:pt x="437" y="354"/>
                    <a:pt x="437" y="355"/>
                  </a:cubicBezTo>
                  <a:cubicBezTo>
                    <a:pt x="437" y="354"/>
                    <a:pt x="437" y="354"/>
                    <a:pt x="437" y="354"/>
                  </a:cubicBezTo>
                  <a:cubicBezTo>
                    <a:pt x="437" y="354"/>
                    <a:pt x="436" y="355"/>
                    <a:pt x="436" y="356"/>
                  </a:cubicBezTo>
                  <a:cubicBezTo>
                    <a:pt x="436" y="356"/>
                    <a:pt x="435" y="356"/>
                    <a:pt x="435" y="356"/>
                  </a:cubicBezTo>
                  <a:cubicBezTo>
                    <a:pt x="435" y="356"/>
                    <a:pt x="435" y="355"/>
                    <a:pt x="435" y="355"/>
                  </a:cubicBezTo>
                  <a:cubicBezTo>
                    <a:pt x="435" y="355"/>
                    <a:pt x="435" y="356"/>
                    <a:pt x="435" y="356"/>
                  </a:cubicBezTo>
                  <a:cubicBezTo>
                    <a:pt x="435" y="357"/>
                    <a:pt x="435" y="357"/>
                    <a:pt x="434" y="357"/>
                  </a:cubicBezTo>
                  <a:cubicBezTo>
                    <a:pt x="435" y="356"/>
                    <a:pt x="435" y="355"/>
                    <a:pt x="435" y="355"/>
                  </a:cubicBezTo>
                  <a:cubicBezTo>
                    <a:pt x="435" y="355"/>
                    <a:pt x="434" y="356"/>
                    <a:pt x="434" y="357"/>
                  </a:cubicBezTo>
                  <a:cubicBezTo>
                    <a:pt x="434" y="357"/>
                    <a:pt x="434" y="357"/>
                    <a:pt x="434" y="357"/>
                  </a:cubicBezTo>
                  <a:cubicBezTo>
                    <a:pt x="434" y="357"/>
                    <a:pt x="433" y="357"/>
                    <a:pt x="433" y="356"/>
                  </a:cubicBezTo>
                  <a:cubicBezTo>
                    <a:pt x="433" y="356"/>
                    <a:pt x="433" y="356"/>
                    <a:pt x="433" y="356"/>
                  </a:cubicBezTo>
                  <a:cubicBezTo>
                    <a:pt x="433" y="356"/>
                    <a:pt x="433" y="356"/>
                    <a:pt x="433" y="356"/>
                  </a:cubicBezTo>
                  <a:cubicBezTo>
                    <a:pt x="433" y="356"/>
                    <a:pt x="433" y="356"/>
                    <a:pt x="433" y="355"/>
                  </a:cubicBezTo>
                  <a:cubicBezTo>
                    <a:pt x="433" y="355"/>
                    <a:pt x="433" y="355"/>
                    <a:pt x="433" y="355"/>
                  </a:cubicBezTo>
                  <a:cubicBezTo>
                    <a:pt x="434" y="355"/>
                    <a:pt x="434" y="355"/>
                    <a:pt x="434" y="355"/>
                  </a:cubicBezTo>
                  <a:cubicBezTo>
                    <a:pt x="434" y="355"/>
                    <a:pt x="434" y="355"/>
                    <a:pt x="433" y="355"/>
                  </a:cubicBezTo>
                  <a:cubicBezTo>
                    <a:pt x="433" y="355"/>
                    <a:pt x="434" y="355"/>
                    <a:pt x="434" y="355"/>
                  </a:cubicBezTo>
                  <a:cubicBezTo>
                    <a:pt x="434" y="354"/>
                    <a:pt x="435" y="355"/>
                    <a:pt x="435" y="355"/>
                  </a:cubicBezTo>
                  <a:cubicBezTo>
                    <a:pt x="435" y="355"/>
                    <a:pt x="435" y="354"/>
                    <a:pt x="434" y="354"/>
                  </a:cubicBezTo>
                  <a:cubicBezTo>
                    <a:pt x="434" y="354"/>
                    <a:pt x="434" y="354"/>
                    <a:pt x="435" y="354"/>
                  </a:cubicBezTo>
                  <a:cubicBezTo>
                    <a:pt x="436" y="354"/>
                    <a:pt x="437" y="354"/>
                    <a:pt x="437" y="354"/>
                  </a:cubicBezTo>
                  <a:cubicBezTo>
                    <a:pt x="437" y="354"/>
                    <a:pt x="436" y="354"/>
                    <a:pt x="436" y="354"/>
                  </a:cubicBezTo>
                  <a:cubicBezTo>
                    <a:pt x="436" y="354"/>
                    <a:pt x="437" y="354"/>
                    <a:pt x="437" y="354"/>
                  </a:cubicBezTo>
                  <a:cubicBezTo>
                    <a:pt x="437" y="354"/>
                    <a:pt x="436" y="353"/>
                    <a:pt x="435" y="353"/>
                  </a:cubicBezTo>
                  <a:cubicBezTo>
                    <a:pt x="434" y="353"/>
                    <a:pt x="434" y="353"/>
                    <a:pt x="434" y="353"/>
                  </a:cubicBezTo>
                  <a:cubicBezTo>
                    <a:pt x="435" y="353"/>
                    <a:pt x="435" y="353"/>
                    <a:pt x="435" y="353"/>
                  </a:cubicBezTo>
                  <a:cubicBezTo>
                    <a:pt x="435" y="353"/>
                    <a:pt x="434" y="353"/>
                    <a:pt x="434" y="353"/>
                  </a:cubicBezTo>
                  <a:cubicBezTo>
                    <a:pt x="434" y="353"/>
                    <a:pt x="433" y="353"/>
                    <a:pt x="433" y="353"/>
                  </a:cubicBezTo>
                  <a:cubicBezTo>
                    <a:pt x="434" y="353"/>
                    <a:pt x="434" y="352"/>
                    <a:pt x="434" y="352"/>
                  </a:cubicBezTo>
                  <a:cubicBezTo>
                    <a:pt x="434" y="352"/>
                    <a:pt x="434" y="353"/>
                    <a:pt x="433" y="352"/>
                  </a:cubicBezTo>
                  <a:cubicBezTo>
                    <a:pt x="433" y="352"/>
                    <a:pt x="433" y="352"/>
                    <a:pt x="433" y="352"/>
                  </a:cubicBezTo>
                  <a:cubicBezTo>
                    <a:pt x="433" y="352"/>
                    <a:pt x="433" y="352"/>
                    <a:pt x="433" y="352"/>
                  </a:cubicBezTo>
                  <a:cubicBezTo>
                    <a:pt x="433" y="352"/>
                    <a:pt x="433" y="352"/>
                    <a:pt x="433" y="352"/>
                  </a:cubicBezTo>
                  <a:cubicBezTo>
                    <a:pt x="433" y="351"/>
                    <a:pt x="433" y="351"/>
                    <a:pt x="433" y="351"/>
                  </a:cubicBezTo>
                  <a:cubicBezTo>
                    <a:pt x="433" y="351"/>
                    <a:pt x="433" y="351"/>
                    <a:pt x="434" y="351"/>
                  </a:cubicBezTo>
                  <a:cubicBezTo>
                    <a:pt x="434" y="351"/>
                    <a:pt x="434" y="351"/>
                    <a:pt x="434" y="351"/>
                  </a:cubicBezTo>
                  <a:cubicBezTo>
                    <a:pt x="434" y="351"/>
                    <a:pt x="434" y="352"/>
                    <a:pt x="434" y="352"/>
                  </a:cubicBezTo>
                  <a:cubicBezTo>
                    <a:pt x="434" y="352"/>
                    <a:pt x="435" y="351"/>
                    <a:pt x="434" y="351"/>
                  </a:cubicBezTo>
                  <a:cubicBezTo>
                    <a:pt x="434" y="351"/>
                    <a:pt x="435" y="351"/>
                    <a:pt x="435" y="351"/>
                  </a:cubicBezTo>
                  <a:cubicBezTo>
                    <a:pt x="435" y="352"/>
                    <a:pt x="435" y="353"/>
                    <a:pt x="435" y="353"/>
                  </a:cubicBezTo>
                  <a:cubicBezTo>
                    <a:pt x="435" y="353"/>
                    <a:pt x="435" y="352"/>
                    <a:pt x="435" y="351"/>
                  </a:cubicBezTo>
                  <a:cubicBezTo>
                    <a:pt x="435" y="352"/>
                    <a:pt x="435" y="352"/>
                    <a:pt x="436" y="352"/>
                  </a:cubicBezTo>
                  <a:cubicBezTo>
                    <a:pt x="436" y="353"/>
                    <a:pt x="437" y="354"/>
                    <a:pt x="437" y="354"/>
                  </a:cubicBezTo>
                  <a:cubicBezTo>
                    <a:pt x="437" y="354"/>
                    <a:pt x="437" y="353"/>
                    <a:pt x="436" y="353"/>
                  </a:cubicBezTo>
                  <a:cubicBezTo>
                    <a:pt x="437" y="353"/>
                    <a:pt x="437" y="354"/>
                    <a:pt x="437" y="354"/>
                  </a:cubicBezTo>
                  <a:cubicBezTo>
                    <a:pt x="437" y="354"/>
                    <a:pt x="437" y="352"/>
                    <a:pt x="436" y="351"/>
                  </a:cubicBezTo>
                  <a:cubicBezTo>
                    <a:pt x="436" y="351"/>
                    <a:pt x="436" y="351"/>
                    <a:pt x="436" y="351"/>
                  </a:cubicBezTo>
                  <a:cubicBezTo>
                    <a:pt x="437" y="351"/>
                    <a:pt x="437" y="351"/>
                    <a:pt x="437" y="351"/>
                  </a:cubicBezTo>
                  <a:cubicBezTo>
                    <a:pt x="437" y="351"/>
                    <a:pt x="436" y="351"/>
                    <a:pt x="436" y="350"/>
                  </a:cubicBezTo>
                  <a:cubicBezTo>
                    <a:pt x="436" y="350"/>
                    <a:pt x="436" y="350"/>
                    <a:pt x="436" y="350"/>
                  </a:cubicBezTo>
                  <a:cubicBezTo>
                    <a:pt x="436" y="350"/>
                    <a:pt x="437" y="351"/>
                    <a:pt x="437" y="351"/>
                  </a:cubicBezTo>
                  <a:cubicBezTo>
                    <a:pt x="437" y="351"/>
                    <a:pt x="436" y="350"/>
                    <a:pt x="436" y="350"/>
                  </a:cubicBezTo>
                  <a:cubicBezTo>
                    <a:pt x="436" y="349"/>
                    <a:pt x="436" y="349"/>
                    <a:pt x="436" y="349"/>
                  </a:cubicBezTo>
                  <a:cubicBezTo>
                    <a:pt x="437" y="349"/>
                    <a:pt x="437" y="349"/>
                    <a:pt x="437" y="349"/>
                  </a:cubicBezTo>
                  <a:cubicBezTo>
                    <a:pt x="437" y="349"/>
                    <a:pt x="437" y="349"/>
                    <a:pt x="437" y="349"/>
                  </a:cubicBezTo>
                  <a:cubicBezTo>
                    <a:pt x="437" y="349"/>
                    <a:pt x="437" y="349"/>
                    <a:pt x="437" y="349"/>
                  </a:cubicBezTo>
                  <a:cubicBezTo>
                    <a:pt x="437" y="349"/>
                    <a:pt x="438" y="349"/>
                    <a:pt x="438" y="349"/>
                  </a:cubicBezTo>
                  <a:cubicBezTo>
                    <a:pt x="438" y="349"/>
                    <a:pt x="438" y="349"/>
                    <a:pt x="438" y="350"/>
                  </a:cubicBezTo>
                  <a:cubicBezTo>
                    <a:pt x="438" y="350"/>
                    <a:pt x="437" y="351"/>
                    <a:pt x="437" y="351"/>
                  </a:cubicBezTo>
                  <a:cubicBezTo>
                    <a:pt x="437" y="351"/>
                    <a:pt x="438" y="350"/>
                    <a:pt x="438" y="350"/>
                  </a:cubicBezTo>
                  <a:cubicBezTo>
                    <a:pt x="438" y="350"/>
                    <a:pt x="438" y="350"/>
                    <a:pt x="438" y="350"/>
                  </a:cubicBezTo>
                  <a:cubicBezTo>
                    <a:pt x="438" y="351"/>
                    <a:pt x="437" y="351"/>
                    <a:pt x="437" y="351"/>
                  </a:cubicBezTo>
                  <a:cubicBezTo>
                    <a:pt x="437" y="351"/>
                    <a:pt x="438" y="351"/>
                    <a:pt x="438" y="351"/>
                  </a:cubicBezTo>
                  <a:cubicBezTo>
                    <a:pt x="438" y="351"/>
                    <a:pt x="438" y="351"/>
                    <a:pt x="438" y="351"/>
                  </a:cubicBezTo>
                  <a:cubicBezTo>
                    <a:pt x="437" y="352"/>
                    <a:pt x="437" y="354"/>
                    <a:pt x="437" y="354"/>
                  </a:cubicBezTo>
                  <a:cubicBezTo>
                    <a:pt x="437" y="354"/>
                    <a:pt x="437" y="353"/>
                    <a:pt x="438" y="352"/>
                  </a:cubicBezTo>
                  <a:cubicBezTo>
                    <a:pt x="438" y="353"/>
                    <a:pt x="437" y="354"/>
                    <a:pt x="437" y="354"/>
                  </a:cubicBezTo>
                  <a:close/>
                  <a:moveTo>
                    <a:pt x="441" y="347"/>
                  </a:moveTo>
                  <a:cubicBezTo>
                    <a:pt x="441" y="348"/>
                    <a:pt x="442" y="350"/>
                    <a:pt x="442" y="351"/>
                  </a:cubicBezTo>
                  <a:cubicBezTo>
                    <a:pt x="442" y="351"/>
                    <a:pt x="442" y="351"/>
                    <a:pt x="442" y="351"/>
                  </a:cubicBezTo>
                  <a:cubicBezTo>
                    <a:pt x="441" y="351"/>
                    <a:pt x="441" y="351"/>
                    <a:pt x="441" y="351"/>
                  </a:cubicBezTo>
                  <a:cubicBezTo>
                    <a:pt x="441" y="351"/>
                    <a:pt x="441" y="351"/>
                    <a:pt x="441" y="350"/>
                  </a:cubicBezTo>
                  <a:cubicBezTo>
                    <a:pt x="441" y="350"/>
                    <a:pt x="440" y="350"/>
                    <a:pt x="440" y="350"/>
                  </a:cubicBezTo>
                  <a:cubicBezTo>
                    <a:pt x="440" y="350"/>
                    <a:pt x="439" y="350"/>
                    <a:pt x="439" y="351"/>
                  </a:cubicBezTo>
                  <a:cubicBezTo>
                    <a:pt x="439" y="351"/>
                    <a:pt x="439" y="351"/>
                    <a:pt x="439" y="351"/>
                  </a:cubicBezTo>
                  <a:cubicBezTo>
                    <a:pt x="439" y="351"/>
                    <a:pt x="439" y="351"/>
                    <a:pt x="439" y="351"/>
                  </a:cubicBezTo>
                  <a:cubicBezTo>
                    <a:pt x="439" y="351"/>
                    <a:pt x="439" y="351"/>
                    <a:pt x="439" y="351"/>
                  </a:cubicBezTo>
                  <a:cubicBezTo>
                    <a:pt x="439" y="351"/>
                    <a:pt x="439" y="350"/>
                    <a:pt x="439" y="350"/>
                  </a:cubicBezTo>
                  <a:cubicBezTo>
                    <a:pt x="439" y="350"/>
                    <a:pt x="439" y="350"/>
                    <a:pt x="439" y="350"/>
                  </a:cubicBezTo>
                  <a:cubicBezTo>
                    <a:pt x="439" y="349"/>
                    <a:pt x="438" y="349"/>
                    <a:pt x="438" y="349"/>
                  </a:cubicBezTo>
                  <a:cubicBezTo>
                    <a:pt x="438" y="349"/>
                    <a:pt x="438" y="349"/>
                    <a:pt x="437" y="349"/>
                  </a:cubicBezTo>
                  <a:cubicBezTo>
                    <a:pt x="437" y="349"/>
                    <a:pt x="437" y="349"/>
                    <a:pt x="437" y="349"/>
                  </a:cubicBezTo>
                  <a:cubicBezTo>
                    <a:pt x="437" y="348"/>
                    <a:pt x="437" y="348"/>
                    <a:pt x="437" y="348"/>
                  </a:cubicBezTo>
                  <a:cubicBezTo>
                    <a:pt x="438" y="348"/>
                    <a:pt x="440" y="348"/>
                    <a:pt x="441" y="347"/>
                  </a:cubicBezTo>
                  <a:close/>
                  <a:moveTo>
                    <a:pt x="420" y="354"/>
                  </a:moveTo>
                  <a:cubicBezTo>
                    <a:pt x="420" y="354"/>
                    <a:pt x="420" y="354"/>
                    <a:pt x="420" y="354"/>
                  </a:cubicBezTo>
                  <a:cubicBezTo>
                    <a:pt x="420" y="354"/>
                    <a:pt x="419" y="355"/>
                    <a:pt x="419" y="355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9" y="355"/>
                    <a:pt x="420" y="354"/>
                    <a:pt x="420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20" y="354"/>
                    <a:pt x="420" y="354"/>
                    <a:pt x="420" y="354"/>
                  </a:cubicBezTo>
                  <a:cubicBezTo>
                    <a:pt x="420" y="354"/>
                    <a:pt x="419" y="353"/>
                    <a:pt x="419" y="353"/>
                  </a:cubicBezTo>
                  <a:cubicBezTo>
                    <a:pt x="419" y="353"/>
                    <a:pt x="419" y="353"/>
                    <a:pt x="419" y="353"/>
                  </a:cubicBezTo>
                  <a:cubicBezTo>
                    <a:pt x="419" y="353"/>
                    <a:pt x="420" y="354"/>
                    <a:pt x="420" y="354"/>
                  </a:cubicBezTo>
                  <a:cubicBezTo>
                    <a:pt x="420" y="354"/>
                    <a:pt x="420" y="354"/>
                    <a:pt x="420" y="354"/>
                  </a:cubicBezTo>
                  <a:cubicBezTo>
                    <a:pt x="420" y="352"/>
                    <a:pt x="420" y="349"/>
                    <a:pt x="423" y="347"/>
                  </a:cubicBezTo>
                  <a:cubicBezTo>
                    <a:pt x="422" y="347"/>
                    <a:pt x="422" y="347"/>
                    <a:pt x="422" y="347"/>
                  </a:cubicBezTo>
                  <a:cubicBezTo>
                    <a:pt x="422" y="346"/>
                    <a:pt x="422" y="346"/>
                    <a:pt x="422" y="346"/>
                  </a:cubicBezTo>
                  <a:cubicBezTo>
                    <a:pt x="422" y="347"/>
                    <a:pt x="423" y="346"/>
                    <a:pt x="423" y="346"/>
                  </a:cubicBezTo>
                  <a:cubicBezTo>
                    <a:pt x="423" y="346"/>
                    <a:pt x="423" y="346"/>
                    <a:pt x="423" y="346"/>
                  </a:cubicBezTo>
                  <a:cubicBezTo>
                    <a:pt x="423" y="346"/>
                    <a:pt x="423" y="346"/>
                    <a:pt x="423" y="346"/>
                  </a:cubicBezTo>
                  <a:cubicBezTo>
                    <a:pt x="422" y="346"/>
                    <a:pt x="422" y="346"/>
                    <a:pt x="421" y="346"/>
                  </a:cubicBezTo>
                  <a:cubicBezTo>
                    <a:pt x="421" y="346"/>
                    <a:pt x="421" y="346"/>
                    <a:pt x="421" y="346"/>
                  </a:cubicBezTo>
                  <a:cubicBezTo>
                    <a:pt x="422" y="346"/>
                    <a:pt x="422" y="346"/>
                    <a:pt x="422" y="346"/>
                  </a:cubicBezTo>
                  <a:cubicBezTo>
                    <a:pt x="422" y="345"/>
                    <a:pt x="422" y="345"/>
                    <a:pt x="422" y="345"/>
                  </a:cubicBezTo>
                  <a:cubicBezTo>
                    <a:pt x="421" y="346"/>
                    <a:pt x="421" y="346"/>
                    <a:pt x="421" y="346"/>
                  </a:cubicBezTo>
                  <a:cubicBezTo>
                    <a:pt x="421" y="346"/>
                    <a:pt x="421" y="345"/>
                    <a:pt x="421" y="345"/>
                  </a:cubicBezTo>
                  <a:cubicBezTo>
                    <a:pt x="421" y="346"/>
                    <a:pt x="421" y="345"/>
                    <a:pt x="421" y="345"/>
                  </a:cubicBezTo>
                  <a:cubicBezTo>
                    <a:pt x="421" y="345"/>
                    <a:pt x="421" y="345"/>
                    <a:pt x="421" y="345"/>
                  </a:cubicBezTo>
                  <a:cubicBezTo>
                    <a:pt x="421" y="345"/>
                    <a:pt x="420" y="345"/>
                    <a:pt x="420" y="345"/>
                  </a:cubicBezTo>
                  <a:cubicBezTo>
                    <a:pt x="420" y="345"/>
                    <a:pt x="420" y="345"/>
                    <a:pt x="420" y="345"/>
                  </a:cubicBezTo>
                  <a:cubicBezTo>
                    <a:pt x="420" y="345"/>
                    <a:pt x="420" y="345"/>
                    <a:pt x="421" y="345"/>
                  </a:cubicBezTo>
                  <a:cubicBezTo>
                    <a:pt x="420" y="345"/>
                    <a:pt x="420" y="345"/>
                    <a:pt x="420" y="345"/>
                  </a:cubicBezTo>
                  <a:cubicBezTo>
                    <a:pt x="420" y="345"/>
                    <a:pt x="420" y="345"/>
                    <a:pt x="420" y="345"/>
                  </a:cubicBezTo>
                  <a:cubicBezTo>
                    <a:pt x="420" y="345"/>
                    <a:pt x="420" y="344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4"/>
                    <a:pt x="421" y="344"/>
                    <a:pt x="421" y="344"/>
                  </a:cubicBezTo>
                  <a:cubicBezTo>
                    <a:pt x="421" y="345"/>
                    <a:pt x="421" y="345"/>
                    <a:pt x="421" y="345"/>
                  </a:cubicBezTo>
                  <a:cubicBezTo>
                    <a:pt x="421" y="344"/>
                    <a:pt x="421" y="344"/>
                    <a:pt x="421" y="344"/>
                  </a:cubicBezTo>
                  <a:cubicBezTo>
                    <a:pt x="421" y="344"/>
                    <a:pt x="420" y="344"/>
                    <a:pt x="421" y="344"/>
                  </a:cubicBezTo>
                  <a:cubicBezTo>
                    <a:pt x="421" y="344"/>
                    <a:pt x="421" y="344"/>
                    <a:pt x="421" y="345"/>
                  </a:cubicBezTo>
                  <a:cubicBezTo>
                    <a:pt x="422" y="345"/>
                    <a:pt x="422" y="345"/>
                    <a:pt x="422" y="345"/>
                  </a:cubicBezTo>
                  <a:cubicBezTo>
                    <a:pt x="422" y="345"/>
                    <a:pt x="422" y="344"/>
                    <a:pt x="421" y="344"/>
                  </a:cubicBezTo>
                  <a:cubicBezTo>
                    <a:pt x="421" y="344"/>
                    <a:pt x="421" y="344"/>
                    <a:pt x="421" y="344"/>
                  </a:cubicBezTo>
                  <a:cubicBezTo>
                    <a:pt x="422" y="344"/>
                    <a:pt x="422" y="345"/>
                    <a:pt x="422" y="345"/>
                  </a:cubicBezTo>
                  <a:cubicBezTo>
                    <a:pt x="422" y="345"/>
                    <a:pt x="422" y="345"/>
                    <a:pt x="422" y="345"/>
                  </a:cubicBezTo>
                  <a:cubicBezTo>
                    <a:pt x="423" y="345"/>
                    <a:pt x="422" y="345"/>
                    <a:pt x="422" y="344"/>
                  </a:cubicBezTo>
                  <a:cubicBezTo>
                    <a:pt x="422" y="344"/>
                    <a:pt x="422" y="344"/>
                    <a:pt x="422" y="344"/>
                  </a:cubicBezTo>
                  <a:cubicBezTo>
                    <a:pt x="423" y="345"/>
                    <a:pt x="423" y="345"/>
                    <a:pt x="423" y="346"/>
                  </a:cubicBezTo>
                  <a:cubicBezTo>
                    <a:pt x="423" y="346"/>
                    <a:pt x="423" y="346"/>
                    <a:pt x="423" y="346"/>
                  </a:cubicBezTo>
                  <a:cubicBezTo>
                    <a:pt x="423" y="346"/>
                    <a:pt x="423" y="346"/>
                    <a:pt x="423" y="345"/>
                  </a:cubicBezTo>
                  <a:cubicBezTo>
                    <a:pt x="423" y="345"/>
                    <a:pt x="423" y="345"/>
                    <a:pt x="423" y="345"/>
                  </a:cubicBezTo>
                  <a:cubicBezTo>
                    <a:pt x="423" y="345"/>
                    <a:pt x="423" y="345"/>
                    <a:pt x="423" y="345"/>
                  </a:cubicBezTo>
                  <a:cubicBezTo>
                    <a:pt x="423" y="345"/>
                    <a:pt x="423" y="345"/>
                    <a:pt x="423" y="345"/>
                  </a:cubicBezTo>
                  <a:cubicBezTo>
                    <a:pt x="425" y="342"/>
                    <a:pt x="427" y="340"/>
                    <a:pt x="428" y="339"/>
                  </a:cubicBezTo>
                  <a:cubicBezTo>
                    <a:pt x="428" y="339"/>
                    <a:pt x="428" y="339"/>
                    <a:pt x="428" y="339"/>
                  </a:cubicBezTo>
                  <a:cubicBezTo>
                    <a:pt x="428" y="339"/>
                    <a:pt x="427" y="339"/>
                    <a:pt x="427" y="339"/>
                  </a:cubicBezTo>
                  <a:cubicBezTo>
                    <a:pt x="427" y="339"/>
                    <a:pt x="427" y="339"/>
                    <a:pt x="427" y="339"/>
                  </a:cubicBezTo>
                  <a:cubicBezTo>
                    <a:pt x="428" y="339"/>
                    <a:pt x="428" y="339"/>
                    <a:pt x="428" y="339"/>
                  </a:cubicBezTo>
                  <a:cubicBezTo>
                    <a:pt x="428" y="339"/>
                    <a:pt x="428" y="339"/>
                    <a:pt x="428" y="339"/>
                  </a:cubicBezTo>
                  <a:cubicBezTo>
                    <a:pt x="428" y="339"/>
                    <a:pt x="428" y="339"/>
                    <a:pt x="428" y="338"/>
                  </a:cubicBezTo>
                  <a:cubicBezTo>
                    <a:pt x="428" y="338"/>
                    <a:pt x="428" y="338"/>
                    <a:pt x="428" y="338"/>
                  </a:cubicBezTo>
                  <a:cubicBezTo>
                    <a:pt x="428" y="338"/>
                    <a:pt x="428" y="338"/>
                    <a:pt x="428" y="338"/>
                  </a:cubicBezTo>
                  <a:cubicBezTo>
                    <a:pt x="428" y="338"/>
                    <a:pt x="428" y="338"/>
                    <a:pt x="428" y="338"/>
                  </a:cubicBezTo>
                  <a:cubicBezTo>
                    <a:pt x="428" y="339"/>
                    <a:pt x="428" y="339"/>
                    <a:pt x="428" y="339"/>
                  </a:cubicBezTo>
                  <a:cubicBezTo>
                    <a:pt x="428" y="339"/>
                    <a:pt x="429" y="338"/>
                    <a:pt x="428" y="338"/>
                  </a:cubicBezTo>
                  <a:cubicBezTo>
                    <a:pt x="428" y="338"/>
                    <a:pt x="428" y="338"/>
                    <a:pt x="429" y="338"/>
                  </a:cubicBezTo>
                  <a:cubicBezTo>
                    <a:pt x="429" y="338"/>
                    <a:pt x="429" y="339"/>
                    <a:pt x="428" y="339"/>
                  </a:cubicBezTo>
                  <a:cubicBezTo>
                    <a:pt x="429" y="339"/>
                    <a:pt x="429" y="339"/>
                    <a:pt x="429" y="339"/>
                  </a:cubicBezTo>
                  <a:cubicBezTo>
                    <a:pt x="430" y="338"/>
                    <a:pt x="433" y="337"/>
                    <a:pt x="436" y="338"/>
                  </a:cubicBezTo>
                  <a:cubicBezTo>
                    <a:pt x="436" y="337"/>
                    <a:pt x="436" y="337"/>
                    <a:pt x="436" y="337"/>
                  </a:cubicBezTo>
                  <a:cubicBezTo>
                    <a:pt x="436" y="337"/>
                    <a:pt x="436" y="337"/>
                    <a:pt x="436" y="337"/>
                  </a:cubicBezTo>
                  <a:cubicBezTo>
                    <a:pt x="436" y="337"/>
                    <a:pt x="436" y="337"/>
                    <a:pt x="436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7"/>
                    <a:pt x="437" y="337"/>
                    <a:pt x="437" y="337"/>
                  </a:cubicBezTo>
                  <a:cubicBezTo>
                    <a:pt x="436" y="337"/>
                    <a:pt x="436" y="337"/>
                    <a:pt x="436" y="336"/>
                  </a:cubicBezTo>
                  <a:cubicBezTo>
                    <a:pt x="436" y="336"/>
                    <a:pt x="436" y="336"/>
                    <a:pt x="436" y="336"/>
                  </a:cubicBezTo>
                  <a:cubicBezTo>
                    <a:pt x="436" y="336"/>
                    <a:pt x="436" y="337"/>
                    <a:pt x="437" y="337"/>
                  </a:cubicBezTo>
                  <a:cubicBezTo>
                    <a:pt x="437" y="336"/>
                    <a:pt x="437" y="336"/>
                    <a:pt x="437" y="336"/>
                  </a:cubicBezTo>
                  <a:cubicBezTo>
                    <a:pt x="436" y="336"/>
                    <a:pt x="436" y="336"/>
                    <a:pt x="436" y="335"/>
                  </a:cubicBezTo>
                  <a:cubicBezTo>
                    <a:pt x="436" y="335"/>
                    <a:pt x="436" y="335"/>
                    <a:pt x="436" y="335"/>
                  </a:cubicBezTo>
                  <a:cubicBezTo>
                    <a:pt x="436" y="336"/>
                    <a:pt x="436" y="336"/>
                    <a:pt x="437" y="336"/>
                  </a:cubicBezTo>
                  <a:cubicBezTo>
                    <a:pt x="437" y="335"/>
                    <a:pt x="437" y="335"/>
                    <a:pt x="437" y="335"/>
                  </a:cubicBezTo>
                  <a:cubicBezTo>
                    <a:pt x="436" y="335"/>
                    <a:pt x="436" y="335"/>
                    <a:pt x="436" y="334"/>
                  </a:cubicBezTo>
                  <a:cubicBezTo>
                    <a:pt x="436" y="334"/>
                    <a:pt x="436" y="334"/>
                    <a:pt x="436" y="334"/>
                  </a:cubicBezTo>
                  <a:cubicBezTo>
                    <a:pt x="436" y="335"/>
                    <a:pt x="436" y="335"/>
                    <a:pt x="437" y="335"/>
                  </a:cubicBezTo>
                  <a:cubicBezTo>
                    <a:pt x="437" y="335"/>
                    <a:pt x="437" y="335"/>
                    <a:pt x="437" y="335"/>
                  </a:cubicBezTo>
                  <a:cubicBezTo>
                    <a:pt x="437" y="335"/>
                    <a:pt x="437" y="335"/>
                    <a:pt x="437" y="334"/>
                  </a:cubicBezTo>
                  <a:cubicBezTo>
                    <a:pt x="437" y="334"/>
                    <a:pt x="437" y="334"/>
                    <a:pt x="437" y="334"/>
                  </a:cubicBezTo>
                  <a:cubicBezTo>
                    <a:pt x="437" y="334"/>
                    <a:pt x="437" y="334"/>
                    <a:pt x="437" y="334"/>
                  </a:cubicBezTo>
                  <a:cubicBezTo>
                    <a:pt x="437" y="335"/>
                    <a:pt x="437" y="335"/>
                    <a:pt x="437" y="335"/>
                  </a:cubicBezTo>
                  <a:cubicBezTo>
                    <a:pt x="437" y="335"/>
                    <a:pt x="437" y="335"/>
                    <a:pt x="437" y="335"/>
                  </a:cubicBezTo>
                  <a:cubicBezTo>
                    <a:pt x="437" y="335"/>
                    <a:pt x="438" y="335"/>
                    <a:pt x="438" y="334"/>
                  </a:cubicBezTo>
                  <a:cubicBezTo>
                    <a:pt x="438" y="334"/>
                    <a:pt x="438" y="334"/>
                    <a:pt x="438" y="334"/>
                  </a:cubicBezTo>
                  <a:cubicBezTo>
                    <a:pt x="438" y="335"/>
                    <a:pt x="437" y="335"/>
                    <a:pt x="437" y="335"/>
                  </a:cubicBezTo>
                  <a:cubicBezTo>
                    <a:pt x="437" y="336"/>
                    <a:pt x="437" y="336"/>
                    <a:pt x="437" y="336"/>
                  </a:cubicBezTo>
                  <a:cubicBezTo>
                    <a:pt x="437" y="336"/>
                    <a:pt x="438" y="335"/>
                    <a:pt x="438" y="335"/>
                  </a:cubicBezTo>
                  <a:cubicBezTo>
                    <a:pt x="438" y="335"/>
                    <a:pt x="438" y="335"/>
                    <a:pt x="438" y="335"/>
                  </a:cubicBezTo>
                  <a:cubicBezTo>
                    <a:pt x="438" y="336"/>
                    <a:pt x="437" y="336"/>
                    <a:pt x="437" y="336"/>
                  </a:cubicBezTo>
                  <a:cubicBezTo>
                    <a:pt x="437" y="337"/>
                    <a:pt x="437" y="337"/>
                    <a:pt x="437" y="337"/>
                  </a:cubicBezTo>
                  <a:cubicBezTo>
                    <a:pt x="437" y="337"/>
                    <a:pt x="438" y="336"/>
                    <a:pt x="438" y="336"/>
                  </a:cubicBezTo>
                  <a:cubicBezTo>
                    <a:pt x="438" y="336"/>
                    <a:pt x="438" y="336"/>
                    <a:pt x="438" y="336"/>
                  </a:cubicBezTo>
                  <a:cubicBezTo>
                    <a:pt x="438" y="337"/>
                    <a:pt x="437" y="337"/>
                    <a:pt x="437" y="337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8" y="337"/>
                    <a:pt x="438" y="337"/>
                    <a:pt x="438" y="337"/>
                  </a:cubicBezTo>
                  <a:cubicBezTo>
                    <a:pt x="438" y="337"/>
                    <a:pt x="438" y="337"/>
                    <a:pt x="438" y="337"/>
                  </a:cubicBezTo>
                  <a:cubicBezTo>
                    <a:pt x="438" y="337"/>
                    <a:pt x="438" y="337"/>
                    <a:pt x="438" y="337"/>
                  </a:cubicBezTo>
                  <a:cubicBezTo>
                    <a:pt x="441" y="337"/>
                    <a:pt x="443" y="338"/>
                    <a:pt x="445" y="339"/>
                  </a:cubicBezTo>
                  <a:cubicBezTo>
                    <a:pt x="445" y="339"/>
                    <a:pt x="445" y="339"/>
                    <a:pt x="445" y="339"/>
                  </a:cubicBezTo>
                  <a:cubicBezTo>
                    <a:pt x="445" y="338"/>
                    <a:pt x="445" y="338"/>
                    <a:pt x="445" y="338"/>
                  </a:cubicBezTo>
                  <a:cubicBezTo>
                    <a:pt x="445" y="338"/>
                    <a:pt x="445" y="338"/>
                    <a:pt x="445" y="338"/>
                  </a:cubicBezTo>
                  <a:cubicBezTo>
                    <a:pt x="445" y="338"/>
                    <a:pt x="445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8"/>
                    <a:pt x="446" y="338"/>
                    <a:pt x="446" y="338"/>
                  </a:cubicBezTo>
                  <a:cubicBezTo>
                    <a:pt x="446" y="339"/>
                    <a:pt x="446" y="339"/>
                    <a:pt x="447" y="338"/>
                  </a:cubicBezTo>
                  <a:cubicBezTo>
                    <a:pt x="447" y="338"/>
                    <a:pt x="447" y="338"/>
                    <a:pt x="446" y="338"/>
                  </a:cubicBezTo>
                  <a:cubicBezTo>
                    <a:pt x="446" y="339"/>
                    <a:pt x="446" y="339"/>
                    <a:pt x="446" y="339"/>
                  </a:cubicBezTo>
                  <a:cubicBezTo>
                    <a:pt x="445" y="339"/>
                    <a:pt x="445" y="339"/>
                    <a:pt x="445" y="339"/>
                  </a:cubicBezTo>
                  <a:cubicBezTo>
                    <a:pt x="447" y="340"/>
                    <a:pt x="449" y="341"/>
                    <a:pt x="451" y="345"/>
                  </a:cubicBezTo>
                  <a:cubicBezTo>
                    <a:pt x="451" y="344"/>
                    <a:pt x="451" y="344"/>
                    <a:pt x="451" y="344"/>
                  </a:cubicBezTo>
                  <a:cubicBezTo>
                    <a:pt x="451" y="344"/>
                    <a:pt x="451" y="344"/>
                    <a:pt x="451" y="344"/>
                  </a:cubicBezTo>
                  <a:cubicBezTo>
                    <a:pt x="451" y="344"/>
                    <a:pt x="451" y="345"/>
                    <a:pt x="451" y="345"/>
                  </a:cubicBezTo>
                  <a:cubicBezTo>
                    <a:pt x="451" y="345"/>
                    <a:pt x="451" y="345"/>
                    <a:pt x="451" y="345"/>
                  </a:cubicBezTo>
                  <a:cubicBezTo>
                    <a:pt x="451" y="345"/>
                    <a:pt x="451" y="345"/>
                    <a:pt x="451" y="345"/>
                  </a:cubicBezTo>
                  <a:cubicBezTo>
                    <a:pt x="451" y="345"/>
                    <a:pt x="451" y="344"/>
                    <a:pt x="452" y="344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2" y="344"/>
                    <a:pt x="452" y="345"/>
                    <a:pt x="452" y="345"/>
                  </a:cubicBezTo>
                  <a:cubicBezTo>
                    <a:pt x="452" y="345"/>
                    <a:pt x="452" y="345"/>
                    <a:pt x="452" y="345"/>
                  </a:cubicBezTo>
                  <a:cubicBezTo>
                    <a:pt x="452" y="344"/>
                    <a:pt x="452" y="344"/>
                    <a:pt x="453" y="344"/>
                  </a:cubicBezTo>
                  <a:cubicBezTo>
                    <a:pt x="453" y="343"/>
                    <a:pt x="453" y="343"/>
                    <a:pt x="453" y="343"/>
                  </a:cubicBezTo>
                  <a:cubicBezTo>
                    <a:pt x="452" y="344"/>
                    <a:pt x="452" y="344"/>
                    <a:pt x="453" y="344"/>
                  </a:cubicBezTo>
                  <a:cubicBezTo>
                    <a:pt x="453" y="344"/>
                    <a:pt x="453" y="344"/>
                    <a:pt x="453" y="344"/>
                  </a:cubicBezTo>
                  <a:cubicBezTo>
                    <a:pt x="453" y="344"/>
                    <a:pt x="453" y="343"/>
                    <a:pt x="453" y="343"/>
                  </a:cubicBezTo>
                  <a:cubicBezTo>
                    <a:pt x="454" y="343"/>
                    <a:pt x="453" y="343"/>
                    <a:pt x="453" y="343"/>
                  </a:cubicBezTo>
                  <a:cubicBezTo>
                    <a:pt x="453" y="343"/>
                    <a:pt x="453" y="344"/>
                    <a:pt x="453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3" y="344"/>
                    <a:pt x="453" y="344"/>
                    <a:pt x="453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4"/>
                    <a:pt x="454" y="344"/>
                    <a:pt x="454" y="344"/>
                  </a:cubicBezTo>
                  <a:cubicBezTo>
                    <a:pt x="454" y="345"/>
                    <a:pt x="453" y="345"/>
                    <a:pt x="453" y="344"/>
                  </a:cubicBezTo>
                  <a:cubicBezTo>
                    <a:pt x="453" y="345"/>
                    <a:pt x="453" y="345"/>
                    <a:pt x="453" y="345"/>
                  </a:cubicBezTo>
                  <a:cubicBezTo>
                    <a:pt x="453" y="345"/>
                    <a:pt x="453" y="345"/>
                    <a:pt x="454" y="345"/>
                  </a:cubicBezTo>
                  <a:cubicBezTo>
                    <a:pt x="454" y="345"/>
                    <a:pt x="453" y="345"/>
                    <a:pt x="453" y="345"/>
                  </a:cubicBezTo>
                  <a:cubicBezTo>
                    <a:pt x="453" y="345"/>
                    <a:pt x="453" y="345"/>
                    <a:pt x="452" y="345"/>
                  </a:cubicBezTo>
                  <a:cubicBezTo>
                    <a:pt x="452" y="345"/>
                    <a:pt x="452" y="345"/>
                    <a:pt x="452" y="345"/>
                  </a:cubicBezTo>
                  <a:cubicBezTo>
                    <a:pt x="452" y="345"/>
                    <a:pt x="453" y="346"/>
                    <a:pt x="453" y="345"/>
                  </a:cubicBezTo>
                  <a:cubicBezTo>
                    <a:pt x="453" y="345"/>
                    <a:pt x="453" y="345"/>
                    <a:pt x="453" y="345"/>
                  </a:cubicBezTo>
                  <a:cubicBezTo>
                    <a:pt x="452" y="346"/>
                    <a:pt x="452" y="346"/>
                    <a:pt x="452" y="345"/>
                  </a:cubicBezTo>
                  <a:cubicBezTo>
                    <a:pt x="451" y="345"/>
                    <a:pt x="451" y="345"/>
                    <a:pt x="451" y="345"/>
                  </a:cubicBezTo>
                  <a:cubicBezTo>
                    <a:pt x="451" y="346"/>
                    <a:pt x="451" y="346"/>
                    <a:pt x="451" y="346"/>
                  </a:cubicBezTo>
                  <a:cubicBezTo>
                    <a:pt x="452" y="346"/>
                    <a:pt x="452" y="346"/>
                    <a:pt x="452" y="346"/>
                  </a:cubicBezTo>
                  <a:cubicBezTo>
                    <a:pt x="452" y="346"/>
                    <a:pt x="452" y="346"/>
                    <a:pt x="452" y="346"/>
                  </a:cubicBezTo>
                  <a:cubicBezTo>
                    <a:pt x="452" y="346"/>
                    <a:pt x="452" y="346"/>
                    <a:pt x="452" y="346"/>
                  </a:cubicBezTo>
                  <a:cubicBezTo>
                    <a:pt x="454" y="349"/>
                    <a:pt x="454" y="351"/>
                    <a:pt x="454" y="353"/>
                  </a:cubicBezTo>
                  <a:cubicBezTo>
                    <a:pt x="454" y="353"/>
                    <a:pt x="454" y="353"/>
                    <a:pt x="454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4"/>
                    <a:pt x="455" y="354"/>
                    <a:pt x="455" y="354"/>
                  </a:cubicBezTo>
                  <a:cubicBezTo>
                    <a:pt x="455" y="354"/>
                    <a:pt x="455" y="354"/>
                    <a:pt x="455" y="353"/>
                  </a:cubicBezTo>
                  <a:cubicBezTo>
                    <a:pt x="455" y="353"/>
                    <a:pt x="455" y="353"/>
                    <a:pt x="455" y="353"/>
                  </a:cubicBezTo>
                  <a:cubicBezTo>
                    <a:pt x="455" y="354"/>
                    <a:pt x="455" y="354"/>
                    <a:pt x="455" y="354"/>
                  </a:cubicBezTo>
                  <a:cubicBezTo>
                    <a:pt x="455" y="354"/>
                    <a:pt x="455" y="354"/>
                    <a:pt x="455" y="354"/>
                  </a:cubicBezTo>
                  <a:cubicBezTo>
                    <a:pt x="455" y="354"/>
                    <a:pt x="455" y="354"/>
                    <a:pt x="454" y="353"/>
                  </a:cubicBezTo>
                  <a:cubicBezTo>
                    <a:pt x="454" y="353"/>
                    <a:pt x="454" y="353"/>
                    <a:pt x="454" y="353"/>
                  </a:cubicBezTo>
                  <a:cubicBezTo>
                    <a:pt x="454" y="356"/>
                    <a:pt x="454" y="358"/>
                    <a:pt x="452" y="361"/>
                  </a:cubicBezTo>
                  <a:cubicBezTo>
                    <a:pt x="452" y="361"/>
                    <a:pt x="452" y="361"/>
                    <a:pt x="452" y="361"/>
                  </a:cubicBezTo>
                  <a:cubicBezTo>
                    <a:pt x="453" y="361"/>
                    <a:pt x="452" y="361"/>
                    <a:pt x="453" y="361"/>
                  </a:cubicBezTo>
                  <a:cubicBezTo>
                    <a:pt x="452" y="361"/>
                    <a:pt x="452" y="361"/>
                    <a:pt x="452" y="361"/>
                  </a:cubicBezTo>
                  <a:cubicBezTo>
                    <a:pt x="452" y="361"/>
                    <a:pt x="451" y="361"/>
                    <a:pt x="451" y="361"/>
                  </a:cubicBezTo>
                  <a:cubicBezTo>
                    <a:pt x="452" y="362"/>
                    <a:pt x="452" y="362"/>
                    <a:pt x="452" y="362"/>
                  </a:cubicBezTo>
                  <a:cubicBezTo>
                    <a:pt x="452" y="361"/>
                    <a:pt x="453" y="361"/>
                    <a:pt x="453" y="361"/>
                  </a:cubicBezTo>
                  <a:cubicBezTo>
                    <a:pt x="453" y="361"/>
                    <a:pt x="453" y="362"/>
                    <a:pt x="453" y="362"/>
                  </a:cubicBezTo>
                  <a:cubicBezTo>
                    <a:pt x="453" y="361"/>
                    <a:pt x="452" y="362"/>
                    <a:pt x="452" y="362"/>
                  </a:cubicBezTo>
                  <a:cubicBezTo>
                    <a:pt x="453" y="362"/>
                    <a:pt x="453" y="362"/>
                    <a:pt x="453" y="362"/>
                  </a:cubicBezTo>
                  <a:cubicBezTo>
                    <a:pt x="453" y="362"/>
                    <a:pt x="453" y="362"/>
                    <a:pt x="454" y="362"/>
                  </a:cubicBezTo>
                  <a:cubicBezTo>
                    <a:pt x="454" y="362"/>
                    <a:pt x="454" y="362"/>
                    <a:pt x="454" y="362"/>
                  </a:cubicBezTo>
                  <a:cubicBezTo>
                    <a:pt x="454" y="362"/>
                    <a:pt x="453" y="362"/>
                    <a:pt x="453" y="362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2"/>
                    <a:pt x="454" y="362"/>
                    <a:pt x="454" y="362"/>
                  </a:cubicBezTo>
                  <a:cubicBezTo>
                    <a:pt x="455" y="363"/>
                    <a:pt x="455" y="362"/>
                    <a:pt x="455" y="363"/>
                  </a:cubicBezTo>
                  <a:cubicBezTo>
                    <a:pt x="454" y="362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3"/>
                    <a:pt x="454" y="364"/>
                    <a:pt x="454" y="364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4" y="364"/>
                    <a:pt x="453" y="363"/>
                    <a:pt x="453" y="363"/>
                  </a:cubicBezTo>
                  <a:cubicBezTo>
                    <a:pt x="453" y="362"/>
                    <a:pt x="453" y="362"/>
                    <a:pt x="453" y="362"/>
                  </a:cubicBezTo>
                  <a:cubicBezTo>
                    <a:pt x="453" y="363"/>
                    <a:pt x="453" y="363"/>
                    <a:pt x="453" y="363"/>
                  </a:cubicBezTo>
                  <a:cubicBezTo>
                    <a:pt x="453" y="363"/>
                    <a:pt x="453" y="363"/>
                    <a:pt x="453" y="363"/>
                  </a:cubicBezTo>
                  <a:cubicBezTo>
                    <a:pt x="453" y="363"/>
                    <a:pt x="452" y="363"/>
                    <a:pt x="453" y="362"/>
                  </a:cubicBezTo>
                  <a:cubicBezTo>
                    <a:pt x="452" y="362"/>
                    <a:pt x="452" y="362"/>
                    <a:pt x="452" y="362"/>
                  </a:cubicBezTo>
                  <a:cubicBezTo>
                    <a:pt x="452" y="362"/>
                    <a:pt x="452" y="363"/>
                    <a:pt x="452" y="363"/>
                  </a:cubicBezTo>
                  <a:cubicBezTo>
                    <a:pt x="452" y="363"/>
                    <a:pt x="452" y="363"/>
                    <a:pt x="452" y="363"/>
                  </a:cubicBezTo>
                  <a:cubicBezTo>
                    <a:pt x="452" y="363"/>
                    <a:pt x="452" y="362"/>
                    <a:pt x="452" y="362"/>
                  </a:cubicBezTo>
                  <a:cubicBezTo>
                    <a:pt x="451" y="362"/>
                    <a:pt x="451" y="362"/>
                    <a:pt x="451" y="362"/>
                  </a:cubicBezTo>
                  <a:cubicBezTo>
                    <a:pt x="451" y="362"/>
                    <a:pt x="451" y="362"/>
                    <a:pt x="451" y="362"/>
                  </a:cubicBezTo>
                  <a:cubicBezTo>
                    <a:pt x="451" y="362"/>
                    <a:pt x="451" y="363"/>
                    <a:pt x="452" y="363"/>
                  </a:cubicBezTo>
                  <a:cubicBezTo>
                    <a:pt x="451" y="363"/>
                    <a:pt x="452" y="363"/>
                    <a:pt x="451" y="363"/>
                  </a:cubicBezTo>
                  <a:cubicBezTo>
                    <a:pt x="451" y="363"/>
                    <a:pt x="451" y="363"/>
                    <a:pt x="451" y="362"/>
                  </a:cubicBezTo>
                  <a:cubicBezTo>
                    <a:pt x="450" y="366"/>
                    <a:pt x="448" y="367"/>
                    <a:pt x="446" y="368"/>
                  </a:cubicBezTo>
                  <a:cubicBezTo>
                    <a:pt x="446" y="368"/>
                    <a:pt x="446" y="368"/>
                    <a:pt x="446" y="368"/>
                  </a:cubicBezTo>
                  <a:cubicBezTo>
                    <a:pt x="446" y="368"/>
                    <a:pt x="447" y="369"/>
                    <a:pt x="447" y="369"/>
                  </a:cubicBezTo>
                  <a:cubicBezTo>
                    <a:pt x="447" y="369"/>
                    <a:pt x="447" y="369"/>
                    <a:pt x="447" y="369"/>
                  </a:cubicBezTo>
                  <a:cubicBezTo>
                    <a:pt x="447" y="369"/>
                    <a:pt x="447" y="369"/>
                    <a:pt x="446" y="369"/>
                  </a:cubicBezTo>
                  <a:cubicBezTo>
                    <a:pt x="446" y="369"/>
                    <a:pt x="446" y="369"/>
                    <a:pt x="446" y="369"/>
                  </a:cubicBezTo>
                  <a:cubicBezTo>
                    <a:pt x="447" y="369"/>
                    <a:pt x="447" y="369"/>
                    <a:pt x="447" y="369"/>
                  </a:cubicBezTo>
                  <a:cubicBezTo>
                    <a:pt x="447" y="369"/>
                    <a:pt x="447" y="369"/>
                    <a:pt x="447" y="369"/>
                  </a:cubicBezTo>
                  <a:cubicBezTo>
                    <a:pt x="446" y="369"/>
                    <a:pt x="446" y="369"/>
                    <a:pt x="446" y="369"/>
                  </a:cubicBezTo>
                  <a:cubicBezTo>
                    <a:pt x="446" y="369"/>
                    <a:pt x="446" y="369"/>
                    <a:pt x="446" y="369"/>
                  </a:cubicBezTo>
                  <a:cubicBezTo>
                    <a:pt x="446" y="369"/>
                    <a:pt x="446" y="369"/>
                    <a:pt x="446" y="369"/>
                  </a:cubicBezTo>
                  <a:cubicBezTo>
                    <a:pt x="446" y="369"/>
                    <a:pt x="446" y="369"/>
                    <a:pt x="446" y="370"/>
                  </a:cubicBezTo>
                  <a:cubicBezTo>
                    <a:pt x="446" y="370"/>
                    <a:pt x="446" y="370"/>
                    <a:pt x="446" y="369"/>
                  </a:cubicBezTo>
                  <a:cubicBezTo>
                    <a:pt x="446" y="369"/>
                    <a:pt x="446" y="369"/>
                    <a:pt x="446" y="369"/>
                  </a:cubicBezTo>
                  <a:cubicBezTo>
                    <a:pt x="446" y="368"/>
                    <a:pt x="446" y="368"/>
                    <a:pt x="446" y="368"/>
                  </a:cubicBezTo>
                  <a:cubicBezTo>
                    <a:pt x="444" y="369"/>
                    <a:pt x="442" y="371"/>
                    <a:pt x="438" y="370"/>
                  </a:cubicBezTo>
                  <a:cubicBezTo>
                    <a:pt x="438" y="370"/>
                    <a:pt x="439" y="370"/>
                    <a:pt x="439" y="370"/>
                  </a:cubicBezTo>
                  <a:cubicBezTo>
                    <a:pt x="439" y="371"/>
                    <a:pt x="439" y="371"/>
                    <a:pt x="439" y="371"/>
                  </a:cubicBezTo>
                  <a:cubicBezTo>
                    <a:pt x="438" y="370"/>
                    <a:pt x="438" y="370"/>
                    <a:pt x="438" y="370"/>
                  </a:cubicBezTo>
                  <a:cubicBezTo>
                    <a:pt x="438" y="370"/>
                    <a:pt x="438" y="370"/>
                    <a:pt x="438" y="370"/>
                  </a:cubicBezTo>
                  <a:cubicBezTo>
                    <a:pt x="438" y="370"/>
                    <a:pt x="438" y="370"/>
                    <a:pt x="438" y="370"/>
                  </a:cubicBezTo>
                  <a:cubicBezTo>
                    <a:pt x="438" y="370"/>
                    <a:pt x="438" y="371"/>
                    <a:pt x="438" y="371"/>
                  </a:cubicBezTo>
                  <a:cubicBezTo>
                    <a:pt x="438" y="371"/>
                    <a:pt x="438" y="371"/>
                    <a:pt x="438" y="371"/>
                  </a:cubicBezTo>
                  <a:cubicBezTo>
                    <a:pt x="438" y="371"/>
                    <a:pt x="438" y="371"/>
                    <a:pt x="438" y="371"/>
                  </a:cubicBezTo>
                  <a:cubicBezTo>
                    <a:pt x="438" y="371"/>
                    <a:pt x="438" y="371"/>
                    <a:pt x="438" y="371"/>
                  </a:cubicBezTo>
                  <a:cubicBezTo>
                    <a:pt x="438" y="371"/>
                    <a:pt x="438" y="372"/>
                    <a:pt x="438" y="372"/>
                  </a:cubicBezTo>
                  <a:cubicBezTo>
                    <a:pt x="438" y="372"/>
                    <a:pt x="438" y="372"/>
                    <a:pt x="438" y="372"/>
                  </a:cubicBezTo>
                  <a:cubicBezTo>
                    <a:pt x="438" y="372"/>
                    <a:pt x="438" y="372"/>
                    <a:pt x="438" y="372"/>
                  </a:cubicBezTo>
                  <a:cubicBezTo>
                    <a:pt x="438" y="372"/>
                    <a:pt x="438" y="372"/>
                    <a:pt x="438" y="372"/>
                  </a:cubicBezTo>
                  <a:cubicBezTo>
                    <a:pt x="438" y="372"/>
                    <a:pt x="438" y="373"/>
                    <a:pt x="438" y="373"/>
                  </a:cubicBezTo>
                  <a:cubicBezTo>
                    <a:pt x="438" y="373"/>
                    <a:pt x="438" y="373"/>
                    <a:pt x="438" y="373"/>
                  </a:cubicBezTo>
                  <a:cubicBezTo>
                    <a:pt x="438" y="373"/>
                    <a:pt x="438" y="373"/>
                    <a:pt x="438" y="373"/>
                  </a:cubicBezTo>
                  <a:cubicBezTo>
                    <a:pt x="438" y="373"/>
                    <a:pt x="438" y="373"/>
                    <a:pt x="438" y="373"/>
                  </a:cubicBezTo>
                  <a:cubicBezTo>
                    <a:pt x="438" y="373"/>
                    <a:pt x="438" y="373"/>
                    <a:pt x="438" y="373"/>
                  </a:cubicBezTo>
                  <a:cubicBezTo>
                    <a:pt x="438" y="373"/>
                    <a:pt x="438" y="373"/>
                    <a:pt x="438" y="373"/>
                  </a:cubicBezTo>
                  <a:cubicBezTo>
                    <a:pt x="437" y="373"/>
                    <a:pt x="437" y="373"/>
                    <a:pt x="437" y="373"/>
                  </a:cubicBezTo>
                  <a:cubicBezTo>
                    <a:pt x="437" y="373"/>
                    <a:pt x="437" y="373"/>
                    <a:pt x="437" y="373"/>
                  </a:cubicBezTo>
                  <a:cubicBezTo>
                    <a:pt x="437" y="373"/>
                    <a:pt x="437" y="373"/>
                    <a:pt x="437" y="373"/>
                  </a:cubicBezTo>
                  <a:cubicBezTo>
                    <a:pt x="437" y="373"/>
                    <a:pt x="437" y="373"/>
                    <a:pt x="437" y="373"/>
                  </a:cubicBezTo>
                  <a:cubicBezTo>
                    <a:pt x="437" y="373"/>
                    <a:pt x="437" y="373"/>
                    <a:pt x="437" y="373"/>
                  </a:cubicBezTo>
                  <a:cubicBezTo>
                    <a:pt x="437" y="373"/>
                    <a:pt x="437" y="372"/>
                    <a:pt x="437" y="372"/>
                  </a:cubicBezTo>
                  <a:cubicBezTo>
                    <a:pt x="437" y="372"/>
                    <a:pt x="437" y="372"/>
                    <a:pt x="437" y="372"/>
                  </a:cubicBezTo>
                  <a:cubicBezTo>
                    <a:pt x="437" y="372"/>
                    <a:pt x="437" y="372"/>
                    <a:pt x="437" y="372"/>
                  </a:cubicBezTo>
                  <a:cubicBezTo>
                    <a:pt x="437" y="372"/>
                    <a:pt x="437" y="372"/>
                    <a:pt x="437" y="372"/>
                  </a:cubicBezTo>
                  <a:cubicBezTo>
                    <a:pt x="437" y="372"/>
                    <a:pt x="437" y="371"/>
                    <a:pt x="437" y="371"/>
                  </a:cubicBezTo>
                  <a:cubicBezTo>
                    <a:pt x="437" y="371"/>
                    <a:pt x="437" y="371"/>
                    <a:pt x="437" y="371"/>
                  </a:cubicBezTo>
                  <a:cubicBezTo>
                    <a:pt x="437" y="371"/>
                    <a:pt x="437" y="371"/>
                    <a:pt x="437" y="372"/>
                  </a:cubicBezTo>
                  <a:cubicBezTo>
                    <a:pt x="437" y="371"/>
                    <a:pt x="437" y="371"/>
                    <a:pt x="437" y="371"/>
                  </a:cubicBezTo>
                  <a:cubicBezTo>
                    <a:pt x="437" y="371"/>
                    <a:pt x="437" y="370"/>
                    <a:pt x="437" y="370"/>
                  </a:cubicBezTo>
                  <a:cubicBezTo>
                    <a:pt x="437" y="370"/>
                    <a:pt x="437" y="370"/>
                    <a:pt x="437" y="370"/>
                  </a:cubicBezTo>
                  <a:cubicBezTo>
                    <a:pt x="437" y="370"/>
                    <a:pt x="437" y="370"/>
                    <a:pt x="437" y="370"/>
                  </a:cubicBezTo>
                  <a:cubicBezTo>
                    <a:pt x="437" y="370"/>
                    <a:pt x="437" y="370"/>
                    <a:pt x="437" y="371"/>
                  </a:cubicBezTo>
                  <a:cubicBezTo>
                    <a:pt x="436" y="371"/>
                    <a:pt x="436" y="371"/>
                    <a:pt x="436" y="371"/>
                  </a:cubicBezTo>
                  <a:cubicBezTo>
                    <a:pt x="436" y="370"/>
                    <a:pt x="437" y="370"/>
                    <a:pt x="437" y="370"/>
                  </a:cubicBezTo>
                  <a:cubicBezTo>
                    <a:pt x="433" y="371"/>
                    <a:pt x="431" y="370"/>
                    <a:pt x="429" y="369"/>
                  </a:cubicBezTo>
                  <a:cubicBezTo>
                    <a:pt x="429" y="369"/>
                    <a:pt x="429" y="369"/>
                    <a:pt x="429" y="369"/>
                  </a:cubicBezTo>
                  <a:cubicBezTo>
                    <a:pt x="429" y="369"/>
                    <a:pt x="429" y="370"/>
                    <a:pt x="429" y="370"/>
                  </a:cubicBezTo>
                  <a:cubicBezTo>
                    <a:pt x="429" y="370"/>
                    <a:pt x="429" y="370"/>
                    <a:pt x="429" y="370"/>
                  </a:cubicBezTo>
                  <a:cubicBezTo>
                    <a:pt x="429" y="370"/>
                    <a:pt x="429" y="369"/>
                    <a:pt x="429" y="369"/>
                  </a:cubicBezTo>
                  <a:cubicBezTo>
                    <a:pt x="429" y="369"/>
                    <a:pt x="429" y="369"/>
                    <a:pt x="429" y="369"/>
                  </a:cubicBezTo>
                  <a:cubicBezTo>
                    <a:pt x="429" y="369"/>
                    <a:pt x="429" y="369"/>
                    <a:pt x="429" y="370"/>
                  </a:cubicBezTo>
                  <a:cubicBezTo>
                    <a:pt x="429" y="370"/>
                    <a:pt x="429" y="370"/>
                    <a:pt x="428" y="370"/>
                  </a:cubicBezTo>
                  <a:cubicBezTo>
                    <a:pt x="428" y="370"/>
                    <a:pt x="428" y="369"/>
                    <a:pt x="428" y="369"/>
                  </a:cubicBezTo>
                  <a:cubicBezTo>
                    <a:pt x="428" y="369"/>
                    <a:pt x="428" y="369"/>
                    <a:pt x="429" y="369"/>
                  </a:cubicBezTo>
                  <a:cubicBezTo>
                    <a:pt x="429" y="369"/>
                    <a:pt x="429" y="369"/>
                    <a:pt x="429" y="369"/>
                  </a:cubicBezTo>
                  <a:cubicBezTo>
                    <a:pt x="428" y="369"/>
                    <a:pt x="428" y="369"/>
                    <a:pt x="428" y="369"/>
                  </a:cubicBezTo>
                  <a:cubicBezTo>
                    <a:pt x="428" y="369"/>
                    <a:pt x="428" y="369"/>
                    <a:pt x="428" y="369"/>
                  </a:cubicBezTo>
                  <a:cubicBezTo>
                    <a:pt x="428" y="369"/>
                    <a:pt x="428" y="369"/>
                    <a:pt x="429" y="369"/>
                  </a:cubicBezTo>
                  <a:cubicBezTo>
                    <a:pt x="429" y="369"/>
                    <a:pt x="429" y="369"/>
                    <a:pt x="429" y="369"/>
                  </a:cubicBezTo>
                  <a:cubicBezTo>
                    <a:pt x="427" y="367"/>
                    <a:pt x="425" y="366"/>
                    <a:pt x="424" y="363"/>
                  </a:cubicBezTo>
                  <a:cubicBezTo>
                    <a:pt x="424" y="363"/>
                    <a:pt x="423" y="363"/>
                    <a:pt x="423" y="363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3" y="363"/>
                    <a:pt x="424" y="363"/>
                    <a:pt x="424" y="362"/>
                  </a:cubicBezTo>
                  <a:cubicBezTo>
                    <a:pt x="424" y="362"/>
                    <a:pt x="423" y="362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23" y="363"/>
                    <a:pt x="423" y="363"/>
                    <a:pt x="423" y="364"/>
                  </a:cubicBezTo>
                  <a:cubicBezTo>
                    <a:pt x="423" y="364"/>
                    <a:pt x="423" y="364"/>
                    <a:pt x="422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2" y="363"/>
                    <a:pt x="422" y="363"/>
                    <a:pt x="422" y="363"/>
                  </a:cubicBezTo>
                  <a:cubicBezTo>
                    <a:pt x="422" y="363"/>
                    <a:pt x="422" y="364"/>
                    <a:pt x="422" y="364"/>
                  </a:cubicBezTo>
                  <a:cubicBezTo>
                    <a:pt x="422" y="364"/>
                    <a:pt x="422" y="364"/>
                    <a:pt x="422" y="364"/>
                  </a:cubicBezTo>
                  <a:cubicBezTo>
                    <a:pt x="422" y="364"/>
                    <a:pt x="422" y="363"/>
                    <a:pt x="422" y="363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1" y="364"/>
                    <a:pt x="421" y="364"/>
                    <a:pt x="420" y="364"/>
                  </a:cubicBezTo>
                  <a:cubicBezTo>
                    <a:pt x="420" y="364"/>
                    <a:pt x="420" y="364"/>
                    <a:pt x="421" y="364"/>
                  </a:cubicBezTo>
                  <a:cubicBezTo>
                    <a:pt x="421" y="363"/>
                    <a:pt x="421" y="363"/>
                    <a:pt x="421" y="364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3"/>
                    <a:pt x="420" y="363"/>
                    <a:pt x="420" y="363"/>
                  </a:cubicBezTo>
                  <a:cubicBezTo>
                    <a:pt x="420" y="363"/>
                    <a:pt x="420" y="363"/>
                    <a:pt x="420" y="363"/>
                  </a:cubicBezTo>
                  <a:cubicBezTo>
                    <a:pt x="420" y="363"/>
                    <a:pt x="421" y="363"/>
                    <a:pt x="421" y="363"/>
                  </a:cubicBezTo>
                  <a:cubicBezTo>
                    <a:pt x="422" y="363"/>
                    <a:pt x="422" y="363"/>
                    <a:pt x="422" y="363"/>
                  </a:cubicBezTo>
                  <a:cubicBezTo>
                    <a:pt x="422" y="363"/>
                    <a:pt x="421" y="363"/>
                    <a:pt x="421" y="363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2"/>
                    <a:pt x="422" y="362"/>
                    <a:pt x="422" y="363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22" y="362"/>
                    <a:pt x="422" y="362"/>
                    <a:pt x="422" y="362"/>
                  </a:cubicBezTo>
                  <a:cubicBezTo>
                    <a:pt x="422" y="362"/>
                    <a:pt x="422" y="362"/>
                    <a:pt x="422" y="362"/>
                  </a:cubicBezTo>
                  <a:cubicBezTo>
                    <a:pt x="422" y="362"/>
                    <a:pt x="423" y="362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23" y="362"/>
                    <a:pt x="422" y="362"/>
                    <a:pt x="422" y="362"/>
                  </a:cubicBezTo>
                  <a:cubicBezTo>
                    <a:pt x="422" y="362"/>
                    <a:pt x="422" y="362"/>
                    <a:pt x="422" y="362"/>
                  </a:cubicBezTo>
                  <a:cubicBezTo>
                    <a:pt x="422" y="361"/>
                    <a:pt x="423" y="361"/>
                    <a:pt x="423" y="361"/>
                  </a:cubicBezTo>
                  <a:cubicBezTo>
                    <a:pt x="421" y="359"/>
                    <a:pt x="420" y="356"/>
                    <a:pt x="420" y="354"/>
                  </a:cubicBezTo>
                  <a:close/>
                  <a:moveTo>
                    <a:pt x="369" y="360"/>
                  </a:moveTo>
                  <a:cubicBezTo>
                    <a:pt x="368" y="359"/>
                    <a:pt x="368" y="359"/>
                    <a:pt x="368" y="359"/>
                  </a:cubicBezTo>
                  <a:cubicBezTo>
                    <a:pt x="368" y="359"/>
                    <a:pt x="369" y="359"/>
                    <a:pt x="369" y="359"/>
                  </a:cubicBezTo>
                  <a:cubicBezTo>
                    <a:pt x="369" y="359"/>
                    <a:pt x="369" y="360"/>
                    <a:pt x="369" y="360"/>
                  </a:cubicBezTo>
                  <a:close/>
                  <a:moveTo>
                    <a:pt x="364" y="360"/>
                  </a:moveTo>
                  <a:cubicBezTo>
                    <a:pt x="364" y="362"/>
                    <a:pt x="364" y="362"/>
                    <a:pt x="364" y="362"/>
                  </a:cubicBezTo>
                  <a:cubicBezTo>
                    <a:pt x="364" y="362"/>
                    <a:pt x="364" y="361"/>
                    <a:pt x="364" y="361"/>
                  </a:cubicBezTo>
                  <a:cubicBezTo>
                    <a:pt x="364" y="361"/>
                    <a:pt x="364" y="361"/>
                    <a:pt x="364" y="360"/>
                  </a:cubicBezTo>
                  <a:close/>
                  <a:moveTo>
                    <a:pt x="364" y="362"/>
                  </a:moveTo>
                  <a:cubicBezTo>
                    <a:pt x="364" y="360"/>
                    <a:pt x="364" y="360"/>
                    <a:pt x="364" y="360"/>
                  </a:cubicBezTo>
                  <a:cubicBezTo>
                    <a:pt x="364" y="360"/>
                    <a:pt x="364" y="361"/>
                    <a:pt x="365" y="361"/>
                  </a:cubicBezTo>
                  <a:cubicBezTo>
                    <a:pt x="365" y="361"/>
                    <a:pt x="364" y="362"/>
                    <a:pt x="364" y="362"/>
                  </a:cubicBezTo>
                  <a:close/>
                  <a:moveTo>
                    <a:pt x="366" y="360"/>
                  </a:moveTo>
                  <a:cubicBezTo>
                    <a:pt x="366" y="361"/>
                    <a:pt x="366" y="361"/>
                    <a:pt x="366" y="361"/>
                  </a:cubicBezTo>
                  <a:cubicBezTo>
                    <a:pt x="366" y="361"/>
                    <a:pt x="366" y="361"/>
                    <a:pt x="366" y="36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367" y="360"/>
                    <a:pt x="367" y="360"/>
                    <a:pt x="366" y="360"/>
                  </a:cubicBezTo>
                  <a:cubicBezTo>
                    <a:pt x="367" y="360"/>
                    <a:pt x="367" y="360"/>
                    <a:pt x="367" y="359"/>
                  </a:cubicBezTo>
                  <a:cubicBezTo>
                    <a:pt x="368" y="360"/>
                    <a:pt x="367" y="362"/>
                    <a:pt x="367" y="362"/>
                  </a:cubicBezTo>
                  <a:cubicBezTo>
                    <a:pt x="367" y="362"/>
                    <a:pt x="366" y="361"/>
                    <a:pt x="365" y="360"/>
                  </a:cubicBezTo>
                  <a:cubicBezTo>
                    <a:pt x="365" y="360"/>
                    <a:pt x="366" y="360"/>
                    <a:pt x="366" y="360"/>
                  </a:cubicBezTo>
                  <a:close/>
                  <a:moveTo>
                    <a:pt x="366" y="359"/>
                  </a:moveTo>
                  <a:cubicBezTo>
                    <a:pt x="366" y="359"/>
                    <a:pt x="365" y="359"/>
                    <a:pt x="365" y="359"/>
                  </a:cubicBezTo>
                  <a:cubicBezTo>
                    <a:pt x="365" y="360"/>
                    <a:pt x="366" y="360"/>
                    <a:pt x="366" y="360"/>
                  </a:cubicBezTo>
                  <a:cubicBezTo>
                    <a:pt x="367" y="360"/>
                    <a:pt x="367" y="359"/>
                    <a:pt x="367" y="358"/>
                  </a:cubicBezTo>
                  <a:cubicBezTo>
                    <a:pt x="367" y="359"/>
                    <a:pt x="366" y="359"/>
                    <a:pt x="366" y="359"/>
                  </a:cubicBezTo>
                  <a:cubicBezTo>
                    <a:pt x="366" y="359"/>
                    <a:pt x="366" y="359"/>
                    <a:pt x="366" y="359"/>
                  </a:cubicBezTo>
                  <a:cubicBezTo>
                    <a:pt x="366" y="359"/>
                    <a:pt x="366" y="359"/>
                    <a:pt x="366" y="359"/>
                  </a:cubicBezTo>
                  <a:cubicBezTo>
                    <a:pt x="366" y="359"/>
                    <a:pt x="366" y="360"/>
                    <a:pt x="366" y="360"/>
                  </a:cubicBezTo>
                  <a:cubicBezTo>
                    <a:pt x="366" y="360"/>
                    <a:pt x="366" y="359"/>
                    <a:pt x="366" y="359"/>
                  </a:cubicBezTo>
                  <a:close/>
                  <a:moveTo>
                    <a:pt x="363" y="352"/>
                  </a:moveTo>
                  <a:cubicBezTo>
                    <a:pt x="364" y="358"/>
                    <a:pt x="364" y="358"/>
                    <a:pt x="364" y="358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7"/>
                    <a:pt x="364" y="357"/>
                  </a:cubicBezTo>
                  <a:cubicBezTo>
                    <a:pt x="364" y="357"/>
                    <a:pt x="364" y="358"/>
                    <a:pt x="364" y="358"/>
                  </a:cubicBezTo>
                  <a:cubicBezTo>
                    <a:pt x="364" y="358"/>
                    <a:pt x="364" y="358"/>
                    <a:pt x="364" y="358"/>
                  </a:cubicBezTo>
                  <a:cubicBezTo>
                    <a:pt x="365" y="359"/>
                    <a:pt x="366" y="359"/>
                    <a:pt x="366" y="359"/>
                  </a:cubicBezTo>
                  <a:cubicBezTo>
                    <a:pt x="366" y="359"/>
                    <a:pt x="367" y="358"/>
                    <a:pt x="367" y="358"/>
                  </a:cubicBezTo>
                  <a:cubicBezTo>
                    <a:pt x="367" y="357"/>
                    <a:pt x="367" y="357"/>
                    <a:pt x="367" y="357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7"/>
                    <a:pt x="366" y="357"/>
                    <a:pt x="367" y="35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60" y="360"/>
                  </a:moveTo>
                  <a:cubicBezTo>
                    <a:pt x="359" y="361"/>
                    <a:pt x="359" y="361"/>
                    <a:pt x="359" y="361"/>
                  </a:cubicBezTo>
                  <a:cubicBezTo>
                    <a:pt x="359" y="361"/>
                    <a:pt x="359" y="360"/>
                    <a:pt x="359" y="360"/>
                  </a:cubicBezTo>
                  <a:cubicBezTo>
                    <a:pt x="359" y="360"/>
                    <a:pt x="359" y="360"/>
                    <a:pt x="360" y="360"/>
                  </a:cubicBezTo>
                  <a:close/>
                  <a:moveTo>
                    <a:pt x="359" y="361"/>
                  </a:moveTo>
                  <a:cubicBezTo>
                    <a:pt x="359" y="361"/>
                    <a:pt x="360" y="361"/>
                    <a:pt x="36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59" y="361"/>
                    <a:pt x="359" y="361"/>
                    <a:pt x="359" y="361"/>
                  </a:cubicBezTo>
                  <a:close/>
                  <a:moveTo>
                    <a:pt x="362" y="361"/>
                  </a:moveTo>
                  <a:cubicBezTo>
                    <a:pt x="361" y="361"/>
                    <a:pt x="361" y="361"/>
                    <a:pt x="361" y="361"/>
                  </a:cubicBezTo>
                  <a:cubicBezTo>
                    <a:pt x="361" y="361"/>
                    <a:pt x="362" y="361"/>
                    <a:pt x="362" y="361"/>
                  </a:cubicBezTo>
                  <a:cubicBezTo>
                    <a:pt x="362" y="361"/>
                    <a:pt x="362" y="361"/>
                    <a:pt x="362" y="361"/>
                  </a:cubicBezTo>
                  <a:cubicBezTo>
                    <a:pt x="362" y="361"/>
                    <a:pt x="362" y="361"/>
                    <a:pt x="362" y="361"/>
                  </a:cubicBezTo>
                  <a:cubicBezTo>
                    <a:pt x="362" y="361"/>
                    <a:pt x="363" y="361"/>
                    <a:pt x="363" y="360"/>
                  </a:cubicBezTo>
                  <a:cubicBezTo>
                    <a:pt x="363" y="361"/>
                    <a:pt x="362" y="362"/>
                    <a:pt x="361" y="362"/>
                  </a:cubicBezTo>
                  <a:cubicBezTo>
                    <a:pt x="361" y="362"/>
                    <a:pt x="361" y="361"/>
                    <a:pt x="360" y="360"/>
                  </a:cubicBezTo>
                  <a:cubicBezTo>
                    <a:pt x="361" y="360"/>
                    <a:pt x="361" y="361"/>
                    <a:pt x="362" y="361"/>
                  </a:cubicBezTo>
                  <a:close/>
                  <a:moveTo>
                    <a:pt x="362" y="360"/>
                  </a:moveTo>
                  <a:cubicBezTo>
                    <a:pt x="362" y="360"/>
                    <a:pt x="362" y="360"/>
                    <a:pt x="362" y="360"/>
                  </a:cubicBezTo>
                  <a:cubicBezTo>
                    <a:pt x="362" y="360"/>
                    <a:pt x="362" y="360"/>
                    <a:pt x="362" y="360"/>
                  </a:cubicBezTo>
                  <a:cubicBezTo>
                    <a:pt x="362" y="360"/>
                    <a:pt x="362" y="360"/>
                    <a:pt x="362" y="360"/>
                  </a:cubicBezTo>
                  <a:cubicBezTo>
                    <a:pt x="362" y="360"/>
                    <a:pt x="362" y="360"/>
                    <a:pt x="362" y="360"/>
                  </a:cubicBezTo>
                  <a:cubicBezTo>
                    <a:pt x="362" y="360"/>
                    <a:pt x="363" y="359"/>
                    <a:pt x="363" y="359"/>
                  </a:cubicBezTo>
                  <a:cubicBezTo>
                    <a:pt x="363" y="360"/>
                    <a:pt x="362" y="361"/>
                    <a:pt x="362" y="361"/>
                  </a:cubicBezTo>
                  <a:cubicBezTo>
                    <a:pt x="361" y="360"/>
                    <a:pt x="361" y="360"/>
                    <a:pt x="361" y="359"/>
                  </a:cubicBezTo>
                  <a:cubicBezTo>
                    <a:pt x="361" y="359"/>
                    <a:pt x="362" y="360"/>
                    <a:pt x="362" y="360"/>
                  </a:cubicBezTo>
                  <a:close/>
                  <a:moveTo>
                    <a:pt x="363" y="352"/>
                  </a:moveTo>
                  <a:cubicBezTo>
                    <a:pt x="364" y="358"/>
                    <a:pt x="364" y="358"/>
                    <a:pt x="364" y="358"/>
                  </a:cubicBezTo>
                  <a:cubicBezTo>
                    <a:pt x="363" y="357"/>
                    <a:pt x="363" y="357"/>
                    <a:pt x="363" y="357"/>
                  </a:cubicBezTo>
                  <a:cubicBezTo>
                    <a:pt x="363" y="357"/>
                    <a:pt x="363" y="357"/>
                    <a:pt x="363" y="357"/>
                  </a:cubicBezTo>
                  <a:cubicBezTo>
                    <a:pt x="363" y="357"/>
                    <a:pt x="363" y="357"/>
                    <a:pt x="363" y="357"/>
                  </a:cubicBezTo>
                  <a:cubicBezTo>
                    <a:pt x="363" y="357"/>
                    <a:pt x="363" y="357"/>
                    <a:pt x="363" y="357"/>
                  </a:cubicBezTo>
                  <a:cubicBezTo>
                    <a:pt x="363" y="357"/>
                    <a:pt x="363" y="357"/>
                    <a:pt x="363" y="357"/>
                  </a:cubicBezTo>
                  <a:cubicBezTo>
                    <a:pt x="363" y="357"/>
                    <a:pt x="363" y="358"/>
                    <a:pt x="364" y="358"/>
                  </a:cubicBezTo>
                  <a:cubicBezTo>
                    <a:pt x="364" y="358"/>
                    <a:pt x="363" y="358"/>
                    <a:pt x="363" y="359"/>
                  </a:cubicBezTo>
                  <a:cubicBezTo>
                    <a:pt x="363" y="359"/>
                    <a:pt x="362" y="360"/>
                    <a:pt x="362" y="360"/>
                  </a:cubicBezTo>
                  <a:cubicBezTo>
                    <a:pt x="362" y="359"/>
                    <a:pt x="361" y="359"/>
                    <a:pt x="361" y="358"/>
                  </a:cubicBezTo>
                  <a:cubicBezTo>
                    <a:pt x="361" y="358"/>
                    <a:pt x="361" y="358"/>
                    <a:pt x="361" y="358"/>
                  </a:cubicBezTo>
                  <a:cubicBezTo>
                    <a:pt x="361" y="357"/>
                    <a:pt x="362" y="357"/>
                    <a:pt x="362" y="357"/>
                  </a:cubicBezTo>
                  <a:cubicBezTo>
                    <a:pt x="362" y="357"/>
                    <a:pt x="362" y="357"/>
                    <a:pt x="361" y="357"/>
                  </a:cubicBezTo>
                  <a:cubicBezTo>
                    <a:pt x="362" y="357"/>
                    <a:pt x="362" y="357"/>
                    <a:pt x="362" y="357"/>
                  </a:cubicBezTo>
                  <a:cubicBezTo>
                    <a:pt x="362" y="357"/>
                    <a:pt x="361" y="357"/>
                    <a:pt x="361" y="357"/>
                  </a:cubicBezTo>
                  <a:cubicBezTo>
                    <a:pt x="361" y="357"/>
                    <a:pt x="361" y="357"/>
                    <a:pt x="361" y="357"/>
                  </a:cubicBezTo>
                  <a:cubicBezTo>
                    <a:pt x="361" y="357"/>
                    <a:pt x="361" y="357"/>
                    <a:pt x="361" y="35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56" y="357"/>
                  </a:moveTo>
                  <a:cubicBezTo>
                    <a:pt x="355" y="358"/>
                    <a:pt x="355" y="358"/>
                    <a:pt x="355" y="358"/>
                  </a:cubicBezTo>
                  <a:cubicBezTo>
                    <a:pt x="355" y="357"/>
                    <a:pt x="355" y="357"/>
                    <a:pt x="356" y="357"/>
                  </a:cubicBezTo>
                  <a:cubicBezTo>
                    <a:pt x="356" y="357"/>
                    <a:pt x="356" y="357"/>
                    <a:pt x="356" y="357"/>
                  </a:cubicBezTo>
                  <a:close/>
                  <a:moveTo>
                    <a:pt x="355" y="358"/>
                  </a:moveTo>
                  <a:cubicBezTo>
                    <a:pt x="355" y="358"/>
                    <a:pt x="356" y="358"/>
                    <a:pt x="356" y="357"/>
                  </a:cubicBezTo>
                  <a:cubicBezTo>
                    <a:pt x="356" y="357"/>
                    <a:pt x="356" y="357"/>
                    <a:pt x="356" y="357"/>
                  </a:cubicBezTo>
                  <a:cubicBezTo>
                    <a:pt x="355" y="358"/>
                    <a:pt x="355" y="358"/>
                    <a:pt x="355" y="358"/>
                  </a:cubicBezTo>
                  <a:close/>
                  <a:moveTo>
                    <a:pt x="357" y="359"/>
                  </a:moveTo>
                  <a:cubicBezTo>
                    <a:pt x="357" y="358"/>
                    <a:pt x="357" y="358"/>
                    <a:pt x="357" y="357"/>
                  </a:cubicBezTo>
                  <a:cubicBezTo>
                    <a:pt x="356" y="359"/>
                    <a:pt x="356" y="360"/>
                    <a:pt x="356" y="360"/>
                  </a:cubicBezTo>
                  <a:cubicBezTo>
                    <a:pt x="357" y="360"/>
                    <a:pt x="358" y="360"/>
                    <a:pt x="359" y="359"/>
                  </a:cubicBezTo>
                  <a:cubicBezTo>
                    <a:pt x="358" y="359"/>
                    <a:pt x="358" y="359"/>
                    <a:pt x="357" y="359"/>
                  </a:cubicBezTo>
                  <a:cubicBezTo>
                    <a:pt x="357" y="359"/>
                    <a:pt x="358" y="359"/>
                    <a:pt x="358" y="359"/>
                  </a:cubicBezTo>
                  <a:cubicBezTo>
                    <a:pt x="358" y="359"/>
                    <a:pt x="357" y="359"/>
                    <a:pt x="357" y="359"/>
                  </a:cubicBezTo>
                  <a:cubicBezTo>
                    <a:pt x="357" y="359"/>
                    <a:pt x="357" y="359"/>
                    <a:pt x="357" y="359"/>
                  </a:cubicBezTo>
                  <a:cubicBezTo>
                    <a:pt x="357" y="359"/>
                    <a:pt x="357" y="359"/>
                    <a:pt x="357" y="359"/>
                  </a:cubicBezTo>
                  <a:close/>
                  <a:moveTo>
                    <a:pt x="358" y="358"/>
                  </a:moveTo>
                  <a:cubicBezTo>
                    <a:pt x="358" y="358"/>
                    <a:pt x="358" y="358"/>
                    <a:pt x="358" y="358"/>
                  </a:cubicBezTo>
                  <a:cubicBezTo>
                    <a:pt x="358" y="358"/>
                    <a:pt x="358" y="358"/>
                    <a:pt x="358" y="358"/>
                  </a:cubicBezTo>
                  <a:cubicBezTo>
                    <a:pt x="358" y="358"/>
                    <a:pt x="358" y="358"/>
                    <a:pt x="358" y="358"/>
                  </a:cubicBezTo>
                  <a:cubicBezTo>
                    <a:pt x="358" y="358"/>
                    <a:pt x="358" y="358"/>
                    <a:pt x="358" y="358"/>
                  </a:cubicBezTo>
                  <a:cubicBezTo>
                    <a:pt x="358" y="358"/>
                    <a:pt x="359" y="358"/>
                    <a:pt x="360" y="358"/>
                  </a:cubicBezTo>
                  <a:cubicBezTo>
                    <a:pt x="359" y="359"/>
                    <a:pt x="358" y="359"/>
                    <a:pt x="357" y="359"/>
                  </a:cubicBezTo>
                  <a:cubicBezTo>
                    <a:pt x="357" y="358"/>
                    <a:pt x="357" y="357"/>
                    <a:pt x="358" y="357"/>
                  </a:cubicBezTo>
                  <a:cubicBezTo>
                    <a:pt x="358" y="357"/>
                    <a:pt x="358" y="358"/>
                    <a:pt x="358" y="358"/>
                  </a:cubicBezTo>
                  <a:close/>
                  <a:moveTo>
                    <a:pt x="363" y="352"/>
                  </a:moveTo>
                  <a:cubicBezTo>
                    <a:pt x="359" y="355"/>
                    <a:pt x="359" y="355"/>
                    <a:pt x="359" y="355"/>
                  </a:cubicBezTo>
                  <a:cubicBezTo>
                    <a:pt x="359" y="355"/>
                    <a:pt x="359" y="356"/>
                    <a:pt x="359" y="356"/>
                  </a:cubicBezTo>
                  <a:cubicBezTo>
                    <a:pt x="359" y="356"/>
                    <a:pt x="359" y="355"/>
                    <a:pt x="359" y="355"/>
                  </a:cubicBezTo>
                  <a:cubicBezTo>
                    <a:pt x="359" y="356"/>
                    <a:pt x="359" y="356"/>
                    <a:pt x="359" y="356"/>
                  </a:cubicBezTo>
                  <a:cubicBezTo>
                    <a:pt x="359" y="356"/>
                    <a:pt x="359" y="356"/>
                    <a:pt x="359" y="356"/>
                  </a:cubicBezTo>
                  <a:cubicBezTo>
                    <a:pt x="359" y="356"/>
                    <a:pt x="359" y="356"/>
                    <a:pt x="359" y="356"/>
                  </a:cubicBezTo>
                  <a:cubicBezTo>
                    <a:pt x="359" y="356"/>
                    <a:pt x="359" y="356"/>
                    <a:pt x="358" y="356"/>
                  </a:cubicBezTo>
                  <a:cubicBezTo>
                    <a:pt x="358" y="356"/>
                    <a:pt x="358" y="356"/>
                    <a:pt x="358" y="356"/>
                  </a:cubicBezTo>
                  <a:cubicBezTo>
                    <a:pt x="358" y="357"/>
                    <a:pt x="358" y="358"/>
                    <a:pt x="358" y="358"/>
                  </a:cubicBezTo>
                  <a:cubicBezTo>
                    <a:pt x="359" y="358"/>
                    <a:pt x="359" y="358"/>
                    <a:pt x="360" y="358"/>
                  </a:cubicBezTo>
                  <a:cubicBezTo>
                    <a:pt x="360" y="358"/>
                    <a:pt x="360" y="358"/>
                    <a:pt x="360" y="358"/>
                  </a:cubicBezTo>
                  <a:cubicBezTo>
                    <a:pt x="360" y="357"/>
                    <a:pt x="360" y="357"/>
                    <a:pt x="360" y="357"/>
                  </a:cubicBezTo>
                  <a:cubicBezTo>
                    <a:pt x="360" y="357"/>
                    <a:pt x="360" y="357"/>
                    <a:pt x="360" y="357"/>
                  </a:cubicBezTo>
                  <a:cubicBezTo>
                    <a:pt x="360" y="357"/>
                    <a:pt x="360" y="357"/>
                    <a:pt x="360" y="357"/>
                  </a:cubicBezTo>
                  <a:cubicBezTo>
                    <a:pt x="360" y="357"/>
                    <a:pt x="360" y="357"/>
                    <a:pt x="360" y="357"/>
                  </a:cubicBezTo>
                  <a:cubicBezTo>
                    <a:pt x="360" y="357"/>
                    <a:pt x="360" y="357"/>
                    <a:pt x="360" y="357"/>
                  </a:cubicBezTo>
                  <a:cubicBezTo>
                    <a:pt x="360" y="357"/>
                    <a:pt x="361" y="357"/>
                    <a:pt x="361" y="35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55" y="353"/>
                  </a:moveTo>
                  <a:cubicBezTo>
                    <a:pt x="353" y="353"/>
                    <a:pt x="353" y="353"/>
                    <a:pt x="353" y="353"/>
                  </a:cubicBezTo>
                  <a:cubicBezTo>
                    <a:pt x="353" y="353"/>
                    <a:pt x="354" y="352"/>
                    <a:pt x="354" y="352"/>
                  </a:cubicBezTo>
                  <a:cubicBezTo>
                    <a:pt x="354" y="352"/>
                    <a:pt x="355" y="352"/>
                    <a:pt x="355" y="353"/>
                  </a:cubicBezTo>
                  <a:close/>
                  <a:moveTo>
                    <a:pt x="353" y="353"/>
                  </a:move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4" y="353"/>
                    <a:pt x="354" y="353"/>
                  </a:cubicBezTo>
                  <a:cubicBezTo>
                    <a:pt x="354" y="353"/>
                    <a:pt x="353" y="353"/>
                    <a:pt x="353" y="353"/>
                  </a:cubicBezTo>
                  <a:close/>
                  <a:moveTo>
                    <a:pt x="355" y="355"/>
                  </a:moveTo>
                  <a:cubicBezTo>
                    <a:pt x="354" y="355"/>
                    <a:pt x="354" y="355"/>
                    <a:pt x="354" y="355"/>
                  </a:cubicBezTo>
                  <a:cubicBezTo>
                    <a:pt x="354" y="355"/>
                    <a:pt x="354" y="355"/>
                    <a:pt x="355" y="355"/>
                  </a:cubicBezTo>
                  <a:cubicBezTo>
                    <a:pt x="355" y="355"/>
                    <a:pt x="355" y="355"/>
                    <a:pt x="355" y="355"/>
                  </a:cubicBezTo>
                  <a:cubicBezTo>
                    <a:pt x="355" y="355"/>
                    <a:pt x="355" y="355"/>
                    <a:pt x="355" y="355"/>
                  </a:cubicBezTo>
                  <a:cubicBezTo>
                    <a:pt x="355" y="355"/>
                    <a:pt x="355" y="356"/>
                    <a:pt x="356" y="356"/>
                  </a:cubicBezTo>
                  <a:cubicBezTo>
                    <a:pt x="355" y="356"/>
                    <a:pt x="354" y="356"/>
                    <a:pt x="353" y="356"/>
                  </a:cubicBezTo>
                  <a:cubicBezTo>
                    <a:pt x="353" y="355"/>
                    <a:pt x="354" y="354"/>
                    <a:pt x="355" y="353"/>
                  </a:cubicBezTo>
                  <a:cubicBezTo>
                    <a:pt x="355" y="354"/>
                    <a:pt x="355" y="355"/>
                    <a:pt x="355" y="355"/>
                  </a:cubicBezTo>
                  <a:close/>
                  <a:moveTo>
                    <a:pt x="356" y="355"/>
                  </a:moveTo>
                  <a:cubicBezTo>
                    <a:pt x="356" y="354"/>
                    <a:pt x="356" y="354"/>
                    <a:pt x="356" y="353"/>
                  </a:cubicBezTo>
                  <a:cubicBezTo>
                    <a:pt x="355" y="354"/>
                    <a:pt x="355" y="355"/>
                    <a:pt x="355" y="355"/>
                  </a:cubicBezTo>
                  <a:cubicBezTo>
                    <a:pt x="355" y="355"/>
                    <a:pt x="356" y="356"/>
                    <a:pt x="357" y="356"/>
                  </a:cubicBezTo>
                  <a:cubicBezTo>
                    <a:pt x="356" y="355"/>
                    <a:pt x="356" y="355"/>
                    <a:pt x="356" y="355"/>
                  </a:cubicBezTo>
                  <a:cubicBezTo>
                    <a:pt x="356" y="355"/>
                    <a:pt x="356" y="355"/>
                    <a:pt x="356" y="355"/>
                  </a:cubicBezTo>
                  <a:cubicBezTo>
                    <a:pt x="356" y="355"/>
                    <a:pt x="356" y="355"/>
                    <a:pt x="356" y="355"/>
                  </a:cubicBezTo>
                  <a:cubicBezTo>
                    <a:pt x="356" y="355"/>
                    <a:pt x="356" y="354"/>
                    <a:pt x="356" y="354"/>
                  </a:cubicBezTo>
                  <a:cubicBezTo>
                    <a:pt x="356" y="354"/>
                    <a:pt x="356" y="354"/>
                    <a:pt x="356" y="355"/>
                  </a:cubicBezTo>
                  <a:close/>
                  <a:moveTo>
                    <a:pt x="363" y="352"/>
                  </a:moveTo>
                  <a:cubicBezTo>
                    <a:pt x="357" y="352"/>
                    <a:pt x="357" y="352"/>
                    <a:pt x="357" y="352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3"/>
                    <a:pt x="357" y="353"/>
                    <a:pt x="357" y="353"/>
                  </a:cubicBezTo>
                  <a:cubicBezTo>
                    <a:pt x="357" y="353"/>
                    <a:pt x="357" y="353"/>
                    <a:pt x="357" y="353"/>
                  </a:cubicBezTo>
                  <a:cubicBezTo>
                    <a:pt x="356" y="353"/>
                    <a:pt x="356" y="354"/>
                    <a:pt x="356" y="355"/>
                  </a:cubicBezTo>
                  <a:cubicBezTo>
                    <a:pt x="356" y="355"/>
                    <a:pt x="357" y="355"/>
                    <a:pt x="357" y="355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358" y="355"/>
                    <a:pt x="358" y="354"/>
                    <a:pt x="358" y="354"/>
                  </a:cubicBezTo>
                  <a:cubicBezTo>
                    <a:pt x="358" y="354"/>
                    <a:pt x="358" y="354"/>
                    <a:pt x="358" y="355"/>
                  </a:cubicBezTo>
                  <a:cubicBezTo>
                    <a:pt x="358" y="355"/>
                    <a:pt x="358" y="354"/>
                    <a:pt x="358" y="354"/>
                  </a:cubicBezTo>
                  <a:cubicBezTo>
                    <a:pt x="358" y="354"/>
                    <a:pt x="358" y="355"/>
                    <a:pt x="358" y="355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56" y="348"/>
                  </a:moveTo>
                  <a:cubicBezTo>
                    <a:pt x="354" y="348"/>
                    <a:pt x="354" y="348"/>
                    <a:pt x="354" y="348"/>
                  </a:cubicBezTo>
                  <a:cubicBezTo>
                    <a:pt x="354" y="348"/>
                    <a:pt x="355" y="347"/>
                    <a:pt x="355" y="348"/>
                  </a:cubicBezTo>
                  <a:cubicBezTo>
                    <a:pt x="355" y="348"/>
                    <a:pt x="355" y="348"/>
                    <a:pt x="356" y="348"/>
                  </a:cubicBezTo>
                  <a:close/>
                  <a:moveTo>
                    <a:pt x="354" y="348"/>
                  </a:moveTo>
                  <a:cubicBezTo>
                    <a:pt x="354" y="348"/>
                    <a:pt x="354" y="348"/>
                    <a:pt x="355" y="348"/>
                  </a:cubicBezTo>
                  <a:cubicBezTo>
                    <a:pt x="355" y="348"/>
                    <a:pt x="355" y="348"/>
                    <a:pt x="355" y="348"/>
                  </a:cubicBezTo>
                  <a:cubicBezTo>
                    <a:pt x="354" y="348"/>
                    <a:pt x="354" y="348"/>
                    <a:pt x="354" y="348"/>
                  </a:cubicBezTo>
                  <a:close/>
                  <a:moveTo>
                    <a:pt x="354" y="350"/>
                  </a:moveTo>
                  <a:cubicBezTo>
                    <a:pt x="354" y="350"/>
                    <a:pt x="354" y="350"/>
                    <a:pt x="354" y="350"/>
                  </a:cubicBezTo>
                  <a:cubicBezTo>
                    <a:pt x="354" y="350"/>
                    <a:pt x="354" y="350"/>
                    <a:pt x="354" y="350"/>
                  </a:cubicBezTo>
                  <a:cubicBezTo>
                    <a:pt x="354" y="350"/>
                    <a:pt x="354" y="351"/>
                    <a:pt x="354" y="351"/>
                  </a:cubicBezTo>
                  <a:cubicBezTo>
                    <a:pt x="354" y="351"/>
                    <a:pt x="354" y="350"/>
                    <a:pt x="354" y="350"/>
                  </a:cubicBezTo>
                  <a:cubicBezTo>
                    <a:pt x="354" y="351"/>
                    <a:pt x="354" y="351"/>
                    <a:pt x="355" y="352"/>
                  </a:cubicBezTo>
                  <a:cubicBezTo>
                    <a:pt x="354" y="351"/>
                    <a:pt x="353" y="350"/>
                    <a:pt x="353" y="350"/>
                  </a:cubicBezTo>
                  <a:cubicBezTo>
                    <a:pt x="353" y="350"/>
                    <a:pt x="354" y="349"/>
                    <a:pt x="355" y="349"/>
                  </a:cubicBezTo>
                  <a:cubicBezTo>
                    <a:pt x="355" y="349"/>
                    <a:pt x="354" y="350"/>
                    <a:pt x="354" y="350"/>
                  </a:cubicBezTo>
                  <a:close/>
                  <a:moveTo>
                    <a:pt x="355" y="350"/>
                  </a:moveTo>
                  <a:cubicBezTo>
                    <a:pt x="355" y="350"/>
                    <a:pt x="355" y="350"/>
                    <a:pt x="355" y="350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55" y="351"/>
                    <a:pt x="355" y="351"/>
                    <a:pt x="355" y="351"/>
                  </a:cubicBezTo>
                  <a:cubicBezTo>
                    <a:pt x="355" y="351"/>
                    <a:pt x="355" y="351"/>
                    <a:pt x="355" y="351"/>
                  </a:cubicBezTo>
                  <a:cubicBezTo>
                    <a:pt x="355" y="351"/>
                    <a:pt x="356" y="351"/>
                    <a:pt x="356" y="352"/>
                  </a:cubicBezTo>
                  <a:cubicBezTo>
                    <a:pt x="355" y="351"/>
                    <a:pt x="354" y="351"/>
                    <a:pt x="354" y="350"/>
                  </a:cubicBezTo>
                  <a:cubicBezTo>
                    <a:pt x="355" y="350"/>
                    <a:pt x="355" y="349"/>
                    <a:pt x="356" y="349"/>
                  </a:cubicBezTo>
                  <a:cubicBezTo>
                    <a:pt x="356" y="350"/>
                    <a:pt x="356" y="350"/>
                    <a:pt x="355" y="350"/>
                  </a:cubicBezTo>
                  <a:close/>
                  <a:moveTo>
                    <a:pt x="363" y="352"/>
                  </a:moveTo>
                  <a:cubicBezTo>
                    <a:pt x="358" y="349"/>
                    <a:pt x="358" y="349"/>
                    <a:pt x="358" y="349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7" y="349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6" y="350"/>
                    <a:pt x="356" y="350"/>
                    <a:pt x="355" y="350"/>
                  </a:cubicBezTo>
                  <a:cubicBezTo>
                    <a:pt x="356" y="351"/>
                    <a:pt x="356" y="352"/>
                    <a:pt x="356" y="352"/>
                  </a:cubicBezTo>
                  <a:cubicBezTo>
                    <a:pt x="357" y="352"/>
                    <a:pt x="357" y="352"/>
                    <a:pt x="357" y="352"/>
                  </a:cubicBezTo>
                  <a:cubicBezTo>
                    <a:pt x="357" y="352"/>
                    <a:pt x="358" y="352"/>
                    <a:pt x="358" y="352"/>
                  </a:cubicBezTo>
                  <a:cubicBezTo>
                    <a:pt x="358" y="352"/>
                    <a:pt x="358" y="352"/>
                    <a:pt x="358" y="352"/>
                  </a:cubicBezTo>
                  <a:cubicBezTo>
                    <a:pt x="358" y="352"/>
                    <a:pt x="358" y="352"/>
                    <a:pt x="358" y="352"/>
                  </a:cubicBezTo>
                  <a:cubicBezTo>
                    <a:pt x="358" y="352"/>
                    <a:pt x="358" y="352"/>
                    <a:pt x="358" y="352"/>
                  </a:cubicBezTo>
                  <a:cubicBezTo>
                    <a:pt x="358" y="352"/>
                    <a:pt x="358" y="352"/>
                    <a:pt x="358" y="352"/>
                  </a:cubicBezTo>
                  <a:cubicBezTo>
                    <a:pt x="358" y="352"/>
                    <a:pt x="358" y="352"/>
                    <a:pt x="357" y="352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58" y="345"/>
                  </a:moveTo>
                  <a:cubicBezTo>
                    <a:pt x="357" y="344"/>
                    <a:pt x="357" y="344"/>
                    <a:pt x="357" y="344"/>
                  </a:cubicBezTo>
                  <a:cubicBezTo>
                    <a:pt x="358" y="344"/>
                    <a:pt x="358" y="344"/>
                    <a:pt x="358" y="344"/>
                  </a:cubicBezTo>
                  <a:cubicBezTo>
                    <a:pt x="358" y="344"/>
                    <a:pt x="358" y="345"/>
                    <a:pt x="358" y="345"/>
                  </a:cubicBezTo>
                  <a:close/>
                  <a:moveTo>
                    <a:pt x="357" y="344"/>
                  </a:moveTo>
                  <a:cubicBezTo>
                    <a:pt x="357" y="344"/>
                    <a:pt x="357" y="344"/>
                    <a:pt x="358" y="345"/>
                  </a:cubicBezTo>
                  <a:cubicBezTo>
                    <a:pt x="358" y="345"/>
                    <a:pt x="358" y="345"/>
                    <a:pt x="358" y="345"/>
                  </a:cubicBezTo>
                  <a:cubicBezTo>
                    <a:pt x="357" y="344"/>
                    <a:pt x="357" y="344"/>
                    <a:pt x="357" y="344"/>
                  </a:cubicBezTo>
                  <a:close/>
                  <a:moveTo>
                    <a:pt x="356" y="346"/>
                  </a:moveTo>
                  <a:cubicBezTo>
                    <a:pt x="357" y="346"/>
                    <a:pt x="357" y="346"/>
                    <a:pt x="358" y="345"/>
                  </a:cubicBezTo>
                  <a:cubicBezTo>
                    <a:pt x="356" y="345"/>
                    <a:pt x="355" y="345"/>
                    <a:pt x="355" y="345"/>
                  </a:cubicBezTo>
                  <a:cubicBezTo>
                    <a:pt x="355" y="345"/>
                    <a:pt x="355" y="346"/>
                    <a:pt x="356" y="348"/>
                  </a:cubicBezTo>
                  <a:cubicBezTo>
                    <a:pt x="356" y="347"/>
                    <a:pt x="356" y="346"/>
                    <a:pt x="356" y="346"/>
                  </a:cubicBezTo>
                  <a:cubicBezTo>
                    <a:pt x="356" y="346"/>
                    <a:pt x="356" y="346"/>
                    <a:pt x="356" y="346"/>
                  </a:cubicBezTo>
                  <a:cubicBezTo>
                    <a:pt x="356" y="346"/>
                    <a:pt x="356" y="346"/>
                    <a:pt x="356" y="346"/>
                  </a:cubicBezTo>
                  <a:cubicBezTo>
                    <a:pt x="356" y="346"/>
                    <a:pt x="356" y="346"/>
                    <a:pt x="356" y="346"/>
                  </a:cubicBezTo>
                  <a:cubicBezTo>
                    <a:pt x="356" y="346"/>
                    <a:pt x="356" y="346"/>
                    <a:pt x="356" y="346"/>
                  </a:cubicBezTo>
                  <a:close/>
                  <a:moveTo>
                    <a:pt x="357" y="347"/>
                  </a:moveTo>
                  <a:cubicBezTo>
                    <a:pt x="357" y="347"/>
                    <a:pt x="357" y="346"/>
                    <a:pt x="357" y="346"/>
                  </a:cubicBezTo>
                  <a:cubicBezTo>
                    <a:pt x="357" y="346"/>
                    <a:pt x="357" y="347"/>
                    <a:pt x="357" y="347"/>
                  </a:cubicBezTo>
                  <a:cubicBezTo>
                    <a:pt x="357" y="347"/>
                    <a:pt x="357" y="347"/>
                    <a:pt x="357" y="347"/>
                  </a:cubicBezTo>
                  <a:cubicBezTo>
                    <a:pt x="357" y="347"/>
                    <a:pt x="357" y="347"/>
                    <a:pt x="357" y="347"/>
                  </a:cubicBezTo>
                  <a:cubicBezTo>
                    <a:pt x="357" y="347"/>
                    <a:pt x="357" y="348"/>
                    <a:pt x="357" y="348"/>
                  </a:cubicBezTo>
                  <a:cubicBezTo>
                    <a:pt x="356" y="347"/>
                    <a:pt x="356" y="346"/>
                    <a:pt x="356" y="346"/>
                  </a:cubicBezTo>
                  <a:cubicBezTo>
                    <a:pt x="357" y="346"/>
                    <a:pt x="358" y="346"/>
                    <a:pt x="358" y="346"/>
                  </a:cubicBezTo>
                  <a:cubicBezTo>
                    <a:pt x="358" y="346"/>
                    <a:pt x="357" y="347"/>
                    <a:pt x="357" y="347"/>
                  </a:cubicBezTo>
                  <a:close/>
                  <a:moveTo>
                    <a:pt x="363" y="352"/>
                  </a:move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8" y="349"/>
                  </a:cubicBezTo>
                  <a:cubicBezTo>
                    <a:pt x="358" y="349"/>
                    <a:pt x="358" y="349"/>
                    <a:pt x="357" y="349"/>
                  </a:cubicBezTo>
                  <a:cubicBezTo>
                    <a:pt x="357" y="349"/>
                    <a:pt x="357" y="349"/>
                    <a:pt x="357" y="349"/>
                  </a:cubicBezTo>
                  <a:cubicBezTo>
                    <a:pt x="357" y="348"/>
                    <a:pt x="357" y="347"/>
                    <a:pt x="357" y="347"/>
                  </a:cubicBezTo>
                  <a:cubicBezTo>
                    <a:pt x="357" y="347"/>
                    <a:pt x="358" y="346"/>
                    <a:pt x="359" y="347"/>
                  </a:cubicBezTo>
                  <a:cubicBezTo>
                    <a:pt x="359" y="347"/>
                    <a:pt x="359" y="347"/>
                    <a:pt x="359" y="347"/>
                  </a:cubicBezTo>
                  <a:cubicBezTo>
                    <a:pt x="360" y="347"/>
                    <a:pt x="359" y="348"/>
                    <a:pt x="359" y="348"/>
                  </a:cubicBezTo>
                  <a:cubicBezTo>
                    <a:pt x="359" y="348"/>
                    <a:pt x="359" y="348"/>
                    <a:pt x="359" y="348"/>
                  </a:cubicBezTo>
                  <a:cubicBezTo>
                    <a:pt x="359" y="348"/>
                    <a:pt x="359" y="348"/>
                    <a:pt x="359" y="348"/>
                  </a:cubicBezTo>
                  <a:cubicBezTo>
                    <a:pt x="359" y="348"/>
                    <a:pt x="360" y="348"/>
                    <a:pt x="360" y="347"/>
                  </a:cubicBezTo>
                  <a:cubicBezTo>
                    <a:pt x="360" y="348"/>
                    <a:pt x="360" y="348"/>
                    <a:pt x="360" y="348"/>
                  </a:cubicBezTo>
                  <a:cubicBezTo>
                    <a:pt x="360" y="348"/>
                    <a:pt x="360" y="347"/>
                    <a:pt x="360" y="34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62" y="343"/>
                  </a:moveTo>
                  <a:cubicBezTo>
                    <a:pt x="362" y="342"/>
                    <a:pt x="362" y="342"/>
                    <a:pt x="362" y="342"/>
                  </a:cubicBezTo>
                  <a:cubicBezTo>
                    <a:pt x="362" y="342"/>
                    <a:pt x="363" y="342"/>
                    <a:pt x="363" y="343"/>
                  </a:cubicBezTo>
                  <a:cubicBezTo>
                    <a:pt x="363" y="343"/>
                    <a:pt x="363" y="343"/>
                    <a:pt x="362" y="343"/>
                  </a:cubicBezTo>
                  <a:close/>
                  <a:moveTo>
                    <a:pt x="362" y="342"/>
                  </a:moveTo>
                  <a:cubicBezTo>
                    <a:pt x="362" y="343"/>
                    <a:pt x="362" y="343"/>
                    <a:pt x="362" y="343"/>
                  </a:cubicBezTo>
                  <a:cubicBezTo>
                    <a:pt x="362" y="343"/>
                    <a:pt x="362" y="343"/>
                    <a:pt x="362" y="343"/>
                  </a:cubicBezTo>
                  <a:cubicBezTo>
                    <a:pt x="362" y="342"/>
                    <a:pt x="362" y="342"/>
                    <a:pt x="362" y="342"/>
                  </a:cubicBezTo>
                  <a:close/>
                  <a:moveTo>
                    <a:pt x="360" y="343"/>
                  </a:moveTo>
                  <a:cubicBezTo>
                    <a:pt x="360" y="343"/>
                    <a:pt x="360" y="343"/>
                    <a:pt x="360" y="343"/>
                  </a:cubicBezTo>
                  <a:cubicBezTo>
                    <a:pt x="360" y="343"/>
                    <a:pt x="360" y="343"/>
                    <a:pt x="360" y="343"/>
                  </a:cubicBezTo>
                  <a:cubicBezTo>
                    <a:pt x="360" y="343"/>
                    <a:pt x="360" y="343"/>
                    <a:pt x="360" y="343"/>
                  </a:cubicBezTo>
                  <a:cubicBezTo>
                    <a:pt x="360" y="343"/>
                    <a:pt x="360" y="343"/>
                    <a:pt x="360" y="343"/>
                  </a:cubicBezTo>
                  <a:cubicBezTo>
                    <a:pt x="360" y="344"/>
                    <a:pt x="359" y="344"/>
                    <a:pt x="359" y="345"/>
                  </a:cubicBezTo>
                  <a:cubicBezTo>
                    <a:pt x="359" y="343"/>
                    <a:pt x="359" y="342"/>
                    <a:pt x="360" y="342"/>
                  </a:cubicBezTo>
                  <a:cubicBezTo>
                    <a:pt x="360" y="342"/>
                    <a:pt x="361" y="342"/>
                    <a:pt x="362" y="344"/>
                  </a:cubicBezTo>
                  <a:cubicBezTo>
                    <a:pt x="361" y="343"/>
                    <a:pt x="360" y="343"/>
                    <a:pt x="360" y="343"/>
                  </a:cubicBezTo>
                  <a:close/>
                  <a:moveTo>
                    <a:pt x="360" y="344"/>
                  </a:moveTo>
                  <a:cubicBezTo>
                    <a:pt x="361" y="344"/>
                    <a:pt x="361" y="344"/>
                    <a:pt x="362" y="345"/>
                  </a:cubicBezTo>
                  <a:cubicBezTo>
                    <a:pt x="361" y="344"/>
                    <a:pt x="360" y="343"/>
                    <a:pt x="360" y="343"/>
                  </a:cubicBezTo>
                  <a:cubicBezTo>
                    <a:pt x="360" y="344"/>
                    <a:pt x="359" y="345"/>
                    <a:pt x="359" y="345"/>
                  </a:cubicBezTo>
                  <a:cubicBezTo>
                    <a:pt x="360" y="345"/>
                    <a:pt x="360" y="345"/>
                    <a:pt x="360" y="344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61" y="344"/>
                    <a:pt x="361" y="344"/>
                    <a:pt x="360" y="344"/>
                  </a:cubicBezTo>
                  <a:close/>
                  <a:moveTo>
                    <a:pt x="363" y="352"/>
                  </a:moveTo>
                  <a:cubicBezTo>
                    <a:pt x="360" y="347"/>
                    <a:pt x="360" y="347"/>
                    <a:pt x="360" y="347"/>
                  </a:cubicBezTo>
                  <a:cubicBezTo>
                    <a:pt x="360" y="347"/>
                    <a:pt x="360" y="347"/>
                    <a:pt x="360" y="347"/>
                  </a:cubicBezTo>
                  <a:cubicBezTo>
                    <a:pt x="360" y="347"/>
                    <a:pt x="360" y="347"/>
                    <a:pt x="360" y="347"/>
                  </a:cubicBezTo>
                  <a:cubicBezTo>
                    <a:pt x="360" y="347"/>
                    <a:pt x="361" y="347"/>
                    <a:pt x="361" y="347"/>
                  </a:cubicBezTo>
                  <a:cubicBezTo>
                    <a:pt x="361" y="347"/>
                    <a:pt x="361" y="347"/>
                    <a:pt x="360" y="347"/>
                  </a:cubicBezTo>
                  <a:cubicBezTo>
                    <a:pt x="361" y="347"/>
                    <a:pt x="361" y="347"/>
                    <a:pt x="361" y="347"/>
                  </a:cubicBezTo>
                  <a:cubicBezTo>
                    <a:pt x="361" y="347"/>
                    <a:pt x="360" y="347"/>
                    <a:pt x="360" y="346"/>
                  </a:cubicBezTo>
                  <a:cubicBezTo>
                    <a:pt x="360" y="346"/>
                    <a:pt x="360" y="346"/>
                    <a:pt x="360" y="346"/>
                  </a:cubicBezTo>
                  <a:cubicBezTo>
                    <a:pt x="360" y="345"/>
                    <a:pt x="360" y="345"/>
                    <a:pt x="360" y="344"/>
                  </a:cubicBezTo>
                  <a:cubicBezTo>
                    <a:pt x="361" y="344"/>
                    <a:pt x="362" y="345"/>
                    <a:pt x="362" y="345"/>
                  </a:cubicBezTo>
                  <a:cubicBezTo>
                    <a:pt x="362" y="345"/>
                    <a:pt x="362" y="345"/>
                    <a:pt x="362" y="345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6"/>
                    <a:pt x="362" y="346"/>
                    <a:pt x="363" y="346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67" y="344"/>
                  </a:moveTo>
                  <a:cubicBezTo>
                    <a:pt x="367" y="343"/>
                    <a:pt x="367" y="343"/>
                    <a:pt x="367" y="343"/>
                  </a:cubicBezTo>
                  <a:cubicBezTo>
                    <a:pt x="367" y="343"/>
                    <a:pt x="368" y="343"/>
                    <a:pt x="367" y="344"/>
                  </a:cubicBezTo>
                  <a:cubicBezTo>
                    <a:pt x="367" y="344"/>
                    <a:pt x="367" y="344"/>
                    <a:pt x="367" y="344"/>
                  </a:cubicBezTo>
                  <a:close/>
                  <a:moveTo>
                    <a:pt x="367" y="343"/>
                  </a:moveTo>
                  <a:cubicBezTo>
                    <a:pt x="367" y="343"/>
                    <a:pt x="367" y="343"/>
                    <a:pt x="367" y="343"/>
                  </a:cubicBezTo>
                  <a:cubicBezTo>
                    <a:pt x="367" y="344"/>
                    <a:pt x="367" y="344"/>
                    <a:pt x="367" y="344"/>
                  </a:cubicBezTo>
                  <a:cubicBezTo>
                    <a:pt x="367" y="343"/>
                    <a:pt x="367" y="343"/>
                    <a:pt x="367" y="343"/>
                  </a:cubicBezTo>
                  <a:close/>
                  <a:moveTo>
                    <a:pt x="365" y="343"/>
                  </a:moveTo>
                  <a:cubicBezTo>
                    <a:pt x="365" y="343"/>
                    <a:pt x="365" y="343"/>
                    <a:pt x="365" y="343"/>
                  </a:cubicBezTo>
                  <a:cubicBezTo>
                    <a:pt x="365" y="343"/>
                    <a:pt x="365" y="343"/>
                    <a:pt x="365" y="343"/>
                  </a:cubicBezTo>
                  <a:cubicBezTo>
                    <a:pt x="365" y="343"/>
                    <a:pt x="364" y="343"/>
                    <a:pt x="364" y="343"/>
                  </a:cubicBezTo>
                  <a:cubicBezTo>
                    <a:pt x="364" y="343"/>
                    <a:pt x="365" y="343"/>
                    <a:pt x="365" y="343"/>
                  </a:cubicBezTo>
                  <a:cubicBezTo>
                    <a:pt x="364" y="343"/>
                    <a:pt x="364" y="343"/>
                    <a:pt x="363" y="343"/>
                  </a:cubicBezTo>
                  <a:cubicBezTo>
                    <a:pt x="364" y="342"/>
                    <a:pt x="365" y="342"/>
                    <a:pt x="365" y="341"/>
                  </a:cubicBezTo>
                  <a:cubicBezTo>
                    <a:pt x="365" y="342"/>
                    <a:pt x="366" y="342"/>
                    <a:pt x="366" y="344"/>
                  </a:cubicBezTo>
                  <a:cubicBezTo>
                    <a:pt x="366" y="343"/>
                    <a:pt x="365" y="343"/>
                    <a:pt x="365" y="343"/>
                  </a:cubicBezTo>
                  <a:close/>
                  <a:moveTo>
                    <a:pt x="365" y="344"/>
                  </a:moveTo>
                  <a:cubicBezTo>
                    <a:pt x="365" y="344"/>
                    <a:pt x="365" y="344"/>
                    <a:pt x="366" y="345"/>
                  </a:cubicBezTo>
                  <a:cubicBezTo>
                    <a:pt x="366" y="344"/>
                    <a:pt x="365" y="343"/>
                    <a:pt x="365" y="343"/>
                  </a:cubicBezTo>
                  <a:cubicBezTo>
                    <a:pt x="364" y="343"/>
                    <a:pt x="364" y="344"/>
                    <a:pt x="363" y="344"/>
                  </a:cubicBezTo>
                  <a:cubicBezTo>
                    <a:pt x="364" y="344"/>
                    <a:pt x="364" y="344"/>
                    <a:pt x="364" y="344"/>
                  </a:cubicBezTo>
                  <a:cubicBezTo>
                    <a:pt x="364" y="344"/>
                    <a:pt x="364" y="344"/>
                    <a:pt x="364" y="344"/>
                  </a:cubicBezTo>
                  <a:cubicBezTo>
                    <a:pt x="364" y="344"/>
                    <a:pt x="364" y="344"/>
                    <a:pt x="365" y="344"/>
                  </a:cubicBezTo>
                  <a:cubicBezTo>
                    <a:pt x="365" y="344"/>
                    <a:pt x="365" y="344"/>
                    <a:pt x="365" y="344"/>
                  </a:cubicBezTo>
                  <a:cubicBezTo>
                    <a:pt x="365" y="344"/>
                    <a:pt x="365" y="344"/>
                    <a:pt x="365" y="344"/>
                  </a:cubicBezTo>
                  <a:close/>
                  <a:moveTo>
                    <a:pt x="363" y="352"/>
                  </a:move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6"/>
                  </a:cubicBezTo>
                  <a:cubicBezTo>
                    <a:pt x="363" y="346"/>
                    <a:pt x="363" y="346"/>
                    <a:pt x="363" y="345"/>
                  </a:cubicBezTo>
                  <a:cubicBezTo>
                    <a:pt x="363" y="345"/>
                    <a:pt x="363" y="345"/>
                    <a:pt x="363" y="345"/>
                  </a:cubicBezTo>
                  <a:cubicBezTo>
                    <a:pt x="363" y="345"/>
                    <a:pt x="364" y="344"/>
                    <a:pt x="365" y="344"/>
                  </a:cubicBezTo>
                  <a:cubicBezTo>
                    <a:pt x="365" y="344"/>
                    <a:pt x="365" y="345"/>
                    <a:pt x="366" y="346"/>
                  </a:cubicBezTo>
                  <a:cubicBezTo>
                    <a:pt x="366" y="346"/>
                    <a:pt x="366" y="346"/>
                    <a:pt x="366" y="346"/>
                  </a:cubicBezTo>
                  <a:cubicBezTo>
                    <a:pt x="365" y="346"/>
                    <a:pt x="365" y="346"/>
                    <a:pt x="365" y="346"/>
                  </a:cubicBezTo>
                  <a:cubicBezTo>
                    <a:pt x="365" y="346"/>
                    <a:pt x="365" y="346"/>
                    <a:pt x="365" y="346"/>
                  </a:cubicBezTo>
                  <a:cubicBezTo>
                    <a:pt x="365" y="346"/>
                    <a:pt x="365" y="346"/>
                    <a:pt x="365" y="346"/>
                  </a:cubicBezTo>
                  <a:cubicBezTo>
                    <a:pt x="365" y="346"/>
                    <a:pt x="365" y="346"/>
                    <a:pt x="365" y="346"/>
                  </a:cubicBezTo>
                  <a:cubicBezTo>
                    <a:pt x="365" y="347"/>
                    <a:pt x="365" y="347"/>
                    <a:pt x="365" y="347"/>
                  </a:cubicBezTo>
                  <a:cubicBezTo>
                    <a:pt x="365" y="347"/>
                    <a:pt x="365" y="347"/>
                    <a:pt x="366" y="34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70" y="347"/>
                  </a:moveTo>
                  <a:cubicBezTo>
                    <a:pt x="371" y="346"/>
                    <a:pt x="371" y="346"/>
                    <a:pt x="371" y="346"/>
                  </a:cubicBezTo>
                  <a:cubicBezTo>
                    <a:pt x="371" y="346"/>
                    <a:pt x="371" y="347"/>
                    <a:pt x="371" y="347"/>
                  </a:cubicBezTo>
                  <a:cubicBezTo>
                    <a:pt x="371" y="347"/>
                    <a:pt x="370" y="347"/>
                    <a:pt x="370" y="347"/>
                  </a:cubicBezTo>
                  <a:close/>
                  <a:moveTo>
                    <a:pt x="371" y="346"/>
                  </a:moveTo>
                  <a:cubicBezTo>
                    <a:pt x="371" y="346"/>
                    <a:pt x="371" y="346"/>
                    <a:pt x="370" y="346"/>
                  </a:cubicBezTo>
                  <a:cubicBezTo>
                    <a:pt x="370" y="346"/>
                    <a:pt x="370" y="347"/>
                    <a:pt x="370" y="347"/>
                  </a:cubicBezTo>
                  <a:cubicBezTo>
                    <a:pt x="371" y="346"/>
                    <a:pt x="371" y="346"/>
                    <a:pt x="371" y="346"/>
                  </a:cubicBezTo>
                  <a:close/>
                  <a:moveTo>
                    <a:pt x="369" y="345"/>
                  </a:moveTo>
                  <a:cubicBezTo>
                    <a:pt x="369" y="345"/>
                    <a:pt x="370" y="346"/>
                    <a:pt x="370" y="346"/>
                  </a:cubicBezTo>
                  <a:cubicBezTo>
                    <a:pt x="370" y="345"/>
                    <a:pt x="370" y="344"/>
                    <a:pt x="370" y="344"/>
                  </a:cubicBezTo>
                  <a:cubicBezTo>
                    <a:pt x="370" y="344"/>
                    <a:pt x="369" y="344"/>
                    <a:pt x="367" y="345"/>
                  </a:cubicBezTo>
                  <a:cubicBezTo>
                    <a:pt x="368" y="344"/>
                    <a:pt x="369" y="345"/>
                    <a:pt x="369" y="345"/>
                  </a:cubicBezTo>
                  <a:cubicBezTo>
                    <a:pt x="369" y="345"/>
                    <a:pt x="369" y="344"/>
                    <a:pt x="369" y="344"/>
                  </a:cubicBezTo>
                  <a:cubicBezTo>
                    <a:pt x="369" y="344"/>
                    <a:pt x="369" y="345"/>
                    <a:pt x="369" y="345"/>
                  </a:cubicBezTo>
                  <a:cubicBezTo>
                    <a:pt x="369" y="345"/>
                    <a:pt x="369" y="345"/>
                    <a:pt x="369" y="345"/>
                  </a:cubicBezTo>
                  <a:cubicBezTo>
                    <a:pt x="369" y="345"/>
                    <a:pt x="369" y="345"/>
                    <a:pt x="369" y="345"/>
                  </a:cubicBezTo>
                  <a:close/>
                  <a:moveTo>
                    <a:pt x="368" y="346"/>
                  </a:moveTo>
                  <a:cubicBezTo>
                    <a:pt x="368" y="346"/>
                    <a:pt x="369" y="346"/>
                    <a:pt x="369" y="346"/>
                  </a:cubicBezTo>
                  <a:cubicBezTo>
                    <a:pt x="369" y="346"/>
                    <a:pt x="368" y="346"/>
                    <a:pt x="368" y="346"/>
                  </a:cubicBezTo>
                  <a:cubicBezTo>
                    <a:pt x="368" y="345"/>
                    <a:pt x="368" y="345"/>
                    <a:pt x="368" y="345"/>
                  </a:cubicBezTo>
                  <a:cubicBezTo>
                    <a:pt x="368" y="345"/>
                    <a:pt x="368" y="345"/>
                    <a:pt x="368" y="346"/>
                  </a:cubicBezTo>
                  <a:cubicBezTo>
                    <a:pt x="368" y="345"/>
                    <a:pt x="367" y="345"/>
                    <a:pt x="367" y="345"/>
                  </a:cubicBezTo>
                  <a:cubicBezTo>
                    <a:pt x="368" y="345"/>
                    <a:pt x="369" y="345"/>
                    <a:pt x="369" y="345"/>
                  </a:cubicBezTo>
                  <a:cubicBezTo>
                    <a:pt x="369" y="345"/>
                    <a:pt x="369" y="346"/>
                    <a:pt x="369" y="347"/>
                  </a:cubicBezTo>
                  <a:cubicBezTo>
                    <a:pt x="369" y="347"/>
                    <a:pt x="369" y="346"/>
                    <a:pt x="368" y="346"/>
                  </a:cubicBezTo>
                  <a:close/>
                  <a:moveTo>
                    <a:pt x="363" y="352"/>
                  </a:moveTo>
                  <a:cubicBezTo>
                    <a:pt x="368" y="348"/>
                    <a:pt x="368" y="348"/>
                    <a:pt x="368" y="348"/>
                  </a:cubicBezTo>
                  <a:cubicBezTo>
                    <a:pt x="368" y="348"/>
                    <a:pt x="367" y="348"/>
                    <a:pt x="367" y="348"/>
                  </a:cubicBezTo>
                  <a:cubicBezTo>
                    <a:pt x="367" y="348"/>
                    <a:pt x="367" y="348"/>
                    <a:pt x="368" y="34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67" y="348"/>
                    <a:pt x="368" y="348"/>
                    <a:pt x="368" y="348"/>
                  </a:cubicBezTo>
                  <a:cubicBezTo>
                    <a:pt x="368" y="348"/>
                    <a:pt x="368" y="348"/>
                    <a:pt x="368" y="348"/>
                  </a:cubicBezTo>
                  <a:cubicBezTo>
                    <a:pt x="369" y="347"/>
                    <a:pt x="368" y="346"/>
                    <a:pt x="368" y="346"/>
                  </a:cubicBezTo>
                  <a:cubicBezTo>
                    <a:pt x="368" y="346"/>
                    <a:pt x="367" y="346"/>
                    <a:pt x="366" y="346"/>
                  </a:cubicBezTo>
                  <a:cubicBezTo>
                    <a:pt x="366" y="346"/>
                    <a:pt x="366" y="346"/>
                    <a:pt x="366" y="346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6" y="347"/>
                    <a:pt x="366" y="347"/>
                    <a:pt x="366" y="347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72" y="351"/>
                  </a:moveTo>
                  <a:cubicBezTo>
                    <a:pt x="373" y="351"/>
                    <a:pt x="373" y="351"/>
                    <a:pt x="373" y="351"/>
                  </a:cubicBezTo>
                  <a:cubicBezTo>
                    <a:pt x="373" y="351"/>
                    <a:pt x="373" y="351"/>
                    <a:pt x="372" y="351"/>
                  </a:cubicBezTo>
                  <a:cubicBezTo>
                    <a:pt x="372" y="351"/>
                    <a:pt x="372" y="351"/>
                    <a:pt x="372" y="351"/>
                  </a:cubicBezTo>
                  <a:close/>
                  <a:moveTo>
                    <a:pt x="373" y="351"/>
                  </a:moveTo>
                  <a:cubicBezTo>
                    <a:pt x="372" y="351"/>
                    <a:pt x="372" y="351"/>
                    <a:pt x="372" y="351"/>
                  </a:cubicBezTo>
                  <a:cubicBezTo>
                    <a:pt x="372" y="351"/>
                    <a:pt x="372" y="351"/>
                    <a:pt x="372" y="350"/>
                  </a:cubicBezTo>
                  <a:cubicBezTo>
                    <a:pt x="373" y="350"/>
                    <a:pt x="373" y="351"/>
                    <a:pt x="373" y="351"/>
                  </a:cubicBezTo>
                  <a:close/>
                  <a:moveTo>
                    <a:pt x="372" y="349"/>
                  </a:moveTo>
                  <a:cubicBezTo>
                    <a:pt x="372" y="349"/>
                    <a:pt x="372" y="349"/>
                    <a:pt x="372" y="349"/>
                  </a:cubicBezTo>
                  <a:cubicBezTo>
                    <a:pt x="372" y="349"/>
                    <a:pt x="372" y="349"/>
                    <a:pt x="372" y="349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2" y="348"/>
                    <a:pt x="372" y="348"/>
                    <a:pt x="372" y="349"/>
                  </a:cubicBezTo>
                  <a:cubicBezTo>
                    <a:pt x="371" y="348"/>
                    <a:pt x="371" y="348"/>
                    <a:pt x="370" y="348"/>
                  </a:cubicBezTo>
                  <a:cubicBezTo>
                    <a:pt x="372" y="348"/>
                    <a:pt x="373" y="348"/>
                    <a:pt x="373" y="348"/>
                  </a:cubicBezTo>
                  <a:cubicBezTo>
                    <a:pt x="373" y="348"/>
                    <a:pt x="373" y="349"/>
                    <a:pt x="371" y="350"/>
                  </a:cubicBezTo>
                  <a:cubicBezTo>
                    <a:pt x="372" y="350"/>
                    <a:pt x="372" y="349"/>
                    <a:pt x="372" y="349"/>
                  </a:cubicBezTo>
                  <a:close/>
                  <a:moveTo>
                    <a:pt x="371" y="349"/>
                  </a:moveTo>
                  <a:cubicBezTo>
                    <a:pt x="371" y="349"/>
                    <a:pt x="371" y="350"/>
                    <a:pt x="370" y="351"/>
                  </a:cubicBezTo>
                  <a:cubicBezTo>
                    <a:pt x="371" y="350"/>
                    <a:pt x="372" y="349"/>
                    <a:pt x="372" y="349"/>
                  </a:cubicBezTo>
                  <a:cubicBezTo>
                    <a:pt x="371" y="348"/>
                    <a:pt x="371" y="348"/>
                    <a:pt x="370" y="348"/>
                  </a:cubicBezTo>
                  <a:cubicBezTo>
                    <a:pt x="370" y="348"/>
                    <a:pt x="370" y="349"/>
                    <a:pt x="371" y="349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1" y="349"/>
                    <a:pt x="371" y="349"/>
                    <a:pt x="371" y="349"/>
                  </a:cubicBezTo>
                  <a:close/>
                  <a:moveTo>
                    <a:pt x="363" y="352"/>
                  </a:move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69" y="351"/>
                  </a:cubicBezTo>
                  <a:cubicBezTo>
                    <a:pt x="369" y="351"/>
                    <a:pt x="369" y="351"/>
                    <a:pt x="370" y="351"/>
                  </a:cubicBezTo>
                  <a:cubicBezTo>
                    <a:pt x="370" y="351"/>
                    <a:pt x="370" y="351"/>
                    <a:pt x="370" y="351"/>
                  </a:cubicBezTo>
                  <a:cubicBezTo>
                    <a:pt x="370" y="350"/>
                    <a:pt x="371" y="349"/>
                    <a:pt x="371" y="349"/>
                  </a:cubicBezTo>
                  <a:cubicBezTo>
                    <a:pt x="370" y="349"/>
                    <a:pt x="370" y="348"/>
                    <a:pt x="369" y="348"/>
                  </a:cubicBezTo>
                  <a:cubicBezTo>
                    <a:pt x="369" y="348"/>
                    <a:pt x="369" y="348"/>
                    <a:pt x="369" y="348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8" y="349"/>
                    <a:pt x="368" y="349"/>
                    <a:pt x="368" y="349"/>
                  </a:cubicBezTo>
                  <a:cubicBezTo>
                    <a:pt x="363" y="352"/>
                    <a:pt x="363" y="352"/>
                    <a:pt x="363" y="352"/>
                  </a:cubicBezTo>
                  <a:close/>
                  <a:moveTo>
                    <a:pt x="371" y="355"/>
                  </a:moveTo>
                  <a:cubicBezTo>
                    <a:pt x="372" y="356"/>
                    <a:pt x="372" y="356"/>
                    <a:pt x="372" y="356"/>
                  </a:cubicBezTo>
                  <a:cubicBezTo>
                    <a:pt x="372" y="356"/>
                    <a:pt x="372" y="356"/>
                    <a:pt x="371" y="356"/>
                  </a:cubicBezTo>
                  <a:cubicBezTo>
                    <a:pt x="371" y="356"/>
                    <a:pt x="371" y="356"/>
                    <a:pt x="371" y="355"/>
                  </a:cubicBezTo>
                  <a:close/>
                  <a:moveTo>
                    <a:pt x="372" y="356"/>
                  </a:moveTo>
                  <a:cubicBezTo>
                    <a:pt x="372" y="356"/>
                    <a:pt x="372" y="355"/>
                    <a:pt x="372" y="355"/>
                  </a:cubicBezTo>
                  <a:cubicBezTo>
                    <a:pt x="371" y="355"/>
                    <a:pt x="371" y="355"/>
                    <a:pt x="371" y="355"/>
                  </a:cubicBezTo>
                  <a:cubicBezTo>
                    <a:pt x="372" y="356"/>
                    <a:pt x="372" y="356"/>
                    <a:pt x="372" y="356"/>
                  </a:cubicBezTo>
                  <a:close/>
                  <a:moveTo>
                    <a:pt x="372" y="353"/>
                  </a:moveTo>
                  <a:cubicBezTo>
                    <a:pt x="372" y="354"/>
                    <a:pt x="372" y="354"/>
                    <a:pt x="372" y="354"/>
                  </a:cubicBezTo>
                  <a:cubicBezTo>
                    <a:pt x="372" y="354"/>
                    <a:pt x="372" y="354"/>
                    <a:pt x="372" y="353"/>
                  </a:cubicBezTo>
                  <a:cubicBezTo>
                    <a:pt x="372" y="353"/>
                    <a:pt x="372" y="353"/>
                    <a:pt x="372" y="353"/>
                  </a:cubicBezTo>
                  <a:cubicBezTo>
                    <a:pt x="372" y="353"/>
                    <a:pt x="372" y="353"/>
                    <a:pt x="372" y="353"/>
                  </a:cubicBezTo>
                  <a:cubicBezTo>
                    <a:pt x="372" y="353"/>
                    <a:pt x="372" y="352"/>
                    <a:pt x="372" y="352"/>
                  </a:cubicBezTo>
                  <a:cubicBezTo>
                    <a:pt x="373" y="352"/>
                    <a:pt x="374" y="353"/>
                    <a:pt x="374" y="354"/>
                  </a:cubicBezTo>
                  <a:cubicBezTo>
                    <a:pt x="373" y="354"/>
                    <a:pt x="373" y="354"/>
                    <a:pt x="371" y="355"/>
                  </a:cubicBezTo>
                  <a:cubicBezTo>
                    <a:pt x="372" y="354"/>
                    <a:pt x="372" y="354"/>
                    <a:pt x="372" y="353"/>
                  </a:cubicBezTo>
                  <a:close/>
                  <a:moveTo>
                    <a:pt x="371" y="353"/>
                  </a:moveTo>
                  <a:cubicBezTo>
                    <a:pt x="371" y="353"/>
                    <a:pt x="371" y="353"/>
                    <a:pt x="371" y="353"/>
                  </a:cubicBezTo>
                  <a:cubicBezTo>
                    <a:pt x="371" y="353"/>
                    <a:pt x="371" y="353"/>
                    <a:pt x="371" y="353"/>
                  </a:cubicBezTo>
                  <a:cubicBezTo>
                    <a:pt x="371" y="353"/>
                    <a:pt x="371" y="353"/>
                    <a:pt x="371" y="353"/>
                  </a:cubicBezTo>
                  <a:cubicBezTo>
                    <a:pt x="371" y="353"/>
                    <a:pt x="371" y="353"/>
                    <a:pt x="371" y="353"/>
                  </a:cubicBezTo>
                  <a:cubicBezTo>
                    <a:pt x="371" y="353"/>
                    <a:pt x="371" y="352"/>
                    <a:pt x="371" y="352"/>
                  </a:cubicBezTo>
                  <a:cubicBezTo>
                    <a:pt x="371" y="352"/>
                    <a:pt x="372" y="353"/>
                    <a:pt x="372" y="353"/>
                  </a:cubicBezTo>
                  <a:cubicBezTo>
                    <a:pt x="372" y="354"/>
                    <a:pt x="371" y="354"/>
                    <a:pt x="370" y="354"/>
                  </a:cubicBezTo>
                  <a:cubicBezTo>
                    <a:pt x="371" y="354"/>
                    <a:pt x="371" y="354"/>
                    <a:pt x="371" y="353"/>
                  </a:cubicBezTo>
                  <a:close/>
                  <a:moveTo>
                    <a:pt x="364" y="352"/>
                  </a:moveTo>
                  <a:cubicBezTo>
                    <a:pt x="369" y="351"/>
                    <a:pt x="369" y="351"/>
                    <a:pt x="369" y="351"/>
                  </a:cubicBezTo>
                  <a:cubicBezTo>
                    <a:pt x="369" y="352"/>
                    <a:pt x="369" y="352"/>
                    <a:pt x="369" y="352"/>
                  </a:cubicBezTo>
                  <a:cubicBezTo>
                    <a:pt x="369" y="352"/>
                    <a:pt x="369" y="352"/>
                    <a:pt x="369" y="352"/>
                  </a:cubicBezTo>
                  <a:cubicBezTo>
                    <a:pt x="369" y="352"/>
                    <a:pt x="369" y="352"/>
                    <a:pt x="369" y="352"/>
                  </a:cubicBezTo>
                  <a:cubicBezTo>
                    <a:pt x="369" y="352"/>
                    <a:pt x="369" y="352"/>
                    <a:pt x="369" y="352"/>
                  </a:cubicBezTo>
                  <a:cubicBezTo>
                    <a:pt x="369" y="352"/>
                    <a:pt x="369" y="352"/>
                    <a:pt x="369" y="352"/>
                  </a:cubicBezTo>
                  <a:cubicBezTo>
                    <a:pt x="369" y="352"/>
                    <a:pt x="369" y="352"/>
                    <a:pt x="370" y="351"/>
                  </a:cubicBezTo>
                  <a:cubicBezTo>
                    <a:pt x="370" y="352"/>
                    <a:pt x="370" y="352"/>
                    <a:pt x="370" y="352"/>
                  </a:cubicBezTo>
                  <a:cubicBezTo>
                    <a:pt x="371" y="352"/>
                    <a:pt x="371" y="353"/>
                    <a:pt x="371" y="353"/>
                  </a:cubicBezTo>
                  <a:cubicBezTo>
                    <a:pt x="371" y="353"/>
                    <a:pt x="370" y="354"/>
                    <a:pt x="370" y="354"/>
                  </a:cubicBezTo>
                  <a:cubicBezTo>
                    <a:pt x="369" y="354"/>
                    <a:pt x="369" y="354"/>
                    <a:pt x="369" y="354"/>
                  </a:cubicBezTo>
                  <a:cubicBezTo>
                    <a:pt x="369" y="354"/>
                    <a:pt x="369" y="353"/>
                    <a:pt x="369" y="353"/>
                  </a:cubicBezTo>
                  <a:cubicBezTo>
                    <a:pt x="369" y="353"/>
                    <a:pt x="369" y="354"/>
                    <a:pt x="369" y="354"/>
                  </a:cubicBezTo>
                  <a:cubicBezTo>
                    <a:pt x="369" y="354"/>
                    <a:pt x="369" y="354"/>
                    <a:pt x="369" y="354"/>
                  </a:cubicBezTo>
                  <a:cubicBezTo>
                    <a:pt x="369" y="354"/>
                    <a:pt x="369" y="354"/>
                    <a:pt x="369" y="354"/>
                  </a:cubicBezTo>
                  <a:cubicBezTo>
                    <a:pt x="369" y="354"/>
                    <a:pt x="369" y="354"/>
                    <a:pt x="369" y="354"/>
                  </a:cubicBezTo>
                  <a:cubicBezTo>
                    <a:pt x="369" y="354"/>
                    <a:pt x="368" y="354"/>
                    <a:pt x="369" y="354"/>
                  </a:cubicBezTo>
                  <a:cubicBezTo>
                    <a:pt x="364" y="352"/>
                    <a:pt x="364" y="352"/>
                    <a:pt x="364" y="352"/>
                  </a:cubicBezTo>
                  <a:close/>
                  <a:moveTo>
                    <a:pt x="369" y="357"/>
                  </a:moveTo>
                  <a:cubicBezTo>
                    <a:pt x="369" y="357"/>
                    <a:pt x="368" y="357"/>
                    <a:pt x="367" y="357"/>
                  </a:cubicBezTo>
                  <a:cubicBezTo>
                    <a:pt x="367" y="357"/>
                    <a:pt x="367" y="357"/>
                    <a:pt x="367" y="357"/>
                  </a:cubicBezTo>
                  <a:cubicBezTo>
                    <a:pt x="367" y="356"/>
                    <a:pt x="367" y="356"/>
                    <a:pt x="367" y="356"/>
                  </a:cubicBezTo>
                  <a:cubicBezTo>
                    <a:pt x="367" y="356"/>
                    <a:pt x="367" y="356"/>
                    <a:pt x="367" y="356"/>
                  </a:cubicBezTo>
                  <a:cubicBezTo>
                    <a:pt x="367" y="356"/>
                    <a:pt x="367" y="356"/>
                    <a:pt x="367" y="356"/>
                  </a:cubicBezTo>
                  <a:cubicBezTo>
                    <a:pt x="367" y="356"/>
                    <a:pt x="367" y="356"/>
                    <a:pt x="367" y="356"/>
                  </a:cubicBezTo>
                  <a:cubicBezTo>
                    <a:pt x="367" y="356"/>
                    <a:pt x="367" y="356"/>
                    <a:pt x="367" y="356"/>
                  </a:cubicBezTo>
                  <a:cubicBezTo>
                    <a:pt x="367" y="356"/>
                    <a:pt x="367" y="356"/>
                    <a:pt x="367" y="357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8" y="354"/>
                    <a:pt x="368" y="354"/>
                    <a:pt x="368" y="354"/>
                  </a:cubicBezTo>
                  <a:cubicBezTo>
                    <a:pt x="368" y="354"/>
                    <a:pt x="368" y="355"/>
                    <a:pt x="368" y="355"/>
                  </a:cubicBezTo>
                  <a:cubicBezTo>
                    <a:pt x="368" y="355"/>
                    <a:pt x="368" y="355"/>
                    <a:pt x="368" y="355"/>
                  </a:cubicBezTo>
                  <a:cubicBezTo>
                    <a:pt x="368" y="355"/>
                    <a:pt x="368" y="355"/>
                    <a:pt x="368" y="355"/>
                  </a:cubicBezTo>
                  <a:cubicBezTo>
                    <a:pt x="368" y="355"/>
                    <a:pt x="368" y="355"/>
                    <a:pt x="368" y="355"/>
                  </a:cubicBezTo>
                  <a:cubicBezTo>
                    <a:pt x="368" y="355"/>
                    <a:pt x="368" y="355"/>
                    <a:pt x="368" y="355"/>
                  </a:cubicBezTo>
                  <a:cubicBezTo>
                    <a:pt x="368" y="355"/>
                    <a:pt x="368" y="355"/>
                    <a:pt x="369" y="355"/>
                  </a:cubicBezTo>
                  <a:cubicBezTo>
                    <a:pt x="369" y="355"/>
                    <a:pt x="369" y="355"/>
                    <a:pt x="369" y="355"/>
                  </a:cubicBezTo>
                  <a:cubicBezTo>
                    <a:pt x="369" y="356"/>
                    <a:pt x="369" y="356"/>
                    <a:pt x="369" y="357"/>
                  </a:cubicBezTo>
                  <a:close/>
                  <a:moveTo>
                    <a:pt x="370" y="358"/>
                  </a:moveTo>
                  <a:cubicBezTo>
                    <a:pt x="370" y="357"/>
                    <a:pt x="370" y="356"/>
                    <a:pt x="370" y="355"/>
                  </a:cubicBezTo>
                  <a:cubicBezTo>
                    <a:pt x="370" y="356"/>
                    <a:pt x="370" y="357"/>
                    <a:pt x="369" y="357"/>
                  </a:cubicBezTo>
                  <a:cubicBezTo>
                    <a:pt x="370" y="357"/>
                    <a:pt x="370" y="357"/>
                    <a:pt x="370" y="357"/>
                  </a:cubicBezTo>
                  <a:cubicBezTo>
                    <a:pt x="370" y="357"/>
                    <a:pt x="370" y="357"/>
                    <a:pt x="369" y="357"/>
                  </a:cubicBezTo>
                  <a:cubicBezTo>
                    <a:pt x="369" y="357"/>
                    <a:pt x="369" y="357"/>
                    <a:pt x="369" y="357"/>
                  </a:cubicBezTo>
                  <a:cubicBezTo>
                    <a:pt x="369" y="357"/>
                    <a:pt x="369" y="357"/>
                    <a:pt x="369" y="357"/>
                  </a:cubicBezTo>
                  <a:cubicBezTo>
                    <a:pt x="369" y="357"/>
                    <a:pt x="368" y="357"/>
                    <a:pt x="368" y="357"/>
                  </a:cubicBezTo>
                  <a:cubicBezTo>
                    <a:pt x="369" y="358"/>
                    <a:pt x="370" y="358"/>
                    <a:pt x="370" y="358"/>
                  </a:cubicBezTo>
                  <a:close/>
                  <a:moveTo>
                    <a:pt x="371" y="359"/>
                  </a:moveTo>
                  <a:cubicBezTo>
                    <a:pt x="371" y="358"/>
                    <a:pt x="371" y="357"/>
                    <a:pt x="370" y="356"/>
                  </a:cubicBezTo>
                  <a:cubicBezTo>
                    <a:pt x="371" y="357"/>
                    <a:pt x="370" y="357"/>
                    <a:pt x="370" y="358"/>
                  </a:cubicBezTo>
                  <a:cubicBezTo>
                    <a:pt x="370" y="358"/>
                    <a:pt x="371" y="358"/>
                    <a:pt x="371" y="358"/>
                  </a:cubicBezTo>
                  <a:cubicBezTo>
                    <a:pt x="371" y="358"/>
                    <a:pt x="370" y="358"/>
                    <a:pt x="370" y="358"/>
                  </a:cubicBezTo>
                  <a:cubicBezTo>
                    <a:pt x="370" y="358"/>
                    <a:pt x="370" y="358"/>
                    <a:pt x="370" y="358"/>
                  </a:cubicBezTo>
                  <a:cubicBezTo>
                    <a:pt x="370" y="358"/>
                    <a:pt x="370" y="358"/>
                    <a:pt x="370" y="358"/>
                  </a:cubicBezTo>
                  <a:cubicBezTo>
                    <a:pt x="370" y="358"/>
                    <a:pt x="369" y="358"/>
                    <a:pt x="369" y="358"/>
                  </a:cubicBezTo>
                  <a:cubicBezTo>
                    <a:pt x="370" y="359"/>
                    <a:pt x="371" y="359"/>
                    <a:pt x="371" y="359"/>
                  </a:cubicBezTo>
                  <a:close/>
                  <a:moveTo>
                    <a:pt x="368" y="359"/>
                  </a:moveTo>
                  <a:cubicBezTo>
                    <a:pt x="368" y="359"/>
                    <a:pt x="368" y="359"/>
                    <a:pt x="368" y="360"/>
                  </a:cubicBezTo>
                  <a:cubicBezTo>
                    <a:pt x="368" y="360"/>
                    <a:pt x="369" y="360"/>
                    <a:pt x="369" y="360"/>
                  </a:cubicBezTo>
                  <a:cubicBezTo>
                    <a:pt x="368" y="359"/>
                    <a:pt x="368" y="359"/>
                    <a:pt x="368" y="359"/>
                  </a:cubicBezTo>
                  <a:close/>
                  <a:moveTo>
                    <a:pt x="477" y="345"/>
                  </a:moveTo>
                  <a:cubicBezTo>
                    <a:pt x="488" y="352"/>
                    <a:pt x="488" y="352"/>
                    <a:pt x="488" y="352"/>
                  </a:cubicBezTo>
                  <a:cubicBezTo>
                    <a:pt x="485" y="346"/>
                    <a:pt x="485" y="346"/>
                    <a:pt x="485" y="346"/>
                  </a:cubicBezTo>
                  <a:cubicBezTo>
                    <a:pt x="483" y="346"/>
                    <a:pt x="482" y="346"/>
                    <a:pt x="481" y="345"/>
                  </a:cubicBezTo>
                  <a:cubicBezTo>
                    <a:pt x="479" y="345"/>
                    <a:pt x="479" y="345"/>
                    <a:pt x="479" y="345"/>
                  </a:cubicBezTo>
                  <a:cubicBezTo>
                    <a:pt x="481" y="345"/>
                    <a:pt x="481" y="345"/>
                    <a:pt x="481" y="345"/>
                  </a:cubicBezTo>
                  <a:cubicBezTo>
                    <a:pt x="482" y="345"/>
                    <a:pt x="483" y="345"/>
                    <a:pt x="484" y="345"/>
                  </a:cubicBezTo>
                  <a:cubicBezTo>
                    <a:pt x="484" y="344"/>
                    <a:pt x="484" y="344"/>
                    <a:pt x="484" y="344"/>
                  </a:cubicBezTo>
                  <a:cubicBezTo>
                    <a:pt x="483" y="345"/>
                    <a:pt x="482" y="344"/>
                    <a:pt x="481" y="344"/>
                  </a:cubicBezTo>
                  <a:cubicBezTo>
                    <a:pt x="480" y="343"/>
                    <a:pt x="480" y="343"/>
                    <a:pt x="480" y="343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82" y="344"/>
                    <a:pt x="483" y="344"/>
                    <a:pt x="484" y="343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3" y="343"/>
                    <a:pt x="482" y="343"/>
                    <a:pt x="482" y="342"/>
                  </a:cubicBezTo>
                  <a:cubicBezTo>
                    <a:pt x="481" y="342"/>
                    <a:pt x="481" y="342"/>
                    <a:pt x="481" y="342"/>
                  </a:cubicBezTo>
                  <a:cubicBezTo>
                    <a:pt x="482" y="342"/>
                    <a:pt x="482" y="342"/>
                    <a:pt x="482" y="342"/>
                  </a:cubicBezTo>
                  <a:cubicBezTo>
                    <a:pt x="482" y="342"/>
                    <a:pt x="482" y="342"/>
                    <a:pt x="482" y="342"/>
                  </a:cubicBezTo>
                  <a:cubicBezTo>
                    <a:pt x="482" y="342"/>
                    <a:pt x="483" y="343"/>
                    <a:pt x="483" y="342"/>
                  </a:cubicBezTo>
                  <a:cubicBezTo>
                    <a:pt x="482" y="340"/>
                    <a:pt x="482" y="340"/>
                    <a:pt x="482" y="340"/>
                  </a:cubicBezTo>
                  <a:cubicBezTo>
                    <a:pt x="482" y="340"/>
                    <a:pt x="481" y="339"/>
                    <a:pt x="481" y="339"/>
                  </a:cubicBezTo>
                  <a:cubicBezTo>
                    <a:pt x="481" y="338"/>
                    <a:pt x="481" y="338"/>
                    <a:pt x="482" y="338"/>
                  </a:cubicBezTo>
                  <a:cubicBezTo>
                    <a:pt x="482" y="337"/>
                    <a:pt x="483" y="338"/>
                    <a:pt x="483" y="338"/>
                  </a:cubicBezTo>
                  <a:cubicBezTo>
                    <a:pt x="483" y="339"/>
                    <a:pt x="483" y="339"/>
                    <a:pt x="483" y="339"/>
                  </a:cubicBezTo>
                  <a:cubicBezTo>
                    <a:pt x="484" y="342"/>
                    <a:pt x="484" y="342"/>
                    <a:pt x="484" y="342"/>
                  </a:cubicBezTo>
                  <a:cubicBezTo>
                    <a:pt x="484" y="342"/>
                    <a:pt x="485" y="341"/>
                    <a:pt x="485" y="341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5" y="342"/>
                    <a:pt x="485" y="343"/>
                    <a:pt x="484" y="343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5" y="343"/>
                    <a:pt x="486" y="342"/>
                    <a:pt x="486" y="341"/>
                  </a:cubicBezTo>
                  <a:cubicBezTo>
                    <a:pt x="487" y="340"/>
                    <a:pt x="487" y="340"/>
                    <a:pt x="487" y="340"/>
                  </a:cubicBezTo>
                  <a:cubicBezTo>
                    <a:pt x="486" y="341"/>
                    <a:pt x="486" y="341"/>
                    <a:pt x="486" y="341"/>
                  </a:cubicBezTo>
                  <a:cubicBezTo>
                    <a:pt x="486" y="342"/>
                    <a:pt x="486" y="344"/>
                    <a:pt x="485" y="344"/>
                  </a:cubicBezTo>
                  <a:cubicBezTo>
                    <a:pt x="485" y="344"/>
                    <a:pt x="485" y="344"/>
                    <a:pt x="485" y="344"/>
                  </a:cubicBezTo>
                  <a:cubicBezTo>
                    <a:pt x="486" y="344"/>
                    <a:pt x="487" y="343"/>
                    <a:pt x="488" y="342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8" y="342"/>
                    <a:pt x="488" y="342"/>
                    <a:pt x="488" y="342"/>
                  </a:cubicBezTo>
                  <a:cubicBezTo>
                    <a:pt x="488" y="343"/>
                    <a:pt x="487" y="345"/>
                    <a:pt x="485" y="345"/>
                  </a:cubicBezTo>
                  <a:cubicBezTo>
                    <a:pt x="489" y="352"/>
                    <a:pt x="489" y="352"/>
                    <a:pt x="489" y="352"/>
                  </a:cubicBezTo>
                  <a:cubicBezTo>
                    <a:pt x="490" y="339"/>
                    <a:pt x="490" y="339"/>
                    <a:pt x="490" y="339"/>
                  </a:cubicBezTo>
                  <a:cubicBezTo>
                    <a:pt x="487" y="338"/>
                    <a:pt x="485" y="337"/>
                    <a:pt x="484" y="335"/>
                  </a:cubicBezTo>
                  <a:cubicBezTo>
                    <a:pt x="483" y="334"/>
                    <a:pt x="483" y="334"/>
                    <a:pt x="483" y="334"/>
                  </a:cubicBezTo>
                  <a:cubicBezTo>
                    <a:pt x="484" y="334"/>
                    <a:pt x="484" y="334"/>
                    <a:pt x="484" y="334"/>
                  </a:cubicBezTo>
                  <a:cubicBezTo>
                    <a:pt x="486" y="336"/>
                    <a:pt x="488" y="337"/>
                    <a:pt x="490" y="337"/>
                  </a:cubicBezTo>
                  <a:cubicBezTo>
                    <a:pt x="490" y="337"/>
                    <a:pt x="490" y="337"/>
                    <a:pt x="490" y="337"/>
                  </a:cubicBezTo>
                  <a:cubicBezTo>
                    <a:pt x="488" y="336"/>
                    <a:pt x="487" y="335"/>
                    <a:pt x="486" y="333"/>
                  </a:cubicBezTo>
                  <a:cubicBezTo>
                    <a:pt x="486" y="332"/>
                    <a:pt x="486" y="332"/>
                    <a:pt x="486" y="332"/>
                  </a:cubicBezTo>
                  <a:cubicBezTo>
                    <a:pt x="486" y="333"/>
                    <a:pt x="486" y="333"/>
                    <a:pt x="486" y="333"/>
                  </a:cubicBezTo>
                  <a:cubicBezTo>
                    <a:pt x="487" y="334"/>
                    <a:pt x="489" y="335"/>
                    <a:pt x="490" y="335"/>
                  </a:cubicBezTo>
                  <a:cubicBezTo>
                    <a:pt x="490" y="335"/>
                    <a:pt x="490" y="335"/>
                    <a:pt x="490" y="335"/>
                  </a:cubicBezTo>
                  <a:cubicBezTo>
                    <a:pt x="489" y="334"/>
                    <a:pt x="488" y="333"/>
                    <a:pt x="488" y="332"/>
                  </a:cubicBezTo>
                  <a:cubicBezTo>
                    <a:pt x="488" y="331"/>
                    <a:pt x="488" y="331"/>
                    <a:pt x="488" y="331"/>
                  </a:cubicBezTo>
                  <a:cubicBezTo>
                    <a:pt x="488" y="331"/>
                    <a:pt x="488" y="331"/>
                    <a:pt x="488" y="331"/>
                  </a:cubicBezTo>
                  <a:cubicBezTo>
                    <a:pt x="488" y="331"/>
                    <a:pt x="488" y="331"/>
                    <a:pt x="488" y="331"/>
                  </a:cubicBezTo>
                  <a:cubicBezTo>
                    <a:pt x="489" y="332"/>
                    <a:pt x="489" y="333"/>
                    <a:pt x="490" y="333"/>
                  </a:cubicBezTo>
                  <a:cubicBezTo>
                    <a:pt x="491" y="328"/>
                    <a:pt x="491" y="328"/>
                    <a:pt x="491" y="328"/>
                  </a:cubicBezTo>
                  <a:cubicBezTo>
                    <a:pt x="490" y="328"/>
                    <a:pt x="490" y="327"/>
                    <a:pt x="490" y="326"/>
                  </a:cubicBezTo>
                  <a:cubicBezTo>
                    <a:pt x="490" y="325"/>
                    <a:pt x="491" y="325"/>
                    <a:pt x="492" y="325"/>
                  </a:cubicBezTo>
                  <a:cubicBezTo>
                    <a:pt x="492" y="325"/>
                    <a:pt x="493" y="326"/>
                    <a:pt x="493" y="327"/>
                  </a:cubicBezTo>
                  <a:cubicBezTo>
                    <a:pt x="493" y="327"/>
                    <a:pt x="492" y="328"/>
                    <a:pt x="492" y="328"/>
                  </a:cubicBezTo>
                  <a:cubicBezTo>
                    <a:pt x="491" y="333"/>
                    <a:pt x="491" y="333"/>
                    <a:pt x="491" y="333"/>
                  </a:cubicBezTo>
                  <a:cubicBezTo>
                    <a:pt x="492" y="333"/>
                    <a:pt x="493" y="333"/>
                    <a:pt x="494" y="332"/>
                  </a:cubicBezTo>
                  <a:cubicBezTo>
                    <a:pt x="494" y="332"/>
                    <a:pt x="494" y="332"/>
                    <a:pt x="494" y="332"/>
                  </a:cubicBezTo>
                  <a:cubicBezTo>
                    <a:pt x="494" y="332"/>
                    <a:pt x="494" y="332"/>
                    <a:pt x="494" y="332"/>
                  </a:cubicBezTo>
                  <a:cubicBezTo>
                    <a:pt x="494" y="332"/>
                    <a:pt x="494" y="332"/>
                    <a:pt x="494" y="332"/>
                  </a:cubicBezTo>
                  <a:cubicBezTo>
                    <a:pt x="493" y="333"/>
                    <a:pt x="492" y="335"/>
                    <a:pt x="491" y="335"/>
                  </a:cubicBezTo>
                  <a:cubicBezTo>
                    <a:pt x="491" y="335"/>
                    <a:pt x="491" y="335"/>
                    <a:pt x="491" y="335"/>
                  </a:cubicBezTo>
                  <a:cubicBezTo>
                    <a:pt x="493" y="335"/>
                    <a:pt x="494" y="335"/>
                    <a:pt x="495" y="334"/>
                  </a:cubicBezTo>
                  <a:cubicBezTo>
                    <a:pt x="496" y="333"/>
                    <a:pt x="496" y="333"/>
                    <a:pt x="496" y="333"/>
                  </a:cubicBezTo>
                  <a:cubicBezTo>
                    <a:pt x="495" y="334"/>
                    <a:pt x="495" y="334"/>
                    <a:pt x="495" y="334"/>
                  </a:cubicBezTo>
                  <a:cubicBezTo>
                    <a:pt x="494" y="335"/>
                    <a:pt x="493" y="337"/>
                    <a:pt x="491" y="337"/>
                  </a:cubicBezTo>
                  <a:cubicBezTo>
                    <a:pt x="491" y="337"/>
                    <a:pt x="491" y="337"/>
                    <a:pt x="491" y="337"/>
                  </a:cubicBezTo>
                  <a:cubicBezTo>
                    <a:pt x="493" y="337"/>
                    <a:pt x="495" y="337"/>
                    <a:pt x="497" y="336"/>
                  </a:cubicBezTo>
                  <a:cubicBezTo>
                    <a:pt x="498" y="335"/>
                    <a:pt x="498" y="335"/>
                    <a:pt x="498" y="335"/>
                  </a:cubicBezTo>
                  <a:cubicBezTo>
                    <a:pt x="497" y="336"/>
                    <a:pt x="497" y="336"/>
                    <a:pt x="497" y="336"/>
                  </a:cubicBezTo>
                  <a:cubicBezTo>
                    <a:pt x="495" y="338"/>
                    <a:pt x="493" y="339"/>
                    <a:pt x="491" y="339"/>
                  </a:cubicBezTo>
                  <a:cubicBezTo>
                    <a:pt x="489" y="352"/>
                    <a:pt x="489" y="352"/>
                    <a:pt x="489" y="352"/>
                  </a:cubicBezTo>
                  <a:cubicBezTo>
                    <a:pt x="494" y="346"/>
                    <a:pt x="494" y="346"/>
                    <a:pt x="494" y="346"/>
                  </a:cubicBezTo>
                  <a:cubicBezTo>
                    <a:pt x="493" y="345"/>
                    <a:pt x="492" y="344"/>
                    <a:pt x="492" y="342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92" y="342"/>
                    <a:pt x="492" y="342"/>
                    <a:pt x="492" y="342"/>
                  </a:cubicBezTo>
                  <a:cubicBezTo>
                    <a:pt x="493" y="343"/>
                    <a:pt x="493" y="344"/>
                    <a:pt x="494" y="345"/>
                  </a:cubicBezTo>
                  <a:cubicBezTo>
                    <a:pt x="494" y="345"/>
                    <a:pt x="494" y="345"/>
                    <a:pt x="494" y="345"/>
                  </a:cubicBezTo>
                  <a:cubicBezTo>
                    <a:pt x="494" y="344"/>
                    <a:pt x="493" y="343"/>
                    <a:pt x="493" y="342"/>
                  </a:cubicBezTo>
                  <a:cubicBezTo>
                    <a:pt x="494" y="341"/>
                    <a:pt x="494" y="341"/>
                    <a:pt x="494" y="341"/>
                  </a:cubicBezTo>
                  <a:cubicBezTo>
                    <a:pt x="494" y="342"/>
                    <a:pt x="494" y="342"/>
                    <a:pt x="494" y="342"/>
                  </a:cubicBezTo>
                  <a:cubicBezTo>
                    <a:pt x="494" y="343"/>
                    <a:pt x="494" y="344"/>
                    <a:pt x="495" y="344"/>
                  </a:cubicBezTo>
                  <a:cubicBezTo>
                    <a:pt x="495" y="344"/>
                    <a:pt x="495" y="344"/>
                    <a:pt x="495" y="344"/>
                  </a:cubicBezTo>
                  <a:cubicBezTo>
                    <a:pt x="495" y="343"/>
                    <a:pt x="495" y="342"/>
                    <a:pt x="495" y="342"/>
                  </a:cubicBezTo>
                  <a:cubicBezTo>
                    <a:pt x="495" y="342"/>
                    <a:pt x="495" y="342"/>
                    <a:pt x="495" y="342"/>
                  </a:cubicBezTo>
                  <a:cubicBezTo>
                    <a:pt x="495" y="342"/>
                    <a:pt x="495" y="342"/>
                    <a:pt x="495" y="342"/>
                  </a:cubicBezTo>
                  <a:cubicBezTo>
                    <a:pt x="495" y="342"/>
                    <a:pt x="495" y="342"/>
                    <a:pt x="495" y="342"/>
                  </a:cubicBezTo>
                  <a:cubicBezTo>
                    <a:pt x="495" y="342"/>
                    <a:pt x="495" y="343"/>
                    <a:pt x="496" y="343"/>
                  </a:cubicBezTo>
                  <a:cubicBezTo>
                    <a:pt x="497" y="341"/>
                    <a:pt x="497" y="341"/>
                    <a:pt x="497" y="341"/>
                  </a:cubicBezTo>
                  <a:cubicBezTo>
                    <a:pt x="497" y="340"/>
                    <a:pt x="497" y="340"/>
                    <a:pt x="497" y="339"/>
                  </a:cubicBezTo>
                  <a:cubicBezTo>
                    <a:pt x="498" y="339"/>
                    <a:pt x="498" y="339"/>
                    <a:pt x="499" y="339"/>
                  </a:cubicBezTo>
                  <a:cubicBezTo>
                    <a:pt x="499" y="340"/>
                    <a:pt x="500" y="340"/>
                    <a:pt x="499" y="341"/>
                  </a:cubicBezTo>
                  <a:cubicBezTo>
                    <a:pt x="499" y="341"/>
                    <a:pt x="498" y="341"/>
                    <a:pt x="498" y="341"/>
                  </a:cubicBezTo>
                  <a:cubicBezTo>
                    <a:pt x="496" y="344"/>
                    <a:pt x="496" y="344"/>
                    <a:pt x="496" y="344"/>
                  </a:cubicBezTo>
                  <a:cubicBezTo>
                    <a:pt x="497" y="344"/>
                    <a:pt x="497" y="344"/>
                    <a:pt x="498" y="344"/>
                  </a:cubicBezTo>
                  <a:cubicBezTo>
                    <a:pt x="498" y="344"/>
                    <a:pt x="498" y="344"/>
                    <a:pt x="498" y="344"/>
                  </a:cubicBezTo>
                  <a:cubicBezTo>
                    <a:pt x="498" y="344"/>
                    <a:pt x="498" y="344"/>
                    <a:pt x="498" y="344"/>
                  </a:cubicBezTo>
                  <a:cubicBezTo>
                    <a:pt x="498" y="344"/>
                    <a:pt x="498" y="344"/>
                    <a:pt x="498" y="344"/>
                  </a:cubicBezTo>
                  <a:cubicBezTo>
                    <a:pt x="497" y="344"/>
                    <a:pt x="496" y="345"/>
                    <a:pt x="496" y="344"/>
                  </a:cubicBezTo>
                  <a:cubicBezTo>
                    <a:pt x="496" y="345"/>
                    <a:pt x="496" y="345"/>
                    <a:pt x="496" y="345"/>
                  </a:cubicBezTo>
                  <a:cubicBezTo>
                    <a:pt x="496" y="345"/>
                    <a:pt x="497" y="345"/>
                    <a:pt x="498" y="345"/>
                  </a:cubicBezTo>
                  <a:cubicBezTo>
                    <a:pt x="499" y="345"/>
                    <a:pt x="499" y="345"/>
                    <a:pt x="499" y="345"/>
                  </a:cubicBezTo>
                  <a:cubicBezTo>
                    <a:pt x="498" y="345"/>
                    <a:pt x="498" y="345"/>
                    <a:pt x="498" y="345"/>
                  </a:cubicBezTo>
                  <a:cubicBezTo>
                    <a:pt x="497" y="346"/>
                    <a:pt x="496" y="346"/>
                    <a:pt x="495" y="345"/>
                  </a:cubicBezTo>
                  <a:cubicBezTo>
                    <a:pt x="495" y="346"/>
                    <a:pt x="495" y="346"/>
                    <a:pt x="495" y="346"/>
                  </a:cubicBezTo>
                  <a:cubicBezTo>
                    <a:pt x="496" y="346"/>
                    <a:pt x="497" y="347"/>
                    <a:pt x="498" y="347"/>
                  </a:cubicBezTo>
                  <a:cubicBezTo>
                    <a:pt x="500" y="347"/>
                    <a:pt x="500" y="347"/>
                    <a:pt x="500" y="347"/>
                  </a:cubicBezTo>
                  <a:cubicBezTo>
                    <a:pt x="499" y="347"/>
                    <a:pt x="499" y="347"/>
                    <a:pt x="499" y="347"/>
                  </a:cubicBezTo>
                  <a:cubicBezTo>
                    <a:pt x="497" y="347"/>
                    <a:pt x="495" y="347"/>
                    <a:pt x="494" y="346"/>
                  </a:cubicBezTo>
                  <a:cubicBezTo>
                    <a:pt x="490" y="353"/>
                    <a:pt x="490" y="353"/>
                    <a:pt x="490" y="353"/>
                  </a:cubicBezTo>
                  <a:cubicBezTo>
                    <a:pt x="502" y="347"/>
                    <a:pt x="502" y="347"/>
                    <a:pt x="502" y="347"/>
                  </a:cubicBezTo>
                  <a:cubicBezTo>
                    <a:pt x="501" y="345"/>
                    <a:pt x="502" y="342"/>
                    <a:pt x="503" y="340"/>
                  </a:cubicBezTo>
                  <a:cubicBezTo>
                    <a:pt x="503" y="339"/>
                    <a:pt x="503" y="339"/>
                    <a:pt x="503" y="339"/>
                  </a:cubicBezTo>
                  <a:cubicBezTo>
                    <a:pt x="503" y="340"/>
                    <a:pt x="503" y="340"/>
                    <a:pt x="503" y="340"/>
                  </a:cubicBezTo>
                  <a:cubicBezTo>
                    <a:pt x="503" y="342"/>
                    <a:pt x="503" y="344"/>
                    <a:pt x="504" y="346"/>
                  </a:cubicBezTo>
                  <a:cubicBezTo>
                    <a:pt x="504" y="346"/>
                    <a:pt x="504" y="346"/>
                    <a:pt x="504" y="346"/>
                  </a:cubicBezTo>
                  <a:cubicBezTo>
                    <a:pt x="503" y="344"/>
                    <a:pt x="504" y="342"/>
                    <a:pt x="505" y="341"/>
                  </a:cubicBezTo>
                  <a:cubicBezTo>
                    <a:pt x="506" y="340"/>
                    <a:pt x="506" y="340"/>
                    <a:pt x="506" y="340"/>
                  </a:cubicBezTo>
                  <a:cubicBezTo>
                    <a:pt x="505" y="341"/>
                    <a:pt x="505" y="341"/>
                    <a:pt x="505" y="341"/>
                  </a:cubicBezTo>
                  <a:cubicBezTo>
                    <a:pt x="505" y="342"/>
                    <a:pt x="505" y="344"/>
                    <a:pt x="505" y="345"/>
                  </a:cubicBezTo>
                  <a:cubicBezTo>
                    <a:pt x="506" y="345"/>
                    <a:pt x="506" y="345"/>
                    <a:pt x="506" y="345"/>
                  </a:cubicBezTo>
                  <a:cubicBezTo>
                    <a:pt x="506" y="344"/>
                    <a:pt x="506" y="342"/>
                    <a:pt x="507" y="342"/>
                  </a:cubicBezTo>
                  <a:cubicBezTo>
                    <a:pt x="507" y="341"/>
                    <a:pt x="507" y="341"/>
                    <a:pt x="507" y="341"/>
                  </a:cubicBezTo>
                  <a:cubicBezTo>
                    <a:pt x="508" y="342"/>
                    <a:pt x="508" y="342"/>
                    <a:pt x="508" y="342"/>
                  </a:cubicBezTo>
                  <a:cubicBezTo>
                    <a:pt x="508" y="342"/>
                    <a:pt x="508" y="342"/>
                    <a:pt x="508" y="342"/>
                  </a:cubicBezTo>
                  <a:cubicBezTo>
                    <a:pt x="507" y="343"/>
                    <a:pt x="507" y="344"/>
                    <a:pt x="507" y="345"/>
                  </a:cubicBezTo>
                  <a:cubicBezTo>
                    <a:pt x="512" y="342"/>
                    <a:pt x="512" y="342"/>
                    <a:pt x="512" y="342"/>
                  </a:cubicBezTo>
                  <a:cubicBezTo>
                    <a:pt x="512" y="342"/>
                    <a:pt x="512" y="341"/>
                    <a:pt x="513" y="341"/>
                  </a:cubicBezTo>
                  <a:cubicBezTo>
                    <a:pt x="514" y="340"/>
                    <a:pt x="515" y="341"/>
                    <a:pt x="515" y="341"/>
                  </a:cubicBezTo>
                  <a:cubicBezTo>
                    <a:pt x="515" y="342"/>
                    <a:pt x="515" y="343"/>
                    <a:pt x="514" y="344"/>
                  </a:cubicBezTo>
                  <a:cubicBezTo>
                    <a:pt x="514" y="344"/>
                    <a:pt x="513" y="344"/>
                    <a:pt x="512" y="343"/>
                  </a:cubicBezTo>
                  <a:cubicBezTo>
                    <a:pt x="508" y="345"/>
                    <a:pt x="508" y="345"/>
                    <a:pt x="508" y="345"/>
                  </a:cubicBezTo>
                  <a:cubicBezTo>
                    <a:pt x="508" y="346"/>
                    <a:pt x="509" y="347"/>
                    <a:pt x="510" y="347"/>
                  </a:cubicBezTo>
                  <a:cubicBezTo>
                    <a:pt x="510" y="347"/>
                    <a:pt x="510" y="347"/>
                    <a:pt x="510" y="347"/>
                  </a:cubicBezTo>
                  <a:cubicBezTo>
                    <a:pt x="510" y="347"/>
                    <a:pt x="510" y="347"/>
                    <a:pt x="510" y="347"/>
                  </a:cubicBezTo>
                  <a:cubicBezTo>
                    <a:pt x="510" y="347"/>
                    <a:pt x="510" y="347"/>
                    <a:pt x="510" y="347"/>
                  </a:cubicBezTo>
                  <a:cubicBezTo>
                    <a:pt x="509" y="347"/>
                    <a:pt x="507" y="347"/>
                    <a:pt x="506" y="346"/>
                  </a:cubicBezTo>
                  <a:cubicBezTo>
                    <a:pt x="506" y="346"/>
                    <a:pt x="506" y="346"/>
                    <a:pt x="506" y="346"/>
                  </a:cubicBezTo>
                  <a:cubicBezTo>
                    <a:pt x="506" y="348"/>
                    <a:pt x="508" y="348"/>
                    <a:pt x="509" y="349"/>
                  </a:cubicBezTo>
                  <a:cubicBezTo>
                    <a:pt x="510" y="350"/>
                    <a:pt x="510" y="350"/>
                    <a:pt x="510" y="350"/>
                  </a:cubicBezTo>
                  <a:cubicBezTo>
                    <a:pt x="509" y="349"/>
                    <a:pt x="509" y="349"/>
                    <a:pt x="509" y="349"/>
                  </a:cubicBezTo>
                  <a:cubicBezTo>
                    <a:pt x="507" y="349"/>
                    <a:pt x="505" y="348"/>
                    <a:pt x="504" y="347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5" y="349"/>
                    <a:pt x="506" y="351"/>
                    <a:pt x="508" y="352"/>
                  </a:cubicBezTo>
                  <a:cubicBezTo>
                    <a:pt x="509" y="353"/>
                    <a:pt x="509" y="353"/>
                    <a:pt x="509" y="353"/>
                  </a:cubicBezTo>
                  <a:cubicBezTo>
                    <a:pt x="508" y="352"/>
                    <a:pt x="508" y="352"/>
                    <a:pt x="508" y="352"/>
                  </a:cubicBezTo>
                  <a:cubicBezTo>
                    <a:pt x="506" y="351"/>
                    <a:pt x="504" y="350"/>
                    <a:pt x="502" y="348"/>
                  </a:cubicBezTo>
                  <a:cubicBezTo>
                    <a:pt x="490" y="353"/>
                    <a:pt x="490" y="353"/>
                    <a:pt x="490" y="353"/>
                  </a:cubicBezTo>
                  <a:cubicBezTo>
                    <a:pt x="498" y="354"/>
                    <a:pt x="498" y="354"/>
                    <a:pt x="498" y="354"/>
                  </a:cubicBezTo>
                  <a:cubicBezTo>
                    <a:pt x="498" y="353"/>
                    <a:pt x="499" y="351"/>
                    <a:pt x="500" y="350"/>
                  </a:cubicBezTo>
                  <a:cubicBezTo>
                    <a:pt x="501" y="350"/>
                    <a:pt x="501" y="350"/>
                    <a:pt x="501" y="350"/>
                  </a:cubicBezTo>
                  <a:cubicBezTo>
                    <a:pt x="500" y="351"/>
                    <a:pt x="500" y="351"/>
                    <a:pt x="500" y="351"/>
                  </a:cubicBezTo>
                  <a:cubicBezTo>
                    <a:pt x="499" y="352"/>
                    <a:pt x="499" y="353"/>
                    <a:pt x="499" y="354"/>
                  </a:cubicBezTo>
                  <a:cubicBezTo>
                    <a:pt x="499" y="354"/>
                    <a:pt x="499" y="354"/>
                    <a:pt x="499" y="354"/>
                  </a:cubicBezTo>
                  <a:cubicBezTo>
                    <a:pt x="499" y="353"/>
                    <a:pt x="500" y="352"/>
                    <a:pt x="501" y="352"/>
                  </a:cubicBezTo>
                  <a:cubicBezTo>
                    <a:pt x="502" y="351"/>
                    <a:pt x="502" y="351"/>
                    <a:pt x="502" y="351"/>
                  </a:cubicBezTo>
                  <a:cubicBezTo>
                    <a:pt x="501" y="352"/>
                    <a:pt x="501" y="352"/>
                    <a:pt x="501" y="352"/>
                  </a:cubicBezTo>
                  <a:cubicBezTo>
                    <a:pt x="501" y="353"/>
                    <a:pt x="500" y="353"/>
                    <a:pt x="500" y="354"/>
                  </a:cubicBezTo>
                  <a:cubicBezTo>
                    <a:pt x="500" y="354"/>
                    <a:pt x="500" y="354"/>
                    <a:pt x="500" y="354"/>
                  </a:cubicBezTo>
                  <a:cubicBezTo>
                    <a:pt x="500" y="353"/>
                    <a:pt x="501" y="353"/>
                    <a:pt x="502" y="353"/>
                  </a:cubicBezTo>
                  <a:cubicBezTo>
                    <a:pt x="502" y="353"/>
                    <a:pt x="502" y="353"/>
                    <a:pt x="502" y="353"/>
                  </a:cubicBezTo>
                  <a:cubicBezTo>
                    <a:pt x="502" y="353"/>
                    <a:pt x="502" y="353"/>
                    <a:pt x="502" y="353"/>
                  </a:cubicBezTo>
                  <a:cubicBezTo>
                    <a:pt x="502" y="353"/>
                    <a:pt x="502" y="353"/>
                    <a:pt x="502" y="353"/>
                  </a:cubicBezTo>
                  <a:cubicBezTo>
                    <a:pt x="502" y="353"/>
                    <a:pt x="501" y="354"/>
                    <a:pt x="501" y="354"/>
                  </a:cubicBezTo>
                  <a:cubicBezTo>
                    <a:pt x="504" y="355"/>
                    <a:pt x="504" y="355"/>
                    <a:pt x="504" y="355"/>
                  </a:cubicBezTo>
                  <a:cubicBezTo>
                    <a:pt x="504" y="354"/>
                    <a:pt x="505" y="354"/>
                    <a:pt x="505" y="354"/>
                  </a:cubicBezTo>
                  <a:cubicBezTo>
                    <a:pt x="506" y="354"/>
                    <a:pt x="506" y="355"/>
                    <a:pt x="506" y="355"/>
                  </a:cubicBezTo>
                  <a:cubicBezTo>
                    <a:pt x="506" y="356"/>
                    <a:pt x="506" y="356"/>
                    <a:pt x="505" y="356"/>
                  </a:cubicBezTo>
                  <a:cubicBezTo>
                    <a:pt x="505" y="356"/>
                    <a:pt x="504" y="356"/>
                    <a:pt x="504" y="355"/>
                  </a:cubicBezTo>
                  <a:cubicBezTo>
                    <a:pt x="501" y="355"/>
                    <a:pt x="501" y="355"/>
                    <a:pt x="501" y="355"/>
                  </a:cubicBezTo>
                  <a:cubicBezTo>
                    <a:pt x="501" y="356"/>
                    <a:pt x="501" y="356"/>
                    <a:pt x="502" y="356"/>
                  </a:cubicBezTo>
                  <a:cubicBezTo>
                    <a:pt x="502" y="357"/>
                    <a:pt x="502" y="357"/>
                    <a:pt x="502" y="357"/>
                  </a:cubicBezTo>
                  <a:cubicBezTo>
                    <a:pt x="502" y="357"/>
                    <a:pt x="502" y="357"/>
                    <a:pt x="502" y="357"/>
                  </a:cubicBezTo>
                  <a:cubicBezTo>
                    <a:pt x="502" y="357"/>
                    <a:pt x="502" y="357"/>
                    <a:pt x="502" y="357"/>
                  </a:cubicBezTo>
                  <a:cubicBezTo>
                    <a:pt x="501" y="356"/>
                    <a:pt x="500" y="356"/>
                    <a:pt x="500" y="355"/>
                  </a:cubicBezTo>
                  <a:cubicBezTo>
                    <a:pt x="500" y="355"/>
                    <a:pt x="500" y="355"/>
                    <a:pt x="500" y="355"/>
                  </a:cubicBezTo>
                  <a:cubicBezTo>
                    <a:pt x="500" y="356"/>
                    <a:pt x="500" y="357"/>
                    <a:pt x="501" y="357"/>
                  </a:cubicBezTo>
                  <a:cubicBezTo>
                    <a:pt x="502" y="358"/>
                    <a:pt x="502" y="358"/>
                    <a:pt x="502" y="358"/>
                  </a:cubicBezTo>
                  <a:cubicBezTo>
                    <a:pt x="501" y="357"/>
                    <a:pt x="501" y="357"/>
                    <a:pt x="501" y="357"/>
                  </a:cubicBezTo>
                  <a:cubicBezTo>
                    <a:pt x="500" y="357"/>
                    <a:pt x="499" y="356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6"/>
                    <a:pt x="499" y="357"/>
                    <a:pt x="500" y="358"/>
                  </a:cubicBezTo>
                  <a:cubicBezTo>
                    <a:pt x="500" y="360"/>
                    <a:pt x="500" y="360"/>
                    <a:pt x="500" y="360"/>
                  </a:cubicBezTo>
                  <a:cubicBezTo>
                    <a:pt x="499" y="359"/>
                    <a:pt x="499" y="359"/>
                    <a:pt x="499" y="359"/>
                  </a:cubicBezTo>
                  <a:cubicBezTo>
                    <a:pt x="498" y="358"/>
                    <a:pt x="498" y="356"/>
                    <a:pt x="498" y="355"/>
                  </a:cubicBezTo>
                  <a:cubicBezTo>
                    <a:pt x="490" y="354"/>
                    <a:pt x="490" y="354"/>
                    <a:pt x="490" y="354"/>
                  </a:cubicBezTo>
                  <a:cubicBezTo>
                    <a:pt x="501" y="362"/>
                    <a:pt x="501" y="362"/>
                    <a:pt x="501" y="362"/>
                  </a:cubicBezTo>
                  <a:cubicBezTo>
                    <a:pt x="503" y="360"/>
                    <a:pt x="505" y="359"/>
                    <a:pt x="508" y="358"/>
                  </a:cubicBezTo>
                  <a:cubicBezTo>
                    <a:pt x="509" y="358"/>
                    <a:pt x="509" y="358"/>
                    <a:pt x="509" y="358"/>
                  </a:cubicBezTo>
                  <a:cubicBezTo>
                    <a:pt x="508" y="359"/>
                    <a:pt x="508" y="359"/>
                    <a:pt x="508" y="359"/>
                  </a:cubicBezTo>
                  <a:cubicBezTo>
                    <a:pt x="506" y="360"/>
                    <a:pt x="504" y="361"/>
                    <a:pt x="502" y="363"/>
                  </a:cubicBezTo>
                  <a:cubicBezTo>
                    <a:pt x="503" y="363"/>
                    <a:pt x="503" y="363"/>
                    <a:pt x="503" y="363"/>
                  </a:cubicBezTo>
                  <a:cubicBezTo>
                    <a:pt x="504" y="361"/>
                    <a:pt x="506" y="361"/>
                    <a:pt x="508" y="361"/>
                  </a:cubicBezTo>
                  <a:cubicBezTo>
                    <a:pt x="509" y="361"/>
                    <a:pt x="509" y="361"/>
                    <a:pt x="509" y="361"/>
                  </a:cubicBezTo>
                  <a:cubicBezTo>
                    <a:pt x="508" y="362"/>
                    <a:pt x="508" y="362"/>
                    <a:pt x="508" y="362"/>
                  </a:cubicBezTo>
                  <a:cubicBezTo>
                    <a:pt x="506" y="362"/>
                    <a:pt x="505" y="363"/>
                    <a:pt x="504" y="364"/>
                  </a:cubicBezTo>
                  <a:cubicBezTo>
                    <a:pt x="504" y="364"/>
                    <a:pt x="504" y="364"/>
                    <a:pt x="504" y="364"/>
                  </a:cubicBezTo>
                  <a:cubicBezTo>
                    <a:pt x="505" y="363"/>
                    <a:pt x="507" y="363"/>
                    <a:pt x="508" y="363"/>
                  </a:cubicBezTo>
                  <a:cubicBezTo>
                    <a:pt x="509" y="363"/>
                    <a:pt x="509" y="363"/>
                    <a:pt x="509" y="363"/>
                  </a:cubicBezTo>
                  <a:cubicBezTo>
                    <a:pt x="509" y="364"/>
                    <a:pt x="509" y="364"/>
                    <a:pt x="509" y="364"/>
                  </a:cubicBezTo>
                  <a:cubicBezTo>
                    <a:pt x="508" y="364"/>
                    <a:pt x="508" y="364"/>
                    <a:pt x="508" y="364"/>
                  </a:cubicBezTo>
                  <a:cubicBezTo>
                    <a:pt x="507" y="364"/>
                    <a:pt x="506" y="364"/>
                    <a:pt x="506" y="365"/>
                  </a:cubicBezTo>
                  <a:cubicBezTo>
                    <a:pt x="510" y="368"/>
                    <a:pt x="510" y="368"/>
                    <a:pt x="510" y="368"/>
                  </a:cubicBezTo>
                  <a:cubicBezTo>
                    <a:pt x="510" y="368"/>
                    <a:pt x="511" y="367"/>
                    <a:pt x="512" y="368"/>
                  </a:cubicBezTo>
                  <a:cubicBezTo>
                    <a:pt x="513" y="368"/>
                    <a:pt x="513" y="369"/>
                    <a:pt x="512" y="370"/>
                  </a:cubicBezTo>
                  <a:cubicBezTo>
                    <a:pt x="512" y="371"/>
                    <a:pt x="511" y="371"/>
                    <a:pt x="510" y="371"/>
                  </a:cubicBezTo>
                  <a:cubicBezTo>
                    <a:pt x="509" y="370"/>
                    <a:pt x="509" y="369"/>
                    <a:pt x="509" y="369"/>
                  </a:cubicBezTo>
                  <a:cubicBezTo>
                    <a:pt x="505" y="366"/>
                    <a:pt x="505" y="366"/>
                    <a:pt x="505" y="366"/>
                  </a:cubicBezTo>
                  <a:cubicBezTo>
                    <a:pt x="505" y="367"/>
                    <a:pt x="505" y="368"/>
                    <a:pt x="505" y="369"/>
                  </a:cubicBezTo>
                  <a:cubicBezTo>
                    <a:pt x="505" y="369"/>
                    <a:pt x="505" y="369"/>
                    <a:pt x="505" y="369"/>
                  </a:cubicBezTo>
                  <a:cubicBezTo>
                    <a:pt x="505" y="369"/>
                    <a:pt x="505" y="369"/>
                    <a:pt x="505" y="369"/>
                  </a:cubicBezTo>
                  <a:cubicBezTo>
                    <a:pt x="505" y="369"/>
                    <a:pt x="505" y="369"/>
                    <a:pt x="505" y="369"/>
                  </a:cubicBezTo>
                  <a:cubicBezTo>
                    <a:pt x="504" y="368"/>
                    <a:pt x="503" y="366"/>
                    <a:pt x="504" y="365"/>
                  </a:cubicBezTo>
                  <a:cubicBezTo>
                    <a:pt x="504" y="364"/>
                    <a:pt x="504" y="364"/>
                    <a:pt x="504" y="364"/>
                  </a:cubicBezTo>
                  <a:cubicBezTo>
                    <a:pt x="503" y="366"/>
                    <a:pt x="503" y="367"/>
                    <a:pt x="503" y="369"/>
                  </a:cubicBezTo>
                  <a:cubicBezTo>
                    <a:pt x="503" y="370"/>
                    <a:pt x="503" y="370"/>
                    <a:pt x="503" y="370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02" y="367"/>
                    <a:pt x="501" y="365"/>
                    <a:pt x="502" y="364"/>
                  </a:cubicBezTo>
                  <a:cubicBezTo>
                    <a:pt x="502" y="363"/>
                    <a:pt x="502" y="363"/>
                    <a:pt x="502" y="363"/>
                  </a:cubicBezTo>
                  <a:cubicBezTo>
                    <a:pt x="501" y="365"/>
                    <a:pt x="500" y="367"/>
                    <a:pt x="500" y="370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500" y="370"/>
                    <a:pt x="500" y="370"/>
                    <a:pt x="500" y="370"/>
                  </a:cubicBezTo>
                  <a:cubicBezTo>
                    <a:pt x="499" y="367"/>
                    <a:pt x="499" y="365"/>
                    <a:pt x="501" y="362"/>
                  </a:cubicBezTo>
                  <a:cubicBezTo>
                    <a:pt x="490" y="355"/>
                    <a:pt x="490" y="355"/>
                    <a:pt x="490" y="355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4" y="361"/>
                    <a:pt x="496" y="361"/>
                    <a:pt x="497" y="362"/>
                  </a:cubicBezTo>
                  <a:cubicBezTo>
                    <a:pt x="498" y="362"/>
                    <a:pt x="498" y="362"/>
                    <a:pt x="498" y="362"/>
                  </a:cubicBezTo>
                  <a:cubicBezTo>
                    <a:pt x="497" y="362"/>
                    <a:pt x="497" y="362"/>
                    <a:pt x="497" y="362"/>
                  </a:cubicBezTo>
                  <a:cubicBezTo>
                    <a:pt x="496" y="362"/>
                    <a:pt x="494" y="362"/>
                    <a:pt x="493" y="362"/>
                  </a:cubicBezTo>
                  <a:cubicBezTo>
                    <a:pt x="493" y="362"/>
                    <a:pt x="493" y="362"/>
                    <a:pt x="493" y="362"/>
                  </a:cubicBezTo>
                  <a:cubicBezTo>
                    <a:pt x="494" y="362"/>
                    <a:pt x="496" y="363"/>
                    <a:pt x="496" y="363"/>
                  </a:cubicBezTo>
                  <a:cubicBezTo>
                    <a:pt x="497" y="364"/>
                    <a:pt x="497" y="364"/>
                    <a:pt x="497" y="364"/>
                  </a:cubicBezTo>
                  <a:cubicBezTo>
                    <a:pt x="496" y="364"/>
                    <a:pt x="496" y="364"/>
                    <a:pt x="496" y="364"/>
                  </a:cubicBezTo>
                  <a:cubicBezTo>
                    <a:pt x="495" y="363"/>
                    <a:pt x="495" y="363"/>
                    <a:pt x="494" y="364"/>
                  </a:cubicBezTo>
                  <a:cubicBezTo>
                    <a:pt x="494" y="364"/>
                    <a:pt x="494" y="364"/>
                    <a:pt x="494" y="364"/>
                  </a:cubicBezTo>
                  <a:cubicBezTo>
                    <a:pt x="495" y="364"/>
                    <a:pt x="495" y="364"/>
                    <a:pt x="496" y="365"/>
                  </a:cubicBezTo>
                  <a:cubicBezTo>
                    <a:pt x="496" y="365"/>
                    <a:pt x="496" y="365"/>
                    <a:pt x="496" y="365"/>
                  </a:cubicBezTo>
                  <a:cubicBezTo>
                    <a:pt x="496" y="365"/>
                    <a:pt x="496" y="365"/>
                    <a:pt x="496" y="365"/>
                  </a:cubicBezTo>
                  <a:cubicBezTo>
                    <a:pt x="496" y="365"/>
                    <a:pt x="496" y="365"/>
                    <a:pt x="496" y="365"/>
                  </a:cubicBezTo>
                  <a:cubicBezTo>
                    <a:pt x="495" y="365"/>
                    <a:pt x="495" y="364"/>
                    <a:pt x="494" y="365"/>
                  </a:cubicBezTo>
                  <a:cubicBezTo>
                    <a:pt x="495" y="367"/>
                    <a:pt x="495" y="367"/>
                    <a:pt x="495" y="367"/>
                  </a:cubicBezTo>
                  <a:cubicBezTo>
                    <a:pt x="496" y="367"/>
                    <a:pt x="496" y="368"/>
                    <a:pt x="497" y="368"/>
                  </a:cubicBezTo>
                  <a:cubicBezTo>
                    <a:pt x="497" y="368"/>
                    <a:pt x="497" y="369"/>
                    <a:pt x="496" y="369"/>
                  </a:cubicBezTo>
                  <a:cubicBezTo>
                    <a:pt x="496" y="370"/>
                    <a:pt x="495" y="369"/>
                    <a:pt x="495" y="369"/>
                  </a:cubicBezTo>
                  <a:cubicBezTo>
                    <a:pt x="494" y="368"/>
                    <a:pt x="495" y="368"/>
                    <a:pt x="495" y="368"/>
                  </a:cubicBezTo>
                  <a:cubicBezTo>
                    <a:pt x="494" y="365"/>
                    <a:pt x="494" y="365"/>
                    <a:pt x="494" y="365"/>
                  </a:cubicBezTo>
                  <a:cubicBezTo>
                    <a:pt x="493" y="365"/>
                    <a:pt x="493" y="366"/>
                    <a:pt x="493" y="366"/>
                  </a:cubicBezTo>
                  <a:cubicBezTo>
                    <a:pt x="493" y="366"/>
                    <a:pt x="493" y="366"/>
                    <a:pt x="493" y="366"/>
                  </a:cubicBezTo>
                  <a:cubicBezTo>
                    <a:pt x="492" y="366"/>
                    <a:pt x="492" y="366"/>
                    <a:pt x="492" y="366"/>
                  </a:cubicBezTo>
                  <a:cubicBezTo>
                    <a:pt x="492" y="366"/>
                    <a:pt x="492" y="366"/>
                    <a:pt x="492" y="366"/>
                  </a:cubicBezTo>
                  <a:cubicBezTo>
                    <a:pt x="492" y="365"/>
                    <a:pt x="493" y="364"/>
                    <a:pt x="493" y="364"/>
                  </a:cubicBezTo>
                  <a:cubicBezTo>
                    <a:pt x="493" y="364"/>
                    <a:pt x="493" y="364"/>
                    <a:pt x="493" y="364"/>
                  </a:cubicBezTo>
                  <a:cubicBezTo>
                    <a:pt x="492" y="364"/>
                    <a:pt x="492" y="365"/>
                    <a:pt x="492" y="366"/>
                  </a:cubicBezTo>
                  <a:cubicBezTo>
                    <a:pt x="491" y="367"/>
                    <a:pt x="491" y="367"/>
                    <a:pt x="491" y="367"/>
                  </a:cubicBezTo>
                  <a:cubicBezTo>
                    <a:pt x="491" y="366"/>
                    <a:pt x="491" y="366"/>
                    <a:pt x="491" y="366"/>
                  </a:cubicBezTo>
                  <a:cubicBezTo>
                    <a:pt x="491" y="365"/>
                    <a:pt x="492" y="363"/>
                    <a:pt x="493" y="363"/>
                  </a:cubicBezTo>
                  <a:cubicBezTo>
                    <a:pt x="493" y="363"/>
                    <a:pt x="493" y="363"/>
                    <a:pt x="493" y="363"/>
                  </a:cubicBezTo>
                  <a:cubicBezTo>
                    <a:pt x="492" y="363"/>
                    <a:pt x="491" y="364"/>
                    <a:pt x="490" y="365"/>
                  </a:cubicBezTo>
                  <a:cubicBezTo>
                    <a:pt x="489" y="366"/>
                    <a:pt x="489" y="366"/>
                    <a:pt x="489" y="366"/>
                  </a:cubicBezTo>
                  <a:cubicBezTo>
                    <a:pt x="490" y="365"/>
                    <a:pt x="490" y="365"/>
                    <a:pt x="490" y="365"/>
                  </a:cubicBezTo>
                  <a:cubicBezTo>
                    <a:pt x="490" y="364"/>
                    <a:pt x="491" y="362"/>
                    <a:pt x="492" y="362"/>
                  </a:cubicBezTo>
                  <a:cubicBezTo>
                    <a:pt x="489" y="355"/>
                    <a:pt x="489" y="355"/>
                    <a:pt x="489" y="355"/>
                  </a:cubicBezTo>
                  <a:cubicBezTo>
                    <a:pt x="488" y="368"/>
                    <a:pt x="488" y="368"/>
                    <a:pt x="488" y="368"/>
                  </a:cubicBezTo>
                  <a:cubicBezTo>
                    <a:pt x="490" y="369"/>
                    <a:pt x="492" y="370"/>
                    <a:pt x="494" y="372"/>
                  </a:cubicBezTo>
                  <a:cubicBezTo>
                    <a:pt x="495" y="373"/>
                    <a:pt x="495" y="373"/>
                    <a:pt x="495" y="373"/>
                  </a:cubicBezTo>
                  <a:cubicBezTo>
                    <a:pt x="494" y="372"/>
                    <a:pt x="494" y="372"/>
                    <a:pt x="494" y="372"/>
                  </a:cubicBezTo>
                  <a:cubicBezTo>
                    <a:pt x="492" y="371"/>
                    <a:pt x="490" y="370"/>
                    <a:pt x="488" y="370"/>
                  </a:cubicBezTo>
                  <a:cubicBezTo>
                    <a:pt x="488" y="370"/>
                    <a:pt x="488" y="370"/>
                    <a:pt x="488" y="370"/>
                  </a:cubicBezTo>
                  <a:cubicBezTo>
                    <a:pt x="489" y="371"/>
                    <a:pt x="491" y="372"/>
                    <a:pt x="492" y="374"/>
                  </a:cubicBezTo>
                  <a:cubicBezTo>
                    <a:pt x="492" y="375"/>
                    <a:pt x="492" y="375"/>
                    <a:pt x="492" y="375"/>
                  </a:cubicBezTo>
                  <a:cubicBezTo>
                    <a:pt x="491" y="374"/>
                    <a:pt x="491" y="374"/>
                    <a:pt x="491" y="374"/>
                  </a:cubicBezTo>
                  <a:cubicBezTo>
                    <a:pt x="490" y="373"/>
                    <a:pt x="489" y="372"/>
                    <a:pt x="487" y="372"/>
                  </a:cubicBezTo>
                  <a:cubicBezTo>
                    <a:pt x="487" y="372"/>
                    <a:pt x="487" y="372"/>
                    <a:pt x="487" y="372"/>
                  </a:cubicBezTo>
                  <a:cubicBezTo>
                    <a:pt x="489" y="373"/>
                    <a:pt x="489" y="374"/>
                    <a:pt x="490" y="375"/>
                  </a:cubicBezTo>
                  <a:cubicBezTo>
                    <a:pt x="490" y="376"/>
                    <a:pt x="490" y="376"/>
                    <a:pt x="490" y="376"/>
                  </a:cubicBezTo>
                  <a:cubicBezTo>
                    <a:pt x="490" y="376"/>
                    <a:pt x="490" y="376"/>
                    <a:pt x="490" y="376"/>
                  </a:cubicBezTo>
                  <a:cubicBezTo>
                    <a:pt x="490" y="376"/>
                    <a:pt x="490" y="376"/>
                    <a:pt x="490" y="376"/>
                  </a:cubicBezTo>
                  <a:cubicBezTo>
                    <a:pt x="489" y="375"/>
                    <a:pt x="488" y="374"/>
                    <a:pt x="487" y="374"/>
                  </a:cubicBezTo>
                  <a:cubicBezTo>
                    <a:pt x="487" y="379"/>
                    <a:pt x="487" y="379"/>
                    <a:pt x="487" y="379"/>
                  </a:cubicBezTo>
                  <a:cubicBezTo>
                    <a:pt x="487" y="379"/>
                    <a:pt x="488" y="380"/>
                    <a:pt x="488" y="381"/>
                  </a:cubicBezTo>
                  <a:cubicBezTo>
                    <a:pt x="488" y="382"/>
                    <a:pt x="487" y="382"/>
                    <a:pt x="486" y="382"/>
                  </a:cubicBezTo>
                  <a:cubicBezTo>
                    <a:pt x="485" y="382"/>
                    <a:pt x="484" y="381"/>
                    <a:pt x="485" y="380"/>
                  </a:cubicBezTo>
                  <a:cubicBezTo>
                    <a:pt x="485" y="380"/>
                    <a:pt x="485" y="379"/>
                    <a:pt x="486" y="379"/>
                  </a:cubicBezTo>
                  <a:cubicBezTo>
                    <a:pt x="486" y="374"/>
                    <a:pt x="486" y="374"/>
                    <a:pt x="486" y="374"/>
                  </a:cubicBezTo>
                  <a:cubicBezTo>
                    <a:pt x="485" y="374"/>
                    <a:pt x="485" y="374"/>
                    <a:pt x="484" y="375"/>
                  </a:cubicBezTo>
                  <a:cubicBezTo>
                    <a:pt x="484" y="375"/>
                    <a:pt x="484" y="375"/>
                    <a:pt x="484" y="375"/>
                  </a:cubicBezTo>
                  <a:cubicBezTo>
                    <a:pt x="483" y="375"/>
                    <a:pt x="483" y="375"/>
                    <a:pt x="483" y="375"/>
                  </a:cubicBezTo>
                  <a:cubicBezTo>
                    <a:pt x="484" y="375"/>
                    <a:pt x="484" y="375"/>
                    <a:pt x="484" y="375"/>
                  </a:cubicBezTo>
                  <a:cubicBezTo>
                    <a:pt x="484" y="374"/>
                    <a:pt x="485" y="372"/>
                    <a:pt x="487" y="372"/>
                  </a:cubicBezTo>
                  <a:cubicBezTo>
                    <a:pt x="487" y="372"/>
                    <a:pt x="487" y="372"/>
                    <a:pt x="487" y="372"/>
                  </a:cubicBezTo>
                  <a:cubicBezTo>
                    <a:pt x="485" y="372"/>
                    <a:pt x="484" y="372"/>
                    <a:pt x="482" y="373"/>
                  </a:cubicBezTo>
                  <a:cubicBezTo>
                    <a:pt x="481" y="374"/>
                    <a:pt x="481" y="374"/>
                    <a:pt x="481" y="374"/>
                  </a:cubicBezTo>
                  <a:cubicBezTo>
                    <a:pt x="482" y="373"/>
                    <a:pt x="482" y="373"/>
                    <a:pt x="482" y="373"/>
                  </a:cubicBezTo>
                  <a:cubicBezTo>
                    <a:pt x="483" y="372"/>
                    <a:pt x="485" y="370"/>
                    <a:pt x="487" y="370"/>
                  </a:cubicBezTo>
                  <a:cubicBezTo>
                    <a:pt x="487" y="370"/>
                    <a:pt x="487" y="370"/>
                    <a:pt x="487" y="370"/>
                  </a:cubicBezTo>
                  <a:cubicBezTo>
                    <a:pt x="485" y="370"/>
                    <a:pt x="482" y="370"/>
                    <a:pt x="480" y="371"/>
                  </a:cubicBezTo>
                  <a:cubicBezTo>
                    <a:pt x="479" y="372"/>
                    <a:pt x="479" y="372"/>
                    <a:pt x="479" y="37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82" y="369"/>
                    <a:pt x="484" y="368"/>
                    <a:pt x="487" y="368"/>
                  </a:cubicBezTo>
                  <a:cubicBezTo>
                    <a:pt x="488" y="355"/>
                    <a:pt x="488" y="355"/>
                    <a:pt x="488" y="355"/>
                  </a:cubicBezTo>
                  <a:cubicBezTo>
                    <a:pt x="484" y="361"/>
                    <a:pt x="484" y="361"/>
                    <a:pt x="484" y="361"/>
                  </a:cubicBezTo>
                  <a:cubicBezTo>
                    <a:pt x="485" y="362"/>
                    <a:pt x="486" y="363"/>
                    <a:pt x="486" y="365"/>
                  </a:cubicBezTo>
                  <a:cubicBezTo>
                    <a:pt x="486" y="366"/>
                    <a:pt x="486" y="366"/>
                    <a:pt x="486" y="366"/>
                  </a:cubicBezTo>
                  <a:cubicBezTo>
                    <a:pt x="486" y="365"/>
                    <a:pt x="486" y="365"/>
                    <a:pt x="486" y="365"/>
                  </a:cubicBezTo>
                  <a:cubicBezTo>
                    <a:pt x="485" y="364"/>
                    <a:pt x="484" y="363"/>
                    <a:pt x="483" y="362"/>
                  </a:cubicBezTo>
                  <a:cubicBezTo>
                    <a:pt x="483" y="362"/>
                    <a:pt x="483" y="362"/>
                    <a:pt x="483" y="362"/>
                  </a:cubicBezTo>
                  <a:cubicBezTo>
                    <a:pt x="484" y="363"/>
                    <a:pt x="484" y="364"/>
                    <a:pt x="484" y="365"/>
                  </a:cubicBezTo>
                  <a:cubicBezTo>
                    <a:pt x="484" y="366"/>
                    <a:pt x="484" y="366"/>
                    <a:pt x="484" y="366"/>
                  </a:cubicBezTo>
                  <a:cubicBezTo>
                    <a:pt x="484" y="365"/>
                    <a:pt x="484" y="365"/>
                    <a:pt x="484" y="365"/>
                  </a:cubicBezTo>
                  <a:cubicBezTo>
                    <a:pt x="484" y="364"/>
                    <a:pt x="483" y="363"/>
                    <a:pt x="483" y="363"/>
                  </a:cubicBezTo>
                  <a:cubicBezTo>
                    <a:pt x="482" y="363"/>
                    <a:pt x="482" y="363"/>
                    <a:pt x="482" y="363"/>
                  </a:cubicBezTo>
                  <a:cubicBezTo>
                    <a:pt x="483" y="363"/>
                    <a:pt x="483" y="365"/>
                    <a:pt x="483" y="365"/>
                  </a:cubicBezTo>
                  <a:cubicBezTo>
                    <a:pt x="483" y="365"/>
                    <a:pt x="483" y="365"/>
                    <a:pt x="483" y="365"/>
                  </a:cubicBezTo>
                  <a:cubicBezTo>
                    <a:pt x="483" y="365"/>
                    <a:pt x="483" y="365"/>
                    <a:pt x="483" y="365"/>
                  </a:cubicBezTo>
                  <a:cubicBezTo>
                    <a:pt x="483" y="365"/>
                    <a:pt x="483" y="365"/>
                    <a:pt x="483" y="365"/>
                  </a:cubicBezTo>
                  <a:cubicBezTo>
                    <a:pt x="482" y="365"/>
                    <a:pt x="482" y="364"/>
                    <a:pt x="482" y="364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0" y="367"/>
                    <a:pt x="480" y="367"/>
                    <a:pt x="480" y="367"/>
                  </a:cubicBezTo>
                  <a:cubicBezTo>
                    <a:pt x="480" y="368"/>
                    <a:pt x="479" y="368"/>
                    <a:pt x="479" y="368"/>
                  </a:cubicBezTo>
                  <a:cubicBezTo>
                    <a:pt x="478" y="367"/>
                    <a:pt x="478" y="367"/>
                    <a:pt x="478" y="366"/>
                  </a:cubicBezTo>
                  <a:cubicBezTo>
                    <a:pt x="479" y="366"/>
                    <a:pt x="479" y="366"/>
                    <a:pt x="480" y="366"/>
                  </a:cubicBezTo>
                  <a:cubicBezTo>
                    <a:pt x="481" y="363"/>
                    <a:pt x="481" y="363"/>
                    <a:pt x="481" y="363"/>
                  </a:cubicBezTo>
                  <a:cubicBezTo>
                    <a:pt x="481" y="363"/>
                    <a:pt x="480" y="363"/>
                    <a:pt x="480" y="363"/>
                  </a:cubicBezTo>
                  <a:cubicBezTo>
                    <a:pt x="480" y="363"/>
                    <a:pt x="480" y="363"/>
                    <a:pt x="480" y="363"/>
                  </a:cubicBezTo>
                  <a:cubicBezTo>
                    <a:pt x="479" y="363"/>
                    <a:pt x="479" y="363"/>
                    <a:pt x="479" y="363"/>
                  </a:cubicBezTo>
                  <a:cubicBezTo>
                    <a:pt x="480" y="363"/>
                    <a:pt x="480" y="363"/>
                    <a:pt x="480" y="363"/>
                  </a:cubicBezTo>
                  <a:cubicBezTo>
                    <a:pt x="480" y="363"/>
                    <a:pt x="481" y="362"/>
                    <a:pt x="482" y="363"/>
                  </a:cubicBezTo>
                  <a:cubicBezTo>
                    <a:pt x="482" y="362"/>
                    <a:pt x="482" y="362"/>
                    <a:pt x="482" y="362"/>
                  </a:cubicBezTo>
                  <a:cubicBezTo>
                    <a:pt x="481" y="362"/>
                    <a:pt x="480" y="362"/>
                    <a:pt x="480" y="362"/>
                  </a:cubicBezTo>
                  <a:cubicBezTo>
                    <a:pt x="478" y="362"/>
                    <a:pt x="478" y="362"/>
                    <a:pt x="478" y="362"/>
                  </a:cubicBezTo>
                  <a:cubicBezTo>
                    <a:pt x="479" y="362"/>
                    <a:pt x="479" y="362"/>
                    <a:pt x="479" y="362"/>
                  </a:cubicBezTo>
                  <a:cubicBezTo>
                    <a:pt x="480" y="361"/>
                    <a:pt x="482" y="361"/>
                    <a:pt x="483" y="361"/>
                  </a:cubicBezTo>
                  <a:cubicBezTo>
                    <a:pt x="483" y="361"/>
                    <a:pt x="483" y="361"/>
                    <a:pt x="483" y="361"/>
                  </a:cubicBezTo>
                  <a:cubicBezTo>
                    <a:pt x="482" y="361"/>
                    <a:pt x="480" y="360"/>
                    <a:pt x="479" y="360"/>
                  </a:cubicBezTo>
                  <a:cubicBezTo>
                    <a:pt x="478" y="360"/>
                    <a:pt x="478" y="360"/>
                    <a:pt x="478" y="360"/>
                  </a:cubicBezTo>
                  <a:cubicBezTo>
                    <a:pt x="479" y="360"/>
                    <a:pt x="479" y="360"/>
                    <a:pt x="479" y="360"/>
                  </a:cubicBezTo>
                  <a:cubicBezTo>
                    <a:pt x="481" y="360"/>
                    <a:pt x="482" y="360"/>
                    <a:pt x="483" y="361"/>
                  </a:cubicBezTo>
                  <a:cubicBezTo>
                    <a:pt x="488" y="354"/>
                    <a:pt x="488" y="354"/>
                    <a:pt x="488" y="354"/>
                  </a:cubicBezTo>
                  <a:cubicBezTo>
                    <a:pt x="475" y="360"/>
                    <a:pt x="475" y="360"/>
                    <a:pt x="475" y="360"/>
                  </a:cubicBezTo>
                  <a:cubicBezTo>
                    <a:pt x="476" y="362"/>
                    <a:pt x="476" y="365"/>
                    <a:pt x="475" y="367"/>
                  </a:cubicBezTo>
                  <a:cubicBezTo>
                    <a:pt x="475" y="368"/>
                    <a:pt x="475" y="368"/>
                    <a:pt x="475" y="368"/>
                  </a:cubicBezTo>
                  <a:cubicBezTo>
                    <a:pt x="475" y="367"/>
                    <a:pt x="475" y="367"/>
                    <a:pt x="475" y="367"/>
                  </a:cubicBezTo>
                  <a:cubicBezTo>
                    <a:pt x="475" y="365"/>
                    <a:pt x="475" y="363"/>
                    <a:pt x="474" y="361"/>
                  </a:cubicBezTo>
                  <a:cubicBezTo>
                    <a:pt x="474" y="361"/>
                    <a:pt x="474" y="361"/>
                    <a:pt x="474" y="361"/>
                  </a:cubicBezTo>
                  <a:cubicBezTo>
                    <a:pt x="474" y="363"/>
                    <a:pt x="473" y="365"/>
                    <a:pt x="472" y="366"/>
                  </a:cubicBezTo>
                  <a:cubicBezTo>
                    <a:pt x="472" y="367"/>
                    <a:pt x="472" y="367"/>
                    <a:pt x="472" y="367"/>
                  </a:cubicBezTo>
                  <a:cubicBezTo>
                    <a:pt x="472" y="366"/>
                    <a:pt x="472" y="366"/>
                    <a:pt x="472" y="366"/>
                  </a:cubicBezTo>
                  <a:cubicBezTo>
                    <a:pt x="473" y="364"/>
                    <a:pt x="473" y="363"/>
                    <a:pt x="472" y="361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1" y="364"/>
                    <a:pt x="470" y="365"/>
                  </a:cubicBezTo>
                  <a:cubicBezTo>
                    <a:pt x="470" y="366"/>
                    <a:pt x="470" y="366"/>
                    <a:pt x="470" y="366"/>
                  </a:cubicBezTo>
                  <a:cubicBezTo>
                    <a:pt x="470" y="365"/>
                    <a:pt x="470" y="365"/>
                    <a:pt x="470" y="365"/>
                  </a:cubicBezTo>
                  <a:cubicBezTo>
                    <a:pt x="470" y="365"/>
                    <a:pt x="470" y="365"/>
                    <a:pt x="470" y="365"/>
                  </a:cubicBezTo>
                  <a:cubicBezTo>
                    <a:pt x="470" y="364"/>
                    <a:pt x="471" y="363"/>
                    <a:pt x="470" y="362"/>
                  </a:cubicBezTo>
                  <a:cubicBezTo>
                    <a:pt x="466" y="364"/>
                    <a:pt x="466" y="364"/>
                    <a:pt x="466" y="364"/>
                  </a:cubicBezTo>
                  <a:cubicBezTo>
                    <a:pt x="466" y="365"/>
                    <a:pt x="465" y="366"/>
                    <a:pt x="465" y="366"/>
                  </a:cubicBezTo>
                  <a:cubicBezTo>
                    <a:pt x="464" y="367"/>
                    <a:pt x="463" y="366"/>
                    <a:pt x="463" y="365"/>
                  </a:cubicBezTo>
                  <a:cubicBezTo>
                    <a:pt x="462" y="365"/>
                    <a:pt x="462" y="364"/>
                    <a:pt x="463" y="363"/>
                  </a:cubicBezTo>
                  <a:cubicBezTo>
                    <a:pt x="464" y="363"/>
                    <a:pt x="465" y="363"/>
                    <a:pt x="465" y="364"/>
                  </a:cubicBezTo>
                  <a:cubicBezTo>
                    <a:pt x="470" y="362"/>
                    <a:pt x="470" y="362"/>
                    <a:pt x="470" y="362"/>
                  </a:cubicBezTo>
                  <a:cubicBezTo>
                    <a:pt x="470" y="361"/>
                    <a:pt x="469" y="360"/>
                    <a:pt x="468" y="360"/>
                  </a:cubicBezTo>
                  <a:cubicBezTo>
                    <a:pt x="468" y="360"/>
                    <a:pt x="468" y="360"/>
                    <a:pt x="468" y="360"/>
                  </a:cubicBezTo>
                  <a:cubicBezTo>
                    <a:pt x="468" y="360"/>
                    <a:pt x="468" y="360"/>
                    <a:pt x="468" y="360"/>
                  </a:cubicBezTo>
                  <a:cubicBezTo>
                    <a:pt x="468" y="360"/>
                    <a:pt x="468" y="360"/>
                    <a:pt x="468" y="360"/>
                  </a:cubicBezTo>
                  <a:cubicBezTo>
                    <a:pt x="469" y="360"/>
                    <a:pt x="471" y="360"/>
                    <a:pt x="471" y="361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1" y="359"/>
                    <a:pt x="470" y="358"/>
                    <a:pt x="468" y="358"/>
                  </a:cubicBezTo>
                  <a:cubicBezTo>
                    <a:pt x="467" y="357"/>
                    <a:pt x="467" y="357"/>
                    <a:pt x="467" y="357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0" y="358"/>
                    <a:pt x="472" y="358"/>
                    <a:pt x="473" y="360"/>
                  </a:cubicBezTo>
                  <a:cubicBezTo>
                    <a:pt x="474" y="360"/>
                    <a:pt x="474" y="360"/>
                    <a:pt x="474" y="360"/>
                  </a:cubicBezTo>
                  <a:cubicBezTo>
                    <a:pt x="473" y="358"/>
                    <a:pt x="471" y="356"/>
                    <a:pt x="469" y="355"/>
                  </a:cubicBezTo>
                  <a:cubicBezTo>
                    <a:pt x="468" y="354"/>
                    <a:pt x="468" y="354"/>
                    <a:pt x="468" y="354"/>
                  </a:cubicBezTo>
                  <a:cubicBezTo>
                    <a:pt x="469" y="355"/>
                    <a:pt x="469" y="355"/>
                    <a:pt x="469" y="355"/>
                  </a:cubicBezTo>
                  <a:cubicBezTo>
                    <a:pt x="472" y="356"/>
                    <a:pt x="474" y="357"/>
                    <a:pt x="475" y="359"/>
                  </a:cubicBezTo>
                  <a:cubicBezTo>
                    <a:pt x="488" y="354"/>
                    <a:pt x="488" y="354"/>
                    <a:pt x="488" y="354"/>
                  </a:cubicBezTo>
                  <a:cubicBezTo>
                    <a:pt x="480" y="353"/>
                    <a:pt x="480" y="353"/>
                    <a:pt x="480" y="353"/>
                  </a:cubicBezTo>
                  <a:cubicBezTo>
                    <a:pt x="480" y="354"/>
                    <a:pt x="479" y="356"/>
                    <a:pt x="478" y="357"/>
                  </a:cubicBezTo>
                  <a:cubicBezTo>
                    <a:pt x="477" y="357"/>
                    <a:pt x="477" y="357"/>
                    <a:pt x="477" y="357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8" y="355"/>
                    <a:pt x="479" y="354"/>
                    <a:pt x="479" y="353"/>
                  </a:cubicBezTo>
                  <a:cubicBezTo>
                    <a:pt x="479" y="353"/>
                    <a:pt x="479" y="353"/>
                    <a:pt x="479" y="353"/>
                  </a:cubicBezTo>
                  <a:cubicBezTo>
                    <a:pt x="479" y="354"/>
                    <a:pt x="477" y="355"/>
                    <a:pt x="477" y="355"/>
                  </a:cubicBezTo>
                  <a:cubicBezTo>
                    <a:pt x="475" y="356"/>
                    <a:pt x="475" y="356"/>
                    <a:pt x="475" y="356"/>
                  </a:cubicBezTo>
                  <a:cubicBezTo>
                    <a:pt x="476" y="355"/>
                    <a:pt x="476" y="355"/>
                    <a:pt x="476" y="355"/>
                  </a:cubicBezTo>
                  <a:cubicBezTo>
                    <a:pt x="477" y="354"/>
                    <a:pt x="477" y="354"/>
                    <a:pt x="478" y="353"/>
                  </a:cubicBezTo>
                  <a:cubicBezTo>
                    <a:pt x="477" y="353"/>
                    <a:pt x="477" y="353"/>
                    <a:pt x="477" y="353"/>
                  </a:cubicBezTo>
                  <a:cubicBezTo>
                    <a:pt x="477" y="353"/>
                    <a:pt x="476" y="354"/>
                    <a:pt x="476" y="354"/>
                  </a:cubicBezTo>
                  <a:cubicBezTo>
                    <a:pt x="475" y="354"/>
                    <a:pt x="475" y="354"/>
                    <a:pt x="475" y="354"/>
                  </a:cubicBezTo>
                  <a:cubicBezTo>
                    <a:pt x="475" y="354"/>
                    <a:pt x="475" y="354"/>
                    <a:pt x="475" y="354"/>
                  </a:cubicBezTo>
                  <a:cubicBezTo>
                    <a:pt x="475" y="354"/>
                    <a:pt x="475" y="354"/>
                    <a:pt x="475" y="354"/>
                  </a:cubicBezTo>
                  <a:cubicBezTo>
                    <a:pt x="476" y="354"/>
                    <a:pt x="476" y="353"/>
                    <a:pt x="476" y="353"/>
                  </a:cubicBezTo>
                  <a:cubicBezTo>
                    <a:pt x="473" y="352"/>
                    <a:pt x="473" y="352"/>
                    <a:pt x="473" y="352"/>
                  </a:cubicBezTo>
                  <a:cubicBezTo>
                    <a:pt x="473" y="353"/>
                    <a:pt x="473" y="353"/>
                    <a:pt x="472" y="353"/>
                  </a:cubicBezTo>
                  <a:cubicBezTo>
                    <a:pt x="472" y="353"/>
                    <a:pt x="471" y="352"/>
                    <a:pt x="471" y="352"/>
                  </a:cubicBezTo>
                  <a:cubicBezTo>
                    <a:pt x="471" y="351"/>
                    <a:pt x="472" y="351"/>
                    <a:pt x="473" y="351"/>
                  </a:cubicBezTo>
                  <a:cubicBezTo>
                    <a:pt x="473" y="351"/>
                    <a:pt x="473" y="351"/>
                    <a:pt x="474" y="352"/>
                  </a:cubicBezTo>
                  <a:cubicBezTo>
                    <a:pt x="477" y="352"/>
                    <a:pt x="477" y="352"/>
                    <a:pt x="477" y="352"/>
                  </a:cubicBezTo>
                  <a:cubicBezTo>
                    <a:pt x="477" y="351"/>
                    <a:pt x="476" y="351"/>
                    <a:pt x="476" y="350"/>
                  </a:cubicBezTo>
                  <a:cubicBezTo>
                    <a:pt x="476" y="350"/>
                    <a:pt x="476" y="350"/>
                    <a:pt x="476" y="350"/>
                  </a:cubicBezTo>
                  <a:cubicBezTo>
                    <a:pt x="476" y="350"/>
                    <a:pt x="476" y="350"/>
                    <a:pt x="476" y="350"/>
                  </a:cubicBezTo>
                  <a:cubicBezTo>
                    <a:pt x="476" y="350"/>
                    <a:pt x="476" y="350"/>
                    <a:pt x="476" y="350"/>
                  </a:cubicBezTo>
                  <a:cubicBezTo>
                    <a:pt x="477" y="351"/>
                    <a:pt x="477" y="351"/>
                    <a:pt x="478" y="352"/>
                  </a:cubicBezTo>
                  <a:cubicBezTo>
                    <a:pt x="478" y="352"/>
                    <a:pt x="478" y="352"/>
                    <a:pt x="478" y="352"/>
                  </a:cubicBezTo>
                  <a:cubicBezTo>
                    <a:pt x="478" y="351"/>
                    <a:pt x="477" y="350"/>
                    <a:pt x="477" y="350"/>
                  </a:cubicBezTo>
                  <a:cubicBezTo>
                    <a:pt x="476" y="349"/>
                    <a:pt x="476" y="349"/>
                    <a:pt x="476" y="349"/>
                  </a:cubicBezTo>
                  <a:cubicBezTo>
                    <a:pt x="477" y="349"/>
                    <a:pt x="477" y="349"/>
                    <a:pt x="477" y="349"/>
                  </a:cubicBezTo>
                  <a:cubicBezTo>
                    <a:pt x="478" y="350"/>
                    <a:pt x="479" y="351"/>
                    <a:pt x="479" y="352"/>
                  </a:cubicBezTo>
                  <a:cubicBezTo>
                    <a:pt x="479" y="352"/>
                    <a:pt x="479" y="352"/>
                    <a:pt x="479" y="352"/>
                  </a:cubicBezTo>
                  <a:cubicBezTo>
                    <a:pt x="479" y="351"/>
                    <a:pt x="479" y="350"/>
                    <a:pt x="478" y="348"/>
                  </a:cubicBezTo>
                  <a:cubicBezTo>
                    <a:pt x="478" y="347"/>
                    <a:pt x="478" y="347"/>
                    <a:pt x="478" y="347"/>
                  </a:cubicBezTo>
                  <a:cubicBezTo>
                    <a:pt x="478" y="348"/>
                    <a:pt x="478" y="348"/>
                    <a:pt x="478" y="348"/>
                  </a:cubicBezTo>
                  <a:cubicBezTo>
                    <a:pt x="479" y="349"/>
                    <a:pt x="480" y="351"/>
                    <a:pt x="480" y="352"/>
                  </a:cubicBezTo>
                  <a:cubicBezTo>
                    <a:pt x="488" y="353"/>
                    <a:pt x="488" y="353"/>
                    <a:pt x="488" y="353"/>
                  </a:cubicBezTo>
                  <a:cubicBezTo>
                    <a:pt x="477" y="345"/>
                    <a:pt x="477" y="345"/>
                    <a:pt x="477" y="345"/>
                  </a:cubicBezTo>
                  <a:cubicBezTo>
                    <a:pt x="475" y="347"/>
                    <a:pt x="473" y="348"/>
                    <a:pt x="470" y="348"/>
                  </a:cubicBezTo>
                  <a:cubicBezTo>
                    <a:pt x="469" y="349"/>
                    <a:pt x="469" y="349"/>
                    <a:pt x="469" y="349"/>
                  </a:cubicBezTo>
                  <a:cubicBezTo>
                    <a:pt x="470" y="348"/>
                    <a:pt x="470" y="348"/>
                    <a:pt x="470" y="348"/>
                  </a:cubicBezTo>
                  <a:cubicBezTo>
                    <a:pt x="472" y="347"/>
                    <a:pt x="474" y="346"/>
                    <a:pt x="475" y="344"/>
                  </a:cubicBezTo>
                  <a:cubicBezTo>
                    <a:pt x="475" y="344"/>
                    <a:pt x="475" y="344"/>
                    <a:pt x="475" y="344"/>
                  </a:cubicBezTo>
                  <a:cubicBezTo>
                    <a:pt x="474" y="345"/>
                    <a:pt x="471" y="346"/>
                    <a:pt x="470" y="346"/>
                  </a:cubicBezTo>
                  <a:cubicBezTo>
                    <a:pt x="468" y="346"/>
                    <a:pt x="468" y="346"/>
                    <a:pt x="468" y="346"/>
                  </a:cubicBezTo>
                  <a:cubicBezTo>
                    <a:pt x="470" y="345"/>
                    <a:pt x="470" y="345"/>
                    <a:pt x="470" y="345"/>
                  </a:cubicBezTo>
                  <a:cubicBezTo>
                    <a:pt x="471" y="345"/>
                    <a:pt x="473" y="344"/>
                    <a:pt x="474" y="343"/>
                  </a:cubicBezTo>
                  <a:cubicBezTo>
                    <a:pt x="473" y="343"/>
                    <a:pt x="473" y="343"/>
                    <a:pt x="473" y="343"/>
                  </a:cubicBezTo>
                  <a:cubicBezTo>
                    <a:pt x="472" y="344"/>
                    <a:pt x="470" y="344"/>
                    <a:pt x="469" y="343"/>
                  </a:cubicBezTo>
                  <a:cubicBezTo>
                    <a:pt x="469" y="343"/>
                    <a:pt x="469" y="343"/>
                    <a:pt x="469" y="343"/>
                  </a:cubicBezTo>
                  <a:cubicBezTo>
                    <a:pt x="469" y="343"/>
                    <a:pt x="469" y="343"/>
                    <a:pt x="469" y="343"/>
                  </a:cubicBezTo>
                  <a:cubicBezTo>
                    <a:pt x="469" y="343"/>
                    <a:pt x="469" y="343"/>
                    <a:pt x="469" y="343"/>
                  </a:cubicBezTo>
                  <a:cubicBezTo>
                    <a:pt x="470" y="343"/>
                    <a:pt x="471" y="343"/>
                    <a:pt x="472" y="342"/>
                  </a:cubicBezTo>
                  <a:cubicBezTo>
                    <a:pt x="468" y="339"/>
                    <a:pt x="468" y="339"/>
                    <a:pt x="468" y="339"/>
                  </a:cubicBezTo>
                  <a:cubicBezTo>
                    <a:pt x="467" y="339"/>
                    <a:pt x="466" y="339"/>
                    <a:pt x="466" y="339"/>
                  </a:cubicBezTo>
                  <a:cubicBezTo>
                    <a:pt x="465" y="338"/>
                    <a:pt x="465" y="337"/>
                    <a:pt x="465" y="337"/>
                  </a:cubicBezTo>
                  <a:cubicBezTo>
                    <a:pt x="466" y="336"/>
                    <a:pt x="467" y="336"/>
                    <a:pt x="468" y="336"/>
                  </a:cubicBezTo>
                  <a:cubicBezTo>
                    <a:pt x="468" y="337"/>
                    <a:pt x="468" y="338"/>
                    <a:pt x="468" y="338"/>
                  </a:cubicBezTo>
                  <a:cubicBezTo>
                    <a:pt x="472" y="341"/>
                    <a:pt x="472" y="341"/>
                    <a:pt x="472" y="341"/>
                  </a:cubicBezTo>
                  <a:cubicBezTo>
                    <a:pt x="473" y="340"/>
                    <a:pt x="473" y="339"/>
                    <a:pt x="473" y="338"/>
                  </a:cubicBezTo>
                  <a:cubicBezTo>
                    <a:pt x="473" y="338"/>
                    <a:pt x="473" y="338"/>
                    <a:pt x="473" y="338"/>
                  </a:cubicBezTo>
                  <a:cubicBezTo>
                    <a:pt x="473" y="338"/>
                    <a:pt x="473" y="338"/>
                    <a:pt x="473" y="338"/>
                  </a:cubicBezTo>
                  <a:cubicBezTo>
                    <a:pt x="473" y="338"/>
                    <a:pt x="473" y="338"/>
                    <a:pt x="473" y="338"/>
                  </a:cubicBezTo>
                  <a:cubicBezTo>
                    <a:pt x="474" y="339"/>
                    <a:pt x="474" y="341"/>
                    <a:pt x="474" y="342"/>
                  </a:cubicBezTo>
                  <a:cubicBezTo>
                    <a:pt x="474" y="342"/>
                    <a:pt x="474" y="342"/>
                    <a:pt x="474" y="342"/>
                  </a:cubicBezTo>
                  <a:cubicBezTo>
                    <a:pt x="475" y="341"/>
                    <a:pt x="475" y="340"/>
                    <a:pt x="475" y="338"/>
                  </a:cubicBezTo>
                  <a:cubicBezTo>
                    <a:pt x="475" y="337"/>
                    <a:pt x="475" y="337"/>
                    <a:pt x="475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6" y="340"/>
                    <a:pt x="476" y="342"/>
                    <a:pt x="475" y="343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7" y="342"/>
                    <a:pt x="478" y="340"/>
                    <a:pt x="478" y="337"/>
                  </a:cubicBezTo>
                  <a:cubicBezTo>
                    <a:pt x="478" y="336"/>
                    <a:pt x="478" y="336"/>
                    <a:pt x="478" y="336"/>
                  </a:cubicBezTo>
                  <a:cubicBezTo>
                    <a:pt x="478" y="337"/>
                    <a:pt x="478" y="337"/>
                    <a:pt x="478" y="337"/>
                  </a:cubicBezTo>
                  <a:cubicBezTo>
                    <a:pt x="479" y="340"/>
                    <a:pt x="478" y="342"/>
                    <a:pt x="477" y="345"/>
                  </a:cubicBezTo>
                  <a:close/>
                  <a:moveTo>
                    <a:pt x="483" y="307"/>
                  </a:moveTo>
                  <a:cubicBezTo>
                    <a:pt x="483" y="307"/>
                    <a:pt x="483" y="307"/>
                    <a:pt x="484" y="307"/>
                  </a:cubicBezTo>
                  <a:cubicBezTo>
                    <a:pt x="484" y="307"/>
                    <a:pt x="484" y="308"/>
                    <a:pt x="483" y="308"/>
                  </a:cubicBezTo>
                  <a:cubicBezTo>
                    <a:pt x="483" y="308"/>
                    <a:pt x="483" y="308"/>
                    <a:pt x="483" y="308"/>
                  </a:cubicBezTo>
                  <a:cubicBezTo>
                    <a:pt x="483" y="309"/>
                    <a:pt x="483" y="309"/>
                    <a:pt x="484" y="309"/>
                  </a:cubicBezTo>
                  <a:cubicBezTo>
                    <a:pt x="484" y="309"/>
                    <a:pt x="484" y="309"/>
                    <a:pt x="484" y="309"/>
                  </a:cubicBezTo>
                  <a:cubicBezTo>
                    <a:pt x="486" y="310"/>
                    <a:pt x="487" y="308"/>
                    <a:pt x="487" y="308"/>
                  </a:cubicBezTo>
                  <a:cubicBezTo>
                    <a:pt x="487" y="308"/>
                    <a:pt x="486" y="310"/>
                    <a:pt x="485" y="310"/>
                  </a:cubicBezTo>
                  <a:cubicBezTo>
                    <a:pt x="485" y="310"/>
                    <a:pt x="485" y="310"/>
                    <a:pt x="486" y="310"/>
                  </a:cubicBezTo>
                  <a:cubicBezTo>
                    <a:pt x="488" y="310"/>
                    <a:pt x="489" y="309"/>
                    <a:pt x="489" y="309"/>
                  </a:cubicBezTo>
                  <a:cubicBezTo>
                    <a:pt x="489" y="309"/>
                    <a:pt x="488" y="310"/>
                    <a:pt x="488" y="310"/>
                  </a:cubicBezTo>
                  <a:cubicBezTo>
                    <a:pt x="490" y="309"/>
                    <a:pt x="491" y="309"/>
                    <a:pt x="493" y="309"/>
                  </a:cubicBezTo>
                  <a:cubicBezTo>
                    <a:pt x="493" y="310"/>
                    <a:pt x="493" y="310"/>
                    <a:pt x="493" y="310"/>
                  </a:cubicBezTo>
                  <a:cubicBezTo>
                    <a:pt x="492" y="311"/>
                    <a:pt x="491" y="312"/>
                    <a:pt x="489" y="312"/>
                  </a:cubicBezTo>
                  <a:cubicBezTo>
                    <a:pt x="490" y="313"/>
                    <a:pt x="490" y="313"/>
                    <a:pt x="490" y="313"/>
                  </a:cubicBezTo>
                  <a:cubicBezTo>
                    <a:pt x="490" y="313"/>
                    <a:pt x="489" y="312"/>
                    <a:pt x="487" y="313"/>
                  </a:cubicBezTo>
                  <a:cubicBezTo>
                    <a:pt x="487" y="313"/>
                    <a:pt x="487" y="313"/>
                    <a:pt x="486" y="313"/>
                  </a:cubicBezTo>
                  <a:cubicBezTo>
                    <a:pt x="488" y="313"/>
                    <a:pt x="489" y="314"/>
                    <a:pt x="489" y="314"/>
                  </a:cubicBezTo>
                  <a:cubicBezTo>
                    <a:pt x="489" y="314"/>
                    <a:pt x="487" y="314"/>
                    <a:pt x="486" y="315"/>
                  </a:cubicBezTo>
                  <a:cubicBezTo>
                    <a:pt x="486" y="315"/>
                    <a:pt x="486" y="315"/>
                    <a:pt x="486" y="315"/>
                  </a:cubicBezTo>
                  <a:cubicBezTo>
                    <a:pt x="486" y="315"/>
                    <a:pt x="486" y="316"/>
                    <a:pt x="486" y="316"/>
                  </a:cubicBezTo>
                  <a:cubicBezTo>
                    <a:pt x="486" y="316"/>
                    <a:pt x="486" y="316"/>
                    <a:pt x="487" y="316"/>
                  </a:cubicBezTo>
                  <a:cubicBezTo>
                    <a:pt x="487" y="317"/>
                    <a:pt x="487" y="317"/>
                    <a:pt x="487" y="317"/>
                  </a:cubicBezTo>
                  <a:cubicBezTo>
                    <a:pt x="487" y="317"/>
                    <a:pt x="487" y="317"/>
                    <a:pt x="488" y="317"/>
                  </a:cubicBezTo>
                  <a:cubicBezTo>
                    <a:pt x="488" y="317"/>
                    <a:pt x="488" y="317"/>
                    <a:pt x="488" y="317"/>
                  </a:cubicBezTo>
                  <a:cubicBezTo>
                    <a:pt x="489" y="316"/>
                    <a:pt x="489" y="314"/>
                    <a:pt x="489" y="314"/>
                  </a:cubicBezTo>
                  <a:cubicBezTo>
                    <a:pt x="489" y="314"/>
                    <a:pt x="490" y="316"/>
                    <a:pt x="489" y="317"/>
                  </a:cubicBezTo>
                  <a:cubicBezTo>
                    <a:pt x="489" y="317"/>
                    <a:pt x="490" y="317"/>
                    <a:pt x="490" y="317"/>
                  </a:cubicBezTo>
                  <a:cubicBezTo>
                    <a:pt x="491" y="315"/>
                    <a:pt x="491" y="313"/>
                    <a:pt x="491" y="313"/>
                  </a:cubicBezTo>
                  <a:cubicBezTo>
                    <a:pt x="491" y="313"/>
                    <a:pt x="491" y="314"/>
                    <a:pt x="491" y="315"/>
                  </a:cubicBezTo>
                  <a:cubicBezTo>
                    <a:pt x="492" y="313"/>
                    <a:pt x="493" y="312"/>
                    <a:pt x="494" y="311"/>
                  </a:cubicBezTo>
                  <a:cubicBezTo>
                    <a:pt x="494" y="311"/>
                    <a:pt x="495" y="311"/>
                    <a:pt x="495" y="311"/>
                  </a:cubicBezTo>
                  <a:cubicBezTo>
                    <a:pt x="495" y="312"/>
                    <a:pt x="494" y="314"/>
                    <a:pt x="493" y="316"/>
                  </a:cubicBezTo>
                  <a:cubicBezTo>
                    <a:pt x="494" y="315"/>
                    <a:pt x="495" y="315"/>
                    <a:pt x="495" y="315"/>
                  </a:cubicBezTo>
                  <a:cubicBezTo>
                    <a:pt x="495" y="315"/>
                    <a:pt x="493" y="316"/>
                    <a:pt x="493" y="318"/>
                  </a:cubicBezTo>
                  <a:cubicBezTo>
                    <a:pt x="493" y="318"/>
                    <a:pt x="493" y="318"/>
                    <a:pt x="493" y="318"/>
                  </a:cubicBezTo>
                  <a:cubicBezTo>
                    <a:pt x="493" y="318"/>
                    <a:pt x="495" y="317"/>
                    <a:pt x="495" y="317"/>
                  </a:cubicBezTo>
                  <a:cubicBezTo>
                    <a:pt x="495" y="317"/>
                    <a:pt x="493" y="318"/>
                    <a:pt x="493" y="319"/>
                  </a:cubicBezTo>
                  <a:cubicBezTo>
                    <a:pt x="493" y="320"/>
                    <a:pt x="493" y="320"/>
                    <a:pt x="493" y="320"/>
                  </a:cubicBezTo>
                  <a:cubicBezTo>
                    <a:pt x="493" y="320"/>
                    <a:pt x="494" y="321"/>
                    <a:pt x="494" y="321"/>
                  </a:cubicBezTo>
                  <a:cubicBezTo>
                    <a:pt x="494" y="321"/>
                    <a:pt x="494" y="321"/>
                    <a:pt x="494" y="321"/>
                  </a:cubicBezTo>
                  <a:cubicBezTo>
                    <a:pt x="494" y="320"/>
                    <a:pt x="495" y="320"/>
                    <a:pt x="495" y="321"/>
                  </a:cubicBezTo>
                  <a:cubicBezTo>
                    <a:pt x="495" y="321"/>
                    <a:pt x="495" y="321"/>
                    <a:pt x="495" y="321"/>
                  </a:cubicBezTo>
                  <a:cubicBezTo>
                    <a:pt x="496" y="321"/>
                    <a:pt x="496" y="321"/>
                    <a:pt x="496" y="320"/>
                  </a:cubicBezTo>
                  <a:cubicBezTo>
                    <a:pt x="496" y="320"/>
                    <a:pt x="496" y="320"/>
                    <a:pt x="496" y="320"/>
                  </a:cubicBezTo>
                  <a:cubicBezTo>
                    <a:pt x="496" y="318"/>
                    <a:pt x="495" y="317"/>
                    <a:pt x="495" y="317"/>
                  </a:cubicBezTo>
                  <a:cubicBezTo>
                    <a:pt x="495" y="317"/>
                    <a:pt x="497" y="318"/>
                    <a:pt x="497" y="319"/>
                  </a:cubicBezTo>
                  <a:cubicBezTo>
                    <a:pt x="497" y="319"/>
                    <a:pt x="497" y="319"/>
                    <a:pt x="497" y="318"/>
                  </a:cubicBezTo>
                  <a:cubicBezTo>
                    <a:pt x="497" y="317"/>
                    <a:pt x="496" y="315"/>
                    <a:pt x="496" y="315"/>
                  </a:cubicBezTo>
                  <a:cubicBezTo>
                    <a:pt x="496" y="315"/>
                    <a:pt x="496" y="316"/>
                    <a:pt x="497" y="316"/>
                  </a:cubicBezTo>
                  <a:cubicBezTo>
                    <a:pt x="496" y="315"/>
                    <a:pt x="496" y="313"/>
                    <a:pt x="496" y="311"/>
                  </a:cubicBezTo>
                  <a:cubicBezTo>
                    <a:pt x="497" y="311"/>
                    <a:pt x="497" y="311"/>
                    <a:pt x="497" y="311"/>
                  </a:cubicBezTo>
                  <a:cubicBezTo>
                    <a:pt x="498" y="312"/>
                    <a:pt x="499" y="313"/>
                    <a:pt x="499" y="315"/>
                  </a:cubicBezTo>
                  <a:cubicBezTo>
                    <a:pt x="499" y="314"/>
                    <a:pt x="500" y="314"/>
                    <a:pt x="500" y="314"/>
                  </a:cubicBezTo>
                  <a:cubicBezTo>
                    <a:pt x="500" y="314"/>
                    <a:pt x="499" y="316"/>
                    <a:pt x="500" y="317"/>
                  </a:cubicBezTo>
                  <a:cubicBezTo>
                    <a:pt x="500" y="317"/>
                    <a:pt x="500" y="317"/>
                    <a:pt x="500" y="318"/>
                  </a:cubicBezTo>
                  <a:cubicBezTo>
                    <a:pt x="500" y="316"/>
                    <a:pt x="501" y="315"/>
                    <a:pt x="501" y="315"/>
                  </a:cubicBezTo>
                  <a:cubicBezTo>
                    <a:pt x="501" y="315"/>
                    <a:pt x="501" y="317"/>
                    <a:pt x="502" y="318"/>
                  </a:cubicBezTo>
                  <a:cubicBezTo>
                    <a:pt x="502" y="318"/>
                    <a:pt x="502" y="318"/>
                    <a:pt x="502" y="318"/>
                  </a:cubicBezTo>
                  <a:cubicBezTo>
                    <a:pt x="502" y="318"/>
                    <a:pt x="503" y="318"/>
                    <a:pt x="503" y="318"/>
                  </a:cubicBezTo>
                  <a:cubicBezTo>
                    <a:pt x="503" y="318"/>
                    <a:pt x="503" y="318"/>
                    <a:pt x="503" y="317"/>
                  </a:cubicBezTo>
                  <a:cubicBezTo>
                    <a:pt x="504" y="317"/>
                    <a:pt x="504" y="317"/>
                    <a:pt x="504" y="317"/>
                  </a:cubicBezTo>
                  <a:cubicBezTo>
                    <a:pt x="504" y="317"/>
                    <a:pt x="504" y="317"/>
                    <a:pt x="504" y="316"/>
                  </a:cubicBezTo>
                  <a:cubicBezTo>
                    <a:pt x="504" y="316"/>
                    <a:pt x="504" y="316"/>
                    <a:pt x="504" y="316"/>
                  </a:cubicBezTo>
                  <a:cubicBezTo>
                    <a:pt x="503" y="315"/>
                    <a:pt x="501" y="315"/>
                    <a:pt x="501" y="315"/>
                  </a:cubicBezTo>
                  <a:cubicBezTo>
                    <a:pt x="501" y="315"/>
                    <a:pt x="503" y="314"/>
                    <a:pt x="504" y="315"/>
                  </a:cubicBezTo>
                  <a:cubicBezTo>
                    <a:pt x="504" y="315"/>
                    <a:pt x="504" y="314"/>
                    <a:pt x="504" y="314"/>
                  </a:cubicBezTo>
                  <a:cubicBezTo>
                    <a:pt x="502" y="313"/>
                    <a:pt x="500" y="313"/>
                    <a:pt x="500" y="313"/>
                  </a:cubicBezTo>
                  <a:cubicBezTo>
                    <a:pt x="500" y="313"/>
                    <a:pt x="501" y="313"/>
                    <a:pt x="502" y="313"/>
                  </a:cubicBezTo>
                  <a:cubicBezTo>
                    <a:pt x="500" y="312"/>
                    <a:pt x="499" y="311"/>
                    <a:pt x="498" y="310"/>
                  </a:cubicBezTo>
                  <a:cubicBezTo>
                    <a:pt x="498" y="310"/>
                    <a:pt x="498" y="310"/>
                    <a:pt x="498" y="309"/>
                  </a:cubicBezTo>
                  <a:cubicBezTo>
                    <a:pt x="499" y="309"/>
                    <a:pt x="501" y="310"/>
                    <a:pt x="503" y="311"/>
                  </a:cubicBezTo>
                  <a:cubicBezTo>
                    <a:pt x="502" y="310"/>
                    <a:pt x="502" y="309"/>
                    <a:pt x="502" y="309"/>
                  </a:cubicBezTo>
                  <a:cubicBezTo>
                    <a:pt x="502" y="309"/>
                    <a:pt x="503" y="311"/>
                    <a:pt x="505" y="312"/>
                  </a:cubicBezTo>
                  <a:cubicBezTo>
                    <a:pt x="505" y="312"/>
                    <a:pt x="505" y="312"/>
                    <a:pt x="505" y="311"/>
                  </a:cubicBezTo>
                  <a:cubicBezTo>
                    <a:pt x="504" y="311"/>
                    <a:pt x="504" y="309"/>
                    <a:pt x="504" y="309"/>
                  </a:cubicBezTo>
                  <a:cubicBezTo>
                    <a:pt x="504" y="309"/>
                    <a:pt x="505" y="311"/>
                    <a:pt x="506" y="311"/>
                  </a:cubicBezTo>
                  <a:cubicBezTo>
                    <a:pt x="507" y="311"/>
                    <a:pt x="507" y="311"/>
                    <a:pt x="507" y="311"/>
                  </a:cubicBezTo>
                  <a:cubicBezTo>
                    <a:pt x="507" y="311"/>
                    <a:pt x="507" y="310"/>
                    <a:pt x="508" y="310"/>
                  </a:cubicBezTo>
                  <a:cubicBezTo>
                    <a:pt x="508" y="310"/>
                    <a:pt x="508" y="310"/>
                    <a:pt x="507" y="310"/>
                  </a:cubicBezTo>
                  <a:cubicBezTo>
                    <a:pt x="507" y="310"/>
                    <a:pt x="507" y="309"/>
                    <a:pt x="507" y="309"/>
                  </a:cubicBezTo>
                  <a:cubicBezTo>
                    <a:pt x="508" y="309"/>
                    <a:pt x="508" y="309"/>
                    <a:pt x="508" y="309"/>
                  </a:cubicBezTo>
                  <a:cubicBezTo>
                    <a:pt x="508" y="308"/>
                    <a:pt x="508" y="308"/>
                    <a:pt x="507" y="308"/>
                  </a:cubicBezTo>
                  <a:cubicBezTo>
                    <a:pt x="507" y="308"/>
                    <a:pt x="507" y="308"/>
                    <a:pt x="507" y="308"/>
                  </a:cubicBezTo>
                  <a:cubicBezTo>
                    <a:pt x="505" y="308"/>
                    <a:pt x="504" y="309"/>
                    <a:pt x="504" y="309"/>
                  </a:cubicBezTo>
                  <a:cubicBezTo>
                    <a:pt x="504" y="309"/>
                    <a:pt x="505" y="307"/>
                    <a:pt x="506" y="307"/>
                  </a:cubicBezTo>
                  <a:cubicBezTo>
                    <a:pt x="506" y="307"/>
                    <a:pt x="505" y="307"/>
                    <a:pt x="505" y="307"/>
                  </a:cubicBezTo>
                  <a:cubicBezTo>
                    <a:pt x="503" y="307"/>
                    <a:pt x="502" y="309"/>
                    <a:pt x="502" y="309"/>
                  </a:cubicBezTo>
                  <a:cubicBezTo>
                    <a:pt x="502" y="309"/>
                    <a:pt x="502" y="308"/>
                    <a:pt x="503" y="307"/>
                  </a:cubicBezTo>
                  <a:cubicBezTo>
                    <a:pt x="501" y="308"/>
                    <a:pt x="500" y="308"/>
                    <a:pt x="498" y="308"/>
                  </a:cubicBezTo>
                  <a:cubicBezTo>
                    <a:pt x="498" y="308"/>
                    <a:pt x="498" y="307"/>
                    <a:pt x="498" y="307"/>
                  </a:cubicBezTo>
                  <a:cubicBezTo>
                    <a:pt x="499" y="306"/>
                    <a:pt x="500" y="305"/>
                    <a:pt x="502" y="305"/>
                  </a:cubicBezTo>
                  <a:cubicBezTo>
                    <a:pt x="501" y="305"/>
                    <a:pt x="501" y="304"/>
                    <a:pt x="501" y="304"/>
                  </a:cubicBezTo>
                  <a:cubicBezTo>
                    <a:pt x="501" y="304"/>
                    <a:pt x="502" y="305"/>
                    <a:pt x="504" y="304"/>
                  </a:cubicBezTo>
                  <a:cubicBezTo>
                    <a:pt x="504" y="304"/>
                    <a:pt x="504" y="304"/>
                    <a:pt x="504" y="304"/>
                  </a:cubicBezTo>
                  <a:cubicBezTo>
                    <a:pt x="503" y="304"/>
                    <a:pt x="502" y="303"/>
                    <a:pt x="502" y="303"/>
                  </a:cubicBezTo>
                  <a:cubicBezTo>
                    <a:pt x="502" y="303"/>
                    <a:pt x="504" y="303"/>
                    <a:pt x="505" y="303"/>
                  </a:cubicBezTo>
                  <a:cubicBezTo>
                    <a:pt x="505" y="302"/>
                    <a:pt x="505" y="302"/>
                    <a:pt x="505" y="302"/>
                  </a:cubicBezTo>
                  <a:cubicBezTo>
                    <a:pt x="505" y="302"/>
                    <a:pt x="505" y="301"/>
                    <a:pt x="505" y="301"/>
                  </a:cubicBezTo>
                  <a:cubicBezTo>
                    <a:pt x="505" y="301"/>
                    <a:pt x="505" y="301"/>
                    <a:pt x="504" y="301"/>
                  </a:cubicBezTo>
                  <a:cubicBezTo>
                    <a:pt x="504" y="301"/>
                    <a:pt x="504" y="300"/>
                    <a:pt x="504" y="300"/>
                  </a:cubicBezTo>
                  <a:cubicBezTo>
                    <a:pt x="504" y="300"/>
                    <a:pt x="504" y="300"/>
                    <a:pt x="503" y="300"/>
                  </a:cubicBezTo>
                  <a:cubicBezTo>
                    <a:pt x="503" y="300"/>
                    <a:pt x="503" y="300"/>
                    <a:pt x="503" y="300"/>
                  </a:cubicBezTo>
                  <a:cubicBezTo>
                    <a:pt x="502" y="301"/>
                    <a:pt x="502" y="303"/>
                    <a:pt x="502" y="303"/>
                  </a:cubicBezTo>
                  <a:cubicBezTo>
                    <a:pt x="502" y="303"/>
                    <a:pt x="501" y="301"/>
                    <a:pt x="502" y="300"/>
                  </a:cubicBezTo>
                  <a:cubicBezTo>
                    <a:pt x="501" y="300"/>
                    <a:pt x="501" y="300"/>
                    <a:pt x="501" y="300"/>
                  </a:cubicBezTo>
                  <a:cubicBezTo>
                    <a:pt x="500" y="302"/>
                    <a:pt x="500" y="304"/>
                    <a:pt x="500" y="304"/>
                  </a:cubicBezTo>
                  <a:cubicBezTo>
                    <a:pt x="500" y="304"/>
                    <a:pt x="500" y="303"/>
                    <a:pt x="500" y="302"/>
                  </a:cubicBezTo>
                  <a:cubicBezTo>
                    <a:pt x="499" y="304"/>
                    <a:pt x="498" y="305"/>
                    <a:pt x="497" y="306"/>
                  </a:cubicBezTo>
                  <a:cubicBezTo>
                    <a:pt x="497" y="306"/>
                    <a:pt x="496" y="306"/>
                    <a:pt x="496" y="306"/>
                  </a:cubicBezTo>
                  <a:cubicBezTo>
                    <a:pt x="496" y="305"/>
                    <a:pt x="496" y="303"/>
                    <a:pt x="498" y="301"/>
                  </a:cubicBezTo>
                  <a:cubicBezTo>
                    <a:pt x="497" y="302"/>
                    <a:pt x="496" y="302"/>
                    <a:pt x="496" y="302"/>
                  </a:cubicBezTo>
                  <a:cubicBezTo>
                    <a:pt x="496" y="302"/>
                    <a:pt x="498" y="301"/>
                    <a:pt x="498" y="299"/>
                  </a:cubicBezTo>
                  <a:cubicBezTo>
                    <a:pt x="498" y="299"/>
                    <a:pt x="498" y="299"/>
                    <a:pt x="498" y="299"/>
                  </a:cubicBezTo>
                  <a:cubicBezTo>
                    <a:pt x="498" y="300"/>
                    <a:pt x="496" y="300"/>
                    <a:pt x="496" y="300"/>
                  </a:cubicBezTo>
                  <a:cubicBezTo>
                    <a:pt x="496" y="300"/>
                    <a:pt x="498" y="299"/>
                    <a:pt x="498" y="298"/>
                  </a:cubicBezTo>
                  <a:cubicBezTo>
                    <a:pt x="498" y="298"/>
                    <a:pt x="498" y="297"/>
                    <a:pt x="498" y="297"/>
                  </a:cubicBezTo>
                  <a:cubicBezTo>
                    <a:pt x="498" y="297"/>
                    <a:pt x="497" y="297"/>
                    <a:pt x="497" y="296"/>
                  </a:cubicBezTo>
                  <a:cubicBezTo>
                    <a:pt x="497" y="297"/>
                    <a:pt x="497" y="297"/>
                    <a:pt x="497" y="297"/>
                  </a:cubicBezTo>
                  <a:cubicBezTo>
                    <a:pt x="497" y="297"/>
                    <a:pt x="496" y="297"/>
                    <a:pt x="496" y="297"/>
                  </a:cubicBezTo>
                  <a:cubicBezTo>
                    <a:pt x="496" y="296"/>
                    <a:pt x="496" y="296"/>
                    <a:pt x="496" y="296"/>
                  </a:cubicBezTo>
                  <a:cubicBezTo>
                    <a:pt x="495" y="296"/>
                    <a:pt x="495" y="297"/>
                    <a:pt x="495" y="297"/>
                  </a:cubicBezTo>
                  <a:cubicBezTo>
                    <a:pt x="495" y="297"/>
                    <a:pt x="495" y="297"/>
                    <a:pt x="495" y="297"/>
                  </a:cubicBezTo>
                  <a:cubicBezTo>
                    <a:pt x="495" y="299"/>
                    <a:pt x="496" y="300"/>
                    <a:pt x="496" y="300"/>
                  </a:cubicBezTo>
                  <a:cubicBezTo>
                    <a:pt x="496" y="300"/>
                    <a:pt x="494" y="299"/>
                    <a:pt x="494" y="298"/>
                  </a:cubicBezTo>
                  <a:cubicBezTo>
                    <a:pt x="494" y="298"/>
                    <a:pt x="494" y="299"/>
                    <a:pt x="494" y="299"/>
                  </a:cubicBezTo>
                  <a:cubicBezTo>
                    <a:pt x="494" y="301"/>
                    <a:pt x="495" y="302"/>
                    <a:pt x="495" y="302"/>
                  </a:cubicBezTo>
                  <a:cubicBezTo>
                    <a:pt x="495" y="302"/>
                    <a:pt x="495" y="302"/>
                    <a:pt x="494" y="301"/>
                  </a:cubicBezTo>
                  <a:cubicBezTo>
                    <a:pt x="495" y="303"/>
                    <a:pt x="495" y="305"/>
                    <a:pt x="495" y="306"/>
                  </a:cubicBezTo>
                  <a:cubicBezTo>
                    <a:pt x="494" y="306"/>
                    <a:pt x="494" y="306"/>
                    <a:pt x="494" y="306"/>
                  </a:cubicBezTo>
                  <a:cubicBezTo>
                    <a:pt x="493" y="305"/>
                    <a:pt x="492" y="304"/>
                    <a:pt x="492" y="302"/>
                  </a:cubicBezTo>
                  <a:cubicBezTo>
                    <a:pt x="492" y="303"/>
                    <a:pt x="491" y="304"/>
                    <a:pt x="491" y="304"/>
                  </a:cubicBezTo>
                  <a:cubicBezTo>
                    <a:pt x="491" y="304"/>
                    <a:pt x="492" y="302"/>
                    <a:pt x="491" y="300"/>
                  </a:cubicBezTo>
                  <a:cubicBezTo>
                    <a:pt x="491" y="300"/>
                    <a:pt x="491" y="300"/>
                    <a:pt x="491" y="300"/>
                  </a:cubicBezTo>
                  <a:cubicBezTo>
                    <a:pt x="491" y="301"/>
                    <a:pt x="490" y="302"/>
                    <a:pt x="490" y="302"/>
                  </a:cubicBezTo>
                  <a:cubicBezTo>
                    <a:pt x="490" y="302"/>
                    <a:pt x="490" y="300"/>
                    <a:pt x="489" y="299"/>
                  </a:cubicBezTo>
                  <a:cubicBezTo>
                    <a:pt x="489" y="299"/>
                    <a:pt x="489" y="299"/>
                    <a:pt x="489" y="299"/>
                  </a:cubicBezTo>
                  <a:cubicBezTo>
                    <a:pt x="489" y="299"/>
                    <a:pt x="488" y="299"/>
                    <a:pt x="488" y="299"/>
                  </a:cubicBezTo>
                  <a:cubicBezTo>
                    <a:pt x="488" y="299"/>
                    <a:pt x="488" y="299"/>
                    <a:pt x="488" y="300"/>
                  </a:cubicBezTo>
                  <a:cubicBezTo>
                    <a:pt x="487" y="300"/>
                    <a:pt x="487" y="300"/>
                    <a:pt x="487" y="300"/>
                  </a:cubicBezTo>
                  <a:cubicBezTo>
                    <a:pt x="487" y="300"/>
                    <a:pt x="487" y="300"/>
                    <a:pt x="487" y="301"/>
                  </a:cubicBezTo>
                  <a:cubicBezTo>
                    <a:pt x="487" y="301"/>
                    <a:pt x="487" y="301"/>
                    <a:pt x="487" y="301"/>
                  </a:cubicBezTo>
                  <a:cubicBezTo>
                    <a:pt x="488" y="302"/>
                    <a:pt x="490" y="302"/>
                    <a:pt x="490" y="302"/>
                  </a:cubicBezTo>
                  <a:cubicBezTo>
                    <a:pt x="490" y="302"/>
                    <a:pt x="488" y="303"/>
                    <a:pt x="487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9" y="304"/>
                    <a:pt x="491" y="304"/>
                    <a:pt x="491" y="304"/>
                  </a:cubicBezTo>
                  <a:cubicBezTo>
                    <a:pt x="491" y="304"/>
                    <a:pt x="490" y="304"/>
                    <a:pt x="489" y="304"/>
                  </a:cubicBezTo>
                  <a:cubicBezTo>
                    <a:pt x="491" y="305"/>
                    <a:pt x="492" y="306"/>
                    <a:pt x="493" y="307"/>
                  </a:cubicBezTo>
                  <a:cubicBezTo>
                    <a:pt x="493" y="307"/>
                    <a:pt x="493" y="308"/>
                    <a:pt x="493" y="308"/>
                  </a:cubicBezTo>
                  <a:cubicBezTo>
                    <a:pt x="492" y="308"/>
                    <a:pt x="490" y="308"/>
                    <a:pt x="488" y="306"/>
                  </a:cubicBezTo>
                  <a:cubicBezTo>
                    <a:pt x="489" y="307"/>
                    <a:pt x="489" y="308"/>
                    <a:pt x="489" y="308"/>
                  </a:cubicBezTo>
                  <a:cubicBezTo>
                    <a:pt x="489" y="308"/>
                    <a:pt x="488" y="306"/>
                    <a:pt x="486" y="306"/>
                  </a:cubicBezTo>
                  <a:cubicBezTo>
                    <a:pt x="486" y="306"/>
                    <a:pt x="486" y="306"/>
                    <a:pt x="486" y="306"/>
                  </a:cubicBezTo>
                  <a:cubicBezTo>
                    <a:pt x="486" y="306"/>
                    <a:pt x="487" y="308"/>
                    <a:pt x="487" y="308"/>
                  </a:cubicBezTo>
                  <a:cubicBezTo>
                    <a:pt x="487" y="308"/>
                    <a:pt x="486" y="307"/>
                    <a:pt x="485" y="306"/>
                  </a:cubicBezTo>
                  <a:cubicBezTo>
                    <a:pt x="484" y="306"/>
                    <a:pt x="484" y="306"/>
                    <a:pt x="484" y="306"/>
                  </a:cubicBezTo>
                  <a:cubicBezTo>
                    <a:pt x="484" y="306"/>
                    <a:pt x="483" y="307"/>
                    <a:pt x="483" y="307"/>
                  </a:cubicBezTo>
                  <a:close/>
                  <a:moveTo>
                    <a:pt x="497" y="296"/>
                  </a:moveTo>
                  <a:cubicBezTo>
                    <a:pt x="498" y="296"/>
                    <a:pt x="498" y="296"/>
                    <a:pt x="499" y="297"/>
                  </a:cubicBezTo>
                  <a:cubicBezTo>
                    <a:pt x="499" y="297"/>
                    <a:pt x="500" y="298"/>
                    <a:pt x="500" y="299"/>
                  </a:cubicBezTo>
                  <a:cubicBezTo>
                    <a:pt x="500" y="299"/>
                    <a:pt x="500" y="299"/>
                    <a:pt x="500" y="300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0" y="299"/>
                    <a:pt x="500" y="299"/>
                    <a:pt x="501" y="299"/>
                  </a:cubicBezTo>
                  <a:cubicBezTo>
                    <a:pt x="502" y="298"/>
                    <a:pt x="503" y="298"/>
                    <a:pt x="503" y="299"/>
                  </a:cubicBezTo>
                  <a:cubicBezTo>
                    <a:pt x="504" y="299"/>
                    <a:pt x="504" y="299"/>
                    <a:pt x="505" y="300"/>
                  </a:cubicBezTo>
                  <a:cubicBezTo>
                    <a:pt x="505" y="300"/>
                    <a:pt x="505" y="300"/>
                    <a:pt x="506" y="300"/>
                  </a:cubicBezTo>
                  <a:cubicBezTo>
                    <a:pt x="506" y="300"/>
                    <a:pt x="506" y="301"/>
                    <a:pt x="506" y="301"/>
                  </a:cubicBezTo>
                  <a:cubicBezTo>
                    <a:pt x="506" y="301"/>
                    <a:pt x="506" y="302"/>
                    <a:pt x="506" y="302"/>
                  </a:cubicBezTo>
                  <a:cubicBezTo>
                    <a:pt x="506" y="303"/>
                    <a:pt x="506" y="304"/>
                    <a:pt x="506" y="305"/>
                  </a:cubicBezTo>
                  <a:cubicBezTo>
                    <a:pt x="505" y="305"/>
                    <a:pt x="505" y="305"/>
                    <a:pt x="505" y="305"/>
                  </a:cubicBezTo>
                  <a:cubicBezTo>
                    <a:pt x="505" y="305"/>
                    <a:pt x="505" y="305"/>
                    <a:pt x="505" y="305"/>
                  </a:cubicBezTo>
                  <a:cubicBezTo>
                    <a:pt x="505" y="305"/>
                    <a:pt x="506" y="305"/>
                    <a:pt x="506" y="305"/>
                  </a:cubicBezTo>
                  <a:cubicBezTo>
                    <a:pt x="507" y="306"/>
                    <a:pt x="508" y="307"/>
                    <a:pt x="508" y="307"/>
                  </a:cubicBezTo>
                  <a:cubicBezTo>
                    <a:pt x="508" y="308"/>
                    <a:pt x="508" y="308"/>
                    <a:pt x="508" y="309"/>
                  </a:cubicBezTo>
                  <a:cubicBezTo>
                    <a:pt x="508" y="309"/>
                    <a:pt x="508" y="309"/>
                    <a:pt x="509" y="309"/>
                  </a:cubicBezTo>
                  <a:cubicBezTo>
                    <a:pt x="509" y="309"/>
                    <a:pt x="509" y="310"/>
                    <a:pt x="508" y="310"/>
                  </a:cubicBezTo>
                  <a:cubicBezTo>
                    <a:pt x="508" y="310"/>
                    <a:pt x="508" y="310"/>
                    <a:pt x="508" y="310"/>
                  </a:cubicBezTo>
                  <a:cubicBezTo>
                    <a:pt x="508" y="311"/>
                    <a:pt x="508" y="311"/>
                    <a:pt x="507" y="312"/>
                  </a:cubicBezTo>
                  <a:cubicBezTo>
                    <a:pt x="507" y="312"/>
                    <a:pt x="506" y="313"/>
                    <a:pt x="505" y="313"/>
                  </a:cubicBezTo>
                  <a:cubicBezTo>
                    <a:pt x="505" y="313"/>
                    <a:pt x="505" y="313"/>
                    <a:pt x="504" y="313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505" y="313"/>
                    <a:pt x="505" y="314"/>
                    <a:pt x="505" y="314"/>
                  </a:cubicBezTo>
                  <a:cubicBezTo>
                    <a:pt x="506" y="315"/>
                    <a:pt x="506" y="316"/>
                    <a:pt x="505" y="317"/>
                  </a:cubicBezTo>
                  <a:cubicBezTo>
                    <a:pt x="505" y="317"/>
                    <a:pt x="505" y="317"/>
                    <a:pt x="504" y="318"/>
                  </a:cubicBezTo>
                  <a:cubicBezTo>
                    <a:pt x="505" y="318"/>
                    <a:pt x="505" y="318"/>
                    <a:pt x="504" y="319"/>
                  </a:cubicBezTo>
                  <a:cubicBezTo>
                    <a:pt x="504" y="319"/>
                    <a:pt x="503" y="319"/>
                    <a:pt x="503" y="319"/>
                  </a:cubicBezTo>
                  <a:cubicBezTo>
                    <a:pt x="503" y="319"/>
                    <a:pt x="502" y="319"/>
                    <a:pt x="502" y="319"/>
                  </a:cubicBezTo>
                  <a:cubicBezTo>
                    <a:pt x="501" y="319"/>
                    <a:pt x="500" y="319"/>
                    <a:pt x="499" y="319"/>
                  </a:cubicBezTo>
                  <a:cubicBezTo>
                    <a:pt x="499" y="319"/>
                    <a:pt x="499" y="318"/>
                    <a:pt x="499" y="318"/>
                  </a:cubicBezTo>
                  <a:cubicBezTo>
                    <a:pt x="499" y="318"/>
                    <a:pt x="499" y="318"/>
                    <a:pt x="499" y="318"/>
                  </a:cubicBezTo>
                  <a:cubicBezTo>
                    <a:pt x="499" y="318"/>
                    <a:pt x="499" y="319"/>
                    <a:pt x="499" y="319"/>
                  </a:cubicBezTo>
                  <a:cubicBezTo>
                    <a:pt x="498" y="320"/>
                    <a:pt x="498" y="321"/>
                    <a:pt x="497" y="321"/>
                  </a:cubicBezTo>
                  <a:cubicBezTo>
                    <a:pt x="496" y="321"/>
                    <a:pt x="496" y="321"/>
                    <a:pt x="495" y="321"/>
                  </a:cubicBezTo>
                  <a:cubicBezTo>
                    <a:pt x="495" y="322"/>
                    <a:pt x="495" y="322"/>
                    <a:pt x="495" y="322"/>
                  </a:cubicBezTo>
                  <a:cubicBezTo>
                    <a:pt x="495" y="322"/>
                    <a:pt x="494" y="322"/>
                    <a:pt x="494" y="322"/>
                  </a:cubicBezTo>
                  <a:cubicBezTo>
                    <a:pt x="494" y="321"/>
                    <a:pt x="494" y="321"/>
                    <a:pt x="494" y="321"/>
                  </a:cubicBezTo>
                  <a:cubicBezTo>
                    <a:pt x="493" y="321"/>
                    <a:pt x="493" y="321"/>
                    <a:pt x="492" y="321"/>
                  </a:cubicBezTo>
                  <a:cubicBezTo>
                    <a:pt x="492" y="320"/>
                    <a:pt x="491" y="320"/>
                    <a:pt x="491" y="319"/>
                  </a:cubicBezTo>
                  <a:cubicBezTo>
                    <a:pt x="491" y="318"/>
                    <a:pt x="491" y="318"/>
                    <a:pt x="491" y="318"/>
                  </a:cubicBezTo>
                  <a:cubicBezTo>
                    <a:pt x="491" y="318"/>
                    <a:pt x="491" y="318"/>
                    <a:pt x="491" y="318"/>
                  </a:cubicBezTo>
                  <a:cubicBezTo>
                    <a:pt x="491" y="318"/>
                    <a:pt x="491" y="318"/>
                    <a:pt x="490" y="318"/>
                  </a:cubicBezTo>
                  <a:cubicBezTo>
                    <a:pt x="489" y="319"/>
                    <a:pt x="488" y="319"/>
                    <a:pt x="488" y="318"/>
                  </a:cubicBezTo>
                  <a:cubicBezTo>
                    <a:pt x="487" y="318"/>
                    <a:pt x="487" y="318"/>
                    <a:pt x="486" y="318"/>
                  </a:cubicBezTo>
                  <a:cubicBezTo>
                    <a:pt x="486" y="318"/>
                    <a:pt x="486" y="318"/>
                    <a:pt x="485" y="317"/>
                  </a:cubicBezTo>
                  <a:cubicBezTo>
                    <a:pt x="485" y="317"/>
                    <a:pt x="485" y="317"/>
                    <a:pt x="485" y="316"/>
                  </a:cubicBezTo>
                  <a:cubicBezTo>
                    <a:pt x="485" y="316"/>
                    <a:pt x="485" y="315"/>
                    <a:pt x="485" y="315"/>
                  </a:cubicBezTo>
                  <a:cubicBezTo>
                    <a:pt x="485" y="314"/>
                    <a:pt x="485" y="313"/>
                    <a:pt x="485" y="312"/>
                  </a:cubicBezTo>
                  <a:cubicBezTo>
                    <a:pt x="485" y="312"/>
                    <a:pt x="486" y="312"/>
                    <a:pt x="486" y="312"/>
                  </a:cubicBezTo>
                  <a:cubicBezTo>
                    <a:pt x="486" y="312"/>
                    <a:pt x="486" y="312"/>
                    <a:pt x="486" y="312"/>
                  </a:cubicBezTo>
                  <a:cubicBezTo>
                    <a:pt x="486" y="312"/>
                    <a:pt x="485" y="312"/>
                    <a:pt x="485" y="312"/>
                  </a:cubicBezTo>
                  <a:cubicBezTo>
                    <a:pt x="484" y="311"/>
                    <a:pt x="483" y="311"/>
                    <a:pt x="483" y="310"/>
                  </a:cubicBezTo>
                  <a:cubicBezTo>
                    <a:pt x="483" y="309"/>
                    <a:pt x="483" y="309"/>
                    <a:pt x="483" y="308"/>
                  </a:cubicBezTo>
                  <a:cubicBezTo>
                    <a:pt x="483" y="308"/>
                    <a:pt x="482" y="308"/>
                    <a:pt x="482" y="308"/>
                  </a:cubicBezTo>
                  <a:cubicBezTo>
                    <a:pt x="482" y="308"/>
                    <a:pt x="482" y="307"/>
                    <a:pt x="482" y="307"/>
                  </a:cubicBezTo>
                  <a:cubicBezTo>
                    <a:pt x="483" y="307"/>
                    <a:pt x="483" y="307"/>
                    <a:pt x="483" y="307"/>
                  </a:cubicBezTo>
                  <a:cubicBezTo>
                    <a:pt x="483" y="306"/>
                    <a:pt x="483" y="306"/>
                    <a:pt x="483" y="306"/>
                  </a:cubicBezTo>
                  <a:cubicBezTo>
                    <a:pt x="484" y="305"/>
                    <a:pt x="485" y="304"/>
                    <a:pt x="486" y="304"/>
                  </a:cubicBezTo>
                  <a:cubicBezTo>
                    <a:pt x="486" y="304"/>
                    <a:pt x="486" y="304"/>
                    <a:pt x="486" y="304"/>
                  </a:cubicBezTo>
                  <a:cubicBezTo>
                    <a:pt x="486" y="304"/>
                    <a:pt x="486" y="304"/>
                    <a:pt x="486" y="304"/>
                  </a:cubicBezTo>
                  <a:cubicBezTo>
                    <a:pt x="486" y="304"/>
                    <a:pt x="486" y="304"/>
                    <a:pt x="486" y="303"/>
                  </a:cubicBezTo>
                  <a:cubicBezTo>
                    <a:pt x="485" y="302"/>
                    <a:pt x="485" y="301"/>
                    <a:pt x="486" y="301"/>
                  </a:cubicBezTo>
                  <a:cubicBezTo>
                    <a:pt x="486" y="300"/>
                    <a:pt x="486" y="300"/>
                    <a:pt x="487" y="299"/>
                  </a:cubicBezTo>
                  <a:cubicBezTo>
                    <a:pt x="486" y="299"/>
                    <a:pt x="486" y="299"/>
                    <a:pt x="487" y="298"/>
                  </a:cubicBezTo>
                  <a:cubicBezTo>
                    <a:pt x="487" y="298"/>
                    <a:pt x="487" y="298"/>
                    <a:pt x="488" y="298"/>
                  </a:cubicBezTo>
                  <a:cubicBezTo>
                    <a:pt x="488" y="298"/>
                    <a:pt x="489" y="298"/>
                    <a:pt x="489" y="298"/>
                  </a:cubicBezTo>
                  <a:cubicBezTo>
                    <a:pt x="490" y="298"/>
                    <a:pt x="491" y="298"/>
                    <a:pt x="492" y="298"/>
                  </a:cubicBezTo>
                  <a:cubicBezTo>
                    <a:pt x="492" y="299"/>
                    <a:pt x="492" y="299"/>
                    <a:pt x="492" y="299"/>
                  </a:cubicBezTo>
                  <a:cubicBezTo>
                    <a:pt x="492" y="299"/>
                    <a:pt x="492" y="299"/>
                    <a:pt x="492" y="299"/>
                  </a:cubicBezTo>
                  <a:cubicBezTo>
                    <a:pt x="492" y="299"/>
                    <a:pt x="492" y="298"/>
                    <a:pt x="492" y="298"/>
                  </a:cubicBezTo>
                  <a:cubicBezTo>
                    <a:pt x="493" y="297"/>
                    <a:pt x="493" y="296"/>
                    <a:pt x="494" y="296"/>
                  </a:cubicBezTo>
                  <a:cubicBezTo>
                    <a:pt x="495" y="296"/>
                    <a:pt x="495" y="296"/>
                    <a:pt x="496" y="296"/>
                  </a:cubicBezTo>
                  <a:cubicBezTo>
                    <a:pt x="496" y="296"/>
                    <a:pt x="496" y="296"/>
                    <a:pt x="496" y="295"/>
                  </a:cubicBezTo>
                  <a:cubicBezTo>
                    <a:pt x="496" y="295"/>
                    <a:pt x="497" y="295"/>
                    <a:pt x="497" y="296"/>
                  </a:cubicBezTo>
                  <a:cubicBezTo>
                    <a:pt x="497" y="296"/>
                    <a:pt x="497" y="296"/>
                    <a:pt x="497" y="296"/>
                  </a:cubicBezTo>
                  <a:close/>
                  <a:moveTo>
                    <a:pt x="392" y="349"/>
                  </a:moveTo>
                  <a:cubicBezTo>
                    <a:pt x="392" y="349"/>
                    <a:pt x="392" y="349"/>
                    <a:pt x="392" y="349"/>
                  </a:cubicBezTo>
                  <a:cubicBezTo>
                    <a:pt x="392" y="349"/>
                    <a:pt x="392" y="350"/>
                    <a:pt x="392" y="350"/>
                  </a:cubicBezTo>
                  <a:cubicBezTo>
                    <a:pt x="392" y="350"/>
                    <a:pt x="392" y="350"/>
                    <a:pt x="392" y="350"/>
                  </a:cubicBezTo>
                  <a:cubicBezTo>
                    <a:pt x="392" y="350"/>
                    <a:pt x="392" y="350"/>
                    <a:pt x="392" y="351"/>
                  </a:cubicBezTo>
                  <a:cubicBezTo>
                    <a:pt x="392" y="351"/>
                    <a:pt x="392" y="351"/>
                    <a:pt x="392" y="351"/>
                  </a:cubicBezTo>
                  <a:cubicBezTo>
                    <a:pt x="394" y="351"/>
                    <a:pt x="395" y="350"/>
                    <a:pt x="395" y="350"/>
                  </a:cubicBezTo>
                  <a:cubicBezTo>
                    <a:pt x="395" y="350"/>
                    <a:pt x="394" y="351"/>
                    <a:pt x="393" y="351"/>
                  </a:cubicBezTo>
                  <a:cubicBezTo>
                    <a:pt x="393" y="351"/>
                    <a:pt x="393" y="351"/>
                    <a:pt x="394" y="351"/>
                  </a:cubicBezTo>
                  <a:cubicBezTo>
                    <a:pt x="395" y="351"/>
                    <a:pt x="396" y="350"/>
                    <a:pt x="396" y="350"/>
                  </a:cubicBezTo>
                  <a:cubicBezTo>
                    <a:pt x="396" y="350"/>
                    <a:pt x="396" y="351"/>
                    <a:pt x="395" y="352"/>
                  </a:cubicBezTo>
                  <a:cubicBezTo>
                    <a:pt x="397" y="351"/>
                    <a:pt x="398" y="351"/>
                    <a:pt x="399" y="351"/>
                  </a:cubicBezTo>
                  <a:cubicBezTo>
                    <a:pt x="399" y="351"/>
                    <a:pt x="399" y="351"/>
                    <a:pt x="399" y="351"/>
                  </a:cubicBezTo>
                  <a:cubicBezTo>
                    <a:pt x="399" y="352"/>
                    <a:pt x="398" y="353"/>
                    <a:pt x="396" y="353"/>
                  </a:cubicBezTo>
                  <a:cubicBezTo>
                    <a:pt x="397" y="353"/>
                    <a:pt x="397" y="354"/>
                    <a:pt x="397" y="354"/>
                  </a:cubicBezTo>
                  <a:cubicBezTo>
                    <a:pt x="397" y="354"/>
                    <a:pt x="396" y="353"/>
                    <a:pt x="394" y="354"/>
                  </a:cubicBezTo>
                  <a:cubicBezTo>
                    <a:pt x="394" y="354"/>
                    <a:pt x="394" y="354"/>
                    <a:pt x="394" y="354"/>
                  </a:cubicBezTo>
                  <a:cubicBezTo>
                    <a:pt x="395" y="354"/>
                    <a:pt x="396" y="355"/>
                    <a:pt x="396" y="355"/>
                  </a:cubicBezTo>
                  <a:cubicBezTo>
                    <a:pt x="396" y="355"/>
                    <a:pt x="395" y="354"/>
                    <a:pt x="394" y="355"/>
                  </a:cubicBezTo>
                  <a:cubicBezTo>
                    <a:pt x="394" y="355"/>
                    <a:pt x="394" y="355"/>
                    <a:pt x="393" y="355"/>
                  </a:cubicBezTo>
                  <a:cubicBezTo>
                    <a:pt x="393" y="355"/>
                    <a:pt x="393" y="356"/>
                    <a:pt x="393" y="356"/>
                  </a:cubicBezTo>
                  <a:cubicBezTo>
                    <a:pt x="394" y="356"/>
                    <a:pt x="394" y="356"/>
                    <a:pt x="394" y="356"/>
                  </a:cubicBezTo>
                  <a:cubicBezTo>
                    <a:pt x="394" y="356"/>
                    <a:pt x="394" y="357"/>
                    <a:pt x="394" y="357"/>
                  </a:cubicBezTo>
                  <a:cubicBezTo>
                    <a:pt x="394" y="357"/>
                    <a:pt x="394" y="357"/>
                    <a:pt x="395" y="357"/>
                  </a:cubicBezTo>
                  <a:cubicBezTo>
                    <a:pt x="395" y="357"/>
                    <a:pt x="395" y="357"/>
                    <a:pt x="395" y="357"/>
                  </a:cubicBezTo>
                  <a:cubicBezTo>
                    <a:pt x="396" y="356"/>
                    <a:pt x="396" y="355"/>
                    <a:pt x="396" y="355"/>
                  </a:cubicBezTo>
                  <a:cubicBezTo>
                    <a:pt x="396" y="355"/>
                    <a:pt x="397" y="356"/>
                    <a:pt x="396" y="357"/>
                  </a:cubicBezTo>
                  <a:cubicBezTo>
                    <a:pt x="396" y="357"/>
                    <a:pt x="396" y="357"/>
                    <a:pt x="397" y="357"/>
                  </a:cubicBezTo>
                  <a:cubicBezTo>
                    <a:pt x="398" y="356"/>
                    <a:pt x="397" y="354"/>
                    <a:pt x="397" y="354"/>
                  </a:cubicBezTo>
                  <a:cubicBezTo>
                    <a:pt x="397" y="354"/>
                    <a:pt x="398" y="355"/>
                    <a:pt x="398" y="356"/>
                  </a:cubicBezTo>
                  <a:cubicBezTo>
                    <a:pt x="398" y="354"/>
                    <a:pt x="399" y="353"/>
                    <a:pt x="400" y="352"/>
                  </a:cubicBezTo>
                  <a:cubicBezTo>
                    <a:pt x="400" y="352"/>
                    <a:pt x="400" y="353"/>
                    <a:pt x="401" y="353"/>
                  </a:cubicBezTo>
                  <a:cubicBezTo>
                    <a:pt x="401" y="353"/>
                    <a:pt x="400" y="355"/>
                    <a:pt x="399" y="356"/>
                  </a:cubicBezTo>
                  <a:cubicBezTo>
                    <a:pt x="400" y="356"/>
                    <a:pt x="401" y="356"/>
                    <a:pt x="401" y="356"/>
                  </a:cubicBezTo>
                  <a:cubicBezTo>
                    <a:pt x="401" y="356"/>
                    <a:pt x="399" y="356"/>
                    <a:pt x="399" y="358"/>
                  </a:cubicBezTo>
                  <a:cubicBezTo>
                    <a:pt x="399" y="358"/>
                    <a:pt x="399" y="358"/>
                    <a:pt x="399" y="358"/>
                  </a:cubicBezTo>
                  <a:cubicBezTo>
                    <a:pt x="399" y="357"/>
                    <a:pt x="400" y="357"/>
                    <a:pt x="400" y="357"/>
                  </a:cubicBezTo>
                  <a:cubicBezTo>
                    <a:pt x="400" y="357"/>
                    <a:pt x="399" y="358"/>
                    <a:pt x="399" y="359"/>
                  </a:cubicBezTo>
                  <a:cubicBezTo>
                    <a:pt x="399" y="359"/>
                    <a:pt x="399" y="359"/>
                    <a:pt x="399" y="359"/>
                  </a:cubicBezTo>
                  <a:cubicBezTo>
                    <a:pt x="399" y="360"/>
                    <a:pt x="399" y="360"/>
                    <a:pt x="400" y="360"/>
                  </a:cubicBezTo>
                  <a:cubicBezTo>
                    <a:pt x="400" y="360"/>
                    <a:pt x="400" y="360"/>
                    <a:pt x="400" y="360"/>
                  </a:cubicBezTo>
                  <a:cubicBezTo>
                    <a:pt x="400" y="360"/>
                    <a:pt x="400" y="360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401" y="360"/>
                    <a:pt x="401" y="360"/>
                    <a:pt x="401" y="360"/>
                  </a:cubicBezTo>
                  <a:cubicBezTo>
                    <a:pt x="401" y="360"/>
                    <a:pt x="402" y="359"/>
                    <a:pt x="402" y="359"/>
                  </a:cubicBezTo>
                  <a:cubicBezTo>
                    <a:pt x="402" y="358"/>
                    <a:pt x="401" y="357"/>
                    <a:pt x="401" y="357"/>
                  </a:cubicBezTo>
                  <a:cubicBezTo>
                    <a:pt x="401" y="357"/>
                    <a:pt x="402" y="358"/>
                    <a:pt x="402" y="359"/>
                  </a:cubicBezTo>
                  <a:cubicBezTo>
                    <a:pt x="402" y="359"/>
                    <a:pt x="402" y="358"/>
                    <a:pt x="402" y="358"/>
                  </a:cubicBezTo>
                  <a:cubicBezTo>
                    <a:pt x="402" y="357"/>
                    <a:pt x="401" y="356"/>
                    <a:pt x="401" y="356"/>
                  </a:cubicBezTo>
                  <a:cubicBezTo>
                    <a:pt x="401" y="356"/>
                    <a:pt x="402" y="356"/>
                    <a:pt x="402" y="357"/>
                  </a:cubicBezTo>
                  <a:cubicBezTo>
                    <a:pt x="402" y="355"/>
                    <a:pt x="402" y="354"/>
                    <a:pt x="402" y="353"/>
                  </a:cubicBezTo>
                  <a:cubicBezTo>
                    <a:pt x="402" y="353"/>
                    <a:pt x="402" y="353"/>
                    <a:pt x="402" y="352"/>
                  </a:cubicBezTo>
                  <a:cubicBezTo>
                    <a:pt x="403" y="353"/>
                    <a:pt x="404" y="354"/>
                    <a:pt x="404" y="356"/>
                  </a:cubicBezTo>
                  <a:cubicBezTo>
                    <a:pt x="404" y="355"/>
                    <a:pt x="405" y="355"/>
                    <a:pt x="405" y="355"/>
                  </a:cubicBezTo>
                  <a:cubicBezTo>
                    <a:pt x="405" y="355"/>
                    <a:pt x="404" y="356"/>
                    <a:pt x="405" y="357"/>
                  </a:cubicBezTo>
                  <a:cubicBezTo>
                    <a:pt x="405" y="358"/>
                    <a:pt x="405" y="358"/>
                    <a:pt x="405" y="358"/>
                  </a:cubicBezTo>
                  <a:cubicBezTo>
                    <a:pt x="405" y="357"/>
                    <a:pt x="406" y="356"/>
                    <a:pt x="406" y="356"/>
                  </a:cubicBezTo>
                  <a:cubicBezTo>
                    <a:pt x="406" y="356"/>
                    <a:pt x="405" y="357"/>
                    <a:pt x="406" y="358"/>
                  </a:cubicBezTo>
                  <a:cubicBezTo>
                    <a:pt x="406" y="358"/>
                    <a:pt x="406" y="358"/>
                    <a:pt x="406" y="358"/>
                  </a:cubicBezTo>
                  <a:cubicBezTo>
                    <a:pt x="406" y="358"/>
                    <a:pt x="407" y="358"/>
                    <a:pt x="407" y="358"/>
                  </a:cubicBezTo>
                  <a:cubicBezTo>
                    <a:pt x="407" y="358"/>
                    <a:pt x="407" y="358"/>
                    <a:pt x="407" y="358"/>
                  </a:cubicBezTo>
                  <a:cubicBezTo>
                    <a:pt x="407" y="358"/>
                    <a:pt x="408" y="358"/>
                    <a:pt x="408" y="358"/>
                  </a:cubicBezTo>
                  <a:cubicBezTo>
                    <a:pt x="408" y="358"/>
                    <a:pt x="408" y="357"/>
                    <a:pt x="408" y="357"/>
                  </a:cubicBezTo>
                  <a:cubicBezTo>
                    <a:pt x="408" y="357"/>
                    <a:pt x="408" y="357"/>
                    <a:pt x="408" y="357"/>
                  </a:cubicBezTo>
                  <a:cubicBezTo>
                    <a:pt x="407" y="356"/>
                    <a:pt x="406" y="356"/>
                    <a:pt x="406" y="356"/>
                  </a:cubicBezTo>
                  <a:cubicBezTo>
                    <a:pt x="406" y="356"/>
                    <a:pt x="407" y="355"/>
                    <a:pt x="408" y="356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6" y="354"/>
                    <a:pt x="405" y="354"/>
                    <a:pt x="405" y="354"/>
                  </a:cubicBezTo>
                  <a:cubicBezTo>
                    <a:pt x="405" y="354"/>
                    <a:pt x="406" y="354"/>
                    <a:pt x="406" y="354"/>
                  </a:cubicBezTo>
                  <a:cubicBezTo>
                    <a:pt x="405" y="354"/>
                    <a:pt x="404" y="352"/>
                    <a:pt x="403" y="352"/>
                  </a:cubicBezTo>
                  <a:cubicBezTo>
                    <a:pt x="403" y="351"/>
                    <a:pt x="403" y="351"/>
                    <a:pt x="403" y="351"/>
                  </a:cubicBezTo>
                  <a:cubicBezTo>
                    <a:pt x="404" y="351"/>
                    <a:pt x="406" y="351"/>
                    <a:pt x="407" y="352"/>
                  </a:cubicBezTo>
                  <a:cubicBezTo>
                    <a:pt x="407" y="352"/>
                    <a:pt x="407" y="351"/>
                    <a:pt x="407" y="351"/>
                  </a:cubicBezTo>
                  <a:cubicBezTo>
                    <a:pt x="407" y="351"/>
                    <a:pt x="407" y="353"/>
                    <a:pt x="409" y="353"/>
                  </a:cubicBezTo>
                  <a:cubicBezTo>
                    <a:pt x="409" y="353"/>
                    <a:pt x="409" y="353"/>
                    <a:pt x="409" y="353"/>
                  </a:cubicBezTo>
                  <a:cubicBezTo>
                    <a:pt x="408" y="353"/>
                    <a:pt x="408" y="351"/>
                    <a:pt x="408" y="351"/>
                  </a:cubicBezTo>
                  <a:cubicBezTo>
                    <a:pt x="408" y="351"/>
                    <a:pt x="409" y="352"/>
                    <a:pt x="410" y="353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1" y="353"/>
                    <a:pt x="411" y="352"/>
                    <a:pt x="411" y="352"/>
                  </a:cubicBezTo>
                  <a:cubicBezTo>
                    <a:pt x="411" y="352"/>
                    <a:pt x="411" y="352"/>
                    <a:pt x="411" y="352"/>
                  </a:cubicBezTo>
                  <a:cubicBezTo>
                    <a:pt x="410" y="352"/>
                    <a:pt x="411" y="351"/>
                    <a:pt x="411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1" y="351"/>
                    <a:pt x="411" y="351"/>
                    <a:pt x="411" y="350"/>
                  </a:cubicBezTo>
                  <a:cubicBezTo>
                    <a:pt x="411" y="350"/>
                    <a:pt x="410" y="350"/>
                    <a:pt x="410" y="350"/>
                  </a:cubicBezTo>
                  <a:cubicBezTo>
                    <a:pt x="409" y="350"/>
                    <a:pt x="408" y="351"/>
                    <a:pt x="408" y="351"/>
                  </a:cubicBezTo>
                  <a:cubicBezTo>
                    <a:pt x="408" y="351"/>
                    <a:pt x="409" y="350"/>
                    <a:pt x="410" y="350"/>
                  </a:cubicBezTo>
                  <a:cubicBezTo>
                    <a:pt x="409" y="350"/>
                    <a:pt x="409" y="349"/>
                    <a:pt x="409" y="349"/>
                  </a:cubicBezTo>
                  <a:cubicBezTo>
                    <a:pt x="408" y="349"/>
                    <a:pt x="407" y="351"/>
                    <a:pt x="407" y="351"/>
                  </a:cubicBezTo>
                  <a:cubicBezTo>
                    <a:pt x="407" y="351"/>
                    <a:pt x="407" y="350"/>
                    <a:pt x="407" y="349"/>
                  </a:cubicBezTo>
                  <a:cubicBezTo>
                    <a:pt x="406" y="350"/>
                    <a:pt x="405" y="350"/>
                    <a:pt x="404" y="350"/>
                  </a:cubicBezTo>
                  <a:cubicBezTo>
                    <a:pt x="403" y="350"/>
                    <a:pt x="403" y="350"/>
                    <a:pt x="403" y="349"/>
                  </a:cubicBezTo>
                  <a:cubicBezTo>
                    <a:pt x="404" y="349"/>
                    <a:pt x="405" y="348"/>
                    <a:pt x="407" y="348"/>
                  </a:cubicBezTo>
                  <a:cubicBezTo>
                    <a:pt x="406" y="348"/>
                    <a:pt x="406" y="347"/>
                    <a:pt x="406" y="347"/>
                  </a:cubicBezTo>
                  <a:cubicBezTo>
                    <a:pt x="406" y="347"/>
                    <a:pt x="407" y="348"/>
                    <a:pt x="408" y="347"/>
                  </a:cubicBezTo>
                  <a:cubicBezTo>
                    <a:pt x="408" y="347"/>
                    <a:pt x="409" y="347"/>
                    <a:pt x="409" y="347"/>
                  </a:cubicBezTo>
                  <a:cubicBezTo>
                    <a:pt x="408" y="347"/>
                    <a:pt x="407" y="346"/>
                    <a:pt x="407" y="346"/>
                  </a:cubicBezTo>
                  <a:cubicBezTo>
                    <a:pt x="407" y="346"/>
                    <a:pt x="408" y="347"/>
                    <a:pt x="409" y="346"/>
                  </a:cubicBezTo>
                  <a:cubicBezTo>
                    <a:pt x="409" y="346"/>
                    <a:pt x="409" y="346"/>
                    <a:pt x="409" y="346"/>
                  </a:cubicBezTo>
                  <a:cubicBezTo>
                    <a:pt x="409" y="345"/>
                    <a:pt x="409" y="345"/>
                    <a:pt x="409" y="345"/>
                  </a:cubicBezTo>
                  <a:cubicBezTo>
                    <a:pt x="409" y="345"/>
                    <a:pt x="409" y="345"/>
                    <a:pt x="409" y="345"/>
                  </a:cubicBezTo>
                  <a:cubicBezTo>
                    <a:pt x="408" y="345"/>
                    <a:pt x="409" y="344"/>
                    <a:pt x="409" y="344"/>
                  </a:cubicBezTo>
                  <a:cubicBezTo>
                    <a:pt x="408" y="344"/>
                    <a:pt x="408" y="344"/>
                    <a:pt x="408" y="344"/>
                  </a:cubicBezTo>
                  <a:cubicBezTo>
                    <a:pt x="408" y="344"/>
                    <a:pt x="408" y="344"/>
                    <a:pt x="407" y="344"/>
                  </a:cubicBezTo>
                  <a:cubicBezTo>
                    <a:pt x="407" y="345"/>
                    <a:pt x="407" y="346"/>
                    <a:pt x="407" y="346"/>
                  </a:cubicBezTo>
                  <a:cubicBezTo>
                    <a:pt x="407" y="346"/>
                    <a:pt x="406" y="345"/>
                    <a:pt x="407" y="344"/>
                  </a:cubicBezTo>
                  <a:cubicBezTo>
                    <a:pt x="406" y="344"/>
                    <a:pt x="406" y="344"/>
                    <a:pt x="406" y="344"/>
                  </a:cubicBezTo>
                  <a:cubicBezTo>
                    <a:pt x="405" y="345"/>
                    <a:pt x="405" y="347"/>
                    <a:pt x="405" y="347"/>
                  </a:cubicBezTo>
                  <a:cubicBezTo>
                    <a:pt x="405" y="347"/>
                    <a:pt x="405" y="346"/>
                    <a:pt x="405" y="345"/>
                  </a:cubicBezTo>
                  <a:cubicBezTo>
                    <a:pt x="405" y="347"/>
                    <a:pt x="403" y="348"/>
                    <a:pt x="402" y="348"/>
                  </a:cubicBezTo>
                  <a:cubicBezTo>
                    <a:pt x="402" y="348"/>
                    <a:pt x="402" y="348"/>
                    <a:pt x="402" y="348"/>
                  </a:cubicBezTo>
                  <a:cubicBezTo>
                    <a:pt x="402" y="347"/>
                    <a:pt x="402" y="346"/>
                    <a:pt x="403" y="345"/>
                  </a:cubicBezTo>
                  <a:cubicBezTo>
                    <a:pt x="403" y="345"/>
                    <a:pt x="402" y="345"/>
                    <a:pt x="402" y="345"/>
                  </a:cubicBezTo>
                  <a:cubicBezTo>
                    <a:pt x="402" y="345"/>
                    <a:pt x="403" y="345"/>
                    <a:pt x="404" y="343"/>
                  </a:cubicBezTo>
                  <a:cubicBezTo>
                    <a:pt x="404" y="343"/>
                    <a:pt x="404" y="343"/>
                    <a:pt x="404" y="343"/>
                  </a:cubicBezTo>
                  <a:cubicBezTo>
                    <a:pt x="403" y="343"/>
                    <a:pt x="402" y="344"/>
                    <a:pt x="402" y="344"/>
                  </a:cubicBezTo>
                  <a:cubicBezTo>
                    <a:pt x="402" y="344"/>
                    <a:pt x="403" y="343"/>
                    <a:pt x="404" y="342"/>
                  </a:cubicBezTo>
                  <a:cubicBezTo>
                    <a:pt x="404" y="342"/>
                    <a:pt x="404" y="342"/>
                    <a:pt x="404" y="342"/>
                  </a:cubicBezTo>
                  <a:cubicBezTo>
                    <a:pt x="403" y="341"/>
                    <a:pt x="403" y="341"/>
                    <a:pt x="403" y="341"/>
                  </a:cubicBezTo>
                  <a:cubicBezTo>
                    <a:pt x="403" y="341"/>
                    <a:pt x="403" y="341"/>
                    <a:pt x="403" y="341"/>
                  </a:cubicBezTo>
                  <a:cubicBezTo>
                    <a:pt x="403" y="341"/>
                    <a:pt x="402" y="341"/>
                    <a:pt x="402" y="341"/>
                  </a:cubicBezTo>
                  <a:cubicBezTo>
                    <a:pt x="402" y="341"/>
                    <a:pt x="402" y="341"/>
                    <a:pt x="402" y="341"/>
                  </a:cubicBezTo>
                  <a:cubicBezTo>
                    <a:pt x="402" y="341"/>
                    <a:pt x="402" y="341"/>
                    <a:pt x="401" y="341"/>
                  </a:cubicBezTo>
                  <a:cubicBezTo>
                    <a:pt x="401" y="341"/>
                    <a:pt x="401" y="341"/>
                    <a:pt x="401" y="342"/>
                  </a:cubicBezTo>
                  <a:cubicBezTo>
                    <a:pt x="401" y="343"/>
                    <a:pt x="402" y="344"/>
                    <a:pt x="402" y="344"/>
                  </a:cubicBezTo>
                  <a:cubicBezTo>
                    <a:pt x="402" y="344"/>
                    <a:pt x="401" y="343"/>
                    <a:pt x="400" y="342"/>
                  </a:cubicBezTo>
                  <a:cubicBezTo>
                    <a:pt x="400" y="342"/>
                    <a:pt x="400" y="343"/>
                    <a:pt x="400" y="343"/>
                  </a:cubicBezTo>
                  <a:cubicBezTo>
                    <a:pt x="400" y="344"/>
                    <a:pt x="402" y="345"/>
                    <a:pt x="402" y="345"/>
                  </a:cubicBezTo>
                  <a:cubicBezTo>
                    <a:pt x="402" y="345"/>
                    <a:pt x="401" y="345"/>
                    <a:pt x="400" y="344"/>
                  </a:cubicBezTo>
                  <a:cubicBezTo>
                    <a:pt x="401" y="346"/>
                    <a:pt x="401" y="347"/>
                    <a:pt x="401" y="348"/>
                  </a:cubicBezTo>
                  <a:cubicBezTo>
                    <a:pt x="401" y="348"/>
                    <a:pt x="400" y="348"/>
                    <a:pt x="400" y="348"/>
                  </a:cubicBezTo>
                  <a:cubicBezTo>
                    <a:pt x="400" y="348"/>
                    <a:pt x="399" y="347"/>
                    <a:pt x="399" y="345"/>
                  </a:cubicBezTo>
                  <a:cubicBezTo>
                    <a:pt x="398" y="346"/>
                    <a:pt x="398" y="346"/>
                    <a:pt x="398" y="346"/>
                  </a:cubicBezTo>
                  <a:cubicBezTo>
                    <a:pt x="398" y="346"/>
                    <a:pt x="399" y="345"/>
                    <a:pt x="398" y="343"/>
                  </a:cubicBezTo>
                  <a:cubicBezTo>
                    <a:pt x="398" y="343"/>
                    <a:pt x="398" y="343"/>
                    <a:pt x="398" y="343"/>
                  </a:cubicBezTo>
                  <a:cubicBezTo>
                    <a:pt x="398" y="344"/>
                    <a:pt x="397" y="345"/>
                    <a:pt x="397" y="345"/>
                  </a:cubicBezTo>
                  <a:cubicBezTo>
                    <a:pt x="397" y="345"/>
                    <a:pt x="398" y="344"/>
                    <a:pt x="397" y="343"/>
                  </a:cubicBezTo>
                  <a:cubicBezTo>
                    <a:pt x="397" y="343"/>
                    <a:pt x="397" y="343"/>
                    <a:pt x="397" y="343"/>
                  </a:cubicBezTo>
                  <a:cubicBezTo>
                    <a:pt x="396" y="342"/>
                    <a:pt x="396" y="342"/>
                    <a:pt x="396" y="342"/>
                  </a:cubicBezTo>
                  <a:cubicBezTo>
                    <a:pt x="396" y="343"/>
                    <a:pt x="396" y="343"/>
                    <a:pt x="396" y="343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5" y="343"/>
                    <a:pt x="395" y="344"/>
                    <a:pt x="395" y="344"/>
                  </a:cubicBezTo>
                  <a:cubicBezTo>
                    <a:pt x="395" y="344"/>
                    <a:pt x="395" y="344"/>
                    <a:pt x="395" y="344"/>
                  </a:cubicBezTo>
                  <a:cubicBezTo>
                    <a:pt x="396" y="345"/>
                    <a:pt x="397" y="345"/>
                    <a:pt x="397" y="345"/>
                  </a:cubicBezTo>
                  <a:cubicBezTo>
                    <a:pt x="397" y="345"/>
                    <a:pt x="396" y="346"/>
                    <a:pt x="395" y="345"/>
                  </a:cubicBezTo>
                  <a:cubicBezTo>
                    <a:pt x="395" y="345"/>
                    <a:pt x="395" y="346"/>
                    <a:pt x="395" y="346"/>
                  </a:cubicBezTo>
                  <a:cubicBezTo>
                    <a:pt x="396" y="347"/>
                    <a:pt x="398" y="347"/>
                    <a:pt x="398" y="347"/>
                  </a:cubicBezTo>
                  <a:cubicBezTo>
                    <a:pt x="398" y="347"/>
                    <a:pt x="397" y="347"/>
                    <a:pt x="396" y="347"/>
                  </a:cubicBezTo>
                  <a:cubicBezTo>
                    <a:pt x="398" y="347"/>
                    <a:pt x="399" y="348"/>
                    <a:pt x="399" y="349"/>
                  </a:cubicBezTo>
                  <a:cubicBezTo>
                    <a:pt x="399" y="349"/>
                    <a:pt x="399" y="350"/>
                    <a:pt x="399" y="350"/>
                  </a:cubicBezTo>
                  <a:cubicBezTo>
                    <a:pt x="398" y="350"/>
                    <a:pt x="397" y="349"/>
                    <a:pt x="396" y="349"/>
                  </a:cubicBezTo>
                  <a:cubicBezTo>
                    <a:pt x="396" y="349"/>
                    <a:pt x="396" y="350"/>
                    <a:pt x="396" y="350"/>
                  </a:cubicBezTo>
                  <a:cubicBezTo>
                    <a:pt x="396" y="350"/>
                    <a:pt x="396" y="348"/>
                    <a:pt x="394" y="348"/>
                  </a:cubicBezTo>
                  <a:cubicBezTo>
                    <a:pt x="394" y="348"/>
                    <a:pt x="394" y="348"/>
                    <a:pt x="394" y="348"/>
                  </a:cubicBezTo>
                  <a:cubicBezTo>
                    <a:pt x="394" y="348"/>
                    <a:pt x="395" y="350"/>
                    <a:pt x="395" y="350"/>
                  </a:cubicBezTo>
                  <a:cubicBezTo>
                    <a:pt x="395" y="350"/>
                    <a:pt x="394" y="348"/>
                    <a:pt x="393" y="348"/>
                  </a:cubicBezTo>
                  <a:cubicBezTo>
                    <a:pt x="393" y="348"/>
                    <a:pt x="393" y="348"/>
                    <a:pt x="392" y="348"/>
                  </a:cubicBezTo>
                  <a:cubicBezTo>
                    <a:pt x="392" y="348"/>
                    <a:pt x="392" y="348"/>
                    <a:pt x="392" y="349"/>
                  </a:cubicBezTo>
                  <a:close/>
                  <a:moveTo>
                    <a:pt x="297" y="6"/>
                  </a:moveTo>
                  <a:cubicBezTo>
                    <a:pt x="297" y="6"/>
                    <a:pt x="297" y="6"/>
                    <a:pt x="297" y="6"/>
                  </a:cubicBezTo>
                  <a:cubicBezTo>
                    <a:pt x="297" y="6"/>
                    <a:pt x="297" y="6"/>
                    <a:pt x="296" y="6"/>
                  </a:cubicBezTo>
                  <a:cubicBezTo>
                    <a:pt x="296" y="6"/>
                    <a:pt x="296" y="6"/>
                    <a:pt x="296" y="6"/>
                  </a:cubicBezTo>
                  <a:cubicBezTo>
                    <a:pt x="296" y="6"/>
                    <a:pt x="296" y="6"/>
                    <a:pt x="296" y="6"/>
                  </a:cubicBezTo>
                  <a:cubicBezTo>
                    <a:pt x="296" y="6"/>
                    <a:pt x="296" y="6"/>
                    <a:pt x="296" y="7"/>
                  </a:cubicBezTo>
                  <a:cubicBezTo>
                    <a:pt x="296" y="7"/>
                    <a:pt x="297" y="7"/>
                    <a:pt x="297" y="7"/>
                  </a:cubicBezTo>
                  <a:cubicBezTo>
                    <a:pt x="297" y="7"/>
                    <a:pt x="296" y="7"/>
                    <a:pt x="296" y="7"/>
                  </a:cubicBezTo>
                  <a:cubicBezTo>
                    <a:pt x="296" y="7"/>
                    <a:pt x="296" y="7"/>
                    <a:pt x="296" y="7"/>
                  </a:cubicBezTo>
                  <a:cubicBezTo>
                    <a:pt x="296" y="8"/>
                    <a:pt x="297" y="8"/>
                    <a:pt x="297" y="8"/>
                  </a:cubicBezTo>
                  <a:cubicBezTo>
                    <a:pt x="297" y="8"/>
                    <a:pt x="297" y="8"/>
                    <a:pt x="296" y="8"/>
                  </a:cubicBezTo>
                  <a:cubicBezTo>
                    <a:pt x="297" y="9"/>
                    <a:pt x="297" y="9"/>
                    <a:pt x="297" y="10"/>
                  </a:cubicBezTo>
                  <a:cubicBezTo>
                    <a:pt x="297" y="10"/>
                    <a:pt x="297" y="10"/>
                    <a:pt x="297" y="10"/>
                  </a:cubicBezTo>
                  <a:cubicBezTo>
                    <a:pt x="297" y="10"/>
                    <a:pt x="296" y="9"/>
                    <a:pt x="296" y="9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296" y="9"/>
                    <a:pt x="296" y="9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9"/>
                    <a:pt x="295" y="9"/>
                  </a:cubicBezTo>
                  <a:cubicBezTo>
                    <a:pt x="295" y="9"/>
                    <a:pt x="295" y="8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4" y="10"/>
                    <a:pt x="295" y="9"/>
                    <a:pt x="295" y="9"/>
                  </a:cubicBezTo>
                  <a:cubicBezTo>
                    <a:pt x="295" y="9"/>
                    <a:pt x="294" y="10"/>
                    <a:pt x="294" y="10"/>
                  </a:cubicBezTo>
                  <a:cubicBezTo>
                    <a:pt x="294" y="10"/>
                    <a:pt x="294" y="10"/>
                    <a:pt x="294" y="10"/>
                  </a:cubicBezTo>
                  <a:cubicBezTo>
                    <a:pt x="295" y="10"/>
                    <a:pt x="296" y="10"/>
                    <a:pt x="296" y="10"/>
                  </a:cubicBezTo>
                  <a:cubicBezTo>
                    <a:pt x="296" y="10"/>
                    <a:pt x="295" y="10"/>
                    <a:pt x="295" y="10"/>
                  </a:cubicBezTo>
                  <a:cubicBezTo>
                    <a:pt x="296" y="10"/>
                    <a:pt x="297" y="10"/>
                    <a:pt x="297" y="11"/>
                  </a:cubicBezTo>
                  <a:cubicBezTo>
                    <a:pt x="297" y="11"/>
                    <a:pt x="297" y="11"/>
                    <a:pt x="297" y="11"/>
                  </a:cubicBezTo>
                  <a:cubicBezTo>
                    <a:pt x="297" y="11"/>
                    <a:pt x="296" y="11"/>
                    <a:pt x="295" y="11"/>
                  </a:cubicBezTo>
                  <a:cubicBezTo>
                    <a:pt x="295" y="11"/>
                    <a:pt x="296" y="12"/>
                    <a:pt x="296" y="12"/>
                  </a:cubicBezTo>
                  <a:cubicBezTo>
                    <a:pt x="296" y="12"/>
                    <a:pt x="295" y="11"/>
                    <a:pt x="294" y="11"/>
                  </a:cubicBezTo>
                  <a:cubicBezTo>
                    <a:pt x="294" y="11"/>
                    <a:pt x="294" y="11"/>
                    <a:pt x="294" y="11"/>
                  </a:cubicBezTo>
                  <a:cubicBezTo>
                    <a:pt x="294" y="11"/>
                    <a:pt x="295" y="12"/>
                    <a:pt x="295" y="12"/>
                  </a:cubicBezTo>
                  <a:cubicBezTo>
                    <a:pt x="295" y="12"/>
                    <a:pt x="294" y="11"/>
                    <a:pt x="294" y="12"/>
                  </a:cubicBezTo>
                  <a:cubicBezTo>
                    <a:pt x="294" y="12"/>
                    <a:pt x="294" y="12"/>
                    <a:pt x="293" y="12"/>
                  </a:cubicBezTo>
                  <a:cubicBezTo>
                    <a:pt x="293" y="12"/>
                    <a:pt x="293" y="12"/>
                    <a:pt x="293" y="12"/>
                  </a:cubicBezTo>
                  <a:cubicBezTo>
                    <a:pt x="293" y="12"/>
                    <a:pt x="293" y="12"/>
                    <a:pt x="293" y="12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3" y="13"/>
                    <a:pt x="293" y="13"/>
                    <a:pt x="293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5" y="13"/>
                    <a:pt x="295" y="12"/>
                    <a:pt x="295" y="12"/>
                  </a:cubicBezTo>
                  <a:cubicBezTo>
                    <a:pt x="295" y="12"/>
                    <a:pt x="295" y="13"/>
                    <a:pt x="295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3"/>
                    <a:pt x="296" y="12"/>
                    <a:pt x="296" y="12"/>
                  </a:cubicBezTo>
                  <a:cubicBezTo>
                    <a:pt x="296" y="12"/>
                    <a:pt x="296" y="12"/>
                    <a:pt x="296" y="13"/>
                  </a:cubicBezTo>
                  <a:cubicBezTo>
                    <a:pt x="296" y="12"/>
                    <a:pt x="297" y="12"/>
                    <a:pt x="297" y="11"/>
                  </a:cubicBezTo>
                  <a:cubicBezTo>
                    <a:pt x="297" y="12"/>
                    <a:pt x="297" y="12"/>
                    <a:pt x="298" y="12"/>
                  </a:cubicBezTo>
                  <a:cubicBezTo>
                    <a:pt x="297" y="12"/>
                    <a:pt x="297" y="13"/>
                    <a:pt x="296" y="13"/>
                  </a:cubicBezTo>
                  <a:cubicBezTo>
                    <a:pt x="297" y="13"/>
                    <a:pt x="297" y="13"/>
                    <a:pt x="297" y="13"/>
                  </a:cubicBezTo>
                  <a:cubicBezTo>
                    <a:pt x="297" y="13"/>
                    <a:pt x="296" y="13"/>
                    <a:pt x="296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6" y="14"/>
                    <a:pt x="297" y="14"/>
                    <a:pt x="297" y="14"/>
                  </a:cubicBezTo>
                  <a:cubicBezTo>
                    <a:pt x="297" y="14"/>
                    <a:pt x="296" y="14"/>
                    <a:pt x="296" y="14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6" y="15"/>
                    <a:pt x="296" y="15"/>
                    <a:pt x="297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5"/>
                    <a:pt x="297" y="14"/>
                    <a:pt x="297" y="14"/>
                  </a:cubicBezTo>
                  <a:cubicBezTo>
                    <a:pt x="297" y="14"/>
                    <a:pt x="297" y="14"/>
                    <a:pt x="297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8" y="14"/>
                    <a:pt x="297" y="13"/>
                    <a:pt x="297" y="13"/>
                  </a:cubicBezTo>
                  <a:cubicBezTo>
                    <a:pt x="297" y="13"/>
                    <a:pt x="297" y="14"/>
                    <a:pt x="298" y="14"/>
                  </a:cubicBezTo>
                  <a:cubicBezTo>
                    <a:pt x="298" y="13"/>
                    <a:pt x="298" y="12"/>
                    <a:pt x="298" y="12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299" y="12"/>
                    <a:pt x="299" y="13"/>
                    <a:pt x="299" y="14"/>
                  </a:cubicBezTo>
                  <a:cubicBezTo>
                    <a:pt x="299" y="14"/>
                    <a:pt x="299" y="13"/>
                    <a:pt x="299" y="13"/>
                  </a:cubicBezTo>
                  <a:cubicBezTo>
                    <a:pt x="299" y="13"/>
                    <a:pt x="299" y="14"/>
                    <a:pt x="299" y="15"/>
                  </a:cubicBezTo>
                  <a:cubicBezTo>
                    <a:pt x="299" y="15"/>
                    <a:pt x="299" y="15"/>
                    <a:pt x="299" y="15"/>
                  </a:cubicBezTo>
                  <a:cubicBezTo>
                    <a:pt x="299" y="15"/>
                    <a:pt x="299" y="14"/>
                    <a:pt x="299" y="14"/>
                  </a:cubicBezTo>
                  <a:cubicBezTo>
                    <a:pt x="299" y="14"/>
                    <a:pt x="299" y="15"/>
                    <a:pt x="299" y="15"/>
                  </a:cubicBezTo>
                  <a:cubicBezTo>
                    <a:pt x="299" y="15"/>
                    <a:pt x="299" y="15"/>
                    <a:pt x="299" y="15"/>
                  </a:cubicBezTo>
                  <a:cubicBezTo>
                    <a:pt x="299" y="16"/>
                    <a:pt x="299" y="16"/>
                    <a:pt x="300" y="16"/>
                  </a:cubicBezTo>
                  <a:cubicBezTo>
                    <a:pt x="300" y="16"/>
                    <a:pt x="300" y="16"/>
                    <a:pt x="300" y="15"/>
                  </a:cubicBezTo>
                  <a:cubicBezTo>
                    <a:pt x="300" y="15"/>
                    <a:pt x="300" y="15"/>
                    <a:pt x="300" y="15"/>
                  </a:cubicBezTo>
                  <a:cubicBezTo>
                    <a:pt x="300" y="15"/>
                    <a:pt x="300" y="15"/>
                    <a:pt x="300" y="15"/>
                  </a:cubicBezTo>
                  <a:cubicBezTo>
                    <a:pt x="300" y="15"/>
                    <a:pt x="300" y="15"/>
                    <a:pt x="300" y="15"/>
                  </a:cubicBezTo>
                  <a:cubicBezTo>
                    <a:pt x="300" y="15"/>
                    <a:pt x="300" y="15"/>
                    <a:pt x="300" y="15"/>
                  </a:cubicBezTo>
                  <a:cubicBezTo>
                    <a:pt x="300" y="14"/>
                    <a:pt x="299" y="14"/>
                    <a:pt x="299" y="14"/>
                  </a:cubicBezTo>
                  <a:cubicBezTo>
                    <a:pt x="299" y="14"/>
                    <a:pt x="300" y="14"/>
                    <a:pt x="301" y="14"/>
                  </a:cubicBezTo>
                  <a:cubicBezTo>
                    <a:pt x="301" y="14"/>
                    <a:pt x="301" y="14"/>
                    <a:pt x="300" y="14"/>
                  </a:cubicBezTo>
                  <a:cubicBezTo>
                    <a:pt x="300" y="13"/>
                    <a:pt x="299" y="13"/>
                    <a:pt x="299" y="13"/>
                  </a:cubicBezTo>
                  <a:cubicBezTo>
                    <a:pt x="299" y="13"/>
                    <a:pt x="300" y="13"/>
                    <a:pt x="300" y="13"/>
                  </a:cubicBezTo>
                  <a:cubicBezTo>
                    <a:pt x="299" y="13"/>
                    <a:pt x="299" y="12"/>
                    <a:pt x="299" y="12"/>
                  </a:cubicBezTo>
                  <a:cubicBezTo>
                    <a:pt x="299" y="12"/>
                    <a:pt x="299" y="12"/>
                    <a:pt x="299" y="11"/>
                  </a:cubicBezTo>
                  <a:cubicBezTo>
                    <a:pt x="300" y="12"/>
                    <a:pt x="300" y="12"/>
                    <a:pt x="301" y="13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2"/>
                    <a:pt x="301" y="13"/>
                    <a:pt x="301" y="13"/>
                  </a:cubicBezTo>
                  <a:cubicBezTo>
                    <a:pt x="301" y="13"/>
                    <a:pt x="301" y="13"/>
                    <a:pt x="302" y="13"/>
                  </a:cubicBezTo>
                  <a:cubicBezTo>
                    <a:pt x="301" y="13"/>
                    <a:pt x="301" y="12"/>
                    <a:pt x="301" y="12"/>
                  </a:cubicBezTo>
                  <a:cubicBezTo>
                    <a:pt x="301" y="12"/>
                    <a:pt x="302" y="13"/>
                    <a:pt x="302" y="13"/>
                  </a:cubicBezTo>
                  <a:cubicBezTo>
                    <a:pt x="302" y="13"/>
                    <a:pt x="302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3"/>
                    <a:pt x="303" y="12"/>
                    <a:pt x="303" y="12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2" y="11"/>
                    <a:pt x="301" y="12"/>
                    <a:pt x="301" y="12"/>
                  </a:cubicBezTo>
                  <a:cubicBezTo>
                    <a:pt x="301" y="12"/>
                    <a:pt x="301" y="11"/>
                    <a:pt x="301" y="11"/>
                  </a:cubicBezTo>
                  <a:cubicBezTo>
                    <a:pt x="301" y="11"/>
                    <a:pt x="300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300" y="10"/>
                    <a:pt x="301" y="10"/>
                    <a:pt x="301" y="10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1" y="10"/>
                    <a:pt x="302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2" y="10"/>
                    <a:pt x="302" y="10"/>
                    <a:pt x="303" y="10"/>
                  </a:cubicBezTo>
                  <a:cubicBezTo>
                    <a:pt x="303" y="10"/>
                    <a:pt x="303" y="10"/>
                    <a:pt x="303" y="10"/>
                  </a:cubicBezTo>
                  <a:cubicBezTo>
                    <a:pt x="303" y="10"/>
                    <a:pt x="303" y="10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2" y="9"/>
                    <a:pt x="302" y="9"/>
                    <a:pt x="302" y="9"/>
                  </a:cubicBezTo>
                  <a:cubicBezTo>
                    <a:pt x="302" y="9"/>
                    <a:pt x="302" y="9"/>
                    <a:pt x="302" y="8"/>
                  </a:cubicBezTo>
                  <a:cubicBezTo>
                    <a:pt x="302" y="8"/>
                    <a:pt x="302" y="8"/>
                    <a:pt x="302" y="8"/>
                  </a:cubicBezTo>
                  <a:cubicBezTo>
                    <a:pt x="301" y="9"/>
                    <a:pt x="301" y="10"/>
                    <a:pt x="301" y="10"/>
                  </a:cubicBezTo>
                  <a:cubicBezTo>
                    <a:pt x="301" y="10"/>
                    <a:pt x="301" y="9"/>
                    <a:pt x="301" y="9"/>
                  </a:cubicBezTo>
                  <a:cubicBezTo>
                    <a:pt x="300" y="10"/>
                    <a:pt x="300" y="10"/>
                    <a:pt x="299" y="10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9"/>
                    <a:pt x="300" y="9"/>
                    <a:pt x="300" y="8"/>
                  </a:cubicBezTo>
                  <a:cubicBezTo>
                    <a:pt x="300" y="8"/>
                    <a:pt x="300" y="8"/>
                    <a:pt x="300" y="8"/>
                  </a:cubicBezTo>
                  <a:cubicBezTo>
                    <a:pt x="300" y="8"/>
                    <a:pt x="300" y="8"/>
                    <a:pt x="301" y="8"/>
                  </a:cubicBezTo>
                  <a:cubicBezTo>
                    <a:pt x="301" y="8"/>
                    <a:pt x="301" y="7"/>
                    <a:pt x="301" y="7"/>
                  </a:cubicBezTo>
                  <a:cubicBezTo>
                    <a:pt x="301" y="8"/>
                    <a:pt x="300" y="7"/>
                    <a:pt x="300" y="7"/>
                  </a:cubicBezTo>
                  <a:cubicBezTo>
                    <a:pt x="300" y="7"/>
                    <a:pt x="301" y="7"/>
                    <a:pt x="301" y="7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1" y="7"/>
                    <a:pt x="301" y="6"/>
                    <a:pt x="301" y="6"/>
                  </a:cubicBezTo>
                  <a:cubicBezTo>
                    <a:pt x="301" y="6"/>
                    <a:pt x="301" y="6"/>
                    <a:pt x="300" y="6"/>
                  </a:cubicBezTo>
                  <a:cubicBezTo>
                    <a:pt x="300" y="6"/>
                    <a:pt x="300" y="6"/>
                    <a:pt x="300" y="6"/>
                  </a:cubicBezTo>
                  <a:cubicBezTo>
                    <a:pt x="300" y="6"/>
                    <a:pt x="300" y="6"/>
                    <a:pt x="300" y="6"/>
                  </a:cubicBezTo>
                  <a:cubicBezTo>
                    <a:pt x="300" y="6"/>
                    <a:pt x="300" y="6"/>
                    <a:pt x="300" y="6"/>
                  </a:cubicBezTo>
                  <a:cubicBezTo>
                    <a:pt x="299" y="7"/>
                    <a:pt x="300" y="7"/>
                    <a:pt x="300" y="7"/>
                  </a:cubicBezTo>
                  <a:cubicBezTo>
                    <a:pt x="300" y="7"/>
                    <a:pt x="299" y="7"/>
                    <a:pt x="299" y="6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9" y="7"/>
                    <a:pt x="299" y="8"/>
                    <a:pt x="299" y="8"/>
                  </a:cubicBezTo>
                  <a:cubicBezTo>
                    <a:pt x="299" y="8"/>
                    <a:pt x="299" y="8"/>
                    <a:pt x="299" y="7"/>
                  </a:cubicBezTo>
                  <a:cubicBezTo>
                    <a:pt x="299" y="8"/>
                    <a:pt x="299" y="9"/>
                    <a:pt x="298" y="10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8" y="9"/>
                    <a:pt x="298" y="8"/>
                    <a:pt x="298" y="8"/>
                  </a:cubicBezTo>
                  <a:cubicBezTo>
                    <a:pt x="298" y="8"/>
                    <a:pt x="297" y="8"/>
                    <a:pt x="297" y="8"/>
                  </a:cubicBezTo>
                  <a:cubicBezTo>
                    <a:pt x="297" y="8"/>
                    <a:pt x="298" y="7"/>
                    <a:pt x="298" y="7"/>
                  </a:cubicBezTo>
                  <a:cubicBezTo>
                    <a:pt x="298" y="7"/>
                    <a:pt x="298" y="7"/>
                    <a:pt x="298" y="6"/>
                  </a:cubicBezTo>
                  <a:cubicBezTo>
                    <a:pt x="298" y="7"/>
                    <a:pt x="297" y="7"/>
                    <a:pt x="297" y="7"/>
                  </a:cubicBezTo>
                  <a:cubicBezTo>
                    <a:pt x="297" y="7"/>
                    <a:pt x="298" y="7"/>
                    <a:pt x="297" y="6"/>
                  </a:cubicBezTo>
                  <a:cubicBezTo>
                    <a:pt x="297" y="6"/>
                    <a:pt x="297" y="6"/>
                    <a:pt x="297" y="6"/>
                  </a:cubicBezTo>
                  <a:cubicBezTo>
                    <a:pt x="297" y="6"/>
                    <a:pt x="297" y="6"/>
                    <a:pt x="297" y="6"/>
                  </a:cubicBezTo>
                  <a:close/>
                  <a:moveTo>
                    <a:pt x="156" y="24"/>
                  </a:moveTo>
                  <a:cubicBezTo>
                    <a:pt x="156" y="24"/>
                    <a:pt x="156" y="24"/>
                    <a:pt x="156" y="25"/>
                  </a:cubicBezTo>
                  <a:cubicBezTo>
                    <a:pt x="156" y="25"/>
                    <a:pt x="156" y="25"/>
                    <a:pt x="155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5" y="25"/>
                    <a:pt x="155" y="25"/>
                    <a:pt x="155" y="25"/>
                  </a:cubicBezTo>
                  <a:cubicBezTo>
                    <a:pt x="155" y="26"/>
                    <a:pt x="156" y="26"/>
                    <a:pt x="156" y="26"/>
                  </a:cubicBezTo>
                  <a:cubicBezTo>
                    <a:pt x="156" y="26"/>
                    <a:pt x="155" y="26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5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5" y="27"/>
                  </a:cubicBezTo>
                  <a:cubicBezTo>
                    <a:pt x="156" y="28"/>
                    <a:pt x="157" y="29"/>
                    <a:pt x="157" y="29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6" y="29"/>
                    <a:pt x="155" y="29"/>
                    <a:pt x="155" y="28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5" y="29"/>
                    <a:pt x="155" y="28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4" y="28"/>
                    <a:pt x="154" y="29"/>
                    <a:pt x="154" y="29"/>
                  </a:cubicBezTo>
                  <a:cubicBezTo>
                    <a:pt x="154" y="29"/>
                    <a:pt x="154" y="28"/>
                    <a:pt x="153" y="27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3" y="29"/>
                    <a:pt x="154" y="29"/>
                    <a:pt x="154" y="29"/>
                  </a:cubicBezTo>
                  <a:cubicBezTo>
                    <a:pt x="154" y="29"/>
                    <a:pt x="153" y="29"/>
                    <a:pt x="152" y="29"/>
                  </a:cubicBezTo>
                  <a:cubicBezTo>
                    <a:pt x="152" y="29"/>
                    <a:pt x="153" y="29"/>
                    <a:pt x="153" y="30"/>
                  </a:cubicBezTo>
                  <a:cubicBezTo>
                    <a:pt x="154" y="30"/>
                    <a:pt x="154" y="29"/>
                    <a:pt x="154" y="29"/>
                  </a:cubicBezTo>
                  <a:cubicBezTo>
                    <a:pt x="154" y="29"/>
                    <a:pt x="154" y="30"/>
                    <a:pt x="154" y="30"/>
                  </a:cubicBezTo>
                  <a:cubicBezTo>
                    <a:pt x="155" y="30"/>
                    <a:pt x="156" y="30"/>
                    <a:pt x="156" y="31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6" y="31"/>
                    <a:pt x="155" y="31"/>
                    <a:pt x="154" y="31"/>
                  </a:cubicBezTo>
                  <a:cubicBezTo>
                    <a:pt x="154" y="31"/>
                    <a:pt x="154" y="32"/>
                    <a:pt x="154" y="32"/>
                  </a:cubicBezTo>
                  <a:cubicBezTo>
                    <a:pt x="154" y="32"/>
                    <a:pt x="154" y="31"/>
                    <a:pt x="153" y="31"/>
                  </a:cubicBezTo>
                  <a:cubicBezTo>
                    <a:pt x="153" y="31"/>
                    <a:pt x="152" y="31"/>
                    <a:pt x="152" y="31"/>
                  </a:cubicBezTo>
                  <a:cubicBezTo>
                    <a:pt x="153" y="31"/>
                    <a:pt x="153" y="32"/>
                    <a:pt x="153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2" y="32"/>
                  </a:cubicBezTo>
                  <a:cubicBezTo>
                    <a:pt x="152" y="32"/>
                    <a:pt x="152" y="33"/>
                    <a:pt x="152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3" y="33"/>
                    <a:pt x="153" y="32"/>
                    <a:pt x="153" y="32"/>
                  </a:cubicBezTo>
                  <a:cubicBezTo>
                    <a:pt x="153" y="32"/>
                    <a:pt x="153" y="33"/>
                    <a:pt x="153" y="34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4" y="33"/>
                    <a:pt x="155" y="32"/>
                    <a:pt x="155" y="32"/>
                  </a:cubicBezTo>
                  <a:cubicBezTo>
                    <a:pt x="155" y="32"/>
                    <a:pt x="154" y="32"/>
                    <a:pt x="154" y="33"/>
                  </a:cubicBezTo>
                  <a:cubicBezTo>
                    <a:pt x="155" y="32"/>
                    <a:pt x="156" y="32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2"/>
                    <a:pt x="156" y="33"/>
                    <a:pt x="155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56" y="34"/>
                    <a:pt x="155" y="34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5" y="35"/>
                    <a:pt x="156" y="35"/>
                    <a:pt x="156" y="35"/>
                  </a:cubicBezTo>
                  <a:cubicBezTo>
                    <a:pt x="156" y="35"/>
                    <a:pt x="155" y="35"/>
                    <a:pt x="154" y="35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6" y="37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6" y="36"/>
                    <a:pt x="156" y="35"/>
                    <a:pt x="156" y="35"/>
                  </a:cubicBezTo>
                  <a:cubicBezTo>
                    <a:pt x="156" y="35"/>
                    <a:pt x="156" y="35"/>
                    <a:pt x="156" y="36"/>
                  </a:cubicBezTo>
                  <a:cubicBezTo>
                    <a:pt x="156" y="36"/>
                    <a:pt x="157" y="36"/>
                    <a:pt x="157" y="36"/>
                  </a:cubicBezTo>
                  <a:cubicBezTo>
                    <a:pt x="157" y="35"/>
                    <a:pt x="156" y="34"/>
                    <a:pt x="156" y="34"/>
                  </a:cubicBezTo>
                  <a:cubicBezTo>
                    <a:pt x="156" y="34"/>
                    <a:pt x="157" y="34"/>
                    <a:pt x="157" y="35"/>
                  </a:cubicBezTo>
                  <a:cubicBezTo>
                    <a:pt x="157" y="34"/>
                    <a:pt x="157" y="33"/>
                    <a:pt x="158" y="32"/>
                  </a:cubicBezTo>
                  <a:cubicBezTo>
                    <a:pt x="158" y="32"/>
                    <a:pt x="158" y="32"/>
                    <a:pt x="158" y="32"/>
                  </a:cubicBezTo>
                  <a:cubicBezTo>
                    <a:pt x="158" y="33"/>
                    <a:pt x="158" y="34"/>
                    <a:pt x="158" y="35"/>
                  </a:cubicBezTo>
                  <a:cubicBezTo>
                    <a:pt x="158" y="34"/>
                    <a:pt x="159" y="34"/>
                    <a:pt x="159" y="34"/>
                  </a:cubicBezTo>
                  <a:cubicBezTo>
                    <a:pt x="159" y="34"/>
                    <a:pt x="158" y="35"/>
                    <a:pt x="158" y="36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8" y="35"/>
                    <a:pt x="159" y="35"/>
                    <a:pt x="159" y="35"/>
                  </a:cubicBezTo>
                  <a:cubicBezTo>
                    <a:pt x="159" y="35"/>
                    <a:pt x="159" y="36"/>
                    <a:pt x="159" y="36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9" y="37"/>
                    <a:pt x="160" y="36"/>
                    <a:pt x="160" y="37"/>
                  </a:cubicBezTo>
                  <a:cubicBezTo>
                    <a:pt x="160" y="37"/>
                    <a:pt x="160" y="37"/>
                    <a:pt x="160" y="37"/>
                  </a:cubicBezTo>
                  <a:cubicBezTo>
                    <a:pt x="160" y="37"/>
                    <a:pt x="160" y="36"/>
                    <a:pt x="160" y="36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60" y="35"/>
                    <a:pt x="159" y="35"/>
                    <a:pt x="159" y="35"/>
                  </a:cubicBezTo>
                  <a:cubicBezTo>
                    <a:pt x="159" y="35"/>
                    <a:pt x="160" y="35"/>
                    <a:pt x="161" y="35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0" y="34"/>
                    <a:pt x="159" y="34"/>
                    <a:pt x="159" y="34"/>
                  </a:cubicBezTo>
                  <a:cubicBezTo>
                    <a:pt x="159" y="34"/>
                    <a:pt x="160" y="34"/>
                    <a:pt x="160" y="34"/>
                  </a:cubicBezTo>
                  <a:cubicBezTo>
                    <a:pt x="159" y="33"/>
                    <a:pt x="159" y="33"/>
                    <a:pt x="159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32"/>
                    <a:pt x="160" y="32"/>
                    <a:pt x="161" y="33"/>
                  </a:cubicBezTo>
                  <a:cubicBezTo>
                    <a:pt x="161" y="33"/>
                    <a:pt x="161" y="32"/>
                    <a:pt x="161" y="32"/>
                  </a:cubicBezTo>
                  <a:cubicBezTo>
                    <a:pt x="161" y="32"/>
                    <a:pt x="161" y="33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3"/>
                    <a:pt x="162" y="33"/>
                  </a:cubicBezTo>
                  <a:cubicBezTo>
                    <a:pt x="162" y="33"/>
                    <a:pt x="162" y="34"/>
                    <a:pt x="163" y="34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34"/>
                    <a:pt x="163" y="34"/>
                    <a:pt x="163" y="33"/>
                  </a:cubicBezTo>
                  <a:cubicBezTo>
                    <a:pt x="163" y="33"/>
                    <a:pt x="164" y="33"/>
                    <a:pt x="164" y="33"/>
                  </a:cubicBezTo>
                  <a:cubicBezTo>
                    <a:pt x="164" y="33"/>
                    <a:pt x="164" y="33"/>
                    <a:pt x="164" y="33"/>
                  </a:cubicBezTo>
                  <a:cubicBezTo>
                    <a:pt x="164" y="33"/>
                    <a:pt x="163" y="33"/>
                    <a:pt x="163" y="33"/>
                  </a:cubicBezTo>
                  <a:cubicBezTo>
                    <a:pt x="163" y="32"/>
                    <a:pt x="162" y="33"/>
                    <a:pt x="162" y="33"/>
                  </a:cubicBezTo>
                  <a:cubicBezTo>
                    <a:pt x="162" y="33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2" y="31"/>
                    <a:pt x="161" y="32"/>
                    <a:pt x="161" y="32"/>
                  </a:cubicBezTo>
                  <a:cubicBezTo>
                    <a:pt x="161" y="32"/>
                    <a:pt x="161" y="32"/>
                    <a:pt x="162" y="31"/>
                  </a:cubicBezTo>
                  <a:cubicBezTo>
                    <a:pt x="161" y="32"/>
                    <a:pt x="160" y="31"/>
                    <a:pt x="159" y="31"/>
                  </a:cubicBezTo>
                  <a:cubicBezTo>
                    <a:pt x="159" y="31"/>
                    <a:pt x="159" y="31"/>
                    <a:pt x="159" y="30"/>
                  </a:cubicBezTo>
                  <a:cubicBezTo>
                    <a:pt x="160" y="30"/>
                    <a:pt x="161" y="30"/>
                    <a:pt x="162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2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3" y="30"/>
                    <a:pt x="162" y="29"/>
                    <a:pt x="162" y="29"/>
                  </a:cubicBezTo>
                  <a:cubicBezTo>
                    <a:pt x="162" y="29"/>
                    <a:pt x="163" y="30"/>
                    <a:pt x="163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28"/>
                    <a:pt x="164" y="28"/>
                    <a:pt x="163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2" y="28"/>
                    <a:pt x="162" y="29"/>
                    <a:pt x="162" y="29"/>
                  </a:cubicBezTo>
                  <a:cubicBezTo>
                    <a:pt x="162" y="29"/>
                    <a:pt x="162" y="28"/>
                    <a:pt x="162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1" y="28"/>
                    <a:pt x="161" y="29"/>
                    <a:pt x="161" y="29"/>
                  </a:cubicBezTo>
                  <a:cubicBezTo>
                    <a:pt x="161" y="29"/>
                    <a:pt x="161" y="29"/>
                    <a:pt x="161" y="28"/>
                  </a:cubicBezTo>
                  <a:cubicBezTo>
                    <a:pt x="161" y="29"/>
                    <a:pt x="160" y="30"/>
                    <a:pt x="159" y="30"/>
                  </a:cubicBezTo>
                  <a:cubicBezTo>
                    <a:pt x="159" y="30"/>
                    <a:pt x="159" y="30"/>
                    <a:pt x="159" y="29"/>
                  </a:cubicBezTo>
                  <a:cubicBezTo>
                    <a:pt x="159" y="29"/>
                    <a:pt x="159" y="28"/>
                    <a:pt x="160" y="28"/>
                  </a:cubicBezTo>
                  <a:cubicBezTo>
                    <a:pt x="160" y="28"/>
                    <a:pt x="159" y="28"/>
                    <a:pt x="159" y="28"/>
                  </a:cubicBezTo>
                  <a:cubicBezTo>
                    <a:pt x="159" y="28"/>
                    <a:pt x="160" y="27"/>
                    <a:pt x="161" y="27"/>
                  </a:cubicBezTo>
                  <a:cubicBezTo>
                    <a:pt x="161" y="27"/>
                    <a:pt x="161" y="27"/>
                    <a:pt x="161" y="26"/>
                  </a:cubicBezTo>
                  <a:cubicBezTo>
                    <a:pt x="161" y="27"/>
                    <a:pt x="160" y="27"/>
                    <a:pt x="160" y="27"/>
                  </a:cubicBezTo>
                  <a:cubicBezTo>
                    <a:pt x="160" y="27"/>
                    <a:pt x="161" y="27"/>
                    <a:pt x="161" y="26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59" y="26"/>
                    <a:pt x="160" y="27"/>
                    <a:pt x="160" y="27"/>
                  </a:cubicBezTo>
                  <a:cubicBezTo>
                    <a:pt x="160" y="27"/>
                    <a:pt x="159" y="26"/>
                    <a:pt x="159" y="25"/>
                  </a:cubicBezTo>
                  <a:cubicBezTo>
                    <a:pt x="159" y="25"/>
                    <a:pt x="159" y="25"/>
                    <a:pt x="159" y="26"/>
                  </a:cubicBezTo>
                  <a:cubicBezTo>
                    <a:pt x="159" y="26"/>
                    <a:pt x="159" y="27"/>
                    <a:pt x="159" y="27"/>
                  </a:cubicBezTo>
                  <a:cubicBezTo>
                    <a:pt x="159" y="27"/>
                    <a:pt x="159" y="27"/>
                    <a:pt x="158" y="27"/>
                  </a:cubicBezTo>
                  <a:cubicBezTo>
                    <a:pt x="159" y="28"/>
                    <a:pt x="158" y="29"/>
                    <a:pt x="158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7" y="29"/>
                    <a:pt x="157" y="28"/>
                    <a:pt x="157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6"/>
                    <a:pt x="156" y="26"/>
                    <a:pt x="156" y="26"/>
                  </a:cubicBezTo>
                  <a:cubicBezTo>
                    <a:pt x="156" y="26"/>
                    <a:pt x="157" y="26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6" y="24"/>
                    <a:pt x="156" y="24"/>
                    <a:pt x="156" y="24"/>
                  </a:cubicBezTo>
                  <a:close/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8" y="1"/>
                    <a:pt x="198" y="1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9" y="2"/>
                    <a:pt x="199" y="2"/>
                    <a:pt x="199" y="1"/>
                  </a:cubicBezTo>
                  <a:cubicBezTo>
                    <a:pt x="199" y="2"/>
                    <a:pt x="199" y="2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3"/>
                    <a:pt x="198" y="2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8" y="1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7" y="2"/>
                    <a:pt x="198" y="2"/>
                    <a:pt x="198" y="2"/>
                  </a:cubicBezTo>
                  <a:cubicBezTo>
                    <a:pt x="198" y="2"/>
                    <a:pt x="197" y="3"/>
                    <a:pt x="197" y="3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3"/>
                    <a:pt x="199" y="3"/>
                    <a:pt x="199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4"/>
                    <a:pt x="198" y="4"/>
                    <a:pt x="198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8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197" y="4"/>
                    <a:pt x="197" y="4"/>
                    <a:pt x="197" y="5"/>
                  </a:cubicBezTo>
                  <a:cubicBezTo>
                    <a:pt x="197" y="5"/>
                    <a:pt x="197" y="5"/>
                    <a:pt x="196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7" y="5"/>
                    <a:pt x="197" y="4"/>
                    <a:pt x="197" y="4"/>
                  </a:cubicBezTo>
                  <a:cubicBezTo>
                    <a:pt x="197" y="4"/>
                    <a:pt x="197" y="5"/>
                    <a:pt x="197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5"/>
                    <a:pt x="198" y="4"/>
                    <a:pt x="198" y="4"/>
                  </a:cubicBezTo>
                  <a:cubicBezTo>
                    <a:pt x="198" y="4"/>
                    <a:pt x="198" y="4"/>
                    <a:pt x="198" y="5"/>
                  </a:cubicBezTo>
                  <a:cubicBezTo>
                    <a:pt x="198" y="4"/>
                    <a:pt x="199" y="4"/>
                    <a:pt x="199" y="4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9" y="4"/>
                    <a:pt x="199" y="5"/>
                    <a:pt x="198" y="5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99" y="5"/>
                    <a:pt x="198" y="5"/>
                    <a:pt x="198" y="5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5"/>
                    <a:pt x="199" y="6"/>
                    <a:pt x="199" y="6"/>
                  </a:cubicBezTo>
                  <a:cubicBezTo>
                    <a:pt x="199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7"/>
                    <a:pt x="198" y="7"/>
                  </a:cubicBezTo>
                  <a:cubicBezTo>
                    <a:pt x="198" y="7"/>
                    <a:pt x="199" y="7"/>
                    <a:pt x="199" y="7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9" y="6"/>
                    <a:pt x="199" y="5"/>
                    <a:pt x="199" y="5"/>
                  </a:cubicBezTo>
                  <a:cubicBezTo>
                    <a:pt x="199" y="5"/>
                    <a:pt x="199" y="5"/>
                    <a:pt x="199" y="6"/>
                  </a:cubicBezTo>
                  <a:cubicBezTo>
                    <a:pt x="199" y="5"/>
                    <a:pt x="200" y="4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4"/>
                    <a:pt x="200" y="5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0" y="5"/>
                    <a:pt x="200" y="6"/>
                    <a:pt x="200" y="6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0" y="6"/>
                    <a:pt x="201" y="6"/>
                    <a:pt x="201" y="6"/>
                  </a:cubicBezTo>
                  <a:cubicBezTo>
                    <a:pt x="201" y="6"/>
                    <a:pt x="200" y="6"/>
                    <a:pt x="200" y="6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1" y="7"/>
                    <a:pt x="201" y="7"/>
                    <a:pt x="201" y="7"/>
                  </a:cubicBezTo>
                  <a:cubicBezTo>
                    <a:pt x="201" y="7"/>
                    <a:pt x="201" y="7"/>
                    <a:pt x="201" y="7"/>
                  </a:cubicBezTo>
                  <a:cubicBezTo>
                    <a:pt x="201" y="7"/>
                    <a:pt x="201" y="7"/>
                    <a:pt x="201" y="7"/>
                  </a:cubicBezTo>
                  <a:cubicBezTo>
                    <a:pt x="201" y="7"/>
                    <a:pt x="201" y="7"/>
                    <a:pt x="201" y="7"/>
                  </a:cubicBezTo>
                  <a:cubicBezTo>
                    <a:pt x="201" y="7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1" y="5"/>
                    <a:pt x="200" y="4"/>
                    <a:pt x="20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1" y="4"/>
                    <a:pt x="201" y="4"/>
                    <a:pt x="201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2" y="4"/>
                    <a:pt x="202" y="5"/>
                    <a:pt x="202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2" y="5"/>
                    <a:pt x="202" y="4"/>
                    <a:pt x="202" y="4"/>
                  </a:cubicBezTo>
                  <a:cubicBezTo>
                    <a:pt x="202" y="4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3" y="5"/>
                    <a:pt x="203" y="5"/>
                    <a:pt x="203" y="4"/>
                  </a:cubicBezTo>
                  <a:cubicBezTo>
                    <a:pt x="203" y="4"/>
                    <a:pt x="203" y="4"/>
                    <a:pt x="203" y="4"/>
                  </a:cubicBezTo>
                  <a:cubicBezTo>
                    <a:pt x="203" y="4"/>
                    <a:pt x="202" y="4"/>
                    <a:pt x="202" y="4"/>
                  </a:cubicBezTo>
                  <a:cubicBezTo>
                    <a:pt x="202" y="4"/>
                    <a:pt x="202" y="4"/>
                    <a:pt x="203" y="4"/>
                  </a:cubicBezTo>
                  <a:cubicBezTo>
                    <a:pt x="203" y="4"/>
                    <a:pt x="203" y="4"/>
                    <a:pt x="203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1" y="4"/>
                    <a:pt x="201" y="4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1" y="3"/>
                    <a:pt x="201" y="3"/>
                    <a:pt x="202" y="3"/>
                  </a:cubicBezTo>
                  <a:cubicBezTo>
                    <a:pt x="202" y="3"/>
                    <a:pt x="202" y="3"/>
                    <a:pt x="202" y="3"/>
                  </a:cubicBezTo>
                  <a:cubicBezTo>
                    <a:pt x="202" y="3"/>
                    <a:pt x="202" y="3"/>
                    <a:pt x="203" y="3"/>
                  </a:cubicBezTo>
                  <a:cubicBezTo>
                    <a:pt x="203" y="3"/>
                    <a:pt x="203" y="3"/>
                    <a:pt x="203" y="3"/>
                  </a:cubicBezTo>
                  <a:cubicBezTo>
                    <a:pt x="202" y="3"/>
                    <a:pt x="202" y="3"/>
                    <a:pt x="202" y="3"/>
                  </a:cubicBezTo>
                  <a:cubicBezTo>
                    <a:pt x="202" y="3"/>
                    <a:pt x="203" y="3"/>
                    <a:pt x="203" y="3"/>
                  </a:cubicBezTo>
                  <a:cubicBezTo>
                    <a:pt x="203" y="3"/>
                    <a:pt x="203" y="3"/>
                    <a:pt x="203" y="3"/>
                  </a:cubicBezTo>
                  <a:cubicBezTo>
                    <a:pt x="203" y="3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2"/>
                    <a:pt x="202" y="2"/>
                    <a:pt x="202" y="2"/>
                  </a:cubicBezTo>
                  <a:cubicBezTo>
                    <a:pt x="202" y="2"/>
                    <a:pt x="202" y="2"/>
                    <a:pt x="202" y="2"/>
                  </a:cubicBezTo>
                  <a:cubicBezTo>
                    <a:pt x="202" y="2"/>
                    <a:pt x="202" y="2"/>
                    <a:pt x="202" y="2"/>
                  </a:cubicBezTo>
                  <a:cubicBezTo>
                    <a:pt x="202" y="2"/>
                    <a:pt x="202" y="3"/>
                    <a:pt x="202" y="3"/>
                  </a:cubicBezTo>
                  <a:cubicBezTo>
                    <a:pt x="202" y="3"/>
                    <a:pt x="202" y="2"/>
                    <a:pt x="202" y="2"/>
                  </a:cubicBezTo>
                  <a:cubicBezTo>
                    <a:pt x="201" y="2"/>
                    <a:pt x="201" y="3"/>
                    <a:pt x="200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0" y="2"/>
                    <a:pt x="201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201" y="2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1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1" y="1"/>
                    <a:pt x="201" y="1"/>
                    <a:pt x="201" y="0"/>
                  </a:cubicBezTo>
                  <a:cubicBezTo>
                    <a:pt x="201" y="0"/>
                    <a:pt x="200" y="0"/>
                    <a:pt x="200" y="0"/>
                  </a:cubicBezTo>
                  <a:cubicBezTo>
                    <a:pt x="200" y="1"/>
                    <a:pt x="201" y="2"/>
                    <a:pt x="201" y="2"/>
                  </a:cubicBezTo>
                  <a:cubicBezTo>
                    <a:pt x="201" y="2"/>
                    <a:pt x="200" y="1"/>
                    <a:pt x="200" y="1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199" y="2"/>
                    <a:pt x="200" y="1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200" y="1"/>
                    <a:pt x="200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1"/>
                    <a:pt x="199" y="1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lose/>
                  <a:moveTo>
                    <a:pt x="234" y="31"/>
                  </a:moveTo>
                  <a:cubicBezTo>
                    <a:pt x="232" y="32"/>
                    <a:pt x="231" y="32"/>
                    <a:pt x="230" y="33"/>
                  </a:cubicBezTo>
                  <a:cubicBezTo>
                    <a:pt x="230" y="33"/>
                    <a:pt x="230" y="33"/>
                    <a:pt x="230" y="33"/>
                  </a:cubicBezTo>
                  <a:cubicBezTo>
                    <a:pt x="230" y="33"/>
                    <a:pt x="230" y="33"/>
                    <a:pt x="230" y="33"/>
                  </a:cubicBezTo>
                  <a:cubicBezTo>
                    <a:pt x="230" y="33"/>
                    <a:pt x="231" y="33"/>
                    <a:pt x="231" y="34"/>
                  </a:cubicBezTo>
                  <a:cubicBezTo>
                    <a:pt x="231" y="34"/>
                    <a:pt x="232" y="34"/>
                    <a:pt x="232" y="34"/>
                  </a:cubicBezTo>
                  <a:cubicBezTo>
                    <a:pt x="232" y="34"/>
                    <a:pt x="232" y="35"/>
                    <a:pt x="232" y="35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2" y="35"/>
                    <a:pt x="232" y="35"/>
                  </a:cubicBezTo>
                  <a:cubicBezTo>
                    <a:pt x="232" y="35"/>
                    <a:pt x="232" y="35"/>
                    <a:pt x="233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3" y="34"/>
                    <a:pt x="234" y="34"/>
                    <a:pt x="234" y="35"/>
                  </a:cubicBezTo>
                  <a:cubicBezTo>
                    <a:pt x="234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35" y="33"/>
                    <a:pt x="234" y="32"/>
                    <a:pt x="234" y="31"/>
                  </a:cubicBezTo>
                  <a:close/>
                  <a:moveTo>
                    <a:pt x="6" y="156"/>
                  </a:move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5" y="156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6"/>
                    <a:pt x="5" y="155"/>
                    <a:pt x="5" y="155"/>
                  </a:cubicBezTo>
                  <a:cubicBezTo>
                    <a:pt x="5" y="155"/>
                    <a:pt x="5" y="155"/>
                    <a:pt x="5" y="156"/>
                  </a:cubicBezTo>
                  <a:cubicBezTo>
                    <a:pt x="5" y="155"/>
                    <a:pt x="4" y="155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5" y="156"/>
                  </a:cubicBezTo>
                  <a:cubicBezTo>
                    <a:pt x="5" y="156"/>
                    <a:pt x="5" y="157"/>
                    <a:pt x="5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6"/>
                    <a:pt x="4" y="156"/>
                  </a:cubicBezTo>
                  <a:cubicBezTo>
                    <a:pt x="4" y="156"/>
                    <a:pt x="3" y="157"/>
                    <a:pt x="3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6"/>
                    <a:pt x="4" y="156"/>
                    <a:pt x="4" y="156"/>
                  </a:cubicBezTo>
                  <a:cubicBezTo>
                    <a:pt x="4" y="156"/>
                    <a:pt x="3" y="156"/>
                    <a:pt x="3" y="156"/>
                  </a:cubicBezTo>
                  <a:cubicBezTo>
                    <a:pt x="3" y="156"/>
                    <a:pt x="3" y="155"/>
                    <a:pt x="3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5"/>
                    <a:pt x="3" y="155"/>
                    <a:pt x="3" y="156"/>
                  </a:cubicBezTo>
                  <a:cubicBezTo>
                    <a:pt x="3" y="156"/>
                    <a:pt x="2" y="156"/>
                    <a:pt x="2" y="156"/>
                  </a:cubicBezTo>
                  <a:cubicBezTo>
                    <a:pt x="2" y="156"/>
                    <a:pt x="3" y="156"/>
                    <a:pt x="3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2" y="156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2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2" y="156"/>
                    <a:pt x="2" y="156"/>
                    <a:pt x="1" y="156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2" y="156"/>
                    <a:pt x="2" y="155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2" y="155"/>
                    <a:pt x="3" y="155"/>
                    <a:pt x="3" y="155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2" y="155"/>
                    <a:pt x="2" y="155"/>
                  </a:cubicBezTo>
                  <a:cubicBezTo>
                    <a:pt x="2" y="155"/>
                    <a:pt x="2" y="154"/>
                    <a:pt x="2" y="154"/>
                  </a:cubicBezTo>
                  <a:cubicBezTo>
                    <a:pt x="2" y="154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4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4"/>
                    <a:pt x="2" y="154"/>
                    <a:pt x="2" y="154"/>
                  </a:cubicBezTo>
                  <a:cubicBezTo>
                    <a:pt x="2" y="154"/>
                    <a:pt x="1" y="154"/>
                    <a:pt x="1" y="154"/>
                  </a:cubicBezTo>
                  <a:cubicBezTo>
                    <a:pt x="2" y="154"/>
                    <a:pt x="2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2" y="154"/>
                    <a:pt x="2" y="153"/>
                    <a:pt x="1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3"/>
                    <a:pt x="0" y="153"/>
                    <a:pt x="0" y="153"/>
                  </a:cubicBezTo>
                  <a:cubicBezTo>
                    <a:pt x="0" y="153"/>
                    <a:pt x="0" y="153"/>
                    <a:pt x="0" y="152"/>
                  </a:cubicBezTo>
                  <a:cubicBezTo>
                    <a:pt x="0" y="152"/>
                    <a:pt x="0" y="152"/>
                    <a:pt x="1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1" y="153"/>
                  </a:cubicBezTo>
                  <a:cubicBezTo>
                    <a:pt x="1" y="153"/>
                    <a:pt x="1" y="152"/>
                    <a:pt x="1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3"/>
                    <a:pt x="2" y="153"/>
                  </a:cubicBezTo>
                  <a:cubicBezTo>
                    <a:pt x="2" y="153"/>
                    <a:pt x="2" y="153"/>
                    <a:pt x="2" y="152"/>
                  </a:cubicBezTo>
                  <a:cubicBezTo>
                    <a:pt x="2" y="153"/>
                    <a:pt x="3" y="153"/>
                    <a:pt x="3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3"/>
                    <a:pt x="3" y="153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2" y="152"/>
                    <a:pt x="2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3" y="152"/>
                    <a:pt x="3" y="152"/>
                  </a:cubicBezTo>
                  <a:cubicBezTo>
                    <a:pt x="3" y="152"/>
                    <a:pt x="2" y="152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3" y="151"/>
                    <a:pt x="3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1"/>
                    <a:pt x="3" y="152"/>
                    <a:pt x="3" y="152"/>
                  </a:cubicBezTo>
                  <a:cubicBezTo>
                    <a:pt x="3" y="152"/>
                    <a:pt x="3" y="151"/>
                    <a:pt x="3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4" y="152"/>
                  </a:cubicBezTo>
                  <a:cubicBezTo>
                    <a:pt x="3" y="152"/>
                    <a:pt x="3" y="153"/>
                    <a:pt x="3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3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5" y="152"/>
                    <a:pt x="4" y="152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3"/>
                    <a:pt x="4" y="153"/>
                    <a:pt x="4" y="153"/>
                  </a:cubicBezTo>
                  <a:cubicBezTo>
                    <a:pt x="4" y="153"/>
                    <a:pt x="5" y="153"/>
                    <a:pt x="5" y="153"/>
                  </a:cubicBezTo>
                  <a:cubicBezTo>
                    <a:pt x="4" y="153"/>
                    <a:pt x="4" y="153"/>
                    <a:pt x="4" y="154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5" y="154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5" y="153"/>
                    <a:pt x="6" y="153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6" y="153"/>
                    <a:pt x="6" y="154"/>
                    <a:pt x="6" y="154"/>
                  </a:cubicBezTo>
                  <a:cubicBezTo>
                    <a:pt x="6" y="154"/>
                    <a:pt x="6" y="153"/>
                    <a:pt x="6" y="153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6" y="153"/>
                    <a:pt x="7" y="153"/>
                    <a:pt x="7" y="153"/>
                  </a:cubicBezTo>
                  <a:cubicBezTo>
                    <a:pt x="7" y="153"/>
                    <a:pt x="6" y="153"/>
                    <a:pt x="7" y="153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5" y="154"/>
                    <a:pt x="5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4" y="154"/>
                    <a:pt x="4" y="154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5" y="155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5" y="155"/>
                    <a:pt x="5" y="155"/>
                  </a:cubicBezTo>
                  <a:cubicBezTo>
                    <a:pt x="5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6"/>
                    <a:pt x="6" y="156"/>
                  </a:cubicBezTo>
                  <a:close/>
                  <a:moveTo>
                    <a:pt x="38" y="216"/>
                  </a:move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6"/>
                    <a:pt x="37" y="215"/>
                    <a:pt x="37" y="215"/>
                  </a:cubicBezTo>
                  <a:cubicBezTo>
                    <a:pt x="37" y="215"/>
                    <a:pt x="37" y="216"/>
                    <a:pt x="37" y="216"/>
                  </a:cubicBezTo>
                  <a:cubicBezTo>
                    <a:pt x="37" y="215"/>
                    <a:pt x="36" y="215"/>
                    <a:pt x="36" y="215"/>
                  </a:cubicBezTo>
                  <a:cubicBezTo>
                    <a:pt x="36" y="215"/>
                    <a:pt x="36" y="215"/>
                    <a:pt x="36" y="215"/>
                  </a:cubicBezTo>
                  <a:cubicBezTo>
                    <a:pt x="36" y="215"/>
                    <a:pt x="36" y="216"/>
                    <a:pt x="36" y="216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6" y="216"/>
                    <a:pt x="36" y="216"/>
                    <a:pt x="37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6" y="217"/>
                    <a:pt x="36" y="218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6" y="218"/>
                    <a:pt x="36" y="218"/>
                  </a:cubicBezTo>
                  <a:cubicBezTo>
                    <a:pt x="36" y="218"/>
                    <a:pt x="36" y="218"/>
                    <a:pt x="36" y="218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5" y="217"/>
                    <a:pt x="35" y="217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35" y="217"/>
                    <a:pt x="36" y="216"/>
                    <a:pt x="36" y="216"/>
                  </a:cubicBezTo>
                  <a:cubicBezTo>
                    <a:pt x="36" y="216"/>
                    <a:pt x="35" y="216"/>
                    <a:pt x="35" y="216"/>
                  </a:cubicBezTo>
                  <a:cubicBezTo>
                    <a:pt x="35" y="216"/>
                    <a:pt x="35" y="215"/>
                    <a:pt x="35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5" y="215"/>
                    <a:pt x="35" y="216"/>
                    <a:pt x="35" y="216"/>
                  </a:cubicBezTo>
                  <a:cubicBezTo>
                    <a:pt x="35" y="216"/>
                    <a:pt x="34" y="216"/>
                    <a:pt x="34" y="216"/>
                  </a:cubicBezTo>
                  <a:cubicBezTo>
                    <a:pt x="34" y="216"/>
                    <a:pt x="35" y="216"/>
                    <a:pt x="35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6"/>
                    <a:pt x="34" y="216"/>
                  </a:cubicBezTo>
                  <a:cubicBezTo>
                    <a:pt x="34" y="216"/>
                    <a:pt x="34" y="217"/>
                    <a:pt x="34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7"/>
                    <a:pt x="33" y="217"/>
                  </a:cubicBezTo>
                  <a:cubicBezTo>
                    <a:pt x="33" y="217"/>
                    <a:pt x="33" y="217"/>
                    <a:pt x="33" y="217"/>
                  </a:cubicBezTo>
                  <a:cubicBezTo>
                    <a:pt x="33" y="217"/>
                    <a:pt x="33" y="217"/>
                    <a:pt x="33" y="217"/>
                  </a:cubicBezTo>
                  <a:cubicBezTo>
                    <a:pt x="33" y="217"/>
                    <a:pt x="33" y="217"/>
                    <a:pt x="33" y="217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3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5" y="215"/>
                    <a:pt x="35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4" y="215"/>
                    <a:pt x="33" y="215"/>
                    <a:pt x="33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3" y="214"/>
                    <a:pt x="33" y="215"/>
                    <a:pt x="33" y="215"/>
                  </a:cubicBezTo>
                  <a:cubicBezTo>
                    <a:pt x="33" y="215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4" y="215"/>
                    <a:pt x="34" y="215"/>
                  </a:cubicBezTo>
                  <a:cubicBezTo>
                    <a:pt x="34" y="215"/>
                    <a:pt x="33" y="214"/>
                    <a:pt x="33" y="214"/>
                  </a:cubicBezTo>
                  <a:cubicBezTo>
                    <a:pt x="34" y="214"/>
                    <a:pt x="34" y="214"/>
                    <a:pt x="35" y="214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4" y="214"/>
                    <a:pt x="34" y="214"/>
                    <a:pt x="33" y="214"/>
                  </a:cubicBezTo>
                  <a:cubicBezTo>
                    <a:pt x="34" y="214"/>
                    <a:pt x="34" y="213"/>
                    <a:pt x="34" y="213"/>
                  </a:cubicBezTo>
                  <a:cubicBezTo>
                    <a:pt x="34" y="213"/>
                    <a:pt x="33" y="214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3" y="213"/>
                  </a:cubicBezTo>
                  <a:cubicBezTo>
                    <a:pt x="33" y="213"/>
                    <a:pt x="33" y="213"/>
                    <a:pt x="33" y="212"/>
                  </a:cubicBezTo>
                  <a:cubicBezTo>
                    <a:pt x="33" y="212"/>
                    <a:pt x="33" y="212"/>
                    <a:pt x="33" y="212"/>
                  </a:cubicBezTo>
                  <a:cubicBezTo>
                    <a:pt x="33" y="212"/>
                    <a:pt x="33" y="212"/>
                    <a:pt x="33" y="212"/>
                  </a:cubicBezTo>
                  <a:cubicBezTo>
                    <a:pt x="33" y="212"/>
                    <a:pt x="33" y="212"/>
                    <a:pt x="33" y="212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4" y="213"/>
                    <a:pt x="33" y="212"/>
                  </a:cubicBezTo>
                  <a:cubicBezTo>
                    <a:pt x="33" y="212"/>
                    <a:pt x="33" y="212"/>
                    <a:pt x="34" y="212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3"/>
                    <a:pt x="35" y="214"/>
                    <a:pt x="35" y="214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5" y="213"/>
                    <a:pt x="35" y="213"/>
                    <a:pt x="35" y="212"/>
                  </a:cubicBezTo>
                  <a:cubicBezTo>
                    <a:pt x="35" y="213"/>
                    <a:pt x="35" y="213"/>
                    <a:pt x="35" y="213"/>
                  </a:cubicBezTo>
                  <a:cubicBezTo>
                    <a:pt x="35" y="213"/>
                    <a:pt x="34" y="212"/>
                    <a:pt x="34" y="212"/>
                  </a:cubicBezTo>
                  <a:cubicBezTo>
                    <a:pt x="34" y="212"/>
                    <a:pt x="34" y="212"/>
                    <a:pt x="34" y="212"/>
                  </a:cubicBezTo>
                  <a:cubicBezTo>
                    <a:pt x="34" y="212"/>
                    <a:pt x="35" y="212"/>
                    <a:pt x="35" y="212"/>
                  </a:cubicBezTo>
                  <a:cubicBezTo>
                    <a:pt x="35" y="212"/>
                    <a:pt x="34" y="212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1"/>
                    <a:pt x="35" y="211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2"/>
                    <a:pt x="35" y="211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5" y="212"/>
                    <a:pt x="35" y="213"/>
                    <a:pt x="35" y="213"/>
                  </a:cubicBezTo>
                  <a:cubicBezTo>
                    <a:pt x="35" y="213"/>
                    <a:pt x="35" y="212"/>
                    <a:pt x="36" y="212"/>
                  </a:cubicBezTo>
                  <a:cubicBezTo>
                    <a:pt x="35" y="213"/>
                    <a:pt x="35" y="213"/>
                    <a:pt x="35" y="214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36" y="213"/>
                    <a:pt x="36" y="213"/>
                    <a:pt x="36" y="212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213"/>
                    <a:pt x="36" y="212"/>
                    <a:pt x="36" y="21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6" y="212"/>
                    <a:pt x="37" y="212"/>
                    <a:pt x="37" y="212"/>
                  </a:cubicBezTo>
                  <a:cubicBezTo>
                    <a:pt x="37" y="212"/>
                    <a:pt x="36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3"/>
                    <a:pt x="36" y="213"/>
                    <a:pt x="36" y="213"/>
                  </a:cubicBezTo>
                  <a:cubicBezTo>
                    <a:pt x="36" y="213"/>
                    <a:pt x="37" y="213"/>
                    <a:pt x="37" y="213"/>
                  </a:cubicBezTo>
                  <a:cubicBezTo>
                    <a:pt x="36" y="213"/>
                    <a:pt x="36" y="214"/>
                    <a:pt x="36" y="214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36" y="214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7" y="214"/>
                    <a:pt x="37" y="213"/>
                    <a:pt x="38" y="213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8" y="213"/>
                    <a:pt x="38" y="214"/>
                    <a:pt x="38" y="214"/>
                  </a:cubicBezTo>
                  <a:cubicBezTo>
                    <a:pt x="38" y="214"/>
                    <a:pt x="38" y="213"/>
                    <a:pt x="38" y="213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8" y="213"/>
                    <a:pt x="39" y="213"/>
                    <a:pt x="39" y="213"/>
                  </a:cubicBezTo>
                  <a:cubicBezTo>
                    <a:pt x="39" y="213"/>
                    <a:pt x="38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9" y="214"/>
                    <a:pt x="38" y="214"/>
                    <a:pt x="38" y="214"/>
                  </a:cubicBezTo>
                  <a:cubicBezTo>
                    <a:pt x="38" y="214"/>
                    <a:pt x="38" y="214"/>
                    <a:pt x="38" y="214"/>
                  </a:cubicBezTo>
                  <a:cubicBezTo>
                    <a:pt x="38" y="214"/>
                    <a:pt x="38" y="214"/>
                    <a:pt x="38" y="214"/>
                  </a:cubicBezTo>
                  <a:cubicBezTo>
                    <a:pt x="38" y="214"/>
                    <a:pt x="38" y="214"/>
                    <a:pt x="38" y="214"/>
                  </a:cubicBezTo>
                  <a:cubicBezTo>
                    <a:pt x="38" y="214"/>
                    <a:pt x="37" y="214"/>
                    <a:pt x="37" y="214"/>
                  </a:cubicBezTo>
                  <a:cubicBezTo>
                    <a:pt x="37" y="214"/>
                    <a:pt x="37" y="214"/>
                    <a:pt x="38" y="214"/>
                  </a:cubicBez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6" y="215"/>
                    <a:pt x="36" y="215"/>
                  </a:cubicBezTo>
                  <a:cubicBezTo>
                    <a:pt x="36" y="215"/>
                    <a:pt x="37" y="215"/>
                    <a:pt x="37" y="215"/>
                  </a:cubicBezTo>
                  <a:cubicBezTo>
                    <a:pt x="37" y="215"/>
                    <a:pt x="37" y="215"/>
                    <a:pt x="37" y="215"/>
                  </a:cubicBezTo>
                  <a:cubicBezTo>
                    <a:pt x="37" y="215"/>
                    <a:pt x="37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7" y="216"/>
                    <a:pt x="37" y="216"/>
                  </a:cubicBezTo>
                  <a:cubicBezTo>
                    <a:pt x="37" y="216"/>
                    <a:pt x="38" y="215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lose/>
                  <a:moveTo>
                    <a:pt x="99" y="122"/>
                  </a:move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8" y="122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3"/>
                    <a:pt x="98" y="123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3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3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3"/>
                    <a:pt x="96" y="122"/>
                    <a:pt x="96" y="122"/>
                  </a:cubicBezTo>
                  <a:cubicBezTo>
                    <a:pt x="96" y="122"/>
                    <a:pt x="97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6" y="122"/>
                    <a:pt x="97" y="122"/>
                    <a:pt x="97" y="122"/>
                  </a:cubicBezTo>
                  <a:cubicBezTo>
                    <a:pt x="97" y="122"/>
                    <a:pt x="96" y="122"/>
                    <a:pt x="96" y="122"/>
                  </a:cubicBezTo>
                  <a:cubicBezTo>
                    <a:pt x="97" y="122"/>
                    <a:pt x="97" y="122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7" y="121"/>
                    <a:pt x="96" y="121"/>
                    <a:pt x="96" y="122"/>
                  </a:cubicBezTo>
                  <a:cubicBezTo>
                    <a:pt x="96" y="121"/>
                    <a:pt x="96" y="121"/>
                    <a:pt x="96" y="121"/>
                  </a:cubicBezTo>
                  <a:cubicBezTo>
                    <a:pt x="96" y="121"/>
                    <a:pt x="96" y="122"/>
                    <a:pt x="96" y="122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6" y="122"/>
                    <a:pt x="96" y="121"/>
                    <a:pt x="96" y="121"/>
                  </a:cubicBezTo>
                  <a:cubicBezTo>
                    <a:pt x="96" y="121"/>
                    <a:pt x="96" y="122"/>
                    <a:pt x="95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6" y="121"/>
                    <a:pt x="96" y="121"/>
                  </a:cubicBezTo>
                  <a:cubicBezTo>
                    <a:pt x="96" y="121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6" y="121"/>
                    <a:pt x="96" y="121"/>
                    <a:pt x="96" y="121"/>
                  </a:cubicBezTo>
                  <a:cubicBezTo>
                    <a:pt x="96" y="121"/>
                    <a:pt x="96" y="121"/>
                    <a:pt x="96" y="121"/>
                  </a:cubicBezTo>
                  <a:cubicBezTo>
                    <a:pt x="96" y="121"/>
                    <a:pt x="97" y="121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7" y="121"/>
                    <a:pt x="96" y="121"/>
                    <a:pt x="96" y="121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1"/>
                    <a:pt x="96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5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0"/>
                    <a:pt x="95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20"/>
                    <a:pt x="97" y="120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7" y="120"/>
                    <a:pt x="97" y="120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7" y="119"/>
                    <a:pt x="97" y="120"/>
                    <a:pt x="97" y="120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8" y="120"/>
                    <a:pt x="98" y="120"/>
                    <a:pt x="98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8" y="120"/>
                    <a:pt x="98" y="120"/>
                  </a:cubicBezTo>
                  <a:cubicBezTo>
                    <a:pt x="98" y="120"/>
                    <a:pt x="98" y="119"/>
                    <a:pt x="98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9" y="119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9" y="120"/>
                    <a:pt x="98" y="120"/>
                    <a:pt x="98" y="120"/>
                  </a:cubicBezTo>
                  <a:cubicBezTo>
                    <a:pt x="98" y="120"/>
                    <a:pt x="99" y="120"/>
                    <a:pt x="99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8" y="120"/>
                    <a:pt x="98" y="120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8" y="121"/>
                    <a:pt x="98" y="121"/>
                    <a:pt x="99" y="120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0"/>
                    <a:pt x="99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99" y="120"/>
                    <a:pt x="99" y="121"/>
                    <a:pt x="99" y="121"/>
                  </a:cubicBezTo>
                  <a:cubicBezTo>
                    <a:pt x="99" y="121"/>
                    <a:pt x="99" y="120"/>
                    <a:pt x="99" y="120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99" y="120"/>
                    <a:pt x="100" y="120"/>
                    <a:pt x="100" y="120"/>
                  </a:cubicBezTo>
                  <a:cubicBezTo>
                    <a:pt x="100" y="120"/>
                    <a:pt x="99" y="120"/>
                    <a:pt x="100" y="121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00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8" y="121"/>
                    <a:pt x="98" y="122"/>
                    <a:pt x="99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8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9" y="122"/>
                    <a:pt x="99" y="122"/>
                  </a:cubicBezTo>
                  <a:close/>
                  <a:moveTo>
                    <a:pt x="129" y="113"/>
                  </a:moveTo>
                  <a:cubicBezTo>
                    <a:pt x="123" y="118"/>
                    <a:pt x="123" y="118"/>
                    <a:pt x="123" y="118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7" y="116"/>
                    <a:pt x="128" y="115"/>
                    <a:pt x="128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28" y="115"/>
                    <a:pt x="128" y="115"/>
                    <a:pt x="128" y="115"/>
                  </a:cubicBezTo>
                  <a:cubicBezTo>
                    <a:pt x="128" y="115"/>
                    <a:pt x="128" y="116"/>
                    <a:pt x="128" y="117"/>
                  </a:cubicBezTo>
                  <a:cubicBezTo>
                    <a:pt x="128" y="117"/>
                    <a:pt x="128" y="117"/>
                    <a:pt x="128" y="117"/>
                  </a:cubicBezTo>
                  <a:cubicBezTo>
                    <a:pt x="128" y="116"/>
                    <a:pt x="129" y="116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29" y="116"/>
                    <a:pt x="129" y="116"/>
                    <a:pt x="129" y="117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6"/>
                    <a:pt x="129" y="116"/>
                    <a:pt x="130" y="116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0" y="116"/>
                    <a:pt x="129" y="116"/>
                    <a:pt x="129" y="117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2" y="116"/>
                    <a:pt x="132" y="116"/>
                  </a:cubicBezTo>
                  <a:cubicBezTo>
                    <a:pt x="132" y="116"/>
                    <a:pt x="132" y="116"/>
                    <a:pt x="133" y="116"/>
                  </a:cubicBezTo>
                  <a:cubicBezTo>
                    <a:pt x="133" y="117"/>
                    <a:pt x="132" y="117"/>
                    <a:pt x="132" y="117"/>
                  </a:cubicBezTo>
                  <a:cubicBezTo>
                    <a:pt x="132" y="117"/>
                    <a:pt x="131" y="117"/>
                    <a:pt x="131" y="117"/>
                  </a:cubicBezTo>
                  <a:cubicBezTo>
                    <a:pt x="130" y="117"/>
                    <a:pt x="130" y="117"/>
                    <a:pt x="130" y="117"/>
                  </a:cubicBezTo>
                  <a:cubicBezTo>
                    <a:pt x="130" y="117"/>
                    <a:pt x="130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29" y="118"/>
                    <a:pt x="129" y="117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8"/>
                    <a:pt x="129" y="118"/>
                    <a:pt x="130" y="118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29" y="118"/>
                    <a:pt x="128" y="118"/>
                    <a:pt x="128" y="117"/>
                  </a:cubicBezTo>
                  <a:cubicBezTo>
                    <a:pt x="128" y="117"/>
                    <a:pt x="128" y="117"/>
                    <a:pt x="128" y="117"/>
                  </a:cubicBezTo>
                  <a:cubicBezTo>
                    <a:pt x="128" y="118"/>
                    <a:pt x="129" y="119"/>
                    <a:pt x="129" y="119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29" y="119"/>
                    <a:pt x="129" y="119"/>
                    <a:pt x="129" y="119"/>
                  </a:cubicBezTo>
                  <a:cubicBezTo>
                    <a:pt x="128" y="119"/>
                    <a:pt x="128" y="118"/>
                    <a:pt x="127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31" y="120"/>
                    <a:pt x="132" y="119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3" y="119"/>
                    <a:pt x="132" y="120"/>
                    <a:pt x="131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0"/>
                    <a:pt x="133" y="120"/>
                    <a:pt x="134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4" y="120"/>
                    <a:pt x="133" y="121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1"/>
                    <a:pt x="134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4" y="122"/>
                    <a:pt x="134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7" y="123"/>
                    <a:pt x="137" y="123"/>
                    <a:pt x="138" y="123"/>
                  </a:cubicBezTo>
                  <a:cubicBezTo>
                    <a:pt x="138" y="123"/>
                    <a:pt x="139" y="124"/>
                    <a:pt x="138" y="124"/>
                  </a:cubicBezTo>
                  <a:cubicBezTo>
                    <a:pt x="138" y="125"/>
                    <a:pt x="138" y="125"/>
                    <a:pt x="137" y="125"/>
                  </a:cubicBezTo>
                  <a:cubicBezTo>
                    <a:pt x="137" y="125"/>
                    <a:pt x="136" y="124"/>
                    <a:pt x="136" y="124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3"/>
                    <a:pt x="134" y="124"/>
                    <a:pt x="134" y="124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4"/>
                    <a:pt x="134" y="124"/>
                    <a:pt x="134" y="124"/>
                  </a:cubicBezTo>
                  <a:cubicBezTo>
                    <a:pt x="133" y="124"/>
                    <a:pt x="133" y="123"/>
                    <a:pt x="133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3"/>
                    <a:pt x="132" y="124"/>
                    <a:pt x="133" y="125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24"/>
                    <a:pt x="131" y="123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3"/>
                    <a:pt x="131" y="124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0" y="124"/>
                    <a:pt x="130" y="123"/>
                    <a:pt x="130" y="121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1"/>
                    <a:pt x="127" y="121"/>
                    <a:pt x="128" y="121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27" y="122"/>
                    <a:pt x="127" y="122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7" y="122"/>
                    <a:pt x="127" y="122"/>
                    <a:pt x="128" y="122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7" y="123"/>
                    <a:pt x="127" y="123"/>
                  </a:cubicBezTo>
                  <a:cubicBezTo>
                    <a:pt x="127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7" y="123"/>
                    <a:pt x="127" y="124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9" y="125"/>
                    <a:pt x="129" y="125"/>
                  </a:cubicBezTo>
                  <a:cubicBezTo>
                    <a:pt x="129" y="125"/>
                    <a:pt x="129" y="126"/>
                    <a:pt x="129" y="126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8" y="126"/>
                    <a:pt x="128" y="125"/>
                    <a:pt x="128" y="125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6" y="124"/>
                    <a:pt x="126" y="124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4"/>
                    <a:pt x="125" y="123"/>
                    <a:pt x="126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3"/>
                    <a:pt x="125" y="124"/>
                    <a:pt x="125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24" y="125"/>
                    <a:pt x="124" y="125"/>
                    <a:pt x="124" y="125"/>
                  </a:cubicBezTo>
                  <a:cubicBezTo>
                    <a:pt x="124" y="124"/>
                    <a:pt x="125" y="123"/>
                    <a:pt x="125" y="122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5" y="126"/>
                    <a:pt x="127" y="127"/>
                    <a:pt x="128" y="128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7" y="128"/>
                    <a:pt x="125" y="127"/>
                    <a:pt x="124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5" y="128"/>
                    <a:pt x="126" y="129"/>
                    <a:pt x="127" y="129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6" y="129"/>
                    <a:pt x="125" y="129"/>
                    <a:pt x="124" y="129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5" y="129"/>
                    <a:pt x="126" y="130"/>
                    <a:pt x="126" y="130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5" y="130"/>
                    <a:pt x="125" y="130"/>
                    <a:pt x="124" y="130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6" y="133"/>
                    <a:pt x="126" y="134"/>
                  </a:cubicBezTo>
                  <a:cubicBezTo>
                    <a:pt x="126" y="134"/>
                    <a:pt x="125" y="135"/>
                    <a:pt x="125" y="135"/>
                  </a:cubicBezTo>
                  <a:cubicBezTo>
                    <a:pt x="124" y="135"/>
                    <a:pt x="124" y="135"/>
                    <a:pt x="124" y="134"/>
                  </a:cubicBezTo>
                  <a:cubicBezTo>
                    <a:pt x="124" y="134"/>
                    <a:pt x="124" y="133"/>
                    <a:pt x="124" y="133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3" y="130"/>
                    <a:pt x="123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0"/>
                    <a:pt x="123" y="129"/>
                    <a:pt x="124" y="129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3" y="129"/>
                    <a:pt x="122" y="130"/>
                    <a:pt x="121" y="130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29"/>
                    <a:pt x="122" y="128"/>
                    <a:pt x="123" y="128"/>
                  </a:cubicBezTo>
                  <a:cubicBezTo>
                    <a:pt x="123" y="128"/>
                    <a:pt x="123" y="128"/>
                    <a:pt x="123" y="128"/>
                  </a:cubicBezTo>
                  <a:cubicBezTo>
                    <a:pt x="122" y="128"/>
                    <a:pt x="121" y="129"/>
                    <a:pt x="120" y="129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1" y="128"/>
                    <a:pt x="122" y="127"/>
                    <a:pt x="123" y="127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21" y="123"/>
                    <a:pt x="122" y="124"/>
                    <a:pt x="122" y="125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1" y="124"/>
                    <a:pt x="121" y="124"/>
                    <a:pt x="120" y="124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21" y="124"/>
                    <a:pt x="121" y="125"/>
                    <a:pt x="121" y="125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5"/>
                    <a:pt x="120" y="124"/>
                    <a:pt x="120" y="124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20" y="125"/>
                    <a:pt x="120" y="125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19" y="128"/>
                    <a:pt x="119" y="128"/>
                    <a:pt x="118" y="128"/>
                  </a:cubicBezTo>
                  <a:cubicBezTo>
                    <a:pt x="118" y="128"/>
                    <a:pt x="118" y="127"/>
                    <a:pt x="118" y="127"/>
                  </a:cubicBezTo>
                  <a:cubicBezTo>
                    <a:pt x="118" y="127"/>
                    <a:pt x="118" y="126"/>
                    <a:pt x="119" y="126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9" y="124"/>
                    <a:pt x="119" y="124"/>
                    <a:pt x="120" y="124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19" y="124"/>
                    <a:pt x="119" y="124"/>
                    <a:pt x="118" y="124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18" y="124"/>
                    <a:pt x="119" y="123"/>
                    <a:pt x="120" y="123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18" y="123"/>
                    <a:pt x="119" y="122"/>
                    <a:pt x="120" y="123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6" y="125"/>
                    <a:pt x="116" y="126"/>
                    <a:pt x="116" y="128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6" y="127"/>
                    <a:pt x="115" y="125"/>
                    <a:pt x="115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5" y="125"/>
                    <a:pt x="115" y="127"/>
                    <a:pt x="115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4" y="127"/>
                    <a:pt x="114" y="126"/>
                    <a:pt x="114" y="125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4" y="126"/>
                    <a:pt x="114" y="127"/>
                    <a:pt x="11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3" y="127"/>
                    <a:pt x="113" y="126"/>
                    <a:pt x="113" y="126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1" y="128"/>
                    <a:pt x="110" y="129"/>
                    <a:pt x="110" y="129"/>
                  </a:cubicBezTo>
                  <a:cubicBezTo>
                    <a:pt x="110" y="129"/>
                    <a:pt x="109" y="129"/>
                    <a:pt x="109" y="129"/>
                  </a:cubicBezTo>
                  <a:cubicBezTo>
                    <a:pt x="108" y="128"/>
                    <a:pt x="108" y="128"/>
                    <a:pt x="109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2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2" y="124"/>
                    <a:pt x="113" y="124"/>
                    <a:pt x="113" y="125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3" y="124"/>
                    <a:pt x="112" y="124"/>
                    <a:pt x="111" y="123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2" y="123"/>
                    <a:pt x="113" y="123"/>
                    <a:pt x="114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3" y="123"/>
                    <a:pt x="112" y="122"/>
                    <a:pt x="111" y="122"/>
                  </a:cubicBezTo>
                  <a:cubicBezTo>
                    <a:pt x="110" y="121"/>
                    <a:pt x="110" y="121"/>
                    <a:pt x="110" y="121"/>
                  </a:cubicBezTo>
                  <a:cubicBezTo>
                    <a:pt x="111" y="121"/>
                    <a:pt x="111" y="121"/>
                    <a:pt x="111" y="121"/>
                  </a:cubicBezTo>
                  <a:cubicBezTo>
                    <a:pt x="113" y="122"/>
                    <a:pt x="114" y="122"/>
                    <a:pt x="115" y="123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20"/>
                    <a:pt x="117" y="121"/>
                    <a:pt x="116" y="121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0"/>
                    <a:pt x="116" y="119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16" y="120"/>
                    <a:pt x="116" y="120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20"/>
                    <a:pt x="116" y="120"/>
                    <a:pt x="116" y="119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0"/>
                    <a:pt x="115" y="120"/>
                    <a:pt x="115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20"/>
                    <a:pt x="113" y="120"/>
                    <a:pt x="113" y="120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19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5" y="118"/>
                    <a:pt x="115" y="118"/>
                    <a:pt x="115" y="119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15" y="118"/>
                    <a:pt x="115" y="118"/>
                    <a:pt x="115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8"/>
                    <a:pt x="116" y="118"/>
                    <a:pt x="116" y="119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16" y="118"/>
                    <a:pt x="116" y="117"/>
                    <a:pt x="115" y="117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6" y="117"/>
                    <a:pt x="117" y="118"/>
                    <a:pt x="117" y="119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3" y="116"/>
                    <a:pt x="112" y="117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2" y="117"/>
                    <a:pt x="112" y="116"/>
                    <a:pt x="113" y="115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2" y="115"/>
                    <a:pt x="111" y="116"/>
                    <a:pt x="11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1" y="116"/>
                    <a:pt x="111" y="115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1" y="115"/>
                    <a:pt x="110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6" y="113"/>
                    <a:pt x="106" y="112"/>
                    <a:pt x="106" y="112"/>
                  </a:cubicBezTo>
                  <a:cubicBezTo>
                    <a:pt x="106" y="111"/>
                    <a:pt x="107" y="111"/>
                    <a:pt x="107" y="111"/>
                  </a:cubicBezTo>
                  <a:cubicBezTo>
                    <a:pt x="108" y="111"/>
                    <a:pt x="108" y="112"/>
                    <a:pt x="108" y="112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1" y="113"/>
                    <a:pt x="111" y="112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2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3"/>
                    <a:pt x="112" y="112"/>
                    <a:pt x="112" y="111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3" y="112"/>
                    <a:pt x="113" y="113"/>
                    <a:pt x="113" y="114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4" y="113"/>
                    <a:pt x="114" y="111"/>
                    <a:pt x="113" y="110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4" y="111"/>
                    <a:pt x="115" y="113"/>
                    <a:pt x="114" y="114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18" y="114"/>
                    <a:pt x="117" y="114"/>
                    <a:pt x="116" y="114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4"/>
                    <a:pt x="118" y="114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4"/>
                    <a:pt x="117" y="114"/>
                    <a:pt x="116" y="11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7" y="113"/>
                    <a:pt x="117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7" y="113"/>
                    <a:pt x="117" y="113"/>
                    <a:pt x="116" y="113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5" y="110"/>
                    <a:pt x="115" y="110"/>
                    <a:pt x="116" y="110"/>
                  </a:cubicBezTo>
                  <a:cubicBezTo>
                    <a:pt x="116" y="109"/>
                    <a:pt x="116" y="110"/>
                    <a:pt x="117" y="110"/>
                  </a:cubicBezTo>
                  <a:cubicBezTo>
                    <a:pt x="117" y="110"/>
                    <a:pt x="117" y="110"/>
                    <a:pt x="117" y="111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1"/>
                    <a:pt x="118" y="112"/>
                    <a:pt x="118" y="112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9" y="112"/>
                    <a:pt x="119" y="112"/>
                    <a:pt x="119" y="111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2"/>
                    <a:pt x="119" y="113"/>
                    <a:pt x="119" y="113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3"/>
                    <a:pt x="120" y="112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2"/>
                    <a:pt x="120" y="113"/>
                    <a:pt x="119" y="114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9" y="109"/>
                    <a:pt x="118" y="109"/>
                    <a:pt x="117" y="108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8" y="108"/>
                    <a:pt x="119" y="108"/>
                    <a:pt x="120" y="108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19" y="108"/>
                    <a:pt x="118" y="107"/>
                    <a:pt x="118" y="106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18" y="106"/>
                    <a:pt x="118" y="106"/>
                    <a:pt x="118" y="106"/>
                  </a:cubicBezTo>
                  <a:cubicBezTo>
                    <a:pt x="119" y="107"/>
                    <a:pt x="119" y="107"/>
                    <a:pt x="120" y="107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19" y="107"/>
                    <a:pt x="119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6"/>
                    <a:pt x="120" y="106"/>
                    <a:pt x="120" y="106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19" y="103"/>
                    <a:pt x="119" y="102"/>
                    <a:pt x="119" y="102"/>
                  </a:cubicBezTo>
                  <a:cubicBezTo>
                    <a:pt x="119" y="101"/>
                    <a:pt x="119" y="101"/>
                    <a:pt x="120" y="101"/>
                  </a:cubicBezTo>
                  <a:cubicBezTo>
                    <a:pt x="120" y="101"/>
                    <a:pt x="121" y="101"/>
                    <a:pt x="121" y="102"/>
                  </a:cubicBezTo>
                  <a:cubicBezTo>
                    <a:pt x="121" y="102"/>
                    <a:pt x="121" y="103"/>
                    <a:pt x="120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2" y="105"/>
                    <a:pt x="122" y="105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22" y="105"/>
                    <a:pt x="121" y="106"/>
                    <a:pt x="121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2" y="107"/>
                    <a:pt x="122" y="106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7"/>
                    <a:pt x="122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2" y="108"/>
                    <a:pt x="123" y="107"/>
                    <a:pt x="124" y="106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4" y="108"/>
                    <a:pt x="123" y="109"/>
                    <a:pt x="121" y="109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3" y="113"/>
                    <a:pt x="123" y="112"/>
                    <a:pt x="122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11"/>
                    <a:pt x="124" y="112"/>
                    <a:pt x="124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2"/>
                    <a:pt x="123" y="111"/>
                    <a:pt x="123" y="111"/>
                  </a:cubicBezTo>
                  <a:cubicBezTo>
                    <a:pt x="123" y="110"/>
                    <a:pt x="123" y="110"/>
                    <a:pt x="123" y="110"/>
                  </a:cubicBezTo>
                  <a:cubicBezTo>
                    <a:pt x="123" y="110"/>
                    <a:pt x="123" y="110"/>
                    <a:pt x="123" y="110"/>
                  </a:cubicBezTo>
                  <a:cubicBezTo>
                    <a:pt x="124" y="111"/>
                    <a:pt x="124" y="111"/>
                    <a:pt x="124" y="112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4" y="111"/>
                    <a:pt x="124" y="111"/>
                    <a:pt x="124" y="110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4" y="110"/>
                    <a:pt x="124" y="111"/>
                    <a:pt x="125" y="111"/>
                  </a:cubicBezTo>
                  <a:cubicBezTo>
                    <a:pt x="125" y="109"/>
                    <a:pt x="125" y="109"/>
                    <a:pt x="125" y="109"/>
                  </a:cubicBezTo>
                  <a:cubicBezTo>
                    <a:pt x="125" y="109"/>
                    <a:pt x="125" y="109"/>
                    <a:pt x="125" y="109"/>
                  </a:cubicBezTo>
                  <a:cubicBezTo>
                    <a:pt x="125" y="108"/>
                    <a:pt x="126" y="108"/>
                    <a:pt x="126" y="108"/>
                  </a:cubicBezTo>
                  <a:cubicBezTo>
                    <a:pt x="126" y="108"/>
                    <a:pt x="127" y="109"/>
                    <a:pt x="126" y="109"/>
                  </a:cubicBezTo>
                  <a:cubicBezTo>
                    <a:pt x="126" y="109"/>
                    <a:pt x="126" y="109"/>
                    <a:pt x="126" y="109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5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6" y="112"/>
                    <a:pt x="126" y="112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5" y="113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6" y="113"/>
                    <a:pt x="127" y="113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7" y="113"/>
                    <a:pt x="127" y="113"/>
                    <a:pt x="127" y="113"/>
                  </a:cubicBezTo>
                  <a:cubicBezTo>
                    <a:pt x="126" y="113"/>
                    <a:pt x="125" y="113"/>
                    <a:pt x="124" y="113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8" y="111"/>
                    <a:pt x="128" y="109"/>
                    <a:pt x="128" y="108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9" y="109"/>
                    <a:pt x="129" y="110"/>
                    <a:pt x="130" y="112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29" y="110"/>
                    <a:pt x="130" y="109"/>
                    <a:pt x="130" y="108"/>
                  </a:cubicBezTo>
                  <a:cubicBezTo>
                    <a:pt x="130" y="107"/>
                    <a:pt x="130" y="107"/>
                    <a:pt x="130" y="107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30" y="109"/>
                    <a:pt x="130" y="110"/>
                    <a:pt x="131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0"/>
                    <a:pt x="131" y="109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9"/>
                    <a:pt x="131" y="110"/>
                    <a:pt x="132" y="110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34" y="108"/>
                    <a:pt x="134" y="107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9"/>
                    <a:pt x="135" y="109"/>
                    <a:pt x="134" y="108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2" y="111"/>
                    <a:pt x="133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3" y="111"/>
                    <a:pt x="132" y="112"/>
                    <a:pt x="131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2" y="112"/>
                    <a:pt x="132" y="112"/>
                    <a:pt x="133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3" y="113"/>
                    <a:pt x="133" y="113"/>
                    <a:pt x="133" y="113"/>
                  </a:cubicBezTo>
                  <a:cubicBezTo>
                    <a:pt x="132" y="113"/>
                    <a:pt x="131" y="113"/>
                    <a:pt x="130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1" y="113"/>
                    <a:pt x="132" y="114"/>
                    <a:pt x="133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2" y="114"/>
                    <a:pt x="130" y="114"/>
                    <a:pt x="129" y="113"/>
                  </a:cubicBezTo>
                  <a:close/>
                  <a:moveTo>
                    <a:pt x="130" y="150"/>
                  </a:move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0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29" y="150"/>
                    <a:pt x="128" y="150"/>
                    <a:pt x="129" y="151"/>
                  </a:cubicBezTo>
                  <a:cubicBezTo>
                    <a:pt x="129" y="151"/>
                    <a:pt x="129" y="151"/>
                    <a:pt x="128" y="151"/>
                  </a:cubicBezTo>
                  <a:cubicBezTo>
                    <a:pt x="128" y="150"/>
                    <a:pt x="128" y="149"/>
                    <a:pt x="128" y="149"/>
                  </a:cubicBezTo>
                  <a:cubicBezTo>
                    <a:pt x="128" y="149"/>
                    <a:pt x="128" y="150"/>
                    <a:pt x="128" y="150"/>
                  </a:cubicBezTo>
                  <a:cubicBezTo>
                    <a:pt x="127" y="149"/>
                    <a:pt x="127" y="149"/>
                    <a:pt x="126" y="148"/>
                  </a:cubicBezTo>
                  <a:cubicBezTo>
                    <a:pt x="126" y="148"/>
                    <a:pt x="126" y="149"/>
                    <a:pt x="126" y="149"/>
                  </a:cubicBezTo>
                  <a:cubicBezTo>
                    <a:pt x="126" y="149"/>
                    <a:pt x="126" y="150"/>
                    <a:pt x="127" y="151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50"/>
                    <a:pt x="127" y="151"/>
                    <a:pt x="127" y="151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7" y="151"/>
                    <a:pt x="126" y="151"/>
                    <a:pt x="126" y="151"/>
                  </a:cubicBezTo>
                  <a:cubicBezTo>
                    <a:pt x="126" y="151"/>
                    <a:pt x="127" y="152"/>
                    <a:pt x="127" y="152"/>
                  </a:cubicBezTo>
                  <a:cubicBezTo>
                    <a:pt x="127" y="152"/>
                    <a:pt x="127" y="152"/>
                    <a:pt x="127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3"/>
                    <a:pt x="127" y="153"/>
                    <a:pt x="126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5" y="152"/>
                    <a:pt x="126" y="151"/>
                    <a:pt x="126" y="151"/>
                  </a:cubicBezTo>
                  <a:cubicBezTo>
                    <a:pt x="126" y="151"/>
                    <a:pt x="125" y="152"/>
                    <a:pt x="125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51"/>
                    <a:pt x="126" y="150"/>
                    <a:pt x="126" y="150"/>
                  </a:cubicBezTo>
                  <a:cubicBezTo>
                    <a:pt x="126" y="150"/>
                    <a:pt x="125" y="151"/>
                    <a:pt x="125" y="151"/>
                  </a:cubicBezTo>
                  <a:cubicBezTo>
                    <a:pt x="125" y="150"/>
                    <a:pt x="125" y="149"/>
                    <a:pt x="125" y="149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4" y="149"/>
                    <a:pt x="124" y="150"/>
                    <a:pt x="124" y="151"/>
                  </a:cubicBezTo>
                  <a:cubicBezTo>
                    <a:pt x="124" y="150"/>
                    <a:pt x="124" y="150"/>
                    <a:pt x="124" y="150"/>
                  </a:cubicBezTo>
                  <a:cubicBezTo>
                    <a:pt x="124" y="150"/>
                    <a:pt x="124" y="151"/>
                    <a:pt x="124" y="152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4" y="151"/>
                    <a:pt x="123" y="151"/>
                    <a:pt x="123" y="151"/>
                  </a:cubicBezTo>
                  <a:cubicBezTo>
                    <a:pt x="123" y="151"/>
                    <a:pt x="123" y="152"/>
                    <a:pt x="123" y="152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3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3" y="151"/>
                    <a:pt x="122" y="151"/>
                    <a:pt x="122" y="151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2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2" y="150"/>
                  </a:cubicBezTo>
                  <a:cubicBezTo>
                    <a:pt x="123" y="149"/>
                    <a:pt x="124" y="149"/>
                    <a:pt x="124" y="148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23" y="148"/>
                    <a:pt x="123" y="148"/>
                    <a:pt x="122" y="149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9"/>
                    <a:pt x="121" y="148"/>
                    <a:pt x="121" y="148"/>
                  </a:cubicBezTo>
                  <a:cubicBezTo>
                    <a:pt x="121" y="148"/>
                    <a:pt x="121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19" y="148"/>
                  </a:cubicBezTo>
                  <a:cubicBezTo>
                    <a:pt x="119" y="148"/>
                    <a:pt x="120" y="148"/>
                    <a:pt x="120" y="148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7"/>
                    <a:pt x="120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1" y="147"/>
                    <a:pt x="122" y="148"/>
                    <a:pt x="122" y="148"/>
                  </a:cubicBezTo>
                  <a:cubicBezTo>
                    <a:pt x="122" y="148"/>
                    <a:pt x="122" y="147"/>
                    <a:pt x="121" y="147"/>
                  </a:cubicBezTo>
                  <a:cubicBezTo>
                    <a:pt x="122" y="147"/>
                    <a:pt x="123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3" y="146"/>
                    <a:pt x="122" y="146"/>
                  </a:cubicBezTo>
                  <a:cubicBezTo>
                    <a:pt x="122" y="146"/>
                    <a:pt x="123" y="146"/>
                    <a:pt x="123" y="146"/>
                  </a:cubicBezTo>
                  <a:cubicBezTo>
                    <a:pt x="123" y="146"/>
                    <a:pt x="122" y="146"/>
                    <a:pt x="121" y="146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1" y="146"/>
                    <a:pt x="122" y="145"/>
                    <a:pt x="122" y="145"/>
                  </a:cubicBezTo>
                  <a:cubicBezTo>
                    <a:pt x="122" y="145"/>
                    <a:pt x="121" y="146"/>
                    <a:pt x="120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0" y="145"/>
                    <a:pt x="121" y="144"/>
                    <a:pt x="121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22" y="144"/>
                    <a:pt x="122" y="145"/>
                    <a:pt x="122" y="145"/>
                  </a:cubicBezTo>
                  <a:cubicBezTo>
                    <a:pt x="122" y="145"/>
                    <a:pt x="122" y="144"/>
                    <a:pt x="122" y="144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3" y="144"/>
                    <a:pt x="123" y="145"/>
                    <a:pt x="123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5"/>
                    <a:pt x="124" y="146"/>
                    <a:pt x="124" y="146"/>
                  </a:cubicBezTo>
                  <a:cubicBezTo>
                    <a:pt x="124" y="146"/>
                    <a:pt x="125" y="146"/>
                    <a:pt x="125" y="146"/>
                  </a:cubicBezTo>
                  <a:cubicBezTo>
                    <a:pt x="125" y="146"/>
                    <a:pt x="124" y="145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4" y="143"/>
                    <a:pt x="124" y="143"/>
                    <a:pt x="123" y="142"/>
                  </a:cubicBezTo>
                  <a:cubicBezTo>
                    <a:pt x="123" y="142"/>
                    <a:pt x="123" y="142"/>
                    <a:pt x="123" y="142"/>
                  </a:cubicBezTo>
                  <a:cubicBezTo>
                    <a:pt x="123" y="142"/>
                    <a:pt x="123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5" y="143"/>
                    <a:pt x="124" y="143"/>
                    <a:pt x="124" y="143"/>
                  </a:cubicBezTo>
                  <a:cubicBezTo>
                    <a:pt x="124" y="143"/>
                    <a:pt x="125" y="143"/>
                    <a:pt x="125" y="142"/>
                  </a:cubicBezTo>
                  <a:cubicBezTo>
                    <a:pt x="125" y="142"/>
                    <a:pt x="125" y="143"/>
                    <a:pt x="125" y="143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5" y="145"/>
                    <a:pt x="125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6" y="146"/>
                    <a:pt x="126" y="145"/>
                    <a:pt x="126" y="144"/>
                  </a:cubicBezTo>
                  <a:cubicBezTo>
                    <a:pt x="127" y="144"/>
                    <a:pt x="127" y="145"/>
                    <a:pt x="127" y="145"/>
                  </a:cubicBezTo>
                  <a:cubicBezTo>
                    <a:pt x="127" y="145"/>
                    <a:pt x="126" y="144"/>
                    <a:pt x="127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7" y="143"/>
                    <a:pt x="127" y="144"/>
                    <a:pt x="127" y="144"/>
                  </a:cubicBezTo>
                  <a:cubicBezTo>
                    <a:pt x="127" y="144"/>
                    <a:pt x="127" y="143"/>
                    <a:pt x="127" y="143"/>
                  </a:cubicBezTo>
                  <a:cubicBezTo>
                    <a:pt x="127" y="142"/>
                    <a:pt x="127" y="142"/>
                    <a:pt x="128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44"/>
                    <a:pt x="128" y="144"/>
                    <a:pt x="129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8" y="145"/>
                    <a:pt x="127" y="145"/>
                    <a:pt x="127" y="145"/>
                  </a:cubicBezTo>
                  <a:cubicBezTo>
                    <a:pt x="127" y="145"/>
                    <a:pt x="128" y="145"/>
                    <a:pt x="128" y="145"/>
                  </a:cubicBezTo>
                  <a:cubicBezTo>
                    <a:pt x="127" y="145"/>
                    <a:pt x="127" y="146"/>
                    <a:pt x="126" y="147"/>
                  </a:cubicBezTo>
                  <a:cubicBezTo>
                    <a:pt x="126" y="147"/>
                    <a:pt x="126" y="147"/>
                    <a:pt x="126" y="147"/>
                  </a:cubicBezTo>
                  <a:cubicBezTo>
                    <a:pt x="127" y="147"/>
                    <a:pt x="128" y="146"/>
                    <a:pt x="128" y="146"/>
                  </a:cubicBezTo>
                  <a:cubicBezTo>
                    <a:pt x="128" y="146"/>
                    <a:pt x="128" y="147"/>
                    <a:pt x="128" y="147"/>
                  </a:cubicBezTo>
                  <a:cubicBezTo>
                    <a:pt x="128" y="147"/>
                    <a:pt x="129" y="146"/>
                    <a:pt x="129" y="145"/>
                  </a:cubicBezTo>
                  <a:cubicBezTo>
                    <a:pt x="129" y="145"/>
                    <a:pt x="130" y="145"/>
                    <a:pt x="130" y="145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29" y="146"/>
                    <a:pt x="129" y="146"/>
                    <a:pt x="130" y="145"/>
                  </a:cubicBezTo>
                  <a:cubicBezTo>
                    <a:pt x="130" y="145"/>
                    <a:pt x="130" y="145"/>
                    <a:pt x="130" y="145"/>
                  </a:cubicBezTo>
                  <a:cubicBezTo>
                    <a:pt x="131" y="145"/>
                    <a:pt x="131" y="146"/>
                    <a:pt x="131" y="146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1" y="146"/>
                    <a:pt x="131" y="147"/>
                    <a:pt x="131" y="147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0" y="147"/>
                    <a:pt x="129" y="147"/>
                    <a:pt x="129" y="147"/>
                  </a:cubicBezTo>
                  <a:cubicBezTo>
                    <a:pt x="129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8"/>
                    <a:pt x="128" y="147"/>
                    <a:pt x="128" y="147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8" y="147"/>
                    <a:pt x="127" y="147"/>
                    <a:pt x="127" y="148"/>
                  </a:cubicBezTo>
                  <a:cubicBezTo>
                    <a:pt x="127" y="148"/>
                    <a:pt x="127" y="148"/>
                    <a:pt x="126" y="148"/>
                  </a:cubicBezTo>
                  <a:cubicBezTo>
                    <a:pt x="127" y="148"/>
                    <a:pt x="128" y="149"/>
                    <a:pt x="129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49"/>
                    <a:pt x="129" y="149"/>
                    <a:pt x="130" y="149"/>
                  </a:cubicBezTo>
                  <a:cubicBezTo>
                    <a:pt x="130" y="149"/>
                    <a:pt x="130" y="149"/>
                    <a:pt x="130" y="149"/>
                  </a:cubicBezTo>
                  <a:cubicBezTo>
                    <a:pt x="129" y="149"/>
                    <a:pt x="129" y="150"/>
                    <a:pt x="129" y="150"/>
                  </a:cubicBezTo>
                  <a:cubicBezTo>
                    <a:pt x="129" y="150"/>
                    <a:pt x="129" y="149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0"/>
                    <a:pt x="130" y="150"/>
                  </a:cubicBezTo>
                  <a:close/>
                  <a:moveTo>
                    <a:pt x="108" y="142"/>
                  </a:moveTo>
                  <a:cubicBezTo>
                    <a:pt x="108" y="142"/>
                    <a:pt x="108" y="141"/>
                    <a:pt x="108" y="141"/>
                  </a:cubicBezTo>
                  <a:cubicBezTo>
                    <a:pt x="108" y="141"/>
                    <a:pt x="107" y="141"/>
                    <a:pt x="107" y="141"/>
                  </a:cubicBezTo>
                  <a:cubicBezTo>
                    <a:pt x="106" y="141"/>
                    <a:pt x="105" y="142"/>
                    <a:pt x="105" y="142"/>
                  </a:cubicBezTo>
                  <a:cubicBezTo>
                    <a:pt x="105" y="142"/>
                    <a:pt x="106" y="141"/>
                    <a:pt x="107" y="141"/>
                  </a:cubicBezTo>
                  <a:cubicBezTo>
                    <a:pt x="106" y="141"/>
                    <a:pt x="106" y="140"/>
                    <a:pt x="106" y="140"/>
                  </a:cubicBezTo>
                  <a:cubicBezTo>
                    <a:pt x="105" y="141"/>
                    <a:pt x="104" y="142"/>
                    <a:pt x="104" y="142"/>
                  </a:cubicBezTo>
                  <a:cubicBezTo>
                    <a:pt x="104" y="142"/>
                    <a:pt x="104" y="141"/>
                    <a:pt x="105" y="141"/>
                  </a:cubicBezTo>
                  <a:cubicBezTo>
                    <a:pt x="103" y="141"/>
                    <a:pt x="102" y="141"/>
                    <a:pt x="101" y="141"/>
                  </a:cubicBezTo>
                  <a:cubicBezTo>
                    <a:pt x="101" y="141"/>
                    <a:pt x="101" y="141"/>
                    <a:pt x="101" y="140"/>
                  </a:cubicBezTo>
                  <a:cubicBezTo>
                    <a:pt x="102" y="140"/>
                    <a:pt x="103" y="139"/>
                    <a:pt x="105" y="139"/>
                  </a:cubicBezTo>
                  <a:cubicBezTo>
                    <a:pt x="104" y="139"/>
                    <a:pt x="103" y="138"/>
                    <a:pt x="103" y="138"/>
                  </a:cubicBezTo>
                  <a:cubicBezTo>
                    <a:pt x="103" y="138"/>
                    <a:pt x="105" y="139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5" y="138"/>
                    <a:pt x="104" y="137"/>
                    <a:pt x="104" y="137"/>
                  </a:cubicBezTo>
                  <a:cubicBezTo>
                    <a:pt x="104" y="137"/>
                    <a:pt x="105" y="138"/>
                    <a:pt x="106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7" y="136"/>
                    <a:pt x="107" y="136"/>
                  </a:cubicBezTo>
                  <a:cubicBezTo>
                    <a:pt x="107" y="136"/>
                    <a:pt x="106" y="136"/>
                    <a:pt x="106" y="136"/>
                  </a:cubicBezTo>
                  <a:cubicBezTo>
                    <a:pt x="106" y="136"/>
                    <a:pt x="106" y="135"/>
                    <a:pt x="106" y="135"/>
                  </a:cubicBezTo>
                  <a:cubicBezTo>
                    <a:pt x="106" y="135"/>
                    <a:pt x="106" y="135"/>
                    <a:pt x="105" y="135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4" y="136"/>
                    <a:pt x="104" y="137"/>
                    <a:pt x="104" y="137"/>
                  </a:cubicBezTo>
                  <a:cubicBezTo>
                    <a:pt x="104" y="137"/>
                    <a:pt x="104" y="136"/>
                    <a:pt x="104" y="135"/>
                  </a:cubicBezTo>
                  <a:cubicBezTo>
                    <a:pt x="104" y="135"/>
                    <a:pt x="104" y="136"/>
                    <a:pt x="104" y="136"/>
                  </a:cubicBezTo>
                  <a:cubicBezTo>
                    <a:pt x="103" y="137"/>
                    <a:pt x="103" y="138"/>
                    <a:pt x="103" y="138"/>
                  </a:cubicBezTo>
                  <a:cubicBezTo>
                    <a:pt x="103" y="138"/>
                    <a:pt x="103" y="138"/>
                    <a:pt x="103" y="137"/>
                  </a:cubicBezTo>
                  <a:cubicBezTo>
                    <a:pt x="102" y="138"/>
                    <a:pt x="101" y="139"/>
                    <a:pt x="101" y="139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0" y="138"/>
                    <a:pt x="101" y="137"/>
                    <a:pt x="102" y="136"/>
                  </a:cubicBezTo>
                  <a:cubicBezTo>
                    <a:pt x="101" y="136"/>
                    <a:pt x="100" y="136"/>
                    <a:pt x="100" y="136"/>
                  </a:cubicBezTo>
                  <a:cubicBezTo>
                    <a:pt x="100" y="136"/>
                    <a:pt x="102" y="136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1" y="135"/>
                    <a:pt x="100" y="135"/>
                    <a:pt x="100" y="135"/>
                  </a:cubicBezTo>
                  <a:cubicBezTo>
                    <a:pt x="100" y="135"/>
                    <a:pt x="101" y="134"/>
                    <a:pt x="102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3"/>
                    <a:pt x="100" y="133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100" y="135"/>
                    <a:pt x="100" y="135"/>
                  </a:cubicBezTo>
                  <a:cubicBezTo>
                    <a:pt x="100" y="135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7"/>
                    <a:pt x="99" y="138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8" y="138"/>
                    <a:pt x="97" y="137"/>
                    <a:pt x="97" y="136"/>
                  </a:cubicBezTo>
                  <a:cubicBezTo>
                    <a:pt x="97" y="136"/>
                    <a:pt x="97" y="137"/>
                    <a:pt x="97" y="137"/>
                  </a:cubicBezTo>
                  <a:cubicBezTo>
                    <a:pt x="97" y="137"/>
                    <a:pt x="97" y="135"/>
                    <a:pt x="96" y="13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6" y="135"/>
                    <a:pt x="96" y="136"/>
                    <a:pt x="96" y="136"/>
                  </a:cubicBezTo>
                  <a:cubicBezTo>
                    <a:pt x="96" y="136"/>
                    <a:pt x="96" y="135"/>
                    <a:pt x="95" y="134"/>
                  </a:cubicBezTo>
                  <a:cubicBezTo>
                    <a:pt x="95" y="134"/>
                    <a:pt x="95" y="134"/>
                    <a:pt x="95" y="133"/>
                  </a:cubicBezTo>
                  <a:cubicBezTo>
                    <a:pt x="95" y="133"/>
                    <a:pt x="94" y="133"/>
                    <a:pt x="94" y="133"/>
                  </a:cubicBezTo>
                  <a:cubicBezTo>
                    <a:pt x="94" y="134"/>
                    <a:pt x="94" y="134"/>
                    <a:pt x="94" y="134"/>
                  </a:cubicBezTo>
                  <a:cubicBezTo>
                    <a:pt x="94" y="134"/>
                    <a:pt x="94" y="134"/>
                    <a:pt x="93" y="134"/>
                  </a:cubicBezTo>
                  <a:cubicBezTo>
                    <a:pt x="93" y="134"/>
                    <a:pt x="93" y="135"/>
                    <a:pt x="93" y="135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6"/>
                    <a:pt x="95" y="136"/>
                    <a:pt x="95" y="136"/>
                  </a:cubicBezTo>
                  <a:cubicBezTo>
                    <a:pt x="95" y="136"/>
                    <a:pt x="94" y="136"/>
                    <a:pt x="94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5" y="137"/>
                  </a:cubicBezTo>
                  <a:cubicBezTo>
                    <a:pt x="96" y="138"/>
                    <a:pt x="97" y="139"/>
                    <a:pt x="98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40"/>
                    <a:pt x="95" y="140"/>
                    <a:pt x="94" y="139"/>
                  </a:cubicBezTo>
                  <a:cubicBezTo>
                    <a:pt x="94" y="139"/>
                    <a:pt x="94" y="140"/>
                    <a:pt x="94" y="140"/>
                  </a:cubicBezTo>
                  <a:cubicBezTo>
                    <a:pt x="94" y="140"/>
                    <a:pt x="94" y="139"/>
                    <a:pt x="92" y="138"/>
                  </a:cubicBezTo>
                  <a:cubicBezTo>
                    <a:pt x="92" y="138"/>
                    <a:pt x="92" y="138"/>
                    <a:pt x="92" y="138"/>
                  </a:cubicBezTo>
                  <a:cubicBezTo>
                    <a:pt x="93" y="139"/>
                    <a:pt x="93" y="140"/>
                    <a:pt x="93" y="140"/>
                  </a:cubicBezTo>
                  <a:cubicBezTo>
                    <a:pt x="93" y="140"/>
                    <a:pt x="92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0" y="139"/>
                    <a:pt x="90" y="139"/>
                  </a:cubicBezTo>
                  <a:cubicBezTo>
                    <a:pt x="90" y="139"/>
                    <a:pt x="90" y="139"/>
                    <a:pt x="91" y="139"/>
                  </a:cubicBezTo>
                  <a:cubicBezTo>
                    <a:pt x="91" y="139"/>
                    <a:pt x="91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1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2" y="141"/>
                    <a:pt x="93" y="140"/>
                    <a:pt x="93" y="140"/>
                  </a:cubicBezTo>
                  <a:cubicBezTo>
                    <a:pt x="93" y="140"/>
                    <a:pt x="92" y="141"/>
                    <a:pt x="92" y="141"/>
                  </a:cubicBezTo>
                  <a:cubicBezTo>
                    <a:pt x="92" y="142"/>
                    <a:pt x="92" y="142"/>
                    <a:pt x="92" y="142"/>
                  </a:cubicBezTo>
                  <a:cubicBezTo>
                    <a:pt x="93" y="141"/>
                    <a:pt x="94" y="140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5" y="141"/>
                    <a:pt x="96" y="141"/>
                    <a:pt x="97" y="141"/>
                  </a:cubicBezTo>
                  <a:cubicBezTo>
                    <a:pt x="97" y="141"/>
                    <a:pt x="97" y="141"/>
                    <a:pt x="97" y="142"/>
                  </a:cubicBezTo>
                  <a:cubicBezTo>
                    <a:pt x="96" y="142"/>
                    <a:pt x="95" y="143"/>
                    <a:pt x="94" y="143"/>
                  </a:cubicBezTo>
                  <a:cubicBezTo>
                    <a:pt x="94" y="143"/>
                    <a:pt x="95" y="144"/>
                    <a:pt x="95" y="144"/>
                  </a:cubicBezTo>
                  <a:cubicBezTo>
                    <a:pt x="95" y="144"/>
                    <a:pt x="94" y="143"/>
                    <a:pt x="92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3" y="144"/>
                    <a:pt x="94" y="145"/>
                    <a:pt x="94" y="145"/>
                  </a:cubicBezTo>
                  <a:cubicBezTo>
                    <a:pt x="94" y="145"/>
                    <a:pt x="93" y="144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92" y="145"/>
                    <a:pt x="92" y="146"/>
                    <a:pt x="92" y="146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2" y="146"/>
                    <a:pt x="92" y="147"/>
                    <a:pt x="92" y="147"/>
                  </a:cubicBezTo>
                  <a:cubicBezTo>
                    <a:pt x="92" y="147"/>
                    <a:pt x="93" y="147"/>
                    <a:pt x="93" y="147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94" y="146"/>
                    <a:pt x="94" y="145"/>
                    <a:pt x="94" y="145"/>
                  </a:cubicBezTo>
                  <a:cubicBezTo>
                    <a:pt x="94" y="145"/>
                    <a:pt x="94" y="146"/>
                    <a:pt x="94" y="147"/>
                  </a:cubicBezTo>
                  <a:cubicBezTo>
                    <a:pt x="94" y="147"/>
                    <a:pt x="94" y="147"/>
                    <a:pt x="95" y="146"/>
                  </a:cubicBezTo>
                  <a:cubicBezTo>
                    <a:pt x="95" y="145"/>
                    <a:pt x="95" y="144"/>
                    <a:pt x="95" y="144"/>
                  </a:cubicBezTo>
                  <a:cubicBezTo>
                    <a:pt x="95" y="144"/>
                    <a:pt x="95" y="144"/>
                    <a:pt x="96" y="145"/>
                  </a:cubicBezTo>
                  <a:cubicBezTo>
                    <a:pt x="96" y="144"/>
                    <a:pt x="97" y="143"/>
                    <a:pt x="98" y="143"/>
                  </a:cubicBezTo>
                  <a:cubicBezTo>
                    <a:pt x="98" y="143"/>
                    <a:pt x="98" y="143"/>
                    <a:pt x="98" y="143"/>
                  </a:cubicBezTo>
                  <a:cubicBezTo>
                    <a:pt x="98" y="144"/>
                    <a:pt x="98" y="145"/>
                    <a:pt x="97" y="146"/>
                  </a:cubicBezTo>
                  <a:cubicBezTo>
                    <a:pt x="97" y="146"/>
                    <a:pt x="98" y="146"/>
                    <a:pt x="98" y="146"/>
                  </a:cubicBezTo>
                  <a:cubicBezTo>
                    <a:pt x="98" y="146"/>
                    <a:pt x="97" y="146"/>
                    <a:pt x="96" y="148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7" y="147"/>
                    <a:pt x="98" y="147"/>
                    <a:pt x="98" y="147"/>
                  </a:cubicBezTo>
                  <a:cubicBezTo>
                    <a:pt x="98" y="147"/>
                    <a:pt x="97" y="148"/>
                    <a:pt x="97" y="149"/>
                  </a:cubicBezTo>
                  <a:cubicBezTo>
                    <a:pt x="97" y="149"/>
                    <a:pt x="97" y="149"/>
                    <a:pt x="97" y="149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9" y="149"/>
                    <a:pt x="99" y="149"/>
                    <a:pt x="99" y="149"/>
                  </a:cubicBezTo>
                  <a:cubicBezTo>
                    <a:pt x="99" y="148"/>
                    <a:pt x="98" y="147"/>
                    <a:pt x="98" y="147"/>
                  </a:cubicBezTo>
                  <a:cubicBezTo>
                    <a:pt x="98" y="147"/>
                    <a:pt x="99" y="148"/>
                    <a:pt x="100" y="148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100" y="147"/>
                    <a:pt x="98" y="146"/>
                    <a:pt x="98" y="146"/>
                  </a:cubicBezTo>
                  <a:cubicBezTo>
                    <a:pt x="98" y="146"/>
                    <a:pt x="99" y="146"/>
                    <a:pt x="99" y="146"/>
                  </a:cubicBezTo>
                  <a:cubicBezTo>
                    <a:pt x="99" y="145"/>
                    <a:pt x="99" y="144"/>
                    <a:pt x="99" y="143"/>
                  </a:cubicBezTo>
                  <a:cubicBezTo>
                    <a:pt x="99" y="143"/>
                    <a:pt x="100" y="143"/>
                    <a:pt x="100" y="143"/>
                  </a:cubicBezTo>
                  <a:cubicBezTo>
                    <a:pt x="100" y="144"/>
                    <a:pt x="101" y="145"/>
                    <a:pt x="101" y="146"/>
                  </a:cubicBezTo>
                  <a:cubicBezTo>
                    <a:pt x="101" y="146"/>
                    <a:pt x="102" y="145"/>
                    <a:pt x="102" y="145"/>
                  </a:cubicBezTo>
                  <a:cubicBezTo>
                    <a:pt x="102" y="145"/>
                    <a:pt x="101" y="147"/>
                    <a:pt x="102" y="148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2" y="147"/>
                    <a:pt x="103" y="146"/>
                    <a:pt x="103" y="146"/>
                  </a:cubicBezTo>
                  <a:cubicBezTo>
                    <a:pt x="103" y="146"/>
                    <a:pt x="102" y="147"/>
                    <a:pt x="103" y="148"/>
                  </a:cubicBezTo>
                  <a:cubicBezTo>
                    <a:pt x="103" y="148"/>
                    <a:pt x="103" y="149"/>
                    <a:pt x="103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8"/>
                    <a:pt x="105" y="148"/>
                    <a:pt x="105" y="148"/>
                  </a:cubicBezTo>
                  <a:cubicBezTo>
                    <a:pt x="105" y="148"/>
                    <a:pt x="105" y="147"/>
                    <a:pt x="105" y="147"/>
                  </a:cubicBezTo>
                  <a:cubicBezTo>
                    <a:pt x="105" y="147"/>
                    <a:pt x="105" y="147"/>
                    <a:pt x="105" y="147"/>
                  </a:cubicBezTo>
                  <a:cubicBezTo>
                    <a:pt x="104" y="146"/>
                    <a:pt x="103" y="146"/>
                    <a:pt x="103" y="146"/>
                  </a:cubicBezTo>
                  <a:cubicBezTo>
                    <a:pt x="103" y="146"/>
                    <a:pt x="104" y="146"/>
                    <a:pt x="105" y="146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4" y="145"/>
                    <a:pt x="102" y="145"/>
                    <a:pt x="102" y="145"/>
                  </a:cubicBezTo>
                  <a:cubicBezTo>
                    <a:pt x="102" y="145"/>
                    <a:pt x="103" y="145"/>
                    <a:pt x="103" y="145"/>
                  </a:cubicBezTo>
                  <a:cubicBezTo>
                    <a:pt x="102" y="144"/>
                    <a:pt x="101" y="143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102" y="142"/>
                    <a:pt x="103" y="142"/>
                    <a:pt x="104" y="144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5" y="143"/>
                    <a:pt x="106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3"/>
                    <a:pt x="105" y="142"/>
                    <a:pt x="105" y="142"/>
                  </a:cubicBezTo>
                  <a:cubicBezTo>
                    <a:pt x="105" y="142"/>
                    <a:pt x="106" y="143"/>
                    <a:pt x="107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2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lose/>
                  <a:moveTo>
                    <a:pt x="100" y="132"/>
                  </a:moveTo>
                  <a:cubicBezTo>
                    <a:pt x="100" y="132"/>
                    <a:pt x="99" y="132"/>
                    <a:pt x="99" y="132"/>
                  </a:cubicBezTo>
                  <a:cubicBezTo>
                    <a:pt x="98" y="132"/>
                    <a:pt x="98" y="133"/>
                    <a:pt x="98" y="133"/>
                  </a:cubicBezTo>
                  <a:cubicBezTo>
                    <a:pt x="97" y="133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3"/>
                    <a:pt x="97" y="133"/>
                  </a:cubicBezTo>
                  <a:cubicBezTo>
                    <a:pt x="96" y="133"/>
                    <a:pt x="96" y="133"/>
                    <a:pt x="95" y="133"/>
                  </a:cubicBezTo>
                  <a:cubicBezTo>
                    <a:pt x="95" y="133"/>
                    <a:pt x="94" y="133"/>
                    <a:pt x="94" y="133"/>
                  </a:cubicBezTo>
                  <a:cubicBezTo>
                    <a:pt x="94" y="133"/>
                    <a:pt x="94" y="133"/>
                    <a:pt x="93" y="133"/>
                  </a:cubicBezTo>
                  <a:cubicBezTo>
                    <a:pt x="93" y="133"/>
                    <a:pt x="93" y="134"/>
                    <a:pt x="93" y="134"/>
                  </a:cubicBezTo>
                  <a:cubicBezTo>
                    <a:pt x="93" y="134"/>
                    <a:pt x="93" y="134"/>
                    <a:pt x="93" y="135"/>
                  </a:cubicBezTo>
                  <a:cubicBezTo>
                    <a:pt x="92" y="135"/>
                    <a:pt x="92" y="136"/>
                    <a:pt x="92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93" y="137"/>
                    <a:pt x="92" y="137"/>
                    <a:pt x="92" y="137"/>
                  </a:cubicBezTo>
                  <a:cubicBezTo>
                    <a:pt x="91" y="137"/>
                    <a:pt x="91" y="138"/>
                    <a:pt x="90" y="138"/>
                  </a:cubicBezTo>
                  <a:cubicBezTo>
                    <a:pt x="90" y="138"/>
                    <a:pt x="90" y="139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0" y="139"/>
                    <a:pt x="89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0" y="142"/>
                    <a:pt x="91" y="142"/>
                    <a:pt x="91" y="143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2" y="143"/>
                    <a:pt x="91" y="143"/>
                    <a:pt x="91" y="143"/>
                  </a:cubicBezTo>
                  <a:cubicBezTo>
                    <a:pt x="91" y="144"/>
                    <a:pt x="91" y="145"/>
                    <a:pt x="91" y="145"/>
                  </a:cubicBezTo>
                  <a:cubicBezTo>
                    <a:pt x="91" y="145"/>
                    <a:pt x="91" y="146"/>
                    <a:pt x="91" y="146"/>
                  </a:cubicBezTo>
                  <a:cubicBezTo>
                    <a:pt x="91" y="146"/>
                    <a:pt x="91" y="147"/>
                    <a:pt x="91" y="147"/>
                  </a:cubicBezTo>
                  <a:cubicBezTo>
                    <a:pt x="91" y="147"/>
                    <a:pt x="92" y="147"/>
                    <a:pt x="92" y="147"/>
                  </a:cubicBezTo>
                  <a:cubicBezTo>
                    <a:pt x="92" y="147"/>
                    <a:pt x="93" y="147"/>
                    <a:pt x="93" y="148"/>
                  </a:cubicBezTo>
                  <a:cubicBezTo>
                    <a:pt x="93" y="148"/>
                    <a:pt x="94" y="148"/>
                    <a:pt x="95" y="148"/>
                  </a:cubicBezTo>
                  <a:cubicBezTo>
                    <a:pt x="95" y="148"/>
                    <a:pt x="95" y="147"/>
                    <a:pt x="95" y="147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9"/>
                    <a:pt x="96" y="149"/>
                    <a:pt x="96" y="150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0"/>
                    <a:pt x="97" y="150"/>
                    <a:pt x="97" y="151"/>
                  </a:cubicBezTo>
                  <a:cubicBezTo>
                    <a:pt x="97" y="151"/>
                    <a:pt x="98" y="151"/>
                    <a:pt x="98" y="151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0" y="150"/>
                    <a:pt x="100" y="150"/>
                    <a:pt x="101" y="149"/>
                  </a:cubicBezTo>
                  <a:cubicBezTo>
                    <a:pt x="101" y="149"/>
                    <a:pt x="101" y="148"/>
                    <a:pt x="101" y="148"/>
                  </a:cubicBezTo>
                  <a:cubicBezTo>
                    <a:pt x="101" y="148"/>
                    <a:pt x="101" y="148"/>
                    <a:pt x="101" y="148"/>
                  </a:cubicBezTo>
                  <a:cubicBezTo>
                    <a:pt x="101" y="148"/>
                    <a:pt x="101" y="149"/>
                    <a:pt x="101" y="149"/>
                  </a:cubicBezTo>
                  <a:cubicBezTo>
                    <a:pt x="102" y="149"/>
                    <a:pt x="103" y="149"/>
                    <a:pt x="103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5" y="149"/>
                    <a:pt x="105" y="149"/>
                  </a:cubicBezTo>
                  <a:cubicBezTo>
                    <a:pt x="105" y="149"/>
                    <a:pt x="105" y="148"/>
                    <a:pt x="105" y="148"/>
                  </a:cubicBezTo>
                  <a:cubicBezTo>
                    <a:pt x="105" y="148"/>
                    <a:pt x="106" y="148"/>
                    <a:pt x="106" y="147"/>
                  </a:cubicBezTo>
                  <a:cubicBezTo>
                    <a:pt x="106" y="147"/>
                    <a:pt x="106" y="146"/>
                    <a:pt x="106" y="145"/>
                  </a:cubicBezTo>
                  <a:cubicBezTo>
                    <a:pt x="106" y="145"/>
                    <a:pt x="106" y="145"/>
                    <a:pt x="105" y="145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7" y="145"/>
                    <a:pt x="108" y="144"/>
                    <a:pt x="108" y="144"/>
                  </a:cubicBezTo>
                  <a:cubicBezTo>
                    <a:pt x="108" y="144"/>
                    <a:pt x="108" y="143"/>
                    <a:pt x="108" y="143"/>
                  </a:cubicBezTo>
                  <a:cubicBezTo>
                    <a:pt x="108" y="143"/>
                    <a:pt x="108" y="143"/>
                    <a:pt x="109" y="143"/>
                  </a:cubicBezTo>
                  <a:cubicBezTo>
                    <a:pt x="109" y="143"/>
                    <a:pt x="109" y="142"/>
                    <a:pt x="109" y="142"/>
                  </a:cubicBezTo>
                  <a:cubicBezTo>
                    <a:pt x="109" y="142"/>
                    <a:pt x="108" y="142"/>
                    <a:pt x="108" y="142"/>
                  </a:cubicBezTo>
                  <a:cubicBezTo>
                    <a:pt x="108" y="142"/>
                    <a:pt x="108" y="141"/>
                    <a:pt x="108" y="141"/>
                  </a:cubicBezTo>
                  <a:cubicBezTo>
                    <a:pt x="108" y="140"/>
                    <a:pt x="108" y="140"/>
                    <a:pt x="107" y="139"/>
                  </a:cubicBezTo>
                  <a:cubicBezTo>
                    <a:pt x="107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7" y="138"/>
                    <a:pt x="108" y="138"/>
                    <a:pt x="107" y="137"/>
                  </a:cubicBezTo>
                  <a:cubicBezTo>
                    <a:pt x="107" y="137"/>
                    <a:pt x="107" y="136"/>
                    <a:pt x="107" y="136"/>
                  </a:cubicBezTo>
                  <a:cubicBezTo>
                    <a:pt x="107" y="136"/>
                    <a:pt x="107" y="135"/>
                    <a:pt x="107" y="135"/>
                  </a:cubicBezTo>
                  <a:cubicBezTo>
                    <a:pt x="107" y="135"/>
                    <a:pt x="107" y="135"/>
                    <a:pt x="106" y="135"/>
                  </a:cubicBezTo>
                  <a:cubicBezTo>
                    <a:pt x="106" y="135"/>
                    <a:pt x="106" y="135"/>
                    <a:pt x="105" y="134"/>
                  </a:cubicBezTo>
                  <a:cubicBezTo>
                    <a:pt x="105" y="134"/>
                    <a:pt x="104" y="134"/>
                    <a:pt x="104" y="134"/>
                  </a:cubicBezTo>
                  <a:cubicBezTo>
                    <a:pt x="103" y="134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4"/>
                    <a:pt x="103" y="134"/>
                  </a:cubicBezTo>
                  <a:cubicBezTo>
                    <a:pt x="103" y="133"/>
                    <a:pt x="103" y="133"/>
                    <a:pt x="102" y="132"/>
                  </a:cubicBezTo>
                  <a:cubicBezTo>
                    <a:pt x="102" y="132"/>
                    <a:pt x="101" y="132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1" y="131"/>
                    <a:pt x="100" y="131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lose/>
                  <a:moveTo>
                    <a:pt x="90" y="172"/>
                  </a:move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89" y="172"/>
                    <a:pt x="89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9" y="173"/>
                    <a:pt x="90" y="173"/>
                    <a:pt x="90" y="173"/>
                  </a:cubicBezTo>
                  <a:cubicBezTo>
                    <a:pt x="90" y="173"/>
                    <a:pt x="89" y="173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89" y="174"/>
                  </a:cubicBezTo>
                  <a:cubicBezTo>
                    <a:pt x="90" y="174"/>
                    <a:pt x="90" y="174"/>
                    <a:pt x="90" y="175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0" y="175"/>
                    <a:pt x="89" y="175"/>
                    <a:pt x="89" y="174"/>
                  </a:cubicBezTo>
                  <a:cubicBezTo>
                    <a:pt x="89" y="175"/>
                    <a:pt x="89" y="175"/>
                    <a:pt x="89" y="175"/>
                  </a:cubicBezTo>
                  <a:cubicBezTo>
                    <a:pt x="89" y="175"/>
                    <a:pt x="89" y="174"/>
                    <a:pt x="88" y="174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8" y="175"/>
                    <a:pt x="88" y="175"/>
                  </a:cubicBezTo>
                  <a:cubicBezTo>
                    <a:pt x="88" y="175"/>
                    <a:pt x="88" y="174"/>
                    <a:pt x="88" y="174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4"/>
                    <a:pt x="87" y="174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8" y="175"/>
                    <a:pt x="89" y="175"/>
                    <a:pt x="89" y="175"/>
                  </a:cubicBezTo>
                  <a:cubicBezTo>
                    <a:pt x="89" y="175"/>
                    <a:pt x="89" y="175"/>
                    <a:pt x="89" y="175"/>
                  </a:cubicBezTo>
                  <a:cubicBezTo>
                    <a:pt x="89" y="175"/>
                    <a:pt x="90" y="175"/>
                    <a:pt x="90" y="176"/>
                  </a:cubicBezTo>
                  <a:cubicBezTo>
                    <a:pt x="90" y="176"/>
                    <a:pt x="90" y="176"/>
                    <a:pt x="90" y="176"/>
                  </a:cubicBezTo>
                  <a:cubicBezTo>
                    <a:pt x="90" y="176"/>
                    <a:pt x="89" y="176"/>
                    <a:pt x="89" y="176"/>
                  </a:cubicBezTo>
                  <a:cubicBezTo>
                    <a:pt x="89" y="176"/>
                    <a:pt x="89" y="177"/>
                    <a:pt x="89" y="177"/>
                  </a:cubicBezTo>
                  <a:cubicBezTo>
                    <a:pt x="89" y="177"/>
                    <a:pt x="89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9" y="177"/>
                    <a:pt x="89" y="177"/>
                  </a:cubicBezTo>
                  <a:cubicBezTo>
                    <a:pt x="89" y="177"/>
                    <a:pt x="88" y="177"/>
                    <a:pt x="88" y="177"/>
                  </a:cubicBezTo>
                  <a:cubicBezTo>
                    <a:pt x="88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8" y="178"/>
                  </a:cubicBezTo>
                  <a:cubicBezTo>
                    <a:pt x="88" y="178"/>
                    <a:pt x="89" y="178"/>
                    <a:pt x="89" y="178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90" y="177"/>
                    <a:pt x="90" y="176"/>
                    <a:pt x="91" y="176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1" y="177"/>
                    <a:pt x="90" y="177"/>
                    <a:pt x="90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90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90" y="178"/>
                    <a:pt x="89" y="179"/>
                  </a:cubicBezTo>
                  <a:cubicBezTo>
                    <a:pt x="89" y="179"/>
                    <a:pt x="89" y="179"/>
                    <a:pt x="89" y="179"/>
                  </a:cubicBezTo>
                  <a:cubicBezTo>
                    <a:pt x="89" y="179"/>
                    <a:pt x="89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80"/>
                  </a:cubicBezTo>
                  <a:cubicBezTo>
                    <a:pt x="90" y="180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1" y="179"/>
                    <a:pt x="90" y="178"/>
                    <a:pt x="90" y="178"/>
                  </a:cubicBezTo>
                  <a:cubicBezTo>
                    <a:pt x="90" y="178"/>
                    <a:pt x="91" y="179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8"/>
                    <a:pt x="91" y="177"/>
                    <a:pt x="91" y="177"/>
                  </a:cubicBezTo>
                  <a:cubicBezTo>
                    <a:pt x="91" y="177"/>
                    <a:pt x="91" y="177"/>
                    <a:pt x="91" y="176"/>
                  </a:cubicBezTo>
                  <a:cubicBezTo>
                    <a:pt x="92" y="177"/>
                    <a:pt x="92" y="177"/>
                    <a:pt x="92" y="178"/>
                  </a:cubicBezTo>
                  <a:cubicBezTo>
                    <a:pt x="92" y="178"/>
                    <a:pt x="92" y="178"/>
                    <a:pt x="92" y="178"/>
                  </a:cubicBezTo>
                  <a:cubicBezTo>
                    <a:pt x="92" y="178"/>
                    <a:pt x="92" y="178"/>
                    <a:pt x="92" y="179"/>
                  </a:cubicBezTo>
                  <a:cubicBezTo>
                    <a:pt x="92" y="179"/>
                    <a:pt x="92" y="179"/>
                    <a:pt x="92" y="179"/>
                  </a:cubicBezTo>
                  <a:cubicBezTo>
                    <a:pt x="92" y="179"/>
                    <a:pt x="92" y="178"/>
                    <a:pt x="92" y="178"/>
                  </a:cubicBezTo>
                  <a:cubicBezTo>
                    <a:pt x="92" y="178"/>
                    <a:pt x="92" y="179"/>
                    <a:pt x="92" y="179"/>
                  </a:cubicBezTo>
                  <a:cubicBezTo>
                    <a:pt x="92" y="179"/>
                    <a:pt x="92" y="179"/>
                    <a:pt x="92" y="179"/>
                  </a:cubicBezTo>
                  <a:cubicBezTo>
                    <a:pt x="92" y="179"/>
                    <a:pt x="93" y="179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2" y="177"/>
                    <a:pt x="92" y="177"/>
                  </a:cubicBezTo>
                  <a:cubicBezTo>
                    <a:pt x="92" y="177"/>
                    <a:pt x="93" y="177"/>
                    <a:pt x="93" y="177"/>
                  </a:cubicBezTo>
                  <a:cubicBezTo>
                    <a:pt x="92" y="177"/>
                    <a:pt x="92" y="177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3" y="176"/>
                    <a:pt x="93" y="177"/>
                  </a:cubicBezTo>
                  <a:cubicBezTo>
                    <a:pt x="93" y="177"/>
                    <a:pt x="93" y="176"/>
                    <a:pt x="93" y="176"/>
                  </a:cubicBezTo>
                  <a:cubicBezTo>
                    <a:pt x="93" y="176"/>
                    <a:pt x="93" y="177"/>
                    <a:pt x="94" y="177"/>
                  </a:cubicBezTo>
                  <a:cubicBezTo>
                    <a:pt x="94" y="177"/>
                    <a:pt x="94" y="177"/>
                    <a:pt x="94" y="177"/>
                  </a:cubicBezTo>
                  <a:cubicBezTo>
                    <a:pt x="94" y="177"/>
                    <a:pt x="94" y="177"/>
                    <a:pt x="94" y="177"/>
                  </a:cubicBezTo>
                  <a:cubicBezTo>
                    <a:pt x="94" y="177"/>
                    <a:pt x="94" y="177"/>
                    <a:pt x="94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5" y="177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4" y="176"/>
                    <a:pt x="94" y="176"/>
                    <a:pt x="95" y="176"/>
                  </a:cubicBezTo>
                  <a:cubicBezTo>
                    <a:pt x="95" y="176"/>
                    <a:pt x="95" y="176"/>
                    <a:pt x="94" y="176"/>
                  </a:cubicBezTo>
                  <a:cubicBezTo>
                    <a:pt x="94" y="176"/>
                    <a:pt x="93" y="176"/>
                    <a:pt x="93" y="176"/>
                  </a:cubicBezTo>
                  <a:cubicBezTo>
                    <a:pt x="93" y="176"/>
                    <a:pt x="94" y="176"/>
                    <a:pt x="94" y="176"/>
                  </a:cubicBezTo>
                  <a:cubicBezTo>
                    <a:pt x="93" y="176"/>
                    <a:pt x="93" y="176"/>
                    <a:pt x="92" y="176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3" y="175"/>
                    <a:pt x="94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5" y="175"/>
                  </a:cubicBezTo>
                  <a:cubicBezTo>
                    <a:pt x="94" y="175"/>
                    <a:pt x="94" y="174"/>
                    <a:pt x="94" y="174"/>
                  </a:cubicBezTo>
                  <a:cubicBezTo>
                    <a:pt x="94" y="174"/>
                    <a:pt x="94" y="175"/>
                    <a:pt x="95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3"/>
                    <a:pt x="95" y="173"/>
                    <a:pt x="94" y="173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94" y="174"/>
                    <a:pt x="94" y="174"/>
                    <a:pt x="94" y="173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3" y="174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4"/>
                    <a:pt x="92" y="174"/>
                    <a:pt x="92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2" y="173"/>
                    <a:pt x="93" y="173"/>
                    <a:pt x="93" y="173"/>
                  </a:cubicBezTo>
                  <a:cubicBezTo>
                    <a:pt x="93" y="173"/>
                    <a:pt x="93" y="173"/>
                    <a:pt x="93" y="173"/>
                  </a:cubicBezTo>
                  <a:cubicBezTo>
                    <a:pt x="93" y="173"/>
                    <a:pt x="92" y="173"/>
                    <a:pt x="92" y="173"/>
                  </a:cubicBezTo>
                  <a:cubicBezTo>
                    <a:pt x="92" y="173"/>
                    <a:pt x="93" y="173"/>
                    <a:pt x="93" y="172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93" y="172"/>
                    <a:pt x="93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cubicBezTo>
                    <a:pt x="92" y="172"/>
                    <a:pt x="92" y="173"/>
                    <a:pt x="92" y="173"/>
                  </a:cubicBezTo>
                  <a:cubicBezTo>
                    <a:pt x="92" y="173"/>
                    <a:pt x="92" y="172"/>
                    <a:pt x="92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73"/>
                    <a:pt x="92" y="173"/>
                    <a:pt x="92" y="173"/>
                  </a:cubicBezTo>
                  <a:cubicBezTo>
                    <a:pt x="92" y="173"/>
                    <a:pt x="91" y="173"/>
                    <a:pt x="91" y="173"/>
                  </a:cubicBezTo>
                  <a:cubicBezTo>
                    <a:pt x="91" y="174"/>
                    <a:pt x="91" y="174"/>
                    <a:pt x="91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1" y="174"/>
                    <a:pt x="91" y="174"/>
                    <a:pt x="91" y="173"/>
                  </a:cubicBezTo>
                  <a:cubicBezTo>
                    <a:pt x="90" y="173"/>
                    <a:pt x="90" y="174"/>
                    <a:pt x="90" y="174"/>
                  </a:cubicBezTo>
                  <a:cubicBezTo>
                    <a:pt x="90" y="174"/>
                    <a:pt x="91" y="173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0" y="173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lose/>
                  <a:moveTo>
                    <a:pt x="80" y="159"/>
                  </a:moveTo>
                  <a:cubicBezTo>
                    <a:pt x="80" y="159"/>
                    <a:pt x="80" y="159"/>
                    <a:pt x="80" y="159"/>
                  </a:cubicBezTo>
                  <a:cubicBezTo>
                    <a:pt x="80" y="159"/>
                    <a:pt x="79" y="159"/>
                    <a:pt x="79" y="160"/>
                  </a:cubicBezTo>
                  <a:cubicBezTo>
                    <a:pt x="79" y="160"/>
                    <a:pt x="80" y="160"/>
                    <a:pt x="80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8" y="160"/>
                    <a:pt x="78" y="160"/>
                  </a:cubicBezTo>
                  <a:cubicBezTo>
                    <a:pt x="77" y="159"/>
                    <a:pt x="77" y="158"/>
                    <a:pt x="77" y="158"/>
                  </a:cubicBezTo>
                  <a:cubicBezTo>
                    <a:pt x="77" y="158"/>
                    <a:pt x="77" y="159"/>
                    <a:pt x="77" y="160"/>
                  </a:cubicBezTo>
                  <a:cubicBezTo>
                    <a:pt x="77" y="160"/>
                    <a:pt x="77" y="160"/>
                    <a:pt x="77" y="160"/>
                  </a:cubicBezTo>
                  <a:cubicBezTo>
                    <a:pt x="76" y="159"/>
                    <a:pt x="76" y="157"/>
                    <a:pt x="76" y="157"/>
                  </a:cubicBezTo>
                  <a:cubicBezTo>
                    <a:pt x="76" y="157"/>
                    <a:pt x="75" y="158"/>
                    <a:pt x="75" y="159"/>
                  </a:cubicBezTo>
                  <a:cubicBezTo>
                    <a:pt x="75" y="157"/>
                    <a:pt x="74" y="156"/>
                    <a:pt x="73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7"/>
                    <a:pt x="73" y="158"/>
                    <a:pt x="74" y="160"/>
                  </a:cubicBezTo>
                  <a:cubicBezTo>
                    <a:pt x="73" y="159"/>
                    <a:pt x="72" y="159"/>
                    <a:pt x="72" y="159"/>
                  </a:cubicBezTo>
                  <a:cubicBezTo>
                    <a:pt x="72" y="159"/>
                    <a:pt x="74" y="160"/>
                    <a:pt x="75" y="161"/>
                  </a:cubicBezTo>
                  <a:cubicBezTo>
                    <a:pt x="75" y="161"/>
                    <a:pt x="75" y="162"/>
                    <a:pt x="75" y="162"/>
                  </a:cubicBezTo>
                  <a:cubicBezTo>
                    <a:pt x="74" y="161"/>
                    <a:pt x="73" y="161"/>
                    <a:pt x="73" y="161"/>
                  </a:cubicBezTo>
                  <a:cubicBezTo>
                    <a:pt x="73" y="161"/>
                    <a:pt x="74" y="161"/>
                    <a:pt x="74" y="16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4" y="163"/>
                    <a:pt x="74" y="164"/>
                    <a:pt x="74" y="164"/>
                  </a:cubicBezTo>
                  <a:cubicBezTo>
                    <a:pt x="74" y="164"/>
                    <a:pt x="74" y="163"/>
                    <a:pt x="73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3" y="164"/>
                    <a:pt x="72" y="164"/>
                    <a:pt x="72" y="164"/>
                  </a:cubicBezTo>
                  <a:cubicBezTo>
                    <a:pt x="72" y="164"/>
                    <a:pt x="72" y="164"/>
                    <a:pt x="72" y="163"/>
                  </a:cubicBezTo>
                  <a:cubicBezTo>
                    <a:pt x="72" y="162"/>
                    <a:pt x="73" y="161"/>
                    <a:pt x="73" y="161"/>
                  </a:cubicBezTo>
                  <a:cubicBezTo>
                    <a:pt x="73" y="161"/>
                    <a:pt x="71" y="162"/>
                    <a:pt x="71" y="163"/>
                  </a:cubicBezTo>
                  <a:cubicBezTo>
                    <a:pt x="71" y="163"/>
                    <a:pt x="71" y="162"/>
                    <a:pt x="71" y="162"/>
                  </a:cubicBezTo>
                  <a:cubicBezTo>
                    <a:pt x="71" y="161"/>
                    <a:pt x="72" y="159"/>
                    <a:pt x="72" y="159"/>
                  </a:cubicBezTo>
                  <a:cubicBezTo>
                    <a:pt x="72" y="159"/>
                    <a:pt x="71" y="160"/>
                    <a:pt x="71" y="161"/>
                  </a:cubicBezTo>
                  <a:cubicBezTo>
                    <a:pt x="71" y="159"/>
                    <a:pt x="71" y="157"/>
                    <a:pt x="71" y="156"/>
                  </a:cubicBezTo>
                  <a:cubicBezTo>
                    <a:pt x="71" y="156"/>
                    <a:pt x="70" y="156"/>
                    <a:pt x="70" y="156"/>
                  </a:cubicBezTo>
                  <a:cubicBezTo>
                    <a:pt x="70" y="157"/>
                    <a:pt x="69" y="158"/>
                    <a:pt x="69" y="160"/>
                  </a:cubicBezTo>
                  <a:cubicBezTo>
                    <a:pt x="69" y="159"/>
                    <a:pt x="68" y="159"/>
                    <a:pt x="68" y="159"/>
                  </a:cubicBezTo>
                  <a:cubicBezTo>
                    <a:pt x="68" y="159"/>
                    <a:pt x="69" y="160"/>
                    <a:pt x="69" y="162"/>
                  </a:cubicBezTo>
                  <a:cubicBezTo>
                    <a:pt x="69" y="162"/>
                    <a:pt x="68" y="162"/>
                    <a:pt x="68" y="162"/>
                  </a:cubicBezTo>
                  <a:cubicBezTo>
                    <a:pt x="68" y="161"/>
                    <a:pt x="67" y="160"/>
                    <a:pt x="67" y="160"/>
                  </a:cubicBezTo>
                  <a:cubicBezTo>
                    <a:pt x="67" y="160"/>
                    <a:pt x="68" y="161"/>
                    <a:pt x="67" y="162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7" y="163"/>
                    <a:pt x="66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3"/>
                    <a:pt x="66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6" y="160"/>
                    <a:pt x="67" y="160"/>
                    <a:pt x="67" y="160"/>
                  </a:cubicBezTo>
                  <a:cubicBezTo>
                    <a:pt x="67" y="160"/>
                    <a:pt x="66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59"/>
                    <a:pt x="68" y="158"/>
                    <a:pt x="68" y="158"/>
                  </a:cubicBezTo>
                  <a:cubicBezTo>
                    <a:pt x="68" y="158"/>
                    <a:pt x="67" y="158"/>
                    <a:pt x="66" y="158"/>
                  </a:cubicBezTo>
                  <a:cubicBezTo>
                    <a:pt x="68" y="158"/>
                    <a:pt x="69" y="156"/>
                    <a:pt x="69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8" y="155"/>
                    <a:pt x="67" y="156"/>
                    <a:pt x="66" y="157"/>
                  </a:cubicBezTo>
                  <a:cubicBezTo>
                    <a:pt x="66" y="156"/>
                    <a:pt x="66" y="155"/>
                    <a:pt x="66" y="155"/>
                  </a:cubicBezTo>
                  <a:cubicBezTo>
                    <a:pt x="66" y="155"/>
                    <a:pt x="65" y="157"/>
                    <a:pt x="64" y="158"/>
                  </a:cubicBezTo>
                  <a:cubicBezTo>
                    <a:pt x="64" y="158"/>
                    <a:pt x="64" y="158"/>
                    <a:pt x="63" y="158"/>
                  </a:cubicBezTo>
                  <a:cubicBezTo>
                    <a:pt x="64" y="157"/>
                    <a:pt x="64" y="156"/>
                    <a:pt x="64" y="156"/>
                  </a:cubicBezTo>
                  <a:cubicBezTo>
                    <a:pt x="64" y="156"/>
                    <a:pt x="64" y="157"/>
                    <a:pt x="63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62" y="157"/>
                    <a:pt x="61" y="157"/>
                    <a:pt x="61" y="157"/>
                  </a:cubicBezTo>
                  <a:cubicBezTo>
                    <a:pt x="62" y="157"/>
                    <a:pt x="62" y="156"/>
                    <a:pt x="62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1" y="155"/>
                    <a:pt x="62" y="155"/>
                    <a:pt x="62" y="155"/>
                  </a:cubicBezTo>
                  <a:cubicBezTo>
                    <a:pt x="63" y="154"/>
                    <a:pt x="64" y="155"/>
                    <a:pt x="64" y="155"/>
                  </a:cubicBezTo>
                  <a:cubicBezTo>
                    <a:pt x="64" y="155"/>
                    <a:pt x="63" y="154"/>
                    <a:pt x="62" y="154"/>
                  </a:cubicBezTo>
                  <a:cubicBezTo>
                    <a:pt x="63" y="154"/>
                    <a:pt x="63" y="154"/>
                    <a:pt x="63" y="154"/>
                  </a:cubicBezTo>
                  <a:cubicBezTo>
                    <a:pt x="64" y="154"/>
                    <a:pt x="66" y="155"/>
                    <a:pt x="66" y="155"/>
                  </a:cubicBezTo>
                  <a:cubicBezTo>
                    <a:pt x="66" y="155"/>
                    <a:pt x="65" y="154"/>
                    <a:pt x="65" y="154"/>
                  </a:cubicBezTo>
                  <a:cubicBezTo>
                    <a:pt x="66" y="154"/>
                    <a:pt x="68" y="154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8" y="153"/>
                    <a:pt x="67" y="152"/>
                    <a:pt x="65" y="152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6" y="151"/>
                    <a:pt x="65" y="152"/>
                    <a:pt x="63" y="151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4" y="151"/>
                    <a:pt x="65" y="150"/>
                    <a:pt x="65" y="150"/>
                  </a:cubicBezTo>
                  <a:cubicBezTo>
                    <a:pt x="65" y="150"/>
                    <a:pt x="64" y="151"/>
                    <a:pt x="63" y="150"/>
                  </a:cubicBezTo>
                  <a:cubicBezTo>
                    <a:pt x="63" y="150"/>
                    <a:pt x="62" y="150"/>
                    <a:pt x="62" y="150"/>
                  </a:cubicBezTo>
                  <a:cubicBezTo>
                    <a:pt x="62" y="150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3" y="149"/>
                    <a:pt x="63" y="149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4" y="148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5" y="149"/>
                    <a:pt x="65" y="150"/>
                    <a:pt x="65" y="150"/>
                  </a:cubicBezTo>
                  <a:cubicBezTo>
                    <a:pt x="65" y="150"/>
                    <a:pt x="65" y="149"/>
                    <a:pt x="65" y="148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7" y="149"/>
                    <a:pt x="67" y="151"/>
                    <a:pt x="67" y="151"/>
                  </a:cubicBezTo>
                  <a:cubicBezTo>
                    <a:pt x="67" y="151"/>
                    <a:pt x="67" y="150"/>
                    <a:pt x="67" y="149"/>
                  </a:cubicBezTo>
                  <a:cubicBezTo>
                    <a:pt x="67" y="151"/>
                    <a:pt x="69" y="152"/>
                    <a:pt x="70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49"/>
                    <a:pt x="69" y="148"/>
                  </a:cubicBezTo>
                  <a:cubicBezTo>
                    <a:pt x="69" y="149"/>
                    <a:pt x="70" y="149"/>
                    <a:pt x="70" y="149"/>
                  </a:cubicBezTo>
                  <a:cubicBezTo>
                    <a:pt x="70" y="149"/>
                    <a:pt x="68" y="148"/>
                    <a:pt x="68" y="147"/>
                  </a:cubicBezTo>
                  <a:cubicBezTo>
                    <a:pt x="68" y="147"/>
                    <a:pt x="68" y="146"/>
                    <a:pt x="68" y="146"/>
                  </a:cubicBezTo>
                  <a:cubicBezTo>
                    <a:pt x="68" y="147"/>
                    <a:pt x="70" y="147"/>
                    <a:pt x="70" y="147"/>
                  </a:cubicBezTo>
                  <a:cubicBezTo>
                    <a:pt x="70" y="147"/>
                    <a:pt x="68" y="146"/>
                    <a:pt x="68" y="145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68" y="145"/>
                    <a:pt x="68" y="144"/>
                    <a:pt x="68" y="144"/>
                  </a:cubicBezTo>
                  <a:cubicBezTo>
                    <a:pt x="68" y="144"/>
                    <a:pt x="69" y="145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5"/>
                  </a:cubicBezTo>
                  <a:cubicBezTo>
                    <a:pt x="71" y="146"/>
                    <a:pt x="70" y="147"/>
                    <a:pt x="70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1" y="145"/>
                    <a:pt x="71" y="145"/>
                    <a:pt x="71" y="146"/>
                  </a:cubicBezTo>
                  <a:cubicBezTo>
                    <a:pt x="71" y="147"/>
                    <a:pt x="70" y="148"/>
                    <a:pt x="70" y="148"/>
                  </a:cubicBezTo>
                  <a:cubicBezTo>
                    <a:pt x="70" y="148"/>
                    <a:pt x="71" y="148"/>
                    <a:pt x="72" y="147"/>
                  </a:cubicBezTo>
                  <a:cubicBezTo>
                    <a:pt x="71" y="149"/>
                    <a:pt x="71" y="151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3" y="151"/>
                    <a:pt x="73" y="150"/>
                    <a:pt x="73" y="148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3" y="148"/>
                    <a:pt x="74" y="146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74" y="147"/>
                    <a:pt x="75" y="148"/>
                    <a:pt x="75" y="148"/>
                  </a:cubicBezTo>
                  <a:cubicBezTo>
                    <a:pt x="75" y="148"/>
                    <a:pt x="74" y="147"/>
                    <a:pt x="75" y="146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6"/>
                    <a:pt x="77" y="146"/>
                    <a:pt x="77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47"/>
                    <a:pt x="77" y="147"/>
                    <a:pt x="77" y="147"/>
                  </a:cubicBezTo>
                  <a:cubicBezTo>
                    <a:pt x="77" y="148"/>
                    <a:pt x="75" y="148"/>
                    <a:pt x="75" y="148"/>
                  </a:cubicBezTo>
                  <a:cubicBezTo>
                    <a:pt x="75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4" y="150"/>
                    <a:pt x="74" y="150"/>
                  </a:cubicBezTo>
                  <a:cubicBezTo>
                    <a:pt x="74" y="150"/>
                    <a:pt x="75" y="150"/>
                    <a:pt x="76" y="150"/>
                  </a:cubicBezTo>
                  <a:cubicBezTo>
                    <a:pt x="75" y="150"/>
                    <a:pt x="74" y="152"/>
                    <a:pt x="73" y="153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4" y="153"/>
                    <a:pt x="76" y="152"/>
                    <a:pt x="77" y="151"/>
                  </a:cubicBezTo>
                  <a:cubicBezTo>
                    <a:pt x="77" y="152"/>
                    <a:pt x="77" y="153"/>
                    <a:pt x="77" y="153"/>
                  </a:cubicBezTo>
                  <a:cubicBezTo>
                    <a:pt x="77" y="153"/>
                    <a:pt x="77" y="151"/>
                    <a:pt x="78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51"/>
                    <a:pt x="78" y="152"/>
                    <a:pt x="78" y="152"/>
                  </a:cubicBezTo>
                  <a:cubicBezTo>
                    <a:pt x="78" y="152"/>
                    <a:pt x="79" y="151"/>
                    <a:pt x="80" y="151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51"/>
                    <a:pt x="81" y="152"/>
                    <a:pt x="81" y="152"/>
                  </a:cubicBezTo>
                  <a:cubicBezTo>
                    <a:pt x="81" y="152"/>
                    <a:pt x="81" y="152"/>
                    <a:pt x="81" y="152"/>
                  </a:cubicBezTo>
                  <a:cubicBezTo>
                    <a:pt x="81" y="152"/>
                    <a:pt x="81" y="153"/>
                    <a:pt x="81" y="153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79" y="154"/>
                    <a:pt x="78" y="153"/>
                    <a:pt x="78" y="153"/>
                  </a:cubicBezTo>
                  <a:cubicBezTo>
                    <a:pt x="78" y="153"/>
                    <a:pt x="79" y="154"/>
                    <a:pt x="80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8" y="154"/>
                    <a:pt x="77" y="153"/>
                    <a:pt x="77" y="153"/>
                  </a:cubicBezTo>
                  <a:cubicBezTo>
                    <a:pt x="77" y="153"/>
                    <a:pt x="77" y="154"/>
                    <a:pt x="78" y="154"/>
                  </a:cubicBezTo>
                  <a:cubicBezTo>
                    <a:pt x="76" y="154"/>
                    <a:pt x="75" y="154"/>
                    <a:pt x="74" y="154"/>
                  </a:cubicBezTo>
                  <a:cubicBezTo>
                    <a:pt x="74" y="154"/>
                    <a:pt x="73" y="155"/>
                    <a:pt x="73" y="155"/>
                  </a:cubicBezTo>
                  <a:cubicBezTo>
                    <a:pt x="74" y="155"/>
                    <a:pt x="75" y="156"/>
                    <a:pt x="77" y="156"/>
                  </a:cubicBezTo>
                  <a:cubicBezTo>
                    <a:pt x="76" y="156"/>
                    <a:pt x="76" y="157"/>
                    <a:pt x="76" y="157"/>
                  </a:cubicBezTo>
                  <a:cubicBezTo>
                    <a:pt x="76" y="157"/>
                    <a:pt x="77" y="156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8" y="157"/>
                    <a:pt x="77" y="158"/>
                    <a:pt x="77" y="158"/>
                  </a:cubicBezTo>
                  <a:cubicBezTo>
                    <a:pt x="77" y="158"/>
                    <a:pt x="79" y="157"/>
                    <a:pt x="80" y="158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8"/>
                    <a:pt x="80" y="159"/>
                    <a:pt x="80" y="159"/>
                  </a:cubicBezTo>
                  <a:close/>
                  <a:moveTo>
                    <a:pt x="49" y="173"/>
                  </a:moveTo>
                  <a:cubicBezTo>
                    <a:pt x="49" y="173"/>
                    <a:pt x="49" y="173"/>
                    <a:pt x="49" y="173"/>
                  </a:cubicBezTo>
                  <a:cubicBezTo>
                    <a:pt x="49" y="170"/>
                    <a:pt x="50" y="167"/>
                    <a:pt x="51" y="165"/>
                  </a:cubicBezTo>
                  <a:cubicBezTo>
                    <a:pt x="50" y="168"/>
                    <a:pt x="50" y="170"/>
                    <a:pt x="50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0" y="171"/>
                    <a:pt x="51" y="169"/>
                    <a:pt x="52" y="168"/>
                  </a:cubicBezTo>
                  <a:cubicBezTo>
                    <a:pt x="52" y="169"/>
                    <a:pt x="51" y="171"/>
                    <a:pt x="51" y="173"/>
                  </a:cubicBezTo>
                  <a:cubicBezTo>
                    <a:pt x="52" y="173"/>
                    <a:pt x="52" y="173"/>
                    <a:pt x="52" y="173"/>
                  </a:cubicBezTo>
                  <a:cubicBezTo>
                    <a:pt x="52" y="171"/>
                    <a:pt x="52" y="170"/>
                    <a:pt x="53" y="169"/>
                  </a:cubicBezTo>
                  <a:cubicBezTo>
                    <a:pt x="53" y="170"/>
                    <a:pt x="52" y="171"/>
                    <a:pt x="52" y="173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1"/>
                    <a:pt x="56" y="171"/>
                  </a:cubicBezTo>
                  <a:cubicBezTo>
                    <a:pt x="57" y="171"/>
                    <a:pt x="58" y="172"/>
                    <a:pt x="58" y="172"/>
                  </a:cubicBezTo>
                  <a:cubicBezTo>
                    <a:pt x="58" y="172"/>
                    <a:pt x="58" y="172"/>
                    <a:pt x="58" y="172"/>
                  </a:cubicBezTo>
                  <a:cubicBezTo>
                    <a:pt x="58" y="172"/>
                    <a:pt x="58" y="171"/>
                    <a:pt x="57" y="170"/>
                  </a:cubicBezTo>
                  <a:cubicBezTo>
                    <a:pt x="58" y="171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0"/>
                    <a:pt x="58" y="169"/>
                  </a:cubicBezTo>
                  <a:cubicBezTo>
                    <a:pt x="59" y="170"/>
                    <a:pt x="60" y="171"/>
                    <a:pt x="60" y="172"/>
                  </a:cubicBezTo>
                  <a:cubicBezTo>
                    <a:pt x="64" y="172"/>
                    <a:pt x="64" y="172"/>
                    <a:pt x="64" y="172"/>
                  </a:cubicBezTo>
                  <a:cubicBezTo>
                    <a:pt x="64" y="172"/>
                    <a:pt x="64" y="171"/>
                    <a:pt x="64" y="171"/>
                  </a:cubicBezTo>
                  <a:cubicBezTo>
                    <a:pt x="64" y="171"/>
                    <a:pt x="64" y="172"/>
                    <a:pt x="64" y="172"/>
                  </a:cubicBezTo>
                  <a:cubicBezTo>
                    <a:pt x="64" y="172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2"/>
                    <a:pt x="65" y="172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71"/>
                    <a:pt x="66" y="169"/>
                    <a:pt x="66" y="169"/>
                  </a:cubicBezTo>
                  <a:cubicBezTo>
                    <a:pt x="66" y="169"/>
                    <a:pt x="66" y="171"/>
                    <a:pt x="66" y="171"/>
                  </a:cubicBezTo>
                  <a:cubicBezTo>
                    <a:pt x="67" y="170"/>
                    <a:pt x="68" y="169"/>
                    <a:pt x="68" y="169"/>
                  </a:cubicBezTo>
                  <a:cubicBezTo>
                    <a:pt x="68" y="169"/>
                    <a:pt x="68" y="170"/>
                    <a:pt x="67" y="171"/>
                  </a:cubicBezTo>
                  <a:cubicBezTo>
                    <a:pt x="69" y="170"/>
                    <a:pt x="69" y="169"/>
                    <a:pt x="69" y="169"/>
                  </a:cubicBezTo>
                  <a:cubicBezTo>
                    <a:pt x="69" y="169"/>
                    <a:pt x="69" y="170"/>
                    <a:pt x="68" y="171"/>
                  </a:cubicBezTo>
                  <a:cubicBezTo>
                    <a:pt x="69" y="171"/>
                    <a:pt x="69" y="172"/>
                    <a:pt x="69" y="172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2"/>
                    <a:pt x="69" y="173"/>
                    <a:pt x="68" y="173"/>
                  </a:cubicBezTo>
                  <a:cubicBezTo>
                    <a:pt x="69" y="174"/>
                    <a:pt x="69" y="175"/>
                    <a:pt x="69" y="175"/>
                  </a:cubicBezTo>
                  <a:cubicBezTo>
                    <a:pt x="69" y="175"/>
                    <a:pt x="69" y="174"/>
                    <a:pt x="67" y="173"/>
                  </a:cubicBezTo>
                  <a:cubicBezTo>
                    <a:pt x="68" y="174"/>
                    <a:pt x="68" y="175"/>
                    <a:pt x="68" y="175"/>
                  </a:cubicBezTo>
                  <a:cubicBezTo>
                    <a:pt x="68" y="175"/>
                    <a:pt x="67" y="174"/>
                    <a:pt x="66" y="173"/>
                  </a:cubicBezTo>
                  <a:cubicBezTo>
                    <a:pt x="66" y="173"/>
                    <a:pt x="67" y="175"/>
                    <a:pt x="67" y="175"/>
                  </a:cubicBezTo>
                  <a:cubicBezTo>
                    <a:pt x="67" y="175"/>
                    <a:pt x="66" y="173"/>
                    <a:pt x="65" y="173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4" y="173"/>
                    <a:pt x="64" y="172"/>
                    <a:pt x="64" y="17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60" y="174"/>
                    <a:pt x="59" y="175"/>
                    <a:pt x="58" y="175"/>
                  </a:cubicBezTo>
                  <a:cubicBezTo>
                    <a:pt x="59" y="175"/>
                    <a:pt x="59" y="174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3"/>
                    <a:pt x="58" y="174"/>
                    <a:pt x="57" y="175"/>
                  </a:cubicBezTo>
                  <a:cubicBezTo>
                    <a:pt x="58" y="174"/>
                    <a:pt x="58" y="173"/>
                    <a:pt x="58" y="172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58" y="173"/>
                    <a:pt x="57" y="173"/>
                    <a:pt x="57" y="174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2" y="173"/>
                    <a:pt x="52" y="173"/>
                    <a:pt x="52" y="173"/>
                  </a:cubicBezTo>
                  <a:cubicBezTo>
                    <a:pt x="52" y="174"/>
                    <a:pt x="53" y="175"/>
                    <a:pt x="54" y="176"/>
                  </a:cubicBezTo>
                  <a:cubicBezTo>
                    <a:pt x="52" y="175"/>
                    <a:pt x="52" y="174"/>
                    <a:pt x="52" y="173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1" y="175"/>
                    <a:pt x="52" y="176"/>
                    <a:pt x="53" y="178"/>
                  </a:cubicBezTo>
                  <a:cubicBezTo>
                    <a:pt x="51" y="176"/>
                    <a:pt x="51" y="175"/>
                    <a:pt x="50" y="173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0" y="175"/>
                    <a:pt x="51" y="178"/>
                    <a:pt x="52" y="180"/>
                  </a:cubicBezTo>
                  <a:cubicBezTo>
                    <a:pt x="50" y="178"/>
                    <a:pt x="49" y="176"/>
                    <a:pt x="49" y="173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9" y="173"/>
                    <a:pt x="49" y="173"/>
                    <a:pt x="49" y="173"/>
                  </a:cubicBezTo>
                  <a:close/>
                  <a:moveTo>
                    <a:pt x="31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5"/>
                    <a:pt x="26" y="165"/>
                    <a:pt x="23" y="165"/>
                  </a:cubicBezTo>
                  <a:cubicBezTo>
                    <a:pt x="25" y="165"/>
                    <a:pt x="28" y="164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28" y="163"/>
                    <a:pt x="26" y="163"/>
                    <a:pt x="25" y="163"/>
                  </a:cubicBezTo>
                  <a:cubicBezTo>
                    <a:pt x="26" y="163"/>
                    <a:pt x="28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2"/>
                    <a:pt x="27" y="162"/>
                    <a:pt x="25" y="161"/>
                  </a:cubicBezTo>
                  <a:cubicBezTo>
                    <a:pt x="27" y="161"/>
                    <a:pt x="28" y="161"/>
                    <a:pt x="29" y="160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7"/>
                    <a:pt x="25" y="157"/>
                    <a:pt x="25" y="158"/>
                  </a:cubicBezTo>
                  <a:cubicBezTo>
                    <a:pt x="25" y="157"/>
                    <a:pt x="25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5" y="157"/>
                    <a:pt x="24" y="157"/>
                  </a:cubicBezTo>
                  <a:cubicBezTo>
                    <a:pt x="24" y="156"/>
                    <a:pt x="25" y="156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4" y="155"/>
                    <a:pt x="24" y="156"/>
                    <a:pt x="23" y="157"/>
                  </a:cubicBezTo>
                  <a:cubicBezTo>
                    <a:pt x="23" y="156"/>
                    <a:pt x="24" y="155"/>
                    <a:pt x="25" y="154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0" y="150"/>
                    <a:pt x="19" y="150"/>
                    <a:pt x="19" y="150"/>
                  </a:cubicBezTo>
                  <a:cubicBezTo>
                    <a:pt x="19" y="150"/>
                    <a:pt x="20" y="149"/>
                    <a:pt x="21" y="149"/>
                  </a:cubicBezTo>
                  <a:cubicBezTo>
                    <a:pt x="19" y="149"/>
                    <a:pt x="18" y="149"/>
                    <a:pt x="18" y="149"/>
                  </a:cubicBezTo>
                  <a:cubicBezTo>
                    <a:pt x="18" y="149"/>
                    <a:pt x="19" y="149"/>
                    <a:pt x="20" y="148"/>
                  </a:cubicBezTo>
                  <a:cubicBezTo>
                    <a:pt x="19" y="148"/>
                    <a:pt x="17" y="148"/>
                    <a:pt x="17" y="148"/>
                  </a:cubicBezTo>
                  <a:cubicBezTo>
                    <a:pt x="17" y="148"/>
                    <a:pt x="18" y="147"/>
                    <a:pt x="20" y="147"/>
                  </a:cubicBezTo>
                  <a:cubicBezTo>
                    <a:pt x="19" y="147"/>
                    <a:pt x="20" y="147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0" y="146"/>
                    <a:pt x="21" y="146"/>
                    <a:pt x="21" y="147"/>
                  </a:cubicBezTo>
                  <a:cubicBezTo>
                    <a:pt x="21" y="145"/>
                    <a:pt x="22" y="145"/>
                    <a:pt x="22" y="145"/>
                  </a:cubicBezTo>
                  <a:cubicBezTo>
                    <a:pt x="22" y="145"/>
                    <a:pt x="22" y="146"/>
                    <a:pt x="22" y="148"/>
                  </a:cubicBezTo>
                  <a:cubicBezTo>
                    <a:pt x="22" y="147"/>
                    <a:pt x="23" y="146"/>
                    <a:pt x="23" y="146"/>
                  </a:cubicBezTo>
                  <a:cubicBezTo>
                    <a:pt x="23" y="146"/>
                    <a:pt x="22" y="147"/>
                    <a:pt x="22" y="149"/>
                  </a:cubicBezTo>
                  <a:cubicBezTo>
                    <a:pt x="22" y="148"/>
                    <a:pt x="23" y="147"/>
                    <a:pt x="23" y="147"/>
                  </a:cubicBezTo>
                  <a:cubicBezTo>
                    <a:pt x="23" y="147"/>
                    <a:pt x="22" y="148"/>
                    <a:pt x="22" y="149"/>
                  </a:cubicBezTo>
                  <a:cubicBezTo>
                    <a:pt x="22" y="149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2" y="150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6" y="154"/>
                    <a:pt x="27" y="154"/>
                    <a:pt x="28" y="154"/>
                  </a:cubicBezTo>
                  <a:cubicBezTo>
                    <a:pt x="27" y="154"/>
                    <a:pt x="26" y="154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7" y="155"/>
                    <a:pt x="28" y="155"/>
                  </a:cubicBezTo>
                  <a:cubicBezTo>
                    <a:pt x="27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7" y="156"/>
                    <a:pt x="28" y="156"/>
                  </a:cubicBezTo>
                  <a:cubicBezTo>
                    <a:pt x="27" y="156"/>
                    <a:pt x="27" y="156"/>
                    <a:pt x="26" y="156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31" y="159"/>
                    <a:pt x="31" y="158"/>
                  </a:cubicBezTo>
                  <a:cubicBezTo>
                    <a:pt x="31" y="159"/>
                    <a:pt x="30" y="160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0"/>
                    <a:pt x="32" y="159"/>
                    <a:pt x="33" y="158"/>
                  </a:cubicBezTo>
                  <a:cubicBezTo>
                    <a:pt x="33" y="160"/>
                    <a:pt x="31" y="161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61"/>
                    <a:pt x="34" y="159"/>
                    <a:pt x="36" y="157"/>
                  </a:cubicBezTo>
                  <a:cubicBezTo>
                    <a:pt x="35" y="160"/>
                    <a:pt x="33" y="162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lose/>
                  <a:moveTo>
                    <a:pt x="43" y="163"/>
                  </a:moveTo>
                  <a:cubicBezTo>
                    <a:pt x="43" y="163"/>
                    <a:pt x="43" y="163"/>
                    <a:pt x="43" y="163"/>
                  </a:cubicBezTo>
                  <a:cubicBezTo>
                    <a:pt x="40" y="161"/>
                    <a:pt x="38" y="159"/>
                    <a:pt x="37" y="157"/>
                  </a:cubicBezTo>
                  <a:cubicBezTo>
                    <a:pt x="39" y="159"/>
                    <a:pt x="41" y="161"/>
                    <a:pt x="43" y="162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2" y="161"/>
                    <a:pt x="40" y="159"/>
                    <a:pt x="40" y="157"/>
                  </a:cubicBezTo>
                  <a:cubicBezTo>
                    <a:pt x="41" y="159"/>
                    <a:pt x="42" y="160"/>
                    <a:pt x="43" y="161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60"/>
                    <a:pt x="42" y="159"/>
                    <a:pt x="42" y="157"/>
                  </a:cubicBezTo>
                  <a:cubicBezTo>
                    <a:pt x="42" y="158"/>
                    <a:pt x="43" y="159"/>
                    <a:pt x="44" y="160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5"/>
                  </a:cubicBezTo>
                  <a:cubicBezTo>
                    <a:pt x="45" y="155"/>
                    <a:pt x="46" y="155"/>
                    <a:pt x="47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6" y="154"/>
                    <a:pt x="45" y="154"/>
                    <a:pt x="44" y="154"/>
                  </a:cubicBezTo>
                  <a:cubicBezTo>
                    <a:pt x="45" y="154"/>
                    <a:pt x="46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5" y="153"/>
                    <a:pt x="44" y="153"/>
                  </a:cubicBezTo>
                  <a:cubicBezTo>
                    <a:pt x="45" y="153"/>
                    <a:pt x="46" y="153"/>
                    <a:pt x="47" y="153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9"/>
                    <a:pt x="49" y="149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49" y="147"/>
                    <a:pt x="48" y="146"/>
                    <a:pt x="48" y="146"/>
                  </a:cubicBezTo>
                  <a:cubicBezTo>
                    <a:pt x="48" y="146"/>
                    <a:pt x="49" y="147"/>
                    <a:pt x="50" y="147"/>
                  </a:cubicBezTo>
                  <a:cubicBezTo>
                    <a:pt x="50" y="146"/>
                    <a:pt x="49" y="145"/>
                    <a:pt x="49" y="145"/>
                  </a:cubicBezTo>
                  <a:cubicBezTo>
                    <a:pt x="49" y="145"/>
                    <a:pt x="50" y="145"/>
                    <a:pt x="50" y="146"/>
                  </a:cubicBezTo>
                  <a:cubicBezTo>
                    <a:pt x="50" y="144"/>
                    <a:pt x="49" y="143"/>
                    <a:pt x="49" y="143"/>
                  </a:cubicBezTo>
                  <a:cubicBezTo>
                    <a:pt x="49" y="143"/>
                    <a:pt x="50" y="144"/>
                    <a:pt x="51" y="145"/>
                  </a:cubicBezTo>
                  <a:cubicBezTo>
                    <a:pt x="51" y="145"/>
                    <a:pt x="52" y="145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45"/>
                    <a:pt x="52" y="146"/>
                    <a:pt x="52" y="146"/>
                  </a:cubicBezTo>
                  <a:cubicBezTo>
                    <a:pt x="53" y="146"/>
                    <a:pt x="55" y="146"/>
                    <a:pt x="55" y="146"/>
                  </a:cubicBezTo>
                  <a:cubicBezTo>
                    <a:pt x="55" y="146"/>
                    <a:pt x="53" y="146"/>
                    <a:pt x="52" y="147"/>
                  </a:cubicBezTo>
                  <a:cubicBezTo>
                    <a:pt x="53" y="147"/>
                    <a:pt x="54" y="147"/>
                    <a:pt x="54" y="147"/>
                  </a:cubicBezTo>
                  <a:cubicBezTo>
                    <a:pt x="54" y="147"/>
                    <a:pt x="52" y="147"/>
                    <a:pt x="51" y="148"/>
                  </a:cubicBezTo>
                  <a:cubicBezTo>
                    <a:pt x="52" y="148"/>
                    <a:pt x="53" y="148"/>
                    <a:pt x="53" y="148"/>
                  </a:cubicBezTo>
                  <a:cubicBezTo>
                    <a:pt x="53" y="148"/>
                    <a:pt x="52" y="148"/>
                    <a:pt x="51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0" y="149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49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9" y="154"/>
                    <a:pt x="49" y="155"/>
                    <a:pt x="50" y="156"/>
                  </a:cubicBezTo>
                  <a:cubicBezTo>
                    <a:pt x="49" y="155"/>
                    <a:pt x="48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8" y="154"/>
                    <a:pt x="48" y="155"/>
                    <a:pt x="48" y="156"/>
                  </a:cubicBezTo>
                  <a:cubicBezTo>
                    <a:pt x="48" y="156"/>
                    <a:pt x="47" y="155"/>
                    <a:pt x="47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55"/>
                    <a:pt x="47" y="156"/>
                    <a:pt x="47" y="157"/>
                  </a:cubicBezTo>
                  <a:cubicBezTo>
                    <a:pt x="47" y="156"/>
                    <a:pt x="47" y="156"/>
                    <a:pt x="46" y="155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5" y="160"/>
                    <a:pt x="46" y="160"/>
                    <a:pt x="48" y="160"/>
                  </a:cubicBezTo>
                  <a:cubicBezTo>
                    <a:pt x="46" y="161"/>
                    <a:pt x="45" y="161"/>
                    <a:pt x="44" y="160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5" y="162"/>
                    <a:pt x="47" y="162"/>
                    <a:pt x="49" y="162"/>
                  </a:cubicBezTo>
                  <a:cubicBezTo>
                    <a:pt x="47" y="162"/>
                    <a:pt x="45" y="162"/>
                    <a:pt x="43" y="162"/>
                  </a:cubicBezTo>
                  <a:cubicBezTo>
                    <a:pt x="43" y="162"/>
                    <a:pt x="43" y="162"/>
                    <a:pt x="43" y="162"/>
                  </a:cubicBezTo>
                  <a:cubicBezTo>
                    <a:pt x="45" y="163"/>
                    <a:pt x="48" y="164"/>
                    <a:pt x="50" y="164"/>
                  </a:cubicBezTo>
                  <a:cubicBezTo>
                    <a:pt x="48" y="164"/>
                    <a:pt x="45" y="164"/>
                    <a:pt x="43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3" y="163"/>
                    <a:pt x="43" y="163"/>
                    <a:pt x="43" y="163"/>
                  </a:cubicBezTo>
                  <a:close/>
                  <a:moveTo>
                    <a:pt x="37" y="167"/>
                  </a:moveTo>
                  <a:cubicBezTo>
                    <a:pt x="37" y="167"/>
                    <a:pt x="37" y="166"/>
                    <a:pt x="37" y="166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7" y="166"/>
                    <a:pt x="37" y="165"/>
                    <a:pt x="38" y="165"/>
                  </a:cubicBezTo>
                  <a:cubicBezTo>
                    <a:pt x="38" y="164"/>
                    <a:pt x="39" y="164"/>
                    <a:pt x="40" y="164"/>
                  </a:cubicBezTo>
                  <a:cubicBezTo>
                    <a:pt x="40" y="164"/>
                    <a:pt x="41" y="164"/>
                    <a:pt x="41" y="164"/>
                  </a:cubicBezTo>
                  <a:cubicBezTo>
                    <a:pt x="41" y="164"/>
                    <a:pt x="41" y="164"/>
                    <a:pt x="42" y="164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0" y="162"/>
                    <a:pt x="38" y="160"/>
                    <a:pt x="36" y="158"/>
                  </a:cubicBezTo>
                  <a:cubicBezTo>
                    <a:pt x="35" y="160"/>
                    <a:pt x="33" y="162"/>
                    <a:pt x="31" y="163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5"/>
                    <a:pt x="33" y="164"/>
                    <a:pt x="34" y="164"/>
                  </a:cubicBezTo>
                  <a:cubicBezTo>
                    <a:pt x="34" y="164"/>
                    <a:pt x="35" y="164"/>
                    <a:pt x="36" y="165"/>
                  </a:cubicBezTo>
                  <a:cubicBezTo>
                    <a:pt x="36" y="165"/>
                    <a:pt x="36" y="166"/>
                    <a:pt x="36" y="166"/>
                  </a:cubicBezTo>
                  <a:cubicBezTo>
                    <a:pt x="36" y="166"/>
                    <a:pt x="36" y="166"/>
                    <a:pt x="37" y="166"/>
                  </a:cubicBezTo>
                  <a:cubicBezTo>
                    <a:pt x="37" y="166"/>
                    <a:pt x="37" y="167"/>
                    <a:pt x="37" y="167"/>
                  </a:cubicBezTo>
                  <a:close/>
                  <a:moveTo>
                    <a:pt x="37" y="173"/>
                  </a:moveTo>
                  <a:cubicBezTo>
                    <a:pt x="37" y="173"/>
                    <a:pt x="38" y="173"/>
                    <a:pt x="39" y="172"/>
                  </a:cubicBezTo>
                  <a:cubicBezTo>
                    <a:pt x="38" y="172"/>
                    <a:pt x="37" y="173"/>
                    <a:pt x="37" y="173"/>
                  </a:cubicBezTo>
                  <a:cubicBezTo>
                    <a:pt x="37" y="173"/>
                    <a:pt x="39" y="171"/>
                    <a:pt x="41" y="170"/>
                  </a:cubicBezTo>
                  <a:cubicBezTo>
                    <a:pt x="41" y="170"/>
                    <a:pt x="41" y="170"/>
                    <a:pt x="41" y="169"/>
                  </a:cubicBezTo>
                  <a:cubicBezTo>
                    <a:pt x="40" y="170"/>
                    <a:pt x="39" y="169"/>
                    <a:pt x="39" y="169"/>
                  </a:cubicBezTo>
                  <a:cubicBezTo>
                    <a:pt x="39" y="169"/>
                    <a:pt x="41" y="169"/>
                    <a:pt x="42" y="168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1" y="168"/>
                    <a:pt x="40" y="168"/>
                    <a:pt x="40" y="168"/>
                  </a:cubicBezTo>
                  <a:cubicBezTo>
                    <a:pt x="40" y="168"/>
                    <a:pt x="41" y="168"/>
                    <a:pt x="42" y="167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42" y="166"/>
                    <a:pt x="42" y="165"/>
                    <a:pt x="42" y="165"/>
                  </a:cubicBezTo>
                  <a:cubicBezTo>
                    <a:pt x="42" y="165"/>
                    <a:pt x="41" y="165"/>
                    <a:pt x="41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5"/>
                    <a:pt x="40" y="165"/>
                    <a:pt x="40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39" y="166"/>
                    <a:pt x="40" y="168"/>
                    <a:pt x="40" y="168"/>
                  </a:cubicBezTo>
                  <a:cubicBezTo>
                    <a:pt x="40" y="168"/>
                    <a:pt x="39" y="167"/>
                    <a:pt x="39" y="166"/>
                  </a:cubicBezTo>
                  <a:cubicBezTo>
                    <a:pt x="39" y="166"/>
                    <a:pt x="39" y="166"/>
                    <a:pt x="38" y="166"/>
                  </a:cubicBezTo>
                  <a:cubicBezTo>
                    <a:pt x="38" y="168"/>
                    <a:pt x="39" y="169"/>
                    <a:pt x="39" y="169"/>
                  </a:cubicBezTo>
                  <a:cubicBezTo>
                    <a:pt x="39" y="169"/>
                    <a:pt x="38" y="168"/>
                    <a:pt x="38" y="167"/>
                  </a:cubicBezTo>
                  <a:cubicBezTo>
                    <a:pt x="38" y="168"/>
                    <a:pt x="38" y="168"/>
                    <a:pt x="37" y="168"/>
                  </a:cubicBezTo>
                  <a:cubicBezTo>
                    <a:pt x="38" y="170"/>
                    <a:pt x="37" y="173"/>
                    <a:pt x="37" y="173"/>
                  </a:cubicBezTo>
                  <a:cubicBezTo>
                    <a:pt x="37" y="173"/>
                    <a:pt x="37" y="172"/>
                    <a:pt x="37" y="170"/>
                  </a:cubicBezTo>
                  <a:cubicBezTo>
                    <a:pt x="37" y="172"/>
                    <a:pt x="37" y="173"/>
                    <a:pt x="37" y="173"/>
                  </a:cubicBezTo>
                  <a:cubicBezTo>
                    <a:pt x="37" y="173"/>
                    <a:pt x="36" y="171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5" y="169"/>
                    <a:pt x="36" y="168"/>
                    <a:pt x="35" y="166"/>
                  </a:cubicBezTo>
                  <a:cubicBezTo>
                    <a:pt x="35" y="166"/>
                    <a:pt x="35" y="166"/>
                    <a:pt x="35" y="166"/>
                  </a:cubicBezTo>
                  <a:cubicBezTo>
                    <a:pt x="35" y="167"/>
                    <a:pt x="34" y="168"/>
                    <a:pt x="34" y="168"/>
                  </a:cubicBezTo>
                  <a:cubicBezTo>
                    <a:pt x="34" y="168"/>
                    <a:pt x="34" y="167"/>
                    <a:pt x="34" y="166"/>
                  </a:cubicBezTo>
                  <a:cubicBezTo>
                    <a:pt x="34" y="165"/>
                    <a:pt x="33" y="165"/>
                    <a:pt x="33" y="165"/>
                  </a:cubicBezTo>
                  <a:cubicBezTo>
                    <a:pt x="33" y="165"/>
                    <a:pt x="33" y="165"/>
                    <a:pt x="32" y="165"/>
                  </a:cubicBezTo>
                  <a:cubicBezTo>
                    <a:pt x="32" y="165"/>
                    <a:pt x="32" y="166"/>
                    <a:pt x="32" y="166"/>
                  </a:cubicBezTo>
                  <a:cubicBezTo>
                    <a:pt x="32" y="166"/>
                    <a:pt x="32" y="166"/>
                    <a:pt x="31" y="166"/>
                  </a:cubicBezTo>
                  <a:cubicBezTo>
                    <a:pt x="31" y="166"/>
                    <a:pt x="31" y="166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8"/>
                    <a:pt x="34" y="168"/>
                    <a:pt x="34" y="168"/>
                  </a:cubicBezTo>
                  <a:cubicBezTo>
                    <a:pt x="34" y="168"/>
                    <a:pt x="32" y="168"/>
                    <a:pt x="31" y="168"/>
                  </a:cubicBezTo>
                  <a:cubicBezTo>
                    <a:pt x="31" y="168"/>
                    <a:pt x="31" y="168"/>
                    <a:pt x="32" y="168"/>
                  </a:cubicBezTo>
                  <a:cubicBezTo>
                    <a:pt x="33" y="170"/>
                    <a:pt x="34" y="170"/>
                    <a:pt x="34" y="170"/>
                  </a:cubicBezTo>
                  <a:cubicBezTo>
                    <a:pt x="34" y="170"/>
                    <a:pt x="33" y="170"/>
                    <a:pt x="32" y="170"/>
                  </a:cubicBezTo>
                  <a:cubicBezTo>
                    <a:pt x="32" y="170"/>
                    <a:pt x="33" y="170"/>
                    <a:pt x="33" y="170"/>
                  </a:cubicBezTo>
                  <a:cubicBezTo>
                    <a:pt x="35" y="171"/>
                    <a:pt x="37" y="173"/>
                    <a:pt x="37" y="173"/>
                  </a:cubicBezTo>
                  <a:cubicBezTo>
                    <a:pt x="37" y="173"/>
                    <a:pt x="36" y="173"/>
                    <a:pt x="35" y="172"/>
                  </a:cubicBezTo>
                  <a:cubicBezTo>
                    <a:pt x="36" y="173"/>
                    <a:pt x="37" y="173"/>
                    <a:pt x="37" y="173"/>
                  </a:cubicBezTo>
                  <a:cubicBezTo>
                    <a:pt x="37" y="173"/>
                    <a:pt x="34" y="173"/>
                    <a:pt x="32" y="172"/>
                  </a:cubicBezTo>
                  <a:cubicBezTo>
                    <a:pt x="32" y="172"/>
                    <a:pt x="32" y="171"/>
                    <a:pt x="32" y="171"/>
                  </a:cubicBezTo>
                  <a:cubicBezTo>
                    <a:pt x="32" y="172"/>
                    <a:pt x="33" y="173"/>
                    <a:pt x="33" y="173"/>
                  </a:cubicBezTo>
                  <a:cubicBezTo>
                    <a:pt x="33" y="173"/>
                    <a:pt x="32" y="172"/>
                    <a:pt x="30" y="172"/>
                  </a:cubicBezTo>
                  <a:cubicBezTo>
                    <a:pt x="30" y="172"/>
                    <a:pt x="30" y="172"/>
                    <a:pt x="29" y="172"/>
                  </a:cubicBezTo>
                  <a:cubicBezTo>
                    <a:pt x="30" y="172"/>
                    <a:pt x="31" y="173"/>
                    <a:pt x="31" y="173"/>
                  </a:cubicBezTo>
                  <a:cubicBezTo>
                    <a:pt x="31" y="173"/>
                    <a:pt x="30" y="172"/>
                    <a:pt x="29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73"/>
                    <a:pt x="28" y="174"/>
                    <a:pt x="28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5"/>
                    <a:pt x="29" y="175"/>
                    <a:pt x="29" y="175"/>
                  </a:cubicBezTo>
                  <a:cubicBezTo>
                    <a:pt x="30" y="175"/>
                    <a:pt x="31" y="174"/>
                    <a:pt x="31" y="174"/>
                  </a:cubicBezTo>
                  <a:cubicBezTo>
                    <a:pt x="31" y="174"/>
                    <a:pt x="30" y="175"/>
                    <a:pt x="30" y="176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4"/>
                    <a:pt x="32" y="175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4" y="174"/>
                    <a:pt x="37" y="174"/>
                    <a:pt x="37" y="174"/>
                  </a:cubicBezTo>
                  <a:cubicBezTo>
                    <a:pt x="37" y="174"/>
                    <a:pt x="36" y="174"/>
                    <a:pt x="35" y="175"/>
                  </a:cubicBezTo>
                  <a:cubicBezTo>
                    <a:pt x="36" y="174"/>
                    <a:pt x="37" y="174"/>
                    <a:pt x="37" y="174"/>
                  </a:cubicBezTo>
                  <a:cubicBezTo>
                    <a:pt x="37" y="174"/>
                    <a:pt x="35" y="176"/>
                    <a:pt x="33" y="177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4" y="177"/>
                    <a:pt x="35" y="177"/>
                    <a:pt x="35" y="177"/>
                  </a:cubicBezTo>
                  <a:cubicBezTo>
                    <a:pt x="35" y="177"/>
                    <a:pt x="33" y="177"/>
                    <a:pt x="32" y="179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3" y="179"/>
                    <a:pt x="34" y="179"/>
                    <a:pt x="34" y="179"/>
                  </a:cubicBezTo>
                  <a:cubicBezTo>
                    <a:pt x="34" y="179"/>
                    <a:pt x="33" y="179"/>
                    <a:pt x="32" y="180"/>
                  </a:cubicBezTo>
                  <a:cubicBezTo>
                    <a:pt x="32" y="180"/>
                    <a:pt x="32" y="180"/>
                    <a:pt x="32" y="181"/>
                  </a:cubicBezTo>
                  <a:cubicBezTo>
                    <a:pt x="32" y="181"/>
                    <a:pt x="32" y="181"/>
                    <a:pt x="32" y="182"/>
                  </a:cubicBezTo>
                  <a:cubicBezTo>
                    <a:pt x="32" y="181"/>
                    <a:pt x="33" y="181"/>
                    <a:pt x="33" y="181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4" y="182"/>
                    <a:pt x="34" y="182"/>
                  </a:cubicBezTo>
                  <a:cubicBezTo>
                    <a:pt x="34" y="182"/>
                    <a:pt x="34" y="182"/>
                    <a:pt x="34" y="181"/>
                  </a:cubicBezTo>
                  <a:cubicBezTo>
                    <a:pt x="35" y="180"/>
                    <a:pt x="34" y="179"/>
                    <a:pt x="34" y="179"/>
                  </a:cubicBezTo>
                  <a:cubicBezTo>
                    <a:pt x="34" y="179"/>
                    <a:pt x="35" y="180"/>
                    <a:pt x="35" y="181"/>
                  </a:cubicBezTo>
                  <a:cubicBezTo>
                    <a:pt x="35" y="181"/>
                    <a:pt x="36" y="181"/>
                    <a:pt x="36" y="181"/>
                  </a:cubicBezTo>
                  <a:cubicBezTo>
                    <a:pt x="36" y="179"/>
                    <a:pt x="35" y="178"/>
                    <a:pt x="35" y="178"/>
                  </a:cubicBezTo>
                  <a:cubicBezTo>
                    <a:pt x="35" y="178"/>
                    <a:pt x="36" y="178"/>
                    <a:pt x="36" y="179"/>
                  </a:cubicBezTo>
                  <a:cubicBezTo>
                    <a:pt x="36" y="179"/>
                    <a:pt x="37" y="179"/>
                    <a:pt x="37" y="179"/>
                  </a:cubicBezTo>
                  <a:cubicBezTo>
                    <a:pt x="36" y="176"/>
                    <a:pt x="37" y="174"/>
                    <a:pt x="37" y="174"/>
                  </a:cubicBezTo>
                  <a:cubicBezTo>
                    <a:pt x="37" y="174"/>
                    <a:pt x="37" y="175"/>
                    <a:pt x="37" y="176"/>
                  </a:cubicBezTo>
                  <a:cubicBezTo>
                    <a:pt x="37" y="175"/>
                    <a:pt x="37" y="174"/>
                    <a:pt x="37" y="174"/>
                  </a:cubicBezTo>
                  <a:cubicBezTo>
                    <a:pt x="37" y="174"/>
                    <a:pt x="39" y="176"/>
                    <a:pt x="38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9" y="178"/>
                    <a:pt x="39" y="177"/>
                    <a:pt x="39" y="177"/>
                  </a:cubicBezTo>
                  <a:cubicBezTo>
                    <a:pt x="39" y="177"/>
                    <a:pt x="39" y="179"/>
                    <a:pt x="39" y="18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0"/>
                    <a:pt x="40" y="179"/>
                    <a:pt x="40" y="179"/>
                  </a:cubicBezTo>
                  <a:cubicBezTo>
                    <a:pt x="40" y="179"/>
                    <a:pt x="40" y="180"/>
                    <a:pt x="40" y="181"/>
                  </a:cubicBezTo>
                  <a:cubicBezTo>
                    <a:pt x="41" y="181"/>
                    <a:pt x="41" y="181"/>
                    <a:pt x="41" y="182"/>
                  </a:cubicBezTo>
                  <a:cubicBezTo>
                    <a:pt x="41" y="182"/>
                    <a:pt x="42" y="182"/>
                    <a:pt x="42" y="182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3" y="181"/>
                  </a:cubicBezTo>
                  <a:cubicBezTo>
                    <a:pt x="43" y="181"/>
                    <a:pt x="43" y="181"/>
                    <a:pt x="43" y="180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42" y="179"/>
                    <a:pt x="41" y="179"/>
                    <a:pt x="41" y="179"/>
                  </a:cubicBezTo>
                  <a:cubicBezTo>
                    <a:pt x="41" y="179"/>
                    <a:pt x="42" y="178"/>
                    <a:pt x="43" y="179"/>
                  </a:cubicBezTo>
                  <a:cubicBezTo>
                    <a:pt x="43" y="179"/>
                    <a:pt x="43" y="178"/>
                    <a:pt x="43" y="178"/>
                  </a:cubicBezTo>
                  <a:cubicBezTo>
                    <a:pt x="41" y="177"/>
                    <a:pt x="40" y="177"/>
                    <a:pt x="40" y="177"/>
                  </a:cubicBezTo>
                  <a:cubicBezTo>
                    <a:pt x="40" y="177"/>
                    <a:pt x="41" y="177"/>
                    <a:pt x="42" y="177"/>
                  </a:cubicBezTo>
                  <a:cubicBezTo>
                    <a:pt x="42" y="177"/>
                    <a:pt x="42" y="177"/>
                    <a:pt x="41" y="176"/>
                  </a:cubicBezTo>
                  <a:cubicBezTo>
                    <a:pt x="39" y="176"/>
                    <a:pt x="37" y="174"/>
                    <a:pt x="37" y="174"/>
                  </a:cubicBezTo>
                  <a:cubicBezTo>
                    <a:pt x="37" y="174"/>
                    <a:pt x="38" y="174"/>
                    <a:pt x="40" y="175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7" y="174"/>
                    <a:pt x="40" y="173"/>
                    <a:pt x="42" y="175"/>
                  </a:cubicBezTo>
                  <a:cubicBezTo>
                    <a:pt x="42" y="175"/>
                    <a:pt x="42" y="175"/>
                    <a:pt x="43" y="175"/>
                  </a:cubicBezTo>
                  <a:cubicBezTo>
                    <a:pt x="42" y="174"/>
                    <a:pt x="42" y="173"/>
                    <a:pt x="42" y="173"/>
                  </a:cubicBezTo>
                  <a:cubicBezTo>
                    <a:pt x="42" y="173"/>
                    <a:pt x="43" y="175"/>
                    <a:pt x="44" y="175"/>
                  </a:cubicBezTo>
                  <a:cubicBezTo>
                    <a:pt x="44" y="175"/>
                    <a:pt x="45" y="175"/>
                    <a:pt x="45" y="175"/>
                  </a:cubicBezTo>
                  <a:cubicBezTo>
                    <a:pt x="44" y="174"/>
                    <a:pt x="43" y="173"/>
                    <a:pt x="43" y="173"/>
                  </a:cubicBezTo>
                  <a:cubicBezTo>
                    <a:pt x="43" y="173"/>
                    <a:pt x="44" y="174"/>
                    <a:pt x="45" y="174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6" y="174"/>
                    <a:pt x="46" y="174"/>
                    <a:pt x="47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6" y="173"/>
                    <a:pt x="46" y="172"/>
                    <a:pt x="47" y="172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72"/>
                    <a:pt x="46" y="172"/>
                    <a:pt x="45" y="172"/>
                  </a:cubicBezTo>
                  <a:cubicBezTo>
                    <a:pt x="44" y="172"/>
                    <a:pt x="43" y="173"/>
                    <a:pt x="43" y="173"/>
                  </a:cubicBezTo>
                  <a:cubicBezTo>
                    <a:pt x="43" y="173"/>
                    <a:pt x="44" y="172"/>
                    <a:pt x="45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3" y="171"/>
                    <a:pt x="42" y="173"/>
                    <a:pt x="42" y="173"/>
                  </a:cubicBezTo>
                  <a:cubicBezTo>
                    <a:pt x="42" y="173"/>
                    <a:pt x="42" y="172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0" y="173"/>
                    <a:pt x="37" y="173"/>
                    <a:pt x="37" y="173"/>
                  </a:cubicBezTo>
                  <a:close/>
                  <a:moveTo>
                    <a:pt x="24" y="166"/>
                  </a:moveTo>
                  <a:cubicBezTo>
                    <a:pt x="25" y="169"/>
                    <a:pt x="25" y="171"/>
                    <a:pt x="25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3"/>
                    <a:pt x="27" y="172"/>
                    <a:pt x="28" y="172"/>
                  </a:cubicBezTo>
                  <a:cubicBezTo>
                    <a:pt x="28" y="171"/>
                    <a:pt x="28" y="171"/>
                    <a:pt x="29" y="170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0"/>
                    <a:pt x="31" y="170"/>
                    <a:pt x="31" y="170"/>
                  </a:cubicBezTo>
                  <a:cubicBezTo>
                    <a:pt x="31" y="170"/>
                    <a:pt x="31" y="170"/>
                    <a:pt x="31" y="170"/>
                  </a:cubicBezTo>
                  <a:cubicBezTo>
                    <a:pt x="31" y="170"/>
                    <a:pt x="31" y="170"/>
                    <a:pt x="31" y="170"/>
                  </a:cubicBezTo>
                  <a:cubicBezTo>
                    <a:pt x="31" y="170"/>
                    <a:pt x="31" y="170"/>
                    <a:pt x="31" y="169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30" y="168"/>
                    <a:pt x="30" y="167"/>
                    <a:pt x="30" y="166"/>
                  </a:cubicBezTo>
                  <a:cubicBezTo>
                    <a:pt x="31" y="166"/>
                    <a:pt x="31" y="166"/>
                    <a:pt x="31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28" y="165"/>
                    <a:pt x="26" y="166"/>
                    <a:pt x="24" y="166"/>
                  </a:cubicBezTo>
                  <a:close/>
                  <a:moveTo>
                    <a:pt x="50" y="165"/>
                  </a:moveTo>
                  <a:cubicBezTo>
                    <a:pt x="47" y="165"/>
                    <a:pt x="45" y="164"/>
                    <a:pt x="43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5"/>
                    <a:pt x="43" y="165"/>
                    <a:pt x="43" y="166"/>
                  </a:cubicBezTo>
                  <a:cubicBezTo>
                    <a:pt x="43" y="166"/>
                    <a:pt x="44" y="167"/>
                    <a:pt x="44" y="168"/>
                  </a:cubicBezTo>
                  <a:cubicBezTo>
                    <a:pt x="43" y="168"/>
                    <a:pt x="43" y="169"/>
                    <a:pt x="43" y="169"/>
                  </a:cubicBezTo>
                  <a:cubicBezTo>
                    <a:pt x="43" y="169"/>
                    <a:pt x="43" y="169"/>
                    <a:pt x="43" y="16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43" y="170"/>
                    <a:pt x="43" y="170"/>
                    <a:pt x="44" y="170"/>
                  </a:cubicBezTo>
                  <a:cubicBezTo>
                    <a:pt x="44" y="170"/>
                    <a:pt x="44" y="170"/>
                    <a:pt x="45" y="170"/>
                  </a:cubicBezTo>
                  <a:cubicBezTo>
                    <a:pt x="46" y="170"/>
                    <a:pt x="46" y="170"/>
                    <a:pt x="46" y="171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72"/>
                    <a:pt x="47" y="173"/>
                    <a:pt x="47" y="173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9" y="170"/>
                    <a:pt x="49" y="168"/>
                    <a:pt x="50" y="165"/>
                  </a:cubicBezTo>
                  <a:close/>
                  <a:moveTo>
                    <a:pt x="25" y="174"/>
                  </a:moveTo>
                  <a:cubicBezTo>
                    <a:pt x="25" y="174"/>
                    <a:pt x="25" y="174"/>
                    <a:pt x="25" y="174"/>
                  </a:cubicBezTo>
                  <a:cubicBezTo>
                    <a:pt x="25" y="177"/>
                    <a:pt x="24" y="179"/>
                    <a:pt x="23" y="181"/>
                  </a:cubicBezTo>
                  <a:cubicBezTo>
                    <a:pt x="24" y="179"/>
                    <a:pt x="24" y="177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6"/>
                    <a:pt x="23" y="178"/>
                    <a:pt x="22" y="179"/>
                  </a:cubicBezTo>
                  <a:cubicBezTo>
                    <a:pt x="23" y="178"/>
                    <a:pt x="23" y="176"/>
                    <a:pt x="23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5"/>
                    <a:pt x="22" y="176"/>
                    <a:pt x="21" y="177"/>
                  </a:cubicBezTo>
                  <a:cubicBezTo>
                    <a:pt x="21" y="176"/>
                    <a:pt x="22" y="175"/>
                    <a:pt x="22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7" y="175"/>
                    <a:pt x="17" y="175"/>
                    <a:pt x="18" y="176"/>
                  </a:cubicBezTo>
                  <a:cubicBezTo>
                    <a:pt x="17" y="175"/>
                    <a:pt x="16" y="175"/>
                    <a:pt x="16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75"/>
                    <a:pt x="16" y="176"/>
                    <a:pt x="17" y="176"/>
                  </a:cubicBezTo>
                  <a:cubicBezTo>
                    <a:pt x="16" y="176"/>
                    <a:pt x="15" y="175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6"/>
                    <a:pt x="16" y="177"/>
                    <a:pt x="16" y="177"/>
                  </a:cubicBezTo>
                  <a:cubicBezTo>
                    <a:pt x="15" y="177"/>
                    <a:pt x="15" y="176"/>
                    <a:pt x="14" y="174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0" y="175"/>
                    <a:pt x="10" y="175"/>
                    <a:pt x="9" y="175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6"/>
                    <a:pt x="8" y="177"/>
                    <a:pt x="8" y="177"/>
                  </a:cubicBezTo>
                  <a:cubicBezTo>
                    <a:pt x="8" y="177"/>
                    <a:pt x="8" y="176"/>
                    <a:pt x="8" y="175"/>
                  </a:cubicBezTo>
                  <a:cubicBezTo>
                    <a:pt x="7" y="176"/>
                    <a:pt x="7" y="178"/>
                    <a:pt x="7" y="178"/>
                  </a:cubicBezTo>
                  <a:cubicBezTo>
                    <a:pt x="7" y="178"/>
                    <a:pt x="7" y="177"/>
                    <a:pt x="7" y="176"/>
                  </a:cubicBezTo>
                  <a:cubicBezTo>
                    <a:pt x="6" y="177"/>
                    <a:pt x="5" y="178"/>
                    <a:pt x="5" y="178"/>
                  </a:cubicBezTo>
                  <a:cubicBezTo>
                    <a:pt x="5" y="178"/>
                    <a:pt x="5" y="177"/>
                    <a:pt x="6" y="176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4"/>
                    <a:pt x="6" y="174"/>
                  </a:cubicBezTo>
                  <a:cubicBezTo>
                    <a:pt x="5" y="173"/>
                    <a:pt x="5" y="172"/>
                    <a:pt x="5" y="172"/>
                  </a:cubicBezTo>
                  <a:cubicBezTo>
                    <a:pt x="5" y="172"/>
                    <a:pt x="5" y="173"/>
                    <a:pt x="7" y="174"/>
                  </a:cubicBezTo>
                  <a:cubicBezTo>
                    <a:pt x="6" y="173"/>
                    <a:pt x="6" y="172"/>
                    <a:pt x="6" y="172"/>
                  </a:cubicBezTo>
                  <a:cubicBezTo>
                    <a:pt x="6" y="172"/>
                    <a:pt x="7" y="173"/>
                    <a:pt x="8" y="174"/>
                  </a:cubicBezTo>
                  <a:cubicBezTo>
                    <a:pt x="8" y="173"/>
                    <a:pt x="8" y="172"/>
                    <a:pt x="8" y="172"/>
                  </a:cubicBezTo>
                  <a:cubicBezTo>
                    <a:pt x="8" y="172"/>
                    <a:pt x="8" y="173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3"/>
                    <a:pt x="15" y="172"/>
                    <a:pt x="16" y="171"/>
                  </a:cubicBezTo>
                  <a:cubicBezTo>
                    <a:pt x="15" y="172"/>
                    <a:pt x="15" y="173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3"/>
                    <a:pt x="16" y="173"/>
                    <a:pt x="17" y="172"/>
                  </a:cubicBezTo>
                  <a:cubicBezTo>
                    <a:pt x="16" y="173"/>
                    <a:pt x="16" y="173"/>
                    <a:pt x="16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74"/>
                    <a:pt x="17" y="173"/>
                    <a:pt x="18" y="173"/>
                  </a:cubicBezTo>
                  <a:cubicBezTo>
                    <a:pt x="17" y="173"/>
                    <a:pt x="17" y="174"/>
                    <a:pt x="17" y="174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3"/>
                    <a:pt x="21" y="172"/>
                    <a:pt x="21" y="171"/>
                  </a:cubicBezTo>
                  <a:cubicBezTo>
                    <a:pt x="22" y="172"/>
                    <a:pt x="22" y="173"/>
                    <a:pt x="22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23" y="172"/>
                    <a:pt x="22" y="170"/>
                    <a:pt x="21" y="169"/>
                  </a:cubicBezTo>
                  <a:cubicBezTo>
                    <a:pt x="23" y="170"/>
                    <a:pt x="24" y="172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1"/>
                    <a:pt x="23" y="169"/>
                    <a:pt x="23" y="167"/>
                  </a:cubicBezTo>
                  <a:cubicBezTo>
                    <a:pt x="24" y="169"/>
                    <a:pt x="25" y="171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4"/>
                    <a:pt x="25" y="174"/>
                    <a:pt x="25" y="174"/>
                  </a:cubicBezTo>
                  <a:close/>
                  <a:moveTo>
                    <a:pt x="24" y="181"/>
                  </a:moveTo>
                  <a:cubicBezTo>
                    <a:pt x="25" y="179"/>
                    <a:pt x="26" y="177"/>
                    <a:pt x="25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5"/>
                    <a:pt x="27" y="175"/>
                    <a:pt x="28" y="176"/>
                  </a:cubicBezTo>
                  <a:cubicBezTo>
                    <a:pt x="28" y="176"/>
                    <a:pt x="29" y="177"/>
                    <a:pt x="29" y="177"/>
                  </a:cubicBezTo>
                  <a:cubicBezTo>
                    <a:pt x="30" y="177"/>
                    <a:pt x="30" y="177"/>
                    <a:pt x="31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7"/>
                    <a:pt x="31" y="178"/>
                    <a:pt x="31" y="178"/>
                  </a:cubicBezTo>
                  <a:cubicBezTo>
                    <a:pt x="31" y="178"/>
                    <a:pt x="31" y="178"/>
                    <a:pt x="31" y="179"/>
                  </a:cubicBezTo>
                  <a:cubicBezTo>
                    <a:pt x="30" y="180"/>
                    <a:pt x="31" y="180"/>
                    <a:pt x="31" y="181"/>
                  </a:cubicBezTo>
                  <a:cubicBezTo>
                    <a:pt x="31" y="181"/>
                    <a:pt x="32" y="182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29" y="182"/>
                    <a:pt x="27" y="182"/>
                    <a:pt x="24" y="181"/>
                  </a:cubicBezTo>
                  <a:close/>
                  <a:moveTo>
                    <a:pt x="50" y="180"/>
                  </a:moveTo>
                  <a:cubicBezTo>
                    <a:pt x="49" y="178"/>
                    <a:pt x="49" y="176"/>
                    <a:pt x="49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7" y="174"/>
                    <a:pt x="47" y="174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6"/>
                    <a:pt x="44" y="176"/>
                    <a:pt x="44" y="176"/>
                  </a:cubicBezTo>
                  <a:cubicBezTo>
                    <a:pt x="44" y="176"/>
                    <a:pt x="44" y="176"/>
                    <a:pt x="43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4" y="177"/>
                    <a:pt x="44" y="178"/>
                    <a:pt x="44" y="178"/>
                  </a:cubicBezTo>
                  <a:cubicBezTo>
                    <a:pt x="44" y="179"/>
                    <a:pt x="44" y="180"/>
                    <a:pt x="44" y="180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6" y="182"/>
                    <a:pt x="48" y="181"/>
                    <a:pt x="50" y="180"/>
                  </a:cubicBezTo>
                  <a:close/>
                  <a:moveTo>
                    <a:pt x="38" y="188"/>
                  </a:moveTo>
                  <a:cubicBezTo>
                    <a:pt x="36" y="187"/>
                    <a:pt x="34" y="185"/>
                    <a:pt x="32" y="184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4" y="183"/>
                    <a:pt x="34" y="183"/>
                  </a:cubicBezTo>
                  <a:cubicBezTo>
                    <a:pt x="35" y="183"/>
                    <a:pt x="36" y="182"/>
                    <a:pt x="36" y="182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7" y="181"/>
                    <a:pt x="37" y="180"/>
                    <a:pt x="37" y="180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8" y="180"/>
                    <a:pt x="38" y="180"/>
                  </a:cubicBezTo>
                  <a:cubicBezTo>
                    <a:pt x="38" y="180"/>
                    <a:pt x="38" y="181"/>
                    <a:pt x="38" y="181"/>
                  </a:cubicBezTo>
                  <a:cubicBezTo>
                    <a:pt x="38" y="181"/>
                    <a:pt x="38" y="181"/>
                    <a:pt x="38" y="182"/>
                  </a:cubicBezTo>
                  <a:cubicBezTo>
                    <a:pt x="39" y="182"/>
                    <a:pt x="40" y="182"/>
                    <a:pt x="41" y="182"/>
                  </a:cubicBezTo>
                  <a:cubicBezTo>
                    <a:pt x="41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1" y="185"/>
                    <a:pt x="39" y="186"/>
                    <a:pt x="38" y="188"/>
                  </a:cubicBezTo>
                  <a:close/>
                  <a:moveTo>
                    <a:pt x="32" y="184"/>
                  </a:moveTo>
                  <a:cubicBezTo>
                    <a:pt x="32" y="184"/>
                    <a:pt x="32" y="184"/>
                    <a:pt x="32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29" y="183"/>
                    <a:pt x="26" y="182"/>
                    <a:pt x="24" y="183"/>
                  </a:cubicBezTo>
                  <a:cubicBezTo>
                    <a:pt x="26" y="183"/>
                    <a:pt x="29" y="184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29" y="184"/>
                    <a:pt x="27" y="184"/>
                    <a:pt x="26" y="185"/>
                  </a:cubicBezTo>
                  <a:cubicBezTo>
                    <a:pt x="27" y="185"/>
                    <a:pt x="29" y="185"/>
                    <a:pt x="30" y="186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8" y="186"/>
                    <a:pt x="27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0"/>
                  </a:cubicBezTo>
                  <a:cubicBezTo>
                    <a:pt x="27" y="191"/>
                    <a:pt x="27" y="191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6" y="191"/>
                    <a:pt x="26" y="190"/>
                  </a:cubicBezTo>
                  <a:cubicBezTo>
                    <a:pt x="26" y="191"/>
                    <a:pt x="26" y="192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2"/>
                    <a:pt x="25" y="192"/>
                    <a:pt x="25" y="191"/>
                  </a:cubicBezTo>
                  <a:cubicBezTo>
                    <a:pt x="25" y="192"/>
                    <a:pt x="26" y="193"/>
                    <a:pt x="27" y="193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2" y="199"/>
                    <a:pt x="21" y="198"/>
                    <a:pt x="21" y="198"/>
                  </a:cubicBezTo>
                  <a:cubicBezTo>
                    <a:pt x="21" y="198"/>
                    <a:pt x="22" y="199"/>
                    <a:pt x="23" y="199"/>
                  </a:cubicBezTo>
                  <a:cubicBezTo>
                    <a:pt x="22" y="199"/>
                    <a:pt x="20" y="199"/>
                    <a:pt x="20" y="199"/>
                  </a:cubicBezTo>
                  <a:cubicBezTo>
                    <a:pt x="20" y="199"/>
                    <a:pt x="21" y="200"/>
                    <a:pt x="22" y="200"/>
                  </a:cubicBezTo>
                  <a:cubicBezTo>
                    <a:pt x="21" y="201"/>
                    <a:pt x="20" y="200"/>
                    <a:pt x="20" y="200"/>
                  </a:cubicBezTo>
                  <a:cubicBezTo>
                    <a:pt x="20" y="200"/>
                    <a:pt x="21" y="201"/>
                    <a:pt x="22" y="201"/>
                  </a:cubicBezTo>
                  <a:cubicBezTo>
                    <a:pt x="22" y="201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3" y="202"/>
                    <a:pt x="23" y="202"/>
                    <a:pt x="23" y="201"/>
                  </a:cubicBezTo>
                  <a:cubicBezTo>
                    <a:pt x="24" y="203"/>
                    <a:pt x="25" y="203"/>
                    <a:pt x="25" y="203"/>
                  </a:cubicBezTo>
                  <a:cubicBezTo>
                    <a:pt x="25" y="203"/>
                    <a:pt x="24" y="202"/>
                    <a:pt x="24" y="200"/>
                  </a:cubicBezTo>
                  <a:cubicBezTo>
                    <a:pt x="25" y="201"/>
                    <a:pt x="26" y="202"/>
                    <a:pt x="26" y="202"/>
                  </a:cubicBezTo>
                  <a:cubicBezTo>
                    <a:pt x="26" y="202"/>
                    <a:pt x="25" y="201"/>
                    <a:pt x="24" y="199"/>
                  </a:cubicBezTo>
                  <a:cubicBezTo>
                    <a:pt x="25" y="200"/>
                    <a:pt x="26" y="201"/>
                    <a:pt x="26" y="201"/>
                  </a:cubicBezTo>
                  <a:cubicBezTo>
                    <a:pt x="26" y="201"/>
                    <a:pt x="25" y="200"/>
                    <a:pt x="25" y="199"/>
                  </a:cubicBezTo>
                  <a:cubicBezTo>
                    <a:pt x="24" y="199"/>
                    <a:pt x="24" y="198"/>
                    <a:pt x="24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7"/>
                    <a:pt x="25" y="198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4"/>
                    <a:pt x="29" y="194"/>
                    <a:pt x="30" y="194"/>
                  </a:cubicBezTo>
                  <a:cubicBezTo>
                    <a:pt x="29" y="194"/>
                    <a:pt x="28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3"/>
                    <a:pt x="29" y="193"/>
                    <a:pt x="30" y="192"/>
                  </a:cubicBezTo>
                  <a:cubicBezTo>
                    <a:pt x="29" y="192"/>
                    <a:pt x="28" y="192"/>
                    <a:pt x="27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9" y="192"/>
                    <a:pt x="29" y="191"/>
                  </a:cubicBezTo>
                  <a:cubicBezTo>
                    <a:pt x="29" y="191"/>
                    <a:pt x="28" y="192"/>
                    <a:pt x="28" y="191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1" y="188"/>
                    <a:pt x="32" y="188"/>
                    <a:pt x="33" y="189"/>
                  </a:cubicBezTo>
                  <a:cubicBezTo>
                    <a:pt x="32" y="188"/>
                    <a:pt x="31" y="187"/>
                    <a:pt x="30" y="186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2" y="187"/>
                    <a:pt x="33" y="188"/>
                    <a:pt x="34" y="189"/>
                  </a:cubicBezTo>
                  <a:cubicBezTo>
                    <a:pt x="34" y="188"/>
                    <a:pt x="33" y="186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4" y="186"/>
                    <a:pt x="36" y="188"/>
                    <a:pt x="37" y="189"/>
                  </a:cubicBezTo>
                  <a:cubicBezTo>
                    <a:pt x="36" y="187"/>
                    <a:pt x="34" y="185"/>
                    <a:pt x="32" y="184"/>
                  </a:cubicBezTo>
                  <a:cubicBezTo>
                    <a:pt x="32" y="184"/>
                    <a:pt x="32" y="184"/>
                    <a:pt x="32" y="184"/>
                  </a:cubicBezTo>
                  <a:close/>
                  <a:moveTo>
                    <a:pt x="44" y="183"/>
                  </a:moveTo>
                  <a:cubicBezTo>
                    <a:pt x="44" y="184"/>
                    <a:pt x="44" y="184"/>
                    <a:pt x="44" y="184"/>
                  </a:cubicBezTo>
                  <a:cubicBezTo>
                    <a:pt x="46" y="182"/>
                    <a:pt x="49" y="181"/>
                    <a:pt x="51" y="181"/>
                  </a:cubicBezTo>
                  <a:cubicBezTo>
                    <a:pt x="49" y="182"/>
                    <a:pt x="46" y="183"/>
                    <a:pt x="44" y="184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6" y="184"/>
                    <a:pt x="48" y="183"/>
                    <a:pt x="50" y="184"/>
                  </a:cubicBezTo>
                  <a:cubicBezTo>
                    <a:pt x="48" y="184"/>
                    <a:pt x="46" y="184"/>
                    <a:pt x="45" y="185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6" y="185"/>
                    <a:pt x="47" y="185"/>
                    <a:pt x="49" y="185"/>
                  </a:cubicBezTo>
                  <a:cubicBezTo>
                    <a:pt x="48" y="185"/>
                    <a:pt x="46" y="186"/>
                    <a:pt x="45" y="186"/>
                  </a:cubicBezTo>
                  <a:cubicBezTo>
                    <a:pt x="48" y="190"/>
                    <a:pt x="48" y="190"/>
                    <a:pt x="48" y="190"/>
                  </a:cubicBezTo>
                  <a:cubicBezTo>
                    <a:pt x="48" y="190"/>
                    <a:pt x="49" y="190"/>
                    <a:pt x="49" y="189"/>
                  </a:cubicBezTo>
                  <a:cubicBezTo>
                    <a:pt x="49" y="190"/>
                    <a:pt x="49" y="190"/>
                    <a:pt x="48" y="191"/>
                  </a:cubicBezTo>
                  <a:cubicBezTo>
                    <a:pt x="49" y="191"/>
                    <a:pt x="49" y="191"/>
                    <a:pt x="49" y="191"/>
                  </a:cubicBezTo>
                  <a:cubicBezTo>
                    <a:pt x="49" y="191"/>
                    <a:pt x="49" y="190"/>
                    <a:pt x="50" y="189"/>
                  </a:cubicBezTo>
                  <a:cubicBezTo>
                    <a:pt x="50" y="190"/>
                    <a:pt x="49" y="191"/>
                    <a:pt x="49" y="192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50" y="191"/>
                    <a:pt x="51" y="190"/>
                    <a:pt x="51" y="189"/>
                  </a:cubicBezTo>
                  <a:cubicBezTo>
                    <a:pt x="51" y="191"/>
                    <a:pt x="50" y="192"/>
                    <a:pt x="49" y="192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6"/>
                  </a:cubicBezTo>
                  <a:cubicBezTo>
                    <a:pt x="52" y="196"/>
                    <a:pt x="52" y="196"/>
                    <a:pt x="52" y="197"/>
                  </a:cubicBezTo>
                  <a:cubicBezTo>
                    <a:pt x="52" y="197"/>
                    <a:pt x="53" y="197"/>
                    <a:pt x="53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4" y="197"/>
                    <a:pt x="53" y="197"/>
                  </a:cubicBezTo>
                  <a:cubicBezTo>
                    <a:pt x="55" y="198"/>
                    <a:pt x="56" y="198"/>
                    <a:pt x="56" y="198"/>
                  </a:cubicBezTo>
                  <a:cubicBezTo>
                    <a:pt x="56" y="198"/>
                    <a:pt x="55" y="198"/>
                    <a:pt x="54" y="198"/>
                  </a:cubicBezTo>
                  <a:cubicBezTo>
                    <a:pt x="56" y="199"/>
                    <a:pt x="57" y="199"/>
                    <a:pt x="57" y="199"/>
                  </a:cubicBezTo>
                  <a:cubicBezTo>
                    <a:pt x="57" y="199"/>
                    <a:pt x="56" y="199"/>
                    <a:pt x="55" y="199"/>
                  </a:cubicBezTo>
                  <a:cubicBezTo>
                    <a:pt x="55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4" y="200"/>
                    <a:pt x="53" y="200"/>
                  </a:cubicBezTo>
                  <a:cubicBezTo>
                    <a:pt x="53" y="201"/>
                    <a:pt x="52" y="202"/>
                    <a:pt x="52" y="202"/>
                  </a:cubicBezTo>
                  <a:cubicBezTo>
                    <a:pt x="52" y="202"/>
                    <a:pt x="53" y="201"/>
                    <a:pt x="53" y="199"/>
                  </a:cubicBezTo>
                  <a:cubicBezTo>
                    <a:pt x="52" y="200"/>
                    <a:pt x="51" y="201"/>
                    <a:pt x="51" y="201"/>
                  </a:cubicBezTo>
                  <a:cubicBezTo>
                    <a:pt x="51" y="201"/>
                    <a:pt x="52" y="200"/>
                    <a:pt x="52" y="198"/>
                  </a:cubicBezTo>
                  <a:cubicBezTo>
                    <a:pt x="52" y="199"/>
                    <a:pt x="51" y="200"/>
                    <a:pt x="51" y="200"/>
                  </a:cubicBezTo>
                  <a:cubicBezTo>
                    <a:pt x="51" y="200"/>
                    <a:pt x="52" y="199"/>
                    <a:pt x="52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1" y="197"/>
                    <a:pt x="51" y="196"/>
                    <a:pt x="51" y="196"/>
                  </a:cubicBezTo>
                  <a:cubicBezTo>
                    <a:pt x="51" y="196"/>
                    <a:pt x="51" y="196"/>
                    <a:pt x="51" y="196"/>
                  </a:cubicBezTo>
                  <a:cubicBezTo>
                    <a:pt x="51" y="196"/>
                    <a:pt x="51" y="196"/>
                    <a:pt x="51" y="196"/>
                  </a:cubicBezTo>
                  <a:cubicBezTo>
                    <a:pt x="51" y="196"/>
                    <a:pt x="51" y="196"/>
                    <a:pt x="51" y="196"/>
                  </a:cubicBezTo>
                  <a:cubicBezTo>
                    <a:pt x="51" y="196"/>
                    <a:pt x="51" y="196"/>
                    <a:pt x="51" y="196"/>
                  </a:cubicBezTo>
                  <a:cubicBezTo>
                    <a:pt x="51" y="196"/>
                    <a:pt x="51" y="196"/>
                    <a:pt x="52" y="196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48" y="193"/>
                    <a:pt x="47" y="193"/>
                    <a:pt x="46" y="193"/>
                  </a:cubicBezTo>
                  <a:cubicBezTo>
                    <a:pt x="47" y="193"/>
                    <a:pt x="48" y="193"/>
                    <a:pt x="49" y="192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48" y="192"/>
                    <a:pt x="47" y="192"/>
                    <a:pt x="46" y="191"/>
                  </a:cubicBezTo>
                  <a:cubicBezTo>
                    <a:pt x="47" y="192"/>
                    <a:pt x="48" y="192"/>
                    <a:pt x="48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48" y="191"/>
                    <a:pt x="47" y="191"/>
                    <a:pt x="46" y="191"/>
                  </a:cubicBezTo>
                  <a:cubicBezTo>
                    <a:pt x="47" y="191"/>
                    <a:pt x="47" y="191"/>
                    <a:pt x="48" y="190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7"/>
                    <a:pt x="44" y="188"/>
                    <a:pt x="43" y="189"/>
                  </a:cubicBezTo>
                  <a:cubicBezTo>
                    <a:pt x="43" y="188"/>
                    <a:pt x="44" y="186"/>
                    <a:pt x="45" y="186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3" y="186"/>
                    <a:pt x="42" y="188"/>
                    <a:pt x="41" y="189"/>
                  </a:cubicBezTo>
                  <a:cubicBezTo>
                    <a:pt x="42" y="187"/>
                    <a:pt x="43" y="186"/>
                    <a:pt x="44" y="185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42" y="186"/>
                    <a:pt x="40" y="187"/>
                    <a:pt x="38" y="189"/>
                  </a:cubicBezTo>
                  <a:cubicBezTo>
                    <a:pt x="40" y="187"/>
                    <a:pt x="41" y="185"/>
                    <a:pt x="44" y="184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4" y="183"/>
                    <a:pt x="44" y="183"/>
                    <a:pt x="44" y="183"/>
                  </a:cubicBezTo>
                  <a:cubicBezTo>
                    <a:pt x="44" y="183"/>
                    <a:pt x="44" y="183"/>
                    <a:pt x="44" y="183"/>
                  </a:cubicBezTo>
                  <a:close/>
                  <a:moveTo>
                    <a:pt x="279" y="26"/>
                  </a:move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8" y="27"/>
                    <a:pt x="278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8" y="27"/>
                    <a:pt x="278" y="27"/>
                    <a:pt x="278" y="28"/>
                  </a:cubicBezTo>
                  <a:cubicBezTo>
                    <a:pt x="278" y="28"/>
                    <a:pt x="278" y="27"/>
                    <a:pt x="278" y="27"/>
                  </a:cubicBezTo>
                  <a:cubicBezTo>
                    <a:pt x="277" y="27"/>
                    <a:pt x="276" y="26"/>
                    <a:pt x="276" y="26"/>
                  </a:cubicBezTo>
                  <a:cubicBezTo>
                    <a:pt x="276" y="26"/>
                    <a:pt x="276" y="27"/>
                    <a:pt x="277" y="28"/>
                  </a:cubicBezTo>
                  <a:cubicBezTo>
                    <a:pt x="277" y="27"/>
                    <a:pt x="276" y="27"/>
                    <a:pt x="276" y="27"/>
                  </a:cubicBezTo>
                  <a:cubicBezTo>
                    <a:pt x="275" y="26"/>
                    <a:pt x="275" y="25"/>
                    <a:pt x="275" y="25"/>
                  </a:cubicBezTo>
                  <a:cubicBezTo>
                    <a:pt x="275" y="25"/>
                    <a:pt x="275" y="26"/>
                    <a:pt x="275" y="26"/>
                  </a:cubicBezTo>
                  <a:cubicBezTo>
                    <a:pt x="274" y="25"/>
                    <a:pt x="273" y="24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5"/>
                    <a:pt x="273" y="26"/>
                    <a:pt x="274" y="27"/>
                  </a:cubicBezTo>
                  <a:cubicBezTo>
                    <a:pt x="273" y="27"/>
                    <a:pt x="272" y="27"/>
                    <a:pt x="272" y="27"/>
                  </a:cubicBezTo>
                  <a:cubicBezTo>
                    <a:pt x="272" y="27"/>
                    <a:pt x="274" y="27"/>
                    <a:pt x="274" y="28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4" y="28"/>
                    <a:pt x="273" y="28"/>
                    <a:pt x="273" y="28"/>
                  </a:cubicBezTo>
                  <a:cubicBezTo>
                    <a:pt x="273" y="28"/>
                    <a:pt x="274" y="29"/>
                    <a:pt x="274" y="30"/>
                  </a:cubicBezTo>
                  <a:cubicBezTo>
                    <a:pt x="274" y="30"/>
                    <a:pt x="274" y="30"/>
                    <a:pt x="274" y="30"/>
                  </a:cubicBezTo>
                  <a:cubicBezTo>
                    <a:pt x="274" y="30"/>
                    <a:pt x="274" y="31"/>
                    <a:pt x="274" y="31"/>
                  </a:cubicBezTo>
                  <a:cubicBezTo>
                    <a:pt x="274" y="31"/>
                    <a:pt x="273" y="30"/>
                    <a:pt x="273" y="31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3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0"/>
                  </a:cubicBezTo>
                  <a:cubicBezTo>
                    <a:pt x="272" y="29"/>
                    <a:pt x="272" y="28"/>
                    <a:pt x="272" y="28"/>
                  </a:cubicBezTo>
                  <a:cubicBezTo>
                    <a:pt x="272" y="28"/>
                    <a:pt x="271" y="29"/>
                    <a:pt x="271" y="30"/>
                  </a:cubicBezTo>
                  <a:cubicBezTo>
                    <a:pt x="271" y="30"/>
                    <a:pt x="271" y="30"/>
                    <a:pt x="271" y="29"/>
                  </a:cubicBezTo>
                  <a:cubicBezTo>
                    <a:pt x="271" y="28"/>
                    <a:pt x="272" y="27"/>
                    <a:pt x="272" y="27"/>
                  </a:cubicBezTo>
                  <a:cubicBezTo>
                    <a:pt x="272" y="27"/>
                    <a:pt x="271" y="27"/>
                    <a:pt x="271" y="28"/>
                  </a:cubicBezTo>
                  <a:cubicBezTo>
                    <a:pt x="271" y="27"/>
                    <a:pt x="271" y="25"/>
                    <a:pt x="271" y="24"/>
                  </a:cubicBezTo>
                  <a:cubicBezTo>
                    <a:pt x="271" y="24"/>
                    <a:pt x="271" y="24"/>
                    <a:pt x="270" y="24"/>
                  </a:cubicBezTo>
                  <a:cubicBezTo>
                    <a:pt x="270" y="25"/>
                    <a:pt x="269" y="26"/>
                    <a:pt x="269" y="27"/>
                  </a:cubicBezTo>
                  <a:cubicBezTo>
                    <a:pt x="269" y="27"/>
                    <a:pt x="269" y="26"/>
                    <a:pt x="269" y="26"/>
                  </a:cubicBezTo>
                  <a:cubicBezTo>
                    <a:pt x="269" y="26"/>
                    <a:pt x="269" y="28"/>
                    <a:pt x="269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69" y="28"/>
                    <a:pt x="268" y="28"/>
                    <a:pt x="268" y="28"/>
                  </a:cubicBezTo>
                  <a:cubicBezTo>
                    <a:pt x="268" y="28"/>
                    <a:pt x="268" y="29"/>
                    <a:pt x="268" y="30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30"/>
                    <a:pt x="266" y="29"/>
                    <a:pt x="266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7" y="28"/>
                    <a:pt x="268" y="27"/>
                    <a:pt x="268" y="27"/>
                  </a:cubicBezTo>
                  <a:cubicBezTo>
                    <a:pt x="268" y="27"/>
                    <a:pt x="267" y="27"/>
                    <a:pt x="266" y="28"/>
                  </a:cubicBezTo>
                  <a:cubicBezTo>
                    <a:pt x="266" y="28"/>
                    <a:pt x="266" y="27"/>
                    <a:pt x="266" y="27"/>
                  </a:cubicBezTo>
                  <a:cubicBezTo>
                    <a:pt x="267" y="26"/>
                    <a:pt x="268" y="26"/>
                    <a:pt x="268" y="26"/>
                  </a:cubicBezTo>
                  <a:cubicBezTo>
                    <a:pt x="268" y="26"/>
                    <a:pt x="268" y="26"/>
                    <a:pt x="267" y="26"/>
                  </a:cubicBezTo>
                  <a:cubicBezTo>
                    <a:pt x="268" y="25"/>
                    <a:pt x="269" y="24"/>
                    <a:pt x="270" y="23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68" y="23"/>
                    <a:pt x="267" y="24"/>
                    <a:pt x="266" y="25"/>
                  </a:cubicBezTo>
                  <a:cubicBezTo>
                    <a:pt x="266" y="24"/>
                    <a:pt x="266" y="23"/>
                    <a:pt x="266" y="23"/>
                  </a:cubicBezTo>
                  <a:cubicBezTo>
                    <a:pt x="266" y="23"/>
                    <a:pt x="266" y="25"/>
                    <a:pt x="265" y="25"/>
                  </a:cubicBezTo>
                  <a:cubicBezTo>
                    <a:pt x="265" y="26"/>
                    <a:pt x="265" y="26"/>
                    <a:pt x="264" y="26"/>
                  </a:cubicBezTo>
                  <a:cubicBezTo>
                    <a:pt x="265" y="25"/>
                    <a:pt x="265" y="24"/>
                    <a:pt x="265" y="24"/>
                  </a:cubicBezTo>
                  <a:cubicBezTo>
                    <a:pt x="265" y="24"/>
                    <a:pt x="265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5"/>
                    <a:pt x="263" y="25"/>
                    <a:pt x="263" y="24"/>
                  </a:cubicBezTo>
                  <a:cubicBezTo>
                    <a:pt x="263" y="24"/>
                    <a:pt x="263" y="24"/>
                    <a:pt x="262" y="24"/>
                  </a:cubicBezTo>
                  <a:cubicBezTo>
                    <a:pt x="262" y="24"/>
                    <a:pt x="262" y="23"/>
                    <a:pt x="263" y="23"/>
                  </a:cubicBezTo>
                  <a:cubicBezTo>
                    <a:pt x="263" y="23"/>
                    <a:pt x="263" y="23"/>
                    <a:pt x="263" y="23"/>
                  </a:cubicBezTo>
                  <a:cubicBezTo>
                    <a:pt x="264" y="23"/>
                    <a:pt x="265" y="23"/>
                    <a:pt x="265" y="23"/>
                  </a:cubicBezTo>
                  <a:cubicBezTo>
                    <a:pt x="265" y="23"/>
                    <a:pt x="264" y="23"/>
                    <a:pt x="264" y="22"/>
                  </a:cubicBezTo>
                  <a:cubicBezTo>
                    <a:pt x="264" y="22"/>
                    <a:pt x="264" y="22"/>
                    <a:pt x="264" y="22"/>
                  </a:cubicBezTo>
                  <a:cubicBezTo>
                    <a:pt x="265" y="22"/>
                    <a:pt x="266" y="23"/>
                    <a:pt x="266" y="23"/>
                  </a:cubicBezTo>
                  <a:cubicBezTo>
                    <a:pt x="266" y="23"/>
                    <a:pt x="266" y="22"/>
                    <a:pt x="265" y="22"/>
                  </a:cubicBezTo>
                  <a:cubicBezTo>
                    <a:pt x="267" y="23"/>
                    <a:pt x="268" y="22"/>
                    <a:pt x="269" y="22"/>
                  </a:cubicBezTo>
                  <a:cubicBezTo>
                    <a:pt x="269" y="22"/>
                    <a:pt x="269" y="22"/>
                    <a:pt x="269" y="21"/>
                  </a:cubicBezTo>
                  <a:cubicBezTo>
                    <a:pt x="269" y="21"/>
                    <a:pt x="267" y="20"/>
                    <a:pt x="266" y="20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67" y="20"/>
                    <a:pt x="266" y="20"/>
                    <a:pt x="264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5" y="20"/>
                    <a:pt x="266" y="19"/>
                    <a:pt x="266" y="19"/>
                  </a:cubicBezTo>
                  <a:cubicBezTo>
                    <a:pt x="266" y="19"/>
                    <a:pt x="265" y="19"/>
                    <a:pt x="264" y="19"/>
                  </a:cubicBezTo>
                  <a:cubicBezTo>
                    <a:pt x="264" y="19"/>
                    <a:pt x="263" y="19"/>
                    <a:pt x="263" y="19"/>
                  </a:cubicBezTo>
                  <a:cubicBezTo>
                    <a:pt x="263" y="19"/>
                    <a:pt x="263" y="18"/>
                    <a:pt x="263" y="18"/>
                  </a:cubicBezTo>
                  <a:cubicBezTo>
                    <a:pt x="263" y="18"/>
                    <a:pt x="263" y="18"/>
                    <a:pt x="263" y="18"/>
                  </a:cubicBezTo>
                  <a:cubicBezTo>
                    <a:pt x="264" y="18"/>
                    <a:pt x="264" y="18"/>
                    <a:pt x="264" y="17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6" y="18"/>
                    <a:pt x="266" y="19"/>
                    <a:pt x="266" y="19"/>
                  </a:cubicBezTo>
                  <a:cubicBezTo>
                    <a:pt x="266" y="19"/>
                    <a:pt x="266" y="18"/>
                    <a:pt x="266" y="1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7" y="18"/>
                    <a:pt x="267" y="19"/>
                    <a:pt x="267" y="19"/>
                  </a:cubicBezTo>
                  <a:cubicBezTo>
                    <a:pt x="267" y="19"/>
                    <a:pt x="267" y="19"/>
                    <a:pt x="267" y="18"/>
                  </a:cubicBezTo>
                  <a:cubicBezTo>
                    <a:pt x="268" y="19"/>
                    <a:pt x="269" y="20"/>
                    <a:pt x="270" y="21"/>
                  </a:cubicBezTo>
                  <a:cubicBezTo>
                    <a:pt x="270" y="20"/>
                    <a:pt x="270" y="20"/>
                    <a:pt x="270" y="20"/>
                  </a:cubicBezTo>
                  <a:cubicBezTo>
                    <a:pt x="270" y="20"/>
                    <a:pt x="270" y="18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70" y="17"/>
                    <a:pt x="269" y="17"/>
                    <a:pt x="268" y="16"/>
                  </a:cubicBezTo>
                  <a:cubicBezTo>
                    <a:pt x="268" y="16"/>
                    <a:pt x="268" y="16"/>
                    <a:pt x="268" y="15"/>
                  </a:cubicBezTo>
                  <a:cubicBezTo>
                    <a:pt x="268" y="16"/>
                    <a:pt x="270" y="16"/>
                    <a:pt x="270" y="16"/>
                  </a:cubicBezTo>
                  <a:cubicBezTo>
                    <a:pt x="270" y="16"/>
                    <a:pt x="268" y="16"/>
                    <a:pt x="268" y="15"/>
                  </a:cubicBezTo>
                  <a:cubicBezTo>
                    <a:pt x="268" y="15"/>
                    <a:pt x="268" y="14"/>
                    <a:pt x="268" y="14"/>
                  </a:cubicBezTo>
                  <a:cubicBezTo>
                    <a:pt x="268" y="14"/>
                    <a:pt x="268" y="14"/>
                    <a:pt x="268" y="14"/>
                  </a:cubicBezTo>
                  <a:cubicBezTo>
                    <a:pt x="269" y="14"/>
                    <a:pt x="269" y="14"/>
                    <a:pt x="269" y="14"/>
                  </a:cubicBezTo>
                  <a:cubicBezTo>
                    <a:pt x="269" y="14"/>
                    <a:pt x="269" y="14"/>
                    <a:pt x="269" y="13"/>
                  </a:cubicBezTo>
                  <a:cubicBezTo>
                    <a:pt x="270" y="13"/>
                    <a:pt x="270" y="13"/>
                    <a:pt x="270" y="14"/>
                  </a:cubicBezTo>
                  <a:cubicBezTo>
                    <a:pt x="270" y="14"/>
                    <a:pt x="270" y="14"/>
                    <a:pt x="270" y="14"/>
                  </a:cubicBezTo>
                  <a:cubicBezTo>
                    <a:pt x="271" y="15"/>
                    <a:pt x="270" y="16"/>
                    <a:pt x="270" y="16"/>
                  </a:cubicBezTo>
                  <a:cubicBezTo>
                    <a:pt x="270" y="16"/>
                    <a:pt x="271" y="15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1" y="16"/>
                    <a:pt x="270" y="17"/>
                    <a:pt x="270" y="17"/>
                  </a:cubicBezTo>
                  <a:cubicBezTo>
                    <a:pt x="270" y="17"/>
                    <a:pt x="271" y="17"/>
                    <a:pt x="271" y="16"/>
                  </a:cubicBezTo>
                  <a:cubicBezTo>
                    <a:pt x="271" y="18"/>
                    <a:pt x="271" y="19"/>
                    <a:pt x="271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3" y="18"/>
                    <a:pt x="273" y="17"/>
                  </a:cubicBezTo>
                  <a:cubicBezTo>
                    <a:pt x="273" y="18"/>
                    <a:pt x="274" y="18"/>
                    <a:pt x="274" y="18"/>
                  </a:cubicBezTo>
                  <a:cubicBezTo>
                    <a:pt x="274" y="18"/>
                    <a:pt x="273" y="17"/>
                    <a:pt x="273" y="15"/>
                  </a:cubicBezTo>
                  <a:cubicBezTo>
                    <a:pt x="273" y="15"/>
                    <a:pt x="273" y="15"/>
                    <a:pt x="274" y="15"/>
                  </a:cubicBezTo>
                  <a:cubicBezTo>
                    <a:pt x="274" y="16"/>
                    <a:pt x="274" y="17"/>
                    <a:pt x="274" y="17"/>
                  </a:cubicBezTo>
                  <a:cubicBezTo>
                    <a:pt x="274" y="17"/>
                    <a:pt x="274" y="16"/>
                    <a:pt x="274" y="15"/>
                  </a:cubicBezTo>
                  <a:cubicBezTo>
                    <a:pt x="274" y="15"/>
                    <a:pt x="274" y="14"/>
                    <a:pt x="275" y="14"/>
                  </a:cubicBezTo>
                  <a:cubicBezTo>
                    <a:pt x="275" y="14"/>
                    <a:pt x="275" y="14"/>
                    <a:pt x="275" y="14"/>
                  </a:cubicBezTo>
                  <a:cubicBezTo>
                    <a:pt x="275" y="14"/>
                    <a:pt x="275" y="14"/>
                    <a:pt x="275" y="14"/>
                  </a:cubicBezTo>
                  <a:cubicBezTo>
                    <a:pt x="275" y="15"/>
                    <a:pt x="276" y="15"/>
                    <a:pt x="276" y="15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76" y="15"/>
                    <a:pt x="276" y="15"/>
                    <a:pt x="277" y="15"/>
                  </a:cubicBezTo>
                  <a:cubicBezTo>
                    <a:pt x="277" y="16"/>
                    <a:pt x="276" y="16"/>
                    <a:pt x="276" y="16"/>
                  </a:cubicBezTo>
                  <a:cubicBezTo>
                    <a:pt x="276" y="17"/>
                    <a:pt x="275" y="17"/>
                    <a:pt x="275" y="17"/>
                  </a:cubicBezTo>
                  <a:cubicBezTo>
                    <a:pt x="275" y="17"/>
                    <a:pt x="276" y="17"/>
                    <a:pt x="276" y="17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5" y="18"/>
                    <a:pt x="274" y="18"/>
                    <a:pt x="274" y="18"/>
                  </a:cubicBezTo>
                  <a:cubicBezTo>
                    <a:pt x="274" y="18"/>
                    <a:pt x="275" y="18"/>
                    <a:pt x="275" y="18"/>
                  </a:cubicBezTo>
                  <a:cubicBezTo>
                    <a:pt x="274" y="19"/>
                    <a:pt x="273" y="20"/>
                    <a:pt x="273" y="21"/>
                  </a:cubicBezTo>
                  <a:cubicBezTo>
                    <a:pt x="273" y="21"/>
                    <a:pt x="273" y="21"/>
                    <a:pt x="273" y="21"/>
                  </a:cubicBezTo>
                  <a:cubicBezTo>
                    <a:pt x="274" y="21"/>
                    <a:pt x="275" y="21"/>
                    <a:pt x="276" y="20"/>
                  </a:cubicBezTo>
                  <a:cubicBezTo>
                    <a:pt x="276" y="20"/>
                    <a:pt x="276" y="21"/>
                    <a:pt x="276" y="21"/>
                  </a:cubicBezTo>
                  <a:cubicBezTo>
                    <a:pt x="276" y="21"/>
                    <a:pt x="276" y="20"/>
                    <a:pt x="277" y="19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77" y="19"/>
                    <a:pt x="277" y="21"/>
                    <a:pt x="277" y="21"/>
                  </a:cubicBezTo>
                  <a:cubicBezTo>
                    <a:pt x="277" y="21"/>
                    <a:pt x="278" y="20"/>
                    <a:pt x="279" y="19"/>
                  </a:cubicBezTo>
                  <a:cubicBezTo>
                    <a:pt x="279" y="19"/>
                    <a:pt x="279" y="19"/>
                    <a:pt x="279" y="19"/>
                  </a:cubicBezTo>
                  <a:cubicBezTo>
                    <a:pt x="279" y="19"/>
                    <a:pt x="280" y="19"/>
                    <a:pt x="280" y="19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80" y="20"/>
                    <a:pt x="280" y="21"/>
                    <a:pt x="280" y="21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21"/>
                    <a:pt x="280" y="21"/>
                    <a:pt x="279" y="21"/>
                  </a:cubicBezTo>
                  <a:cubicBezTo>
                    <a:pt x="278" y="22"/>
                    <a:pt x="277" y="21"/>
                    <a:pt x="277" y="21"/>
                  </a:cubicBezTo>
                  <a:cubicBezTo>
                    <a:pt x="277" y="21"/>
                    <a:pt x="278" y="22"/>
                    <a:pt x="279" y="22"/>
                  </a:cubicBezTo>
                  <a:cubicBezTo>
                    <a:pt x="279" y="22"/>
                    <a:pt x="279" y="22"/>
                    <a:pt x="278" y="22"/>
                  </a:cubicBezTo>
                  <a:cubicBezTo>
                    <a:pt x="277" y="22"/>
                    <a:pt x="276" y="21"/>
                    <a:pt x="276" y="21"/>
                  </a:cubicBezTo>
                  <a:cubicBezTo>
                    <a:pt x="276" y="21"/>
                    <a:pt x="276" y="22"/>
                    <a:pt x="277" y="22"/>
                  </a:cubicBezTo>
                  <a:cubicBezTo>
                    <a:pt x="276" y="22"/>
                    <a:pt x="274" y="22"/>
                    <a:pt x="273" y="22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4" y="23"/>
                    <a:pt x="275" y="24"/>
                    <a:pt x="276" y="24"/>
                  </a:cubicBezTo>
                  <a:cubicBezTo>
                    <a:pt x="276" y="24"/>
                    <a:pt x="275" y="25"/>
                    <a:pt x="275" y="25"/>
                  </a:cubicBezTo>
                  <a:cubicBezTo>
                    <a:pt x="275" y="25"/>
                    <a:pt x="277" y="24"/>
                    <a:pt x="278" y="24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8" y="25"/>
                    <a:pt x="279" y="25"/>
                  </a:cubicBezTo>
                  <a:cubicBezTo>
                    <a:pt x="279" y="25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lose/>
                  <a:moveTo>
                    <a:pt x="275" y="14"/>
                  </a:moveTo>
                  <a:cubicBezTo>
                    <a:pt x="275" y="14"/>
                    <a:pt x="275" y="14"/>
                    <a:pt x="274" y="14"/>
                  </a:cubicBezTo>
                  <a:cubicBezTo>
                    <a:pt x="274" y="14"/>
                    <a:pt x="273" y="14"/>
                    <a:pt x="273" y="14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272" y="15"/>
                    <a:pt x="272" y="14"/>
                    <a:pt x="272" y="14"/>
                  </a:cubicBezTo>
                  <a:cubicBezTo>
                    <a:pt x="272" y="13"/>
                    <a:pt x="271" y="13"/>
                    <a:pt x="271" y="13"/>
                  </a:cubicBezTo>
                  <a:cubicBezTo>
                    <a:pt x="270" y="13"/>
                    <a:pt x="270" y="13"/>
                    <a:pt x="269" y="13"/>
                  </a:cubicBezTo>
                  <a:cubicBezTo>
                    <a:pt x="269" y="13"/>
                    <a:pt x="269" y="13"/>
                    <a:pt x="269" y="13"/>
                  </a:cubicBezTo>
                  <a:cubicBezTo>
                    <a:pt x="268" y="13"/>
                    <a:pt x="268" y="13"/>
                    <a:pt x="268" y="13"/>
                  </a:cubicBezTo>
                  <a:cubicBezTo>
                    <a:pt x="268" y="13"/>
                    <a:pt x="268" y="14"/>
                    <a:pt x="267" y="14"/>
                  </a:cubicBezTo>
                  <a:cubicBezTo>
                    <a:pt x="267" y="14"/>
                    <a:pt x="267" y="15"/>
                    <a:pt x="267" y="16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7" y="16"/>
                    <a:pt x="266" y="16"/>
                    <a:pt x="266" y="16"/>
                  </a:cubicBezTo>
                  <a:cubicBezTo>
                    <a:pt x="265" y="16"/>
                    <a:pt x="265" y="16"/>
                    <a:pt x="264" y="16"/>
                  </a:cubicBezTo>
                  <a:cubicBezTo>
                    <a:pt x="264" y="16"/>
                    <a:pt x="264" y="17"/>
                    <a:pt x="263" y="17"/>
                  </a:cubicBezTo>
                  <a:cubicBezTo>
                    <a:pt x="263" y="17"/>
                    <a:pt x="263" y="17"/>
                    <a:pt x="263" y="17"/>
                  </a:cubicBezTo>
                  <a:cubicBezTo>
                    <a:pt x="263" y="17"/>
                    <a:pt x="263" y="17"/>
                    <a:pt x="263" y="18"/>
                  </a:cubicBezTo>
                  <a:cubicBezTo>
                    <a:pt x="263" y="18"/>
                    <a:pt x="263" y="18"/>
                    <a:pt x="263" y="18"/>
                  </a:cubicBezTo>
                  <a:cubicBezTo>
                    <a:pt x="263" y="18"/>
                    <a:pt x="263" y="19"/>
                    <a:pt x="263" y="19"/>
                  </a:cubicBezTo>
                  <a:cubicBezTo>
                    <a:pt x="263" y="20"/>
                    <a:pt x="263" y="20"/>
                    <a:pt x="263" y="21"/>
                  </a:cubicBezTo>
                  <a:cubicBezTo>
                    <a:pt x="264" y="21"/>
                    <a:pt x="264" y="21"/>
                    <a:pt x="264" y="21"/>
                  </a:cubicBezTo>
                  <a:cubicBezTo>
                    <a:pt x="264" y="21"/>
                    <a:pt x="264" y="21"/>
                    <a:pt x="264" y="21"/>
                  </a:cubicBezTo>
                  <a:cubicBezTo>
                    <a:pt x="264" y="21"/>
                    <a:pt x="263" y="21"/>
                    <a:pt x="263" y="21"/>
                  </a:cubicBezTo>
                  <a:cubicBezTo>
                    <a:pt x="262" y="22"/>
                    <a:pt x="262" y="22"/>
                    <a:pt x="262" y="23"/>
                  </a:cubicBezTo>
                  <a:cubicBezTo>
                    <a:pt x="262" y="23"/>
                    <a:pt x="262" y="24"/>
                    <a:pt x="262" y="24"/>
                  </a:cubicBezTo>
                  <a:cubicBezTo>
                    <a:pt x="262" y="24"/>
                    <a:pt x="262" y="24"/>
                    <a:pt x="262" y="25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2" y="25"/>
                    <a:pt x="263" y="26"/>
                    <a:pt x="263" y="26"/>
                  </a:cubicBezTo>
                  <a:cubicBezTo>
                    <a:pt x="263" y="26"/>
                    <a:pt x="264" y="27"/>
                    <a:pt x="265" y="27"/>
                  </a:cubicBezTo>
                  <a:cubicBezTo>
                    <a:pt x="265" y="27"/>
                    <a:pt x="265" y="27"/>
                    <a:pt x="265" y="26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8"/>
                    <a:pt x="265" y="29"/>
                    <a:pt x="265" y="29"/>
                  </a:cubicBezTo>
                  <a:cubicBezTo>
                    <a:pt x="265" y="29"/>
                    <a:pt x="266" y="30"/>
                    <a:pt x="266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31"/>
                    <a:pt x="266" y="31"/>
                    <a:pt x="267" y="31"/>
                  </a:cubicBezTo>
                  <a:cubicBezTo>
                    <a:pt x="267" y="31"/>
                    <a:pt x="267" y="31"/>
                    <a:pt x="267" y="30"/>
                  </a:cubicBezTo>
                  <a:cubicBezTo>
                    <a:pt x="267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70" y="30"/>
                  </a:cubicBezTo>
                  <a:cubicBezTo>
                    <a:pt x="270" y="30"/>
                    <a:pt x="270" y="30"/>
                    <a:pt x="270" y="29"/>
                  </a:cubicBezTo>
                  <a:cubicBezTo>
                    <a:pt x="270" y="29"/>
                    <a:pt x="270" y="29"/>
                    <a:pt x="270" y="29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1" y="31"/>
                    <a:pt x="271" y="31"/>
                    <a:pt x="272" y="31"/>
                  </a:cubicBezTo>
                  <a:cubicBezTo>
                    <a:pt x="272" y="31"/>
                    <a:pt x="273" y="31"/>
                    <a:pt x="273" y="31"/>
                  </a:cubicBezTo>
                  <a:cubicBezTo>
                    <a:pt x="273" y="32"/>
                    <a:pt x="273" y="32"/>
                    <a:pt x="274" y="32"/>
                  </a:cubicBezTo>
                  <a:cubicBezTo>
                    <a:pt x="274" y="32"/>
                    <a:pt x="274" y="31"/>
                    <a:pt x="274" y="31"/>
                  </a:cubicBezTo>
                  <a:cubicBezTo>
                    <a:pt x="274" y="31"/>
                    <a:pt x="275" y="31"/>
                    <a:pt x="275" y="30"/>
                  </a:cubicBezTo>
                  <a:cubicBezTo>
                    <a:pt x="275" y="30"/>
                    <a:pt x="276" y="30"/>
                    <a:pt x="276" y="29"/>
                  </a:cubicBezTo>
                  <a:cubicBezTo>
                    <a:pt x="276" y="29"/>
                    <a:pt x="276" y="28"/>
                    <a:pt x="275" y="28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6" y="28"/>
                    <a:pt x="276" y="29"/>
                    <a:pt x="276" y="29"/>
                  </a:cubicBezTo>
                  <a:cubicBezTo>
                    <a:pt x="277" y="29"/>
                    <a:pt x="278" y="29"/>
                    <a:pt x="278" y="28"/>
                  </a:cubicBezTo>
                  <a:cubicBezTo>
                    <a:pt x="278" y="28"/>
                    <a:pt x="279" y="28"/>
                    <a:pt x="279" y="27"/>
                  </a:cubicBezTo>
                  <a:cubicBezTo>
                    <a:pt x="279" y="27"/>
                    <a:pt x="279" y="28"/>
                    <a:pt x="279" y="27"/>
                  </a:cubicBezTo>
                  <a:cubicBezTo>
                    <a:pt x="279" y="27"/>
                    <a:pt x="280" y="27"/>
                    <a:pt x="280" y="27"/>
                  </a:cubicBezTo>
                  <a:cubicBezTo>
                    <a:pt x="280" y="27"/>
                    <a:pt x="280" y="27"/>
                    <a:pt x="279" y="26"/>
                  </a:cubicBezTo>
                  <a:cubicBezTo>
                    <a:pt x="280" y="26"/>
                    <a:pt x="280" y="26"/>
                    <a:pt x="280" y="25"/>
                  </a:cubicBezTo>
                  <a:cubicBezTo>
                    <a:pt x="280" y="25"/>
                    <a:pt x="280" y="24"/>
                    <a:pt x="279" y="24"/>
                  </a:cubicBezTo>
                  <a:cubicBezTo>
                    <a:pt x="279" y="23"/>
                    <a:pt x="279" y="23"/>
                    <a:pt x="278" y="23"/>
                  </a:cubicBezTo>
                  <a:cubicBezTo>
                    <a:pt x="278" y="23"/>
                    <a:pt x="278" y="23"/>
                    <a:pt x="278" y="23"/>
                  </a:cubicBezTo>
                  <a:cubicBezTo>
                    <a:pt x="279" y="23"/>
                    <a:pt x="279" y="23"/>
                    <a:pt x="279" y="23"/>
                  </a:cubicBezTo>
                  <a:cubicBezTo>
                    <a:pt x="280" y="23"/>
                    <a:pt x="280" y="22"/>
                    <a:pt x="280" y="22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9"/>
                    <a:pt x="280" y="19"/>
                    <a:pt x="280" y="19"/>
                  </a:cubicBezTo>
                  <a:cubicBezTo>
                    <a:pt x="280" y="19"/>
                    <a:pt x="280" y="19"/>
                    <a:pt x="279" y="18"/>
                  </a:cubicBezTo>
                  <a:cubicBezTo>
                    <a:pt x="279" y="18"/>
                    <a:pt x="279" y="18"/>
                    <a:pt x="278" y="18"/>
                  </a:cubicBezTo>
                  <a:cubicBezTo>
                    <a:pt x="277" y="18"/>
                    <a:pt x="277" y="18"/>
                    <a:pt x="277" y="18"/>
                  </a:cubicBezTo>
                  <a:cubicBezTo>
                    <a:pt x="277" y="18"/>
                    <a:pt x="277" y="18"/>
                    <a:pt x="277" y="18"/>
                  </a:cubicBezTo>
                  <a:cubicBezTo>
                    <a:pt x="277" y="18"/>
                    <a:pt x="278" y="17"/>
                    <a:pt x="278" y="17"/>
                  </a:cubicBezTo>
                  <a:cubicBezTo>
                    <a:pt x="278" y="16"/>
                    <a:pt x="278" y="16"/>
                    <a:pt x="277" y="15"/>
                  </a:cubicBezTo>
                  <a:cubicBezTo>
                    <a:pt x="277" y="15"/>
                    <a:pt x="277" y="15"/>
                    <a:pt x="276" y="14"/>
                  </a:cubicBezTo>
                  <a:cubicBezTo>
                    <a:pt x="276" y="14"/>
                    <a:pt x="276" y="14"/>
                    <a:pt x="276" y="14"/>
                  </a:cubicBezTo>
                  <a:cubicBezTo>
                    <a:pt x="276" y="14"/>
                    <a:pt x="276" y="14"/>
                    <a:pt x="276" y="14"/>
                  </a:cubicBezTo>
                  <a:cubicBezTo>
                    <a:pt x="275" y="14"/>
                    <a:pt x="275" y="14"/>
                    <a:pt x="275" y="14"/>
                  </a:cubicBezTo>
                  <a:close/>
                  <a:moveTo>
                    <a:pt x="213" y="64"/>
                  </a:moveTo>
                  <a:cubicBezTo>
                    <a:pt x="213" y="64"/>
                    <a:pt x="213" y="64"/>
                    <a:pt x="213" y="64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5"/>
                    <a:pt x="213" y="65"/>
                    <a:pt x="213" y="65"/>
                  </a:cubicBezTo>
                  <a:cubicBezTo>
                    <a:pt x="213" y="65"/>
                    <a:pt x="212" y="65"/>
                    <a:pt x="212" y="64"/>
                  </a:cubicBezTo>
                  <a:cubicBezTo>
                    <a:pt x="212" y="64"/>
                    <a:pt x="212" y="65"/>
                    <a:pt x="212" y="65"/>
                  </a:cubicBezTo>
                  <a:cubicBezTo>
                    <a:pt x="212" y="65"/>
                    <a:pt x="213" y="66"/>
                    <a:pt x="213" y="66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3" y="66"/>
                    <a:pt x="213" y="66"/>
                    <a:pt x="213" y="67"/>
                  </a:cubicBezTo>
                  <a:cubicBezTo>
                    <a:pt x="213" y="67"/>
                    <a:pt x="213" y="67"/>
                    <a:pt x="212" y="67"/>
                  </a:cubicBezTo>
                  <a:cubicBezTo>
                    <a:pt x="212" y="67"/>
                    <a:pt x="212" y="66"/>
                    <a:pt x="212" y="66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1" y="66"/>
                    <a:pt x="212" y="66"/>
                    <a:pt x="211" y="65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1" y="66"/>
                    <a:pt x="211" y="65"/>
                    <a:pt x="211" y="65"/>
                  </a:cubicBezTo>
                  <a:cubicBezTo>
                    <a:pt x="211" y="65"/>
                    <a:pt x="211" y="65"/>
                    <a:pt x="210" y="65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0" y="65"/>
                    <a:pt x="210" y="65"/>
                    <a:pt x="210" y="65"/>
                  </a:cubicBezTo>
                  <a:cubicBezTo>
                    <a:pt x="210" y="65"/>
                    <a:pt x="210" y="65"/>
                    <a:pt x="210" y="66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0" y="66"/>
                    <a:pt x="211" y="66"/>
                    <a:pt x="211" y="66"/>
                  </a:cubicBezTo>
                  <a:cubicBezTo>
                    <a:pt x="211" y="66"/>
                    <a:pt x="210" y="66"/>
                    <a:pt x="210" y="66"/>
                  </a:cubicBezTo>
                  <a:cubicBezTo>
                    <a:pt x="210" y="66"/>
                    <a:pt x="210" y="66"/>
                    <a:pt x="210" y="66"/>
                  </a:cubicBezTo>
                  <a:cubicBezTo>
                    <a:pt x="211" y="67"/>
                    <a:pt x="211" y="66"/>
                    <a:pt x="211" y="66"/>
                  </a:cubicBezTo>
                  <a:cubicBezTo>
                    <a:pt x="211" y="66"/>
                    <a:pt x="211" y="67"/>
                    <a:pt x="211" y="67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8"/>
                    <a:pt x="211" y="68"/>
                    <a:pt x="211" y="67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0" y="67"/>
                    <a:pt x="210" y="67"/>
                  </a:cubicBezTo>
                  <a:cubicBezTo>
                    <a:pt x="210" y="67"/>
                    <a:pt x="210" y="67"/>
                    <a:pt x="210" y="67"/>
                  </a:cubicBezTo>
                  <a:cubicBezTo>
                    <a:pt x="210" y="67"/>
                    <a:pt x="210" y="68"/>
                    <a:pt x="210" y="68"/>
                  </a:cubicBezTo>
                  <a:cubicBezTo>
                    <a:pt x="210" y="68"/>
                    <a:pt x="210" y="67"/>
                    <a:pt x="209" y="67"/>
                  </a:cubicBezTo>
                  <a:cubicBezTo>
                    <a:pt x="209" y="67"/>
                    <a:pt x="209" y="67"/>
                    <a:pt x="209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9" y="68"/>
                    <a:pt x="209" y="68"/>
                    <a:pt x="209" y="69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10" y="69"/>
                    <a:pt x="210" y="68"/>
                    <a:pt x="210" y="68"/>
                  </a:cubicBezTo>
                  <a:cubicBezTo>
                    <a:pt x="210" y="68"/>
                    <a:pt x="210" y="69"/>
                    <a:pt x="210" y="69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10" y="69"/>
                    <a:pt x="211" y="68"/>
                    <a:pt x="211" y="68"/>
                  </a:cubicBezTo>
                  <a:cubicBezTo>
                    <a:pt x="211" y="68"/>
                    <a:pt x="211" y="68"/>
                    <a:pt x="211" y="69"/>
                  </a:cubicBezTo>
                  <a:cubicBezTo>
                    <a:pt x="211" y="68"/>
                    <a:pt x="212" y="68"/>
                    <a:pt x="212" y="68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12" y="69"/>
                    <a:pt x="212" y="69"/>
                    <a:pt x="211" y="69"/>
                  </a:cubicBezTo>
                  <a:cubicBezTo>
                    <a:pt x="211" y="69"/>
                    <a:pt x="212" y="69"/>
                    <a:pt x="212" y="69"/>
                  </a:cubicBezTo>
                  <a:cubicBezTo>
                    <a:pt x="212" y="69"/>
                    <a:pt x="211" y="69"/>
                    <a:pt x="210" y="70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1" y="70"/>
                    <a:pt x="211" y="70"/>
                    <a:pt x="210" y="70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10" y="70"/>
                    <a:pt x="210" y="71"/>
                    <a:pt x="210" y="71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11" y="71"/>
                    <a:pt x="211" y="71"/>
                    <a:pt x="210" y="71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1" y="71"/>
                    <a:pt x="211" y="70"/>
                    <a:pt x="211" y="70"/>
                  </a:cubicBezTo>
                  <a:cubicBezTo>
                    <a:pt x="211" y="70"/>
                    <a:pt x="211" y="70"/>
                    <a:pt x="211" y="71"/>
                  </a:cubicBezTo>
                  <a:cubicBezTo>
                    <a:pt x="211" y="71"/>
                    <a:pt x="211" y="71"/>
                    <a:pt x="212" y="71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3" y="69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13" y="69"/>
                    <a:pt x="213" y="70"/>
                    <a:pt x="213" y="70"/>
                  </a:cubicBezTo>
                  <a:cubicBezTo>
                    <a:pt x="213" y="70"/>
                    <a:pt x="213" y="70"/>
                    <a:pt x="213" y="70"/>
                  </a:cubicBezTo>
                  <a:cubicBezTo>
                    <a:pt x="213" y="70"/>
                    <a:pt x="213" y="70"/>
                    <a:pt x="212" y="71"/>
                  </a:cubicBezTo>
                  <a:cubicBezTo>
                    <a:pt x="212" y="71"/>
                    <a:pt x="212" y="71"/>
                    <a:pt x="213" y="71"/>
                  </a:cubicBezTo>
                  <a:cubicBezTo>
                    <a:pt x="213" y="71"/>
                    <a:pt x="213" y="71"/>
                    <a:pt x="213" y="71"/>
                  </a:cubicBezTo>
                  <a:cubicBezTo>
                    <a:pt x="213" y="71"/>
                    <a:pt x="213" y="71"/>
                    <a:pt x="213" y="71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14" y="72"/>
                    <a:pt x="214" y="72"/>
                    <a:pt x="214" y="71"/>
                  </a:cubicBezTo>
                  <a:cubicBezTo>
                    <a:pt x="214" y="71"/>
                    <a:pt x="213" y="71"/>
                    <a:pt x="213" y="71"/>
                  </a:cubicBezTo>
                  <a:cubicBezTo>
                    <a:pt x="213" y="71"/>
                    <a:pt x="214" y="71"/>
                    <a:pt x="214" y="71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4" y="70"/>
                    <a:pt x="213" y="70"/>
                    <a:pt x="213" y="70"/>
                  </a:cubicBezTo>
                  <a:cubicBezTo>
                    <a:pt x="213" y="70"/>
                    <a:pt x="214" y="70"/>
                    <a:pt x="214" y="70"/>
                  </a:cubicBezTo>
                  <a:cubicBezTo>
                    <a:pt x="214" y="70"/>
                    <a:pt x="213" y="69"/>
                    <a:pt x="213" y="69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4" y="69"/>
                    <a:pt x="214" y="69"/>
                    <a:pt x="215" y="70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69"/>
                    <a:pt x="215" y="70"/>
                    <a:pt x="215" y="70"/>
                  </a:cubicBezTo>
                  <a:cubicBezTo>
                    <a:pt x="215" y="70"/>
                    <a:pt x="215" y="71"/>
                    <a:pt x="215" y="71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5" y="70"/>
                    <a:pt x="215" y="70"/>
                    <a:pt x="215" y="71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6" y="70"/>
                    <a:pt x="216" y="70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216" y="70"/>
                    <a:pt x="215" y="70"/>
                    <a:pt x="215" y="70"/>
                  </a:cubicBezTo>
                  <a:cubicBezTo>
                    <a:pt x="215" y="70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69"/>
                    <a:pt x="214" y="68"/>
                    <a:pt x="214" y="6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14" y="68"/>
                    <a:pt x="215" y="68"/>
                    <a:pt x="216" y="68"/>
                  </a:cubicBezTo>
                  <a:cubicBezTo>
                    <a:pt x="215" y="68"/>
                    <a:pt x="215" y="68"/>
                    <a:pt x="215" y="68"/>
                  </a:cubicBezTo>
                  <a:cubicBezTo>
                    <a:pt x="215" y="68"/>
                    <a:pt x="216" y="68"/>
                    <a:pt x="216" y="68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6" y="68"/>
                    <a:pt x="216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6" y="67"/>
                    <a:pt x="215" y="67"/>
                    <a:pt x="215" y="67"/>
                  </a:cubicBezTo>
                  <a:cubicBezTo>
                    <a:pt x="215" y="67"/>
                    <a:pt x="215" y="67"/>
                    <a:pt x="216" y="67"/>
                  </a:cubicBezTo>
                  <a:cubicBezTo>
                    <a:pt x="215" y="67"/>
                    <a:pt x="214" y="67"/>
                    <a:pt x="214" y="67"/>
                  </a:cubicBezTo>
                  <a:cubicBezTo>
                    <a:pt x="214" y="67"/>
                    <a:pt x="214" y="67"/>
                    <a:pt x="214" y="67"/>
                  </a:cubicBezTo>
                  <a:cubicBezTo>
                    <a:pt x="214" y="67"/>
                    <a:pt x="214" y="66"/>
                    <a:pt x="215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15" y="66"/>
                    <a:pt x="215" y="66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15" y="66"/>
                    <a:pt x="216" y="66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5"/>
                    <a:pt x="216" y="65"/>
                    <a:pt x="216" y="64"/>
                  </a:cubicBezTo>
                  <a:cubicBezTo>
                    <a:pt x="216" y="64"/>
                    <a:pt x="215" y="64"/>
                    <a:pt x="215" y="64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5" y="65"/>
                    <a:pt x="215" y="66"/>
                    <a:pt x="215" y="66"/>
                  </a:cubicBezTo>
                  <a:cubicBezTo>
                    <a:pt x="215" y="66"/>
                    <a:pt x="215" y="65"/>
                    <a:pt x="215" y="65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4" y="65"/>
                    <a:pt x="214" y="66"/>
                    <a:pt x="214" y="66"/>
                  </a:cubicBezTo>
                  <a:cubicBezTo>
                    <a:pt x="214" y="66"/>
                    <a:pt x="214" y="66"/>
                    <a:pt x="214" y="65"/>
                  </a:cubicBezTo>
                  <a:cubicBezTo>
                    <a:pt x="214" y="66"/>
                    <a:pt x="214" y="67"/>
                    <a:pt x="213" y="67"/>
                  </a:cubicBezTo>
                  <a:cubicBezTo>
                    <a:pt x="213" y="67"/>
                    <a:pt x="213" y="67"/>
                    <a:pt x="213" y="67"/>
                  </a:cubicBezTo>
                  <a:cubicBezTo>
                    <a:pt x="213" y="66"/>
                    <a:pt x="213" y="66"/>
                    <a:pt x="213" y="65"/>
                  </a:cubicBezTo>
                  <a:cubicBezTo>
                    <a:pt x="213" y="65"/>
                    <a:pt x="213" y="66"/>
                    <a:pt x="213" y="66"/>
                  </a:cubicBezTo>
                  <a:cubicBezTo>
                    <a:pt x="213" y="66"/>
                    <a:pt x="213" y="65"/>
                    <a:pt x="214" y="65"/>
                  </a:cubicBezTo>
                  <a:cubicBezTo>
                    <a:pt x="214" y="64"/>
                    <a:pt x="214" y="64"/>
                    <a:pt x="214" y="64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3" y="65"/>
                    <a:pt x="213" y="65"/>
                    <a:pt x="213" y="64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213" y="64"/>
                    <a:pt x="213" y="64"/>
                    <a:pt x="213" y="64"/>
                  </a:cubicBezTo>
                  <a:close/>
                  <a:moveTo>
                    <a:pt x="197" y="47"/>
                  </a:moveTo>
                  <a:cubicBezTo>
                    <a:pt x="197" y="47"/>
                    <a:pt x="197" y="47"/>
                    <a:pt x="197" y="47"/>
                  </a:cubicBezTo>
                  <a:cubicBezTo>
                    <a:pt x="197" y="47"/>
                    <a:pt x="197" y="47"/>
                    <a:pt x="197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6"/>
                    <a:pt x="195" y="46"/>
                  </a:cubicBezTo>
                  <a:cubicBezTo>
                    <a:pt x="195" y="46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4" y="46"/>
                    <a:pt x="195" y="45"/>
                    <a:pt x="195" y="45"/>
                  </a:cubicBezTo>
                  <a:cubicBezTo>
                    <a:pt x="195" y="45"/>
                    <a:pt x="194" y="45"/>
                    <a:pt x="194" y="46"/>
                  </a:cubicBezTo>
                  <a:cubicBezTo>
                    <a:pt x="194" y="45"/>
                    <a:pt x="193" y="44"/>
                    <a:pt x="193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2" y="44"/>
                    <a:pt x="192" y="45"/>
                    <a:pt x="193" y="46"/>
                  </a:cubicBezTo>
                  <a:cubicBezTo>
                    <a:pt x="192" y="46"/>
                    <a:pt x="192" y="45"/>
                    <a:pt x="192" y="45"/>
                  </a:cubicBezTo>
                  <a:cubicBezTo>
                    <a:pt x="192" y="45"/>
                    <a:pt x="193" y="46"/>
                    <a:pt x="193" y="47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7"/>
                    <a:pt x="192" y="47"/>
                    <a:pt x="192" y="48"/>
                  </a:cubicBezTo>
                  <a:cubicBezTo>
                    <a:pt x="192" y="48"/>
                    <a:pt x="192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2" y="49"/>
                    <a:pt x="191" y="49"/>
                    <a:pt x="191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9"/>
                    <a:pt x="190" y="49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7"/>
                    <a:pt x="191" y="47"/>
                    <a:pt x="191" y="47"/>
                  </a:cubicBezTo>
                  <a:cubicBezTo>
                    <a:pt x="191" y="47"/>
                    <a:pt x="190" y="47"/>
                    <a:pt x="190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0" y="46"/>
                    <a:pt x="191" y="45"/>
                    <a:pt x="191" y="45"/>
                  </a:cubicBezTo>
                  <a:cubicBezTo>
                    <a:pt x="191" y="45"/>
                    <a:pt x="191" y="45"/>
                    <a:pt x="190" y="46"/>
                  </a:cubicBezTo>
                  <a:cubicBezTo>
                    <a:pt x="191" y="45"/>
                    <a:pt x="191" y="44"/>
                    <a:pt x="192" y="43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43"/>
                    <a:pt x="190" y="44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5"/>
                    <a:pt x="188" y="46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8" y="45"/>
                    <a:pt x="188" y="44"/>
                    <a:pt x="188" y="44"/>
                  </a:cubicBezTo>
                  <a:cubicBezTo>
                    <a:pt x="188" y="44"/>
                    <a:pt x="188" y="46"/>
                    <a:pt x="187" y="46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7" y="46"/>
                    <a:pt x="187" y="46"/>
                    <a:pt x="186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6" y="45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7" y="44"/>
                    <a:pt x="188" y="44"/>
                    <a:pt x="188" y="44"/>
                  </a:cubicBezTo>
                  <a:cubicBezTo>
                    <a:pt x="188" y="44"/>
                    <a:pt x="187" y="44"/>
                    <a:pt x="186" y="44"/>
                  </a:cubicBezTo>
                  <a:cubicBezTo>
                    <a:pt x="186" y="44"/>
                    <a:pt x="186" y="44"/>
                    <a:pt x="187" y="44"/>
                  </a:cubicBezTo>
                  <a:cubicBezTo>
                    <a:pt x="188" y="43"/>
                    <a:pt x="189" y="43"/>
                    <a:pt x="189" y="43"/>
                  </a:cubicBezTo>
                  <a:cubicBezTo>
                    <a:pt x="189" y="43"/>
                    <a:pt x="188" y="43"/>
                    <a:pt x="188" y="43"/>
                  </a:cubicBezTo>
                  <a:cubicBezTo>
                    <a:pt x="189" y="43"/>
                    <a:pt x="190" y="42"/>
                    <a:pt x="191" y="42"/>
                  </a:cubicBezTo>
                  <a:cubicBezTo>
                    <a:pt x="191" y="42"/>
                    <a:pt x="191" y="41"/>
                    <a:pt x="191" y="41"/>
                  </a:cubicBezTo>
                  <a:cubicBezTo>
                    <a:pt x="190" y="41"/>
                    <a:pt x="189" y="41"/>
                    <a:pt x="188" y="42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188" y="41"/>
                    <a:pt x="187" y="42"/>
                    <a:pt x="186" y="42"/>
                  </a:cubicBezTo>
                  <a:cubicBezTo>
                    <a:pt x="186" y="42"/>
                    <a:pt x="186" y="42"/>
                    <a:pt x="186" y="42"/>
                  </a:cubicBezTo>
                  <a:cubicBezTo>
                    <a:pt x="187" y="41"/>
                    <a:pt x="187" y="40"/>
                    <a:pt x="187" y="40"/>
                  </a:cubicBezTo>
                  <a:cubicBezTo>
                    <a:pt x="187" y="40"/>
                    <a:pt x="186" y="41"/>
                    <a:pt x="185" y="41"/>
                  </a:cubicBezTo>
                  <a:cubicBezTo>
                    <a:pt x="185" y="41"/>
                    <a:pt x="185" y="41"/>
                    <a:pt x="185" y="41"/>
                  </a:cubicBezTo>
                  <a:cubicBezTo>
                    <a:pt x="185" y="41"/>
                    <a:pt x="185" y="41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39"/>
                    <a:pt x="185" y="39"/>
                    <a:pt x="185" y="39"/>
                  </a:cubicBezTo>
                  <a:cubicBezTo>
                    <a:pt x="185" y="39"/>
                    <a:pt x="186" y="39"/>
                    <a:pt x="186" y="39"/>
                  </a:cubicBezTo>
                  <a:cubicBezTo>
                    <a:pt x="187" y="39"/>
                    <a:pt x="187" y="40"/>
                    <a:pt x="187" y="40"/>
                  </a:cubicBezTo>
                  <a:cubicBezTo>
                    <a:pt x="187" y="40"/>
                    <a:pt x="187" y="39"/>
                    <a:pt x="186" y="39"/>
                  </a:cubicBezTo>
                  <a:cubicBezTo>
                    <a:pt x="186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8" y="40"/>
                  </a:cubicBezTo>
                  <a:cubicBezTo>
                    <a:pt x="188" y="40"/>
                    <a:pt x="188" y="40"/>
                    <a:pt x="188" y="39"/>
                  </a:cubicBezTo>
                  <a:cubicBezTo>
                    <a:pt x="189" y="40"/>
                    <a:pt x="190" y="40"/>
                    <a:pt x="191" y="40"/>
                  </a:cubicBezTo>
                  <a:cubicBezTo>
                    <a:pt x="191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90" y="38"/>
                    <a:pt x="190" y="38"/>
                    <a:pt x="190" y="38"/>
                  </a:cubicBezTo>
                  <a:cubicBezTo>
                    <a:pt x="190" y="38"/>
                    <a:pt x="189" y="38"/>
                    <a:pt x="188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8" y="37"/>
                    <a:pt x="189" y="37"/>
                    <a:pt x="189" y="37"/>
                  </a:cubicBezTo>
                  <a:cubicBezTo>
                    <a:pt x="189" y="37"/>
                    <a:pt x="188" y="37"/>
                    <a:pt x="188" y="36"/>
                  </a:cubicBezTo>
                  <a:cubicBezTo>
                    <a:pt x="188" y="36"/>
                    <a:pt x="187" y="36"/>
                    <a:pt x="187" y="36"/>
                  </a:cubicBezTo>
                  <a:cubicBezTo>
                    <a:pt x="187" y="36"/>
                    <a:pt x="187" y="35"/>
                    <a:pt x="188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8" y="35"/>
                    <a:pt x="189" y="35"/>
                    <a:pt x="189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90" y="36"/>
                    <a:pt x="189" y="37"/>
                    <a:pt x="189" y="37"/>
                  </a:cubicBezTo>
                  <a:cubicBezTo>
                    <a:pt x="189" y="37"/>
                    <a:pt x="190" y="36"/>
                    <a:pt x="190" y="35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1" y="36"/>
                    <a:pt x="190" y="38"/>
                    <a:pt x="190" y="38"/>
                  </a:cubicBezTo>
                  <a:cubicBezTo>
                    <a:pt x="190" y="38"/>
                    <a:pt x="191" y="37"/>
                    <a:pt x="191" y="37"/>
                  </a:cubicBezTo>
                  <a:cubicBezTo>
                    <a:pt x="191" y="38"/>
                    <a:pt x="191" y="39"/>
                    <a:pt x="192" y="40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93" y="39"/>
                    <a:pt x="193" y="38"/>
                    <a:pt x="192" y="37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3" y="37"/>
                    <a:pt x="192" y="36"/>
                    <a:pt x="192" y="35"/>
                  </a:cubicBezTo>
                  <a:cubicBezTo>
                    <a:pt x="192" y="35"/>
                    <a:pt x="192" y="35"/>
                    <a:pt x="192" y="35"/>
                  </a:cubicBezTo>
                  <a:cubicBezTo>
                    <a:pt x="192" y="35"/>
                    <a:pt x="193" y="36"/>
                    <a:pt x="193" y="36"/>
                  </a:cubicBezTo>
                  <a:cubicBezTo>
                    <a:pt x="193" y="36"/>
                    <a:pt x="193" y="35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3" y="34"/>
                    <a:pt x="193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4" y="34"/>
                    <a:pt x="194" y="34"/>
                    <a:pt x="195" y="34"/>
                  </a:cubicBezTo>
                  <a:cubicBezTo>
                    <a:pt x="195" y="34"/>
                    <a:pt x="195" y="34"/>
                    <a:pt x="195" y="35"/>
                  </a:cubicBezTo>
                  <a:cubicBezTo>
                    <a:pt x="194" y="35"/>
                    <a:pt x="194" y="36"/>
                    <a:pt x="194" y="36"/>
                  </a:cubicBezTo>
                  <a:cubicBezTo>
                    <a:pt x="194" y="36"/>
                    <a:pt x="195" y="36"/>
                    <a:pt x="195" y="35"/>
                  </a:cubicBezTo>
                  <a:cubicBezTo>
                    <a:pt x="195" y="35"/>
                    <a:pt x="195" y="35"/>
                    <a:pt x="195" y="36"/>
                  </a:cubicBezTo>
                  <a:cubicBezTo>
                    <a:pt x="195" y="37"/>
                    <a:pt x="193" y="37"/>
                    <a:pt x="193" y="37"/>
                  </a:cubicBezTo>
                  <a:cubicBezTo>
                    <a:pt x="193" y="37"/>
                    <a:pt x="194" y="37"/>
                    <a:pt x="195" y="37"/>
                  </a:cubicBezTo>
                  <a:cubicBezTo>
                    <a:pt x="194" y="38"/>
                    <a:pt x="193" y="39"/>
                    <a:pt x="193" y="40"/>
                  </a:cubicBezTo>
                  <a:cubicBezTo>
                    <a:pt x="193" y="40"/>
                    <a:pt x="194" y="40"/>
                    <a:pt x="194" y="40"/>
                  </a:cubicBezTo>
                  <a:cubicBezTo>
                    <a:pt x="194" y="40"/>
                    <a:pt x="195" y="39"/>
                    <a:pt x="196" y="38"/>
                  </a:cubicBezTo>
                  <a:cubicBezTo>
                    <a:pt x="196" y="38"/>
                    <a:pt x="196" y="39"/>
                    <a:pt x="196" y="39"/>
                  </a:cubicBezTo>
                  <a:cubicBezTo>
                    <a:pt x="196" y="39"/>
                    <a:pt x="196" y="38"/>
                    <a:pt x="196" y="37"/>
                  </a:cubicBezTo>
                  <a:cubicBezTo>
                    <a:pt x="197" y="37"/>
                    <a:pt x="197" y="37"/>
                    <a:pt x="197" y="36"/>
                  </a:cubicBezTo>
                  <a:cubicBezTo>
                    <a:pt x="197" y="37"/>
                    <a:pt x="197" y="38"/>
                    <a:pt x="197" y="38"/>
                  </a:cubicBezTo>
                  <a:cubicBezTo>
                    <a:pt x="197" y="38"/>
                    <a:pt x="197" y="37"/>
                    <a:pt x="198" y="36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8" y="36"/>
                    <a:pt x="198" y="36"/>
                    <a:pt x="198" y="37"/>
                  </a:cubicBezTo>
                  <a:cubicBezTo>
                    <a:pt x="198" y="37"/>
                    <a:pt x="199" y="37"/>
                    <a:pt x="199" y="37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199" y="37"/>
                    <a:pt x="199" y="37"/>
                    <a:pt x="199" y="38"/>
                  </a:cubicBezTo>
                  <a:cubicBezTo>
                    <a:pt x="199" y="38"/>
                    <a:pt x="199" y="38"/>
                    <a:pt x="199" y="38"/>
                  </a:cubicBezTo>
                  <a:cubicBezTo>
                    <a:pt x="198" y="39"/>
                    <a:pt x="197" y="38"/>
                    <a:pt x="197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99" y="39"/>
                    <a:pt x="198" y="39"/>
                    <a:pt x="198" y="39"/>
                  </a:cubicBezTo>
                  <a:cubicBezTo>
                    <a:pt x="197" y="40"/>
                    <a:pt x="196" y="39"/>
                    <a:pt x="196" y="39"/>
                  </a:cubicBezTo>
                  <a:cubicBezTo>
                    <a:pt x="196" y="39"/>
                    <a:pt x="197" y="39"/>
                    <a:pt x="197" y="40"/>
                  </a:cubicBezTo>
                  <a:cubicBezTo>
                    <a:pt x="196" y="40"/>
                    <a:pt x="195" y="40"/>
                    <a:pt x="194" y="41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5" y="41"/>
                    <a:pt x="196" y="42"/>
                    <a:pt x="197" y="41"/>
                  </a:cubicBezTo>
                  <a:cubicBezTo>
                    <a:pt x="197" y="42"/>
                    <a:pt x="197" y="42"/>
                    <a:pt x="197" y="42"/>
                  </a:cubicBezTo>
                  <a:cubicBezTo>
                    <a:pt x="197" y="42"/>
                    <a:pt x="197" y="41"/>
                    <a:pt x="199" y="41"/>
                  </a:cubicBezTo>
                  <a:cubicBezTo>
                    <a:pt x="199" y="41"/>
                    <a:pt x="199" y="41"/>
                    <a:pt x="199" y="41"/>
                  </a:cubicBezTo>
                  <a:cubicBezTo>
                    <a:pt x="198" y="41"/>
                    <a:pt x="198" y="42"/>
                    <a:pt x="198" y="42"/>
                  </a:cubicBezTo>
                  <a:cubicBezTo>
                    <a:pt x="198" y="42"/>
                    <a:pt x="199" y="41"/>
                    <a:pt x="199" y="41"/>
                  </a:cubicBezTo>
                  <a:cubicBezTo>
                    <a:pt x="200" y="41"/>
                    <a:pt x="200" y="41"/>
                    <a:pt x="200" y="42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0" y="42"/>
                    <a:pt x="200" y="42"/>
                    <a:pt x="200" y="4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200" y="43"/>
                    <a:pt x="199" y="43"/>
                    <a:pt x="199" y="43"/>
                  </a:cubicBezTo>
                  <a:cubicBezTo>
                    <a:pt x="198" y="43"/>
                    <a:pt x="198" y="42"/>
                    <a:pt x="198" y="42"/>
                  </a:cubicBezTo>
                  <a:cubicBezTo>
                    <a:pt x="198" y="42"/>
                    <a:pt x="198" y="43"/>
                    <a:pt x="199" y="44"/>
                  </a:cubicBezTo>
                  <a:cubicBezTo>
                    <a:pt x="198" y="44"/>
                    <a:pt x="198" y="44"/>
                    <a:pt x="198" y="44"/>
                  </a:cubicBezTo>
                  <a:cubicBezTo>
                    <a:pt x="197" y="43"/>
                    <a:pt x="197" y="42"/>
                    <a:pt x="197" y="42"/>
                  </a:cubicBezTo>
                  <a:cubicBezTo>
                    <a:pt x="197" y="42"/>
                    <a:pt x="197" y="43"/>
                    <a:pt x="197" y="43"/>
                  </a:cubicBezTo>
                  <a:cubicBezTo>
                    <a:pt x="196" y="43"/>
                    <a:pt x="195" y="42"/>
                    <a:pt x="194" y="42"/>
                  </a:cubicBezTo>
                  <a:cubicBezTo>
                    <a:pt x="194" y="42"/>
                    <a:pt x="194" y="42"/>
                    <a:pt x="194" y="43"/>
                  </a:cubicBezTo>
                  <a:cubicBezTo>
                    <a:pt x="194" y="43"/>
                    <a:pt x="195" y="44"/>
                    <a:pt x="196" y="44"/>
                  </a:cubicBezTo>
                  <a:cubicBezTo>
                    <a:pt x="195" y="45"/>
                    <a:pt x="195" y="45"/>
                    <a:pt x="195" y="45"/>
                  </a:cubicBezTo>
                  <a:cubicBezTo>
                    <a:pt x="195" y="45"/>
                    <a:pt x="196" y="45"/>
                    <a:pt x="197" y="45"/>
                  </a:cubicBezTo>
                  <a:cubicBezTo>
                    <a:pt x="197" y="45"/>
                    <a:pt x="197" y="46"/>
                    <a:pt x="197" y="46"/>
                  </a:cubicBezTo>
                  <a:cubicBezTo>
                    <a:pt x="197" y="45"/>
                    <a:pt x="196" y="46"/>
                    <a:pt x="196" y="46"/>
                  </a:cubicBezTo>
                  <a:cubicBezTo>
                    <a:pt x="196" y="46"/>
                    <a:pt x="197" y="46"/>
                    <a:pt x="197" y="46"/>
                  </a:cubicBezTo>
                  <a:cubicBezTo>
                    <a:pt x="197" y="46"/>
                    <a:pt x="197" y="47"/>
                    <a:pt x="197" y="47"/>
                  </a:cubicBezTo>
                  <a:cubicBezTo>
                    <a:pt x="197" y="47"/>
                    <a:pt x="197" y="47"/>
                    <a:pt x="197" y="47"/>
                  </a:cubicBezTo>
                  <a:close/>
                  <a:moveTo>
                    <a:pt x="239" y="37"/>
                  </a:moveTo>
                  <a:cubicBezTo>
                    <a:pt x="238" y="38"/>
                    <a:pt x="238" y="39"/>
                    <a:pt x="237" y="41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6" y="39"/>
                    <a:pt x="236" y="39"/>
                    <a:pt x="236" y="38"/>
                  </a:cubicBezTo>
                  <a:cubicBezTo>
                    <a:pt x="236" y="38"/>
                    <a:pt x="235" y="38"/>
                    <a:pt x="235" y="38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5" y="38"/>
                    <a:pt x="235" y="38"/>
                    <a:pt x="235" y="37"/>
                  </a:cubicBezTo>
                  <a:cubicBezTo>
                    <a:pt x="236" y="37"/>
                    <a:pt x="236" y="37"/>
                    <a:pt x="236" y="36"/>
                  </a:cubicBezTo>
                  <a:cubicBezTo>
                    <a:pt x="236" y="36"/>
                    <a:pt x="235" y="36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6" y="35"/>
                    <a:pt x="236" y="35"/>
                    <a:pt x="236" y="35"/>
                  </a:cubicBezTo>
                  <a:cubicBezTo>
                    <a:pt x="237" y="36"/>
                    <a:pt x="238" y="37"/>
                    <a:pt x="239" y="37"/>
                  </a:cubicBezTo>
                  <a:close/>
                  <a:moveTo>
                    <a:pt x="237" y="45"/>
                  </a:moveTo>
                  <a:cubicBezTo>
                    <a:pt x="237" y="44"/>
                    <a:pt x="237" y="42"/>
                    <a:pt x="237" y="41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6" y="41"/>
                    <a:pt x="236" y="41"/>
                    <a:pt x="236" y="42"/>
                  </a:cubicBezTo>
                  <a:cubicBezTo>
                    <a:pt x="235" y="42"/>
                    <a:pt x="235" y="42"/>
                    <a:pt x="235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2"/>
                    <a:pt x="234" y="43"/>
                    <a:pt x="234" y="43"/>
                  </a:cubicBezTo>
                  <a:cubicBezTo>
                    <a:pt x="234" y="43"/>
                    <a:pt x="233" y="44"/>
                    <a:pt x="233" y="44"/>
                  </a:cubicBezTo>
                  <a:cubicBezTo>
                    <a:pt x="233" y="44"/>
                    <a:pt x="233" y="44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4" y="45"/>
                    <a:pt x="235" y="45"/>
                    <a:pt x="237" y="45"/>
                  </a:cubicBezTo>
                  <a:close/>
                  <a:moveTo>
                    <a:pt x="228" y="47"/>
                  </a:moveTo>
                  <a:cubicBezTo>
                    <a:pt x="228" y="46"/>
                    <a:pt x="227" y="44"/>
                    <a:pt x="226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3"/>
                    <a:pt x="229" y="43"/>
                    <a:pt x="229" y="43"/>
                  </a:cubicBezTo>
                  <a:cubicBezTo>
                    <a:pt x="229" y="43"/>
                    <a:pt x="229" y="43"/>
                    <a:pt x="229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2"/>
                    <a:pt x="230" y="42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0" y="44"/>
                  </a:cubicBezTo>
                  <a:cubicBezTo>
                    <a:pt x="230" y="44"/>
                    <a:pt x="231" y="44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5"/>
                    <a:pt x="232" y="45"/>
                    <a:pt x="232" y="45"/>
                  </a:cubicBezTo>
                  <a:cubicBezTo>
                    <a:pt x="231" y="46"/>
                    <a:pt x="230" y="46"/>
                    <a:pt x="228" y="47"/>
                  </a:cubicBezTo>
                  <a:close/>
                  <a:moveTo>
                    <a:pt x="227" y="40"/>
                  </a:moveTo>
                  <a:cubicBezTo>
                    <a:pt x="227" y="40"/>
                    <a:pt x="227" y="40"/>
                    <a:pt x="227" y="40"/>
                  </a:cubicBezTo>
                  <a:cubicBezTo>
                    <a:pt x="227" y="40"/>
                    <a:pt x="227" y="40"/>
                    <a:pt x="227" y="39"/>
                  </a:cubicBezTo>
                  <a:cubicBezTo>
                    <a:pt x="227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8"/>
                  </a:cubicBezTo>
                  <a:cubicBezTo>
                    <a:pt x="226" y="38"/>
                    <a:pt x="226" y="38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4" y="38"/>
                    <a:pt x="224" y="40"/>
                    <a:pt x="223" y="41"/>
                  </a:cubicBezTo>
                  <a:cubicBezTo>
                    <a:pt x="224" y="41"/>
                    <a:pt x="225" y="42"/>
                    <a:pt x="226" y="43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27" y="42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6" y="41"/>
                    <a:pt x="226" y="41"/>
                    <a:pt x="227" y="40"/>
                  </a:cubicBezTo>
                  <a:cubicBezTo>
                    <a:pt x="227" y="40"/>
                    <a:pt x="227" y="40"/>
                    <a:pt x="227" y="40"/>
                  </a:cubicBezTo>
                  <a:cubicBezTo>
                    <a:pt x="227" y="40"/>
                    <a:pt x="227" y="40"/>
                    <a:pt x="227" y="40"/>
                  </a:cubicBezTo>
                  <a:cubicBezTo>
                    <a:pt x="227" y="40"/>
                    <a:pt x="227" y="40"/>
                    <a:pt x="227" y="40"/>
                  </a:cubicBezTo>
                  <a:close/>
                  <a:moveTo>
                    <a:pt x="227" y="25"/>
                  </a:moveTo>
                  <a:cubicBezTo>
                    <a:pt x="225" y="25"/>
                    <a:pt x="223" y="26"/>
                    <a:pt x="221" y="28"/>
                  </a:cubicBezTo>
                  <a:cubicBezTo>
                    <a:pt x="219" y="29"/>
                    <a:pt x="218" y="32"/>
                    <a:pt x="217" y="34"/>
                  </a:cubicBezTo>
                  <a:cubicBezTo>
                    <a:pt x="217" y="33"/>
                    <a:pt x="218" y="33"/>
                    <a:pt x="219" y="32"/>
                  </a:cubicBezTo>
                  <a:cubicBezTo>
                    <a:pt x="218" y="33"/>
                    <a:pt x="218" y="34"/>
                    <a:pt x="217" y="34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4"/>
                    <a:pt x="218" y="34"/>
                    <a:pt x="219" y="33"/>
                  </a:cubicBezTo>
                  <a:cubicBezTo>
                    <a:pt x="219" y="34"/>
                    <a:pt x="218" y="34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9" y="34"/>
                    <a:pt x="219" y="34"/>
                    <a:pt x="220" y="34"/>
                  </a:cubicBezTo>
                  <a:cubicBezTo>
                    <a:pt x="219" y="34"/>
                    <a:pt x="219" y="35"/>
                    <a:pt x="219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1" y="35"/>
                  </a:cubicBezTo>
                  <a:cubicBezTo>
                    <a:pt x="221" y="35"/>
                    <a:pt x="221" y="35"/>
                    <a:pt x="221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3" y="35"/>
                    <a:pt x="223" y="34"/>
                    <a:pt x="222" y="33"/>
                  </a:cubicBezTo>
                  <a:cubicBezTo>
                    <a:pt x="223" y="34"/>
                    <a:pt x="223" y="35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4" y="35"/>
                    <a:pt x="224" y="34"/>
                    <a:pt x="224" y="32"/>
                  </a:cubicBezTo>
                  <a:cubicBezTo>
                    <a:pt x="224" y="34"/>
                    <a:pt x="224" y="35"/>
                    <a:pt x="224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5" y="35"/>
                    <a:pt x="225" y="34"/>
                    <a:pt x="225" y="33"/>
                  </a:cubicBezTo>
                  <a:cubicBezTo>
                    <a:pt x="225" y="32"/>
                    <a:pt x="224" y="32"/>
                    <a:pt x="224" y="32"/>
                  </a:cubicBezTo>
                  <a:cubicBezTo>
                    <a:pt x="224" y="32"/>
                    <a:pt x="225" y="32"/>
                    <a:pt x="225" y="32"/>
                  </a:cubicBezTo>
                  <a:cubicBezTo>
                    <a:pt x="225" y="32"/>
                    <a:pt x="225" y="31"/>
                    <a:pt x="225" y="31"/>
                  </a:cubicBezTo>
                  <a:cubicBezTo>
                    <a:pt x="225" y="31"/>
                    <a:pt x="225" y="32"/>
                    <a:pt x="225" y="32"/>
                  </a:cubicBezTo>
                  <a:cubicBezTo>
                    <a:pt x="227" y="32"/>
                    <a:pt x="228" y="32"/>
                    <a:pt x="229" y="32"/>
                  </a:cubicBezTo>
                  <a:cubicBezTo>
                    <a:pt x="229" y="32"/>
                    <a:pt x="229" y="32"/>
                    <a:pt x="229" y="32"/>
                  </a:cubicBezTo>
                  <a:cubicBezTo>
                    <a:pt x="228" y="32"/>
                    <a:pt x="227" y="32"/>
                    <a:pt x="225" y="31"/>
                  </a:cubicBezTo>
                  <a:cubicBezTo>
                    <a:pt x="226" y="31"/>
                    <a:pt x="228" y="31"/>
                    <a:pt x="229" y="3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8" y="31"/>
                    <a:pt x="227" y="30"/>
                    <a:pt x="226" y="30"/>
                  </a:cubicBezTo>
                  <a:cubicBezTo>
                    <a:pt x="227" y="30"/>
                    <a:pt x="228" y="30"/>
                    <a:pt x="229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8" y="29"/>
                    <a:pt x="228" y="29"/>
                    <a:pt x="228" y="28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26"/>
                    <a:pt x="228" y="27"/>
                    <a:pt x="227" y="27"/>
                  </a:cubicBezTo>
                  <a:cubicBezTo>
                    <a:pt x="227" y="26"/>
                    <a:pt x="228" y="26"/>
                    <a:pt x="228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26"/>
                    <a:pt x="227" y="26"/>
                    <a:pt x="227" y="27"/>
                  </a:cubicBezTo>
                  <a:cubicBezTo>
                    <a:pt x="227" y="26"/>
                    <a:pt x="227" y="25"/>
                    <a:pt x="228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7" y="25"/>
                    <a:pt x="226" y="26"/>
                    <a:pt x="226" y="26"/>
                  </a:cubicBezTo>
                  <a:cubicBezTo>
                    <a:pt x="226" y="25"/>
                    <a:pt x="227" y="25"/>
                    <a:pt x="227" y="25"/>
                  </a:cubicBezTo>
                  <a:close/>
                  <a:moveTo>
                    <a:pt x="242" y="29"/>
                  </a:moveTo>
                  <a:cubicBezTo>
                    <a:pt x="241" y="28"/>
                    <a:pt x="240" y="28"/>
                    <a:pt x="239" y="28"/>
                  </a:cubicBezTo>
                  <a:cubicBezTo>
                    <a:pt x="240" y="28"/>
                    <a:pt x="241" y="29"/>
                    <a:pt x="242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0" y="29"/>
                    <a:pt x="239" y="29"/>
                  </a:cubicBezTo>
                  <a:cubicBezTo>
                    <a:pt x="240" y="29"/>
                    <a:pt x="241" y="29"/>
                    <a:pt x="241" y="30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40" y="30"/>
                    <a:pt x="240" y="30"/>
                    <a:pt x="239" y="30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9" y="32"/>
                    <a:pt x="239" y="32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237" y="32"/>
                    <a:pt x="237" y="31"/>
                    <a:pt x="236" y="30"/>
                  </a:cubicBezTo>
                  <a:cubicBezTo>
                    <a:pt x="236" y="31"/>
                    <a:pt x="237" y="32"/>
                    <a:pt x="237" y="33"/>
                  </a:cubicBezTo>
                  <a:cubicBezTo>
                    <a:pt x="237" y="33"/>
                    <a:pt x="237" y="33"/>
                    <a:pt x="237" y="33"/>
                  </a:cubicBezTo>
                  <a:cubicBezTo>
                    <a:pt x="236" y="32"/>
                    <a:pt x="235" y="31"/>
                    <a:pt x="235" y="30"/>
                  </a:cubicBezTo>
                  <a:cubicBezTo>
                    <a:pt x="235" y="31"/>
                    <a:pt x="236" y="33"/>
                    <a:pt x="236" y="34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35" y="33"/>
                    <a:pt x="234" y="32"/>
                    <a:pt x="234" y="31"/>
                  </a:cubicBezTo>
                  <a:cubicBezTo>
                    <a:pt x="234" y="30"/>
                    <a:pt x="235" y="30"/>
                    <a:pt x="235" y="30"/>
                  </a:cubicBezTo>
                  <a:cubicBezTo>
                    <a:pt x="235" y="30"/>
                    <a:pt x="234" y="30"/>
                    <a:pt x="234" y="30"/>
                  </a:cubicBezTo>
                  <a:cubicBezTo>
                    <a:pt x="233" y="30"/>
                    <a:pt x="233" y="30"/>
                    <a:pt x="233" y="29"/>
                  </a:cubicBezTo>
                  <a:cubicBezTo>
                    <a:pt x="233" y="30"/>
                    <a:pt x="233" y="30"/>
                    <a:pt x="233" y="31"/>
                  </a:cubicBezTo>
                  <a:cubicBezTo>
                    <a:pt x="232" y="31"/>
                    <a:pt x="231" y="32"/>
                    <a:pt x="230" y="32"/>
                  </a:cubicBezTo>
                  <a:cubicBezTo>
                    <a:pt x="229" y="32"/>
                    <a:pt x="229" y="32"/>
                    <a:pt x="229" y="32"/>
                  </a:cubicBezTo>
                  <a:cubicBezTo>
                    <a:pt x="231" y="31"/>
                    <a:pt x="232" y="30"/>
                    <a:pt x="233" y="29"/>
                  </a:cubicBezTo>
                  <a:cubicBezTo>
                    <a:pt x="232" y="30"/>
                    <a:pt x="231" y="31"/>
                    <a:pt x="229" y="3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30" y="30"/>
                    <a:pt x="231" y="30"/>
                    <a:pt x="232" y="29"/>
                  </a:cubicBezTo>
                  <a:cubicBezTo>
                    <a:pt x="231" y="29"/>
                    <a:pt x="230" y="30"/>
                    <a:pt x="229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9"/>
                    <a:pt x="229" y="28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9" y="26"/>
                    <a:pt x="229" y="26"/>
                    <a:pt x="229" y="27"/>
                  </a:cubicBezTo>
                  <a:cubicBezTo>
                    <a:pt x="229" y="26"/>
                    <a:pt x="229" y="26"/>
                    <a:pt x="228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9" y="26"/>
                    <a:pt x="229" y="26"/>
                    <a:pt x="230" y="26"/>
                  </a:cubicBezTo>
                  <a:cubicBezTo>
                    <a:pt x="229" y="25"/>
                    <a:pt x="229" y="25"/>
                    <a:pt x="228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9" y="25"/>
                    <a:pt x="230" y="25"/>
                    <a:pt x="231" y="25"/>
                  </a:cubicBezTo>
                  <a:cubicBezTo>
                    <a:pt x="230" y="25"/>
                    <a:pt x="229" y="24"/>
                    <a:pt x="228" y="24"/>
                  </a:cubicBezTo>
                  <a:cubicBezTo>
                    <a:pt x="231" y="24"/>
                    <a:pt x="233" y="24"/>
                    <a:pt x="236" y="25"/>
                  </a:cubicBezTo>
                  <a:cubicBezTo>
                    <a:pt x="238" y="25"/>
                    <a:pt x="240" y="27"/>
                    <a:pt x="242" y="29"/>
                  </a:cubicBezTo>
                  <a:close/>
                  <a:moveTo>
                    <a:pt x="245" y="43"/>
                  </a:moveTo>
                  <a:cubicBezTo>
                    <a:pt x="246" y="41"/>
                    <a:pt x="246" y="38"/>
                    <a:pt x="246" y="36"/>
                  </a:cubicBezTo>
                  <a:cubicBezTo>
                    <a:pt x="245" y="33"/>
                    <a:pt x="244" y="31"/>
                    <a:pt x="242" y="29"/>
                  </a:cubicBezTo>
                  <a:cubicBezTo>
                    <a:pt x="243" y="30"/>
                    <a:pt x="243" y="31"/>
                    <a:pt x="243" y="32"/>
                  </a:cubicBezTo>
                  <a:cubicBezTo>
                    <a:pt x="243" y="31"/>
                    <a:pt x="242" y="30"/>
                    <a:pt x="242" y="29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42" y="30"/>
                    <a:pt x="242" y="31"/>
                    <a:pt x="242" y="31"/>
                  </a:cubicBezTo>
                  <a:cubicBezTo>
                    <a:pt x="242" y="31"/>
                    <a:pt x="241" y="30"/>
                    <a:pt x="241" y="30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41" y="30"/>
                    <a:pt x="241" y="31"/>
                    <a:pt x="241" y="31"/>
                  </a:cubicBezTo>
                  <a:cubicBezTo>
                    <a:pt x="241" y="31"/>
                    <a:pt x="241" y="31"/>
                    <a:pt x="241" y="30"/>
                  </a:cubicBezTo>
                  <a:cubicBezTo>
                    <a:pt x="240" y="31"/>
                    <a:pt x="240" y="31"/>
                    <a:pt x="240" y="31"/>
                  </a:cubicBezTo>
                  <a:cubicBezTo>
                    <a:pt x="240" y="31"/>
                    <a:pt x="240" y="32"/>
                    <a:pt x="239" y="32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38" y="33"/>
                    <a:pt x="238" y="33"/>
                    <a:pt x="238" y="33"/>
                  </a:cubicBezTo>
                  <a:cubicBezTo>
                    <a:pt x="238" y="34"/>
                    <a:pt x="239" y="34"/>
                    <a:pt x="240" y="34"/>
                  </a:cubicBezTo>
                  <a:cubicBezTo>
                    <a:pt x="239" y="34"/>
                    <a:pt x="238" y="34"/>
                    <a:pt x="237" y="33"/>
                  </a:cubicBezTo>
                  <a:cubicBezTo>
                    <a:pt x="237" y="34"/>
                    <a:pt x="237" y="34"/>
                    <a:pt x="237" y="34"/>
                  </a:cubicBezTo>
                  <a:cubicBezTo>
                    <a:pt x="238" y="35"/>
                    <a:pt x="239" y="35"/>
                    <a:pt x="240" y="36"/>
                  </a:cubicBezTo>
                  <a:cubicBezTo>
                    <a:pt x="239" y="36"/>
                    <a:pt x="238" y="35"/>
                    <a:pt x="237" y="34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37" y="35"/>
                    <a:pt x="238" y="36"/>
                    <a:pt x="239" y="37"/>
                  </a:cubicBezTo>
                  <a:cubicBezTo>
                    <a:pt x="240" y="36"/>
                    <a:pt x="240" y="36"/>
                    <a:pt x="241" y="36"/>
                  </a:cubicBezTo>
                  <a:cubicBezTo>
                    <a:pt x="240" y="36"/>
                    <a:pt x="240" y="37"/>
                    <a:pt x="240" y="37"/>
                  </a:cubicBezTo>
                  <a:cubicBezTo>
                    <a:pt x="240" y="37"/>
                    <a:pt x="241" y="38"/>
                    <a:pt x="241" y="38"/>
                  </a:cubicBezTo>
                  <a:cubicBezTo>
                    <a:pt x="240" y="38"/>
                    <a:pt x="240" y="37"/>
                    <a:pt x="240" y="37"/>
                  </a:cubicBezTo>
                  <a:cubicBezTo>
                    <a:pt x="239" y="38"/>
                    <a:pt x="238" y="40"/>
                    <a:pt x="238" y="41"/>
                  </a:cubicBezTo>
                  <a:cubicBezTo>
                    <a:pt x="238" y="41"/>
                    <a:pt x="238" y="41"/>
                    <a:pt x="238" y="41"/>
                  </a:cubicBezTo>
                  <a:cubicBezTo>
                    <a:pt x="239" y="40"/>
                    <a:pt x="240" y="39"/>
                    <a:pt x="241" y="38"/>
                  </a:cubicBezTo>
                  <a:cubicBezTo>
                    <a:pt x="240" y="39"/>
                    <a:pt x="239" y="40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9" y="41"/>
                    <a:pt x="240" y="40"/>
                    <a:pt x="241" y="39"/>
                  </a:cubicBezTo>
                  <a:cubicBezTo>
                    <a:pt x="240" y="40"/>
                    <a:pt x="240" y="41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1" y="42"/>
                    <a:pt x="242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4" y="43"/>
                    <a:pt x="244" y="43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4" y="42"/>
                    <a:pt x="244" y="42"/>
                    <a:pt x="244" y="41"/>
                  </a:cubicBezTo>
                  <a:cubicBezTo>
                    <a:pt x="244" y="42"/>
                    <a:pt x="245" y="43"/>
                    <a:pt x="244" y="43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2"/>
                    <a:pt x="245" y="42"/>
                    <a:pt x="245" y="41"/>
                  </a:cubicBezTo>
                  <a:cubicBezTo>
                    <a:pt x="245" y="41"/>
                    <a:pt x="245" y="42"/>
                    <a:pt x="245" y="43"/>
                  </a:cubicBezTo>
                  <a:close/>
                  <a:moveTo>
                    <a:pt x="235" y="53"/>
                  </a:moveTo>
                  <a:cubicBezTo>
                    <a:pt x="235" y="53"/>
                    <a:pt x="236" y="52"/>
                    <a:pt x="236" y="52"/>
                  </a:cubicBezTo>
                  <a:cubicBezTo>
                    <a:pt x="236" y="52"/>
                    <a:pt x="235" y="53"/>
                    <a:pt x="234" y="53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5" y="52"/>
                    <a:pt x="235" y="52"/>
                    <a:pt x="235" y="51"/>
                  </a:cubicBezTo>
                  <a:cubicBezTo>
                    <a:pt x="235" y="52"/>
                    <a:pt x="234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4" y="52"/>
                    <a:pt x="235" y="51"/>
                    <a:pt x="235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50"/>
                    <a:pt x="233" y="50"/>
                    <a:pt x="233" y="50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49"/>
                    <a:pt x="234" y="49"/>
                    <a:pt x="233" y="49"/>
                  </a:cubicBezTo>
                  <a:cubicBezTo>
                    <a:pt x="233" y="48"/>
                    <a:pt x="233" y="48"/>
                    <a:pt x="233" y="48"/>
                  </a:cubicBezTo>
                  <a:cubicBezTo>
                    <a:pt x="234" y="48"/>
                    <a:pt x="235" y="48"/>
                    <a:pt x="236" y="48"/>
                  </a:cubicBezTo>
                  <a:cubicBezTo>
                    <a:pt x="235" y="47"/>
                    <a:pt x="234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4" y="47"/>
                    <a:pt x="236" y="47"/>
                    <a:pt x="237" y="47"/>
                  </a:cubicBezTo>
                  <a:cubicBezTo>
                    <a:pt x="235" y="46"/>
                    <a:pt x="234" y="46"/>
                    <a:pt x="233" y="46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34" y="46"/>
                    <a:pt x="235" y="45"/>
                    <a:pt x="237" y="45"/>
                  </a:cubicBezTo>
                  <a:cubicBezTo>
                    <a:pt x="237" y="46"/>
                    <a:pt x="237" y="46"/>
                    <a:pt x="237" y="47"/>
                  </a:cubicBezTo>
                  <a:cubicBezTo>
                    <a:pt x="237" y="46"/>
                    <a:pt x="237" y="46"/>
                    <a:pt x="237" y="45"/>
                  </a:cubicBezTo>
                  <a:cubicBezTo>
                    <a:pt x="237" y="45"/>
                    <a:pt x="238" y="46"/>
                    <a:pt x="238" y="46"/>
                  </a:cubicBezTo>
                  <a:cubicBezTo>
                    <a:pt x="238" y="45"/>
                    <a:pt x="237" y="45"/>
                    <a:pt x="237" y="45"/>
                  </a:cubicBezTo>
                  <a:cubicBezTo>
                    <a:pt x="237" y="44"/>
                    <a:pt x="237" y="43"/>
                    <a:pt x="238" y="41"/>
                  </a:cubicBezTo>
                  <a:cubicBezTo>
                    <a:pt x="238" y="41"/>
                    <a:pt x="238" y="41"/>
                    <a:pt x="238" y="41"/>
                  </a:cubicBezTo>
                  <a:cubicBezTo>
                    <a:pt x="238" y="43"/>
                    <a:pt x="238" y="44"/>
                    <a:pt x="238" y="45"/>
                  </a:cubicBezTo>
                  <a:cubicBezTo>
                    <a:pt x="238" y="44"/>
                    <a:pt x="238" y="43"/>
                    <a:pt x="239" y="41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3"/>
                    <a:pt x="240" y="44"/>
                  </a:cubicBezTo>
                  <a:cubicBezTo>
                    <a:pt x="239" y="44"/>
                    <a:pt x="239" y="43"/>
                    <a:pt x="240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1" y="43"/>
                    <a:pt x="241" y="43"/>
                  </a:cubicBezTo>
                  <a:cubicBezTo>
                    <a:pt x="242" y="43"/>
                    <a:pt x="242" y="43"/>
                    <a:pt x="242" y="42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3" y="43"/>
                    <a:pt x="243" y="44"/>
                    <a:pt x="242" y="44"/>
                  </a:cubicBezTo>
                  <a:cubicBezTo>
                    <a:pt x="243" y="44"/>
                    <a:pt x="243" y="43"/>
                    <a:pt x="244" y="43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44" y="44"/>
                    <a:pt x="243" y="44"/>
                    <a:pt x="243" y="44"/>
                  </a:cubicBezTo>
                  <a:cubicBezTo>
                    <a:pt x="244" y="44"/>
                    <a:pt x="244" y="44"/>
                    <a:pt x="244" y="43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4" y="44"/>
                    <a:pt x="244" y="45"/>
                    <a:pt x="243" y="45"/>
                  </a:cubicBezTo>
                  <a:cubicBezTo>
                    <a:pt x="244" y="45"/>
                    <a:pt x="245" y="44"/>
                    <a:pt x="245" y="44"/>
                  </a:cubicBezTo>
                  <a:cubicBezTo>
                    <a:pt x="244" y="46"/>
                    <a:pt x="243" y="48"/>
                    <a:pt x="241" y="50"/>
                  </a:cubicBezTo>
                  <a:cubicBezTo>
                    <a:pt x="239" y="52"/>
                    <a:pt x="237" y="53"/>
                    <a:pt x="235" y="53"/>
                  </a:cubicBezTo>
                  <a:close/>
                  <a:moveTo>
                    <a:pt x="220" y="49"/>
                  </a:moveTo>
                  <a:cubicBezTo>
                    <a:pt x="221" y="50"/>
                    <a:pt x="222" y="50"/>
                    <a:pt x="223" y="50"/>
                  </a:cubicBezTo>
                  <a:cubicBezTo>
                    <a:pt x="222" y="50"/>
                    <a:pt x="221" y="49"/>
                    <a:pt x="220" y="49"/>
                  </a:cubicBezTo>
                  <a:cubicBezTo>
                    <a:pt x="221" y="48"/>
                    <a:pt x="221" y="48"/>
                    <a:pt x="221" y="48"/>
                  </a:cubicBezTo>
                  <a:cubicBezTo>
                    <a:pt x="221" y="49"/>
                    <a:pt x="222" y="49"/>
                    <a:pt x="223" y="49"/>
                  </a:cubicBezTo>
                  <a:cubicBezTo>
                    <a:pt x="222" y="49"/>
                    <a:pt x="221" y="48"/>
                    <a:pt x="221" y="48"/>
                  </a:cubicBezTo>
                  <a:cubicBezTo>
                    <a:pt x="221" y="48"/>
                    <a:pt x="221" y="48"/>
                    <a:pt x="221" y="48"/>
                  </a:cubicBezTo>
                  <a:cubicBezTo>
                    <a:pt x="222" y="48"/>
                    <a:pt x="222" y="48"/>
                    <a:pt x="223" y="48"/>
                  </a:cubicBezTo>
                  <a:cubicBezTo>
                    <a:pt x="222" y="48"/>
                    <a:pt x="222" y="48"/>
                    <a:pt x="222" y="48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7"/>
                    <a:pt x="223" y="47"/>
                    <a:pt x="223" y="47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4" y="45"/>
                    <a:pt x="224" y="45"/>
                    <a:pt x="224" y="45"/>
                  </a:cubicBezTo>
                  <a:cubicBezTo>
                    <a:pt x="225" y="46"/>
                    <a:pt x="225" y="47"/>
                    <a:pt x="226" y="47"/>
                  </a:cubicBezTo>
                  <a:cubicBezTo>
                    <a:pt x="226" y="46"/>
                    <a:pt x="225" y="45"/>
                    <a:pt x="225" y="45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6" y="45"/>
                    <a:pt x="227" y="47"/>
                    <a:pt x="227" y="48"/>
                  </a:cubicBezTo>
                  <a:cubicBezTo>
                    <a:pt x="227" y="46"/>
                    <a:pt x="226" y="45"/>
                    <a:pt x="226" y="44"/>
                  </a:cubicBezTo>
                  <a:cubicBezTo>
                    <a:pt x="226" y="44"/>
                    <a:pt x="226" y="44"/>
                    <a:pt x="226" y="44"/>
                  </a:cubicBezTo>
                  <a:cubicBezTo>
                    <a:pt x="227" y="45"/>
                    <a:pt x="228" y="46"/>
                    <a:pt x="228" y="47"/>
                  </a:cubicBezTo>
                  <a:cubicBezTo>
                    <a:pt x="228" y="47"/>
                    <a:pt x="227" y="48"/>
                    <a:pt x="227" y="48"/>
                  </a:cubicBezTo>
                  <a:cubicBezTo>
                    <a:pt x="227" y="48"/>
                    <a:pt x="228" y="48"/>
                    <a:pt x="228" y="47"/>
                  </a:cubicBezTo>
                  <a:cubicBezTo>
                    <a:pt x="229" y="48"/>
                    <a:pt x="229" y="48"/>
                    <a:pt x="229" y="49"/>
                  </a:cubicBezTo>
                  <a:cubicBezTo>
                    <a:pt x="229" y="48"/>
                    <a:pt x="229" y="48"/>
                    <a:pt x="229" y="47"/>
                  </a:cubicBezTo>
                  <a:cubicBezTo>
                    <a:pt x="230" y="47"/>
                    <a:pt x="231" y="46"/>
                    <a:pt x="232" y="46"/>
                  </a:cubicBezTo>
                  <a:cubicBezTo>
                    <a:pt x="232" y="46"/>
                    <a:pt x="232" y="46"/>
                    <a:pt x="232" y="46"/>
                  </a:cubicBezTo>
                  <a:cubicBezTo>
                    <a:pt x="231" y="47"/>
                    <a:pt x="230" y="47"/>
                    <a:pt x="229" y="49"/>
                  </a:cubicBezTo>
                  <a:cubicBezTo>
                    <a:pt x="230" y="48"/>
                    <a:pt x="231" y="47"/>
                    <a:pt x="233" y="47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32" y="47"/>
                    <a:pt x="231" y="48"/>
                    <a:pt x="230" y="49"/>
                  </a:cubicBezTo>
                  <a:cubicBezTo>
                    <a:pt x="231" y="48"/>
                    <a:pt x="232" y="48"/>
                    <a:pt x="233" y="48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33" y="49"/>
                    <a:pt x="233" y="49"/>
                    <a:pt x="233" y="50"/>
                  </a:cubicBezTo>
                  <a:cubicBezTo>
                    <a:pt x="233" y="50"/>
                    <a:pt x="233" y="50"/>
                    <a:pt x="233" y="50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52"/>
                    <a:pt x="233" y="51"/>
                    <a:pt x="232" y="51"/>
                  </a:cubicBezTo>
                  <a:cubicBezTo>
                    <a:pt x="233" y="52"/>
                    <a:pt x="233" y="52"/>
                    <a:pt x="234" y="52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33" y="52"/>
                    <a:pt x="233" y="52"/>
                    <a:pt x="232" y="52"/>
                  </a:cubicBezTo>
                  <a:cubicBezTo>
                    <a:pt x="233" y="52"/>
                    <a:pt x="233" y="53"/>
                    <a:pt x="234" y="53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3" y="53"/>
                    <a:pt x="232" y="53"/>
                    <a:pt x="231" y="53"/>
                  </a:cubicBezTo>
                  <a:cubicBezTo>
                    <a:pt x="232" y="53"/>
                    <a:pt x="233" y="53"/>
                    <a:pt x="234" y="53"/>
                  </a:cubicBezTo>
                  <a:cubicBezTo>
                    <a:pt x="231" y="54"/>
                    <a:pt x="229" y="54"/>
                    <a:pt x="226" y="53"/>
                  </a:cubicBezTo>
                  <a:cubicBezTo>
                    <a:pt x="224" y="52"/>
                    <a:pt x="222" y="51"/>
                    <a:pt x="220" y="49"/>
                  </a:cubicBezTo>
                  <a:close/>
                  <a:moveTo>
                    <a:pt x="217" y="35"/>
                  </a:moveTo>
                  <a:cubicBezTo>
                    <a:pt x="217" y="36"/>
                    <a:pt x="217" y="36"/>
                    <a:pt x="217" y="37"/>
                  </a:cubicBezTo>
                  <a:cubicBezTo>
                    <a:pt x="217" y="36"/>
                    <a:pt x="217" y="35"/>
                    <a:pt x="217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7" y="35"/>
                    <a:pt x="218" y="36"/>
                    <a:pt x="218" y="37"/>
                  </a:cubicBezTo>
                  <a:cubicBezTo>
                    <a:pt x="218" y="36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9" y="36"/>
                    <a:pt x="219" y="36"/>
                  </a:cubicBezTo>
                  <a:cubicBezTo>
                    <a:pt x="219" y="36"/>
                    <a:pt x="219" y="35"/>
                    <a:pt x="219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2" y="37"/>
                    <a:pt x="222" y="38"/>
                    <a:pt x="221" y="38"/>
                  </a:cubicBezTo>
                  <a:cubicBezTo>
                    <a:pt x="222" y="38"/>
                    <a:pt x="223" y="37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8"/>
                    <a:pt x="222" y="39"/>
                    <a:pt x="221" y="40"/>
                  </a:cubicBezTo>
                  <a:cubicBezTo>
                    <a:pt x="222" y="39"/>
                    <a:pt x="223" y="38"/>
                    <a:pt x="224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8"/>
                    <a:pt x="223" y="39"/>
                    <a:pt x="222" y="41"/>
                  </a:cubicBezTo>
                  <a:cubicBezTo>
                    <a:pt x="222" y="40"/>
                    <a:pt x="222" y="40"/>
                    <a:pt x="221" y="40"/>
                  </a:cubicBezTo>
                  <a:cubicBezTo>
                    <a:pt x="221" y="40"/>
                    <a:pt x="222" y="40"/>
                    <a:pt x="222" y="41"/>
                  </a:cubicBezTo>
                  <a:cubicBezTo>
                    <a:pt x="222" y="41"/>
                    <a:pt x="222" y="42"/>
                    <a:pt x="221" y="42"/>
                  </a:cubicBezTo>
                  <a:cubicBezTo>
                    <a:pt x="222" y="42"/>
                    <a:pt x="222" y="41"/>
                    <a:pt x="223" y="41"/>
                  </a:cubicBezTo>
                  <a:cubicBezTo>
                    <a:pt x="224" y="42"/>
                    <a:pt x="225" y="43"/>
                    <a:pt x="226" y="44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4" y="43"/>
                    <a:pt x="223" y="42"/>
                    <a:pt x="222" y="42"/>
                  </a:cubicBezTo>
                  <a:cubicBezTo>
                    <a:pt x="223" y="43"/>
                    <a:pt x="224" y="43"/>
                    <a:pt x="225" y="4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224" y="44"/>
                    <a:pt x="223" y="44"/>
                    <a:pt x="222" y="44"/>
                  </a:cubicBezTo>
                  <a:cubicBezTo>
                    <a:pt x="223" y="44"/>
                    <a:pt x="224" y="44"/>
                    <a:pt x="224" y="4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2" y="46"/>
                    <a:pt x="222" y="46"/>
                    <a:pt x="222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7"/>
                    <a:pt x="221" y="46"/>
                  </a:cubicBezTo>
                  <a:cubicBezTo>
                    <a:pt x="221" y="47"/>
                    <a:pt x="221" y="47"/>
                    <a:pt x="221" y="48"/>
                  </a:cubicBezTo>
                  <a:cubicBezTo>
                    <a:pt x="221" y="48"/>
                    <a:pt x="221" y="48"/>
                    <a:pt x="221" y="48"/>
                  </a:cubicBezTo>
                  <a:cubicBezTo>
                    <a:pt x="221" y="48"/>
                    <a:pt x="220" y="47"/>
                    <a:pt x="220" y="46"/>
                  </a:cubicBezTo>
                  <a:cubicBezTo>
                    <a:pt x="220" y="47"/>
                    <a:pt x="220" y="48"/>
                    <a:pt x="221" y="48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220" y="48"/>
                    <a:pt x="219" y="47"/>
                    <a:pt x="219" y="46"/>
                  </a:cubicBezTo>
                  <a:cubicBezTo>
                    <a:pt x="219" y="47"/>
                    <a:pt x="219" y="48"/>
                    <a:pt x="220" y="48"/>
                  </a:cubicBezTo>
                  <a:cubicBezTo>
                    <a:pt x="218" y="47"/>
                    <a:pt x="217" y="44"/>
                    <a:pt x="216" y="42"/>
                  </a:cubicBezTo>
                  <a:cubicBezTo>
                    <a:pt x="216" y="40"/>
                    <a:pt x="216" y="37"/>
                    <a:pt x="217" y="35"/>
                  </a:cubicBezTo>
                  <a:close/>
                  <a:moveTo>
                    <a:pt x="227" y="24"/>
                  </a:moveTo>
                  <a:cubicBezTo>
                    <a:pt x="227" y="24"/>
                    <a:pt x="228" y="24"/>
                    <a:pt x="228" y="24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5" y="24"/>
                    <a:pt x="222" y="25"/>
                    <a:pt x="220" y="27"/>
                  </a:cubicBezTo>
                  <a:cubicBezTo>
                    <a:pt x="218" y="29"/>
                    <a:pt x="217" y="32"/>
                    <a:pt x="217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7" y="31"/>
                    <a:pt x="218" y="29"/>
                    <a:pt x="220" y="27"/>
                  </a:cubicBezTo>
                  <a:cubicBezTo>
                    <a:pt x="222" y="25"/>
                    <a:pt x="225" y="24"/>
                    <a:pt x="227" y="24"/>
                  </a:cubicBezTo>
                  <a:close/>
                  <a:moveTo>
                    <a:pt x="242" y="28"/>
                  </a:moveTo>
                  <a:cubicBezTo>
                    <a:pt x="242" y="28"/>
                    <a:pt x="242" y="28"/>
                    <a:pt x="243" y="28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1" y="26"/>
                    <a:pt x="238" y="25"/>
                    <a:pt x="236" y="24"/>
                  </a:cubicBezTo>
                  <a:cubicBezTo>
                    <a:pt x="233" y="23"/>
                    <a:pt x="230" y="23"/>
                    <a:pt x="228" y="24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24"/>
                    <a:pt x="228" y="23"/>
                    <a:pt x="228" y="23"/>
                  </a:cubicBezTo>
                  <a:cubicBezTo>
                    <a:pt x="231" y="23"/>
                    <a:pt x="233" y="23"/>
                    <a:pt x="236" y="24"/>
                  </a:cubicBezTo>
                  <a:cubicBezTo>
                    <a:pt x="238" y="24"/>
                    <a:pt x="241" y="26"/>
                    <a:pt x="242" y="28"/>
                  </a:cubicBezTo>
                  <a:close/>
                  <a:moveTo>
                    <a:pt x="246" y="43"/>
                  </a:moveTo>
                  <a:cubicBezTo>
                    <a:pt x="246" y="43"/>
                    <a:pt x="246" y="43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7" y="41"/>
                    <a:pt x="247" y="38"/>
                    <a:pt x="246" y="36"/>
                  </a:cubicBezTo>
                  <a:cubicBezTo>
                    <a:pt x="246" y="33"/>
                    <a:pt x="244" y="30"/>
                    <a:pt x="242" y="29"/>
                  </a:cubicBezTo>
                  <a:cubicBezTo>
                    <a:pt x="243" y="28"/>
                    <a:pt x="243" y="28"/>
                    <a:pt x="243" y="28"/>
                  </a:cubicBezTo>
                  <a:cubicBezTo>
                    <a:pt x="243" y="29"/>
                    <a:pt x="243" y="29"/>
                    <a:pt x="243" y="29"/>
                  </a:cubicBezTo>
                  <a:cubicBezTo>
                    <a:pt x="245" y="30"/>
                    <a:pt x="246" y="33"/>
                    <a:pt x="247" y="35"/>
                  </a:cubicBezTo>
                  <a:cubicBezTo>
                    <a:pt x="247" y="38"/>
                    <a:pt x="247" y="41"/>
                    <a:pt x="246" y="43"/>
                  </a:cubicBezTo>
                  <a:close/>
                  <a:moveTo>
                    <a:pt x="235" y="54"/>
                  </a:moveTo>
                  <a:cubicBezTo>
                    <a:pt x="235" y="54"/>
                    <a:pt x="234" y="54"/>
                    <a:pt x="234" y="54"/>
                  </a:cubicBezTo>
                  <a:cubicBezTo>
                    <a:pt x="234" y="53"/>
                    <a:pt x="234" y="53"/>
                    <a:pt x="234" y="53"/>
                  </a:cubicBezTo>
                  <a:cubicBezTo>
                    <a:pt x="237" y="54"/>
                    <a:pt x="240" y="52"/>
                    <a:pt x="242" y="51"/>
                  </a:cubicBezTo>
                  <a:cubicBezTo>
                    <a:pt x="244" y="49"/>
                    <a:pt x="245" y="46"/>
                    <a:pt x="245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5" y="47"/>
                    <a:pt x="244" y="49"/>
                    <a:pt x="242" y="51"/>
                  </a:cubicBezTo>
                  <a:cubicBezTo>
                    <a:pt x="240" y="53"/>
                    <a:pt x="237" y="54"/>
                    <a:pt x="235" y="54"/>
                  </a:cubicBezTo>
                  <a:close/>
                  <a:moveTo>
                    <a:pt x="220" y="50"/>
                  </a:moveTo>
                  <a:cubicBezTo>
                    <a:pt x="221" y="52"/>
                    <a:pt x="224" y="53"/>
                    <a:pt x="226" y="54"/>
                  </a:cubicBezTo>
                  <a:cubicBezTo>
                    <a:pt x="229" y="55"/>
                    <a:pt x="231" y="55"/>
                    <a:pt x="234" y="5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2" y="55"/>
                    <a:pt x="229" y="55"/>
                    <a:pt x="226" y="54"/>
                  </a:cubicBezTo>
                  <a:cubicBezTo>
                    <a:pt x="224" y="53"/>
                    <a:pt x="221" y="51"/>
                    <a:pt x="220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20" y="50"/>
                    <a:pt x="220" y="50"/>
                    <a:pt x="220" y="50"/>
                  </a:cubicBezTo>
                  <a:close/>
                  <a:moveTo>
                    <a:pt x="216" y="34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5" y="37"/>
                    <a:pt x="215" y="40"/>
                    <a:pt x="216" y="42"/>
                  </a:cubicBezTo>
                  <a:cubicBezTo>
                    <a:pt x="216" y="45"/>
                    <a:pt x="218" y="47"/>
                    <a:pt x="220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7" y="47"/>
                    <a:pt x="216" y="45"/>
                    <a:pt x="215" y="42"/>
                  </a:cubicBezTo>
                  <a:cubicBezTo>
                    <a:pt x="215" y="40"/>
                    <a:pt x="215" y="37"/>
                    <a:pt x="216" y="34"/>
                  </a:cubicBezTo>
                  <a:close/>
                  <a:moveTo>
                    <a:pt x="231" y="39"/>
                  </a:moveTo>
                  <a:cubicBezTo>
                    <a:pt x="231" y="39"/>
                    <a:pt x="231" y="37"/>
                    <a:pt x="229" y="36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30" y="36"/>
                    <a:pt x="230" y="36"/>
                    <a:pt x="230" y="36"/>
                  </a:cubicBezTo>
                  <a:cubicBezTo>
                    <a:pt x="230" y="36"/>
                    <a:pt x="229" y="36"/>
                    <a:pt x="229" y="35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9" y="35"/>
                    <a:pt x="230" y="35"/>
                    <a:pt x="230" y="35"/>
                  </a:cubicBezTo>
                  <a:cubicBezTo>
                    <a:pt x="230" y="35"/>
                    <a:pt x="229" y="35"/>
                    <a:pt x="229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4"/>
                    <a:pt x="229" y="34"/>
                    <a:pt x="230" y="34"/>
                  </a:cubicBezTo>
                  <a:cubicBezTo>
                    <a:pt x="230" y="34"/>
                    <a:pt x="230" y="34"/>
                    <a:pt x="230" y="34"/>
                  </a:cubicBezTo>
                  <a:cubicBezTo>
                    <a:pt x="230" y="34"/>
                    <a:pt x="230" y="34"/>
                    <a:pt x="230" y="34"/>
                  </a:cubicBezTo>
                  <a:cubicBezTo>
                    <a:pt x="230" y="34"/>
                    <a:pt x="230" y="34"/>
                    <a:pt x="231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31" y="35"/>
                    <a:pt x="230" y="35"/>
                    <a:pt x="230" y="35"/>
                  </a:cubicBezTo>
                  <a:cubicBezTo>
                    <a:pt x="230" y="35"/>
                    <a:pt x="231" y="35"/>
                    <a:pt x="231" y="35"/>
                  </a:cubicBezTo>
                  <a:cubicBezTo>
                    <a:pt x="231" y="35"/>
                    <a:pt x="231" y="35"/>
                    <a:pt x="231" y="35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1" y="36"/>
                    <a:pt x="231" y="36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1" y="37"/>
                    <a:pt x="231" y="39"/>
                    <a:pt x="231" y="39"/>
                  </a:cubicBezTo>
                  <a:cubicBezTo>
                    <a:pt x="231" y="39"/>
                    <a:pt x="231" y="38"/>
                    <a:pt x="231" y="37"/>
                  </a:cubicBezTo>
                  <a:cubicBezTo>
                    <a:pt x="231" y="38"/>
                    <a:pt x="231" y="39"/>
                    <a:pt x="231" y="39"/>
                  </a:cubicBezTo>
                  <a:cubicBezTo>
                    <a:pt x="231" y="39"/>
                    <a:pt x="232" y="38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3" y="37"/>
                    <a:pt x="233" y="36"/>
                    <a:pt x="233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3" y="36"/>
                    <a:pt x="234" y="36"/>
                    <a:pt x="234" y="36"/>
                  </a:cubicBezTo>
                  <a:cubicBezTo>
                    <a:pt x="234" y="36"/>
                    <a:pt x="233" y="36"/>
                    <a:pt x="234" y="35"/>
                  </a:cubicBezTo>
                  <a:cubicBezTo>
                    <a:pt x="234" y="35"/>
                    <a:pt x="234" y="35"/>
                    <a:pt x="234" y="35"/>
                  </a:cubicBezTo>
                  <a:cubicBezTo>
                    <a:pt x="234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4" y="37"/>
                    <a:pt x="234" y="37"/>
                    <a:pt x="234" y="37"/>
                  </a:cubicBezTo>
                  <a:cubicBezTo>
                    <a:pt x="234" y="37"/>
                    <a:pt x="234" y="37"/>
                    <a:pt x="235" y="37"/>
                  </a:cubicBezTo>
                  <a:cubicBezTo>
                    <a:pt x="235" y="37"/>
                    <a:pt x="235" y="37"/>
                    <a:pt x="235" y="37"/>
                  </a:cubicBezTo>
                  <a:cubicBezTo>
                    <a:pt x="234" y="38"/>
                    <a:pt x="233" y="37"/>
                    <a:pt x="233" y="37"/>
                  </a:cubicBezTo>
                  <a:cubicBezTo>
                    <a:pt x="233" y="37"/>
                    <a:pt x="233" y="38"/>
                    <a:pt x="234" y="38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32" y="38"/>
                    <a:pt x="231" y="39"/>
                    <a:pt x="231" y="39"/>
                  </a:cubicBezTo>
                  <a:cubicBezTo>
                    <a:pt x="231" y="39"/>
                    <a:pt x="232" y="39"/>
                    <a:pt x="233" y="39"/>
                  </a:cubicBezTo>
                  <a:cubicBezTo>
                    <a:pt x="232" y="39"/>
                    <a:pt x="231" y="39"/>
                    <a:pt x="231" y="39"/>
                  </a:cubicBezTo>
                  <a:cubicBezTo>
                    <a:pt x="231" y="39"/>
                    <a:pt x="233" y="39"/>
                    <a:pt x="234" y="39"/>
                  </a:cubicBezTo>
                  <a:cubicBezTo>
                    <a:pt x="234" y="39"/>
                    <a:pt x="234" y="39"/>
                    <a:pt x="234" y="39"/>
                  </a:cubicBezTo>
                  <a:cubicBezTo>
                    <a:pt x="234" y="39"/>
                    <a:pt x="234" y="40"/>
                    <a:pt x="234" y="40"/>
                  </a:cubicBezTo>
                  <a:cubicBezTo>
                    <a:pt x="234" y="40"/>
                    <a:pt x="234" y="39"/>
                    <a:pt x="235" y="39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5" y="39"/>
                    <a:pt x="234" y="40"/>
                    <a:pt x="234" y="40"/>
                  </a:cubicBezTo>
                  <a:cubicBezTo>
                    <a:pt x="234" y="40"/>
                    <a:pt x="235" y="39"/>
                    <a:pt x="236" y="40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6" y="40"/>
                    <a:pt x="236" y="40"/>
                    <a:pt x="236" y="40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6" y="41"/>
                    <a:pt x="236" y="41"/>
                    <a:pt x="235" y="41"/>
                  </a:cubicBezTo>
                  <a:cubicBezTo>
                    <a:pt x="235" y="41"/>
                    <a:pt x="235" y="41"/>
                    <a:pt x="235" y="41"/>
                  </a:cubicBezTo>
                  <a:cubicBezTo>
                    <a:pt x="235" y="41"/>
                    <a:pt x="234" y="40"/>
                    <a:pt x="234" y="40"/>
                  </a:cubicBezTo>
                  <a:cubicBezTo>
                    <a:pt x="234" y="40"/>
                    <a:pt x="234" y="41"/>
                    <a:pt x="235" y="41"/>
                  </a:cubicBezTo>
                  <a:cubicBezTo>
                    <a:pt x="235" y="41"/>
                    <a:pt x="234" y="41"/>
                    <a:pt x="234" y="41"/>
                  </a:cubicBezTo>
                  <a:cubicBezTo>
                    <a:pt x="234" y="41"/>
                    <a:pt x="233" y="40"/>
                    <a:pt x="233" y="40"/>
                  </a:cubicBezTo>
                  <a:cubicBezTo>
                    <a:pt x="233" y="40"/>
                    <a:pt x="233" y="40"/>
                    <a:pt x="234" y="41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3" y="40"/>
                    <a:pt x="231" y="39"/>
                    <a:pt x="231" y="39"/>
                  </a:cubicBezTo>
                  <a:cubicBezTo>
                    <a:pt x="231" y="39"/>
                    <a:pt x="232" y="39"/>
                    <a:pt x="232" y="40"/>
                  </a:cubicBezTo>
                  <a:cubicBezTo>
                    <a:pt x="231" y="40"/>
                    <a:pt x="231" y="39"/>
                    <a:pt x="231" y="39"/>
                  </a:cubicBezTo>
                  <a:cubicBezTo>
                    <a:pt x="231" y="39"/>
                    <a:pt x="231" y="41"/>
                    <a:pt x="233" y="41"/>
                  </a:cubicBezTo>
                  <a:cubicBezTo>
                    <a:pt x="233" y="41"/>
                    <a:pt x="233" y="42"/>
                    <a:pt x="233" y="42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3" y="42"/>
                    <a:pt x="233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42"/>
                    <a:pt x="232" y="42"/>
                    <a:pt x="232" y="42"/>
                  </a:cubicBezTo>
                  <a:cubicBezTo>
                    <a:pt x="232" y="42"/>
                    <a:pt x="233" y="43"/>
                    <a:pt x="233" y="43"/>
                  </a:cubicBezTo>
                  <a:cubicBezTo>
                    <a:pt x="233" y="43"/>
                    <a:pt x="233" y="43"/>
                    <a:pt x="233" y="44"/>
                  </a:cubicBezTo>
                  <a:cubicBezTo>
                    <a:pt x="233" y="44"/>
                    <a:pt x="233" y="44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44"/>
                    <a:pt x="232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2" y="42"/>
                    <a:pt x="232" y="42"/>
                  </a:cubicBezTo>
                  <a:cubicBezTo>
                    <a:pt x="232" y="42"/>
                    <a:pt x="231" y="43"/>
                    <a:pt x="231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2"/>
                    <a:pt x="231" y="41"/>
                    <a:pt x="231" y="41"/>
                  </a:cubicBezTo>
                  <a:cubicBezTo>
                    <a:pt x="231" y="41"/>
                    <a:pt x="231" y="42"/>
                    <a:pt x="230" y="42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1" y="41"/>
                    <a:pt x="231" y="39"/>
                    <a:pt x="231" y="39"/>
                  </a:cubicBezTo>
                  <a:cubicBezTo>
                    <a:pt x="231" y="39"/>
                    <a:pt x="231" y="40"/>
                    <a:pt x="231" y="40"/>
                  </a:cubicBezTo>
                  <a:cubicBezTo>
                    <a:pt x="231" y="40"/>
                    <a:pt x="231" y="39"/>
                    <a:pt x="231" y="39"/>
                  </a:cubicBezTo>
                  <a:cubicBezTo>
                    <a:pt x="231" y="39"/>
                    <a:pt x="230" y="40"/>
                    <a:pt x="230" y="42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29" y="41"/>
                    <a:pt x="229" y="42"/>
                    <a:pt x="229" y="42"/>
                  </a:cubicBezTo>
                  <a:cubicBezTo>
                    <a:pt x="229" y="42"/>
                    <a:pt x="229" y="42"/>
                    <a:pt x="229" y="43"/>
                  </a:cubicBezTo>
                  <a:cubicBezTo>
                    <a:pt x="229" y="42"/>
                    <a:pt x="228" y="41"/>
                    <a:pt x="228" y="41"/>
                  </a:cubicBezTo>
                  <a:cubicBezTo>
                    <a:pt x="228" y="41"/>
                    <a:pt x="229" y="42"/>
                    <a:pt x="228" y="43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43"/>
                    <a:pt x="227" y="43"/>
                    <a:pt x="227" y="43"/>
                  </a:cubicBezTo>
                  <a:cubicBezTo>
                    <a:pt x="227" y="43"/>
                    <a:pt x="227" y="42"/>
                    <a:pt x="227" y="42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2"/>
                    <a:pt x="227" y="42"/>
                    <a:pt x="227" y="42"/>
                  </a:cubicBezTo>
                  <a:cubicBezTo>
                    <a:pt x="227" y="42"/>
                    <a:pt x="227" y="42"/>
                    <a:pt x="227" y="41"/>
                  </a:cubicBezTo>
                  <a:cubicBezTo>
                    <a:pt x="228" y="41"/>
                    <a:pt x="228" y="41"/>
                    <a:pt x="228" y="41"/>
                  </a:cubicBezTo>
                  <a:cubicBezTo>
                    <a:pt x="228" y="41"/>
                    <a:pt x="228" y="41"/>
                    <a:pt x="227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8" y="40"/>
                    <a:pt x="229" y="41"/>
                    <a:pt x="229" y="41"/>
                  </a:cubicBezTo>
                  <a:cubicBezTo>
                    <a:pt x="229" y="41"/>
                    <a:pt x="229" y="40"/>
                    <a:pt x="228" y="40"/>
                  </a:cubicBezTo>
                  <a:cubicBezTo>
                    <a:pt x="228" y="40"/>
                    <a:pt x="228" y="40"/>
                    <a:pt x="228" y="40"/>
                  </a:cubicBezTo>
                  <a:cubicBezTo>
                    <a:pt x="230" y="40"/>
                    <a:pt x="231" y="39"/>
                    <a:pt x="231" y="39"/>
                  </a:cubicBezTo>
                  <a:cubicBezTo>
                    <a:pt x="231" y="39"/>
                    <a:pt x="230" y="39"/>
                    <a:pt x="229" y="39"/>
                  </a:cubicBezTo>
                  <a:cubicBezTo>
                    <a:pt x="230" y="39"/>
                    <a:pt x="231" y="39"/>
                    <a:pt x="231" y="39"/>
                  </a:cubicBezTo>
                  <a:cubicBezTo>
                    <a:pt x="231" y="39"/>
                    <a:pt x="229" y="38"/>
                    <a:pt x="228" y="39"/>
                  </a:cubicBezTo>
                  <a:cubicBezTo>
                    <a:pt x="228" y="39"/>
                    <a:pt x="228" y="39"/>
                    <a:pt x="228" y="39"/>
                  </a:cubicBezTo>
                  <a:cubicBezTo>
                    <a:pt x="228" y="39"/>
                    <a:pt x="228" y="38"/>
                    <a:pt x="228" y="38"/>
                  </a:cubicBezTo>
                  <a:cubicBezTo>
                    <a:pt x="228" y="38"/>
                    <a:pt x="228" y="39"/>
                    <a:pt x="227" y="39"/>
                  </a:cubicBezTo>
                  <a:cubicBezTo>
                    <a:pt x="227" y="39"/>
                    <a:pt x="227" y="39"/>
                    <a:pt x="227" y="39"/>
                  </a:cubicBezTo>
                  <a:cubicBezTo>
                    <a:pt x="227" y="39"/>
                    <a:pt x="228" y="38"/>
                    <a:pt x="228" y="38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7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7"/>
                    <a:pt x="226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8" y="38"/>
                    <a:pt x="228" y="38"/>
                  </a:cubicBezTo>
                  <a:cubicBezTo>
                    <a:pt x="228" y="38"/>
                    <a:pt x="228" y="37"/>
                    <a:pt x="227" y="37"/>
                  </a:cubicBezTo>
                  <a:cubicBezTo>
                    <a:pt x="227" y="37"/>
                    <a:pt x="228" y="37"/>
                    <a:pt x="228" y="37"/>
                  </a:cubicBezTo>
                  <a:cubicBezTo>
                    <a:pt x="228" y="37"/>
                    <a:pt x="229" y="38"/>
                    <a:pt x="229" y="38"/>
                  </a:cubicBezTo>
                  <a:cubicBezTo>
                    <a:pt x="229" y="38"/>
                    <a:pt x="229" y="37"/>
                    <a:pt x="228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8"/>
                    <a:pt x="231" y="39"/>
                    <a:pt x="231" y="39"/>
                  </a:cubicBezTo>
                  <a:cubicBezTo>
                    <a:pt x="231" y="39"/>
                    <a:pt x="230" y="38"/>
                    <a:pt x="230" y="38"/>
                  </a:cubicBezTo>
                  <a:cubicBezTo>
                    <a:pt x="231" y="38"/>
                    <a:pt x="231" y="39"/>
                    <a:pt x="231" y="39"/>
                  </a:cubicBezTo>
                  <a:close/>
                  <a:moveTo>
                    <a:pt x="225" y="33"/>
                  </a:moveTo>
                  <a:cubicBezTo>
                    <a:pt x="227" y="33"/>
                    <a:pt x="228" y="33"/>
                    <a:pt x="230" y="33"/>
                  </a:cubicBezTo>
                  <a:cubicBezTo>
                    <a:pt x="230" y="33"/>
                    <a:pt x="230" y="33"/>
                    <a:pt x="230" y="33"/>
                  </a:cubicBezTo>
                  <a:cubicBezTo>
                    <a:pt x="230" y="33"/>
                    <a:pt x="230" y="34"/>
                    <a:pt x="230" y="34"/>
                  </a:cubicBezTo>
                  <a:cubicBezTo>
                    <a:pt x="229" y="34"/>
                    <a:pt x="229" y="34"/>
                    <a:pt x="229" y="34"/>
                  </a:cubicBezTo>
                  <a:cubicBezTo>
                    <a:pt x="229" y="34"/>
                    <a:pt x="228" y="35"/>
                    <a:pt x="228" y="35"/>
                  </a:cubicBezTo>
                  <a:cubicBezTo>
                    <a:pt x="228" y="35"/>
                    <a:pt x="228" y="35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6"/>
                    <a:pt x="228" y="36"/>
                    <a:pt x="227" y="36"/>
                  </a:cubicBezTo>
                  <a:cubicBezTo>
                    <a:pt x="227" y="36"/>
                    <a:pt x="227" y="36"/>
                    <a:pt x="226" y="36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5" y="35"/>
                    <a:pt x="225" y="34"/>
                    <a:pt x="225" y="33"/>
                  </a:cubicBezTo>
                  <a:close/>
                  <a:moveTo>
                    <a:pt x="225" y="57"/>
                  </a:moveTo>
                  <a:cubicBezTo>
                    <a:pt x="225" y="57"/>
                    <a:pt x="225" y="57"/>
                    <a:pt x="225" y="57"/>
                  </a:cubicBezTo>
                  <a:cubicBezTo>
                    <a:pt x="226" y="57"/>
                    <a:pt x="226" y="58"/>
                    <a:pt x="226" y="58"/>
                  </a:cubicBezTo>
                  <a:cubicBezTo>
                    <a:pt x="226" y="58"/>
                    <a:pt x="226" y="58"/>
                    <a:pt x="226" y="58"/>
                  </a:cubicBezTo>
                  <a:cubicBezTo>
                    <a:pt x="226" y="58"/>
                    <a:pt x="225" y="57"/>
                    <a:pt x="225" y="57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7"/>
                    <a:pt x="224" y="57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7"/>
                    <a:pt x="225" y="57"/>
                    <a:pt x="225" y="57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3" y="56"/>
                    <a:pt x="220" y="55"/>
                    <a:pt x="218" y="52"/>
                  </a:cubicBezTo>
                  <a:cubicBezTo>
                    <a:pt x="218" y="52"/>
                    <a:pt x="218" y="52"/>
                    <a:pt x="218" y="52"/>
                  </a:cubicBezTo>
                  <a:cubicBezTo>
                    <a:pt x="218" y="52"/>
                    <a:pt x="218" y="52"/>
                    <a:pt x="218" y="52"/>
                  </a:cubicBezTo>
                  <a:cubicBezTo>
                    <a:pt x="218" y="52"/>
                    <a:pt x="218" y="52"/>
                    <a:pt x="218" y="51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7" y="51"/>
                    <a:pt x="217" y="51"/>
                    <a:pt x="217" y="51"/>
                  </a:cubicBezTo>
                  <a:cubicBezTo>
                    <a:pt x="218" y="52"/>
                    <a:pt x="218" y="52"/>
                    <a:pt x="217" y="53"/>
                  </a:cubicBezTo>
                  <a:cubicBezTo>
                    <a:pt x="217" y="53"/>
                    <a:pt x="217" y="53"/>
                    <a:pt x="217" y="53"/>
                  </a:cubicBezTo>
                  <a:cubicBezTo>
                    <a:pt x="217" y="52"/>
                    <a:pt x="217" y="52"/>
                    <a:pt x="217" y="52"/>
                  </a:cubicBezTo>
                  <a:cubicBezTo>
                    <a:pt x="217" y="52"/>
                    <a:pt x="217" y="52"/>
                    <a:pt x="217" y="52"/>
                  </a:cubicBezTo>
                  <a:cubicBezTo>
                    <a:pt x="217" y="52"/>
                    <a:pt x="217" y="53"/>
                    <a:pt x="216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217" y="53"/>
                    <a:pt x="217" y="53"/>
                    <a:pt x="216" y="52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216" y="53"/>
                    <a:pt x="216" y="54"/>
                    <a:pt x="216" y="54"/>
                  </a:cubicBezTo>
                  <a:cubicBezTo>
                    <a:pt x="216" y="54"/>
                    <a:pt x="216" y="54"/>
                    <a:pt x="216" y="54"/>
                  </a:cubicBezTo>
                  <a:cubicBezTo>
                    <a:pt x="216" y="54"/>
                    <a:pt x="216" y="53"/>
                    <a:pt x="216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4"/>
                    <a:pt x="215" y="54"/>
                    <a:pt x="215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4" y="53"/>
                    <a:pt x="215" y="53"/>
                  </a:cubicBezTo>
                  <a:cubicBezTo>
                    <a:pt x="215" y="52"/>
                    <a:pt x="215" y="52"/>
                    <a:pt x="216" y="53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6" y="52"/>
                    <a:pt x="215" y="52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17" y="51"/>
                    <a:pt x="217" y="51"/>
                    <a:pt x="217" y="51"/>
                  </a:cubicBezTo>
                  <a:cubicBezTo>
                    <a:pt x="217" y="51"/>
                    <a:pt x="216" y="51"/>
                    <a:pt x="216" y="51"/>
                  </a:cubicBezTo>
                  <a:cubicBezTo>
                    <a:pt x="216" y="51"/>
                    <a:pt x="216" y="51"/>
                    <a:pt x="216" y="51"/>
                  </a:cubicBezTo>
                  <a:cubicBezTo>
                    <a:pt x="216" y="51"/>
                    <a:pt x="217" y="51"/>
                    <a:pt x="217" y="51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51"/>
                    <a:pt x="217" y="51"/>
                    <a:pt x="217" y="51"/>
                  </a:cubicBezTo>
                  <a:cubicBezTo>
                    <a:pt x="217" y="50"/>
                    <a:pt x="217" y="50"/>
                    <a:pt x="216" y="51"/>
                  </a:cubicBezTo>
                  <a:cubicBezTo>
                    <a:pt x="216" y="51"/>
                    <a:pt x="216" y="51"/>
                    <a:pt x="216" y="51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4" y="48"/>
                    <a:pt x="213" y="45"/>
                    <a:pt x="213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3"/>
                    <a:pt x="212" y="44"/>
                    <a:pt x="212" y="44"/>
                  </a:cubicBezTo>
                  <a:cubicBezTo>
                    <a:pt x="212" y="44"/>
                    <a:pt x="212" y="44"/>
                    <a:pt x="212" y="44"/>
                  </a:cubicBezTo>
                  <a:cubicBezTo>
                    <a:pt x="212" y="44"/>
                    <a:pt x="212" y="43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1" y="43"/>
                    <a:pt x="211" y="43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3"/>
                    <a:pt x="212" y="42"/>
                    <a:pt x="211" y="42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2" y="42"/>
                    <a:pt x="212" y="42"/>
                    <a:pt x="212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2" y="40"/>
                    <a:pt x="212" y="38"/>
                    <a:pt x="214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3" y="34"/>
                    <a:pt x="214" y="34"/>
                    <a:pt x="214" y="34"/>
                  </a:cubicBezTo>
                  <a:cubicBezTo>
                    <a:pt x="214" y="34"/>
                    <a:pt x="214" y="34"/>
                    <a:pt x="214" y="34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3" y="34"/>
                    <a:pt x="213" y="34"/>
                    <a:pt x="212" y="34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2" y="34"/>
                    <a:pt x="213" y="34"/>
                    <a:pt x="213" y="33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33"/>
                    <a:pt x="212" y="34"/>
                    <a:pt x="211" y="34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12" y="34"/>
                    <a:pt x="212" y="33"/>
                    <a:pt x="212" y="33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11" y="33"/>
                    <a:pt x="211" y="33"/>
                    <a:pt x="210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10" y="33"/>
                    <a:pt x="210" y="32"/>
                    <a:pt x="210" y="32"/>
                  </a:cubicBezTo>
                  <a:cubicBezTo>
                    <a:pt x="210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2"/>
                    <a:pt x="212" y="32"/>
                    <a:pt x="211" y="33"/>
                  </a:cubicBezTo>
                  <a:cubicBezTo>
                    <a:pt x="212" y="33"/>
                    <a:pt x="212" y="33"/>
                    <a:pt x="212" y="33"/>
                  </a:cubicBezTo>
                  <a:cubicBezTo>
                    <a:pt x="212" y="32"/>
                    <a:pt x="212" y="32"/>
                    <a:pt x="212" y="32"/>
                  </a:cubicBezTo>
                  <a:cubicBezTo>
                    <a:pt x="212" y="32"/>
                    <a:pt x="212" y="32"/>
                    <a:pt x="212" y="32"/>
                  </a:cubicBezTo>
                  <a:cubicBezTo>
                    <a:pt x="212" y="32"/>
                    <a:pt x="213" y="32"/>
                    <a:pt x="212" y="33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3" y="33"/>
                    <a:pt x="213" y="32"/>
                    <a:pt x="213" y="32"/>
                  </a:cubicBezTo>
                  <a:cubicBezTo>
                    <a:pt x="213" y="32"/>
                    <a:pt x="213" y="32"/>
                    <a:pt x="213" y="32"/>
                  </a:cubicBezTo>
                  <a:cubicBezTo>
                    <a:pt x="213" y="32"/>
                    <a:pt x="214" y="33"/>
                    <a:pt x="213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4" y="33"/>
                    <a:pt x="214" y="32"/>
                    <a:pt x="213" y="32"/>
                  </a:cubicBezTo>
                  <a:cubicBezTo>
                    <a:pt x="214" y="32"/>
                    <a:pt x="213" y="32"/>
                    <a:pt x="214" y="32"/>
                  </a:cubicBezTo>
                  <a:cubicBezTo>
                    <a:pt x="214" y="32"/>
                    <a:pt x="214" y="32"/>
                    <a:pt x="214" y="32"/>
                  </a:cubicBezTo>
                  <a:cubicBezTo>
                    <a:pt x="215" y="29"/>
                    <a:pt x="217" y="27"/>
                    <a:pt x="218" y="25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18" y="25"/>
                    <a:pt x="217" y="25"/>
                    <a:pt x="217" y="25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7" y="25"/>
                    <a:pt x="218" y="25"/>
                    <a:pt x="218" y="25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5"/>
                  </a:cubicBezTo>
                  <a:cubicBezTo>
                    <a:pt x="218" y="25"/>
                    <a:pt x="218" y="25"/>
                    <a:pt x="218" y="25"/>
                  </a:cubicBezTo>
                  <a:cubicBezTo>
                    <a:pt x="220" y="23"/>
                    <a:pt x="222" y="22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7" y="21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6" y="21"/>
                    <a:pt x="226" y="21"/>
                    <a:pt x="226" y="20"/>
                  </a:cubicBezTo>
                  <a:cubicBezTo>
                    <a:pt x="226" y="20"/>
                    <a:pt x="226" y="20"/>
                    <a:pt x="226" y="20"/>
                  </a:cubicBezTo>
                  <a:cubicBezTo>
                    <a:pt x="226" y="20"/>
                    <a:pt x="226" y="21"/>
                    <a:pt x="227" y="21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6" y="20"/>
                    <a:pt x="226" y="20"/>
                    <a:pt x="226" y="19"/>
                  </a:cubicBezTo>
                  <a:cubicBezTo>
                    <a:pt x="226" y="19"/>
                    <a:pt x="226" y="19"/>
                    <a:pt x="226" y="19"/>
                  </a:cubicBezTo>
                  <a:cubicBezTo>
                    <a:pt x="226" y="19"/>
                    <a:pt x="226" y="20"/>
                    <a:pt x="227" y="20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6" y="19"/>
                    <a:pt x="226" y="18"/>
                    <a:pt x="226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6" y="18"/>
                    <a:pt x="226" y="19"/>
                    <a:pt x="227" y="19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7" y="19"/>
                    <a:pt x="227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7" y="19"/>
                    <a:pt x="228" y="19"/>
                    <a:pt x="228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8" y="19"/>
                    <a:pt x="227" y="20"/>
                    <a:pt x="227" y="20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8" y="20"/>
                    <a:pt x="228" y="20"/>
                    <a:pt x="228" y="19"/>
                  </a:cubicBezTo>
                  <a:cubicBezTo>
                    <a:pt x="228" y="20"/>
                    <a:pt x="228" y="20"/>
                    <a:pt x="228" y="20"/>
                  </a:cubicBezTo>
                  <a:cubicBezTo>
                    <a:pt x="228" y="20"/>
                    <a:pt x="228" y="21"/>
                    <a:pt x="227" y="21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7" y="21"/>
                    <a:pt x="228" y="21"/>
                    <a:pt x="228" y="21"/>
                  </a:cubicBezTo>
                  <a:cubicBezTo>
                    <a:pt x="228" y="21"/>
                    <a:pt x="228" y="21"/>
                    <a:pt x="228" y="20"/>
                  </a:cubicBezTo>
                  <a:cubicBezTo>
                    <a:pt x="228" y="20"/>
                    <a:pt x="228" y="20"/>
                    <a:pt x="228" y="21"/>
                  </a:cubicBezTo>
                  <a:cubicBezTo>
                    <a:pt x="228" y="21"/>
                    <a:pt x="228" y="21"/>
                    <a:pt x="228" y="21"/>
                  </a:cubicBezTo>
                  <a:cubicBezTo>
                    <a:pt x="232" y="20"/>
                    <a:pt x="234" y="20"/>
                    <a:pt x="237" y="21"/>
                  </a:cubicBezTo>
                  <a:cubicBezTo>
                    <a:pt x="237" y="21"/>
                    <a:pt x="237" y="21"/>
                    <a:pt x="237" y="21"/>
                  </a:cubicBezTo>
                  <a:cubicBezTo>
                    <a:pt x="236" y="21"/>
                    <a:pt x="236" y="20"/>
                    <a:pt x="236" y="20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6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21"/>
                    <a:pt x="238" y="20"/>
                    <a:pt x="238" y="20"/>
                  </a:cubicBezTo>
                  <a:cubicBezTo>
                    <a:pt x="238" y="20"/>
                    <a:pt x="238" y="20"/>
                    <a:pt x="238" y="20"/>
                  </a:cubicBezTo>
                  <a:cubicBezTo>
                    <a:pt x="238" y="20"/>
                    <a:pt x="237" y="21"/>
                    <a:pt x="237" y="21"/>
                  </a:cubicBezTo>
                  <a:cubicBezTo>
                    <a:pt x="237" y="21"/>
                    <a:pt x="237" y="21"/>
                    <a:pt x="237" y="21"/>
                  </a:cubicBezTo>
                  <a:cubicBezTo>
                    <a:pt x="239" y="22"/>
                    <a:pt x="242" y="23"/>
                    <a:pt x="244" y="26"/>
                  </a:cubicBezTo>
                  <a:cubicBezTo>
                    <a:pt x="244" y="26"/>
                    <a:pt x="244" y="26"/>
                    <a:pt x="244" y="26"/>
                  </a:cubicBezTo>
                  <a:cubicBezTo>
                    <a:pt x="244" y="25"/>
                    <a:pt x="244" y="26"/>
                    <a:pt x="244" y="25"/>
                  </a:cubicBezTo>
                  <a:cubicBezTo>
                    <a:pt x="244" y="26"/>
                    <a:pt x="244" y="26"/>
                    <a:pt x="244" y="26"/>
                  </a:cubicBezTo>
                  <a:cubicBezTo>
                    <a:pt x="244" y="27"/>
                    <a:pt x="244" y="27"/>
                    <a:pt x="244" y="27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4" y="26"/>
                    <a:pt x="244" y="25"/>
                    <a:pt x="245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5" y="25"/>
                    <a:pt x="245" y="26"/>
                    <a:pt x="245" y="26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5" y="25"/>
                    <a:pt x="245" y="25"/>
                    <a:pt x="246" y="24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45" y="25"/>
                    <a:pt x="245" y="25"/>
                    <a:pt x="246" y="26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6" y="25"/>
                    <a:pt x="246" y="24"/>
                    <a:pt x="246" y="24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46" y="24"/>
                    <a:pt x="246" y="25"/>
                    <a:pt x="246" y="25"/>
                  </a:cubicBezTo>
                  <a:cubicBezTo>
                    <a:pt x="247" y="25"/>
                    <a:pt x="247" y="25"/>
                    <a:pt x="247" y="25"/>
                  </a:cubicBezTo>
                  <a:cubicBezTo>
                    <a:pt x="247" y="25"/>
                    <a:pt x="247" y="24"/>
                    <a:pt x="247" y="24"/>
                  </a:cubicBezTo>
                  <a:cubicBezTo>
                    <a:pt x="247" y="24"/>
                    <a:pt x="247" y="24"/>
                    <a:pt x="247" y="24"/>
                  </a:cubicBezTo>
                  <a:cubicBezTo>
                    <a:pt x="247" y="24"/>
                    <a:pt x="247" y="25"/>
                    <a:pt x="247" y="25"/>
                  </a:cubicBezTo>
                  <a:cubicBezTo>
                    <a:pt x="247" y="25"/>
                    <a:pt x="247" y="25"/>
                    <a:pt x="247" y="25"/>
                  </a:cubicBezTo>
                  <a:cubicBezTo>
                    <a:pt x="247" y="25"/>
                    <a:pt x="247" y="25"/>
                    <a:pt x="247" y="25"/>
                  </a:cubicBezTo>
                  <a:cubicBezTo>
                    <a:pt x="247" y="25"/>
                    <a:pt x="247" y="25"/>
                    <a:pt x="247" y="25"/>
                  </a:cubicBezTo>
                  <a:cubicBezTo>
                    <a:pt x="247" y="25"/>
                    <a:pt x="248" y="25"/>
                    <a:pt x="247" y="25"/>
                  </a:cubicBezTo>
                  <a:cubicBezTo>
                    <a:pt x="247" y="25"/>
                    <a:pt x="247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47" y="26"/>
                    <a:pt x="247" y="26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5" y="27"/>
                    <a:pt x="246" y="27"/>
                    <a:pt x="246" y="26"/>
                  </a:cubicBezTo>
                  <a:cubicBezTo>
                    <a:pt x="246" y="26"/>
                    <a:pt x="246" y="27"/>
                    <a:pt x="246" y="27"/>
                  </a:cubicBezTo>
                  <a:cubicBezTo>
                    <a:pt x="246" y="27"/>
                    <a:pt x="245" y="27"/>
                    <a:pt x="245" y="27"/>
                  </a:cubicBezTo>
                  <a:cubicBezTo>
                    <a:pt x="244" y="27"/>
                    <a:pt x="244" y="27"/>
                    <a:pt x="244" y="27"/>
                  </a:cubicBezTo>
                  <a:cubicBezTo>
                    <a:pt x="244" y="27"/>
                    <a:pt x="245" y="27"/>
                    <a:pt x="245" y="27"/>
                  </a:cubicBezTo>
                  <a:cubicBezTo>
                    <a:pt x="245" y="27"/>
                    <a:pt x="245" y="27"/>
                    <a:pt x="246" y="27"/>
                  </a:cubicBezTo>
                  <a:cubicBezTo>
                    <a:pt x="246" y="27"/>
                    <a:pt x="246" y="27"/>
                    <a:pt x="246" y="27"/>
                  </a:cubicBezTo>
                  <a:cubicBezTo>
                    <a:pt x="245" y="27"/>
                    <a:pt x="245" y="27"/>
                    <a:pt x="245" y="27"/>
                  </a:cubicBezTo>
                  <a:cubicBezTo>
                    <a:pt x="248" y="30"/>
                    <a:pt x="249" y="33"/>
                    <a:pt x="249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0" y="34"/>
                  </a:cubicBezTo>
                  <a:cubicBezTo>
                    <a:pt x="251" y="34"/>
                    <a:pt x="251" y="35"/>
                    <a:pt x="251" y="35"/>
                  </a:cubicBezTo>
                  <a:cubicBezTo>
                    <a:pt x="251" y="35"/>
                    <a:pt x="251" y="35"/>
                    <a:pt x="250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5"/>
                    <a:pt x="251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49" y="35"/>
                    <a:pt x="249" y="35"/>
                    <a:pt x="249" y="35"/>
                  </a:cubicBezTo>
                  <a:cubicBezTo>
                    <a:pt x="250" y="37"/>
                    <a:pt x="250" y="40"/>
                    <a:pt x="248" y="44"/>
                  </a:cubicBezTo>
                  <a:cubicBezTo>
                    <a:pt x="249" y="43"/>
                    <a:pt x="249" y="43"/>
                    <a:pt x="249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49" y="44"/>
                    <a:pt x="248" y="44"/>
                    <a:pt x="248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49" y="44"/>
                    <a:pt x="249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49" y="44"/>
                    <a:pt x="249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0" y="44"/>
                    <a:pt x="250" y="44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0" y="44"/>
                    <a:pt x="250" y="45"/>
                    <a:pt x="250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5"/>
                    <a:pt x="251" y="45"/>
                    <a:pt x="252" y="45"/>
                  </a:cubicBezTo>
                  <a:cubicBezTo>
                    <a:pt x="252" y="45"/>
                    <a:pt x="252" y="45"/>
                    <a:pt x="252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2" y="45"/>
                    <a:pt x="252" y="45"/>
                    <a:pt x="252" y="46"/>
                  </a:cubicBezTo>
                  <a:cubicBezTo>
                    <a:pt x="252" y="46"/>
                    <a:pt x="251" y="46"/>
                    <a:pt x="251" y="46"/>
                  </a:cubicBezTo>
                  <a:cubicBezTo>
                    <a:pt x="251" y="46"/>
                    <a:pt x="251" y="46"/>
                    <a:pt x="251" y="45"/>
                  </a:cubicBezTo>
                  <a:cubicBezTo>
                    <a:pt x="251" y="45"/>
                    <a:pt x="251" y="45"/>
                    <a:pt x="251" y="45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51" y="46"/>
                    <a:pt x="251" y="46"/>
                    <a:pt x="251" y="46"/>
                  </a:cubicBezTo>
                  <a:cubicBezTo>
                    <a:pt x="251" y="46"/>
                    <a:pt x="250" y="46"/>
                    <a:pt x="251" y="45"/>
                  </a:cubicBezTo>
                  <a:cubicBezTo>
                    <a:pt x="250" y="45"/>
                    <a:pt x="250" y="45"/>
                    <a:pt x="250" y="45"/>
                  </a:cubicBezTo>
                  <a:cubicBezTo>
                    <a:pt x="250" y="45"/>
                    <a:pt x="250" y="46"/>
                    <a:pt x="250" y="46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0" y="46"/>
                    <a:pt x="249" y="45"/>
                    <a:pt x="250" y="45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6"/>
                    <a:pt x="249" y="46"/>
                  </a:cubicBezTo>
                  <a:cubicBezTo>
                    <a:pt x="249" y="46"/>
                    <a:pt x="249" y="46"/>
                    <a:pt x="249" y="46"/>
                  </a:cubicBezTo>
                  <a:cubicBezTo>
                    <a:pt x="249" y="46"/>
                    <a:pt x="248" y="45"/>
                    <a:pt x="249" y="45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6"/>
                    <a:pt x="249" y="46"/>
                  </a:cubicBezTo>
                  <a:cubicBezTo>
                    <a:pt x="248" y="46"/>
                    <a:pt x="249" y="46"/>
                    <a:pt x="248" y="46"/>
                  </a:cubicBezTo>
                  <a:cubicBezTo>
                    <a:pt x="248" y="46"/>
                    <a:pt x="248" y="45"/>
                    <a:pt x="248" y="45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4" y="53"/>
                    <a:pt x="245" y="53"/>
                    <a:pt x="245" y="53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5" y="53"/>
                    <a:pt x="244" y="53"/>
                    <a:pt x="244" y="53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4" y="53"/>
                    <a:pt x="244" y="53"/>
                    <a:pt x="245" y="53"/>
                  </a:cubicBezTo>
                  <a:cubicBezTo>
                    <a:pt x="245" y="54"/>
                    <a:pt x="245" y="54"/>
                    <a:pt x="245" y="54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4"/>
                    <a:pt x="244" y="54"/>
                    <a:pt x="244" y="54"/>
                  </a:cubicBezTo>
                  <a:cubicBezTo>
                    <a:pt x="244" y="54"/>
                    <a:pt x="244" y="53"/>
                    <a:pt x="244" y="53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2" y="54"/>
                    <a:pt x="240" y="56"/>
                    <a:pt x="236" y="56"/>
                  </a:cubicBezTo>
                  <a:cubicBezTo>
                    <a:pt x="236" y="56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6"/>
                    <a:pt x="235" y="56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6" y="57"/>
                    <a:pt x="236" y="57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7"/>
                    <a:pt x="236" y="57"/>
                    <a:pt x="235" y="57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6" y="58"/>
                    <a:pt x="236" y="58"/>
                    <a:pt x="236" y="59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8"/>
                    <a:pt x="236" y="58"/>
                    <a:pt x="235" y="58"/>
                  </a:cubicBezTo>
                  <a:cubicBezTo>
                    <a:pt x="235" y="59"/>
                    <a:pt x="235" y="59"/>
                    <a:pt x="235" y="59"/>
                  </a:cubicBezTo>
                  <a:cubicBezTo>
                    <a:pt x="236" y="59"/>
                    <a:pt x="236" y="59"/>
                    <a:pt x="236" y="60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6" y="59"/>
                    <a:pt x="236" y="59"/>
                    <a:pt x="235" y="59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35" y="59"/>
                    <a:pt x="235" y="59"/>
                    <a:pt x="235" y="59"/>
                  </a:cubicBezTo>
                  <a:cubicBezTo>
                    <a:pt x="235" y="59"/>
                    <a:pt x="235" y="60"/>
                    <a:pt x="235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35" y="60"/>
                    <a:pt x="235" y="59"/>
                    <a:pt x="235" y="59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5" y="58"/>
                    <a:pt x="234" y="59"/>
                    <a:pt x="234" y="59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4" y="59"/>
                    <a:pt x="235" y="58"/>
                    <a:pt x="235" y="58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4" y="57"/>
                    <a:pt x="234" y="58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7"/>
                    <a:pt x="235" y="57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6"/>
                    <a:pt x="234" y="57"/>
                    <a:pt x="234" y="57"/>
                  </a:cubicBezTo>
                  <a:cubicBezTo>
                    <a:pt x="234" y="57"/>
                    <a:pt x="234" y="57"/>
                    <a:pt x="234" y="57"/>
                  </a:cubicBezTo>
                  <a:cubicBezTo>
                    <a:pt x="234" y="57"/>
                    <a:pt x="234" y="58"/>
                    <a:pt x="234" y="57"/>
                  </a:cubicBezTo>
                  <a:cubicBezTo>
                    <a:pt x="234" y="57"/>
                    <a:pt x="234" y="57"/>
                    <a:pt x="234" y="57"/>
                  </a:cubicBezTo>
                  <a:cubicBezTo>
                    <a:pt x="230" y="58"/>
                    <a:pt x="228" y="58"/>
                    <a:pt x="225" y="57"/>
                  </a:cubicBezTo>
                  <a:close/>
                  <a:moveTo>
                    <a:pt x="526" y="52"/>
                  </a:move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3"/>
                  </a:cubicBezTo>
                  <a:cubicBezTo>
                    <a:pt x="526" y="53"/>
                    <a:pt x="527" y="53"/>
                    <a:pt x="527" y="53"/>
                  </a:cubicBezTo>
                  <a:cubicBezTo>
                    <a:pt x="527" y="53"/>
                    <a:pt x="526" y="53"/>
                    <a:pt x="526" y="53"/>
                  </a:cubicBezTo>
                  <a:cubicBezTo>
                    <a:pt x="526" y="53"/>
                    <a:pt x="526" y="53"/>
                    <a:pt x="526" y="53"/>
                  </a:cubicBezTo>
                  <a:cubicBezTo>
                    <a:pt x="527" y="53"/>
                    <a:pt x="527" y="53"/>
                    <a:pt x="527" y="53"/>
                  </a:cubicBezTo>
                  <a:cubicBezTo>
                    <a:pt x="527" y="53"/>
                    <a:pt x="527" y="53"/>
                    <a:pt x="527" y="53"/>
                  </a:cubicBezTo>
                  <a:cubicBezTo>
                    <a:pt x="527" y="53"/>
                    <a:pt x="528" y="53"/>
                    <a:pt x="528" y="53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28" y="54"/>
                    <a:pt x="527" y="54"/>
                    <a:pt x="527" y="54"/>
                  </a:cubicBezTo>
                  <a:cubicBezTo>
                    <a:pt x="527" y="54"/>
                    <a:pt x="527" y="54"/>
                    <a:pt x="527" y="54"/>
                  </a:cubicBezTo>
                  <a:cubicBezTo>
                    <a:pt x="527" y="54"/>
                    <a:pt x="527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4"/>
                    <a:pt x="526" y="54"/>
                  </a:cubicBezTo>
                  <a:cubicBezTo>
                    <a:pt x="526" y="54"/>
                    <a:pt x="526" y="55"/>
                    <a:pt x="526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55"/>
                    <a:pt x="527" y="54"/>
                    <a:pt x="527" y="54"/>
                  </a:cubicBezTo>
                  <a:cubicBezTo>
                    <a:pt x="527" y="54"/>
                    <a:pt x="526" y="55"/>
                    <a:pt x="526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7" y="55"/>
                    <a:pt x="527" y="54"/>
                    <a:pt x="527" y="54"/>
                  </a:cubicBezTo>
                  <a:cubicBezTo>
                    <a:pt x="527" y="54"/>
                    <a:pt x="527" y="54"/>
                    <a:pt x="527" y="55"/>
                  </a:cubicBezTo>
                  <a:cubicBezTo>
                    <a:pt x="527" y="54"/>
                    <a:pt x="528" y="54"/>
                    <a:pt x="528" y="54"/>
                  </a:cubicBezTo>
                  <a:cubicBezTo>
                    <a:pt x="528" y="54"/>
                    <a:pt x="528" y="54"/>
                    <a:pt x="528" y="54"/>
                  </a:cubicBezTo>
                  <a:cubicBezTo>
                    <a:pt x="528" y="54"/>
                    <a:pt x="528" y="55"/>
                    <a:pt x="527" y="55"/>
                  </a:cubicBezTo>
                  <a:cubicBezTo>
                    <a:pt x="528" y="55"/>
                    <a:pt x="528" y="55"/>
                    <a:pt x="528" y="55"/>
                  </a:cubicBezTo>
                  <a:cubicBezTo>
                    <a:pt x="528" y="55"/>
                    <a:pt x="527" y="55"/>
                    <a:pt x="527" y="55"/>
                  </a:cubicBezTo>
                  <a:cubicBezTo>
                    <a:pt x="527" y="55"/>
                    <a:pt x="527" y="55"/>
                    <a:pt x="527" y="55"/>
                  </a:cubicBezTo>
                  <a:cubicBezTo>
                    <a:pt x="527" y="55"/>
                    <a:pt x="527" y="55"/>
                    <a:pt x="527" y="55"/>
                  </a:cubicBezTo>
                  <a:cubicBezTo>
                    <a:pt x="527" y="55"/>
                    <a:pt x="527" y="55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7" y="56"/>
                    <a:pt x="527" y="56"/>
                  </a:cubicBezTo>
                  <a:cubicBezTo>
                    <a:pt x="527" y="56"/>
                    <a:pt x="528" y="56"/>
                    <a:pt x="528" y="56"/>
                  </a:cubicBezTo>
                  <a:cubicBezTo>
                    <a:pt x="528" y="56"/>
                    <a:pt x="528" y="55"/>
                    <a:pt x="528" y="55"/>
                  </a:cubicBezTo>
                  <a:cubicBezTo>
                    <a:pt x="528" y="55"/>
                    <a:pt x="528" y="56"/>
                    <a:pt x="528" y="56"/>
                  </a:cubicBezTo>
                  <a:cubicBezTo>
                    <a:pt x="528" y="56"/>
                    <a:pt x="528" y="56"/>
                    <a:pt x="528" y="56"/>
                  </a:cubicBezTo>
                  <a:cubicBezTo>
                    <a:pt x="528" y="56"/>
                    <a:pt x="528" y="55"/>
                    <a:pt x="528" y="55"/>
                  </a:cubicBezTo>
                  <a:cubicBezTo>
                    <a:pt x="528" y="55"/>
                    <a:pt x="528" y="55"/>
                    <a:pt x="528" y="55"/>
                  </a:cubicBezTo>
                  <a:cubicBezTo>
                    <a:pt x="528" y="55"/>
                    <a:pt x="528" y="55"/>
                    <a:pt x="528" y="54"/>
                  </a:cubicBezTo>
                  <a:cubicBezTo>
                    <a:pt x="529" y="54"/>
                    <a:pt x="529" y="54"/>
                    <a:pt x="529" y="54"/>
                  </a:cubicBezTo>
                  <a:cubicBezTo>
                    <a:pt x="529" y="55"/>
                    <a:pt x="529" y="55"/>
                    <a:pt x="529" y="55"/>
                  </a:cubicBezTo>
                  <a:cubicBezTo>
                    <a:pt x="529" y="55"/>
                    <a:pt x="529" y="55"/>
                    <a:pt x="529" y="55"/>
                  </a:cubicBezTo>
                  <a:cubicBezTo>
                    <a:pt x="529" y="55"/>
                    <a:pt x="529" y="56"/>
                    <a:pt x="529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7"/>
                    <a:pt x="529" y="57"/>
                    <a:pt x="529" y="57"/>
                  </a:cubicBezTo>
                  <a:cubicBezTo>
                    <a:pt x="529" y="57"/>
                    <a:pt x="529" y="56"/>
                    <a:pt x="529" y="56"/>
                  </a:cubicBezTo>
                  <a:cubicBezTo>
                    <a:pt x="529" y="56"/>
                    <a:pt x="530" y="56"/>
                    <a:pt x="530" y="57"/>
                  </a:cubicBezTo>
                  <a:cubicBezTo>
                    <a:pt x="530" y="56"/>
                    <a:pt x="530" y="56"/>
                    <a:pt x="530" y="56"/>
                  </a:cubicBezTo>
                  <a:cubicBezTo>
                    <a:pt x="530" y="56"/>
                    <a:pt x="530" y="56"/>
                    <a:pt x="530" y="56"/>
                  </a:cubicBezTo>
                  <a:cubicBezTo>
                    <a:pt x="530" y="56"/>
                    <a:pt x="529" y="56"/>
                    <a:pt x="529" y="56"/>
                  </a:cubicBezTo>
                  <a:cubicBezTo>
                    <a:pt x="529" y="56"/>
                    <a:pt x="530" y="56"/>
                    <a:pt x="530" y="56"/>
                  </a:cubicBezTo>
                  <a:cubicBezTo>
                    <a:pt x="530" y="56"/>
                    <a:pt x="530" y="56"/>
                    <a:pt x="530" y="56"/>
                  </a:cubicBezTo>
                  <a:cubicBezTo>
                    <a:pt x="530" y="55"/>
                    <a:pt x="529" y="55"/>
                    <a:pt x="529" y="55"/>
                  </a:cubicBezTo>
                  <a:cubicBezTo>
                    <a:pt x="529" y="55"/>
                    <a:pt x="529" y="55"/>
                    <a:pt x="530" y="55"/>
                  </a:cubicBezTo>
                  <a:cubicBezTo>
                    <a:pt x="529" y="55"/>
                    <a:pt x="529" y="54"/>
                    <a:pt x="529" y="54"/>
                  </a:cubicBezTo>
                  <a:cubicBezTo>
                    <a:pt x="529" y="54"/>
                    <a:pt x="529" y="54"/>
                    <a:pt x="529" y="54"/>
                  </a:cubicBezTo>
                  <a:cubicBezTo>
                    <a:pt x="529" y="54"/>
                    <a:pt x="530" y="54"/>
                    <a:pt x="530" y="55"/>
                  </a:cubicBezTo>
                  <a:cubicBezTo>
                    <a:pt x="530" y="55"/>
                    <a:pt x="530" y="54"/>
                    <a:pt x="530" y="54"/>
                  </a:cubicBezTo>
                  <a:cubicBezTo>
                    <a:pt x="530" y="54"/>
                    <a:pt x="530" y="55"/>
                    <a:pt x="530" y="55"/>
                  </a:cubicBezTo>
                  <a:cubicBezTo>
                    <a:pt x="530" y="55"/>
                    <a:pt x="530" y="55"/>
                    <a:pt x="530" y="55"/>
                  </a:cubicBezTo>
                  <a:cubicBezTo>
                    <a:pt x="530" y="55"/>
                    <a:pt x="530" y="55"/>
                    <a:pt x="530" y="55"/>
                  </a:cubicBezTo>
                  <a:cubicBezTo>
                    <a:pt x="530" y="55"/>
                    <a:pt x="530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31" y="54"/>
                    <a:pt x="531" y="55"/>
                    <a:pt x="531" y="55"/>
                  </a:cubicBezTo>
                  <a:cubicBezTo>
                    <a:pt x="531" y="55"/>
                    <a:pt x="531" y="54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1" y="54"/>
                    <a:pt x="530" y="54"/>
                    <a:pt x="530" y="54"/>
                  </a:cubicBezTo>
                  <a:cubicBezTo>
                    <a:pt x="530" y="54"/>
                    <a:pt x="530" y="54"/>
                    <a:pt x="531" y="54"/>
                  </a:cubicBezTo>
                  <a:cubicBezTo>
                    <a:pt x="530" y="54"/>
                    <a:pt x="530" y="54"/>
                    <a:pt x="529" y="54"/>
                  </a:cubicBezTo>
                  <a:cubicBezTo>
                    <a:pt x="529" y="54"/>
                    <a:pt x="529" y="54"/>
                    <a:pt x="529" y="54"/>
                  </a:cubicBezTo>
                  <a:cubicBezTo>
                    <a:pt x="530" y="53"/>
                    <a:pt x="530" y="53"/>
                    <a:pt x="530" y="54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3"/>
                    <a:pt x="531" y="54"/>
                    <a:pt x="531" y="54"/>
                  </a:cubicBezTo>
                  <a:cubicBezTo>
                    <a:pt x="531" y="54"/>
                    <a:pt x="531" y="53"/>
                    <a:pt x="531" y="53"/>
                  </a:cubicBezTo>
                  <a:cubicBezTo>
                    <a:pt x="531" y="53"/>
                    <a:pt x="531" y="53"/>
                    <a:pt x="531" y="53"/>
                  </a:cubicBezTo>
                  <a:cubicBezTo>
                    <a:pt x="531" y="53"/>
                    <a:pt x="531" y="53"/>
                    <a:pt x="531" y="53"/>
                  </a:cubicBezTo>
                  <a:cubicBezTo>
                    <a:pt x="531" y="53"/>
                    <a:pt x="531" y="53"/>
                    <a:pt x="532" y="53"/>
                  </a:cubicBezTo>
                  <a:cubicBezTo>
                    <a:pt x="532" y="53"/>
                    <a:pt x="532" y="53"/>
                    <a:pt x="532" y="53"/>
                  </a:cubicBezTo>
                  <a:cubicBezTo>
                    <a:pt x="532" y="53"/>
                    <a:pt x="531" y="53"/>
                    <a:pt x="531" y="53"/>
                  </a:cubicBezTo>
                  <a:cubicBezTo>
                    <a:pt x="531" y="53"/>
                    <a:pt x="531" y="53"/>
                    <a:pt x="532" y="53"/>
                  </a:cubicBezTo>
                  <a:cubicBezTo>
                    <a:pt x="532" y="53"/>
                    <a:pt x="531" y="53"/>
                    <a:pt x="531" y="52"/>
                  </a:cubicBezTo>
                  <a:cubicBezTo>
                    <a:pt x="531" y="52"/>
                    <a:pt x="531" y="52"/>
                    <a:pt x="531" y="52"/>
                  </a:cubicBezTo>
                  <a:cubicBezTo>
                    <a:pt x="531" y="53"/>
                    <a:pt x="531" y="53"/>
                    <a:pt x="531" y="53"/>
                  </a:cubicBezTo>
                  <a:cubicBezTo>
                    <a:pt x="531" y="53"/>
                    <a:pt x="531" y="53"/>
                    <a:pt x="531" y="52"/>
                  </a:cubicBezTo>
                  <a:cubicBezTo>
                    <a:pt x="531" y="52"/>
                    <a:pt x="531" y="52"/>
                    <a:pt x="531" y="52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3"/>
                    <a:pt x="530" y="53"/>
                    <a:pt x="529" y="53"/>
                  </a:cubicBezTo>
                  <a:cubicBezTo>
                    <a:pt x="529" y="53"/>
                    <a:pt x="529" y="53"/>
                    <a:pt x="529" y="53"/>
                  </a:cubicBezTo>
                  <a:cubicBezTo>
                    <a:pt x="529" y="53"/>
                    <a:pt x="529" y="52"/>
                    <a:pt x="530" y="52"/>
                  </a:cubicBezTo>
                  <a:cubicBezTo>
                    <a:pt x="530" y="52"/>
                    <a:pt x="529" y="52"/>
                    <a:pt x="529" y="52"/>
                  </a:cubicBezTo>
                  <a:cubicBezTo>
                    <a:pt x="529" y="52"/>
                    <a:pt x="530" y="52"/>
                    <a:pt x="530" y="52"/>
                  </a:cubicBezTo>
                  <a:cubicBezTo>
                    <a:pt x="530" y="52"/>
                    <a:pt x="530" y="52"/>
                    <a:pt x="530" y="52"/>
                  </a:cubicBezTo>
                  <a:cubicBezTo>
                    <a:pt x="530" y="52"/>
                    <a:pt x="530" y="52"/>
                    <a:pt x="530" y="52"/>
                  </a:cubicBezTo>
                  <a:cubicBezTo>
                    <a:pt x="530" y="52"/>
                    <a:pt x="530" y="52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30" y="51"/>
                    <a:pt x="530" y="51"/>
                    <a:pt x="530" y="51"/>
                  </a:cubicBezTo>
                  <a:cubicBezTo>
                    <a:pt x="529" y="51"/>
                    <a:pt x="530" y="52"/>
                    <a:pt x="530" y="52"/>
                  </a:cubicBezTo>
                  <a:cubicBezTo>
                    <a:pt x="530" y="52"/>
                    <a:pt x="529" y="51"/>
                    <a:pt x="529" y="51"/>
                  </a:cubicBezTo>
                  <a:cubicBezTo>
                    <a:pt x="529" y="51"/>
                    <a:pt x="529" y="51"/>
                    <a:pt x="529" y="51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529" y="52"/>
                    <a:pt x="529" y="53"/>
                    <a:pt x="529" y="53"/>
                  </a:cubicBezTo>
                  <a:cubicBezTo>
                    <a:pt x="529" y="53"/>
                    <a:pt x="529" y="53"/>
                    <a:pt x="529" y="53"/>
                  </a:cubicBezTo>
                  <a:cubicBezTo>
                    <a:pt x="528" y="53"/>
                    <a:pt x="528" y="52"/>
                    <a:pt x="529" y="52"/>
                  </a:cubicBezTo>
                  <a:cubicBezTo>
                    <a:pt x="528" y="52"/>
                    <a:pt x="528" y="52"/>
                    <a:pt x="528" y="52"/>
                  </a:cubicBezTo>
                  <a:cubicBezTo>
                    <a:pt x="528" y="52"/>
                    <a:pt x="529" y="52"/>
                    <a:pt x="529" y="51"/>
                  </a:cubicBezTo>
                  <a:cubicBezTo>
                    <a:pt x="529" y="51"/>
                    <a:pt x="529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8" y="51"/>
                  </a:cubicBezTo>
                  <a:cubicBezTo>
                    <a:pt x="528" y="51"/>
                    <a:pt x="528" y="51"/>
                    <a:pt x="527" y="51"/>
                  </a:cubicBezTo>
                  <a:cubicBezTo>
                    <a:pt x="527" y="51"/>
                    <a:pt x="527" y="51"/>
                    <a:pt x="527" y="51"/>
                  </a:cubicBezTo>
                  <a:cubicBezTo>
                    <a:pt x="528" y="51"/>
                    <a:pt x="528" y="52"/>
                    <a:pt x="528" y="52"/>
                  </a:cubicBezTo>
                  <a:cubicBezTo>
                    <a:pt x="528" y="52"/>
                    <a:pt x="528" y="51"/>
                    <a:pt x="527" y="51"/>
                  </a:cubicBezTo>
                  <a:cubicBezTo>
                    <a:pt x="527" y="51"/>
                    <a:pt x="527" y="51"/>
                    <a:pt x="527" y="51"/>
                  </a:cubicBezTo>
                  <a:cubicBezTo>
                    <a:pt x="528" y="52"/>
                    <a:pt x="528" y="52"/>
                    <a:pt x="528" y="52"/>
                  </a:cubicBezTo>
                  <a:cubicBezTo>
                    <a:pt x="528" y="52"/>
                    <a:pt x="528" y="52"/>
                    <a:pt x="528" y="52"/>
                  </a:cubicBezTo>
                  <a:cubicBezTo>
                    <a:pt x="528" y="52"/>
                    <a:pt x="528" y="53"/>
                    <a:pt x="528" y="53"/>
                  </a:cubicBezTo>
                  <a:cubicBezTo>
                    <a:pt x="528" y="53"/>
                    <a:pt x="528" y="53"/>
                    <a:pt x="528" y="53"/>
                  </a:cubicBezTo>
                  <a:cubicBezTo>
                    <a:pt x="528" y="53"/>
                    <a:pt x="527" y="53"/>
                    <a:pt x="527" y="52"/>
                  </a:cubicBezTo>
                  <a:cubicBezTo>
                    <a:pt x="527" y="53"/>
                    <a:pt x="527" y="53"/>
                    <a:pt x="527" y="53"/>
                  </a:cubicBezTo>
                  <a:cubicBezTo>
                    <a:pt x="527" y="53"/>
                    <a:pt x="527" y="52"/>
                    <a:pt x="527" y="52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7" y="52"/>
                    <a:pt x="527" y="52"/>
                    <a:pt x="527" y="52"/>
                  </a:cubicBezTo>
                  <a:cubicBezTo>
                    <a:pt x="527" y="52"/>
                    <a:pt x="527" y="52"/>
                    <a:pt x="526" y="52"/>
                  </a:cubicBezTo>
                  <a:cubicBezTo>
                    <a:pt x="526" y="52"/>
                    <a:pt x="526" y="52"/>
                    <a:pt x="526" y="52"/>
                  </a:cubicBezTo>
                  <a:cubicBezTo>
                    <a:pt x="526" y="52"/>
                    <a:pt x="526" y="52"/>
                    <a:pt x="526" y="52"/>
                  </a:cubicBezTo>
                  <a:close/>
                  <a:moveTo>
                    <a:pt x="491" y="22"/>
                  </a:moveTo>
                  <a:cubicBezTo>
                    <a:pt x="493" y="35"/>
                    <a:pt x="493" y="35"/>
                    <a:pt x="493" y="35"/>
                  </a:cubicBezTo>
                  <a:cubicBezTo>
                    <a:pt x="496" y="29"/>
                    <a:pt x="496" y="29"/>
                    <a:pt x="496" y="29"/>
                  </a:cubicBezTo>
                  <a:cubicBezTo>
                    <a:pt x="494" y="28"/>
                    <a:pt x="494" y="27"/>
                    <a:pt x="493" y="25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4" y="26"/>
                    <a:pt x="495" y="27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7"/>
                    <a:pt x="495" y="26"/>
                    <a:pt x="495" y="25"/>
                  </a:cubicBezTo>
                  <a:cubicBezTo>
                    <a:pt x="495" y="24"/>
                    <a:pt x="495" y="24"/>
                    <a:pt x="495" y="24"/>
                  </a:cubicBezTo>
                  <a:cubicBezTo>
                    <a:pt x="495" y="25"/>
                    <a:pt x="495" y="25"/>
                    <a:pt x="495" y="25"/>
                  </a:cubicBezTo>
                  <a:cubicBezTo>
                    <a:pt x="495" y="25"/>
                    <a:pt x="496" y="26"/>
                    <a:pt x="497" y="27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6" y="26"/>
                    <a:pt x="496" y="25"/>
                    <a:pt x="496" y="24"/>
                  </a:cubicBezTo>
                  <a:cubicBezTo>
                    <a:pt x="496" y="24"/>
                    <a:pt x="496" y="24"/>
                    <a:pt x="496" y="24"/>
                  </a:cubicBezTo>
                  <a:cubicBezTo>
                    <a:pt x="496" y="24"/>
                    <a:pt x="496" y="24"/>
                    <a:pt x="496" y="24"/>
                  </a:cubicBezTo>
                  <a:cubicBezTo>
                    <a:pt x="496" y="24"/>
                    <a:pt x="496" y="24"/>
                    <a:pt x="496" y="24"/>
                  </a:cubicBezTo>
                  <a:cubicBezTo>
                    <a:pt x="496" y="25"/>
                    <a:pt x="497" y="25"/>
                    <a:pt x="497" y="26"/>
                  </a:cubicBezTo>
                  <a:cubicBezTo>
                    <a:pt x="498" y="23"/>
                    <a:pt x="498" y="23"/>
                    <a:pt x="498" y="23"/>
                  </a:cubicBezTo>
                  <a:cubicBezTo>
                    <a:pt x="498" y="23"/>
                    <a:pt x="498" y="22"/>
                    <a:pt x="498" y="22"/>
                  </a:cubicBezTo>
                  <a:cubicBezTo>
                    <a:pt x="498" y="21"/>
                    <a:pt x="499" y="21"/>
                    <a:pt x="500" y="21"/>
                  </a:cubicBezTo>
                  <a:cubicBezTo>
                    <a:pt x="500" y="21"/>
                    <a:pt x="500" y="22"/>
                    <a:pt x="500" y="23"/>
                  </a:cubicBezTo>
                  <a:cubicBezTo>
                    <a:pt x="500" y="23"/>
                    <a:pt x="499" y="23"/>
                    <a:pt x="499" y="23"/>
                  </a:cubicBezTo>
                  <a:cubicBezTo>
                    <a:pt x="498" y="26"/>
                    <a:pt x="498" y="26"/>
                    <a:pt x="498" y="26"/>
                  </a:cubicBezTo>
                  <a:cubicBezTo>
                    <a:pt x="498" y="26"/>
                    <a:pt x="499" y="26"/>
                    <a:pt x="499" y="26"/>
                  </a:cubicBezTo>
                  <a:cubicBezTo>
                    <a:pt x="499" y="26"/>
                    <a:pt x="499" y="26"/>
                    <a:pt x="499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499" y="26"/>
                    <a:pt x="499" y="26"/>
                    <a:pt x="499" y="26"/>
                  </a:cubicBezTo>
                  <a:cubicBezTo>
                    <a:pt x="499" y="26"/>
                    <a:pt x="498" y="27"/>
                    <a:pt x="497" y="27"/>
                  </a:cubicBezTo>
                  <a:cubicBezTo>
                    <a:pt x="497" y="27"/>
                    <a:pt x="497" y="27"/>
                    <a:pt x="497" y="27"/>
                  </a:cubicBezTo>
                  <a:cubicBezTo>
                    <a:pt x="498" y="27"/>
                    <a:pt x="499" y="27"/>
                    <a:pt x="500" y="27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0" y="27"/>
                    <a:pt x="500" y="27"/>
                    <a:pt x="500" y="27"/>
                  </a:cubicBezTo>
                  <a:cubicBezTo>
                    <a:pt x="499" y="28"/>
                    <a:pt x="498" y="28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8"/>
                    <a:pt x="499" y="29"/>
                    <a:pt x="500" y="28"/>
                  </a:cubicBezTo>
                  <a:cubicBezTo>
                    <a:pt x="502" y="28"/>
                    <a:pt x="502" y="28"/>
                    <a:pt x="502" y="28"/>
                  </a:cubicBezTo>
                  <a:cubicBezTo>
                    <a:pt x="500" y="29"/>
                    <a:pt x="500" y="29"/>
                    <a:pt x="500" y="29"/>
                  </a:cubicBezTo>
                  <a:cubicBezTo>
                    <a:pt x="499" y="29"/>
                    <a:pt x="498" y="29"/>
                    <a:pt x="496" y="29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504" y="28"/>
                    <a:pt x="504" y="28"/>
                    <a:pt x="504" y="28"/>
                  </a:cubicBezTo>
                  <a:cubicBezTo>
                    <a:pt x="503" y="26"/>
                    <a:pt x="503" y="23"/>
                    <a:pt x="503" y="21"/>
                  </a:cubicBezTo>
                  <a:cubicBezTo>
                    <a:pt x="503" y="20"/>
                    <a:pt x="503" y="20"/>
                    <a:pt x="503" y="20"/>
                  </a:cubicBezTo>
                  <a:cubicBezTo>
                    <a:pt x="503" y="21"/>
                    <a:pt x="503" y="21"/>
                    <a:pt x="503" y="21"/>
                  </a:cubicBezTo>
                  <a:cubicBezTo>
                    <a:pt x="503" y="23"/>
                    <a:pt x="504" y="25"/>
                    <a:pt x="505" y="27"/>
                  </a:cubicBezTo>
                  <a:cubicBezTo>
                    <a:pt x="506" y="27"/>
                    <a:pt x="506" y="27"/>
                    <a:pt x="506" y="27"/>
                  </a:cubicBezTo>
                  <a:cubicBezTo>
                    <a:pt x="505" y="25"/>
                    <a:pt x="505" y="23"/>
                    <a:pt x="506" y="22"/>
                  </a:cubicBezTo>
                  <a:cubicBezTo>
                    <a:pt x="506" y="20"/>
                    <a:pt x="506" y="20"/>
                    <a:pt x="506" y="20"/>
                  </a:cubicBezTo>
                  <a:cubicBezTo>
                    <a:pt x="506" y="22"/>
                    <a:pt x="506" y="22"/>
                    <a:pt x="506" y="22"/>
                  </a:cubicBezTo>
                  <a:cubicBezTo>
                    <a:pt x="506" y="23"/>
                    <a:pt x="506" y="25"/>
                    <a:pt x="507" y="26"/>
                  </a:cubicBezTo>
                  <a:cubicBezTo>
                    <a:pt x="507" y="26"/>
                    <a:pt x="507" y="26"/>
                    <a:pt x="507" y="26"/>
                  </a:cubicBezTo>
                  <a:cubicBezTo>
                    <a:pt x="507" y="25"/>
                    <a:pt x="507" y="23"/>
                    <a:pt x="508" y="22"/>
                  </a:cubicBezTo>
                  <a:cubicBezTo>
                    <a:pt x="508" y="22"/>
                    <a:pt x="508" y="22"/>
                    <a:pt x="508" y="22"/>
                  </a:cubicBezTo>
                  <a:cubicBezTo>
                    <a:pt x="508" y="22"/>
                    <a:pt x="508" y="22"/>
                    <a:pt x="508" y="22"/>
                  </a:cubicBezTo>
                  <a:cubicBezTo>
                    <a:pt x="508" y="22"/>
                    <a:pt x="508" y="22"/>
                    <a:pt x="508" y="22"/>
                  </a:cubicBezTo>
                  <a:cubicBezTo>
                    <a:pt x="508" y="23"/>
                    <a:pt x="508" y="24"/>
                    <a:pt x="508" y="25"/>
                  </a:cubicBezTo>
                  <a:cubicBezTo>
                    <a:pt x="513" y="22"/>
                    <a:pt x="513" y="22"/>
                    <a:pt x="513" y="22"/>
                  </a:cubicBezTo>
                  <a:cubicBezTo>
                    <a:pt x="512" y="21"/>
                    <a:pt x="513" y="20"/>
                    <a:pt x="513" y="20"/>
                  </a:cubicBezTo>
                  <a:cubicBezTo>
                    <a:pt x="514" y="19"/>
                    <a:pt x="515" y="20"/>
                    <a:pt x="515" y="20"/>
                  </a:cubicBezTo>
                  <a:cubicBezTo>
                    <a:pt x="516" y="21"/>
                    <a:pt x="516" y="22"/>
                    <a:pt x="515" y="23"/>
                  </a:cubicBezTo>
                  <a:cubicBezTo>
                    <a:pt x="514" y="23"/>
                    <a:pt x="514" y="23"/>
                    <a:pt x="513" y="23"/>
                  </a:cubicBezTo>
                  <a:cubicBezTo>
                    <a:pt x="509" y="26"/>
                    <a:pt x="509" y="26"/>
                    <a:pt x="509" y="26"/>
                  </a:cubicBezTo>
                  <a:cubicBezTo>
                    <a:pt x="510" y="26"/>
                    <a:pt x="511" y="27"/>
                    <a:pt x="512" y="27"/>
                  </a:cubicBezTo>
                  <a:cubicBezTo>
                    <a:pt x="512" y="27"/>
                    <a:pt x="512" y="27"/>
                    <a:pt x="512" y="27"/>
                  </a:cubicBezTo>
                  <a:cubicBezTo>
                    <a:pt x="512" y="27"/>
                    <a:pt x="512" y="27"/>
                    <a:pt x="512" y="27"/>
                  </a:cubicBezTo>
                  <a:cubicBezTo>
                    <a:pt x="512" y="27"/>
                    <a:pt x="512" y="27"/>
                    <a:pt x="512" y="27"/>
                  </a:cubicBezTo>
                  <a:cubicBezTo>
                    <a:pt x="510" y="27"/>
                    <a:pt x="509" y="27"/>
                    <a:pt x="508" y="26"/>
                  </a:cubicBezTo>
                  <a:cubicBezTo>
                    <a:pt x="507" y="27"/>
                    <a:pt x="507" y="27"/>
                    <a:pt x="507" y="27"/>
                  </a:cubicBezTo>
                  <a:cubicBezTo>
                    <a:pt x="508" y="28"/>
                    <a:pt x="510" y="28"/>
                    <a:pt x="511" y="29"/>
                  </a:cubicBezTo>
                  <a:cubicBezTo>
                    <a:pt x="512" y="29"/>
                    <a:pt x="512" y="29"/>
                    <a:pt x="512" y="29"/>
                  </a:cubicBezTo>
                  <a:cubicBezTo>
                    <a:pt x="511" y="29"/>
                    <a:pt x="511" y="29"/>
                    <a:pt x="511" y="29"/>
                  </a:cubicBezTo>
                  <a:cubicBezTo>
                    <a:pt x="509" y="29"/>
                    <a:pt x="507" y="29"/>
                    <a:pt x="506" y="28"/>
                  </a:cubicBezTo>
                  <a:cubicBezTo>
                    <a:pt x="506" y="28"/>
                    <a:pt x="506" y="28"/>
                    <a:pt x="506" y="28"/>
                  </a:cubicBezTo>
                  <a:cubicBezTo>
                    <a:pt x="507" y="29"/>
                    <a:pt x="509" y="31"/>
                    <a:pt x="511" y="32"/>
                  </a:cubicBezTo>
                  <a:cubicBezTo>
                    <a:pt x="512" y="32"/>
                    <a:pt x="512" y="32"/>
                    <a:pt x="512" y="32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08" y="32"/>
                    <a:pt x="506" y="31"/>
                    <a:pt x="504" y="29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501" y="34"/>
                    <a:pt x="502" y="33"/>
                    <a:pt x="503" y="32"/>
                  </a:cubicBezTo>
                  <a:cubicBezTo>
                    <a:pt x="503" y="31"/>
                    <a:pt x="503" y="31"/>
                    <a:pt x="503" y="31"/>
                  </a:cubicBezTo>
                  <a:cubicBezTo>
                    <a:pt x="503" y="32"/>
                    <a:pt x="503" y="32"/>
                    <a:pt x="503" y="32"/>
                  </a:cubicBezTo>
                  <a:cubicBezTo>
                    <a:pt x="502" y="33"/>
                    <a:pt x="502" y="34"/>
                    <a:pt x="502" y="36"/>
                  </a:cubicBezTo>
                  <a:cubicBezTo>
                    <a:pt x="502" y="36"/>
                    <a:pt x="502" y="36"/>
                    <a:pt x="502" y="36"/>
                  </a:cubicBezTo>
                  <a:cubicBezTo>
                    <a:pt x="502" y="34"/>
                    <a:pt x="503" y="33"/>
                    <a:pt x="504" y="33"/>
                  </a:cubicBezTo>
                  <a:cubicBezTo>
                    <a:pt x="505" y="32"/>
                    <a:pt x="505" y="32"/>
                    <a:pt x="505" y="32"/>
                  </a:cubicBezTo>
                  <a:cubicBezTo>
                    <a:pt x="504" y="33"/>
                    <a:pt x="504" y="33"/>
                    <a:pt x="504" y="33"/>
                  </a:cubicBezTo>
                  <a:cubicBezTo>
                    <a:pt x="504" y="34"/>
                    <a:pt x="503" y="35"/>
                    <a:pt x="503" y="35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3" y="35"/>
                    <a:pt x="504" y="34"/>
                    <a:pt x="505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5" y="34"/>
                    <a:pt x="505" y="34"/>
                    <a:pt x="505" y="34"/>
                  </a:cubicBezTo>
                  <a:cubicBezTo>
                    <a:pt x="505" y="34"/>
                    <a:pt x="504" y="35"/>
                    <a:pt x="504" y="35"/>
                  </a:cubicBezTo>
                  <a:cubicBezTo>
                    <a:pt x="507" y="35"/>
                    <a:pt x="507" y="35"/>
                    <a:pt x="507" y="35"/>
                  </a:cubicBezTo>
                  <a:cubicBezTo>
                    <a:pt x="507" y="35"/>
                    <a:pt x="508" y="34"/>
                    <a:pt x="508" y="34"/>
                  </a:cubicBezTo>
                  <a:cubicBezTo>
                    <a:pt x="509" y="34"/>
                    <a:pt x="509" y="35"/>
                    <a:pt x="509" y="35"/>
                  </a:cubicBezTo>
                  <a:cubicBezTo>
                    <a:pt x="509" y="36"/>
                    <a:pt x="509" y="36"/>
                    <a:pt x="508" y="36"/>
                  </a:cubicBezTo>
                  <a:cubicBezTo>
                    <a:pt x="508" y="36"/>
                    <a:pt x="507" y="36"/>
                    <a:pt x="507" y="36"/>
                  </a:cubicBezTo>
                  <a:cubicBezTo>
                    <a:pt x="504" y="36"/>
                    <a:pt x="504" y="36"/>
                    <a:pt x="504" y="36"/>
                  </a:cubicBezTo>
                  <a:cubicBezTo>
                    <a:pt x="504" y="36"/>
                    <a:pt x="505" y="37"/>
                    <a:pt x="505" y="37"/>
                  </a:cubicBezTo>
                  <a:cubicBezTo>
                    <a:pt x="505" y="37"/>
                    <a:pt x="505" y="37"/>
                    <a:pt x="505" y="37"/>
                  </a:cubicBezTo>
                  <a:cubicBezTo>
                    <a:pt x="505" y="38"/>
                    <a:pt x="505" y="38"/>
                    <a:pt x="505" y="38"/>
                  </a:cubicBezTo>
                  <a:cubicBezTo>
                    <a:pt x="505" y="38"/>
                    <a:pt x="505" y="38"/>
                    <a:pt x="505" y="38"/>
                  </a:cubicBezTo>
                  <a:cubicBezTo>
                    <a:pt x="504" y="37"/>
                    <a:pt x="504" y="37"/>
                    <a:pt x="503" y="36"/>
                  </a:cubicBezTo>
                  <a:cubicBezTo>
                    <a:pt x="503" y="36"/>
                    <a:pt x="503" y="36"/>
                    <a:pt x="503" y="36"/>
                  </a:cubicBezTo>
                  <a:cubicBezTo>
                    <a:pt x="503" y="37"/>
                    <a:pt x="504" y="38"/>
                    <a:pt x="504" y="38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4" y="38"/>
                    <a:pt x="504" y="38"/>
                    <a:pt x="504" y="38"/>
                  </a:cubicBezTo>
                  <a:cubicBezTo>
                    <a:pt x="503" y="38"/>
                    <a:pt x="502" y="37"/>
                    <a:pt x="502" y="36"/>
                  </a:cubicBezTo>
                  <a:cubicBezTo>
                    <a:pt x="502" y="36"/>
                    <a:pt x="502" y="36"/>
                    <a:pt x="502" y="36"/>
                  </a:cubicBezTo>
                  <a:cubicBezTo>
                    <a:pt x="502" y="37"/>
                    <a:pt x="503" y="39"/>
                    <a:pt x="503" y="40"/>
                  </a:cubicBezTo>
                  <a:cubicBezTo>
                    <a:pt x="504" y="41"/>
                    <a:pt x="504" y="41"/>
                    <a:pt x="504" y="41"/>
                  </a:cubicBezTo>
                  <a:cubicBezTo>
                    <a:pt x="503" y="40"/>
                    <a:pt x="503" y="40"/>
                    <a:pt x="503" y="40"/>
                  </a:cubicBezTo>
                  <a:cubicBezTo>
                    <a:pt x="502" y="39"/>
                    <a:pt x="501" y="38"/>
                    <a:pt x="501" y="36"/>
                  </a:cubicBezTo>
                  <a:cubicBezTo>
                    <a:pt x="494" y="37"/>
                    <a:pt x="494" y="37"/>
                    <a:pt x="494" y="37"/>
                  </a:cubicBezTo>
                  <a:cubicBezTo>
                    <a:pt x="506" y="42"/>
                    <a:pt x="506" y="42"/>
                    <a:pt x="506" y="42"/>
                  </a:cubicBezTo>
                  <a:cubicBezTo>
                    <a:pt x="507" y="40"/>
                    <a:pt x="509" y="39"/>
                    <a:pt x="511" y="38"/>
                  </a:cubicBezTo>
                  <a:cubicBezTo>
                    <a:pt x="512" y="38"/>
                    <a:pt x="512" y="38"/>
                    <a:pt x="512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0" y="40"/>
                    <a:pt x="508" y="41"/>
                    <a:pt x="507" y="43"/>
                  </a:cubicBezTo>
                  <a:cubicBezTo>
                    <a:pt x="507" y="43"/>
                    <a:pt x="507" y="43"/>
                    <a:pt x="507" y="43"/>
                  </a:cubicBezTo>
                  <a:cubicBezTo>
                    <a:pt x="508" y="42"/>
                    <a:pt x="510" y="41"/>
                    <a:pt x="512" y="41"/>
                  </a:cubicBezTo>
                  <a:cubicBezTo>
                    <a:pt x="513" y="41"/>
                    <a:pt x="513" y="41"/>
                    <a:pt x="513" y="41"/>
                  </a:cubicBezTo>
                  <a:cubicBezTo>
                    <a:pt x="512" y="41"/>
                    <a:pt x="512" y="41"/>
                    <a:pt x="512" y="41"/>
                  </a:cubicBezTo>
                  <a:cubicBezTo>
                    <a:pt x="511" y="42"/>
                    <a:pt x="510" y="43"/>
                    <a:pt x="509" y="44"/>
                  </a:cubicBezTo>
                  <a:cubicBezTo>
                    <a:pt x="509" y="44"/>
                    <a:pt x="509" y="44"/>
                    <a:pt x="509" y="44"/>
                  </a:cubicBezTo>
                  <a:cubicBezTo>
                    <a:pt x="510" y="43"/>
                    <a:pt x="512" y="43"/>
                    <a:pt x="513" y="43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2" y="43"/>
                    <a:pt x="511" y="44"/>
                    <a:pt x="511" y="45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6" y="46"/>
                    <a:pt x="516" y="46"/>
                    <a:pt x="517" y="46"/>
                  </a:cubicBezTo>
                  <a:cubicBezTo>
                    <a:pt x="518" y="47"/>
                    <a:pt x="518" y="48"/>
                    <a:pt x="518" y="49"/>
                  </a:cubicBezTo>
                  <a:cubicBezTo>
                    <a:pt x="518" y="49"/>
                    <a:pt x="517" y="50"/>
                    <a:pt x="516" y="49"/>
                  </a:cubicBezTo>
                  <a:cubicBezTo>
                    <a:pt x="515" y="49"/>
                    <a:pt x="515" y="48"/>
                    <a:pt x="515" y="48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0" y="46"/>
                    <a:pt x="510" y="47"/>
                    <a:pt x="511" y="48"/>
                  </a:cubicBezTo>
                  <a:cubicBezTo>
                    <a:pt x="511" y="49"/>
                    <a:pt x="511" y="49"/>
                    <a:pt x="511" y="49"/>
                  </a:cubicBezTo>
                  <a:cubicBezTo>
                    <a:pt x="510" y="49"/>
                    <a:pt x="510" y="49"/>
                    <a:pt x="510" y="49"/>
                  </a:cubicBezTo>
                  <a:cubicBezTo>
                    <a:pt x="510" y="49"/>
                    <a:pt x="510" y="49"/>
                    <a:pt x="510" y="49"/>
                  </a:cubicBezTo>
                  <a:cubicBezTo>
                    <a:pt x="509" y="48"/>
                    <a:pt x="509" y="46"/>
                    <a:pt x="509" y="45"/>
                  </a:cubicBezTo>
                  <a:cubicBezTo>
                    <a:pt x="508" y="45"/>
                    <a:pt x="508" y="45"/>
                    <a:pt x="508" y="45"/>
                  </a:cubicBezTo>
                  <a:cubicBezTo>
                    <a:pt x="508" y="46"/>
                    <a:pt x="508" y="48"/>
                    <a:pt x="508" y="49"/>
                  </a:cubicBezTo>
                  <a:cubicBezTo>
                    <a:pt x="509" y="50"/>
                    <a:pt x="509" y="50"/>
                    <a:pt x="509" y="50"/>
                  </a:cubicBezTo>
                  <a:cubicBezTo>
                    <a:pt x="508" y="49"/>
                    <a:pt x="508" y="49"/>
                    <a:pt x="508" y="49"/>
                  </a:cubicBezTo>
                  <a:cubicBezTo>
                    <a:pt x="507" y="48"/>
                    <a:pt x="506" y="46"/>
                    <a:pt x="507" y="44"/>
                  </a:cubicBezTo>
                  <a:cubicBezTo>
                    <a:pt x="507" y="44"/>
                    <a:pt x="507" y="44"/>
                    <a:pt x="507" y="44"/>
                  </a:cubicBezTo>
                  <a:cubicBezTo>
                    <a:pt x="506" y="46"/>
                    <a:pt x="506" y="48"/>
                    <a:pt x="506" y="50"/>
                  </a:cubicBezTo>
                  <a:cubicBezTo>
                    <a:pt x="506" y="51"/>
                    <a:pt x="506" y="51"/>
                    <a:pt x="506" y="51"/>
                  </a:cubicBezTo>
                  <a:cubicBezTo>
                    <a:pt x="506" y="50"/>
                    <a:pt x="506" y="50"/>
                    <a:pt x="506" y="50"/>
                  </a:cubicBezTo>
                  <a:cubicBezTo>
                    <a:pt x="505" y="48"/>
                    <a:pt x="504" y="45"/>
                    <a:pt x="505" y="43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7" y="44"/>
                    <a:pt x="497" y="44"/>
                    <a:pt x="497" y="44"/>
                  </a:cubicBezTo>
                  <a:cubicBezTo>
                    <a:pt x="499" y="43"/>
                    <a:pt x="500" y="43"/>
                    <a:pt x="502" y="43"/>
                  </a:cubicBezTo>
                  <a:cubicBezTo>
                    <a:pt x="503" y="43"/>
                    <a:pt x="503" y="43"/>
                    <a:pt x="503" y="43"/>
                  </a:cubicBezTo>
                  <a:cubicBezTo>
                    <a:pt x="502" y="43"/>
                    <a:pt x="502" y="43"/>
                    <a:pt x="502" y="43"/>
                  </a:cubicBezTo>
                  <a:cubicBezTo>
                    <a:pt x="500" y="43"/>
                    <a:pt x="499" y="44"/>
                    <a:pt x="498" y="45"/>
                  </a:cubicBezTo>
                  <a:cubicBezTo>
                    <a:pt x="498" y="45"/>
                    <a:pt x="498" y="45"/>
                    <a:pt x="498" y="45"/>
                  </a:cubicBezTo>
                  <a:cubicBezTo>
                    <a:pt x="499" y="44"/>
                    <a:pt x="500" y="44"/>
                    <a:pt x="501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1" y="45"/>
                    <a:pt x="501" y="45"/>
                    <a:pt x="501" y="45"/>
                  </a:cubicBezTo>
                  <a:cubicBezTo>
                    <a:pt x="500" y="45"/>
                    <a:pt x="500" y="45"/>
                    <a:pt x="499" y="45"/>
                  </a:cubicBezTo>
                  <a:cubicBezTo>
                    <a:pt x="499" y="46"/>
                    <a:pt x="499" y="46"/>
                    <a:pt x="499" y="46"/>
                  </a:cubicBezTo>
                  <a:cubicBezTo>
                    <a:pt x="500" y="45"/>
                    <a:pt x="501" y="46"/>
                    <a:pt x="501" y="46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1" y="46"/>
                    <a:pt x="500" y="46"/>
                    <a:pt x="499" y="46"/>
                  </a:cubicBezTo>
                  <a:cubicBezTo>
                    <a:pt x="501" y="49"/>
                    <a:pt x="501" y="49"/>
                    <a:pt x="501" y="49"/>
                  </a:cubicBezTo>
                  <a:cubicBezTo>
                    <a:pt x="502" y="49"/>
                    <a:pt x="502" y="49"/>
                    <a:pt x="502" y="49"/>
                  </a:cubicBezTo>
                  <a:cubicBezTo>
                    <a:pt x="503" y="50"/>
                    <a:pt x="503" y="50"/>
                    <a:pt x="502" y="51"/>
                  </a:cubicBezTo>
                  <a:cubicBezTo>
                    <a:pt x="502" y="51"/>
                    <a:pt x="501" y="51"/>
                    <a:pt x="501" y="50"/>
                  </a:cubicBezTo>
                  <a:cubicBezTo>
                    <a:pt x="500" y="50"/>
                    <a:pt x="500" y="50"/>
                    <a:pt x="501" y="49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499" y="47"/>
                    <a:pt x="498" y="48"/>
                    <a:pt x="498" y="48"/>
                  </a:cubicBezTo>
                  <a:cubicBezTo>
                    <a:pt x="498" y="48"/>
                    <a:pt x="498" y="48"/>
                    <a:pt x="498" y="48"/>
                  </a:cubicBezTo>
                  <a:cubicBezTo>
                    <a:pt x="498" y="48"/>
                    <a:pt x="498" y="48"/>
                    <a:pt x="498" y="48"/>
                  </a:cubicBezTo>
                  <a:cubicBezTo>
                    <a:pt x="498" y="48"/>
                    <a:pt x="498" y="48"/>
                    <a:pt x="498" y="48"/>
                  </a:cubicBezTo>
                  <a:cubicBezTo>
                    <a:pt x="498" y="48"/>
                    <a:pt x="498" y="47"/>
                    <a:pt x="498" y="46"/>
                  </a:cubicBezTo>
                  <a:cubicBezTo>
                    <a:pt x="498" y="46"/>
                    <a:pt x="498" y="46"/>
                    <a:pt x="498" y="46"/>
                  </a:cubicBezTo>
                  <a:cubicBezTo>
                    <a:pt x="498" y="46"/>
                    <a:pt x="497" y="47"/>
                    <a:pt x="497" y="48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7" y="47"/>
                    <a:pt x="497" y="46"/>
                    <a:pt x="498" y="45"/>
                  </a:cubicBezTo>
                  <a:cubicBezTo>
                    <a:pt x="498" y="45"/>
                    <a:pt x="498" y="45"/>
                    <a:pt x="498" y="45"/>
                  </a:cubicBezTo>
                  <a:cubicBezTo>
                    <a:pt x="497" y="46"/>
                    <a:pt x="496" y="47"/>
                    <a:pt x="495" y="48"/>
                  </a:cubicBezTo>
                  <a:cubicBezTo>
                    <a:pt x="495" y="49"/>
                    <a:pt x="495" y="49"/>
                    <a:pt x="495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5" y="46"/>
                    <a:pt x="496" y="45"/>
                    <a:pt x="497" y="44"/>
                  </a:cubicBezTo>
                  <a:cubicBezTo>
                    <a:pt x="493" y="38"/>
                    <a:pt x="493" y="38"/>
                    <a:pt x="493" y="38"/>
                  </a:cubicBezTo>
                  <a:cubicBezTo>
                    <a:pt x="494" y="51"/>
                    <a:pt x="494" y="51"/>
                    <a:pt x="494" y="51"/>
                  </a:cubicBezTo>
                  <a:cubicBezTo>
                    <a:pt x="496" y="51"/>
                    <a:pt x="499" y="52"/>
                    <a:pt x="500" y="54"/>
                  </a:cubicBezTo>
                  <a:cubicBezTo>
                    <a:pt x="501" y="55"/>
                    <a:pt x="501" y="55"/>
                    <a:pt x="501" y="55"/>
                  </a:cubicBezTo>
                  <a:cubicBezTo>
                    <a:pt x="500" y="54"/>
                    <a:pt x="500" y="54"/>
                    <a:pt x="500" y="54"/>
                  </a:cubicBezTo>
                  <a:cubicBezTo>
                    <a:pt x="498" y="53"/>
                    <a:pt x="496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3"/>
                    <a:pt x="497" y="55"/>
                    <a:pt x="499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5"/>
                    <a:pt x="496" y="55"/>
                    <a:pt x="494" y="55"/>
                  </a:cubicBezTo>
                  <a:cubicBezTo>
                    <a:pt x="494" y="55"/>
                    <a:pt x="494" y="55"/>
                    <a:pt x="494" y="55"/>
                  </a:cubicBezTo>
                  <a:cubicBezTo>
                    <a:pt x="496" y="55"/>
                    <a:pt x="497" y="57"/>
                    <a:pt x="497" y="58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6" y="57"/>
                    <a:pt x="495" y="57"/>
                    <a:pt x="494" y="57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6" y="62"/>
                    <a:pt x="496" y="62"/>
                    <a:pt x="496" y="63"/>
                  </a:cubicBezTo>
                  <a:cubicBezTo>
                    <a:pt x="496" y="64"/>
                    <a:pt x="496" y="65"/>
                    <a:pt x="495" y="65"/>
                  </a:cubicBezTo>
                  <a:cubicBezTo>
                    <a:pt x="494" y="65"/>
                    <a:pt x="493" y="64"/>
                    <a:pt x="493" y="63"/>
                  </a:cubicBezTo>
                  <a:cubicBezTo>
                    <a:pt x="493" y="63"/>
                    <a:pt x="493" y="62"/>
                    <a:pt x="494" y="62"/>
                  </a:cubicBezTo>
                  <a:cubicBezTo>
                    <a:pt x="494" y="57"/>
                    <a:pt x="494" y="57"/>
                    <a:pt x="494" y="57"/>
                  </a:cubicBezTo>
                  <a:cubicBezTo>
                    <a:pt x="493" y="57"/>
                    <a:pt x="492" y="58"/>
                    <a:pt x="491" y="58"/>
                  </a:cubicBezTo>
                  <a:cubicBezTo>
                    <a:pt x="491" y="58"/>
                    <a:pt x="491" y="58"/>
                    <a:pt x="491" y="58"/>
                  </a:cubicBezTo>
                  <a:cubicBezTo>
                    <a:pt x="491" y="58"/>
                    <a:pt x="491" y="58"/>
                    <a:pt x="491" y="58"/>
                  </a:cubicBezTo>
                  <a:cubicBezTo>
                    <a:pt x="491" y="58"/>
                    <a:pt x="491" y="58"/>
                    <a:pt x="491" y="58"/>
                  </a:cubicBezTo>
                  <a:cubicBezTo>
                    <a:pt x="491" y="57"/>
                    <a:pt x="492" y="56"/>
                    <a:pt x="493" y="55"/>
                  </a:cubicBezTo>
                  <a:cubicBezTo>
                    <a:pt x="493" y="55"/>
                    <a:pt x="493" y="55"/>
                    <a:pt x="493" y="55"/>
                  </a:cubicBezTo>
                  <a:cubicBezTo>
                    <a:pt x="492" y="55"/>
                    <a:pt x="491" y="56"/>
                    <a:pt x="490" y="57"/>
                  </a:cubicBezTo>
                  <a:cubicBezTo>
                    <a:pt x="489" y="58"/>
                    <a:pt x="489" y="58"/>
                    <a:pt x="489" y="58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90" y="55"/>
                    <a:pt x="491" y="53"/>
                    <a:pt x="493" y="53"/>
                  </a:cubicBezTo>
                  <a:cubicBezTo>
                    <a:pt x="493" y="53"/>
                    <a:pt x="493" y="53"/>
                    <a:pt x="493" y="53"/>
                  </a:cubicBezTo>
                  <a:cubicBezTo>
                    <a:pt x="491" y="53"/>
                    <a:pt x="489" y="54"/>
                    <a:pt x="487" y="55"/>
                  </a:cubicBezTo>
                  <a:cubicBezTo>
                    <a:pt x="486" y="56"/>
                    <a:pt x="486" y="56"/>
                    <a:pt x="486" y="56"/>
                  </a:cubicBezTo>
                  <a:cubicBezTo>
                    <a:pt x="487" y="55"/>
                    <a:pt x="487" y="55"/>
                    <a:pt x="487" y="55"/>
                  </a:cubicBezTo>
                  <a:cubicBezTo>
                    <a:pt x="489" y="53"/>
                    <a:pt x="491" y="52"/>
                    <a:pt x="493" y="51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90" y="45"/>
                    <a:pt x="491" y="47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1" y="48"/>
                    <a:pt x="491" y="48"/>
                    <a:pt x="491" y="48"/>
                  </a:cubicBezTo>
                  <a:cubicBezTo>
                    <a:pt x="490" y="47"/>
                    <a:pt x="489" y="46"/>
                    <a:pt x="488" y="46"/>
                  </a:cubicBezTo>
                  <a:cubicBezTo>
                    <a:pt x="488" y="46"/>
                    <a:pt x="488" y="46"/>
                    <a:pt x="488" y="46"/>
                  </a:cubicBezTo>
                  <a:cubicBezTo>
                    <a:pt x="489" y="46"/>
                    <a:pt x="490" y="48"/>
                    <a:pt x="490" y="49"/>
                  </a:cubicBezTo>
                  <a:cubicBezTo>
                    <a:pt x="490" y="50"/>
                    <a:pt x="490" y="50"/>
                    <a:pt x="490" y="5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9" y="48"/>
                    <a:pt x="489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9" y="48"/>
                    <a:pt x="489" y="49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88" y="49"/>
                    <a:pt x="488" y="48"/>
                    <a:pt x="487" y="48"/>
                  </a:cubicBezTo>
                  <a:cubicBezTo>
                    <a:pt x="486" y="50"/>
                    <a:pt x="486" y="50"/>
                    <a:pt x="486" y="50"/>
                  </a:cubicBezTo>
                  <a:cubicBezTo>
                    <a:pt x="486" y="51"/>
                    <a:pt x="487" y="51"/>
                    <a:pt x="486" y="52"/>
                  </a:cubicBezTo>
                  <a:cubicBezTo>
                    <a:pt x="486" y="52"/>
                    <a:pt x="486" y="52"/>
                    <a:pt x="485" y="52"/>
                  </a:cubicBezTo>
                  <a:cubicBezTo>
                    <a:pt x="484" y="52"/>
                    <a:pt x="484" y="51"/>
                    <a:pt x="484" y="51"/>
                  </a:cubicBezTo>
                  <a:cubicBezTo>
                    <a:pt x="485" y="50"/>
                    <a:pt x="485" y="50"/>
                    <a:pt x="486" y="50"/>
                  </a:cubicBezTo>
                  <a:cubicBezTo>
                    <a:pt x="487" y="47"/>
                    <a:pt x="487" y="47"/>
                    <a:pt x="487" y="47"/>
                  </a:cubicBezTo>
                  <a:cubicBezTo>
                    <a:pt x="486" y="47"/>
                    <a:pt x="486" y="47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8"/>
                    <a:pt x="485" y="48"/>
                    <a:pt x="485" y="48"/>
                  </a:cubicBezTo>
                  <a:cubicBezTo>
                    <a:pt x="485" y="47"/>
                    <a:pt x="485" y="47"/>
                    <a:pt x="485" y="47"/>
                  </a:cubicBezTo>
                  <a:cubicBezTo>
                    <a:pt x="486" y="47"/>
                    <a:pt x="486" y="46"/>
                    <a:pt x="487" y="47"/>
                  </a:cubicBezTo>
                  <a:cubicBezTo>
                    <a:pt x="487" y="46"/>
                    <a:pt x="487" y="46"/>
                    <a:pt x="487" y="46"/>
                  </a:cubicBezTo>
                  <a:cubicBezTo>
                    <a:pt x="487" y="46"/>
                    <a:pt x="486" y="46"/>
                    <a:pt x="485" y="46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5" y="46"/>
                    <a:pt x="485" y="46"/>
                    <a:pt x="485" y="46"/>
                  </a:cubicBezTo>
                  <a:cubicBezTo>
                    <a:pt x="486" y="46"/>
                    <a:pt x="487" y="45"/>
                    <a:pt x="488" y="45"/>
                  </a:cubicBezTo>
                  <a:cubicBezTo>
                    <a:pt x="488" y="45"/>
                    <a:pt x="488" y="45"/>
                    <a:pt x="488" y="45"/>
                  </a:cubicBezTo>
                  <a:cubicBezTo>
                    <a:pt x="487" y="45"/>
                    <a:pt x="485" y="45"/>
                    <a:pt x="484" y="45"/>
                  </a:cubicBezTo>
                  <a:cubicBezTo>
                    <a:pt x="483" y="45"/>
                    <a:pt x="483" y="45"/>
                    <a:pt x="483" y="45"/>
                  </a:cubicBezTo>
                  <a:cubicBezTo>
                    <a:pt x="484" y="45"/>
                    <a:pt x="484" y="45"/>
                    <a:pt x="484" y="45"/>
                  </a:cubicBezTo>
                  <a:cubicBezTo>
                    <a:pt x="485" y="44"/>
                    <a:pt x="487" y="44"/>
                    <a:pt x="488" y="44"/>
                  </a:cubicBezTo>
                  <a:cubicBezTo>
                    <a:pt x="491" y="38"/>
                    <a:pt x="491" y="38"/>
                    <a:pt x="491" y="38"/>
                  </a:cubicBezTo>
                  <a:cubicBezTo>
                    <a:pt x="481" y="45"/>
                    <a:pt x="481" y="45"/>
                    <a:pt x="481" y="45"/>
                  </a:cubicBezTo>
                  <a:cubicBezTo>
                    <a:pt x="482" y="47"/>
                    <a:pt x="482" y="50"/>
                    <a:pt x="481" y="5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481" y="52"/>
                    <a:pt x="481" y="52"/>
                    <a:pt x="481" y="52"/>
                  </a:cubicBezTo>
                  <a:cubicBezTo>
                    <a:pt x="481" y="50"/>
                    <a:pt x="480" y="48"/>
                    <a:pt x="479" y="46"/>
                  </a:cubicBezTo>
                  <a:cubicBezTo>
                    <a:pt x="479" y="46"/>
                    <a:pt x="479" y="46"/>
                    <a:pt x="479" y="46"/>
                  </a:cubicBezTo>
                  <a:cubicBezTo>
                    <a:pt x="480" y="48"/>
                    <a:pt x="479" y="50"/>
                    <a:pt x="479" y="52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79" y="50"/>
                    <a:pt x="478" y="49"/>
                    <a:pt x="478" y="47"/>
                  </a:cubicBezTo>
                  <a:cubicBezTo>
                    <a:pt x="477" y="48"/>
                    <a:pt x="477" y="48"/>
                    <a:pt x="477" y="48"/>
                  </a:cubicBezTo>
                  <a:cubicBezTo>
                    <a:pt x="478" y="49"/>
                    <a:pt x="477" y="50"/>
                    <a:pt x="477" y="51"/>
                  </a:cubicBezTo>
                  <a:cubicBezTo>
                    <a:pt x="477" y="52"/>
                    <a:pt x="477" y="52"/>
                    <a:pt x="477" y="52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6" y="51"/>
                    <a:pt x="476" y="51"/>
                    <a:pt x="476" y="51"/>
                  </a:cubicBezTo>
                  <a:cubicBezTo>
                    <a:pt x="476" y="50"/>
                    <a:pt x="477" y="49"/>
                    <a:pt x="476" y="48"/>
                  </a:cubicBezTo>
                  <a:cubicBezTo>
                    <a:pt x="472" y="51"/>
                    <a:pt x="472" y="51"/>
                    <a:pt x="472" y="51"/>
                  </a:cubicBezTo>
                  <a:cubicBezTo>
                    <a:pt x="472" y="52"/>
                    <a:pt x="472" y="53"/>
                    <a:pt x="471" y="53"/>
                  </a:cubicBezTo>
                  <a:cubicBezTo>
                    <a:pt x="471" y="54"/>
                    <a:pt x="470" y="54"/>
                    <a:pt x="469" y="53"/>
                  </a:cubicBezTo>
                  <a:cubicBezTo>
                    <a:pt x="468" y="52"/>
                    <a:pt x="469" y="51"/>
                    <a:pt x="469" y="51"/>
                  </a:cubicBezTo>
                  <a:cubicBezTo>
                    <a:pt x="470" y="50"/>
                    <a:pt x="471" y="50"/>
                    <a:pt x="471" y="51"/>
                  </a:cubicBezTo>
                  <a:cubicBezTo>
                    <a:pt x="476" y="48"/>
                    <a:pt x="476" y="48"/>
                    <a:pt x="476" y="48"/>
                  </a:cubicBezTo>
                  <a:cubicBezTo>
                    <a:pt x="475" y="47"/>
                    <a:pt x="474" y="47"/>
                    <a:pt x="473" y="47"/>
                  </a:cubicBezTo>
                  <a:cubicBezTo>
                    <a:pt x="473" y="47"/>
                    <a:pt x="473" y="47"/>
                    <a:pt x="473" y="47"/>
                  </a:cubicBezTo>
                  <a:cubicBezTo>
                    <a:pt x="473" y="46"/>
                    <a:pt x="473" y="46"/>
                    <a:pt x="473" y="46"/>
                  </a:cubicBezTo>
                  <a:cubicBezTo>
                    <a:pt x="473" y="46"/>
                    <a:pt x="473" y="46"/>
                    <a:pt x="473" y="46"/>
                  </a:cubicBezTo>
                  <a:cubicBezTo>
                    <a:pt x="474" y="46"/>
                    <a:pt x="476" y="46"/>
                    <a:pt x="477" y="47"/>
                  </a:cubicBezTo>
                  <a:cubicBezTo>
                    <a:pt x="477" y="47"/>
                    <a:pt x="477" y="47"/>
                    <a:pt x="477" y="47"/>
                  </a:cubicBezTo>
                  <a:cubicBezTo>
                    <a:pt x="476" y="46"/>
                    <a:pt x="475" y="45"/>
                    <a:pt x="473" y="45"/>
                  </a:cubicBezTo>
                  <a:cubicBezTo>
                    <a:pt x="472" y="44"/>
                    <a:pt x="472" y="44"/>
                    <a:pt x="472" y="44"/>
                  </a:cubicBezTo>
                  <a:cubicBezTo>
                    <a:pt x="473" y="44"/>
                    <a:pt x="473" y="44"/>
                    <a:pt x="473" y="44"/>
                  </a:cubicBezTo>
                  <a:cubicBezTo>
                    <a:pt x="475" y="44"/>
                    <a:pt x="477" y="44"/>
                    <a:pt x="479" y="46"/>
                  </a:cubicBezTo>
                  <a:cubicBezTo>
                    <a:pt x="479" y="46"/>
                    <a:pt x="479" y="46"/>
                    <a:pt x="479" y="46"/>
                  </a:cubicBezTo>
                  <a:cubicBezTo>
                    <a:pt x="477" y="44"/>
                    <a:pt x="476" y="43"/>
                    <a:pt x="474" y="42"/>
                  </a:cubicBezTo>
                  <a:cubicBezTo>
                    <a:pt x="473" y="41"/>
                    <a:pt x="473" y="41"/>
                    <a:pt x="473" y="41"/>
                  </a:cubicBezTo>
                  <a:cubicBezTo>
                    <a:pt x="474" y="41"/>
                    <a:pt x="474" y="41"/>
                    <a:pt x="474" y="41"/>
                  </a:cubicBezTo>
                  <a:cubicBezTo>
                    <a:pt x="476" y="42"/>
                    <a:pt x="479" y="43"/>
                    <a:pt x="480" y="45"/>
                  </a:cubicBezTo>
                  <a:cubicBezTo>
                    <a:pt x="491" y="37"/>
                    <a:pt x="491" y="37"/>
                    <a:pt x="491" y="37"/>
                  </a:cubicBezTo>
                  <a:cubicBezTo>
                    <a:pt x="484" y="38"/>
                    <a:pt x="484" y="38"/>
                    <a:pt x="484" y="38"/>
                  </a:cubicBezTo>
                  <a:cubicBezTo>
                    <a:pt x="484" y="39"/>
                    <a:pt x="483" y="41"/>
                    <a:pt x="482" y="42"/>
                  </a:cubicBezTo>
                  <a:cubicBezTo>
                    <a:pt x="481" y="43"/>
                    <a:pt x="481" y="43"/>
                    <a:pt x="481" y="43"/>
                  </a:cubicBezTo>
                  <a:cubicBezTo>
                    <a:pt x="482" y="41"/>
                    <a:pt x="482" y="41"/>
                    <a:pt x="482" y="41"/>
                  </a:cubicBezTo>
                  <a:cubicBezTo>
                    <a:pt x="482" y="40"/>
                    <a:pt x="483" y="39"/>
                    <a:pt x="483" y="38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82" y="39"/>
                    <a:pt x="482" y="40"/>
                    <a:pt x="481" y="40"/>
                  </a:cubicBezTo>
                  <a:cubicBezTo>
                    <a:pt x="480" y="41"/>
                    <a:pt x="480" y="41"/>
                    <a:pt x="480" y="41"/>
                  </a:cubicBezTo>
                  <a:cubicBezTo>
                    <a:pt x="480" y="40"/>
                    <a:pt x="480" y="40"/>
                    <a:pt x="480" y="40"/>
                  </a:cubicBezTo>
                  <a:cubicBezTo>
                    <a:pt x="481" y="40"/>
                    <a:pt x="481" y="39"/>
                    <a:pt x="481" y="38"/>
                  </a:cubicBezTo>
                  <a:cubicBezTo>
                    <a:pt x="481" y="38"/>
                    <a:pt x="481" y="38"/>
                    <a:pt x="481" y="38"/>
                  </a:cubicBezTo>
                  <a:cubicBezTo>
                    <a:pt x="481" y="39"/>
                    <a:pt x="480" y="39"/>
                    <a:pt x="480" y="40"/>
                  </a:cubicBezTo>
                  <a:cubicBezTo>
                    <a:pt x="480" y="40"/>
                    <a:pt x="480" y="40"/>
                    <a:pt x="480" y="40"/>
                  </a:cubicBezTo>
                  <a:cubicBezTo>
                    <a:pt x="479" y="40"/>
                    <a:pt x="479" y="40"/>
                    <a:pt x="479" y="40"/>
                  </a:cubicBezTo>
                  <a:cubicBezTo>
                    <a:pt x="479" y="39"/>
                    <a:pt x="479" y="39"/>
                    <a:pt x="479" y="39"/>
                  </a:cubicBezTo>
                  <a:cubicBezTo>
                    <a:pt x="480" y="39"/>
                    <a:pt x="480" y="39"/>
                    <a:pt x="480" y="38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7" y="39"/>
                    <a:pt x="477" y="39"/>
                    <a:pt x="476" y="39"/>
                  </a:cubicBezTo>
                  <a:cubicBezTo>
                    <a:pt x="476" y="39"/>
                    <a:pt x="475" y="39"/>
                    <a:pt x="475" y="38"/>
                  </a:cubicBezTo>
                  <a:cubicBezTo>
                    <a:pt x="475" y="38"/>
                    <a:pt x="476" y="37"/>
                    <a:pt x="476" y="37"/>
                  </a:cubicBezTo>
                  <a:cubicBezTo>
                    <a:pt x="477" y="37"/>
                    <a:pt x="477" y="37"/>
                    <a:pt x="477" y="38"/>
                  </a:cubicBezTo>
                  <a:cubicBezTo>
                    <a:pt x="480" y="37"/>
                    <a:pt x="480" y="37"/>
                    <a:pt x="480" y="37"/>
                  </a:cubicBezTo>
                  <a:cubicBezTo>
                    <a:pt x="480" y="37"/>
                    <a:pt x="480" y="36"/>
                    <a:pt x="479" y="36"/>
                  </a:cubicBezTo>
                  <a:cubicBezTo>
                    <a:pt x="479" y="36"/>
                    <a:pt x="479" y="36"/>
                    <a:pt x="479" y="36"/>
                  </a:cubicBezTo>
                  <a:cubicBezTo>
                    <a:pt x="479" y="36"/>
                    <a:pt x="479" y="36"/>
                    <a:pt x="479" y="36"/>
                  </a:cubicBezTo>
                  <a:cubicBezTo>
                    <a:pt x="479" y="36"/>
                    <a:pt x="479" y="36"/>
                    <a:pt x="479" y="36"/>
                  </a:cubicBezTo>
                  <a:cubicBezTo>
                    <a:pt x="480" y="36"/>
                    <a:pt x="481" y="37"/>
                    <a:pt x="481" y="37"/>
                  </a:cubicBezTo>
                  <a:cubicBezTo>
                    <a:pt x="481" y="37"/>
                    <a:pt x="481" y="37"/>
                    <a:pt x="481" y="37"/>
                  </a:cubicBezTo>
                  <a:cubicBezTo>
                    <a:pt x="481" y="36"/>
                    <a:pt x="481" y="36"/>
                    <a:pt x="480" y="35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80" y="35"/>
                    <a:pt x="480" y="35"/>
                    <a:pt x="480" y="35"/>
                  </a:cubicBezTo>
                  <a:cubicBezTo>
                    <a:pt x="481" y="35"/>
                    <a:pt x="482" y="36"/>
                    <a:pt x="482" y="37"/>
                  </a:cubicBezTo>
                  <a:cubicBezTo>
                    <a:pt x="482" y="37"/>
                    <a:pt x="482" y="37"/>
                    <a:pt x="482" y="37"/>
                  </a:cubicBezTo>
                  <a:cubicBezTo>
                    <a:pt x="482" y="36"/>
                    <a:pt x="482" y="35"/>
                    <a:pt x="481" y="34"/>
                  </a:cubicBezTo>
                  <a:cubicBezTo>
                    <a:pt x="480" y="33"/>
                    <a:pt x="480" y="33"/>
                    <a:pt x="480" y="33"/>
                  </a:cubicBezTo>
                  <a:cubicBezTo>
                    <a:pt x="481" y="34"/>
                    <a:pt x="481" y="34"/>
                    <a:pt x="481" y="34"/>
                  </a:cubicBezTo>
                  <a:cubicBezTo>
                    <a:pt x="482" y="34"/>
                    <a:pt x="483" y="36"/>
                    <a:pt x="484" y="37"/>
                  </a:cubicBezTo>
                  <a:cubicBezTo>
                    <a:pt x="491" y="36"/>
                    <a:pt x="491" y="36"/>
                    <a:pt x="491" y="36"/>
                  </a:cubicBezTo>
                  <a:cubicBezTo>
                    <a:pt x="479" y="31"/>
                    <a:pt x="479" y="31"/>
                    <a:pt x="479" y="31"/>
                  </a:cubicBezTo>
                  <a:cubicBezTo>
                    <a:pt x="478" y="33"/>
                    <a:pt x="476" y="34"/>
                    <a:pt x="473" y="35"/>
                  </a:cubicBezTo>
                  <a:cubicBezTo>
                    <a:pt x="472" y="36"/>
                    <a:pt x="472" y="36"/>
                    <a:pt x="472" y="36"/>
                  </a:cubicBezTo>
                  <a:cubicBezTo>
                    <a:pt x="473" y="35"/>
                    <a:pt x="473" y="35"/>
                    <a:pt x="473" y="35"/>
                  </a:cubicBezTo>
                  <a:cubicBezTo>
                    <a:pt x="475" y="34"/>
                    <a:pt x="476" y="32"/>
                    <a:pt x="477" y="30"/>
                  </a:cubicBezTo>
                  <a:cubicBezTo>
                    <a:pt x="477" y="30"/>
                    <a:pt x="477" y="30"/>
                    <a:pt x="477" y="30"/>
                  </a:cubicBezTo>
                  <a:cubicBezTo>
                    <a:pt x="476" y="32"/>
                    <a:pt x="474" y="32"/>
                    <a:pt x="472" y="32"/>
                  </a:cubicBezTo>
                  <a:cubicBezTo>
                    <a:pt x="471" y="33"/>
                    <a:pt x="471" y="33"/>
                    <a:pt x="471" y="33"/>
                  </a:cubicBezTo>
                  <a:cubicBezTo>
                    <a:pt x="472" y="32"/>
                    <a:pt x="472" y="32"/>
                    <a:pt x="472" y="32"/>
                  </a:cubicBezTo>
                  <a:cubicBezTo>
                    <a:pt x="474" y="32"/>
                    <a:pt x="475" y="31"/>
                    <a:pt x="476" y="29"/>
                  </a:cubicBezTo>
                  <a:cubicBezTo>
                    <a:pt x="475" y="29"/>
                    <a:pt x="475" y="29"/>
                    <a:pt x="475" y="29"/>
                  </a:cubicBezTo>
                  <a:cubicBezTo>
                    <a:pt x="475" y="30"/>
                    <a:pt x="473" y="30"/>
                    <a:pt x="472" y="30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72" y="30"/>
                    <a:pt x="472" y="30"/>
                    <a:pt x="472" y="30"/>
                  </a:cubicBezTo>
                  <a:cubicBezTo>
                    <a:pt x="473" y="30"/>
                    <a:pt x="473" y="29"/>
                    <a:pt x="474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7"/>
                    <a:pt x="468" y="27"/>
                    <a:pt x="467" y="27"/>
                  </a:cubicBezTo>
                  <a:cubicBezTo>
                    <a:pt x="467" y="26"/>
                    <a:pt x="466" y="25"/>
                    <a:pt x="467" y="25"/>
                  </a:cubicBezTo>
                  <a:cubicBezTo>
                    <a:pt x="467" y="24"/>
                    <a:pt x="468" y="23"/>
                    <a:pt x="469" y="24"/>
                  </a:cubicBezTo>
                  <a:cubicBezTo>
                    <a:pt x="469" y="24"/>
                    <a:pt x="470" y="25"/>
                    <a:pt x="470" y="26"/>
                  </a:cubicBezTo>
                  <a:cubicBezTo>
                    <a:pt x="474" y="28"/>
                    <a:pt x="474" y="28"/>
                    <a:pt x="474" y="28"/>
                  </a:cubicBezTo>
                  <a:cubicBezTo>
                    <a:pt x="475" y="27"/>
                    <a:pt x="474" y="26"/>
                    <a:pt x="474" y="25"/>
                  </a:cubicBezTo>
                  <a:cubicBezTo>
                    <a:pt x="474" y="25"/>
                    <a:pt x="474" y="25"/>
                    <a:pt x="474" y="25"/>
                  </a:cubicBezTo>
                  <a:cubicBezTo>
                    <a:pt x="474" y="25"/>
                    <a:pt x="474" y="25"/>
                    <a:pt x="474" y="25"/>
                  </a:cubicBezTo>
                  <a:cubicBezTo>
                    <a:pt x="474" y="25"/>
                    <a:pt x="474" y="25"/>
                    <a:pt x="474" y="25"/>
                  </a:cubicBezTo>
                  <a:cubicBezTo>
                    <a:pt x="475" y="26"/>
                    <a:pt x="476" y="27"/>
                    <a:pt x="476" y="28"/>
                  </a:cubicBezTo>
                  <a:cubicBezTo>
                    <a:pt x="476" y="29"/>
                    <a:pt x="476" y="29"/>
                    <a:pt x="476" y="29"/>
                  </a:cubicBezTo>
                  <a:cubicBezTo>
                    <a:pt x="477" y="27"/>
                    <a:pt x="476" y="26"/>
                    <a:pt x="476" y="24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6" y="24"/>
                    <a:pt x="476" y="24"/>
                  </a:cubicBezTo>
                  <a:cubicBezTo>
                    <a:pt x="477" y="26"/>
                    <a:pt x="478" y="28"/>
                    <a:pt x="478" y="29"/>
                  </a:cubicBezTo>
                  <a:cubicBezTo>
                    <a:pt x="478" y="29"/>
                    <a:pt x="478" y="29"/>
                    <a:pt x="478" y="29"/>
                  </a:cubicBezTo>
                  <a:cubicBezTo>
                    <a:pt x="479" y="27"/>
                    <a:pt x="479" y="25"/>
                    <a:pt x="479" y="23"/>
                  </a:cubicBezTo>
                  <a:cubicBezTo>
                    <a:pt x="478" y="22"/>
                    <a:pt x="478" y="22"/>
                    <a:pt x="478" y="22"/>
                  </a:cubicBezTo>
                  <a:cubicBezTo>
                    <a:pt x="479" y="23"/>
                    <a:pt x="479" y="23"/>
                    <a:pt x="479" y="23"/>
                  </a:cubicBezTo>
                  <a:cubicBezTo>
                    <a:pt x="480" y="25"/>
                    <a:pt x="480" y="28"/>
                    <a:pt x="479" y="30"/>
                  </a:cubicBezTo>
                  <a:cubicBezTo>
                    <a:pt x="491" y="36"/>
                    <a:pt x="491" y="36"/>
                    <a:pt x="491" y="36"/>
                  </a:cubicBezTo>
                  <a:cubicBezTo>
                    <a:pt x="487" y="30"/>
                    <a:pt x="487" y="30"/>
                    <a:pt x="487" y="30"/>
                  </a:cubicBezTo>
                  <a:cubicBezTo>
                    <a:pt x="486" y="30"/>
                    <a:pt x="484" y="31"/>
                    <a:pt x="483" y="30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3" y="30"/>
                    <a:pt x="483" y="30"/>
                    <a:pt x="483" y="30"/>
                  </a:cubicBezTo>
                  <a:cubicBezTo>
                    <a:pt x="484" y="30"/>
                    <a:pt x="485" y="29"/>
                    <a:pt x="486" y="29"/>
                  </a:cubicBezTo>
                  <a:cubicBezTo>
                    <a:pt x="486" y="29"/>
                    <a:pt x="486" y="29"/>
                    <a:pt x="486" y="29"/>
                  </a:cubicBezTo>
                  <a:cubicBezTo>
                    <a:pt x="485" y="29"/>
                    <a:pt x="484" y="29"/>
                    <a:pt x="483" y="29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3" y="28"/>
                    <a:pt x="483" y="28"/>
                    <a:pt x="483" y="28"/>
                  </a:cubicBezTo>
                  <a:cubicBezTo>
                    <a:pt x="484" y="28"/>
                    <a:pt x="485" y="28"/>
                    <a:pt x="486" y="28"/>
                  </a:cubicBezTo>
                  <a:cubicBezTo>
                    <a:pt x="486" y="28"/>
                    <a:pt x="486" y="28"/>
                    <a:pt x="486" y="28"/>
                  </a:cubicBezTo>
                  <a:cubicBezTo>
                    <a:pt x="485" y="28"/>
                    <a:pt x="484" y="28"/>
                    <a:pt x="483" y="27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4" y="27"/>
                    <a:pt x="485" y="27"/>
                    <a:pt x="485" y="27"/>
                  </a:cubicBezTo>
                  <a:cubicBezTo>
                    <a:pt x="483" y="24"/>
                    <a:pt x="483" y="24"/>
                    <a:pt x="483" y="24"/>
                  </a:cubicBezTo>
                  <a:cubicBezTo>
                    <a:pt x="483" y="25"/>
                    <a:pt x="482" y="24"/>
                    <a:pt x="482" y="24"/>
                  </a:cubicBezTo>
                  <a:cubicBezTo>
                    <a:pt x="482" y="24"/>
                    <a:pt x="482" y="23"/>
                    <a:pt x="482" y="23"/>
                  </a:cubicBezTo>
                  <a:cubicBezTo>
                    <a:pt x="483" y="22"/>
                    <a:pt x="484" y="22"/>
                    <a:pt x="484" y="23"/>
                  </a:cubicBezTo>
                  <a:cubicBezTo>
                    <a:pt x="484" y="23"/>
                    <a:pt x="484" y="24"/>
                    <a:pt x="484" y="24"/>
                  </a:cubicBezTo>
                  <a:cubicBezTo>
                    <a:pt x="486" y="27"/>
                    <a:pt x="486" y="27"/>
                    <a:pt x="486" y="27"/>
                  </a:cubicBezTo>
                  <a:cubicBezTo>
                    <a:pt x="486" y="26"/>
                    <a:pt x="486" y="26"/>
                    <a:pt x="486" y="25"/>
                  </a:cubicBezTo>
                  <a:cubicBezTo>
                    <a:pt x="486" y="25"/>
                    <a:pt x="486" y="25"/>
                    <a:pt x="486" y="25"/>
                  </a:cubicBezTo>
                  <a:cubicBezTo>
                    <a:pt x="487" y="25"/>
                    <a:pt x="487" y="25"/>
                    <a:pt x="487" y="25"/>
                  </a:cubicBezTo>
                  <a:cubicBezTo>
                    <a:pt x="487" y="25"/>
                    <a:pt x="487" y="25"/>
                    <a:pt x="487" y="25"/>
                  </a:cubicBezTo>
                  <a:cubicBezTo>
                    <a:pt x="487" y="26"/>
                    <a:pt x="487" y="27"/>
                    <a:pt x="486" y="27"/>
                  </a:cubicBezTo>
                  <a:cubicBezTo>
                    <a:pt x="486" y="28"/>
                    <a:pt x="486" y="28"/>
                    <a:pt x="486" y="28"/>
                  </a:cubicBezTo>
                  <a:cubicBezTo>
                    <a:pt x="487" y="27"/>
                    <a:pt x="487" y="26"/>
                    <a:pt x="487" y="25"/>
                  </a:cubicBezTo>
                  <a:cubicBezTo>
                    <a:pt x="488" y="24"/>
                    <a:pt x="488" y="24"/>
                    <a:pt x="488" y="24"/>
                  </a:cubicBezTo>
                  <a:cubicBezTo>
                    <a:pt x="488" y="25"/>
                    <a:pt x="488" y="25"/>
                    <a:pt x="488" y="25"/>
                  </a:cubicBezTo>
                  <a:cubicBezTo>
                    <a:pt x="488" y="26"/>
                    <a:pt x="488" y="28"/>
                    <a:pt x="487" y="28"/>
                  </a:cubicBezTo>
                  <a:cubicBezTo>
                    <a:pt x="487" y="28"/>
                    <a:pt x="487" y="28"/>
                    <a:pt x="487" y="28"/>
                  </a:cubicBezTo>
                  <a:cubicBezTo>
                    <a:pt x="488" y="28"/>
                    <a:pt x="489" y="27"/>
                    <a:pt x="489" y="25"/>
                  </a:cubicBezTo>
                  <a:cubicBezTo>
                    <a:pt x="490" y="24"/>
                    <a:pt x="490" y="24"/>
                    <a:pt x="490" y="24"/>
                  </a:cubicBezTo>
                  <a:cubicBezTo>
                    <a:pt x="489" y="26"/>
                    <a:pt x="489" y="26"/>
                    <a:pt x="489" y="26"/>
                  </a:cubicBezTo>
                  <a:cubicBezTo>
                    <a:pt x="489" y="27"/>
                    <a:pt x="489" y="28"/>
                    <a:pt x="488" y="29"/>
                  </a:cubicBezTo>
                  <a:cubicBezTo>
                    <a:pt x="492" y="35"/>
                    <a:pt x="492" y="35"/>
                    <a:pt x="492" y="35"/>
                  </a:cubicBezTo>
                  <a:cubicBezTo>
                    <a:pt x="491" y="22"/>
                    <a:pt x="491" y="22"/>
                    <a:pt x="491" y="22"/>
                  </a:cubicBezTo>
                  <a:cubicBezTo>
                    <a:pt x="488" y="22"/>
                    <a:pt x="486" y="21"/>
                    <a:pt x="484" y="19"/>
                  </a:cubicBezTo>
                  <a:cubicBezTo>
                    <a:pt x="483" y="19"/>
                    <a:pt x="483" y="19"/>
                    <a:pt x="483" y="19"/>
                  </a:cubicBezTo>
                  <a:cubicBezTo>
                    <a:pt x="484" y="19"/>
                    <a:pt x="484" y="19"/>
                    <a:pt x="484" y="19"/>
                  </a:cubicBezTo>
                  <a:cubicBezTo>
                    <a:pt x="486" y="20"/>
                    <a:pt x="488" y="21"/>
                    <a:pt x="490" y="21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89" y="20"/>
                    <a:pt x="487" y="19"/>
                    <a:pt x="486" y="17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7" y="18"/>
                    <a:pt x="489" y="19"/>
                    <a:pt x="490" y="19"/>
                  </a:cubicBezTo>
                  <a:cubicBezTo>
                    <a:pt x="490" y="18"/>
                    <a:pt x="490" y="18"/>
                    <a:pt x="490" y="18"/>
                  </a:cubicBezTo>
                  <a:cubicBezTo>
                    <a:pt x="489" y="18"/>
                    <a:pt x="488" y="17"/>
                    <a:pt x="487" y="16"/>
                  </a:cubicBezTo>
                  <a:cubicBezTo>
                    <a:pt x="487" y="16"/>
                    <a:pt x="487" y="16"/>
                    <a:pt x="487" y="16"/>
                  </a:cubicBezTo>
                  <a:cubicBezTo>
                    <a:pt x="487" y="15"/>
                    <a:pt x="487" y="15"/>
                    <a:pt x="487" y="15"/>
                  </a:cubicBezTo>
                  <a:cubicBezTo>
                    <a:pt x="488" y="15"/>
                    <a:pt x="488" y="15"/>
                    <a:pt x="488" y="15"/>
                  </a:cubicBezTo>
                  <a:cubicBezTo>
                    <a:pt x="488" y="16"/>
                    <a:pt x="489" y="17"/>
                    <a:pt x="490" y="17"/>
                  </a:cubicBezTo>
                  <a:cubicBezTo>
                    <a:pt x="490" y="12"/>
                    <a:pt x="490" y="12"/>
                    <a:pt x="490" y="12"/>
                  </a:cubicBezTo>
                  <a:cubicBezTo>
                    <a:pt x="489" y="12"/>
                    <a:pt x="488" y="11"/>
                    <a:pt x="488" y="10"/>
                  </a:cubicBezTo>
                  <a:cubicBezTo>
                    <a:pt x="488" y="9"/>
                    <a:pt x="489" y="8"/>
                    <a:pt x="490" y="8"/>
                  </a:cubicBezTo>
                  <a:cubicBezTo>
                    <a:pt x="491" y="8"/>
                    <a:pt x="492" y="9"/>
                    <a:pt x="492" y="10"/>
                  </a:cubicBezTo>
                  <a:cubicBezTo>
                    <a:pt x="492" y="11"/>
                    <a:pt x="491" y="11"/>
                    <a:pt x="490" y="12"/>
                  </a:cubicBezTo>
                  <a:cubicBezTo>
                    <a:pt x="491" y="17"/>
                    <a:pt x="491" y="17"/>
                    <a:pt x="491" y="17"/>
                  </a:cubicBezTo>
                  <a:cubicBezTo>
                    <a:pt x="492" y="16"/>
                    <a:pt x="493" y="16"/>
                    <a:pt x="493" y="15"/>
                  </a:cubicBezTo>
                  <a:cubicBezTo>
                    <a:pt x="493" y="15"/>
                    <a:pt x="493" y="15"/>
                    <a:pt x="493" y="15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93" y="18"/>
                    <a:pt x="494" y="17"/>
                    <a:pt x="495" y="16"/>
                  </a:cubicBezTo>
                  <a:cubicBezTo>
                    <a:pt x="496" y="16"/>
                    <a:pt x="496" y="16"/>
                    <a:pt x="496" y="16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4" y="18"/>
                    <a:pt x="493" y="20"/>
                    <a:pt x="491" y="20"/>
                  </a:cubicBezTo>
                  <a:cubicBezTo>
                    <a:pt x="491" y="21"/>
                    <a:pt x="491" y="21"/>
                    <a:pt x="491" y="21"/>
                  </a:cubicBezTo>
                  <a:cubicBezTo>
                    <a:pt x="493" y="20"/>
                    <a:pt x="495" y="19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20"/>
                    <a:pt x="494" y="22"/>
                    <a:pt x="491" y="22"/>
                  </a:cubicBezTo>
                  <a:close/>
                  <a:moveTo>
                    <a:pt x="520" y="30"/>
                  </a:moveTo>
                  <a:cubicBezTo>
                    <a:pt x="520" y="30"/>
                    <a:pt x="520" y="30"/>
                    <a:pt x="520" y="30"/>
                  </a:cubicBezTo>
                  <a:cubicBezTo>
                    <a:pt x="520" y="30"/>
                    <a:pt x="519" y="31"/>
                    <a:pt x="519" y="31"/>
                  </a:cubicBezTo>
                  <a:cubicBezTo>
                    <a:pt x="519" y="31"/>
                    <a:pt x="519" y="31"/>
                    <a:pt x="519" y="31"/>
                  </a:cubicBezTo>
                  <a:cubicBezTo>
                    <a:pt x="519" y="31"/>
                    <a:pt x="519" y="31"/>
                    <a:pt x="519" y="31"/>
                  </a:cubicBezTo>
                  <a:cubicBezTo>
                    <a:pt x="519" y="31"/>
                    <a:pt x="519" y="31"/>
                    <a:pt x="519" y="31"/>
                  </a:cubicBezTo>
                  <a:cubicBezTo>
                    <a:pt x="520" y="32"/>
                    <a:pt x="521" y="31"/>
                    <a:pt x="521" y="31"/>
                  </a:cubicBezTo>
                  <a:cubicBezTo>
                    <a:pt x="521" y="31"/>
                    <a:pt x="520" y="32"/>
                    <a:pt x="520" y="32"/>
                  </a:cubicBezTo>
                  <a:cubicBezTo>
                    <a:pt x="520" y="32"/>
                    <a:pt x="520" y="32"/>
                    <a:pt x="520" y="32"/>
                  </a:cubicBezTo>
                  <a:cubicBezTo>
                    <a:pt x="521" y="33"/>
                    <a:pt x="522" y="32"/>
                    <a:pt x="522" y="32"/>
                  </a:cubicBezTo>
                  <a:cubicBezTo>
                    <a:pt x="522" y="32"/>
                    <a:pt x="521" y="32"/>
                    <a:pt x="521" y="33"/>
                  </a:cubicBezTo>
                  <a:cubicBezTo>
                    <a:pt x="522" y="33"/>
                    <a:pt x="523" y="33"/>
                    <a:pt x="523" y="33"/>
                  </a:cubicBezTo>
                  <a:cubicBezTo>
                    <a:pt x="523" y="33"/>
                    <a:pt x="523" y="34"/>
                    <a:pt x="523" y="34"/>
                  </a:cubicBezTo>
                  <a:cubicBezTo>
                    <a:pt x="523" y="34"/>
                    <a:pt x="522" y="34"/>
                    <a:pt x="521" y="34"/>
                  </a:cubicBezTo>
                  <a:cubicBezTo>
                    <a:pt x="521" y="34"/>
                    <a:pt x="522" y="35"/>
                    <a:pt x="522" y="35"/>
                  </a:cubicBezTo>
                  <a:cubicBezTo>
                    <a:pt x="522" y="35"/>
                    <a:pt x="521" y="34"/>
                    <a:pt x="520" y="34"/>
                  </a:cubicBezTo>
                  <a:cubicBezTo>
                    <a:pt x="520" y="34"/>
                    <a:pt x="520" y="34"/>
                    <a:pt x="519" y="34"/>
                  </a:cubicBezTo>
                  <a:cubicBezTo>
                    <a:pt x="520" y="34"/>
                    <a:pt x="520" y="35"/>
                    <a:pt x="520" y="35"/>
                  </a:cubicBezTo>
                  <a:cubicBezTo>
                    <a:pt x="520" y="35"/>
                    <a:pt x="520" y="34"/>
                    <a:pt x="519" y="34"/>
                  </a:cubicBezTo>
                  <a:cubicBezTo>
                    <a:pt x="519" y="34"/>
                    <a:pt x="519" y="34"/>
                    <a:pt x="519" y="34"/>
                  </a:cubicBezTo>
                  <a:cubicBezTo>
                    <a:pt x="519" y="35"/>
                    <a:pt x="519" y="35"/>
                    <a:pt x="518" y="35"/>
                  </a:cubicBezTo>
                  <a:cubicBezTo>
                    <a:pt x="519" y="35"/>
                    <a:pt x="519" y="35"/>
                    <a:pt x="519" y="35"/>
                  </a:cubicBezTo>
                  <a:cubicBezTo>
                    <a:pt x="519" y="35"/>
                    <a:pt x="519" y="36"/>
                    <a:pt x="519" y="36"/>
                  </a:cubicBezTo>
                  <a:cubicBezTo>
                    <a:pt x="519" y="36"/>
                    <a:pt x="519" y="36"/>
                    <a:pt x="519" y="36"/>
                  </a:cubicBezTo>
                  <a:cubicBezTo>
                    <a:pt x="519" y="36"/>
                    <a:pt x="519" y="36"/>
                    <a:pt x="519" y="36"/>
                  </a:cubicBezTo>
                  <a:cubicBezTo>
                    <a:pt x="520" y="36"/>
                    <a:pt x="521" y="35"/>
                    <a:pt x="521" y="35"/>
                  </a:cubicBezTo>
                  <a:cubicBezTo>
                    <a:pt x="521" y="35"/>
                    <a:pt x="520" y="36"/>
                    <a:pt x="520" y="36"/>
                  </a:cubicBezTo>
                  <a:cubicBezTo>
                    <a:pt x="520" y="36"/>
                    <a:pt x="520" y="36"/>
                    <a:pt x="520" y="36"/>
                  </a:cubicBezTo>
                  <a:cubicBezTo>
                    <a:pt x="521" y="36"/>
                    <a:pt x="522" y="35"/>
                    <a:pt x="522" y="35"/>
                  </a:cubicBezTo>
                  <a:cubicBezTo>
                    <a:pt x="522" y="35"/>
                    <a:pt x="522" y="35"/>
                    <a:pt x="521" y="36"/>
                  </a:cubicBezTo>
                  <a:cubicBezTo>
                    <a:pt x="522" y="35"/>
                    <a:pt x="523" y="35"/>
                    <a:pt x="524" y="35"/>
                  </a:cubicBezTo>
                  <a:cubicBezTo>
                    <a:pt x="524" y="35"/>
                    <a:pt x="524" y="35"/>
                    <a:pt x="524" y="35"/>
                  </a:cubicBezTo>
                  <a:cubicBezTo>
                    <a:pt x="524" y="35"/>
                    <a:pt x="523" y="36"/>
                    <a:pt x="522" y="37"/>
                  </a:cubicBezTo>
                  <a:cubicBezTo>
                    <a:pt x="523" y="37"/>
                    <a:pt x="523" y="37"/>
                    <a:pt x="523" y="37"/>
                  </a:cubicBezTo>
                  <a:cubicBezTo>
                    <a:pt x="523" y="37"/>
                    <a:pt x="522" y="37"/>
                    <a:pt x="521" y="37"/>
                  </a:cubicBezTo>
                  <a:cubicBezTo>
                    <a:pt x="521" y="37"/>
                    <a:pt x="521" y="38"/>
                    <a:pt x="521" y="38"/>
                  </a:cubicBezTo>
                  <a:cubicBezTo>
                    <a:pt x="522" y="37"/>
                    <a:pt x="523" y="38"/>
                    <a:pt x="523" y="38"/>
                  </a:cubicBezTo>
                  <a:cubicBezTo>
                    <a:pt x="523" y="38"/>
                    <a:pt x="522" y="38"/>
                    <a:pt x="521" y="38"/>
                  </a:cubicBezTo>
                  <a:cubicBezTo>
                    <a:pt x="521" y="38"/>
                    <a:pt x="521" y="38"/>
                    <a:pt x="521" y="39"/>
                  </a:cubicBezTo>
                  <a:cubicBezTo>
                    <a:pt x="521" y="39"/>
                    <a:pt x="521" y="39"/>
                    <a:pt x="521" y="39"/>
                  </a:cubicBezTo>
                  <a:cubicBezTo>
                    <a:pt x="521" y="39"/>
                    <a:pt x="521" y="39"/>
                    <a:pt x="521" y="39"/>
                  </a:cubicBezTo>
                  <a:cubicBezTo>
                    <a:pt x="522" y="39"/>
                    <a:pt x="522" y="39"/>
                    <a:pt x="522" y="39"/>
                  </a:cubicBezTo>
                  <a:cubicBezTo>
                    <a:pt x="522" y="39"/>
                    <a:pt x="522" y="39"/>
                    <a:pt x="522" y="40"/>
                  </a:cubicBezTo>
                  <a:cubicBezTo>
                    <a:pt x="522" y="40"/>
                    <a:pt x="522" y="39"/>
                    <a:pt x="522" y="39"/>
                  </a:cubicBezTo>
                  <a:cubicBezTo>
                    <a:pt x="523" y="39"/>
                    <a:pt x="523" y="39"/>
                    <a:pt x="523" y="39"/>
                  </a:cubicBezTo>
                  <a:cubicBezTo>
                    <a:pt x="523" y="38"/>
                    <a:pt x="523" y="38"/>
                    <a:pt x="523" y="38"/>
                  </a:cubicBezTo>
                  <a:cubicBezTo>
                    <a:pt x="523" y="38"/>
                    <a:pt x="523" y="38"/>
                    <a:pt x="523" y="39"/>
                  </a:cubicBezTo>
                  <a:cubicBezTo>
                    <a:pt x="523" y="39"/>
                    <a:pt x="523" y="39"/>
                    <a:pt x="524" y="39"/>
                  </a:cubicBezTo>
                  <a:cubicBezTo>
                    <a:pt x="524" y="38"/>
                    <a:pt x="523" y="37"/>
                    <a:pt x="523" y="37"/>
                  </a:cubicBezTo>
                  <a:cubicBezTo>
                    <a:pt x="523" y="37"/>
                    <a:pt x="524" y="37"/>
                    <a:pt x="524" y="38"/>
                  </a:cubicBezTo>
                  <a:cubicBezTo>
                    <a:pt x="524" y="37"/>
                    <a:pt x="524" y="36"/>
                    <a:pt x="525" y="35"/>
                  </a:cubicBezTo>
                  <a:cubicBezTo>
                    <a:pt x="525" y="35"/>
                    <a:pt x="525" y="35"/>
                    <a:pt x="525" y="35"/>
                  </a:cubicBezTo>
                  <a:cubicBezTo>
                    <a:pt x="525" y="36"/>
                    <a:pt x="525" y="37"/>
                    <a:pt x="525" y="38"/>
                  </a:cubicBezTo>
                  <a:cubicBezTo>
                    <a:pt x="525" y="37"/>
                    <a:pt x="526" y="37"/>
                    <a:pt x="526" y="37"/>
                  </a:cubicBezTo>
                  <a:cubicBezTo>
                    <a:pt x="526" y="37"/>
                    <a:pt x="525" y="38"/>
                    <a:pt x="525" y="39"/>
                  </a:cubicBezTo>
                  <a:cubicBezTo>
                    <a:pt x="525" y="39"/>
                    <a:pt x="525" y="39"/>
                    <a:pt x="525" y="39"/>
                  </a:cubicBezTo>
                  <a:cubicBezTo>
                    <a:pt x="525" y="39"/>
                    <a:pt x="526" y="38"/>
                    <a:pt x="526" y="38"/>
                  </a:cubicBezTo>
                  <a:cubicBezTo>
                    <a:pt x="526" y="38"/>
                    <a:pt x="526" y="39"/>
                    <a:pt x="526" y="39"/>
                  </a:cubicBezTo>
                  <a:cubicBezTo>
                    <a:pt x="526" y="40"/>
                    <a:pt x="526" y="40"/>
                    <a:pt x="526" y="40"/>
                  </a:cubicBezTo>
                  <a:cubicBezTo>
                    <a:pt x="526" y="40"/>
                    <a:pt x="526" y="40"/>
                    <a:pt x="526" y="40"/>
                  </a:cubicBezTo>
                  <a:cubicBezTo>
                    <a:pt x="526" y="40"/>
                    <a:pt x="526" y="40"/>
                    <a:pt x="527" y="40"/>
                  </a:cubicBezTo>
                  <a:cubicBezTo>
                    <a:pt x="527" y="40"/>
                    <a:pt x="527" y="40"/>
                    <a:pt x="527" y="40"/>
                  </a:cubicBezTo>
                  <a:cubicBezTo>
                    <a:pt x="527" y="40"/>
                    <a:pt x="527" y="40"/>
                    <a:pt x="527" y="39"/>
                  </a:cubicBezTo>
                  <a:cubicBezTo>
                    <a:pt x="527" y="39"/>
                    <a:pt x="527" y="39"/>
                    <a:pt x="527" y="39"/>
                  </a:cubicBezTo>
                  <a:cubicBezTo>
                    <a:pt x="527" y="38"/>
                    <a:pt x="526" y="38"/>
                    <a:pt x="526" y="38"/>
                  </a:cubicBezTo>
                  <a:cubicBezTo>
                    <a:pt x="526" y="38"/>
                    <a:pt x="527" y="38"/>
                    <a:pt x="528" y="39"/>
                  </a:cubicBezTo>
                  <a:cubicBezTo>
                    <a:pt x="528" y="38"/>
                    <a:pt x="528" y="38"/>
                    <a:pt x="528" y="38"/>
                  </a:cubicBezTo>
                  <a:cubicBezTo>
                    <a:pt x="527" y="37"/>
                    <a:pt x="526" y="37"/>
                    <a:pt x="526" y="37"/>
                  </a:cubicBezTo>
                  <a:cubicBezTo>
                    <a:pt x="526" y="37"/>
                    <a:pt x="527" y="37"/>
                    <a:pt x="527" y="37"/>
                  </a:cubicBezTo>
                  <a:cubicBezTo>
                    <a:pt x="526" y="37"/>
                    <a:pt x="526" y="36"/>
                    <a:pt x="526" y="35"/>
                  </a:cubicBezTo>
                  <a:cubicBezTo>
                    <a:pt x="526" y="35"/>
                    <a:pt x="526" y="35"/>
                    <a:pt x="526" y="35"/>
                  </a:cubicBezTo>
                  <a:cubicBezTo>
                    <a:pt x="527" y="35"/>
                    <a:pt x="527" y="35"/>
                    <a:pt x="528" y="36"/>
                  </a:cubicBezTo>
                  <a:cubicBezTo>
                    <a:pt x="528" y="36"/>
                    <a:pt x="528" y="35"/>
                    <a:pt x="528" y="35"/>
                  </a:cubicBezTo>
                  <a:cubicBezTo>
                    <a:pt x="528" y="35"/>
                    <a:pt x="528" y="36"/>
                    <a:pt x="529" y="37"/>
                  </a:cubicBezTo>
                  <a:cubicBezTo>
                    <a:pt x="529" y="37"/>
                    <a:pt x="529" y="37"/>
                    <a:pt x="529" y="37"/>
                  </a:cubicBezTo>
                  <a:cubicBezTo>
                    <a:pt x="529" y="37"/>
                    <a:pt x="529" y="36"/>
                    <a:pt x="529" y="36"/>
                  </a:cubicBezTo>
                  <a:cubicBezTo>
                    <a:pt x="529" y="36"/>
                    <a:pt x="529" y="37"/>
                    <a:pt x="530" y="37"/>
                  </a:cubicBezTo>
                  <a:cubicBezTo>
                    <a:pt x="530" y="37"/>
                    <a:pt x="530" y="37"/>
                    <a:pt x="530" y="37"/>
                  </a:cubicBezTo>
                  <a:cubicBezTo>
                    <a:pt x="530" y="37"/>
                    <a:pt x="530" y="37"/>
                    <a:pt x="530" y="37"/>
                  </a:cubicBezTo>
                  <a:cubicBezTo>
                    <a:pt x="530" y="37"/>
                    <a:pt x="530" y="37"/>
                    <a:pt x="530" y="37"/>
                  </a:cubicBezTo>
                  <a:cubicBezTo>
                    <a:pt x="530" y="37"/>
                    <a:pt x="530" y="37"/>
                    <a:pt x="531" y="37"/>
                  </a:cubicBezTo>
                  <a:cubicBezTo>
                    <a:pt x="531" y="37"/>
                    <a:pt x="531" y="37"/>
                    <a:pt x="531" y="37"/>
                  </a:cubicBezTo>
                  <a:cubicBezTo>
                    <a:pt x="531" y="36"/>
                    <a:pt x="531" y="36"/>
                    <a:pt x="531" y="36"/>
                  </a:cubicBezTo>
                  <a:cubicBezTo>
                    <a:pt x="531" y="36"/>
                    <a:pt x="531" y="36"/>
                    <a:pt x="530" y="36"/>
                  </a:cubicBezTo>
                  <a:cubicBezTo>
                    <a:pt x="530" y="35"/>
                    <a:pt x="529" y="36"/>
                    <a:pt x="529" y="36"/>
                  </a:cubicBezTo>
                  <a:cubicBezTo>
                    <a:pt x="529" y="36"/>
                    <a:pt x="530" y="35"/>
                    <a:pt x="530" y="35"/>
                  </a:cubicBezTo>
                  <a:cubicBezTo>
                    <a:pt x="530" y="35"/>
                    <a:pt x="530" y="35"/>
                    <a:pt x="530" y="35"/>
                  </a:cubicBezTo>
                  <a:cubicBezTo>
                    <a:pt x="529" y="35"/>
                    <a:pt x="528" y="35"/>
                    <a:pt x="528" y="35"/>
                  </a:cubicBezTo>
                  <a:cubicBezTo>
                    <a:pt x="528" y="35"/>
                    <a:pt x="529" y="35"/>
                    <a:pt x="529" y="35"/>
                  </a:cubicBezTo>
                  <a:cubicBezTo>
                    <a:pt x="528" y="35"/>
                    <a:pt x="527" y="34"/>
                    <a:pt x="526" y="34"/>
                  </a:cubicBezTo>
                  <a:cubicBezTo>
                    <a:pt x="526" y="34"/>
                    <a:pt x="526" y="34"/>
                    <a:pt x="526" y="34"/>
                  </a:cubicBezTo>
                  <a:cubicBezTo>
                    <a:pt x="527" y="33"/>
                    <a:pt x="528" y="33"/>
                    <a:pt x="529" y="33"/>
                  </a:cubicBezTo>
                  <a:cubicBezTo>
                    <a:pt x="529" y="33"/>
                    <a:pt x="528" y="33"/>
                    <a:pt x="528" y="33"/>
                  </a:cubicBezTo>
                  <a:cubicBezTo>
                    <a:pt x="528" y="33"/>
                    <a:pt x="529" y="33"/>
                    <a:pt x="530" y="34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30" y="33"/>
                    <a:pt x="529" y="32"/>
                    <a:pt x="529" y="32"/>
                  </a:cubicBezTo>
                  <a:cubicBezTo>
                    <a:pt x="529" y="32"/>
                    <a:pt x="530" y="33"/>
                    <a:pt x="531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1" y="33"/>
                    <a:pt x="531" y="33"/>
                    <a:pt x="531" y="32"/>
                  </a:cubicBezTo>
                  <a:cubicBezTo>
                    <a:pt x="531" y="32"/>
                    <a:pt x="531" y="32"/>
                    <a:pt x="531" y="32"/>
                  </a:cubicBezTo>
                  <a:cubicBezTo>
                    <a:pt x="531" y="32"/>
                    <a:pt x="531" y="32"/>
                    <a:pt x="531" y="32"/>
                  </a:cubicBezTo>
                  <a:cubicBezTo>
                    <a:pt x="531" y="31"/>
                    <a:pt x="531" y="31"/>
                    <a:pt x="531" y="31"/>
                  </a:cubicBezTo>
                  <a:cubicBezTo>
                    <a:pt x="531" y="31"/>
                    <a:pt x="531" y="31"/>
                    <a:pt x="530" y="31"/>
                  </a:cubicBezTo>
                  <a:cubicBezTo>
                    <a:pt x="530" y="31"/>
                    <a:pt x="529" y="32"/>
                    <a:pt x="529" y="32"/>
                  </a:cubicBezTo>
                  <a:cubicBezTo>
                    <a:pt x="529" y="32"/>
                    <a:pt x="529" y="31"/>
                    <a:pt x="530" y="31"/>
                  </a:cubicBezTo>
                  <a:cubicBezTo>
                    <a:pt x="530" y="31"/>
                    <a:pt x="530" y="31"/>
                    <a:pt x="530" y="31"/>
                  </a:cubicBezTo>
                  <a:cubicBezTo>
                    <a:pt x="529" y="31"/>
                    <a:pt x="528" y="32"/>
                    <a:pt x="528" y="32"/>
                  </a:cubicBezTo>
                  <a:cubicBezTo>
                    <a:pt x="528" y="32"/>
                    <a:pt x="528" y="32"/>
                    <a:pt x="529" y="31"/>
                  </a:cubicBezTo>
                  <a:cubicBezTo>
                    <a:pt x="528" y="32"/>
                    <a:pt x="527" y="33"/>
                    <a:pt x="526" y="33"/>
                  </a:cubicBezTo>
                  <a:cubicBezTo>
                    <a:pt x="526" y="33"/>
                    <a:pt x="526" y="33"/>
                    <a:pt x="526" y="32"/>
                  </a:cubicBezTo>
                  <a:cubicBezTo>
                    <a:pt x="526" y="32"/>
                    <a:pt x="527" y="31"/>
                    <a:pt x="528" y="31"/>
                  </a:cubicBezTo>
                  <a:cubicBezTo>
                    <a:pt x="527" y="31"/>
                    <a:pt x="527" y="31"/>
                    <a:pt x="527" y="31"/>
                  </a:cubicBezTo>
                  <a:cubicBezTo>
                    <a:pt x="527" y="31"/>
                    <a:pt x="528" y="31"/>
                    <a:pt x="529" y="30"/>
                  </a:cubicBezTo>
                  <a:cubicBezTo>
                    <a:pt x="529" y="30"/>
                    <a:pt x="529" y="30"/>
                    <a:pt x="529" y="30"/>
                  </a:cubicBezTo>
                  <a:cubicBezTo>
                    <a:pt x="528" y="30"/>
                    <a:pt x="527" y="30"/>
                    <a:pt x="527" y="30"/>
                  </a:cubicBezTo>
                  <a:cubicBezTo>
                    <a:pt x="527" y="30"/>
                    <a:pt x="528" y="30"/>
                    <a:pt x="529" y="29"/>
                  </a:cubicBezTo>
                  <a:cubicBezTo>
                    <a:pt x="529" y="29"/>
                    <a:pt x="529" y="29"/>
                    <a:pt x="529" y="29"/>
                  </a:cubicBezTo>
                  <a:cubicBezTo>
                    <a:pt x="529" y="29"/>
                    <a:pt x="529" y="28"/>
                    <a:pt x="529" y="28"/>
                  </a:cubicBezTo>
                  <a:cubicBezTo>
                    <a:pt x="529" y="28"/>
                    <a:pt x="529" y="28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8"/>
                    <a:pt x="528" y="28"/>
                    <a:pt x="527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27" y="29"/>
                    <a:pt x="527" y="30"/>
                    <a:pt x="527" y="30"/>
                  </a:cubicBezTo>
                  <a:cubicBezTo>
                    <a:pt x="527" y="30"/>
                    <a:pt x="527" y="29"/>
                    <a:pt x="527" y="28"/>
                  </a:cubicBezTo>
                  <a:cubicBezTo>
                    <a:pt x="527" y="28"/>
                    <a:pt x="526" y="28"/>
                    <a:pt x="526" y="29"/>
                  </a:cubicBezTo>
                  <a:cubicBezTo>
                    <a:pt x="526" y="29"/>
                    <a:pt x="526" y="30"/>
                    <a:pt x="526" y="30"/>
                  </a:cubicBezTo>
                  <a:cubicBezTo>
                    <a:pt x="526" y="30"/>
                    <a:pt x="526" y="30"/>
                    <a:pt x="526" y="30"/>
                  </a:cubicBezTo>
                  <a:cubicBezTo>
                    <a:pt x="526" y="31"/>
                    <a:pt x="526" y="32"/>
                    <a:pt x="525" y="32"/>
                  </a:cubicBezTo>
                  <a:cubicBezTo>
                    <a:pt x="525" y="32"/>
                    <a:pt x="525" y="32"/>
                    <a:pt x="525" y="32"/>
                  </a:cubicBezTo>
                  <a:cubicBezTo>
                    <a:pt x="525" y="32"/>
                    <a:pt x="524" y="31"/>
                    <a:pt x="525" y="30"/>
                  </a:cubicBezTo>
                  <a:cubicBezTo>
                    <a:pt x="524" y="30"/>
                    <a:pt x="524" y="30"/>
                    <a:pt x="524" y="30"/>
                  </a:cubicBezTo>
                  <a:cubicBezTo>
                    <a:pt x="524" y="30"/>
                    <a:pt x="525" y="29"/>
                    <a:pt x="525" y="28"/>
                  </a:cubicBezTo>
                  <a:cubicBezTo>
                    <a:pt x="525" y="28"/>
                    <a:pt x="525" y="28"/>
                    <a:pt x="525" y="28"/>
                  </a:cubicBezTo>
                  <a:cubicBezTo>
                    <a:pt x="525" y="29"/>
                    <a:pt x="524" y="29"/>
                    <a:pt x="524" y="29"/>
                  </a:cubicBezTo>
                  <a:cubicBezTo>
                    <a:pt x="524" y="29"/>
                    <a:pt x="524" y="29"/>
                    <a:pt x="524" y="28"/>
                  </a:cubicBezTo>
                  <a:cubicBezTo>
                    <a:pt x="524" y="28"/>
                    <a:pt x="524" y="28"/>
                    <a:pt x="524" y="27"/>
                  </a:cubicBezTo>
                  <a:cubicBezTo>
                    <a:pt x="524" y="27"/>
                    <a:pt x="524" y="27"/>
                    <a:pt x="524" y="27"/>
                  </a:cubicBezTo>
                  <a:cubicBezTo>
                    <a:pt x="524" y="27"/>
                    <a:pt x="524" y="27"/>
                    <a:pt x="523" y="28"/>
                  </a:cubicBezTo>
                  <a:cubicBezTo>
                    <a:pt x="523" y="28"/>
                    <a:pt x="523" y="27"/>
                    <a:pt x="523" y="27"/>
                  </a:cubicBezTo>
                  <a:cubicBezTo>
                    <a:pt x="523" y="27"/>
                    <a:pt x="523" y="28"/>
                    <a:pt x="523" y="28"/>
                  </a:cubicBezTo>
                  <a:cubicBezTo>
                    <a:pt x="523" y="28"/>
                    <a:pt x="523" y="28"/>
                    <a:pt x="523" y="28"/>
                  </a:cubicBezTo>
                  <a:cubicBezTo>
                    <a:pt x="523" y="29"/>
                    <a:pt x="524" y="29"/>
                    <a:pt x="524" y="29"/>
                  </a:cubicBezTo>
                  <a:cubicBezTo>
                    <a:pt x="524" y="29"/>
                    <a:pt x="523" y="29"/>
                    <a:pt x="522" y="29"/>
                  </a:cubicBezTo>
                  <a:cubicBezTo>
                    <a:pt x="522" y="29"/>
                    <a:pt x="522" y="29"/>
                    <a:pt x="522" y="29"/>
                  </a:cubicBezTo>
                  <a:cubicBezTo>
                    <a:pt x="523" y="30"/>
                    <a:pt x="524" y="30"/>
                    <a:pt x="524" y="30"/>
                  </a:cubicBezTo>
                  <a:cubicBezTo>
                    <a:pt x="524" y="30"/>
                    <a:pt x="523" y="30"/>
                    <a:pt x="523" y="30"/>
                  </a:cubicBezTo>
                  <a:cubicBezTo>
                    <a:pt x="524" y="31"/>
                    <a:pt x="524" y="32"/>
                    <a:pt x="524" y="32"/>
                  </a:cubicBezTo>
                  <a:cubicBezTo>
                    <a:pt x="524" y="32"/>
                    <a:pt x="524" y="33"/>
                    <a:pt x="524" y="33"/>
                  </a:cubicBezTo>
                  <a:cubicBezTo>
                    <a:pt x="523" y="32"/>
                    <a:pt x="522" y="32"/>
                    <a:pt x="522" y="31"/>
                  </a:cubicBezTo>
                  <a:cubicBezTo>
                    <a:pt x="522" y="31"/>
                    <a:pt x="522" y="32"/>
                    <a:pt x="522" y="32"/>
                  </a:cubicBezTo>
                  <a:cubicBezTo>
                    <a:pt x="522" y="32"/>
                    <a:pt x="522" y="31"/>
                    <a:pt x="521" y="30"/>
                  </a:cubicBezTo>
                  <a:cubicBezTo>
                    <a:pt x="521" y="30"/>
                    <a:pt x="521" y="30"/>
                    <a:pt x="521" y="30"/>
                  </a:cubicBezTo>
                  <a:cubicBezTo>
                    <a:pt x="521" y="30"/>
                    <a:pt x="521" y="31"/>
                    <a:pt x="521" y="31"/>
                  </a:cubicBezTo>
                  <a:cubicBezTo>
                    <a:pt x="521" y="31"/>
                    <a:pt x="521" y="30"/>
                    <a:pt x="520" y="30"/>
                  </a:cubicBezTo>
                  <a:cubicBezTo>
                    <a:pt x="520" y="30"/>
                    <a:pt x="520" y="30"/>
                    <a:pt x="520" y="30"/>
                  </a:cubicBezTo>
                  <a:cubicBezTo>
                    <a:pt x="520" y="30"/>
                    <a:pt x="520" y="30"/>
                    <a:pt x="520" y="3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343401" y="2782888"/>
              <a:ext cx="3446463" cy="1143000"/>
            </a:xfrm>
            <a:custGeom>
              <a:avLst/>
              <a:gdLst>
                <a:gd name="T0" fmla="*/ 0 w 812"/>
                <a:gd name="T1" fmla="*/ 267 h 268"/>
                <a:gd name="T2" fmla="*/ 95 w 812"/>
                <a:gd name="T3" fmla="*/ 139 h 268"/>
                <a:gd name="T4" fmla="*/ 145 w 812"/>
                <a:gd name="T5" fmla="*/ 79 h 268"/>
                <a:gd name="T6" fmla="*/ 114 w 812"/>
                <a:gd name="T7" fmla="*/ 50 h 268"/>
                <a:gd name="T8" fmla="*/ 79 w 812"/>
                <a:gd name="T9" fmla="*/ 90 h 268"/>
                <a:gd name="T10" fmla="*/ 22 w 812"/>
                <a:gd name="T11" fmla="*/ 36 h 268"/>
                <a:gd name="T12" fmla="*/ 112 w 812"/>
                <a:gd name="T13" fmla="*/ 0 h 268"/>
                <a:gd name="T14" fmla="*/ 168 w 812"/>
                <a:gd name="T15" fmla="*/ 8 h 268"/>
                <a:gd name="T16" fmla="*/ 168 w 812"/>
                <a:gd name="T17" fmla="*/ 8 h 268"/>
                <a:gd name="T18" fmla="*/ 169 w 812"/>
                <a:gd name="T19" fmla="*/ 8 h 268"/>
                <a:gd name="T20" fmla="*/ 169 w 812"/>
                <a:gd name="T21" fmla="*/ 8 h 268"/>
                <a:gd name="T22" fmla="*/ 169 w 812"/>
                <a:gd name="T23" fmla="*/ 8 h 268"/>
                <a:gd name="T24" fmla="*/ 169 w 812"/>
                <a:gd name="T25" fmla="*/ 8 h 268"/>
                <a:gd name="T26" fmla="*/ 169 w 812"/>
                <a:gd name="T27" fmla="*/ 8 h 268"/>
                <a:gd name="T28" fmla="*/ 169 w 812"/>
                <a:gd name="T29" fmla="*/ 8 h 268"/>
                <a:gd name="T30" fmla="*/ 169 w 812"/>
                <a:gd name="T31" fmla="*/ 8 h 268"/>
                <a:gd name="T32" fmla="*/ 169 w 812"/>
                <a:gd name="T33" fmla="*/ 8 h 268"/>
                <a:gd name="T34" fmla="*/ 169 w 812"/>
                <a:gd name="T35" fmla="*/ 8 h 268"/>
                <a:gd name="T36" fmla="*/ 169 w 812"/>
                <a:gd name="T37" fmla="*/ 8 h 268"/>
                <a:gd name="T38" fmla="*/ 169 w 812"/>
                <a:gd name="T39" fmla="*/ 8 h 268"/>
                <a:gd name="T40" fmla="*/ 170 w 812"/>
                <a:gd name="T41" fmla="*/ 8 h 268"/>
                <a:gd name="T42" fmla="*/ 170 w 812"/>
                <a:gd name="T43" fmla="*/ 8 h 268"/>
                <a:gd name="T44" fmla="*/ 170 w 812"/>
                <a:gd name="T45" fmla="*/ 8 h 268"/>
                <a:gd name="T46" fmla="*/ 170 w 812"/>
                <a:gd name="T47" fmla="*/ 8 h 268"/>
                <a:gd name="T48" fmla="*/ 170 w 812"/>
                <a:gd name="T49" fmla="*/ 8 h 268"/>
                <a:gd name="T50" fmla="*/ 170 w 812"/>
                <a:gd name="T51" fmla="*/ 8 h 268"/>
                <a:gd name="T52" fmla="*/ 170 w 812"/>
                <a:gd name="T53" fmla="*/ 8 h 268"/>
                <a:gd name="T54" fmla="*/ 170 w 812"/>
                <a:gd name="T55" fmla="*/ 8 h 268"/>
                <a:gd name="T56" fmla="*/ 170 w 812"/>
                <a:gd name="T57" fmla="*/ 8 h 268"/>
                <a:gd name="T58" fmla="*/ 170 w 812"/>
                <a:gd name="T59" fmla="*/ 8 h 268"/>
                <a:gd name="T60" fmla="*/ 171 w 812"/>
                <a:gd name="T61" fmla="*/ 8 h 268"/>
                <a:gd name="T62" fmla="*/ 171 w 812"/>
                <a:gd name="T63" fmla="*/ 9 h 268"/>
                <a:gd name="T64" fmla="*/ 171 w 812"/>
                <a:gd name="T65" fmla="*/ 9 h 268"/>
                <a:gd name="T66" fmla="*/ 171 w 812"/>
                <a:gd name="T67" fmla="*/ 9 h 268"/>
                <a:gd name="T68" fmla="*/ 171 w 812"/>
                <a:gd name="T69" fmla="*/ 9 h 268"/>
                <a:gd name="T70" fmla="*/ 171 w 812"/>
                <a:gd name="T71" fmla="*/ 9 h 268"/>
                <a:gd name="T72" fmla="*/ 171 w 812"/>
                <a:gd name="T73" fmla="*/ 9 h 268"/>
                <a:gd name="T74" fmla="*/ 171 w 812"/>
                <a:gd name="T75" fmla="*/ 9 h 268"/>
                <a:gd name="T76" fmla="*/ 171 w 812"/>
                <a:gd name="T77" fmla="*/ 9 h 268"/>
                <a:gd name="T78" fmla="*/ 171 w 812"/>
                <a:gd name="T79" fmla="*/ 9 h 268"/>
                <a:gd name="T80" fmla="*/ 211 w 812"/>
                <a:gd name="T81" fmla="*/ 46 h 268"/>
                <a:gd name="T82" fmla="*/ 211 w 812"/>
                <a:gd name="T83" fmla="*/ 46 h 268"/>
                <a:gd name="T84" fmla="*/ 203 w 812"/>
                <a:gd name="T85" fmla="*/ 122 h 268"/>
                <a:gd name="T86" fmla="*/ 187 w 812"/>
                <a:gd name="T87" fmla="*/ 142 h 268"/>
                <a:gd name="T88" fmla="*/ 152 w 812"/>
                <a:gd name="T89" fmla="*/ 170 h 268"/>
                <a:gd name="T90" fmla="*/ 105 w 812"/>
                <a:gd name="T91" fmla="*/ 207 h 268"/>
                <a:gd name="T92" fmla="*/ 251 w 812"/>
                <a:gd name="T93" fmla="*/ 267 h 268"/>
                <a:gd name="T94" fmla="*/ 812 w 812"/>
                <a:gd name="T95" fmla="*/ 0 h 268"/>
                <a:gd name="T96" fmla="*/ 765 w 812"/>
                <a:gd name="T97" fmla="*/ 106 h 268"/>
                <a:gd name="T98" fmla="*/ 771 w 812"/>
                <a:gd name="T99" fmla="*/ 147 h 268"/>
                <a:gd name="T100" fmla="*/ 728 w 812"/>
                <a:gd name="T101" fmla="*/ 187 h 268"/>
                <a:gd name="T102" fmla="*/ 640 w 812"/>
                <a:gd name="T103" fmla="*/ 267 h 268"/>
                <a:gd name="T104" fmla="*/ 603 w 812"/>
                <a:gd name="T105" fmla="*/ 187 h 268"/>
                <a:gd name="T106" fmla="*/ 672 w 812"/>
                <a:gd name="T107" fmla="*/ 147 h 268"/>
                <a:gd name="T108" fmla="*/ 617 w 812"/>
                <a:gd name="T109" fmla="*/ 63 h 268"/>
                <a:gd name="T110" fmla="*/ 610 w 812"/>
                <a:gd name="T111" fmla="*/ 0 h 268"/>
                <a:gd name="T112" fmla="*/ 513 w 812"/>
                <a:gd name="T113" fmla="*/ 42 h 268"/>
                <a:gd name="T114" fmla="*/ 519 w 812"/>
                <a:gd name="T115" fmla="*/ 80 h 268"/>
                <a:gd name="T116" fmla="*/ 532 w 812"/>
                <a:gd name="T117" fmla="*/ 144 h 268"/>
                <a:gd name="T118" fmla="*/ 610 w 812"/>
                <a:gd name="T119" fmla="*/ 268 h 268"/>
                <a:gd name="T120" fmla="*/ 597 w 812"/>
                <a:gd name="T121" fmla="*/ 194 h 268"/>
                <a:gd name="T122" fmla="*/ 610 w 812"/>
                <a:gd name="T123" fmla="*/ 14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2" h="268">
                  <a:moveTo>
                    <a:pt x="251" y="267"/>
                  </a:moveTo>
                  <a:cubicBezTo>
                    <a:pt x="0" y="267"/>
                    <a:pt x="0" y="267"/>
                    <a:pt x="0" y="267"/>
                  </a:cubicBezTo>
                  <a:cubicBezTo>
                    <a:pt x="3" y="245"/>
                    <a:pt x="11" y="225"/>
                    <a:pt x="23" y="206"/>
                  </a:cubicBezTo>
                  <a:cubicBezTo>
                    <a:pt x="36" y="187"/>
                    <a:pt x="60" y="164"/>
                    <a:pt x="95" y="139"/>
                  </a:cubicBezTo>
                  <a:cubicBezTo>
                    <a:pt x="116" y="123"/>
                    <a:pt x="130" y="111"/>
                    <a:pt x="136" y="102"/>
                  </a:cubicBezTo>
                  <a:cubicBezTo>
                    <a:pt x="142" y="94"/>
                    <a:pt x="145" y="86"/>
                    <a:pt x="145" y="79"/>
                  </a:cubicBezTo>
                  <a:cubicBezTo>
                    <a:pt x="145" y="71"/>
                    <a:pt x="142" y="64"/>
                    <a:pt x="136" y="58"/>
                  </a:cubicBezTo>
                  <a:cubicBezTo>
                    <a:pt x="130" y="53"/>
                    <a:pt x="122" y="50"/>
                    <a:pt x="114" y="50"/>
                  </a:cubicBezTo>
                  <a:cubicBezTo>
                    <a:pt x="104" y="50"/>
                    <a:pt x="97" y="53"/>
                    <a:pt x="91" y="59"/>
                  </a:cubicBezTo>
                  <a:cubicBezTo>
                    <a:pt x="85" y="65"/>
                    <a:pt x="81" y="75"/>
                    <a:pt x="79" y="90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9" y="63"/>
                    <a:pt x="14" y="47"/>
                    <a:pt x="22" y="36"/>
                  </a:cubicBezTo>
                  <a:cubicBezTo>
                    <a:pt x="29" y="24"/>
                    <a:pt x="40" y="15"/>
                    <a:pt x="54" y="9"/>
                  </a:cubicBezTo>
                  <a:cubicBezTo>
                    <a:pt x="68" y="3"/>
                    <a:pt x="87" y="0"/>
                    <a:pt x="112" y="0"/>
                  </a:cubicBezTo>
                  <a:cubicBezTo>
                    <a:pt x="135" y="0"/>
                    <a:pt x="154" y="3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88" y="16"/>
                    <a:pt x="203" y="29"/>
                    <a:pt x="211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5" y="56"/>
                    <a:pt x="217" y="66"/>
                    <a:pt x="217" y="77"/>
                  </a:cubicBezTo>
                  <a:cubicBezTo>
                    <a:pt x="217" y="93"/>
                    <a:pt x="213" y="108"/>
                    <a:pt x="203" y="122"/>
                  </a:cubicBezTo>
                  <a:cubicBezTo>
                    <a:pt x="199" y="129"/>
                    <a:pt x="194" y="135"/>
                    <a:pt x="187" y="142"/>
                  </a:cubicBezTo>
                  <a:cubicBezTo>
                    <a:pt x="187" y="142"/>
                    <a:pt x="187" y="142"/>
                    <a:pt x="187" y="142"/>
                  </a:cubicBezTo>
                  <a:cubicBezTo>
                    <a:pt x="187" y="142"/>
                    <a:pt x="187" y="142"/>
                    <a:pt x="187" y="142"/>
                  </a:cubicBezTo>
                  <a:cubicBezTo>
                    <a:pt x="176" y="152"/>
                    <a:pt x="164" y="162"/>
                    <a:pt x="152" y="170"/>
                  </a:cubicBezTo>
                  <a:cubicBezTo>
                    <a:pt x="138" y="180"/>
                    <a:pt x="128" y="187"/>
                    <a:pt x="123" y="192"/>
                  </a:cubicBezTo>
                  <a:cubicBezTo>
                    <a:pt x="118" y="196"/>
                    <a:pt x="112" y="201"/>
                    <a:pt x="105" y="207"/>
                  </a:cubicBezTo>
                  <a:cubicBezTo>
                    <a:pt x="204" y="207"/>
                    <a:pt x="204" y="207"/>
                    <a:pt x="204" y="207"/>
                  </a:cubicBezTo>
                  <a:cubicBezTo>
                    <a:pt x="215" y="231"/>
                    <a:pt x="231" y="251"/>
                    <a:pt x="251" y="267"/>
                  </a:cubicBezTo>
                  <a:close/>
                  <a:moveTo>
                    <a:pt x="617" y="0"/>
                  </a:moveTo>
                  <a:cubicBezTo>
                    <a:pt x="812" y="0"/>
                    <a:pt x="812" y="0"/>
                    <a:pt x="812" y="0"/>
                  </a:cubicBezTo>
                  <a:cubicBezTo>
                    <a:pt x="812" y="50"/>
                    <a:pt x="812" y="50"/>
                    <a:pt x="812" y="50"/>
                  </a:cubicBezTo>
                  <a:cubicBezTo>
                    <a:pt x="793" y="67"/>
                    <a:pt x="777" y="86"/>
                    <a:pt x="765" y="106"/>
                  </a:cubicBezTo>
                  <a:cubicBezTo>
                    <a:pt x="756" y="119"/>
                    <a:pt x="749" y="133"/>
                    <a:pt x="742" y="147"/>
                  </a:cubicBezTo>
                  <a:cubicBezTo>
                    <a:pt x="771" y="147"/>
                    <a:pt x="771" y="147"/>
                    <a:pt x="771" y="147"/>
                  </a:cubicBezTo>
                  <a:cubicBezTo>
                    <a:pt x="766" y="160"/>
                    <a:pt x="761" y="174"/>
                    <a:pt x="757" y="187"/>
                  </a:cubicBezTo>
                  <a:cubicBezTo>
                    <a:pt x="728" y="187"/>
                    <a:pt x="728" y="187"/>
                    <a:pt x="728" y="187"/>
                  </a:cubicBezTo>
                  <a:cubicBezTo>
                    <a:pt x="721" y="210"/>
                    <a:pt x="716" y="237"/>
                    <a:pt x="714" y="267"/>
                  </a:cubicBezTo>
                  <a:cubicBezTo>
                    <a:pt x="640" y="267"/>
                    <a:pt x="640" y="267"/>
                    <a:pt x="640" y="267"/>
                  </a:cubicBezTo>
                  <a:cubicBezTo>
                    <a:pt x="644" y="237"/>
                    <a:pt x="650" y="211"/>
                    <a:pt x="657" y="187"/>
                  </a:cubicBezTo>
                  <a:cubicBezTo>
                    <a:pt x="603" y="187"/>
                    <a:pt x="603" y="187"/>
                    <a:pt x="603" y="187"/>
                  </a:cubicBezTo>
                  <a:cubicBezTo>
                    <a:pt x="603" y="147"/>
                    <a:pt x="603" y="147"/>
                    <a:pt x="603" y="147"/>
                  </a:cubicBezTo>
                  <a:cubicBezTo>
                    <a:pt x="672" y="147"/>
                    <a:pt x="672" y="147"/>
                    <a:pt x="672" y="147"/>
                  </a:cubicBezTo>
                  <a:cubicBezTo>
                    <a:pt x="685" y="121"/>
                    <a:pt x="703" y="93"/>
                    <a:pt x="727" y="63"/>
                  </a:cubicBezTo>
                  <a:cubicBezTo>
                    <a:pt x="617" y="63"/>
                    <a:pt x="617" y="63"/>
                    <a:pt x="617" y="63"/>
                  </a:cubicBezTo>
                  <a:cubicBezTo>
                    <a:pt x="617" y="0"/>
                    <a:pt x="617" y="0"/>
                    <a:pt x="617" y="0"/>
                  </a:cubicBezTo>
                  <a:close/>
                  <a:moveTo>
                    <a:pt x="610" y="0"/>
                  </a:moveTo>
                  <a:cubicBezTo>
                    <a:pt x="545" y="0"/>
                    <a:pt x="545" y="0"/>
                    <a:pt x="545" y="0"/>
                  </a:cubicBezTo>
                  <a:cubicBezTo>
                    <a:pt x="537" y="17"/>
                    <a:pt x="527" y="31"/>
                    <a:pt x="513" y="42"/>
                  </a:cubicBezTo>
                  <a:cubicBezTo>
                    <a:pt x="510" y="44"/>
                    <a:pt x="507" y="46"/>
                    <a:pt x="504" y="48"/>
                  </a:cubicBezTo>
                  <a:cubicBezTo>
                    <a:pt x="510" y="58"/>
                    <a:pt x="515" y="68"/>
                    <a:pt x="519" y="80"/>
                  </a:cubicBezTo>
                  <a:cubicBezTo>
                    <a:pt x="523" y="91"/>
                    <a:pt x="526" y="103"/>
                    <a:pt x="527" y="115"/>
                  </a:cubicBezTo>
                  <a:cubicBezTo>
                    <a:pt x="530" y="124"/>
                    <a:pt x="531" y="133"/>
                    <a:pt x="532" y="144"/>
                  </a:cubicBezTo>
                  <a:cubicBezTo>
                    <a:pt x="532" y="268"/>
                    <a:pt x="532" y="268"/>
                    <a:pt x="532" y="268"/>
                  </a:cubicBezTo>
                  <a:cubicBezTo>
                    <a:pt x="610" y="268"/>
                    <a:pt x="610" y="268"/>
                    <a:pt x="610" y="268"/>
                  </a:cubicBezTo>
                  <a:cubicBezTo>
                    <a:pt x="610" y="194"/>
                    <a:pt x="610" y="194"/>
                    <a:pt x="610" y="194"/>
                  </a:cubicBezTo>
                  <a:cubicBezTo>
                    <a:pt x="597" y="194"/>
                    <a:pt x="597" y="194"/>
                    <a:pt x="597" y="194"/>
                  </a:cubicBezTo>
                  <a:cubicBezTo>
                    <a:pt x="597" y="141"/>
                    <a:pt x="597" y="141"/>
                    <a:pt x="597" y="141"/>
                  </a:cubicBezTo>
                  <a:cubicBezTo>
                    <a:pt x="610" y="141"/>
                    <a:pt x="610" y="141"/>
                    <a:pt x="610" y="141"/>
                  </a:cubicBezTo>
                  <a:lnTo>
                    <a:pt x="610" y="0"/>
                  </a:ln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170488" y="2667000"/>
              <a:ext cx="1384300" cy="1374775"/>
            </a:xfrm>
            <a:custGeom>
              <a:avLst/>
              <a:gdLst>
                <a:gd name="T0" fmla="*/ 304 w 326"/>
                <a:gd name="T1" fmla="*/ 243 h 322"/>
                <a:gd name="T2" fmla="*/ 221 w 326"/>
                <a:gd name="T3" fmla="*/ 138 h 322"/>
                <a:gd name="T4" fmla="*/ 73 w 326"/>
                <a:gd name="T5" fmla="*/ 132 h 322"/>
                <a:gd name="T6" fmla="*/ 58 w 326"/>
                <a:gd name="T7" fmla="*/ 154 h 322"/>
                <a:gd name="T8" fmla="*/ 108 w 326"/>
                <a:gd name="T9" fmla="*/ 145 h 322"/>
                <a:gd name="T10" fmla="*/ 128 w 326"/>
                <a:gd name="T11" fmla="*/ 145 h 322"/>
                <a:gd name="T12" fmla="*/ 127 w 326"/>
                <a:gd name="T13" fmla="*/ 148 h 322"/>
                <a:gd name="T14" fmla="*/ 123 w 326"/>
                <a:gd name="T15" fmla="*/ 149 h 322"/>
                <a:gd name="T16" fmla="*/ 83 w 326"/>
                <a:gd name="T17" fmla="*/ 151 h 322"/>
                <a:gd name="T18" fmla="*/ 76 w 326"/>
                <a:gd name="T19" fmla="*/ 164 h 322"/>
                <a:gd name="T20" fmla="*/ 134 w 326"/>
                <a:gd name="T21" fmla="*/ 192 h 322"/>
                <a:gd name="T22" fmla="*/ 97 w 326"/>
                <a:gd name="T23" fmla="*/ 285 h 322"/>
                <a:gd name="T24" fmla="*/ 178 w 326"/>
                <a:gd name="T25" fmla="*/ 275 h 322"/>
                <a:gd name="T26" fmla="*/ 157 w 326"/>
                <a:gd name="T27" fmla="*/ 226 h 322"/>
                <a:gd name="T28" fmla="*/ 143 w 326"/>
                <a:gd name="T29" fmla="*/ 193 h 322"/>
                <a:gd name="T30" fmla="*/ 183 w 326"/>
                <a:gd name="T31" fmla="*/ 197 h 322"/>
                <a:gd name="T32" fmla="*/ 223 w 326"/>
                <a:gd name="T33" fmla="*/ 157 h 322"/>
                <a:gd name="T34" fmla="*/ 249 w 326"/>
                <a:gd name="T35" fmla="*/ 187 h 322"/>
                <a:gd name="T36" fmla="*/ 288 w 326"/>
                <a:gd name="T37" fmla="*/ 266 h 322"/>
                <a:gd name="T38" fmla="*/ 269 w 326"/>
                <a:gd name="T39" fmla="*/ 222 h 322"/>
                <a:gd name="T40" fmla="*/ 222 w 326"/>
                <a:gd name="T41" fmla="*/ 168 h 322"/>
                <a:gd name="T42" fmla="*/ 226 w 326"/>
                <a:gd name="T43" fmla="*/ 212 h 322"/>
                <a:gd name="T44" fmla="*/ 259 w 326"/>
                <a:gd name="T45" fmla="*/ 293 h 322"/>
                <a:gd name="T46" fmla="*/ 244 w 326"/>
                <a:gd name="T47" fmla="*/ 248 h 322"/>
                <a:gd name="T48" fmla="*/ 206 w 326"/>
                <a:gd name="T49" fmla="*/ 194 h 322"/>
                <a:gd name="T50" fmla="*/ 195 w 326"/>
                <a:gd name="T51" fmla="*/ 209 h 322"/>
                <a:gd name="T52" fmla="*/ 233 w 326"/>
                <a:gd name="T53" fmla="*/ 283 h 322"/>
                <a:gd name="T54" fmla="*/ 223 w 326"/>
                <a:gd name="T55" fmla="*/ 313 h 322"/>
                <a:gd name="T56" fmla="*/ 222 w 326"/>
                <a:gd name="T57" fmla="*/ 253 h 322"/>
                <a:gd name="T58" fmla="*/ 185 w 326"/>
                <a:gd name="T59" fmla="*/ 204 h 322"/>
                <a:gd name="T60" fmla="*/ 160 w 326"/>
                <a:gd name="T61" fmla="*/ 225 h 322"/>
                <a:gd name="T62" fmla="*/ 181 w 326"/>
                <a:gd name="T63" fmla="*/ 271 h 322"/>
                <a:gd name="T64" fmla="*/ 140 w 326"/>
                <a:gd name="T65" fmla="*/ 319 h 322"/>
                <a:gd name="T66" fmla="*/ 0 w 326"/>
                <a:gd name="T67" fmla="*/ 170 h 322"/>
                <a:gd name="T68" fmla="*/ 25 w 326"/>
                <a:gd name="T69" fmla="*/ 76 h 322"/>
                <a:gd name="T70" fmla="*/ 316 w 326"/>
                <a:gd name="T71" fmla="*/ 109 h 322"/>
                <a:gd name="T72" fmla="*/ 224 w 326"/>
                <a:gd name="T73" fmla="*/ 135 h 322"/>
                <a:gd name="T74" fmla="*/ 311 w 326"/>
                <a:gd name="T75" fmla="*/ 150 h 322"/>
                <a:gd name="T76" fmla="*/ 243 w 326"/>
                <a:gd name="T77" fmla="*/ 114 h 322"/>
                <a:gd name="T78" fmla="*/ 300 w 326"/>
                <a:gd name="T79" fmla="*/ 121 h 322"/>
                <a:gd name="T80" fmla="*/ 210 w 326"/>
                <a:gd name="T81" fmla="*/ 86 h 322"/>
                <a:gd name="T82" fmla="*/ 257 w 326"/>
                <a:gd name="T83" fmla="*/ 77 h 322"/>
                <a:gd name="T84" fmla="*/ 263 w 326"/>
                <a:gd name="T85" fmla="*/ 57 h 322"/>
                <a:gd name="T86" fmla="*/ 120 w 326"/>
                <a:gd name="T87" fmla="*/ 71 h 322"/>
                <a:gd name="T88" fmla="*/ 129 w 326"/>
                <a:gd name="T89" fmla="*/ 117 h 322"/>
                <a:gd name="T90" fmla="*/ 111 w 326"/>
                <a:gd name="T91" fmla="*/ 124 h 322"/>
                <a:gd name="T92" fmla="*/ 129 w 326"/>
                <a:gd name="T93" fmla="*/ 119 h 322"/>
                <a:gd name="T94" fmla="*/ 135 w 326"/>
                <a:gd name="T95" fmla="*/ 214 h 322"/>
                <a:gd name="T96" fmla="*/ 117 w 326"/>
                <a:gd name="T97" fmla="*/ 262 h 322"/>
                <a:gd name="T98" fmla="*/ 140 w 326"/>
                <a:gd name="T99" fmla="*/ 227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6" h="322">
                  <a:moveTo>
                    <a:pt x="316" y="109"/>
                  </a:moveTo>
                  <a:cubicBezTo>
                    <a:pt x="323" y="129"/>
                    <a:pt x="326" y="149"/>
                    <a:pt x="325" y="169"/>
                  </a:cubicBezTo>
                  <a:cubicBezTo>
                    <a:pt x="324" y="196"/>
                    <a:pt x="316" y="221"/>
                    <a:pt x="304" y="243"/>
                  </a:cubicBezTo>
                  <a:cubicBezTo>
                    <a:pt x="302" y="230"/>
                    <a:pt x="297" y="217"/>
                    <a:pt x="293" y="208"/>
                  </a:cubicBezTo>
                  <a:cubicBezTo>
                    <a:pt x="282" y="184"/>
                    <a:pt x="266" y="170"/>
                    <a:pt x="248" y="156"/>
                  </a:cubicBezTo>
                  <a:cubicBezTo>
                    <a:pt x="240" y="150"/>
                    <a:pt x="231" y="144"/>
                    <a:pt x="221" y="138"/>
                  </a:cubicBezTo>
                  <a:cubicBezTo>
                    <a:pt x="216" y="114"/>
                    <a:pt x="195" y="96"/>
                    <a:pt x="170" y="96"/>
                  </a:cubicBezTo>
                  <a:cubicBezTo>
                    <a:pt x="156" y="96"/>
                    <a:pt x="143" y="102"/>
                    <a:pt x="134" y="110"/>
                  </a:cubicBezTo>
                  <a:cubicBezTo>
                    <a:pt x="112" y="111"/>
                    <a:pt x="91" y="118"/>
                    <a:pt x="73" y="132"/>
                  </a:cubicBezTo>
                  <a:cubicBezTo>
                    <a:pt x="66" y="137"/>
                    <a:pt x="60" y="143"/>
                    <a:pt x="56" y="150"/>
                  </a:cubicBezTo>
                  <a:cubicBezTo>
                    <a:pt x="55" y="152"/>
                    <a:pt x="55" y="153"/>
                    <a:pt x="55" y="154"/>
                  </a:cubicBezTo>
                  <a:cubicBezTo>
                    <a:pt x="56" y="155"/>
                    <a:pt x="57" y="155"/>
                    <a:pt x="58" y="154"/>
                  </a:cubicBezTo>
                  <a:cubicBezTo>
                    <a:pt x="61" y="152"/>
                    <a:pt x="63" y="152"/>
                    <a:pt x="66" y="151"/>
                  </a:cubicBezTo>
                  <a:cubicBezTo>
                    <a:pt x="71" y="149"/>
                    <a:pt x="78" y="148"/>
                    <a:pt x="82" y="148"/>
                  </a:cubicBezTo>
                  <a:cubicBezTo>
                    <a:pt x="90" y="146"/>
                    <a:pt x="99" y="145"/>
                    <a:pt x="108" y="145"/>
                  </a:cubicBezTo>
                  <a:cubicBezTo>
                    <a:pt x="113" y="144"/>
                    <a:pt x="119" y="144"/>
                    <a:pt x="123" y="144"/>
                  </a:cubicBezTo>
                  <a:cubicBezTo>
                    <a:pt x="125" y="140"/>
                    <a:pt x="128" y="136"/>
                    <a:pt x="131" y="135"/>
                  </a:cubicBezTo>
                  <a:cubicBezTo>
                    <a:pt x="130" y="138"/>
                    <a:pt x="129" y="141"/>
                    <a:pt x="128" y="145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28" y="146"/>
                    <a:pt x="127" y="147"/>
                    <a:pt x="127" y="148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7" y="151"/>
                    <a:pt x="127" y="153"/>
                    <a:pt x="127" y="156"/>
                  </a:cubicBezTo>
                  <a:cubicBezTo>
                    <a:pt x="127" y="157"/>
                    <a:pt x="127" y="159"/>
                    <a:pt x="127" y="161"/>
                  </a:cubicBezTo>
                  <a:cubicBezTo>
                    <a:pt x="125" y="158"/>
                    <a:pt x="123" y="154"/>
                    <a:pt x="123" y="149"/>
                  </a:cubicBezTo>
                  <a:cubicBezTo>
                    <a:pt x="123" y="149"/>
                    <a:pt x="123" y="148"/>
                    <a:pt x="123" y="148"/>
                  </a:cubicBezTo>
                  <a:cubicBezTo>
                    <a:pt x="119" y="148"/>
                    <a:pt x="113" y="148"/>
                    <a:pt x="108" y="148"/>
                  </a:cubicBezTo>
                  <a:cubicBezTo>
                    <a:pt x="99" y="149"/>
                    <a:pt x="90" y="150"/>
                    <a:pt x="83" y="151"/>
                  </a:cubicBezTo>
                  <a:cubicBezTo>
                    <a:pt x="78" y="152"/>
                    <a:pt x="73" y="153"/>
                    <a:pt x="68" y="154"/>
                  </a:cubicBezTo>
                  <a:cubicBezTo>
                    <a:pt x="67" y="154"/>
                    <a:pt x="67" y="154"/>
                    <a:pt x="66" y="155"/>
                  </a:cubicBezTo>
                  <a:cubicBezTo>
                    <a:pt x="67" y="159"/>
                    <a:pt x="71" y="162"/>
                    <a:pt x="76" y="164"/>
                  </a:cubicBezTo>
                  <a:cubicBezTo>
                    <a:pt x="81" y="166"/>
                    <a:pt x="89" y="167"/>
                    <a:pt x="95" y="167"/>
                  </a:cubicBezTo>
                  <a:cubicBezTo>
                    <a:pt x="103" y="167"/>
                    <a:pt x="111" y="170"/>
                    <a:pt x="118" y="175"/>
                  </a:cubicBezTo>
                  <a:cubicBezTo>
                    <a:pt x="124" y="179"/>
                    <a:pt x="129" y="185"/>
                    <a:pt x="134" y="192"/>
                  </a:cubicBezTo>
                  <a:cubicBezTo>
                    <a:pt x="140" y="203"/>
                    <a:pt x="144" y="214"/>
                    <a:pt x="144" y="227"/>
                  </a:cubicBezTo>
                  <a:cubicBezTo>
                    <a:pt x="144" y="254"/>
                    <a:pt x="128" y="272"/>
                    <a:pt x="106" y="278"/>
                  </a:cubicBezTo>
                  <a:cubicBezTo>
                    <a:pt x="99" y="280"/>
                    <a:pt x="96" y="280"/>
                    <a:pt x="97" y="285"/>
                  </a:cubicBezTo>
                  <a:cubicBezTo>
                    <a:pt x="98" y="296"/>
                    <a:pt x="101" y="302"/>
                    <a:pt x="110" y="308"/>
                  </a:cubicBezTo>
                  <a:cubicBezTo>
                    <a:pt x="121" y="315"/>
                    <a:pt x="141" y="318"/>
                    <a:pt x="156" y="310"/>
                  </a:cubicBezTo>
                  <a:cubicBezTo>
                    <a:pt x="175" y="298"/>
                    <a:pt x="181" y="288"/>
                    <a:pt x="178" y="275"/>
                  </a:cubicBezTo>
                  <a:cubicBezTo>
                    <a:pt x="177" y="268"/>
                    <a:pt x="173" y="263"/>
                    <a:pt x="169" y="257"/>
                  </a:cubicBezTo>
                  <a:cubicBezTo>
                    <a:pt x="165" y="250"/>
                    <a:pt x="162" y="243"/>
                    <a:pt x="160" y="236"/>
                  </a:cubicBezTo>
                  <a:cubicBezTo>
                    <a:pt x="158" y="233"/>
                    <a:pt x="157" y="229"/>
                    <a:pt x="157" y="226"/>
                  </a:cubicBezTo>
                  <a:cubicBezTo>
                    <a:pt x="156" y="219"/>
                    <a:pt x="156" y="211"/>
                    <a:pt x="158" y="203"/>
                  </a:cubicBezTo>
                  <a:cubicBezTo>
                    <a:pt x="158" y="203"/>
                    <a:pt x="158" y="202"/>
                    <a:pt x="158" y="202"/>
                  </a:cubicBezTo>
                  <a:cubicBezTo>
                    <a:pt x="153" y="200"/>
                    <a:pt x="148" y="197"/>
                    <a:pt x="143" y="193"/>
                  </a:cubicBezTo>
                  <a:cubicBezTo>
                    <a:pt x="141" y="191"/>
                    <a:pt x="139" y="189"/>
                    <a:pt x="137" y="186"/>
                  </a:cubicBezTo>
                  <a:cubicBezTo>
                    <a:pt x="140" y="189"/>
                    <a:pt x="144" y="192"/>
                    <a:pt x="147" y="194"/>
                  </a:cubicBezTo>
                  <a:cubicBezTo>
                    <a:pt x="157" y="199"/>
                    <a:pt x="173" y="200"/>
                    <a:pt x="183" y="197"/>
                  </a:cubicBezTo>
                  <a:cubicBezTo>
                    <a:pt x="204" y="192"/>
                    <a:pt x="221" y="174"/>
                    <a:pt x="221" y="147"/>
                  </a:cubicBezTo>
                  <a:cubicBezTo>
                    <a:pt x="221" y="146"/>
                    <a:pt x="221" y="145"/>
                    <a:pt x="221" y="144"/>
                  </a:cubicBezTo>
                  <a:cubicBezTo>
                    <a:pt x="222" y="148"/>
                    <a:pt x="223" y="153"/>
                    <a:pt x="223" y="157"/>
                  </a:cubicBezTo>
                  <a:cubicBezTo>
                    <a:pt x="223" y="159"/>
                    <a:pt x="223" y="162"/>
                    <a:pt x="223" y="164"/>
                  </a:cubicBezTo>
                  <a:cubicBezTo>
                    <a:pt x="227" y="167"/>
                    <a:pt x="232" y="171"/>
                    <a:pt x="236" y="175"/>
                  </a:cubicBezTo>
                  <a:cubicBezTo>
                    <a:pt x="241" y="179"/>
                    <a:pt x="245" y="183"/>
                    <a:pt x="249" y="187"/>
                  </a:cubicBezTo>
                  <a:cubicBezTo>
                    <a:pt x="258" y="197"/>
                    <a:pt x="266" y="208"/>
                    <a:pt x="272" y="220"/>
                  </a:cubicBezTo>
                  <a:cubicBezTo>
                    <a:pt x="279" y="231"/>
                    <a:pt x="283" y="243"/>
                    <a:pt x="286" y="256"/>
                  </a:cubicBezTo>
                  <a:cubicBezTo>
                    <a:pt x="287" y="259"/>
                    <a:pt x="287" y="262"/>
                    <a:pt x="288" y="266"/>
                  </a:cubicBezTo>
                  <a:cubicBezTo>
                    <a:pt x="287" y="267"/>
                    <a:pt x="286" y="268"/>
                    <a:pt x="285" y="269"/>
                  </a:cubicBezTo>
                  <a:cubicBezTo>
                    <a:pt x="284" y="265"/>
                    <a:pt x="284" y="261"/>
                    <a:pt x="283" y="256"/>
                  </a:cubicBezTo>
                  <a:cubicBezTo>
                    <a:pt x="280" y="244"/>
                    <a:pt x="275" y="233"/>
                    <a:pt x="269" y="222"/>
                  </a:cubicBezTo>
                  <a:cubicBezTo>
                    <a:pt x="263" y="210"/>
                    <a:pt x="255" y="199"/>
                    <a:pt x="246" y="189"/>
                  </a:cubicBezTo>
                  <a:cubicBezTo>
                    <a:pt x="242" y="185"/>
                    <a:pt x="238" y="181"/>
                    <a:pt x="234" y="178"/>
                  </a:cubicBezTo>
                  <a:cubicBezTo>
                    <a:pt x="230" y="174"/>
                    <a:pt x="226" y="171"/>
                    <a:pt x="222" y="168"/>
                  </a:cubicBezTo>
                  <a:cubicBezTo>
                    <a:pt x="220" y="177"/>
                    <a:pt x="215" y="186"/>
                    <a:pt x="208" y="192"/>
                  </a:cubicBezTo>
                  <a:cubicBezTo>
                    <a:pt x="210" y="194"/>
                    <a:pt x="213" y="196"/>
                    <a:pt x="215" y="199"/>
                  </a:cubicBezTo>
                  <a:cubicBezTo>
                    <a:pt x="219" y="203"/>
                    <a:pt x="223" y="207"/>
                    <a:pt x="226" y="212"/>
                  </a:cubicBezTo>
                  <a:cubicBezTo>
                    <a:pt x="235" y="222"/>
                    <a:pt x="242" y="234"/>
                    <a:pt x="247" y="246"/>
                  </a:cubicBezTo>
                  <a:cubicBezTo>
                    <a:pt x="253" y="258"/>
                    <a:pt x="256" y="270"/>
                    <a:pt x="258" y="283"/>
                  </a:cubicBezTo>
                  <a:cubicBezTo>
                    <a:pt x="258" y="286"/>
                    <a:pt x="259" y="290"/>
                    <a:pt x="259" y="293"/>
                  </a:cubicBezTo>
                  <a:cubicBezTo>
                    <a:pt x="258" y="294"/>
                    <a:pt x="257" y="295"/>
                    <a:pt x="256" y="296"/>
                  </a:cubicBezTo>
                  <a:cubicBezTo>
                    <a:pt x="255" y="291"/>
                    <a:pt x="255" y="287"/>
                    <a:pt x="254" y="284"/>
                  </a:cubicBezTo>
                  <a:cubicBezTo>
                    <a:pt x="253" y="271"/>
                    <a:pt x="249" y="259"/>
                    <a:pt x="244" y="248"/>
                  </a:cubicBezTo>
                  <a:cubicBezTo>
                    <a:pt x="239" y="236"/>
                    <a:pt x="232" y="224"/>
                    <a:pt x="224" y="214"/>
                  </a:cubicBezTo>
                  <a:cubicBezTo>
                    <a:pt x="220" y="209"/>
                    <a:pt x="216" y="205"/>
                    <a:pt x="212" y="201"/>
                  </a:cubicBezTo>
                  <a:cubicBezTo>
                    <a:pt x="210" y="199"/>
                    <a:pt x="208" y="196"/>
                    <a:pt x="206" y="194"/>
                  </a:cubicBezTo>
                  <a:cubicBezTo>
                    <a:pt x="202" y="197"/>
                    <a:pt x="197" y="200"/>
                    <a:pt x="193" y="202"/>
                  </a:cubicBezTo>
                  <a:cubicBezTo>
                    <a:pt x="191" y="202"/>
                    <a:pt x="190" y="203"/>
                    <a:pt x="189" y="203"/>
                  </a:cubicBezTo>
                  <a:cubicBezTo>
                    <a:pt x="191" y="205"/>
                    <a:pt x="193" y="207"/>
                    <a:pt x="195" y="209"/>
                  </a:cubicBezTo>
                  <a:cubicBezTo>
                    <a:pt x="199" y="213"/>
                    <a:pt x="203" y="217"/>
                    <a:pt x="206" y="221"/>
                  </a:cubicBezTo>
                  <a:cubicBezTo>
                    <a:pt x="214" y="230"/>
                    <a:pt x="221" y="241"/>
                    <a:pt x="226" y="252"/>
                  </a:cubicBezTo>
                  <a:cubicBezTo>
                    <a:pt x="230" y="262"/>
                    <a:pt x="233" y="273"/>
                    <a:pt x="233" y="283"/>
                  </a:cubicBezTo>
                  <a:cubicBezTo>
                    <a:pt x="233" y="288"/>
                    <a:pt x="233" y="293"/>
                    <a:pt x="232" y="298"/>
                  </a:cubicBezTo>
                  <a:cubicBezTo>
                    <a:pt x="231" y="302"/>
                    <a:pt x="230" y="306"/>
                    <a:pt x="229" y="311"/>
                  </a:cubicBezTo>
                  <a:cubicBezTo>
                    <a:pt x="227" y="311"/>
                    <a:pt x="225" y="312"/>
                    <a:pt x="223" y="313"/>
                  </a:cubicBezTo>
                  <a:cubicBezTo>
                    <a:pt x="226" y="308"/>
                    <a:pt x="228" y="303"/>
                    <a:pt x="229" y="297"/>
                  </a:cubicBezTo>
                  <a:cubicBezTo>
                    <a:pt x="229" y="292"/>
                    <a:pt x="230" y="288"/>
                    <a:pt x="229" y="283"/>
                  </a:cubicBezTo>
                  <a:cubicBezTo>
                    <a:pt x="229" y="273"/>
                    <a:pt x="227" y="263"/>
                    <a:pt x="222" y="253"/>
                  </a:cubicBezTo>
                  <a:cubicBezTo>
                    <a:pt x="218" y="242"/>
                    <a:pt x="211" y="232"/>
                    <a:pt x="204" y="223"/>
                  </a:cubicBezTo>
                  <a:cubicBezTo>
                    <a:pt x="200" y="219"/>
                    <a:pt x="197" y="215"/>
                    <a:pt x="193" y="211"/>
                  </a:cubicBezTo>
                  <a:cubicBezTo>
                    <a:pt x="190" y="209"/>
                    <a:pt x="187" y="207"/>
                    <a:pt x="185" y="204"/>
                  </a:cubicBezTo>
                  <a:cubicBezTo>
                    <a:pt x="177" y="206"/>
                    <a:pt x="169" y="205"/>
                    <a:pt x="162" y="203"/>
                  </a:cubicBezTo>
                  <a:cubicBezTo>
                    <a:pt x="162" y="204"/>
                    <a:pt x="162" y="204"/>
                    <a:pt x="162" y="204"/>
                  </a:cubicBezTo>
                  <a:cubicBezTo>
                    <a:pt x="159" y="211"/>
                    <a:pt x="159" y="219"/>
                    <a:pt x="160" y="225"/>
                  </a:cubicBezTo>
                  <a:cubicBezTo>
                    <a:pt x="161" y="229"/>
                    <a:pt x="162" y="232"/>
                    <a:pt x="163" y="235"/>
                  </a:cubicBezTo>
                  <a:cubicBezTo>
                    <a:pt x="165" y="242"/>
                    <a:pt x="168" y="249"/>
                    <a:pt x="172" y="255"/>
                  </a:cubicBezTo>
                  <a:cubicBezTo>
                    <a:pt x="175" y="260"/>
                    <a:pt x="179" y="265"/>
                    <a:pt x="181" y="271"/>
                  </a:cubicBezTo>
                  <a:cubicBezTo>
                    <a:pt x="183" y="277"/>
                    <a:pt x="183" y="286"/>
                    <a:pt x="180" y="292"/>
                  </a:cubicBezTo>
                  <a:cubicBezTo>
                    <a:pt x="179" y="297"/>
                    <a:pt x="176" y="300"/>
                    <a:pt x="172" y="304"/>
                  </a:cubicBezTo>
                  <a:cubicBezTo>
                    <a:pt x="165" y="310"/>
                    <a:pt x="151" y="317"/>
                    <a:pt x="140" y="319"/>
                  </a:cubicBezTo>
                  <a:cubicBezTo>
                    <a:pt x="120" y="322"/>
                    <a:pt x="108" y="317"/>
                    <a:pt x="90" y="307"/>
                  </a:cubicBezTo>
                  <a:cubicBezTo>
                    <a:pt x="83" y="304"/>
                    <a:pt x="76" y="300"/>
                    <a:pt x="69" y="295"/>
                  </a:cubicBezTo>
                  <a:cubicBezTo>
                    <a:pt x="30" y="267"/>
                    <a:pt x="3" y="222"/>
                    <a:pt x="0" y="170"/>
                  </a:cubicBezTo>
                  <a:cubicBezTo>
                    <a:pt x="6" y="165"/>
                    <a:pt x="10" y="159"/>
                    <a:pt x="14" y="153"/>
                  </a:cubicBezTo>
                  <a:cubicBezTo>
                    <a:pt x="24" y="138"/>
                    <a:pt x="30" y="122"/>
                    <a:pt x="30" y="104"/>
                  </a:cubicBezTo>
                  <a:cubicBezTo>
                    <a:pt x="30" y="94"/>
                    <a:pt x="28" y="85"/>
                    <a:pt x="25" y="76"/>
                  </a:cubicBezTo>
                  <a:cubicBezTo>
                    <a:pt x="32" y="64"/>
                    <a:pt x="42" y="53"/>
                    <a:pt x="52" y="43"/>
                  </a:cubicBezTo>
                  <a:cubicBezTo>
                    <a:pt x="81" y="16"/>
                    <a:pt x="120" y="0"/>
                    <a:pt x="163" y="0"/>
                  </a:cubicBezTo>
                  <a:cubicBezTo>
                    <a:pt x="232" y="0"/>
                    <a:pt x="294" y="44"/>
                    <a:pt x="316" y="109"/>
                  </a:cubicBezTo>
                  <a:close/>
                  <a:moveTo>
                    <a:pt x="133" y="107"/>
                  </a:moveTo>
                  <a:cubicBezTo>
                    <a:pt x="143" y="98"/>
                    <a:pt x="156" y="93"/>
                    <a:pt x="170" y="93"/>
                  </a:cubicBezTo>
                  <a:cubicBezTo>
                    <a:pt x="196" y="93"/>
                    <a:pt x="218" y="110"/>
                    <a:pt x="224" y="135"/>
                  </a:cubicBezTo>
                  <a:cubicBezTo>
                    <a:pt x="237" y="143"/>
                    <a:pt x="250" y="152"/>
                    <a:pt x="260" y="153"/>
                  </a:cubicBezTo>
                  <a:cubicBezTo>
                    <a:pt x="277" y="155"/>
                    <a:pt x="288" y="145"/>
                    <a:pt x="303" y="148"/>
                  </a:cubicBezTo>
                  <a:cubicBezTo>
                    <a:pt x="306" y="149"/>
                    <a:pt x="308" y="149"/>
                    <a:pt x="311" y="150"/>
                  </a:cubicBezTo>
                  <a:cubicBezTo>
                    <a:pt x="303" y="140"/>
                    <a:pt x="295" y="130"/>
                    <a:pt x="283" y="127"/>
                  </a:cubicBezTo>
                  <a:cubicBezTo>
                    <a:pt x="270" y="124"/>
                    <a:pt x="254" y="125"/>
                    <a:pt x="243" y="123"/>
                  </a:cubicBezTo>
                  <a:cubicBezTo>
                    <a:pt x="230" y="120"/>
                    <a:pt x="231" y="116"/>
                    <a:pt x="243" y="114"/>
                  </a:cubicBezTo>
                  <a:cubicBezTo>
                    <a:pt x="247" y="113"/>
                    <a:pt x="252" y="113"/>
                    <a:pt x="258" y="113"/>
                  </a:cubicBezTo>
                  <a:cubicBezTo>
                    <a:pt x="271" y="115"/>
                    <a:pt x="287" y="125"/>
                    <a:pt x="307" y="129"/>
                  </a:cubicBezTo>
                  <a:cubicBezTo>
                    <a:pt x="304" y="127"/>
                    <a:pt x="302" y="124"/>
                    <a:pt x="300" y="121"/>
                  </a:cubicBezTo>
                  <a:cubicBezTo>
                    <a:pt x="293" y="111"/>
                    <a:pt x="295" y="97"/>
                    <a:pt x="280" y="88"/>
                  </a:cubicBezTo>
                  <a:cubicBezTo>
                    <a:pt x="253" y="72"/>
                    <a:pt x="240" y="82"/>
                    <a:pt x="224" y="85"/>
                  </a:cubicBezTo>
                  <a:cubicBezTo>
                    <a:pt x="218" y="86"/>
                    <a:pt x="217" y="87"/>
                    <a:pt x="210" y="86"/>
                  </a:cubicBezTo>
                  <a:cubicBezTo>
                    <a:pt x="203" y="86"/>
                    <a:pt x="199" y="84"/>
                    <a:pt x="197" y="81"/>
                  </a:cubicBezTo>
                  <a:cubicBezTo>
                    <a:pt x="191" y="71"/>
                    <a:pt x="205" y="65"/>
                    <a:pt x="214" y="65"/>
                  </a:cubicBezTo>
                  <a:cubicBezTo>
                    <a:pt x="224" y="65"/>
                    <a:pt x="240" y="76"/>
                    <a:pt x="257" y="77"/>
                  </a:cubicBezTo>
                  <a:cubicBezTo>
                    <a:pt x="263" y="77"/>
                    <a:pt x="270" y="76"/>
                    <a:pt x="282" y="73"/>
                  </a:cubicBezTo>
                  <a:cubicBezTo>
                    <a:pt x="292" y="70"/>
                    <a:pt x="288" y="71"/>
                    <a:pt x="280" y="67"/>
                  </a:cubicBezTo>
                  <a:cubicBezTo>
                    <a:pt x="274" y="64"/>
                    <a:pt x="268" y="61"/>
                    <a:pt x="263" y="57"/>
                  </a:cubicBezTo>
                  <a:cubicBezTo>
                    <a:pt x="246" y="42"/>
                    <a:pt x="241" y="32"/>
                    <a:pt x="233" y="25"/>
                  </a:cubicBezTo>
                  <a:cubicBezTo>
                    <a:pt x="223" y="17"/>
                    <a:pt x="203" y="17"/>
                    <a:pt x="184" y="22"/>
                  </a:cubicBezTo>
                  <a:cubicBezTo>
                    <a:pt x="161" y="27"/>
                    <a:pt x="119" y="42"/>
                    <a:pt x="120" y="71"/>
                  </a:cubicBezTo>
                  <a:cubicBezTo>
                    <a:pt x="120" y="82"/>
                    <a:pt x="129" y="95"/>
                    <a:pt x="133" y="107"/>
                  </a:cubicBezTo>
                  <a:close/>
                  <a:moveTo>
                    <a:pt x="133" y="119"/>
                  </a:moveTo>
                  <a:cubicBezTo>
                    <a:pt x="133" y="119"/>
                    <a:pt x="131" y="118"/>
                    <a:pt x="129" y="117"/>
                  </a:cubicBezTo>
                  <a:cubicBezTo>
                    <a:pt x="128" y="117"/>
                    <a:pt x="127" y="117"/>
                    <a:pt x="125" y="117"/>
                  </a:cubicBezTo>
                  <a:cubicBezTo>
                    <a:pt x="122" y="116"/>
                    <a:pt x="118" y="117"/>
                    <a:pt x="115" y="118"/>
                  </a:cubicBezTo>
                  <a:cubicBezTo>
                    <a:pt x="112" y="120"/>
                    <a:pt x="111" y="121"/>
                    <a:pt x="111" y="124"/>
                  </a:cubicBezTo>
                  <a:cubicBezTo>
                    <a:pt x="111" y="128"/>
                    <a:pt x="116" y="130"/>
                    <a:pt x="119" y="124"/>
                  </a:cubicBezTo>
                  <a:cubicBezTo>
                    <a:pt x="119" y="123"/>
                    <a:pt x="120" y="121"/>
                    <a:pt x="122" y="120"/>
                  </a:cubicBezTo>
                  <a:cubicBezTo>
                    <a:pt x="124" y="119"/>
                    <a:pt x="127" y="119"/>
                    <a:pt x="129" y="119"/>
                  </a:cubicBezTo>
                  <a:cubicBezTo>
                    <a:pt x="131" y="119"/>
                    <a:pt x="133" y="120"/>
                    <a:pt x="133" y="119"/>
                  </a:cubicBezTo>
                  <a:close/>
                  <a:moveTo>
                    <a:pt x="135" y="203"/>
                  </a:moveTo>
                  <a:cubicBezTo>
                    <a:pt x="135" y="203"/>
                    <a:pt x="135" y="208"/>
                    <a:pt x="135" y="214"/>
                  </a:cubicBezTo>
                  <a:cubicBezTo>
                    <a:pt x="135" y="220"/>
                    <a:pt x="134" y="228"/>
                    <a:pt x="131" y="232"/>
                  </a:cubicBezTo>
                  <a:cubicBezTo>
                    <a:pt x="128" y="237"/>
                    <a:pt x="123" y="239"/>
                    <a:pt x="119" y="241"/>
                  </a:cubicBezTo>
                  <a:cubicBezTo>
                    <a:pt x="103" y="247"/>
                    <a:pt x="107" y="261"/>
                    <a:pt x="117" y="262"/>
                  </a:cubicBezTo>
                  <a:cubicBezTo>
                    <a:pt x="124" y="262"/>
                    <a:pt x="130" y="259"/>
                    <a:pt x="133" y="253"/>
                  </a:cubicBezTo>
                  <a:cubicBezTo>
                    <a:pt x="135" y="251"/>
                    <a:pt x="137" y="248"/>
                    <a:pt x="138" y="244"/>
                  </a:cubicBezTo>
                  <a:cubicBezTo>
                    <a:pt x="139" y="239"/>
                    <a:pt x="140" y="233"/>
                    <a:pt x="140" y="227"/>
                  </a:cubicBezTo>
                  <a:cubicBezTo>
                    <a:pt x="140" y="219"/>
                    <a:pt x="138" y="211"/>
                    <a:pt x="135" y="203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5862638" y="3205163"/>
              <a:ext cx="96838" cy="98425"/>
            </a:xfrm>
            <a:custGeom>
              <a:avLst/>
              <a:gdLst>
                <a:gd name="T0" fmla="*/ 20 w 23"/>
                <a:gd name="T1" fmla="*/ 12 h 23"/>
                <a:gd name="T2" fmla="*/ 19 w 23"/>
                <a:gd name="T3" fmla="*/ 16 h 23"/>
                <a:gd name="T4" fmla="*/ 13 w 23"/>
                <a:gd name="T5" fmla="*/ 19 h 23"/>
                <a:gd name="T6" fmla="*/ 6 w 23"/>
                <a:gd name="T7" fmla="*/ 17 h 23"/>
                <a:gd name="T8" fmla="*/ 4 w 23"/>
                <a:gd name="T9" fmla="*/ 12 h 23"/>
                <a:gd name="T10" fmla="*/ 5 w 23"/>
                <a:gd name="T11" fmla="*/ 6 h 23"/>
                <a:gd name="T12" fmla="*/ 11 w 23"/>
                <a:gd name="T13" fmla="*/ 3 h 23"/>
                <a:gd name="T14" fmla="*/ 10 w 23"/>
                <a:gd name="T15" fmla="*/ 6 h 23"/>
                <a:gd name="T16" fmla="*/ 13 w 23"/>
                <a:gd name="T17" fmla="*/ 4 h 23"/>
                <a:gd name="T18" fmla="*/ 18 w 23"/>
                <a:gd name="T19" fmla="*/ 9 h 23"/>
                <a:gd name="T20" fmla="*/ 15 w 23"/>
                <a:gd name="T21" fmla="*/ 12 h 23"/>
                <a:gd name="T22" fmla="*/ 17 w 23"/>
                <a:gd name="T23" fmla="*/ 13 h 23"/>
                <a:gd name="T24" fmla="*/ 20 w 23"/>
                <a:gd name="T25" fmla="*/ 12 h 23"/>
                <a:gd name="T26" fmla="*/ 23 w 23"/>
                <a:gd name="T27" fmla="*/ 11 h 23"/>
                <a:gd name="T28" fmla="*/ 19 w 23"/>
                <a:gd name="T29" fmla="*/ 3 h 23"/>
                <a:gd name="T30" fmla="*/ 19 w 23"/>
                <a:gd name="T31" fmla="*/ 3 h 23"/>
                <a:gd name="T32" fmla="*/ 11 w 23"/>
                <a:gd name="T33" fmla="*/ 0 h 23"/>
                <a:gd name="T34" fmla="*/ 3 w 23"/>
                <a:gd name="T35" fmla="*/ 4 h 23"/>
                <a:gd name="T36" fmla="*/ 0 w 23"/>
                <a:gd name="T37" fmla="*/ 13 h 23"/>
                <a:gd name="T38" fmla="*/ 4 w 23"/>
                <a:gd name="T39" fmla="*/ 20 h 23"/>
                <a:gd name="T40" fmla="*/ 4 w 23"/>
                <a:gd name="T41" fmla="*/ 20 h 23"/>
                <a:gd name="T42" fmla="*/ 13 w 23"/>
                <a:gd name="T43" fmla="*/ 23 h 23"/>
                <a:gd name="T44" fmla="*/ 20 w 23"/>
                <a:gd name="T45" fmla="*/ 19 h 23"/>
                <a:gd name="T46" fmla="*/ 20 w 23"/>
                <a:gd name="T47" fmla="*/ 19 h 23"/>
                <a:gd name="T48" fmla="*/ 23 w 23"/>
                <a:gd name="T49" fmla="*/ 11 h 23"/>
                <a:gd name="T50" fmla="*/ 19 w 23"/>
                <a:gd name="T51" fmla="*/ 18 h 23"/>
                <a:gd name="T52" fmla="*/ 21 w 23"/>
                <a:gd name="T53" fmla="*/ 11 h 23"/>
                <a:gd name="T54" fmla="*/ 18 w 23"/>
                <a:gd name="T55" fmla="*/ 4 h 23"/>
                <a:gd name="T56" fmla="*/ 18 w 23"/>
                <a:gd name="T57" fmla="*/ 4 h 23"/>
                <a:gd name="T58" fmla="*/ 11 w 23"/>
                <a:gd name="T59" fmla="*/ 2 h 23"/>
                <a:gd name="T60" fmla="*/ 4 w 23"/>
                <a:gd name="T61" fmla="*/ 5 h 23"/>
                <a:gd name="T62" fmla="*/ 2 w 23"/>
                <a:gd name="T63" fmla="*/ 12 h 23"/>
                <a:gd name="T64" fmla="*/ 5 w 23"/>
                <a:gd name="T65" fmla="*/ 19 h 23"/>
                <a:gd name="T66" fmla="*/ 5 w 23"/>
                <a:gd name="T67" fmla="*/ 19 h 23"/>
                <a:gd name="T68" fmla="*/ 12 w 23"/>
                <a:gd name="T69" fmla="*/ 21 h 23"/>
                <a:gd name="T70" fmla="*/ 19 w 23"/>
                <a:gd name="T7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23">
                  <a:moveTo>
                    <a:pt x="20" y="12"/>
                  </a:moveTo>
                  <a:cubicBezTo>
                    <a:pt x="20" y="13"/>
                    <a:pt x="19" y="14"/>
                    <a:pt x="19" y="16"/>
                  </a:cubicBezTo>
                  <a:cubicBezTo>
                    <a:pt x="17" y="18"/>
                    <a:pt x="15" y="19"/>
                    <a:pt x="13" y="19"/>
                  </a:cubicBezTo>
                  <a:cubicBezTo>
                    <a:pt x="10" y="19"/>
                    <a:pt x="8" y="18"/>
                    <a:pt x="6" y="17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7" y="4"/>
                    <a:pt x="9" y="3"/>
                    <a:pt x="11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6" y="4"/>
                    <a:pt x="18" y="6"/>
                    <a:pt x="18" y="9"/>
                  </a:cubicBezTo>
                  <a:cubicBezTo>
                    <a:pt x="18" y="10"/>
                    <a:pt x="16" y="12"/>
                    <a:pt x="15" y="12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2"/>
                    <a:pt x="20" y="12"/>
                  </a:cubicBezTo>
                  <a:close/>
                  <a:moveTo>
                    <a:pt x="23" y="11"/>
                  </a:moveTo>
                  <a:cubicBezTo>
                    <a:pt x="22" y="7"/>
                    <a:pt x="21" y="5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1" y="7"/>
                    <a:pt x="0" y="9"/>
                    <a:pt x="0" y="13"/>
                  </a:cubicBezTo>
                  <a:cubicBezTo>
                    <a:pt x="1" y="16"/>
                    <a:pt x="2" y="18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22"/>
                    <a:pt x="10" y="23"/>
                    <a:pt x="13" y="23"/>
                  </a:cubicBezTo>
                  <a:cubicBezTo>
                    <a:pt x="16" y="22"/>
                    <a:pt x="18" y="21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2" y="17"/>
                    <a:pt x="23" y="14"/>
                    <a:pt x="23" y="11"/>
                  </a:cubicBezTo>
                  <a:close/>
                  <a:moveTo>
                    <a:pt x="19" y="18"/>
                  </a:moveTo>
                  <a:cubicBezTo>
                    <a:pt x="21" y="16"/>
                    <a:pt x="22" y="13"/>
                    <a:pt x="21" y="11"/>
                  </a:cubicBezTo>
                  <a:cubicBezTo>
                    <a:pt x="21" y="8"/>
                    <a:pt x="20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3"/>
                    <a:pt x="13" y="2"/>
                    <a:pt x="11" y="2"/>
                  </a:cubicBezTo>
                  <a:cubicBezTo>
                    <a:pt x="8" y="2"/>
                    <a:pt x="6" y="3"/>
                    <a:pt x="4" y="5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5"/>
                    <a:pt x="3" y="17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1"/>
                    <a:pt x="10" y="21"/>
                    <a:pt x="12" y="21"/>
                  </a:cubicBezTo>
                  <a:cubicBezTo>
                    <a:pt x="15" y="21"/>
                    <a:pt x="17" y="20"/>
                    <a:pt x="19" y="18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5216526" y="2701925"/>
              <a:ext cx="1287463" cy="1219200"/>
            </a:xfrm>
            <a:custGeom>
              <a:avLst/>
              <a:gdLst>
                <a:gd name="T0" fmla="*/ 300 w 303"/>
                <a:gd name="T1" fmla="*/ 190 h 286"/>
                <a:gd name="T2" fmla="*/ 295 w 303"/>
                <a:gd name="T3" fmla="*/ 191 h 286"/>
                <a:gd name="T4" fmla="*/ 69 w 303"/>
                <a:gd name="T5" fmla="*/ 214 h 286"/>
                <a:gd name="T6" fmla="*/ 61 w 303"/>
                <a:gd name="T7" fmla="*/ 213 h 286"/>
                <a:gd name="T8" fmla="*/ 254 w 303"/>
                <a:gd name="T9" fmla="*/ 39 h 286"/>
                <a:gd name="T10" fmla="*/ 251 w 303"/>
                <a:gd name="T11" fmla="*/ 35 h 286"/>
                <a:gd name="T12" fmla="*/ 29 w 303"/>
                <a:gd name="T13" fmla="*/ 133 h 286"/>
                <a:gd name="T14" fmla="*/ 25 w 303"/>
                <a:gd name="T15" fmla="*/ 126 h 286"/>
                <a:gd name="T16" fmla="*/ 294 w 303"/>
                <a:gd name="T17" fmla="*/ 101 h 286"/>
                <a:gd name="T18" fmla="*/ 295 w 303"/>
                <a:gd name="T19" fmla="*/ 93 h 286"/>
                <a:gd name="T20" fmla="*/ 65 w 303"/>
                <a:gd name="T21" fmla="*/ 244 h 286"/>
                <a:gd name="T22" fmla="*/ 71 w 303"/>
                <a:gd name="T23" fmla="*/ 242 h 286"/>
                <a:gd name="T24" fmla="*/ 76 w 303"/>
                <a:gd name="T25" fmla="*/ 248 h 286"/>
                <a:gd name="T26" fmla="*/ 75 w 303"/>
                <a:gd name="T27" fmla="*/ 254 h 286"/>
                <a:gd name="T28" fmla="*/ 70 w 303"/>
                <a:gd name="T29" fmla="*/ 257 h 286"/>
                <a:gd name="T30" fmla="*/ 64 w 303"/>
                <a:gd name="T31" fmla="*/ 251 h 286"/>
                <a:gd name="T32" fmla="*/ 61 w 303"/>
                <a:gd name="T33" fmla="*/ 243 h 286"/>
                <a:gd name="T34" fmla="*/ 23 w 303"/>
                <a:gd name="T35" fmla="*/ 199 h 286"/>
                <a:gd name="T36" fmla="*/ 41 w 303"/>
                <a:gd name="T37" fmla="*/ 200 h 286"/>
                <a:gd name="T38" fmla="*/ 41 w 303"/>
                <a:gd name="T39" fmla="*/ 224 h 286"/>
                <a:gd name="T40" fmla="*/ 18 w 303"/>
                <a:gd name="T41" fmla="*/ 225 h 286"/>
                <a:gd name="T42" fmla="*/ 27 w 303"/>
                <a:gd name="T43" fmla="*/ 212 h 286"/>
                <a:gd name="T44" fmla="*/ 32 w 303"/>
                <a:gd name="T45" fmla="*/ 215 h 286"/>
                <a:gd name="T46" fmla="*/ 33 w 303"/>
                <a:gd name="T47" fmla="*/ 226 h 286"/>
                <a:gd name="T48" fmla="*/ 21 w 303"/>
                <a:gd name="T49" fmla="*/ 222 h 286"/>
                <a:gd name="T50" fmla="*/ 22 w 303"/>
                <a:gd name="T51" fmla="*/ 222 h 286"/>
                <a:gd name="T52" fmla="*/ 33 w 303"/>
                <a:gd name="T53" fmla="*/ 209 h 286"/>
                <a:gd name="T54" fmla="*/ 26 w 303"/>
                <a:gd name="T55" fmla="*/ 211 h 286"/>
                <a:gd name="T56" fmla="*/ 32 w 303"/>
                <a:gd name="T57" fmla="*/ 213 h 286"/>
                <a:gd name="T58" fmla="*/ 44 w 303"/>
                <a:gd name="T59" fmla="*/ 169 h 286"/>
                <a:gd name="T60" fmla="*/ 26 w 303"/>
                <a:gd name="T61" fmla="*/ 166 h 286"/>
                <a:gd name="T62" fmla="*/ 164 w 303"/>
                <a:gd name="T63" fmla="*/ 6 h 286"/>
                <a:gd name="T64" fmla="*/ 159 w 303"/>
                <a:gd name="T65" fmla="*/ 2 h 286"/>
                <a:gd name="T66" fmla="*/ 8 w 303"/>
                <a:gd name="T67" fmla="*/ 175 h 286"/>
                <a:gd name="T68" fmla="*/ 3 w 303"/>
                <a:gd name="T69" fmla="*/ 168 h 286"/>
                <a:gd name="T70" fmla="*/ 97 w 303"/>
                <a:gd name="T71" fmla="*/ 203 h 286"/>
                <a:gd name="T72" fmla="*/ 88 w 303"/>
                <a:gd name="T73" fmla="*/ 204 h 286"/>
                <a:gd name="T74" fmla="*/ 97 w 303"/>
                <a:gd name="T75" fmla="*/ 185 h 286"/>
                <a:gd name="T76" fmla="*/ 102 w 303"/>
                <a:gd name="T77" fmla="*/ 96 h 286"/>
                <a:gd name="T78" fmla="*/ 105 w 303"/>
                <a:gd name="T79" fmla="*/ 92 h 286"/>
                <a:gd name="T80" fmla="*/ 65 w 303"/>
                <a:gd name="T81" fmla="*/ 43 h 286"/>
                <a:gd name="T82" fmla="*/ 77 w 303"/>
                <a:gd name="T83" fmla="*/ 47 h 286"/>
                <a:gd name="T84" fmla="*/ 96 w 303"/>
                <a:gd name="T85" fmla="*/ 42 h 286"/>
                <a:gd name="T86" fmla="*/ 92 w 303"/>
                <a:gd name="T87" fmla="*/ 54 h 286"/>
                <a:gd name="T88" fmla="*/ 77 w 303"/>
                <a:gd name="T89" fmla="*/ 69 h 286"/>
                <a:gd name="T90" fmla="*/ 59 w 303"/>
                <a:gd name="T91" fmla="*/ 60 h 286"/>
                <a:gd name="T92" fmla="*/ 57 w 303"/>
                <a:gd name="T93" fmla="*/ 39 h 286"/>
                <a:gd name="T94" fmla="*/ 77 w 303"/>
                <a:gd name="T95" fmla="*/ 283 h 286"/>
                <a:gd name="T96" fmla="*/ 70 w 303"/>
                <a:gd name="T97" fmla="*/ 281 h 286"/>
                <a:gd name="T98" fmla="*/ 128 w 303"/>
                <a:gd name="T99" fmla="*/ 12 h 286"/>
                <a:gd name="T100" fmla="*/ 131 w 303"/>
                <a:gd name="T101" fmla="*/ 5 h 286"/>
                <a:gd name="T102" fmla="*/ 118 w 303"/>
                <a:gd name="T103" fmla="*/ 7 h 286"/>
                <a:gd name="T104" fmla="*/ 120 w 303"/>
                <a:gd name="T105" fmla="*/ 13 h 286"/>
                <a:gd name="T106" fmla="*/ 109 w 303"/>
                <a:gd name="T107" fmla="*/ 15 h 286"/>
                <a:gd name="T108" fmla="*/ 119 w 303"/>
                <a:gd name="T109" fmla="*/ 22 h 286"/>
                <a:gd name="T110" fmla="*/ 120 w 303"/>
                <a:gd name="T111" fmla="*/ 25 h 286"/>
                <a:gd name="T112" fmla="*/ 41 w 303"/>
                <a:gd name="T113" fmla="*/ 106 h 286"/>
                <a:gd name="T114" fmla="*/ 54 w 303"/>
                <a:gd name="T115" fmla="*/ 93 h 286"/>
                <a:gd name="T116" fmla="*/ 29 w 303"/>
                <a:gd name="T117" fmla="*/ 68 h 286"/>
                <a:gd name="T118" fmla="*/ 39 w 303"/>
                <a:gd name="T119" fmla="*/ 58 h 286"/>
                <a:gd name="T120" fmla="*/ 29 w 303"/>
                <a:gd name="T121" fmla="*/ 66 h 286"/>
                <a:gd name="T122" fmla="*/ 290 w 303"/>
                <a:gd name="T123" fmla="*/ 163 h 286"/>
                <a:gd name="T124" fmla="*/ 281 w 303"/>
                <a:gd name="T125" fmla="*/ 163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86">
                  <a:moveTo>
                    <a:pt x="294" y="194"/>
                  </a:moveTo>
                  <a:cubicBezTo>
                    <a:pt x="294" y="194"/>
                    <a:pt x="294" y="194"/>
                    <a:pt x="294" y="194"/>
                  </a:cubicBezTo>
                  <a:cubicBezTo>
                    <a:pt x="294" y="194"/>
                    <a:pt x="294" y="194"/>
                    <a:pt x="294" y="194"/>
                  </a:cubicBezTo>
                  <a:cubicBezTo>
                    <a:pt x="294" y="194"/>
                    <a:pt x="294" y="194"/>
                    <a:pt x="294" y="194"/>
                  </a:cubicBezTo>
                  <a:cubicBezTo>
                    <a:pt x="294" y="194"/>
                    <a:pt x="295" y="194"/>
                    <a:pt x="295" y="194"/>
                  </a:cubicBezTo>
                  <a:cubicBezTo>
                    <a:pt x="295" y="194"/>
                    <a:pt x="295" y="194"/>
                    <a:pt x="295" y="194"/>
                  </a:cubicBezTo>
                  <a:cubicBezTo>
                    <a:pt x="295" y="194"/>
                    <a:pt x="295" y="193"/>
                    <a:pt x="295" y="193"/>
                  </a:cubicBezTo>
                  <a:cubicBezTo>
                    <a:pt x="295" y="193"/>
                    <a:pt x="296" y="194"/>
                    <a:pt x="295" y="194"/>
                  </a:cubicBezTo>
                  <a:cubicBezTo>
                    <a:pt x="295" y="194"/>
                    <a:pt x="296" y="194"/>
                    <a:pt x="296" y="194"/>
                  </a:cubicBezTo>
                  <a:cubicBezTo>
                    <a:pt x="296" y="194"/>
                    <a:pt x="296" y="193"/>
                    <a:pt x="296" y="193"/>
                  </a:cubicBezTo>
                  <a:cubicBezTo>
                    <a:pt x="296" y="193"/>
                    <a:pt x="296" y="193"/>
                    <a:pt x="296" y="194"/>
                  </a:cubicBezTo>
                  <a:cubicBezTo>
                    <a:pt x="296" y="193"/>
                    <a:pt x="297" y="192"/>
                    <a:pt x="297" y="192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298" y="193"/>
                    <a:pt x="298" y="193"/>
                    <a:pt x="297" y="194"/>
                  </a:cubicBezTo>
                  <a:cubicBezTo>
                    <a:pt x="297" y="194"/>
                    <a:pt x="298" y="194"/>
                    <a:pt x="298" y="194"/>
                  </a:cubicBezTo>
                  <a:cubicBezTo>
                    <a:pt x="298" y="194"/>
                    <a:pt x="297" y="194"/>
                    <a:pt x="297" y="195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97" y="195"/>
                    <a:pt x="298" y="195"/>
                    <a:pt x="298" y="195"/>
                  </a:cubicBezTo>
                  <a:cubicBezTo>
                    <a:pt x="298" y="195"/>
                    <a:pt x="297" y="195"/>
                    <a:pt x="297" y="195"/>
                  </a:cubicBezTo>
                  <a:cubicBezTo>
                    <a:pt x="297" y="195"/>
                    <a:pt x="297" y="195"/>
                    <a:pt x="297" y="196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4"/>
                    <a:pt x="298" y="194"/>
                    <a:pt x="299" y="194"/>
                  </a:cubicBezTo>
                  <a:cubicBezTo>
                    <a:pt x="298" y="193"/>
                    <a:pt x="298" y="193"/>
                    <a:pt x="298" y="192"/>
                  </a:cubicBezTo>
                  <a:cubicBezTo>
                    <a:pt x="298" y="192"/>
                    <a:pt x="298" y="192"/>
                    <a:pt x="299" y="192"/>
                  </a:cubicBezTo>
                  <a:cubicBezTo>
                    <a:pt x="299" y="192"/>
                    <a:pt x="299" y="193"/>
                    <a:pt x="299" y="194"/>
                  </a:cubicBezTo>
                  <a:cubicBezTo>
                    <a:pt x="299" y="194"/>
                    <a:pt x="300" y="193"/>
                    <a:pt x="300" y="193"/>
                  </a:cubicBezTo>
                  <a:cubicBezTo>
                    <a:pt x="300" y="193"/>
                    <a:pt x="299" y="194"/>
                    <a:pt x="300" y="195"/>
                  </a:cubicBezTo>
                  <a:cubicBezTo>
                    <a:pt x="300" y="195"/>
                    <a:pt x="300" y="195"/>
                    <a:pt x="300" y="195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300" y="194"/>
                    <a:pt x="300" y="194"/>
                    <a:pt x="300" y="195"/>
                  </a:cubicBezTo>
                  <a:cubicBezTo>
                    <a:pt x="300" y="195"/>
                    <a:pt x="300" y="195"/>
                    <a:pt x="300" y="195"/>
                  </a:cubicBezTo>
                  <a:cubicBezTo>
                    <a:pt x="300" y="195"/>
                    <a:pt x="301" y="195"/>
                    <a:pt x="301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4"/>
                    <a:pt x="300" y="194"/>
                    <a:pt x="300" y="194"/>
                  </a:cubicBezTo>
                  <a:cubicBezTo>
                    <a:pt x="300" y="194"/>
                    <a:pt x="301" y="194"/>
                    <a:pt x="301" y="194"/>
                  </a:cubicBezTo>
                  <a:cubicBezTo>
                    <a:pt x="301" y="194"/>
                    <a:pt x="301" y="194"/>
                    <a:pt x="301" y="194"/>
                  </a:cubicBezTo>
                  <a:cubicBezTo>
                    <a:pt x="301" y="193"/>
                    <a:pt x="300" y="193"/>
                    <a:pt x="300" y="193"/>
                  </a:cubicBezTo>
                  <a:cubicBezTo>
                    <a:pt x="300" y="193"/>
                    <a:pt x="300" y="193"/>
                    <a:pt x="301" y="193"/>
                  </a:cubicBezTo>
                  <a:cubicBezTo>
                    <a:pt x="300" y="193"/>
                    <a:pt x="299" y="192"/>
                    <a:pt x="299" y="192"/>
                  </a:cubicBezTo>
                  <a:cubicBezTo>
                    <a:pt x="299" y="192"/>
                    <a:pt x="299" y="192"/>
                    <a:pt x="299" y="192"/>
                  </a:cubicBezTo>
                  <a:cubicBezTo>
                    <a:pt x="300" y="192"/>
                    <a:pt x="300" y="192"/>
                    <a:pt x="301" y="192"/>
                  </a:cubicBezTo>
                  <a:cubicBezTo>
                    <a:pt x="301" y="192"/>
                    <a:pt x="301" y="192"/>
                    <a:pt x="301" y="192"/>
                  </a:cubicBezTo>
                  <a:cubicBezTo>
                    <a:pt x="301" y="192"/>
                    <a:pt x="301" y="192"/>
                    <a:pt x="302" y="193"/>
                  </a:cubicBezTo>
                  <a:cubicBezTo>
                    <a:pt x="302" y="193"/>
                    <a:pt x="302" y="193"/>
                    <a:pt x="302" y="193"/>
                  </a:cubicBezTo>
                  <a:cubicBezTo>
                    <a:pt x="302" y="192"/>
                    <a:pt x="301" y="192"/>
                    <a:pt x="301" y="192"/>
                  </a:cubicBezTo>
                  <a:cubicBezTo>
                    <a:pt x="301" y="192"/>
                    <a:pt x="302" y="192"/>
                    <a:pt x="302" y="192"/>
                  </a:cubicBezTo>
                  <a:cubicBezTo>
                    <a:pt x="302" y="192"/>
                    <a:pt x="302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2"/>
                    <a:pt x="303" y="192"/>
                    <a:pt x="303" y="192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3" y="191"/>
                    <a:pt x="303" y="191"/>
                    <a:pt x="303" y="191"/>
                  </a:cubicBezTo>
                  <a:cubicBezTo>
                    <a:pt x="302" y="191"/>
                    <a:pt x="301" y="192"/>
                    <a:pt x="301" y="192"/>
                  </a:cubicBezTo>
                  <a:cubicBezTo>
                    <a:pt x="301" y="192"/>
                    <a:pt x="302" y="191"/>
                    <a:pt x="302" y="191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1" y="191"/>
                    <a:pt x="301" y="191"/>
                    <a:pt x="301" y="191"/>
                  </a:cubicBezTo>
                  <a:cubicBezTo>
                    <a:pt x="300" y="191"/>
                    <a:pt x="300" y="191"/>
                    <a:pt x="299" y="191"/>
                  </a:cubicBezTo>
                  <a:cubicBezTo>
                    <a:pt x="299" y="191"/>
                    <a:pt x="299" y="191"/>
                    <a:pt x="299" y="191"/>
                  </a:cubicBezTo>
                  <a:cubicBezTo>
                    <a:pt x="299" y="190"/>
                    <a:pt x="300" y="190"/>
                    <a:pt x="301" y="190"/>
                  </a:cubicBezTo>
                  <a:cubicBezTo>
                    <a:pt x="300" y="190"/>
                    <a:pt x="300" y="190"/>
                    <a:pt x="300" y="190"/>
                  </a:cubicBezTo>
                  <a:cubicBezTo>
                    <a:pt x="300" y="190"/>
                    <a:pt x="301" y="190"/>
                    <a:pt x="302" y="190"/>
                  </a:cubicBezTo>
                  <a:cubicBezTo>
                    <a:pt x="302" y="190"/>
                    <a:pt x="302" y="190"/>
                    <a:pt x="302" y="189"/>
                  </a:cubicBezTo>
                  <a:cubicBezTo>
                    <a:pt x="301" y="190"/>
                    <a:pt x="301" y="189"/>
                    <a:pt x="301" y="189"/>
                  </a:cubicBezTo>
                  <a:cubicBezTo>
                    <a:pt x="301" y="189"/>
                    <a:pt x="301" y="189"/>
                    <a:pt x="302" y="189"/>
                  </a:cubicBezTo>
                  <a:cubicBezTo>
                    <a:pt x="302" y="189"/>
                    <a:pt x="302" y="189"/>
                    <a:pt x="302" y="189"/>
                  </a:cubicBezTo>
                  <a:cubicBezTo>
                    <a:pt x="302" y="189"/>
                    <a:pt x="302" y="189"/>
                    <a:pt x="302" y="189"/>
                  </a:cubicBezTo>
                  <a:cubicBezTo>
                    <a:pt x="302" y="189"/>
                    <a:pt x="302" y="189"/>
                    <a:pt x="302" y="189"/>
                  </a:cubicBezTo>
                  <a:cubicBezTo>
                    <a:pt x="302" y="189"/>
                    <a:pt x="302" y="188"/>
                    <a:pt x="302" y="188"/>
                  </a:cubicBezTo>
                  <a:cubicBezTo>
                    <a:pt x="302" y="188"/>
                    <a:pt x="302" y="188"/>
                    <a:pt x="302" y="188"/>
                  </a:cubicBezTo>
                  <a:cubicBezTo>
                    <a:pt x="302" y="188"/>
                    <a:pt x="302" y="188"/>
                    <a:pt x="301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01" y="188"/>
                    <a:pt x="301" y="189"/>
                    <a:pt x="301" y="189"/>
                  </a:cubicBezTo>
                  <a:cubicBezTo>
                    <a:pt x="301" y="189"/>
                    <a:pt x="301" y="188"/>
                    <a:pt x="301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0" y="189"/>
                    <a:pt x="299" y="190"/>
                    <a:pt x="299" y="190"/>
                  </a:cubicBezTo>
                  <a:cubicBezTo>
                    <a:pt x="299" y="190"/>
                    <a:pt x="299" y="190"/>
                    <a:pt x="298" y="190"/>
                  </a:cubicBezTo>
                  <a:cubicBezTo>
                    <a:pt x="299" y="190"/>
                    <a:pt x="299" y="189"/>
                    <a:pt x="299" y="188"/>
                  </a:cubicBezTo>
                  <a:cubicBezTo>
                    <a:pt x="299" y="188"/>
                    <a:pt x="299" y="189"/>
                    <a:pt x="299" y="189"/>
                  </a:cubicBezTo>
                  <a:cubicBezTo>
                    <a:pt x="299" y="189"/>
                    <a:pt x="299" y="188"/>
                    <a:pt x="300" y="188"/>
                  </a:cubicBezTo>
                  <a:cubicBezTo>
                    <a:pt x="300" y="188"/>
                    <a:pt x="300" y="187"/>
                    <a:pt x="300" y="187"/>
                  </a:cubicBezTo>
                  <a:cubicBezTo>
                    <a:pt x="299" y="188"/>
                    <a:pt x="299" y="188"/>
                    <a:pt x="299" y="188"/>
                  </a:cubicBezTo>
                  <a:cubicBezTo>
                    <a:pt x="299" y="188"/>
                    <a:pt x="299" y="188"/>
                    <a:pt x="299" y="187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299" y="187"/>
                    <a:pt x="299" y="186"/>
                    <a:pt x="299" y="186"/>
                  </a:cubicBezTo>
                  <a:cubicBezTo>
                    <a:pt x="299" y="187"/>
                    <a:pt x="299" y="187"/>
                    <a:pt x="299" y="187"/>
                  </a:cubicBezTo>
                  <a:cubicBezTo>
                    <a:pt x="299" y="187"/>
                    <a:pt x="299" y="186"/>
                    <a:pt x="299" y="186"/>
                  </a:cubicBezTo>
                  <a:cubicBezTo>
                    <a:pt x="298" y="186"/>
                    <a:pt x="298" y="186"/>
                    <a:pt x="298" y="186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7"/>
                    <a:pt x="298" y="188"/>
                    <a:pt x="298" y="188"/>
                  </a:cubicBezTo>
                  <a:cubicBezTo>
                    <a:pt x="298" y="188"/>
                    <a:pt x="298" y="187"/>
                    <a:pt x="298" y="187"/>
                  </a:cubicBezTo>
                  <a:cubicBezTo>
                    <a:pt x="298" y="187"/>
                    <a:pt x="298" y="187"/>
                    <a:pt x="298" y="187"/>
                  </a:cubicBezTo>
                  <a:cubicBezTo>
                    <a:pt x="298" y="188"/>
                    <a:pt x="298" y="189"/>
                    <a:pt x="298" y="189"/>
                  </a:cubicBezTo>
                  <a:cubicBezTo>
                    <a:pt x="298" y="189"/>
                    <a:pt x="298" y="188"/>
                    <a:pt x="298" y="188"/>
                  </a:cubicBezTo>
                  <a:cubicBezTo>
                    <a:pt x="298" y="189"/>
                    <a:pt x="298" y="190"/>
                    <a:pt x="298" y="190"/>
                  </a:cubicBezTo>
                  <a:cubicBezTo>
                    <a:pt x="298" y="190"/>
                    <a:pt x="298" y="190"/>
                    <a:pt x="298" y="190"/>
                  </a:cubicBezTo>
                  <a:cubicBezTo>
                    <a:pt x="297" y="190"/>
                    <a:pt x="297" y="189"/>
                    <a:pt x="297" y="188"/>
                  </a:cubicBezTo>
                  <a:cubicBezTo>
                    <a:pt x="297" y="189"/>
                    <a:pt x="297" y="189"/>
                    <a:pt x="297" y="189"/>
                  </a:cubicBezTo>
                  <a:cubicBezTo>
                    <a:pt x="297" y="189"/>
                    <a:pt x="297" y="188"/>
                    <a:pt x="297" y="188"/>
                  </a:cubicBezTo>
                  <a:cubicBezTo>
                    <a:pt x="297" y="188"/>
                    <a:pt x="297" y="187"/>
                    <a:pt x="296" y="187"/>
                  </a:cubicBezTo>
                  <a:cubicBezTo>
                    <a:pt x="296" y="188"/>
                    <a:pt x="296" y="188"/>
                    <a:pt x="296" y="188"/>
                  </a:cubicBezTo>
                  <a:cubicBezTo>
                    <a:pt x="296" y="188"/>
                    <a:pt x="296" y="188"/>
                    <a:pt x="296" y="187"/>
                  </a:cubicBezTo>
                  <a:cubicBezTo>
                    <a:pt x="296" y="187"/>
                    <a:pt x="296" y="187"/>
                    <a:pt x="296" y="187"/>
                  </a:cubicBezTo>
                  <a:cubicBezTo>
                    <a:pt x="296" y="187"/>
                    <a:pt x="296" y="187"/>
                    <a:pt x="295" y="187"/>
                  </a:cubicBezTo>
                  <a:cubicBezTo>
                    <a:pt x="296" y="187"/>
                    <a:pt x="296" y="187"/>
                    <a:pt x="296" y="187"/>
                  </a:cubicBezTo>
                  <a:cubicBezTo>
                    <a:pt x="295" y="187"/>
                    <a:pt x="295" y="187"/>
                    <a:pt x="295" y="187"/>
                  </a:cubicBezTo>
                  <a:cubicBezTo>
                    <a:pt x="295" y="187"/>
                    <a:pt x="295" y="187"/>
                    <a:pt x="295" y="187"/>
                  </a:cubicBezTo>
                  <a:cubicBezTo>
                    <a:pt x="295" y="187"/>
                    <a:pt x="295" y="188"/>
                    <a:pt x="295" y="188"/>
                  </a:cubicBezTo>
                  <a:cubicBezTo>
                    <a:pt x="295" y="188"/>
                    <a:pt x="295" y="188"/>
                    <a:pt x="295" y="188"/>
                  </a:cubicBezTo>
                  <a:cubicBezTo>
                    <a:pt x="295" y="188"/>
                    <a:pt x="296" y="188"/>
                    <a:pt x="296" y="188"/>
                  </a:cubicBezTo>
                  <a:cubicBezTo>
                    <a:pt x="296" y="188"/>
                    <a:pt x="295" y="189"/>
                    <a:pt x="295" y="188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6" y="189"/>
                    <a:pt x="296" y="189"/>
                    <a:pt x="296" y="189"/>
                  </a:cubicBezTo>
                  <a:cubicBezTo>
                    <a:pt x="296" y="189"/>
                    <a:pt x="296" y="189"/>
                    <a:pt x="296" y="189"/>
                  </a:cubicBezTo>
                  <a:cubicBezTo>
                    <a:pt x="296" y="189"/>
                    <a:pt x="297" y="190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6" y="191"/>
                    <a:pt x="295" y="190"/>
                  </a:cubicBezTo>
                  <a:cubicBezTo>
                    <a:pt x="295" y="190"/>
                    <a:pt x="295" y="191"/>
                    <a:pt x="295" y="191"/>
                  </a:cubicBezTo>
                  <a:cubicBezTo>
                    <a:pt x="295" y="191"/>
                    <a:pt x="295" y="190"/>
                    <a:pt x="295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5" y="190"/>
                    <a:pt x="295" y="191"/>
                    <a:pt x="295" y="191"/>
                  </a:cubicBezTo>
                  <a:cubicBezTo>
                    <a:pt x="295" y="191"/>
                    <a:pt x="294" y="190"/>
                    <a:pt x="294" y="190"/>
                  </a:cubicBezTo>
                  <a:cubicBezTo>
                    <a:pt x="294" y="190"/>
                    <a:pt x="294" y="190"/>
                    <a:pt x="294" y="190"/>
                  </a:cubicBezTo>
                  <a:cubicBezTo>
                    <a:pt x="294" y="190"/>
                    <a:pt x="293" y="190"/>
                    <a:pt x="293" y="190"/>
                  </a:cubicBezTo>
                  <a:cubicBezTo>
                    <a:pt x="293" y="190"/>
                    <a:pt x="293" y="190"/>
                    <a:pt x="293" y="190"/>
                  </a:cubicBezTo>
                  <a:cubicBezTo>
                    <a:pt x="293" y="191"/>
                    <a:pt x="293" y="191"/>
                    <a:pt x="293" y="191"/>
                  </a:cubicBezTo>
                  <a:cubicBezTo>
                    <a:pt x="293" y="191"/>
                    <a:pt x="293" y="191"/>
                    <a:pt x="293" y="191"/>
                  </a:cubicBezTo>
                  <a:cubicBezTo>
                    <a:pt x="293" y="191"/>
                    <a:pt x="294" y="191"/>
                    <a:pt x="294" y="191"/>
                  </a:cubicBezTo>
                  <a:cubicBezTo>
                    <a:pt x="294" y="191"/>
                    <a:pt x="295" y="191"/>
                    <a:pt x="295" y="191"/>
                  </a:cubicBezTo>
                  <a:cubicBezTo>
                    <a:pt x="295" y="191"/>
                    <a:pt x="294" y="191"/>
                    <a:pt x="294" y="191"/>
                  </a:cubicBezTo>
                  <a:cubicBezTo>
                    <a:pt x="294" y="191"/>
                    <a:pt x="294" y="192"/>
                    <a:pt x="294" y="192"/>
                  </a:cubicBezTo>
                  <a:cubicBezTo>
                    <a:pt x="295" y="192"/>
                    <a:pt x="295" y="191"/>
                    <a:pt x="295" y="191"/>
                  </a:cubicBezTo>
                  <a:cubicBezTo>
                    <a:pt x="295" y="191"/>
                    <a:pt x="295" y="191"/>
                    <a:pt x="295" y="192"/>
                  </a:cubicBezTo>
                  <a:cubicBezTo>
                    <a:pt x="296" y="191"/>
                    <a:pt x="296" y="191"/>
                    <a:pt x="297" y="191"/>
                  </a:cubicBezTo>
                  <a:cubicBezTo>
                    <a:pt x="297" y="191"/>
                    <a:pt x="297" y="192"/>
                    <a:pt x="297" y="192"/>
                  </a:cubicBezTo>
                  <a:cubicBezTo>
                    <a:pt x="297" y="192"/>
                    <a:pt x="296" y="192"/>
                    <a:pt x="295" y="192"/>
                  </a:cubicBezTo>
                  <a:cubicBezTo>
                    <a:pt x="296" y="192"/>
                    <a:pt x="296" y="193"/>
                    <a:pt x="296" y="193"/>
                  </a:cubicBezTo>
                  <a:cubicBezTo>
                    <a:pt x="296" y="193"/>
                    <a:pt x="295" y="192"/>
                    <a:pt x="295" y="193"/>
                  </a:cubicBezTo>
                  <a:cubicBezTo>
                    <a:pt x="294" y="193"/>
                    <a:pt x="294" y="193"/>
                    <a:pt x="294" y="193"/>
                  </a:cubicBezTo>
                  <a:cubicBezTo>
                    <a:pt x="295" y="193"/>
                    <a:pt x="295" y="193"/>
                    <a:pt x="295" y="193"/>
                  </a:cubicBezTo>
                  <a:cubicBezTo>
                    <a:pt x="295" y="193"/>
                    <a:pt x="295" y="193"/>
                    <a:pt x="294" y="193"/>
                  </a:cubicBezTo>
                  <a:cubicBezTo>
                    <a:pt x="294" y="193"/>
                    <a:pt x="294" y="193"/>
                    <a:pt x="294" y="193"/>
                  </a:cubicBezTo>
                  <a:cubicBezTo>
                    <a:pt x="294" y="193"/>
                    <a:pt x="294" y="194"/>
                    <a:pt x="294" y="194"/>
                  </a:cubicBezTo>
                  <a:close/>
                  <a:moveTo>
                    <a:pt x="60" y="216"/>
                  </a:moveTo>
                  <a:cubicBezTo>
                    <a:pt x="60" y="216"/>
                    <a:pt x="60" y="216"/>
                    <a:pt x="60" y="216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7"/>
                    <a:pt x="61" y="217"/>
                  </a:cubicBezTo>
                  <a:cubicBezTo>
                    <a:pt x="61" y="217"/>
                    <a:pt x="61" y="216"/>
                    <a:pt x="61" y="216"/>
                  </a:cubicBezTo>
                  <a:cubicBezTo>
                    <a:pt x="62" y="216"/>
                    <a:pt x="62" y="215"/>
                    <a:pt x="62" y="215"/>
                  </a:cubicBezTo>
                  <a:cubicBezTo>
                    <a:pt x="62" y="215"/>
                    <a:pt x="62" y="216"/>
                    <a:pt x="62" y="216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6"/>
                    <a:pt x="62" y="215"/>
                    <a:pt x="62" y="215"/>
                  </a:cubicBezTo>
                  <a:cubicBezTo>
                    <a:pt x="62" y="215"/>
                    <a:pt x="62" y="215"/>
                    <a:pt x="63" y="216"/>
                  </a:cubicBezTo>
                  <a:cubicBezTo>
                    <a:pt x="63" y="215"/>
                    <a:pt x="63" y="215"/>
                    <a:pt x="64" y="214"/>
                  </a:cubicBezTo>
                  <a:cubicBezTo>
                    <a:pt x="64" y="214"/>
                    <a:pt x="64" y="214"/>
                    <a:pt x="64" y="214"/>
                  </a:cubicBezTo>
                  <a:cubicBezTo>
                    <a:pt x="64" y="215"/>
                    <a:pt x="64" y="215"/>
                    <a:pt x="63" y="216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3" y="216"/>
                    <a:pt x="63" y="217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3" y="217"/>
                    <a:pt x="64" y="217"/>
                    <a:pt x="64" y="217"/>
                  </a:cubicBezTo>
                  <a:cubicBezTo>
                    <a:pt x="64" y="217"/>
                    <a:pt x="63" y="217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4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4" y="216"/>
                    <a:pt x="64" y="216"/>
                  </a:cubicBezTo>
                  <a:cubicBezTo>
                    <a:pt x="64" y="216"/>
                    <a:pt x="65" y="216"/>
                    <a:pt x="65" y="216"/>
                  </a:cubicBezTo>
                  <a:cubicBezTo>
                    <a:pt x="64" y="216"/>
                    <a:pt x="64" y="215"/>
                    <a:pt x="65" y="214"/>
                  </a:cubicBezTo>
                  <a:cubicBezTo>
                    <a:pt x="65" y="214"/>
                    <a:pt x="65" y="214"/>
                    <a:pt x="65" y="214"/>
                  </a:cubicBezTo>
                  <a:cubicBezTo>
                    <a:pt x="65" y="215"/>
                    <a:pt x="66" y="215"/>
                    <a:pt x="66" y="216"/>
                  </a:cubicBezTo>
                  <a:cubicBezTo>
                    <a:pt x="66" y="216"/>
                    <a:pt x="66" y="215"/>
                    <a:pt x="66" y="215"/>
                  </a:cubicBezTo>
                  <a:cubicBezTo>
                    <a:pt x="66" y="215"/>
                    <a:pt x="66" y="216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6" y="216"/>
                    <a:pt x="66" y="216"/>
                  </a:cubicBezTo>
                  <a:cubicBezTo>
                    <a:pt x="66" y="216"/>
                    <a:pt x="66" y="217"/>
                    <a:pt x="66" y="217"/>
                  </a:cubicBezTo>
                  <a:cubicBezTo>
                    <a:pt x="66" y="217"/>
                    <a:pt x="67" y="217"/>
                    <a:pt x="67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7" y="217"/>
                    <a:pt x="67" y="217"/>
                    <a:pt x="68" y="217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7" y="216"/>
                  </a:cubicBezTo>
                  <a:cubicBezTo>
                    <a:pt x="67" y="216"/>
                    <a:pt x="66" y="216"/>
                    <a:pt x="66" y="216"/>
                  </a:cubicBezTo>
                  <a:cubicBezTo>
                    <a:pt x="66" y="216"/>
                    <a:pt x="67" y="216"/>
                    <a:pt x="68" y="216"/>
                  </a:cubicBezTo>
                  <a:cubicBezTo>
                    <a:pt x="67" y="216"/>
                    <a:pt x="67" y="216"/>
                    <a:pt x="67" y="216"/>
                  </a:cubicBezTo>
                  <a:cubicBezTo>
                    <a:pt x="67" y="215"/>
                    <a:pt x="66" y="215"/>
                    <a:pt x="66" y="215"/>
                  </a:cubicBezTo>
                  <a:cubicBezTo>
                    <a:pt x="66" y="215"/>
                    <a:pt x="66" y="215"/>
                    <a:pt x="67" y="215"/>
                  </a:cubicBezTo>
                  <a:cubicBezTo>
                    <a:pt x="66" y="215"/>
                    <a:pt x="66" y="214"/>
                    <a:pt x="65" y="214"/>
                  </a:cubicBezTo>
                  <a:cubicBezTo>
                    <a:pt x="65" y="214"/>
                    <a:pt x="65" y="214"/>
                    <a:pt x="65" y="214"/>
                  </a:cubicBezTo>
                  <a:cubicBezTo>
                    <a:pt x="66" y="214"/>
                    <a:pt x="67" y="214"/>
                    <a:pt x="67" y="214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7" y="214"/>
                    <a:pt x="68" y="215"/>
                  </a:cubicBezTo>
                  <a:cubicBezTo>
                    <a:pt x="68" y="215"/>
                    <a:pt x="68" y="215"/>
                    <a:pt x="68" y="21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68" y="214"/>
                    <a:pt x="69" y="215"/>
                  </a:cubicBezTo>
                  <a:cubicBezTo>
                    <a:pt x="69" y="215"/>
                    <a:pt x="69" y="215"/>
                    <a:pt x="69" y="215"/>
                  </a:cubicBezTo>
                  <a:cubicBezTo>
                    <a:pt x="69" y="215"/>
                    <a:pt x="69" y="214"/>
                    <a:pt x="69" y="214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9" y="214"/>
                    <a:pt x="69" y="214"/>
                    <a:pt x="69" y="213"/>
                  </a:cubicBezTo>
                  <a:cubicBezTo>
                    <a:pt x="69" y="213"/>
                    <a:pt x="69" y="213"/>
                    <a:pt x="69" y="213"/>
                  </a:cubicBezTo>
                  <a:cubicBezTo>
                    <a:pt x="68" y="213"/>
                    <a:pt x="68" y="214"/>
                    <a:pt x="68" y="214"/>
                  </a:cubicBezTo>
                  <a:cubicBezTo>
                    <a:pt x="68" y="214"/>
                    <a:pt x="68" y="213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8" y="213"/>
                    <a:pt x="67" y="214"/>
                    <a:pt x="67" y="214"/>
                  </a:cubicBezTo>
                  <a:cubicBezTo>
                    <a:pt x="67" y="214"/>
                    <a:pt x="67" y="213"/>
                    <a:pt x="67" y="213"/>
                  </a:cubicBezTo>
                  <a:cubicBezTo>
                    <a:pt x="67" y="213"/>
                    <a:pt x="66" y="213"/>
                    <a:pt x="65" y="213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66" y="213"/>
                    <a:pt x="66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8" y="212"/>
                    <a:pt x="67" y="211"/>
                    <a:pt x="67" y="211"/>
                  </a:cubicBezTo>
                  <a:cubicBezTo>
                    <a:pt x="67" y="211"/>
                    <a:pt x="68" y="212"/>
                    <a:pt x="68" y="211"/>
                  </a:cubicBezTo>
                  <a:cubicBezTo>
                    <a:pt x="68" y="211"/>
                    <a:pt x="68" y="211"/>
                    <a:pt x="68" y="211"/>
                  </a:cubicBezTo>
                  <a:cubicBezTo>
                    <a:pt x="68" y="211"/>
                    <a:pt x="68" y="211"/>
                    <a:pt x="68" y="211"/>
                  </a:cubicBezTo>
                  <a:cubicBezTo>
                    <a:pt x="68" y="211"/>
                    <a:pt x="68" y="211"/>
                    <a:pt x="68" y="211"/>
                  </a:cubicBezTo>
                  <a:cubicBezTo>
                    <a:pt x="68" y="211"/>
                    <a:pt x="68" y="210"/>
                    <a:pt x="68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8" y="210"/>
                    <a:pt x="68" y="210"/>
                    <a:pt x="68" y="210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7" y="211"/>
                    <a:pt x="67" y="211"/>
                    <a:pt x="67" y="210"/>
                  </a:cubicBezTo>
                  <a:cubicBezTo>
                    <a:pt x="67" y="210"/>
                    <a:pt x="67" y="210"/>
                    <a:pt x="67" y="210"/>
                  </a:cubicBezTo>
                  <a:cubicBezTo>
                    <a:pt x="66" y="211"/>
                    <a:pt x="66" y="212"/>
                    <a:pt x="66" y="212"/>
                  </a:cubicBezTo>
                  <a:cubicBezTo>
                    <a:pt x="66" y="212"/>
                    <a:pt x="66" y="211"/>
                    <a:pt x="66" y="211"/>
                  </a:cubicBezTo>
                  <a:cubicBezTo>
                    <a:pt x="66" y="212"/>
                    <a:pt x="65" y="212"/>
                    <a:pt x="65" y="212"/>
                  </a:cubicBezTo>
                  <a:cubicBezTo>
                    <a:pt x="65" y="212"/>
                    <a:pt x="65" y="212"/>
                    <a:pt x="65" y="212"/>
                  </a:cubicBezTo>
                  <a:cubicBezTo>
                    <a:pt x="65" y="212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6" y="210"/>
                    <a:pt x="66" y="210"/>
                  </a:cubicBezTo>
                  <a:cubicBezTo>
                    <a:pt x="66" y="210"/>
                    <a:pt x="66" y="210"/>
                    <a:pt x="66" y="210"/>
                  </a:cubicBezTo>
                  <a:cubicBezTo>
                    <a:pt x="66" y="210"/>
                    <a:pt x="65" y="210"/>
                    <a:pt x="65" y="210"/>
                  </a:cubicBezTo>
                  <a:cubicBezTo>
                    <a:pt x="65" y="210"/>
                    <a:pt x="66" y="210"/>
                    <a:pt x="66" y="209"/>
                  </a:cubicBezTo>
                  <a:cubicBezTo>
                    <a:pt x="66" y="209"/>
                    <a:pt x="66" y="209"/>
                    <a:pt x="66" y="209"/>
                  </a:cubicBezTo>
                  <a:cubicBezTo>
                    <a:pt x="66" y="209"/>
                    <a:pt x="66" y="209"/>
                    <a:pt x="65" y="209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5" y="209"/>
                    <a:pt x="65" y="209"/>
                    <a:pt x="65" y="208"/>
                  </a:cubicBezTo>
                  <a:cubicBezTo>
                    <a:pt x="65" y="208"/>
                    <a:pt x="65" y="209"/>
                    <a:pt x="64" y="209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4" y="209"/>
                    <a:pt x="65" y="210"/>
                    <a:pt x="65" y="210"/>
                  </a:cubicBezTo>
                  <a:cubicBezTo>
                    <a:pt x="65" y="210"/>
                    <a:pt x="64" y="210"/>
                    <a:pt x="64" y="209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4" y="210"/>
                    <a:pt x="65" y="211"/>
                    <a:pt x="65" y="211"/>
                  </a:cubicBezTo>
                  <a:cubicBezTo>
                    <a:pt x="65" y="211"/>
                    <a:pt x="64" y="211"/>
                    <a:pt x="64" y="210"/>
                  </a:cubicBezTo>
                  <a:cubicBezTo>
                    <a:pt x="64" y="211"/>
                    <a:pt x="64" y="212"/>
                    <a:pt x="64" y="212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4" y="212"/>
                    <a:pt x="63" y="211"/>
                    <a:pt x="63" y="211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63" y="211"/>
                    <a:pt x="63" y="210"/>
                    <a:pt x="63" y="210"/>
                  </a:cubicBezTo>
                  <a:cubicBezTo>
                    <a:pt x="63" y="210"/>
                    <a:pt x="63" y="210"/>
                    <a:pt x="63" y="210"/>
                  </a:cubicBezTo>
                  <a:cubicBezTo>
                    <a:pt x="63" y="210"/>
                    <a:pt x="62" y="211"/>
                    <a:pt x="62" y="211"/>
                  </a:cubicBezTo>
                  <a:cubicBezTo>
                    <a:pt x="62" y="211"/>
                    <a:pt x="63" y="210"/>
                    <a:pt x="62" y="209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9"/>
                    <a:pt x="62" y="210"/>
                    <a:pt x="61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2" y="211"/>
                    <a:pt x="62" y="211"/>
                    <a:pt x="61" y="211"/>
                  </a:cubicBezTo>
                  <a:cubicBezTo>
                    <a:pt x="61" y="211"/>
                    <a:pt x="61" y="211"/>
                    <a:pt x="61" y="211"/>
                  </a:cubicBezTo>
                  <a:cubicBezTo>
                    <a:pt x="62" y="211"/>
                    <a:pt x="63" y="211"/>
                    <a:pt x="63" y="211"/>
                  </a:cubicBezTo>
                  <a:cubicBezTo>
                    <a:pt x="63" y="211"/>
                    <a:pt x="62" y="211"/>
                    <a:pt x="62" y="211"/>
                  </a:cubicBezTo>
                  <a:cubicBezTo>
                    <a:pt x="63" y="212"/>
                    <a:pt x="63" y="212"/>
                    <a:pt x="63" y="213"/>
                  </a:cubicBezTo>
                  <a:cubicBezTo>
                    <a:pt x="63" y="213"/>
                    <a:pt x="63" y="213"/>
                    <a:pt x="63" y="213"/>
                  </a:cubicBezTo>
                  <a:cubicBezTo>
                    <a:pt x="63" y="213"/>
                    <a:pt x="62" y="213"/>
                    <a:pt x="62" y="212"/>
                  </a:cubicBezTo>
                  <a:cubicBezTo>
                    <a:pt x="62" y="213"/>
                    <a:pt x="62" y="213"/>
                    <a:pt x="62" y="213"/>
                  </a:cubicBezTo>
                  <a:cubicBezTo>
                    <a:pt x="62" y="213"/>
                    <a:pt x="61" y="212"/>
                    <a:pt x="61" y="212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1" y="212"/>
                    <a:pt x="61" y="213"/>
                    <a:pt x="61" y="213"/>
                  </a:cubicBezTo>
                  <a:cubicBezTo>
                    <a:pt x="61" y="213"/>
                    <a:pt x="61" y="212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60" y="212"/>
                    <a:pt x="60" y="212"/>
                    <a:pt x="60" y="213"/>
                  </a:cubicBezTo>
                  <a:cubicBezTo>
                    <a:pt x="60" y="213"/>
                    <a:pt x="60" y="213"/>
                    <a:pt x="59" y="213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3"/>
                    <a:pt x="61" y="213"/>
                    <a:pt x="60" y="214"/>
                  </a:cubicBezTo>
                  <a:cubicBezTo>
                    <a:pt x="60" y="214"/>
                    <a:pt x="60" y="214"/>
                    <a:pt x="60" y="214"/>
                  </a:cubicBezTo>
                  <a:cubicBezTo>
                    <a:pt x="61" y="214"/>
                    <a:pt x="62" y="213"/>
                    <a:pt x="62" y="213"/>
                  </a:cubicBezTo>
                  <a:cubicBezTo>
                    <a:pt x="62" y="213"/>
                    <a:pt x="62" y="213"/>
                    <a:pt x="61" y="214"/>
                  </a:cubicBezTo>
                  <a:cubicBezTo>
                    <a:pt x="62" y="213"/>
                    <a:pt x="63" y="213"/>
                    <a:pt x="63" y="214"/>
                  </a:cubicBezTo>
                  <a:cubicBezTo>
                    <a:pt x="63" y="214"/>
                    <a:pt x="63" y="214"/>
                    <a:pt x="63" y="214"/>
                  </a:cubicBezTo>
                  <a:cubicBezTo>
                    <a:pt x="63" y="214"/>
                    <a:pt x="62" y="214"/>
                    <a:pt x="62" y="214"/>
                  </a:cubicBezTo>
                  <a:cubicBezTo>
                    <a:pt x="62" y="215"/>
                    <a:pt x="62" y="215"/>
                    <a:pt x="62" y="215"/>
                  </a:cubicBezTo>
                  <a:cubicBezTo>
                    <a:pt x="62" y="215"/>
                    <a:pt x="62" y="215"/>
                    <a:pt x="61" y="215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1" y="215"/>
                    <a:pt x="62" y="215"/>
                    <a:pt x="62" y="215"/>
                  </a:cubicBezTo>
                  <a:cubicBezTo>
                    <a:pt x="62" y="215"/>
                    <a:pt x="61" y="215"/>
                    <a:pt x="61" y="215"/>
                  </a:cubicBezTo>
                  <a:cubicBezTo>
                    <a:pt x="60" y="215"/>
                    <a:pt x="60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lose/>
                  <a:moveTo>
                    <a:pt x="249" y="41"/>
                  </a:moveTo>
                  <a:cubicBezTo>
                    <a:pt x="249" y="41"/>
                    <a:pt x="249" y="41"/>
                    <a:pt x="250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51" y="41"/>
                    <a:pt x="251" y="40"/>
                    <a:pt x="251" y="40"/>
                  </a:cubicBezTo>
                  <a:cubicBezTo>
                    <a:pt x="251" y="40"/>
                    <a:pt x="251" y="41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2" y="41"/>
                    <a:pt x="252" y="40"/>
                    <a:pt x="252" y="40"/>
                  </a:cubicBezTo>
                  <a:cubicBezTo>
                    <a:pt x="252" y="40"/>
                    <a:pt x="252" y="40"/>
                    <a:pt x="252" y="41"/>
                  </a:cubicBezTo>
                  <a:cubicBezTo>
                    <a:pt x="252" y="40"/>
                    <a:pt x="252" y="39"/>
                    <a:pt x="253" y="39"/>
                  </a:cubicBezTo>
                  <a:cubicBezTo>
                    <a:pt x="253" y="39"/>
                    <a:pt x="253" y="39"/>
                    <a:pt x="253" y="39"/>
                  </a:cubicBezTo>
                  <a:cubicBezTo>
                    <a:pt x="253" y="40"/>
                    <a:pt x="253" y="40"/>
                    <a:pt x="252" y="41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53" y="41"/>
                    <a:pt x="252" y="41"/>
                    <a:pt x="252" y="42"/>
                  </a:cubicBezTo>
                  <a:cubicBezTo>
                    <a:pt x="252" y="42"/>
                    <a:pt x="252" y="42"/>
                    <a:pt x="252" y="42"/>
                  </a:cubicBezTo>
                  <a:cubicBezTo>
                    <a:pt x="252" y="42"/>
                    <a:pt x="253" y="41"/>
                    <a:pt x="253" y="41"/>
                  </a:cubicBezTo>
                  <a:cubicBezTo>
                    <a:pt x="253" y="41"/>
                    <a:pt x="252" y="42"/>
                    <a:pt x="252" y="42"/>
                  </a:cubicBezTo>
                  <a:cubicBezTo>
                    <a:pt x="252" y="42"/>
                    <a:pt x="252" y="42"/>
                    <a:pt x="252" y="43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4" y="42"/>
                    <a:pt x="253" y="41"/>
                    <a:pt x="253" y="41"/>
                  </a:cubicBezTo>
                  <a:cubicBezTo>
                    <a:pt x="253" y="41"/>
                    <a:pt x="254" y="42"/>
                    <a:pt x="254" y="42"/>
                  </a:cubicBezTo>
                  <a:cubicBezTo>
                    <a:pt x="254" y="42"/>
                    <a:pt x="254" y="42"/>
                    <a:pt x="254" y="42"/>
                  </a:cubicBezTo>
                  <a:cubicBezTo>
                    <a:pt x="254" y="41"/>
                    <a:pt x="253" y="41"/>
                    <a:pt x="253" y="41"/>
                  </a:cubicBezTo>
                  <a:cubicBezTo>
                    <a:pt x="253" y="41"/>
                    <a:pt x="254" y="41"/>
                    <a:pt x="254" y="41"/>
                  </a:cubicBezTo>
                  <a:cubicBezTo>
                    <a:pt x="254" y="40"/>
                    <a:pt x="254" y="40"/>
                    <a:pt x="254" y="39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4" y="39"/>
                    <a:pt x="255" y="40"/>
                    <a:pt x="255" y="41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5" y="40"/>
                    <a:pt x="255" y="41"/>
                    <a:pt x="255" y="42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5" y="41"/>
                    <a:pt x="256" y="41"/>
                    <a:pt x="256" y="41"/>
                  </a:cubicBezTo>
                  <a:cubicBezTo>
                    <a:pt x="256" y="41"/>
                    <a:pt x="255" y="41"/>
                    <a:pt x="256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1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256" y="41"/>
                    <a:pt x="256" y="41"/>
                    <a:pt x="257" y="41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6" y="40"/>
                    <a:pt x="255" y="40"/>
                    <a:pt x="255" y="40"/>
                  </a:cubicBezTo>
                  <a:cubicBezTo>
                    <a:pt x="255" y="40"/>
                    <a:pt x="256" y="40"/>
                    <a:pt x="256" y="40"/>
                  </a:cubicBezTo>
                  <a:cubicBezTo>
                    <a:pt x="255" y="40"/>
                    <a:pt x="255" y="39"/>
                    <a:pt x="254" y="39"/>
                  </a:cubicBezTo>
                  <a:cubicBezTo>
                    <a:pt x="254" y="39"/>
                    <a:pt x="255" y="39"/>
                    <a:pt x="255" y="38"/>
                  </a:cubicBezTo>
                  <a:cubicBezTo>
                    <a:pt x="255" y="39"/>
                    <a:pt x="256" y="39"/>
                    <a:pt x="256" y="39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6" y="39"/>
                    <a:pt x="256" y="39"/>
                    <a:pt x="257" y="40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39"/>
                    <a:pt x="257" y="39"/>
                    <a:pt x="257" y="39"/>
                  </a:cubicBezTo>
                  <a:cubicBezTo>
                    <a:pt x="257" y="39"/>
                    <a:pt x="257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8"/>
                    <a:pt x="257" y="38"/>
                    <a:pt x="257" y="38"/>
                  </a:cubicBezTo>
                  <a:cubicBezTo>
                    <a:pt x="257" y="38"/>
                    <a:pt x="257" y="38"/>
                    <a:pt x="258" y="38"/>
                  </a:cubicBezTo>
                  <a:cubicBezTo>
                    <a:pt x="258" y="38"/>
                    <a:pt x="257" y="38"/>
                    <a:pt x="257" y="38"/>
                  </a:cubicBezTo>
                  <a:cubicBezTo>
                    <a:pt x="257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7" y="38"/>
                  </a:cubicBezTo>
                  <a:cubicBezTo>
                    <a:pt x="256" y="38"/>
                    <a:pt x="255" y="38"/>
                    <a:pt x="255" y="38"/>
                  </a:cubicBezTo>
                  <a:cubicBezTo>
                    <a:pt x="255" y="38"/>
                    <a:pt x="255" y="38"/>
                    <a:pt x="255" y="38"/>
                  </a:cubicBezTo>
                  <a:cubicBezTo>
                    <a:pt x="255" y="37"/>
                    <a:pt x="255" y="37"/>
                    <a:pt x="256" y="37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56" y="37"/>
                    <a:pt x="256" y="37"/>
                    <a:pt x="257" y="37"/>
                  </a:cubicBezTo>
                  <a:cubicBezTo>
                    <a:pt x="257" y="37"/>
                    <a:pt x="257" y="37"/>
                    <a:pt x="257" y="36"/>
                  </a:cubicBezTo>
                  <a:cubicBezTo>
                    <a:pt x="257" y="36"/>
                    <a:pt x="256" y="36"/>
                    <a:pt x="256" y="36"/>
                  </a:cubicBezTo>
                  <a:cubicBezTo>
                    <a:pt x="256" y="36"/>
                    <a:pt x="257" y="36"/>
                    <a:pt x="257" y="36"/>
                  </a:cubicBezTo>
                  <a:cubicBezTo>
                    <a:pt x="257" y="36"/>
                    <a:pt x="257" y="36"/>
                    <a:pt x="258" y="36"/>
                  </a:cubicBezTo>
                  <a:cubicBezTo>
                    <a:pt x="258" y="36"/>
                    <a:pt x="258" y="36"/>
                    <a:pt x="258" y="35"/>
                  </a:cubicBezTo>
                  <a:cubicBezTo>
                    <a:pt x="258" y="36"/>
                    <a:pt x="258" y="36"/>
                    <a:pt x="257" y="36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6" y="35"/>
                    <a:pt x="256" y="36"/>
                    <a:pt x="256" y="36"/>
                  </a:cubicBezTo>
                  <a:cubicBezTo>
                    <a:pt x="256" y="36"/>
                    <a:pt x="256" y="35"/>
                    <a:pt x="256" y="35"/>
                  </a:cubicBezTo>
                  <a:cubicBezTo>
                    <a:pt x="256" y="35"/>
                    <a:pt x="256" y="35"/>
                    <a:pt x="256" y="35"/>
                  </a:cubicBez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55" y="36"/>
                    <a:pt x="255" y="36"/>
                  </a:cubicBezTo>
                  <a:cubicBezTo>
                    <a:pt x="255" y="36"/>
                    <a:pt x="255" y="37"/>
                    <a:pt x="254" y="37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4" y="37"/>
                    <a:pt x="254" y="36"/>
                    <a:pt x="255" y="35"/>
                  </a:cubicBezTo>
                  <a:cubicBezTo>
                    <a:pt x="254" y="35"/>
                    <a:pt x="254" y="35"/>
                    <a:pt x="254" y="35"/>
                  </a:cubicBezTo>
                  <a:cubicBezTo>
                    <a:pt x="254" y="35"/>
                    <a:pt x="255" y="35"/>
                    <a:pt x="255" y="35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55" y="35"/>
                    <a:pt x="254" y="35"/>
                    <a:pt x="254" y="35"/>
                  </a:cubicBezTo>
                  <a:cubicBezTo>
                    <a:pt x="254" y="35"/>
                    <a:pt x="255" y="34"/>
                    <a:pt x="255" y="34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55" y="34"/>
                    <a:pt x="255" y="33"/>
                    <a:pt x="255" y="33"/>
                  </a:cubicBezTo>
                  <a:cubicBezTo>
                    <a:pt x="255" y="33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4" y="33"/>
                    <a:pt x="254" y="34"/>
                    <a:pt x="254" y="34"/>
                  </a:cubicBezTo>
                  <a:cubicBezTo>
                    <a:pt x="253" y="34"/>
                    <a:pt x="254" y="35"/>
                    <a:pt x="254" y="35"/>
                  </a:cubicBezTo>
                  <a:cubicBezTo>
                    <a:pt x="254" y="35"/>
                    <a:pt x="253" y="34"/>
                    <a:pt x="253" y="34"/>
                  </a:cubicBezTo>
                  <a:cubicBezTo>
                    <a:pt x="253" y="34"/>
                    <a:pt x="253" y="34"/>
                    <a:pt x="253" y="34"/>
                  </a:cubicBezTo>
                  <a:cubicBezTo>
                    <a:pt x="253" y="35"/>
                    <a:pt x="254" y="35"/>
                    <a:pt x="254" y="35"/>
                  </a:cubicBezTo>
                  <a:cubicBezTo>
                    <a:pt x="254" y="35"/>
                    <a:pt x="253" y="35"/>
                    <a:pt x="253" y="35"/>
                  </a:cubicBezTo>
                  <a:cubicBezTo>
                    <a:pt x="253" y="36"/>
                    <a:pt x="253" y="36"/>
                    <a:pt x="253" y="37"/>
                  </a:cubicBezTo>
                  <a:cubicBezTo>
                    <a:pt x="253" y="37"/>
                    <a:pt x="253" y="37"/>
                    <a:pt x="253" y="37"/>
                  </a:cubicBezTo>
                  <a:cubicBezTo>
                    <a:pt x="253" y="37"/>
                    <a:pt x="252" y="36"/>
                    <a:pt x="252" y="35"/>
                  </a:cubicBezTo>
                  <a:cubicBezTo>
                    <a:pt x="252" y="36"/>
                    <a:pt x="252" y="36"/>
                    <a:pt x="252" y="36"/>
                  </a:cubicBezTo>
                  <a:cubicBezTo>
                    <a:pt x="252" y="36"/>
                    <a:pt x="252" y="35"/>
                    <a:pt x="252" y="35"/>
                  </a:cubicBezTo>
                  <a:cubicBezTo>
                    <a:pt x="252" y="34"/>
                    <a:pt x="252" y="34"/>
                    <a:pt x="252" y="34"/>
                  </a:cubicBezTo>
                  <a:cubicBezTo>
                    <a:pt x="252" y="35"/>
                    <a:pt x="251" y="35"/>
                    <a:pt x="251" y="35"/>
                  </a:cubicBezTo>
                  <a:cubicBezTo>
                    <a:pt x="251" y="35"/>
                    <a:pt x="252" y="35"/>
                    <a:pt x="251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5"/>
                    <a:pt x="250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35"/>
                    <a:pt x="251" y="36"/>
                    <a:pt x="250" y="35"/>
                  </a:cubicBezTo>
                  <a:cubicBezTo>
                    <a:pt x="250" y="35"/>
                    <a:pt x="250" y="36"/>
                    <a:pt x="250" y="36"/>
                  </a:cubicBezTo>
                  <a:cubicBezTo>
                    <a:pt x="251" y="36"/>
                    <a:pt x="252" y="36"/>
                    <a:pt x="252" y="36"/>
                  </a:cubicBezTo>
                  <a:cubicBezTo>
                    <a:pt x="252" y="36"/>
                    <a:pt x="251" y="36"/>
                    <a:pt x="251" y="36"/>
                  </a:cubicBezTo>
                  <a:cubicBezTo>
                    <a:pt x="252" y="36"/>
                    <a:pt x="252" y="37"/>
                    <a:pt x="253" y="37"/>
                  </a:cubicBezTo>
                  <a:cubicBezTo>
                    <a:pt x="252" y="38"/>
                    <a:pt x="252" y="38"/>
                    <a:pt x="252" y="38"/>
                  </a:cubicBezTo>
                  <a:cubicBezTo>
                    <a:pt x="252" y="38"/>
                    <a:pt x="251" y="38"/>
                    <a:pt x="251" y="37"/>
                  </a:cubicBezTo>
                  <a:cubicBezTo>
                    <a:pt x="251" y="37"/>
                    <a:pt x="251" y="38"/>
                    <a:pt x="251" y="38"/>
                  </a:cubicBezTo>
                  <a:cubicBezTo>
                    <a:pt x="251" y="38"/>
                    <a:pt x="251" y="37"/>
                    <a:pt x="250" y="37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7"/>
                    <a:pt x="250" y="38"/>
                    <a:pt x="250" y="38"/>
                  </a:cubicBezTo>
                  <a:cubicBezTo>
                    <a:pt x="250" y="38"/>
                    <a:pt x="250" y="37"/>
                    <a:pt x="249" y="37"/>
                  </a:cubicBezTo>
                  <a:cubicBezTo>
                    <a:pt x="249" y="37"/>
                    <a:pt x="249" y="37"/>
                    <a:pt x="249" y="37"/>
                  </a:cubicBezTo>
                  <a:cubicBezTo>
                    <a:pt x="249" y="37"/>
                    <a:pt x="249" y="37"/>
                    <a:pt x="249" y="37"/>
                  </a:cubicBezTo>
                  <a:cubicBezTo>
                    <a:pt x="249" y="37"/>
                    <a:pt x="249" y="37"/>
                    <a:pt x="249" y="37"/>
                  </a:cubicBezTo>
                  <a:cubicBezTo>
                    <a:pt x="249" y="38"/>
                    <a:pt x="249" y="38"/>
                    <a:pt x="249" y="38"/>
                  </a:cubicBezTo>
                  <a:cubicBezTo>
                    <a:pt x="249" y="38"/>
                    <a:pt x="249" y="38"/>
                    <a:pt x="249" y="38"/>
                  </a:cubicBezTo>
                  <a:cubicBezTo>
                    <a:pt x="249" y="38"/>
                    <a:pt x="249" y="38"/>
                    <a:pt x="249" y="38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38"/>
                    <a:pt x="250" y="38"/>
                    <a:pt x="249" y="38"/>
                  </a:cubicBezTo>
                  <a:cubicBezTo>
                    <a:pt x="249" y="38"/>
                    <a:pt x="250" y="38"/>
                    <a:pt x="250" y="38"/>
                  </a:cubicBezTo>
                  <a:cubicBezTo>
                    <a:pt x="250" y="38"/>
                    <a:pt x="251" y="38"/>
                    <a:pt x="251" y="38"/>
                  </a:cubicBezTo>
                  <a:cubicBezTo>
                    <a:pt x="251" y="38"/>
                    <a:pt x="251" y="38"/>
                    <a:pt x="250" y="39"/>
                  </a:cubicBezTo>
                  <a:cubicBezTo>
                    <a:pt x="251" y="38"/>
                    <a:pt x="252" y="38"/>
                    <a:pt x="252" y="38"/>
                  </a:cubicBezTo>
                  <a:cubicBezTo>
                    <a:pt x="252" y="38"/>
                    <a:pt x="252" y="39"/>
                    <a:pt x="252" y="39"/>
                  </a:cubicBezTo>
                  <a:cubicBezTo>
                    <a:pt x="252" y="39"/>
                    <a:pt x="252" y="39"/>
                    <a:pt x="251" y="39"/>
                  </a:cubicBezTo>
                  <a:cubicBezTo>
                    <a:pt x="251" y="39"/>
                    <a:pt x="251" y="40"/>
                    <a:pt x="251" y="40"/>
                  </a:cubicBezTo>
                  <a:cubicBezTo>
                    <a:pt x="251" y="40"/>
                    <a:pt x="251" y="39"/>
                    <a:pt x="250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40"/>
                    <a:pt x="251" y="40"/>
                    <a:pt x="251" y="40"/>
                  </a:cubicBezTo>
                  <a:cubicBezTo>
                    <a:pt x="251" y="40"/>
                    <a:pt x="250" y="40"/>
                    <a:pt x="250" y="40"/>
                  </a:cubicBezTo>
                  <a:cubicBezTo>
                    <a:pt x="250" y="40"/>
                    <a:pt x="249" y="40"/>
                    <a:pt x="249" y="40"/>
                  </a:cubicBezTo>
                  <a:cubicBezTo>
                    <a:pt x="249" y="40"/>
                    <a:pt x="249" y="41"/>
                    <a:pt x="249" y="41"/>
                  </a:cubicBezTo>
                  <a:close/>
                  <a:moveTo>
                    <a:pt x="23" y="132"/>
                  </a:move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3"/>
                    <a:pt x="23" y="133"/>
                  </a:cubicBezTo>
                  <a:cubicBezTo>
                    <a:pt x="23" y="133"/>
                    <a:pt x="23" y="132"/>
                    <a:pt x="24" y="132"/>
                  </a:cubicBezTo>
                  <a:cubicBezTo>
                    <a:pt x="24" y="132"/>
                    <a:pt x="24" y="131"/>
                    <a:pt x="24" y="131"/>
                  </a:cubicBezTo>
                  <a:cubicBezTo>
                    <a:pt x="24" y="131"/>
                    <a:pt x="24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5" y="132"/>
                    <a:pt x="25" y="131"/>
                    <a:pt x="25" y="131"/>
                  </a:cubicBezTo>
                  <a:cubicBezTo>
                    <a:pt x="25" y="131"/>
                    <a:pt x="25" y="131"/>
                    <a:pt x="25" y="132"/>
                  </a:cubicBezTo>
                  <a:cubicBezTo>
                    <a:pt x="25" y="131"/>
                    <a:pt x="26" y="131"/>
                    <a:pt x="26" y="130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26" y="131"/>
                    <a:pt x="26" y="131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5" y="133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6" y="133"/>
                    <a:pt x="25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7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3"/>
                    <a:pt x="26" y="133"/>
                    <a:pt x="26" y="133"/>
                  </a:cubicBezTo>
                  <a:cubicBezTo>
                    <a:pt x="26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1"/>
                    <a:pt x="27" y="130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8" y="131"/>
                    <a:pt x="28" y="132"/>
                  </a:cubicBezTo>
                  <a:cubicBezTo>
                    <a:pt x="28" y="132"/>
                    <a:pt x="28" y="131"/>
                    <a:pt x="28" y="131"/>
                  </a:cubicBezTo>
                  <a:cubicBezTo>
                    <a:pt x="28" y="131"/>
                    <a:pt x="28" y="132"/>
                    <a:pt x="28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8" y="133"/>
                    <a:pt x="29" y="132"/>
                    <a:pt x="29" y="132"/>
                  </a:cubicBezTo>
                  <a:cubicBezTo>
                    <a:pt x="29" y="132"/>
                    <a:pt x="28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2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29" y="131"/>
                    <a:pt x="28" y="131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8" y="130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8" y="130"/>
                    <a:pt x="29" y="130"/>
                    <a:pt x="29" y="130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9" y="130"/>
                    <a:pt x="30" y="130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0" y="130"/>
                    <a:pt x="30" y="130"/>
                    <a:pt x="31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1" y="131"/>
                    <a:pt x="31" y="130"/>
                    <a:pt x="31" y="130"/>
                  </a:cubicBezTo>
                  <a:cubicBezTo>
                    <a:pt x="31" y="130"/>
                    <a:pt x="31" y="130"/>
                    <a:pt x="31" y="130"/>
                  </a:cubicBezTo>
                  <a:cubicBezTo>
                    <a:pt x="31" y="130"/>
                    <a:pt x="31" y="130"/>
                    <a:pt x="32" y="130"/>
                  </a:cubicBezTo>
                  <a:cubicBezTo>
                    <a:pt x="32" y="130"/>
                    <a:pt x="31" y="130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0" y="130"/>
                    <a:pt x="30" y="130"/>
                  </a:cubicBezTo>
                  <a:cubicBezTo>
                    <a:pt x="30" y="130"/>
                    <a:pt x="30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9"/>
                    <a:pt x="29" y="130"/>
                    <a:pt x="29" y="130"/>
                  </a:cubicBezTo>
                  <a:cubicBezTo>
                    <a:pt x="29" y="130"/>
                    <a:pt x="30" y="129"/>
                    <a:pt x="30" y="129"/>
                  </a:cubicBezTo>
                  <a:cubicBezTo>
                    <a:pt x="29" y="129"/>
                    <a:pt x="28" y="129"/>
                    <a:pt x="28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8" y="129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30" y="128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8"/>
                    <a:pt x="29" y="127"/>
                    <a:pt x="29" y="127"/>
                  </a:cubicBezTo>
                  <a:cubicBezTo>
                    <a:pt x="29" y="127"/>
                    <a:pt x="30" y="128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0" y="126"/>
                    <a:pt x="30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7"/>
                    <a:pt x="29" y="127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9" y="128"/>
                    <a:pt x="29" y="127"/>
                    <a:pt x="29" y="127"/>
                  </a:cubicBezTo>
                  <a:cubicBezTo>
                    <a:pt x="28" y="128"/>
                    <a:pt x="28" y="128"/>
                    <a:pt x="27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8"/>
                    <a:pt x="27" y="127"/>
                    <a:pt x="28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8" y="126"/>
                    <a:pt x="28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6"/>
                    <a:pt x="27" y="126"/>
                    <a:pt x="27" y="126"/>
                  </a:cubicBezTo>
                  <a:cubicBezTo>
                    <a:pt x="27" y="126"/>
                    <a:pt x="28" y="126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5"/>
                    <a:pt x="27" y="125"/>
                  </a:cubicBezTo>
                  <a:cubicBezTo>
                    <a:pt x="27" y="125"/>
                    <a:pt x="27" y="125"/>
                    <a:pt x="27" y="124"/>
                  </a:cubicBezTo>
                  <a:cubicBezTo>
                    <a:pt x="27" y="124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6"/>
                    <a:pt x="27" y="126"/>
                  </a:cubicBezTo>
                  <a:cubicBezTo>
                    <a:pt x="27" y="126"/>
                    <a:pt x="27" y="126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6"/>
                    <a:pt x="27" y="127"/>
                    <a:pt x="27" y="127"/>
                  </a:cubicBezTo>
                  <a:cubicBezTo>
                    <a:pt x="27" y="127"/>
                    <a:pt x="27" y="127"/>
                    <a:pt x="26" y="126"/>
                  </a:cubicBezTo>
                  <a:cubicBezTo>
                    <a:pt x="27" y="127"/>
                    <a:pt x="27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7"/>
                    <a:pt x="26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5" y="125"/>
                    <a:pt x="25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4" y="127"/>
                    <a:pt x="25" y="127"/>
                    <a:pt x="25" y="127"/>
                  </a:cubicBezTo>
                  <a:cubicBezTo>
                    <a:pt x="25" y="127"/>
                    <a:pt x="24" y="127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7"/>
                    <a:pt x="25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5" y="128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5" y="129"/>
                    <a:pt x="25" y="129"/>
                    <a:pt x="24" y="128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4" y="129"/>
                    <a:pt x="24" y="128"/>
                    <a:pt x="23" y="128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8"/>
                    <a:pt x="23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2" y="128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4" y="130"/>
                    <a:pt x="24" y="129"/>
                    <a:pt x="24" y="129"/>
                  </a:cubicBezTo>
                  <a:cubicBezTo>
                    <a:pt x="24" y="129"/>
                    <a:pt x="24" y="129"/>
                    <a:pt x="24" y="130"/>
                  </a:cubicBezTo>
                  <a:cubicBezTo>
                    <a:pt x="24" y="129"/>
                    <a:pt x="25" y="129"/>
                    <a:pt x="26" y="130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25" y="130"/>
                    <a:pt x="25" y="130"/>
                    <a:pt x="24" y="130"/>
                  </a:cubicBezTo>
                  <a:cubicBezTo>
                    <a:pt x="24" y="131"/>
                    <a:pt x="25" y="131"/>
                    <a:pt x="25" y="131"/>
                  </a:cubicBezTo>
                  <a:cubicBezTo>
                    <a:pt x="25" y="131"/>
                    <a:pt x="24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3" y="131"/>
                    <a:pt x="24" y="131"/>
                    <a:pt x="24" y="131"/>
                  </a:cubicBezTo>
                  <a:cubicBezTo>
                    <a:pt x="24" y="131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2"/>
                  </a:cubicBezTo>
                  <a:cubicBezTo>
                    <a:pt x="23" y="132"/>
                    <a:pt x="23" y="132"/>
                    <a:pt x="23" y="132"/>
                  </a:cubicBezTo>
                  <a:close/>
                  <a:moveTo>
                    <a:pt x="291" y="101"/>
                  </a:moveTo>
                  <a:cubicBezTo>
                    <a:pt x="291" y="101"/>
                    <a:pt x="291" y="101"/>
                    <a:pt x="291" y="101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92" y="101"/>
                    <a:pt x="292" y="100"/>
                    <a:pt x="292" y="100"/>
                  </a:cubicBezTo>
                  <a:cubicBezTo>
                    <a:pt x="292" y="100"/>
                    <a:pt x="292" y="101"/>
                    <a:pt x="292" y="101"/>
                  </a:cubicBezTo>
                  <a:cubicBezTo>
                    <a:pt x="292" y="101"/>
                    <a:pt x="292" y="101"/>
                    <a:pt x="292" y="101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4" y="99"/>
                    <a:pt x="294" y="99"/>
                  </a:cubicBezTo>
                  <a:cubicBezTo>
                    <a:pt x="294" y="99"/>
                    <a:pt x="294" y="99"/>
                    <a:pt x="294" y="99"/>
                  </a:cubicBezTo>
                  <a:cubicBezTo>
                    <a:pt x="294" y="99"/>
                    <a:pt x="294" y="100"/>
                    <a:pt x="294" y="101"/>
                  </a:cubicBezTo>
                  <a:cubicBezTo>
                    <a:pt x="294" y="101"/>
                    <a:pt x="294" y="101"/>
                    <a:pt x="294" y="101"/>
                  </a:cubicBezTo>
                  <a:cubicBezTo>
                    <a:pt x="294" y="101"/>
                    <a:pt x="293" y="101"/>
                    <a:pt x="293" y="101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3" y="101"/>
                    <a:pt x="294" y="101"/>
                    <a:pt x="294" y="101"/>
                  </a:cubicBezTo>
                  <a:cubicBezTo>
                    <a:pt x="294" y="101"/>
                    <a:pt x="294" y="102"/>
                    <a:pt x="293" y="102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3" y="102"/>
                    <a:pt x="294" y="103"/>
                    <a:pt x="294" y="103"/>
                  </a:cubicBezTo>
                  <a:cubicBezTo>
                    <a:pt x="294" y="103"/>
                    <a:pt x="294" y="103"/>
                    <a:pt x="294" y="103"/>
                  </a:cubicBezTo>
                  <a:cubicBezTo>
                    <a:pt x="294" y="103"/>
                    <a:pt x="294" y="103"/>
                    <a:pt x="294" y="103"/>
                  </a:cubicBezTo>
                  <a:cubicBezTo>
                    <a:pt x="294" y="103"/>
                    <a:pt x="294" y="103"/>
                    <a:pt x="295" y="103"/>
                  </a:cubicBezTo>
                  <a:cubicBezTo>
                    <a:pt x="295" y="103"/>
                    <a:pt x="295" y="102"/>
                    <a:pt x="295" y="102"/>
                  </a:cubicBezTo>
                  <a:cubicBezTo>
                    <a:pt x="295" y="102"/>
                    <a:pt x="294" y="101"/>
                    <a:pt x="294" y="101"/>
                  </a:cubicBezTo>
                  <a:cubicBezTo>
                    <a:pt x="294" y="101"/>
                    <a:pt x="295" y="102"/>
                    <a:pt x="295" y="102"/>
                  </a:cubicBezTo>
                  <a:cubicBezTo>
                    <a:pt x="295" y="102"/>
                    <a:pt x="295" y="102"/>
                    <a:pt x="295" y="102"/>
                  </a:cubicBezTo>
                  <a:cubicBezTo>
                    <a:pt x="295" y="101"/>
                    <a:pt x="294" y="101"/>
                    <a:pt x="294" y="101"/>
                  </a:cubicBezTo>
                  <a:cubicBezTo>
                    <a:pt x="294" y="101"/>
                    <a:pt x="295" y="101"/>
                    <a:pt x="295" y="101"/>
                  </a:cubicBezTo>
                  <a:cubicBezTo>
                    <a:pt x="295" y="100"/>
                    <a:pt x="295" y="100"/>
                    <a:pt x="295" y="99"/>
                  </a:cubicBezTo>
                  <a:cubicBezTo>
                    <a:pt x="295" y="99"/>
                    <a:pt x="295" y="99"/>
                    <a:pt x="295" y="99"/>
                  </a:cubicBezTo>
                  <a:cubicBezTo>
                    <a:pt x="295" y="99"/>
                    <a:pt x="296" y="100"/>
                    <a:pt x="296" y="101"/>
                  </a:cubicBezTo>
                  <a:cubicBezTo>
                    <a:pt x="296" y="100"/>
                    <a:pt x="296" y="100"/>
                    <a:pt x="296" y="100"/>
                  </a:cubicBezTo>
                  <a:cubicBezTo>
                    <a:pt x="296" y="100"/>
                    <a:pt x="296" y="101"/>
                    <a:pt x="296" y="101"/>
                  </a:cubicBezTo>
                  <a:cubicBezTo>
                    <a:pt x="296" y="102"/>
                    <a:pt x="296" y="102"/>
                    <a:pt x="296" y="102"/>
                  </a:cubicBezTo>
                  <a:cubicBezTo>
                    <a:pt x="296" y="101"/>
                    <a:pt x="297" y="101"/>
                    <a:pt x="297" y="101"/>
                  </a:cubicBezTo>
                  <a:cubicBezTo>
                    <a:pt x="297" y="101"/>
                    <a:pt x="296" y="101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7" y="102"/>
                    <a:pt x="297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8" y="102"/>
                    <a:pt x="298" y="101"/>
                    <a:pt x="298" y="101"/>
                  </a:cubicBezTo>
                  <a:cubicBezTo>
                    <a:pt x="298" y="101"/>
                    <a:pt x="298" y="101"/>
                    <a:pt x="298" y="101"/>
                  </a:cubicBezTo>
                  <a:cubicBezTo>
                    <a:pt x="297" y="101"/>
                    <a:pt x="297" y="101"/>
                    <a:pt x="297" y="101"/>
                  </a:cubicBezTo>
                  <a:cubicBezTo>
                    <a:pt x="297" y="101"/>
                    <a:pt x="297" y="100"/>
                    <a:pt x="298" y="101"/>
                  </a:cubicBezTo>
                  <a:cubicBezTo>
                    <a:pt x="298" y="101"/>
                    <a:pt x="298" y="100"/>
                    <a:pt x="298" y="100"/>
                  </a:cubicBezTo>
                  <a:cubicBezTo>
                    <a:pt x="297" y="100"/>
                    <a:pt x="296" y="100"/>
                    <a:pt x="296" y="100"/>
                  </a:cubicBezTo>
                  <a:cubicBezTo>
                    <a:pt x="296" y="100"/>
                    <a:pt x="297" y="100"/>
                    <a:pt x="297" y="100"/>
                  </a:cubicBezTo>
                  <a:cubicBezTo>
                    <a:pt x="296" y="100"/>
                    <a:pt x="296" y="99"/>
                    <a:pt x="296" y="99"/>
                  </a:cubicBezTo>
                  <a:cubicBezTo>
                    <a:pt x="296" y="98"/>
                    <a:pt x="296" y="98"/>
                    <a:pt x="296" y="98"/>
                  </a:cubicBezTo>
                  <a:cubicBezTo>
                    <a:pt x="296" y="98"/>
                    <a:pt x="297" y="99"/>
                    <a:pt x="297" y="99"/>
                  </a:cubicBezTo>
                  <a:cubicBezTo>
                    <a:pt x="297" y="99"/>
                    <a:pt x="297" y="98"/>
                    <a:pt x="297" y="98"/>
                  </a:cubicBezTo>
                  <a:cubicBezTo>
                    <a:pt x="297" y="98"/>
                    <a:pt x="298" y="99"/>
                    <a:pt x="298" y="99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99"/>
                    <a:pt x="298" y="98"/>
                    <a:pt x="298" y="98"/>
                  </a:cubicBezTo>
                  <a:cubicBezTo>
                    <a:pt x="298" y="98"/>
                    <a:pt x="298" y="99"/>
                    <a:pt x="299" y="99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299" y="98"/>
                    <a:pt x="299" y="98"/>
                    <a:pt x="300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8" y="98"/>
                    <a:pt x="298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98"/>
                    <a:pt x="297" y="98"/>
                    <a:pt x="297" y="98"/>
                  </a:cubicBezTo>
                  <a:cubicBezTo>
                    <a:pt x="297" y="98"/>
                    <a:pt x="297" y="98"/>
                    <a:pt x="298" y="97"/>
                  </a:cubicBezTo>
                  <a:cubicBezTo>
                    <a:pt x="297" y="98"/>
                    <a:pt x="296" y="98"/>
                    <a:pt x="296" y="98"/>
                  </a:cubicBezTo>
                  <a:cubicBezTo>
                    <a:pt x="296" y="98"/>
                    <a:pt x="296" y="98"/>
                    <a:pt x="296" y="97"/>
                  </a:cubicBezTo>
                  <a:cubicBezTo>
                    <a:pt x="296" y="97"/>
                    <a:pt x="297" y="97"/>
                    <a:pt x="297" y="97"/>
                  </a:cubicBezTo>
                  <a:cubicBezTo>
                    <a:pt x="297" y="97"/>
                    <a:pt x="297" y="96"/>
                    <a:pt x="297" y="96"/>
                  </a:cubicBezTo>
                  <a:cubicBezTo>
                    <a:pt x="297" y="96"/>
                    <a:pt x="298" y="97"/>
                    <a:pt x="298" y="96"/>
                  </a:cubicBezTo>
                  <a:cubicBezTo>
                    <a:pt x="298" y="96"/>
                    <a:pt x="298" y="96"/>
                    <a:pt x="298" y="96"/>
                  </a:cubicBezTo>
                  <a:cubicBezTo>
                    <a:pt x="298" y="96"/>
                    <a:pt x="297" y="96"/>
                    <a:pt x="297" y="96"/>
                  </a:cubicBezTo>
                  <a:cubicBezTo>
                    <a:pt x="297" y="96"/>
                    <a:pt x="298" y="96"/>
                    <a:pt x="299" y="96"/>
                  </a:cubicBezTo>
                  <a:cubicBezTo>
                    <a:pt x="299" y="96"/>
                    <a:pt x="299" y="96"/>
                    <a:pt x="299" y="96"/>
                  </a:cubicBezTo>
                  <a:cubicBezTo>
                    <a:pt x="299" y="96"/>
                    <a:pt x="299" y="95"/>
                    <a:pt x="299" y="95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7" y="95"/>
                    <a:pt x="297" y="96"/>
                    <a:pt x="297" y="96"/>
                  </a:cubicBezTo>
                  <a:cubicBezTo>
                    <a:pt x="297" y="96"/>
                    <a:pt x="297" y="95"/>
                    <a:pt x="297" y="95"/>
                  </a:cubicBezTo>
                  <a:cubicBezTo>
                    <a:pt x="297" y="95"/>
                    <a:pt x="297" y="95"/>
                    <a:pt x="297" y="95"/>
                  </a:cubicBezTo>
                  <a:cubicBezTo>
                    <a:pt x="297" y="95"/>
                    <a:pt x="297" y="96"/>
                    <a:pt x="297" y="96"/>
                  </a:cubicBezTo>
                  <a:cubicBezTo>
                    <a:pt x="297" y="96"/>
                    <a:pt x="297" y="96"/>
                    <a:pt x="297" y="95"/>
                  </a:cubicBezTo>
                  <a:cubicBezTo>
                    <a:pt x="296" y="96"/>
                    <a:pt x="296" y="97"/>
                    <a:pt x="295" y="97"/>
                  </a:cubicBezTo>
                  <a:cubicBezTo>
                    <a:pt x="295" y="97"/>
                    <a:pt x="295" y="97"/>
                    <a:pt x="295" y="97"/>
                  </a:cubicBezTo>
                  <a:cubicBezTo>
                    <a:pt x="295" y="96"/>
                    <a:pt x="295" y="96"/>
                    <a:pt x="296" y="9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95" y="95"/>
                    <a:pt x="296" y="95"/>
                    <a:pt x="296" y="94"/>
                  </a:cubicBezTo>
                  <a:cubicBezTo>
                    <a:pt x="296" y="94"/>
                    <a:pt x="296" y="94"/>
                    <a:pt x="296" y="94"/>
                  </a:cubicBezTo>
                  <a:cubicBezTo>
                    <a:pt x="296" y="94"/>
                    <a:pt x="295" y="95"/>
                    <a:pt x="295" y="95"/>
                  </a:cubicBezTo>
                  <a:cubicBezTo>
                    <a:pt x="295" y="95"/>
                    <a:pt x="296" y="94"/>
                    <a:pt x="296" y="94"/>
                  </a:cubicBezTo>
                  <a:cubicBezTo>
                    <a:pt x="296" y="94"/>
                    <a:pt x="296" y="94"/>
                    <a:pt x="296" y="94"/>
                  </a:cubicBezTo>
                  <a:cubicBezTo>
                    <a:pt x="296" y="93"/>
                    <a:pt x="296" y="93"/>
                    <a:pt x="296" y="93"/>
                  </a:cubicBezTo>
                  <a:cubicBezTo>
                    <a:pt x="296" y="93"/>
                    <a:pt x="296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5" y="94"/>
                    <a:pt x="295" y="95"/>
                    <a:pt x="295" y="95"/>
                  </a:cubicBezTo>
                  <a:cubicBezTo>
                    <a:pt x="295" y="95"/>
                    <a:pt x="294" y="94"/>
                    <a:pt x="294" y="94"/>
                  </a:cubicBezTo>
                  <a:cubicBezTo>
                    <a:pt x="294" y="94"/>
                    <a:pt x="294" y="94"/>
                    <a:pt x="294" y="94"/>
                  </a:cubicBezTo>
                  <a:cubicBezTo>
                    <a:pt x="294" y="95"/>
                    <a:pt x="295" y="95"/>
                    <a:pt x="295" y="95"/>
                  </a:cubicBezTo>
                  <a:cubicBezTo>
                    <a:pt x="295" y="95"/>
                    <a:pt x="295" y="95"/>
                    <a:pt x="294" y="95"/>
                  </a:cubicBezTo>
                  <a:cubicBezTo>
                    <a:pt x="295" y="96"/>
                    <a:pt x="295" y="96"/>
                    <a:pt x="294" y="97"/>
                  </a:cubicBezTo>
                  <a:cubicBezTo>
                    <a:pt x="294" y="97"/>
                    <a:pt x="294" y="97"/>
                    <a:pt x="294" y="97"/>
                  </a:cubicBezTo>
                  <a:cubicBezTo>
                    <a:pt x="294" y="97"/>
                    <a:pt x="293" y="96"/>
                    <a:pt x="293" y="95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93" y="96"/>
                    <a:pt x="293" y="95"/>
                    <a:pt x="293" y="94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3" y="95"/>
                    <a:pt x="293" y="95"/>
                    <a:pt x="293" y="95"/>
                  </a:cubicBezTo>
                  <a:cubicBezTo>
                    <a:pt x="293" y="95"/>
                    <a:pt x="293" y="95"/>
                    <a:pt x="293" y="94"/>
                  </a:cubicBezTo>
                  <a:cubicBezTo>
                    <a:pt x="293" y="94"/>
                    <a:pt x="292" y="94"/>
                    <a:pt x="292" y="94"/>
                  </a:cubicBezTo>
                  <a:cubicBezTo>
                    <a:pt x="292" y="94"/>
                    <a:pt x="292" y="94"/>
                    <a:pt x="292" y="94"/>
                  </a:cubicBezTo>
                  <a:cubicBezTo>
                    <a:pt x="292" y="94"/>
                    <a:pt x="292" y="94"/>
                    <a:pt x="292" y="94"/>
                  </a:cubicBezTo>
                  <a:cubicBezTo>
                    <a:pt x="292" y="94"/>
                    <a:pt x="292" y="94"/>
                    <a:pt x="292" y="94"/>
                  </a:cubicBezTo>
                  <a:cubicBezTo>
                    <a:pt x="292" y="94"/>
                    <a:pt x="292" y="94"/>
                    <a:pt x="292" y="94"/>
                  </a:cubicBezTo>
                  <a:cubicBezTo>
                    <a:pt x="291" y="94"/>
                    <a:pt x="291" y="94"/>
                    <a:pt x="291" y="95"/>
                  </a:cubicBezTo>
                  <a:cubicBezTo>
                    <a:pt x="291" y="95"/>
                    <a:pt x="291" y="95"/>
                    <a:pt x="292" y="95"/>
                  </a:cubicBezTo>
                  <a:cubicBezTo>
                    <a:pt x="292" y="95"/>
                    <a:pt x="293" y="95"/>
                    <a:pt x="293" y="95"/>
                  </a:cubicBezTo>
                  <a:cubicBezTo>
                    <a:pt x="293" y="95"/>
                    <a:pt x="292" y="95"/>
                    <a:pt x="292" y="95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6"/>
                    <a:pt x="293" y="96"/>
                    <a:pt x="293" y="96"/>
                  </a:cubicBezTo>
                  <a:cubicBezTo>
                    <a:pt x="293" y="96"/>
                    <a:pt x="293" y="96"/>
                    <a:pt x="292" y="96"/>
                  </a:cubicBezTo>
                  <a:cubicBezTo>
                    <a:pt x="293" y="96"/>
                    <a:pt x="293" y="97"/>
                    <a:pt x="294" y="97"/>
                  </a:cubicBezTo>
                  <a:cubicBezTo>
                    <a:pt x="294" y="97"/>
                    <a:pt x="294" y="97"/>
                    <a:pt x="294" y="98"/>
                  </a:cubicBezTo>
                  <a:cubicBezTo>
                    <a:pt x="293" y="97"/>
                    <a:pt x="292" y="97"/>
                    <a:pt x="292" y="97"/>
                  </a:cubicBezTo>
                  <a:cubicBezTo>
                    <a:pt x="292" y="97"/>
                    <a:pt x="292" y="98"/>
                    <a:pt x="292" y="98"/>
                  </a:cubicBezTo>
                  <a:cubicBezTo>
                    <a:pt x="292" y="98"/>
                    <a:pt x="292" y="97"/>
                    <a:pt x="291" y="96"/>
                  </a:cubicBezTo>
                  <a:cubicBezTo>
                    <a:pt x="291" y="96"/>
                    <a:pt x="291" y="96"/>
                    <a:pt x="291" y="96"/>
                  </a:cubicBezTo>
                  <a:cubicBezTo>
                    <a:pt x="291" y="97"/>
                    <a:pt x="291" y="97"/>
                    <a:pt x="291" y="97"/>
                  </a:cubicBezTo>
                  <a:cubicBezTo>
                    <a:pt x="291" y="97"/>
                    <a:pt x="291" y="97"/>
                    <a:pt x="290" y="97"/>
                  </a:cubicBezTo>
                  <a:cubicBezTo>
                    <a:pt x="290" y="97"/>
                    <a:pt x="290" y="97"/>
                    <a:pt x="290" y="97"/>
                  </a:cubicBezTo>
                  <a:cubicBezTo>
                    <a:pt x="290" y="97"/>
                    <a:pt x="290" y="97"/>
                    <a:pt x="290" y="97"/>
                  </a:cubicBezTo>
                  <a:cubicBezTo>
                    <a:pt x="290" y="97"/>
                    <a:pt x="290" y="97"/>
                    <a:pt x="290" y="97"/>
                  </a:cubicBezTo>
                  <a:cubicBezTo>
                    <a:pt x="290" y="97"/>
                    <a:pt x="290" y="97"/>
                    <a:pt x="290" y="97"/>
                  </a:cubicBezTo>
                  <a:cubicBezTo>
                    <a:pt x="290" y="98"/>
                    <a:pt x="290" y="98"/>
                    <a:pt x="290" y="98"/>
                  </a:cubicBezTo>
                  <a:cubicBezTo>
                    <a:pt x="290" y="98"/>
                    <a:pt x="290" y="98"/>
                    <a:pt x="290" y="98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1" y="98"/>
                    <a:pt x="292" y="98"/>
                    <a:pt x="292" y="98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92" y="98"/>
                    <a:pt x="293" y="98"/>
                    <a:pt x="294" y="98"/>
                  </a:cubicBezTo>
                  <a:cubicBezTo>
                    <a:pt x="294" y="98"/>
                    <a:pt x="294" y="98"/>
                    <a:pt x="294" y="98"/>
                  </a:cubicBezTo>
                  <a:cubicBezTo>
                    <a:pt x="293" y="99"/>
                    <a:pt x="293" y="99"/>
                    <a:pt x="292" y="99"/>
                  </a:cubicBezTo>
                  <a:cubicBezTo>
                    <a:pt x="292" y="99"/>
                    <a:pt x="293" y="99"/>
                    <a:pt x="293" y="99"/>
                  </a:cubicBezTo>
                  <a:cubicBezTo>
                    <a:pt x="293" y="99"/>
                    <a:pt x="292" y="99"/>
                    <a:pt x="291" y="99"/>
                  </a:cubicBezTo>
                  <a:cubicBezTo>
                    <a:pt x="291" y="99"/>
                    <a:pt x="291" y="100"/>
                    <a:pt x="291" y="100"/>
                  </a:cubicBezTo>
                  <a:cubicBezTo>
                    <a:pt x="291" y="100"/>
                    <a:pt x="292" y="100"/>
                    <a:pt x="292" y="100"/>
                  </a:cubicBezTo>
                  <a:cubicBezTo>
                    <a:pt x="292" y="100"/>
                    <a:pt x="291" y="100"/>
                    <a:pt x="291" y="100"/>
                  </a:cubicBezTo>
                  <a:cubicBezTo>
                    <a:pt x="291" y="100"/>
                    <a:pt x="291" y="100"/>
                    <a:pt x="291" y="100"/>
                  </a:cubicBezTo>
                  <a:cubicBezTo>
                    <a:pt x="291" y="100"/>
                    <a:pt x="291" y="100"/>
                    <a:pt x="291" y="101"/>
                  </a:cubicBezTo>
                  <a:close/>
                  <a:moveTo>
                    <a:pt x="61" y="247"/>
                  </a:moveTo>
                  <a:cubicBezTo>
                    <a:pt x="69" y="249"/>
                    <a:pt x="69" y="249"/>
                    <a:pt x="69" y="249"/>
                  </a:cubicBezTo>
                  <a:cubicBezTo>
                    <a:pt x="66" y="246"/>
                    <a:pt x="66" y="246"/>
                    <a:pt x="66" y="246"/>
                  </a:cubicBezTo>
                  <a:cubicBezTo>
                    <a:pt x="65" y="247"/>
                    <a:pt x="64" y="247"/>
                    <a:pt x="64" y="247"/>
                  </a:cubicBezTo>
                  <a:cubicBezTo>
                    <a:pt x="63" y="246"/>
                    <a:pt x="63" y="246"/>
                    <a:pt x="63" y="246"/>
                  </a:cubicBezTo>
                  <a:cubicBezTo>
                    <a:pt x="63" y="246"/>
                    <a:pt x="63" y="246"/>
                    <a:pt x="63" y="246"/>
                  </a:cubicBezTo>
                  <a:cubicBezTo>
                    <a:pt x="64" y="246"/>
                    <a:pt x="65" y="246"/>
                    <a:pt x="66" y="245"/>
                  </a:cubicBezTo>
                  <a:cubicBezTo>
                    <a:pt x="66" y="245"/>
                    <a:pt x="66" y="245"/>
                    <a:pt x="66" y="245"/>
                  </a:cubicBezTo>
                  <a:cubicBezTo>
                    <a:pt x="65" y="246"/>
                    <a:pt x="64" y="246"/>
                    <a:pt x="64" y="246"/>
                  </a:cubicBezTo>
                  <a:cubicBezTo>
                    <a:pt x="63" y="245"/>
                    <a:pt x="63" y="245"/>
                    <a:pt x="63" y="245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64" y="245"/>
                    <a:pt x="65" y="245"/>
                    <a:pt x="65" y="245"/>
                  </a:cubicBezTo>
                  <a:cubicBezTo>
                    <a:pt x="65" y="245"/>
                    <a:pt x="65" y="245"/>
                    <a:pt x="65" y="245"/>
                  </a:cubicBezTo>
                  <a:cubicBezTo>
                    <a:pt x="65" y="245"/>
                    <a:pt x="64" y="245"/>
                    <a:pt x="64" y="245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64" y="245"/>
                    <a:pt x="64" y="245"/>
                    <a:pt x="64" y="245"/>
                  </a:cubicBezTo>
                  <a:cubicBezTo>
                    <a:pt x="64" y="245"/>
                    <a:pt x="64" y="245"/>
                    <a:pt x="65" y="244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3" y="242"/>
                    <a:pt x="63" y="242"/>
                  </a:cubicBezTo>
                  <a:cubicBezTo>
                    <a:pt x="63" y="242"/>
                    <a:pt x="63" y="242"/>
                    <a:pt x="64" y="242"/>
                  </a:cubicBezTo>
                  <a:cubicBezTo>
                    <a:pt x="64" y="242"/>
                    <a:pt x="64" y="243"/>
                    <a:pt x="64" y="243"/>
                  </a:cubicBezTo>
                  <a:cubicBezTo>
                    <a:pt x="65" y="244"/>
                    <a:pt x="65" y="244"/>
                    <a:pt x="65" y="244"/>
                  </a:cubicBezTo>
                  <a:cubicBezTo>
                    <a:pt x="65" y="244"/>
                    <a:pt x="65" y="244"/>
                    <a:pt x="65" y="243"/>
                  </a:cubicBezTo>
                  <a:cubicBezTo>
                    <a:pt x="65" y="243"/>
                    <a:pt x="65" y="243"/>
                    <a:pt x="65" y="243"/>
                  </a:cubicBezTo>
                  <a:cubicBezTo>
                    <a:pt x="65" y="243"/>
                    <a:pt x="65" y="243"/>
                    <a:pt x="65" y="243"/>
                  </a:cubicBezTo>
                  <a:cubicBezTo>
                    <a:pt x="65" y="243"/>
                    <a:pt x="65" y="243"/>
                    <a:pt x="65" y="243"/>
                  </a:cubicBezTo>
                  <a:cubicBezTo>
                    <a:pt x="65" y="244"/>
                    <a:pt x="66" y="244"/>
                    <a:pt x="65" y="245"/>
                  </a:cubicBezTo>
                  <a:cubicBezTo>
                    <a:pt x="65" y="245"/>
                    <a:pt x="65" y="245"/>
                    <a:pt x="65" y="245"/>
                  </a:cubicBezTo>
                  <a:cubicBezTo>
                    <a:pt x="66" y="244"/>
                    <a:pt x="66" y="244"/>
                    <a:pt x="66" y="243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66" y="244"/>
                    <a:pt x="66" y="245"/>
                    <a:pt x="66" y="245"/>
                  </a:cubicBezTo>
                  <a:cubicBezTo>
                    <a:pt x="66" y="245"/>
                    <a:pt x="66" y="245"/>
                    <a:pt x="66" y="245"/>
                  </a:cubicBezTo>
                  <a:cubicBezTo>
                    <a:pt x="66" y="245"/>
                    <a:pt x="67" y="244"/>
                    <a:pt x="67" y="243"/>
                  </a:cubicBezTo>
                  <a:cubicBezTo>
                    <a:pt x="67" y="243"/>
                    <a:pt x="67" y="243"/>
                    <a:pt x="67" y="243"/>
                  </a:cubicBezTo>
                  <a:cubicBezTo>
                    <a:pt x="67" y="243"/>
                    <a:pt x="67" y="243"/>
                    <a:pt x="67" y="243"/>
                  </a:cubicBezTo>
                  <a:cubicBezTo>
                    <a:pt x="67" y="244"/>
                    <a:pt x="67" y="245"/>
                    <a:pt x="66" y="246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6" y="242"/>
                    <a:pt x="65" y="241"/>
                    <a:pt x="64" y="24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65" y="240"/>
                    <a:pt x="66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6" y="240"/>
                    <a:pt x="65" y="240"/>
                    <a:pt x="65" y="239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9"/>
                    <a:pt x="65" y="239"/>
                    <a:pt x="65" y="239"/>
                  </a:cubicBezTo>
                  <a:cubicBezTo>
                    <a:pt x="65" y="239"/>
                    <a:pt x="66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8"/>
                    <a:pt x="65" y="238"/>
                  </a:cubicBezTo>
                  <a:cubicBezTo>
                    <a:pt x="65" y="238"/>
                    <a:pt x="65" y="238"/>
                    <a:pt x="65" y="238"/>
                  </a:cubicBezTo>
                  <a:cubicBezTo>
                    <a:pt x="65" y="238"/>
                    <a:pt x="65" y="238"/>
                    <a:pt x="65" y="238"/>
                  </a:cubicBezTo>
                  <a:cubicBezTo>
                    <a:pt x="65" y="238"/>
                    <a:pt x="65" y="238"/>
                    <a:pt x="65" y="238"/>
                  </a:cubicBezTo>
                  <a:cubicBezTo>
                    <a:pt x="66" y="238"/>
                    <a:pt x="66" y="238"/>
                    <a:pt x="67" y="238"/>
                  </a:cubicBezTo>
                  <a:cubicBezTo>
                    <a:pt x="66" y="235"/>
                    <a:pt x="66" y="235"/>
                    <a:pt x="66" y="235"/>
                  </a:cubicBezTo>
                  <a:cubicBezTo>
                    <a:pt x="66" y="235"/>
                    <a:pt x="66" y="235"/>
                    <a:pt x="65" y="234"/>
                  </a:cubicBezTo>
                  <a:cubicBezTo>
                    <a:pt x="65" y="234"/>
                    <a:pt x="66" y="233"/>
                    <a:pt x="66" y="233"/>
                  </a:cubicBezTo>
                  <a:cubicBezTo>
                    <a:pt x="67" y="233"/>
                    <a:pt x="67" y="234"/>
                    <a:pt x="67" y="234"/>
                  </a:cubicBezTo>
                  <a:cubicBezTo>
                    <a:pt x="67" y="234"/>
                    <a:pt x="67" y="235"/>
                    <a:pt x="67" y="235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8" y="238"/>
                    <a:pt x="68" y="237"/>
                    <a:pt x="69" y="237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69" y="238"/>
                    <a:pt x="68" y="239"/>
                    <a:pt x="68" y="239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68" y="239"/>
                    <a:pt x="69" y="238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69" y="239"/>
                    <a:pt x="69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9" y="240"/>
                    <a:pt x="70" y="239"/>
                    <a:pt x="71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40"/>
                    <a:pt x="69" y="241"/>
                    <a:pt x="68" y="241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70" y="244"/>
                    <a:pt x="70" y="244"/>
                    <a:pt x="69" y="243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3"/>
                    <a:pt x="69" y="243"/>
                    <a:pt x="69" y="243"/>
                  </a:cubicBezTo>
                  <a:cubicBezTo>
                    <a:pt x="70" y="243"/>
                    <a:pt x="70" y="244"/>
                    <a:pt x="71" y="244"/>
                  </a:cubicBezTo>
                  <a:cubicBezTo>
                    <a:pt x="71" y="244"/>
                    <a:pt x="71" y="244"/>
                    <a:pt x="71" y="244"/>
                  </a:cubicBezTo>
                  <a:cubicBezTo>
                    <a:pt x="71" y="244"/>
                    <a:pt x="70" y="243"/>
                    <a:pt x="70" y="243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71" y="243"/>
                    <a:pt x="71" y="243"/>
                    <a:pt x="71" y="244"/>
                  </a:cubicBezTo>
                  <a:cubicBezTo>
                    <a:pt x="71" y="243"/>
                    <a:pt x="71" y="243"/>
                    <a:pt x="71" y="243"/>
                  </a:cubicBezTo>
                  <a:cubicBezTo>
                    <a:pt x="71" y="243"/>
                    <a:pt x="71" y="243"/>
                    <a:pt x="71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42"/>
                    <a:pt x="71" y="243"/>
                    <a:pt x="72" y="243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3" y="241"/>
                    <a:pt x="73" y="241"/>
                  </a:cubicBezTo>
                  <a:cubicBezTo>
                    <a:pt x="73" y="241"/>
                    <a:pt x="73" y="241"/>
                    <a:pt x="72" y="241"/>
                  </a:cubicBezTo>
                  <a:cubicBezTo>
                    <a:pt x="72" y="243"/>
                    <a:pt x="72" y="243"/>
                    <a:pt x="72" y="243"/>
                  </a:cubicBezTo>
                  <a:cubicBezTo>
                    <a:pt x="72" y="243"/>
                    <a:pt x="73" y="243"/>
                    <a:pt x="73" y="243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3" y="243"/>
                    <a:pt x="72" y="244"/>
                    <a:pt x="72" y="244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2" y="244"/>
                    <a:pt x="73" y="244"/>
                    <a:pt x="73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73" y="244"/>
                    <a:pt x="72" y="244"/>
                    <a:pt x="72" y="244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2" y="244"/>
                    <a:pt x="73" y="244"/>
                    <a:pt x="74" y="244"/>
                  </a:cubicBezTo>
                  <a:cubicBezTo>
                    <a:pt x="74" y="244"/>
                    <a:pt x="74" y="244"/>
                    <a:pt x="74" y="244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3" y="245"/>
                    <a:pt x="72" y="245"/>
                    <a:pt x="71" y="245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5" y="243"/>
                    <a:pt x="75" y="241"/>
                    <a:pt x="75" y="240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75" y="241"/>
                    <a:pt x="76" y="242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6" y="242"/>
                    <a:pt x="76" y="241"/>
                    <a:pt x="76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1"/>
                    <a:pt x="77" y="242"/>
                    <a:pt x="7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7" y="242"/>
                    <a:pt x="77" y="241"/>
                    <a:pt x="78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41"/>
                    <a:pt x="78" y="241"/>
                    <a:pt x="78" y="242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39"/>
                    <a:pt x="80" y="239"/>
                    <a:pt x="81" y="239"/>
                  </a:cubicBezTo>
                  <a:cubicBezTo>
                    <a:pt x="81" y="238"/>
                    <a:pt x="82" y="238"/>
                    <a:pt x="82" y="239"/>
                  </a:cubicBezTo>
                  <a:cubicBezTo>
                    <a:pt x="82" y="239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79" y="242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9" y="243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4"/>
                    <a:pt x="80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0" y="244"/>
                    <a:pt x="80" y="244"/>
                    <a:pt x="80" y="244"/>
                  </a:cubicBezTo>
                  <a:cubicBezTo>
                    <a:pt x="79" y="244"/>
                    <a:pt x="78" y="244"/>
                    <a:pt x="77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5"/>
                    <a:pt x="79" y="245"/>
                    <a:pt x="80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79" y="246"/>
                    <a:pt x="77" y="245"/>
                    <a:pt x="76" y="244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5" y="247"/>
                    <a:pt x="75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5" y="246"/>
                    <a:pt x="75" y="246"/>
                    <a:pt x="75" y="246"/>
                  </a:cubicBezTo>
                  <a:cubicBezTo>
                    <a:pt x="75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6" y="247"/>
                    <a:pt x="76" y="247"/>
                  </a:cubicBezTo>
                  <a:cubicBezTo>
                    <a:pt x="77" y="246"/>
                    <a:pt x="77" y="246"/>
                    <a:pt x="77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7"/>
                    <a:pt x="77" y="247"/>
                  </a:cubicBezTo>
                  <a:cubicBezTo>
                    <a:pt x="77" y="247"/>
                    <a:pt x="77" y="247"/>
                    <a:pt x="77" y="247"/>
                  </a:cubicBezTo>
                  <a:cubicBezTo>
                    <a:pt x="77" y="247"/>
                    <a:pt x="77" y="247"/>
                    <a:pt x="77" y="247"/>
                  </a:cubicBezTo>
                  <a:cubicBezTo>
                    <a:pt x="77" y="247"/>
                    <a:pt x="77" y="247"/>
                    <a:pt x="77" y="247"/>
                  </a:cubicBezTo>
                  <a:cubicBezTo>
                    <a:pt x="77" y="247"/>
                    <a:pt x="76" y="248"/>
                    <a:pt x="76" y="248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8" y="248"/>
                    <a:pt x="78" y="247"/>
                    <a:pt x="79" y="247"/>
                  </a:cubicBezTo>
                  <a:cubicBezTo>
                    <a:pt x="79" y="247"/>
                    <a:pt x="79" y="247"/>
                    <a:pt x="79" y="248"/>
                  </a:cubicBezTo>
                  <a:cubicBezTo>
                    <a:pt x="79" y="248"/>
                    <a:pt x="79" y="248"/>
                    <a:pt x="79" y="248"/>
                  </a:cubicBezTo>
                  <a:cubicBezTo>
                    <a:pt x="79" y="249"/>
                    <a:pt x="78" y="248"/>
                    <a:pt x="78" y="248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7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50"/>
                    <a:pt x="77" y="250"/>
                  </a:cubicBezTo>
                  <a:cubicBezTo>
                    <a:pt x="77" y="250"/>
                    <a:pt x="77" y="250"/>
                    <a:pt x="77" y="250"/>
                  </a:cubicBezTo>
                  <a:cubicBezTo>
                    <a:pt x="77" y="250"/>
                    <a:pt x="77" y="250"/>
                    <a:pt x="77" y="250"/>
                  </a:cubicBezTo>
                  <a:cubicBezTo>
                    <a:pt x="76" y="250"/>
                    <a:pt x="75" y="249"/>
                    <a:pt x="75" y="249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75" y="249"/>
                    <a:pt x="76" y="250"/>
                    <a:pt x="76" y="251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5" y="250"/>
                    <a:pt x="75" y="250"/>
                    <a:pt x="75" y="249"/>
                  </a:cubicBezTo>
                  <a:cubicBezTo>
                    <a:pt x="70" y="250"/>
                    <a:pt x="70" y="250"/>
                    <a:pt x="70" y="250"/>
                  </a:cubicBezTo>
                  <a:cubicBezTo>
                    <a:pt x="78" y="252"/>
                    <a:pt x="78" y="252"/>
                    <a:pt x="78" y="252"/>
                  </a:cubicBezTo>
                  <a:cubicBezTo>
                    <a:pt x="78" y="251"/>
                    <a:pt x="79" y="250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0" y="250"/>
                    <a:pt x="79" y="251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79" y="252"/>
                    <a:pt x="80" y="251"/>
                    <a:pt x="81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1" y="251"/>
                    <a:pt x="80" y="252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2" y="252"/>
                    <a:pt x="81" y="253"/>
                    <a:pt x="81" y="253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4" y="254"/>
                    <a:pt x="84" y="254"/>
                    <a:pt x="85" y="254"/>
                  </a:cubicBezTo>
                  <a:cubicBezTo>
                    <a:pt x="85" y="254"/>
                    <a:pt x="86" y="255"/>
                    <a:pt x="85" y="255"/>
                  </a:cubicBezTo>
                  <a:cubicBezTo>
                    <a:pt x="85" y="256"/>
                    <a:pt x="85" y="256"/>
                    <a:pt x="84" y="256"/>
                  </a:cubicBezTo>
                  <a:cubicBezTo>
                    <a:pt x="84" y="256"/>
                    <a:pt x="83" y="255"/>
                    <a:pt x="83" y="255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0" y="255"/>
                    <a:pt x="80" y="254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79" y="254"/>
                    <a:pt x="79" y="255"/>
                    <a:pt x="80" y="256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79" y="255"/>
                    <a:pt x="78" y="254"/>
                    <a:pt x="79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78" y="254"/>
                    <a:pt x="78" y="256"/>
                    <a:pt x="78" y="257"/>
                  </a:cubicBezTo>
                  <a:cubicBezTo>
                    <a:pt x="79" y="257"/>
                    <a:pt x="79" y="257"/>
                    <a:pt x="79" y="257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78" y="256"/>
                    <a:pt x="77" y="254"/>
                    <a:pt x="78" y="253"/>
                  </a:cubicBezTo>
                  <a:cubicBezTo>
                    <a:pt x="70" y="250"/>
                    <a:pt x="70" y="250"/>
                    <a:pt x="70" y="250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4" y="253"/>
                    <a:pt x="75" y="253"/>
                    <a:pt x="75" y="253"/>
                  </a:cubicBezTo>
                  <a:cubicBezTo>
                    <a:pt x="76" y="253"/>
                    <a:pt x="76" y="253"/>
                    <a:pt x="76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5" y="253"/>
                    <a:pt x="74" y="253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4" y="254"/>
                    <a:pt x="75" y="254"/>
                    <a:pt x="75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5" y="254"/>
                    <a:pt x="75" y="254"/>
                    <a:pt x="75" y="254"/>
                  </a:cubicBezTo>
                  <a:cubicBezTo>
                    <a:pt x="75" y="254"/>
                    <a:pt x="74" y="254"/>
                    <a:pt x="74" y="254"/>
                  </a:cubicBezTo>
                  <a:cubicBezTo>
                    <a:pt x="74" y="255"/>
                    <a:pt x="74" y="255"/>
                    <a:pt x="74" y="255"/>
                  </a:cubicBezTo>
                  <a:cubicBezTo>
                    <a:pt x="74" y="254"/>
                    <a:pt x="75" y="254"/>
                    <a:pt x="75" y="255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4" y="255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8"/>
                    <a:pt x="76" y="258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4" y="255"/>
                    <a:pt x="74" y="255"/>
                    <a:pt x="74" y="255"/>
                  </a:cubicBezTo>
                  <a:cubicBezTo>
                    <a:pt x="74" y="255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3" y="255"/>
                    <a:pt x="74" y="255"/>
                  </a:cubicBezTo>
                  <a:cubicBezTo>
                    <a:pt x="74" y="255"/>
                    <a:pt x="74" y="255"/>
                    <a:pt x="74" y="255"/>
                  </a:cubicBezTo>
                  <a:cubicBezTo>
                    <a:pt x="73" y="255"/>
                    <a:pt x="73" y="256"/>
                    <a:pt x="73" y="256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3" y="255"/>
                    <a:pt x="73" y="255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5"/>
                    <a:pt x="72" y="255"/>
                    <a:pt x="72" y="256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5"/>
                    <a:pt x="72" y="254"/>
                    <a:pt x="73" y="254"/>
                  </a:cubicBezTo>
                  <a:cubicBezTo>
                    <a:pt x="70" y="250"/>
                    <a:pt x="70" y="250"/>
                    <a:pt x="70" y="250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3" y="258"/>
                    <a:pt x="74" y="258"/>
                    <a:pt x="75" y="259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4" y="259"/>
                    <a:pt x="73" y="259"/>
                    <a:pt x="72" y="259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3" y="259"/>
                    <a:pt x="74" y="260"/>
                    <a:pt x="74" y="261"/>
                  </a:cubicBezTo>
                  <a:cubicBezTo>
                    <a:pt x="75" y="261"/>
                    <a:pt x="75" y="261"/>
                    <a:pt x="75" y="261"/>
                  </a:cubicBezTo>
                  <a:cubicBezTo>
                    <a:pt x="74" y="261"/>
                    <a:pt x="74" y="261"/>
                    <a:pt x="74" y="261"/>
                  </a:cubicBezTo>
                  <a:cubicBezTo>
                    <a:pt x="74" y="260"/>
                    <a:pt x="73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1"/>
                    <a:pt x="74" y="262"/>
                  </a:cubicBezTo>
                  <a:cubicBezTo>
                    <a:pt x="74" y="262"/>
                    <a:pt x="74" y="262"/>
                    <a:pt x="74" y="262"/>
                  </a:cubicBezTo>
                  <a:cubicBezTo>
                    <a:pt x="74" y="262"/>
                    <a:pt x="74" y="262"/>
                    <a:pt x="74" y="262"/>
                  </a:cubicBezTo>
                  <a:cubicBezTo>
                    <a:pt x="74" y="262"/>
                    <a:pt x="74" y="262"/>
                    <a:pt x="74" y="262"/>
                  </a:cubicBezTo>
                  <a:cubicBezTo>
                    <a:pt x="73" y="262"/>
                    <a:pt x="73" y="261"/>
                    <a:pt x="72" y="261"/>
                  </a:cubicBezTo>
                  <a:cubicBezTo>
                    <a:pt x="73" y="264"/>
                    <a:pt x="73" y="264"/>
                    <a:pt x="73" y="264"/>
                  </a:cubicBezTo>
                  <a:cubicBezTo>
                    <a:pt x="73" y="264"/>
                    <a:pt x="73" y="265"/>
                    <a:pt x="74" y="265"/>
                  </a:cubicBezTo>
                  <a:cubicBezTo>
                    <a:pt x="74" y="266"/>
                    <a:pt x="73" y="266"/>
                    <a:pt x="73" y="266"/>
                  </a:cubicBezTo>
                  <a:cubicBezTo>
                    <a:pt x="72" y="266"/>
                    <a:pt x="72" y="266"/>
                    <a:pt x="72" y="265"/>
                  </a:cubicBezTo>
                  <a:cubicBezTo>
                    <a:pt x="72" y="265"/>
                    <a:pt x="72" y="265"/>
                    <a:pt x="72" y="264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1" y="262"/>
                    <a:pt x="71" y="262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2"/>
                    <a:pt x="70" y="262"/>
                    <a:pt x="70" y="262"/>
                  </a:cubicBezTo>
                  <a:cubicBezTo>
                    <a:pt x="70" y="262"/>
                    <a:pt x="71" y="261"/>
                    <a:pt x="71" y="261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60"/>
                    <a:pt x="70" y="261"/>
                    <a:pt x="69" y="262"/>
                  </a:cubicBezTo>
                  <a:cubicBezTo>
                    <a:pt x="69" y="262"/>
                    <a:pt x="69" y="262"/>
                    <a:pt x="69" y="262"/>
                  </a:cubicBezTo>
                  <a:cubicBezTo>
                    <a:pt x="69" y="262"/>
                    <a:pt x="69" y="262"/>
                    <a:pt x="69" y="262"/>
                  </a:cubicBezTo>
                  <a:cubicBezTo>
                    <a:pt x="69" y="261"/>
                    <a:pt x="70" y="260"/>
                    <a:pt x="71" y="259"/>
                  </a:cubicBezTo>
                  <a:cubicBezTo>
                    <a:pt x="71" y="259"/>
                    <a:pt x="71" y="259"/>
                    <a:pt x="71" y="259"/>
                  </a:cubicBezTo>
                  <a:cubicBezTo>
                    <a:pt x="70" y="259"/>
                    <a:pt x="69" y="260"/>
                    <a:pt x="68" y="261"/>
                  </a:cubicBezTo>
                  <a:cubicBezTo>
                    <a:pt x="67" y="261"/>
                    <a:pt x="67" y="261"/>
                    <a:pt x="67" y="261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8" y="260"/>
                    <a:pt x="70" y="259"/>
                    <a:pt x="71" y="258"/>
                  </a:cubicBezTo>
                  <a:cubicBezTo>
                    <a:pt x="69" y="250"/>
                    <a:pt x="69" y="250"/>
                    <a:pt x="69" y="250"/>
                  </a:cubicBezTo>
                  <a:cubicBezTo>
                    <a:pt x="68" y="255"/>
                    <a:pt x="68" y="255"/>
                    <a:pt x="68" y="255"/>
                  </a:cubicBezTo>
                  <a:cubicBezTo>
                    <a:pt x="69" y="255"/>
                    <a:pt x="69" y="256"/>
                    <a:pt x="70" y="256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69" y="256"/>
                    <a:pt x="69" y="256"/>
                    <a:pt x="68" y="255"/>
                  </a:cubicBezTo>
                  <a:cubicBezTo>
                    <a:pt x="68" y="255"/>
                    <a:pt x="68" y="255"/>
                    <a:pt x="68" y="255"/>
                  </a:cubicBezTo>
                  <a:cubicBezTo>
                    <a:pt x="68" y="256"/>
                    <a:pt x="69" y="256"/>
                    <a:pt x="69" y="257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8" y="257"/>
                    <a:pt x="68" y="256"/>
                    <a:pt x="68" y="256"/>
                  </a:cubicBezTo>
                  <a:cubicBezTo>
                    <a:pt x="68" y="256"/>
                    <a:pt x="68" y="256"/>
                    <a:pt x="68" y="256"/>
                  </a:cubicBezTo>
                  <a:cubicBezTo>
                    <a:pt x="68" y="256"/>
                    <a:pt x="68" y="257"/>
                    <a:pt x="68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8" y="257"/>
                    <a:pt x="68" y="257"/>
                    <a:pt x="67" y="257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67" y="258"/>
                    <a:pt x="67" y="259"/>
                    <a:pt x="67" y="259"/>
                  </a:cubicBezTo>
                  <a:cubicBezTo>
                    <a:pt x="67" y="259"/>
                    <a:pt x="67" y="259"/>
                    <a:pt x="66" y="259"/>
                  </a:cubicBezTo>
                  <a:cubicBezTo>
                    <a:pt x="66" y="259"/>
                    <a:pt x="66" y="259"/>
                    <a:pt x="66" y="259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67" y="256"/>
                    <a:pt x="67" y="256"/>
                    <a:pt x="67" y="256"/>
                  </a:cubicBezTo>
                  <a:cubicBezTo>
                    <a:pt x="67" y="256"/>
                    <a:pt x="66" y="257"/>
                    <a:pt x="66" y="257"/>
                  </a:cubicBezTo>
                  <a:cubicBezTo>
                    <a:pt x="66" y="257"/>
                    <a:pt x="66" y="257"/>
                    <a:pt x="66" y="257"/>
                  </a:cubicBezTo>
                  <a:cubicBezTo>
                    <a:pt x="66" y="257"/>
                    <a:pt x="66" y="257"/>
                    <a:pt x="66" y="257"/>
                  </a:cubicBezTo>
                  <a:cubicBezTo>
                    <a:pt x="66" y="257"/>
                    <a:pt x="66" y="257"/>
                    <a:pt x="66" y="257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7" y="256"/>
                    <a:pt x="67" y="256"/>
                    <a:pt x="67" y="256"/>
                  </a:cubicBezTo>
                  <a:cubicBezTo>
                    <a:pt x="67" y="256"/>
                    <a:pt x="66" y="256"/>
                    <a:pt x="66" y="256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5"/>
                    <a:pt x="65" y="255"/>
                  </a:cubicBezTo>
                  <a:cubicBezTo>
                    <a:pt x="65" y="255"/>
                    <a:pt x="65" y="255"/>
                    <a:pt x="65" y="255"/>
                  </a:cubicBezTo>
                  <a:cubicBezTo>
                    <a:pt x="65" y="255"/>
                    <a:pt x="65" y="255"/>
                    <a:pt x="65" y="255"/>
                  </a:cubicBezTo>
                  <a:cubicBezTo>
                    <a:pt x="66" y="255"/>
                    <a:pt x="67" y="254"/>
                    <a:pt x="68" y="255"/>
                  </a:cubicBezTo>
                  <a:cubicBezTo>
                    <a:pt x="69" y="250"/>
                    <a:pt x="69" y="250"/>
                    <a:pt x="69" y="250"/>
                  </a:cubicBezTo>
                  <a:cubicBezTo>
                    <a:pt x="63" y="256"/>
                    <a:pt x="63" y="256"/>
                    <a:pt x="63" y="256"/>
                  </a:cubicBezTo>
                  <a:cubicBezTo>
                    <a:pt x="64" y="257"/>
                    <a:pt x="64" y="258"/>
                    <a:pt x="64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58"/>
                    <a:pt x="63" y="257"/>
                    <a:pt x="62" y="256"/>
                  </a:cubicBezTo>
                  <a:cubicBezTo>
                    <a:pt x="62" y="256"/>
                    <a:pt x="62" y="256"/>
                    <a:pt x="62" y="256"/>
                  </a:cubicBezTo>
                  <a:cubicBezTo>
                    <a:pt x="63" y="257"/>
                    <a:pt x="63" y="258"/>
                    <a:pt x="63" y="259"/>
                  </a:cubicBezTo>
                  <a:cubicBezTo>
                    <a:pt x="62" y="260"/>
                    <a:pt x="62" y="260"/>
                    <a:pt x="62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8"/>
                    <a:pt x="62" y="257"/>
                  </a:cubicBezTo>
                  <a:cubicBezTo>
                    <a:pt x="61" y="257"/>
                    <a:pt x="61" y="257"/>
                    <a:pt x="61" y="257"/>
                  </a:cubicBezTo>
                  <a:cubicBezTo>
                    <a:pt x="62" y="258"/>
                    <a:pt x="62" y="259"/>
                    <a:pt x="61" y="259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8"/>
                    <a:pt x="61" y="258"/>
                  </a:cubicBezTo>
                  <a:cubicBezTo>
                    <a:pt x="58" y="260"/>
                    <a:pt x="58" y="260"/>
                    <a:pt x="58" y="260"/>
                  </a:cubicBezTo>
                  <a:cubicBezTo>
                    <a:pt x="59" y="260"/>
                    <a:pt x="59" y="261"/>
                    <a:pt x="58" y="261"/>
                  </a:cubicBezTo>
                  <a:cubicBezTo>
                    <a:pt x="58" y="261"/>
                    <a:pt x="57" y="261"/>
                    <a:pt x="57" y="261"/>
                  </a:cubicBezTo>
                  <a:cubicBezTo>
                    <a:pt x="57" y="260"/>
                    <a:pt x="57" y="260"/>
                    <a:pt x="57" y="259"/>
                  </a:cubicBezTo>
                  <a:cubicBezTo>
                    <a:pt x="57" y="259"/>
                    <a:pt x="58" y="259"/>
                    <a:pt x="58" y="259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7"/>
                    <a:pt x="59" y="257"/>
                    <a:pt x="59" y="257"/>
                  </a:cubicBezTo>
                  <a:cubicBezTo>
                    <a:pt x="59" y="257"/>
                    <a:pt x="59" y="257"/>
                    <a:pt x="59" y="257"/>
                  </a:cubicBezTo>
                  <a:cubicBezTo>
                    <a:pt x="59" y="257"/>
                    <a:pt x="59" y="257"/>
                    <a:pt x="59" y="257"/>
                  </a:cubicBezTo>
                  <a:cubicBezTo>
                    <a:pt x="59" y="257"/>
                    <a:pt x="59" y="257"/>
                    <a:pt x="59" y="257"/>
                  </a:cubicBezTo>
                  <a:cubicBezTo>
                    <a:pt x="59" y="256"/>
                    <a:pt x="60" y="256"/>
                    <a:pt x="61" y="257"/>
                  </a:cubicBezTo>
                  <a:cubicBezTo>
                    <a:pt x="61" y="257"/>
                    <a:pt x="61" y="257"/>
                    <a:pt x="61" y="257"/>
                  </a:cubicBezTo>
                  <a:cubicBezTo>
                    <a:pt x="61" y="256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9" y="255"/>
                    <a:pt x="59" y="255"/>
                    <a:pt x="59" y="255"/>
                  </a:cubicBezTo>
                  <a:cubicBezTo>
                    <a:pt x="60" y="255"/>
                    <a:pt x="61" y="255"/>
                    <a:pt x="62" y="256"/>
                  </a:cubicBezTo>
                  <a:cubicBezTo>
                    <a:pt x="62" y="256"/>
                    <a:pt x="62" y="256"/>
                    <a:pt x="62" y="256"/>
                  </a:cubicBezTo>
                  <a:cubicBezTo>
                    <a:pt x="61" y="255"/>
                    <a:pt x="60" y="254"/>
                    <a:pt x="59" y="254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4"/>
                    <a:pt x="62" y="254"/>
                    <a:pt x="63" y="255"/>
                  </a:cubicBezTo>
                  <a:cubicBezTo>
                    <a:pt x="69" y="250"/>
                    <a:pt x="69" y="250"/>
                    <a:pt x="69" y="250"/>
                  </a:cubicBezTo>
                  <a:cubicBezTo>
                    <a:pt x="64" y="251"/>
                    <a:pt x="64" y="251"/>
                    <a:pt x="64" y="251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4" y="253"/>
                    <a:pt x="64" y="253"/>
                    <a:pt x="64" y="253"/>
                  </a:cubicBezTo>
                  <a:cubicBezTo>
                    <a:pt x="64" y="253"/>
                    <a:pt x="64" y="252"/>
                    <a:pt x="64" y="251"/>
                  </a:cubicBezTo>
                  <a:cubicBezTo>
                    <a:pt x="64" y="251"/>
                    <a:pt x="64" y="251"/>
                    <a:pt x="64" y="251"/>
                  </a:cubicBezTo>
                  <a:cubicBezTo>
                    <a:pt x="64" y="252"/>
                    <a:pt x="63" y="252"/>
                    <a:pt x="63" y="253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3" y="253"/>
                    <a:pt x="63" y="253"/>
                    <a:pt x="63" y="253"/>
                  </a:cubicBezTo>
                  <a:cubicBezTo>
                    <a:pt x="63" y="252"/>
                    <a:pt x="63" y="252"/>
                    <a:pt x="63" y="251"/>
                  </a:cubicBezTo>
                  <a:cubicBezTo>
                    <a:pt x="63" y="251"/>
                    <a:pt x="63" y="251"/>
                    <a:pt x="63" y="251"/>
                  </a:cubicBezTo>
                  <a:cubicBezTo>
                    <a:pt x="63" y="252"/>
                    <a:pt x="63" y="252"/>
                    <a:pt x="62" y="252"/>
                  </a:cubicBezTo>
                  <a:cubicBezTo>
                    <a:pt x="62" y="252"/>
                    <a:pt x="62" y="252"/>
                    <a:pt x="62" y="252"/>
                  </a:cubicBezTo>
                  <a:cubicBezTo>
                    <a:pt x="62" y="252"/>
                    <a:pt x="62" y="252"/>
                    <a:pt x="62" y="252"/>
                  </a:cubicBezTo>
                  <a:cubicBezTo>
                    <a:pt x="62" y="252"/>
                    <a:pt x="62" y="252"/>
                    <a:pt x="62" y="252"/>
                  </a:cubicBezTo>
                  <a:cubicBezTo>
                    <a:pt x="62" y="252"/>
                    <a:pt x="63" y="252"/>
                    <a:pt x="63" y="251"/>
                  </a:cubicBezTo>
                  <a:cubicBezTo>
                    <a:pt x="61" y="252"/>
                    <a:pt x="61" y="252"/>
                    <a:pt x="61" y="252"/>
                  </a:cubicBezTo>
                  <a:cubicBezTo>
                    <a:pt x="61" y="252"/>
                    <a:pt x="61" y="252"/>
                    <a:pt x="60" y="252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60" y="251"/>
                    <a:pt x="61" y="251"/>
                    <a:pt x="61" y="251"/>
                  </a:cubicBezTo>
                  <a:cubicBezTo>
                    <a:pt x="62" y="251"/>
                    <a:pt x="62" y="251"/>
                    <a:pt x="62" y="251"/>
                  </a:cubicBezTo>
                  <a:cubicBezTo>
                    <a:pt x="62" y="251"/>
                    <a:pt x="62" y="250"/>
                    <a:pt x="62" y="250"/>
                  </a:cubicBezTo>
                  <a:cubicBezTo>
                    <a:pt x="62" y="250"/>
                    <a:pt x="62" y="250"/>
                    <a:pt x="62" y="250"/>
                  </a:cubicBezTo>
                  <a:cubicBezTo>
                    <a:pt x="62" y="250"/>
                    <a:pt x="62" y="250"/>
                    <a:pt x="62" y="250"/>
                  </a:cubicBezTo>
                  <a:cubicBezTo>
                    <a:pt x="62" y="250"/>
                    <a:pt x="62" y="250"/>
                    <a:pt x="62" y="250"/>
                  </a:cubicBezTo>
                  <a:cubicBezTo>
                    <a:pt x="62" y="250"/>
                    <a:pt x="63" y="250"/>
                    <a:pt x="63" y="251"/>
                  </a:cubicBezTo>
                  <a:cubicBezTo>
                    <a:pt x="63" y="251"/>
                    <a:pt x="63" y="251"/>
                    <a:pt x="63" y="251"/>
                  </a:cubicBezTo>
                  <a:cubicBezTo>
                    <a:pt x="63" y="250"/>
                    <a:pt x="63" y="250"/>
                    <a:pt x="62" y="250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3" y="250"/>
                    <a:pt x="64" y="250"/>
                    <a:pt x="64" y="251"/>
                  </a:cubicBezTo>
                  <a:cubicBezTo>
                    <a:pt x="64" y="251"/>
                    <a:pt x="64" y="251"/>
                    <a:pt x="64" y="251"/>
                  </a:cubicBezTo>
                  <a:cubicBezTo>
                    <a:pt x="64" y="250"/>
                    <a:pt x="63" y="249"/>
                    <a:pt x="63" y="249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63" y="249"/>
                    <a:pt x="63" y="249"/>
                    <a:pt x="63" y="249"/>
                  </a:cubicBezTo>
                  <a:cubicBezTo>
                    <a:pt x="64" y="249"/>
                    <a:pt x="64" y="250"/>
                    <a:pt x="64" y="251"/>
                  </a:cubicBezTo>
                  <a:cubicBezTo>
                    <a:pt x="69" y="250"/>
                    <a:pt x="69" y="250"/>
                    <a:pt x="69" y="250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1" y="249"/>
                    <a:pt x="60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9" y="249"/>
                    <a:pt x="60" y="248"/>
                    <a:pt x="60" y="247"/>
                  </a:cubicBezTo>
                  <a:cubicBezTo>
                    <a:pt x="60" y="247"/>
                    <a:pt x="60" y="247"/>
                    <a:pt x="60" y="247"/>
                  </a:cubicBezTo>
                  <a:cubicBezTo>
                    <a:pt x="60" y="248"/>
                    <a:pt x="59" y="248"/>
                    <a:pt x="58" y="249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57" y="248"/>
                    <a:pt x="57" y="248"/>
                    <a:pt x="57" y="248"/>
                  </a:cubicBezTo>
                  <a:cubicBezTo>
                    <a:pt x="58" y="248"/>
                    <a:pt x="59" y="247"/>
                    <a:pt x="59" y="247"/>
                  </a:cubicBezTo>
                  <a:cubicBezTo>
                    <a:pt x="59" y="246"/>
                    <a:pt x="59" y="246"/>
                    <a:pt x="59" y="246"/>
                  </a:cubicBezTo>
                  <a:cubicBezTo>
                    <a:pt x="59" y="247"/>
                    <a:pt x="58" y="247"/>
                    <a:pt x="57" y="247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7" y="247"/>
                    <a:pt x="58" y="247"/>
                    <a:pt x="58" y="246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5" y="246"/>
                    <a:pt x="55" y="246"/>
                    <a:pt x="54" y="246"/>
                  </a:cubicBezTo>
                  <a:cubicBezTo>
                    <a:pt x="54" y="245"/>
                    <a:pt x="53" y="245"/>
                    <a:pt x="54" y="244"/>
                  </a:cubicBezTo>
                  <a:cubicBezTo>
                    <a:pt x="54" y="244"/>
                    <a:pt x="54" y="244"/>
                    <a:pt x="55" y="244"/>
                  </a:cubicBezTo>
                  <a:cubicBezTo>
                    <a:pt x="55" y="244"/>
                    <a:pt x="56" y="244"/>
                    <a:pt x="55" y="245"/>
                  </a:cubicBezTo>
                  <a:cubicBezTo>
                    <a:pt x="58" y="246"/>
                    <a:pt x="58" y="246"/>
                    <a:pt x="58" y="246"/>
                  </a:cubicBezTo>
                  <a:cubicBezTo>
                    <a:pt x="58" y="245"/>
                    <a:pt x="58" y="245"/>
                    <a:pt x="58" y="244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59" y="244"/>
                    <a:pt x="59" y="245"/>
                    <a:pt x="59" y="246"/>
                  </a:cubicBezTo>
                  <a:cubicBezTo>
                    <a:pt x="59" y="246"/>
                    <a:pt x="59" y="246"/>
                    <a:pt x="59" y="246"/>
                  </a:cubicBezTo>
                  <a:cubicBezTo>
                    <a:pt x="60" y="245"/>
                    <a:pt x="59" y="244"/>
                    <a:pt x="59" y="244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59" y="243"/>
                    <a:pt x="59" y="243"/>
                    <a:pt x="59" y="243"/>
                  </a:cubicBezTo>
                  <a:cubicBezTo>
                    <a:pt x="60" y="244"/>
                    <a:pt x="61" y="245"/>
                    <a:pt x="60" y="246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1" y="245"/>
                    <a:pt x="61" y="244"/>
                    <a:pt x="61" y="243"/>
                  </a:cubicBezTo>
                  <a:cubicBezTo>
                    <a:pt x="60" y="242"/>
                    <a:pt x="60" y="242"/>
                    <a:pt x="60" y="242"/>
                  </a:cubicBezTo>
                  <a:cubicBezTo>
                    <a:pt x="61" y="243"/>
                    <a:pt x="61" y="243"/>
                    <a:pt x="61" y="243"/>
                  </a:cubicBezTo>
                  <a:cubicBezTo>
                    <a:pt x="61" y="244"/>
                    <a:pt x="62" y="245"/>
                    <a:pt x="61" y="247"/>
                  </a:cubicBezTo>
                  <a:close/>
                  <a:moveTo>
                    <a:pt x="14" y="219"/>
                  </a:moveTo>
                  <a:cubicBezTo>
                    <a:pt x="14" y="219"/>
                    <a:pt x="14" y="219"/>
                    <a:pt x="14" y="219"/>
                  </a:cubicBezTo>
                  <a:cubicBezTo>
                    <a:pt x="14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8"/>
                    <a:pt x="13" y="218"/>
                    <a:pt x="13" y="218"/>
                  </a:cubicBezTo>
                  <a:cubicBezTo>
                    <a:pt x="13" y="218"/>
                    <a:pt x="13" y="218"/>
                    <a:pt x="13" y="218"/>
                  </a:cubicBezTo>
                  <a:cubicBezTo>
                    <a:pt x="13" y="218"/>
                    <a:pt x="13" y="218"/>
                    <a:pt x="14" y="219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3" y="217"/>
                    <a:pt x="13" y="214"/>
                    <a:pt x="14" y="211"/>
                  </a:cubicBezTo>
                  <a:cubicBezTo>
                    <a:pt x="14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4" y="211"/>
                    <a:pt x="14" y="211"/>
                    <a:pt x="14" y="211"/>
                  </a:cubicBezTo>
                  <a:cubicBezTo>
                    <a:pt x="14" y="211"/>
                    <a:pt x="14" y="211"/>
                    <a:pt x="14" y="211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3" y="211"/>
                    <a:pt x="13" y="211"/>
                    <a:pt x="12" y="211"/>
                  </a:cubicBezTo>
                  <a:cubicBezTo>
                    <a:pt x="13" y="211"/>
                    <a:pt x="13" y="211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1"/>
                    <a:pt x="12" y="211"/>
                    <a:pt x="12" y="211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2" y="211"/>
                    <a:pt x="12" y="211"/>
                    <a:pt x="13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2" y="210"/>
                    <a:pt x="11" y="211"/>
                    <a:pt x="11" y="211"/>
                  </a:cubicBezTo>
                  <a:cubicBezTo>
                    <a:pt x="11" y="210"/>
                    <a:pt x="11" y="211"/>
                    <a:pt x="11" y="211"/>
                  </a:cubicBezTo>
                  <a:cubicBezTo>
                    <a:pt x="11" y="211"/>
                    <a:pt x="12" y="210"/>
                    <a:pt x="12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2" y="210"/>
                    <a:pt x="12" y="209"/>
                    <a:pt x="11" y="209"/>
                  </a:cubicBezTo>
                  <a:cubicBezTo>
                    <a:pt x="11" y="209"/>
                    <a:pt x="11" y="209"/>
                    <a:pt x="11" y="209"/>
                  </a:cubicBezTo>
                  <a:cubicBezTo>
                    <a:pt x="12" y="209"/>
                    <a:pt x="12" y="210"/>
                    <a:pt x="12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2" y="209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3" y="209"/>
                    <a:pt x="13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3" y="209"/>
                    <a:pt x="13" y="209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13" y="209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09"/>
                  </a:cubicBezTo>
                  <a:cubicBezTo>
                    <a:pt x="14" y="209"/>
                    <a:pt x="13" y="209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06"/>
                    <a:pt x="16" y="205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2"/>
                    <a:pt x="16" y="202"/>
                  </a:cubicBezTo>
                  <a:cubicBezTo>
                    <a:pt x="16" y="202"/>
                    <a:pt x="16" y="202"/>
                    <a:pt x="17" y="202"/>
                  </a:cubicBezTo>
                  <a:cubicBezTo>
                    <a:pt x="17" y="202"/>
                    <a:pt x="17" y="202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2"/>
                    <a:pt x="17" y="203"/>
                    <a:pt x="17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9" y="202"/>
                    <a:pt x="20" y="200"/>
                    <a:pt x="23" y="199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9"/>
                    <a:pt x="23" y="199"/>
                    <a:pt x="24" y="199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9"/>
                    <a:pt x="23" y="199"/>
                    <a:pt x="23" y="198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199"/>
                    <a:pt x="23" y="199"/>
                    <a:pt x="24" y="199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198"/>
                    <a:pt x="23" y="197"/>
                    <a:pt x="23" y="197"/>
                  </a:cubicBezTo>
                  <a:cubicBezTo>
                    <a:pt x="23" y="198"/>
                    <a:pt x="23" y="198"/>
                    <a:pt x="24" y="198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4" y="197"/>
                    <a:pt x="23" y="197"/>
                    <a:pt x="23" y="197"/>
                  </a:cubicBezTo>
                  <a:cubicBezTo>
                    <a:pt x="23" y="197"/>
                    <a:pt x="23" y="197"/>
                    <a:pt x="23" y="197"/>
                  </a:cubicBezTo>
                  <a:cubicBezTo>
                    <a:pt x="24" y="197"/>
                    <a:pt x="24" y="197"/>
                    <a:pt x="24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8"/>
                    <a:pt x="24" y="198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8"/>
                    <a:pt x="25" y="198"/>
                    <a:pt x="25" y="198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5" y="198"/>
                    <a:pt x="25" y="199"/>
                    <a:pt x="24" y="199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9"/>
                    <a:pt x="25" y="199"/>
                    <a:pt x="25" y="199"/>
                  </a:cubicBezTo>
                  <a:cubicBezTo>
                    <a:pt x="25" y="199"/>
                    <a:pt x="25" y="199"/>
                    <a:pt x="25" y="198"/>
                  </a:cubicBezTo>
                  <a:cubicBezTo>
                    <a:pt x="25" y="198"/>
                    <a:pt x="25" y="198"/>
                    <a:pt x="25" y="19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28" y="197"/>
                    <a:pt x="30" y="198"/>
                    <a:pt x="32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2" y="198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2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3" y="197"/>
                    <a:pt x="32" y="197"/>
                  </a:cubicBezTo>
                  <a:cubicBezTo>
                    <a:pt x="32" y="197"/>
                    <a:pt x="32" y="197"/>
                    <a:pt x="32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3" y="198"/>
                    <a:pt x="33" y="198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3" y="198"/>
                    <a:pt x="33" y="198"/>
                    <a:pt x="32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4" y="199"/>
                    <a:pt x="36" y="199"/>
                    <a:pt x="38" y="202"/>
                  </a:cubicBezTo>
                  <a:cubicBezTo>
                    <a:pt x="38" y="202"/>
                    <a:pt x="38" y="202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8" y="202"/>
                    <a:pt x="38" y="202"/>
                    <a:pt x="39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9" y="202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2"/>
                    <a:pt x="39" y="202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39" y="201"/>
                    <a:pt x="39" y="201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0" y="201"/>
                    <a:pt x="40" y="200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0"/>
                    <a:pt x="40" y="200"/>
                    <a:pt x="40" y="201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1"/>
                    <a:pt x="41" y="201"/>
                    <a:pt x="41" y="200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0" y="201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0" y="202"/>
                    <a:pt x="41" y="202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2"/>
                    <a:pt x="40" y="202"/>
                    <a:pt x="40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40" y="202"/>
                    <a:pt x="40" y="202"/>
                    <a:pt x="41" y="202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2"/>
                    <a:pt x="40" y="202"/>
                    <a:pt x="39" y="202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2" y="205"/>
                    <a:pt x="43" y="207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4" y="208"/>
                    <a:pt x="44" y="208"/>
                    <a:pt x="44" y="209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8"/>
                    <a:pt x="45" y="208"/>
                    <a:pt x="45" y="208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45" y="209"/>
                    <a:pt x="45" y="209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5" y="209"/>
                    <a:pt x="44" y="209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11"/>
                    <a:pt x="45" y="213"/>
                    <a:pt x="44" y="216"/>
                  </a:cubicBezTo>
                  <a:cubicBezTo>
                    <a:pt x="44" y="216"/>
                    <a:pt x="44" y="216"/>
                    <a:pt x="44" y="216"/>
                  </a:cubicBezTo>
                  <a:cubicBezTo>
                    <a:pt x="45" y="216"/>
                    <a:pt x="44" y="216"/>
                    <a:pt x="44" y="216"/>
                  </a:cubicBezTo>
                  <a:cubicBezTo>
                    <a:pt x="44" y="216"/>
                    <a:pt x="44" y="216"/>
                    <a:pt x="44" y="216"/>
                  </a:cubicBezTo>
                  <a:cubicBezTo>
                    <a:pt x="44" y="216"/>
                    <a:pt x="43" y="217"/>
                    <a:pt x="43" y="217"/>
                  </a:cubicBezTo>
                  <a:cubicBezTo>
                    <a:pt x="44" y="217"/>
                    <a:pt x="44" y="217"/>
                    <a:pt x="44" y="217"/>
                  </a:cubicBezTo>
                  <a:cubicBezTo>
                    <a:pt x="44" y="216"/>
                    <a:pt x="45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4" y="216"/>
                    <a:pt x="44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6"/>
                    <a:pt x="46" y="216"/>
                  </a:cubicBezTo>
                  <a:cubicBezTo>
                    <a:pt x="46" y="216"/>
                    <a:pt x="46" y="217"/>
                    <a:pt x="46" y="217"/>
                  </a:cubicBezTo>
                  <a:cubicBezTo>
                    <a:pt x="46" y="217"/>
                    <a:pt x="45" y="217"/>
                    <a:pt x="45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6" y="218"/>
                    <a:pt x="46" y="218"/>
                    <a:pt x="46" y="21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6" y="218"/>
                    <a:pt x="46" y="218"/>
                    <a:pt x="46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8"/>
                    <a:pt x="45" y="218"/>
                    <a:pt x="46" y="218"/>
                  </a:cubicBezTo>
                  <a:cubicBezTo>
                    <a:pt x="46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7"/>
                  </a:cubicBezTo>
                  <a:cubicBezTo>
                    <a:pt x="44" y="217"/>
                    <a:pt x="44" y="217"/>
                    <a:pt x="44" y="217"/>
                  </a:cubicBezTo>
                  <a:cubicBezTo>
                    <a:pt x="44" y="217"/>
                    <a:pt x="44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4" y="218"/>
                    <a:pt x="44" y="217"/>
                    <a:pt x="44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3" y="217"/>
                    <a:pt x="43" y="217"/>
                    <a:pt x="43" y="217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4" y="218"/>
                    <a:pt x="44" y="218"/>
                    <a:pt x="43" y="218"/>
                  </a:cubicBezTo>
                  <a:cubicBezTo>
                    <a:pt x="43" y="221"/>
                    <a:pt x="42" y="223"/>
                    <a:pt x="41" y="224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1" y="224"/>
                    <a:pt x="41" y="224"/>
                    <a:pt x="42" y="224"/>
                  </a:cubicBezTo>
                  <a:cubicBezTo>
                    <a:pt x="42" y="224"/>
                    <a:pt x="42" y="224"/>
                    <a:pt x="42" y="224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0" y="225"/>
                    <a:pt x="41" y="224"/>
                  </a:cubicBezTo>
                  <a:cubicBezTo>
                    <a:pt x="40" y="224"/>
                    <a:pt x="40" y="224"/>
                    <a:pt x="40" y="224"/>
                  </a:cubicBezTo>
                  <a:cubicBezTo>
                    <a:pt x="39" y="226"/>
                    <a:pt x="37" y="227"/>
                    <a:pt x="34" y="228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4" y="228"/>
                    <a:pt x="34" y="228"/>
                    <a:pt x="33" y="228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4" y="228"/>
                    <a:pt x="35" y="229"/>
                    <a:pt x="35" y="229"/>
                  </a:cubicBezTo>
                  <a:cubicBezTo>
                    <a:pt x="35" y="229"/>
                    <a:pt x="35" y="229"/>
                    <a:pt x="35" y="229"/>
                  </a:cubicBezTo>
                  <a:cubicBezTo>
                    <a:pt x="35" y="229"/>
                    <a:pt x="34" y="229"/>
                    <a:pt x="34" y="229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4" y="229"/>
                    <a:pt x="35" y="229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5" y="230"/>
                    <a:pt x="34" y="229"/>
                    <a:pt x="34" y="229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5" y="230"/>
                    <a:pt x="35" y="230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0"/>
                    <a:pt x="35" y="230"/>
                    <a:pt x="34" y="230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4" y="231"/>
                    <a:pt x="34" y="231"/>
                    <a:pt x="35" y="231"/>
                  </a:cubicBezTo>
                  <a:cubicBezTo>
                    <a:pt x="35" y="231"/>
                    <a:pt x="35" y="231"/>
                    <a:pt x="34" y="231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4" y="231"/>
                    <a:pt x="34" y="231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4" y="231"/>
                    <a:pt x="34" y="230"/>
                    <a:pt x="34" y="230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4" y="230"/>
                    <a:pt x="33" y="230"/>
                    <a:pt x="33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30"/>
                    <a:pt x="33" y="229"/>
                    <a:pt x="34" y="229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3" y="229"/>
                    <a:pt x="33" y="229"/>
                    <a:pt x="33" y="230"/>
                  </a:cubicBezTo>
                  <a:cubicBezTo>
                    <a:pt x="33" y="230"/>
                    <a:pt x="33" y="230"/>
                    <a:pt x="33" y="229"/>
                  </a:cubicBezTo>
                  <a:cubicBezTo>
                    <a:pt x="33" y="229"/>
                    <a:pt x="33" y="229"/>
                    <a:pt x="34" y="228"/>
                  </a:cubicBezTo>
                  <a:cubicBezTo>
                    <a:pt x="33" y="228"/>
                    <a:pt x="33" y="228"/>
                    <a:pt x="33" y="228"/>
                  </a:cubicBezTo>
                  <a:cubicBezTo>
                    <a:pt x="33" y="228"/>
                    <a:pt x="33" y="228"/>
                    <a:pt x="33" y="228"/>
                  </a:cubicBezTo>
                  <a:cubicBezTo>
                    <a:pt x="33" y="228"/>
                    <a:pt x="33" y="229"/>
                    <a:pt x="33" y="229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3" y="229"/>
                    <a:pt x="33" y="228"/>
                    <a:pt x="33" y="228"/>
                  </a:cubicBezTo>
                  <a:cubicBezTo>
                    <a:pt x="30" y="230"/>
                    <a:pt x="28" y="229"/>
                    <a:pt x="26" y="229"/>
                  </a:cubicBezTo>
                  <a:cubicBezTo>
                    <a:pt x="26" y="229"/>
                    <a:pt x="26" y="229"/>
                    <a:pt x="26" y="229"/>
                  </a:cubicBezTo>
                  <a:cubicBezTo>
                    <a:pt x="26" y="229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6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29"/>
                    <a:pt x="25" y="230"/>
                    <a:pt x="25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0"/>
                    <a:pt x="25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29"/>
                    <a:pt x="21" y="228"/>
                    <a:pt x="19" y="225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19" y="226"/>
                    <a:pt x="19" y="225"/>
                    <a:pt x="19" y="225"/>
                  </a:cubicBezTo>
                  <a:cubicBezTo>
                    <a:pt x="19" y="225"/>
                    <a:pt x="19" y="225"/>
                    <a:pt x="19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9" y="226"/>
                    <a:pt x="19" y="226"/>
                    <a:pt x="18" y="226"/>
                  </a:cubicBezTo>
                  <a:cubicBezTo>
                    <a:pt x="18" y="226"/>
                    <a:pt x="18" y="226"/>
                    <a:pt x="18" y="226"/>
                  </a:cubicBezTo>
                  <a:cubicBezTo>
                    <a:pt x="19" y="226"/>
                    <a:pt x="19" y="226"/>
                    <a:pt x="18" y="225"/>
                  </a:cubicBezTo>
                  <a:cubicBezTo>
                    <a:pt x="18" y="226"/>
                    <a:pt x="18" y="226"/>
                    <a:pt x="18" y="226"/>
                  </a:cubicBezTo>
                  <a:cubicBezTo>
                    <a:pt x="18" y="226"/>
                    <a:pt x="18" y="227"/>
                    <a:pt x="18" y="227"/>
                  </a:cubicBezTo>
                  <a:cubicBezTo>
                    <a:pt x="18" y="227"/>
                    <a:pt x="18" y="227"/>
                    <a:pt x="18" y="227"/>
                  </a:cubicBezTo>
                  <a:cubicBezTo>
                    <a:pt x="18" y="227"/>
                    <a:pt x="18" y="226"/>
                    <a:pt x="18" y="226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8" y="227"/>
                    <a:pt x="17" y="227"/>
                    <a:pt x="17" y="227"/>
                  </a:cubicBezTo>
                  <a:cubicBezTo>
                    <a:pt x="17" y="228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7"/>
                    <a:pt x="17" y="227"/>
                    <a:pt x="17" y="227"/>
                  </a:cubicBezTo>
                  <a:cubicBezTo>
                    <a:pt x="17" y="226"/>
                    <a:pt x="16" y="226"/>
                    <a:pt x="16" y="227"/>
                  </a:cubicBezTo>
                  <a:cubicBezTo>
                    <a:pt x="16" y="227"/>
                    <a:pt x="16" y="227"/>
                    <a:pt x="16" y="226"/>
                  </a:cubicBezTo>
                  <a:cubicBezTo>
                    <a:pt x="16" y="226"/>
                    <a:pt x="17" y="226"/>
                    <a:pt x="17" y="226"/>
                  </a:cubicBezTo>
                  <a:cubicBezTo>
                    <a:pt x="18" y="226"/>
                    <a:pt x="18" y="226"/>
                    <a:pt x="18" y="226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17" y="226"/>
                    <a:pt x="17" y="226"/>
                    <a:pt x="18" y="226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7" y="225"/>
                    <a:pt x="17" y="225"/>
                  </a:cubicBezTo>
                  <a:cubicBezTo>
                    <a:pt x="17" y="225"/>
                    <a:pt x="17" y="225"/>
                    <a:pt x="17" y="225"/>
                  </a:cubicBezTo>
                  <a:cubicBezTo>
                    <a:pt x="17" y="225"/>
                    <a:pt x="18" y="225"/>
                    <a:pt x="18" y="225"/>
                  </a:cubicBezTo>
                  <a:cubicBezTo>
                    <a:pt x="19" y="225"/>
                    <a:pt x="19" y="225"/>
                    <a:pt x="19" y="225"/>
                  </a:cubicBezTo>
                  <a:cubicBezTo>
                    <a:pt x="19" y="225"/>
                    <a:pt x="18" y="225"/>
                    <a:pt x="18" y="224"/>
                  </a:cubicBezTo>
                  <a:cubicBezTo>
                    <a:pt x="18" y="224"/>
                    <a:pt x="18" y="225"/>
                    <a:pt x="18" y="225"/>
                  </a:cubicBezTo>
                  <a:cubicBezTo>
                    <a:pt x="18" y="225"/>
                    <a:pt x="17" y="225"/>
                    <a:pt x="18" y="225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5" y="223"/>
                    <a:pt x="14" y="220"/>
                    <a:pt x="14" y="219"/>
                  </a:cubicBezTo>
                  <a:close/>
                  <a:moveTo>
                    <a:pt x="30" y="207"/>
                  </a:moveTo>
                  <a:cubicBezTo>
                    <a:pt x="29" y="207"/>
                    <a:pt x="28" y="208"/>
                    <a:pt x="27" y="208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09"/>
                    <a:pt x="28" y="209"/>
                    <a:pt x="28" y="209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9" y="209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0"/>
                    <a:pt x="29" y="211"/>
                    <a:pt x="29" y="211"/>
                  </a:cubicBezTo>
                  <a:cubicBezTo>
                    <a:pt x="29" y="211"/>
                    <a:pt x="30" y="210"/>
                    <a:pt x="30" y="210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30" y="210"/>
                    <a:pt x="30" y="210"/>
                    <a:pt x="30" y="210"/>
                  </a:cubicBezTo>
                  <a:cubicBezTo>
                    <a:pt x="30" y="210"/>
                    <a:pt x="31" y="210"/>
                    <a:pt x="31" y="210"/>
                  </a:cubicBezTo>
                  <a:cubicBezTo>
                    <a:pt x="31" y="210"/>
                    <a:pt x="32" y="210"/>
                    <a:pt x="32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2" y="209"/>
                    <a:pt x="31" y="208"/>
                    <a:pt x="30" y="207"/>
                  </a:cubicBezTo>
                  <a:close/>
                  <a:moveTo>
                    <a:pt x="29" y="213"/>
                  </a:moveTo>
                  <a:cubicBezTo>
                    <a:pt x="29" y="213"/>
                    <a:pt x="29" y="213"/>
                    <a:pt x="29" y="212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3"/>
                    <a:pt x="28" y="212"/>
                    <a:pt x="29" y="211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9" y="211"/>
                    <a:pt x="28" y="212"/>
                    <a:pt x="28" y="212"/>
                  </a:cubicBezTo>
                  <a:cubicBezTo>
                    <a:pt x="28" y="212"/>
                    <a:pt x="29" y="211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8" y="210"/>
                    <a:pt x="28" y="211"/>
                    <a:pt x="28" y="211"/>
                  </a:cubicBezTo>
                  <a:cubicBezTo>
                    <a:pt x="28" y="211"/>
                    <a:pt x="28" y="210"/>
                    <a:pt x="28" y="210"/>
                  </a:cubicBezTo>
                  <a:cubicBezTo>
                    <a:pt x="28" y="210"/>
                    <a:pt x="28" y="210"/>
                    <a:pt x="28" y="209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8" y="209"/>
                    <a:pt x="28" y="210"/>
                    <a:pt x="27" y="210"/>
                  </a:cubicBezTo>
                  <a:cubicBezTo>
                    <a:pt x="27" y="210"/>
                    <a:pt x="27" y="210"/>
                    <a:pt x="27" y="209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27" y="211"/>
                    <a:pt x="28" y="211"/>
                    <a:pt x="28" y="211"/>
                  </a:cubicBezTo>
                  <a:cubicBezTo>
                    <a:pt x="28" y="211"/>
                    <a:pt x="27" y="211"/>
                    <a:pt x="27" y="211"/>
                  </a:cubicBezTo>
                  <a:cubicBezTo>
                    <a:pt x="27" y="211"/>
                    <a:pt x="27" y="211"/>
                    <a:pt x="27" y="211"/>
                  </a:cubicBezTo>
                  <a:cubicBezTo>
                    <a:pt x="27" y="211"/>
                    <a:pt x="28" y="212"/>
                    <a:pt x="28" y="212"/>
                  </a:cubicBezTo>
                  <a:cubicBezTo>
                    <a:pt x="28" y="212"/>
                    <a:pt x="28" y="212"/>
                    <a:pt x="27" y="211"/>
                  </a:cubicBezTo>
                  <a:cubicBezTo>
                    <a:pt x="27" y="212"/>
                    <a:pt x="27" y="212"/>
                    <a:pt x="27" y="212"/>
                  </a:cubicBezTo>
                  <a:cubicBezTo>
                    <a:pt x="28" y="212"/>
                    <a:pt x="29" y="213"/>
                    <a:pt x="29" y="213"/>
                  </a:cubicBezTo>
                  <a:cubicBezTo>
                    <a:pt x="29" y="213"/>
                    <a:pt x="28" y="213"/>
                    <a:pt x="28" y="213"/>
                  </a:cubicBezTo>
                  <a:cubicBezTo>
                    <a:pt x="28" y="213"/>
                    <a:pt x="29" y="213"/>
                    <a:pt x="29" y="213"/>
                  </a:cubicBezTo>
                  <a:cubicBezTo>
                    <a:pt x="29" y="213"/>
                    <a:pt x="27" y="213"/>
                    <a:pt x="27" y="212"/>
                  </a:cubicBezTo>
                  <a:cubicBezTo>
                    <a:pt x="27" y="212"/>
                    <a:pt x="27" y="212"/>
                    <a:pt x="27" y="212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7" y="213"/>
                    <a:pt x="26" y="212"/>
                    <a:pt x="26" y="212"/>
                  </a:cubicBezTo>
                  <a:cubicBezTo>
                    <a:pt x="26" y="212"/>
                    <a:pt x="26" y="212"/>
                    <a:pt x="26" y="212"/>
                  </a:cubicBezTo>
                  <a:cubicBezTo>
                    <a:pt x="26" y="212"/>
                    <a:pt x="26" y="213"/>
                    <a:pt x="26" y="213"/>
                  </a:cubicBezTo>
                  <a:cubicBezTo>
                    <a:pt x="26" y="213"/>
                    <a:pt x="26" y="212"/>
                    <a:pt x="25" y="212"/>
                  </a:cubicBezTo>
                  <a:cubicBezTo>
                    <a:pt x="25" y="212"/>
                    <a:pt x="25" y="212"/>
                    <a:pt x="25" y="212"/>
                  </a:cubicBezTo>
                  <a:cubicBezTo>
                    <a:pt x="25" y="212"/>
                    <a:pt x="25" y="212"/>
                    <a:pt x="24" y="212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4" y="213"/>
                    <a:pt x="24" y="213"/>
                  </a:cubicBezTo>
                  <a:cubicBezTo>
                    <a:pt x="24" y="213"/>
                    <a:pt x="24" y="213"/>
                    <a:pt x="25" y="213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4"/>
                    <a:pt x="26" y="213"/>
                    <a:pt x="26" y="213"/>
                  </a:cubicBezTo>
                  <a:cubicBezTo>
                    <a:pt x="26" y="213"/>
                    <a:pt x="26" y="214"/>
                    <a:pt x="25" y="214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26" y="214"/>
                    <a:pt x="27" y="213"/>
                    <a:pt x="27" y="213"/>
                  </a:cubicBezTo>
                  <a:cubicBezTo>
                    <a:pt x="27" y="213"/>
                    <a:pt x="26" y="214"/>
                    <a:pt x="26" y="214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9" y="214"/>
                    <a:pt x="29" y="214"/>
                  </a:cubicBezTo>
                  <a:cubicBezTo>
                    <a:pt x="29" y="214"/>
                    <a:pt x="28" y="214"/>
                    <a:pt x="28" y="214"/>
                  </a:cubicBezTo>
                  <a:cubicBezTo>
                    <a:pt x="28" y="214"/>
                    <a:pt x="29" y="214"/>
                    <a:pt x="29" y="214"/>
                  </a:cubicBezTo>
                  <a:cubicBezTo>
                    <a:pt x="29" y="214"/>
                    <a:pt x="28" y="215"/>
                    <a:pt x="27" y="215"/>
                  </a:cubicBezTo>
                  <a:cubicBezTo>
                    <a:pt x="26" y="215"/>
                    <a:pt x="26" y="215"/>
                    <a:pt x="26" y="215"/>
                  </a:cubicBezTo>
                  <a:cubicBezTo>
                    <a:pt x="27" y="215"/>
                    <a:pt x="27" y="215"/>
                    <a:pt x="27" y="215"/>
                  </a:cubicBezTo>
                  <a:cubicBezTo>
                    <a:pt x="27" y="215"/>
                    <a:pt x="26" y="215"/>
                    <a:pt x="26" y="215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6" y="216"/>
                    <a:pt x="27" y="216"/>
                    <a:pt x="27" y="216"/>
                  </a:cubicBezTo>
                  <a:cubicBezTo>
                    <a:pt x="27" y="216"/>
                    <a:pt x="26" y="216"/>
                    <a:pt x="26" y="216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7" y="217"/>
                    <a:pt x="27" y="217"/>
                    <a:pt x="27" y="217"/>
                  </a:cubicBezTo>
                  <a:cubicBezTo>
                    <a:pt x="27" y="217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7"/>
                  </a:cubicBezTo>
                  <a:cubicBezTo>
                    <a:pt x="27" y="217"/>
                    <a:pt x="27" y="217"/>
                    <a:pt x="27" y="217"/>
                  </a:cubicBezTo>
                  <a:cubicBezTo>
                    <a:pt x="28" y="216"/>
                    <a:pt x="27" y="215"/>
                    <a:pt x="27" y="215"/>
                  </a:cubicBezTo>
                  <a:cubicBezTo>
                    <a:pt x="27" y="215"/>
                    <a:pt x="28" y="216"/>
                    <a:pt x="28" y="216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28" y="215"/>
                    <a:pt x="29" y="214"/>
                    <a:pt x="29" y="214"/>
                  </a:cubicBezTo>
                  <a:cubicBezTo>
                    <a:pt x="29" y="214"/>
                    <a:pt x="29" y="214"/>
                    <a:pt x="29" y="215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29" y="214"/>
                    <a:pt x="29" y="215"/>
                    <a:pt x="29" y="216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29" y="216"/>
                    <a:pt x="29" y="216"/>
                    <a:pt x="29" y="217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7"/>
                    <a:pt x="30" y="216"/>
                    <a:pt x="30" y="216"/>
                  </a:cubicBezTo>
                  <a:cubicBezTo>
                    <a:pt x="30" y="216"/>
                    <a:pt x="29" y="217"/>
                    <a:pt x="29" y="218"/>
                  </a:cubicBezTo>
                  <a:cubicBezTo>
                    <a:pt x="29" y="218"/>
                    <a:pt x="29" y="218"/>
                    <a:pt x="30" y="218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0" y="218"/>
                    <a:pt x="31" y="218"/>
                    <a:pt x="31" y="217"/>
                  </a:cubicBezTo>
                  <a:cubicBezTo>
                    <a:pt x="31" y="217"/>
                    <a:pt x="31" y="217"/>
                    <a:pt x="31" y="217"/>
                  </a:cubicBezTo>
                  <a:cubicBezTo>
                    <a:pt x="30" y="217"/>
                    <a:pt x="30" y="216"/>
                    <a:pt x="30" y="216"/>
                  </a:cubicBezTo>
                  <a:cubicBezTo>
                    <a:pt x="30" y="216"/>
                    <a:pt x="30" y="216"/>
                    <a:pt x="31" y="217"/>
                  </a:cubicBezTo>
                  <a:cubicBezTo>
                    <a:pt x="31" y="217"/>
                    <a:pt x="31" y="217"/>
                    <a:pt x="31" y="216"/>
                  </a:cubicBezTo>
                  <a:cubicBezTo>
                    <a:pt x="30" y="216"/>
                    <a:pt x="30" y="216"/>
                    <a:pt x="30" y="216"/>
                  </a:cubicBezTo>
                  <a:cubicBezTo>
                    <a:pt x="30" y="216"/>
                    <a:pt x="30" y="216"/>
                    <a:pt x="31" y="216"/>
                  </a:cubicBezTo>
                  <a:cubicBezTo>
                    <a:pt x="31" y="216"/>
                    <a:pt x="30" y="216"/>
                    <a:pt x="30" y="216"/>
                  </a:cubicBezTo>
                  <a:cubicBezTo>
                    <a:pt x="29" y="215"/>
                    <a:pt x="29" y="214"/>
                    <a:pt x="29" y="214"/>
                  </a:cubicBezTo>
                  <a:cubicBezTo>
                    <a:pt x="29" y="214"/>
                    <a:pt x="29" y="214"/>
                    <a:pt x="30" y="215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29" y="214"/>
                    <a:pt x="30" y="214"/>
                    <a:pt x="31" y="215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1" y="215"/>
                    <a:pt x="31" y="214"/>
                    <a:pt x="31" y="214"/>
                  </a:cubicBezTo>
                  <a:cubicBezTo>
                    <a:pt x="31" y="214"/>
                    <a:pt x="31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4"/>
                    <a:pt x="32" y="214"/>
                  </a:cubicBezTo>
                  <a:cubicBezTo>
                    <a:pt x="32" y="214"/>
                    <a:pt x="32" y="215"/>
                    <a:pt x="32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2" y="214"/>
                    <a:pt x="32" y="214"/>
                    <a:pt x="32" y="214"/>
                  </a:cubicBezTo>
                  <a:cubicBezTo>
                    <a:pt x="32" y="214"/>
                    <a:pt x="32" y="214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1" y="214"/>
                    <a:pt x="31" y="214"/>
                  </a:cubicBezTo>
                  <a:cubicBezTo>
                    <a:pt x="31" y="214"/>
                    <a:pt x="31" y="214"/>
                    <a:pt x="32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4"/>
                    <a:pt x="29" y="214"/>
                    <a:pt x="29" y="214"/>
                  </a:cubicBezTo>
                  <a:cubicBezTo>
                    <a:pt x="29" y="214"/>
                    <a:pt x="29" y="214"/>
                    <a:pt x="30" y="213"/>
                  </a:cubicBezTo>
                  <a:cubicBezTo>
                    <a:pt x="29" y="213"/>
                    <a:pt x="29" y="214"/>
                    <a:pt x="29" y="214"/>
                  </a:cubicBezTo>
                  <a:cubicBezTo>
                    <a:pt x="29" y="214"/>
                    <a:pt x="30" y="213"/>
                    <a:pt x="31" y="213"/>
                  </a:cubicBezTo>
                  <a:cubicBezTo>
                    <a:pt x="31" y="213"/>
                    <a:pt x="31" y="212"/>
                    <a:pt x="31" y="212"/>
                  </a:cubicBezTo>
                  <a:cubicBezTo>
                    <a:pt x="31" y="212"/>
                    <a:pt x="30" y="212"/>
                    <a:pt x="30" y="212"/>
                  </a:cubicBezTo>
                  <a:cubicBezTo>
                    <a:pt x="30" y="212"/>
                    <a:pt x="31" y="212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1" y="212"/>
                    <a:pt x="31" y="211"/>
                    <a:pt x="31" y="211"/>
                  </a:cubicBezTo>
                  <a:cubicBezTo>
                    <a:pt x="31" y="211"/>
                    <a:pt x="31" y="212"/>
                    <a:pt x="32" y="211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2" y="211"/>
                    <a:pt x="32" y="211"/>
                    <a:pt x="32" y="210"/>
                  </a:cubicBezTo>
                  <a:cubicBezTo>
                    <a:pt x="32" y="211"/>
                    <a:pt x="32" y="211"/>
                    <a:pt x="32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1" y="210"/>
                    <a:pt x="31" y="210"/>
                    <a:pt x="31" y="210"/>
                  </a:cubicBezTo>
                  <a:cubicBezTo>
                    <a:pt x="31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0" y="211"/>
                    <a:pt x="30" y="210"/>
                  </a:cubicBezTo>
                  <a:cubicBezTo>
                    <a:pt x="30" y="210"/>
                    <a:pt x="30" y="210"/>
                    <a:pt x="30" y="211"/>
                  </a:cubicBezTo>
                  <a:cubicBezTo>
                    <a:pt x="30" y="211"/>
                    <a:pt x="30" y="212"/>
                    <a:pt x="30" y="212"/>
                  </a:cubicBezTo>
                  <a:cubicBezTo>
                    <a:pt x="30" y="212"/>
                    <a:pt x="30" y="212"/>
                    <a:pt x="30" y="211"/>
                  </a:cubicBezTo>
                  <a:cubicBezTo>
                    <a:pt x="30" y="211"/>
                    <a:pt x="30" y="211"/>
                    <a:pt x="30" y="211"/>
                  </a:cubicBezTo>
                  <a:cubicBezTo>
                    <a:pt x="30" y="212"/>
                    <a:pt x="29" y="213"/>
                    <a:pt x="29" y="213"/>
                  </a:cubicBezTo>
                  <a:close/>
                  <a:moveTo>
                    <a:pt x="24" y="201"/>
                  </a:moveTo>
                  <a:cubicBezTo>
                    <a:pt x="22" y="202"/>
                    <a:pt x="20" y="203"/>
                    <a:pt x="19" y="205"/>
                  </a:cubicBezTo>
                  <a:cubicBezTo>
                    <a:pt x="17" y="206"/>
                    <a:pt x="16" y="208"/>
                    <a:pt x="16" y="210"/>
                  </a:cubicBezTo>
                  <a:cubicBezTo>
                    <a:pt x="16" y="211"/>
                    <a:pt x="16" y="211"/>
                    <a:pt x="16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6" y="209"/>
                    <a:pt x="18" y="206"/>
                    <a:pt x="19" y="205"/>
                  </a:cubicBezTo>
                  <a:cubicBezTo>
                    <a:pt x="21" y="203"/>
                    <a:pt x="23" y="202"/>
                    <a:pt x="25" y="202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4" y="201"/>
                    <a:pt x="24" y="201"/>
                  </a:cubicBezTo>
                  <a:close/>
                  <a:moveTo>
                    <a:pt x="16" y="211"/>
                  </a:moveTo>
                  <a:cubicBezTo>
                    <a:pt x="15" y="213"/>
                    <a:pt x="15" y="216"/>
                    <a:pt x="16" y="218"/>
                  </a:cubicBezTo>
                  <a:cubicBezTo>
                    <a:pt x="17" y="220"/>
                    <a:pt x="18" y="222"/>
                    <a:pt x="20" y="223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2"/>
                    <a:pt x="17" y="220"/>
                    <a:pt x="16" y="218"/>
                  </a:cubicBezTo>
                  <a:cubicBezTo>
                    <a:pt x="16" y="216"/>
                    <a:pt x="16" y="213"/>
                    <a:pt x="17" y="211"/>
                  </a:cubicBezTo>
                  <a:cubicBezTo>
                    <a:pt x="16" y="211"/>
                    <a:pt x="16" y="211"/>
                    <a:pt x="16" y="211"/>
                  </a:cubicBezTo>
                  <a:cubicBezTo>
                    <a:pt x="16" y="211"/>
                    <a:pt x="16" y="211"/>
                    <a:pt x="16" y="211"/>
                  </a:cubicBezTo>
                  <a:close/>
                  <a:moveTo>
                    <a:pt x="20" y="224"/>
                  </a:moveTo>
                  <a:cubicBezTo>
                    <a:pt x="22" y="225"/>
                    <a:pt x="24" y="226"/>
                    <a:pt x="26" y="227"/>
                  </a:cubicBezTo>
                  <a:cubicBezTo>
                    <a:pt x="28" y="227"/>
                    <a:pt x="31" y="227"/>
                    <a:pt x="33" y="226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1" y="227"/>
                    <a:pt x="28" y="227"/>
                    <a:pt x="26" y="227"/>
                  </a:cubicBezTo>
                  <a:cubicBezTo>
                    <a:pt x="24" y="226"/>
                    <a:pt x="22" y="225"/>
                    <a:pt x="20" y="223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20" y="223"/>
                    <a:pt x="20" y="224"/>
                    <a:pt x="20" y="224"/>
                  </a:cubicBezTo>
                  <a:close/>
                  <a:moveTo>
                    <a:pt x="33" y="226"/>
                  </a:moveTo>
                  <a:cubicBezTo>
                    <a:pt x="35" y="226"/>
                    <a:pt x="37" y="224"/>
                    <a:pt x="39" y="223"/>
                  </a:cubicBezTo>
                  <a:cubicBezTo>
                    <a:pt x="40" y="221"/>
                    <a:pt x="41" y="219"/>
                    <a:pt x="42" y="217"/>
                  </a:cubicBezTo>
                  <a:cubicBezTo>
                    <a:pt x="42" y="217"/>
                    <a:pt x="42" y="217"/>
                    <a:pt x="42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9"/>
                    <a:pt x="40" y="221"/>
                    <a:pt x="39" y="222"/>
                  </a:cubicBezTo>
                  <a:cubicBezTo>
                    <a:pt x="37" y="224"/>
                    <a:pt x="35" y="225"/>
                    <a:pt x="33" y="226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3" y="226"/>
                    <a:pt x="33" y="226"/>
                    <a:pt x="33" y="226"/>
                  </a:cubicBezTo>
                  <a:close/>
                  <a:moveTo>
                    <a:pt x="42" y="216"/>
                  </a:moveTo>
                  <a:cubicBezTo>
                    <a:pt x="43" y="214"/>
                    <a:pt x="42" y="212"/>
                    <a:pt x="42" y="209"/>
                  </a:cubicBezTo>
                  <a:cubicBezTo>
                    <a:pt x="41" y="207"/>
                    <a:pt x="40" y="205"/>
                    <a:pt x="38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9" y="205"/>
                    <a:pt x="41" y="207"/>
                    <a:pt x="41" y="210"/>
                  </a:cubicBezTo>
                  <a:cubicBezTo>
                    <a:pt x="42" y="212"/>
                    <a:pt x="42" y="214"/>
                    <a:pt x="41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2" y="216"/>
                    <a:pt x="42" y="216"/>
                    <a:pt x="42" y="216"/>
                  </a:cubicBezTo>
                  <a:close/>
                  <a:moveTo>
                    <a:pt x="37" y="204"/>
                  </a:moveTo>
                  <a:cubicBezTo>
                    <a:pt x="36" y="202"/>
                    <a:pt x="34" y="201"/>
                    <a:pt x="32" y="200"/>
                  </a:cubicBezTo>
                  <a:cubicBezTo>
                    <a:pt x="30" y="200"/>
                    <a:pt x="27" y="200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7" y="200"/>
                    <a:pt x="29" y="200"/>
                    <a:pt x="32" y="201"/>
                  </a:cubicBezTo>
                  <a:cubicBezTo>
                    <a:pt x="34" y="201"/>
                    <a:pt x="36" y="202"/>
                    <a:pt x="37" y="204"/>
                  </a:cubicBezTo>
                  <a:cubicBezTo>
                    <a:pt x="38" y="204"/>
                    <a:pt x="38" y="204"/>
                    <a:pt x="38" y="204"/>
                  </a:cubicBezTo>
                  <a:cubicBezTo>
                    <a:pt x="37" y="204"/>
                    <a:pt x="37" y="204"/>
                    <a:pt x="37" y="204"/>
                  </a:cubicBezTo>
                  <a:close/>
                  <a:moveTo>
                    <a:pt x="25" y="202"/>
                  </a:moveTo>
                  <a:cubicBezTo>
                    <a:pt x="23" y="202"/>
                    <a:pt x="21" y="204"/>
                    <a:pt x="19" y="205"/>
                  </a:cubicBezTo>
                  <a:cubicBezTo>
                    <a:pt x="18" y="207"/>
                    <a:pt x="17" y="209"/>
                    <a:pt x="17" y="211"/>
                  </a:cubicBezTo>
                  <a:cubicBezTo>
                    <a:pt x="17" y="210"/>
                    <a:pt x="17" y="210"/>
                    <a:pt x="18" y="209"/>
                  </a:cubicBezTo>
                  <a:cubicBezTo>
                    <a:pt x="18" y="210"/>
                    <a:pt x="17" y="210"/>
                    <a:pt x="17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7" y="211"/>
                    <a:pt x="18" y="210"/>
                    <a:pt x="19" y="210"/>
                  </a:cubicBezTo>
                  <a:cubicBezTo>
                    <a:pt x="18" y="210"/>
                    <a:pt x="18" y="211"/>
                    <a:pt x="18" y="211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8" y="211"/>
                    <a:pt x="18" y="211"/>
                    <a:pt x="19" y="211"/>
                  </a:cubicBezTo>
                  <a:cubicBezTo>
                    <a:pt x="19" y="211"/>
                    <a:pt x="18" y="211"/>
                    <a:pt x="18" y="211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1"/>
                    <a:pt x="20" y="211"/>
                    <a:pt x="20" y="211"/>
                  </a:cubicBezTo>
                  <a:cubicBezTo>
                    <a:pt x="20" y="211"/>
                    <a:pt x="20" y="212"/>
                    <a:pt x="20" y="212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22" y="211"/>
                    <a:pt x="21" y="210"/>
                    <a:pt x="21" y="210"/>
                  </a:cubicBezTo>
                  <a:cubicBezTo>
                    <a:pt x="22" y="210"/>
                    <a:pt x="22" y="211"/>
                    <a:pt x="22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1"/>
                    <a:pt x="22" y="210"/>
                    <a:pt x="22" y="209"/>
                  </a:cubicBezTo>
                  <a:cubicBezTo>
                    <a:pt x="23" y="210"/>
                    <a:pt x="23" y="211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3" y="211"/>
                    <a:pt x="23" y="210"/>
                    <a:pt x="23" y="209"/>
                  </a:cubicBezTo>
                  <a:cubicBezTo>
                    <a:pt x="23" y="209"/>
                    <a:pt x="22" y="209"/>
                    <a:pt x="22" y="209"/>
                  </a:cubicBezTo>
                  <a:cubicBezTo>
                    <a:pt x="22" y="209"/>
                    <a:pt x="23" y="209"/>
                    <a:pt x="23" y="209"/>
                  </a:cubicBezTo>
                  <a:cubicBezTo>
                    <a:pt x="23" y="208"/>
                    <a:pt x="23" y="208"/>
                    <a:pt x="23" y="207"/>
                  </a:cubicBezTo>
                  <a:cubicBezTo>
                    <a:pt x="23" y="208"/>
                    <a:pt x="23" y="208"/>
                    <a:pt x="24" y="209"/>
                  </a:cubicBezTo>
                  <a:cubicBezTo>
                    <a:pt x="25" y="209"/>
                    <a:pt x="26" y="208"/>
                    <a:pt x="27" y="208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6" y="208"/>
                    <a:pt x="24" y="208"/>
                    <a:pt x="23" y="207"/>
                  </a:cubicBezTo>
                  <a:cubicBezTo>
                    <a:pt x="24" y="208"/>
                    <a:pt x="26" y="208"/>
                    <a:pt x="27" y="207"/>
                  </a:cubicBezTo>
                  <a:cubicBezTo>
                    <a:pt x="27" y="207"/>
                    <a:pt x="27" y="207"/>
                    <a:pt x="27" y="207"/>
                  </a:cubicBezTo>
                  <a:cubicBezTo>
                    <a:pt x="26" y="207"/>
                    <a:pt x="25" y="207"/>
                    <a:pt x="24" y="206"/>
                  </a:cubicBezTo>
                  <a:cubicBezTo>
                    <a:pt x="25" y="207"/>
                    <a:pt x="26" y="207"/>
                    <a:pt x="26" y="206"/>
                  </a:cubicBezTo>
                  <a:cubicBezTo>
                    <a:pt x="26" y="205"/>
                    <a:pt x="26" y="205"/>
                    <a:pt x="26" y="205"/>
                  </a:cubicBezTo>
                  <a:cubicBezTo>
                    <a:pt x="26" y="205"/>
                    <a:pt x="26" y="205"/>
                    <a:pt x="26" y="205"/>
                  </a:cubicBezTo>
                  <a:cubicBezTo>
                    <a:pt x="25" y="205"/>
                    <a:pt x="26" y="205"/>
                    <a:pt x="26" y="204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4"/>
                    <a:pt x="25" y="204"/>
                    <a:pt x="25" y="204"/>
                  </a:cubicBezTo>
                  <a:cubicBezTo>
                    <a:pt x="25" y="204"/>
                    <a:pt x="25" y="203"/>
                    <a:pt x="25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4" y="203"/>
                    <a:pt x="24" y="204"/>
                  </a:cubicBezTo>
                  <a:cubicBezTo>
                    <a:pt x="24" y="203"/>
                    <a:pt x="25" y="203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4" y="202"/>
                    <a:pt x="24" y="203"/>
                    <a:pt x="23" y="203"/>
                  </a:cubicBezTo>
                  <a:cubicBezTo>
                    <a:pt x="24" y="203"/>
                    <a:pt x="24" y="202"/>
                    <a:pt x="25" y="202"/>
                  </a:cubicBezTo>
                  <a:close/>
                  <a:moveTo>
                    <a:pt x="17" y="211"/>
                  </a:moveTo>
                  <a:cubicBezTo>
                    <a:pt x="16" y="213"/>
                    <a:pt x="16" y="216"/>
                    <a:pt x="17" y="218"/>
                  </a:cubicBezTo>
                  <a:cubicBezTo>
                    <a:pt x="17" y="219"/>
                    <a:pt x="19" y="221"/>
                    <a:pt x="20" y="223"/>
                  </a:cubicBezTo>
                  <a:cubicBezTo>
                    <a:pt x="20" y="222"/>
                    <a:pt x="20" y="221"/>
                    <a:pt x="20" y="221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21" y="222"/>
                    <a:pt x="20" y="221"/>
                    <a:pt x="21" y="221"/>
                  </a:cubicBezTo>
                  <a:cubicBezTo>
                    <a:pt x="21" y="221"/>
                    <a:pt x="21" y="222"/>
                    <a:pt x="21" y="222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21" y="222"/>
                    <a:pt x="21" y="221"/>
                    <a:pt x="21" y="221"/>
                  </a:cubicBezTo>
                  <a:cubicBezTo>
                    <a:pt x="21" y="221"/>
                    <a:pt x="21" y="221"/>
                    <a:pt x="22" y="222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2" y="221"/>
                    <a:pt x="22" y="220"/>
                    <a:pt x="22" y="220"/>
                  </a:cubicBezTo>
                  <a:cubicBezTo>
                    <a:pt x="22" y="220"/>
                    <a:pt x="23" y="220"/>
                    <a:pt x="23" y="220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23" y="219"/>
                    <a:pt x="22" y="218"/>
                    <a:pt x="22" y="218"/>
                  </a:cubicBezTo>
                  <a:cubicBezTo>
                    <a:pt x="23" y="218"/>
                    <a:pt x="23" y="218"/>
                    <a:pt x="24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23" y="218"/>
                    <a:pt x="22" y="217"/>
                    <a:pt x="21" y="217"/>
                  </a:cubicBezTo>
                  <a:cubicBezTo>
                    <a:pt x="22" y="217"/>
                    <a:pt x="24" y="217"/>
                    <a:pt x="25" y="218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4" y="217"/>
                    <a:pt x="23" y="217"/>
                    <a:pt x="22" y="216"/>
                  </a:cubicBezTo>
                  <a:cubicBezTo>
                    <a:pt x="22" y="216"/>
                    <a:pt x="21" y="217"/>
                    <a:pt x="21" y="217"/>
                  </a:cubicBezTo>
                  <a:cubicBezTo>
                    <a:pt x="21" y="217"/>
                    <a:pt x="22" y="216"/>
                    <a:pt x="22" y="216"/>
                  </a:cubicBezTo>
                  <a:cubicBezTo>
                    <a:pt x="21" y="216"/>
                    <a:pt x="21" y="216"/>
                    <a:pt x="21" y="215"/>
                  </a:cubicBezTo>
                  <a:cubicBezTo>
                    <a:pt x="21" y="215"/>
                    <a:pt x="21" y="216"/>
                    <a:pt x="22" y="216"/>
                  </a:cubicBezTo>
                  <a:cubicBezTo>
                    <a:pt x="22" y="215"/>
                    <a:pt x="23" y="214"/>
                    <a:pt x="23" y="212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2" y="214"/>
                    <a:pt x="22" y="215"/>
                    <a:pt x="21" y="215"/>
                  </a:cubicBezTo>
                  <a:cubicBezTo>
                    <a:pt x="21" y="214"/>
                    <a:pt x="22" y="213"/>
                    <a:pt x="22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3"/>
                    <a:pt x="21" y="214"/>
                    <a:pt x="20" y="214"/>
                  </a:cubicBezTo>
                  <a:cubicBezTo>
                    <a:pt x="21" y="214"/>
                    <a:pt x="21" y="213"/>
                    <a:pt x="21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8" y="212"/>
                    <a:pt x="18" y="212"/>
                    <a:pt x="18" y="211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8" y="212"/>
                    <a:pt x="18" y="212"/>
                    <a:pt x="18" y="213"/>
                  </a:cubicBezTo>
                  <a:cubicBezTo>
                    <a:pt x="17" y="212"/>
                    <a:pt x="17" y="212"/>
                    <a:pt x="17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7" y="212"/>
                    <a:pt x="17" y="213"/>
                    <a:pt x="17" y="213"/>
                  </a:cubicBezTo>
                  <a:cubicBezTo>
                    <a:pt x="17" y="213"/>
                    <a:pt x="17" y="212"/>
                    <a:pt x="17" y="211"/>
                  </a:cubicBezTo>
                  <a:close/>
                  <a:moveTo>
                    <a:pt x="21" y="223"/>
                  </a:moveTo>
                  <a:cubicBezTo>
                    <a:pt x="22" y="225"/>
                    <a:pt x="24" y="226"/>
                    <a:pt x="26" y="226"/>
                  </a:cubicBezTo>
                  <a:cubicBezTo>
                    <a:pt x="28" y="226"/>
                    <a:pt x="30" y="226"/>
                    <a:pt x="32" y="226"/>
                  </a:cubicBezTo>
                  <a:cubicBezTo>
                    <a:pt x="32" y="226"/>
                    <a:pt x="31" y="225"/>
                    <a:pt x="30" y="225"/>
                  </a:cubicBezTo>
                  <a:cubicBezTo>
                    <a:pt x="31" y="225"/>
                    <a:pt x="32" y="225"/>
                    <a:pt x="32" y="225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2" y="225"/>
                    <a:pt x="31" y="225"/>
                    <a:pt x="31" y="224"/>
                  </a:cubicBezTo>
                  <a:cubicBezTo>
                    <a:pt x="31" y="225"/>
                    <a:pt x="32" y="225"/>
                    <a:pt x="32" y="224"/>
                  </a:cubicBezTo>
                  <a:cubicBezTo>
                    <a:pt x="32" y="224"/>
                    <a:pt x="32" y="224"/>
                    <a:pt x="32" y="224"/>
                  </a:cubicBezTo>
                  <a:cubicBezTo>
                    <a:pt x="32" y="224"/>
                    <a:pt x="31" y="224"/>
                    <a:pt x="31" y="224"/>
                  </a:cubicBezTo>
                  <a:cubicBezTo>
                    <a:pt x="31" y="224"/>
                    <a:pt x="32" y="224"/>
                    <a:pt x="32" y="224"/>
                  </a:cubicBezTo>
                  <a:cubicBezTo>
                    <a:pt x="32" y="223"/>
                    <a:pt x="32" y="223"/>
                    <a:pt x="32" y="223"/>
                  </a:cubicBezTo>
                  <a:cubicBezTo>
                    <a:pt x="31" y="223"/>
                    <a:pt x="31" y="223"/>
                    <a:pt x="31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0" y="221"/>
                    <a:pt x="30" y="222"/>
                    <a:pt x="29" y="222"/>
                  </a:cubicBezTo>
                  <a:cubicBezTo>
                    <a:pt x="30" y="221"/>
                    <a:pt x="30" y="221"/>
                    <a:pt x="31" y="220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0" y="220"/>
                    <a:pt x="29" y="221"/>
                    <a:pt x="28" y="222"/>
                  </a:cubicBezTo>
                  <a:cubicBezTo>
                    <a:pt x="29" y="221"/>
                    <a:pt x="30" y="220"/>
                    <a:pt x="31" y="22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29" y="220"/>
                    <a:pt x="28" y="220"/>
                    <a:pt x="27" y="221"/>
                  </a:cubicBezTo>
                  <a:cubicBezTo>
                    <a:pt x="28" y="221"/>
                    <a:pt x="28" y="222"/>
                    <a:pt x="28" y="222"/>
                  </a:cubicBezTo>
                  <a:cubicBezTo>
                    <a:pt x="28" y="222"/>
                    <a:pt x="27" y="221"/>
                    <a:pt x="27" y="221"/>
                  </a:cubicBezTo>
                  <a:cubicBezTo>
                    <a:pt x="27" y="221"/>
                    <a:pt x="27" y="221"/>
                    <a:pt x="26" y="222"/>
                  </a:cubicBezTo>
                  <a:cubicBezTo>
                    <a:pt x="26" y="221"/>
                    <a:pt x="27" y="221"/>
                    <a:pt x="27" y="221"/>
                  </a:cubicBezTo>
                  <a:cubicBezTo>
                    <a:pt x="26" y="220"/>
                    <a:pt x="26" y="219"/>
                    <a:pt x="25" y="218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19"/>
                    <a:pt x="26" y="220"/>
                    <a:pt x="26" y="222"/>
                  </a:cubicBezTo>
                  <a:cubicBezTo>
                    <a:pt x="26" y="220"/>
                    <a:pt x="25" y="220"/>
                    <a:pt x="24" y="219"/>
                  </a:cubicBezTo>
                  <a:cubicBezTo>
                    <a:pt x="24" y="219"/>
                    <a:pt x="24" y="219"/>
                    <a:pt x="24" y="219"/>
                  </a:cubicBezTo>
                  <a:cubicBezTo>
                    <a:pt x="25" y="220"/>
                    <a:pt x="25" y="220"/>
                    <a:pt x="25" y="221"/>
                  </a:cubicBezTo>
                  <a:cubicBezTo>
                    <a:pt x="25" y="221"/>
                    <a:pt x="24" y="220"/>
                    <a:pt x="24" y="219"/>
                  </a:cubicBezTo>
                  <a:cubicBezTo>
                    <a:pt x="23" y="220"/>
                    <a:pt x="23" y="220"/>
                    <a:pt x="23" y="220"/>
                  </a:cubicBezTo>
                  <a:cubicBezTo>
                    <a:pt x="23" y="220"/>
                    <a:pt x="23" y="221"/>
                    <a:pt x="23" y="221"/>
                  </a:cubicBezTo>
                  <a:cubicBezTo>
                    <a:pt x="23" y="221"/>
                    <a:pt x="23" y="221"/>
                    <a:pt x="22" y="221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2"/>
                    <a:pt x="22" y="222"/>
                    <a:pt x="23" y="222"/>
                  </a:cubicBezTo>
                  <a:cubicBezTo>
                    <a:pt x="22" y="222"/>
                    <a:pt x="22" y="222"/>
                    <a:pt x="21" y="222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22" y="222"/>
                    <a:pt x="22" y="223"/>
                    <a:pt x="23" y="223"/>
                  </a:cubicBezTo>
                  <a:cubicBezTo>
                    <a:pt x="22" y="223"/>
                    <a:pt x="21" y="223"/>
                    <a:pt x="21" y="222"/>
                  </a:cubicBezTo>
                  <a:cubicBezTo>
                    <a:pt x="21" y="223"/>
                    <a:pt x="21" y="223"/>
                    <a:pt x="21" y="223"/>
                  </a:cubicBezTo>
                  <a:cubicBezTo>
                    <a:pt x="21" y="223"/>
                    <a:pt x="22" y="223"/>
                    <a:pt x="23" y="223"/>
                  </a:cubicBezTo>
                  <a:cubicBezTo>
                    <a:pt x="22" y="224"/>
                    <a:pt x="21" y="223"/>
                    <a:pt x="21" y="223"/>
                  </a:cubicBezTo>
                  <a:close/>
                  <a:moveTo>
                    <a:pt x="33" y="225"/>
                  </a:moveTo>
                  <a:cubicBezTo>
                    <a:pt x="35" y="225"/>
                    <a:pt x="37" y="224"/>
                    <a:pt x="38" y="222"/>
                  </a:cubicBezTo>
                  <a:cubicBezTo>
                    <a:pt x="40" y="221"/>
                    <a:pt x="41" y="219"/>
                    <a:pt x="41" y="217"/>
                  </a:cubicBezTo>
                  <a:cubicBezTo>
                    <a:pt x="41" y="217"/>
                    <a:pt x="40" y="218"/>
                    <a:pt x="39" y="218"/>
                  </a:cubicBezTo>
                  <a:cubicBezTo>
                    <a:pt x="40" y="218"/>
                    <a:pt x="40" y="217"/>
                    <a:pt x="41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40" y="217"/>
                    <a:pt x="40" y="217"/>
                    <a:pt x="39" y="217"/>
                  </a:cubicBezTo>
                  <a:cubicBezTo>
                    <a:pt x="39" y="217"/>
                    <a:pt x="40" y="217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40" y="216"/>
                    <a:pt x="39" y="217"/>
                    <a:pt x="39" y="217"/>
                  </a:cubicBezTo>
                  <a:cubicBezTo>
                    <a:pt x="39" y="217"/>
                    <a:pt x="39" y="216"/>
                    <a:pt x="39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8" y="216"/>
                    <a:pt x="37" y="216"/>
                    <a:pt x="37" y="216"/>
                  </a:cubicBezTo>
                  <a:cubicBezTo>
                    <a:pt x="36" y="215"/>
                    <a:pt x="36" y="215"/>
                    <a:pt x="36" y="215"/>
                  </a:cubicBezTo>
                  <a:cubicBezTo>
                    <a:pt x="36" y="216"/>
                    <a:pt x="36" y="217"/>
                    <a:pt x="36" y="218"/>
                  </a:cubicBezTo>
                  <a:cubicBezTo>
                    <a:pt x="36" y="217"/>
                    <a:pt x="36" y="216"/>
                    <a:pt x="36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5" y="216"/>
                    <a:pt x="35" y="217"/>
                    <a:pt x="36" y="218"/>
                  </a:cubicBezTo>
                  <a:cubicBezTo>
                    <a:pt x="35" y="217"/>
                    <a:pt x="35" y="216"/>
                    <a:pt x="35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4" y="216"/>
                    <a:pt x="34" y="217"/>
                    <a:pt x="34" y="218"/>
                  </a:cubicBezTo>
                  <a:cubicBezTo>
                    <a:pt x="35" y="218"/>
                    <a:pt x="35" y="219"/>
                    <a:pt x="36" y="219"/>
                  </a:cubicBezTo>
                  <a:cubicBezTo>
                    <a:pt x="35" y="219"/>
                    <a:pt x="35" y="219"/>
                    <a:pt x="34" y="219"/>
                  </a:cubicBezTo>
                  <a:cubicBezTo>
                    <a:pt x="34" y="219"/>
                    <a:pt x="34" y="219"/>
                    <a:pt x="34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2" y="219"/>
                    <a:pt x="31" y="219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2" y="219"/>
                    <a:pt x="33" y="219"/>
                    <a:pt x="34" y="220"/>
                  </a:cubicBezTo>
                  <a:cubicBezTo>
                    <a:pt x="33" y="220"/>
                    <a:pt x="32" y="220"/>
                    <a:pt x="31" y="220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2" y="220"/>
                    <a:pt x="33" y="220"/>
                    <a:pt x="33" y="221"/>
                  </a:cubicBezTo>
                  <a:cubicBezTo>
                    <a:pt x="33" y="221"/>
                    <a:pt x="32" y="221"/>
                    <a:pt x="31" y="221"/>
                  </a:cubicBezTo>
                  <a:cubicBezTo>
                    <a:pt x="32" y="222"/>
                    <a:pt x="32" y="222"/>
                    <a:pt x="32" y="222"/>
                  </a:cubicBezTo>
                  <a:cubicBezTo>
                    <a:pt x="32" y="222"/>
                    <a:pt x="32" y="222"/>
                    <a:pt x="32" y="222"/>
                  </a:cubicBezTo>
                  <a:cubicBezTo>
                    <a:pt x="32" y="222"/>
                    <a:pt x="32" y="223"/>
                    <a:pt x="32" y="223"/>
                  </a:cubicBezTo>
                  <a:cubicBezTo>
                    <a:pt x="32" y="224"/>
                    <a:pt x="32" y="224"/>
                    <a:pt x="32" y="224"/>
                  </a:cubicBezTo>
                  <a:cubicBezTo>
                    <a:pt x="32" y="224"/>
                    <a:pt x="33" y="224"/>
                    <a:pt x="33" y="223"/>
                  </a:cubicBezTo>
                  <a:cubicBezTo>
                    <a:pt x="33" y="224"/>
                    <a:pt x="33" y="224"/>
                    <a:pt x="32" y="224"/>
                  </a:cubicBezTo>
                  <a:cubicBezTo>
                    <a:pt x="32" y="224"/>
                    <a:pt x="32" y="224"/>
                    <a:pt x="32" y="224"/>
                  </a:cubicBezTo>
                  <a:cubicBezTo>
                    <a:pt x="33" y="224"/>
                    <a:pt x="33" y="224"/>
                    <a:pt x="33" y="223"/>
                  </a:cubicBezTo>
                  <a:cubicBezTo>
                    <a:pt x="33" y="224"/>
                    <a:pt x="33" y="225"/>
                    <a:pt x="32" y="225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5"/>
                    <a:pt x="34" y="224"/>
                    <a:pt x="34" y="224"/>
                  </a:cubicBezTo>
                  <a:cubicBezTo>
                    <a:pt x="34" y="224"/>
                    <a:pt x="34" y="225"/>
                    <a:pt x="33" y="225"/>
                  </a:cubicBezTo>
                  <a:close/>
                  <a:moveTo>
                    <a:pt x="41" y="216"/>
                  </a:moveTo>
                  <a:cubicBezTo>
                    <a:pt x="42" y="214"/>
                    <a:pt x="41" y="212"/>
                    <a:pt x="41" y="210"/>
                  </a:cubicBezTo>
                  <a:cubicBezTo>
                    <a:pt x="40" y="208"/>
                    <a:pt x="39" y="206"/>
                    <a:pt x="37" y="205"/>
                  </a:cubicBezTo>
                  <a:cubicBezTo>
                    <a:pt x="38" y="205"/>
                    <a:pt x="38" y="206"/>
                    <a:pt x="38" y="207"/>
                  </a:cubicBezTo>
                  <a:cubicBezTo>
                    <a:pt x="38" y="206"/>
                    <a:pt x="37" y="205"/>
                    <a:pt x="37" y="205"/>
                  </a:cubicBezTo>
                  <a:cubicBezTo>
                    <a:pt x="37" y="205"/>
                    <a:pt x="37" y="205"/>
                    <a:pt x="37" y="205"/>
                  </a:cubicBezTo>
                  <a:cubicBezTo>
                    <a:pt x="37" y="205"/>
                    <a:pt x="37" y="206"/>
                    <a:pt x="37" y="207"/>
                  </a:cubicBezTo>
                  <a:cubicBezTo>
                    <a:pt x="37" y="206"/>
                    <a:pt x="37" y="206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7" y="206"/>
                    <a:pt x="37" y="206"/>
                    <a:pt x="36" y="207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5" y="209"/>
                    <a:pt x="35" y="209"/>
                    <a:pt x="36" y="209"/>
                  </a:cubicBezTo>
                  <a:cubicBezTo>
                    <a:pt x="35" y="209"/>
                    <a:pt x="34" y="209"/>
                    <a:pt x="34" y="20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4" y="209"/>
                    <a:pt x="35" y="210"/>
                    <a:pt x="36" y="210"/>
                  </a:cubicBezTo>
                  <a:cubicBezTo>
                    <a:pt x="35" y="210"/>
                    <a:pt x="34" y="210"/>
                    <a:pt x="33" y="209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4" y="210"/>
                    <a:pt x="35" y="211"/>
                    <a:pt x="36" y="211"/>
                  </a:cubicBezTo>
                  <a:cubicBezTo>
                    <a:pt x="36" y="211"/>
                    <a:pt x="36" y="211"/>
                    <a:pt x="36" y="210"/>
                  </a:cubicBezTo>
                  <a:cubicBezTo>
                    <a:pt x="36" y="211"/>
                    <a:pt x="36" y="211"/>
                    <a:pt x="36" y="211"/>
                  </a:cubicBezTo>
                  <a:cubicBezTo>
                    <a:pt x="36" y="212"/>
                    <a:pt x="37" y="212"/>
                    <a:pt x="37" y="212"/>
                  </a:cubicBezTo>
                  <a:cubicBezTo>
                    <a:pt x="37" y="212"/>
                    <a:pt x="36" y="212"/>
                    <a:pt x="36" y="212"/>
                  </a:cubicBezTo>
                  <a:cubicBezTo>
                    <a:pt x="35" y="213"/>
                    <a:pt x="35" y="214"/>
                    <a:pt x="35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5" y="214"/>
                    <a:pt x="36" y="213"/>
                    <a:pt x="37" y="212"/>
                  </a:cubicBezTo>
                  <a:cubicBezTo>
                    <a:pt x="36" y="213"/>
                    <a:pt x="36" y="214"/>
                    <a:pt x="35" y="215"/>
                  </a:cubicBezTo>
                  <a:cubicBezTo>
                    <a:pt x="36" y="215"/>
                    <a:pt x="36" y="215"/>
                    <a:pt x="36" y="215"/>
                  </a:cubicBezTo>
                  <a:cubicBezTo>
                    <a:pt x="36" y="214"/>
                    <a:pt x="37" y="214"/>
                    <a:pt x="37" y="213"/>
                  </a:cubicBezTo>
                  <a:cubicBezTo>
                    <a:pt x="37" y="214"/>
                    <a:pt x="36" y="214"/>
                    <a:pt x="36" y="215"/>
                  </a:cubicBezTo>
                  <a:cubicBezTo>
                    <a:pt x="37" y="215"/>
                    <a:pt x="37" y="215"/>
                    <a:pt x="37" y="215"/>
                  </a:cubicBezTo>
                  <a:cubicBezTo>
                    <a:pt x="37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6"/>
                  </a:cubicBezTo>
                  <a:cubicBezTo>
                    <a:pt x="39" y="216"/>
                    <a:pt x="39" y="216"/>
                    <a:pt x="39" y="216"/>
                  </a:cubicBezTo>
                  <a:cubicBezTo>
                    <a:pt x="39" y="216"/>
                    <a:pt x="39" y="215"/>
                    <a:pt x="39" y="215"/>
                  </a:cubicBezTo>
                  <a:cubicBezTo>
                    <a:pt x="39" y="215"/>
                    <a:pt x="40" y="216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6"/>
                    <a:pt x="40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5"/>
                    <a:pt x="41" y="215"/>
                    <a:pt x="40" y="214"/>
                  </a:cubicBezTo>
                  <a:cubicBezTo>
                    <a:pt x="41" y="215"/>
                    <a:pt x="41" y="215"/>
                    <a:pt x="41" y="216"/>
                  </a:cubicBezTo>
                  <a:close/>
                  <a:moveTo>
                    <a:pt x="37" y="204"/>
                  </a:moveTo>
                  <a:cubicBezTo>
                    <a:pt x="35" y="203"/>
                    <a:pt x="33" y="202"/>
                    <a:pt x="31" y="201"/>
                  </a:cubicBezTo>
                  <a:cubicBezTo>
                    <a:pt x="29" y="201"/>
                    <a:pt x="27" y="201"/>
                    <a:pt x="25" y="202"/>
                  </a:cubicBezTo>
                  <a:cubicBezTo>
                    <a:pt x="26" y="202"/>
                    <a:pt x="27" y="202"/>
                    <a:pt x="27" y="202"/>
                  </a:cubicBezTo>
                  <a:cubicBezTo>
                    <a:pt x="27" y="202"/>
                    <a:pt x="26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6" y="202"/>
                    <a:pt x="26" y="202"/>
                    <a:pt x="27" y="203"/>
                  </a:cubicBezTo>
                  <a:cubicBezTo>
                    <a:pt x="26" y="203"/>
                    <a:pt x="26" y="203"/>
                    <a:pt x="25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6" y="203"/>
                    <a:pt x="26" y="203"/>
                    <a:pt x="27" y="204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6" y="204"/>
                    <a:pt x="26" y="205"/>
                    <a:pt x="26" y="205"/>
                  </a:cubicBezTo>
                  <a:cubicBezTo>
                    <a:pt x="26" y="205"/>
                    <a:pt x="26" y="205"/>
                    <a:pt x="26" y="205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8" y="206"/>
                    <a:pt x="28" y="205"/>
                  </a:cubicBezTo>
                  <a:cubicBezTo>
                    <a:pt x="28" y="206"/>
                    <a:pt x="27" y="207"/>
                    <a:pt x="27" y="207"/>
                  </a:cubicBezTo>
                  <a:cubicBezTo>
                    <a:pt x="27" y="207"/>
                    <a:pt x="27" y="207"/>
                    <a:pt x="27" y="207"/>
                  </a:cubicBezTo>
                  <a:cubicBezTo>
                    <a:pt x="28" y="207"/>
                    <a:pt x="29" y="206"/>
                    <a:pt x="30" y="205"/>
                  </a:cubicBezTo>
                  <a:cubicBezTo>
                    <a:pt x="29" y="206"/>
                    <a:pt x="28" y="207"/>
                    <a:pt x="27" y="208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8" y="208"/>
                    <a:pt x="29" y="207"/>
                    <a:pt x="30" y="206"/>
                  </a:cubicBezTo>
                  <a:cubicBezTo>
                    <a:pt x="30" y="206"/>
                    <a:pt x="30" y="206"/>
                    <a:pt x="30" y="205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1" y="206"/>
                    <a:pt x="31" y="206"/>
                    <a:pt x="30" y="207"/>
                  </a:cubicBezTo>
                  <a:cubicBezTo>
                    <a:pt x="31" y="207"/>
                    <a:pt x="32" y="208"/>
                    <a:pt x="33" y="209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2" y="208"/>
                    <a:pt x="32" y="207"/>
                    <a:pt x="31" y="206"/>
                  </a:cubicBezTo>
                  <a:cubicBezTo>
                    <a:pt x="32" y="207"/>
                    <a:pt x="32" y="208"/>
                    <a:pt x="33" y="209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3" y="208"/>
                    <a:pt x="33" y="207"/>
                    <a:pt x="33" y="206"/>
                  </a:cubicBezTo>
                  <a:cubicBezTo>
                    <a:pt x="33" y="207"/>
                    <a:pt x="33" y="207"/>
                    <a:pt x="34" y="208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6" y="205"/>
                    <a:pt x="35" y="205"/>
                    <a:pt x="35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5" y="205"/>
                  </a:cubicBezTo>
                  <a:cubicBezTo>
                    <a:pt x="36" y="205"/>
                    <a:pt x="36" y="205"/>
                    <a:pt x="37" y="205"/>
                  </a:cubicBezTo>
                  <a:cubicBezTo>
                    <a:pt x="37" y="205"/>
                    <a:pt x="37" y="205"/>
                    <a:pt x="37" y="205"/>
                  </a:cubicBezTo>
                  <a:cubicBezTo>
                    <a:pt x="36" y="204"/>
                    <a:pt x="36" y="204"/>
                    <a:pt x="35" y="204"/>
                  </a:cubicBezTo>
                  <a:cubicBezTo>
                    <a:pt x="36" y="204"/>
                    <a:pt x="36" y="204"/>
                    <a:pt x="37" y="204"/>
                  </a:cubicBezTo>
                  <a:close/>
                  <a:moveTo>
                    <a:pt x="26" y="212"/>
                  </a:moveTo>
                  <a:cubicBezTo>
                    <a:pt x="26" y="211"/>
                    <a:pt x="26" y="211"/>
                    <a:pt x="26" y="211"/>
                  </a:cubicBezTo>
                  <a:cubicBezTo>
                    <a:pt x="26" y="211"/>
                    <a:pt x="26" y="211"/>
                    <a:pt x="26" y="211"/>
                  </a:cubicBezTo>
                  <a:cubicBezTo>
                    <a:pt x="26" y="211"/>
                    <a:pt x="26" y="211"/>
                    <a:pt x="26" y="211"/>
                  </a:cubicBezTo>
                  <a:cubicBezTo>
                    <a:pt x="26" y="210"/>
                    <a:pt x="26" y="210"/>
                    <a:pt x="27" y="210"/>
                  </a:cubicBezTo>
                  <a:cubicBezTo>
                    <a:pt x="27" y="210"/>
                    <a:pt x="27" y="209"/>
                    <a:pt x="27" y="209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6" y="209"/>
                    <a:pt x="25" y="209"/>
                    <a:pt x="24" y="209"/>
                  </a:cubicBezTo>
                  <a:cubicBezTo>
                    <a:pt x="24" y="210"/>
                    <a:pt x="24" y="211"/>
                    <a:pt x="23" y="212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4" y="212"/>
                    <a:pt x="24" y="212"/>
                    <a:pt x="24" y="212"/>
                  </a:cubicBezTo>
                  <a:cubicBezTo>
                    <a:pt x="24" y="212"/>
                    <a:pt x="25" y="212"/>
                    <a:pt x="25" y="212"/>
                  </a:cubicBezTo>
                  <a:cubicBezTo>
                    <a:pt x="25" y="212"/>
                    <a:pt x="25" y="211"/>
                    <a:pt x="26" y="211"/>
                  </a:cubicBezTo>
                  <a:cubicBezTo>
                    <a:pt x="26" y="211"/>
                    <a:pt x="26" y="211"/>
                    <a:pt x="26" y="212"/>
                  </a:cubicBezTo>
                  <a:cubicBezTo>
                    <a:pt x="26" y="212"/>
                    <a:pt x="26" y="212"/>
                    <a:pt x="26" y="212"/>
                  </a:cubicBezTo>
                  <a:cubicBezTo>
                    <a:pt x="26" y="212"/>
                    <a:pt x="26" y="212"/>
                    <a:pt x="26" y="212"/>
                  </a:cubicBezTo>
                  <a:close/>
                  <a:moveTo>
                    <a:pt x="22" y="216"/>
                  </a:moveTo>
                  <a:cubicBezTo>
                    <a:pt x="23" y="216"/>
                    <a:pt x="24" y="217"/>
                    <a:pt x="25" y="21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5" y="217"/>
                    <a:pt x="25" y="217"/>
                    <a:pt x="25" y="216"/>
                  </a:cubicBezTo>
                  <a:cubicBezTo>
                    <a:pt x="25" y="216"/>
                    <a:pt x="25" y="216"/>
                    <a:pt x="25" y="215"/>
                  </a:cubicBezTo>
                  <a:cubicBezTo>
                    <a:pt x="25" y="215"/>
                    <a:pt x="25" y="215"/>
                    <a:pt x="26" y="215"/>
                  </a:cubicBezTo>
                  <a:cubicBezTo>
                    <a:pt x="26" y="215"/>
                    <a:pt x="26" y="215"/>
                    <a:pt x="26" y="215"/>
                  </a:cubicBezTo>
                  <a:cubicBezTo>
                    <a:pt x="26" y="215"/>
                    <a:pt x="26" y="215"/>
                    <a:pt x="26" y="215"/>
                  </a:cubicBezTo>
                  <a:cubicBezTo>
                    <a:pt x="26" y="215"/>
                    <a:pt x="26" y="215"/>
                    <a:pt x="26" y="215"/>
                  </a:cubicBezTo>
                  <a:cubicBezTo>
                    <a:pt x="26" y="215"/>
                    <a:pt x="25" y="214"/>
                    <a:pt x="25" y="214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25" y="214"/>
                    <a:pt x="24" y="214"/>
                    <a:pt x="24" y="214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4" y="213"/>
                    <a:pt x="24" y="213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3" y="214"/>
                    <a:pt x="23" y="215"/>
                    <a:pt x="22" y="216"/>
                  </a:cubicBezTo>
                  <a:close/>
                  <a:moveTo>
                    <a:pt x="27" y="221"/>
                  </a:moveTo>
                  <a:cubicBezTo>
                    <a:pt x="28" y="220"/>
                    <a:pt x="29" y="219"/>
                    <a:pt x="30" y="219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0" y="218"/>
                    <a:pt x="30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7" y="218"/>
                    <a:pt x="27" y="218"/>
                    <a:pt x="26" y="21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19"/>
                    <a:pt x="27" y="220"/>
                    <a:pt x="27" y="221"/>
                  </a:cubicBezTo>
                  <a:close/>
                  <a:moveTo>
                    <a:pt x="34" y="218"/>
                  </a:moveTo>
                  <a:cubicBezTo>
                    <a:pt x="34" y="217"/>
                    <a:pt x="34" y="216"/>
                    <a:pt x="34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6"/>
                    <a:pt x="32" y="216"/>
                    <a:pt x="32" y="216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6"/>
                    <a:pt x="31" y="217"/>
                  </a:cubicBezTo>
                  <a:cubicBezTo>
                    <a:pt x="31" y="217"/>
                    <a:pt x="31" y="217"/>
                    <a:pt x="31" y="218"/>
                  </a:cubicBezTo>
                  <a:cubicBezTo>
                    <a:pt x="31" y="218"/>
                    <a:pt x="31" y="218"/>
                    <a:pt x="30" y="218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8"/>
                    <a:pt x="33" y="218"/>
                    <a:pt x="34" y="218"/>
                  </a:cubicBezTo>
                  <a:close/>
                  <a:moveTo>
                    <a:pt x="36" y="211"/>
                  </a:moveTo>
                  <a:cubicBezTo>
                    <a:pt x="34" y="211"/>
                    <a:pt x="33" y="210"/>
                    <a:pt x="33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2" y="211"/>
                    <a:pt x="32" y="211"/>
                    <a:pt x="32" y="211"/>
                  </a:cubicBezTo>
                  <a:cubicBezTo>
                    <a:pt x="33" y="211"/>
                    <a:pt x="33" y="212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5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4" y="214"/>
                    <a:pt x="35" y="212"/>
                    <a:pt x="36" y="211"/>
                  </a:cubicBezTo>
                  <a:close/>
                  <a:moveTo>
                    <a:pt x="27" y="174"/>
                  </a:moveTo>
                  <a:cubicBezTo>
                    <a:pt x="27" y="174"/>
                    <a:pt x="27" y="174"/>
                    <a:pt x="27" y="174"/>
                  </a:cubicBezTo>
                  <a:cubicBezTo>
                    <a:pt x="27" y="174"/>
                    <a:pt x="28" y="175"/>
                    <a:pt x="28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5"/>
                    <a:pt x="28" y="175"/>
                    <a:pt x="29" y="175"/>
                  </a:cubicBezTo>
                  <a:cubicBezTo>
                    <a:pt x="30" y="175"/>
                    <a:pt x="30" y="173"/>
                    <a:pt x="30" y="173"/>
                  </a:cubicBezTo>
                  <a:cubicBezTo>
                    <a:pt x="30" y="173"/>
                    <a:pt x="30" y="174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4"/>
                    <a:pt x="31" y="172"/>
                    <a:pt x="31" y="172"/>
                  </a:cubicBezTo>
                  <a:cubicBezTo>
                    <a:pt x="31" y="172"/>
                    <a:pt x="31" y="173"/>
                    <a:pt x="31" y="174"/>
                  </a:cubicBezTo>
                  <a:cubicBezTo>
                    <a:pt x="32" y="172"/>
                    <a:pt x="33" y="171"/>
                    <a:pt x="34" y="171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4" y="172"/>
                    <a:pt x="34" y="173"/>
                    <a:pt x="33" y="175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4" y="174"/>
                    <a:pt x="33" y="175"/>
                    <a:pt x="32" y="176"/>
                  </a:cubicBezTo>
                  <a:cubicBezTo>
                    <a:pt x="32" y="176"/>
                    <a:pt x="32" y="176"/>
                    <a:pt x="32" y="177"/>
                  </a:cubicBezTo>
                  <a:cubicBezTo>
                    <a:pt x="33" y="176"/>
                    <a:pt x="34" y="176"/>
                    <a:pt x="34" y="176"/>
                  </a:cubicBezTo>
                  <a:cubicBezTo>
                    <a:pt x="34" y="176"/>
                    <a:pt x="33" y="176"/>
                    <a:pt x="32" y="177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3" y="178"/>
                    <a:pt x="33" y="178"/>
                    <a:pt x="33" y="179"/>
                  </a:cubicBezTo>
                  <a:cubicBezTo>
                    <a:pt x="33" y="178"/>
                    <a:pt x="33" y="178"/>
                    <a:pt x="34" y="178"/>
                  </a:cubicBezTo>
                  <a:cubicBezTo>
                    <a:pt x="34" y="178"/>
                    <a:pt x="34" y="179"/>
                    <a:pt x="34" y="179"/>
                  </a:cubicBezTo>
                  <a:cubicBezTo>
                    <a:pt x="34" y="179"/>
                    <a:pt x="35" y="179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7"/>
                    <a:pt x="34" y="176"/>
                    <a:pt x="34" y="176"/>
                  </a:cubicBezTo>
                  <a:cubicBezTo>
                    <a:pt x="34" y="176"/>
                    <a:pt x="35" y="176"/>
                    <a:pt x="36" y="17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6" y="175"/>
                    <a:pt x="35" y="174"/>
                    <a:pt x="35" y="174"/>
                  </a:cubicBezTo>
                  <a:cubicBezTo>
                    <a:pt x="35" y="174"/>
                    <a:pt x="35" y="175"/>
                    <a:pt x="36" y="175"/>
                  </a:cubicBezTo>
                  <a:cubicBezTo>
                    <a:pt x="35" y="174"/>
                    <a:pt x="35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7" y="172"/>
                    <a:pt x="37" y="173"/>
                    <a:pt x="37" y="174"/>
                  </a:cubicBezTo>
                  <a:cubicBezTo>
                    <a:pt x="38" y="174"/>
                    <a:pt x="38" y="173"/>
                    <a:pt x="38" y="173"/>
                  </a:cubicBezTo>
                  <a:cubicBezTo>
                    <a:pt x="38" y="173"/>
                    <a:pt x="38" y="175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8" y="176"/>
                    <a:pt x="39" y="175"/>
                    <a:pt x="39" y="175"/>
                  </a:cubicBezTo>
                  <a:cubicBezTo>
                    <a:pt x="39" y="175"/>
                    <a:pt x="39" y="176"/>
                    <a:pt x="39" y="177"/>
                  </a:cubicBezTo>
                  <a:cubicBezTo>
                    <a:pt x="39" y="177"/>
                    <a:pt x="39" y="177"/>
                    <a:pt x="40" y="177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6"/>
                    <a:pt x="41" y="176"/>
                    <a:pt x="41" y="175"/>
                  </a:cubicBezTo>
                  <a:cubicBezTo>
                    <a:pt x="41" y="174"/>
                    <a:pt x="39" y="174"/>
                    <a:pt x="39" y="174"/>
                  </a:cubicBezTo>
                  <a:cubicBezTo>
                    <a:pt x="39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0" y="173"/>
                    <a:pt x="39" y="173"/>
                    <a:pt x="39" y="173"/>
                  </a:cubicBezTo>
                  <a:cubicBezTo>
                    <a:pt x="39" y="173"/>
                    <a:pt x="39" y="173"/>
                    <a:pt x="40" y="173"/>
                  </a:cubicBezTo>
                  <a:cubicBezTo>
                    <a:pt x="38" y="172"/>
                    <a:pt x="38" y="171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70"/>
                    <a:pt x="39" y="170"/>
                    <a:pt x="41" y="171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40" y="170"/>
                    <a:pt x="41" y="171"/>
                    <a:pt x="42" y="172"/>
                  </a:cubicBezTo>
                  <a:cubicBezTo>
                    <a:pt x="42" y="172"/>
                    <a:pt x="43" y="172"/>
                    <a:pt x="43" y="172"/>
                  </a:cubicBezTo>
                  <a:cubicBezTo>
                    <a:pt x="42" y="171"/>
                    <a:pt x="42" y="170"/>
                    <a:pt x="42" y="170"/>
                  </a:cubicBezTo>
                  <a:cubicBezTo>
                    <a:pt x="42" y="170"/>
                    <a:pt x="42" y="171"/>
                    <a:pt x="44" y="172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4" y="171"/>
                    <a:pt x="45" y="171"/>
                    <a:pt x="45" y="171"/>
                  </a:cubicBezTo>
                  <a:cubicBezTo>
                    <a:pt x="44" y="171"/>
                    <a:pt x="44" y="171"/>
                    <a:pt x="44" y="170"/>
                  </a:cubicBezTo>
                  <a:cubicBezTo>
                    <a:pt x="44" y="170"/>
                    <a:pt x="45" y="170"/>
                    <a:pt x="45" y="170"/>
                  </a:cubicBezTo>
                  <a:cubicBezTo>
                    <a:pt x="45" y="170"/>
                    <a:pt x="45" y="169"/>
                    <a:pt x="44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43" y="169"/>
                    <a:pt x="42" y="170"/>
                    <a:pt x="42" y="170"/>
                  </a:cubicBezTo>
                  <a:cubicBezTo>
                    <a:pt x="42" y="170"/>
                    <a:pt x="43" y="169"/>
                    <a:pt x="43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1" y="168"/>
                    <a:pt x="40" y="169"/>
                    <a:pt x="40" y="169"/>
                  </a:cubicBezTo>
                  <a:cubicBezTo>
                    <a:pt x="40" y="169"/>
                    <a:pt x="41" y="169"/>
                    <a:pt x="41" y="168"/>
                  </a:cubicBezTo>
                  <a:cubicBezTo>
                    <a:pt x="40" y="169"/>
                    <a:pt x="38" y="169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8" y="167"/>
                    <a:pt x="39" y="167"/>
                    <a:pt x="40" y="167"/>
                  </a:cubicBezTo>
                  <a:cubicBezTo>
                    <a:pt x="40" y="166"/>
                    <a:pt x="39" y="166"/>
                    <a:pt x="39" y="166"/>
                  </a:cubicBezTo>
                  <a:cubicBezTo>
                    <a:pt x="39" y="166"/>
                    <a:pt x="41" y="166"/>
                    <a:pt x="42" y="166"/>
                  </a:cubicBezTo>
                  <a:cubicBezTo>
                    <a:pt x="42" y="166"/>
                    <a:pt x="42" y="166"/>
                    <a:pt x="43" y="166"/>
                  </a:cubicBezTo>
                  <a:cubicBezTo>
                    <a:pt x="42" y="166"/>
                    <a:pt x="41" y="165"/>
                    <a:pt x="41" y="165"/>
                  </a:cubicBezTo>
                  <a:cubicBezTo>
                    <a:pt x="41" y="165"/>
                    <a:pt x="42" y="165"/>
                    <a:pt x="43" y="165"/>
                  </a:cubicBezTo>
                  <a:cubicBezTo>
                    <a:pt x="43" y="165"/>
                    <a:pt x="43" y="165"/>
                    <a:pt x="43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4"/>
                    <a:pt x="42" y="163"/>
                    <a:pt x="43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2" y="163"/>
                    <a:pt x="42" y="162"/>
                    <a:pt x="42" y="162"/>
                  </a:cubicBezTo>
                  <a:cubicBezTo>
                    <a:pt x="42" y="162"/>
                    <a:pt x="42" y="163"/>
                    <a:pt x="41" y="163"/>
                  </a:cubicBezTo>
                  <a:cubicBezTo>
                    <a:pt x="40" y="163"/>
                    <a:pt x="40" y="165"/>
                    <a:pt x="40" y="165"/>
                  </a:cubicBezTo>
                  <a:cubicBezTo>
                    <a:pt x="40" y="165"/>
                    <a:pt x="40" y="163"/>
                    <a:pt x="41" y="163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39" y="164"/>
                    <a:pt x="39" y="165"/>
                    <a:pt x="39" y="165"/>
                  </a:cubicBezTo>
                  <a:cubicBezTo>
                    <a:pt x="39" y="165"/>
                    <a:pt x="39" y="165"/>
                    <a:pt x="39" y="164"/>
                  </a:cubicBezTo>
                  <a:cubicBezTo>
                    <a:pt x="38" y="166"/>
                    <a:pt x="37" y="166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6"/>
                    <a:pt x="36" y="165"/>
                    <a:pt x="37" y="163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64"/>
                    <a:pt x="37" y="163"/>
                    <a:pt x="38" y="162"/>
                  </a:cubicBezTo>
                  <a:cubicBezTo>
                    <a:pt x="38" y="162"/>
                    <a:pt x="38" y="161"/>
                    <a:pt x="38" y="161"/>
                  </a:cubicBezTo>
                  <a:cubicBezTo>
                    <a:pt x="37" y="162"/>
                    <a:pt x="36" y="162"/>
                    <a:pt x="36" y="162"/>
                  </a:cubicBezTo>
                  <a:cubicBezTo>
                    <a:pt x="36" y="162"/>
                    <a:pt x="37" y="162"/>
                    <a:pt x="38" y="160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0"/>
                    <a:pt x="37" y="160"/>
                    <a:pt x="37" y="159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6" y="160"/>
                    <a:pt x="36" y="159"/>
                    <a:pt x="36" y="159"/>
                  </a:cubicBezTo>
                  <a:cubicBezTo>
                    <a:pt x="36" y="159"/>
                    <a:pt x="36" y="159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5" y="161"/>
                    <a:pt x="36" y="162"/>
                    <a:pt x="36" y="162"/>
                  </a:cubicBezTo>
                  <a:cubicBezTo>
                    <a:pt x="36" y="162"/>
                    <a:pt x="35" y="161"/>
                    <a:pt x="34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3"/>
                    <a:pt x="35" y="164"/>
                    <a:pt x="35" y="164"/>
                  </a:cubicBezTo>
                  <a:cubicBezTo>
                    <a:pt x="35" y="164"/>
                    <a:pt x="35" y="163"/>
                    <a:pt x="34" y="163"/>
                  </a:cubicBezTo>
                  <a:cubicBezTo>
                    <a:pt x="35" y="164"/>
                    <a:pt x="35" y="166"/>
                    <a:pt x="35" y="167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34" y="166"/>
                    <a:pt x="33" y="165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5"/>
                    <a:pt x="33" y="163"/>
                    <a:pt x="32" y="162"/>
                  </a:cubicBezTo>
                  <a:cubicBezTo>
                    <a:pt x="32" y="162"/>
                    <a:pt x="32" y="162"/>
                    <a:pt x="32" y="161"/>
                  </a:cubicBezTo>
                  <a:cubicBezTo>
                    <a:pt x="32" y="162"/>
                    <a:pt x="31" y="163"/>
                    <a:pt x="31" y="163"/>
                  </a:cubicBezTo>
                  <a:cubicBezTo>
                    <a:pt x="31" y="163"/>
                    <a:pt x="31" y="162"/>
                    <a:pt x="31" y="161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3"/>
                  </a:cubicBezTo>
                  <a:cubicBezTo>
                    <a:pt x="29" y="164"/>
                    <a:pt x="31" y="164"/>
                    <a:pt x="31" y="164"/>
                  </a:cubicBezTo>
                  <a:cubicBezTo>
                    <a:pt x="31" y="164"/>
                    <a:pt x="30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30" y="165"/>
                    <a:pt x="32" y="165"/>
                    <a:pt x="32" y="165"/>
                  </a:cubicBezTo>
                  <a:cubicBezTo>
                    <a:pt x="32" y="165"/>
                    <a:pt x="31" y="165"/>
                    <a:pt x="30" y="165"/>
                  </a:cubicBezTo>
                  <a:cubicBezTo>
                    <a:pt x="32" y="166"/>
                    <a:pt x="33" y="167"/>
                    <a:pt x="33" y="168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2" y="168"/>
                    <a:pt x="31" y="168"/>
                    <a:pt x="29" y="167"/>
                  </a:cubicBezTo>
                  <a:cubicBezTo>
                    <a:pt x="30" y="168"/>
                    <a:pt x="30" y="168"/>
                    <a:pt x="30" y="168"/>
                  </a:cubicBezTo>
                  <a:cubicBezTo>
                    <a:pt x="30" y="168"/>
                    <a:pt x="29" y="167"/>
                    <a:pt x="28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8" y="167"/>
                    <a:pt x="28" y="168"/>
                    <a:pt x="28" y="168"/>
                  </a:cubicBezTo>
                  <a:cubicBezTo>
                    <a:pt x="28" y="168"/>
                    <a:pt x="28" y="167"/>
                    <a:pt x="27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7"/>
                    <a:pt x="26" y="167"/>
                    <a:pt x="25" y="167"/>
                  </a:cubicBezTo>
                  <a:cubicBezTo>
                    <a:pt x="26" y="167"/>
                    <a:pt x="26" y="167"/>
                    <a:pt x="26" y="168"/>
                  </a:cubicBezTo>
                  <a:cubicBezTo>
                    <a:pt x="26" y="168"/>
                    <a:pt x="25" y="168"/>
                    <a:pt x="25" y="168"/>
                  </a:cubicBezTo>
                  <a:cubicBezTo>
                    <a:pt x="25" y="168"/>
                    <a:pt x="25" y="168"/>
                    <a:pt x="26" y="169"/>
                  </a:cubicBezTo>
                  <a:cubicBezTo>
                    <a:pt x="26" y="169"/>
                    <a:pt x="26" y="169"/>
                    <a:pt x="26" y="169"/>
                  </a:cubicBezTo>
                  <a:cubicBezTo>
                    <a:pt x="27" y="169"/>
                    <a:pt x="28" y="168"/>
                    <a:pt x="28" y="168"/>
                  </a:cubicBezTo>
                  <a:cubicBezTo>
                    <a:pt x="28" y="168"/>
                    <a:pt x="28" y="169"/>
                    <a:pt x="27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9" y="170"/>
                    <a:pt x="30" y="169"/>
                    <a:pt x="30" y="169"/>
                  </a:cubicBezTo>
                  <a:cubicBezTo>
                    <a:pt x="30" y="169"/>
                    <a:pt x="29" y="169"/>
                    <a:pt x="29" y="170"/>
                  </a:cubicBezTo>
                  <a:cubicBezTo>
                    <a:pt x="30" y="169"/>
                    <a:pt x="32" y="169"/>
                    <a:pt x="33" y="169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2" y="170"/>
                    <a:pt x="31" y="171"/>
                    <a:pt x="30" y="171"/>
                  </a:cubicBezTo>
                  <a:cubicBezTo>
                    <a:pt x="30" y="172"/>
                    <a:pt x="31" y="172"/>
                    <a:pt x="31" y="172"/>
                  </a:cubicBezTo>
                  <a:cubicBezTo>
                    <a:pt x="31" y="172"/>
                    <a:pt x="29" y="171"/>
                    <a:pt x="28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2"/>
                    <a:pt x="29" y="173"/>
                    <a:pt x="29" y="173"/>
                  </a:cubicBezTo>
                  <a:cubicBezTo>
                    <a:pt x="29" y="173"/>
                    <a:pt x="28" y="173"/>
                    <a:pt x="27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7" y="174"/>
                    <a:pt x="27" y="174"/>
                    <a:pt x="27" y="174"/>
                  </a:cubicBezTo>
                  <a:close/>
                  <a:moveTo>
                    <a:pt x="158" y="7"/>
                  </a:moveTo>
                  <a:cubicBezTo>
                    <a:pt x="158" y="7"/>
                    <a:pt x="158" y="7"/>
                    <a:pt x="158" y="7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8"/>
                    <a:pt x="158" y="8"/>
                    <a:pt x="159" y="8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9" y="7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0" y="7"/>
                    <a:pt x="160" y="6"/>
                    <a:pt x="160" y="6"/>
                  </a:cubicBezTo>
                  <a:cubicBezTo>
                    <a:pt x="160" y="6"/>
                    <a:pt x="160" y="7"/>
                    <a:pt x="160" y="7"/>
                  </a:cubicBezTo>
                  <a:cubicBezTo>
                    <a:pt x="160" y="6"/>
                    <a:pt x="161" y="6"/>
                    <a:pt x="161" y="5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6"/>
                    <a:pt x="161" y="7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7"/>
                    <a:pt x="160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1" y="8"/>
                    <a:pt x="161" y="8"/>
                    <a:pt x="160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2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8"/>
                    <a:pt x="161" y="8"/>
                    <a:pt x="161" y="8"/>
                  </a:cubicBezTo>
                  <a:cubicBezTo>
                    <a:pt x="161" y="8"/>
                    <a:pt x="162" y="8"/>
                    <a:pt x="162" y="9"/>
                  </a:cubicBezTo>
                  <a:cubicBezTo>
                    <a:pt x="162" y="9"/>
                    <a:pt x="162" y="9"/>
                    <a:pt x="162" y="8"/>
                  </a:cubicBezTo>
                  <a:cubicBezTo>
                    <a:pt x="162" y="8"/>
                    <a:pt x="162" y="7"/>
                    <a:pt x="162" y="7"/>
                  </a:cubicBezTo>
                  <a:cubicBezTo>
                    <a:pt x="162" y="7"/>
                    <a:pt x="162" y="7"/>
                    <a:pt x="162" y="8"/>
                  </a:cubicBezTo>
                  <a:cubicBezTo>
                    <a:pt x="162" y="7"/>
                    <a:pt x="162" y="6"/>
                    <a:pt x="162" y="6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2" y="6"/>
                    <a:pt x="163" y="6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63" y="7"/>
                    <a:pt x="163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3" y="8"/>
                    <a:pt x="164" y="7"/>
                    <a:pt x="164" y="7"/>
                  </a:cubicBezTo>
                  <a:cubicBezTo>
                    <a:pt x="164" y="7"/>
                    <a:pt x="163" y="8"/>
                    <a:pt x="164" y="8"/>
                  </a:cubicBezTo>
                  <a:cubicBezTo>
                    <a:pt x="164" y="8"/>
                    <a:pt x="164" y="9"/>
                    <a:pt x="164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4" y="6"/>
                    <a:pt x="163" y="7"/>
                    <a:pt x="163" y="7"/>
                  </a:cubicBezTo>
                  <a:cubicBezTo>
                    <a:pt x="163" y="7"/>
                    <a:pt x="164" y="6"/>
                    <a:pt x="164" y="6"/>
                  </a:cubicBezTo>
                  <a:cubicBezTo>
                    <a:pt x="163" y="6"/>
                    <a:pt x="163" y="6"/>
                    <a:pt x="163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3" y="5"/>
                    <a:pt x="164" y="5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5" y="6"/>
                    <a:pt x="165" y="6"/>
                  </a:cubicBezTo>
                  <a:cubicBezTo>
                    <a:pt x="165" y="6"/>
                    <a:pt x="165" y="6"/>
                    <a:pt x="166" y="6"/>
                  </a:cubicBezTo>
                  <a:cubicBezTo>
                    <a:pt x="165" y="6"/>
                    <a:pt x="165" y="5"/>
                    <a:pt x="165" y="5"/>
                  </a:cubicBezTo>
                  <a:cubicBezTo>
                    <a:pt x="165" y="5"/>
                    <a:pt x="165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5"/>
                    <a:pt x="166" y="5"/>
                    <a:pt x="167" y="5"/>
                  </a:cubicBezTo>
                  <a:cubicBezTo>
                    <a:pt x="167" y="5"/>
                    <a:pt x="166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4"/>
                    <a:pt x="165" y="5"/>
                    <a:pt x="165" y="5"/>
                  </a:cubicBezTo>
                  <a:cubicBezTo>
                    <a:pt x="165" y="5"/>
                    <a:pt x="165" y="4"/>
                    <a:pt x="166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5" y="4"/>
                    <a:pt x="164" y="5"/>
                    <a:pt x="164" y="5"/>
                  </a:cubicBezTo>
                  <a:cubicBezTo>
                    <a:pt x="164" y="5"/>
                    <a:pt x="165" y="4"/>
                    <a:pt x="165" y="4"/>
                  </a:cubicBezTo>
                  <a:cubicBezTo>
                    <a:pt x="164" y="4"/>
                    <a:pt x="163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4"/>
                    <a:pt x="164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3"/>
                    <a:pt x="165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5" y="2"/>
                    <a:pt x="165" y="2"/>
                  </a:cubicBezTo>
                  <a:cubicBezTo>
                    <a:pt x="165" y="2"/>
                    <a:pt x="165" y="3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5" y="2"/>
                    <a:pt x="165" y="2"/>
                  </a:cubicBezTo>
                  <a:cubicBezTo>
                    <a:pt x="165" y="1"/>
                    <a:pt x="165" y="1"/>
                    <a:pt x="166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4" y="2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2"/>
                    <a:pt x="164" y="3"/>
                    <a:pt x="164" y="3"/>
                  </a:cubicBezTo>
                  <a:cubicBezTo>
                    <a:pt x="164" y="3"/>
                    <a:pt x="164" y="2"/>
                    <a:pt x="164" y="2"/>
                  </a:cubicBezTo>
                  <a:cubicBezTo>
                    <a:pt x="163" y="3"/>
                    <a:pt x="163" y="3"/>
                    <a:pt x="162" y="4"/>
                  </a:cubicBezTo>
                  <a:cubicBezTo>
                    <a:pt x="162" y="4"/>
                    <a:pt x="162" y="3"/>
                    <a:pt x="162" y="3"/>
                  </a:cubicBezTo>
                  <a:cubicBezTo>
                    <a:pt x="162" y="3"/>
                    <a:pt x="162" y="2"/>
                    <a:pt x="163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3" y="2"/>
                    <a:pt x="163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1"/>
                    <a:pt x="162" y="1"/>
                    <a:pt x="162" y="1"/>
                  </a:cubicBezTo>
                  <a:cubicBezTo>
                    <a:pt x="162" y="1"/>
                    <a:pt x="163" y="1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163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1"/>
                    <a:pt x="162" y="1"/>
                    <a:pt x="161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1" y="1"/>
                    <a:pt x="162" y="2"/>
                    <a:pt x="162" y="2"/>
                  </a:cubicBezTo>
                  <a:cubicBezTo>
                    <a:pt x="162" y="2"/>
                    <a:pt x="162" y="2"/>
                    <a:pt x="161" y="1"/>
                  </a:cubicBezTo>
                  <a:cubicBezTo>
                    <a:pt x="162" y="2"/>
                    <a:pt x="162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1" y="2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2"/>
                    <a:pt x="160" y="2"/>
                  </a:cubicBezTo>
                  <a:cubicBezTo>
                    <a:pt x="160" y="2"/>
                    <a:pt x="160" y="1"/>
                    <a:pt x="160" y="1"/>
                  </a:cubicBezTo>
                  <a:cubicBezTo>
                    <a:pt x="160" y="1"/>
                    <a:pt x="160" y="1"/>
                    <a:pt x="160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2"/>
                    <a:pt x="160" y="2"/>
                    <a:pt x="160" y="2"/>
                  </a:cubicBezTo>
                  <a:cubicBezTo>
                    <a:pt x="160" y="2"/>
                    <a:pt x="159" y="2"/>
                    <a:pt x="159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60" y="3"/>
                    <a:pt x="160" y="3"/>
                  </a:cubicBezTo>
                  <a:cubicBezTo>
                    <a:pt x="160" y="3"/>
                    <a:pt x="160" y="3"/>
                    <a:pt x="159" y="3"/>
                  </a:cubicBezTo>
                  <a:cubicBezTo>
                    <a:pt x="160" y="3"/>
                    <a:pt x="161" y="3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0" y="4"/>
                    <a:pt x="160" y="4"/>
                    <a:pt x="159" y="3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8" y="4"/>
                    <a:pt x="158" y="4"/>
                  </a:cubicBezTo>
                  <a:cubicBezTo>
                    <a:pt x="158" y="4"/>
                    <a:pt x="158" y="3"/>
                    <a:pt x="158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8" y="5"/>
                    <a:pt x="158" y="4"/>
                    <a:pt x="158" y="4"/>
                  </a:cubicBezTo>
                  <a:cubicBezTo>
                    <a:pt x="158" y="4"/>
                    <a:pt x="158" y="5"/>
                    <a:pt x="158" y="5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9" y="5"/>
                    <a:pt x="159" y="4"/>
                    <a:pt x="159" y="4"/>
                  </a:cubicBezTo>
                  <a:cubicBezTo>
                    <a:pt x="159" y="4"/>
                    <a:pt x="159" y="5"/>
                    <a:pt x="159" y="5"/>
                  </a:cubicBezTo>
                  <a:cubicBezTo>
                    <a:pt x="159" y="5"/>
                    <a:pt x="160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0" y="5"/>
                    <a:pt x="160" y="6"/>
                    <a:pt x="159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0" y="6"/>
                    <a:pt x="159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9" y="7"/>
                    <a:pt x="159" y="7"/>
                  </a:cubicBezTo>
                  <a:cubicBezTo>
                    <a:pt x="159" y="7"/>
                    <a:pt x="158" y="6"/>
                    <a:pt x="158" y="7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7"/>
                    <a:pt x="158" y="7"/>
                    <a:pt x="158" y="7"/>
                  </a:cubicBezTo>
                  <a:close/>
                  <a:moveTo>
                    <a:pt x="0" y="174"/>
                  </a:moveTo>
                  <a:cubicBezTo>
                    <a:pt x="1" y="174"/>
                    <a:pt x="0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2" y="173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3"/>
                    <a:pt x="3" y="173"/>
                  </a:cubicBezTo>
                  <a:cubicBezTo>
                    <a:pt x="3" y="173"/>
                    <a:pt x="3" y="173"/>
                    <a:pt x="3" y="174"/>
                  </a:cubicBezTo>
                  <a:cubicBezTo>
                    <a:pt x="3" y="173"/>
                    <a:pt x="4" y="172"/>
                    <a:pt x="4" y="172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4" y="173"/>
                    <a:pt x="4" y="173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3" y="174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3" y="175"/>
                    <a:pt x="4" y="174"/>
                    <a:pt x="4" y="174"/>
                  </a:cubicBezTo>
                  <a:cubicBezTo>
                    <a:pt x="4" y="174"/>
                    <a:pt x="3" y="175"/>
                    <a:pt x="3" y="175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3" y="176"/>
                    <a:pt x="3" y="176"/>
                    <a:pt x="4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6"/>
                    <a:pt x="5" y="176"/>
                    <a:pt x="5" y="176"/>
                  </a:cubicBezTo>
                  <a:cubicBezTo>
                    <a:pt x="5" y="175"/>
                    <a:pt x="4" y="174"/>
                    <a:pt x="4" y="174"/>
                  </a:cubicBezTo>
                  <a:cubicBezTo>
                    <a:pt x="4" y="174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4"/>
                    <a:pt x="4" y="174"/>
                    <a:pt x="4" y="174"/>
                  </a:cubicBezTo>
                  <a:cubicBezTo>
                    <a:pt x="4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2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5" y="172"/>
                    <a:pt x="6" y="173"/>
                    <a:pt x="6" y="174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3"/>
                    <a:pt x="6" y="174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7" y="174"/>
                    <a:pt x="7" y="174"/>
                  </a:cubicBezTo>
                  <a:cubicBezTo>
                    <a:pt x="7" y="174"/>
                    <a:pt x="6" y="174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5"/>
                    <a:pt x="7" y="175"/>
                    <a:pt x="8" y="175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8" y="175"/>
                    <a:pt x="8" y="175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7" y="173"/>
                    <a:pt x="6" y="173"/>
                    <a:pt x="6" y="173"/>
                  </a:cubicBezTo>
                  <a:cubicBezTo>
                    <a:pt x="6" y="173"/>
                    <a:pt x="7" y="173"/>
                    <a:pt x="7" y="173"/>
                  </a:cubicBezTo>
                  <a:cubicBezTo>
                    <a:pt x="6" y="173"/>
                    <a:pt x="6" y="172"/>
                    <a:pt x="6" y="172"/>
                  </a:cubicBezTo>
                  <a:cubicBezTo>
                    <a:pt x="6" y="172"/>
                    <a:pt x="6" y="172"/>
                    <a:pt x="6" y="171"/>
                  </a:cubicBezTo>
                  <a:cubicBezTo>
                    <a:pt x="6" y="171"/>
                    <a:pt x="7" y="172"/>
                    <a:pt x="7" y="172"/>
                  </a:cubicBezTo>
                  <a:cubicBezTo>
                    <a:pt x="7" y="172"/>
                    <a:pt x="7" y="171"/>
                    <a:pt x="7" y="171"/>
                  </a:cubicBezTo>
                  <a:cubicBezTo>
                    <a:pt x="7" y="171"/>
                    <a:pt x="7" y="172"/>
                    <a:pt x="8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9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9" y="171"/>
                  </a:cubicBezTo>
                  <a:cubicBezTo>
                    <a:pt x="9" y="171"/>
                    <a:pt x="9" y="171"/>
                    <a:pt x="8" y="171"/>
                  </a:cubicBezTo>
                  <a:cubicBezTo>
                    <a:pt x="8" y="171"/>
                    <a:pt x="7" y="171"/>
                    <a:pt x="7" y="171"/>
                  </a:cubicBezTo>
                  <a:cubicBezTo>
                    <a:pt x="7" y="171"/>
                    <a:pt x="7" y="171"/>
                    <a:pt x="8" y="171"/>
                  </a:cubicBezTo>
                  <a:cubicBezTo>
                    <a:pt x="7" y="171"/>
                    <a:pt x="6" y="171"/>
                    <a:pt x="6" y="171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0"/>
                    <a:pt x="7" y="170"/>
                    <a:pt x="7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7" y="170"/>
                    <a:pt x="8" y="170"/>
                  </a:cubicBezTo>
                  <a:cubicBezTo>
                    <a:pt x="8" y="170"/>
                    <a:pt x="8" y="169"/>
                    <a:pt x="8" y="169"/>
                  </a:cubicBezTo>
                  <a:cubicBezTo>
                    <a:pt x="8" y="169"/>
                    <a:pt x="7" y="169"/>
                    <a:pt x="7" y="169"/>
                  </a:cubicBezTo>
                  <a:cubicBezTo>
                    <a:pt x="7" y="169"/>
                    <a:pt x="8" y="169"/>
                    <a:pt x="8" y="169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69"/>
                    <a:pt x="9" y="169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7" y="168"/>
                    <a:pt x="7" y="169"/>
                    <a:pt x="7" y="169"/>
                  </a:cubicBezTo>
                  <a:cubicBezTo>
                    <a:pt x="7" y="169"/>
                    <a:pt x="7" y="168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7" y="169"/>
                    <a:pt x="6" y="169"/>
                    <a:pt x="6" y="169"/>
                  </a:cubicBezTo>
                  <a:cubicBezTo>
                    <a:pt x="6" y="169"/>
                    <a:pt x="6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69"/>
                    <a:pt x="6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6" y="168"/>
                    <a:pt x="6" y="168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6" y="168"/>
                    <a:pt x="5" y="168"/>
                    <a:pt x="5" y="168"/>
                  </a:cubicBezTo>
                  <a:cubicBezTo>
                    <a:pt x="5" y="168"/>
                    <a:pt x="6" y="167"/>
                    <a:pt x="6" y="167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6" y="167"/>
                    <a:pt x="6" y="166"/>
                    <a:pt x="6" y="166"/>
                  </a:cubicBezTo>
                  <a:cubicBezTo>
                    <a:pt x="6" y="166"/>
                    <a:pt x="5" y="167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7"/>
                    <a:pt x="5" y="167"/>
                  </a:cubicBezTo>
                  <a:cubicBezTo>
                    <a:pt x="5" y="167"/>
                    <a:pt x="5" y="168"/>
                    <a:pt x="5" y="168"/>
                  </a:cubicBezTo>
                  <a:cubicBezTo>
                    <a:pt x="5" y="168"/>
                    <a:pt x="4" y="167"/>
                    <a:pt x="4" y="167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4" y="168"/>
                    <a:pt x="5" y="168"/>
                    <a:pt x="5" y="168"/>
                  </a:cubicBezTo>
                  <a:cubicBezTo>
                    <a:pt x="5" y="168"/>
                    <a:pt x="4" y="168"/>
                    <a:pt x="4" y="168"/>
                  </a:cubicBezTo>
                  <a:cubicBezTo>
                    <a:pt x="5" y="169"/>
                    <a:pt x="4" y="169"/>
                    <a:pt x="4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3" y="169"/>
                    <a:pt x="3" y="168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8"/>
                    <a:pt x="3" y="168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9"/>
                    <a:pt x="1" y="168"/>
                  </a:cubicBezTo>
                  <a:cubicBezTo>
                    <a:pt x="1" y="168"/>
                    <a:pt x="1" y="169"/>
                    <a:pt x="2" y="169"/>
                  </a:cubicBezTo>
                  <a:cubicBezTo>
                    <a:pt x="2" y="169"/>
                    <a:pt x="3" y="169"/>
                    <a:pt x="3" y="169"/>
                  </a:cubicBezTo>
                  <a:cubicBezTo>
                    <a:pt x="3" y="169"/>
                    <a:pt x="3" y="169"/>
                    <a:pt x="2" y="169"/>
                  </a:cubicBezTo>
                  <a:cubicBezTo>
                    <a:pt x="3" y="169"/>
                    <a:pt x="3" y="170"/>
                    <a:pt x="4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3" y="171"/>
                    <a:pt x="2" y="170"/>
                    <a:pt x="2" y="170"/>
                  </a:cubicBezTo>
                  <a:cubicBezTo>
                    <a:pt x="2" y="170"/>
                    <a:pt x="2" y="171"/>
                    <a:pt x="2" y="171"/>
                  </a:cubicBezTo>
                  <a:cubicBezTo>
                    <a:pt x="2" y="171"/>
                    <a:pt x="2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1"/>
                    <a:pt x="1" y="171"/>
                  </a:cubicBezTo>
                  <a:cubicBezTo>
                    <a:pt x="1" y="171"/>
                    <a:pt x="1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0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2" y="171"/>
                    <a:pt x="2" y="171"/>
                  </a:cubicBezTo>
                  <a:cubicBezTo>
                    <a:pt x="2" y="171"/>
                    <a:pt x="2" y="171"/>
                    <a:pt x="1" y="171"/>
                  </a:cubicBezTo>
                  <a:cubicBezTo>
                    <a:pt x="2" y="171"/>
                    <a:pt x="3" y="171"/>
                    <a:pt x="3" y="171"/>
                  </a:cubicBezTo>
                  <a:cubicBezTo>
                    <a:pt x="3" y="171"/>
                    <a:pt x="4" y="171"/>
                    <a:pt x="4" y="172"/>
                  </a:cubicBezTo>
                  <a:cubicBezTo>
                    <a:pt x="3" y="172"/>
                    <a:pt x="3" y="172"/>
                    <a:pt x="2" y="172"/>
                  </a:cubicBezTo>
                  <a:cubicBezTo>
                    <a:pt x="2" y="172"/>
                    <a:pt x="2" y="173"/>
                    <a:pt x="2" y="173"/>
                  </a:cubicBezTo>
                  <a:cubicBezTo>
                    <a:pt x="2" y="173"/>
                    <a:pt x="2" y="172"/>
                    <a:pt x="1" y="173"/>
                  </a:cubicBez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2" y="173"/>
                    <a:pt x="2" y="173"/>
                  </a:cubicBezTo>
                  <a:cubicBezTo>
                    <a:pt x="2" y="173"/>
                    <a:pt x="1" y="173"/>
                    <a:pt x="1" y="173"/>
                  </a:cubicBezTo>
                  <a:cubicBezTo>
                    <a:pt x="1" y="173"/>
                    <a:pt x="1" y="173"/>
                    <a:pt x="1" y="173"/>
                  </a:cubicBezTo>
                  <a:cubicBezTo>
                    <a:pt x="0" y="173"/>
                    <a:pt x="0" y="174"/>
                    <a:pt x="0" y="174"/>
                  </a:cubicBezTo>
                  <a:close/>
                  <a:moveTo>
                    <a:pt x="89" y="183"/>
                  </a:moveTo>
                  <a:cubicBezTo>
                    <a:pt x="90" y="183"/>
                    <a:pt x="90" y="183"/>
                    <a:pt x="91" y="183"/>
                  </a:cubicBezTo>
                  <a:cubicBezTo>
                    <a:pt x="91" y="183"/>
                    <a:pt x="92" y="183"/>
                    <a:pt x="92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3" y="185"/>
                    <a:pt x="93" y="184"/>
                    <a:pt x="93" y="184"/>
                  </a:cubicBezTo>
                  <a:cubicBezTo>
                    <a:pt x="94" y="183"/>
                    <a:pt x="95" y="183"/>
                    <a:pt x="96" y="184"/>
                  </a:cubicBezTo>
                  <a:cubicBezTo>
                    <a:pt x="96" y="184"/>
                    <a:pt x="97" y="184"/>
                    <a:pt x="97" y="184"/>
                  </a:cubicBezTo>
                  <a:cubicBezTo>
                    <a:pt x="97" y="184"/>
                    <a:pt x="98" y="184"/>
                    <a:pt x="98" y="184"/>
                  </a:cubicBezTo>
                  <a:cubicBezTo>
                    <a:pt x="98" y="184"/>
                    <a:pt x="98" y="185"/>
                    <a:pt x="98" y="185"/>
                  </a:cubicBezTo>
                  <a:cubicBezTo>
                    <a:pt x="98" y="185"/>
                    <a:pt x="99" y="185"/>
                    <a:pt x="99" y="186"/>
                  </a:cubicBezTo>
                  <a:cubicBezTo>
                    <a:pt x="99" y="187"/>
                    <a:pt x="100" y="187"/>
                    <a:pt x="99" y="188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9"/>
                    <a:pt x="100" y="189"/>
                    <a:pt x="100" y="189"/>
                  </a:cubicBezTo>
                  <a:cubicBezTo>
                    <a:pt x="101" y="189"/>
                    <a:pt x="102" y="189"/>
                    <a:pt x="102" y="190"/>
                  </a:cubicBezTo>
                  <a:cubicBezTo>
                    <a:pt x="102" y="190"/>
                    <a:pt x="103" y="191"/>
                    <a:pt x="103" y="191"/>
                  </a:cubicBezTo>
                  <a:cubicBezTo>
                    <a:pt x="103" y="191"/>
                    <a:pt x="103" y="191"/>
                    <a:pt x="103" y="191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3"/>
                    <a:pt x="103" y="194"/>
                    <a:pt x="103" y="194"/>
                  </a:cubicBezTo>
                  <a:cubicBezTo>
                    <a:pt x="103" y="195"/>
                    <a:pt x="102" y="196"/>
                    <a:pt x="101" y="196"/>
                  </a:cubicBezTo>
                  <a:cubicBezTo>
                    <a:pt x="101" y="196"/>
                    <a:pt x="101" y="196"/>
                    <a:pt x="100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6"/>
                    <a:pt x="101" y="196"/>
                    <a:pt x="102" y="197"/>
                  </a:cubicBezTo>
                  <a:cubicBezTo>
                    <a:pt x="102" y="198"/>
                    <a:pt x="102" y="198"/>
                    <a:pt x="102" y="199"/>
                  </a:cubicBezTo>
                  <a:cubicBezTo>
                    <a:pt x="102" y="200"/>
                    <a:pt x="102" y="200"/>
                    <a:pt x="102" y="200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2" y="202"/>
                    <a:pt x="101" y="202"/>
                    <a:pt x="101" y="202"/>
                  </a:cubicBezTo>
                  <a:cubicBezTo>
                    <a:pt x="101" y="202"/>
                    <a:pt x="100" y="202"/>
                    <a:pt x="100" y="203"/>
                  </a:cubicBezTo>
                  <a:cubicBezTo>
                    <a:pt x="99" y="203"/>
                    <a:pt x="98" y="203"/>
                    <a:pt x="97" y="203"/>
                  </a:cubicBezTo>
                  <a:cubicBezTo>
                    <a:pt x="97" y="203"/>
                    <a:pt x="97" y="203"/>
                    <a:pt x="97" y="202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3"/>
                    <a:pt x="97" y="203"/>
                    <a:pt x="97" y="204"/>
                  </a:cubicBezTo>
                  <a:cubicBezTo>
                    <a:pt x="97" y="205"/>
                    <a:pt x="96" y="205"/>
                    <a:pt x="96" y="206"/>
                  </a:cubicBezTo>
                  <a:cubicBezTo>
                    <a:pt x="95" y="206"/>
                    <a:pt x="95" y="206"/>
                    <a:pt x="94" y="206"/>
                  </a:cubicBezTo>
                  <a:cubicBezTo>
                    <a:pt x="94" y="206"/>
                    <a:pt x="94" y="207"/>
                    <a:pt x="94" y="207"/>
                  </a:cubicBezTo>
                  <a:cubicBezTo>
                    <a:pt x="94" y="207"/>
                    <a:pt x="93" y="207"/>
                    <a:pt x="93" y="207"/>
                  </a:cubicBezTo>
                  <a:cubicBezTo>
                    <a:pt x="93" y="207"/>
                    <a:pt x="93" y="207"/>
                    <a:pt x="93" y="207"/>
                  </a:cubicBezTo>
                  <a:cubicBezTo>
                    <a:pt x="93" y="207"/>
                    <a:pt x="92" y="207"/>
                    <a:pt x="92" y="206"/>
                  </a:cubicBezTo>
                  <a:cubicBezTo>
                    <a:pt x="91" y="206"/>
                    <a:pt x="90" y="206"/>
                    <a:pt x="90" y="205"/>
                  </a:cubicBezTo>
                  <a:cubicBezTo>
                    <a:pt x="90" y="205"/>
                    <a:pt x="89" y="204"/>
                    <a:pt x="90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5"/>
                    <a:pt x="89" y="205"/>
                  </a:cubicBezTo>
                  <a:cubicBezTo>
                    <a:pt x="88" y="206"/>
                    <a:pt x="87" y="206"/>
                    <a:pt x="87" y="206"/>
                  </a:cubicBezTo>
                  <a:cubicBezTo>
                    <a:pt x="86" y="206"/>
                    <a:pt x="86" y="205"/>
                    <a:pt x="85" y="205"/>
                  </a:cubicBezTo>
                  <a:cubicBezTo>
                    <a:pt x="85" y="206"/>
                    <a:pt x="85" y="206"/>
                    <a:pt x="84" y="205"/>
                  </a:cubicBezTo>
                  <a:cubicBezTo>
                    <a:pt x="84" y="205"/>
                    <a:pt x="84" y="205"/>
                    <a:pt x="84" y="204"/>
                  </a:cubicBezTo>
                  <a:cubicBezTo>
                    <a:pt x="84" y="204"/>
                    <a:pt x="83" y="204"/>
                    <a:pt x="83" y="203"/>
                  </a:cubicBezTo>
                  <a:cubicBezTo>
                    <a:pt x="83" y="203"/>
                    <a:pt x="82" y="202"/>
                    <a:pt x="83" y="201"/>
                  </a:cubicBezTo>
                  <a:cubicBezTo>
                    <a:pt x="83" y="201"/>
                    <a:pt x="83" y="200"/>
                    <a:pt x="83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1"/>
                    <a:pt x="82" y="201"/>
                  </a:cubicBezTo>
                  <a:cubicBezTo>
                    <a:pt x="81" y="200"/>
                    <a:pt x="80" y="200"/>
                    <a:pt x="80" y="199"/>
                  </a:cubicBezTo>
                  <a:cubicBezTo>
                    <a:pt x="80" y="199"/>
                    <a:pt x="79" y="198"/>
                    <a:pt x="79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79" y="198"/>
                    <a:pt x="79" y="197"/>
                    <a:pt x="79" y="197"/>
                  </a:cubicBezTo>
                  <a:cubicBezTo>
                    <a:pt x="79" y="197"/>
                    <a:pt x="79" y="197"/>
                    <a:pt x="79" y="197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4"/>
                    <a:pt x="80" y="194"/>
                    <a:pt x="81" y="193"/>
                  </a:cubicBezTo>
                  <a:cubicBezTo>
                    <a:pt x="81" y="193"/>
                    <a:pt x="81" y="193"/>
                    <a:pt x="82" y="193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1" y="193"/>
                    <a:pt x="81" y="193"/>
                    <a:pt x="81" y="192"/>
                  </a:cubicBezTo>
                  <a:cubicBezTo>
                    <a:pt x="80" y="192"/>
                    <a:pt x="80" y="191"/>
                    <a:pt x="80" y="190"/>
                  </a:cubicBezTo>
                  <a:cubicBezTo>
                    <a:pt x="80" y="190"/>
                    <a:pt x="80" y="189"/>
                    <a:pt x="80" y="189"/>
                  </a:cubicBezTo>
                  <a:cubicBezTo>
                    <a:pt x="80" y="189"/>
                    <a:pt x="80" y="188"/>
                    <a:pt x="80" y="188"/>
                  </a:cubicBezTo>
                  <a:cubicBezTo>
                    <a:pt x="80" y="187"/>
                    <a:pt x="81" y="187"/>
                    <a:pt x="81" y="188"/>
                  </a:cubicBezTo>
                  <a:cubicBezTo>
                    <a:pt x="82" y="187"/>
                    <a:pt x="82" y="187"/>
                    <a:pt x="82" y="187"/>
                  </a:cubicBezTo>
                  <a:cubicBezTo>
                    <a:pt x="83" y="186"/>
                    <a:pt x="84" y="186"/>
                    <a:pt x="85" y="186"/>
                  </a:cubicBezTo>
                  <a:cubicBezTo>
                    <a:pt x="85" y="186"/>
                    <a:pt x="85" y="187"/>
                    <a:pt x="85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5" y="187"/>
                    <a:pt x="85" y="186"/>
                    <a:pt x="85" y="186"/>
                  </a:cubicBezTo>
                  <a:cubicBezTo>
                    <a:pt x="85" y="185"/>
                    <a:pt x="86" y="184"/>
                    <a:pt x="86" y="184"/>
                  </a:cubicBezTo>
                  <a:cubicBezTo>
                    <a:pt x="87" y="183"/>
                    <a:pt x="87" y="183"/>
                    <a:pt x="88" y="183"/>
                  </a:cubicBezTo>
                  <a:cubicBezTo>
                    <a:pt x="88" y="183"/>
                    <a:pt x="88" y="183"/>
                    <a:pt x="88" y="183"/>
                  </a:cubicBezTo>
                  <a:cubicBezTo>
                    <a:pt x="88" y="182"/>
                    <a:pt x="89" y="182"/>
                    <a:pt x="89" y="182"/>
                  </a:cubicBezTo>
                  <a:cubicBezTo>
                    <a:pt x="89" y="182"/>
                    <a:pt x="89" y="183"/>
                    <a:pt x="89" y="183"/>
                  </a:cubicBezTo>
                  <a:close/>
                  <a:moveTo>
                    <a:pt x="79" y="196"/>
                  </a:moveTo>
                  <a:cubicBezTo>
                    <a:pt x="80" y="196"/>
                    <a:pt x="80" y="196"/>
                    <a:pt x="80" y="197"/>
                  </a:cubicBezTo>
                  <a:cubicBezTo>
                    <a:pt x="80" y="197"/>
                    <a:pt x="80" y="197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9"/>
                  </a:cubicBezTo>
                  <a:cubicBezTo>
                    <a:pt x="81" y="199"/>
                    <a:pt x="81" y="199"/>
                    <a:pt x="81" y="198"/>
                  </a:cubicBezTo>
                  <a:cubicBezTo>
                    <a:pt x="82" y="198"/>
                    <a:pt x="83" y="197"/>
                    <a:pt x="83" y="197"/>
                  </a:cubicBezTo>
                  <a:cubicBezTo>
                    <a:pt x="83" y="197"/>
                    <a:pt x="83" y="198"/>
                    <a:pt x="82" y="199"/>
                  </a:cubicBezTo>
                  <a:cubicBezTo>
                    <a:pt x="82" y="199"/>
                    <a:pt x="82" y="199"/>
                    <a:pt x="83" y="199"/>
                  </a:cubicBezTo>
                  <a:cubicBezTo>
                    <a:pt x="84" y="198"/>
                    <a:pt x="85" y="197"/>
                    <a:pt x="85" y="197"/>
                  </a:cubicBezTo>
                  <a:cubicBezTo>
                    <a:pt x="85" y="197"/>
                    <a:pt x="85" y="197"/>
                    <a:pt x="85" y="198"/>
                  </a:cubicBezTo>
                  <a:cubicBezTo>
                    <a:pt x="86" y="197"/>
                    <a:pt x="88" y="196"/>
                    <a:pt x="89" y="196"/>
                  </a:cubicBezTo>
                  <a:cubicBezTo>
                    <a:pt x="89" y="196"/>
                    <a:pt x="89" y="196"/>
                    <a:pt x="89" y="197"/>
                  </a:cubicBezTo>
                  <a:cubicBezTo>
                    <a:pt x="89" y="198"/>
                    <a:pt x="88" y="199"/>
                    <a:pt x="86" y="200"/>
                  </a:cubicBezTo>
                  <a:cubicBezTo>
                    <a:pt x="87" y="200"/>
                    <a:pt x="88" y="200"/>
                    <a:pt x="88" y="200"/>
                  </a:cubicBezTo>
                  <a:cubicBezTo>
                    <a:pt x="88" y="200"/>
                    <a:pt x="86" y="200"/>
                    <a:pt x="84" y="201"/>
                  </a:cubicBezTo>
                  <a:cubicBezTo>
                    <a:pt x="84" y="201"/>
                    <a:pt x="84" y="201"/>
                    <a:pt x="84" y="202"/>
                  </a:cubicBezTo>
                  <a:cubicBezTo>
                    <a:pt x="85" y="201"/>
                    <a:pt x="87" y="202"/>
                    <a:pt x="87" y="202"/>
                  </a:cubicBezTo>
                  <a:cubicBezTo>
                    <a:pt x="87" y="202"/>
                    <a:pt x="85" y="202"/>
                    <a:pt x="84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4" y="204"/>
                    <a:pt x="84" y="204"/>
                    <a:pt x="84" y="204"/>
                  </a:cubicBezTo>
                  <a:cubicBezTo>
                    <a:pt x="84" y="204"/>
                    <a:pt x="85" y="204"/>
                    <a:pt x="85" y="204"/>
                  </a:cubicBezTo>
                  <a:cubicBezTo>
                    <a:pt x="85" y="204"/>
                    <a:pt x="85" y="205"/>
                    <a:pt x="85" y="205"/>
                  </a:cubicBezTo>
                  <a:cubicBezTo>
                    <a:pt x="86" y="205"/>
                    <a:pt x="86" y="205"/>
                    <a:pt x="86" y="205"/>
                  </a:cubicBezTo>
                  <a:cubicBezTo>
                    <a:pt x="86" y="205"/>
                    <a:pt x="87" y="205"/>
                    <a:pt x="87" y="204"/>
                  </a:cubicBezTo>
                  <a:cubicBezTo>
                    <a:pt x="87" y="203"/>
                    <a:pt x="87" y="202"/>
                    <a:pt x="87" y="202"/>
                  </a:cubicBezTo>
                  <a:cubicBezTo>
                    <a:pt x="87" y="202"/>
                    <a:pt x="88" y="203"/>
                    <a:pt x="88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9" y="202"/>
                    <a:pt x="88" y="200"/>
                    <a:pt x="88" y="200"/>
                  </a:cubicBezTo>
                  <a:cubicBezTo>
                    <a:pt x="88" y="200"/>
                    <a:pt x="89" y="201"/>
                    <a:pt x="89" y="202"/>
                  </a:cubicBezTo>
                  <a:cubicBezTo>
                    <a:pt x="89" y="200"/>
                    <a:pt x="90" y="198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2" y="200"/>
                    <a:pt x="91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1"/>
                    <a:pt x="91" y="202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2" y="203"/>
                    <a:pt x="93" y="203"/>
                    <a:pt x="93" y="203"/>
                  </a:cubicBezTo>
                  <a:cubicBezTo>
                    <a:pt x="93" y="203"/>
                    <a:pt x="92" y="204"/>
                    <a:pt x="92" y="205"/>
                  </a:cubicBezTo>
                  <a:cubicBezTo>
                    <a:pt x="92" y="205"/>
                    <a:pt x="92" y="206"/>
                    <a:pt x="92" y="206"/>
                  </a:cubicBezTo>
                  <a:cubicBezTo>
                    <a:pt x="92" y="206"/>
                    <a:pt x="93" y="206"/>
                    <a:pt x="93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6"/>
                    <a:pt x="94" y="206"/>
                    <a:pt x="94" y="206"/>
                  </a:cubicBezTo>
                  <a:cubicBezTo>
                    <a:pt x="94" y="206"/>
                    <a:pt x="94" y="206"/>
                    <a:pt x="94" y="206"/>
                  </a:cubicBezTo>
                  <a:cubicBezTo>
                    <a:pt x="95" y="206"/>
                    <a:pt x="95" y="206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3"/>
                    <a:pt x="93" y="203"/>
                    <a:pt x="93" y="203"/>
                  </a:cubicBezTo>
                  <a:cubicBezTo>
                    <a:pt x="93" y="203"/>
                    <a:pt x="95" y="203"/>
                    <a:pt x="95" y="204"/>
                  </a:cubicBezTo>
                  <a:cubicBezTo>
                    <a:pt x="95" y="203"/>
                    <a:pt x="95" y="203"/>
                    <a:pt x="95" y="203"/>
                  </a:cubicBezTo>
                  <a:cubicBezTo>
                    <a:pt x="95" y="201"/>
                    <a:pt x="93" y="201"/>
                    <a:pt x="93" y="201"/>
                  </a:cubicBezTo>
                  <a:cubicBezTo>
                    <a:pt x="93" y="201"/>
                    <a:pt x="94" y="201"/>
                    <a:pt x="95" y="201"/>
                  </a:cubicBezTo>
                  <a:cubicBezTo>
                    <a:pt x="93" y="200"/>
                    <a:pt x="93" y="198"/>
                    <a:pt x="93" y="197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4" y="197"/>
                    <a:pt x="95" y="198"/>
                    <a:pt x="96" y="200"/>
                  </a:cubicBezTo>
                  <a:cubicBezTo>
                    <a:pt x="96" y="199"/>
                    <a:pt x="96" y="198"/>
                    <a:pt x="96" y="198"/>
                  </a:cubicBezTo>
                  <a:cubicBezTo>
                    <a:pt x="96" y="198"/>
                    <a:pt x="96" y="200"/>
                    <a:pt x="98" y="201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8" y="201"/>
                    <a:pt x="98" y="199"/>
                    <a:pt x="98" y="199"/>
                  </a:cubicBezTo>
                  <a:cubicBezTo>
                    <a:pt x="98" y="199"/>
                    <a:pt x="98" y="201"/>
                    <a:pt x="99" y="201"/>
                  </a:cubicBezTo>
                  <a:cubicBezTo>
                    <a:pt x="99" y="202"/>
                    <a:pt x="99" y="202"/>
                    <a:pt x="100" y="202"/>
                  </a:cubicBezTo>
                  <a:cubicBezTo>
                    <a:pt x="100" y="202"/>
                    <a:pt x="100" y="202"/>
                    <a:pt x="101" y="201"/>
                  </a:cubicBezTo>
                  <a:cubicBezTo>
                    <a:pt x="100" y="201"/>
                    <a:pt x="100" y="201"/>
                    <a:pt x="101" y="201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1" y="200"/>
                    <a:pt x="101" y="200"/>
                    <a:pt x="101" y="199"/>
                  </a:cubicBezTo>
                  <a:cubicBezTo>
                    <a:pt x="101" y="199"/>
                    <a:pt x="101" y="199"/>
                    <a:pt x="101" y="199"/>
                  </a:cubicBezTo>
                  <a:cubicBezTo>
                    <a:pt x="100" y="198"/>
                    <a:pt x="98" y="199"/>
                    <a:pt x="98" y="199"/>
                  </a:cubicBezTo>
                  <a:cubicBezTo>
                    <a:pt x="98" y="199"/>
                    <a:pt x="99" y="198"/>
                    <a:pt x="100" y="198"/>
                  </a:cubicBezTo>
                  <a:cubicBezTo>
                    <a:pt x="100" y="198"/>
                    <a:pt x="100" y="198"/>
                    <a:pt x="100" y="197"/>
                  </a:cubicBezTo>
                  <a:cubicBezTo>
                    <a:pt x="98" y="197"/>
                    <a:pt x="97" y="198"/>
                    <a:pt x="97" y="198"/>
                  </a:cubicBezTo>
                  <a:cubicBezTo>
                    <a:pt x="97" y="198"/>
                    <a:pt x="97" y="197"/>
                    <a:pt x="98" y="197"/>
                  </a:cubicBezTo>
                  <a:cubicBezTo>
                    <a:pt x="96" y="197"/>
                    <a:pt x="95" y="196"/>
                    <a:pt x="94" y="195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95" y="194"/>
                    <a:pt x="96" y="194"/>
                    <a:pt x="98" y="195"/>
                  </a:cubicBezTo>
                  <a:cubicBezTo>
                    <a:pt x="98" y="194"/>
                    <a:pt x="97" y="193"/>
                    <a:pt x="97" y="193"/>
                  </a:cubicBezTo>
                  <a:cubicBezTo>
                    <a:pt x="97" y="193"/>
                    <a:pt x="99" y="195"/>
                    <a:pt x="100" y="195"/>
                  </a:cubicBezTo>
                  <a:cubicBezTo>
                    <a:pt x="100" y="195"/>
                    <a:pt x="101" y="195"/>
                    <a:pt x="101" y="195"/>
                  </a:cubicBezTo>
                  <a:cubicBezTo>
                    <a:pt x="100" y="194"/>
                    <a:pt x="99" y="193"/>
                    <a:pt x="99" y="193"/>
                  </a:cubicBezTo>
                  <a:cubicBezTo>
                    <a:pt x="99" y="193"/>
                    <a:pt x="100" y="194"/>
                    <a:pt x="102" y="194"/>
                  </a:cubicBezTo>
                  <a:cubicBezTo>
                    <a:pt x="102" y="194"/>
                    <a:pt x="102" y="194"/>
                    <a:pt x="102" y="194"/>
                  </a:cubicBezTo>
                  <a:cubicBezTo>
                    <a:pt x="102" y="193"/>
                    <a:pt x="103" y="193"/>
                    <a:pt x="103" y="193"/>
                  </a:cubicBezTo>
                  <a:cubicBezTo>
                    <a:pt x="102" y="193"/>
                    <a:pt x="102" y="193"/>
                    <a:pt x="102" y="193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1" y="191"/>
                    <a:pt x="101" y="191"/>
                    <a:pt x="101" y="191"/>
                  </a:cubicBezTo>
                  <a:cubicBezTo>
                    <a:pt x="100" y="191"/>
                    <a:pt x="99" y="192"/>
                    <a:pt x="99" y="192"/>
                  </a:cubicBezTo>
                  <a:cubicBezTo>
                    <a:pt x="99" y="192"/>
                    <a:pt x="99" y="191"/>
                    <a:pt x="100" y="190"/>
                  </a:cubicBezTo>
                  <a:cubicBezTo>
                    <a:pt x="100" y="190"/>
                    <a:pt x="100" y="190"/>
                    <a:pt x="99" y="190"/>
                  </a:cubicBezTo>
                  <a:cubicBezTo>
                    <a:pt x="98" y="191"/>
                    <a:pt x="97" y="193"/>
                    <a:pt x="97" y="193"/>
                  </a:cubicBezTo>
                  <a:cubicBezTo>
                    <a:pt x="97" y="193"/>
                    <a:pt x="97" y="192"/>
                    <a:pt x="98" y="191"/>
                  </a:cubicBezTo>
                  <a:cubicBezTo>
                    <a:pt x="96" y="192"/>
                    <a:pt x="95" y="193"/>
                    <a:pt x="93" y="193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2"/>
                    <a:pt x="94" y="190"/>
                    <a:pt x="96" y="190"/>
                  </a:cubicBezTo>
                  <a:cubicBezTo>
                    <a:pt x="95" y="189"/>
                    <a:pt x="94" y="189"/>
                    <a:pt x="94" y="189"/>
                  </a:cubicBezTo>
                  <a:cubicBezTo>
                    <a:pt x="94" y="189"/>
                    <a:pt x="96" y="189"/>
                    <a:pt x="98" y="188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97" y="188"/>
                    <a:pt x="95" y="188"/>
                    <a:pt x="95" y="188"/>
                  </a:cubicBezTo>
                  <a:cubicBezTo>
                    <a:pt x="95" y="188"/>
                    <a:pt x="97" y="188"/>
                    <a:pt x="98" y="187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6"/>
                    <a:pt x="98" y="185"/>
                    <a:pt x="98" y="185"/>
                  </a:cubicBezTo>
                  <a:cubicBezTo>
                    <a:pt x="98" y="185"/>
                    <a:pt x="97" y="185"/>
                    <a:pt x="97" y="185"/>
                  </a:cubicBezTo>
                  <a:cubicBezTo>
                    <a:pt x="97" y="185"/>
                    <a:pt x="97" y="185"/>
                    <a:pt x="97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6" y="185"/>
                    <a:pt x="95" y="185"/>
                    <a:pt x="95" y="185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5" y="187"/>
                    <a:pt x="94" y="186"/>
                    <a:pt x="94" y="185"/>
                  </a:cubicBezTo>
                  <a:cubicBezTo>
                    <a:pt x="94" y="185"/>
                    <a:pt x="94" y="185"/>
                    <a:pt x="94" y="186"/>
                  </a:cubicBezTo>
                  <a:cubicBezTo>
                    <a:pt x="93" y="187"/>
                    <a:pt x="94" y="189"/>
                    <a:pt x="94" y="189"/>
                  </a:cubicBezTo>
                  <a:cubicBezTo>
                    <a:pt x="94" y="189"/>
                    <a:pt x="93" y="188"/>
                    <a:pt x="93" y="187"/>
                  </a:cubicBezTo>
                  <a:cubicBezTo>
                    <a:pt x="93" y="189"/>
                    <a:pt x="92" y="191"/>
                    <a:pt x="92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1"/>
                    <a:pt x="90" y="189"/>
                    <a:pt x="91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0" y="188"/>
                    <a:pt x="91" y="187"/>
                    <a:pt x="91" y="185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91" y="186"/>
                    <a:pt x="89" y="187"/>
                    <a:pt x="89" y="187"/>
                  </a:cubicBezTo>
                  <a:cubicBezTo>
                    <a:pt x="89" y="187"/>
                    <a:pt x="90" y="185"/>
                    <a:pt x="90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90" y="183"/>
                    <a:pt x="89" y="183"/>
                    <a:pt x="89" y="183"/>
                  </a:cubicBezTo>
                  <a:cubicBezTo>
                    <a:pt x="89" y="183"/>
                    <a:pt x="89" y="183"/>
                    <a:pt x="89" y="183"/>
                  </a:cubicBezTo>
                  <a:cubicBezTo>
                    <a:pt x="89" y="184"/>
                    <a:pt x="88" y="184"/>
                    <a:pt x="88" y="184"/>
                  </a:cubicBezTo>
                  <a:cubicBezTo>
                    <a:pt x="88" y="183"/>
                    <a:pt x="88" y="183"/>
                    <a:pt x="88" y="183"/>
                  </a:cubicBezTo>
                  <a:cubicBezTo>
                    <a:pt x="88" y="183"/>
                    <a:pt x="87" y="184"/>
                    <a:pt x="87" y="184"/>
                  </a:cubicBezTo>
                  <a:cubicBezTo>
                    <a:pt x="87" y="184"/>
                    <a:pt x="87" y="184"/>
                    <a:pt x="87" y="185"/>
                  </a:cubicBezTo>
                  <a:cubicBezTo>
                    <a:pt x="87" y="186"/>
                    <a:pt x="89" y="187"/>
                    <a:pt x="89" y="187"/>
                  </a:cubicBezTo>
                  <a:cubicBezTo>
                    <a:pt x="89" y="187"/>
                    <a:pt x="87" y="186"/>
                    <a:pt x="87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88"/>
                    <a:pt x="89" y="189"/>
                    <a:pt x="89" y="189"/>
                  </a:cubicBezTo>
                  <a:cubicBezTo>
                    <a:pt x="89" y="189"/>
                    <a:pt x="88" y="188"/>
                    <a:pt x="87" y="188"/>
                  </a:cubicBezTo>
                  <a:cubicBezTo>
                    <a:pt x="89" y="189"/>
                    <a:pt x="89" y="191"/>
                    <a:pt x="90" y="192"/>
                  </a:cubicBezTo>
                  <a:cubicBezTo>
                    <a:pt x="89" y="192"/>
                    <a:pt x="89" y="193"/>
                    <a:pt x="89" y="193"/>
                  </a:cubicBezTo>
                  <a:cubicBezTo>
                    <a:pt x="88" y="192"/>
                    <a:pt x="87" y="191"/>
                    <a:pt x="86" y="190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6" y="191"/>
                    <a:pt x="86" y="189"/>
                    <a:pt x="85" y="188"/>
                  </a:cubicBezTo>
                  <a:cubicBezTo>
                    <a:pt x="84" y="188"/>
                    <a:pt x="84" y="188"/>
                    <a:pt x="84" y="188"/>
                  </a:cubicBezTo>
                  <a:cubicBezTo>
                    <a:pt x="85" y="189"/>
                    <a:pt x="84" y="190"/>
                    <a:pt x="84" y="190"/>
                  </a:cubicBezTo>
                  <a:cubicBezTo>
                    <a:pt x="84" y="190"/>
                    <a:pt x="84" y="189"/>
                    <a:pt x="83" y="188"/>
                  </a:cubicBezTo>
                  <a:cubicBezTo>
                    <a:pt x="83" y="188"/>
                    <a:pt x="83" y="188"/>
                    <a:pt x="82" y="188"/>
                  </a:cubicBezTo>
                  <a:cubicBezTo>
                    <a:pt x="82" y="188"/>
                    <a:pt x="82" y="188"/>
                    <a:pt x="81" y="188"/>
                  </a:cubicBezTo>
                  <a:cubicBezTo>
                    <a:pt x="82" y="188"/>
                    <a:pt x="82" y="188"/>
                    <a:pt x="81" y="189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1" y="190"/>
                    <a:pt x="81" y="190"/>
                    <a:pt x="81" y="190"/>
                  </a:cubicBezTo>
                  <a:cubicBezTo>
                    <a:pt x="82" y="191"/>
                    <a:pt x="84" y="191"/>
                    <a:pt x="84" y="191"/>
                  </a:cubicBezTo>
                  <a:cubicBezTo>
                    <a:pt x="84" y="191"/>
                    <a:pt x="83" y="191"/>
                    <a:pt x="82" y="191"/>
                  </a:cubicBezTo>
                  <a:cubicBezTo>
                    <a:pt x="82" y="191"/>
                    <a:pt x="82" y="192"/>
                    <a:pt x="82" y="192"/>
                  </a:cubicBezTo>
                  <a:cubicBezTo>
                    <a:pt x="84" y="192"/>
                    <a:pt x="85" y="192"/>
                    <a:pt x="85" y="192"/>
                  </a:cubicBezTo>
                  <a:cubicBezTo>
                    <a:pt x="85" y="192"/>
                    <a:pt x="85" y="192"/>
                    <a:pt x="84" y="193"/>
                  </a:cubicBezTo>
                  <a:cubicBezTo>
                    <a:pt x="86" y="192"/>
                    <a:pt x="87" y="193"/>
                    <a:pt x="88" y="194"/>
                  </a:cubicBezTo>
                  <a:cubicBezTo>
                    <a:pt x="88" y="194"/>
                    <a:pt x="88" y="194"/>
                    <a:pt x="88" y="195"/>
                  </a:cubicBezTo>
                  <a:cubicBezTo>
                    <a:pt x="87" y="195"/>
                    <a:pt x="86" y="195"/>
                    <a:pt x="84" y="195"/>
                  </a:cubicBezTo>
                  <a:cubicBezTo>
                    <a:pt x="84" y="195"/>
                    <a:pt x="85" y="196"/>
                    <a:pt x="85" y="196"/>
                  </a:cubicBezTo>
                  <a:cubicBezTo>
                    <a:pt x="85" y="196"/>
                    <a:pt x="84" y="195"/>
                    <a:pt x="82" y="194"/>
                  </a:cubicBezTo>
                  <a:cubicBezTo>
                    <a:pt x="82" y="195"/>
                    <a:pt x="81" y="195"/>
                    <a:pt x="81" y="195"/>
                  </a:cubicBezTo>
                  <a:cubicBezTo>
                    <a:pt x="82" y="195"/>
                    <a:pt x="83" y="196"/>
                    <a:pt x="83" y="196"/>
                  </a:cubicBezTo>
                  <a:cubicBezTo>
                    <a:pt x="83" y="196"/>
                    <a:pt x="82" y="195"/>
                    <a:pt x="81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80" y="196"/>
                    <a:pt x="79" y="196"/>
                  </a:cubicBezTo>
                  <a:close/>
                  <a:moveTo>
                    <a:pt x="100" y="95"/>
                  </a:moveTo>
                  <a:cubicBezTo>
                    <a:pt x="100" y="95"/>
                    <a:pt x="100" y="95"/>
                    <a:pt x="100" y="95"/>
                  </a:cubicBezTo>
                  <a:cubicBezTo>
                    <a:pt x="100" y="95"/>
                    <a:pt x="100" y="95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95"/>
                    <a:pt x="101" y="95"/>
                    <a:pt x="101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2" y="95"/>
                    <a:pt x="102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3" y="94"/>
                    <a:pt x="103" y="95"/>
                    <a:pt x="102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5"/>
                    <a:pt x="102" y="95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3" y="96"/>
                    <a:pt x="103" y="96"/>
                  </a:cubicBezTo>
                  <a:cubicBezTo>
                    <a:pt x="103" y="96"/>
                    <a:pt x="102" y="96"/>
                    <a:pt x="102" y="96"/>
                  </a:cubicBezTo>
                  <a:cubicBezTo>
                    <a:pt x="102" y="96"/>
                    <a:pt x="102" y="97"/>
                    <a:pt x="102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5"/>
                    <a:pt x="103" y="95"/>
                    <a:pt x="103" y="96"/>
                  </a:cubicBezTo>
                  <a:cubicBezTo>
                    <a:pt x="103" y="95"/>
                    <a:pt x="103" y="95"/>
                    <a:pt x="103" y="94"/>
                  </a:cubicBezTo>
                  <a:cubicBezTo>
                    <a:pt x="103" y="94"/>
                    <a:pt x="103" y="94"/>
                    <a:pt x="104" y="94"/>
                  </a:cubicBezTo>
                  <a:cubicBezTo>
                    <a:pt x="104" y="94"/>
                    <a:pt x="104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4" y="95"/>
                    <a:pt x="104" y="95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4" y="96"/>
                    <a:pt x="105" y="95"/>
                    <a:pt x="105" y="95"/>
                  </a:cubicBezTo>
                  <a:cubicBezTo>
                    <a:pt x="105" y="95"/>
                    <a:pt x="104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5" y="96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5"/>
                    <a:pt x="104" y="95"/>
                    <a:pt x="104" y="95"/>
                  </a:cubicBezTo>
                  <a:cubicBezTo>
                    <a:pt x="104" y="95"/>
                    <a:pt x="105" y="95"/>
                    <a:pt x="105" y="95"/>
                  </a:cubicBezTo>
                  <a:cubicBezTo>
                    <a:pt x="104" y="95"/>
                    <a:pt x="104" y="94"/>
                    <a:pt x="104" y="94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3"/>
                  </a:cubicBezTo>
                  <a:cubicBezTo>
                    <a:pt x="107" y="93"/>
                    <a:pt x="107" y="93"/>
                    <a:pt x="106" y="93"/>
                  </a:cubicBezTo>
                  <a:cubicBezTo>
                    <a:pt x="106" y="93"/>
                    <a:pt x="106" y="94"/>
                    <a:pt x="106" y="94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6" y="93"/>
                    <a:pt x="105" y="93"/>
                    <a:pt x="105" y="93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3"/>
                    <a:pt x="105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2"/>
                    <a:pt x="105" y="92"/>
                    <a:pt x="106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2"/>
                    <a:pt x="105" y="92"/>
                  </a:cubicBezTo>
                  <a:cubicBezTo>
                    <a:pt x="105" y="92"/>
                    <a:pt x="106" y="92"/>
                    <a:pt x="106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6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5" y="91"/>
                    <a:pt x="105" y="92"/>
                    <a:pt x="105" y="92"/>
                  </a:cubicBezTo>
                  <a:cubicBezTo>
                    <a:pt x="105" y="92"/>
                    <a:pt x="105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1"/>
                    <a:pt x="105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4" y="92"/>
                    <a:pt x="104" y="92"/>
                    <a:pt x="104" y="93"/>
                  </a:cubicBezTo>
                  <a:cubicBezTo>
                    <a:pt x="104" y="93"/>
                    <a:pt x="104" y="93"/>
                    <a:pt x="103" y="93"/>
                  </a:cubicBezTo>
                  <a:cubicBezTo>
                    <a:pt x="103" y="92"/>
                    <a:pt x="104" y="92"/>
                    <a:pt x="104" y="91"/>
                  </a:cubicBezTo>
                  <a:cubicBezTo>
                    <a:pt x="104" y="91"/>
                    <a:pt x="103" y="91"/>
                    <a:pt x="103" y="91"/>
                  </a:cubicBezTo>
                  <a:cubicBezTo>
                    <a:pt x="103" y="91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0"/>
                    <a:pt x="103" y="91"/>
                    <a:pt x="103" y="91"/>
                  </a:cubicBezTo>
                  <a:cubicBezTo>
                    <a:pt x="103" y="91"/>
                    <a:pt x="103" y="91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2"/>
                    <a:pt x="103" y="92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2"/>
                    <a:pt x="102" y="92"/>
                    <a:pt x="102" y="91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2" y="92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0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1"/>
                    <a:pt x="102" y="91"/>
                    <a:pt x="102" y="91"/>
                  </a:cubicBezTo>
                  <a:cubicBezTo>
                    <a:pt x="102" y="91"/>
                    <a:pt x="101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2"/>
                    <a:pt x="102" y="92"/>
                    <a:pt x="102" y="92"/>
                  </a:cubicBezTo>
                  <a:cubicBezTo>
                    <a:pt x="102" y="92"/>
                    <a:pt x="102" y="92"/>
                    <a:pt x="101" y="92"/>
                  </a:cubicBezTo>
                  <a:cubicBezTo>
                    <a:pt x="102" y="92"/>
                    <a:pt x="102" y="93"/>
                    <a:pt x="102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3"/>
                    <a:pt x="102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2"/>
                    <a:pt x="101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1" y="92"/>
                    <a:pt x="101" y="93"/>
                    <a:pt x="101" y="93"/>
                  </a:cubicBezTo>
                  <a:cubicBezTo>
                    <a:pt x="101" y="93"/>
                    <a:pt x="100" y="92"/>
                    <a:pt x="100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0" y="92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1" y="93"/>
                    <a:pt x="101" y="93"/>
                  </a:cubicBezTo>
                  <a:cubicBezTo>
                    <a:pt x="101" y="93"/>
                    <a:pt x="100" y="93"/>
                    <a:pt x="100" y="94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4"/>
                  </a:cubicBezTo>
                  <a:cubicBezTo>
                    <a:pt x="101" y="93"/>
                    <a:pt x="102" y="93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1" y="94"/>
                  </a:cubicBezTo>
                  <a:cubicBezTo>
                    <a:pt x="101" y="94"/>
                    <a:pt x="102" y="94"/>
                    <a:pt x="102" y="94"/>
                  </a:cubicBezTo>
                  <a:cubicBezTo>
                    <a:pt x="102" y="94"/>
                    <a:pt x="101" y="94"/>
                    <a:pt x="101" y="94"/>
                  </a:cubicBezTo>
                  <a:cubicBezTo>
                    <a:pt x="101" y="94"/>
                    <a:pt x="100" y="94"/>
                    <a:pt x="100" y="95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95"/>
                    <a:pt x="101" y="95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lose/>
                  <a:moveTo>
                    <a:pt x="63" y="44"/>
                  </a:moveTo>
                  <a:cubicBezTo>
                    <a:pt x="76" y="48"/>
                    <a:pt x="76" y="48"/>
                    <a:pt x="76" y="4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3"/>
                    <a:pt x="68" y="43"/>
                    <a:pt x="67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9" y="42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2"/>
                    <a:pt x="68" y="42"/>
                    <a:pt x="67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8" y="40"/>
                    <a:pt x="69" y="40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5"/>
                    <a:pt x="67" y="35"/>
                    <a:pt x="67" y="36"/>
                  </a:cubicBezTo>
                  <a:cubicBezTo>
                    <a:pt x="67" y="36"/>
                    <a:pt x="67" y="37"/>
                    <a:pt x="67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8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1" y="39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40"/>
                    <a:pt x="70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0"/>
                    <a:pt x="72" y="39"/>
                    <a:pt x="72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2" y="41"/>
                    <a:pt x="71" y="42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1" y="35"/>
                    <a:pt x="69" y="34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9" y="33"/>
                    <a:pt x="71" y="33"/>
                    <a:pt x="73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1" y="33"/>
                    <a:pt x="70" y="31"/>
                    <a:pt x="68" y="30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0" y="30"/>
                    <a:pt x="71" y="31"/>
                    <a:pt x="73" y="31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1" y="30"/>
                    <a:pt x="70" y="29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1" y="28"/>
                    <a:pt x="71" y="29"/>
                    <a:pt x="73" y="29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0" y="23"/>
                    <a:pt x="70" y="22"/>
                  </a:cubicBezTo>
                  <a:cubicBezTo>
                    <a:pt x="70" y="22"/>
                    <a:pt x="70" y="21"/>
                    <a:pt x="71" y="21"/>
                  </a:cubicBezTo>
                  <a:cubicBezTo>
                    <a:pt x="72" y="20"/>
                    <a:pt x="73" y="21"/>
                    <a:pt x="73" y="22"/>
                  </a:cubicBezTo>
                  <a:cubicBezTo>
                    <a:pt x="73" y="23"/>
                    <a:pt x="73" y="23"/>
                    <a:pt x="72" y="24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4" y="28"/>
                    <a:pt x="75" y="28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8"/>
                    <a:pt x="75" y="30"/>
                    <a:pt x="74" y="30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0"/>
                    <a:pt x="76" y="29"/>
                    <a:pt x="77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30"/>
                    <a:pt x="76" y="32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6" y="32"/>
                    <a:pt x="78" y="31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2"/>
                    <a:pt x="77" y="34"/>
                    <a:pt x="74" y="34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7" y="38"/>
                    <a:pt x="76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8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9" y="39"/>
                    <a:pt x="78" y="37"/>
                    <a:pt x="78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7"/>
                    <a:pt x="79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7"/>
                    <a:pt x="79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0" y="37"/>
                    <a:pt x="80" y="37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3"/>
                    <a:pt x="81" y="33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3" y="32"/>
                    <a:pt x="83" y="33"/>
                    <a:pt x="83" y="34"/>
                  </a:cubicBezTo>
                  <a:cubicBezTo>
                    <a:pt x="83" y="34"/>
                    <a:pt x="82" y="34"/>
                    <a:pt x="82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7"/>
                    <a:pt x="82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2" y="37"/>
                    <a:pt x="81" y="38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2" y="38"/>
                    <a:pt x="82" y="38"/>
                    <a:pt x="83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9"/>
                    <a:pt x="81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2" y="40"/>
                    <a:pt x="83" y="40"/>
                    <a:pt x="84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40"/>
                    <a:pt x="81" y="41"/>
                    <a:pt x="80" y="40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6" y="37"/>
                    <a:pt x="86" y="34"/>
                    <a:pt x="86" y="32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7" y="34"/>
                    <a:pt x="87" y="36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8" y="36"/>
                    <a:pt x="88" y="34"/>
                    <a:pt x="89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3"/>
                    <a:pt x="89" y="35"/>
                    <a:pt x="90" y="36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0" y="35"/>
                    <a:pt x="90" y="33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3"/>
                    <a:pt x="91" y="34"/>
                    <a:pt x="92" y="35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5" y="31"/>
                    <a:pt x="95" y="30"/>
                    <a:pt x="96" y="30"/>
                  </a:cubicBezTo>
                  <a:cubicBezTo>
                    <a:pt x="97" y="29"/>
                    <a:pt x="98" y="29"/>
                    <a:pt x="98" y="30"/>
                  </a:cubicBezTo>
                  <a:cubicBezTo>
                    <a:pt x="99" y="30"/>
                    <a:pt x="99" y="31"/>
                    <a:pt x="98" y="32"/>
                  </a:cubicBezTo>
                  <a:cubicBezTo>
                    <a:pt x="98" y="32"/>
                    <a:pt x="97" y="33"/>
                    <a:pt x="96" y="32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3" y="36"/>
                    <a:pt x="94" y="36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4" y="37"/>
                    <a:pt x="92" y="37"/>
                    <a:pt x="91" y="36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8"/>
                    <a:pt x="93" y="38"/>
                    <a:pt x="95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3" y="39"/>
                    <a:pt x="91" y="39"/>
                    <a:pt x="90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1" y="40"/>
                    <a:pt x="93" y="41"/>
                    <a:pt x="95" y="41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2" y="42"/>
                    <a:pt x="90" y="41"/>
                    <a:pt x="88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5"/>
                    <a:pt x="86" y="44"/>
                    <a:pt x="87" y="42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6" y="44"/>
                    <a:pt x="86" y="45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6" y="45"/>
                    <a:pt x="87" y="44"/>
                    <a:pt x="88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4"/>
                    <a:pt x="88" y="45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8" y="45"/>
                    <a:pt x="89" y="45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5"/>
                    <a:pt x="89" y="45"/>
                    <a:pt x="89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4"/>
                    <a:pt x="93" y="44"/>
                  </a:cubicBezTo>
                  <a:cubicBezTo>
                    <a:pt x="93" y="44"/>
                    <a:pt x="94" y="45"/>
                    <a:pt x="94" y="45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7"/>
                    <a:pt x="90" y="47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8" y="48"/>
                    <a:pt x="89" y="48"/>
                    <a:pt x="89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7" y="48"/>
                    <a:pt x="87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8"/>
                    <a:pt x="88" y="49"/>
                    <a:pt x="88" y="50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7" y="50"/>
                    <a:pt x="86" y="49"/>
                    <a:pt x="85" y="47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2" y="51"/>
                    <a:pt x="94" y="49"/>
                    <a:pt x="96" y="48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4" y="50"/>
                    <a:pt x="93" y="51"/>
                    <a:pt x="92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3" y="52"/>
                    <a:pt x="95" y="51"/>
                    <a:pt x="97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52"/>
                    <a:pt x="95" y="53"/>
                    <a:pt x="94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5" y="53"/>
                    <a:pt x="97" y="53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7" y="53"/>
                    <a:pt x="96" y="54"/>
                    <a:pt x="96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2" y="55"/>
                    <a:pt x="103" y="56"/>
                  </a:cubicBezTo>
                  <a:cubicBezTo>
                    <a:pt x="104" y="56"/>
                    <a:pt x="104" y="57"/>
                    <a:pt x="104" y="58"/>
                  </a:cubicBezTo>
                  <a:cubicBezTo>
                    <a:pt x="104" y="59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6" y="57"/>
                    <a:pt x="96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58"/>
                    <a:pt x="94" y="56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8"/>
                    <a:pt x="95" y="59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8"/>
                    <a:pt x="92" y="56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6"/>
                    <a:pt x="92" y="58"/>
                    <a:pt x="92" y="61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59"/>
                    <a:pt x="90" y="56"/>
                    <a:pt x="91" y="54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4"/>
                    <a:pt x="86" y="54"/>
                    <a:pt x="87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6" y="54"/>
                    <a:pt x="85" y="55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5" y="55"/>
                    <a:pt x="86" y="55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6" y="56"/>
                    <a:pt x="85" y="56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5" y="56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6" y="57"/>
                    <a:pt x="86" y="57"/>
                    <a:pt x="85" y="5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9" y="60"/>
                    <a:pt x="89" y="61"/>
                    <a:pt x="88" y="62"/>
                  </a:cubicBezTo>
                  <a:cubicBezTo>
                    <a:pt x="88" y="62"/>
                    <a:pt x="87" y="62"/>
                    <a:pt x="87" y="61"/>
                  </a:cubicBezTo>
                  <a:cubicBezTo>
                    <a:pt x="86" y="61"/>
                    <a:pt x="86" y="61"/>
                    <a:pt x="87" y="60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9"/>
                    <a:pt x="84" y="59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59"/>
                    <a:pt x="84" y="58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3" y="58"/>
                    <a:pt x="83" y="59"/>
                    <a:pt x="83" y="59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2" y="58"/>
                    <a:pt x="82" y="57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7"/>
                    <a:pt x="82" y="58"/>
                    <a:pt x="81" y="59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58"/>
                    <a:pt x="81" y="56"/>
                    <a:pt x="82" y="55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3" y="62"/>
                    <a:pt x="85" y="63"/>
                    <a:pt x="87" y="65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5" y="64"/>
                    <a:pt x="83" y="64"/>
                    <a:pt x="80" y="64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2" y="65"/>
                    <a:pt x="84" y="66"/>
                    <a:pt x="85" y="67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4" y="67"/>
                    <a:pt x="82" y="66"/>
                    <a:pt x="81" y="66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2" y="67"/>
                    <a:pt x="83" y="68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3" y="69"/>
                    <a:pt x="82" y="68"/>
                    <a:pt x="81" y="68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3" y="73"/>
                    <a:pt x="84" y="74"/>
                    <a:pt x="84" y="75"/>
                  </a:cubicBezTo>
                  <a:cubicBezTo>
                    <a:pt x="84" y="76"/>
                    <a:pt x="83" y="76"/>
                    <a:pt x="82" y="77"/>
                  </a:cubicBezTo>
                  <a:cubicBezTo>
                    <a:pt x="82" y="77"/>
                    <a:pt x="81" y="76"/>
                    <a:pt x="81" y="75"/>
                  </a:cubicBezTo>
                  <a:cubicBezTo>
                    <a:pt x="80" y="75"/>
                    <a:pt x="81" y="74"/>
                    <a:pt x="81" y="73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79" y="69"/>
                    <a:pt x="79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9" y="67"/>
                    <a:pt x="80" y="67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79" y="67"/>
                    <a:pt x="77" y="68"/>
                    <a:pt x="77" y="6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7" y="67"/>
                    <a:pt x="78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8" y="65"/>
                    <a:pt x="76" y="66"/>
                    <a:pt x="74" y="68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5" y="65"/>
                    <a:pt x="77" y="64"/>
                    <a:pt x="79" y="63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6" y="58"/>
                    <a:pt x="77" y="59"/>
                    <a:pt x="77" y="60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6" y="59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5" y="59"/>
                    <a:pt x="75" y="60"/>
                    <a:pt x="76" y="61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60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60"/>
                    <a:pt x="74" y="61"/>
                    <a:pt x="75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0"/>
                    <a:pt x="73" y="60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3"/>
                    <a:pt x="73" y="64"/>
                    <a:pt x="73" y="64"/>
                  </a:cubicBezTo>
                  <a:cubicBezTo>
                    <a:pt x="72" y="65"/>
                    <a:pt x="72" y="65"/>
                    <a:pt x="71" y="65"/>
                  </a:cubicBezTo>
                  <a:cubicBezTo>
                    <a:pt x="71" y="65"/>
                    <a:pt x="70" y="64"/>
                    <a:pt x="71" y="64"/>
                  </a:cubicBezTo>
                  <a:cubicBezTo>
                    <a:pt x="71" y="63"/>
                    <a:pt x="71" y="63"/>
                    <a:pt x="72" y="63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2" y="59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2" y="59"/>
                    <a:pt x="71" y="59"/>
                    <a:pt x="70" y="59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8"/>
                    <a:pt x="72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2" y="57"/>
                    <a:pt x="71" y="57"/>
                    <a:pt x="70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7"/>
                    <a:pt x="72" y="56"/>
                    <a:pt x="74" y="57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8" y="60"/>
                    <a:pt x="68" y="63"/>
                    <a:pt x="68" y="65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3"/>
                    <a:pt x="66" y="61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6" y="61"/>
                    <a:pt x="65" y="63"/>
                    <a:pt x="65" y="65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4"/>
                    <a:pt x="64" y="62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4" y="62"/>
                    <a:pt x="63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4"/>
                    <a:pt x="63" y="63"/>
                    <a:pt x="62" y="62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8"/>
                  </a:cubicBezTo>
                  <a:cubicBezTo>
                    <a:pt x="57" y="68"/>
                    <a:pt x="56" y="68"/>
                    <a:pt x="55" y="67"/>
                  </a:cubicBezTo>
                  <a:cubicBezTo>
                    <a:pt x="55" y="67"/>
                    <a:pt x="55" y="66"/>
                    <a:pt x="56" y="65"/>
                  </a:cubicBezTo>
                  <a:cubicBezTo>
                    <a:pt x="56" y="65"/>
                    <a:pt x="57" y="65"/>
                    <a:pt x="58" y="65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1"/>
                    <a:pt x="60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0" y="60"/>
                    <a:pt x="62" y="60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0" y="59"/>
                    <a:pt x="59" y="59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1" y="58"/>
                    <a:pt x="63" y="58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3" y="57"/>
                    <a:pt x="61" y="56"/>
                    <a:pt x="59" y="56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1" y="55"/>
                    <a:pt x="64" y="56"/>
                    <a:pt x="66" y="58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9" y="52"/>
                    <a:pt x="68" y="54"/>
                    <a:pt x="67" y="55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53"/>
                    <a:pt x="67" y="52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7" y="52"/>
                    <a:pt x="66" y="53"/>
                    <a:pt x="66" y="5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3"/>
                    <a:pt x="66" y="52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2"/>
                    <a:pt x="65" y="53"/>
                    <a:pt x="65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3"/>
                    <a:pt x="61" y="53"/>
                  </a:cubicBezTo>
                  <a:cubicBezTo>
                    <a:pt x="61" y="53"/>
                    <a:pt x="60" y="53"/>
                    <a:pt x="60" y="52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1" y="51"/>
                    <a:pt x="62" y="51"/>
                    <a:pt x="62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0"/>
                    <a:pt x="64" y="50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5" y="49"/>
                    <a:pt x="65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5" y="49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7" y="49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49"/>
                    <a:pt x="66" y="48"/>
                    <a:pt x="65" y="47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7" y="47"/>
                    <a:pt x="68" y="49"/>
                    <a:pt x="68" y="5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7"/>
                    <a:pt x="60" y="48"/>
                    <a:pt x="58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9" y="48"/>
                    <a:pt x="61" y="46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5"/>
                    <a:pt x="58" y="46"/>
                    <a:pt x="56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8" y="46"/>
                    <a:pt x="59" y="45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4"/>
                    <a:pt x="57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6" y="44"/>
                    <a:pt x="57" y="43"/>
                    <a:pt x="58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1"/>
                    <a:pt x="52" y="42"/>
                    <a:pt x="51" y="42"/>
                  </a:cubicBezTo>
                  <a:cubicBezTo>
                    <a:pt x="50" y="41"/>
                    <a:pt x="49" y="40"/>
                    <a:pt x="50" y="39"/>
                  </a:cubicBezTo>
                  <a:cubicBezTo>
                    <a:pt x="50" y="39"/>
                    <a:pt x="51" y="38"/>
                    <a:pt x="52" y="38"/>
                  </a:cubicBezTo>
                  <a:cubicBezTo>
                    <a:pt x="53" y="39"/>
                    <a:pt x="53" y="39"/>
                    <a:pt x="53" y="40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1"/>
                    <a:pt x="58" y="40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40"/>
                    <a:pt x="59" y="41"/>
                    <a:pt x="59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39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39"/>
                    <a:pt x="62" y="41"/>
                    <a:pt x="61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1"/>
                    <a:pt x="62" y="39"/>
                    <a:pt x="62" y="37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9"/>
                    <a:pt x="64" y="41"/>
                    <a:pt x="63" y="44"/>
                  </a:cubicBezTo>
                  <a:close/>
                  <a:moveTo>
                    <a:pt x="69" y="284"/>
                  </a:moveTo>
                  <a:cubicBezTo>
                    <a:pt x="69" y="284"/>
                    <a:pt x="69" y="284"/>
                    <a:pt x="69" y="284"/>
                  </a:cubicBezTo>
                  <a:cubicBezTo>
                    <a:pt x="69" y="284"/>
                    <a:pt x="69" y="284"/>
                    <a:pt x="69" y="284"/>
                  </a:cubicBezTo>
                  <a:cubicBezTo>
                    <a:pt x="69" y="285"/>
                    <a:pt x="69" y="285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5"/>
                  </a:cubicBezTo>
                  <a:cubicBezTo>
                    <a:pt x="70" y="285"/>
                    <a:pt x="70" y="285"/>
                    <a:pt x="70" y="284"/>
                  </a:cubicBezTo>
                  <a:cubicBezTo>
                    <a:pt x="71" y="284"/>
                    <a:pt x="71" y="283"/>
                    <a:pt x="71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71" y="283"/>
                    <a:pt x="72" y="283"/>
                    <a:pt x="72" y="282"/>
                  </a:cubicBezTo>
                  <a:cubicBezTo>
                    <a:pt x="72" y="282"/>
                    <a:pt x="72" y="282"/>
                    <a:pt x="72" y="282"/>
                  </a:cubicBezTo>
                  <a:cubicBezTo>
                    <a:pt x="72" y="283"/>
                    <a:pt x="72" y="284"/>
                    <a:pt x="72" y="284"/>
                  </a:cubicBezTo>
                  <a:cubicBezTo>
                    <a:pt x="72" y="284"/>
                    <a:pt x="72" y="284"/>
                    <a:pt x="72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1" y="285"/>
                    <a:pt x="71" y="285"/>
                    <a:pt x="71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2" y="285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3" y="286"/>
                    <a:pt x="73" y="286"/>
                    <a:pt x="73" y="286"/>
                  </a:cubicBezTo>
                  <a:cubicBezTo>
                    <a:pt x="73" y="286"/>
                    <a:pt x="73" y="286"/>
                    <a:pt x="73" y="286"/>
                  </a:cubicBezTo>
                  <a:cubicBezTo>
                    <a:pt x="73" y="285"/>
                    <a:pt x="72" y="285"/>
                    <a:pt x="72" y="285"/>
                  </a:cubicBezTo>
                  <a:cubicBezTo>
                    <a:pt x="72" y="285"/>
                    <a:pt x="73" y="285"/>
                    <a:pt x="73" y="286"/>
                  </a:cubicBezTo>
                  <a:cubicBezTo>
                    <a:pt x="73" y="285"/>
                    <a:pt x="73" y="285"/>
                    <a:pt x="73" y="285"/>
                  </a:cubicBezTo>
                  <a:cubicBezTo>
                    <a:pt x="73" y="285"/>
                    <a:pt x="73" y="284"/>
                    <a:pt x="73" y="284"/>
                  </a:cubicBezTo>
                  <a:cubicBezTo>
                    <a:pt x="73" y="284"/>
                    <a:pt x="73" y="284"/>
                    <a:pt x="73" y="285"/>
                  </a:cubicBezTo>
                  <a:cubicBezTo>
                    <a:pt x="73" y="284"/>
                    <a:pt x="73" y="283"/>
                    <a:pt x="73" y="283"/>
                  </a:cubicBezTo>
                  <a:cubicBezTo>
                    <a:pt x="73" y="283"/>
                    <a:pt x="73" y="282"/>
                    <a:pt x="73" y="282"/>
                  </a:cubicBezTo>
                  <a:cubicBezTo>
                    <a:pt x="74" y="283"/>
                    <a:pt x="74" y="283"/>
                    <a:pt x="74" y="284"/>
                  </a:cubicBezTo>
                  <a:cubicBezTo>
                    <a:pt x="74" y="284"/>
                    <a:pt x="74" y="284"/>
                    <a:pt x="74" y="284"/>
                  </a:cubicBezTo>
                  <a:cubicBezTo>
                    <a:pt x="74" y="284"/>
                    <a:pt x="74" y="284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5" y="284"/>
                    <a:pt x="75" y="284"/>
                  </a:cubicBezTo>
                  <a:cubicBezTo>
                    <a:pt x="75" y="284"/>
                    <a:pt x="75" y="285"/>
                    <a:pt x="75" y="285"/>
                  </a:cubicBezTo>
                  <a:cubicBezTo>
                    <a:pt x="75" y="285"/>
                    <a:pt x="75" y="285"/>
                    <a:pt x="75" y="285"/>
                  </a:cubicBezTo>
                  <a:cubicBezTo>
                    <a:pt x="75" y="286"/>
                    <a:pt x="75" y="286"/>
                    <a:pt x="75" y="286"/>
                  </a:cubicBezTo>
                  <a:cubicBezTo>
                    <a:pt x="75" y="285"/>
                    <a:pt x="75" y="286"/>
                    <a:pt x="75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4"/>
                    <a:pt x="75" y="284"/>
                    <a:pt x="75" y="284"/>
                  </a:cubicBezTo>
                  <a:cubicBezTo>
                    <a:pt x="75" y="284"/>
                    <a:pt x="76" y="284"/>
                    <a:pt x="76" y="284"/>
                  </a:cubicBezTo>
                  <a:cubicBezTo>
                    <a:pt x="76" y="284"/>
                    <a:pt x="76" y="284"/>
                    <a:pt x="76" y="284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5" y="283"/>
                    <a:pt x="74" y="282"/>
                    <a:pt x="74" y="282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4" y="282"/>
                    <a:pt x="75" y="282"/>
                    <a:pt x="76" y="282"/>
                  </a:cubicBezTo>
                  <a:cubicBezTo>
                    <a:pt x="76" y="282"/>
                    <a:pt x="75" y="282"/>
                    <a:pt x="75" y="282"/>
                  </a:cubicBezTo>
                  <a:cubicBezTo>
                    <a:pt x="75" y="282"/>
                    <a:pt x="76" y="283"/>
                    <a:pt x="76" y="283"/>
                  </a:cubicBezTo>
                  <a:cubicBezTo>
                    <a:pt x="76" y="283"/>
                    <a:pt x="77" y="283"/>
                    <a:pt x="77" y="283"/>
                  </a:cubicBezTo>
                  <a:cubicBezTo>
                    <a:pt x="76" y="283"/>
                    <a:pt x="76" y="282"/>
                    <a:pt x="76" y="282"/>
                  </a:cubicBezTo>
                  <a:cubicBezTo>
                    <a:pt x="76" y="282"/>
                    <a:pt x="76" y="283"/>
                    <a:pt x="77" y="283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7" y="283"/>
                    <a:pt x="78" y="283"/>
                    <a:pt x="78" y="282"/>
                  </a:cubicBezTo>
                  <a:cubicBezTo>
                    <a:pt x="78" y="282"/>
                    <a:pt x="77" y="282"/>
                    <a:pt x="77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7" y="282"/>
                    <a:pt x="77" y="281"/>
                    <a:pt x="77" y="281"/>
                  </a:cubicBezTo>
                  <a:cubicBezTo>
                    <a:pt x="77" y="281"/>
                    <a:pt x="76" y="282"/>
                    <a:pt x="76" y="282"/>
                  </a:cubicBezTo>
                  <a:cubicBezTo>
                    <a:pt x="76" y="282"/>
                    <a:pt x="77" y="281"/>
                    <a:pt x="77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6" y="281"/>
                    <a:pt x="75" y="282"/>
                    <a:pt x="75" y="282"/>
                  </a:cubicBezTo>
                  <a:cubicBezTo>
                    <a:pt x="75" y="282"/>
                    <a:pt x="76" y="281"/>
                    <a:pt x="76" y="281"/>
                  </a:cubicBezTo>
                  <a:cubicBezTo>
                    <a:pt x="75" y="281"/>
                    <a:pt x="74" y="281"/>
                    <a:pt x="74" y="281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4" y="281"/>
                    <a:pt x="75" y="280"/>
                    <a:pt x="76" y="280"/>
                  </a:cubicBezTo>
                  <a:cubicBezTo>
                    <a:pt x="75" y="280"/>
                    <a:pt x="75" y="280"/>
                    <a:pt x="75" y="280"/>
                  </a:cubicBezTo>
                  <a:cubicBezTo>
                    <a:pt x="75" y="280"/>
                    <a:pt x="76" y="280"/>
                    <a:pt x="76" y="280"/>
                  </a:cubicBezTo>
                  <a:cubicBezTo>
                    <a:pt x="76" y="280"/>
                    <a:pt x="77" y="280"/>
                    <a:pt x="77" y="280"/>
                  </a:cubicBezTo>
                  <a:cubicBezTo>
                    <a:pt x="76" y="280"/>
                    <a:pt x="76" y="279"/>
                    <a:pt x="76" y="279"/>
                  </a:cubicBezTo>
                  <a:cubicBezTo>
                    <a:pt x="76" y="279"/>
                    <a:pt x="76" y="280"/>
                    <a:pt x="77" y="279"/>
                  </a:cubicBezTo>
                  <a:cubicBezTo>
                    <a:pt x="77" y="279"/>
                    <a:pt x="77" y="279"/>
                    <a:pt x="77" y="279"/>
                  </a:cubicBezTo>
                  <a:cubicBezTo>
                    <a:pt x="77" y="279"/>
                    <a:pt x="77" y="279"/>
                    <a:pt x="77" y="279"/>
                  </a:cubicBezTo>
                  <a:cubicBezTo>
                    <a:pt x="77" y="279"/>
                    <a:pt x="77" y="279"/>
                    <a:pt x="77" y="279"/>
                  </a:cubicBezTo>
                  <a:cubicBezTo>
                    <a:pt x="77" y="279"/>
                    <a:pt x="77" y="279"/>
                    <a:pt x="77" y="278"/>
                  </a:cubicBezTo>
                  <a:cubicBezTo>
                    <a:pt x="77" y="278"/>
                    <a:pt x="77" y="278"/>
                    <a:pt x="77" y="278"/>
                  </a:cubicBezTo>
                  <a:cubicBezTo>
                    <a:pt x="77" y="278"/>
                    <a:pt x="76" y="278"/>
                    <a:pt x="76" y="278"/>
                  </a:cubicBezTo>
                  <a:cubicBezTo>
                    <a:pt x="76" y="278"/>
                    <a:pt x="76" y="278"/>
                    <a:pt x="76" y="278"/>
                  </a:cubicBezTo>
                  <a:cubicBezTo>
                    <a:pt x="76" y="279"/>
                    <a:pt x="76" y="279"/>
                    <a:pt x="76" y="279"/>
                  </a:cubicBezTo>
                  <a:cubicBezTo>
                    <a:pt x="76" y="279"/>
                    <a:pt x="75" y="279"/>
                    <a:pt x="76" y="278"/>
                  </a:cubicBezTo>
                  <a:cubicBezTo>
                    <a:pt x="75" y="278"/>
                    <a:pt x="75" y="278"/>
                    <a:pt x="75" y="278"/>
                  </a:cubicBezTo>
                  <a:cubicBezTo>
                    <a:pt x="75" y="279"/>
                    <a:pt x="75" y="280"/>
                    <a:pt x="75" y="280"/>
                  </a:cubicBezTo>
                  <a:cubicBezTo>
                    <a:pt x="75" y="280"/>
                    <a:pt x="75" y="279"/>
                    <a:pt x="75" y="279"/>
                  </a:cubicBezTo>
                  <a:cubicBezTo>
                    <a:pt x="75" y="280"/>
                    <a:pt x="74" y="280"/>
                    <a:pt x="73" y="280"/>
                  </a:cubicBezTo>
                  <a:cubicBezTo>
                    <a:pt x="73" y="280"/>
                    <a:pt x="73" y="280"/>
                    <a:pt x="73" y="280"/>
                  </a:cubicBezTo>
                  <a:cubicBezTo>
                    <a:pt x="73" y="280"/>
                    <a:pt x="73" y="279"/>
                    <a:pt x="74" y="279"/>
                  </a:cubicBezTo>
                  <a:cubicBezTo>
                    <a:pt x="74" y="279"/>
                    <a:pt x="73" y="279"/>
                    <a:pt x="73" y="279"/>
                  </a:cubicBezTo>
                  <a:cubicBezTo>
                    <a:pt x="73" y="279"/>
                    <a:pt x="74" y="279"/>
                    <a:pt x="74" y="278"/>
                  </a:cubicBezTo>
                  <a:cubicBezTo>
                    <a:pt x="74" y="278"/>
                    <a:pt x="74" y="278"/>
                    <a:pt x="74" y="278"/>
                  </a:cubicBezTo>
                  <a:cubicBezTo>
                    <a:pt x="74" y="278"/>
                    <a:pt x="73" y="278"/>
                    <a:pt x="73" y="278"/>
                  </a:cubicBezTo>
                  <a:cubicBezTo>
                    <a:pt x="73" y="278"/>
                    <a:pt x="74" y="278"/>
                    <a:pt x="74" y="277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73" y="277"/>
                    <a:pt x="73" y="277"/>
                    <a:pt x="73" y="277"/>
                  </a:cubicBezTo>
                  <a:cubicBezTo>
                    <a:pt x="73" y="277"/>
                    <a:pt x="73" y="277"/>
                    <a:pt x="73" y="277"/>
                  </a:cubicBezTo>
                  <a:cubicBezTo>
                    <a:pt x="73" y="277"/>
                    <a:pt x="73" y="277"/>
                    <a:pt x="73" y="277"/>
                  </a:cubicBezTo>
                  <a:cubicBezTo>
                    <a:pt x="73" y="278"/>
                    <a:pt x="73" y="278"/>
                    <a:pt x="73" y="278"/>
                  </a:cubicBezTo>
                  <a:cubicBezTo>
                    <a:pt x="73" y="278"/>
                    <a:pt x="73" y="278"/>
                    <a:pt x="73" y="277"/>
                  </a:cubicBezTo>
                  <a:cubicBezTo>
                    <a:pt x="73" y="277"/>
                    <a:pt x="72" y="277"/>
                    <a:pt x="72" y="278"/>
                  </a:cubicBezTo>
                  <a:cubicBezTo>
                    <a:pt x="72" y="278"/>
                    <a:pt x="73" y="279"/>
                    <a:pt x="73" y="279"/>
                  </a:cubicBezTo>
                  <a:cubicBezTo>
                    <a:pt x="73" y="279"/>
                    <a:pt x="73" y="279"/>
                    <a:pt x="72" y="278"/>
                  </a:cubicBezTo>
                  <a:cubicBezTo>
                    <a:pt x="73" y="279"/>
                    <a:pt x="73" y="280"/>
                    <a:pt x="73" y="280"/>
                  </a:cubicBezTo>
                  <a:cubicBezTo>
                    <a:pt x="73" y="280"/>
                    <a:pt x="72" y="280"/>
                    <a:pt x="72" y="280"/>
                  </a:cubicBezTo>
                  <a:cubicBezTo>
                    <a:pt x="72" y="280"/>
                    <a:pt x="72" y="279"/>
                    <a:pt x="72" y="279"/>
                  </a:cubicBezTo>
                  <a:cubicBezTo>
                    <a:pt x="72" y="279"/>
                    <a:pt x="71" y="279"/>
                    <a:pt x="71" y="279"/>
                  </a:cubicBezTo>
                  <a:cubicBezTo>
                    <a:pt x="71" y="279"/>
                    <a:pt x="72" y="279"/>
                    <a:pt x="71" y="278"/>
                  </a:cubicBezTo>
                  <a:cubicBezTo>
                    <a:pt x="71" y="278"/>
                    <a:pt x="71" y="278"/>
                    <a:pt x="71" y="278"/>
                  </a:cubicBezTo>
                  <a:cubicBezTo>
                    <a:pt x="71" y="278"/>
                    <a:pt x="71" y="279"/>
                    <a:pt x="71" y="279"/>
                  </a:cubicBezTo>
                  <a:cubicBezTo>
                    <a:pt x="71" y="279"/>
                    <a:pt x="71" y="278"/>
                    <a:pt x="71" y="278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7"/>
                    <a:pt x="70" y="277"/>
                    <a:pt x="70" y="277"/>
                  </a:cubicBezTo>
                  <a:cubicBezTo>
                    <a:pt x="70" y="277"/>
                    <a:pt x="70" y="277"/>
                    <a:pt x="70" y="277"/>
                  </a:cubicBezTo>
                  <a:cubicBezTo>
                    <a:pt x="70" y="278"/>
                    <a:pt x="70" y="278"/>
                    <a:pt x="70" y="278"/>
                  </a:cubicBezTo>
                  <a:cubicBezTo>
                    <a:pt x="70" y="278"/>
                    <a:pt x="70" y="278"/>
                    <a:pt x="70" y="278"/>
                  </a:cubicBezTo>
                  <a:cubicBezTo>
                    <a:pt x="70" y="278"/>
                    <a:pt x="70" y="278"/>
                    <a:pt x="70" y="278"/>
                  </a:cubicBezTo>
                  <a:cubicBezTo>
                    <a:pt x="70" y="278"/>
                    <a:pt x="70" y="278"/>
                    <a:pt x="70" y="278"/>
                  </a:cubicBezTo>
                  <a:cubicBezTo>
                    <a:pt x="70" y="279"/>
                    <a:pt x="71" y="279"/>
                    <a:pt x="71" y="279"/>
                  </a:cubicBezTo>
                  <a:cubicBezTo>
                    <a:pt x="71" y="279"/>
                    <a:pt x="70" y="279"/>
                    <a:pt x="70" y="279"/>
                  </a:cubicBezTo>
                  <a:cubicBezTo>
                    <a:pt x="70" y="279"/>
                    <a:pt x="70" y="279"/>
                    <a:pt x="70" y="279"/>
                  </a:cubicBezTo>
                  <a:cubicBezTo>
                    <a:pt x="70" y="279"/>
                    <a:pt x="71" y="279"/>
                    <a:pt x="71" y="279"/>
                  </a:cubicBezTo>
                  <a:cubicBezTo>
                    <a:pt x="71" y="279"/>
                    <a:pt x="71" y="280"/>
                    <a:pt x="70" y="280"/>
                  </a:cubicBezTo>
                  <a:cubicBezTo>
                    <a:pt x="71" y="280"/>
                    <a:pt x="72" y="280"/>
                    <a:pt x="72" y="281"/>
                  </a:cubicBezTo>
                  <a:cubicBezTo>
                    <a:pt x="72" y="281"/>
                    <a:pt x="72" y="281"/>
                    <a:pt x="72" y="281"/>
                  </a:cubicBezTo>
                  <a:cubicBezTo>
                    <a:pt x="71" y="281"/>
                    <a:pt x="71" y="281"/>
                    <a:pt x="70" y="280"/>
                  </a:cubicBezTo>
                  <a:cubicBezTo>
                    <a:pt x="70" y="281"/>
                    <a:pt x="70" y="281"/>
                    <a:pt x="70" y="281"/>
                  </a:cubicBezTo>
                  <a:cubicBezTo>
                    <a:pt x="70" y="281"/>
                    <a:pt x="70" y="280"/>
                    <a:pt x="69" y="280"/>
                  </a:cubicBezTo>
                  <a:cubicBezTo>
                    <a:pt x="69" y="280"/>
                    <a:pt x="69" y="280"/>
                    <a:pt x="69" y="280"/>
                  </a:cubicBezTo>
                  <a:cubicBezTo>
                    <a:pt x="69" y="280"/>
                    <a:pt x="69" y="281"/>
                    <a:pt x="69" y="281"/>
                  </a:cubicBezTo>
                  <a:cubicBezTo>
                    <a:pt x="69" y="281"/>
                    <a:pt x="69" y="280"/>
                    <a:pt x="69" y="280"/>
                  </a:cubicBezTo>
                  <a:cubicBezTo>
                    <a:pt x="69" y="280"/>
                    <a:pt x="69" y="280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68" y="280"/>
                    <a:pt x="68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69" y="281"/>
                    <a:pt x="69" y="281"/>
                    <a:pt x="69" y="281"/>
                  </a:cubicBezTo>
                  <a:cubicBezTo>
                    <a:pt x="69" y="281"/>
                    <a:pt x="69" y="282"/>
                    <a:pt x="69" y="282"/>
                  </a:cubicBezTo>
                  <a:cubicBezTo>
                    <a:pt x="69" y="282"/>
                    <a:pt x="69" y="282"/>
                    <a:pt x="69" y="282"/>
                  </a:cubicBezTo>
                  <a:cubicBezTo>
                    <a:pt x="70" y="282"/>
                    <a:pt x="70" y="281"/>
                    <a:pt x="70" y="281"/>
                  </a:cubicBezTo>
                  <a:cubicBezTo>
                    <a:pt x="70" y="281"/>
                    <a:pt x="70" y="282"/>
                    <a:pt x="70" y="282"/>
                  </a:cubicBezTo>
                  <a:cubicBezTo>
                    <a:pt x="70" y="281"/>
                    <a:pt x="71" y="282"/>
                    <a:pt x="72" y="282"/>
                  </a:cubicBezTo>
                  <a:cubicBezTo>
                    <a:pt x="72" y="282"/>
                    <a:pt x="72" y="282"/>
                    <a:pt x="72" y="282"/>
                  </a:cubicBezTo>
                  <a:cubicBezTo>
                    <a:pt x="71" y="282"/>
                    <a:pt x="71" y="283"/>
                    <a:pt x="70" y="283"/>
                  </a:cubicBezTo>
                  <a:cubicBezTo>
                    <a:pt x="70" y="283"/>
                    <a:pt x="71" y="283"/>
                    <a:pt x="71" y="283"/>
                  </a:cubicBezTo>
                  <a:cubicBezTo>
                    <a:pt x="71" y="283"/>
                    <a:pt x="70" y="283"/>
                    <a:pt x="69" y="283"/>
                  </a:cubicBezTo>
                  <a:cubicBezTo>
                    <a:pt x="69" y="283"/>
                    <a:pt x="69" y="283"/>
                    <a:pt x="69" y="283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70" y="283"/>
                    <a:pt x="70" y="283"/>
                    <a:pt x="69" y="284"/>
                  </a:cubicBezTo>
                  <a:cubicBezTo>
                    <a:pt x="69" y="284"/>
                    <a:pt x="69" y="284"/>
                    <a:pt x="69" y="284"/>
                  </a:cubicBezTo>
                  <a:cubicBezTo>
                    <a:pt x="69" y="284"/>
                    <a:pt x="69" y="284"/>
                    <a:pt x="69" y="284"/>
                  </a:cubicBezTo>
                  <a:close/>
                  <a:moveTo>
                    <a:pt x="129" y="20"/>
                  </a:moveTo>
                  <a:cubicBezTo>
                    <a:pt x="131" y="21"/>
                    <a:pt x="131" y="21"/>
                    <a:pt x="131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1"/>
                    <a:pt x="129" y="21"/>
                    <a:pt x="129" y="20"/>
                  </a:cubicBezTo>
                  <a:close/>
                  <a:moveTo>
                    <a:pt x="133" y="19"/>
                  </a:moveTo>
                  <a:cubicBezTo>
                    <a:pt x="133" y="19"/>
                    <a:pt x="132" y="20"/>
                    <a:pt x="130" y="19"/>
                  </a:cubicBezTo>
                  <a:cubicBezTo>
                    <a:pt x="130" y="19"/>
                    <a:pt x="131" y="19"/>
                    <a:pt x="131" y="18"/>
                  </a:cubicBezTo>
                  <a:cubicBezTo>
                    <a:pt x="131" y="18"/>
                    <a:pt x="131" y="19"/>
                    <a:pt x="131" y="19"/>
                  </a:cubicBezTo>
                  <a:cubicBezTo>
                    <a:pt x="131" y="19"/>
                    <a:pt x="131" y="18"/>
                    <a:pt x="131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31" y="18"/>
                    <a:pt x="131" y="17"/>
                    <a:pt x="131" y="16"/>
                  </a:cubicBezTo>
                  <a:cubicBezTo>
                    <a:pt x="133" y="17"/>
                    <a:pt x="133" y="18"/>
                    <a:pt x="133" y="19"/>
                  </a:cubicBezTo>
                  <a:close/>
                  <a:moveTo>
                    <a:pt x="131" y="18"/>
                  </a:moveTo>
                  <a:cubicBezTo>
                    <a:pt x="131" y="18"/>
                    <a:pt x="131" y="16"/>
                    <a:pt x="130" y="16"/>
                  </a:cubicBezTo>
                  <a:cubicBezTo>
                    <a:pt x="130" y="16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29" y="18"/>
                    <a:pt x="129" y="19"/>
                  </a:cubicBezTo>
                  <a:cubicBezTo>
                    <a:pt x="130" y="19"/>
                    <a:pt x="131" y="18"/>
                    <a:pt x="131" y="18"/>
                  </a:cubicBezTo>
                  <a:close/>
                  <a:moveTo>
                    <a:pt x="130" y="18"/>
                  </a:moveTo>
                  <a:cubicBezTo>
                    <a:pt x="130" y="17"/>
                    <a:pt x="130" y="16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7" y="18"/>
                    <a:pt x="127" y="17"/>
                    <a:pt x="127" y="17"/>
                  </a:cubicBezTo>
                  <a:cubicBezTo>
                    <a:pt x="127" y="17"/>
                    <a:pt x="127" y="17"/>
                    <a:pt x="127" y="18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7" y="18"/>
                    <a:pt x="127" y="18"/>
                  </a:cubicBezTo>
                  <a:cubicBezTo>
                    <a:pt x="127" y="18"/>
                    <a:pt x="128" y="18"/>
                    <a:pt x="128" y="18"/>
                  </a:cubicBezTo>
                  <a:cubicBezTo>
                    <a:pt x="129" y="18"/>
                    <a:pt x="130" y="18"/>
                    <a:pt x="130" y="18"/>
                  </a:cubicBezTo>
                  <a:close/>
                  <a:moveTo>
                    <a:pt x="121" y="14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7" y="11"/>
                    <a:pt x="128" y="12"/>
                    <a:pt x="128" y="12"/>
                  </a:cubicBezTo>
                  <a:cubicBezTo>
                    <a:pt x="128" y="12"/>
                    <a:pt x="128" y="11"/>
                    <a:pt x="128" y="11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2"/>
                    <a:pt x="128" y="11"/>
                    <a:pt x="128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0" y="12"/>
                    <a:pt x="131" y="12"/>
                  </a:cubicBezTo>
                  <a:cubicBezTo>
                    <a:pt x="131" y="13"/>
                    <a:pt x="130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1" y="14"/>
                    <a:pt x="121" y="14"/>
                    <a:pt x="121" y="14"/>
                  </a:cubicBezTo>
                  <a:close/>
                  <a:moveTo>
                    <a:pt x="131" y="12"/>
                  </a:moveTo>
                  <a:cubicBezTo>
                    <a:pt x="131" y="12"/>
                    <a:pt x="131" y="13"/>
                    <a:pt x="131" y="13"/>
                  </a:cubicBezTo>
                  <a:cubicBezTo>
                    <a:pt x="131" y="13"/>
                    <a:pt x="131" y="12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2"/>
                    <a:pt x="130" y="11"/>
                    <a:pt x="130" y="11"/>
                  </a:cubicBezTo>
                  <a:cubicBezTo>
                    <a:pt x="131" y="11"/>
                    <a:pt x="132" y="12"/>
                    <a:pt x="132" y="12"/>
                  </a:cubicBezTo>
                  <a:cubicBezTo>
                    <a:pt x="132" y="13"/>
                    <a:pt x="131" y="14"/>
                    <a:pt x="130" y="14"/>
                  </a:cubicBezTo>
                  <a:cubicBezTo>
                    <a:pt x="130" y="14"/>
                    <a:pt x="131" y="13"/>
                    <a:pt x="131" y="12"/>
                  </a:cubicBezTo>
                  <a:close/>
                  <a:moveTo>
                    <a:pt x="132" y="12"/>
                  </a:moveTo>
                  <a:cubicBezTo>
                    <a:pt x="132" y="13"/>
                    <a:pt x="132" y="13"/>
                    <a:pt x="131" y="14"/>
                  </a:cubicBezTo>
                  <a:cubicBezTo>
                    <a:pt x="133" y="13"/>
                    <a:pt x="134" y="12"/>
                    <a:pt x="134" y="12"/>
                  </a:cubicBezTo>
                  <a:cubicBezTo>
                    <a:pt x="134" y="12"/>
                    <a:pt x="133" y="11"/>
                    <a:pt x="131" y="10"/>
                  </a:cubicBezTo>
                  <a:cubicBezTo>
                    <a:pt x="132" y="11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lose/>
                  <a:moveTo>
                    <a:pt x="133" y="15"/>
                  </a:moveTo>
                  <a:cubicBezTo>
                    <a:pt x="131" y="15"/>
                    <a:pt x="131" y="15"/>
                    <a:pt x="131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3" y="15"/>
                    <a:pt x="133" y="15"/>
                    <a:pt x="133" y="15"/>
                  </a:cubicBezTo>
                  <a:close/>
                  <a:moveTo>
                    <a:pt x="131" y="15"/>
                  </a:moveTo>
                  <a:cubicBezTo>
                    <a:pt x="132" y="15"/>
                    <a:pt x="132" y="16"/>
                    <a:pt x="132" y="16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1" y="15"/>
                    <a:pt x="131" y="15"/>
                    <a:pt x="131" y="15"/>
                  </a:cubicBezTo>
                  <a:close/>
                  <a:moveTo>
                    <a:pt x="121" y="13"/>
                  </a:move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9" y="9"/>
                    <a:pt x="129" y="8"/>
                    <a:pt x="129" y="7"/>
                  </a:cubicBezTo>
                  <a:cubicBezTo>
                    <a:pt x="128" y="7"/>
                    <a:pt x="127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9"/>
                    <a:pt x="126" y="9"/>
                  </a:cubicBezTo>
                  <a:cubicBezTo>
                    <a:pt x="126" y="9"/>
                    <a:pt x="126" y="8"/>
                    <a:pt x="126" y="8"/>
                  </a:cubicBezTo>
                  <a:cubicBezTo>
                    <a:pt x="126" y="8"/>
                    <a:pt x="126" y="9"/>
                    <a:pt x="126" y="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5" y="8"/>
                    <a:pt x="125" y="8"/>
                  </a:cubicBezTo>
                  <a:cubicBezTo>
                    <a:pt x="121" y="13"/>
                    <a:pt x="121" y="13"/>
                    <a:pt x="121" y="13"/>
                  </a:cubicBezTo>
                  <a:close/>
                  <a:moveTo>
                    <a:pt x="129" y="7"/>
                  </a:moveTo>
                  <a:cubicBezTo>
                    <a:pt x="129" y="8"/>
                    <a:pt x="129" y="8"/>
                    <a:pt x="129" y="8"/>
                  </a:cubicBezTo>
                  <a:cubicBezTo>
                    <a:pt x="129" y="8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8" y="7"/>
                    <a:pt x="128" y="7"/>
                    <a:pt x="127" y="7"/>
                  </a:cubicBezTo>
                  <a:cubicBezTo>
                    <a:pt x="128" y="6"/>
                    <a:pt x="129" y="6"/>
                    <a:pt x="130" y="7"/>
                  </a:cubicBezTo>
                  <a:cubicBezTo>
                    <a:pt x="130" y="7"/>
                    <a:pt x="130" y="8"/>
                    <a:pt x="129" y="9"/>
                  </a:cubicBezTo>
                  <a:cubicBezTo>
                    <a:pt x="129" y="9"/>
                    <a:pt x="129" y="8"/>
                    <a:pt x="129" y="7"/>
                  </a:cubicBezTo>
                  <a:close/>
                  <a:moveTo>
                    <a:pt x="130" y="7"/>
                  </a:moveTo>
                  <a:cubicBezTo>
                    <a:pt x="130" y="7"/>
                    <a:pt x="130" y="7"/>
                    <a:pt x="130" y="7"/>
                  </a:cubicBezTo>
                  <a:cubicBezTo>
                    <a:pt x="130" y="7"/>
                    <a:pt x="130" y="7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9" y="6"/>
                    <a:pt x="129" y="6"/>
                    <a:pt x="128" y="6"/>
                  </a:cubicBezTo>
                  <a:cubicBezTo>
                    <a:pt x="130" y="5"/>
                    <a:pt x="131" y="5"/>
                    <a:pt x="131" y="5"/>
                  </a:cubicBezTo>
                  <a:cubicBezTo>
                    <a:pt x="131" y="6"/>
                    <a:pt x="131" y="7"/>
                    <a:pt x="130" y="9"/>
                  </a:cubicBezTo>
                  <a:cubicBezTo>
                    <a:pt x="130" y="8"/>
                    <a:pt x="130" y="7"/>
                    <a:pt x="130" y="7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8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2" y="9"/>
                    <a:pt x="132" y="9"/>
                    <a:pt x="132" y="9"/>
                  </a:cubicBezTo>
                  <a:close/>
                  <a:moveTo>
                    <a:pt x="131" y="10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9"/>
                    <a:pt x="132" y="10"/>
                  </a:cubicBezTo>
                  <a:cubicBezTo>
                    <a:pt x="131" y="10"/>
                    <a:pt x="131" y="10"/>
                    <a:pt x="131" y="10"/>
                  </a:cubicBezTo>
                  <a:close/>
                  <a:moveTo>
                    <a:pt x="121" y="13"/>
                  </a:move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4" y="8"/>
                    <a:pt x="124" y="8"/>
                  </a:cubicBezTo>
                  <a:cubicBezTo>
                    <a:pt x="124" y="8"/>
                    <a:pt x="125" y="8"/>
                    <a:pt x="125" y="8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5" y="7"/>
                    <a:pt x="125" y="7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5" y="5"/>
                    <a:pt x="125" y="5"/>
                    <a:pt x="125" y="4"/>
                  </a:cubicBezTo>
                  <a:cubicBezTo>
                    <a:pt x="124" y="4"/>
                    <a:pt x="123" y="5"/>
                    <a:pt x="122" y="5"/>
                  </a:cubicBezTo>
                  <a:cubicBezTo>
                    <a:pt x="122" y="5"/>
                    <a:pt x="122" y="5"/>
                    <a:pt x="122" y="6"/>
                  </a:cubicBezTo>
                  <a:cubicBezTo>
                    <a:pt x="122" y="6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6"/>
                  </a:cubicBezTo>
                  <a:cubicBezTo>
                    <a:pt x="121" y="13"/>
                    <a:pt x="121" y="13"/>
                    <a:pt x="121" y="13"/>
                  </a:cubicBezTo>
                  <a:close/>
                  <a:moveTo>
                    <a:pt x="125" y="4"/>
                  </a:moveTo>
                  <a:cubicBezTo>
                    <a:pt x="125" y="4"/>
                    <a:pt x="125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4"/>
                    <a:pt x="124" y="4"/>
                    <a:pt x="125" y="4"/>
                  </a:cubicBezTo>
                  <a:cubicBezTo>
                    <a:pt x="124" y="4"/>
                    <a:pt x="123" y="4"/>
                    <a:pt x="123" y="4"/>
                  </a:cubicBezTo>
                  <a:cubicBezTo>
                    <a:pt x="124" y="3"/>
                    <a:pt x="125" y="3"/>
                    <a:pt x="125" y="3"/>
                  </a:cubicBezTo>
                  <a:cubicBezTo>
                    <a:pt x="125" y="3"/>
                    <a:pt x="126" y="4"/>
                    <a:pt x="126" y="6"/>
                  </a:cubicBezTo>
                  <a:cubicBezTo>
                    <a:pt x="126" y="5"/>
                    <a:pt x="125" y="5"/>
                    <a:pt x="125" y="4"/>
                  </a:cubicBezTo>
                  <a:close/>
                  <a:moveTo>
                    <a:pt x="125" y="3"/>
                  </a:moveTo>
                  <a:cubicBezTo>
                    <a:pt x="125" y="3"/>
                    <a:pt x="126" y="3"/>
                    <a:pt x="126" y="3"/>
                  </a:cubicBezTo>
                  <a:cubicBezTo>
                    <a:pt x="126" y="3"/>
                    <a:pt x="125" y="3"/>
                    <a:pt x="125" y="3"/>
                  </a:cubicBezTo>
                  <a:cubicBezTo>
                    <a:pt x="125" y="3"/>
                    <a:pt x="125" y="2"/>
                    <a:pt x="125" y="2"/>
                  </a:cubicBezTo>
                  <a:cubicBezTo>
                    <a:pt x="125" y="2"/>
                    <a:pt x="125" y="3"/>
                    <a:pt x="125" y="3"/>
                  </a:cubicBezTo>
                  <a:cubicBezTo>
                    <a:pt x="125" y="3"/>
                    <a:pt x="124" y="3"/>
                    <a:pt x="123" y="3"/>
                  </a:cubicBezTo>
                  <a:cubicBezTo>
                    <a:pt x="124" y="2"/>
                    <a:pt x="126" y="1"/>
                    <a:pt x="126" y="1"/>
                  </a:cubicBezTo>
                  <a:cubicBezTo>
                    <a:pt x="126" y="1"/>
                    <a:pt x="127" y="3"/>
                    <a:pt x="126" y="5"/>
                  </a:cubicBezTo>
                  <a:cubicBezTo>
                    <a:pt x="126" y="4"/>
                    <a:pt x="126" y="3"/>
                    <a:pt x="125" y="3"/>
                  </a:cubicBezTo>
                  <a:close/>
                  <a:moveTo>
                    <a:pt x="128" y="3"/>
                  </a:move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4"/>
                    <a:pt x="127" y="4"/>
                  </a:cubicBezTo>
                  <a:cubicBezTo>
                    <a:pt x="128" y="4"/>
                    <a:pt x="128" y="4"/>
                    <a:pt x="128" y="3"/>
                  </a:cubicBezTo>
                  <a:close/>
                  <a:moveTo>
                    <a:pt x="127" y="5"/>
                  </a:moveTo>
                  <a:cubicBezTo>
                    <a:pt x="128" y="5"/>
                    <a:pt x="128" y="5"/>
                    <a:pt x="128" y="5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7" y="5"/>
                    <a:pt x="127" y="5"/>
                    <a:pt x="127" y="5"/>
                  </a:cubicBezTo>
                  <a:close/>
                  <a:moveTo>
                    <a:pt x="121" y="13"/>
                  </a:moveTo>
                  <a:cubicBezTo>
                    <a:pt x="122" y="6"/>
                    <a:pt x="122" y="6"/>
                    <a:pt x="122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6"/>
                    <a:pt x="121" y="6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4"/>
                    <a:pt x="120" y="4"/>
                    <a:pt x="119" y="3"/>
                  </a:cubicBezTo>
                  <a:cubicBezTo>
                    <a:pt x="119" y="4"/>
                    <a:pt x="118" y="5"/>
                    <a:pt x="118" y="5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21" y="13"/>
                    <a:pt x="121" y="13"/>
                    <a:pt x="121" y="13"/>
                  </a:cubicBezTo>
                  <a:close/>
                  <a:moveTo>
                    <a:pt x="119" y="3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20" y="3"/>
                    <a:pt x="120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4"/>
                    <a:pt x="118" y="4"/>
                    <a:pt x="118" y="5"/>
                  </a:cubicBezTo>
                  <a:cubicBezTo>
                    <a:pt x="118" y="3"/>
                    <a:pt x="119" y="3"/>
                    <a:pt x="119" y="2"/>
                  </a:cubicBezTo>
                  <a:cubicBezTo>
                    <a:pt x="120" y="2"/>
                    <a:pt x="121" y="3"/>
                    <a:pt x="121" y="4"/>
                  </a:cubicBezTo>
                  <a:cubicBezTo>
                    <a:pt x="121" y="4"/>
                    <a:pt x="120" y="4"/>
                    <a:pt x="119" y="3"/>
                  </a:cubicBezTo>
                  <a:close/>
                  <a:moveTo>
                    <a:pt x="119" y="2"/>
                  </a:moveTo>
                  <a:cubicBezTo>
                    <a:pt x="120" y="2"/>
                    <a:pt x="121" y="2"/>
                    <a:pt x="121" y="3"/>
                  </a:cubicBezTo>
                  <a:cubicBezTo>
                    <a:pt x="120" y="1"/>
                    <a:pt x="119" y="0"/>
                    <a:pt x="119" y="0"/>
                  </a:cubicBezTo>
                  <a:cubicBezTo>
                    <a:pt x="119" y="0"/>
                    <a:pt x="118" y="2"/>
                    <a:pt x="118" y="3"/>
                  </a:cubicBezTo>
                  <a:cubicBezTo>
                    <a:pt x="118" y="3"/>
                    <a:pt x="119" y="2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lose/>
                  <a:moveTo>
                    <a:pt x="122" y="1"/>
                  </a:move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2"/>
                    <a:pt x="122" y="2"/>
                  </a:cubicBezTo>
                  <a:cubicBezTo>
                    <a:pt x="122" y="1"/>
                    <a:pt x="122" y="1"/>
                    <a:pt x="122" y="1"/>
                  </a:cubicBezTo>
                  <a:close/>
                  <a:moveTo>
                    <a:pt x="122" y="3"/>
                  </a:moveTo>
                  <a:cubicBezTo>
                    <a:pt x="122" y="3"/>
                    <a:pt x="123" y="2"/>
                    <a:pt x="123" y="2"/>
                  </a:cubicBezTo>
                  <a:cubicBezTo>
                    <a:pt x="123" y="2"/>
                    <a:pt x="123" y="1"/>
                    <a:pt x="122" y="1"/>
                  </a:cubicBezTo>
                  <a:cubicBezTo>
                    <a:pt x="122" y="3"/>
                    <a:pt x="122" y="3"/>
                    <a:pt x="122" y="3"/>
                  </a:cubicBezTo>
                  <a:close/>
                  <a:moveTo>
                    <a:pt x="120" y="13"/>
                  </a:moveTo>
                  <a:cubicBezTo>
                    <a:pt x="115" y="9"/>
                    <a:pt x="115" y="9"/>
                    <a:pt x="115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9"/>
                    <a:pt x="116" y="9"/>
                    <a:pt x="116" y="9"/>
                  </a:cubicBezTo>
                  <a:cubicBezTo>
                    <a:pt x="116" y="9"/>
                    <a:pt x="116" y="9"/>
                    <a:pt x="115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5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7"/>
                    <a:pt x="114" y="6"/>
                    <a:pt x="114" y="5"/>
                  </a:cubicBezTo>
                  <a:cubicBezTo>
                    <a:pt x="115" y="5"/>
                    <a:pt x="116" y="5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8" y="7"/>
                    <a:pt x="118" y="7"/>
                  </a:cubicBezTo>
                  <a:cubicBezTo>
                    <a:pt x="120" y="13"/>
                    <a:pt x="120" y="13"/>
                    <a:pt x="120" y="13"/>
                  </a:cubicBezTo>
                  <a:close/>
                  <a:moveTo>
                    <a:pt x="115" y="5"/>
                  </a:moveTo>
                  <a:cubicBezTo>
                    <a:pt x="115" y="5"/>
                    <a:pt x="116" y="5"/>
                    <a:pt x="116" y="5"/>
                  </a:cubicBezTo>
                  <a:cubicBezTo>
                    <a:pt x="115" y="5"/>
                    <a:pt x="114" y="4"/>
                    <a:pt x="114" y="4"/>
                  </a:cubicBezTo>
                  <a:cubicBezTo>
                    <a:pt x="113" y="5"/>
                    <a:pt x="113" y="6"/>
                    <a:pt x="114" y="7"/>
                  </a:cubicBezTo>
                  <a:cubicBezTo>
                    <a:pt x="114" y="7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4" y="5"/>
                    <a:pt x="114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lose/>
                  <a:moveTo>
                    <a:pt x="114" y="4"/>
                  </a:moveTo>
                  <a:cubicBezTo>
                    <a:pt x="114" y="4"/>
                    <a:pt x="115" y="4"/>
                    <a:pt x="116" y="4"/>
                  </a:cubicBezTo>
                  <a:cubicBezTo>
                    <a:pt x="114" y="3"/>
                    <a:pt x="113" y="3"/>
                    <a:pt x="112" y="3"/>
                  </a:cubicBezTo>
                  <a:cubicBezTo>
                    <a:pt x="112" y="3"/>
                    <a:pt x="112" y="5"/>
                    <a:pt x="113" y="6"/>
                  </a:cubicBezTo>
                  <a:cubicBezTo>
                    <a:pt x="113" y="6"/>
                    <a:pt x="113" y="5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4"/>
                    <a:pt x="113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lose/>
                  <a:moveTo>
                    <a:pt x="116" y="2"/>
                  </a:move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6" y="2"/>
                    <a:pt x="116" y="2"/>
                  </a:cubicBezTo>
                  <a:close/>
                  <a:moveTo>
                    <a:pt x="117" y="4"/>
                  </a:moveTo>
                  <a:cubicBezTo>
                    <a:pt x="117" y="3"/>
                    <a:pt x="117" y="3"/>
                    <a:pt x="117" y="3"/>
                  </a:cubicBezTo>
                  <a:cubicBezTo>
                    <a:pt x="117" y="2"/>
                    <a:pt x="116" y="2"/>
                    <a:pt x="116" y="2"/>
                  </a:cubicBezTo>
                  <a:cubicBezTo>
                    <a:pt x="117" y="4"/>
                    <a:pt x="117" y="4"/>
                    <a:pt x="117" y="4"/>
                  </a:cubicBezTo>
                  <a:close/>
                  <a:moveTo>
                    <a:pt x="120" y="13"/>
                  </a:moveTo>
                  <a:cubicBezTo>
                    <a:pt x="113" y="13"/>
                    <a:pt x="113" y="13"/>
                    <a:pt x="113" y="13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13" y="12"/>
                    <a:pt x="113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1" y="10"/>
                    <a:pt x="111" y="10"/>
                  </a:cubicBezTo>
                  <a:cubicBezTo>
                    <a:pt x="112" y="9"/>
                    <a:pt x="113" y="9"/>
                    <a:pt x="114" y="9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9"/>
                    <a:pt x="114" y="10"/>
                    <a:pt x="114" y="10"/>
                  </a:cubicBezTo>
                  <a:cubicBezTo>
                    <a:pt x="114" y="10"/>
                    <a:pt x="114" y="10"/>
                    <a:pt x="115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10"/>
                    <a:pt x="115" y="9"/>
                    <a:pt x="115" y="9"/>
                  </a:cubicBezTo>
                  <a:cubicBezTo>
                    <a:pt x="120" y="13"/>
                    <a:pt x="120" y="13"/>
                    <a:pt x="120" y="13"/>
                  </a:cubicBezTo>
                  <a:close/>
                  <a:moveTo>
                    <a:pt x="111" y="10"/>
                  </a:moveTo>
                  <a:cubicBezTo>
                    <a:pt x="112" y="9"/>
                    <a:pt x="112" y="9"/>
                    <a:pt x="113" y="8"/>
                  </a:cubicBezTo>
                  <a:cubicBezTo>
                    <a:pt x="112" y="8"/>
                    <a:pt x="110" y="9"/>
                    <a:pt x="110" y="9"/>
                  </a:cubicBezTo>
                  <a:cubicBezTo>
                    <a:pt x="110" y="10"/>
                    <a:pt x="111" y="11"/>
                    <a:pt x="111" y="12"/>
                  </a:cubicBezTo>
                  <a:cubicBezTo>
                    <a:pt x="111" y="11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10"/>
                  </a:cubicBezTo>
                  <a:close/>
                  <a:moveTo>
                    <a:pt x="110" y="9"/>
                  </a:moveTo>
                  <a:cubicBezTo>
                    <a:pt x="110" y="9"/>
                    <a:pt x="111" y="8"/>
                    <a:pt x="112" y="8"/>
                  </a:cubicBezTo>
                  <a:cubicBezTo>
                    <a:pt x="110" y="8"/>
                    <a:pt x="108" y="8"/>
                    <a:pt x="108" y="8"/>
                  </a:cubicBezTo>
                  <a:cubicBezTo>
                    <a:pt x="108" y="9"/>
                    <a:pt x="109" y="10"/>
                    <a:pt x="110" y="11"/>
                  </a:cubicBezTo>
                  <a:cubicBezTo>
                    <a:pt x="110" y="10"/>
                    <a:pt x="110" y="10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lose/>
                  <a:moveTo>
                    <a:pt x="111" y="6"/>
                  </a:moveTo>
                  <a:cubicBezTo>
                    <a:pt x="112" y="7"/>
                    <a:pt x="112" y="7"/>
                    <a:pt x="112" y="7"/>
                  </a:cubicBezTo>
                  <a:cubicBezTo>
                    <a:pt x="112" y="7"/>
                    <a:pt x="111" y="7"/>
                    <a:pt x="111" y="7"/>
                  </a:cubicBezTo>
                  <a:cubicBezTo>
                    <a:pt x="111" y="7"/>
                    <a:pt x="111" y="6"/>
                    <a:pt x="111" y="6"/>
                  </a:cubicBezTo>
                  <a:close/>
                  <a:moveTo>
                    <a:pt x="112" y="7"/>
                  </a:moveTo>
                  <a:cubicBezTo>
                    <a:pt x="112" y="7"/>
                    <a:pt x="112" y="6"/>
                    <a:pt x="112" y="6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lose/>
                  <a:moveTo>
                    <a:pt x="120" y="14"/>
                  </a:move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6"/>
                    <a:pt x="114" y="15"/>
                    <a:pt x="114" y="15"/>
                  </a:cubicBezTo>
                  <a:cubicBezTo>
                    <a:pt x="114" y="15"/>
                    <a:pt x="114" y="16"/>
                    <a:pt x="114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1" y="15"/>
                    <a:pt x="111" y="15"/>
                  </a:cubicBezTo>
                  <a:cubicBezTo>
                    <a:pt x="111" y="14"/>
                    <a:pt x="111" y="14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3" y="13"/>
                    <a:pt x="113" y="14"/>
                    <a:pt x="113" y="14"/>
                  </a:cubicBezTo>
                  <a:cubicBezTo>
                    <a:pt x="113" y="14"/>
                    <a:pt x="113" y="13"/>
                    <a:pt x="113" y="13"/>
                  </a:cubicBezTo>
                  <a:cubicBezTo>
                    <a:pt x="113" y="13"/>
                    <a:pt x="114" y="14"/>
                    <a:pt x="114" y="14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3" y="13"/>
                    <a:pt x="114" y="13"/>
                    <a:pt x="114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20" y="14"/>
                    <a:pt x="120" y="14"/>
                    <a:pt x="120" y="14"/>
                  </a:cubicBezTo>
                  <a:close/>
                  <a:moveTo>
                    <a:pt x="110" y="15"/>
                  </a:moveTo>
                  <a:cubicBezTo>
                    <a:pt x="111" y="14"/>
                    <a:pt x="111" y="14"/>
                    <a:pt x="111" y="13"/>
                  </a:cubicBezTo>
                  <a:cubicBezTo>
                    <a:pt x="110" y="14"/>
                    <a:pt x="109" y="15"/>
                    <a:pt x="109" y="15"/>
                  </a:cubicBezTo>
                  <a:cubicBezTo>
                    <a:pt x="110" y="15"/>
                    <a:pt x="110" y="16"/>
                    <a:pt x="112" y="16"/>
                  </a:cubicBezTo>
                  <a:cubicBezTo>
                    <a:pt x="111" y="16"/>
                    <a:pt x="111" y="15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09" y="15"/>
                  </a:move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6"/>
                    <a:pt x="110" y="16"/>
                    <a:pt x="110" y="17"/>
                  </a:cubicBezTo>
                  <a:cubicBezTo>
                    <a:pt x="109" y="16"/>
                    <a:pt x="107" y="16"/>
                    <a:pt x="107" y="15"/>
                  </a:cubicBezTo>
                  <a:cubicBezTo>
                    <a:pt x="107" y="15"/>
                    <a:pt x="108" y="14"/>
                    <a:pt x="110" y="13"/>
                  </a:cubicBezTo>
                  <a:cubicBezTo>
                    <a:pt x="109" y="14"/>
                    <a:pt x="109" y="14"/>
                    <a:pt x="109" y="15"/>
                  </a:cubicBezTo>
                  <a:close/>
                  <a:moveTo>
                    <a:pt x="108" y="12"/>
                  </a:move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09" y="12"/>
                    <a:pt x="109" y="13"/>
                  </a:cubicBezTo>
                  <a:cubicBezTo>
                    <a:pt x="109" y="13"/>
                    <a:pt x="108" y="12"/>
                    <a:pt x="108" y="12"/>
                  </a:cubicBezTo>
                  <a:close/>
                  <a:moveTo>
                    <a:pt x="110" y="12"/>
                  </a:moveTo>
                  <a:cubicBezTo>
                    <a:pt x="110" y="12"/>
                    <a:pt x="109" y="12"/>
                    <a:pt x="109" y="11"/>
                  </a:cubicBezTo>
                  <a:cubicBezTo>
                    <a:pt x="109" y="11"/>
                    <a:pt x="108" y="12"/>
                    <a:pt x="108" y="12"/>
                  </a:cubicBezTo>
                  <a:cubicBezTo>
                    <a:pt x="110" y="12"/>
                    <a:pt x="110" y="12"/>
                    <a:pt x="110" y="12"/>
                  </a:cubicBezTo>
                  <a:close/>
                  <a:moveTo>
                    <a:pt x="120" y="14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8"/>
                    <a:pt x="113" y="19"/>
                    <a:pt x="113" y="20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20" y="14"/>
                    <a:pt x="120" y="14"/>
                    <a:pt x="120" y="14"/>
                  </a:cubicBezTo>
                  <a:close/>
                  <a:moveTo>
                    <a:pt x="112" y="20"/>
                  </a:move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4" y="20"/>
                    <a:pt x="114" y="21"/>
                  </a:cubicBezTo>
                  <a:cubicBezTo>
                    <a:pt x="113" y="21"/>
                    <a:pt x="112" y="21"/>
                    <a:pt x="111" y="21"/>
                  </a:cubicBezTo>
                  <a:cubicBezTo>
                    <a:pt x="111" y="20"/>
                    <a:pt x="112" y="19"/>
                    <a:pt x="112" y="18"/>
                  </a:cubicBezTo>
                  <a:cubicBezTo>
                    <a:pt x="112" y="19"/>
                    <a:pt x="112" y="19"/>
                    <a:pt x="112" y="20"/>
                  </a:cubicBezTo>
                  <a:close/>
                  <a:moveTo>
                    <a:pt x="111" y="21"/>
                  </a:move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1"/>
                  </a:cubicBezTo>
                  <a:cubicBezTo>
                    <a:pt x="112" y="22"/>
                    <a:pt x="110" y="22"/>
                    <a:pt x="110" y="22"/>
                  </a:cubicBezTo>
                  <a:cubicBezTo>
                    <a:pt x="110" y="21"/>
                    <a:pt x="110" y="20"/>
                    <a:pt x="111" y="19"/>
                  </a:cubicBezTo>
                  <a:cubicBezTo>
                    <a:pt x="111" y="19"/>
                    <a:pt x="111" y="20"/>
                    <a:pt x="111" y="21"/>
                  </a:cubicBezTo>
                  <a:close/>
                  <a:moveTo>
                    <a:pt x="109" y="19"/>
                  </a:moveTo>
                  <a:cubicBezTo>
                    <a:pt x="109" y="19"/>
                    <a:pt x="110" y="19"/>
                    <a:pt x="110" y="19"/>
                  </a:cubicBezTo>
                  <a:cubicBezTo>
                    <a:pt x="110" y="18"/>
                    <a:pt x="110" y="18"/>
                    <a:pt x="111" y="18"/>
                  </a:cubicBezTo>
                  <a:cubicBezTo>
                    <a:pt x="109" y="19"/>
                    <a:pt x="109" y="19"/>
                    <a:pt x="109" y="19"/>
                  </a:cubicBezTo>
                  <a:close/>
                  <a:moveTo>
                    <a:pt x="111" y="18"/>
                  </a:move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10" y="17"/>
                  </a:cubicBezTo>
                  <a:cubicBezTo>
                    <a:pt x="110" y="18"/>
                    <a:pt x="110" y="18"/>
                    <a:pt x="111" y="18"/>
                  </a:cubicBezTo>
                  <a:close/>
                  <a:moveTo>
                    <a:pt x="121" y="14"/>
                  </a:moveTo>
                  <a:cubicBezTo>
                    <a:pt x="116" y="20"/>
                    <a:pt x="116" y="20"/>
                    <a:pt x="116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6" y="20"/>
                    <a:pt x="116" y="21"/>
                    <a:pt x="116" y="21"/>
                  </a:cubicBezTo>
                  <a:cubicBezTo>
                    <a:pt x="116" y="22"/>
                    <a:pt x="116" y="23"/>
                    <a:pt x="117" y="23"/>
                  </a:cubicBezTo>
                  <a:cubicBezTo>
                    <a:pt x="117" y="23"/>
                    <a:pt x="118" y="23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20" y="21"/>
                  </a:cubicBezTo>
                  <a:cubicBezTo>
                    <a:pt x="121" y="14"/>
                    <a:pt x="121" y="14"/>
                    <a:pt x="121" y="14"/>
                  </a:cubicBezTo>
                  <a:close/>
                  <a:moveTo>
                    <a:pt x="117" y="23"/>
                  </a:move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7" y="23"/>
                    <a:pt x="117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3"/>
                    <a:pt x="118" y="23"/>
                    <a:pt x="119" y="23"/>
                  </a:cubicBezTo>
                  <a:cubicBezTo>
                    <a:pt x="118" y="24"/>
                    <a:pt x="117" y="24"/>
                    <a:pt x="116" y="24"/>
                  </a:cubicBezTo>
                  <a:cubicBezTo>
                    <a:pt x="116" y="24"/>
                    <a:pt x="115" y="23"/>
                    <a:pt x="116" y="21"/>
                  </a:cubicBezTo>
                  <a:cubicBezTo>
                    <a:pt x="116" y="22"/>
                    <a:pt x="116" y="23"/>
                    <a:pt x="117" y="23"/>
                  </a:cubicBezTo>
                  <a:close/>
                  <a:moveTo>
                    <a:pt x="116" y="24"/>
                  </a:moveTo>
                  <a:cubicBezTo>
                    <a:pt x="116" y="24"/>
                    <a:pt x="116" y="24"/>
                    <a:pt x="116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4"/>
                  </a:cubicBezTo>
                  <a:cubicBezTo>
                    <a:pt x="117" y="24"/>
                    <a:pt x="118" y="24"/>
                    <a:pt x="118" y="24"/>
                  </a:cubicBezTo>
                  <a:cubicBezTo>
                    <a:pt x="117" y="25"/>
                    <a:pt x="116" y="26"/>
                    <a:pt x="115" y="26"/>
                  </a:cubicBezTo>
                  <a:cubicBezTo>
                    <a:pt x="115" y="26"/>
                    <a:pt x="115" y="24"/>
                    <a:pt x="115" y="23"/>
                  </a:cubicBezTo>
                  <a:cubicBezTo>
                    <a:pt x="115" y="23"/>
                    <a:pt x="116" y="24"/>
                    <a:pt x="116" y="24"/>
                  </a:cubicBezTo>
                  <a:close/>
                  <a:moveTo>
                    <a:pt x="113" y="24"/>
                  </a:moveTo>
                  <a:cubicBezTo>
                    <a:pt x="114" y="22"/>
                    <a:pt x="114" y="22"/>
                    <a:pt x="114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4"/>
                    <a:pt x="113" y="24"/>
                    <a:pt x="113" y="24"/>
                  </a:cubicBezTo>
                  <a:close/>
                  <a:moveTo>
                    <a:pt x="114" y="22"/>
                  </a:moveTo>
                  <a:cubicBezTo>
                    <a:pt x="114" y="22"/>
                    <a:pt x="113" y="22"/>
                    <a:pt x="113" y="22"/>
                  </a:cubicBezTo>
                  <a:cubicBezTo>
                    <a:pt x="113" y="23"/>
                    <a:pt x="113" y="23"/>
                    <a:pt x="113" y="24"/>
                  </a:cubicBezTo>
                  <a:cubicBezTo>
                    <a:pt x="114" y="22"/>
                    <a:pt x="114" y="22"/>
                    <a:pt x="114" y="22"/>
                  </a:cubicBezTo>
                  <a:close/>
                  <a:moveTo>
                    <a:pt x="121" y="14"/>
                  </a:moveTo>
                  <a:cubicBezTo>
                    <a:pt x="123" y="21"/>
                    <a:pt x="123" y="21"/>
                    <a:pt x="123" y="21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1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21"/>
                    <a:pt x="123" y="22"/>
                    <a:pt x="123" y="22"/>
                  </a:cubicBezTo>
                  <a:cubicBezTo>
                    <a:pt x="123" y="23"/>
                    <a:pt x="122" y="23"/>
                    <a:pt x="122" y="24"/>
                  </a:cubicBezTo>
                  <a:cubicBezTo>
                    <a:pt x="121" y="23"/>
                    <a:pt x="121" y="23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1"/>
                    <a:pt x="121" y="21"/>
                    <a:pt x="121" y="21"/>
                  </a:cubicBezTo>
                  <a:cubicBezTo>
                    <a:pt x="121" y="21"/>
                    <a:pt x="121" y="21"/>
                    <a:pt x="120" y="21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1"/>
                    <a:pt x="120" y="21"/>
                    <a:pt x="120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14"/>
                    <a:pt x="121" y="14"/>
                    <a:pt x="121" y="14"/>
                  </a:cubicBezTo>
                  <a:close/>
                  <a:moveTo>
                    <a:pt x="122" y="24"/>
                  </a:move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3" y="23"/>
                    <a:pt x="124" y="23"/>
                  </a:cubicBezTo>
                  <a:cubicBezTo>
                    <a:pt x="123" y="24"/>
                    <a:pt x="123" y="25"/>
                    <a:pt x="122" y="25"/>
                  </a:cubicBezTo>
                  <a:cubicBezTo>
                    <a:pt x="122" y="25"/>
                    <a:pt x="121" y="24"/>
                    <a:pt x="120" y="23"/>
                  </a:cubicBezTo>
                  <a:cubicBezTo>
                    <a:pt x="121" y="23"/>
                    <a:pt x="121" y="24"/>
                    <a:pt x="122" y="24"/>
                  </a:cubicBezTo>
                  <a:close/>
                  <a:moveTo>
                    <a:pt x="122" y="25"/>
                  </a:moveTo>
                  <a:cubicBezTo>
                    <a:pt x="122" y="25"/>
                    <a:pt x="121" y="25"/>
                    <a:pt x="120" y="24"/>
                  </a:cubicBezTo>
                  <a:cubicBezTo>
                    <a:pt x="121" y="26"/>
                    <a:pt x="122" y="27"/>
                    <a:pt x="122" y="27"/>
                  </a:cubicBezTo>
                  <a:cubicBezTo>
                    <a:pt x="123" y="27"/>
                    <a:pt x="123" y="26"/>
                    <a:pt x="124" y="24"/>
                  </a:cubicBezTo>
                  <a:cubicBezTo>
                    <a:pt x="123" y="24"/>
                    <a:pt x="123" y="25"/>
                    <a:pt x="122" y="25"/>
                  </a:cubicBezTo>
                  <a:cubicBezTo>
                    <a:pt x="122" y="25"/>
                    <a:pt x="123" y="25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2" y="25"/>
                    <a:pt x="122" y="25"/>
                    <a:pt x="122" y="25"/>
                  </a:cubicBezTo>
                  <a:close/>
                  <a:moveTo>
                    <a:pt x="119" y="26"/>
                  </a:moveTo>
                  <a:cubicBezTo>
                    <a:pt x="119" y="24"/>
                    <a:pt x="119" y="24"/>
                    <a:pt x="119" y="24"/>
                  </a:cubicBezTo>
                  <a:cubicBezTo>
                    <a:pt x="119" y="25"/>
                    <a:pt x="120" y="25"/>
                    <a:pt x="120" y="25"/>
                  </a:cubicBezTo>
                  <a:cubicBezTo>
                    <a:pt x="120" y="26"/>
                    <a:pt x="119" y="26"/>
                    <a:pt x="119" y="26"/>
                  </a:cubicBezTo>
                  <a:close/>
                  <a:moveTo>
                    <a:pt x="119" y="24"/>
                  </a:moveTo>
                  <a:cubicBezTo>
                    <a:pt x="119" y="25"/>
                    <a:pt x="119" y="25"/>
                    <a:pt x="119" y="25"/>
                  </a:cubicBezTo>
                  <a:cubicBezTo>
                    <a:pt x="118" y="26"/>
                    <a:pt x="119" y="26"/>
                    <a:pt x="119" y="26"/>
                  </a:cubicBezTo>
                  <a:cubicBezTo>
                    <a:pt x="119" y="24"/>
                    <a:pt x="119" y="24"/>
                    <a:pt x="119" y="24"/>
                  </a:cubicBezTo>
                  <a:close/>
                  <a:moveTo>
                    <a:pt x="121" y="14"/>
                  </a:moveTo>
                  <a:cubicBezTo>
                    <a:pt x="126" y="18"/>
                    <a:pt x="126" y="18"/>
                    <a:pt x="126" y="18"/>
                  </a:cubicBezTo>
                  <a:cubicBezTo>
                    <a:pt x="126" y="18"/>
                    <a:pt x="126" y="19"/>
                    <a:pt x="126" y="19"/>
                  </a:cubicBezTo>
                  <a:cubicBezTo>
                    <a:pt x="126" y="19"/>
                    <a:pt x="126" y="18"/>
                    <a:pt x="126" y="18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9"/>
                    <a:pt x="126" y="19"/>
                    <a:pt x="127" y="19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7" y="20"/>
                    <a:pt x="127" y="21"/>
                    <a:pt x="127" y="22"/>
                  </a:cubicBezTo>
                  <a:cubicBezTo>
                    <a:pt x="126" y="22"/>
                    <a:pt x="125" y="22"/>
                    <a:pt x="124" y="21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1" y="14"/>
                    <a:pt x="121" y="14"/>
                    <a:pt x="121" y="14"/>
                  </a:cubicBezTo>
                  <a:close/>
                  <a:moveTo>
                    <a:pt x="127" y="22"/>
                  </a:moveTo>
                  <a:cubicBezTo>
                    <a:pt x="126" y="22"/>
                    <a:pt x="126" y="22"/>
                    <a:pt x="125" y="22"/>
                  </a:cubicBezTo>
                  <a:cubicBezTo>
                    <a:pt x="126" y="23"/>
                    <a:pt x="127" y="23"/>
                    <a:pt x="128" y="23"/>
                  </a:cubicBezTo>
                  <a:cubicBezTo>
                    <a:pt x="128" y="22"/>
                    <a:pt x="128" y="21"/>
                    <a:pt x="128" y="20"/>
                  </a:cubicBezTo>
                  <a:cubicBezTo>
                    <a:pt x="128" y="21"/>
                    <a:pt x="127" y="21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lose/>
                  <a:moveTo>
                    <a:pt x="128" y="23"/>
                  </a:moveTo>
                  <a:cubicBezTo>
                    <a:pt x="127" y="23"/>
                    <a:pt x="126" y="23"/>
                    <a:pt x="126" y="23"/>
                  </a:cubicBezTo>
                  <a:cubicBezTo>
                    <a:pt x="127" y="24"/>
                    <a:pt x="129" y="24"/>
                    <a:pt x="129" y="24"/>
                  </a:cubicBezTo>
                  <a:cubicBezTo>
                    <a:pt x="129" y="24"/>
                    <a:pt x="129" y="23"/>
                    <a:pt x="128" y="21"/>
                  </a:cubicBezTo>
                  <a:cubicBezTo>
                    <a:pt x="128" y="22"/>
                    <a:pt x="128" y="22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lose/>
                  <a:moveTo>
                    <a:pt x="126" y="25"/>
                  </a:move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6" y="24"/>
                  </a:cubicBezTo>
                  <a:cubicBezTo>
                    <a:pt x="126" y="25"/>
                    <a:pt x="126" y="25"/>
                    <a:pt x="126" y="25"/>
                  </a:cubicBezTo>
                  <a:close/>
                  <a:moveTo>
                    <a:pt x="125" y="24"/>
                  </a:moveTo>
                  <a:cubicBezTo>
                    <a:pt x="125" y="24"/>
                    <a:pt x="125" y="24"/>
                    <a:pt x="12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4"/>
                    <a:pt x="125" y="24"/>
                    <a:pt x="125" y="24"/>
                  </a:cubicBezTo>
                  <a:close/>
                  <a:moveTo>
                    <a:pt x="131" y="21"/>
                  </a:moveTo>
                  <a:cubicBezTo>
                    <a:pt x="131" y="21"/>
                    <a:pt x="131" y="21"/>
                    <a:pt x="130" y="20"/>
                  </a:cubicBezTo>
                  <a:cubicBezTo>
                    <a:pt x="130" y="20"/>
                    <a:pt x="130" y="20"/>
                    <a:pt x="129" y="20"/>
                  </a:cubicBezTo>
                  <a:cubicBezTo>
                    <a:pt x="131" y="21"/>
                    <a:pt x="131" y="21"/>
                    <a:pt x="131" y="21"/>
                  </a:cubicBezTo>
                  <a:close/>
                  <a:moveTo>
                    <a:pt x="36" y="99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1"/>
                    <a:pt x="38" y="101"/>
                    <a:pt x="38" y="101"/>
                  </a:cubicBezTo>
                  <a:cubicBezTo>
                    <a:pt x="39" y="101"/>
                    <a:pt x="40" y="100"/>
                    <a:pt x="40" y="100"/>
                  </a:cubicBezTo>
                  <a:cubicBezTo>
                    <a:pt x="40" y="100"/>
                    <a:pt x="40" y="101"/>
                    <a:pt x="39" y="102"/>
                  </a:cubicBezTo>
                  <a:cubicBezTo>
                    <a:pt x="39" y="102"/>
                    <a:pt x="39" y="102"/>
                    <a:pt x="40" y="102"/>
                  </a:cubicBezTo>
                  <a:cubicBezTo>
                    <a:pt x="41" y="101"/>
                    <a:pt x="42" y="99"/>
                    <a:pt x="42" y="99"/>
                  </a:cubicBezTo>
                  <a:cubicBezTo>
                    <a:pt x="42" y="99"/>
                    <a:pt x="42" y="100"/>
                    <a:pt x="42" y="101"/>
                  </a:cubicBezTo>
                  <a:cubicBezTo>
                    <a:pt x="43" y="100"/>
                    <a:pt x="45" y="99"/>
                    <a:pt x="46" y="99"/>
                  </a:cubicBezTo>
                  <a:cubicBezTo>
                    <a:pt x="46" y="99"/>
                    <a:pt x="46" y="100"/>
                    <a:pt x="47" y="100"/>
                  </a:cubicBezTo>
                  <a:cubicBezTo>
                    <a:pt x="46" y="101"/>
                    <a:pt x="45" y="102"/>
                    <a:pt x="43" y="103"/>
                  </a:cubicBezTo>
                  <a:cubicBezTo>
                    <a:pt x="44" y="103"/>
                    <a:pt x="45" y="103"/>
                    <a:pt x="45" y="103"/>
                  </a:cubicBezTo>
                  <a:cubicBezTo>
                    <a:pt x="45" y="103"/>
                    <a:pt x="43" y="103"/>
                    <a:pt x="41" y="104"/>
                  </a:cubicBezTo>
                  <a:cubicBezTo>
                    <a:pt x="41" y="104"/>
                    <a:pt x="41" y="105"/>
                    <a:pt x="41" y="105"/>
                  </a:cubicBezTo>
                  <a:cubicBezTo>
                    <a:pt x="42" y="104"/>
                    <a:pt x="44" y="105"/>
                    <a:pt x="44" y="105"/>
                  </a:cubicBezTo>
                  <a:cubicBezTo>
                    <a:pt x="44" y="105"/>
                    <a:pt x="42" y="105"/>
                    <a:pt x="41" y="106"/>
                  </a:cubicBezTo>
                  <a:cubicBezTo>
                    <a:pt x="41" y="106"/>
                    <a:pt x="41" y="106"/>
                    <a:pt x="41" y="107"/>
                  </a:cubicBezTo>
                  <a:cubicBezTo>
                    <a:pt x="41" y="107"/>
                    <a:pt x="41" y="107"/>
                    <a:pt x="41" y="108"/>
                  </a:cubicBezTo>
                  <a:cubicBezTo>
                    <a:pt x="41" y="107"/>
                    <a:pt x="42" y="107"/>
                    <a:pt x="42" y="108"/>
                  </a:cubicBezTo>
                  <a:cubicBezTo>
                    <a:pt x="42" y="108"/>
                    <a:pt x="42" y="108"/>
                    <a:pt x="42" y="109"/>
                  </a:cubicBezTo>
                  <a:cubicBezTo>
                    <a:pt x="42" y="109"/>
                    <a:pt x="43" y="108"/>
                    <a:pt x="43" y="108"/>
                  </a:cubicBezTo>
                  <a:cubicBezTo>
                    <a:pt x="43" y="108"/>
                    <a:pt x="43" y="108"/>
                    <a:pt x="44" y="108"/>
                  </a:cubicBezTo>
                  <a:cubicBezTo>
                    <a:pt x="44" y="107"/>
                    <a:pt x="44" y="105"/>
                    <a:pt x="44" y="105"/>
                  </a:cubicBezTo>
                  <a:cubicBezTo>
                    <a:pt x="44" y="105"/>
                    <a:pt x="45" y="107"/>
                    <a:pt x="45" y="108"/>
                  </a:cubicBezTo>
                  <a:cubicBezTo>
                    <a:pt x="45" y="108"/>
                    <a:pt x="45" y="107"/>
                    <a:pt x="45" y="107"/>
                  </a:cubicBezTo>
                  <a:cubicBezTo>
                    <a:pt x="46" y="106"/>
                    <a:pt x="45" y="104"/>
                    <a:pt x="45" y="104"/>
                  </a:cubicBezTo>
                  <a:cubicBezTo>
                    <a:pt x="45" y="104"/>
                    <a:pt x="46" y="104"/>
                    <a:pt x="46" y="105"/>
                  </a:cubicBezTo>
                  <a:cubicBezTo>
                    <a:pt x="46" y="103"/>
                    <a:pt x="47" y="102"/>
                    <a:pt x="48" y="101"/>
                  </a:cubicBezTo>
                  <a:cubicBezTo>
                    <a:pt x="48" y="101"/>
                    <a:pt x="48" y="101"/>
                    <a:pt x="49" y="101"/>
                  </a:cubicBezTo>
                  <a:cubicBezTo>
                    <a:pt x="49" y="102"/>
                    <a:pt x="49" y="104"/>
                    <a:pt x="48" y="105"/>
                  </a:cubicBezTo>
                  <a:cubicBezTo>
                    <a:pt x="49" y="105"/>
                    <a:pt x="50" y="104"/>
                    <a:pt x="50" y="104"/>
                  </a:cubicBezTo>
                  <a:cubicBezTo>
                    <a:pt x="50" y="104"/>
                    <a:pt x="48" y="106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7"/>
                    <a:pt x="50" y="106"/>
                    <a:pt x="50" y="106"/>
                  </a:cubicBezTo>
                  <a:cubicBezTo>
                    <a:pt x="50" y="106"/>
                    <a:pt x="49" y="108"/>
                    <a:pt x="49" y="109"/>
                  </a:cubicBezTo>
                  <a:cubicBezTo>
                    <a:pt x="49" y="109"/>
                    <a:pt x="49" y="109"/>
                    <a:pt x="49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0"/>
                    <a:pt x="51" y="110"/>
                    <a:pt x="51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2" y="110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7"/>
                    <a:pt x="51" y="106"/>
                    <a:pt x="51" y="106"/>
                  </a:cubicBezTo>
                  <a:cubicBezTo>
                    <a:pt x="51" y="106"/>
                    <a:pt x="52" y="107"/>
                    <a:pt x="53" y="108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2" y="105"/>
                    <a:pt x="50" y="104"/>
                    <a:pt x="50" y="104"/>
                  </a:cubicBezTo>
                  <a:cubicBezTo>
                    <a:pt x="50" y="104"/>
                    <a:pt x="51" y="104"/>
                    <a:pt x="52" y="105"/>
                  </a:cubicBezTo>
                  <a:cubicBezTo>
                    <a:pt x="51" y="104"/>
                    <a:pt x="50" y="102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2" y="100"/>
                    <a:pt x="53" y="102"/>
                    <a:pt x="54" y="103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4"/>
                    <a:pt x="55" y="105"/>
                  </a:cubicBezTo>
                  <a:cubicBezTo>
                    <a:pt x="55" y="105"/>
                    <a:pt x="56" y="105"/>
                    <a:pt x="56" y="105"/>
                  </a:cubicBezTo>
                  <a:cubicBezTo>
                    <a:pt x="55" y="104"/>
                    <a:pt x="56" y="103"/>
                    <a:pt x="56" y="103"/>
                  </a:cubicBezTo>
                  <a:cubicBezTo>
                    <a:pt x="56" y="103"/>
                    <a:pt x="56" y="105"/>
                    <a:pt x="57" y="105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8" y="105"/>
                    <a:pt x="58" y="105"/>
                    <a:pt x="59" y="105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8" y="102"/>
                    <a:pt x="56" y="103"/>
                    <a:pt x="56" y="103"/>
                  </a:cubicBezTo>
                  <a:cubicBezTo>
                    <a:pt x="56" y="103"/>
                    <a:pt x="57" y="102"/>
                    <a:pt x="59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0"/>
                  </a:cubicBezTo>
                  <a:cubicBezTo>
                    <a:pt x="54" y="100"/>
                    <a:pt x="53" y="99"/>
                    <a:pt x="52" y="98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53" y="98"/>
                    <a:pt x="55" y="97"/>
                    <a:pt x="56" y="98"/>
                  </a:cubicBezTo>
                  <a:cubicBezTo>
                    <a:pt x="56" y="97"/>
                    <a:pt x="55" y="97"/>
                    <a:pt x="55" y="97"/>
                  </a:cubicBezTo>
                  <a:cubicBezTo>
                    <a:pt x="55" y="97"/>
                    <a:pt x="57" y="98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8" y="98"/>
                    <a:pt x="57" y="96"/>
                    <a:pt x="57" y="96"/>
                  </a:cubicBezTo>
                  <a:cubicBezTo>
                    <a:pt x="57" y="96"/>
                    <a:pt x="58" y="98"/>
                    <a:pt x="60" y="97"/>
                  </a:cubicBezTo>
                  <a:cubicBezTo>
                    <a:pt x="60" y="97"/>
                    <a:pt x="60" y="97"/>
                    <a:pt x="61" y="97"/>
                  </a:cubicBezTo>
                  <a:cubicBezTo>
                    <a:pt x="61" y="97"/>
                    <a:pt x="61" y="97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0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0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58" y="95"/>
                    <a:pt x="57" y="96"/>
                    <a:pt x="57" y="96"/>
                  </a:cubicBezTo>
                  <a:cubicBezTo>
                    <a:pt x="57" y="96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6" y="94"/>
                    <a:pt x="55" y="96"/>
                    <a:pt x="55" y="96"/>
                  </a:cubicBezTo>
                  <a:cubicBezTo>
                    <a:pt x="55" y="96"/>
                    <a:pt x="55" y="95"/>
                    <a:pt x="56" y="94"/>
                  </a:cubicBezTo>
                  <a:cubicBezTo>
                    <a:pt x="54" y="96"/>
                    <a:pt x="53" y="96"/>
                    <a:pt x="51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5"/>
                    <a:pt x="53" y="93"/>
                    <a:pt x="54" y="93"/>
                  </a:cubicBezTo>
                  <a:cubicBezTo>
                    <a:pt x="53" y="93"/>
                    <a:pt x="53" y="92"/>
                    <a:pt x="53" y="92"/>
                  </a:cubicBezTo>
                  <a:cubicBezTo>
                    <a:pt x="53" y="92"/>
                    <a:pt x="55" y="92"/>
                    <a:pt x="56" y="91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5" y="91"/>
                    <a:pt x="54" y="91"/>
                    <a:pt x="54" y="91"/>
                  </a:cubicBezTo>
                  <a:cubicBezTo>
                    <a:pt x="54" y="91"/>
                    <a:pt x="55" y="91"/>
                    <a:pt x="56" y="90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9"/>
                    <a:pt x="57" y="88"/>
                    <a:pt x="57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8"/>
                    <a:pt x="55" y="87"/>
                    <a:pt x="55" y="87"/>
                  </a:cubicBezTo>
                  <a:cubicBezTo>
                    <a:pt x="55" y="87"/>
                    <a:pt x="55" y="87"/>
                    <a:pt x="54" y="87"/>
                  </a:cubicBezTo>
                  <a:cubicBezTo>
                    <a:pt x="54" y="87"/>
                    <a:pt x="54" y="87"/>
                    <a:pt x="54" y="88"/>
                  </a:cubicBezTo>
                  <a:cubicBezTo>
                    <a:pt x="53" y="89"/>
                    <a:pt x="53" y="90"/>
                    <a:pt x="53" y="90"/>
                  </a:cubicBezTo>
                  <a:cubicBezTo>
                    <a:pt x="53" y="90"/>
                    <a:pt x="53" y="89"/>
                    <a:pt x="53" y="88"/>
                  </a:cubicBezTo>
                  <a:cubicBezTo>
                    <a:pt x="53" y="88"/>
                    <a:pt x="52" y="88"/>
                    <a:pt x="52" y="88"/>
                  </a:cubicBezTo>
                  <a:cubicBezTo>
                    <a:pt x="51" y="90"/>
                    <a:pt x="52" y="92"/>
                    <a:pt x="52" y="92"/>
                  </a:cubicBezTo>
                  <a:cubicBezTo>
                    <a:pt x="52" y="92"/>
                    <a:pt x="52" y="91"/>
                    <a:pt x="51" y="90"/>
                  </a:cubicBezTo>
                  <a:cubicBezTo>
                    <a:pt x="51" y="92"/>
                    <a:pt x="50" y="94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4"/>
                    <a:pt x="48" y="92"/>
                    <a:pt x="49" y="90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1"/>
                    <a:pt x="49" y="90"/>
                    <a:pt x="49" y="88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9" y="88"/>
                    <a:pt x="47" y="89"/>
                    <a:pt x="47" y="89"/>
                  </a:cubicBezTo>
                  <a:cubicBezTo>
                    <a:pt x="47" y="89"/>
                    <a:pt x="48" y="88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7" y="85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5" y="86"/>
                    <a:pt x="45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9"/>
                    <a:pt x="47" y="89"/>
                    <a:pt x="47" y="89"/>
                  </a:cubicBezTo>
                  <a:cubicBezTo>
                    <a:pt x="47" y="89"/>
                    <a:pt x="45" y="89"/>
                    <a:pt x="45" y="88"/>
                  </a:cubicBezTo>
                  <a:cubicBezTo>
                    <a:pt x="45" y="88"/>
                    <a:pt x="45" y="88"/>
                    <a:pt x="45" y="89"/>
                  </a:cubicBezTo>
                  <a:cubicBezTo>
                    <a:pt x="45" y="90"/>
                    <a:pt x="47" y="91"/>
                    <a:pt x="47" y="91"/>
                  </a:cubicBezTo>
                  <a:cubicBezTo>
                    <a:pt x="47" y="91"/>
                    <a:pt x="46" y="91"/>
                    <a:pt x="45" y="91"/>
                  </a:cubicBezTo>
                  <a:cubicBezTo>
                    <a:pt x="47" y="92"/>
                    <a:pt x="47" y="94"/>
                    <a:pt x="47" y="95"/>
                  </a:cubicBezTo>
                  <a:cubicBezTo>
                    <a:pt x="47" y="95"/>
                    <a:pt x="47" y="96"/>
                    <a:pt x="47" y="96"/>
                  </a:cubicBezTo>
                  <a:cubicBezTo>
                    <a:pt x="46" y="95"/>
                    <a:pt x="44" y="94"/>
                    <a:pt x="44" y="92"/>
                  </a:cubicBezTo>
                  <a:cubicBezTo>
                    <a:pt x="43" y="93"/>
                    <a:pt x="43" y="94"/>
                    <a:pt x="43" y="94"/>
                  </a:cubicBezTo>
                  <a:cubicBezTo>
                    <a:pt x="43" y="94"/>
                    <a:pt x="43" y="92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1"/>
                    <a:pt x="42" y="93"/>
                    <a:pt x="42" y="93"/>
                  </a:cubicBezTo>
                  <a:cubicBezTo>
                    <a:pt x="42" y="93"/>
                    <a:pt x="42" y="91"/>
                    <a:pt x="41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39" y="90"/>
                    <a:pt x="39" y="90"/>
                  </a:cubicBezTo>
                  <a:cubicBezTo>
                    <a:pt x="39" y="90"/>
                    <a:pt x="39" y="91"/>
                    <a:pt x="39" y="91"/>
                  </a:cubicBezTo>
                  <a:cubicBezTo>
                    <a:pt x="39" y="91"/>
                    <a:pt x="38" y="91"/>
                    <a:pt x="38" y="91"/>
                  </a:cubicBezTo>
                  <a:cubicBezTo>
                    <a:pt x="38" y="91"/>
                    <a:pt x="38" y="92"/>
                    <a:pt x="38" y="92"/>
                  </a:cubicBezTo>
                  <a:cubicBezTo>
                    <a:pt x="38" y="92"/>
                    <a:pt x="38" y="93"/>
                    <a:pt x="39" y="93"/>
                  </a:cubicBezTo>
                  <a:cubicBezTo>
                    <a:pt x="40" y="94"/>
                    <a:pt x="41" y="93"/>
                    <a:pt x="41" y="93"/>
                  </a:cubicBezTo>
                  <a:cubicBezTo>
                    <a:pt x="41" y="93"/>
                    <a:pt x="40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1" y="95"/>
                    <a:pt x="43" y="94"/>
                    <a:pt x="43" y="94"/>
                  </a:cubicBezTo>
                  <a:cubicBezTo>
                    <a:pt x="43" y="94"/>
                    <a:pt x="42" y="95"/>
                    <a:pt x="41" y="95"/>
                  </a:cubicBezTo>
                  <a:cubicBezTo>
                    <a:pt x="43" y="95"/>
                    <a:pt x="45" y="96"/>
                    <a:pt x="46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8"/>
                    <a:pt x="43" y="98"/>
                    <a:pt x="41" y="97"/>
                  </a:cubicBezTo>
                  <a:cubicBezTo>
                    <a:pt x="42" y="98"/>
                    <a:pt x="42" y="99"/>
                    <a:pt x="42" y="99"/>
                  </a:cubicBezTo>
                  <a:cubicBezTo>
                    <a:pt x="42" y="99"/>
                    <a:pt x="41" y="97"/>
                    <a:pt x="39" y="97"/>
                  </a:cubicBezTo>
                  <a:cubicBezTo>
                    <a:pt x="39" y="97"/>
                    <a:pt x="39" y="97"/>
                    <a:pt x="38" y="97"/>
                  </a:cubicBezTo>
                  <a:cubicBezTo>
                    <a:pt x="39" y="98"/>
                    <a:pt x="40" y="99"/>
                    <a:pt x="40" y="99"/>
                  </a:cubicBezTo>
                  <a:cubicBezTo>
                    <a:pt x="40" y="99"/>
                    <a:pt x="39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7" y="99"/>
                    <a:pt x="36" y="99"/>
                    <a:pt x="36" y="99"/>
                  </a:cubicBezTo>
                  <a:close/>
                  <a:moveTo>
                    <a:pt x="27" y="67"/>
                  </a:moveTo>
                  <a:cubicBezTo>
                    <a:pt x="27" y="67"/>
                    <a:pt x="27" y="67"/>
                    <a:pt x="27" y="67"/>
                  </a:cubicBezTo>
                  <a:cubicBezTo>
                    <a:pt x="28" y="67"/>
                    <a:pt x="28" y="67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6"/>
                    <a:pt x="29" y="66"/>
                  </a:cubicBezTo>
                  <a:cubicBezTo>
                    <a:pt x="29" y="66"/>
                    <a:pt x="30" y="67"/>
                    <a:pt x="29" y="68"/>
                  </a:cubicBezTo>
                  <a:cubicBezTo>
                    <a:pt x="29" y="68"/>
                    <a:pt x="30" y="68"/>
                    <a:pt x="30" y="68"/>
                  </a:cubicBezTo>
                  <a:cubicBezTo>
                    <a:pt x="30" y="67"/>
                    <a:pt x="30" y="66"/>
                    <a:pt x="30" y="66"/>
                  </a:cubicBezTo>
                  <a:cubicBezTo>
                    <a:pt x="30" y="66"/>
                    <a:pt x="31" y="66"/>
                    <a:pt x="31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5"/>
                    <a:pt x="33" y="66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2" y="67"/>
                    <a:pt x="31" y="6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2" y="68"/>
                    <a:pt x="33" y="68"/>
                    <a:pt x="33" y="68"/>
                  </a:cubicBezTo>
                  <a:cubicBezTo>
                    <a:pt x="33" y="68"/>
                    <a:pt x="32" y="69"/>
                    <a:pt x="32" y="69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3" y="70"/>
                    <a:pt x="33" y="70"/>
                    <a:pt x="33" y="71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4" y="70"/>
                    <a:pt x="34" y="70"/>
                  </a:cubicBezTo>
                  <a:cubicBezTo>
                    <a:pt x="34" y="69"/>
                    <a:pt x="33" y="68"/>
                    <a:pt x="33" y="68"/>
                  </a:cubicBezTo>
                  <a:cubicBezTo>
                    <a:pt x="33" y="68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8"/>
                    <a:pt x="33" y="67"/>
                    <a:pt x="33" y="67"/>
                  </a:cubicBezTo>
                  <a:cubicBezTo>
                    <a:pt x="33" y="67"/>
                    <a:pt x="34" y="67"/>
                    <a:pt x="34" y="68"/>
                  </a:cubicBezTo>
                  <a:cubicBezTo>
                    <a:pt x="34" y="67"/>
                    <a:pt x="34" y="65"/>
                    <a:pt x="34" y="65"/>
                  </a:cubicBezTo>
                  <a:cubicBezTo>
                    <a:pt x="34" y="65"/>
                    <a:pt x="34" y="64"/>
                    <a:pt x="34" y="64"/>
                  </a:cubicBezTo>
                  <a:cubicBezTo>
                    <a:pt x="35" y="65"/>
                    <a:pt x="35" y="66"/>
                    <a:pt x="35" y="67"/>
                  </a:cubicBezTo>
                  <a:cubicBezTo>
                    <a:pt x="36" y="67"/>
                    <a:pt x="36" y="66"/>
                    <a:pt x="36" y="66"/>
                  </a:cubicBezTo>
                  <a:cubicBezTo>
                    <a:pt x="36" y="66"/>
                    <a:pt x="36" y="67"/>
                    <a:pt x="36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68"/>
                    <a:pt x="37" y="67"/>
                    <a:pt x="37" y="67"/>
                  </a:cubicBezTo>
                  <a:cubicBezTo>
                    <a:pt x="37" y="67"/>
                    <a:pt x="36" y="68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7"/>
                    <a:pt x="37" y="67"/>
                    <a:pt x="37" y="67"/>
                  </a:cubicBezTo>
                  <a:cubicBezTo>
                    <a:pt x="37" y="67"/>
                    <a:pt x="38" y="67"/>
                    <a:pt x="39" y="67"/>
                  </a:cubicBezTo>
                  <a:cubicBezTo>
                    <a:pt x="39" y="67"/>
                    <a:pt x="39" y="67"/>
                    <a:pt x="38" y="67"/>
                  </a:cubicBezTo>
                  <a:cubicBezTo>
                    <a:pt x="38" y="66"/>
                    <a:pt x="36" y="66"/>
                    <a:pt x="36" y="66"/>
                  </a:cubicBezTo>
                  <a:cubicBezTo>
                    <a:pt x="36" y="66"/>
                    <a:pt x="37" y="66"/>
                    <a:pt x="38" y="66"/>
                  </a:cubicBezTo>
                  <a:cubicBezTo>
                    <a:pt x="36" y="65"/>
                    <a:pt x="36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6" y="63"/>
                    <a:pt x="37" y="64"/>
                    <a:pt x="38" y="64"/>
                  </a:cubicBezTo>
                  <a:cubicBezTo>
                    <a:pt x="38" y="64"/>
                    <a:pt x="38" y="63"/>
                    <a:pt x="38" y="63"/>
                  </a:cubicBezTo>
                  <a:cubicBezTo>
                    <a:pt x="38" y="63"/>
                    <a:pt x="38" y="65"/>
                    <a:pt x="39" y="65"/>
                  </a:cubicBezTo>
                  <a:cubicBezTo>
                    <a:pt x="39" y="65"/>
                    <a:pt x="39" y="65"/>
                    <a:pt x="40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39" y="64"/>
                    <a:pt x="39" y="65"/>
                    <a:pt x="40" y="65"/>
                  </a:cubicBezTo>
                  <a:cubicBezTo>
                    <a:pt x="40" y="65"/>
                    <a:pt x="41" y="65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0" y="63"/>
                    <a:pt x="39" y="63"/>
                    <a:pt x="39" y="63"/>
                  </a:cubicBezTo>
                  <a:cubicBezTo>
                    <a:pt x="39" y="63"/>
                    <a:pt x="39" y="63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9" y="62"/>
                    <a:pt x="38" y="63"/>
                    <a:pt x="38" y="63"/>
                  </a:cubicBezTo>
                  <a:cubicBezTo>
                    <a:pt x="38" y="63"/>
                    <a:pt x="38" y="63"/>
                    <a:pt x="38" y="62"/>
                  </a:cubicBezTo>
                  <a:cubicBezTo>
                    <a:pt x="37" y="63"/>
                    <a:pt x="36" y="63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7" y="61"/>
                    <a:pt x="38" y="61"/>
                  </a:cubicBez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8" y="61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8" y="60"/>
                    <a:pt x="38" y="60"/>
                  </a:cubicBezTo>
                  <a:cubicBezTo>
                    <a:pt x="38" y="60"/>
                    <a:pt x="39" y="60"/>
                    <a:pt x="40" y="60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9"/>
                    <a:pt x="39" y="58"/>
                    <a:pt x="3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7" y="59"/>
                    <a:pt x="37" y="60"/>
                    <a:pt x="37" y="60"/>
                  </a:cubicBezTo>
                  <a:cubicBezTo>
                    <a:pt x="37" y="60"/>
                    <a:pt x="37" y="60"/>
                    <a:pt x="37" y="59"/>
                  </a:cubicBezTo>
                  <a:cubicBezTo>
                    <a:pt x="36" y="60"/>
                    <a:pt x="35" y="61"/>
                    <a:pt x="35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0"/>
                    <a:pt x="35" y="59"/>
                    <a:pt x="35" y="58"/>
                  </a:cubicBezTo>
                  <a:cubicBezTo>
                    <a:pt x="35" y="59"/>
                    <a:pt x="34" y="59"/>
                    <a:pt x="34" y="59"/>
                  </a:cubicBezTo>
                  <a:cubicBezTo>
                    <a:pt x="34" y="59"/>
                    <a:pt x="35" y="58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5" y="57"/>
                    <a:pt x="34" y="57"/>
                    <a:pt x="34" y="57"/>
                  </a:cubicBezTo>
                  <a:cubicBezTo>
                    <a:pt x="34" y="57"/>
                    <a:pt x="35" y="57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3" y="57"/>
                    <a:pt x="33" y="56"/>
                  </a:cubicBezTo>
                  <a:cubicBezTo>
                    <a:pt x="33" y="56"/>
                    <a:pt x="33" y="56"/>
                    <a:pt x="33" y="57"/>
                  </a:cubicBezTo>
                  <a:cubicBezTo>
                    <a:pt x="33" y="58"/>
                    <a:pt x="34" y="59"/>
                    <a:pt x="34" y="59"/>
                  </a:cubicBezTo>
                  <a:cubicBezTo>
                    <a:pt x="34" y="59"/>
                    <a:pt x="33" y="58"/>
                    <a:pt x="33" y="58"/>
                  </a:cubicBezTo>
                  <a:cubicBezTo>
                    <a:pt x="34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1"/>
                    <a:pt x="32" y="60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2" y="58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8"/>
                    <a:pt x="30" y="58"/>
                    <a:pt x="30" y="58"/>
                  </a:cubicBezTo>
                  <a:cubicBezTo>
                    <a:pt x="30" y="58"/>
                    <a:pt x="31" y="57"/>
                    <a:pt x="30" y="57"/>
                  </a:cubicBezTo>
                  <a:cubicBezTo>
                    <a:pt x="30" y="57"/>
                    <a:pt x="30" y="56"/>
                    <a:pt x="30" y="56"/>
                  </a:cubicBezTo>
                  <a:cubicBezTo>
                    <a:pt x="30" y="56"/>
                    <a:pt x="30" y="56"/>
                    <a:pt x="29" y="56"/>
                  </a:cubicBezTo>
                  <a:cubicBezTo>
                    <a:pt x="30" y="56"/>
                    <a:pt x="30" y="56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0"/>
                    <a:pt x="30" y="60"/>
                    <a:pt x="30" y="60"/>
                  </a:cubicBezTo>
                  <a:cubicBezTo>
                    <a:pt x="31" y="60"/>
                    <a:pt x="32" y="61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2"/>
                    <a:pt x="30" y="62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1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8" y="62"/>
                    <a:pt x="28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3"/>
                  </a:cubicBezTo>
                  <a:cubicBezTo>
                    <a:pt x="26" y="63"/>
                    <a:pt x="26" y="63"/>
                    <a:pt x="27" y="63"/>
                  </a:cubicBezTo>
                  <a:cubicBezTo>
                    <a:pt x="27" y="63"/>
                    <a:pt x="28" y="62"/>
                    <a:pt x="28" y="62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9" y="63"/>
                    <a:pt x="29" y="62"/>
                    <a:pt x="29" y="62"/>
                  </a:cubicBezTo>
                  <a:cubicBezTo>
                    <a:pt x="29" y="62"/>
                    <a:pt x="29" y="63"/>
                    <a:pt x="29" y="63"/>
                  </a:cubicBezTo>
                  <a:cubicBezTo>
                    <a:pt x="30" y="63"/>
                    <a:pt x="31" y="63"/>
                    <a:pt x="32" y="63"/>
                  </a:cubicBezTo>
                  <a:cubicBezTo>
                    <a:pt x="32" y="63"/>
                    <a:pt x="32" y="63"/>
                    <a:pt x="32" y="64"/>
                  </a:cubicBezTo>
                  <a:cubicBezTo>
                    <a:pt x="31" y="64"/>
                    <a:pt x="31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29" y="65"/>
                    <a:pt x="28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5"/>
                    <a:pt x="29" y="66"/>
                    <a:pt x="29" y="66"/>
                  </a:cubicBezTo>
                  <a:cubicBezTo>
                    <a:pt x="29" y="66"/>
                    <a:pt x="28" y="66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7" y="67"/>
                    <a:pt x="27" y="67"/>
                    <a:pt x="27" y="67"/>
                  </a:cubicBezTo>
                  <a:close/>
                  <a:moveTo>
                    <a:pt x="279" y="169"/>
                  </a:moveTo>
                  <a:cubicBezTo>
                    <a:pt x="279" y="169"/>
                    <a:pt x="279" y="169"/>
                    <a:pt x="280" y="169"/>
                  </a:cubicBezTo>
                  <a:cubicBezTo>
                    <a:pt x="280" y="169"/>
                    <a:pt x="280" y="170"/>
                    <a:pt x="280" y="170"/>
                  </a:cubicBezTo>
                  <a:cubicBezTo>
                    <a:pt x="280" y="170"/>
                    <a:pt x="280" y="170"/>
                    <a:pt x="280" y="170"/>
                  </a:cubicBezTo>
                  <a:cubicBezTo>
                    <a:pt x="280" y="170"/>
                    <a:pt x="280" y="170"/>
                    <a:pt x="281" y="170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82" y="169"/>
                    <a:pt x="282" y="168"/>
                    <a:pt x="282" y="168"/>
                  </a:cubicBezTo>
                  <a:cubicBezTo>
                    <a:pt x="282" y="168"/>
                    <a:pt x="283" y="169"/>
                    <a:pt x="282" y="170"/>
                  </a:cubicBezTo>
                  <a:cubicBezTo>
                    <a:pt x="282" y="170"/>
                    <a:pt x="282" y="170"/>
                    <a:pt x="283" y="170"/>
                  </a:cubicBezTo>
                  <a:cubicBezTo>
                    <a:pt x="284" y="169"/>
                    <a:pt x="284" y="167"/>
                    <a:pt x="284" y="167"/>
                  </a:cubicBezTo>
                  <a:cubicBezTo>
                    <a:pt x="284" y="167"/>
                    <a:pt x="284" y="168"/>
                    <a:pt x="284" y="169"/>
                  </a:cubicBezTo>
                  <a:cubicBezTo>
                    <a:pt x="284" y="167"/>
                    <a:pt x="285" y="166"/>
                    <a:pt x="286" y="166"/>
                  </a:cubicBezTo>
                  <a:cubicBezTo>
                    <a:pt x="287" y="166"/>
                    <a:pt x="287" y="166"/>
                    <a:pt x="287" y="166"/>
                  </a:cubicBezTo>
                  <a:cubicBezTo>
                    <a:pt x="287" y="167"/>
                    <a:pt x="286" y="168"/>
                    <a:pt x="285" y="169"/>
                  </a:cubicBezTo>
                  <a:cubicBezTo>
                    <a:pt x="286" y="169"/>
                    <a:pt x="287" y="169"/>
                    <a:pt x="287" y="169"/>
                  </a:cubicBezTo>
                  <a:cubicBezTo>
                    <a:pt x="287" y="169"/>
                    <a:pt x="285" y="170"/>
                    <a:pt x="285" y="171"/>
                  </a:cubicBezTo>
                  <a:cubicBezTo>
                    <a:pt x="285" y="171"/>
                    <a:pt x="285" y="171"/>
                    <a:pt x="285" y="171"/>
                  </a:cubicBezTo>
                  <a:cubicBezTo>
                    <a:pt x="285" y="171"/>
                    <a:pt x="287" y="171"/>
                    <a:pt x="287" y="171"/>
                  </a:cubicBezTo>
                  <a:cubicBezTo>
                    <a:pt x="287" y="171"/>
                    <a:pt x="285" y="171"/>
                    <a:pt x="285" y="172"/>
                  </a:cubicBezTo>
                  <a:cubicBezTo>
                    <a:pt x="285" y="173"/>
                    <a:pt x="285" y="173"/>
                    <a:pt x="285" y="173"/>
                  </a:cubicBezTo>
                  <a:cubicBezTo>
                    <a:pt x="285" y="173"/>
                    <a:pt x="285" y="173"/>
                    <a:pt x="286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3"/>
                    <a:pt x="287" y="173"/>
                    <a:pt x="287" y="174"/>
                  </a:cubicBezTo>
                  <a:cubicBezTo>
                    <a:pt x="287" y="174"/>
                    <a:pt x="287" y="173"/>
                    <a:pt x="287" y="173"/>
                  </a:cubicBezTo>
                  <a:cubicBezTo>
                    <a:pt x="287" y="173"/>
                    <a:pt x="288" y="173"/>
                    <a:pt x="288" y="173"/>
                  </a:cubicBezTo>
                  <a:cubicBezTo>
                    <a:pt x="288" y="172"/>
                    <a:pt x="287" y="171"/>
                    <a:pt x="287" y="171"/>
                  </a:cubicBezTo>
                  <a:cubicBezTo>
                    <a:pt x="287" y="171"/>
                    <a:pt x="288" y="171"/>
                    <a:pt x="288" y="172"/>
                  </a:cubicBezTo>
                  <a:cubicBezTo>
                    <a:pt x="288" y="172"/>
                    <a:pt x="288" y="172"/>
                    <a:pt x="288" y="172"/>
                  </a:cubicBezTo>
                  <a:cubicBezTo>
                    <a:pt x="288" y="170"/>
                    <a:pt x="287" y="169"/>
                    <a:pt x="287" y="169"/>
                  </a:cubicBezTo>
                  <a:cubicBezTo>
                    <a:pt x="287" y="169"/>
                    <a:pt x="288" y="170"/>
                    <a:pt x="288" y="170"/>
                  </a:cubicBezTo>
                  <a:cubicBezTo>
                    <a:pt x="288" y="169"/>
                    <a:pt x="288" y="167"/>
                    <a:pt x="288" y="166"/>
                  </a:cubicBezTo>
                  <a:cubicBezTo>
                    <a:pt x="288" y="166"/>
                    <a:pt x="288" y="166"/>
                    <a:pt x="289" y="166"/>
                  </a:cubicBezTo>
                  <a:cubicBezTo>
                    <a:pt x="289" y="167"/>
                    <a:pt x="290" y="168"/>
                    <a:pt x="290" y="169"/>
                  </a:cubicBezTo>
                  <a:cubicBezTo>
                    <a:pt x="290" y="169"/>
                    <a:pt x="291" y="168"/>
                    <a:pt x="291" y="168"/>
                  </a:cubicBezTo>
                  <a:cubicBezTo>
                    <a:pt x="291" y="168"/>
                    <a:pt x="290" y="170"/>
                    <a:pt x="291" y="171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1" y="170"/>
                    <a:pt x="292" y="169"/>
                    <a:pt x="292" y="169"/>
                  </a:cubicBezTo>
                  <a:cubicBezTo>
                    <a:pt x="292" y="169"/>
                    <a:pt x="291" y="171"/>
                    <a:pt x="292" y="172"/>
                  </a:cubicBezTo>
                  <a:cubicBezTo>
                    <a:pt x="292" y="172"/>
                    <a:pt x="292" y="172"/>
                    <a:pt x="292" y="172"/>
                  </a:cubicBezTo>
                  <a:cubicBezTo>
                    <a:pt x="292" y="172"/>
                    <a:pt x="293" y="172"/>
                    <a:pt x="293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1"/>
                    <a:pt x="294" y="171"/>
                  </a:cubicBezTo>
                  <a:cubicBezTo>
                    <a:pt x="294" y="171"/>
                    <a:pt x="294" y="171"/>
                    <a:pt x="294" y="172"/>
                  </a:cubicBezTo>
                  <a:cubicBezTo>
                    <a:pt x="294" y="171"/>
                    <a:pt x="294" y="171"/>
                    <a:pt x="294" y="171"/>
                  </a:cubicBezTo>
                  <a:cubicBezTo>
                    <a:pt x="294" y="171"/>
                    <a:pt x="294" y="170"/>
                    <a:pt x="294" y="170"/>
                  </a:cubicBezTo>
                  <a:cubicBezTo>
                    <a:pt x="293" y="169"/>
                    <a:pt x="292" y="169"/>
                    <a:pt x="292" y="169"/>
                  </a:cubicBezTo>
                  <a:cubicBezTo>
                    <a:pt x="292" y="169"/>
                    <a:pt x="293" y="169"/>
                    <a:pt x="294" y="169"/>
                  </a:cubicBezTo>
                  <a:cubicBezTo>
                    <a:pt x="294" y="169"/>
                    <a:pt x="294" y="169"/>
                    <a:pt x="294" y="169"/>
                  </a:cubicBezTo>
                  <a:cubicBezTo>
                    <a:pt x="293" y="168"/>
                    <a:pt x="291" y="168"/>
                    <a:pt x="291" y="168"/>
                  </a:cubicBezTo>
                  <a:cubicBezTo>
                    <a:pt x="291" y="168"/>
                    <a:pt x="292" y="168"/>
                    <a:pt x="293" y="168"/>
                  </a:cubicBezTo>
                  <a:cubicBezTo>
                    <a:pt x="291" y="167"/>
                    <a:pt x="290" y="166"/>
                    <a:pt x="290" y="165"/>
                  </a:cubicBezTo>
                  <a:cubicBezTo>
                    <a:pt x="290" y="165"/>
                    <a:pt x="290" y="165"/>
                    <a:pt x="290" y="165"/>
                  </a:cubicBezTo>
                  <a:cubicBezTo>
                    <a:pt x="291" y="165"/>
                    <a:pt x="292" y="165"/>
                    <a:pt x="293" y="166"/>
                  </a:cubicBezTo>
                  <a:cubicBezTo>
                    <a:pt x="293" y="165"/>
                    <a:pt x="293" y="165"/>
                    <a:pt x="293" y="165"/>
                  </a:cubicBezTo>
                  <a:cubicBezTo>
                    <a:pt x="293" y="165"/>
                    <a:pt x="293" y="166"/>
                    <a:pt x="295" y="167"/>
                  </a:cubicBezTo>
                  <a:cubicBezTo>
                    <a:pt x="295" y="167"/>
                    <a:pt x="295" y="167"/>
                    <a:pt x="295" y="167"/>
                  </a:cubicBezTo>
                  <a:cubicBezTo>
                    <a:pt x="295" y="166"/>
                    <a:pt x="294" y="165"/>
                    <a:pt x="294" y="165"/>
                  </a:cubicBezTo>
                  <a:cubicBezTo>
                    <a:pt x="294" y="165"/>
                    <a:pt x="295" y="166"/>
                    <a:pt x="296" y="166"/>
                  </a:cubicBezTo>
                  <a:cubicBezTo>
                    <a:pt x="296" y="166"/>
                    <a:pt x="296" y="166"/>
                    <a:pt x="297" y="166"/>
                  </a:cubicBezTo>
                  <a:cubicBezTo>
                    <a:pt x="297" y="166"/>
                    <a:pt x="297" y="166"/>
                    <a:pt x="297" y="166"/>
                  </a:cubicBezTo>
                  <a:cubicBezTo>
                    <a:pt x="297" y="166"/>
                    <a:pt x="297" y="166"/>
                    <a:pt x="297" y="165"/>
                  </a:cubicBezTo>
                  <a:cubicBezTo>
                    <a:pt x="297" y="165"/>
                    <a:pt x="297" y="165"/>
                    <a:pt x="297" y="165"/>
                  </a:cubicBezTo>
                  <a:cubicBezTo>
                    <a:pt x="297" y="165"/>
                    <a:pt x="297" y="164"/>
                    <a:pt x="297" y="164"/>
                  </a:cubicBezTo>
                  <a:cubicBezTo>
                    <a:pt x="297" y="164"/>
                    <a:pt x="297" y="164"/>
                    <a:pt x="297" y="164"/>
                  </a:cubicBezTo>
                  <a:cubicBezTo>
                    <a:pt x="295" y="164"/>
                    <a:pt x="294" y="165"/>
                    <a:pt x="294" y="165"/>
                  </a:cubicBezTo>
                  <a:cubicBezTo>
                    <a:pt x="294" y="165"/>
                    <a:pt x="295" y="164"/>
                    <a:pt x="296" y="163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4" y="163"/>
                    <a:pt x="293" y="164"/>
                    <a:pt x="293" y="164"/>
                  </a:cubicBezTo>
                  <a:cubicBezTo>
                    <a:pt x="293" y="164"/>
                    <a:pt x="293" y="164"/>
                    <a:pt x="294" y="163"/>
                  </a:cubicBezTo>
                  <a:cubicBezTo>
                    <a:pt x="292" y="164"/>
                    <a:pt x="291" y="164"/>
                    <a:pt x="290" y="163"/>
                  </a:cubicBezTo>
                  <a:cubicBezTo>
                    <a:pt x="290" y="163"/>
                    <a:pt x="290" y="163"/>
                    <a:pt x="290" y="163"/>
                  </a:cubicBezTo>
                  <a:cubicBezTo>
                    <a:pt x="290" y="162"/>
                    <a:pt x="292" y="162"/>
                    <a:pt x="293" y="161"/>
                  </a:cubicBezTo>
                  <a:cubicBezTo>
                    <a:pt x="292" y="161"/>
                    <a:pt x="292" y="161"/>
                    <a:pt x="292" y="161"/>
                  </a:cubicBezTo>
                  <a:cubicBezTo>
                    <a:pt x="292" y="161"/>
                    <a:pt x="293" y="161"/>
                    <a:pt x="295" y="161"/>
                  </a:cubicBezTo>
                  <a:cubicBezTo>
                    <a:pt x="295" y="161"/>
                    <a:pt x="295" y="161"/>
                    <a:pt x="295" y="161"/>
                  </a:cubicBezTo>
                  <a:cubicBezTo>
                    <a:pt x="294" y="161"/>
                    <a:pt x="293" y="160"/>
                    <a:pt x="293" y="160"/>
                  </a:cubicBezTo>
                  <a:cubicBezTo>
                    <a:pt x="293" y="160"/>
                    <a:pt x="294" y="160"/>
                    <a:pt x="295" y="160"/>
                  </a:cubicBezTo>
                  <a:cubicBezTo>
                    <a:pt x="296" y="160"/>
                    <a:pt x="296" y="159"/>
                    <a:pt x="296" y="159"/>
                  </a:cubicBezTo>
                  <a:cubicBezTo>
                    <a:pt x="296" y="159"/>
                    <a:pt x="296" y="159"/>
                    <a:pt x="296" y="159"/>
                  </a:cubicBezTo>
                  <a:cubicBezTo>
                    <a:pt x="296" y="159"/>
                    <a:pt x="296" y="159"/>
                    <a:pt x="296" y="159"/>
                  </a:cubicBezTo>
                  <a:cubicBezTo>
                    <a:pt x="295" y="159"/>
                    <a:pt x="295" y="158"/>
                    <a:pt x="295" y="158"/>
                  </a:cubicBezTo>
                  <a:cubicBezTo>
                    <a:pt x="295" y="158"/>
                    <a:pt x="295" y="158"/>
                    <a:pt x="295" y="158"/>
                  </a:cubicBezTo>
                  <a:cubicBezTo>
                    <a:pt x="295" y="157"/>
                    <a:pt x="295" y="157"/>
                    <a:pt x="294" y="157"/>
                  </a:cubicBezTo>
                  <a:cubicBezTo>
                    <a:pt x="294" y="157"/>
                    <a:pt x="294" y="157"/>
                    <a:pt x="294" y="158"/>
                  </a:cubicBezTo>
                  <a:cubicBezTo>
                    <a:pt x="293" y="158"/>
                    <a:pt x="293" y="160"/>
                    <a:pt x="293" y="160"/>
                  </a:cubicBezTo>
                  <a:cubicBezTo>
                    <a:pt x="293" y="160"/>
                    <a:pt x="293" y="158"/>
                    <a:pt x="293" y="158"/>
                  </a:cubicBezTo>
                  <a:cubicBezTo>
                    <a:pt x="293" y="158"/>
                    <a:pt x="293" y="158"/>
                    <a:pt x="293" y="158"/>
                  </a:cubicBezTo>
                  <a:cubicBezTo>
                    <a:pt x="292" y="159"/>
                    <a:pt x="292" y="160"/>
                    <a:pt x="292" y="160"/>
                  </a:cubicBezTo>
                  <a:cubicBezTo>
                    <a:pt x="292" y="160"/>
                    <a:pt x="291" y="160"/>
                    <a:pt x="291" y="159"/>
                  </a:cubicBezTo>
                  <a:cubicBezTo>
                    <a:pt x="291" y="160"/>
                    <a:pt x="290" y="161"/>
                    <a:pt x="289" y="162"/>
                  </a:cubicBezTo>
                  <a:cubicBezTo>
                    <a:pt x="289" y="162"/>
                    <a:pt x="289" y="162"/>
                    <a:pt x="288" y="162"/>
                  </a:cubicBezTo>
                  <a:cubicBezTo>
                    <a:pt x="288" y="161"/>
                    <a:pt x="289" y="159"/>
                    <a:pt x="290" y="158"/>
                  </a:cubicBezTo>
                  <a:cubicBezTo>
                    <a:pt x="289" y="159"/>
                    <a:pt x="288" y="159"/>
                    <a:pt x="288" y="159"/>
                  </a:cubicBezTo>
                  <a:cubicBezTo>
                    <a:pt x="288" y="159"/>
                    <a:pt x="290" y="158"/>
                    <a:pt x="291" y="157"/>
                  </a:cubicBezTo>
                  <a:cubicBezTo>
                    <a:pt x="291" y="156"/>
                    <a:pt x="291" y="156"/>
                    <a:pt x="291" y="156"/>
                  </a:cubicBezTo>
                  <a:cubicBezTo>
                    <a:pt x="290" y="157"/>
                    <a:pt x="289" y="157"/>
                    <a:pt x="289" y="157"/>
                  </a:cubicBezTo>
                  <a:cubicBezTo>
                    <a:pt x="289" y="157"/>
                    <a:pt x="290" y="156"/>
                    <a:pt x="290" y="155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290" y="155"/>
                    <a:pt x="290" y="154"/>
                    <a:pt x="290" y="154"/>
                  </a:cubicBezTo>
                  <a:cubicBezTo>
                    <a:pt x="290" y="154"/>
                    <a:pt x="289" y="155"/>
                    <a:pt x="289" y="155"/>
                  </a:cubicBezTo>
                  <a:cubicBezTo>
                    <a:pt x="289" y="155"/>
                    <a:pt x="289" y="154"/>
                    <a:pt x="289" y="154"/>
                  </a:cubicBezTo>
                  <a:cubicBezTo>
                    <a:pt x="288" y="154"/>
                    <a:pt x="288" y="154"/>
                    <a:pt x="288" y="154"/>
                  </a:cubicBezTo>
                  <a:cubicBezTo>
                    <a:pt x="288" y="155"/>
                    <a:pt x="288" y="155"/>
                    <a:pt x="288" y="155"/>
                  </a:cubicBezTo>
                  <a:cubicBezTo>
                    <a:pt x="288" y="156"/>
                    <a:pt x="288" y="157"/>
                    <a:pt x="288" y="157"/>
                  </a:cubicBezTo>
                  <a:cubicBezTo>
                    <a:pt x="288" y="157"/>
                    <a:pt x="287" y="156"/>
                    <a:pt x="287" y="155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287" y="157"/>
                    <a:pt x="288" y="159"/>
                    <a:pt x="288" y="159"/>
                  </a:cubicBezTo>
                  <a:cubicBezTo>
                    <a:pt x="288" y="159"/>
                    <a:pt x="287" y="158"/>
                    <a:pt x="287" y="158"/>
                  </a:cubicBezTo>
                  <a:cubicBezTo>
                    <a:pt x="288" y="159"/>
                    <a:pt x="287" y="161"/>
                    <a:pt x="287" y="162"/>
                  </a:cubicBezTo>
                  <a:cubicBezTo>
                    <a:pt x="287" y="162"/>
                    <a:pt x="287" y="162"/>
                    <a:pt x="287" y="162"/>
                  </a:cubicBezTo>
                  <a:cubicBezTo>
                    <a:pt x="286" y="161"/>
                    <a:pt x="285" y="160"/>
                    <a:pt x="285" y="158"/>
                  </a:cubicBezTo>
                  <a:cubicBezTo>
                    <a:pt x="285" y="159"/>
                    <a:pt x="284" y="160"/>
                    <a:pt x="284" y="160"/>
                  </a:cubicBezTo>
                  <a:cubicBezTo>
                    <a:pt x="284" y="160"/>
                    <a:pt x="285" y="158"/>
                    <a:pt x="285" y="157"/>
                  </a:cubicBezTo>
                  <a:cubicBezTo>
                    <a:pt x="285" y="157"/>
                    <a:pt x="284" y="156"/>
                    <a:pt x="284" y="156"/>
                  </a:cubicBezTo>
                  <a:cubicBezTo>
                    <a:pt x="284" y="157"/>
                    <a:pt x="284" y="158"/>
                    <a:pt x="284" y="158"/>
                  </a:cubicBezTo>
                  <a:cubicBezTo>
                    <a:pt x="284" y="158"/>
                    <a:pt x="284" y="157"/>
                    <a:pt x="283" y="156"/>
                  </a:cubicBezTo>
                  <a:cubicBezTo>
                    <a:pt x="283" y="156"/>
                    <a:pt x="283" y="156"/>
                    <a:pt x="283" y="156"/>
                  </a:cubicBezTo>
                  <a:cubicBezTo>
                    <a:pt x="283" y="156"/>
                    <a:pt x="283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1" y="156"/>
                    <a:pt x="281" y="157"/>
                    <a:pt x="281" y="157"/>
                  </a:cubicBezTo>
                  <a:cubicBezTo>
                    <a:pt x="281" y="157"/>
                    <a:pt x="281" y="157"/>
                    <a:pt x="281" y="157"/>
                  </a:cubicBezTo>
                  <a:cubicBezTo>
                    <a:pt x="282" y="158"/>
                    <a:pt x="283" y="158"/>
                    <a:pt x="283" y="158"/>
                  </a:cubicBezTo>
                  <a:cubicBezTo>
                    <a:pt x="283" y="158"/>
                    <a:pt x="282" y="159"/>
                    <a:pt x="281" y="158"/>
                  </a:cubicBezTo>
                  <a:cubicBezTo>
                    <a:pt x="281" y="159"/>
                    <a:pt x="281" y="159"/>
                    <a:pt x="281" y="159"/>
                  </a:cubicBezTo>
                  <a:cubicBezTo>
                    <a:pt x="283" y="160"/>
                    <a:pt x="284" y="160"/>
                    <a:pt x="284" y="160"/>
                  </a:cubicBezTo>
                  <a:cubicBezTo>
                    <a:pt x="284" y="160"/>
                    <a:pt x="283" y="160"/>
                    <a:pt x="283" y="160"/>
                  </a:cubicBezTo>
                  <a:cubicBezTo>
                    <a:pt x="284" y="161"/>
                    <a:pt x="285" y="162"/>
                    <a:pt x="286" y="163"/>
                  </a:cubicBezTo>
                  <a:cubicBezTo>
                    <a:pt x="286" y="163"/>
                    <a:pt x="286" y="163"/>
                    <a:pt x="285" y="163"/>
                  </a:cubicBezTo>
                  <a:cubicBezTo>
                    <a:pt x="285" y="163"/>
                    <a:pt x="283" y="163"/>
                    <a:pt x="282" y="162"/>
                  </a:cubicBezTo>
                  <a:cubicBezTo>
                    <a:pt x="282" y="162"/>
                    <a:pt x="282" y="163"/>
                    <a:pt x="282" y="163"/>
                  </a:cubicBezTo>
                  <a:cubicBezTo>
                    <a:pt x="282" y="163"/>
                    <a:pt x="282" y="161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281" y="161"/>
                    <a:pt x="281" y="163"/>
                    <a:pt x="281" y="163"/>
                  </a:cubicBezTo>
                  <a:cubicBezTo>
                    <a:pt x="281" y="163"/>
                    <a:pt x="280" y="162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4"/>
                  </a:cubicBezTo>
                  <a:cubicBezTo>
                    <a:pt x="278" y="164"/>
                    <a:pt x="278" y="164"/>
                    <a:pt x="279" y="164"/>
                  </a:cubicBezTo>
                  <a:cubicBezTo>
                    <a:pt x="280" y="164"/>
                    <a:pt x="281" y="163"/>
                    <a:pt x="281" y="163"/>
                  </a:cubicBezTo>
                  <a:cubicBezTo>
                    <a:pt x="281" y="163"/>
                    <a:pt x="280" y="164"/>
                    <a:pt x="279" y="164"/>
                  </a:cubicBezTo>
                  <a:cubicBezTo>
                    <a:pt x="279" y="165"/>
                    <a:pt x="280" y="165"/>
                    <a:pt x="280" y="165"/>
                  </a:cubicBezTo>
                  <a:cubicBezTo>
                    <a:pt x="281" y="165"/>
                    <a:pt x="282" y="163"/>
                    <a:pt x="282" y="163"/>
                  </a:cubicBezTo>
                  <a:cubicBezTo>
                    <a:pt x="282" y="163"/>
                    <a:pt x="282" y="164"/>
                    <a:pt x="281" y="165"/>
                  </a:cubicBezTo>
                  <a:cubicBezTo>
                    <a:pt x="283" y="164"/>
                    <a:pt x="284" y="164"/>
                    <a:pt x="285" y="164"/>
                  </a:cubicBezTo>
                  <a:cubicBezTo>
                    <a:pt x="285" y="165"/>
                    <a:pt x="285" y="165"/>
                    <a:pt x="286" y="165"/>
                  </a:cubicBezTo>
                  <a:cubicBezTo>
                    <a:pt x="285" y="165"/>
                    <a:pt x="284" y="166"/>
                    <a:pt x="282" y="166"/>
                  </a:cubicBezTo>
                  <a:cubicBezTo>
                    <a:pt x="283" y="167"/>
                    <a:pt x="283" y="167"/>
                    <a:pt x="283" y="167"/>
                  </a:cubicBezTo>
                  <a:cubicBezTo>
                    <a:pt x="283" y="167"/>
                    <a:pt x="282" y="166"/>
                    <a:pt x="280" y="167"/>
                  </a:cubicBezTo>
                  <a:cubicBezTo>
                    <a:pt x="280" y="167"/>
                    <a:pt x="280" y="167"/>
                    <a:pt x="280" y="167"/>
                  </a:cubicBezTo>
                  <a:cubicBezTo>
                    <a:pt x="281" y="167"/>
                    <a:pt x="282" y="168"/>
                    <a:pt x="282" y="168"/>
                  </a:cubicBezTo>
                  <a:cubicBezTo>
                    <a:pt x="282" y="168"/>
                    <a:pt x="281" y="167"/>
                    <a:pt x="280" y="168"/>
                  </a:cubicBezTo>
                  <a:cubicBezTo>
                    <a:pt x="280" y="168"/>
                    <a:pt x="280" y="168"/>
                    <a:pt x="279" y="168"/>
                  </a:cubicBezTo>
                  <a:cubicBezTo>
                    <a:pt x="279" y="169"/>
                    <a:pt x="279" y="169"/>
                    <a:pt x="279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380163" y="3000375"/>
              <a:ext cx="33338" cy="30163"/>
            </a:xfrm>
            <a:custGeom>
              <a:avLst/>
              <a:gdLst>
                <a:gd name="T0" fmla="*/ 1 w 8"/>
                <a:gd name="T1" fmla="*/ 6 h 7"/>
                <a:gd name="T2" fmla="*/ 2 w 8"/>
                <a:gd name="T3" fmla="*/ 6 h 7"/>
                <a:gd name="T4" fmla="*/ 2 w 8"/>
                <a:gd name="T5" fmla="*/ 6 h 7"/>
                <a:gd name="T6" fmla="*/ 4 w 8"/>
                <a:gd name="T7" fmla="*/ 4 h 7"/>
                <a:gd name="T8" fmla="*/ 4 w 8"/>
                <a:gd name="T9" fmla="*/ 6 h 7"/>
                <a:gd name="T10" fmla="*/ 4 w 8"/>
                <a:gd name="T11" fmla="*/ 6 h 7"/>
                <a:gd name="T12" fmla="*/ 3 w 8"/>
                <a:gd name="T13" fmla="*/ 7 h 7"/>
                <a:gd name="T14" fmla="*/ 4 w 8"/>
                <a:gd name="T15" fmla="*/ 7 h 7"/>
                <a:gd name="T16" fmla="*/ 4 w 8"/>
                <a:gd name="T17" fmla="*/ 7 h 7"/>
                <a:gd name="T18" fmla="*/ 4 w 8"/>
                <a:gd name="T19" fmla="*/ 6 h 7"/>
                <a:gd name="T20" fmla="*/ 5 w 8"/>
                <a:gd name="T21" fmla="*/ 6 h 7"/>
                <a:gd name="T22" fmla="*/ 5 w 8"/>
                <a:gd name="T23" fmla="*/ 6 h 7"/>
                <a:gd name="T24" fmla="*/ 6 w 8"/>
                <a:gd name="T25" fmla="*/ 7 h 7"/>
                <a:gd name="T26" fmla="*/ 6 w 8"/>
                <a:gd name="T27" fmla="*/ 6 h 7"/>
                <a:gd name="T28" fmla="*/ 6 w 8"/>
                <a:gd name="T29" fmla="*/ 6 h 7"/>
                <a:gd name="T30" fmla="*/ 6 w 8"/>
                <a:gd name="T31" fmla="*/ 5 h 7"/>
                <a:gd name="T32" fmla="*/ 5 w 8"/>
                <a:gd name="T33" fmla="*/ 4 h 7"/>
                <a:gd name="T34" fmla="*/ 6 w 8"/>
                <a:gd name="T35" fmla="*/ 4 h 7"/>
                <a:gd name="T36" fmla="*/ 7 w 8"/>
                <a:gd name="T37" fmla="*/ 4 h 7"/>
                <a:gd name="T38" fmla="*/ 8 w 8"/>
                <a:gd name="T39" fmla="*/ 4 h 7"/>
                <a:gd name="T40" fmla="*/ 7 w 8"/>
                <a:gd name="T41" fmla="*/ 4 h 7"/>
                <a:gd name="T42" fmla="*/ 7 w 8"/>
                <a:gd name="T43" fmla="*/ 3 h 7"/>
                <a:gd name="T44" fmla="*/ 6 w 8"/>
                <a:gd name="T45" fmla="*/ 3 h 7"/>
                <a:gd name="T46" fmla="*/ 6 w 8"/>
                <a:gd name="T47" fmla="*/ 3 h 7"/>
                <a:gd name="T48" fmla="*/ 7 w 8"/>
                <a:gd name="T49" fmla="*/ 2 h 7"/>
                <a:gd name="T50" fmla="*/ 7 w 8"/>
                <a:gd name="T51" fmla="*/ 2 h 7"/>
                <a:gd name="T52" fmla="*/ 7 w 8"/>
                <a:gd name="T53" fmla="*/ 1 h 7"/>
                <a:gd name="T54" fmla="*/ 6 w 8"/>
                <a:gd name="T55" fmla="*/ 1 h 7"/>
                <a:gd name="T56" fmla="*/ 6 w 8"/>
                <a:gd name="T57" fmla="*/ 1 h 7"/>
                <a:gd name="T58" fmla="*/ 4 w 8"/>
                <a:gd name="T59" fmla="*/ 3 h 7"/>
                <a:gd name="T60" fmla="*/ 4 w 8"/>
                <a:gd name="T61" fmla="*/ 2 h 7"/>
                <a:gd name="T62" fmla="*/ 4 w 8"/>
                <a:gd name="T63" fmla="*/ 1 h 7"/>
                <a:gd name="T64" fmla="*/ 5 w 8"/>
                <a:gd name="T65" fmla="*/ 0 h 7"/>
                <a:gd name="T66" fmla="*/ 4 w 8"/>
                <a:gd name="T67" fmla="*/ 0 h 7"/>
                <a:gd name="T68" fmla="*/ 4 w 8"/>
                <a:gd name="T69" fmla="*/ 1 h 7"/>
                <a:gd name="T70" fmla="*/ 4 w 8"/>
                <a:gd name="T71" fmla="*/ 1 h 7"/>
                <a:gd name="T72" fmla="*/ 3 w 8"/>
                <a:gd name="T73" fmla="*/ 2 h 7"/>
                <a:gd name="T74" fmla="*/ 3 w 8"/>
                <a:gd name="T75" fmla="*/ 1 h 7"/>
                <a:gd name="T76" fmla="*/ 2 w 8"/>
                <a:gd name="T77" fmla="*/ 1 h 7"/>
                <a:gd name="T78" fmla="*/ 2 w 8"/>
                <a:gd name="T79" fmla="*/ 1 h 7"/>
                <a:gd name="T80" fmla="*/ 2 w 8"/>
                <a:gd name="T81" fmla="*/ 1 h 7"/>
                <a:gd name="T82" fmla="*/ 2 w 8"/>
                <a:gd name="T83" fmla="*/ 2 h 7"/>
                <a:gd name="T84" fmla="*/ 3 w 8"/>
                <a:gd name="T85" fmla="*/ 3 h 7"/>
                <a:gd name="T86" fmla="*/ 2 w 8"/>
                <a:gd name="T87" fmla="*/ 3 h 7"/>
                <a:gd name="T88" fmla="*/ 2 w 8"/>
                <a:gd name="T89" fmla="*/ 3 h 7"/>
                <a:gd name="T90" fmla="*/ 1 w 8"/>
                <a:gd name="T91" fmla="*/ 3 h 7"/>
                <a:gd name="T92" fmla="*/ 1 w 8"/>
                <a:gd name="T93" fmla="*/ 4 h 7"/>
                <a:gd name="T94" fmla="*/ 1 w 8"/>
                <a:gd name="T95" fmla="*/ 4 h 7"/>
                <a:gd name="T96" fmla="*/ 2 w 8"/>
                <a:gd name="T97" fmla="*/ 4 h 7"/>
                <a:gd name="T98" fmla="*/ 2 w 8"/>
                <a:gd name="T99" fmla="*/ 5 h 7"/>
                <a:gd name="T100" fmla="*/ 1 w 8"/>
                <a:gd name="T101" fmla="*/ 5 h 7"/>
                <a:gd name="T102" fmla="*/ 1 w 8"/>
                <a:gd name="T10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296026" y="3341688"/>
              <a:ext cx="33338" cy="30163"/>
            </a:xfrm>
            <a:custGeom>
              <a:avLst/>
              <a:gdLst>
                <a:gd name="T0" fmla="*/ 1 w 8"/>
                <a:gd name="T1" fmla="*/ 6 h 7"/>
                <a:gd name="T2" fmla="*/ 2 w 8"/>
                <a:gd name="T3" fmla="*/ 6 h 7"/>
                <a:gd name="T4" fmla="*/ 2 w 8"/>
                <a:gd name="T5" fmla="*/ 6 h 7"/>
                <a:gd name="T6" fmla="*/ 4 w 8"/>
                <a:gd name="T7" fmla="*/ 4 h 7"/>
                <a:gd name="T8" fmla="*/ 4 w 8"/>
                <a:gd name="T9" fmla="*/ 6 h 7"/>
                <a:gd name="T10" fmla="*/ 4 w 8"/>
                <a:gd name="T11" fmla="*/ 6 h 7"/>
                <a:gd name="T12" fmla="*/ 3 w 8"/>
                <a:gd name="T13" fmla="*/ 7 h 7"/>
                <a:gd name="T14" fmla="*/ 4 w 8"/>
                <a:gd name="T15" fmla="*/ 7 h 7"/>
                <a:gd name="T16" fmla="*/ 4 w 8"/>
                <a:gd name="T17" fmla="*/ 7 h 7"/>
                <a:gd name="T18" fmla="*/ 4 w 8"/>
                <a:gd name="T19" fmla="*/ 6 h 7"/>
                <a:gd name="T20" fmla="*/ 5 w 8"/>
                <a:gd name="T21" fmla="*/ 6 h 7"/>
                <a:gd name="T22" fmla="*/ 5 w 8"/>
                <a:gd name="T23" fmla="*/ 6 h 7"/>
                <a:gd name="T24" fmla="*/ 6 w 8"/>
                <a:gd name="T25" fmla="*/ 7 h 7"/>
                <a:gd name="T26" fmla="*/ 6 w 8"/>
                <a:gd name="T27" fmla="*/ 6 h 7"/>
                <a:gd name="T28" fmla="*/ 6 w 8"/>
                <a:gd name="T29" fmla="*/ 6 h 7"/>
                <a:gd name="T30" fmla="*/ 6 w 8"/>
                <a:gd name="T31" fmla="*/ 6 h 7"/>
                <a:gd name="T32" fmla="*/ 5 w 8"/>
                <a:gd name="T33" fmla="*/ 4 h 7"/>
                <a:gd name="T34" fmla="*/ 6 w 8"/>
                <a:gd name="T35" fmla="*/ 4 h 7"/>
                <a:gd name="T36" fmla="*/ 6 w 8"/>
                <a:gd name="T37" fmla="*/ 4 h 7"/>
                <a:gd name="T38" fmla="*/ 8 w 8"/>
                <a:gd name="T39" fmla="*/ 4 h 7"/>
                <a:gd name="T40" fmla="*/ 7 w 8"/>
                <a:gd name="T41" fmla="*/ 4 h 7"/>
                <a:gd name="T42" fmla="*/ 7 w 8"/>
                <a:gd name="T43" fmla="*/ 3 h 7"/>
                <a:gd name="T44" fmla="*/ 6 w 8"/>
                <a:gd name="T45" fmla="*/ 3 h 7"/>
                <a:gd name="T46" fmla="*/ 6 w 8"/>
                <a:gd name="T47" fmla="*/ 3 h 7"/>
                <a:gd name="T48" fmla="*/ 7 w 8"/>
                <a:gd name="T49" fmla="*/ 2 h 7"/>
                <a:gd name="T50" fmla="*/ 7 w 8"/>
                <a:gd name="T51" fmla="*/ 2 h 7"/>
                <a:gd name="T52" fmla="*/ 7 w 8"/>
                <a:gd name="T53" fmla="*/ 1 h 7"/>
                <a:gd name="T54" fmla="*/ 6 w 8"/>
                <a:gd name="T55" fmla="*/ 1 h 7"/>
                <a:gd name="T56" fmla="*/ 6 w 8"/>
                <a:gd name="T57" fmla="*/ 1 h 7"/>
                <a:gd name="T58" fmla="*/ 4 w 8"/>
                <a:gd name="T59" fmla="*/ 3 h 7"/>
                <a:gd name="T60" fmla="*/ 4 w 8"/>
                <a:gd name="T61" fmla="*/ 2 h 7"/>
                <a:gd name="T62" fmla="*/ 4 w 8"/>
                <a:gd name="T63" fmla="*/ 1 h 7"/>
                <a:gd name="T64" fmla="*/ 5 w 8"/>
                <a:gd name="T65" fmla="*/ 0 h 7"/>
                <a:gd name="T66" fmla="*/ 4 w 8"/>
                <a:gd name="T67" fmla="*/ 0 h 7"/>
                <a:gd name="T68" fmla="*/ 4 w 8"/>
                <a:gd name="T69" fmla="*/ 1 h 7"/>
                <a:gd name="T70" fmla="*/ 4 w 8"/>
                <a:gd name="T71" fmla="*/ 1 h 7"/>
                <a:gd name="T72" fmla="*/ 3 w 8"/>
                <a:gd name="T73" fmla="*/ 2 h 7"/>
                <a:gd name="T74" fmla="*/ 3 w 8"/>
                <a:gd name="T75" fmla="*/ 1 h 7"/>
                <a:gd name="T76" fmla="*/ 2 w 8"/>
                <a:gd name="T77" fmla="*/ 1 h 7"/>
                <a:gd name="T78" fmla="*/ 2 w 8"/>
                <a:gd name="T79" fmla="*/ 1 h 7"/>
                <a:gd name="T80" fmla="*/ 2 w 8"/>
                <a:gd name="T81" fmla="*/ 1 h 7"/>
                <a:gd name="T82" fmla="*/ 2 w 8"/>
                <a:gd name="T83" fmla="*/ 2 h 7"/>
                <a:gd name="T84" fmla="*/ 3 w 8"/>
                <a:gd name="T85" fmla="*/ 3 h 7"/>
                <a:gd name="T86" fmla="*/ 2 w 8"/>
                <a:gd name="T87" fmla="*/ 3 h 7"/>
                <a:gd name="T88" fmla="*/ 2 w 8"/>
                <a:gd name="T89" fmla="*/ 3 h 7"/>
                <a:gd name="T90" fmla="*/ 0 w 8"/>
                <a:gd name="T91" fmla="*/ 3 h 7"/>
                <a:gd name="T92" fmla="*/ 1 w 8"/>
                <a:gd name="T93" fmla="*/ 4 h 7"/>
                <a:gd name="T94" fmla="*/ 1 w 8"/>
                <a:gd name="T95" fmla="*/ 4 h 7"/>
                <a:gd name="T96" fmla="*/ 2 w 8"/>
                <a:gd name="T97" fmla="*/ 4 h 7"/>
                <a:gd name="T98" fmla="*/ 2 w 8"/>
                <a:gd name="T99" fmla="*/ 5 h 7"/>
                <a:gd name="T100" fmla="*/ 1 w 8"/>
                <a:gd name="T101" fmla="*/ 5 h 7"/>
                <a:gd name="T102" fmla="*/ 1 w 8"/>
                <a:gd name="T10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472113" y="3402013"/>
              <a:ext cx="30163" cy="28575"/>
            </a:xfrm>
            <a:custGeom>
              <a:avLst/>
              <a:gdLst>
                <a:gd name="T0" fmla="*/ 1 w 7"/>
                <a:gd name="T1" fmla="*/ 6 h 7"/>
                <a:gd name="T2" fmla="*/ 1 w 7"/>
                <a:gd name="T3" fmla="*/ 6 h 7"/>
                <a:gd name="T4" fmla="*/ 2 w 7"/>
                <a:gd name="T5" fmla="*/ 6 h 7"/>
                <a:gd name="T6" fmla="*/ 3 w 7"/>
                <a:gd name="T7" fmla="*/ 4 h 7"/>
                <a:gd name="T8" fmla="*/ 3 w 7"/>
                <a:gd name="T9" fmla="*/ 6 h 7"/>
                <a:gd name="T10" fmla="*/ 3 w 7"/>
                <a:gd name="T11" fmla="*/ 6 h 7"/>
                <a:gd name="T12" fmla="*/ 3 w 7"/>
                <a:gd name="T13" fmla="*/ 7 h 7"/>
                <a:gd name="T14" fmla="*/ 3 w 7"/>
                <a:gd name="T15" fmla="*/ 7 h 7"/>
                <a:gd name="T16" fmla="*/ 4 w 7"/>
                <a:gd name="T17" fmla="*/ 7 h 7"/>
                <a:gd name="T18" fmla="*/ 4 w 7"/>
                <a:gd name="T19" fmla="*/ 6 h 7"/>
                <a:gd name="T20" fmla="*/ 4 w 7"/>
                <a:gd name="T21" fmla="*/ 6 h 7"/>
                <a:gd name="T22" fmla="*/ 5 w 7"/>
                <a:gd name="T23" fmla="*/ 6 h 7"/>
                <a:gd name="T24" fmla="*/ 5 w 7"/>
                <a:gd name="T25" fmla="*/ 7 h 7"/>
                <a:gd name="T26" fmla="*/ 6 w 7"/>
                <a:gd name="T27" fmla="*/ 7 h 7"/>
                <a:gd name="T28" fmla="*/ 6 w 7"/>
                <a:gd name="T29" fmla="*/ 6 h 7"/>
                <a:gd name="T30" fmla="*/ 6 w 7"/>
                <a:gd name="T31" fmla="*/ 6 h 7"/>
                <a:gd name="T32" fmla="*/ 4 w 7"/>
                <a:gd name="T33" fmla="*/ 4 h 7"/>
                <a:gd name="T34" fmla="*/ 5 w 7"/>
                <a:gd name="T35" fmla="*/ 4 h 7"/>
                <a:gd name="T36" fmla="*/ 6 w 7"/>
                <a:gd name="T37" fmla="*/ 4 h 7"/>
                <a:gd name="T38" fmla="*/ 7 w 7"/>
                <a:gd name="T39" fmla="*/ 5 h 7"/>
                <a:gd name="T40" fmla="*/ 7 w 7"/>
                <a:gd name="T41" fmla="*/ 4 h 7"/>
                <a:gd name="T42" fmla="*/ 7 w 7"/>
                <a:gd name="T43" fmla="*/ 4 h 7"/>
                <a:gd name="T44" fmla="*/ 6 w 7"/>
                <a:gd name="T45" fmla="*/ 3 h 7"/>
                <a:gd name="T46" fmla="*/ 6 w 7"/>
                <a:gd name="T47" fmla="*/ 3 h 7"/>
                <a:gd name="T48" fmla="*/ 6 w 7"/>
                <a:gd name="T49" fmla="*/ 3 h 7"/>
                <a:gd name="T50" fmla="*/ 7 w 7"/>
                <a:gd name="T51" fmla="*/ 2 h 7"/>
                <a:gd name="T52" fmla="*/ 6 w 7"/>
                <a:gd name="T53" fmla="*/ 2 h 7"/>
                <a:gd name="T54" fmla="*/ 6 w 7"/>
                <a:gd name="T55" fmla="*/ 1 h 7"/>
                <a:gd name="T56" fmla="*/ 5 w 7"/>
                <a:gd name="T57" fmla="*/ 2 h 7"/>
                <a:gd name="T58" fmla="*/ 4 w 7"/>
                <a:gd name="T59" fmla="*/ 3 h 7"/>
                <a:gd name="T60" fmla="*/ 4 w 7"/>
                <a:gd name="T61" fmla="*/ 2 h 7"/>
                <a:gd name="T62" fmla="*/ 4 w 7"/>
                <a:gd name="T63" fmla="*/ 1 h 7"/>
                <a:gd name="T64" fmla="*/ 4 w 7"/>
                <a:gd name="T65" fmla="*/ 0 h 7"/>
                <a:gd name="T66" fmla="*/ 4 w 7"/>
                <a:gd name="T67" fmla="*/ 0 h 7"/>
                <a:gd name="T68" fmla="*/ 3 w 7"/>
                <a:gd name="T69" fmla="*/ 1 h 7"/>
                <a:gd name="T70" fmla="*/ 3 w 7"/>
                <a:gd name="T71" fmla="*/ 1 h 7"/>
                <a:gd name="T72" fmla="*/ 3 w 7"/>
                <a:gd name="T73" fmla="*/ 2 h 7"/>
                <a:gd name="T74" fmla="*/ 2 w 7"/>
                <a:gd name="T75" fmla="*/ 1 h 7"/>
                <a:gd name="T76" fmla="*/ 2 w 7"/>
                <a:gd name="T77" fmla="*/ 1 h 7"/>
                <a:gd name="T78" fmla="*/ 1 w 7"/>
                <a:gd name="T79" fmla="*/ 1 h 7"/>
                <a:gd name="T80" fmla="*/ 1 w 7"/>
                <a:gd name="T81" fmla="*/ 1 h 7"/>
                <a:gd name="T82" fmla="*/ 1 w 7"/>
                <a:gd name="T83" fmla="*/ 2 h 7"/>
                <a:gd name="T84" fmla="*/ 3 w 7"/>
                <a:gd name="T85" fmla="*/ 3 h 7"/>
                <a:gd name="T86" fmla="*/ 2 w 7"/>
                <a:gd name="T87" fmla="*/ 3 h 7"/>
                <a:gd name="T88" fmla="*/ 1 w 7"/>
                <a:gd name="T89" fmla="*/ 3 h 7"/>
                <a:gd name="T90" fmla="*/ 0 w 7"/>
                <a:gd name="T91" fmla="*/ 3 h 7"/>
                <a:gd name="T92" fmla="*/ 0 w 7"/>
                <a:gd name="T93" fmla="*/ 4 h 7"/>
                <a:gd name="T94" fmla="*/ 1 w 7"/>
                <a:gd name="T95" fmla="*/ 4 h 7"/>
                <a:gd name="T96" fmla="*/ 1 w 7"/>
                <a:gd name="T97" fmla="*/ 4 h 7"/>
                <a:gd name="T98" fmla="*/ 2 w 7"/>
                <a:gd name="T99" fmla="*/ 5 h 7"/>
                <a:gd name="T100" fmla="*/ 1 w 7"/>
                <a:gd name="T101" fmla="*/ 5 h 7"/>
                <a:gd name="T102" fmla="*/ 1 w 7"/>
                <a:gd name="T10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5" y="7"/>
                    <a:pt x="6" y="7"/>
                  </a:cubicBezTo>
                  <a:cubicBezTo>
                    <a:pt x="6" y="7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348288" y="3763963"/>
              <a:ext cx="30163" cy="30163"/>
            </a:xfrm>
            <a:custGeom>
              <a:avLst/>
              <a:gdLst>
                <a:gd name="T0" fmla="*/ 1 w 7"/>
                <a:gd name="T1" fmla="*/ 5 h 7"/>
                <a:gd name="T2" fmla="*/ 1 w 7"/>
                <a:gd name="T3" fmla="*/ 5 h 7"/>
                <a:gd name="T4" fmla="*/ 2 w 7"/>
                <a:gd name="T5" fmla="*/ 5 h 7"/>
                <a:gd name="T6" fmla="*/ 3 w 7"/>
                <a:gd name="T7" fmla="*/ 4 h 7"/>
                <a:gd name="T8" fmla="*/ 3 w 7"/>
                <a:gd name="T9" fmla="*/ 5 h 7"/>
                <a:gd name="T10" fmla="*/ 3 w 7"/>
                <a:gd name="T11" fmla="*/ 6 h 7"/>
                <a:gd name="T12" fmla="*/ 3 w 7"/>
                <a:gd name="T13" fmla="*/ 7 h 7"/>
                <a:gd name="T14" fmla="*/ 4 w 7"/>
                <a:gd name="T15" fmla="*/ 7 h 7"/>
                <a:gd name="T16" fmla="*/ 4 w 7"/>
                <a:gd name="T17" fmla="*/ 6 h 7"/>
                <a:gd name="T18" fmla="*/ 4 w 7"/>
                <a:gd name="T19" fmla="*/ 5 h 7"/>
                <a:gd name="T20" fmla="*/ 5 w 7"/>
                <a:gd name="T21" fmla="*/ 5 h 7"/>
                <a:gd name="T22" fmla="*/ 5 w 7"/>
                <a:gd name="T23" fmla="*/ 6 h 7"/>
                <a:gd name="T24" fmla="*/ 5 w 7"/>
                <a:gd name="T25" fmla="*/ 6 h 7"/>
                <a:gd name="T26" fmla="*/ 6 w 7"/>
                <a:gd name="T27" fmla="*/ 6 h 7"/>
                <a:gd name="T28" fmla="*/ 6 w 7"/>
                <a:gd name="T29" fmla="*/ 5 h 7"/>
                <a:gd name="T30" fmla="*/ 6 w 7"/>
                <a:gd name="T31" fmla="*/ 5 h 7"/>
                <a:gd name="T32" fmla="*/ 4 w 7"/>
                <a:gd name="T33" fmla="*/ 4 h 7"/>
                <a:gd name="T34" fmla="*/ 6 w 7"/>
                <a:gd name="T35" fmla="*/ 3 h 7"/>
                <a:gd name="T36" fmla="*/ 6 w 7"/>
                <a:gd name="T37" fmla="*/ 4 h 7"/>
                <a:gd name="T38" fmla="*/ 7 w 7"/>
                <a:gd name="T39" fmla="*/ 4 h 7"/>
                <a:gd name="T40" fmla="*/ 7 w 7"/>
                <a:gd name="T41" fmla="*/ 3 h 7"/>
                <a:gd name="T42" fmla="*/ 7 w 7"/>
                <a:gd name="T43" fmla="*/ 3 h 7"/>
                <a:gd name="T44" fmla="*/ 6 w 7"/>
                <a:gd name="T45" fmla="*/ 3 h 7"/>
                <a:gd name="T46" fmla="*/ 6 w 7"/>
                <a:gd name="T47" fmla="*/ 2 h 7"/>
                <a:gd name="T48" fmla="*/ 6 w 7"/>
                <a:gd name="T49" fmla="*/ 2 h 7"/>
                <a:gd name="T50" fmla="*/ 7 w 7"/>
                <a:gd name="T51" fmla="*/ 2 h 7"/>
                <a:gd name="T52" fmla="*/ 6 w 7"/>
                <a:gd name="T53" fmla="*/ 1 h 7"/>
                <a:gd name="T54" fmla="*/ 6 w 7"/>
                <a:gd name="T55" fmla="*/ 1 h 7"/>
                <a:gd name="T56" fmla="*/ 6 w 7"/>
                <a:gd name="T57" fmla="*/ 1 h 7"/>
                <a:gd name="T58" fmla="*/ 4 w 7"/>
                <a:gd name="T59" fmla="*/ 2 h 7"/>
                <a:gd name="T60" fmla="*/ 4 w 7"/>
                <a:gd name="T61" fmla="*/ 1 h 7"/>
                <a:gd name="T62" fmla="*/ 4 w 7"/>
                <a:gd name="T63" fmla="*/ 1 h 7"/>
                <a:gd name="T64" fmla="*/ 5 w 7"/>
                <a:gd name="T65" fmla="*/ 0 h 7"/>
                <a:gd name="T66" fmla="*/ 4 w 7"/>
                <a:gd name="T67" fmla="*/ 0 h 7"/>
                <a:gd name="T68" fmla="*/ 3 w 7"/>
                <a:gd name="T69" fmla="*/ 0 h 7"/>
                <a:gd name="T70" fmla="*/ 3 w 7"/>
                <a:gd name="T71" fmla="*/ 1 h 7"/>
                <a:gd name="T72" fmla="*/ 3 w 7"/>
                <a:gd name="T73" fmla="*/ 1 h 7"/>
                <a:gd name="T74" fmla="*/ 3 w 7"/>
                <a:gd name="T75" fmla="*/ 0 h 7"/>
                <a:gd name="T76" fmla="*/ 2 w 7"/>
                <a:gd name="T77" fmla="*/ 0 h 7"/>
                <a:gd name="T78" fmla="*/ 2 w 7"/>
                <a:gd name="T79" fmla="*/ 0 h 7"/>
                <a:gd name="T80" fmla="*/ 1 w 7"/>
                <a:gd name="T81" fmla="*/ 1 h 7"/>
                <a:gd name="T82" fmla="*/ 1 w 7"/>
                <a:gd name="T83" fmla="*/ 1 h 7"/>
                <a:gd name="T84" fmla="*/ 3 w 7"/>
                <a:gd name="T85" fmla="*/ 3 h 7"/>
                <a:gd name="T86" fmla="*/ 2 w 7"/>
                <a:gd name="T87" fmla="*/ 3 h 7"/>
                <a:gd name="T88" fmla="*/ 1 w 7"/>
                <a:gd name="T89" fmla="*/ 3 h 7"/>
                <a:gd name="T90" fmla="*/ 0 w 7"/>
                <a:gd name="T91" fmla="*/ 2 h 7"/>
                <a:gd name="T92" fmla="*/ 0 w 7"/>
                <a:gd name="T93" fmla="*/ 3 h 7"/>
                <a:gd name="T94" fmla="*/ 1 w 7"/>
                <a:gd name="T95" fmla="*/ 3 h 7"/>
                <a:gd name="T96" fmla="*/ 1 w 7"/>
                <a:gd name="T97" fmla="*/ 3 h 7"/>
                <a:gd name="T98" fmla="*/ 2 w 7"/>
                <a:gd name="T99" fmla="*/ 4 h 7"/>
                <a:gd name="T100" fmla="*/ 1 w 7"/>
                <a:gd name="T101" fmla="*/ 4 h 7"/>
                <a:gd name="T102" fmla="*/ 1 w 7"/>
                <a:gd name="T10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-2297" y="6989020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源文件：shutterstock_342277136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BF111B"/>
          </a:solidFill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3992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/>
          <p:cNvGrpSpPr/>
          <p:nvPr/>
        </p:nvGrpSpPr>
        <p:grpSpPr>
          <a:xfrm>
            <a:off x="2827338" y="788988"/>
            <a:ext cx="6537325" cy="5275263"/>
            <a:chOff x="2827338" y="788988"/>
            <a:chExt cx="6537325" cy="5275263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827338" y="2122488"/>
              <a:ext cx="2144713" cy="2630488"/>
            </a:xfrm>
            <a:custGeom>
              <a:avLst/>
              <a:gdLst>
                <a:gd name="T0" fmla="*/ 83 w 506"/>
                <a:gd name="T1" fmla="*/ 491 h 620"/>
                <a:gd name="T2" fmla="*/ 153 w 506"/>
                <a:gd name="T3" fmla="*/ 402 h 620"/>
                <a:gd name="T4" fmla="*/ 213 w 506"/>
                <a:gd name="T5" fmla="*/ 320 h 620"/>
                <a:gd name="T6" fmla="*/ 232 w 506"/>
                <a:gd name="T7" fmla="*/ 284 h 620"/>
                <a:gd name="T8" fmla="*/ 232 w 506"/>
                <a:gd name="T9" fmla="*/ 278 h 620"/>
                <a:gd name="T10" fmla="*/ 228 w 506"/>
                <a:gd name="T11" fmla="*/ 282 h 620"/>
                <a:gd name="T12" fmla="*/ 215 w 506"/>
                <a:gd name="T13" fmla="*/ 296 h 620"/>
                <a:gd name="T14" fmla="*/ 198 w 506"/>
                <a:gd name="T15" fmla="*/ 289 h 620"/>
                <a:gd name="T16" fmla="*/ 132 w 506"/>
                <a:gd name="T17" fmla="*/ 262 h 620"/>
                <a:gd name="T18" fmla="*/ 63 w 506"/>
                <a:gd name="T19" fmla="*/ 232 h 620"/>
                <a:gd name="T20" fmla="*/ 46 w 506"/>
                <a:gd name="T21" fmla="*/ 224 h 620"/>
                <a:gd name="T22" fmla="*/ 48 w 506"/>
                <a:gd name="T23" fmla="*/ 205 h 620"/>
                <a:gd name="T24" fmla="*/ 94 w 506"/>
                <a:gd name="T25" fmla="*/ 82 h 620"/>
                <a:gd name="T26" fmla="*/ 160 w 506"/>
                <a:gd name="T27" fmla="*/ 25 h 620"/>
                <a:gd name="T28" fmla="*/ 271 w 506"/>
                <a:gd name="T29" fmla="*/ 0 h 620"/>
                <a:gd name="T30" fmla="*/ 428 w 506"/>
                <a:gd name="T31" fmla="*/ 48 h 620"/>
                <a:gd name="T32" fmla="*/ 506 w 506"/>
                <a:gd name="T33" fmla="*/ 205 h 620"/>
                <a:gd name="T34" fmla="*/ 487 w 506"/>
                <a:gd name="T35" fmla="*/ 296 h 620"/>
                <a:gd name="T36" fmla="*/ 458 w 506"/>
                <a:gd name="T37" fmla="*/ 350 h 620"/>
                <a:gd name="T38" fmla="*/ 465 w 506"/>
                <a:gd name="T39" fmla="*/ 350 h 620"/>
                <a:gd name="T40" fmla="*/ 468 w 506"/>
                <a:gd name="T41" fmla="*/ 372 h 620"/>
                <a:gd name="T42" fmla="*/ 474 w 506"/>
                <a:gd name="T43" fmla="*/ 430 h 620"/>
                <a:gd name="T44" fmla="*/ 476 w 506"/>
                <a:gd name="T45" fmla="*/ 497 h 620"/>
                <a:gd name="T46" fmla="*/ 476 w 506"/>
                <a:gd name="T47" fmla="*/ 520 h 620"/>
                <a:gd name="T48" fmla="*/ 475 w 506"/>
                <a:gd name="T49" fmla="*/ 555 h 620"/>
                <a:gd name="T50" fmla="*/ 472 w 506"/>
                <a:gd name="T51" fmla="*/ 592 h 620"/>
                <a:gd name="T52" fmla="*/ 469 w 506"/>
                <a:gd name="T53" fmla="*/ 615 h 620"/>
                <a:gd name="T54" fmla="*/ 446 w 506"/>
                <a:gd name="T55" fmla="*/ 615 h 620"/>
                <a:gd name="T56" fmla="*/ 385 w 506"/>
                <a:gd name="T57" fmla="*/ 617 h 620"/>
                <a:gd name="T58" fmla="*/ 319 w 506"/>
                <a:gd name="T59" fmla="*/ 620 h 620"/>
                <a:gd name="T60" fmla="*/ 175 w 506"/>
                <a:gd name="T61" fmla="*/ 617 h 620"/>
                <a:gd name="T62" fmla="*/ 44 w 506"/>
                <a:gd name="T63" fmla="*/ 603 h 620"/>
                <a:gd name="T64" fmla="*/ 0 w 506"/>
                <a:gd name="T65" fmla="*/ 596 h 620"/>
                <a:gd name="T66" fmla="*/ 83 w 506"/>
                <a:gd name="T67" fmla="*/ 491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6" h="620">
                  <a:moveTo>
                    <a:pt x="83" y="491"/>
                  </a:moveTo>
                  <a:cubicBezTo>
                    <a:pt x="153" y="402"/>
                    <a:pt x="153" y="402"/>
                    <a:pt x="153" y="402"/>
                  </a:cubicBezTo>
                  <a:cubicBezTo>
                    <a:pt x="174" y="376"/>
                    <a:pt x="195" y="348"/>
                    <a:pt x="213" y="320"/>
                  </a:cubicBezTo>
                  <a:cubicBezTo>
                    <a:pt x="217" y="313"/>
                    <a:pt x="231" y="293"/>
                    <a:pt x="232" y="284"/>
                  </a:cubicBezTo>
                  <a:cubicBezTo>
                    <a:pt x="232" y="283"/>
                    <a:pt x="232" y="280"/>
                    <a:pt x="232" y="278"/>
                  </a:cubicBezTo>
                  <a:cubicBezTo>
                    <a:pt x="230" y="279"/>
                    <a:pt x="228" y="281"/>
                    <a:pt x="228" y="282"/>
                  </a:cubicBezTo>
                  <a:cubicBezTo>
                    <a:pt x="215" y="296"/>
                    <a:pt x="215" y="296"/>
                    <a:pt x="215" y="296"/>
                  </a:cubicBezTo>
                  <a:cubicBezTo>
                    <a:pt x="198" y="289"/>
                    <a:pt x="198" y="289"/>
                    <a:pt x="198" y="289"/>
                  </a:cubicBezTo>
                  <a:cubicBezTo>
                    <a:pt x="176" y="280"/>
                    <a:pt x="154" y="271"/>
                    <a:pt x="132" y="262"/>
                  </a:cubicBezTo>
                  <a:cubicBezTo>
                    <a:pt x="109" y="252"/>
                    <a:pt x="86" y="242"/>
                    <a:pt x="63" y="232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8" y="205"/>
                    <a:pt x="48" y="205"/>
                    <a:pt x="48" y="205"/>
                  </a:cubicBezTo>
                  <a:cubicBezTo>
                    <a:pt x="52" y="161"/>
                    <a:pt x="67" y="118"/>
                    <a:pt x="94" y="82"/>
                  </a:cubicBezTo>
                  <a:cubicBezTo>
                    <a:pt x="112" y="58"/>
                    <a:pt x="134" y="39"/>
                    <a:pt x="160" y="25"/>
                  </a:cubicBezTo>
                  <a:cubicBezTo>
                    <a:pt x="194" y="7"/>
                    <a:pt x="232" y="0"/>
                    <a:pt x="271" y="0"/>
                  </a:cubicBezTo>
                  <a:cubicBezTo>
                    <a:pt x="328" y="0"/>
                    <a:pt x="382" y="14"/>
                    <a:pt x="428" y="48"/>
                  </a:cubicBezTo>
                  <a:cubicBezTo>
                    <a:pt x="480" y="87"/>
                    <a:pt x="506" y="140"/>
                    <a:pt x="506" y="205"/>
                  </a:cubicBezTo>
                  <a:cubicBezTo>
                    <a:pt x="506" y="236"/>
                    <a:pt x="499" y="267"/>
                    <a:pt x="487" y="296"/>
                  </a:cubicBezTo>
                  <a:cubicBezTo>
                    <a:pt x="479" y="315"/>
                    <a:pt x="469" y="333"/>
                    <a:pt x="458" y="350"/>
                  </a:cubicBezTo>
                  <a:cubicBezTo>
                    <a:pt x="465" y="350"/>
                    <a:pt x="465" y="350"/>
                    <a:pt x="465" y="350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0" y="391"/>
                    <a:pt x="472" y="411"/>
                    <a:pt x="474" y="430"/>
                  </a:cubicBezTo>
                  <a:cubicBezTo>
                    <a:pt x="475" y="452"/>
                    <a:pt x="476" y="475"/>
                    <a:pt x="476" y="497"/>
                  </a:cubicBezTo>
                  <a:cubicBezTo>
                    <a:pt x="476" y="520"/>
                    <a:pt x="476" y="520"/>
                    <a:pt x="476" y="520"/>
                  </a:cubicBezTo>
                  <a:cubicBezTo>
                    <a:pt x="476" y="531"/>
                    <a:pt x="476" y="543"/>
                    <a:pt x="475" y="555"/>
                  </a:cubicBezTo>
                  <a:cubicBezTo>
                    <a:pt x="475" y="567"/>
                    <a:pt x="473" y="580"/>
                    <a:pt x="472" y="592"/>
                  </a:cubicBezTo>
                  <a:cubicBezTo>
                    <a:pt x="469" y="615"/>
                    <a:pt x="469" y="615"/>
                    <a:pt x="469" y="615"/>
                  </a:cubicBezTo>
                  <a:cubicBezTo>
                    <a:pt x="446" y="615"/>
                    <a:pt x="446" y="615"/>
                    <a:pt x="446" y="615"/>
                  </a:cubicBezTo>
                  <a:cubicBezTo>
                    <a:pt x="426" y="615"/>
                    <a:pt x="406" y="616"/>
                    <a:pt x="385" y="617"/>
                  </a:cubicBezTo>
                  <a:cubicBezTo>
                    <a:pt x="363" y="619"/>
                    <a:pt x="341" y="620"/>
                    <a:pt x="319" y="620"/>
                  </a:cubicBezTo>
                  <a:cubicBezTo>
                    <a:pt x="271" y="620"/>
                    <a:pt x="223" y="619"/>
                    <a:pt x="175" y="617"/>
                  </a:cubicBezTo>
                  <a:cubicBezTo>
                    <a:pt x="131" y="614"/>
                    <a:pt x="88" y="609"/>
                    <a:pt x="44" y="603"/>
                  </a:cubicBezTo>
                  <a:cubicBezTo>
                    <a:pt x="0" y="596"/>
                    <a:pt x="0" y="596"/>
                    <a:pt x="0" y="596"/>
                  </a:cubicBezTo>
                  <a:lnTo>
                    <a:pt x="83" y="4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030538" y="2232025"/>
              <a:ext cx="1831975" cy="2411413"/>
            </a:xfrm>
            <a:custGeom>
              <a:avLst/>
              <a:gdLst>
                <a:gd name="T0" fmla="*/ 432 w 432"/>
                <a:gd name="T1" fmla="*/ 179 h 568"/>
                <a:gd name="T2" fmla="*/ 415 w 432"/>
                <a:gd name="T3" fmla="*/ 260 h 568"/>
                <a:gd name="T4" fmla="*/ 360 w 432"/>
                <a:gd name="T5" fmla="*/ 346 h 568"/>
                <a:gd name="T6" fmla="*/ 376 w 432"/>
                <a:gd name="T7" fmla="*/ 349 h 568"/>
                <a:gd name="T8" fmla="*/ 394 w 432"/>
                <a:gd name="T9" fmla="*/ 350 h 568"/>
                <a:gd name="T10" fmla="*/ 400 w 432"/>
                <a:gd name="T11" fmla="*/ 406 h 568"/>
                <a:gd name="T12" fmla="*/ 402 w 432"/>
                <a:gd name="T13" fmla="*/ 471 h 568"/>
                <a:gd name="T14" fmla="*/ 402 w 432"/>
                <a:gd name="T15" fmla="*/ 483 h 568"/>
                <a:gd name="T16" fmla="*/ 402 w 432"/>
                <a:gd name="T17" fmla="*/ 494 h 568"/>
                <a:gd name="T18" fmla="*/ 401 w 432"/>
                <a:gd name="T19" fmla="*/ 528 h 568"/>
                <a:gd name="T20" fmla="*/ 398 w 432"/>
                <a:gd name="T21" fmla="*/ 563 h 568"/>
                <a:gd name="T22" fmla="*/ 336 w 432"/>
                <a:gd name="T23" fmla="*/ 565 h 568"/>
                <a:gd name="T24" fmla="*/ 271 w 432"/>
                <a:gd name="T25" fmla="*/ 568 h 568"/>
                <a:gd name="T26" fmla="*/ 129 w 432"/>
                <a:gd name="T27" fmla="*/ 565 h 568"/>
                <a:gd name="T28" fmla="*/ 0 w 432"/>
                <a:gd name="T29" fmla="*/ 551 h 568"/>
                <a:gd name="T30" fmla="*/ 56 w 432"/>
                <a:gd name="T31" fmla="*/ 481 h 568"/>
                <a:gd name="T32" fmla="*/ 126 w 432"/>
                <a:gd name="T33" fmla="*/ 392 h 568"/>
                <a:gd name="T34" fmla="*/ 210 w 432"/>
                <a:gd name="T35" fmla="*/ 259 h 568"/>
                <a:gd name="T36" fmla="*/ 203 w 432"/>
                <a:gd name="T37" fmla="*/ 234 h 568"/>
                <a:gd name="T38" fmla="*/ 185 w 432"/>
                <a:gd name="T39" fmla="*/ 226 h 568"/>
                <a:gd name="T40" fmla="*/ 160 w 432"/>
                <a:gd name="T41" fmla="*/ 239 h 568"/>
                <a:gd name="T42" fmla="*/ 94 w 432"/>
                <a:gd name="T43" fmla="*/ 212 h 568"/>
                <a:gd name="T44" fmla="*/ 25 w 432"/>
                <a:gd name="T45" fmla="*/ 182 h 568"/>
                <a:gd name="T46" fmla="*/ 67 w 432"/>
                <a:gd name="T47" fmla="*/ 72 h 568"/>
                <a:gd name="T48" fmla="*/ 124 w 432"/>
                <a:gd name="T49" fmla="*/ 22 h 568"/>
                <a:gd name="T50" fmla="*/ 223 w 432"/>
                <a:gd name="T51" fmla="*/ 0 h 568"/>
                <a:gd name="T52" fmla="*/ 365 w 432"/>
                <a:gd name="T53" fmla="*/ 43 h 568"/>
                <a:gd name="T54" fmla="*/ 432 w 432"/>
                <a:gd name="T55" fmla="*/ 179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2" h="568">
                  <a:moveTo>
                    <a:pt x="432" y="179"/>
                  </a:moveTo>
                  <a:cubicBezTo>
                    <a:pt x="432" y="206"/>
                    <a:pt x="426" y="233"/>
                    <a:pt x="415" y="260"/>
                  </a:cubicBezTo>
                  <a:cubicBezTo>
                    <a:pt x="404" y="287"/>
                    <a:pt x="385" y="316"/>
                    <a:pt x="360" y="346"/>
                  </a:cubicBezTo>
                  <a:cubicBezTo>
                    <a:pt x="367" y="347"/>
                    <a:pt x="372" y="348"/>
                    <a:pt x="376" y="349"/>
                  </a:cubicBezTo>
                  <a:cubicBezTo>
                    <a:pt x="380" y="349"/>
                    <a:pt x="386" y="350"/>
                    <a:pt x="394" y="350"/>
                  </a:cubicBezTo>
                  <a:cubicBezTo>
                    <a:pt x="396" y="365"/>
                    <a:pt x="398" y="384"/>
                    <a:pt x="400" y="406"/>
                  </a:cubicBezTo>
                  <a:cubicBezTo>
                    <a:pt x="401" y="427"/>
                    <a:pt x="402" y="449"/>
                    <a:pt x="402" y="471"/>
                  </a:cubicBezTo>
                  <a:cubicBezTo>
                    <a:pt x="402" y="483"/>
                    <a:pt x="402" y="483"/>
                    <a:pt x="402" y="483"/>
                  </a:cubicBezTo>
                  <a:cubicBezTo>
                    <a:pt x="402" y="494"/>
                    <a:pt x="402" y="494"/>
                    <a:pt x="402" y="494"/>
                  </a:cubicBezTo>
                  <a:cubicBezTo>
                    <a:pt x="402" y="505"/>
                    <a:pt x="402" y="516"/>
                    <a:pt x="401" y="528"/>
                  </a:cubicBezTo>
                  <a:cubicBezTo>
                    <a:pt x="401" y="539"/>
                    <a:pt x="400" y="551"/>
                    <a:pt x="398" y="563"/>
                  </a:cubicBezTo>
                  <a:cubicBezTo>
                    <a:pt x="385" y="563"/>
                    <a:pt x="365" y="564"/>
                    <a:pt x="336" y="565"/>
                  </a:cubicBezTo>
                  <a:cubicBezTo>
                    <a:pt x="307" y="567"/>
                    <a:pt x="286" y="568"/>
                    <a:pt x="271" y="568"/>
                  </a:cubicBezTo>
                  <a:cubicBezTo>
                    <a:pt x="214" y="568"/>
                    <a:pt x="167" y="567"/>
                    <a:pt x="129" y="565"/>
                  </a:cubicBezTo>
                  <a:cubicBezTo>
                    <a:pt x="90" y="562"/>
                    <a:pt x="47" y="558"/>
                    <a:pt x="0" y="551"/>
                  </a:cubicBezTo>
                  <a:cubicBezTo>
                    <a:pt x="56" y="481"/>
                    <a:pt x="56" y="481"/>
                    <a:pt x="56" y="481"/>
                  </a:cubicBezTo>
                  <a:cubicBezTo>
                    <a:pt x="126" y="392"/>
                    <a:pt x="126" y="392"/>
                    <a:pt x="126" y="392"/>
                  </a:cubicBezTo>
                  <a:cubicBezTo>
                    <a:pt x="182" y="320"/>
                    <a:pt x="210" y="276"/>
                    <a:pt x="210" y="259"/>
                  </a:cubicBezTo>
                  <a:cubicBezTo>
                    <a:pt x="210" y="248"/>
                    <a:pt x="208" y="240"/>
                    <a:pt x="203" y="234"/>
                  </a:cubicBezTo>
                  <a:cubicBezTo>
                    <a:pt x="198" y="229"/>
                    <a:pt x="192" y="226"/>
                    <a:pt x="185" y="226"/>
                  </a:cubicBezTo>
                  <a:cubicBezTo>
                    <a:pt x="176" y="226"/>
                    <a:pt x="167" y="230"/>
                    <a:pt x="160" y="239"/>
                  </a:cubicBezTo>
                  <a:cubicBezTo>
                    <a:pt x="140" y="231"/>
                    <a:pt x="118" y="222"/>
                    <a:pt x="94" y="212"/>
                  </a:cubicBezTo>
                  <a:cubicBezTo>
                    <a:pt x="69" y="202"/>
                    <a:pt x="47" y="192"/>
                    <a:pt x="25" y="182"/>
                  </a:cubicBezTo>
                  <a:cubicBezTo>
                    <a:pt x="30" y="138"/>
                    <a:pt x="44" y="101"/>
                    <a:pt x="67" y="72"/>
                  </a:cubicBezTo>
                  <a:cubicBezTo>
                    <a:pt x="83" y="51"/>
                    <a:pt x="102" y="34"/>
                    <a:pt x="124" y="22"/>
                  </a:cubicBezTo>
                  <a:cubicBezTo>
                    <a:pt x="152" y="7"/>
                    <a:pt x="185" y="0"/>
                    <a:pt x="223" y="0"/>
                  </a:cubicBezTo>
                  <a:cubicBezTo>
                    <a:pt x="279" y="0"/>
                    <a:pt x="326" y="14"/>
                    <a:pt x="365" y="43"/>
                  </a:cubicBezTo>
                  <a:cubicBezTo>
                    <a:pt x="409" y="76"/>
                    <a:pt x="432" y="121"/>
                    <a:pt x="432" y="179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4692651" y="2087563"/>
              <a:ext cx="3068638" cy="3063875"/>
            </a:xfrm>
            <a:custGeom>
              <a:avLst/>
              <a:gdLst>
                <a:gd name="T0" fmla="*/ 724 w 724"/>
                <a:gd name="T1" fmla="*/ 361 h 722"/>
                <a:gd name="T2" fmla="*/ 618 w 724"/>
                <a:gd name="T3" fmla="*/ 617 h 722"/>
                <a:gd name="T4" fmla="*/ 362 w 724"/>
                <a:gd name="T5" fmla="*/ 722 h 722"/>
                <a:gd name="T6" fmla="*/ 105 w 724"/>
                <a:gd name="T7" fmla="*/ 617 h 722"/>
                <a:gd name="T8" fmla="*/ 0 w 724"/>
                <a:gd name="T9" fmla="*/ 361 h 722"/>
                <a:gd name="T10" fmla="*/ 105 w 724"/>
                <a:gd name="T11" fmla="*/ 105 h 722"/>
                <a:gd name="T12" fmla="*/ 362 w 724"/>
                <a:gd name="T13" fmla="*/ 0 h 722"/>
                <a:gd name="T14" fmla="*/ 618 w 724"/>
                <a:gd name="T15" fmla="*/ 105 h 722"/>
                <a:gd name="T16" fmla="*/ 724 w 724"/>
                <a:gd name="T17" fmla="*/ 361 h 722"/>
                <a:gd name="T18" fmla="*/ 539 w 724"/>
                <a:gd name="T19" fmla="*/ 492 h 722"/>
                <a:gd name="T20" fmla="*/ 517 w 724"/>
                <a:gd name="T21" fmla="*/ 440 h 722"/>
                <a:gd name="T22" fmla="*/ 464 w 724"/>
                <a:gd name="T23" fmla="*/ 418 h 722"/>
                <a:gd name="T24" fmla="*/ 411 w 724"/>
                <a:gd name="T25" fmla="*/ 439 h 722"/>
                <a:gd name="T26" fmla="*/ 390 w 724"/>
                <a:gd name="T27" fmla="*/ 492 h 722"/>
                <a:gd name="T28" fmla="*/ 411 w 724"/>
                <a:gd name="T29" fmla="*/ 546 h 722"/>
                <a:gd name="T30" fmla="*/ 464 w 724"/>
                <a:gd name="T31" fmla="*/ 567 h 722"/>
                <a:gd name="T32" fmla="*/ 517 w 724"/>
                <a:gd name="T33" fmla="*/ 546 h 722"/>
                <a:gd name="T34" fmla="*/ 539 w 724"/>
                <a:gd name="T35" fmla="*/ 49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722">
                  <a:moveTo>
                    <a:pt x="724" y="361"/>
                  </a:moveTo>
                  <a:cubicBezTo>
                    <a:pt x="724" y="462"/>
                    <a:pt x="689" y="547"/>
                    <a:pt x="618" y="617"/>
                  </a:cubicBezTo>
                  <a:cubicBezTo>
                    <a:pt x="548" y="687"/>
                    <a:pt x="463" y="722"/>
                    <a:pt x="362" y="722"/>
                  </a:cubicBezTo>
                  <a:cubicBezTo>
                    <a:pt x="261" y="722"/>
                    <a:pt x="176" y="687"/>
                    <a:pt x="105" y="617"/>
                  </a:cubicBezTo>
                  <a:cubicBezTo>
                    <a:pt x="35" y="547"/>
                    <a:pt x="0" y="462"/>
                    <a:pt x="0" y="361"/>
                  </a:cubicBezTo>
                  <a:cubicBezTo>
                    <a:pt x="0" y="260"/>
                    <a:pt x="35" y="175"/>
                    <a:pt x="105" y="105"/>
                  </a:cubicBezTo>
                  <a:cubicBezTo>
                    <a:pt x="176" y="35"/>
                    <a:pt x="261" y="0"/>
                    <a:pt x="362" y="0"/>
                  </a:cubicBezTo>
                  <a:cubicBezTo>
                    <a:pt x="463" y="0"/>
                    <a:pt x="548" y="35"/>
                    <a:pt x="618" y="105"/>
                  </a:cubicBezTo>
                  <a:cubicBezTo>
                    <a:pt x="689" y="175"/>
                    <a:pt x="724" y="260"/>
                    <a:pt x="724" y="361"/>
                  </a:cubicBezTo>
                  <a:close/>
                  <a:moveTo>
                    <a:pt x="539" y="492"/>
                  </a:moveTo>
                  <a:cubicBezTo>
                    <a:pt x="539" y="472"/>
                    <a:pt x="532" y="454"/>
                    <a:pt x="517" y="440"/>
                  </a:cubicBezTo>
                  <a:cubicBezTo>
                    <a:pt x="503" y="425"/>
                    <a:pt x="485" y="418"/>
                    <a:pt x="464" y="418"/>
                  </a:cubicBezTo>
                  <a:cubicBezTo>
                    <a:pt x="443" y="418"/>
                    <a:pt x="425" y="425"/>
                    <a:pt x="411" y="439"/>
                  </a:cubicBezTo>
                  <a:cubicBezTo>
                    <a:pt x="397" y="453"/>
                    <a:pt x="390" y="471"/>
                    <a:pt x="390" y="492"/>
                  </a:cubicBezTo>
                  <a:cubicBezTo>
                    <a:pt x="390" y="513"/>
                    <a:pt x="397" y="531"/>
                    <a:pt x="411" y="546"/>
                  </a:cubicBezTo>
                  <a:cubicBezTo>
                    <a:pt x="426" y="560"/>
                    <a:pt x="443" y="567"/>
                    <a:pt x="464" y="567"/>
                  </a:cubicBezTo>
                  <a:cubicBezTo>
                    <a:pt x="485" y="567"/>
                    <a:pt x="503" y="560"/>
                    <a:pt x="517" y="546"/>
                  </a:cubicBezTo>
                  <a:cubicBezTo>
                    <a:pt x="532" y="531"/>
                    <a:pt x="539" y="513"/>
                    <a:pt x="539" y="4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4629151" y="1960563"/>
              <a:ext cx="3352800" cy="3352800"/>
            </a:xfrm>
            <a:custGeom>
              <a:avLst/>
              <a:gdLst>
                <a:gd name="T0" fmla="*/ 770 w 791"/>
                <a:gd name="T1" fmla="*/ 318 h 790"/>
                <a:gd name="T2" fmla="*/ 715 w 791"/>
                <a:gd name="T3" fmla="*/ 605 h 790"/>
                <a:gd name="T4" fmla="*/ 472 w 791"/>
                <a:gd name="T5" fmla="*/ 768 h 790"/>
                <a:gd name="T6" fmla="*/ 184 w 791"/>
                <a:gd name="T7" fmla="*/ 714 h 790"/>
                <a:gd name="T8" fmla="*/ 21 w 791"/>
                <a:gd name="T9" fmla="*/ 471 h 790"/>
                <a:gd name="T10" fmla="*/ 76 w 791"/>
                <a:gd name="T11" fmla="*/ 184 h 790"/>
                <a:gd name="T12" fmla="*/ 319 w 791"/>
                <a:gd name="T13" fmla="*/ 21 h 790"/>
                <a:gd name="T14" fmla="*/ 606 w 791"/>
                <a:gd name="T15" fmla="*/ 75 h 790"/>
                <a:gd name="T16" fmla="*/ 770 w 791"/>
                <a:gd name="T17" fmla="*/ 318 h 790"/>
                <a:gd name="T18" fmla="*/ 567 w 791"/>
                <a:gd name="T19" fmla="*/ 491 h 790"/>
                <a:gd name="T20" fmla="*/ 547 w 791"/>
                <a:gd name="T21" fmla="*/ 462 h 790"/>
                <a:gd name="T22" fmla="*/ 510 w 791"/>
                <a:gd name="T23" fmla="*/ 455 h 790"/>
                <a:gd name="T24" fmla="*/ 480 w 791"/>
                <a:gd name="T25" fmla="*/ 475 h 790"/>
                <a:gd name="T26" fmla="*/ 474 w 791"/>
                <a:gd name="T27" fmla="*/ 511 h 790"/>
                <a:gd name="T28" fmla="*/ 494 w 791"/>
                <a:gd name="T29" fmla="*/ 541 h 790"/>
                <a:gd name="T30" fmla="*/ 529 w 791"/>
                <a:gd name="T31" fmla="*/ 548 h 790"/>
                <a:gd name="T32" fmla="*/ 560 w 791"/>
                <a:gd name="T33" fmla="*/ 528 h 790"/>
                <a:gd name="T34" fmla="*/ 567 w 791"/>
                <a:gd name="T35" fmla="*/ 49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1" h="790">
                  <a:moveTo>
                    <a:pt x="770" y="318"/>
                  </a:moveTo>
                  <a:cubicBezTo>
                    <a:pt x="791" y="421"/>
                    <a:pt x="773" y="518"/>
                    <a:pt x="715" y="605"/>
                  </a:cubicBezTo>
                  <a:cubicBezTo>
                    <a:pt x="657" y="693"/>
                    <a:pt x="575" y="747"/>
                    <a:pt x="472" y="768"/>
                  </a:cubicBezTo>
                  <a:cubicBezTo>
                    <a:pt x="369" y="790"/>
                    <a:pt x="272" y="772"/>
                    <a:pt x="184" y="714"/>
                  </a:cubicBezTo>
                  <a:cubicBezTo>
                    <a:pt x="96" y="656"/>
                    <a:pt x="42" y="574"/>
                    <a:pt x="21" y="471"/>
                  </a:cubicBezTo>
                  <a:cubicBezTo>
                    <a:pt x="0" y="368"/>
                    <a:pt x="18" y="271"/>
                    <a:pt x="76" y="184"/>
                  </a:cubicBezTo>
                  <a:cubicBezTo>
                    <a:pt x="134" y="96"/>
                    <a:pt x="216" y="42"/>
                    <a:pt x="319" y="21"/>
                  </a:cubicBezTo>
                  <a:cubicBezTo>
                    <a:pt x="422" y="0"/>
                    <a:pt x="519" y="17"/>
                    <a:pt x="606" y="75"/>
                  </a:cubicBezTo>
                  <a:cubicBezTo>
                    <a:pt x="694" y="133"/>
                    <a:pt x="749" y="215"/>
                    <a:pt x="770" y="318"/>
                  </a:cubicBezTo>
                  <a:close/>
                  <a:moveTo>
                    <a:pt x="567" y="491"/>
                  </a:moveTo>
                  <a:cubicBezTo>
                    <a:pt x="564" y="478"/>
                    <a:pt x="558" y="469"/>
                    <a:pt x="547" y="462"/>
                  </a:cubicBezTo>
                  <a:cubicBezTo>
                    <a:pt x="535" y="454"/>
                    <a:pt x="524" y="452"/>
                    <a:pt x="510" y="455"/>
                  </a:cubicBezTo>
                  <a:cubicBezTo>
                    <a:pt x="497" y="458"/>
                    <a:pt x="487" y="464"/>
                    <a:pt x="480" y="475"/>
                  </a:cubicBezTo>
                  <a:cubicBezTo>
                    <a:pt x="472" y="486"/>
                    <a:pt x="471" y="498"/>
                    <a:pt x="474" y="511"/>
                  </a:cubicBezTo>
                  <a:cubicBezTo>
                    <a:pt x="476" y="524"/>
                    <a:pt x="483" y="534"/>
                    <a:pt x="494" y="541"/>
                  </a:cubicBezTo>
                  <a:cubicBezTo>
                    <a:pt x="505" y="549"/>
                    <a:pt x="516" y="551"/>
                    <a:pt x="529" y="548"/>
                  </a:cubicBezTo>
                  <a:cubicBezTo>
                    <a:pt x="543" y="545"/>
                    <a:pt x="553" y="539"/>
                    <a:pt x="560" y="528"/>
                  </a:cubicBezTo>
                  <a:cubicBezTo>
                    <a:pt x="568" y="516"/>
                    <a:pt x="569" y="505"/>
                    <a:pt x="567" y="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4743451" y="2071688"/>
              <a:ext cx="3124200" cy="3127375"/>
            </a:xfrm>
            <a:custGeom>
              <a:avLst/>
              <a:gdLst>
                <a:gd name="T0" fmla="*/ 717 w 737"/>
                <a:gd name="T1" fmla="*/ 297 h 737"/>
                <a:gd name="T2" fmla="*/ 666 w 737"/>
                <a:gd name="T3" fmla="*/ 565 h 737"/>
                <a:gd name="T4" fmla="*/ 440 w 737"/>
                <a:gd name="T5" fmla="*/ 717 h 737"/>
                <a:gd name="T6" fmla="*/ 172 w 737"/>
                <a:gd name="T7" fmla="*/ 666 h 737"/>
                <a:gd name="T8" fmla="*/ 19 w 737"/>
                <a:gd name="T9" fmla="*/ 440 h 737"/>
                <a:gd name="T10" fmla="*/ 70 w 737"/>
                <a:gd name="T11" fmla="*/ 172 h 737"/>
                <a:gd name="T12" fmla="*/ 297 w 737"/>
                <a:gd name="T13" fmla="*/ 20 h 737"/>
                <a:gd name="T14" fmla="*/ 565 w 737"/>
                <a:gd name="T15" fmla="*/ 71 h 737"/>
                <a:gd name="T16" fmla="*/ 717 w 737"/>
                <a:gd name="T17" fmla="*/ 297 h 737"/>
                <a:gd name="T18" fmla="*/ 565 w 737"/>
                <a:gd name="T19" fmla="*/ 460 h 737"/>
                <a:gd name="T20" fmla="*/ 534 w 737"/>
                <a:gd name="T21" fmla="*/ 414 h 737"/>
                <a:gd name="T22" fmla="*/ 478 w 737"/>
                <a:gd name="T23" fmla="*/ 404 h 737"/>
                <a:gd name="T24" fmla="*/ 431 w 737"/>
                <a:gd name="T25" fmla="*/ 434 h 737"/>
                <a:gd name="T26" fmla="*/ 421 w 737"/>
                <a:gd name="T27" fmla="*/ 490 h 737"/>
                <a:gd name="T28" fmla="*/ 453 w 737"/>
                <a:gd name="T29" fmla="*/ 537 h 737"/>
                <a:gd name="T30" fmla="*/ 507 w 737"/>
                <a:gd name="T31" fmla="*/ 547 h 737"/>
                <a:gd name="T32" fmla="*/ 555 w 737"/>
                <a:gd name="T33" fmla="*/ 516 h 737"/>
                <a:gd name="T34" fmla="*/ 565 w 737"/>
                <a:gd name="T35" fmla="*/ 46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7" h="737">
                  <a:moveTo>
                    <a:pt x="717" y="297"/>
                  </a:moveTo>
                  <a:cubicBezTo>
                    <a:pt x="737" y="394"/>
                    <a:pt x="720" y="483"/>
                    <a:pt x="666" y="565"/>
                  </a:cubicBezTo>
                  <a:cubicBezTo>
                    <a:pt x="612" y="646"/>
                    <a:pt x="537" y="697"/>
                    <a:pt x="440" y="717"/>
                  </a:cubicBezTo>
                  <a:cubicBezTo>
                    <a:pt x="343" y="737"/>
                    <a:pt x="253" y="720"/>
                    <a:pt x="172" y="666"/>
                  </a:cubicBezTo>
                  <a:cubicBezTo>
                    <a:pt x="90" y="612"/>
                    <a:pt x="39" y="537"/>
                    <a:pt x="19" y="440"/>
                  </a:cubicBezTo>
                  <a:cubicBezTo>
                    <a:pt x="0" y="343"/>
                    <a:pt x="17" y="254"/>
                    <a:pt x="70" y="172"/>
                  </a:cubicBezTo>
                  <a:cubicBezTo>
                    <a:pt x="124" y="91"/>
                    <a:pt x="200" y="40"/>
                    <a:pt x="297" y="20"/>
                  </a:cubicBezTo>
                  <a:cubicBezTo>
                    <a:pt x="394" y="0"/>
                    <a:pt x="484" y="17"/>
                    <a:pt x="565" y="71"/>
                  </a:cubicBezTo>
                  <a:cubicBezTo>
                    <a:pt x="647" y="125"/>
                    <a:pt x="698" y="200"/>
                    <a:pt x="717" y="297"/>
                  </a:cubicBezTo>
                  <a:close/>
                  <a:moveTo>
                    <a:pt x="565" y="460"/>
                  </a:moveTo>
                  <a:cubicBezTo>
                    <a:pt x="561" y="440"/>
                    <a:pt x="551" y="425"/>
                    <a:pt x="534" y="414"/>
                  </a:cubicBezTo>
                  <a:cubicBezTo>
                    <a:pt x="517" y="403"/>
                    <a:pt x="498" y="399"/>
                    <a:pt x="478" y="404"/>
                  </a:cubicBezTo>
                  <a:cubicBezTo>
                    <a:pt x="458" y="408"/>
                    <a:pt x="442" y="418"/>
                    <a:pt x="431" y="434"/>
                  </a:cubicBezTo>
                  <a:cubicBezTo>
                    <a:pt x="420" y="451"/>
                    <a:pt x="417" y="469"/>
                    <a:pt x="421" y="490"/>
                  </a:cubicBezTo>
                  <a:cubicBezTo>
                    <a:pt x="425" y="510"/>
                    <a:pt x="436" y="526"/>
                    <a:pt x="453" y="537"/>
                  </a:cubicBezTo>
                  <a:cubicBezTo>
                    <a:pt x="469" y="548"/>
                    <a:pt x="488" y="552"/>
                    <a:pt x="507" y="547"/>
                  </a:cubicBezTo>
                  <a:cubicBezTo>
                    <a:pt x="528" y="543"/>
                    <a:pt x="544" y="533"/>
                    <a:pt x="555" y="516"/>
                  </a:cubicBezTo>
                  <a:cubicBezTo>
                    <a:pt x="566" y="499"/>
                    <a:pt x="569" y="481"/>
                    <a:pt x="565" y="46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5291138" y="2597150"/>
              <a:ext cx="2173288" cy="2173288"/>
            </a:xfrm>
            <a:custGeom>
              <a:avLst/>
              <a:gdLst>
                <a:gd name="T0" fmla="*/ 499 w 513"/>
                <a:gd name="T1" fmla="*/ 206 h 512"/>
                <a:gd name="T2" fmla="*/ 464 w 513"/>
                <a:gd name="T3" fmla="*/ 393 h 512"/>
                <a:gd name="T4" fmla="*/ 306 w 513"/>
                <a:gd name="T5" fmla="*/ 498 h 512"/>
                <a:gd name="T6" fmla="*/ 120 w 513"/>
                <a:gd name="T7" fmla="*/ 463 h 512"/>
                <a:gd name="T8" fmla="*/ 14 w 513"/>
                <a:gd name="T9" fmla="*/ 306 h 512"/>
                <a:gd name="T10" fmla="*/ 50 w 513"/>
                <a:gd name="T11" fmla="*/ 119 h 512"/>
                <a:gd name="T12" fmla="*/ 207 w 513"/>
                <a:gd name="T13" fmla="*/ 14 h 512"/>
                <a:gd name="T14" fmla="*/ 394 w 513"/>
                <a:gd name="T15" fmla="*/ 49 h 512"/>
                <a:gd name="T16" fmla="*/ 499 w 513"/>
                <a:gd name="T17" fmla="*/ 206 h 512"/>
                <a:gd name="T18" fmla="*/ 394 w 513"/>
                <a:gd name="T19" fmla="*/ 320 h 512"/>
                <a:gd name="T20" fmla="*/ 372 w 513"/>
                <a:gd name="T21" fmla="*/ 288 h 512"/>
                <a:gd name="T22" fmla="*/ 333 w 513"/>
                <a:gd name="T23" fmla="*/ 280 h 512"/>
                <a:gd name="T24" fmla="*/ 300 w 513"/>
                <a:gd name="T25" fmla="*/ 302 h 512"/>
                <a:gd name="T26" fmla="*/ 293 w 513"/>
                <a:gd name="T27" fmla="*/ 340 h 512"/>
                <a:gd name="T28" fmla="*/ 315 w 513"/>
                <a:gd name="T29" fmla="*/ 373 h 512"/>
                <a:gd name="T30" fmla="*/ 353 w 513"/>
                <a:gd name="T31" fmla="*/ 380 h 512"/>
                <a:gd name="T32" fmla="*/ 386 w 513"/>
                <a:gd name="T33" fmla="*/ 359 h 512"/>
                <a:gd name="T34" fmla="*/ 394 w 513"/>
                <a:gd name="T35" fmla="*/ 32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3" h="512">
                  <a:moveTo>
                    <a:pt x="499" y="206"/>
                  </a:moveTo>
                  <a:cubicBezTo>
                    <a:pt x="513" y="274"/>
                    <a:pt x="501" y="336"/>
                    <a:pt x="464" y="393"/>
                  </a:cubicBezTo>
                  <a:cubicBezTo>
                    <a:pt x="426" y="449"/>
                    <a:pt x="374" y="484"/>
                    <a:pt x="306" y="498"/>
                  </a:cubicBezTo>
                  <a:cubicBezTo>
                    <a:pt x="239" y="512"/>
                    <a:pt x="177" y="500"/>
                    <a:pt x="120" y="463"/>
                  </a:cubicBezTo>
                  <a:cubicBezTo>
                    <a:pt x="63" y="425"/>
                    <a:pt x="28" y="373"/>
                    <a:pt x="14" y="306"/>
                  </a:cubicBezTo>
                  <a:cubicBezTo>
                    <a:pt x="0" y="238"/>
                    <a:pt x="12" y="176"/>
                    <a:pt x="50" y="119"/>
                  </a:cubicBezTo>
                  <a:cubicBezTo>
                    <a:pt x="87" y="63"/>
                    <a:pt x="140" y="27"/>
                    <a:pt x="207" y="14"/>
                  </a:cubicBezTo>
                  <a:cubicBezTo>
                    <a:pt x="275" y="0"/>
                    <a:pt x="337" y="12"/>
                    <a:pt x="394" y="49"/>
                  </a:cubicBezTo>
                  <a:cubicBezTo>
                    <a:pt x="450" y="87"/>
                    <a:pt x="486" y="139"/>
                    <a:pt x="499" y="206"/>
                  </a:cubicBezTo>
                  <a:close/>
                  <a:moveTo>
                    <a:pt x="394" y="320"/>
                  </a:moveTo>
                  <a:cubicBezTo>
                    <a:pt x="391" y="306"/>
                    <a:pt x="383" y="295"/>
                    <a:pt x="372" y="288"/>
                  </a:cubicBezTo>
                  <a:cubicBezTo>
                    <a:pt x="360" y="280"/>
                    <a:pt x="347" y="277"/>
                    <a:pt x="333" y="280"/>
                  </a:cubicBezTo>
                  <a:cubicBezTo>
                    <a:pt x="319" y="283"/>
                    <a:pt x="308" y="290"/>
                    <a:pt x="300" y="302"/>
                  </a:cubicBezTo>
                  <a:cubicBezTo>
                    <a:pt x="293" y="313"/>
                    <a:pt x="291" y="326"/>
                    <a:pt x="293" y="340"/>
                  </a:cubicBezTo>
                  <a:cubicBezTo>
                    <a:pt x="296" y="354"/>
                    <a:pt x="304" y="365"/>
                    <a:pt x="315" y="373"/>
                  </a:cubicBezTo>
                  <a:cubicBezTo>
                    <a:pt x="327" y="381"/>
                    <a:pt x="340" y="383"/>
                    <a:pt x="353" y="380"/>
                  </a:cubicBezTo>
                  <a:cubicBezTo>
                    <a:pt x="368" y="378"/>
                    <a:pt x="379" y="370"/>
                    <a:pt x="386" y="359"/>
                  </a:cubicBezTo>
                  <a:cubicBezTo>
                    <a:pt x="394" y="347"/>
                    <a:pt x="396" y="334"/>
                    <a:pt x="394" y="32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634163" y="4545013"/>
              <a:ext cx="1123950" cy="1519238"/>
            </a:xfrm>
            <a:custGeom>
              <a:avLst/>
              <a:gdLst>
                <a:gd name="T0" fmla="*/ 39 w 265"/>
                <a:gd name="T1" fmla="*/ 147 h 358"/>
                <a:gd name="T2" fmla="*/ 0 w 265"/>
                <a:gd name="T3" fmla="*/ 147 h 358"/>
                <a:gd name="T4" fmla="*/ 12 w 265"/>
                <a:gd name="T5" fmla="*/ 118 h 358"/>
                <a:gd name="T6" fmla="*/ 35 w 265"/>
                <a:gd name="T7" fmla="*/ 69 h 358"/>
                <a:gd name="T8" fmla="*/ 74 w 265"/>
                <a:gd name="T9" fmla="*/ 12 h 358"/>
                <a:gd name="T10" fmla="*/ 81 w 265"/>
                <a:gd name="T11" fmla="*/ 2 h 358"/>
                <a:gd name="T12" fmla="*/ 95 w 265"/>
                <a:gd name="T13" fmla="*/ 2 h 358"/>
                <a:gd name="T14" fmla="*/ 121 w 265"/>
                <a:gd name="T15" fmla="*/ 1 h 358"/>
                <a:gd name="T16" fmla="*/ 148 w 265"/>
                <a:gd name="T17" fmla="*/ 0 h 358"/>
                <a:gd name="T18" fmla="*/ 195 w 265"/>
                <a:gd name="T19" fmla="*/ 1 h 358"/>
                <a:gd name="T20" fmla="*/ 237 w 265"/>
                <a:gd name="T21" fmla="*/ 4 h 358"/>
                <a:gd name="T22" fmla="*/ 265 w 265"/>
                <a:gd name="T23" fmla="*/ 7 h 358"/>
                <a:gd name="T24" fmla="*/ 259 w 265"/>
                <a:gd name="T25" fmla="*/ 30 h 358"/>
                <a:gd name="T26" fmla="*/ 245 w 265"/>
                <a:gd name="T27" fmla="*/ 109 h 358"/>
                <a:gd name="T28" fmla="*/ 239 w 265"/>
                <a:gd name="T29" fmla="*/ 233 h 358"/>
                <a:gd name="T30" fmla="*/ 244 w 265"/>
                <a:gd name="T31" fmla="*/ 330 h 358"/>
                <a:gd name="T32" fmla="*/ 247 w 265"/>
                <a:gd name="T33" fmla="*/ 351 h 358"/>
                <a:gd name="T34" fmla="*/ 223 w 265"/>
                <a:gd name="T35" fmla="*/ 354 h 358"/>
                <a:gd name="T36" fmla="*/ 189 w 265"/>
                <a:gd name="T37" fmla="*/ 357 h 358"/>
                <a:gd name="T38" fmla="*/ 154 w 265"/>
                <a:gd name="T39" fmla="*/ 358 h 358"/>
                <a:gd name="T40" fmla="*/ 143 w 265"/>
                <a:gd name="T41" fmla="*/ 358 h 358"/>
                <a:gd name="T42" fmla="*/ 65 w 265"/>
                <a:gd name="T43" fmla="*/ 354 h 358"/>
                <a:gd name="T44" fmla="*/ 42 w 265"/>
                <a:gd name="T45" fmla="*/ 352 h 358"/>
                <a:gd name="T46" fmla="*/ 42 w 265"/>
                <a:gd name="T47" fmla="*/ 333 h 358"/>
                <a:gd name="T48" fmla="*/ 40 w 265"/>
                <a:gd name="T49" fmla="*/ 280 h 358"/>
                <a:gd name="T50" fmla="*/ 35 w 265"/>
                <a:gd name="T51" fmla="*/ 226 h 358"/>
                <a:gd name="T52" fmla="*/ 35 w 265"/>
                <a:gd name="T53" fmla="*/ 225 h 358"/>
                <a:gd name="T54" fmla="*/ 35 w 265"/>
                <a:gd name="T55" fmla="*/ 224 h 358"/>
                <a:gd name="T56" fmla="*/ 37 w 265"/>
                <a:gd name="T57" fmla="*/ 176 h 358"/>
                <a:gd name="T58" fmla="*/ 39 w 265"/>
                <a:gd name="T59" fmla="*/ 14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5" h="358">
                  <a:moveTo>
                    <a:pt x="39" y="147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9" y="101"/>
                    <a:pt x="27" y="85"/>
                    <a:pt x="35" y="69"/>
                  </a:cubicBezTo>
                  <a:cubicBezTo>
                    <a:pt x="46" y="49"/>
                    <a:pt x="59" y="30"/>
                    <a:pt x="74" y="1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104" y="2"/>
                    <a:pt x="112" y="2"/>
                    <a:pt x="121" y="1"/>
                  </a:cubicBezTo>
                  <a:cubicBezTo>
                    <a:pt x="130" y="1"/>
                    <a:pt x="139" y="0"/>
                    <a:pt x="148" y="0"/>
                  </a:cubicBezTo>
                  <a:cubicBezTo>
                    <a:pt x="164" y="0"/>
                    <a:pt x="179" y="0"/>
                    <a:pt x="195" y="1"/>
                  </a:cubicBezTo>
                  <a:cubicBezTo>
                    <a:pt x="209" y="2"/>
                    <a:pt x="223" y="3"/>
                    <a:pt x="237" y="4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59" y="30"/>
                    <a:pt x="259" y="30"/>
                    <a:pt x="259" y="30"/>
                  </a:cubicBezTo>
                  <a:cubicBezTo>
                    <a:pt x="253" y="56"/>
                    <a:pt x="249" y="83"/>
                    <a:pt x="245" y="109"/>
                  </a:cubicBezTo>
                  <a:cubicBezTo>
                    <a:pt x="240" y="150"/>
                    <a:pt x="239" y="192"/>
                    <a:pt x="239" y="233"/>
                  </a:cubicBezTo>
                  <a:cubicBezTo>
                    <a:pt x="239" y="266"/>
                    <a:pt x="240" y="298"/>
                    <a:pt x="244" y="330"/>
                  </a:cubicBezTo>
                  <a:cubicBezTo>
                    <a:pt x="247" y="351"/>
                    <a:pt x="247" y="351"/>
                    <a:pt x="247" y="351"/>
                  </a:cubicBezTo>
                  <a:cubicBezTo>
                    <a:pt x="223" y="354"/>
                    <a:pt x="223" y="354"/>
                    <a:pt x="223" y="354"/>
                  </a:cubicBezTo>
                  <a:cubicBezTo>
                    <a:pt x="212" y="356"/>
                    <a:pt x="200" y="356"/>
                    <a:pt x="189" y="357"/>
                  </a:cubicBezTo>
                  <a:cubicBezTo>
                    <a:pt x="178" y="358"/>
                    <a:pt x="166" y="358"/>
                    <a:pt x="154" y="358"/>
                  </a:cubicBezTo>
                  <a:cubicBezTo>
                    <a:pt x="143" y="358"/>
                    <a:pt x="143" y="358"/>
                    <a:pt x="143" y="358"/>
                  </a:cubicBezTo>
                  <a:cubicBezTo>
                    <a:pt x="117" y="358"/>
                    <a:pt x="91" y="356"/>
                    <a:pt x="65" y="354"/>
                  </a:cubicBezTo>
                  <a:cubicBezTo>
                    <a:pt x="42" y="352"/>
                    <a:pt x="42" y="352"/>
                    <a:pt x="42" y="352"/>
                  </a:cubicBezTo>
                  <a:cubicBezTo>
                    <a:pt x="42" y="333"/>
                    <a:pt x="42" y="333"/>
                    <a:pt x="42" y="333"/>
                  </a:cubicBezTo>
                  <a:cubicBezTo>
                    <a:pt x="42" y="315"/>
                    <a:pt x="41" y="297"/>
                    <a:pt x="40" y="280"/>
                  </a:cubicBezTo>
                  <a:cubicBezTo>
                    <a:pt x="38" y="262"/>
                    <a:pt x="37" y="244"/>
                    <a:pt x="35" y="226"/>
                  </a:cubicBezTo>
                  <a:cubicBezTo>
                    <a:pt x="35" y="225"/>
                    <a:pt x="35" y="225"/>
                    <a:pt x="35" y="225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5" y="208"/>
                    <a:pt x="35" y="192"/>
                    <a:pt x="37" y="176"/>
                  </a:cubicBezTo>
                  <a:cubicBezTo>
                    <a:pt x="37" y="166"/>
                    <a:pt x="38" y="157"/>
                    <a:pt x="39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626226" y="4638675"/>
              <a:ext cx="1000125" cy="1331913"/>
            </a:xfrm>
            <a:custGeom>
              <a:avLst/>
              <a:gdLst>
                <a:gd name="T0" fmla="*/ 236 w 236"/>
                <a:gd name="T1" fmla="*/ 4 h 314"/>
                <a:gd name="T2" fmla="*/ 222 w 236"/>
                <a:gd name="T3" fmla="*/ 85 h 314"/>
                <a:gd name="T4" fmla="*/ 215 w 236"/>
                <a:gd name="T5" fmla="*/ 211 h 314"/>
                <a:gd name="T6" fmla="*/ 220 w 236"/>
                <a:gd name="T7" fmla="*/ 311 h 314"/>
                <a:gd name="T8" fmla="*/ 190 w 236"/>
                <a:gd name="T9" fmla="*/ 313 h 314"/>
                <a:gd name="T10" fmla="*/ 156 w 236"/>
                <a:gd name="T11" fmla="*/ 314 h 314"/>
                <a:gd name="T12" fmla="*/ 145 w 236"/>
                <a:gd name="T13" fmla="*/ 314 h 314"/>
                <a:gd name="T14" fmla="*/ 70 w 236"/>
                <a:gd name="T15" fmla="*/ 311 h 314"/>
                <a:gd name="T16" fmla="*/ 67 w 236"/>
                <a:gd name="T17" fmla="*/ 256 h 314"/>
                <a:gd name="T18" fmla="*/ 63 w 236"/>
                <a:gd name="T19" fmla="*/ 202 h 314"/>
                <a:gd name="T20" fmla="*/ 64 w 236"/>
                <a:gd name="T21" fmla="*/ 155 h 314"/>
                <a:gd name="T22" fmla="*/ 70 w 236"/>
                <a:gd name="T23" fmla="*/ 103 h 314"/>
                <a:gd name="T24" fmla="*/ 0 w 236"/>
                <a:gd name="T25" fmla="*/ 176 h 314"/>
                <a:gd name="T26" fmla="*/ 97 w 236"/>
                <a:gd name="T27" fmla="*/ 2 h 314"/>
                <a:gd name="T28" fmla="*/ 124 w 236"/>
                <a:gd name="T29" fmla="*/ 1 h 314"/>
                <a:gd name="T30" fmla="*/ 150 w 236"/>
                <a:gd name="T31" fmla="*/ 0 h 314"/>
                <a:gd name="T32" fmla="*/ 195 w 236"/>
                <a:gd name="T33" fmla="*/ 1 h 314"/>
                <a:gd name="T34" fmla="*/ 236 w 236"/>
                <a:gd name="T35" fmla="*/ 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6" h="314">
                  <a:moveTo>
                    <a:pt x="236" y="4"/>
                  </a:moveTo>
                  <a:cubicBezTo>
                    <a:pt x="230" y="29"/>
                    <a:pt x="225" y="56"/>
                    <a:pt x="222" y="85"/>
                  </a:cubicBezTo>
                  <a:cubicBezTo>
                    <a:pt x="217" y="123"/>
                    <a:pt x="215" y="165"/>
                    <a:pt x="215" y="211"/>
                  </a:cubicBezTo>
                  <a:cubicBezTo>
                    <a:pt x="215" y="246"/>
                    <a:pt x="217" y="279"/>
                    <a:pt x="220" y="311"/>
                  </a:cubicBezTo>
                  <a:cubicBezTo>
                    <a:pt x="212" y="312"/>
                    <a:pt x="202" y="313"/>
                    <a:pt x="190" y="313"/>
                  </a:cubicBezTo>
                  <a:cubicBezTo>
                    <a:pt x="178" y="314"/>
                    <a:pt x="167" y="314"/>
                    <a:pt x="156" y="314"/>
                  </a:cubicBezTo>
                  <a:cubicBezTo>
                    <a:pt x="145" y="314"/>
                    <a:pt x="145" y="314"/>
                    <a:pt x="145" y="314"/>
                  </a:cubicBezTo>
                  <a:cubicBezTo>
                    <a:pt x="122" y="314"/>
                    <a:pt x="97" y="313"/>
                    <a:pt x="70" y="311"/>
                  </a:cubicBezTo>
                  <a:cubicBezTo>
                    <a:pt x="70" y="291"/>
                    <a:pt x="69" y="273"/>
                    <a:pt x="67" y="256"/>
                  </a:cubicBezTo>
                  <a:cubicBezTo>
                    <a:pt x="66" y="239"/>
                    <a:pt x="65" y="221"/>
                    <a:pt x="63" y="202"/>
                  </a:cubicBezTo>
                  <a:cubicBezTo>
                    <a:pt x="63" y="184"/>
                    <a:pt x="64" y="169"/>
                    <a:pt x="64" y="155"/>
                  </a:cubicBezTo>
                  <a:cubicBezTo>
                    <a:pt x="65" y="142"/>
                    <a:pt x="67" y="125"/>
                    <a:pt x="70" y="103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9" y="133"/>
                    <a:pt x="65" y="42"/>
                    <a:pt x="97" y="2"/>
                  </a:cubicBezTo>
                  <a:cubicBezTo>
                    <a:pt x="102" y="2"/>
                    <a:pt x="111" y="2"/>
                    <a:pt x="124" y="1"/>
                  </a:cubicBezTo>
                  <a:cubicBezTo>
                    <a:pt x="137" y="0"/>
                    <a:pt x="146" y="0"/>
                    <a:pt x="150" y="0"/>
                  </a:cubicBezTo>
                  <a:cubicBezTo>
                    <a:pt x="171" y="0"/>
                    <a:pt x="186" y="0"/>
                    <a:pt x="195" y="1"/>
                  </a:cubicBezTo>
                  <a:cubicBezTo>
                    <a:pt x="205" y="1"/>
                    <a:pt x="218" y="2"/>
                    <a:pt x="236" y="4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7078663" y="3175000"/>
              <a:ext cx="2286000" cy="2881313"/>
            </a:xfrm>
            <a:custGeom>
              <a:avLst/>
              <a:gdLst>
                <a:gd name="T0" fmla="*/ 230 w 539"/>
                <a:gd name="T1" fmla="*/ 257 h 679"/>
                <a:gd name="T2" fmla="*/ 165 w 539"/>
                <a:gd name="T3" fmla="*/ 264 h 679"/>
                <a:gd name="T4" fmla="*/ 30 w 539"/>
                <a:gd name="T5" fmla="*/ 277 h 679"/>
                <a:gd name="T6" fmla="*/ 8 w 539"/>
                <a:gd name="T7" fmla="*/ 277 h 679"/>
                <a:gd name="T8" fmla="*/ 5 w 539"/>
                <a:gd name="T9" fmla="*/ 254 h 679"/>
                <a:gd name="T10" fmla="*/ 24 w 539"/>
                <a:gd name="T11" fmla="*/ 142 h 679"/>
                <a:gd name="T12" fmla="*/ 62 w 539"/>
                <a:gd name="T13" fmla="*/ 34 h 679"/>
                <a:gd name="T14" fmla="*/ 67 w 539"/>
                <a:gd name="T15" fmla="*/ 19 h 679"/>
                <a:gd name="T16" fmla="*/ 83 w 539"/>
                <a:gd name="T17" fmla="*/ 18 h 679"/>
                <a:gd name="T18" fmla="*/ 171 w 539"/>
                <a:gd name="T19" fmla="*/ 11 h 679"/>
                <a:gd name="T20" fmla="*/ 292 w 539"/>
                <a:gd name="T21" fmla="*/ 4 h 679"/>
                <a:gd name="T22" fmla="*/ 413 w 539"/>
                <a:gd name="T23" fmla="*/ 1 h 679"/>
                <a:gd name="T24" fmla="*/ 504 w 539"/>
                <a:gd name="T25" fmla="*/ 4 h 679"/>
                <a:gd name="T26" fmla="*/ 539 w 539"/>
                <a:gd name="T27" fmla="*/ 8 h 679"/>
                <a:gd name="T28" fmla="*/ 524 w 539"/>
                <a:gd name="T29" fmla="*/ 40 h 679"/>
                <a:gd name="T30" fmla="*/ 472 w 539"/>
                <a:gd name="T31" fmla="*/ 170 h 679"/>
                <a:gd name="T32" fmla="*/ 418 w 539"/>
                <a:gd name="T33" fmla="*/ 328 h 679"/>
                <a:gd name="T34" fmla="*/ 371 w 539"/>
                <a:gd name="T35" fmla="*/ 498 h 679"/>
                <a:gd name="T36" fmla="*/ 345 w 539"/>
                <a:gd name="T37" fmla="*/ 640 h 679"/>
                <a:gd name="T38" fmla="*/ 343 w 539"/>
                <a:gd name="T39" fmla="*/ 661 h 679"/>
                <a:gd name="T40" fmla="*/ 322 w 539"/>
                <a:gd name="T41" fmla="*/ 663 h 679"/>
                <a:gd name="T42" fmla="*/ 200 w 539"/>
                <a:gd name="T43" fmla="*/ 674 h 679"/>
                <a:gd name="T44" fmla="*/ 121 w 539"/>
                <a:gd name="T45" fmla="*/ 678 h 679"/>
                <a:gd name="T46" fmla="*/ 63 w 539"/>
                <a:gd name="T47" fmla="*/ 677 h 679"/>
                <a:gd name="T48" fmla="*/ 33 w 539"/>
                <a:gd name="T49" fmla="*/ 674 h 679"/>
                <a:gd name="T50" fmla="*/ 40 w 539"/>
                <a:gd name="T51" fmla="*/ 645 h 679"/>
                <a:gd name="T52" fmla="*/ 81 w 539"/>
                <a:gd name="T53" fmla="*/ 538 h 679"/>
                <a:gd name="T54" fmla="*/ 140 w 539"/>
                <a:gd name="T55" fmla="*/ 421 h 679"/>
                <a:gd name="T56" fmla="*/ 200 w 539"/>
                <a:gd name="T57" fmla="*/ 312 h 679"/>
                <a:gd name="T58" fmla="*/ 230 w 539"/>
                <a:gd name="T59" fmla="*/ 257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9" h="679">
                  <a:moveTo>
                    <a:pt x="230" y="257"/>
                  </a:moveTo>
                  <a:cubicBezTo>
                    <a:pt x="208" y="258"/>
                    <a:pt x="187" y="260"/>
                    <a:pt x="165" y="264"/>
                  </a:cubicBezTo>
                  <a:cubicBezTo>
                    <a:pt x="119" y="271"/>
                    <a:pt x="77" y="277"/>
                    <a:pt x="30" y="277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5" y="254"/>
                    <a:pt x="5" y="254"/>
                    <a:pt x="5" y="254"/>
                  </a:cubicBezTo>
                  <a:cubicBezTo>
                    <a:pt x="0" y="223"/>
                    <a:pt x="15" y="172"/>
                    <a:pt x="24" y="142"/>
                  </a:cubicBezTo>
                  <a:cubicBezTo>
                    <a:pt x="35" y="105"/>
                    <a:pt x="48" y="70"/>
                    <a:pt x="62" y="34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113" y="15"/>
                    <a:pt x="142" y="13"/>
                    <a:pt x="171" y="11"/>
                  </a:cubicBezTo>
                  <a:cubicBezTo>
                    <a:pt x="211" y="8"/>
                    <a:pt x="251" y="6"/>
                    <a:pt x="292" y="4"/>
                  </a:cubicBezTo>
                  <a:cubicBezTo>
                    <a:pt x="332" y="2"/>
                    <a:pt x="373" y="1"/>
                    <a:pt x="413" y="1"/>
                  </a:cubicBezTo>
                  <a:cubicBezTo>
                    <a:pt x="443" y="0"/>
                    <a:pt x="475" y="0"/>
                    <a:pt x="504" y="4"/>
                  </a:cubicBezTo>
                  <a:cubicBezTo>
                    <a:pt x="539" y="8"/>
                    <a:pt x="539" y="8"/>
                    <a:pt x="539" y="8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05" y="83"/>
                    <a:pt x="488" y="126"/>
                    <a:pt x="472" y="170"/>
                  </a:cubicBezTo>
                  <a:cubicBezTo>
                    <a:pt x="453" y="222"/>
                    <a:pt x="435" y="275"/>
                    <a:pt x="418" y="328"/>
                  </a:cubicBezTo>
                  <a:cubicBezTo>
                    <a:pt x="401" y="384"/>
                    <a:pt x="384" y="441"/>
                    <a:pt x="371" y="498"/>
                  </a:cubicBezTo>
                  <a:cubicBezTo>
                    <a:pt x="360" y="545"/>
                    <a:pt x="349" y="593"/>
                    <a:pt x="345" y="640"/>
                  </a:cubicBezTo>
                  <a:cubicBezTo>
                    <a:pt x="343" y="661"/>
                    <a:pt x="343" y="661"/>
                    <a:pt x="343" y="661"/>
                  </a:cubicBezTo>
                  <a:cubicBezTo>
                    <a:pt x="322" y="663"/>
                    <a:pt x="322" y="663"/>
                    <a:pt x="322" y="663"/>
                  </a:cubicBezTo>
                  <a:cubicBezTo>
                    <a:pt x="281" y="668"/>
                    <a:pt x="240" y="671"/>
                    <a:pt x="200" y="674"/>
                  </a:cubicBezTo>
                  <a:cubicBezTo>
                    <a:pt x="174" y="675"/>
                    <a:pt x="147" y="677"/>
                    <a:pt x="121" y="678"/>
                  </a:cubicBezTo>
                  <a:cubicBezTo>
                    <a:pt x="102" y="678"/>
                    <a:pt x="81" y="679"/>
                    <a:pt x="63" y="677"/>
                  </a:cubicBezTo>
                  <a:cubicBezTo>
                    <a:pt x="33" y="674"/>
                    <a:pt x="33" y="674"/>
                    <a:pt x="33" y="674"/>
                  </a:cubicBezTo>
                  <a:cubicBezTo>
                    <a:pt x="40" y="645"/>
                    <a:pt x="40" y="645"/>
                    <a:pt x="40" y="645"/>
                  </a:cubicBezTo>
                  <a:cubicBezTo>
                    <a:pt x="50" y="608"/>
                    <a:pt x="65" y="572"/>
                    <a:pt x="81" y="538"/>
                  </a:cubicBezTo>
                  <a:cubicBezTo>
                    <a:pt x="99" y="499"/>
                    <a:pt x="119" y="460"/>
                    <a:pt x="140" y="421"/>
                  </a:cubicBezTo>
                  <a:cubicBezTo>
                    <a:pt x="160" y="385"/>
                    <a:pt x="180" y="348"/>
                    <a:pt x="200" y="312"/>
                  </a:cubicBezTo>
                  <a:cubicBezTo>
                    <a:pt x="210" y="293"/>
                    <a:pt x="220" y="275"/>
                    <a:pt x="230" y="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181851" y="3259138"/>
              <a:ext cx="2020888" cy="2698750"/>
            </a:xfrm>
            <a:custGeom>
              <a:avLst/>
              <a:gdLst>
                <a:gd name="T0" fmla="*/ 477 w 477"/>
                <a:gd name="T1" fmla="*/ 10 h 636"/>
                <a:gd name="T2" fmla="*/ 295 w 477"/>
                <a:gd name="T3" fmla="*/ 618 h 636"/>
                <a:gd name="T4" fmla="*/ 42 w 477"/>
                <a:gd name="T5" fmla="*/ 631 h 636"/>
                <a:gd name="T6" fmla="*/ 248 w 477"/>
                <a:gd name="T7" fmla="*/ 210 h 636"/>
                <a:gd name="T8" fmla="*/ 6 w 477"/>
                <a:gd name="T9" fmla="*/ 231 h 636"/>
                <a:gd name="T10" fmla="*/ 62 w 477"/>
                <a:gd name="T11" fmla="*/ 24 h 636"/>
                <a:gd name="T12" fmla="*/ 477 w 477"/>
                <a:gd name="T13" fmla="*/ 1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636">
                  <a:moveTo>
                    <a:pt x="477" y="10"/>
                  </a:moveTo>
                  <a:cubicBezTo>
                    <a:pt x="409" y="161"/>
                    <a:pt x="310" y="461"/>
                    <a:pt x="295" y="618"/>
                  </a:cubicBezTo>
                  <a:cubicBezTo>
                    <a:pt x="237" y="624"/>
                    <a:pt x="85" y="636"/>
                    <a:pt x="42" y="631"/>
                  </a:cubicBezTo>
                  <a:cubicBezTo>
                    <a:pt x="72" y="514"/>
                    <a:pt x="196" y="321"/>
                    <a:pt x="248" y="210"/>
                  </a:cubicBezTo>
                  <a:cubicBezTo>
                    <a:pt x="155" y="207"/>
                    <a:pt x="104" y="231"/>
                    <a:pt x="6" y="231"/>
                  </a:cubicBezTo>
                  <a:cubicBezTo>
                    <a:pt x="0" y="183"/>
                    <a:pt x="55" y="42"/>
                    <a:pt x="62" y="24"/>
                  </a:cubicBezTo>
                  <a:cubicBezTo>
                    <a:pt x="141" y="16"/>
                    <a:pt x="398" y="0"/>
                    <a:pt x="477" y="1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35551" y="1217613"/>
              <a:ext cx="2789238" cy="3509963"/>
            </a:xfrm>
            <a:custGeom>
              <a:avLst/>
              <a:gdLst>
                <a:gd name="T0" fmla="*/ 69 w 658"/>
                <a:gd name="T1" fmla="*/ 475 h 827"/>
                <a:gd name="T2" fmla="*/ 33 w 658"/>
                <a:gd name="T3" fmla="*/ 421 h 827"/>
                <a:gd name="T4" fmla="*/ 151 w 658"/>
                <a:gd name="T5" fmla="*/ 423 h 827"/>
                <a:gd name="T6" fmla="*/ 186 w 658"/>
                <a:gd name="T7" fmla="*/ 394 h 827"/>
                <a:gd name="T8" fmla="*/ 114 w 658"/>
                <a:gd name="T9" fmla="*/ 334 h 827"/>
                <a:gd name="T10" fmla="*/ 225 w 658"/>
                <a:gd name="T11" fmla="*/ 287 h 827"/>
                <a:gd name="T12" fmla="*/ 247 w 658"/>
                <a:gd name="T13" fmla="*/ 231 h 827"/>
                <a:gd name="T14" fmla="*/ 268 w 658"/>
                <a:gd name="T15" fmla="*/ 165 h 827"/>
                <a:gd name="T16" fmla="*/ 258 w 658"/>
                <a:gd name="T17" fmla="*/ 161 h 827"/>
                <a:gd name="T18" fmla="*/ 233 w 658"/>
                <a:gd name="T19" fmla="*/ 144 h 827"/>
                <a:gd name="T20" fmla="*/ 227 w 658"/>
                <a:gd name="T21" fmla="*/ 118 h 827"/>
                <a:gd name="T22" fmla="*/ 228 w 658"/>
                <a:gd name="T23" fmla="*/ 111 h 827"/>
                <a:gd name="T24" fmla="*/ 232 w 658"/>
                <a:gd name="T25" fmla="*/ 105 h 827"/>
                <a:gd name="T26" fmla="*/ 274 w 658"/>
                <a:gd name="T27" fmla="*/ 39 h 827"/>
                <a:gd name="T28" fmla="*/ 282 w 658"/>
                <a:gd name="T29" fmla="*/ 28 h 827"/>
                <a:gd name="T30" fmla="*/ 295 w 658"/>
                <a:gd name="T31" fmla="*/ 25 h 827"/>
                <a:gd name="T32" fmla="*/ 398 w 658"/>
                <a:gd name="T33" fmla="*/ 3 h 827"/>
                <a:gd name="T34" fmla="*/ 415 w 658"/>
                <a:gd name="T35" fmla="*/ 0 h 827"/>
                <a:gd name="T36" fmla="*/ 427 w 658"/>
                <a:gd name="T37" fmla="*/ 11 h 827"/>
                <a:gd name="T38" fmla="*/ 513 w 658"/>
                <a:gd name="T39" fmla="*/ 90 h 827"/>
                <a:gd name="T40" fmla="*/ 527 w 658"/>
                <a:gd name="T41" fmla="*/ 102 h 827"/>
                <a:gd name="T42" fmla="*/ 523 w 658"/>
                <a:gd name="T43" fmla="*/ 120 h 827"/>
                <a:gd name="T44" fmla="*/ 505 w 658"/>
                <a:gd name="T45" fmla="*/ 220 h 827"/>
                <a:gd name="T46" fmla="*/ 505 w 658"/>
                <a:gd name="T47" fmla="*/ 224 h 827"/>
                <a:gd name="T48" fmla="*/ 503 w 658"/>
                <a:gd name="T49" fmla="*/ 227 h 827"/>
                <a:gd name="T50" fmla="*/ 460 w 658"/>
                <a:gd name="T51" fmla="*/ 251 h 827"/>
                <a:gd name="T52" fmla="*/ 503 w 658"/>
                <a:gd name="T53" fmla="*/ 336 h 827"/>
                <a:gd name="T54" fmla="*/ 599 w 658"/>
                <a:gd name="T55" fmla="*/ 563 h 827"/>
                <a:gd name="T56" fmla="*/ 584 w 658"/>
                <a:gd name="T57" fmla="*/ 657 h 827"/>
                <a:gd name="T58" fmla="*/ 572 w 658"/>
                <a:gd name="T59" fmla="*/ 714 h 827"/>
                <a:gd name="T60" fmla="*/ 617 w 658"/>
                <a:gd name="T61" fmla="*/ 758 h 827"/>
                <a:gd name="T62" fmla="*/ 658 w 658"/>
                <a:gd name="T63" fmla="*/ 779 h 827"/>
                <a:gd name="T64" fmla="*/ 614 w 658"/>
                <a:gd name="T65" fmla="*/ 791 h 827"/>
                <a:gd name="T66" fmla="*/ 481 w 658"/>
                <a:gd name="T67" fmla="*/ 769 h 827"/>
                <a:gd name="T68" fmla="*/ 459 w 658"/>
                <a:gd name="T69" fmla="*/ 730 h 827"/>
                <a:gd name="T70" fmla="*/ 448 w 658"/>
                <a:gd name="T71" fmla="*/ 769 h 827"/>
                <a:gd name="T72" fmla="*/ 452 w 658"/>
                <a:gd name="T73" fmla="*/ 804 h 827"/>
                <a:gd name="T74" fmla="*/ 422 w 658"/>
                <a:gd name="T75" fmla="*/ 786 h 827"/>
                <a:gd name="T76" fmla="*/ 365 w 658"/>
                <a:gd name="T77" fmla="*/ 751 h 827"/>
                <a:gd name="T78" fmla="*/ 350 w 658"/>
                <a:gd name="T79" fmla="*/ 738 h 827"/>
                <a:gd name="T80" fmla="*/ 327 w 658"/>
                <a:gd name="T81" fmla="*/ 768 h 827"/>
                <a:gd name="T82" fmla="*/ 189 w 658"/>
                <a:gd name="T83" fmla="*/ 799 h 827"/>
                <a:gd name="T84" fmla="*/ 161 w 658"/>
                <a:gd name="T85" fmla="*/ 782 h 827"/>
                <a:gd name="T86" fmla="*/ 190 w 658"/>
                <a:gd name="T87" fmla="*/ 768 h 827"/>
                <a:gd name="T88" fmla="*/ 228 w 658"/>
                <a:gd name="T89" fmla="*/ 725 h 827"/>
                <a:gd name="T90" fmla="*/ 208 w 658"/>
                <a:gd name="T91" fmla="*/ 737 h 827"/>
                <a:gd name="T92" fmla="*/ 77 w 658"/>
                <a:gd name="T93" fmla="*/ 721 h 827"/>
                <a:gd name="T94" fmla="*/ 51 w 658"/>
                <a:gd name="T95" fmla="*/ 692 h 827"/>
                <a:gd name="T96" fmla="*/ 90 w 658"/>
                <a:gd name="T97" fmla="*/ 691 h 827"/>
                <a:gd name="T98" fmla="*/ 135 w 658"/>
                <a:gd name="T99" fmla="*/ 656 h 827"/>
                <a:gd name="T100" fmla="*/ 144 w 658"/>
                <a:gd name="T101" fmla="*/ 643 h 827"/>
                <a:gd name="T102" fmla="*/ 101 w 658"/>
                <a:gd name="T103" fmla="*/ 646 h 827"/>
                <a:gd name="T104" fmla="*/ 0 w 658"/>
                <a:gd name="T105" fmla="*/ 601 h 827"/>
                <a:gd name="T106" fmla="*/ 81 w 658"/>
                <a:gd name="T107" fmla="*/ 568 h 827"/>
                <a:gd name="T108" fmla="*/ 6 w 658"/>
                <a:gd name="T109" fmla="*/ 472 h 827"/>
                <a:gd name="T110" fmla="*/ 51 w 658"/>
                <a:gd name="T111" fmla="*/ 481 h 827"/>
                <a:gd name="T112" fmla="*/ 69 w 658"/>
                <a:gd name="T113" fmla="*/ 475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827">
                  <a:moveTo>
                    <a:pt x="69" y="475"/>
                  </a:moveTo>
                  <a:cubicBezTo>
                    <a:pt x="56" y="461"/>
                    <a:pt x="43" y="437"/>
                    <a:pt x="33" y="421"/>
                  </a:cubicBezTo>
                  <a:cubicBezTo>
                    <a:pt x="81" y="437"/>
                    <a:pt x="102" y="454"/>
                    <a:pt x="151" y="423"/>
                  </a:cubicBezTo>
                  <a:cubicBezTo>
                    <a:pt x="162" y="416"/>
                    <a:pt x="177" y="406"/>
                    <a:pt x="186" y="394"/>
                  </a:cubicBezTo>
                  <a:cubicBezTo>
                    <a:pt x="149" y="388"/>
                    <a:pt x="131" y="375"/>
                    <a:pt x="114" y="334"/>
                  </a:cubicBezTo>
                  <a:cubicBezTo>
                    <a:pt x="138" y="343"/>
                    <a:pt x="189" y="362"/>
                    <a:pt x="225" y="287"/>
                  </a:cubicBezTo>
                  <a:cubicBezTo>
                    <a:pt x="234" y="269"/>
                    <a:pt x="241" y="250"/>
                    <a:pt x="247" y="231"/>
                  </a:cubicBezTo>
                  <a:cubicBezTo>
                    <a:pt x="255" y="209"/>
                    <a:pt x="261" y="187"/>
                    <a:pt x="268" y="165"/>
                  </a:cubicBezTo>
                  <a:cubicBezTo>
                    <a:pt x="265" y="164"/>
                    <a:pt x="260" y="162"/>
                    <a:pt x="258" y="161"/>
                  </a:cubicBezTo>
                  <a:cubicBezTo>
                    <a:pt x="249" y="157"/>
                    <a:pt x="239" y="153"/>
                    <a:pt x="233" y="144"/>
                  </a:cubicBezTo>
                  <a:cubicBezTo>
                    <a:pt x="227" y="136"/>
                    <a:pt x="226" y="127"/>
                    <a:pt x="227" y="118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32" y="105"/>
                    <a:pt x="232" y="105"/>
                    <a:pt x="232" y="105"/>
                  </a:cubicBezTo>
                  <a:cubicBezTo>
                    <a:pt x="246" y="83"/>
                    <a:pt x="260" y="61"/>
                    <a:pt x="274" y="39"/>
                  </a:cubicBezTo>
                  <a:cubicBezTo>
                    <a:pt x="282" y="28"/>
                    <a:pt x="282" y="28"/>
                    <a:pt x="282" y="28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330" y="18"/>
                    <a:pt x="364" y="11"/>
                    <a:pt x="398" y="3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27" y="11"/>
                    <a:pt x="427" y="11"/>
                    <a:pt x="427" y="11"/>
                  </a:cubicBezTo>
                  <a:cubicBezTo>
                    <a:pt x="456" y="37"/>
                    <a:pt x="485" y="64"/>
                    <a:pt x="513" y="90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3" y="120"/>
                    <a:pt x="523" y="120"/>
                    <a:pt x="523" y="120"/>
                  </a:cubicBezTo>
                  <a:cubicBezTo>
                    <a:pt x="517" y="154"/>
                    <a:pt x="511" y="187"/>
                    <a:pt x="505" y="220"/>
                  </a:cubicBezTo>
                  <a:cubicBezTo>
                    <a:pt x="505" y="224"/>
                    <a:pt x="505" y="224"/>
                    <a:pt x="505" y="224"/>
                  </a:cubicBezTo>
                  <a:cubicBezTo>
                    <a:pt x="503" y="227"/>
                    <a:pt x="503" y="227"/>
                    <a:pt x="503" y="227"/>
                  </a:cubicBezTo>
                  <a:cubicBezTo>
                    <a:pt x="498" y="240"/>
                    <a:pt x="465" y="238"/>
                    <a:pt x="460" y="251"/>
                  </a:cubicBezTo>
                  <a:cubicBezTo>
                    <a:pt x="465" y="274"/>
                    <a:pt x="497" y="313"/>
                    <a:pt x="503" y="336"/>
                  </a:cubicBezTo>
                  <a:cubicBezTo>
                    <a:pt x="567" y="370"/>
                    <a:pt x="593" y="498"/>
                    <a:pt x="599" y="563"/>
                  </a:cubicBezTo>
                  <a:cubicBezTo>
                    <a:pt x="601" y="597"/>
                    <a:pt x="595" y="625"/>
                    <a:pt x="584" y="657"/>
                  </a:cubicBezTo>
                  <a:cubicBezTo>
                    <a:pt x="579" y="673"/>
                    <a:pt x="569" y="698"/>
                    <a:pt x="572" y="714"/>
                  </a:cubicBezTo>
                  <a:cubicBezTo>
                    <a:pt x="575" y="736"/>
                    <a:pt x="600" y="750"/>
                    <a:pt x="617" y="758"/>
                  </a:cubicBezTo>
                  <a:cubicBezTo>
                    <a:pt x="658" y="779"/>
                    <a:pt x="658" y="779"/>
                    <a:pt x="658" y="779"/>
                  </a:cubicBezTo>
                  <a:cubicBezTo>
                    <a:pt x="614" y="791"/>
                    <a:pt x="614" y="791"/>
                    <a:pt x="614" y="791"/>
                  </a:cubicBezTo>
                  <a:cubicBezTo>
                    <a:pt x="569" y="804"/>
                    <a:pt x="516" y="805"/>
                    <a:pt x="481" y="769"/>
                  </a:cubicBezTo>
                  <a:cubicBezTo>
                    <a:pt x="471" y="757"/>
                    <a:pt x="464" y="744"/>
                    <a:pt x="459" y="730"/>
                  </a:cubicBezTo>
                  <a:cubicBezTo>
                    <a:pt x="452" y="740"/>
                    <a:pt x="446" y="752"/>
                    <a:pt x="448" y="769"/>
                  </a:cubicBezTo>
                  <a:cubicBezTo>
                    <a:pt x="452" y="804"/>
                    <a:pt x="452" y="804"/>
                    <a:pt x="452" y="804"/>
                  </a:cubicBezTo>
                  <a:cubicBezTo>
                    <a:pt x="422" y="786"/>
                    <a:pt x="422" y="786"/>
                    <a:pt x="422" y="786"/>
                  </a:cubicBezTo>
                  <a:cubicBezTo>
                    <a:pt x="403" y="776"/>
                    <a:pt x="383" y="765"/>
                    <a:pt x="365" y="751"/>
                  </a:cubicBezTo>
                  <a:cubicBezTo>
                    <a:pt x="360" y="747"/>
                    <a:pt x="354" y="743"/>
                    <a:pt x="350" y="738"/>
                  </a:cubicBezTo>
                  <a:cubicBezTo>
                    <a:pt x="343" y="749"/>
                    <a:pt x="336" y="759"/>
                    <a:pt x="327" y="768"/>
                  </a:cubicBezTo>
                  <a:cubicBezTo>
                    <a:pt x="292" y="803"/>
                    <a:pt x="236" y="827"/>
                    <a:pt x="189" y="799"/>
                  </a:cubicBezTo>
                  <a:cubicBezTo>
                    <a:pt x="161" y="782"/>
                    <a:pt x="161" y="782"/>
                    <a:pt x="161" y="782"/>
                  </a:cubicBezTo>
                  <a:cubicBezTo>
                    <a:pt x="190" y="768"/>
                    <a:pt x="190" y="768"/>
                    <a:pt x="190" y="768"/>
                  </a:cubicBezTo>
                  <a:cubicBezTo>
                    <a:pt x="208" y="759"/>
                    <a:pt x="220" y="743"/>
                    <a:pt x="228" y="725"/>
                  </a:cubicBezTo>
                  <a:cubicBezTo>
                    <a:pt x="222" y="729"/>
                    <a:pt x="215" y="733"/>
                    <a:pt x="208" y="737"/>
                  </a:cubicBezTo>
                  <a:cubicBezTo>
                    <a:pt x="162" y="762"/>
                    <a:pt x="114" y="762"/>
                    <a:pt x="77" y="721"/>
                  </a:cubicBezTo>
                  <a:cubicBezTo>
                    <a:pt x="51" y="692"/>
                    <a:pt x="51" y="692"/>
                    <a:pt x="51" y="692"/>
                  </a:cubicBezTo>
                  <a:cubicBezTo>
                    <a:pt x="90" y="691"/>
                    <a:pt x="90" y="691"/>
                    <a:pt x="90" y="691"/>
                  </a:cubicBezTo>
                  <a:cubicBezTo>
                    <a:pt x="106" y="691"/>
                    <a:pt x="126" y="668"/>
                    <a:pt x="135" y="656"/>
                  </a:cubicBezTo>
                  <a:cubicBezTo>
                    <a:pt x="138" y="652"/>
                    <a:pt x="141" y="648"/>
                    <a:pt x="144" y="643"/>
                  </a:cubicBezTo>
                  <a:cubicBezTo>
                    <a:pt x="130" y="646"/>
                    <a:pt x="116" y="647"/>
                    <a:pt x="101" y="646"/>
                  </a:cubicBezTo>
                  <a:cubicBezTo>
                    <a:pt x="57" y="642"/>
                    <a:pt x="17" y="627"/>
                    <a:pt x="0" y="601"/>
                  </a:cubicBezTo>
                  <a:cubicBezTo>
                    <a:pt x="46" y="594"/>
                    <a:pt x="39" y="593"/>
                    <a:pt x="81" y="568"/>
                  </a:cubicBezTo>
                  <a:cubicBezTo>
                    <a:pt x="17" y="562"/>
                    <a:pt x="1" y="525"/>
                    <a:pt x="6" y="472"/>
                  </a:cubicBezTo>
                  <a:cubicBezTo>
                    <a:pt x="31" y="485"/>
                    <a:pt x="24" y="489"/>
                    <a:pt x="51" y="481"/>
                  </a:cubicBezTo>
                  <a:cubicBezTo>
                    <a:pt x="57" y="479"/>
                    <a:pt x="63" y="477"/>
                    <a:pt x="69" y="475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121276" y="1298575"/>
              <a:ext cx="2497138" cy="3386138"/>
            </a:xfrm>
            <a:custGeom>
              <a:avLst/>
              <a:gdLst>
                <a:gd name="T0" fmla="*/ 54 w 589"/>
                <a:gd name="T1" fmla="*/ 434 h 798"/>
                <a:gd name="T2" fmla="*/ 85 w 589"/>
                <a:gd name="T3" fmla="*/ 458 h 798"/>
                <a:gd name="T4" fmla="*/ 0 w 589"/>
                <a:gd name="T5" fmla="*/ 481 h 798"/>
                <a:gd name="T6" fmla="*/ 131 w 589"/>
                <a:gd name="T7" fmla="*/ 515 h 798"/>
                <a:gd name="T8" fmla="*/ 14 w 589"/>
                <a:gd name="T9" fmla="*/ 589 h 798"/>
                <a:gd name="T10" fmla="*/ 161 w 589"/>
                <a:gd name="T11" fmla="*/ 592 h 798"/>
                <a:gd name="T12" fmla="*/ 70 w 589"/>
                <a:gd name="T13" fmla="*/ 690 h 798"/>
                <a:gd name="T14" fmla="*/ 244 w 589"/>
                <a:gd name="T15" fmla="*/ 651 h 798"/>
                <a:gd name="T16" fmla="*/ 178 w 589"/>
                <a:gd name="T17" fmla="*/ 765 h 798"/>
                <a:gd name="T18" fmla="*/ 328 w 589"/>
                <a:gd name="T19" fmla="*/ 675 h 798"/>
                <a:gd name="T20" fmla="*/ 411 w 589"/>
                <a:gd name="T21" fmla="*/ 752 h 798"/>
                <a:gd name="T22" fmla="*/ 450 w 589"/>
                <a:gd name="T23" fmla="*/ 658 h 798"/>
                <a:gd name="T24" fmla="*/ 589 w 589"/>
                <a:gd name="T25" fmla="*/ 755 h 798"/>
                <a:gd name="T26" fmla="*/ 561 w 589"/>
                <a:gd name="T27" fmla="*/ 546 h 798"/>
                <a:gd name="T28" fmla="*/ 468 w 589"/>
                <a:gd name="T29" fmla="*/ 329 h 798"/>
                <a:gd name="T30" fmla="*/ 448 w 589"/>
                <a:gd name="T31" fmla="*/ 247 h 798"/>
                <a:gd name="T32" fmla="*/ 467 w 589"/>
                <a:gd name="T33" fmla="*/ 201 h 798"/>
                <a:gd name="T34" fmla="*/ 467 w 589"/>
                <a:gd name="T35" fmla="*/ 200 h 798"/>
                <a:gd name="T36" fmla="*/ 468 w 589"/>
                <a:gd name="T37" fmla="*/ 198 h 798"/>
                <a:gd name="T38" fmla="*/ 486 w 589"/>
                <a:gd name="T39" fmla="*/ 98 h 798"/>
                <a:gd name="T40" fmla="*/ 488 w 589"/>
                <a:gd name="T41" fmla="*/ 90 h 798"/>
                <a:gd name="T42" fmla="*/ 481 w 589"/>
                <a:gd name="T43" fmla="*/ 84 h 798"/>
                <a:gd name="T44" fmla="*/ 395 w 589"/>
                <a:gd name="T45" fmla="*/ 5 h 798"/>
                <a:gd name="T46" fmla="*/ 390 w 589"/>
                <a:gd name="T47" fmla="*/ 0 h 798"/>
                <a:gd name="T48" fmla="*/ 382 w 589"/>
                <a:gd name="T49" fmla="*/ 2 h 798"/>
                <a:gd name="T50" fmla="*/ 279 w 589"/>
                <a:gd name="T51" fmla="*/ 23 h 798"/>
                <a:gd name="T52" fmla="*/ 273 w 589"/>
                <a:gd name="T53" fmla="*/ 25 h 798"/>
                <a:gd name="T54" fmla="*/ 269 w 589"/>
                <a:gd name="T55" fmla="*/ 30 h 798"/>
                <a:gd name="T56" fmla="*/ 227 w 589"/>
                <a:gd name="T57" fmla="*/ 96 h 798"/>
                <a:gd name="T58" fmla="*/ 225 w 589"/>
                <a:gd name="T59" fmla="*/ 99 h 798"/>
                <a:gd name="T60" fmla="*/ 225 w 589"/>
                <a:gd name="T61" fmla="*/ 102 h 798"/>
                <a:gd name="T62" fmla="*/ 266 w 589"/>
                <a:gd name="T63" fmla="*/ 149 h 798"/>
                <a:gd name="T64" fmla="*/ 123 w 589"/>
                <a:gd name="T65" fmla="*/ 330 h 798"/>
                <a:gd name="T66" fmla="*/ 191 w 589"/>
                <a:gd name="T67" fmla="*/ 364 h 798"/>
                <a:gd name="T68" fmla="*/ 54 w 589"/>
                <a:gd name="T69" fmla="*/ 434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9" h="798">
                  <a:moveTo>
                    <a:pt x="54" y="434"/>
                  </a:moveTo>
                  <a:cubicBezTo>
                    <a:pt x="64" y="448"/>
                    <a:pt x="75" y="455"/>
                    <a:pt x="85" y="458"/>
                  </a:cubicBezTo>
                  <a:cubicBezTo>
                    <a:pt x="49" y="477"/>
                    <a:pt x="15" y="489"/>
                    <a:pt x="0" y="481"/>
                  </a:cubicBezTo>
                  <a:cubicBezTo>
                    <a:pt x="22" y="543"/>
                    <a:pt x="90" y="541"/>
                    <a:pt x="131" y="515"/>
                  </a:cubicBezTo>
                  <a:cubicBezTo>
                    <a:pt x="119" y="540"/>
                    <a:pt x="43" y="585"/>
                    <a:pt x="14" y="589"/>
                  </a:cubicBezTo>
                  <a:cubicBezTo>
                    <a:pt x="63" y="612"/>
                    <a:pt x="107" y="620"/>
                    <a:pt x="161" y="592"/>
                  </a:cubicBezTo>
                  <a:cubicBezTo>
                    <a:pt x="149" y="623"/>
                    <a:pt x="109" y="689"/>
                    <a:pt x="70" y="690"/>
                  </a:cubicBezTo>
                  <a:cubicBezTo>
                    <a:pt x="132" y="757"/>
                    <a:pt x="216" y="682"/>
                    <a:pt x="244" y="651"/>
                  </a:cubicBezTo>
                  <a:cubicBezTo>
                    <a:pt x="232" y="697"/>
                    <a:pt x="219" y="745"/>
                    <a:pt x="178" y="765"/>
                  </a:cubicBezTo>
                  <a:cubicBezTo>
                    <a:pt x="234" y="798"/>
                    <a:pt x="316" y="739"/>
                    <a:pt x="328" y="675"/>
                  </a:cubicBezTo>
                  <a:cubicBezTo>
                    <a:pt x="325" y="704"/>
                    <a:pt x="365" y="726"/>
                    <a:pt x="411" y="752"/>
                  </a:cubicBezTo>
                  <a:cubicBezTo>
                    <a:pt x="405" y="701"/>
                    <a:pt x="447" y="688"/>
                    <a:pt x="450" y="658"/>
                  </a:cubicBezTo>
                  <a:cubicBezTo>
                    <a:pt x="447" y="731"/>
                    <a:pt x="491" y="783"/>
                    <a:pt x="589" y="755"/>
                  </a:cubicBezTo>
                  <a:cubicBezTo>
                    <a:pt x="478" y="700"/>
                    <a:pt x="569" y="647"/>
                    <a:pt x="561" y="546"/>
                  </a:cubicBezTo>
                  <a:cubicBezTo>
                    <a:pt x="553" y="452"/>
                    <a:pt x="519" y="348"/>
                    <a:pt x="468" y="329"/>
                  </a:cubicBezTo>
                  <a:cubicBezTo>
                    <a:pt x="461" y="302"/>
                    <a:pt x="454" y="274"/>
                    <a:pt x="448" y="247"/>
                  </a:cubicBezTo>
                  <a:cubicBezTo>
                    <a:pt x="427" y="216"/>
                    <a:pt x="448" y="210"/>
                    <a:pt x="467" y="201"/>
                  </a:cubicBezTo>
                  <a:cubicBezTo>
                    <a:pt x="467" y="200"/>
                    <a:pt x="467" y="200"/>
                    <a:pt x="467" y="200"/>
                  </a:cubicBezTo>
                  <a:cubicBezTo>
                    <a:pt x="468" y="198"/>
                    <a:pt x="468" y="198"/>
                    <a:pt x="468" y="198"/>
                  </a:cubicBezTo>
                  <a:cubicBezTo>
                    <a:pt x="474" y="165"/>
                    <a:pt x="480" y="131"/>
                    <a:pt x="486" y="98"/>
                  </a:cubicBezTo>
                  <a:cubicBezTo>
                    <a:pt x="488" y="90"/>
                    <a:pt x="488" y="90"/>
                    <a:pt x="488" y="90"/>
                  </a:cubicBezTo>
                  <a:cubicBezTo>
                    <a:pt x="481" y="84"/>
                    <a:pt x="481" y="84"/>
                    <a:pt x="481" y="84"/>
                  </a:cubicBezTo>
                  <a:cubicBezTo>
                    <a:pt x="453" y="58"/>
                    <a:pt x="424" y="32"/>
                    <a:pt x="395" y="5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82" y="2"/>
                    <a:pt x="382" y="2"/>
                    <a:pt x="382" y="2"/>
                  </a:cubicBezTo>
                  <a:cubicBezTo>
                    <a:pt x="348" y="9"/>
                    <a:pt x="313" y="16"/>
                    <a:pt x="279" y="23"/>
                  </a:cubicBezTo>
                  <a:cubicBezTo>
                    <a:pt x="273" y="25"/>
                    <a:pt x="273" y="25"/>
                    <a:pt x="273" y="25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55" y="52"/>
                    <a:pt x="241" y="74"/>
                    <a:pt x="227" y="96"/>
                  </a:cubicBezTo>
                  <a:cubicBezTo>
                    <a:pt x="225" y="99"/>
                    <a:pt x="225" y="99"/>
                    <a:pt x="225" y="99"/>
                  </a:cubicBezTo>
                  <a:cubicBezTo>
                    <a:pt x="225" y="102"/>
                    <a:pt x="225" y="102"/>
                    <a:pt x="225" y="102"/>
                  </a:cubicBezTo>
                  <a:cubicBezTo>
                    <a:pt x="220" y="130"/>
                    <a:pt x="270" y="120"/>
                    <a:pt x="266" y="149"/>
                  </a:cubicBezTo>
                  <a:cubicBezTo>
                    <a:pt x="230" y="273"/>
                    <a:pt x="194" y="368"/>
                    <a:pt x="123" y="330"/>
                  </a:cubicBezTo>
                  <a:cubicBezTo>
                    <a:pt x="144" y="349"/>
                    <a:pt x="174" y="359"/>
                    <a:pt x="191" y="364"/>
                  </a:cubicBezTo>
                  <a:cubicBezTo>
                    <a:pt x="175" y="408"/>
                    <a:pt x="96" y="456"/>
                    <a:pt x="54" y="4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621338" y="1323975"/>
              <a:ext cx="1974850" cy="2105025"/>
            </a:xfrm>
            <a:custGeom>
              <a:avLst/>
              <a:gdLst>
                <a:gd name="T0" fmla="*/ 0 w 466"/>
                <a:gd name="T1" fmla="*/ 322 h 496"/>
                <a:gd name="T2" fmla="*/ 155 w 466"/>
                <a:gd name="T3" fmla="*/ 132 h 496"/>
                <a:gd name="T4" fmla="*/ 112 w 466"/>
                <a:gd name="T5" fmla="*/ 97 h 496"/>
                <a:gd name="T6" fmla="*/ 113 w 466"/>
                <a:gd name="T7" fmla="*/ 95 h 496"/>
                <a:gd name="T8" fmla="*/ 114 w 466"/>
                <a:gd name="T9" fmla="*/ 93 h 496"/>
                <a:gd name="T10" fmla="*/ 156 w 466"/>
                <a:gd name="T11" fmla="*/ 27 h 496"/>
                <a:gd name="T12" fmla="*/ 158 w 466"/>
                <a:gd name="T13" fmla="*/ 24 h 496"/>
                <a:gd name="T14" fmla="*/ 162 w 466"/>
                <a:gd name="T15" fmla="*/ 23 h 496"/>
                <a:gd name="T16" fmla="*/ 265 w 466"/>
                <a:gd name="T17" fmla="*/ 1 h 496"/>
                <a:gd name="T18" fmla="*/ 270 w 466"/>
                <a:gd name="T19" fmla="*/ 0 h 496"/>
                <a:gd name="T20" fmla="*/ 274 w 466"/>
                <a:gd name="T21" fmla="*/ 4 h 496"/>
                <a:gd name="T22" fmla="*/ 359 w 466"/>
                <a:gd name="T23" fmla="*/ 82 h 496"/>
                <a:gd name="T24" fmla="*/ 363 w 466"/>
                <a:gd name="T25" fmla="*/ 86 h 496"/>
                <a:gd name="T26" fmla="*/ 362 w 466"/>
                <a:gd name="T27" fmla="*/ 91 h 496"/>
                <a:gd name="T28" fmla="*/ 344 w 466"/>
                <a:gd name="T29" fmla="*/ 191 h 496"/>
                <a:gd name="T30" fmla="*/ 344 w 466"/>
                <a:gd name="T31" fmla="*/ 192 h 496"/>
                <a:gd name="T32" fmla="*/ 343 w 466"/>
                <a:gd name="T33" fmla="*/ 193 h 496"/>
                <a:gd name="T34" fmla="*/ 324 w 466"/>
                <a:gd name="T35" fmla="*/ 240 h 496"/>
                <a:gd name="T36" fmla="*/ 344 w 466"/>
                <a:gd name="T37" fmla="*/ 326 h 496"/>
                <a:gd name="T38" fmla="*/ 466 w 466"/>
                <a:gd name="T39" fmla="*/ 451 h 496"/>
                <a:gd name="T40" fmla="*/ 442 w 466"/>
                <a:gd name="T41" fmla="*/ 450 h 496"/>
                <a:gd name="T42" fmla="*/ 369 w 466"/>
                <a:gd name="T43" fmla="*/ 447 h 496"/>
                <a:gd name="T44" fmla="*/ 313 w 466"/>
                <a:gd name="T45" fmla="*/ 445 h 496"/>
                <a:gd name="T46" fmla="*/ 293 w 466"/>
                <a:gd name="T47" fmla="*/ 444 h 496"/>
                <a:gd name="T48" fmla="*/ 287 w 466"/>
                <a:gd name="T49" fmla="*/ 444 h 496"/>
                <a:gd name="T50" fmla="*/ 257 w 466"/>
                <a:gd name="T51" fmla="*/ 483 h 496"/>
                <a:gd name="T52" fmla="*/ 245 w 466"/>
                <a:gd name="T53" fmla="*/ 492 h 496"/>
                <a:gd name="T54" fmla="*/ 242 w 466"/>
                <a:gd name="T55" fmla="*/ 477 h 496"/>
                <a:gd name="T56" fmla="*/ 240 w 466"/>
                <a:gd name="T57" fmla="*/ 460 h 496"/>
                <a:gd name="T58" fmla="*/ 237 w 466"/>
                <a:gd name="T59" fmla="*/ 437 h 496"/>
                <a:gd name="T60" fmla="*/ 236 w 466"/>
                <a:gd name="T61" fmla="*/ 429 h 496"/>
                <a:gd name="T62" fmla="*/ 194 w 466"/>
                <a:gd name="T63" fmla="*/ 489 h 496"/>
                <a:gd name="T64" fmla="*/ 185 w 466"/>
                <a:gd name="T65" fmla="*/ 496 h 496"/>
                <a:gd name="T66" fmla="*/ 179 w 466"/>
                <a:gd name="T67" fmla="*/ 486 h 496"/>
                <a:gd name="T68" fmla="*/ 163 w 466"/>
                <a:gd name="T69" fmla="*/ 423 h 496"/>
                <a:gd name="T70" fmla="*/ 133 w 466"/>
                <a:gd name="T71" fmla="*/ 461 h 496"/>
                <a:gd name="T72" fmla="*/ 123 w 466"/>
                <a:gd name="T73" fmla="*/ 470 h 496"/>
                <a:gd name="T74" fmla="*/ 118 w 466"/>
                <a:gd name="T75" fmla="*/ 457 h 496"/>
                <a:gd name="T76" fmla="*/ 109 w 466"/>
                <a:gd name="T77" fmla="*/ 354 h 496"/>
                <a:gd name="T78" fmla="*/ 0 w 466"/>
                <a:gd name="T79" fmla="*/ 322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6" h="496">
                  <a:moveTo>
                    <a:pt x="0" y="322"/>
                  </a:moveTo>
                  <a:cubicBezTo>
                    <a:pt x="102" y="353"/>
                    <a:pt x="80" y="199"/>
                    <a:pt x="155" y="132"/>
                  </a:cubicBezTo>
                  <a:cubicBezTo>
                    <a:pt x="159" y="104"/>
                    <a:pt x="108" y="125"/>
                    <a:pt x="112" y="97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28" y="71"/>
                    <a:pt x="142" y="49"/>
                    <a:pt x="156" y="27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97" y="16"/>
                    <a:pt x="231" y="9"/>
                    <a:pt x="265" y="1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302" y="30"/>
                    <a:pt x="331" y="56"/>
                    <a:pt x="359" y="82"/>
                  </a:cubicBezTo>
                  <a:cubicBezTo>
                    <a:pt x="363" y="86"/>
                    <a:pt x="363" y="86"/>
                    <a:pt x="363" y="86"/>
                  </a:cubicBezTo>
                  <a:cubicBezTo>
                    <a:pt x="362" y="91"/>
                    <a:pt x="362" y="91"/>
                    <a:pt x="362" y="91"/>
                  </a:cubicBezTo>
                  <a:cubicBezTo>
                    <a:pt x="356" y="124"/>
                    <a:pt x="350" y="158"/>
                    <a:pt x="344" y="191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43" y="193"/>
                    <a:pt x="343" y="193"/>
                    <a:pt x="343" y="193"/>
                  </a:cubicBezTo>
                  <a:cubicBezTo>
                    <a:pt x="337" y="209"/>
                    <a:pt x="330" y="224"/>
                    <a:pt x="324" y="240"/>
                  </a:cubicBezTo>
                  <a:cubicBezTo>
                    <a:pt x="331" y="269"/>
                    <a:pt x="337" y="297"/>
                    <a:pt x="344" y="326"/>
                  </a:cubicBezTo>
                  <a:cubicBezTo>
                    <a:pt x="466" y="451"/>
                    <a:pt x="466" y="451"/>
                    <a:pt x="466" y="451"/>
                  </a:cubicBezTo>
                  <a:cubicBezTo>
                    <a:pt x="442" y="450"/>
                    <a:pt x="442" y="450"/>
                    <a:pt x="442" y="450"/>
                  </a:cubicBezTo>
                  <a:cubicBezTo>
                    <a:pt x="418" y="450"/>
                    <a:pt x="394" y="449"/>
                    <a:pt x="369" y="447"/>
                  </a:cubicBezTo>
                  <a:cubicBezTo>
                    <a:pt x="351" y="446"/>
                    <a:pt x="332" y="446"/>
                    <a:pt x="313" y="445"/>
                  </a:cubicBezTo>
                  <a:cubicBezTo>
                    <a:pt x="307" y="445"/>
                    <a:pt x="300" y="444"/>
                    <a:pt x="293" y="444"/>
                  </a:cubicBezTo>
                  <a:cubicBezTo>
                    <a:pt x="291" y="444"/>
                    <a:pt x="289" y="444"/>
                    <a:pt x="287" y="444"/>
                  </a:cubicBezTo>
                  <a:cubicBezTo>
                    <a:pt x="281" y="459"/>
                    <a:pt x="270" y="473"/>
                    <a:pt x="257" y="483"/>
                  </a:cubicBezTo>
                  <a:cubicBezTo>
                    <a:pt x="245" y="492"/>
                    <a:pt x="245" y="492"/>
                    <a:pt x="245" y="492"/>
                  </a:cubicBezTo>
                  <a:cubicBezTo>
                    <a:pt x="242" y="477"/>
                    <a:pt x="242" y="477"/>
                    <a:pt x="242" y="477"/>
                  </a:cubicBezTo>
                  <a:cubicBezTo>
                    <a:pt x="241" y="472"/>
                    <a:pt x="240" y="466"/>
                    <a:pt x="240" y="460"/>
                  </a:cubicBezTo>
                  <a:cubicBezTo>
                    <a:pt x="239" y="452"/>
                    <a:pt x="238" y="445"/>
                    <a:pt x="237" y="437"/>
                  </a:cubicBezTo>
                  <a:cubicBezTo>
                    <a:pt x="237" y="435"/>
                    <a:pt x="237" y="432"/>
                    <a:pt x="236" y="429"/>
                  </a:cubicBezTo>
                  <a:cubicBezTo>
                    <a:pt x="225" y="451"/>
                    <a:pt x="212" y="474"/>
                    <a:pt x="194" y="489"/>
                  </a:cubicBezTo>
                  <a:cubicBezTo>
                    <a:pt x="185" y="496"/>
                    <a:pt x="185" y="496"/>
                    <a:pt x="185" y="496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68" y="466"/>
                    <a:pt x="164" y="444"/>
                    <a:pt x="163" y="423"/>
                  </a:cubicBezTo>
                  <a:cubicBezTo>
                    <a:pt x="154" y="437"/>
                    <a:pt x="144" y="450"/>
                    <a:pt x="133" y="461"/>
                  </a:cubicBezTo>
                  <a:cubicBezTo>
                    <a:pt x="123" y="470"/>
                    <a:pt x="123" y="470"/>
                    <a:pt x="123" y="470"/>
                  </a:cubicBezTo>
                  <a:cubicBezTo>
                    <a:pt x="118" y="457"/>
                    <a:pt x="118" y="457"/>
                    <a:pt x="118" y="457"/>
                  </a:cubicBezTo>
                  <a:cubicBezTo>
                    <a:pt x="104" y="427"/>
                    <a:pt x="101" y="387"/>
                    <a:pt x="109" y="354"/>
                  </a:cubicBezTo>
                  <a:cubicBezTo>
                    <a:pt x="69" y="363"/>
                    <a:pt x="31" y="347"/>
                    <a:pt x="0" y="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740401" y="1519238"/>
              <a:ext cx="1758950" cy="2011363"/>
            </a:xfrm>
            <a:custGeom>
              <a:avLst/>
              <a:gdLst>
                <a:gd name="T0" fmla="*/ 35 w 415"/>
                <a:gd name="T1" fmla="*/ 278 h 474"/>
                <a:gd name="T2" fmla="*/ 0 w 415"/>
                <a:gd name="T3" fmla="*/ 286 h 474"/>
                <a:gd name="T4" fmla="*/ 90 w 415"/>
                <a:gd name="T5" fmla="*/ 295 h 474"/>
                <a:gd name="T6" fmla="*/ 77 w 415"/>
                <a:gd name="T7" fmla="*/ 421 h 474"/>
                <a:gd name="T8" fmla="*/ 149 w 415"/>
                <a:gd name="T9" fmla="*/ 319 h 474"/>
                <a:gd name="T10" fmla="*/ 146 w 415"/>
                <a:gd name="T11" fmla="*/ 443 h 474"/>
                <a:gd name="T12" fmla="*/ 207 w 415"/>
                <a:gd name="T13" fmla="*/ 356 h 474"/>
                <a:gd name="T14" fmla="*/ 247 w 415"/>
                <a:gd name="T15" fmla="*/ 474 h 474"/>
                <a:gd name="T16" fmla="*/ 252 w 415"/>
                <a:gd name="T17" fmla="*/ 389 h 474"/>
                <a:gd name="T18" fmla="*/ 415 w 415"/>
                <a:gd name="T19" fmla="*/ 395 h 474"/>
                <a:gd name="T20" fmla="*/ 308 w 415"/>
                <a:gd name="T21" fmla="*/ 285 h 474"/>
                <a:gd name="T22" fmla="*/ 286 w 415"/>
                <a:gd name="T23" fmla="*/ 193 h 474"/>
                <a:gd name="T24" fmla="*/ 307 w 415"/>
                <a:gd name="T25" fmla="*/ 143 h 474"/>
                <a:gd name="T26" fmla="*/ 312 w 415"/>
                <a:gd name="T27" fmla="*/ 107 h 474"/>
                <a:gd name="T28" fmla="*/ 235 w 415"/>
                <a:gd name="T29" fmla="*/ 27 h 474"/>
                <a:gd name="T30" fmla="*/ 35 w 415"/>
                <a:gd name="T31" fmla="*/ 27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5" h="474">
                  <a:moveTo>
                    <a:pt x="35" y="278"/>
                  </a:moveTo>
                  <a:cubicBezTo>
                    <a:pt x="24" y="285"/>
                    <a:pt x="12" y="286"/>
                    <a:pt x="0" y="286"/>
                  </a:cubicBezTo>
                  <a:cubicBezTo>
                    <a:pt x="32" y="304"/>
                    <a:pt x="58" y="307"/>
                    <a:pt x="90" y="295"/>
                  </a:cubicBezTo>
                  <a:cubicBezTo>
                    <a:pt x="78" y="328"/>
                    <a:pt x="89" y="370"/>
                    <a:pt x="77" y="421"/>
                  </a:cubicBezTo>
                  <a:cubicBezTo>
                    <a:pt x="100" y="384"/>
                    <a:pt x="141" y="345"/>
                    <a:pt x="149" y="319"/>
                  </a:cubicBezTo>
                  <a:cubicBezTo>
                    <a:pt x="139" y="359"/>
                    <a:pt x="135" y="389"/>
                    <a:pt x="146" y="443"/>
                  </a:cubicBezTo>
                  <a:cubicBezTo>
                    <a:pt x="158" y="408"/>
                    <a:pt x="205" y="384"/>
                    <a:pt x="207" y="356"/>
                  </a:cubicBezTo>
                  <a:cubicBezTo>
                    <a:pt x="216" y="372"/>
                    <a:pt x="192" y="456"/>
                    <a:pt x="247" y="474"/>
                  </a:cubicBezTo>
                  <a:cubicBezTo>
                    <a:pt x="241" y="429"/>
                    <a:pt x="248" y="402"/>
                    <a:pt x="252" y="389"/>
                  </a:cubicBezTo>
                  <a:cubicBezTo>
                    <a:pt x="269" y="387"/>
                    <a:pt x="372" y="394"/>
                    <a:pt x="415" y="395"/>
                  </a:cubicBezTo>
                  <a:cubicBezTo>
                    <a:pt x="308" y="285"/>
                    <a:pt x="308" y="285"/>
                    <a:pt x="308" y="285"/>
                  </a:cubicBezTo>
                  <a:cubicBezTo>
                    <a:pt x="300" y="254"/>
                    <a:pt x="293" y="224"/>
                    <a:pt x="286" y="193"/>
                  </a:cubicBezTo>
                  <a:cubicBezTo>
                    <a:pt x="293" y="177"/>
                    <a:pt x="300" y="160"/>
                    <a:pt x="307" y="143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23" y="68"/>
                    <a:pt x="272" y="36"/>
                    <a:pt x="235" y="27"/>
                  </a:cubicBezTo>
                  <a:cubicBezTo>
                    <a:pt x="126" y="0"/>
                    <a:pt x="83" y="247"/>
                    <a:pt x="35" y="278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472113" y="788988"/>
              <a:ext cx="2251075" cy="1481138"/>
            </a:xfrm>
            <a:custGeom>
              <a:avLst/>
              <a:gdLst>
                <a:gd name="T0" fmla="*/ 301 w 531"/>
                <a:gd name="T1" fmla="*/ 206 h 349"/>
                <a:gd name="T2" fmla="*/ 367 w 531"/>
                <a:gd name="T3" fmla="*/ 285 h 349"/>
                <a:gd name="T4" fmla="*/ 382 w 531"/>
                <a:gd name="T5" fmla="*/ 285 h 349"/>
                <a:gd name="T6" fmla="*/ 434 w 531"/>
                <a:gd name="T7" fmla="*/ 282 h 349"/>
                <a:gd name="T8" fmla="*/ 371 w 531"/>
                <a:gd name="T9" fmla="*/ 31 h 349"/>
                <a:gd name="T10" fmla="*/ 341 w 531"/>
                <a:gd name="T11" fmla="*/ 15 h 349"/>
                <a:gd name="T12" fmla="*/ 351 w 531"/>
                <a:gd name="T13" fmla="*/ 76 h 349"/>
                <a:gd name="T14" fmla="*/ 349 w 531"/>
                <a:gd name="T15" fmla="*/ 77 h 349"/>
                <a:gd name="T16" fmla="*/ 345 w 531"/>
                <a:gd name="T17" fmla="*/ 78 h 349"/>
                <a:gd name="T18" fmla="*/ 287 w 531"/>
                <a:gd name="T19" fmla="*/ 1 h 349"/>
                <a:gd name="T20" fmla="*/ 272 w 531"/>
                <a:gd name="T21" fmla="*/ 0 h 349"/>
                <a:gd name="T22" fmla="*/ 269 w 531"/>
                <a:gd name="T23" fmla="*/ 69 h 349"/>
                <a:gd name="T24" fmla="*/ 202 w 531"/>
                <a:gd name="T25" fmla="*/ 15 h 349"/>
                <a:gd name="T26" fmla="*/ 191 w 531"/>
                <a:gd name="T27" fmla="*/ 20 h 349"/>
                <a:gd name="T28" fmla="*/ 200 w 531"/>
                <a:gd name="T29" fmla="*/ 87 h 349"/>
                <a:gd name="T30" fmla="*/ 131 w 531"/>
                <a:gd name="T31" fmla="*/ 62 h 349"/>
                <a:gd name="T32" fmla="*/ 123 w 531"/>
                <a:gd name="T33" fmla="*/ 69 h 349"/>
                <a:gd name="T34" fmla="*/ 145 w 531"/>
                <a:gd name="T35" fmla="*/ 136 h 349"/>
                <a:gd name="T36" fmla="*/ 68 w 531"/>
                <a:gd name="T37" fmla="*/ 131 h 349"/>
                <a:gd name="T38" fmla="*/ 60 w 531"/>
                <a:gd name="T39" fmla="*/ 141 h 349"/>
                <a:gd name="T40" fmla="*/ 77 w 531"/>
                <a:gd name="T41" fmla="*/ 217 h 349"/>
                <a:gd name="T42" fmla="*/ 0 w 531"/>
                <a:gd name="T43" fmla="*/ 251 h 349"/>
                <a:gd name="T44" fmla="*/ 89 w 531"/>
                <a:gd name="T45" fmla="*/ 336 h 349"/>
                <a:gd name="T46" fmla="*/ 301 w 531"/>
                <a:gd name="T47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1" h="349">
                  <a:moveTo>
                    <a:pt x="301" y="206"/>
                  </a:moveTo>
                  <a:cubicBezTo>
                    <a:pt x="337" y="217"/>
                    <a:pt x="379" y="247"/>
                    <a:pt x="367" y="285"/>
                  </a:cubicBezTo>
                  <a:cubicBezTo>
                    <a:pt x="372" y="285"/>
                    <a:pt x="377" y="285"/>
                    <a:pt x="382" y="285"/>
                  </a:cubicBezTo>
                  <a:cubicBezTo>
                    <a:pt x="404" y="291"/>
                    <a:pt x="421" y="289"/>
                    <a:pt x="434" y="282"/>
                  </a:cubicBezTo>
                  <a:cubicBezTo>
                    <a:pt x="531" y="227"/>
                    <a:pt x="444" y="69"/>
                    <a:pt x="371" y="31"/>
                  </a:cubicBezTo>
                  <a:cubicBezTo>
                    <a:pt x="361" y="25"/>
                    <a:pt x="351" y="20"/>
                    <a:pt x="341" y="15"/>
                  </a:cubicBezTo>
                  <a:cubicBezTo>
                    <a:pt x="351" y="32"/>
                    <a:pt x="371" y="69"/>
                    <a:pt x="351" y="76"/>
                  </a:cubicBezTo>
                  <a:cubicBezTo>
                    <a:pt x="350" y="77"/>
                    <a:pt x="350" y="77"/>
                    <a:pt x="349" y="77"/>
                  </a:cubicBezTo>
                  <a:cubicBezTo>
                    <a:pt x="347" y="78"/>
                    <a:pt x="346" y="78"/>
                    <a:pt x="345" y="78"/>
                  </a:cubicBezTo>
                  <a:cubicBezTo>
                    <a:pt x="321" y="80"/>
                    <a:pt x="316" y="31"/>
                    <a:pt x="287" y="1"/>
                  </a:cubicBezTo>
                  <a:cubicBezTo>
                    <a:pt x="280" y="0"/>
                    <a:pt x="278" y="0"/>
                    <a:pt x="272" y="0"/>
                  </a:cubicBezTo>
                  <a:cubicBezTo>
                    <a:pt x="282" y="25"/>
                    <a:pt x="293" y="69"/>
                    <a:pt x="269" y="69"/>
                  </a:cubicBezTo>
                  <a:cubicBezTo>
                    <a:pt x="244" y="70"/>
                    <a:pt x="229" y="34"/>
                    <a:pt x="202" y="15"/>
                  </a:cubicBezTo>
                  <a:cubicBezTo>
                    <a:pt x="198" y="16"/>
                    <a:pt x="195" y="18"/>
                    <a:pt x="191" y="20"/>
                  </a:cubicBezTo>
                  <a:cubicBezTo>
                    <a:pt x="202" y="39"/>
                    <a:pt x="212" y="69"/>
                    <a:pt x="200" y="87"/>
                  </a:cubicBezTo>
                  <a:cubicBezTo>
                    <a:pt x="189" y="102"/>
                    <a:pt x="156" y="75"/>
                    <a:pt x="131" y="62"/>
                  </a:cubicBezTo>
                  <a:cubicBezTo>
                    <a:pt x="128" y="65"/>
                    <a:pt x="126" y="67"/>
                    <a:pt x="123" y="69"/>
                  </a:cubicBezTo>
                  <a:cubicBezTo>
                    <a:pt x="145" y="88"/>
                    <a:pt x="150" y="119"/>
                    <a:pt x="145" y="136"/>
                  </a:cubicBezTo>
                  <a:cubicBezTo>
                    <a:pt x="138" y="164"/>
                    <a:pt x="99" y="134"/>
                    <a:pt x="68" y="131"/>
                  </a:cubicBezTo>
                  <a:cubicBezTo>
                    <a:pt x="66" y="134"/>
                    <a:pt x="63" y="138"/>
                    <a:pt x="60" y="141"/>
                  </a:cubicBezTo>
                  <a:cubicBezTo>
                    <a:pt x="92" y="158"/>
                    <a:pt x="131" y="199"/>
                    <a:pt x="77" y="217"/>
                  </a:cubicBezTo>
                  <a:cubicBezTo>
                    <a:pt x="42" y="226"/>
                    <a:pt x="15" y="211"/>
                    <a:pt x="0" y="251"/>
                  </a:cubicBezTo>
                  <a:cubicBezTo>
                    <a:pt x="15" y="280"/>
                    <a:pt x="54" y="336"/>
                    <a:pt x="89" y="336"/>
                  </a:cubicBezTo>
                  <a:cubicBezTo>
                    <a:pt x="183" y="349"/>
                    <a:pt x="188" y="170"/>
                    <a:pt x="301" y="206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6413501" y="1762125"/>
              <a:ext cx="631825" cy="593725"/>
            </a:xfrm>
            <a:custGeom>
              <a:avLst/>
              <a:gdLst>
                <a:gd name="T0" fmla="*/ 0 w 149"/>
                <a:gd name="T1" fmla="*/ 61 h 140"/>
                <a:gd name="T2" fmla="*/ 92 w 149"/>
                <a:gd name="T3" fmla="*/ 29 h 140"/>
                <a:gd name="T4" fmla="*/ 149 w 149"/>
                <a:gd name="T5" fmla="*/ 59 h 140"/>
                <a:gd name="T6" fmla="*/ 125 w 149"/>
                <a:gd name="T7" fmla="*/ 110 h 140"/>
                <a:gd name="T8" fmla="*/ 21 w 149"/>
                <a:gd name="T9" fmla="*/ 56 h 140"/>
                <a:gd name="T10" fmla="*/ 0 w 149"/>
                <a:gd name="T11" fmla="*/ 6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40">
                  <a:moveTo>
                    <a:pt x="0" y="61"/>
                  </a:moveTo>
                  <a:cubicBezTo>
                    <a:pt x="13" y="30"/>
                    <a:pt x="72" y="0"/>
                    <a:pt x="92" y="29"/>
                  </a:cubicBezTo>
                  <a:cubicBezTo>
                    <a:pt x="122" y="55"/>
                    <a:pt x="103" y="62"/>
                    <a:pt x="149" y="59"/>
                  </a:cubicBezTo>
                  <a:cubicBezTo>
                    <a:pt x="142" y="79"/>
                    <a:pt x="132" y="90"/>
                    <a:pt x="125" y="110"/>
                  </a:cubicBezTo>
                  <a:cubicBezTo>
                    <a:pt x="75" y="140"/>
                    <a:pt x="72" y="52"/>
                    <a:pt x="21" y="56"/>
                  </a:cubicBezTo>
                  <a:cubicBezTo>
                    <a:pt x="16" y="56"/>
                    <a:pt x="9" y="57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6664326" y="1833563"/>
              <a:ext cx="215900" cy="187325"/>
            </a:xfrm>
            <a:custGeom>
              <a:avLst/>
              <a:gdLst>
                <a:gd name="T0" fmla="*/ 51 w 51"/>
                <a:gd name="T1" fmla="*/ 33 h 44"/>
                <a:gd name="T2" fmla="*/ 17 w 51"/>
                <a:gd name="T3" fmla="*/ 41 h 44"/>
                <a:gd name="T4" fmla="*/ 15 w 51"/>
                <a:gd name="T5" fmla="*/ 0 h 44"/>
                <a:gd name="T6" fmla="*/ 39 w 51"/>
                <a:gd name="T7" fmla="*/ 16 h 44"/>
                <a:gd name="T8" fmla="*/ 51 w 51"/>
                <a:gd name="T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4">
                  <a:moveTo>
                    <a:pt x="51" y="33"/>
                  </a:moveTo>
                  <a:cubicBezTo>
                    <a:pt x="45" y="43"/>
                    <a:pt x="28" y="44"/>
                    <a:pt x="17" y="41"/>
                  </a:cubicBezTo>
                  <a:cubicBezTo>
                    <a:pt x="0" y="35"/>
                    <a:pt x="3" y="13"/>
                    <a:pt x="15" y="0"/>
                  </a:cubicBezTo>
                  <a:cubicBezTo>
                    <a:pt x="25" y="3"/>
                    <a:pt x="35" y="9"/>
                    <a:pt x="39" y="16"/>
                  </a:cubicBezTo>
                  <a:cubicBezTo>
                    <a:pt x="43" y="23"/>
                    <a:pt x="50" y="30"/>
                    <a:pt x="51" y="33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672263" y="1846263"/>
              <a:ext cx="149225" cy="149225"/>
            </a:xfrm>
            <a:custGeom>
              <a:avLst/>
              <a:gdLst>
                <a:gd name="T0" fmla="*/ 35 w 35"/>
                <a:gd name="T1" fmla="*/ 17 h 35"/>
                <a:gd name="T2" fmla="*/ 34 w 35"/>
                <a:gd name="T3" fmla="*/ 22 h 35"/>
                <a:gd name="T4" fmla="*/ 13 w 35"/>
                <a:gd name="T5" fmla="*/ 32 h 35"/>
                <a:gd name="T6" fmla="*/ 3 w 35"/>
                <a:gd name="T7" fmla="*/ 11 h 35"/>
                <a:gd name="T8" fmla="*/ 17 w 35"/>
                <a:gd name="T9" fmla="*/ 0 h 35"/>
                <a:gd name="T10" fmla="*/ 34 w 35"/>
                <a:gd name="T11" fmla="*/ 14 h 35"/>
                <a:gd name="T12" fmla="*/ 35 w 35"/>
                <a:gd name="T1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5">
                  <a:moveTo>
                    <a:pt x="35" y="17"/>
                  </a:moveTo>
                  <a:cubicBezTo>
                    <a:pt x="35" y="19"/>
                    <a:pt x="35" y="20"/>
                    <a:pt x="34" y="22"/>
                  </a:cubicBezTo>
                  <a:cubicBezTo>
                    <a:pt x="31" y="31"/>
                    <a:pt x="22" y="35"/>
                    <a:pt x="13" y="32"/>
                  </a:cubicBezTo>
                  <a:cubicBezTo>
                    <a:pt x="4" y="29"/>
                    <a:pt x="0" y="20"/>
                    <a:pt x="3" y="11"/>
                  </a:cubicBezTo>
                  <a:cubicBezTo>
                    <a:pt x="5" y="5"/>
                    <a:pt x="10" y="1"/>
                    <a:pt x="17" y="0"/>
                  </a:cubicBezTo>
                  <a:cubicBezTo>
                    <a:pt x="24" y="3"/>
                    <a:pt x="30" y="7"/>
                    <a:pt x="34" y="14"/>
                  </a:cubicBezTo>
                  <a:cubicBezTo>
                    <a:pt x="34" y="15"/>
                    <a:pt x="35" y="16"/>
                    <a:pt x="3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715126" y="1879600"/>
              <a:ext cx="71438" cy="73025"/>
            </a:xfrm>
            <a:custGeom>
              <a:avLst/>
              <a:gdLst>
                <a:gd name="T0" fmla="*/ 11 w 17"/>
                <a:gd name="T1" fmla="*/ 2 h 17"/>
                <a:gd name="T2" fmla="*/ 15 w 17"/>
                <a:gd name="T3" fmla="*/ 11 h 17"/>
                <a:gd name="T4" fmla="*/ 6 w 17"/>
                <a:gd name="T5" fmla="*/ 15 h 17"/>
                <a:gd name="T6" fmla="*/ 2 w 17"/>
                <a:gd name="T7" fmla="*/ 6 h 17"/>
                <a:gd name="T8" fmla="*/ 11 w 17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1" y="2"/>
                  </a:moveTo>
                  <a:cubicBezTo>
                    <a:pt x="15" y="3"/>
                    <a:pt x="17" y="7"/>
                    <a:pt x="15" y="11"/>
                  </a:cubicBezTo>
                  <a:cubicBezTo>
                    <a:pt x="14" y="15"/>
                    <a:pt x="10" y="17"/>
                    <a:pt x="6" y="15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7" y="0"/>
                    <a:pt x="11" y="2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6748463" y="1901825"/>
              <a:ext cx="47625" cy="46038"/>
            </a:xfrm>
            <a:custGeom>
              <a:avLst/>
              <a:gdLst>
                <a:gd name="T0" fmla="*/ 7 w 11"/>
                <a:gd name="T1" fmla="*/ 1 h 11"/>
                <a:gd name="T2" fmla="*/ 10 w 11"/>
                <a:gd name="T3" fmla="*/ 7 h 11"/>
                <a:gd name="T4" fmla="*/ 4 w 11"/>
                <a:gd name="T5" fmla="*/ 10 h 11"/>
                <a:gd name="T6" fmla="*/ 1 w 11"/>
                <a:gd name="T7" fmla="*/ 4 h 11"/>
                <a:gd name="T8" fmla="*/ 7 w 11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7" y="1"/>
                  </a:moveTo>
                  <a:cubicBezTo>
                    <a:pt x="10" y="2"/>
                    <a:pt x="11" y="5"/>
                    <a:pt x="10" y="7"/>
                  </a:cubicBezTo>
                  <a:cubicBezTo>
                    <a:pt x="9" y="10"/>
                    <a:pt x="7" y="11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2" y="2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923088" y="1897063"/>
              <a:ext cx="581025" cy="390525"/>
            </a:xfrm>
            <a:custGeom>
              <a:avLst/>
              <a:gdLst>
                <a:gd name="T0" fmla="*/ 8 w 137"/>
                <a:gd name="T1" fmla="*/ 50 h 92"/>
                <a:gd name="T2" fmla="*/ 45 w 137"/>
                <a:gd name="T3" fmla="*/ 0 h 92"/>
                <a:gd name="T4" fmla="*/ 84 w 137"/>
                <a:gd name="T5" fmla="*/ 28 h 92"/>
                <a:gd name="T6" fmla="*/ 137 w 137"/>
                <a:gd name="T7" fmla="*/ 90 h 92"/>
                <a:gd name="T8" fmla="*/ 135 w 137"/>
                <a:gd name="T9" fmla="*/ 92 h 92"/>
                <a:gd name="T10" fmla="*/ 28 w 137"/>
                <a:gd name="T11" fmla="*/ 53 h 92"/>
                <a:gd name="T12" fmla="*/ 9 w 137"/>
                <a:gd name="T13" fmla="*/ 51 h 92"/>
                <a:gd name="T14" fmla="*/ 8 w 137"/>
                <a:gd name="T15" fmla="*/ 5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92">
                  <a:moveTo>
                    <a:pt x="8" y="50"/>
                  </a:moveTo>
                  <a:cubicBezTo>
                    <a:pt x="0" y="48"/>
                    <a:pt x="35" y="8"/>
                    <a:pt x="45" y="0"/>
                  </a:cubicBezTo>
                  <a:cubicBezTo>
                    <a:pt x="52" y="3"/>
                    <a:pt x="63" y="19"/>
                    <a:pt x="84" y="28"/>
                  </a:cubicBezTo>
                  <a:cubicBezTo>
                    <a:pt x="110" y="41"/>
                    <a:pt x="136" y="60"/>
                    <a:pt x="137" y="90"/>
                  </a:cubicBezTo>
                  <a:cubicBezTo>
                    <a:pt x="136" y="91"/>
                    <a:pt x="136" y="91"/>
                    <a:pt x="135" y="92"/>
                  </a:cubicBezTo>
                  <a:cubicBezTo>
                    <a:pt x="106" y="64"/>
                    <a:pt x="63" y="51"/>
                    <a:pt x="28" y="53"/>
                  </a:cubicBezTo>
                  <a:cubicBezTo>
                    <a:pt x="18" y="54"/>
                    <a:pt x="19" y="49"/>
                    <a:pt x="9" y="51"/>
                  </a:cubicBezTo>
                  <a:cubicBezTo>
                    <a:pt x="7" y="50"/>
                    <a:pt x="9" y="50"/>
                    <a:pt x="8" y="5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918326" y="2109788"/>
              <a:ext cx="482600" cy="236538"/>
            </a:xfrm>
            <a:custGeom>
              <a:avLst/>
              <a:gdLst>
                <a:gd name="T0" fmla="*/ 9 w 114"/>
                <a:gd name="T1" fmla="*/ 1 h 56"/>
                <a:gd name="T2" fmla="*/ 16 w 114"/>
                <a:gd name="T3" fmla="*/ 56 h 56"/>
                <a:gd name="T4" fmla="*/ 114 w 114"/>
                <a:gd name="T5" fmla="*/ 49 h 56"/>
                <a:gd name="T6" fmla="*/ 114 w 114"/>
                <a:gd name="T7" fmla="*/ 47 h 56"/>
                <a:gd name="T8" fmla="*/ 9 w 114"/>
                <a:gd name="T9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6">
                  <a:moveTo>
                    <a:pt x="9" y="1"/>
                  </a:moveTo>
                  <a:cubicBezTo>
                    <a:pt x="0" y="13"/>
                    <a:pt x="16" y="49"/>
                    <a:pt x="16" y="56"/>
                  </a:cubicBezTo>
                  <a:cubicBezTo>
                    <a:pt x="39" y="27"/>
                    <a:pt x="83" y="36"/>
                    <a:pt x="114" y="49"/>
                  </a:cubicBezTo>
                  <a:cubicBezTo>
                    <a:pt x="114" y="48"/>
                    <a:pt x="114" y="48"/>
                    <a:pt x="114" y="47"/>
                  </a:cubicBezTo>
                  <a:cubicBezTo>
                    <a:pt x="85" y="15"/>
                    <a:pt x="61" y="0"/>
                    <a:pt x="9" y="1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926263" y="2292350"/>
              <a:ext cx="695325" cy="1073150"/>
            </a:xfrm>
            <a:custGeom>
              <a:avLst/>
              <a:gdLst>
                <a:gd name="T0" fmla="*/ 62 w 164"/>
                <a:gd name="T1" fmla="*/ 63 h 253"/>
                <a:gd name="T2" fmla="*/ 103 w 164"/>
                <a:gd name="T3" fmla="*/ 113 h 253"/>
                <a:gd name="T4" fmla="*/ 158 w 164"/>
                <a:gd name="T5" fmla="*/ 206 h 253"/>
                <a:gd name="T6" fmla="*/ 130 w 164"/>
                <a:gd name="T7" fmla="*/ 251 h 253"/>
                <a:gd name="T8" fmla="*/ 123 w 164"/>
                <a:gd name="T9" fmla="*/ 253 h 253"/>
                <a:gd name="T10" fmla="*/ 120 w 164"/>
                <a:gd name="T11" fmla="*/ 246 h 253"/>
                <a:gd name="T12" fmla="*/ 4 w 164"/>
                <a:gd name="T13" fmla="*/ 11 h 253"/>
                <a:gd name="T14" fmla="*/ 0 w 164"/>
                <a:gd name="T15" fmla="*/ 3 h 253"/>
                <a:gd name="T16" fmla="*/ 8 w 164"/>
                <a:gd name="T17" fmla="*/ 0 h 253"/>
                <a:gd name="T18" fmla="*/ 62 w 164"/>
                <a:gd name="T19" fmla="*/ 6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253">
                  <a:moveTo>
                    <a:pt x="62" y="63"/>
                  </a:moveTo>
                  <a:cubicBezTo>
                    <a:pt x="75" y="80"/>
                    <a:pt x="89" y="97"/>
                    <a:pt x="103" y="113"/>
                  </a:cubicBezTo>
                  <a:cubicBezTo>
                    <a:pt x="125" y="140"/>
                    <a:pt x="151" y="171"/>
                    <a:pt x="158" y="206"/>
                  </a:cubicBezTo>
                  <a:cubicBezTo>
                    <a:pt x="164" y="230"/>
                    <a:pt x="155" y="247"/>
                    <a:pt x="130" y="251"/>
                  </a:cubicBezTo>
                  <a:cubicBezTo>
                    <a:pt x="123" y="253"/>
                    <a:pt x="123" y="253"/>
                    <a:pt x="123" y="253"/>
                  </a:cubicBezTo>
                  <a:cubicBezTo>
                    <a:pt x="120" y="246"/>
                    <a:pt x="120" y="246"/>
                    <a:pt x="120" y="246"/>
                  </a:cubicBezTo>
                  <a:cubicBezTo>
                    <a:pt x="81" y="168"/>
                    <a:pt x="43" y="90"/>
                    <a:pt x="4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3" y="6"/>
                    <a:pt x="46" y="43"/>
                    <a:pt x="62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981826" y="2320925"/>
              <a:ext cx="598488" cy="998538"/>
            </a:xfrm>
            <a:custGeom>
              <a:avLst/>
              <a:gdLst>
                <a:gd name="T0" fmla="*/ 0 w 141"/>
                <a:gd name="T1" fmla="*/ 0 h 235"/>
                <a:gd name="T2" fmla="*/ 136 w 141"/>
                <a:gd name="T3" fmla="*/ 201 h 235"/>
                <a:gd name="T4" fmla="*/ 115 w 141"/>
                <a:gd name="T5" fmla="*/ 235 h 235"/>
                <a:gd name="T6" fmla="*/ 0 w 141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35">
                  <a:moveTo>
                    <a:pt x="0" y="0"/>
                  </a:moveTo>
                  <a:cubicBezTo>
                    <a:pt x="51" y="92"/>
                    <a:pt x="123" y="141"/>
                    <a:pt x="136" y="201"/>
                  </a:cubicBezTo>
                  <a:cubicBezTo>
                    <a:pt x="141" y="223"/>
                    <a:pt x="131" y="232"/>
                    <a:pt x="115" y="235"/>
                  </a:cubicBezTo>
                  <a:cubicBezTo>
                    <a:pt x="77" y="157"/>
                    <a:pt x="38" y="78"/>
                    <a:pt x="0" y="0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731001" y="2147888"/>
              <a:ext cx="811213" cy="1544638"/>
            </a:xfrm>
            <a:custGeom>
              <a:avLst/>
              <a:gdLst>
                <a:gd name="T0" fmla="*/ 14 w 191"/>
                <a:gd name="T1" fmla="*/ 173 h 364"/>
                <a:gd name="T2" fmla="*/ 36 w 191"/>
                <a:gd name="T3" fmla="*/ 32 h 364"/>
                <a:gd name="T4" fmla="*/ 37 w 191"/>
                <a:gd name="T5" fmla="*/ 16 h 364"/>
                <a:gd name="T6" fmla="*/ 47 w 191"/>
                <a:gd name="T7" fmla="*/ 18 h 364"/>
                <a:gd name="T8" fmla="*/ 63 w 191"/>
                <a:gd name="T9" fmla="*/ 40 h 364"/>
                <a:gd name="T10" fmla="*/ 191 w 191"/>
                <a:gd name="T11" fmla="*/ 302 h 364"/>
                <a:gd name="T12" fmla="*/ 122 w 191"/>
                <a:gd name="T13" fmla="*/ 363 h 364"/>
                <a:gd name="T14" fmla="*/ 14 w 191"/>
                <a:gd name="T15" fmla="*/ 280 h 364"/>
                <a:gd name="T16" fmla="*/ 14 w 191"/>
                <a:gd name="T17" fmla="*/ 17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364">
                  <a:moveTo>
                    <a:pt x="14" y="173"/>
                  </a:moveTo>
                  <a:cubicBezTo>
                    <a:pt x="30" y="121"/>
                    <a:pt x="63" y="65"/>
                    <a:pt x="36" y="3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57" y="0"/>
                    <a:pt x="60" y="31"/>
                    <a:pt x="63" y="40"/>
                  </a:cubicBezTo>
                  <a:cubicBezTo>
                    <a:pt x="91" y="119"/>
                    <a:pt x="191" y="230"/>
                    <a:pt x="191" y="302"/>
                  </a:cubicBezTo>
                  <a:cubicBezTo>
                    <a:pt x="191" y="333"/>
                    <a:pt x="170" y="357"/>
                    <a:pt x="122" y="363"/>
                  </a:cubicBezTo>
                  <a:cubicBezTo>
                    <a:pt x="78" y="364"/>
                    <a:pt x="30" y="320"/>
                    <a:pt x="14" y="280"/>
                  </a:cubicBezTo>
                  <a:cubicBezTo>
                    <a:pt x="0" y="245"/>
                    <a:pt x="6" y="208"/>
                    <a:pt x="14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6748463" y="2071688"/>
              <a:ext cx="784225" cy="1633538"/>
            </a:xfrm>
            <a:custGeom>
              <a:avLst/>
              <a:gdLst>
                <a:gd name="T0" fmla="*/ 65 w 185"/>
                <a:gd name="T1" fmla="*/ 56 h 385"/>
                <a:gd name="T2" fmla="*/ 53 w 185"/>
                <a:gd name="T3" fmla="*/ 3 h 385"/>
                <a:gd name="T4" fmla="*/ 47 w 185"/>
                <a:gd name="T5" fmla="*/ 59 h 385"/>
                <a:gd name="T6" fmla="*/ 20 w 185"/>
                <a:gd name="T7" fmla="*/ 193 h 385"/>
                <a:gd name="T8" fmla="*/ 13 w 185"/>
                <a:gd name="T9" fmla="*/ 291 h 385"/>
                <a:gd name="T10" fmla="*/ 147 w 185"/>
                <a:gd name="T11" fmla="*/ 346 h 385"/>
                <a:gd name="T12" fmla="*/ 168 w 185"/>
                <a:gd name="T13" fmla="*/ 317 h 385"/>
                <a:gd name="T14" fmla="*/ 119 w 185"/>
                <a:gd name="T15" fmla="*/ 178 h 385"/>
                <a:gd name="T16" fmla="*/ 65 w 185"/>
                <a:gd name="T17" fmla="*/ 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385">
                  <a:moveTo>
                    <a:pt x="65" y="56"/>
                  </a:moveTo>
                  <a:cubicBezTo>
                    <a:pt x="52" y="48"/>
                    <a:pt x="55" y="0"/>
                    <a:pt x="53" y="3"/>
                  </a:cubicBezTo>
                  <a:cubicBezTo>
                    <a:pt x="57" y="11"/>
                    <a:pt x="35" y="34"/>
                    <a:pt x="47" y="59"/>
                  </a:cubicBezTo>
                  <a:cubicBezTo>
                    <a:pt x="68" y="103"/>
                    <a:pt x="24" y="171"/>
                    <a:pt x="20" y="193"/>
                  </a:cubicBezTo>
                  <a:cubicBezTo>
                    <a:pt x="11" y="232"/>
                    <a:pt x="0" y="259"/>
                    <a:pt x="13" y="291"/>
                  </a:cubicBezTo>
                  <a:cubicBezTo>
                    <a:pt x="32" y="340"/>
                    <a:pt x="99" y="385"/>
                    <a:pt x="147" y="346"/>
                  </a:cubicBezTo>
                  <a:cubicBezTo>
                    <a:pt x="156" y="339"/>
                    <a:pt x="163" y="330"/>
                    <a:pt x="168" y="317"/>
                  </a:cubicBezTo>
                  <a:cubicBezTo>
                    <a:pt x="185" y="274"/>
                    <a:pt x="139" y="217"/>
                    <a:pt x="119" y="178"/>
                  </a:cubicBezTo>
                  <a:cubicBezTo>
                    <a:pt x="99" y="138"/>
                    <a:pt x="85" y="96"/>
                    <a:pt x="65" y="56"/>
                  </a:cubicBezTo>
                  <a:close/>
                </a:path>
              </a:pathLst>
            </a:custGeom>
            <a:solidFill>
              <a:srgbClr val="BF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矩形 31"/>
          <p:cNvSpPr/>
          <p:nvPr/>
        </p:nvSpPr>
        <p:spPr>
          <a:xfrm>
            <a:off x="-60282" y="6956363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源文件：shutterstock_362802830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33" name="组合 32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BF111B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37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2333626" y="1382833"/>
            <a:ext cx="7521574" cy="4087574"/>
            <a:chOff x="668338" y="477838"/>
            <a:chExt cx="10852150" cy="5897563"/>
          </a:xfrm>
          <a:solidFill>
            <a:srgbClr val="BF111B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668338" y="477838"/>
              <a:ext cx="8374063" cy="5897563"/>
            </a:xfrm>
            <a:custGeom>
              <a:avLst/>
              <a:gdLst>
                <a:gd name="T0" fmla="*/ 1873 w 1977"/>
                <a:gd name="T1" fmla="*/ 362 h 1390"/>
                <a:gd name="T2" fmla="*/ 1966 w 1977"/>
                <a:gd name="T3" fmla="*/ 357 h 1390"/>
                <a:gd name="T4" fmla="*/ 1932 w 1977"/>
                <a:gd name="T5" fmla="*/ 684 h 1390"/>
                <a:gd name="T6" fmla="*/ 1929 w 1977"/>
                <a:gd name="T7" fmla="*/ 1052 h 1390"/>
                <a:gd name="T8" fmla="*/ 1840 w 1977"/>
                <a:gd name="T9" fmla="*/ 1113 h 1390"/>
                <a:gd name="T10" fmla="*/ 1777 w 1977"/>
                <a:gd name="T11" fmla="*/ 1086 h 1390"/>
                <a:gd name="T12" fmla="*/ 1713 w 1977"/>
                <a:gd name="T13" fmla="*/ 725 h 1390"/>
                <a:gd name="T14" fmla="*/ 1632 w 1977"/>
                <a:gd name="T15" fmla="*/ 670 h 1390"/>
                <a:gd name="T16" fmla="*/ 1606 w 1977"/>
                <a:gd name="T17" fmla="*/ 861 h 1390"/>
                <a:gd name="T18" fmla="*/ 1486 w 1977"/>
                <a:gd name="T19" fmla="*/ 1059 h 1390"/>
                <a:gd name="T20" fmla="*/ 1360 w 1977"/>
                <a:gd name="T21" fmla="*/ 1140 h 1390"/>
                <a:gd name="T22" fmla="*/ 1293 w 1977"/>
                <a:gd name="T23" fmla="*/ 1158 h 1390"/>
                <a:gd name="T24" fmla="*/ 1032 w 1977"/>
                <a:gd name="T25" fmla="*/ 1044 h 1390"/>
                <a:gd name="T26" fmla="*/ 941 w 1977"/>
                <a:gd name="T27" fmla="*/ 997 h 1390"/>
                <a:gd name="T28" fmla="*/ 857 w 1977"/>
                <a:gd name="T29" fmla="*/ 1054 h 1390"/>
                <a:gd name="T30" fmla="*/ 746 w 1977"/>
                <a:gd name="T31" fmla="*/ 1120 h 1390"/>
                <a:gd name="T32" fmla="*/ 576 w 1977"/>
                <a:gd name="T33" fmla="*/ 1178 h 1390"/>
                <a:gd name="T34" fmla="*/ 540 w 1977"/>
                <a:gd name="T35" fmla="*/ 1200 h 1390"/>
                <a:gd name="T36" fmla="*/ 290 w 1977"/>
                <a:gd name="T37" fmla="*/ 1307 h 1390"/>
                <a:gd name="T38" fmla="*/ 114 w 1977"/>
                <a:gd name="T39" fmla="*/ 1384 h 1390"/>
                <a:gd name="T40" fmla="*/ 34 w 1977"/>
                <a:gd name="T41" fmla="*/ 1312 h 1390"/>
                <a:gd name="T42" fmla="*/ 82 w 1977"/>
                <a:gd name="T43" fmla="*/ 1202 h 1390"/>
                <a:gd name="T44" fmla="*/ 495 w 1977"/>
                <a:gd name="T45" fmla="*/ 912 h 1390"/>
                <a:gd name="T46" fmla="*/ 647 w 1977"/>
                <a:gd name="T47" fmla="*/ 681 h 1390"/>
                <a:gd name="T48" fmla="*/ 688 w 1977"/>
                <a:gd name="T49" fmla="*/ 597 h 1390"/>
                <a:gd name="T50" fmla="*/ 691 w 1977"/>
                <a:gd name="T51" fmla="*/ 468 h 1390"/>
                <a:gd name="T52" fmla="*/ 658 w 1977"/>
                <a:gd name="T53" fmla="*/ 415 h 1390"/>
                <a:gd name="T54" fmla="*/ 634 w 1977"/>
                <a:gd name="T55" fmla="*/ 613 h 1390"/>
                <a:gd name="T56" fmla="*/ 530 w 1977"/>
                <a:gd name="T57" fmla="*/ 782 h 1390"/>
                <a:gd name="T58" fmla="*/ 395 w 1977"/>
                <a:gd name="T59" fmla="*/ 722 h 1390"/>
                <a:gd name="T60" fmla="*/ 264 w 1977"/>
                <a:gd name="T61" fmla="*/ 611 h 1390"/>
                <a:gd name="T62" fmla="*/ 266 w 1977"/>
                <a:gd name="T63" fmla="*/ 473 h 1390"/>
                <a:gd name="T64" fmla="*/ 358 w 1977"/>
                <a:gd name="T65" fmla="*/ 287 h 1390"/>
                <a:gd name="T66" fmla="*/ 478 w 1977"/>
                <a:gd name="T67" fmla="*/ 76 h 1390"/>
                <a:gd name="T68" fmla="*/ 550 w 1977"/>
                <a:gd name="T69" fmla="*/ 62 h 1390"/>
                <a:gd name="T70" fmla="*/ 787 w 1977"/>
                <a:gd name="T71" fmla="*/ 13 h 1390"/>
                <a:gd name="T72" fmla="*/ 777 w 1977"/>
                <a:gd name="T73" fmla="*/ 173 h 1390"/>
                <a:gd name="T74" fmla="*/ 1002 w 1977"/>
                <a:gd name="T75" fmla="*/ 103 h 1390"/>
                <a:gd name="T76" fmla="*/ 966 w 1977"/>
                <a:gd name="T77" fmla="*/ 258 h 1390"/>
                <a:gd name="T78" fmla="*/ 1133 w 1977"/>
                <a:gd name="T79" fmla="*/ 247 h 1390"/>
                <a:gd name="T80" fmla="*/ 1175 w 1977"/>
                <a:gd name="T81" fmla="*/ 323 h 1390"/>
                <a:gd name="T82" fmla="*/ 986 w 1977"/>
                <a:gd name="T83" fmla="*/ 507 h 1390"/>
                <a:gd name="T84" fmla="*/ 943 w 1977"/>
                <a:gd name="T85" fmla="*/ 783 h 1390"/>
                <a:gd name="T86" fmla="*/ 1044 w 1977"/>
                <a:gd name="T87" fmla="*/ 835 h 1390"/>
                <a:gd name="T88" fmla="*/ 1086 w 1977"/>
                <a:gd name="T89" fmla="*/ 763 h 1390"/>
                <a:gd name="T90" fmla="*/ 1217 w 1977"/>
                <a:gd name="T91" fmla="*/ 590 h 1390"/>
                <a:gd name="T92" fmla="*/ 1342 w 1977"/>
                <a:gd name="T93" fmla="*/ 466 h 1390"/>
                <a:gd name="T94" fmla="*/ 1523 w 1977"/>
                <a:gd name="T95" fmla="*/ 504 h 1390"/>
                <a:gd name="T96" fmla="*/ 1764 w 1977"/>
                <a:gd name="T97" fmla="*/ 430 h 1390"/>
                <a:gd name="T98" fmla="*/ 1294 w 1977"/>
                <a:gd name="T99" fmla="*/ 1019 h 1390"/>
                <a:gd name="T100" fmla="*/ 1518 w 1977"/>
                <a:gd name="T101" fmla="*/ 787 h 1390"/>
                <a:gd name="T102" fmla="*/ 1444 w 1977"/>
                <a:gd name="T103" fmla="*/ 702 h 1390"/>
                <a:gd name="T104" fmla="*/ 1374 w 1977"/>
                <a:gd name="T105" fmla="*/ 620 h 1390"/>
                <a:gd name="T106" fmla="*/ 1211 w 1977"/>
                <a:gd name="T107" fmla="*/ 778 h 1390"/>
                <a:gd name="T108" fmla="*/ 294 w 1977"/>
                <a:gd name="T109" fmla="*/ 457 h 1390"/>
                <a:gd name="T110" fmla="*/ 279 w 1977"/>
                <a:gd name="T111" fmla="*/ 372 h 1390"/>
                <a:gd name="T112" fmla="*/ 286 w 1977"/>
                <a:gd name="T113" fmla="*/ 462 h 1390"/>
                <a:gd name="T114" fmla="*/ 355 w 1977"/>
                <a:gd name="T115" fmla="*/ 331 h 1390"/>
                <a:gd name="T116" fmla="*/ 504 w 1977"/>
                <a:gd name="T117" fmla="*/ 382 h 1390"/>
                <a:gd name="T118" fmla="*/ 349 w 1977"/>
                <a:gd name="T119" fmla="*/ 597 h 1390"/>
                <a:gd name="T120" fmla="*/ 592 w 1977"/>
                <a:gd name="T121" fmla="*/ 878 h 1390"/>
                <a:gd name="T122" fmla="*/ 1037 w 1977"/>
                <a:gd name="T123" fmla="*/ 85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7" h="1390">
                  <a:moveTo>
                    <a:pt x="1764" y="430"/>
                  </a:moveTo>
                  <a:cubicBezTo>
                    <a:pt x="1764" y="432"/>
                    <a:pt x="1763" y="433"/>
                    <a:pt x="1763" y="435"/>
                  </a:cubicBezTo>
                  <a:cubicBezTo>
                    <a:pt x="1772" y="437"/>
                    <a:pt x="1782" y="431"/>
                    <a:pt x="1786" y="422"/>
                  </a:cubicBezTo>
                  <a:cubicBezTo>
                    <a:pt x="1785" y="422"/>
                    <a:pt x="1784" y="421"/>
                    <a:pt x="1782" y="421"/>
                  </a:cubicBezTo>
                  <a:cubicBezTo>
                    <a:pt x="1782" y="420"/>
                    <a:pt x="1783" y="419"/>
                    <a:pt x="1783" y="419"/>
                  </a:cubicBezTo>
                  <a:cubicBezTo>
                    <a:pt x="1788" y="420"/>
                    <a:pt x="1790" y="417"/>
                    <a:pt x="1793" y="415"/>
                  </a:cubicBezTo>
                  <a:cubicBezTo>
                    <a:pt x="1803" y="409"/>
                    <a:pt x="1813" y="403"/>
                    <a:pt x="1825" y="400"/>
                  </a:cubicBezTo>
                  <a:cubicBezTo>
                    <a:pt x="1828" y="399"/>
                    <a:pt x="1830" y="396"/>
                    <a:pt x="1832" y="394"/>
                  </a:cubicBezTo>
                  <a:cubicBezTo>
                    <a:pt x="1836" y="391"/>
                    <a:pt x="1839" y="388"/>
                    <a:pt x="1843" y="387"/>
                  </a:cubicBezTo>
                  <a:cubicBezTo>
                    <a:pt x="1849" y="386"/>
                    <a:pt x="1852" y="383"/>
                    <a:pt x="1856" y="379"/>
                  </a:cubicBezTo>
                  <a:cubicBezTo>
                    <a:pt x="1857" y="378"/>
                    <a:pt x="1858" y="377"/>
                    <a:pt x="1860" y="376"/>
                  </a:cubicBezTo>
                  <a:cubicBezTo>
                    <a:pt x="1864" y="373"/>
                    <a:pt x="1868" y="370"/>
                    <a:pt x="1869" y="365"/>
                  </a:cubicBezTo>
                  <a:cubicBezTo>
                    <a:pt x="1870" y="364"/>
                    <a:pt x="1871" y="363"/>
                    <a:pt x="1873" y="362"/>
                  </a:cubicBezTo>
                  <a:cubicBezTo>
                    <a:pt x="1876" y="360"/>
                    <a:pt x="1880" y="359"/>
                    <a:pt x="1884" y="357"/>
                  </a:cubicBezTo>
                  <a:cubicBezTo>
                    <a:pt x="1885" y="356"/>
                    <a:pt x="1885" y="354"/>
                    <a:pt x="1886" y="351"/>
                  </a:cubicBezTo>
                  <a:cubicBezTo>
                    <a:pt x="1893" y="351"/>
                    <a:pt x="1897" y="347"/>
                    <a:pt x="1900" y="341"/>
                  </a:cubicBezTo>
                  <a:cubicBezTo>
                    <a:pt x="1903" y="335"/>
                    <a:pt x="1907" y="330"/>
                    <a:pt x="1906" y="323"/>
                  </a:cubicBezTo>
                  <a:cubicBezTo>
                    <a:pt x="1907" y="323"/>
                    <a:pt x="1908" y="322"/>
                    <a:pt x="1909" y="323"/>
                  </a:cubicBezTo>
                  <a:cubicBezTo>
                    <a:pt x="1914" y="324"/>
                    <a:pt x="1918" y="322"/>
                    <a:pt x="1921" y="317"/>
                  </a:cubicBezTo>
                  <a:cubicBezTo>
                    <a:pt x="1921" y="316"/>
                    <a:pt x="1922" y="314"/>
                    <a:pt x="1924" y="314"/>
                  </a:cubicBezTo>
                  <a:cubicBezTo>
                    <a:pt x="1929" y="313"/>
                    <a:pt x="1935" y="312"/>
                    <a:pt x="1942" y="311"/>
                  </a:cubicBezTo>
                  <a:cubicBezTo>
                    <a:pt x="1940" y="315"/>
                    <a:pt x="1939" y="317"/>
                    <a:pt x="1938" y="319"/>
                  </a:cubicBezTo>
                  <a:cubicBezTo>
                    <a:pt x="1942" y="323"/>
                    <a:pt x="1945" y="327"/>
                    <a:pt x="1948" y="330"/>
                  </a:cubicBezTo>
                  <a:cubicBezTo>
                    <a:pt x="1949" y="331"/>
                    <a:pt x="1951" y="332"/>
                    <a:pt x="1952" y="332"/>
                  </a:cubicBezTo>
                  <a:cubicBezTo>
                    <a:pt x="1956" y="331"/>
                    <a:pt x="1957" y="334"/>
                    <a:pt x="1958" y="336"/>
                  </a:cubicBezTo>
                  <a:cubicBezTo>
                    <a:pt x="1962" y="342"/>
                    <a:pt x="1963" y="350"/>
                    <a:pt x="1966" y="357"/>
                  </a:cubicBezTo>
                  <a:cubicBezTo>
                    <a:pt x="1972" y="372"/>
                    <a:pt x="1975" y="387"/>
                    <a:pt x="1976" y="403"/>
                  </a:cubicBezTo>
                  <a:cubicBezTo>
                    <a:pt x="1977" y="410"/>
                    <a:pt x="1976" y="417"/>
                    <a:pt x="1976" y="424"/>
                  </a:cubicBezTo>
                  <a:cubicBezTo>
                    <a:pt x="1975" y="434"/>
                    <a:pt x="1975" y="443"/>
                    <a:pt x="1973" y="453"/>
                  </a:cubicBezTo>
                  <a:cubicBezTo>
                    <a:pt x="1972" y="460"/>
                    <a:pt x="1970" y="467"/>
                    <a:pt x="1968" y="473"/>
                  </a:cubicBezTo>
                  <a:cubicBezTo>
                    <a:pt x="1966" y="479"/>
                    <a:pt x="1965" y="485"/>
                    <a:pt x="1963" y="490"/>
                  </a:cubicBezTo>
                  <a:cubicBezTo>
                    <a:pt x="1962" y="495"/>
                    <a:pt x="1960" y="499"/>
                    <a:pt x="1959" y="504"/>
                  </a:cubicBezTo>
                  <a:cubicBezTo>
                    <a:pt x="1957" y="510"/>
                    <a:pt x="1956" y="516"/>
                    <a:pt x="1955" y="523"/>
                  </a:cubicBezTo>
                  <a:cubicBezTo>
                    <a:pt x="1953" y="533"/>
                    <a:pt x="1952" y="542"/>
                    <a:pt x="1951" y="552"/>
                  </a:cubicBezTo>
                  <a:cubicBezTo>
                    <a:pt x="1949" y="560"/>
                    <a:pt x="1948" y="568"/>
                    <a:pt x="1947" y="576"/>
                  </a:cubicBezTo>
                  <a:cubicBezTo>
                    <a:pt x="1945" y="590"/>
                    <a:pt x="1943" y="603"/>
                    <a:pt x="1941" y="617"/>
                  </a:cubicBezTo>
                  <a:cubicBezTo>
                    <a:pt x="1939" y="625"/>
                    <a:pt x="1938" y="634"/>
                    <a:pt x="1937" y="642"/>
                  </a:cubicBezTo>
                  <a:cubicBezTo>
                    <a:pt x="1936" y="651"/>
                    <a:pt x="1936" y="661"/>
                    <a:pt x="1935" y="670"/>
                  </a:cubicBezTo>
                  <a:cubicBezTo>
                    <a:pt x="1934" y="675"/>
                    <a:pt x="1933" y="679"/>
                    <a:pt x="1932" y="684"/>
                  </a:cubicBezTo>
                  <a:cubicBezTo>
                    <a:pt x="1929" y="700"/>
                    <a:pt x="1927" y="718"/>
                    <a:pt x="1931" y="734"/>
                  </a:cubicBezTo>
                  <a:cubicBezTo>
                    <a:pt x="1935" y="751"/>
                    <a:pt x="1932" y="767"/>
                    <a:pt x="1931" y="783"/>
                  </a:cubicBezTo>
                  <a:cubicBezTo>
                    <a:pt x="1930" y="796"/>
                    <a:pt x="1928" y="808"/>
                    <a:pt x="1926" y="821"/>
                  </a:cubicBezTo>
                  <a:cubicBezTo>
                    <a:pt x="1925" y="829"/>
                    <a:pt x="1923" y="838"/>
                    <a:pt x="1921" y="846"/>
                  </a:cubicBezTo>
                  <a:cubicBezTo>
                    <a:pt x="1919" y="857"/>
                    <a:pt x="1916" y="868"/>
                    <a:pt x="1914" y="879"/>
                  </a:cubicBezTo>
                  <a:cubicBezTo>
                    <a:pt x="1912" y="891"/>
                    <a:pt x="1911" y="903"/>
                    <a:pt x="1909" y="916"/>
                  </a:cubicBezTo>
                  <a:cubicBezTo>
                    <a:pt x="1909" y="923"/>
                    <a:pt x="1909" y="931"/>
                    <a:pt x="1908" y="939"/>
                  </a:cubicBezTo>
                  <a:cubicBezTo>
                    <a:pt x="1908" y="942"/>
                    <a:pt x="1907" y="945"/>
                    <a:pt x="1907" y="948"/>
                  </a:cubicBezTo>
                  <a:cubicBezTo>
                    <a:pt x="1907" y="951"/>
                    <a:pt x="1907" y="955"/>
                    <a:pt x="1907" y="959"/>
                  </a:cubicBezTo>
                  <a:cubicBezTo>
                    <a:pt x="1906" y="968"/>
                    <a:pt x="1910" y="974"/>
                    <a:pt x="1914" y="982"/>
                  </a:cubicBezTo>
                  <a:cubicBezTo>
                    <a:pt x="1919" y="990"/>
                    <a:pt x="1925" y="998"/>
                    <a:pt x="1932" y="1006"/>
                  </a:cubicBezTo>
                  <a:cubicBezTo>
                    <a:pt x="1936" y="1011"/>
                    <a:pt x="1939" y="1018"/>
                    <a:pt x="1935" y="1026"/>
                  </a:cubicBezTo>
                  <a:cubicBezTo>
                    <a:pt x="1932" y="1034"/>
                    <a:pt x="1928" y="1042"/>
                    <a:pt x="1929" y="1052"/>
                  </a:cubicBezTo>
                  <a:cubicBezTo>
                    <a:pt x="1929" y="1052"/>
                    <a:pt x="1928" y="1053"/>
                    <a:pt x="1928" y="1054"/>
                  </a:cubicBezTo>
                  <a:cubicBezTo>
                    <a:pt x="1924" y="1056"/>
                    <a:pt x="1920" y="1057"/>
                    <a:pt x="1916" y="1059"/>
                  </a:cubicBezTo>
                  <a:cubicBezTo>
                    <a:pt x="1913" y="1060"/>
                    <a:pt x="1911" y="1061"/>
                    <a:pt x="1911" y="1064"/>
                  </a:cubicBezTo>
                  <a:cubicBezTo>
                    <a:pt x="1910" y="1066"/>
                    <a:pt x="1908" y="1069"/>
                    <a:pt x="1908" y="1071"/>
                  </a:cubicBezTo>
                  <a:cubicBezTo>
                    <a:pt x="1906" y="1077"/>
                    <a:pt x="1903" y="1079"/>
                    <a:pt x="1898" y="1075"/>
                  </a:cubicBezTo>
                  <a:cubicBezTo>
                    <a:pt x="1897" y="1075"/>
                    <a:pt x="1897" y="1074"/>
                    <a:pt x="1896" y="1074"/>
                  </a:cubicBezTo>
                  <a:cubicBezTo>
                    <a:pt x="1894" y="1072"/>
                    <a:pt x="1891" y="1071"/>
                    <a:pt x="1888" y="1073"/>
                  </a:cubicBezTo>
                  <a:cubicBezTo>
                    <a:pt x="1885" y="1075"/>
                    <a:pt x="1882" y="1077"/>
                    <a:pt x="1878" y="1080"/>
                  </a:cubicBezTo>
                  <a:cubicBezTo>
                    <a:pt x="1882" y="1081"/>
                    <a:pt x="1884" y="1082"/>
                    <a:pt x="1886" y="1082"/>
                  </a:cubicBezTo>
                  <a:cubicBezTo>
                    <a:pt x="1888" y="1085"/>
                    <a:pt x="1887" y="1086"/>
                    <a:pt x="1884" y="1088"/>
                  </a:cubicBezTo>
                  <a:cubicBezTo>
                    <a:pt x="1878" y="1093"/>
                    <a:pt x="1871" y="1098"/>
                    <a:pt x="1864" y="1103"/>
                  </a:cubicBezTo>
                  <a:cubicBezTo>
                    <a:pt x="1862" y="1105"/>
                    <a:pt x="1860" y="1107"/>
                    <a:pt x="1858" y="1109"/>
                  </a:cubicBezTo>
                  <a:cubicBezTo>
                    <a:pt x="1853" y="1114"/>
                    <a:pt x="1846" y="1116"/>
                    <a:pt x="1840" y="1113"/>
                  </a:cubicBezTo>
                  <a:cubicBezTo>
                    <a:pt x="1842" y="1113"/>
                    <a:pt x="1844" y="1113"/>
                    <a:pt x="1847" y="1113"/>
                  </a:cubicBezTo>
                  <a:cubicBezTo>
                    <a:pt x="1844" y="1110"/>
                    <a:pt x="1842" y="1108"/>
                    <a:pt x="1841" y="1105"/>
                  </a:cubicBezTo>
                  <a:cubicBezTo>
                    <a:pt x="1839" y="1099"/>
                    <a:pt x="1835" y="1096"/>
                    <a:pt x="1830" y="1093"/>
                  </a:cubicBezTo>
                  <a:cubicBezTo>
                    <a:pt x="1829" y="1094"/>
                    <a:pt x="1828" y="1095"/>
                    <a:pt x="1828" y="1096"/>
                  </a:cubicBezTo>
                  <a:cubicBezTo>
                    <a:pt x="1827" y="1100"/>
                    <a:pt x="1831" y="1107"/>
                    <a:pt x="1834" y="1109"/>
                  </a:cubicBezTo>
                  <a:cubicBezTo>
                    <a:pt x="1836" y="1110"/>
                    <a:pt x="1838" y="1111"/>
                    <a:pt x="1840" y="1113"/>
                  </a:cubicBezTo>
                  <a:cubicBezTo>
                    <a:pt x="1839" y="1113"/>
                    <a:pt x="1837" y="1113"/>
                    <a:pt x="1836" y="1114"/>
                  </a:cubicBezTo>
                  <a:cubicBezTo>
                    <a:pt x="1829" y="1115"/>
                    <a:pt x="1825" y="1113"/>
                    <a:pt x="1822" y="1107"/>
                  </a:cubicBezTo>
                  <a:cubicBezTo>
                    <a:pt x="1820" y="1104"/>
                    <a:pt x="1818" y="1101"/>
                    <a:pt x="1817" y="1098"/>
                  </a:cubicBezTo>
                  <a:cubicBezTo>
                    <a:pt x="1814" y="1093"/>
                    <a:pt x="1810" y="1092"/>
                    <a:pt x="1805" y="1095"/>
                  </a:cubicBezTo>
                  <a:cubicBezTo>
                    <a:pt x="1803" y="1097"/>
                    <a:pt x="1801" y="1097"/>
                    <a:pt x="1798" y="1098"/>
                  </a:cubicBezTo>
                  <a:cubicBezTo>
                    <a:pt x="1794" y="1098"/>
                    <a:pt x="1792" y="1096"/>
                    <a:pt x="1789" y="1093"/>
                  </a:cubicBezTo>
                  <a:cubicBezTo>
                    <a:pt x="1787" y="1089"/>
                    <a:pt x="1783" y="1087"/>
                    <a:pt x="1777" y="1086"/>
                  </a:cubicBezTo>
                  <a:cubicBezTo>
                    <a:pt x="1774" y="1086"/>
                    <a:pt x="1771" y="1084"/>
                    <a:pt x="1769" y="1083"/>
                  </a:cubicBezTo>
                  <a:cubicBezTo>
                    <a:pt x="1764" y="1080"/>
                    <a:pt x="1757" y="1079"/>
                    <a:pt x="1754" y="1073"/>
                  </a:cubicBezTo>
                  <a:cubicBezTo>
                    <a:pt x="1751" y="1068"/>
                    <a:pt x="1747" y="1064"/>
                    <a:pt x="1744" y="1060"/>
                  </a:cubicBezTo>
                  <a:cubicBezTo>
                    <a:pt x="1742" y="1058"/>
                    <a:pt x="1740" y="1055"/>
                    <a:pt x="1738" y="1055"/>
                  </a:cubicBezTo>
                  <a:cubicBezTo>
                    <a:pt x="1731" y="1053"/>
                    <a:pt x="1728" y="1047"/>
                    <a:pt x="1725" y="1042"/>
                  </a:cubicBezTo>
                  <a:cubicBezTo>
                    <a:pt x="1723" y="1038"/>
                    <a:pt x="1721" y="1034"/>
                    <a:pt x="1719" y="1031"/>
                  </a:cubicBezTo>
                  <a:cubicBezTo>
                    <a:pt x="1714" y="1020"/>
                    <a:pt x="1711" y="1009"/>
                    <a:pt x="1710" y="997"/>
                  </a:cubicBezTo>
                  <a:cubicBezTo>
                    <a:pt x="1710" y="993"/>
                    <a:pt x="1709" y="990"/>
                    <a:pt x="1708" y="986"/>
                  </a:cubicBezTo>
                  <a:cubicBezTo>
                    <a:pt x="1702" y="964"/>
                    <a:pt x="1700" y="941"/>
                    <a:pt x="1698" y="917"/>
                  </a:cubicBezTo>
                  <a:cubicBezTo>
                    <a:pt x="1696" y="891"/>
                    <a:pt x="1696" y="864"/>
                    <a:pt x="1697" y="837"/>
                  </a:cubicBezTo>
                  <a:cubicBezTo>
                    <a:pt x="1698" y="827"/>
                    <a:pt x="1699" y="817"/>
                    <a:pt x="1700" y="806"/>
                  </a:cubicBezTo>
                  <a:cubicBezTo>
                    <a:pt x="1701" y="795"/>
                    <a:pt x="1703" y="784"/>
                    <a:pt x="1705" y="773"/>
                  </a:cubicBezTo>
                  <a:cubicBezTo>
                    <a:pt x="1707" y="757"/>
                    <a:pt x="1710" y="741"/>
                    <a:pt x="1713" y="725"/>
                  </a:cubicBezTo>
                  <a:cubicBezTo>
                    <a:pt x="1716" y="709"/>
                    <a:pt x="1719" y="693"/>
                    <a:pt x="1722" y="677"/>
                  </a:cubicBezTo>
                  <a:cubicBezTo>
                    <a:pt x="1723" y="669"/>
                    <a:pt x="1726" y="661"/>
                    <a:pt x="1729" y="652"/>
                  </a:cubicBezTo>
                  <a:cubicBezTo>
                    <a:pt x="1732" y="642"/>
                    <a:pt x="1735" y="631"/>
                    <a:pt x="1738" y="621"/>
                  </a:cubicBezTo>
                  <a:cubicBezTo>
                    <a:pt x="1738" y="619"/>
                    <a:pt x="1738" y="617"/>
                    <a:pt x="1738" y="615"/>
                  </a:cubicBezTo>
                  <a:cubicBezTo>
                    <a:pt x="1733" y="618"/>
                    <a:pt x="1728" y="620"/>
                    <a:pt x="1724" y="623"/>
                  </a:cubicBezTo>
                  <a:cubicBezTo>
                    <a:pt x="1717" y="627"/>
                    <a:pt x="1709" y="630"/>
                    <a:pt x="1700" y="632"/>
                  </a:cubicBezTo>
                  <a:cubicBezTo>
                    <a:pt x="1692" y="634"/>
                    <a:pt x="1685" y="638"/>
                    <a:pt x="1678" y="642"/>
                  </a:cubicBezTo>
                  <a:cubicBezTo>
                    <a:pt x="1675" y="644"/>
                    <a:pt x="1672" y="646"/>
                    <a:pt x="1669" y="647"/>
                  </a:cubicBezTo>
                  <a:cubicBezTo>
                    <a:pt x="1667" y="648"/>
                    <a:pt x="1665" y="651"/>
                    <a:pt x="1663" y="653"/>
                  </a:cubicBezTo>
                  <a:cubicBezTo>
                    <a:pt x="1661" y="651"/>
                    <a:pt x="1659" y="650"/>
                    <a:pt x="1657" y="653"/>
                  </a:cubicBezTo>
                  <a:cubicBezTo>
                    <a:pt x="1653" y="656"/>
                    <a:pt x="1649" y="659"/>
                    <a:pt x="1645" y="662"/>
                  </a:cubicBezTo>
                  <a:cubicBezTo>
                    <a:pt x="1644" y="662"/>
                    <a:pt x="1644" y="663"/>
                    <a:pt x="1644" y="663"/>
                  </a:cubicBezTo>
                  <a:cubicBezTo>
                    <a:pt x="1638" y="662"/>
                    <a:pt x="1635" y="666"/>
                    <a:pt x="1632" y="670"/>
                  </a:cubicBezTo>
                  <a:cubicBezTo>
                    <a:pt x="1631" y="672"/>
                    <a:pt x="1629" y="674"/>
                    <a:pt x="1626" y="674"/>
                  </a:cubicBezTo>
                  <a:cubicBezTo>
                    <a:pt x="1621" y="675"/>
                    <a:pt x="1619" y="680"/>
                    <a:pt x="1619" y="685"/>
                  </a:cubicBezTo>
                  <a:cubicBezTo>
                    <a:pt x="1620" y="692"/>
                    <a:pt x="1620" y="699"/>
                    <a:pt x="1624" y="706"/>
                  </a:cubicBezTo>
                  <a:cubicBezTo>
                    <a:pt x="1625" y="708"/>
                    <a:pt x="1625" y="710"/>
                    <a:pt x="1625" y="712"/>
                  </a:cubicBezTo>
                  <a:cubicBezTo>
                    <a:pt x="1624" y="719"/>
                    <a:pt x="1623" y="727"/>
                    <a:pt x="1623" y="734"/>
                  </a:cubicBezTo>
                  <a:cubicBezTo>
                    <a:pt x="1622" y="741"/>
                    <a:pt x="1619" y="749"/>
                    <a:pt x="1623" y="756"/>
                  </a:cubicBezTo>
                  <a:cubicBezTo>
                    <a:pt x="1623" y="756"/>
                    <a:pt x="1623" y="757"/>
                    <a:pt x="1623" y="758"/>
                  </a:cubicBezTo>
                  <a:cubicBezTo>
                    <a:pt x="1620" y="766"/>
                    <a:pt x="1625" y="773"/>
                    <a:pt x="1624" y="781"/>
                  </a:cubicBezTo>
                  <a:cubicBezTo>
                    <a:pt x="1624" y="786"/>
                    <a:pt x="1623" y="792"/>
                    <a:pt x="1623" y="798"/>
                  </a:cubicBezTo>
                  <a:cubicBezTo>
                    <a:pt x="1622" y="800"/>
                    <a:pt x="1621" y="802"/>
                    <a:pt x="1622" y="803"/>
                  </a:cubicBezTo>
                  <a:cubicBezTo>
                    <a:pt x="1623" y="809"/>
                    <a:pt x="1620" y="814"/>
                    <a:pt x="1618" y="819"/>
                  </a:cubicBezTo>
                  <a:cubicBezTo>
                    <a:pt x="1616" y="826"/>
                    <a:pt x="1613" y="832"/>
                    <a:pt x="1612" y="839"/>
                  </a:cubicBezTo>
                  <a:cubicBezTo>
                    <a:pt x="1611" y="847"/>
                    <a:pt x="1609" y="854"/>
                    <a:pt x="1606" y="861"/>
                  </a:cubicBezTo>
                  <a:cubicBezTo>
                    <a:pt x="1602" y="871"/>
                    <a:pt x="1596" y="880"/>
                    <a:pt x="1592" y="890"/>
                  </a:cubicBezTo>
                  <a:cubicBezTo>
                    <a:pt x="1589" y="897"/>
                    <a:pt x="1587" y="904"/>
                    <a:pt x="1584" y="910"/>
                  </a:cubicBezTo>
                  <a:cubicBezTo>
                    <a:pt x="1584" y="911"/>
                    <a:pt x="1584" y="912"/>
                    <a:pt x="1584" y="912"/>
                  </a:cubicBezTo>
                  <a:cubicBezTo>
                    <a:pt x="1585" y="920"/>
                    <a:pt x="1584" y="926"/>
                    <a:pt x="1582" y="932"/>
                  </a:cubicBezTo>
                  <a:cubicBezTo>
                    <a:pt x="1580" y="933"/>
                    <a:pt x="1578" y="934"/>
                    <a:pt x="1577" y="935"/>
                  </a:cubicBezTo>
                  <a:cubicBezTo>
                    <a:pt x="1576" y="938"/>
                    <a:pt x="1576" y="941"/>
                    <a:pt x="1575" y="944"/>
                  </a:cubicBezTo>
                  <a:cubicBezTo>
                    <a:pt x="1571" y="952"/>
                    <a:pt x="1566" y="959"/>
                    <a:pt x="1563" y="968"/>
                  </a:cubicBezTo>
                  <a:cubicBezTo>
                    <a:pt x="1561" y="975"/>
                    <a:pt x="1554" y="978"/>
                    <a:pt x="1552" y="985"/>
                  </a:cubicBezTo>
                  <a:cubicBezTo>
                    <a:pt x="1545" y="998"/>
                    <a:pt x="1533" y="1006"/>
                    <a:pt x="1524" y="1017"/>
                  </a:cubicBezTo>
                  <a:cubicBezTo>
                    <a:pt x="1519" y="1024"/>
                    <a:pt x="1513" y="1029"/>
                    <a:pt x="1508" y="1036"/>
                  </a:cubicBezTo>
                  <a:cubicBezTo>
                    <a:pt x="1506" y="1038"/>
                    <a:pt x="1504" y="1041"/>
                    <a:pt x="1502" y="1043"/>
                  </a:cubicBezTo>
                  <a:cubicBezTo>
                    <a:pt x="1499" y="1046"/>
                    <a:pt x="1498" y="1050"/>
                    <a:pt x="1493" y="1051"/>
                  </a:cubicBezTo>
                  <a:cubicBezTo>
                    <a:pt x="1490" y="1052"/>
                    <a:pt x="1488" y="1056"/>
                    <a:pt x="1486" y="1059"/>
                  </a:cubicBezTo>
                  <a:cubicBezTo>
                    <a:pt x="1482" y="1066"/>
                    <a:pt x="1478" y="1073"/>
                    <a:pt x="1472" y="1077"/>
                  </a:cubicBezTo>
                  <a:cubicBezTo>
                    <a:pt x="1462" y="1084"/>
                    <a:pt x="1455" y="1092"/>
                    <a:pt x="1446" y="1099"/>
                  </a:cubicBezTo>
                  <a:cubicBezTo>
                    <a:pt x="1441" y="1102"/>
                    <a:pt x="1438" y="1105"/>
                    <a:pt x="1434" y="1109"/>
                  </a:cubicBezTo>
                  <a:cubicBezTo>
                    <a:pt x="1433" y="1110"/>
                    <a:pt x="1431" y="1111"/>
                    <a:pt x="1429" y="1113"/>
                  </a:cubicBezTo>
                  <a:cubicBezTo>
                    <a:pt x="1428" y="1114"/>
                    <a:pt x="1427" y="1116"/>
                    <a:pt x="1425" y="1114"/>
                  </a:cubicBezTo>
                  <a:cubicBezTo>
                    <a:pt x="1424" y="1113"/>
                    <a:pt x="1423" y="1114"/>
                    <a:pt x="1422" y="1115"/>
                  </a:cubicBezTo>
                  <a:cubicBezTo>
                    <a:pt x="1418" y="1117"/>
                    <a:pt x="1413" y="1117"/>
                    <a:pt x="1410" y="1121"/>
                  </a:cubicBezTo>
                  <a:cubicBezTo>
                    <a:pt x="1409" y="1121"/>
                    <a:pt x="1408" y="1122"/>
                    <a:pt x="1408" y="1122"/>
                  </a:cubicBezTo>
                  <a:cubicBezTo>
                    <a:pt x="1404" y="1122"/>
                    <a:pt x="1400" y="1124"/>
                    <a:pt x="1397" y="1126"/>
                  </a:cubicBezTo>
                  <a:cubicBezTo>
                    <a:pt x="1390" y="1133"/>
                    <a:pt x="1381" y="1138"/>
                    <a:pt x="1372" y="1143"/>
                  </a:cubicBezTo>
                  <a:cubicBezTo>
                    <a:pt x="1367" y="1146"/>
                    <a:pt x="1362" y="1149"/>
                    <a:pt x="1356" y="1150"/>
                  </a:cubicBezTo>
                  <a:cubicBezTo>
                    <a:pt x="1354" y="1150"/>
                    <a:pt x="1352" y="1150"/>
                    <a:pt x="1352" y="1147"/>
                  </a:cubicBezTo>
                  <a:cubicBezTo>
                    <a:pt x="1355" y="1145"/>
                    <a:pt x="1358" y="1143"/>
                    <a:pt x="1360" y="1140"/>
                  </a:cubicBezTo>
                  <a:cubicBezTo>
                    <a:pt x="1361" y="1140"/>
                    <a:pt x="1362" y="1139"/>
                    <a:pt x="1362" y="1139"/>
                  </a:cubicBezTo>
                  <a:cubicBezTo>
                    <a:pt x="1370" y="1138"/>
                    <a:pt x="1375" y="1131"/>
                    <a:pt x="1381" y="1129"/>
                  </a:cubicBezTo>
                  <a:cubicBezTo>
                    <a:pt x="1385" y="1127"/>
                    <a:pt x="1389" y="1124"/>
                    <a:pt x="1392" y="1120"/>
                  </a:cubicBezTo>
                  <a:cubicBezTo>
                    <a:pt x="1396" y="1115"/>
                    <a:pt x="1401" y="1111"/>
                    <a:pt x="1403" y="1104"/>
                  </a:cubicBezTo>
                  <a:cubicBezTo>
                    <a:pt x="1399" y="1103"/>
                    <a:pt x="1397" y="1107"/>
                    <a:pt x="1395" y="1109"/>
                  </a:cubicBezTo>
                  <a:cubicBezTo>
                    <a:pt x="1392" y="1111"/>
                    <a:pt x="1389" y="1113"/>
                    <a:pt x="1386" y="1114"/>
                  </a:cubicBezTo>
                  <a:cubicBezTo>
                    <a:pt x="1380" y="1117"/>
                    <a:pt x="1374" y="1121"/>
                    <a:pt x="1367" y="1122"/>
                  </a:cubicBezTo>
                  <a:cubicBezTo>
                    <a:pt x="1366" y="1122"/>
                    <a:pt x="1365" y="1123"/>
                    <a:pt x="1364" y="1124"/>
                  </a:cubicBezTo>
                  <a:cubicBezTo>
                    <a:pt x="1356" y="1131"/>
                    <a:pt x="1346" y="1137"/>
                    <a:pt x="1336" y="1143"/>
                  </a:cubicBezTo>
                  <a:cubicBezTo>
                    <a:pt x="1335" y="1144"/>
                    <a:pt x="1333" y="1145"/>
                    <a:pt x="1331" y="1146"/>
                  </a:cubicBezTo>
                  <a:cubicBezTo>
                    <a:pt x="1322" y="1149"/>
                    <a:pt x="1314" y="1153"/>
                    <a:pt x="1305" y="1156"/>
                  </a:cubicBezTo>
                  <a:cubicBezTo>
                    <a:pt x="1304" y="1157"/>
                    <a:pt x="1303" y="1157"/>
                    <a:pt x="1302" y="1157"/>
                  </a:cubicBezTo>
                  <a:cubicBezTo>
                    <a:pt x="1299" y="1153"/>
                    <a:pt x="1296" y="1156"/>
                    <a:pt x="1293" y="1158"/>
                  </a:cubicBezTo>
                  <a:cubicBezTo>
                    <a:pt x="1290" y="1159"/>
                    <a:pt x="1286" y="1157"/>
                    <a:pt x="1285" y="1162"/>
                  </a:cubicBezTo>
                  <a:cubicBezTo>
                    <a:pt x="1285" y="1163"/>
                    <a:pt x="1283" y="1164"/>
                    <a:pt x="1281" y="1165"/>
                  </a:cubicBezTo>
                  <a:cubicBezTo>
                    <a:pt x="1277" y="1166"/>
                    <a:pt x="1273" y="1168"/>
                    <a:pt x="1270" y="1169"/>
                  </a:cubicBezTo>
                  <a:cubicBezTo>
                    <a:pt x="1269" y="1169"/>
                    <a:pt x="1269" y="1169"/>
                    <a:pt x="1268" y="1169"/>
                  </a:cubicBezTo>
                  <a:cubicBezTo>
                    <a:pt x="1258" y="1167"/>
                    <a:pt x="1248" y="1171"/>
                    <a:pt x="1238" y="1169"/>
                  </a:cubicBezTo>
                  <a:cubicBezTo>
                    <a:pt x="1226" y="1167"/>
                    <a:pt x="1214" y="1166"/>
                    <a:pt x="1202" y="1165"/>
                  </a:cubicBezTo>
                  <a:cubicBezTo>
                    <a:pt x="1200" y="1165"/>
                    <a:pt x="1198" y="1165"/>
                    <a:pt x="1198" y="1164"/>
                  </a:cubicBezTo>
                  <a:cubicBezTo>
                    <a:pt x="1194" y="1160"/>
                    <a:pt x="1190" y="1160"/>
                    <a:pt x="1185" y="1159"/>
                  </a:cubicBezTo>
                  <a:cubicBezTo>
                    <a:pt x="1173" y="1156"/>
                    <a:pt x="1161" y="1152"/>
                    <a:pt x="1149" y="1146"/>
                  </a:cubicBezTo>
                  <a:cubicBezTo>
                    <a:pt x="1141" y="1142"/>
                    <a:pt x="1132" y="1139"/>
                    <a:pt x="1123" y="1134"/>
                  </a:cubicBezTo>
                  <a:cubicBezTo>
                    <a:pt x="1111" y="1126"/>
                    <a:pt x="1098" y="1119"/>
                    <a:pt x="1086" y="1110"/>
                  </a:cubicBezTo>
                  <a:cubicBezTo>
                    <a:pt x="1071" y="1098"/>
                    <a:pt x="1058" y="1085"/>
                    <a:pt x="1047" y="1069"/>
                  </a:cubicBezTo>
                  <a:cubicBezTo>
                    <a:pt x="1042" y="1061"/>
                    <a:pt x="1037" y="1053"/>
                    <a:pt x="1032" y="1044"/>
                  </a:cubicBezTo>
                  <a:cubicBezTo>
                    <a:pt x="1030" y="1040"/>
                    <a:pt x="1029" y="1035"/>
                    <a:pt x="1028" y="1031"/>
                  </a:cubicBezTo>
                  <a:cubicBezTo>
                    <a:pt x="1025" y="1019"/>
                    <a:pt x="1024" y="1008"/>
                    <a:pt x="1022" y="996"/>
                  </a:cubicBezTo>
                  <a:cubicBezTo>
                    <a:pt x="1020" y="988"/>
                    <a:pt x="1018" y="980"/>
                    <a:pt x="1017" y="972"/>
                  </a:cubicBezTo>
                  <a:cubicBezTo>
                    <a:pt x="1017" y="968"/>
                    <a:pt x="1015" y="966"/>
                    <a:pt x="1011" y="967"/>
                  </a:cubicBezTo>
                  <a:cubicBezTo>
                    <a:pt x="1012" y="965"/>
                    <a:pt x="1012" y="964"/>
                    <a:pt x="1012" y="963"/>
                  </a:cubicBezTo>
                  <a:cubicBezTo>
                    <a:pt x="1011" y="962"/>
                    <a:pt x="1009" y="963"/>
                    <a:pt x="1008" y="965"/>
                  </a:cubicBezTo>
                  <a:cubicBezTo>
                    <a:pt x="1007" y="968"/>
                    <a:pt x="1005" y="969"/>
                    <a:pt x="1002" y="970"/>
                  </a:cubicBezTo>
                  <a:cubicBezTo>
                    <a:pt x="998" y="971"/>
                    <a:pt x="993" y="973"/>
                    <a:pt x="988" y="974"/>
                  </a:cubicBezTo>
                  <a:cubicBezTo>
                    <a:pt x="983" y="975"/>
                    <a:pt x="976" y="975"/>
                    <a:pt x="974" y="981"/>
                  </a:cubicBezTo>
                  <a:cubicBezTo>
                    <a:pt x="973" y="982"/>
                    <a:pt x="970" y="982"/>
                    <a:pt x="969" y="983"/>
                  </a:cubicBezTo>
                  <a:cubicBezTo>
                    <a:pt x="962" y="985"/>
                    <a:pt x="956" y="987"/>
                    <a:pt x="949" y="990"/>
                  </a:cubicBezTo>
                  <a:cubicBezTo>
                    <a:pt x="947" y="991"/>
                    <a:pt x="945" y="992"/>
                    <a:pt x="947" y="995"/>
                  </a:cubicBezTo>
                  <a:cubicBezTo>
                    <a:pt x="945" y="996"/>
                    <a:pt x="942" y="996"/>
                    <a:pt x="941" y="997"/>
                  </a:cubicBezTo>
                  <a:cubicBezTo>
                    <a:pt x="936" y="1002"/>
                    <a:pt x="929" y="1003"/>
                    <a:pt x="923" y="1004"/>
                  </a:cubicBezTo>
                  <a:cubicBezTo>
                    <a:pt x="918" y="1005"/>
                    <a:pt x="913" y="1007"/>
                    <a:pt x="909" y="1010"/>
                  </a:cubicBezTo>
                  <a:cubicBezTo>
                    <a:pt x="910" y="1011"/>
                    <a:pt x="911" y="1012"/>
                    <a:pt x="912" y="1012"/>
                  </a:cubicBezTo>
                  <a:cubicBezTo>
                    <a:pt x="901" y="1017"/>
                    <a:pt x="890" y="1020"/>
                    <a:pt x="878" y="1027"/>
                  </a:cubicBezTo>
                  <a:cubicBezTo>
                    <a:pt x="886" y="1028"/>
                    <a:pt x="892" y="1023"/>
                    <a:pt x="899" y="1025"/>
                  </a:cubicBezTo>
                  <a:cubicBezTo>
                    <a:pt x="886" y="1031"/>
                    <a:pt x="872" y="1034"/>
                    <a:pt x="861" y="1043"/>
                  </a:cubicBezTo>
                  <a:cubicBezTo>
                    <a:pt x="865" y="1045"/>
                    <a:pt x="865" y="1045"/>
                    <a:pt x="872" y="1045"/>
                  </a:cubicBezTo>
                  <a:cubicBezTo>
                    <a:pt x="869" y="1047"/>
                    <a:pt x="869" y="1047"/>
                    <a:pt x="864" y="1048"/>
                  </a:cubicBezTo>
                  <a:cubicBezTo>
                    <a:pt x="864" y="1048"/>
                    <a:pt x="863" y="1048"/>
                    <a:pt x="862" y="1048"/>
                  </a:cubicBezTo>
                  <a:cubicBezTo>
                    <a:pt x="859" y="1052"/>
                    <a:pt x="854" y="1052"/>
                    <a:pt x="850" y="1053"/>
                  </a:cubicBezTo>
                  <a:cubicBezTo>
                    <a:pt x="849" y="1054"/>
                    <a:pt x="847" y="1055"/>
                    <a:pt x="846" y="1055"/>
                  </a:cubicBezTo>
                  <a:cubicBezTo>
                    <a:pt x="846" y="1056"/>
                    <a:pt x="846" y="1056"/>
                    <a:pt x="846" y="1056"/>
                  </a:cubicBezTo>
                  <a:cubicBezTo>
                    <a:pt x="850" y="1056"/>
                    <a:pt x="853" y="1055"/>
                    <a:pt x="857" y="1054"/>
                  </a:cubicBezTo>
                  <a:cubicBezTo>
                    <a:pt x="856" y="1058"/>
                    <a:pt x="854" y="1060"/>
                    <a:pt x="851" y="1060"/>
                  </a:cubicBezTo>
                  <a:cubicBezTo>
                    <a:pt x="847" y="1060"/>
                    <a:pt x="845" y="1062"/>
                    <a:pt x="842" y="1064"/>
                  </a:cubicBezTo>
                  <a:cubicBezTo>
                    <a:pt x="845" y="1064"/>
                    <a:pt x="849" y="1063"/>
                    <a:pt x="852" y="1063"/>
                  </a:cubicBezTo>
                  <a:cubicBezTo>
                    <a:pt x="847" y="1065"/>
                    <a:pt x="843" y="1069"/>
                    <a:pt x="838" y="1068"/>
                  </a:cubicBezTo>
                  <a:cubicBezTo>
                    <a:pt x="833" y="1072"/>
                    <a:pt x="825" y="1070"/>
                    <a:pt x="823" y="1077"/>
                  </a:cubicBezTo>
                  <a:cubicBezTo>
                    <a:pt x="822" y="1078"/>
                    <a:pt x="820" y="1078"/>
                    <a:pt x="819" y="1078"/>
                  </a:cubicBezTo>
                  <a:cubicBezTo>
                    <a:pt x="815" y="1080"/>
                    <a:pt x="811" y="1083"/>
                    <a:pt x="806" y="1084"/>
                  </a:cubicBezTo>
                  <a:cubicBezTo>
                    <a:pt x="803" y="1085"/>
                    <a:pt x="805" y="1089"/>
                    <a:pt x="801" y="1089"/>
                  </a:cubicBezTo>
                  <a:cubicBezTo>
                    <a:pt x="799" y="1090"/>
                    <a:pt x="797" y="1092"/>
                    <a:pt x="797" y="1095"/>
                  </a:cubicBezTo>
                  <a:cubicBezTo>
                    <a:pt x="797" y="1095"/>
                    <a:pt x="795" y="1097"/>
                    <a:pt x="794" y="1097"/>
                  </a:cubicBezTo>
                  <a:cubicBezTo>
                    <a:pt x="784" y="1102"/>
                    <a:pt x="774" y="1107"/>
                    <a:pt x="764" y="1112"/>
                  </a:cubicBezTo>
                  <a:cubicBezTo>
                    <a:pt x="763" y="1112"/>
                    <a:pt x="762" y="1113"/>
                    <a:pt x="760" y="1113"/>
                  </a:cubicBezTo>
                  <a:cubicBezTo>
                    <a:pt x="755" y="1114"/>
                    <a:pt x="750" y="1116"/>
                    <a:pt x="746" y="1120"/>
                  </a:cubicBezTo>
                  <a:cubicBezTo>
                    <a:pt x="741" y="1123"/>
                    <a:pt x="735" y="1124"/>
                    <a:pt x="730" y="1126"/>
                  </a:cubicBezTo>
                  <a:cubicBezTo>
                    <a:pt x="725" y="1127"/>
                    <a:pt x="721" y="1129"/>
                    <a:pt x="720" y="1133"/>
                  </a:cubicBezTo>
                  <a:cubicBezTo>
                    <a:pt x="714" y="1131"/>
                    <a:pt x="709" y="1133"/>
                    <a:pt x="704" y="1134"/>
                  </a:cubicBezTo>
                  <a:cubicBezTo>
                    <a:pt x="697" y="1137"/>
                    <a:pt x="690" y="1138"/>
                    <a:pt x="684" y="1143"/>
                  </a:cubicBezTo>
                  <a:cubicBezTo>
                    <a:pt x="683" y="1143"/>
                    <a:pt x="681" y="1144"/>
                    <a:pt x="680" y="1144"/>
                  </a:cubicBezTo>
                  <a:cubicBezTo>
                    <a:pt x="674" y="1143"/>
                    <a:pt x="667" y="1145"/>
                    <a:pt x="661" y="1147"/>
                  </a:cubicBezTo>
                  <a:cubicBezTo>
                    <a:pt x="652" y="1150"/>
                    <a:pt x="643" y="1152"/>
                    <a:pt x="634" y="1155"/>
                  </a:cubicBezTo>
                  <a:cubicBezTo>
                    <a:pt x="631" y="1156"/>
                    <a:pt x="628" y="1158"/>
                    <a:pt x="624" y="1159"/>
                  </a:cubicBezTo>
                  <a:cubicBezTo>
                    <a:pt x="613" y="1162"/>
                    <a:pt x="602" y="1166"/>
                    <a:pt x="590" y="1169"/>
                  </a:cubicBezTo>
                  <a:cubicBezTo>
                    <a:pt x="587" y="1170"/>
                    <a:pt x="584" y="1170"/>
                    <a:pt x="583" y="1174"/>
                  </a:cubicBezTo>
                  <a:cubicBezTo>
                    <a:pt x="583" y="1175"/>
                    <a:pt x="581" y="1175"/>
                    <a:pt x="581" y="1175"/>
                  </a:cubicBezTo>
                  <a:cubicBezTo>
                    <a:pt x="578" y="1175"/>
                    <a:pt x="576" y="1176"/>
                    <a:pt x="574" y="1176"/>
                  </a:cubicBezTo>
                  <a:cubicBezTo>
                    <a:pt x="572" y="1178"/>
                    <a:pt x="574" y="1177"/>
                    <a:pt x="576" y="1178"/>
                  </a:cubicBezTo>
                  <a:cubicBezTo>
                    <a:pt x="579" y="1178"/>
                    <a:pt x="603" y="1172"/>
                    <a:pt x="649" y="1154"/>
                  </a:cubicBezTo>
                  <a:cubicBezTo>
                    <a:pt x="648" y="1155"/>
                    <a:pt x="643" y="1165"/>
                    <a:pt x="639" y="1166"/>
                  </a:cubicBezTo>
                  <a:cubicBezTo>
                    <a:pt x="635" y="1167"/>
                    <a:pt x="636" y="1173"/>
                    <a:pt x="633" y="1175"/>
                  </a:cubicBezTo>
                  <a:cubicBezTo>
                    <a:pt x="629" y="1177"/>
                    <a:pt x="625" y="1174"/>
                    <a:pt x="622" y="1176"/>
                  </a:cubicBezTo>
                  <a:cubicBezTo>
                    <a:pt x="620" y="1178"/>
                    <a:pt x="617" y="1179"/>
                    <a:pt x="615" y="1180"/>
                  </a:cubicBezTo>
                  <a:cubicBezTo>
                    <a:pt x="611" y="1181"/>
                    <a:pt x="609" y="1182"/>
                    <a:pt x="605" y="1182"/>
                  </a:cubicBezTo>
                  <a:cubicBezTo>
                    <a:pt x="604" y="1182"/>
                    <a:pt x="601" y="1182"/>
                    <a:pt x="602" y="1180"/>
                  </a:cubicBezTo>
                  <a:cubicBezTo>
                    <a:pt x="600" y="1181"/>
                    <a:pt x="598" y="1182"/>
                    <a:pt x="596" y="1184"/>
                  </a:cubicBezTo>
                  <a:cubicBezTo>
                    <a:pt x="592" y="1188"/>
                    <a:pt x="591" y="1188"/>
                    <a:pt x="586" y="1184"/>
                  </a:cubicBezTo>
                  <a:cubicBezTo>
                    <a:pt x="580" y="1187"/>
                    <a:pt x="570" y="1188"/>
                    <a:pt x="566" y="1189"/>
                  </a:cubicBezTo>
                  <a:cubicBezTo>
                    <a:pt x="564" y="1190"/>
                    <a:pt x="562" y="1191"/>
                    <a:pt x="560" y="1192"/>
                  </a:cubicBezTo>
                  <a:cubicBezTo>
                    <a:pt x="552" y="1198"/>
                    <a:pt x="551" y="1199"/>
                    <a:pt x="541" y="1199"/>
                  </a:cubicBezTo>
                  <a:cubicBezTo>
                    <a:pt x="541" y="1199"/>
                    <a:pt x="540" y="1200"/>
                    <a:pt x="540" y="1200"/>
                  </a:cubicBezTo>
                  <a:cubicBezTo>
                    <a:pt x="537" y="1204"/>
                    <a:pt x="533" y="1204"/>
                    <a:pt x="529" y="1204"/>
                  </a:cubicBezTo>
                  <a:cubicBezTo>
                    <a:pt x="526" y="1205"/>
                    <a:pt x="524" y="1206"/>
                    <a:pt x="521" y="1207"/>
                  </a:cubicBezTo>
                  <a:cubicBezTo>
                    <a:pt x="514" y="1209"/>
                    <a:pt x="507" y="1211"/>
                    <a:pt x="500" y="1214"/>
                  </a:cubicBezTo>
                  <a:cubicBezTo>
                    <a:pt x="497" y="1215"/>
                    <a:pt x="495" y="1216"/>
                    <a:pt x="492" y="1218"/>
                  </a:cubicBezTo>
                  <a:cubicBezTo>
                    <a:pt x="489" y="1219"/>
                    <a:pt x="486" y="1220"/>
                    <a:pt x="484" y="1221"/>
                  </a:cubicBezTo>
                  <a:cubicBezTo>
                    <a:pt x="478" y="1223"/>
                    <a:pt x="471" y="1225"/>
                    <a:pt x="466" y="1229"/>
                  </a:cubicBezTo>
                  <a:cubicBezTo>
                    <a:pt x="457" y="1236"/>
                    <a:pt x="446" y="1240"/>
                    <a:pt x="435" y="1243"/>
                  </a:cubicBezTo>
                  <a:cubicBezTo>
                    <a:pt x="417" y="1249"/>
                    <a:pt x="398" y="1255"/>
                    <a:pt x="380" y="1261"/>
                  </a:cubicBezTo>
                  <a:cubicBezTo>
                    <a:pt x="367" y="1265"/>
                    <a:pt x="355" y="1270"/>
                    <a:pt x="343" y="1275"/>
                  </a:cubicBezTo>
                  <a:cubicBezTo>
                    <a:pt x="339" y="1276"/>
                    <a:pt x="334" y="1278"/>
                    <a:pt x="330" y="1280"/>
                  </a:cubicBezTo>
                  <a:cubicBezTo>
                    <a:pt x="325" y="1282"/>
                    <a:pt x="321" y="1285"/>
                    <a:pt x="316" y="1287"/>
                  </a:cubicBezTo>
                  <a:cubicBezTo>
                    <a:pt x="315" y="1287"/>
                    <a:pt x="315" y="1287"/>
                    <a:pt x="315" y="1287"/>
                  </a:cubicBezTo>
                  <a:cubicBezTo>
                    <a:pt x="297" y="1296"/>
                    <a:pt x="301" y="1298"/>
                    <a:pt x="290" y="1307"/>
                  </a:cubicBezTo>
                  <a:cubicBezTo>
                    <a:pt x="288" y="1307"/>
                    <a:pt x="286" y="1309"/>
                    <a:pt x="284" y="1310"/>
                  </a:cubicBezTo>
                  <a:cubicBezTo>
                    <a:pt x="283" y="1311"/>
                    <a:pt x="281" y="1312"/>
                    <a:pt x="279" y="1311"/>
                  </a:cubicBezTo>
                  <a:cubicBezTo>
                    <a:pt x="279" y="1311"/>
                    <a:pt x="277" y="1311"/>
                    <a:pt x="277" y="1312"/>
                  </a:cubicBezTo>
                  <a:cubicBezTo>
                    <a:pt x="271" y="1317"/>
                    <a:pt x="264" y="1320"/>
                    <a:pt x="257" y="1320"/>
                  </a:cubicBezTo>
                  <a:cubicBezTo>
                    <a:pt x="253" y="1320"/>
                    <a:pt x="234" y="1332"/>
                    <a:pt x="226" y="1333"/>
                  </a:cubicBezTo>
                  <a:cubicBezTo>
                    <a:pt x="226" y="1333"/>
                    <a:pt x="216" y="1335"/>
                    <a:pt x="206" y="1339"/>
                  </a:cubicBezTo>
                  <a:cubicBezTo>
                    <a:pt x="200" y="1341"/>
                    <a:pt x="194" y="1344"/>
                    <a:pt x="188" y="1346"/>
                  </a:cubicBezTo>
                  <a:cubicBezTo>
                    <a:pt x="186" y="1347"/>
                    <a:pt x="184" y="1348"/>
                    <a:pt x="182" y="1348"/>
                  </a:cubicBezTo>
                  <a:cubicBezTo>
                    <a:pt x="177" y="1348"/>
                    <a:pt x="172" y="1350"/>
                    <a:pt x="168" y="1352"/>
                  </a:cubicBezTo>
                  <a:cubicBezTo>
                    <a:pt x="163" y="1355"/>
                    <a:pt x="157" y="1357"/>
                    <a:pt x="151" y="1360"/>
                  </a:cubicBezTo>
                  <a:cubicBezTo>
                    <a:pt x="143" y="1364"/>
                    <a:pt x="135" y="1368"/>
                    <a:pt x="128" y="1372"/>
                  </a:cubicBezTo>
                  <a:cubicBezTo>
                    <a:pt x="126" y="1373"/>
                    <a:pt x="124" y="1374"/>
                    <a:pt x="124" y="1375"/>
                  </a:cubicBezTo>
                  <a:cubicBezTo>
                    <a:pt x="122" y="1380"/>
                    <a:pt x="118" y="1382"/>
                    <a:pt x="114" y="1384"/>
                  </a:cubicBezTo>
                  <a:cubicBezTo>
                    <a:pt x="113" y="1384"/>
                    <a:pt x="112" y="1385"/>
                    <a:pt x="111" y="1386"/>
                  </a:cubicBezTo>
                  <a:cubicBezTo>
                    <a:pt x="106" y="1390"/>
                    <a:pt x="100" y="1389"/>
                    <a:pt x="95" y="1387"/>
                  </a:cubicBezTo>
                  <a:cubicBezTo>
                    <a:pt x="92" y="1385"/>
                    <a:pt x="90" y="1384"/>
                    <a:pt x="86" y="1385"/>
                  </a:cubicBezTo>
                  <a:cubicBezTo>
                    <a:pt x="83" y="1386"/>
                    <a:pt x="80" y="1386"/>
                    <a:pt x="77" y="1386"/>
                  </a:cubicBezTo>
                  <a:cubicBezTo>
                    <a:pt x="72" y="1386"/>
                    <a:pt x="69" y="1384"/>
                    <a:pt x="67" y="1379"/>
                  </a:cubicBezTo>
                  <a:cubicBezTo>
                    <a:pt x="66" y="1375"/>
                    <a:pt x="64" y="1370"/>
                    <a:pt x="62" y="1366"/>
                  </a:cubicBezTo>
                  <a:cubicBezTo>
                    <a:pt x="61" y="1364"/>
                    <a:pt x="61" y="1362"/>
                    <a:pt x="60" y="1360"/>
                  </a:cubicBezTo>
                  <a:cubicBezTo>
                    <a:pt x="59" y="1356"/>
                    <a:pt x="57" y="1360"/>
                    <a:pt x="54" y="1359"/>
                  </a:cubicBezTo>
                  <a:cubicBezTo>
                    <a:pt x="52" y="1357"/>
                    <a:pt x="50" y="1351"/>
                    <a:pt x="48" y="1349"/>
                  </a:cubicBezTo>
                  <a:cubicBezTo>
                    <a:pt x="43" y="1345"/>
                    <a:pt x="42" y="1340"/>
                    <a:pt x="43" y="1335"/>
                  </a:cubicBezTo>
                  <a:cubicBezTo>
                    <a:pt x="43" y="1333"/>
                    <a:pt x="42" y="1332"/>
                    <a:pt x="41" y="1330"/>
                  </a:cubicBezTo>
                  <a:cubicBezTo>
                    <a:pt x="39" y="1328"/>
                    <a:pt x="37" y="1325"/>
                    <a:pt x="35" y="1323"/>
                  </a:cubicBezTo>
                  <a:cubicBezTo>
                    <a:pt x="32" y="1319"/>
                    <a:pt x="35" y="1316"/>
                    <a:pt x="34" y="1312"/>
                  </a:cubicBezTo>
                  <a:cubicBezTo>
                    <a:pt x="33" y="1309"/>
                    <a:pt x="28" y="1308"/>
                    <a:pt x="30" y="1303"/>
                  </a:cubicBezTo>
                  <a:cubicBezTo>
                    <a:pt x="30" y="1303"/>
                    <a:pt x="30" y="1302"/>
                    <a:pt x="30" y="1301"/>
                  </a:cubicBezTo>
                  <a:cubicBezTo>
                    <a:pt x="38" y="1297"/>
                    <a:pt x="38" y="1294"/>
                    <a:pt x="30" y="1290"/>
                  </a:cubicBezTo>
                  <a:cubicBezTo>
                    <a:pt x="29" y="1284"/>
                    <a:pt x="29" y="1277"/>
                    <a:pt x="33" y="1272"/>
                  </a:cubicBezTo>
                  <a:cubicBezTo>
                    <a:pt x="34" y="1271"/>
                    <a:pt x="34" y="1269"/>
                    <a:pt x="34" y="1268"/>
                  </a:cubicBezTo>
                  <a:cubicBezTo>
                    <a:pt x="36" y="1263"/>
                    <a:pt x="32" y="1265"/>
                    <a:pt x="32" y="1259"/>
                  </a:cubicBezTo>
                  <a:cubicBezTo>
                    <a:pt x="33" y="1253"/>
                    <a:pt x="38" y="1253"/>
                    <a:pt x="40" y="1250"/>
                  </a:cubicBezTo>
                  <a:cubicBezTo>
                    <a:pt x="45" y="1252"/>
                    <a:pt x="48" y="1251"/>
                    <a:pt x="51" y="1247"/>
                  </a:cubicBezTo>
                  <a:cubicBezTo>
                    <a:pt x="54" y="1244"/>
                    <a:pt x="55" y="1239"/>
                    <a:pt x="53" y="1236"/>
                  </a:cubicBezTo>
                  <a:cubicBezTo>
                    <a:pt x="50" y="1229"/>
                    <a:pt x="54" y="1223"/>
                    <a:pt x="56" y="1217"/>
                  </a:cubicBezTo>
                  <a:cubicBezTo>
                    <a:pt x="56" y="1216"/>
                    <a:pt x="57" y="1215"/>
                    <a:pt x="58" y="1215"/>
                  </a:cubicBezTo>
                  <a:cubicBezTo>
                    <a:pt x="60" y="1214"/>
                    <a:pt x="61" y="1213"/>
                    <a:pt x="63" y="1213"/>
                  </a:cubicBezTo>
                  <a:cubicBezTo>
                    <a:pt x="70" y="1211"/>
                    <a:pt x="76" y="1207"/>
                    <a:pt x="82" y="1202"/>
                  </a:cubicBezTo>
                  <a:cubicBezTo>
                    <a:pt x="85" y="1200"/>
                    <a:pt x="90" y="1199"/>
                    <a:pt x="93" y="1197"/>
                  </a:cubicBezTo>
                  <a:cubicBezTo>
                    <a:pt x="103" y="1192"/>
                    <a:pt x="112" y="1187"/>
                    <a:pt x="120" y="1182"/>
                  </a:cubicBezTo>
                  <a:cubicBezTo>
                    <a:pt x="131" y="1176"/>
                    <a:pt x="142" y="1171"/>
                    <a:pt x="153" y="1164"/>
                  </a:cubicBezTo>
                  <a:cubicBezTo>
                    <a:pt x="173" y="1152"/>
                    <a:pt x="193" y="1140"/>
                    <a:pt x="213" y="1128"/>
                  </a:cubicBezTo>
                  <a:cubicBezTo>
                    <a:pt x="230" y="1118"/>
                    <a:pt x="247" y="1109"/>
                    <a:pt x="263" y="1099"/>
                  </a:cubicBezTo>
                  <a:cubicBezTo>
                    <a:pt x="283" y="1087"/>
                    <a:pt x="303" y="1074"/>
                    <a:pt x="322" y="1062"/>
                  </a:cubicBezTo>
                  <a:cubicBezTo>
                    <a:pt x="326" y="1060"/>
                    <a:pt x="329" y="1057"/>
                    <a:pt x="333" y="1055"/>
                  </a:cubicBezTo>
                  <a:cubicBezTo>
                    <a:pt x="335" y="1053"/>
                    <a:pt x="337" y="1051"/>
                    <a:pt x="338" y="1048"/>
                  </a:cubicBezTo>
                  <a:cubicBezTo>
                    <a:pt x="339" y="1045"/>
                    <a:pt x="343" y="1042"/>
                    <a:pt x="346" y="1039"/>
                  </a:cubicBezTo>
                  <a:cubicBezTo>
                    <a:pt x="356" y="1030"/>
                    <a:pt x="367" y="1023"/>
                    <a:pt x="379" y="1016"/>
                  </a:cubicBezTo>
                  <a:cubicBezTo>
                    <a:pt x="385" y="1012"/>
                    <a:pt x="391" y="1007"/>
                    <a:pt x="398" y="1002"/>
                  </a:cubicBezTo>
                  <a:cubicBezTo>
                    <a:pt x="407" y="995"/>
                    <a:pt x="416" y="987"/>
                    <a:pt x="424" y="980"/>
                  </a:cubicBezTo>
                  <a:cubicBezTo>
                    <a:pt x="425" y="979"/>
                    <a:pt x="482" y="925"/>
                    <a:pt x="495" y="912"/>
                  </a:cubicBezTo>
                  <a:cubicBezTo>
                    <a:pt x="507" y="900"/>
                    <a:pt x="518" y="888"/>
                    <a:pt x="529" y="876"/>
                  </a:cubicBezTo>
                  <a:cubicBezTo>
                    <a:pt x="537" y="867"/>
                    <a:pt x="545" y="859"/>
                    <a:pt x="551" y="848"/>
                  </a:cubicBezTo>
                  <a:cubicBezTo>
                    <a:pt x="554" y="843"/>
                    <a:pt x="559" y="838"/>
                    <a:pt x="563" y="833"/>
                  </a:cubicBezTo>
                  <a:cubicBezTo>
                    <a:pt x="566" y="829"/>
                    <a:pt x="568" y="825"/>
                    <a:pt x="571" y="821"/>
                  </a:cubicBezTo>
                  <a:cubicBezTo>
                    <a:pt x="575" y="814"/>
                    <a:pt x="580" y="807"/>
                    <a:pt x="584" y="800"/>
                  </a:cubicBezTo>
                  <a:cubicBezTo>
                    <a:pt x="587" y="795"/>
                    <a:pt x="590" y="790"/>
                    <a:pt x="592" y="785"/>
                  </a:cubicBezTo>
                  <a:cubicBezTo>
                    <a:pt x="599" y="772"/>
                    <a:pt x="605" y="759"/>
                    <a:pt x="611" y="746"/>
                  </a:cubicBezTo>
                  <a:cubicBezTo>
                    <a:pt x="615" y="738"/>
                    <a:pt x="618" y="730"/>
                    <a:pt x="621" y="721"/>
                  </a:cubicBezTo>
                  <a:cubicBezTo>
                    <a:pt x="626" y="706"/>
                    <a:pt x="630" y="691"/>
                    <a:pt x="634" y="676"/>
                  </a:cubicBezTo>
                  <a:cubicBezTo>
                    <a:pt x="635" y="674"/>
                    <a:pt x="635" y="671"/>
                    <a:pt x="635" y="668"/>
                  </a:cubicBezTo>
                  <a:cubicBezTo>
                    <a:pt x="636" y="664"/>
                    <a:pt x="638" y="661"/>
                    <a:pt x="642" y="659"/>
                  </a:cubicBezTo>
                  <a:cubicBezTo>
                    <a:pt x="645" y="663"/>
                    <a:pt x="646" y="667"/>
                    <a:pt x="646" y="671"/>
                  </a:cubicBezTo>
                  <a:cubicBezTo>
                    <a:pt x="645" y="674"/>
                    <a:pt x="646" y="677"/>
                    <a:pt x="647" y="681"/>
                  </a:cubicBezTo>
                  <a:cubicBezTo>
                    <a:pt x="648" y="685"/>
                    <a:pt x="649" y="689"/>
                    <a:pt x="649" y="693"/>
                  </a:cubicBezTo>
                  <a:cubicBezTo>
                    <a:pt x="647" y="706"/>
                    <a:pt x="645" y="718"/>
                    <a:pt x="643" y="731"/>
                  </a:cubicBezTo>
                  <a:cubicBezTo>
                    <a:pt x="642" y="732"/>
                    <a:pt x="642" y="733"/>
                    <a:pt x="642" y="734"/>
                  </a:cubicBezTo>
                  <a:cubicBezTo>
                    <a:pt x="647" y="734"/>
                    <a:pt x="647" y="731"/>
                    <a:pt x="649" y="729"/>
                  </a:cubicBezTo>
                  <a:cubicBezTo>
                    <a:pt x="652" y="724"/>
                    <a:pt x="655" y="720"/>
                    <a:pt x="661" y="720"/>
                  </a:cubicBezTo>
                  <a:cubicBezTo>
                    <a:pt x="659" y="724"/>
                    <a:pt x="658" y="728"/>
                    <a:pt x="657" y="733"/>
                  </a:cubicBezTo>
                  <a:cubicBezTo>
                    <a:pt x="657" y="737"/>
                    <a:pt x="658" y="741"/>
                    <a:pt x="658" y="746"/>
                  </a:cubicBezTo>
                  <a:cubicBezTo>
                    <a:pt x="657" y="752"/>
                    <a:pt x="656" y="758"/>
                    <a:pt x="656" y="765"/>
                  </a:cubicBezTo>
                  <a:cubicBezTo>
                    <a:pt x="657" y="762"/>
                    <a:pt x="660" y="759"/>
                    <a:pt x="661" y="756"/>
                  </a:cubicBezTo>
                  <a:cubicBezTo>
                    <a:pt x="667" y="740"/>
                    <a:pt x="674" y="723"/>
                    <a:pt x="678" y="706"/>
                  </a:cubicBezTo>
                  <a:cubicBezTo>
                    <a:pt x="679" y="701"/>
                    <a:pt x="681" y="696"/>
                    <a:pt x="682" y="691"/>
                  </a:cubicBezTo>
                  <a:cubicBezTo>
                    <a:pt x="685" y="675"/>
                    <a:pt x="688" y="660"/>
                    <a:pt x="690" y="644"/>
                  </a:cubicBezTo>
                  <a:cubicBezTo>
                    <a:pt x="692" y="628"/>
                    <a:pt x="691" y="613"/>
                    <a:pt x="688" y="597"/>
                  </a:cubicBezTo>
                  <a:cubicBezTo>
                    <a:pt x="686" y="588"/>
                    <a:pt x="683" y="578"/>
                    <a:pt x="679" y="569"/>
                  </a:cubicBezTo>
                  <a:cubicBezTo>
                    <a:pt x="678" y="566"/>
                    <a:pt x="678" y="563"/>
                    <a:pt x="678" y="561"/>
                  </a:cubicBezTo>
                  <a:cubicBezTo>
                    <a:pt x="677" y="557"/>
                    <a:pt x="677" y="554"/>
                    <a:pt x="676" y="550"/>
                  </a:cubicBezTo>
                  <a:cubicBezTo>
                    <a:pt x="675" y="545"/>
                    <a:pt x="676" y="543"/>
                    <a:pt x="681" y="540"/>
                  </a:cubicBezTo>
                  <a:cubicBezTo>
                    <a:pt x="692" y="546"/>
                    <a:pt x="704" y="551"/>
                    <a:pt x="715" y="557"/>
                  </a:cubicBezTo>
                  <a:cubicBezTo>
                    <a:pt x="731" y="565"/>
                    <a:pt x="746" y="575"/>
                    <a:pt x="760" y="587"/>
                  </a:cubicBezTo>
                  <a:cubicBezTo>
                    <a:pt x="763" y="590"/>
                    <a:pt x="765" y="594"/>
                    <a:pt x="769" y="596"/>
                  </a:cubicBezTo>
                  <a:cubicBezTo>
                    <a:pt x="768" y="577"/>
                    <a:pt x="765" y="558"/>
                    <a:pt x="761" y="540"/>
                  </a:cubicBezTo>
                  <a:cubicBezTo>
                    <a:pt x="757" y="521"/>
                    <a:pt x="751" y="503"/>
                    <a:pt x="746" y="484"/>
                  </a:cubicBezTo>
                  <a:cubicBezTo>
                    <a:pt x="745" y="484"/>
                    <a:pt x="743" y="483"/>
                    <a:pt x="742" y="482"/>
                  </a:cubicBezTo>
                  <a:cubicBezTo>
                    <a:pt x="744" y="475"/>
                    <a:pt x="744" y="476"/>
                    <a:pt x="737" y="472"/>
                  </a:cubicBezTo>
                  <a:cubicBezTo>
                    <a:pt x="730" y="468"/>
                    <a:pt x="723" y="469"/>
                    <a:pt x="715" y="468"/>
                  </a:cubicBezTo>
                  <a:cubicBezTo>
                    <a:pt x="707" y="468"/>
                    <a:pt x="699" y="468"/>
                    <a:pt x="691" y="468"/>
                  </a:cubicBezTo>
                  <a:cubicBezTo>
                    <a:pt x="688" y="468"/>
                    <a:pt x="685" y="470"/>
                    <a:pt x="682" y="471"/>
                  </a:cubicBezTo>
                  <a:cubicBezTo>
                    <a:pt x="678" y="474"/>
                    <a:pt x="674" y="477"/>
                    <a:pt x="670" y="479"/>
                  </a:cubicBezTo>
                  <a:cubicBezTo>
                    <a:pt x="664" y="482"/>
                    <a:pt x="658" y="485"/>
                    <a:pt x="652" y="487"/>
                  </a:cubicBezTo>
                  <a:cubicBezTo>
                    <a:pt x="651" y="488"/>
                    <a:pt x="648" y="488"/>
                    <a:pt x="647" y="488"/>
                  </a:cubicBezTo>
                  <a:cubicBezTo>
                    <a:pt x="641" y="486"/>
                    <a:pt x="635" y="484"/>
                    <a:pt x="629" y="482"/>
                  </a:cubicBezTo>
                  <a:cubicBezTo>
                    <a:pt x="626" y="481"/>
                    <a:pt x="623" y="480"/>
                    <a:pt x="620" y="479"/>
                  </a:cubicBezTo>
                  <a:cubicBezTo>
                    <a:pt x="622" y="476"/>
                    <a:pt x="623" y="474"/>
                    <a:pt x="625" y="473"/>
                  </a:cubicBezTo>
                  <a:cubicBezTo>
                    <a:pt x="628" y="471"/>
                    <a:pt x="630" y="468"/>
                    <a:pt x="629" y="464"/>
                  </a:cubicBezTo>
                  <a:cubicBezTo>
                    <a:pt x="629" y="462"/>
                    <a:pt x="631" y="460"/>
                    <a:pt x="632" y="458"/>
                  </a:cubicBezTo>
                  <a:cubicBezTo>
                    <a:pt x="633" y="456"/>
                    <a:pt x="635" y="454"/>
                    <a:pt x="635" y="452"/>
                  </a:cubicBezTo>
                  <a:cubicBezTo>
                    <a:pt x="636" y="444"/>
                    <a:pt x="642" y="440"/>
                    <a:pt x="647" y="436"/>
                  </a:cubicBezTo>
                  <a:cubicBezTo>
                    <a:pt x="654" y="431"/>
                    <a:pt x="655" y="424"/>
                    <a:pt x="658" y="417"/>
                  </a:cubicBezTo>
                  <a:cubicBezTo>
                    <a:pt x="658" y="416"/>
                    <a:pt x="659" y="415"/>
                    <a:pt x="658" y="415"/>
                  </a:cubicBezTo>
                  <a:cubicBezTo>
                    <a:pt x="655" y="410"/>
                    <a:pt x="656" y="405"/>
                    <a:pt x="656" y="400"/>
                  </a:cubicBezTo>
                  <a:cubicBezTo>
                    <a:pt x="656" y="399"/>
                    <a:pt x="655" y="399"/>
                    <a:pt x="654" y="397"/>
                  </a:cubicBezTo>
                  <a:cubicBezTo>
                    <a:pt x="651" y="402"/>
                    <a:pt x="650" y="407"/>
                    <a:pt x="649" y="412"/>
                  </a:cubicBezTo>
                  <a:cubicBezTo>
                    <a:pt x="646" y="428"/>
                    <a:pt x="640" y="435"/>
                    <a:pt x="625" y="438"/>
                  </a:cubicBezTo>
                  <a:cubicBezTo>
                    <a:pt x="612" y="440"/>
                    <a:pt x="600" y="443"/>
                    <a:pt x="588" y="450"/>
                  </a:cubicBezTo>
                  <a:cubicBezTo>
                    <a:pt x="586" y="451"/>
                    <a:pt x="584" y="452"/>
                    <a:pt x="581" y="452"/>
                  </a:cubicBezTo>
                  <a:cubicBezTo>
                    <a:pt x="575" y="453"/>
                    <a:pt x="571" y="457"/>
                    <a:pt x="570" y="465"/>
                  </a:cubicBezTo>
                  <a:cubicBezTo>
                    <a:pt x="573" y="466"/>
                    <a:pt x="575" y="468"/>
                    <a:pt x="578" y="468"/>
                  </a:cubicBezTo>
                  <a:cubicBezTo>
                    <a:pt x="588" y="469"/>
                    <a:pt x="593" y="475"/>
                    <a:pt x="595" y="483"/>
                  </a:cubicBezTo>
                  <a:cubicBezTo>
                    <a:pt x="597" y="493"/>
                    <a:pt x="604" y="501"/>
                    <a:pt x="609" y="510"/>
                  </a:cubicBezTo>
                  <a:cubicBezTo>
                    <a:pt x="616" y="519"/>
                    <a:pt x="621" y="528"/>
                    <a:pt x="627" y="537"/>
                  </a:cubicBezTo>
                  <a:cubicBezTo>
                    <a:pt x="635" y="549"/>
                    <a:pt x="636" y="563"/>
                    <a:pt x="638" y="577"/>
                  </a:cubicBezTo>
                  <a:cubicBezTo>
                    <a:pt x="640" y="589"/>
                    <a:pt x="639" y="601"/>
                    <a:pt x="634" y="613"/>
                  </a:cubicBezTo>
                  <a:cubicBezTo>
                    <a:pt x="630" y="622"/>
                    <a:pt x="629" y="633"/>
                    <a:pt x="629" y="643"/>
                  </a:cubicBezTo>
                  <a:cubicBezTo>
                    <a:pt x="629" y="652"/>
                    <a:pt x="628" y="661"/>
                    <a:pt x="625" y="669"/>
                  </a:cubicBezTo>
                  <a:cubicBezTo>
                    <a:pt x="623" y="675"/>
                    <a:pt x="622" y="681"/>
                    <a:pt x="621" y="687"/>
                  </a:cubicBezTo>
                  <a:cubicBezTo>
                    <a:pt x="620" y="689"/>
                    <a:pt x="620" y="691"/>
                    <a:pt x="620" y="694"/>
                  </a:cubicBezTo>
                  <a:cubicBezTo>
                    <a:pt x="619" y="702"/>
                    <a:pt x="617" y="709"/>
                    <a:pt x="611" y="715"/>
                  </a:cubicBezTo>
                  <a:cubicBezTo>
                    <a:pt x="609" y="718"/>
                    <a:pt x="608" y="723"/>
                    <a:pt x="606" y="726"/>
                  </a:cubicBezTo>
                  <a:cubicBezTo>
                    <a:pt x="602" y="735"/>
                    <a:pt x="594" y="741"/>
                    <a:pt x="587" y="748"/>
                  </a:cubicBezTo>
                  <a:cubicBezTo>
                    <a:pt x="584" y="750"/>
                    <a:pt x="581" y="751"/>
                    <a:pt x="577" y="751"/>
                  </a:cubicBezTo>
                  <a:cubicBezTo>
                    <a:pt x="570" y="752"/>
                    <a:pt x="566" y="755"/>
                    <a:pt x="564" y="761"/>
                  </a:cubicBezTo>
                  <a:cubicBezTo>
                    <a:pt x="563" y="764"/>
                    <a:pt x="561" y="766"/>
                    <a:pt x="560" y="769"/>
                  </a:cubicBezTo>
                  <a:cubicBezTo>
                    <a:pt x="558" y="771"/>
                    <a:pt x="557" y="772"/>
                    <a:pt x="555" y="773"/>
                  </a:cubicBezTo>
                  <a:cubicBezTo>
                    <a:pt x="549" y="774"/>
                    <a:pt x="544" y="778"/>
                    <a:pt x="538" y="778"/>
                  </a:cubicBezTo>
                  <a:cubicBezTo>
                    <a:pt x="535" y="778"/>
                    <a:pt x="532" y="780"/>
                    <a:pt x="530" y="782"/>
                  </a:cubicBezTo>
                  <a:cubicBezTo>
                    <a:pt x="529" y="782"/>
                    <a:pt x="527" y="784"/>
                    <a:pt x="526" y="784"/>
                  </a:cubicBezTo>
                  <a:cubicBezTo>
                    <a:pt x="516" y="788"/>
                    <a:pt x="510" y="796"/>
                    <a:pt x="504" y="804"/>
                  </a:cubicBezTo>
                  <a:cubicBezTo>
                    <a:pt x="501" y="807"/>
                    <a:pt x="498" y="811"/>
                    <a:pt x="494" y="812"/>
                  </a:cubicBezTo>
                  <a:cubicBezTo>
                    <a:pt x="491" y="813"/>
                    <a:pt x="489" y="815"/>
                    <a:pt x="488" y="818"/>
                  </a:cubicBezTo>
                  <a:cubicBezTo>
                    <a:pt x="488" y="819"/>
                    <a:pt x="487" y="821"/>
                    <a:pt x="486" y="824"/>
                  </a:cubicBezTo>
                  <a:cubicBezTo>
                    <a:pt x="483" y="823"/>
                    <a:pt x="480" y="822"/>
                    <a:pt x="479" y="821"/>
                  </a:cubicBezTo>
                  <a:cubicBezTo>
                    <a:pt x="476" y="815"/>
                    <a:pt x="469" y="813"/>
                    <a:pt x="463" y="810"/>
                  </a:cubicBezTo>
                  <a:cubicBezTo>
                    <a:pt x="463" y="810"/>
                    <a:pt x="462" y="810"/>
                    <a:pt x="463" y="809"/>
                  </a:cubicBezTo>
                  <a:cubicBezTo>
                    <a:pt x="460" y="806"/>
                    <a:pt x="459" y="802"/>
                    <a:pt x="456" y="799"/>
                  </a:cubicBezTo>
                  <a:cubicBezTo>
                    <a:pt x="448" y="790"/>
                    <a:pt x="440" y="781"/>
                    <a:pt x="431" y="773"/>
                  </a:cubicBezTo>
                  <a:cubicBezTo>
                    <a:pt x="431" y="772"/>
                    <a:pt x="430" y="771"/>
                    <a:pt x="429" y="771"/>
                  </a:cubicBezTo>
                  <a:cubicBezTo>
                    <a:pt x="418" y="766"/>
                    <a:pt x="412" y="756"/>
                    <a:pt x="407" y="746"/>
                  </a:cubicBezTo>
                  <a:cubicBezTo>
                    <a:pt x="403" y="738"/>
                    <a:pt x="399" y="730"/>
                    <a:pt x="395" y="722"/>
                  </a:cubicBezTo>
                  <a:cubicBezTo>
                    <a:pt x="392" y="722"/>
                    <a:pt x="389" y="724"/>
                    <a:pt x="387" y="726"/>
                  </a:cubicBezTo>
                  <a:cubicBezTo>
                    <a:pt x="383" y="729"/>
                    <a:pt x="380" y="733"/>
                    <a:pt x="376" y="735"/>
                  </a:cubicBezTo>
                  <a:cubicBezTo>
                    <a:pt x="369" y="740"/>
                    <a:pt x="362" y="744"/>
                    <a:pt x="353" y="741"/>
                  </a:cubicBezTo>
                  <a:cubicBezTo>
                    <a:pt x="352" y="741"/>
                    <a:pt x="351" y="741"/>
                    <a:pt x="350" y="741"/>
                  </a:cubicBezTo>
                  <a:cubicBezTo>
                    <a:pt x="343" y="743"/>
                    <a:pt x="336" y="741"/>
                    <a:pt x="330" y="739"/>
                  </a:cubicBezTo>
                  <a:cubicBezTo>
                    <a:pt x="327" y="738"/>
                    <a:pt x="324" y="738"/>
                    <a:pt x="321" y="738"/>
                  </a:cubicBezTo>
                  <a:cubicBezTo>
                    <a:pt x="316" y="739"/>
                    <a:pt x="312" y="739"/>
                    <a:pt x="308" y="736"/>
                  </a:cubicBezTo>
                  <a:cubicBezTo>
                    <a:pt x="303" y="734"/>
                    <a:pt x="298" y="731"/>
                    <a:pt x="294" y="729"/>
                  </a:cubicBezTo>
                  <a:cubicBezTo>
                    <a:pt x="287" y="725"/>
                    <a:pt x="284" y="719"/>
                    <a:pt x="281" y="712"/>
                  </a:cubicBezTo>
                  <a:cubicBezTo>
                    <a:pt x="280" y="710"/>
                    <a:pt x="279" y="708"/>
                    <a:pt x="278" y="706"/>
                  </a:cubicBezTo>
                  <a:cubicBezTo>
                    <a:pt x="274" y="699"/>
                    <a:pt x="269" y="691"/>
                    <a:pt x="268" y="683"/>
                  </a:cubicBezTo>
                  <a:cubicBezTo>
                    <a:pt x="267" y="672"/>
                    <a:pt x="265" y="661"/>
                    <a:pt x="263" y="650"/>
                  </a:cubicBezTo>
                  <a:cubicBezTo>
                    <a:pt x="261" y="637"/>
                    <a:pt x="262" y="624"/>
                    <a:pt x="264" y="611"/>
                  </a:cubicBezTo>
                  <a:cubicBezTo>
                    <a:pt x="265" y="606"/>
                    <a:pt x="265" y="601"/>
                    <a:pt x="265" y="596"/>
                  </a:cubicBezTo>
                  <a:cubicBezTo>
                    <a:pt x="266" y="591"/>
                    <a:pt x="267" y="587"/>
                    <a:pt x="270" y="582"/>
                  </a:cubicBezTo>
                  <a:cubicBezTo>
                    <a:pt x="271" y="580"/>
                    <a:pt x="271" y="577"/>
                    <a:pt x="272" y="575"/>
                  </a:cubicBezTo>
                  <a:cubicBezTo>
                    <a:pt x="273" y="573"/>
                    <a:pt x="273" y="571"/>
                    <a:pt x="274" y="569"/>
                  </a:cubicBezTo>
                  <a:cubicBezTo>
                    <a:pt x="277" y="565"/>
                    <a:pt x="277" y="559"/>
                    <a:pt x="278" y="554"/>
                  </a:cubicBezTo>
                  <a:cubicBezTo>
                    <a:pt x="279" y="551"/>
                    <a:pt x="280" y="548"/>
                    <a:pt x="281" y="545"/>
                  </a:cubicBezTo>
                  <a:cubicBezTo>
                    <a:pt x="282" y="544"/>
                    <a:pt x="282" y="543"/>
                    <a:pt x="283" y="543"/>
                  </a:cubicBezTo>
                  <a:cubicBezTo>
                    <a:pt x="284" y="534"/>
                    <a:pt x="290" y="526"/>
                    <a:pt x="293" y="518"/>
                  </a:cubicBezTo>
                  <a:cubicBezTo>
                    <a:pt x="294" y="516"/>
                    <a:pt x="294" y="514"/>
                    <a:pt x="295" y="512"/>
                  </a:cubicBezTo>
                  <a:cubicBezTo>
                    <a:pt x="296" y="510"/>
                    <a:pt x="295" y="509"/>
                    <a:pt x="294" y="507"/>
                  </a:cubicBezTo>
                  <a:cubicBezTo>
                    <a:pt x="289" y="503"/>
                    <a:pt x="286" y="498"/>
                    <a:pt x="281" y="495"/>
                  </a:cubicBezTo>
                  <a:cubicBezTo>
                    <a:pt x="274" y="491"/>
                    <a:pt x="272" y="484"/>
                    <a:pt x="268" y="478"/>
                  </a:cubicBezTo>
                  <a:cubicBezTo>
                    <a:pt x="267" y="477"/>
                    <a:pt x="267" y="475"/>
                    <a:pt x="266" y="473"/>
                  </a:cubicBezTo>
                  <a:cubicBezTo>
                    <a:pt x="262" y="469"/>
                    <a:pt x="259" y="465"/>
                    <a:pt x="265" y="460"/>
                  </a:cubicBezTo>
                  <a:cubicBezTo>
                    <a:pt x="261" y="454"/>
                    <a:pt x="255" y="450"/>
                    <a:pt x="249" y="446"/>
                  </a:cubicBezTo>
                  <a:cubicBezTo>
                    <a:pt x="225" y="431"/>
                    <a:pt x="201" y="416"/>
                    <a:pt x="177" y="402"/>
                  </a:cubicBezTo>
                  <a:cubicBezTo>
                    <a:pt x="167" y="395"/>
                    <a:pt x="156" y="390"/>
                    <a:pt x="145" y="384"/>
                  </a:cubicBezTo>
                  <a:cubicBezTo>
                    <a:pt x="77" y="351"/>
                    <a:pt x="15" y="341"/>
                    <a:pt x="10" y="339"/>
                  </a:cubicBezTo>
                  <a:cubicBezTo>
                    <a:pt x="9" y="338"/>
                    <a:pt x="7" y="337"/>
                    <a:pt x="5" y="337"/>
                  </a:cubicBezTo>
                  <a:cubicBezTo>
                    <a:pt x="1" y="336"/>
                    <a:pt x="0" y="334"/>
                    <a:pt x="2" y="330"/>
                  </a:cubicBezTo>
                  <a:cubicBezTo>
                    <a:pt x="3" y="328"/>
                    <a:pt x="5" y="326"/>
                    <a:pt x="7" y="325"/>
                  </a:cubicBezTo>
                  <a:cubicBezTo>
                    <a:pt x="14" y="320"/>
                    <a:pt x="39" y="299"/>
                    <a:pt x="76" y="286"/>
                  </a:cubicBezTo>
                  <a:cubicBezTo>
                    <a:pt x="80" y="285"/>
                    <a:pt x="107" y="271"/>
                    <a:pt x="156" y="269"/>
                  </a:cubicBezTo>
                  <a:cubicBezTo>
                    <a:pt x="192" y="265"/>
                    <a:pt x="234" y="268"/>
                    <a:pt x="255" y="270"/>
                  </a:cubicBezTo>
                  <a:cubicBezTo>
                    <a:pt x="277" y="272"/>
                    <a:pt x="299" y="275"/>
                    <a:pt x="322" y="279"/>
                  </a:cubicBezTo>
                  <a:cubicBezTo>
                    <a:pt x="334" y="280"/>
                    <a:pt x="346" y="283"/>
                    <a:pt x="358" y="287"/>
                  </a:cubicBezTo>
                  <a:cubicBezTo>
                    <a:pt x="360" y="288"/>
                    <a:pt x="362" y="287"/>
                    <a:pt x="364" y="286"/>
                  </a:cubicBezTo>
                  <a:cubicBezTo>
                    <a:pt x="366" y="285"/>
                    <a:pt x="369" y="285"/>
                    <a:pt x="372" y="285"/>
                  </a:cubicBezTo>
                  <a:cubicBezTo>
                    <a:pt x="382" y="288"/>
                    <a:pt x="393" y="290"/>
                    <a:pt x="404" y="293"/>
                  </a:cubicBezTo>
                  <a:cubicBezTo>
                    <a:pt x="409" y="294"/>
                    <a:pt x="413" y="292"/>
                    <a:pt x="418" y="290"/>
                  </a:cubicBezTo>
                  <a:cubicBezTo>
                    <a:pt x="419" y="290"/>
                    <a:pt x="420" y="287"/>
                    <a:pt x="422" y="287"/>
                  </a:cubicBezTo>
                  <a:cubicBezTo>
                    <a:pt x="429" y="285"/>
                    <a:pt x="431" y="279"/>
                    <a:pt x="432" y="273"/>
                  </a:cubicBezTo>
                  <a:cubicBezTo>
                    <a:pt x="433" y="266"/>
                    <a:pt x="434" y="259"/>
                    <a:pt x="435" y="253"/>
                  </a:cubicBezTo>
                  <a:cubicBezTo>
                    <a:pt x="436" y="246"/>
                    <a:pt x="437" y="240"/>
                    <a:pt x="438" y="234"/>
                  </a:cubicBezTo>
                  <a:cubicBezTo>
                    <a:pt x="439" y="233"/>
                    <a:pt x="439" y="232"/>
                    <a:pt x="439" y="230"/>
                  </a:cubicBezTo>
                  <a:cubicBezTo>
                    <a:pt x="439" y="217"/>
                    <a:pt x="443" y="206"/>
                    <a:pt x="446" y="193"/>
                  </a:cubicBezTo>
                  <a:cubicBezTo>
                    <a:pt x="451" y="173"/>
                    <a:pt x="456" y="153"/>
                    <a:pt x="462" y="133"/>
                  </a:cubicBezTo>
                  <a:cubicBezTo>
                    <a:pt x="466" y="117"/>
                    <a:pt x="471" y="101"/>
                    <a:pt x="476" y="85"/>
                  </a:cubicBezTo>
                  <a:cubicBezTo>
                    <a:pt x="477" y="82"/>
                    <a:pt x="477" y="79"/>
                    <a:pt x="478" y="76"/>
                  </a:cubicBezTo>
                  <a:cubicBezTo>
                    <a:pt x="478" y="75"/>
                    <a:pt x="479" y="73"/>
                    <a:pt x="479" y="72"/>
                  </a:cubicBezTo>
                  <a:cubicBezTo>
                    <a:pt x="484" y="65"/>
                    <a:pt x="484" y="52"/>
                    <a:pt x="489" y="50"/>
                  </a:cubicBezTo>
                  <a:cubicBezTo>
                    <a:pt x="490" y="50"/>
                    <a:pt x="491" y="48"/>
                    <a:pt x="491" y="46"/>
                  </a:cubicBezTo>
                  <a:cubicBezTo>
                    <a:pt x="491" y="42"/>
                    <a:pt x="493" y="39"/>
                    <a:pt x="496" y="36"/>
                  </a:cubicBezTo>
                  <a:cubicBezTo>
                    <a:pt x="499" y="33"/>
                    <a:pt x="500" y="29"/>
                    <a:pt x="504" y="27"/>
                  </a:cubicBezTo>
                  <a:cubicBezTo>
                    <a:pt x="505" y="26"/>
                    <a:pt x="506" y="26"/>
                    <a:pt x="507" y="26"/>
                  </a:cubicBezTo>
                  <a:cubicBezTo>
                    <a:pt x="509" y="25"/>
                    <a:pt x="512" y="24"/>
                    <a:pt x="514" y="23"/>
                  </a:cubicBezTo>
                  <a:cubicBezTo>
                    <a:pt x="517" y="22"/>
                    <a:pt x="519" y="22"/>
                    <a:pt x="522" y="21"/>
                  </a:cubicBezTo>
                  <a:cubicBezTo>
                    <a:pt x="525" y="21"/>
                    <a:pt x="529" y="21"/>
                    <a:pt x="533" y="21"/>
                  </a:cubicBezTo>
                  <a:cubicBezTo>
                    <a:pt x="541" y="22"/>
                    <a:pt x="544" y="27"/>
                    <a:pt x="544" y="30"/>
                  </a:cubicBezTo>
                  <a:cubicBezTo>
                    <a:pt x="544" y="36"/>
                    <a:pt x="543" y="42"/>
                    <a:pt x="543" y="48"/>
                  </a:cubicBezTo>
                  <a:cubicBezTo>
                    <a:pt x="543" y="49"/>
                    <a:pt x="545" y="51"/>
                    <a:pt x="546" y="52"/>
                  </a:cubicBezTo>
                  <a:cubicBezTo>
                    <a:pt x="549" y="55"/>
                    <a:pt x="550" y="58"/>
                    <a:pt x="550" y="62"/>
                  </a:cubicBezTo>
                  <a:cubicBezTo>
                    <a:pt x="550" y="67"/>
                    <a:pt x="551" y="72"/>
                    <a:pt x="557" y="73"/>
                  </a:cubicBezTo>
                  <a:cubicBezTo>
                    <a:pt x="560" y="74"/>
                    <a:pt x="561" y="77"/>
                    <a:pt x="560" y="79"/>
                  </a:cubicBezTo>
                  <a:cubicBezTo>
                    <a:pt x="558" y="82"/>
                    <a:pt x="559" y="85"/>
                    <a:pt x="561" y="87"/>
                  </a:cubicBezTo>
                  <a:cubicBezTo>
                    <a:pt x="565" y="92"/>
                    <a:pt x="570" y="97"/>
                    <a:pt x="573" y="103"/>
                  </a:cubicBezTo>
                  <a:cubicBezTo>
                    <a:pt x="577" y="109"/>
                    <a:pt x="581" y="116"/>
                    <a:pt x="584" y="122"/>
                  </a:cubicBezTo>
                  <a:cubicBezTo>
                    <a:pt x="586" y="128"/>
                    <a:pt x="588" y="135"/>
                    <a:pt x="590" y="141"/>
                  </a:cubicBezTo>
                  <a:cubicBezTo>
                    <a:pt x="591" y="144"/>
                    <a:pt x="592" y="148"/>
                    <a:pt x="593" y="152"/>
                  </a:cubicBezTo>
                  <a:cubicBezTo>
                    <a:pt x="600" y="153"/>
                    <a:pt x="606" y="153"/>
                    <a:pt x="613" y="151"/>
                  </a:cubicBezTo>
                  <a:cubicBezTo>
                    <a:pt x="627" y="146"/>
                    <a:pt x="640" y="140"/>
                    <a:pt x="653" y="132"/>
                  </a:cubicBezTo>
                  <a:cubicBezTo>
                    <a:pt x="664" y="125"/>
                    <a:pt x="674" y="117"/>
                    <a:pt x="685" y="110"/>
                  </a:cubicBezTo>
                  <a:cubicBezTo>
                    <a:pt x="705" y="96"/>
                    <a:pt x="724" y="81"/>
                    <a:pt x="742" y="64"/>
                  </a:cubicBezTo>
                  <a:cubicBezTo>
                    <a:pt x="752" y="54"/>
                    <a:pt x="761" y="44"/>
                    <a:pt x="770" y="34"/>
                  </a:cubicBezTo>
                  <a:cubicBezTo>
                    <a:pt x="776" y="27"/>
                    <a:pt x="781" y="20"/>
                    <a:pt x="787" y="13"/>
                  </a:cubicBezTo>
                  <a:cubicBezTo>
                    <a:pt x="788" y="11"/>
                    <a:pt x="790" y="9"/>
                    <a:pt x="791" y="7"/>
                  </a:cubicBezTo>
                  <a:cubicBezTo>
                    <a:pt x="794" y="3"/>
                    <a:pt x="797" y="0"/>
                    <a:pt x="803" y="2"/>
                  </a:cubicBezTo>
                  <a:cubicBezTo>
                    <a:pt x="811" y="3"/>
                    <a:pt x="820" y="5"/>
                    <a:pt x="828" y="6"/>
                  </a:cubicBezTo>
                  <a:cubicBezTo>
                    <a:pt x="833" y="7"/>
                    <a:pt x="837" y="8"/>
                    <a:pt x="841" y="11"/>
                  </a:cubicBezTo>
                  <a:cubicBezTo>
                    <a:pt x="852" y="18"/>
                    <a:pt x="857" y="29"/>
                    <a:pt x="856" y="42"/>
                  </a:cubicBezTo>
                  <a:cubicBezTo>
                    <a:pt x="856" y="46"/>
                    <a:pt x="854" y="50"/>
                    <a:pt x="852" y="53"/>
                  </a:cubicBezTo>
                  <a:cubicBezTo>
                    <a:pt x="849" y="58"/>
                    <a:pt x="845" y="62"/>
                    <a:pt x="842" y="66"/>
                  </a:cubicBezTo>
                  <a:cubicBezTo>
                    <a:pt x="841" y="67"/>
                    <a:pt x="840" y="69"/>
                    <a:pt x="839" y="70"/>
                  </a:cubicBezTo>
                  <a:cubicBezTo>
                    <a:pt x="835" y="81"/>
                    <a:pt x="828" y="90"/>
                    <a:pt x="821" y="98"/>
                  </a:cubicBezTo>
                  <a:cubicBezTo>
                    <a:pt x="814" y="107"/>
                    <a:pt x="807" y="116"/>
                    <a:pt x="802" y="126"/>
                  </a:cubicBezTo>
                  <a:cubicBezTo>
                    <a:pt x="799" y="132"/>
                    <a:pt x="796" y="136"/>
                    <a:pt x="792" y="141"/>
                  </a:cubicBezTo>
                  <a:cubicBezTo>
                    <a:pt x="785" y="149"/>
                    <a:pt x="782" y="160"/>
                    <a:pt x="777" y="169"/>
                  </a:cubicBezTo>
                  <a:cubicBezTo>
                    <a:pt x="777" y="170"/>
                    <a:pt x="777" y="171"/>
                    <a:pt x="777" y="173"/>
                  </a:cubicBezTo>
                  <a:cubicBezTo>
                    <a:pt x="778" y="173"/>
                    <a:pt x="778" y="173"/>
                    <a:pt x="779" y="173"/>
                  </a:cubicBezTo>
                  <a:cubicBezTo>
                    <a:pt x="789" y="168"/>
                    <a:pt x="800" y="163"/>
                    <a:pt x="810" y="158"/>
                  </a:cubicBezTo>
                  <a:cubicBezTo>
                    <a:pt x="824" y="151"/>
                    <a:pt x="837" y="142"/>
                    <a:pt x="851" y="135"/>
                  </a:cubicBezTo>
                  <a:cubicBezTo>
                    <a:pt x="865" y="129"/>
                    <a:pt x="879" y="124"/>
                    <a:pt x="894" y="118"/>
                  </a:cubicBezTo>
                  <a:cubicBezTo>
                    <a:pt x="895" y="118"/>
                    <a:pt x="897" y="117"/>
                    <a:pt x="899" y="116"/>
                  </a:cubicBezTo>
                  <a:cubicBezTo>
                    <a:pt x="908" y="109"/>
                    <a:pt x="916" y="102"/>
                    <a:pt x="925" y="95"/>
                  </a:cubicBezTo>
                  <a:cubicBezTo>
                    <a:pt x="938" y="84"/>
                    <a:pt x="950" y="73"/>
                    <a:pt x="964" y="62"/>
                  </a:cubicBezTo>
                  <a:cubicBezTo>
                    <a:pt x="969" y="58"/>
                    <a:pt x="975" y="55"/>
                    <a:pt x="980" y="52"/>
                  </a:cubicBezTo>
                  <a:cubicBezTo>
                    <a:pt x="982" y="50"/>
                    <a:pt x="984" y="51"/>
                    <a:pt x="985" y="53"/>
                  </a:cubicBezTo>
                  <a:cubicBezTo>
                    <a:pt x="988" y="59"/>
                    <a:pt x="991" y="65"/>
                    <a:pt x="994" y="71"/>
                  </a:cubicBezTo>
                  <a:cubicBezTo>
                    <a:pt x="995" y="72"/>
                    <a:pt x="996" y="73"/>
                    <a:pt x="996" y="74"/>
                  </a:cubicBezTo>
                  <a:cubicBezTo>
                    <a:pt x="1002" y="77"/>
                    <a:pt x="1002" y="82"/>
                    <a:pt x="1002" y="87"/>
                  </a:cubicBezTo>
                  <a:cubicBezTo>
                    <a:pt x="1002" y="92"/>
                    <a:pt x="1003" y="98"/>
                    <a:pt x="1002" y="103"/>
                  </a:cubicBezTo>
                  <a:cubicBezTo>
                    <a:pt x="1002" y="105"/>
                    <a:pt x="1001" y="108"/>
                    <a:pt x="1000" y="109"/>
                  </a:cubicBezTo>
                  <a:cubicBezTo>
                    <a:pt x="997" y="112"/>
                    <a:pt x="993" y="115"/>
                    <a:pt x="989" y="118"/>
                  </a:cubicBezTo>
                  <a:cubicBezTo>
                    <a:pt x="986" y="120"/>
                    <a:pt x="984" y="123"/>
                    <a:pt x="983" y="127"/>
                  </a:cubicBezTo>
                  <a:cubicBezTo>
                    <a:pt x="983" y="129"/>
                    <a:pt x="982" y="131"/>
                    <a:pt x="982" y="133"/>
                  </a:cubicBezTo>
                  <a:cubicBezTo>
                    <a:pt x="980" y="138"/>
                    <a:pt x="981" y="142"/>
                    <a:pt x="984" y="145"/>
                  </a:cubicBezTo>
                  <a:cubicBezTo>
                    <a:pt x="987" y="148"/>
                    <a:pt x="989" y="152"/>
                    <a:pt x="989" y="157"/>
                  </a:cubicBezTo>
                  <a:cubicBezTo>
                    <a:pt x="989" y="162"/>
                    <a:pt x="990" y="167"/>
                    <a:pt x="989" y="172"/>
                  </a:cubicBezTo>
                  <a:cubicBezTo>
                    <a:pt x="988" y="180"/>
                    <a:pt x="983" y="186"/>
                    <a:pt x="976" y="191"/>
                  </a:cubicBezTo>
                  <a:cubicBezTo>
                    <a:pt x="972" y="193"/>
                    <a:pt x="967" y="195"/>
                    <a:pt x="963" y="198"/>
                  </a:cubicBezTo>
                  <a:cubicBezTo>
                    <a:pt x="962" y="199"/>
                    <a:pt x="960" y="201"/>
                    <a:pt x="960" y="203"/>
                  </a:cubicBezTo>
                  <a:cubicBezTo>
                    <a:pt x="958" y="214"/>
                    <a:pt x="955" y="224"/>
                    <a:pt x="953" y="235"/>
                  </a:cubicBezTo>
                  <a:cubicBezTo>
                    <a:pt x="953" y="240"/>
                    <a:pt x="953" y="246"/>
                    <a:pt x="953" y="252"/>
                  </a:cubicBezTo>
                  <a:cubicBezTo>
                    <a:pt x="953" y="256"/>
                    <a:pt x="962" y="260"/>
                    <a:pt x="966" y="258"/>
                  </a:cubicBezTo>
                  <a:cubicBezTo>
                    <a:pt x="986" y="248"/>
                    <a:pt x="1005" y="237"/>
                    <a:pt x="1026" y="227"/>
                  </a:cubicBezTo>
                  <a:cubicBezTo>
                    <a:pt x="1039" y="220"/>
                    <a:pt x="1053" y="214"/>
                    <a:pt x="1067" y="208"/>
                  </a:cubicBezTo>
                  <a:cubicBezTo>
                    <a:pt x="1074" y="205"/>
                    <a:pt x="1082" y="202"/>
                    <a:pt x="1089" y="200"/>
                  </a:cubicBezTo>
                  <a:cubicBezTo>
                    <a:pt x="1109" y="193"/>
                    <a:pt x="1130" y="190"/>
                    <a:pt x="1150" y="186"/>
                  </a:cubicBezTo>
                  <a:cubicBezTo>
                    <a:pt x="1161" y="183"/>
                    <a:pt x="1172" y="180"/>
                    <a:pt x="1183" y="177"/>
                  </a:cubicBezTo>
                  <a:cubicBezTo>
                    <a:pt x="1185" y="176"/>
                    <a:pt x="1188" y="175"/>
                    <a:pt x="1190" y="175"/>
                  </a:cubicBezTo>
                  <a:cubicBezTo>
                    <a:pt x="1191" y="178"/>
                    <a:pt x="1188" y="179"/>
                    <a:pt x="1187" y="180"/>
                  </a:cubicBezTo>
                  <a:cubicBezTo>
                    <a:pt x="1184" y="183"/>
                    <a:pt x="1180" y="184"/>
                    <a:pt x="1183" y="189"/>
                  </a:cubicBezTo>
                  <a:cubicBezTo>
                    <a:pt x="1179" y="194"/>
                    <a:pt x="1178" y="200"/>
                    <a:pt x="1172" y="204"/>
                  </a:cubicBezTo>
                  <a:cubicBezTo>
                    <a:pt x="1163" y="208"/>
                    <a:pt x="1156" y="214"/>
                    <a:pt x="1152" y="223"/>
                  </a:cubicBezTo>
                  <a:cubicBezTo>
                    <a:pt x="1152" y="225"/>
                    <a:pt x="1150" y="227"/>
                    <a:pt x="1149" y="228"/>
                  </a:cubicBezTo>
                  <a:cubicBezTo>
                    <a:pt x="1146" y="230"/>
                    <a:pt x="1144" y="233"/>
                    <a:pt x="1143" y="236"/>
                  </a:cubicBezTo>
                  <a:cubicBezTo>
                    <a:pt x="1141" y="241"/>
                    <a:pt x="1138" y="245"/>
                    <a:pt x="1133" y="247"/>
                  </a:cubicBezTo>
                  <a:cubicBezTo>
                    <a:pt x="1132" y="247"/>
                    <a:pt x="1130" y="248"/>
                    <a:pt x="1130" y="249"/>
                  </a:cubicBezTo>
                  <a:cubicBezTo>
                    <a:pt x="1127" y="255"/>
                    <a:pt x="1120" y="258"/>
                    <a:pt x="1115" y="262"/>
                  </a:cubicBezTo>
                  <a:cubicBezTo>
                    <a:pt x="1111" y="266"/>
                    <a:pt x="1106" y="269"/>
                    <a:pt x="1101" y="273"/>
                  </a:cubicBezTo>
                  <a:cubicBezTo>
                    <a:pt x="1094" y="281"/>
                    <a:pt x="1085" y="285"/>
                    <a:pt x="1077" y="290"/>
                  </a:cubicBezTo>
                  <a:cubicBezTo>
                    <a:pt x="1072" y="294"/>
                    <a:pt x="1071" y="299"/>
                    <a:pt x="1067" y="303"/>
                  </a:cubicBezTo>
                  <a:cubicBezTo>
                    <a:pt x="1065" y="305"/>
                    <a:pt x="1067" y="309"/>
                    <a:pt x="1069" y="313"/>
                  </a:cubicBezTo>
                  <a:cubicBezTo>
                    <a:pt x="1071" y="312"/>
                    <a:pt x="1073" y="311"/>
                    <a:pt x="1075" y="310"/>
                  </a:cubicBezTo>
                  <a:cubicBezTo>
                    <a:pt x="1092" y="303"/>
                    <a:pt x="1108" y="296"/>
                    <a:pt x="1125" y="290"/>
                  </a:cubicBezTo>
                  <a:cubicBezTo>
                    <a:pt x="1130" y="288"/>
                    <a:pt x="1134" y="285"/>
                    <a:pt x="1139" y="283"/>
                  </a:cubicBezTo>
                  <a:cubicBezTo>
                    <a:pt x="1145" y="280"/>
                    <a:pt x="1152" y="278"/>
                    <a:pt x="1159" y="283"/>
                  </a:cubicBezTo>
                  <a:cubicBezTo>
                    <a:pt x="1164" y="286"/>
                    <a:pt x="1170" y="289"/>
                    <a:pt x="1176" y="292"/>
                  </a:cubicBezTo>
                  <a:cubicBezTo>
                    <a:pt x="1178" y="293"/>
                    <a:pt x="1179" y="296"/>
                    <a:pt x="1180" y="298"/>
                  </a:cubicBezTo>
                  <a:cubicBezTo>
                    <a:pt x="1181" y="307"/>
                    <a:pt x="1182" y="316"/>
                    <a:pt x="1175" y="323"/>
                  </a:cubicBezTo>
                  <a:cubicBezTo>
                    <a:pt x="1172" y="327"/>
                    <a:pt x="1168" y="330"/>
                    <a:pt x="1163" y="331"/>
                  </a:cubicBezTo>
                  <a:cubicBezTo>
                    <a:pt x="1159" y="331"/>
                    <a:pt x="1157" y="333"/>
                    <a:pt x="1158" y="337"/>
                  </a:cubicBezTo>
                  <a:cubicBezTo>
                    <a:pt x="1158" y="343"/>
                    <a:pt x="1155" y="349"/>
                    <a:pt x="1153" y="354"/>
                  </a:cubicBezTo>
                  <a:cubicBezTo>
                    <a:pt x="1151" y="357"/>
                    <a:pt x="1138" y="368"/>
                    <a:pt x="1134" y="373"/>
                  </a:cubicBezTo>
                  <a:cubicBezTo>
                    <a:pt x="1132" y="376"/>
                    <a:pt x="1128" y="377"/>
                    <a:pt x="1125" y="379"/>
                  </a:cubicBezTo>
                  <a:cubicBezTo>
                    <a:pt x="1122" y="381"/>
                    <a:pt x="1119" y="382"/>
                    <a:pt x="1117" y="385"/>
                  </a:cubicBezTo>
                  <a:cubicBezTo>
                    <a:pt x="1113" y="390"/>
                    <a:pt x="1110" y="395"/>
                    <a:pt x="1105" y="400"/>
                  </a:cubicBezTo>
                  <a:cubicBezTo>
                    <a:pt x="1101" y="404"/>
                    <a:pt x="1097" y="409"/>
                    <a:pt x="1092" y="413"/>
                  </a:cubicBezTo>
                  <a:cubicBezTo>
                    <a:pt x="1083" y="420"/>
                    <a:pt x="1079" y="430"/>
                    <a:pt x="1076" y="440"/>
                  </a:cubicBezTo>
                  <a:cubicBezTo>
                    <a:pt x="1071" y="456"/>
                    <a:pt x="1063" y="470"/>
                    <a:pt x="1051" y="481"/>
                  </a:cubicBezTo>
                  <a:cubicBezTo>
                    <a:pt x="1044" y="487"/>
                    <a:pt x="1036" y="491"/>
                    <a:pt x="1028" y="493"/>
                  </a:cubicBezTo>
                  <a:cubicBezTo>
                    <a:pt x="1022" y="495"/>
                    <a:pt x="1017" y="498"/>
                    <a:pt x="1011" y="500"/>
                  </a:cubicBezTo>
                  <a:cubicBezTo>
                    <a:pt x="1003" y="503"/>
                    <a:pt x="994" y="505"/>
                    <a:pt x="986" y="507"/>
                  </a:cubicBezTo>
                  <a:cubicBezTo>
                    <a:pt x="978" y="509"/>
                    <a:pt x="971" y="511"/>
                    <a:pt x="963" y="513"/>
                  </a:cubicBezTo>
                  <a:cubicBezTo>
                    <a:pt x="961" y="514"/>
                    <a:pt x="959" y="515"/>
                    <a:pt x="956" y="516"/>
                  </a:cubicBezTo>
                  <a:cubicBezTo>
                    <a:pt x="961" y="523"/>
                    <a:pt x="965" y="530"/>
                    <a:pt x="969" y="536"/>
                  </a:cubicBezTo>
                  <a:cubicBezTo>
                    <a:pt x="979" y="549"/>
                    <a:pt x="987" y="562"/>
                    <a:pt x="990" y="578"/>
                  </a:cubicBezTo>
                  <a:cubicBezTo>
                    <a:pt x="994" y="596"/>
                    <a:pt x="995" y="615"/>
                    <a:pt x="994" y="634"/>
                  </a:cubicBezTo>
                  <a:cubicBezTo>
                    <a:pt x="994" y="642"/>
                    <a:pt x="994" y="650"/>
                    <a:pt x="994" y="659"/>
                  </a:cubicBezTo>
                  <a:cubicBezTo>
                    <a:pt x="994" y="665"/>
                    <a:pt x="992" y="671"/>
                    <a:pt x="990" y="678"/>
                  </a:cubicBezTo>
                  <a:cubicBezTo>
                    <a:pt x="988" y="683"/>
                    <a:pt x="987" y="690"/>
                    <a:pt x="985" y="696"/>
                  </a:cubicBezTo>
                  <a:cubicBezTo>
                    <a:pt x="984" y="699"/>
                    <a:pt x="984" y="702"/>
                    <a:pt x="982" y="704"/>
                  </a:cubicBezTo>
                  <a:cubicBezTo>
                    <a:pt x="979" y="707"/>
                    <a:pt x="977" y="710"/>
                    <a:pt x="977" y="714"/>
                  </a:cubicBezTo>
                  <a:cubicBezTo>
                    <a:pt x="974" y="725"/>
                    <a:pt x="968" y="736"/>
                    <a:pt x="963" y="746"/>
                  </a:cubicBezTo>
                  <a:cubicBezTo>
                    <a:pt x="960" y="753"/>
                    <a:pt x="956" y="760"/>
                    <a:pt x="952" y="767"/>
                  </a:cubicBezTo>
                  <a:cubicBezTo>
                    <a:pt x="948" y="772"/>
                    <a:pt x="946" y="778"/>
                    <a:pt x="943" y="783"/>
                  </a:cubicBezTo>
                  <a:cubicBezTo>
                    <a:pt x="941" y="783"/>
                    <a:pt x="939" y="783"/>
                    <a:pt x="938" y="783"/>
                  </a:cubicBezTo>
                  <a:cubicBezTo>
                    <a:pt x="936" y="784"/>
                    <a:pt x="935" y="786"/>
                    <a:pt x="933" y="788"/>
                  </a:cubicBezTo>
                  <a:cubicBezTo>
                    <a:pt x="929" y="795"/>
                    <a:pt x="924" y="802"/>
                    <a:pt x="920" y="810"/>
                  </a:cubicBezTo>
                  <a:cubicBezTo>
                    <a:pt x="911" y="824"/>
                    <a:pt x="903" y="839"/>
                    <a:pt x="895" y="853"/>
                  </a:cubicBezTo>
                  <a:cubicBezTo>
                    <a:pt x="894" y="854"/>
                    <a:pt x="893" y="855"/>
                    <a:pt x="892" y="858"/>
                  </a:cubicBezTo>
                  <a:cubicBezTo>
                    <a:pt x="899" y="857"/>
                    <a:pt x="904" y="857"/>
                    <a:pt x="910" y="856"/>
                  </a:cubicBezTo>
                  <a:cubicBezTo>
                    <a:pt x="923" y="853"/>
                    <a:pt x="935" y="851"/>
                    <a:pt x="948" y="848"/>
                  </a:cubicBezTo>
                  <a:cubicBezTo>
                    <a:pt x="951" y="848"/>
                    <a:pt x="954" y="848"/>
                    <a:pt x="956" y="848"/>
                  </a:cubicBezTo>
                  <a:cubicBezTo>
                    <a:pt x="961" y="847"/>
                    <a:pt x="966" y="846"/>
                    <a:pt x="971" y="846"/>
                  </a:cubicBezTo>
                  <a:cubicBezTo>
                    <a:pt x="977" y="845"/>
                    <a:pt x="983" y="844"/>
                    <a:pt x="989" y="843"/>
                  </a:cubicBezTo>
                  <a:cubicBezTo>
                    <a:pt x="991" y="843"/>
                    <a:pt x="994" y="844"/>
                    <a:pt x="997" y="845"/>
                  </a:cubicBezTo>
                  <a:cubicBezTo>
                    <a:pt x="1000" y="840"/>
                    <a:pt x="1006" y="840"/>
                    <a:pt x="1011" y="840"/>
                  </a:cubicBezTo>
                  <a:cubicBezTo>
                    <a:pt x="1022" y="838"/>
                    <a:pt x="1032" y="836"/>
                    <a:pt x="1044" y="835"/>
                  </a:cubicBezTo>
                  <a:cubicBezTo>
                    <a:pt x="1047" y="835"/>
                    <a:pt x="1046" y="838"/>
                    <a:pt x="1047" y="839"/>
                  </a:cubicBezTo>
                  <a:cubicBezTo>
                    <a:pt x="1050" y="838"/>
                    <a:pt x="1053" y="835"/>
                    <a:pt x="1051" y="832"/>
                  </a:cubicBezTo>
                  <a:cubicBezTo>
                    <a:pt x="1048" y="827"/>
                    <a:pt x="1050" y="824"/>
                    <a:pt x="1053" y="821"/>
                  </a:cubicBezTo>
                  <a:cubicBezTo>
                    <a:pt x="1057" y="817"/>
                    <a:pt x="1059" y="813"/>
                    <a:pt x="1063" y="809"/>
                  </a:cubicBezTo>
                  <a:cubicBezTo>
                    <a:pt x="1064" y="808"/>
                    <a:pt x="1065" y="805"/>
                    <a:pt x="1066" y="803"/>
                  </a:cubicBezTo>
                  <a:cubicBezTo>
                    <a:pt x="1065" y="802"/>
                    <a:pt x="1063" y="801"/>
                    <a:pt x="1062" y="799"/>
                  </a:cubicBezTo>
                  <a:cubicBezTo>
                    <a:pt x="1064" y="797"/>
                    <a:pt x="1065" y="795"/>
                    <a:pt x="1067" y="795"/>
                  </a:cubicBezTo>
                  <a:cubicBezTo>
                    <a:pt x="1069" y="795"/>
                    <a:pt x="1071" y="796"/>
                    <a:pt x="1071" y="794"/>
                  </a:cubicBezTo>
                  <a:cubicBezTo>
                    <a:pt x="1071" y="792"/>
                    <a:pt x="1069" y="791"/>
                    <a:pt x="1068" y="790"/>
                  </a:cubicBezTo>
                  <a:cubicBezTo>
                    <a:pt x="1068" y="790"/>
                    <a:pt x="1068" y="789"/>
                    <a:pt x="1067" y="789"/>
                  </a:cubicBezTo>
                  <a:cubicBezTo>
                    <a:pt x="1071" y="784"/>
                    <a:pt x="1072" y="777"/>
                    <a:pt x="1077" y="773"/>
                  </a:cubicBezTo>
                  <a:cubicBezTo>
                    <a:pt x="1078" y="772"/>
                    <a:pt x="1079" y="771"/>
                    <a:pt x="1079" y="769"/>
                  </a:cubicBezTo>
                  <a:cubicBezTo>
                    <a:pt x="1080" y="766"/>
                    <a:pt x="1081" y="763"/>
                    <a:pt x="1086" y="763"/>
                  </a:cubicBezTo>
                  <a:cubicBezTo>
                    <a:pt x="1089" y="762"/>
                    <a:pt x="1093" y="753"/>
                    <a:pt x="1091" y="750"/>
                  </a:cubicBezTo>
                  <a:cubicBezTo>
                    <a:pt x="1089" y="746"/>
                    <a:pt x="1091" y="744"/>
                    <a:pt x="1094" y="742"/>
                  </a:cubicBezTo>
                  <a:cubicBezTo>
                    <a:pt x="1095" y="740"/>
                    <a:pt x="1096" y="738"/>
                    <a:pt x="1097" y="736"/>
                  </a:cubicBezTo>
                  <a:cubicBezTo>
                    <a:pt x="1100" y="730"/>
                    <a:pt x="1102" y="725"/>
                    <a:pt x="1107" y="721"/>
                  </a:cubicBezTo>
                  <a:cubicBezTo>
                    <a:pt x="1113" y="716"/>
                    <a:pt x="1118" y="710"/>
                    <a:pt x="1123" y="704"/>
                  </a:cubicBezTo>
                  <a:cubicBezTo>
                    <a:pt x="1125" y="702"/>
                    <a:pt x="1127" y="698"/>
                    <a:pt x="1126" y="696"/>
                  </a:cubicBezTo>
                  <a:cubicBezTo>
                    <a:pt x="1125" y="690"/>
                    <a:pt x="1129" y="687"/>
                    <a:pt x="1133" y="684"/>
                  </a:cubicBezTo>
                  <a:cubicBezTo>
                    <a:pt x="1143" y="678"/>
                    <a:pt x="1150" y="668"/>
                    <a:pt x="1157" y="659"/>
                  </a:cubicBezTo>
                  <a:cubicBezTo>
                    <a:pt x="1163" y="650"/>
                    <a:pt x="1170" y="641"/>
                    <a:pt x="1177" y="633"/>
                  </a:cubicBezTo>
                  <a:cubicBezTo>
                    <a:pt x="1178" y="632"/>
                    <a:pt x="1178" y="631"/>
                    <a:pt x="1179" y="631"/>
                  </a:cubicBezTo>
                  <a:cubicBezTo>
                    <a:pt x="1188" y="627"/>
                    <a:pt x="1191" y="618"/>
                    <a:pt x="1196" y="612"/>
                  </a:cubicBezTo>
                  <a:cubicBezTo>
                    <a:pt x="1197" y="611"/>
                    <a:pt x="1197" y="611"/>
                    <a:pt x="1197" y="610"/>
                  </a:cubicBezTo>
                  <a:cubicBezTo>
                    <a:pt x="1204" y="603"/>
                    <a:pt x="1211" y="596"/>
                    <a:pt x="1217" y="590"/>
                  </a:cubicBezTo>
                  <a:cubicBezTo>
                    <a:pt x="1222" y="584"/>
                    <a:pt x="1227" y="578"/>
                    <a:pt x="1232" y="573"/>
                  </a:cubicBezTo>
                  <a:cubicBezTo>
                    <a:pt x="1238" y="565"/>
                    <a:pt x="1242" y="557"/>
                    <a:pt x="1251" y="552"/>
                  </a:cubicBezTo>
                  <a:cubicBezTo>
                    <a:pt x="1252" y="552"/>
                    <a:pt x="1253" y="551"/>
                    <a:pt x="1253" y="550"/>
                  </a:cubicBezTo>
                  <a:cubicBezTo>
                    <a:pt x="1254" y="545"/>
                    <a:pt x="1258" y="544"/>
                    <a:pt x="1261" y="541"/>
                  </a:cubicBezTo>
                  <a:cubicBezTo>
                    <a:pt x="1265" y="537"/>
                    <a:pt x="1268" y="533"/>
                    <a:pt x="1273" y="530"/>
                  </a:cubicBezTo>
                  <a:cubicBezTo>
                    <a:pt x="1279" y="524"/>
                    <a:pt x="1287" y="518"/>
                    <a:pt x="1294" y="513"/>
                  </a:cubicBezTo>
                  <a:cubicBezTo>
                    <a:pt x="1297" y="511"/>
                    <a:pt x="1299" y="507"/>
                    <a:pt x="1304" y="507"/>
                  </a:cubicBezTo>
                  <a:cubicBezTo>
                    <a:pt x="1306" y="507"/>
                    <a:pt x="1308" y="503"/>
                    <a:pt x="1308" y="500"/>
                  </a:cubicBezTo>
                  <a:cubicBezTo>
                    <a:pt x="1309" y="497"/>
                    <a:pt x="1310" y="495"/>
                    <a:pt x="1313" y="493"/>
                  </a:cubicBezTo>
                  <a:cubicBezTo>
                    <a:pt x="1317" y="490"/>
                    <a:pt x="1319" y="487"/>
                    <a:pt x="1320" y="482"/>
                  </a:cubicBezTo>
                  <a:cubicBezTo>
                    <a:pt x="1321" y="480"/>
                    <a:pt x="1323" y="479"/>
                    <a:pt x="1324" y="477"/>
                  </a:cubicBezTo>
                  <a:cubicBezTo>
                    <a:pt x="1326" y="474"/>
                    <a:pt x="1329" y="472"/>
                    <a:pt x="1330" y="469"/>
                  </a:cubicBezTo>
                  <a:cubicBezTo>
                    <a:pt x="1332" y="464"/>
                    <a:pt x="1339" y="462"/>
                    <a:pt x="1342" y="466"/>
                  </a:cubicBezTo>
                  <a:cubicBezTo>
                    <a:pt x="1351" y="474"/>
                    <a:pt x="1361" y="477"/>
                    <a:pt x="1372" y="476"/>
                  </a:cubicBezTo>
                  <a:cubicBezTo>
                    <a:pt x="1377" y="476"/>
                    <a:pt x="1381" y="476"/>
                    <a:pt x="1385" y="480"/>
                  </a:cubicBezTo>
                  <a:cubicBezTo>
                    <a:pt x="1388" y="482"/>
                    <a:pt x="1392" y="483"/>
                    <a:pt x="1396" y="485"/>
                  </a:cubicBezTo>
                  <a:cubicBezTo>
                    <a:pt x="1398" y="485"/>
                    <a:pt x="1399" y="484"/>
                    <a:pt x="1401" y="483"/>
                  </a:cubicBezTo>
                  <a:cubicBezTo>
                    <a:pt x="1406" y="487"/>
                    <a:pt x="1410" y="491"/>
                    <a:pt x="1415" y="495"/>
                  </a:cubicBezTo>
                  <a:cubicBezTo>
                    <a:pt x="1418" y="496"/>
                    <a:pt x="1421" y="497"/>
                    <a:pt x="1423" y="499"/>
                  </a:cubicBezTo>
                  <a:cubicBezTo>
                    <a:pt x="1429" y="503"/>
                    <a:pt x="1434" y="508"/>
                    <a:pt x="1437" y="515"/>
                  </a:cubicBezTo>
                  <a:cubicBezTo>
                    <a:pt x="1438" y="516"/>
                    <a:pt x="1438" y="517"/>
                    <a:pt x="1439" y="518"/>
                  </a:cubicBezTo>
                  <a:cubicBezTo>
                    <a:pt x="1439" y="519"/>
                    <a:pt x="1439" y="519"/>
                    <a:pt x="1439" y="519"/>
                  </a:cubicBezTo>
                  <a:cubicBezTo>
                    <a:pt x="1448" y="514"/>
                    <a:pt x="1458" y="513"/>
                    <a:pt x="1468" y="511"/>
                  </a:cubicBezTo>
                  <a:cubicBezTo>
                    <a:pt x="1480" y="509"/>
                    <a:pt x="1492" y="508"/>
                    <a:pt x="1503" y="505"/>
                  </a:cubicBezTo>
                  <a:cubicBezTo>
                    <a:pt x="1506" y="505"/>
                    <a:pt x="1508" y="503"/>
                    <a:pt x="1511" y="502"/>
                  </a:cubicBezTo>
                  <a:cubicBezTo>
                    <a:pt x="1517" y="498"/>
                    <a:pt x="1518" y="499"/>
                    <a:pt x="1523" y="504"/>
                  </a:cubicBezTo>
                  <a:cubicBezTo>
                    <a:pt x="1532" y="514"/>
                    <a:pt x="1537" y="518"/>
                    <a:pt x="1553" y="514"/>
                  </a:cubicBezTo>
                  <a:cubicBezTo>
                    <a:pt x="1562" y="511"/>
                    <a:pt x="1572" y="507"/>
                    <a:pt x="1582" y="503"/>
                  </a:cubicBezTo>
                  <a:cubicBezTo>
                    <a:pt x="1591" y="500"/>
                    <a:pt x="1600" y="496"/>
                    <a:pt x="1609" y="492"/>
                  </a:cubicBezTo>
                  <a:cubicBezTo>
                    <a:pt x="1610" y="492"/>
                    <a:pt x="1611" y="492"/>
                    <a:pt x="1612" y="491"/>
                  </a:cubicBezTo>
                  <a:cubicBezTo>
                    <a:pt x="1613" y="493"/>
                    <a:pt x="1613" y="495"/>
                    <a:pt x="1613" y="497"/>
                  </a:cubicBezTo>
                  <a:cubicBezTo>
                    <a:pt x="1620" y="496"/>
                    <a:pt x="1627" y="497"/>
                    <a:pt x="1634" y="493"/>
                  </a:cubicBezTo>
                  <a:cubicBezTo>
                    <a:pt x="1641" y="488"/>
                    <a:pt x="1649" y="484"/>
                    <a:pt x="1658" y="481"/>
                  </a:cubicBezTo>
                  <a:cubicBezTo>
                    <a:pt x="1670" y="477"/>
                    <a:pt x="1680" y="470"/>
                    <a:pt x="1692" y="465"/>
                  </a:cubicBezTo>
                  <a:cubicBezTo>
                    <a:pt x="1698" y="463"/>
                    <a:pt x="1703" y="461"/>
                    <a:pt x="1709" y="459"/>
                  </a:cubicBezTo>
                  <a:cubicBezTo>
                    <a:pt x="1715" y="456"/>
                    <a:pt x="1721" y="453"/>
                    <a:pt x="1726" y="449"/>
                  </a:cubicBezTo>
                  <a:cubicBezTo>
                    <a:pt x="1733" y="445"/>
                    <a:pt x="1741" y="442"/>
                    <a:pt x="1748" y="438"/>
                  </a:cubicBezTo>
                  <a:cubicBezTo>
                    <a:pt x="1749" y="438"/>
                    <a:pt x="1750" y="437"/>
                    <a:pt x="1752" y="435"/>
                  </a:cubicBezTo>
                  <a:cubicBezTo>
                    <a:pt x="1755" y="432"/>
                    <a:pt x="1759" y="429"/>
                    <a:pt x="1764" y="430"/>
                  </a:cubicBezTo>
                  <a:close/>
                  <a:moveTo>
                    <a:pt x="1172" y="857"/>
                  </a:moveTo>
                  <a:cubicBezTo>
                    <a:pt x="1168" y="867"/>
                    <a:pt x="1165" y="876"/>
                    <a:pt x="1160" y="884"/>
                  </a:cubicBezTo>
                  <a:cubicBezTo>
                    <a:pt x="1157" y="889"/>
                    <a:pt x="1154" y="894"/>
                    <a:pt x="1154" y="900"/>
                  </a:cubicBezTo>
                  <a:cubicBezTo>
                    <a:pt x="1152" y="910"/>
                    <a:pt x="1148" y="919"/>
                    <a:pt x="1144" y="928"/>
                  </a:cubicBezTo>
                  <a:cubicBezTo>
                    <a:pt x="1142" y="935"/>
                    <a:pt x="1137" y="942"/>
                    <a:pt x="1138" y="950"/>
                  </a:cubicBezTo>
                  <a:cubicBezTo>
                    <a:pt x="1138" y="952"/>
                    <a:pt x="1137" y="955"/>
                    <a:pt x="1137" y="957"/>
                  </a:cubicBezTo>
                  <a:cubicBezTo>
                    <a:pt x="1134" y="964"/>
                    <a:pt x="1134" y="971"/>
                    <a:pt x="1135" y="978"/>
                  </a:cubicBezTo>
                  <a:cubicBezTo>
                    <a:pt x="1138" y="991"/>
                    <a:pt x="1146" y="1002"/>
                    <a:pt x="1154" y="1012"/>
                  </a:cubicBezTo>
                  <a:cubicBezTo>
                    <a:pt x="1160" y="1020"/>
                    <a:pt x="1167" y="1026"/>
                    <a:pt x="1173" y="1033"/>
                  </a:cubicBezTo>
                  <a:cubicBezTo>
                    <a:pt x="1186" y="1045"/>
                    <a:pt x="1200" y="1052"/>
                    <a:pt x="1217" y="1045"/>
                  </a:cubicBezTo>
                  <a:cubicBezTo>
                    <a:pt x="1226" y="1042"/>
                    <a:pt x="1235" y="1040"/>
                    <a:pt x="1243" y="1037"/>
                  </a:cubicBezTo>
                  <a:cubicBezTo>
                    <a:pt x="1251" y="1034"/>
                    <a:pt x="1259" y="1031"/>
                    <a:pt x="1267" y="1028"/>
                  </a:cubicBezTo>
                  <a:cubicBezTo>
                    <a:pt x="1276" y="1025"/>
                    <a:pt x="1284" y="1018"/>
                    <a:pt x="1294" y="1019"/>
                  </a:cubicBezTo>
                  <a:cubicBezTo>
                    <a:pt x="1295" y="1019"/>
                    <a:pt x="1297" y="1017"/>
                    <a:pt x="1299" y="1017"/>
                  </a:cubicBezTo>
                  <a:cubicBezTo>
                    <a:pt x="1306" y="1012"/>
                    <a:pt x="1313" y="1008"/>
                    <a:pt x="1320" y="1004"/>
                  </a:cubicBezTo>
                  <a:cubicBezTo>
                    <a:pt x="1321" y="1003"/>
                    <a:pt x="1323" y="1002"/>
                    <a:pt x="1324" y="1002"/>
                  </a:cubicBezTo>
                  <a:cubicBezTo>
                    <a:pt x="1332" y="1002"/>
                    <a:pt x="1337" y="997"/>
                    <a:pt x="1343" y="993"/>
                  </a:cubicBezTo>
                  <a:cubicBezTo>
                    <a:pt x="1354" y="983"/>
                    <a:pt x="1365" y="973"/>
                    <a:pt x="1377" y="964"/>
                  </a:cubicBezTo>
                  <a:cubicBezTo>
                    <a:pt x="1386" y="956"/>
                    <a:pt x="1395" y="947"/>
                    <a:pt x="1404" y="939"/>
                  </a:cubicBezTo>
                  <a:cubicBezTo>
                    <a:pt x="1414" y="929"/>
                    <a:pt x="1424" y="919"/>
                    <a:pt x="1434" y="909"/>
                  </a:cubicBezTo>
                  <a:cubicBezTo>
                    <a:pt x="1445" y="898"/>
                    <a:pt x="1456" y="887"/>
                    <a:pt x="1463" y="874"/>
                  </a:cubicBezTo>
                  <a:cubicBezTo>
                    <a:pt x="1466" y="869"/>
                    <a:pt x="1471" y="866"/>
                    <a:pt x="1475" y="861"/>
                  </a:cubicBezTo>
                  <a:cubicBezTo>
                    <a:pt x="1476" y="860"/>
                    <a:pt x="1477" y="859"/>
                    <a:pt x="1478" y="858"/>
                  </a:cubicBezTo>
                  <a:cubicBezTo>
                    <a:pt x="1484" y="848"/>
                    <a:pt x="1491" y="838"/>
                    <a:pt x="1496" y="827"/>
                  </a:cubicBezTo>
                  <a:cubicBezTo>
                    <a:pt x="1502" y="816"/>
                    <a:pt x="1510" y="805"/>
                    <a:pt x="1514" y="792"/>
                  </a:cubicBezTo>
                  <a:cubicBezTo>
                    <a:pt x="1515" y="790"/>
                    <a:pt x="1517" y="788"/>
                    <a:pt x="1518" y="787"/>
                  </a:cubicBezTo>
                  <a:cubicBezTo>
                    <a:pt x="1523" y="784"/>
                    <a:pt x="1525" y="779"/>
                    <a:pt x="1527" y="775"/>
                  </a:cubicBezTo>
                  <a:cubicBezTo>
                    <a:pt x="1529" y="768"/>
                    <a:pt x="1532" y="761"/>
                    <a:pt x="1534" y="755"/>
                  </a:cubicBezTo>
                  <a:cubicBezTo>
                    <a:pt x="1537" y="745"/>
                    <a:pt x="1541" y="735"/>
                    <a:pt x="1544" y="725"/>
                  </a:cubicBezTo>
                  <a:cubicBezTo>
                    <a:pt x="1546" y="720"/>
                    <a:pt x="1546" y="713"/>
                    <a:pt x="1550" y="708"/>
                  </a:cubicBezTo>
                  <a:cubicBezTo>
                    <a:pt x="1551" y="707"/>
                    <a:pt x="1551" y="704"/>
                    <a:pt x="1551" y="702"/>
                  </a:cubicBezTo>
                  <a:cubicBezTo>
                    <a:pt x="1552" y="695"/>
                    <a:pt x="1553" y="688"/>
                    <a:pt x="1554" y="681"/>
                  </a:cubicBezTo>
                  <a:cubicBezTo>
                    <a:pt x="1554" y="678"/>
                    <a:pt x="1555" y="674"/>
                    <a:pt x="1552" y="670"/>
                  </a:cubicBezTo>
                  <a:cubicBezTo>
                    <a:pt x="1543" y="671"/>
                    <a:pt x="1535" y="673"/>
                    <a:pt x="1527" y="675"/>
                  </a:cubicBezTo>
                  <a:cubicBezTo>
                    <a:pt x="1514" y="678"/>
                    <a:pt x="1502" y="684"/>
                    <a:pt x="1488" y="685"/>
                  </a:cubicBezTo>
                  <a:cubicBezTo>
                    <a:pt x="1484" y="686"/>
                    <a:pt x="1482" y="689"/>
                    <a:pt x="1481" y="694"/>
                  </a:cubicBezTo>
                  <a:cubicBezTo>
                    <a:pt x="1480" y="699"/>
                    <a:pt x="1479" y="700"/>
                    <a:pt x="1473" y="700"/>
                  </a:cubicBezTo>
                  <a:cubicBezTo>
                    <a:pt x="1465" y="700"/>
                    <a:pt x="1456" y="703"/>
                    <a:pt x="1448" y="701"/>
                  </a:cubicBezTo>
                  <a:cubicBezTo>
                    <a:pt x="1446" y="700"/>
                    <a:pt x="1444" y="701"/>
                    <a:pt x="1444" y="702"/>
                  </a:cubicBezTo>
                  <a:cubicBezTo>
                    <a:pt x="1441" y="704"/>
                    <a:pt x="1438" y="703"/>
                    <a:pt x="1435" y="703"/>
                  </a:cubicBezTo>
                  <a:cubicBezTo>
                    <a:pt x="1431" y="703"/>
                    <a:pt x="1428" y="703"/>
                    <a:pt x="1424" y="704"/>
                  </a:cubicBezTo>
                  <a:cubicBezTo>
                    <a:pt x="1416" y="706"/>
                    <a:pt x="1408" y="703"/>
                    <a:pt x="1404" y="695"/>
                  </a:cubicBezTo>
                  <a:cubicBezTo>
                    <a:pt x="1404" y="695"/>
                    <a:pt x="1403" y="693"/>
                    <a:pt x="1402" y="693"/>
                  </a:cubicBezTo>
                  <a:cubicBezTo>
                    <a:pt x="1399" y="694"/>
                    <a:pt x="1397" y="691"/>
                    <a:pt x="1395" y="690"/>
                  </a:cubicBezTo>
                  <a:cubicBezTo>
                    <a:pt x="1391" y="686"/>
                    <a:pt x="1390" y="682"/>
                    <a:pt x="1394" y="679"/>
                  </a:cubicBezTo>
                  <a:cubicBezTo>
                    <a:pt x="1399" y="675"/>
                    <a:pt x="1400" y="669"/>
                    <a:pt x="1401" y="664"/>
                  </a:cubicBezTo>
                  <a:cubicBezTo>
                    <a:pt x="1401" y="660"/>
                    <a:pt x="1401" y="656"/>
                    <a:pt x="1402" y="651"/>
                  </a:cubicBezTo>
                  <a:cubicBezTo>
                    <a:pt x="1402" y="647"/>
                    <a:pt x="1401" y="643"/>
                    <a:pt x="1399" y="638"/>
                  </a:cubicBezTo>
                  <a:cubicBezTo>
                    <a:pt x="1395" y="632"/>
                    <a:pt x="1395" y="632"/>
                    <a:pt x="1388" y="634"/>
                  </a:cubicBezTo>
                  <a:cubicBezTo>
                    <a:pt x="1384" y="635"/>
                    <a:pt x="1381" y="636"/>
                    <a:pt x="1379" y="632"/>
                  </a:cubicBezTo>
                  <a:cubicBezTo>
                    <a:pt x="1379" y="630"/>
                    <a:pt x="1379" y="629"/>
                    <a:pt x="1380" y="628"/>
                  </a:cubicBezTo>
                  <a:cubicBezTo>
                    <a:pt x="1381" y="622"/>
                    <a:pt x="1380" y="620"/>
                    <a:pt x="1374" y="620"/>
                  </a:cubicBezTo>
                  <a:cubicBezTo>
                    <a:pt x="1371" y="619"/>
                    <a:pt x="1370" y="620"/>
                    <a:pt x="1368" y="621"/>
                  </a:cubicBezTo>
                  <a:cubicBezTo>
                    <a:pt x="1364" y="625"/>
                    <a:pt x="1360" y="628"/>
                    <a:pt x="1356" y="632"/>
                  </a:cubicBezTo>
                  <a:cubicBezTo>
                    <a:pt x="1350" y="639"/>
                    <a:pt x="1342" y="645"/>
                    <a:pt x="1334" y="651"/>
                  </a:cubicBezTo>
                  <a:cubicBezTo>
                    <a:pt x="1331" y="653"/>
                    <a:pt x="1329" y="656"/>
                    <a:pt x="1327" y="659"/>
                  </a:cubicBezTo>
                  <a:cubicBezTo>
                    <a:pt x="1321" y="665"/>
                    <a:pt x="1317" y="671"/>
                    <a:pt x="1312" y="677"/>
                  </a:cubicBezTo>
                  <a:cubicBezTo>
                    <a:pt x="1305" y="684"/>
                    <a:pt x="1298" y="692"/>
                    <a:pt x="1291" y="699"/>
                  </a:cubicBezTo>
                  <a:cubicBezTo>
                    <a:pt x="1288" y="704"/>
                    <a:pt x="1284" y="708"/>
                    <a:pt x="1280" y="712"/>
                  </a:cubicBezTo>
                  <a:cubicBezTo>
                    <a:pt x="1270" y="720"/>
                    <a:pt x="1260" y="728"/>
                    <a:pt x="1253" y="739"/>
                  </a:cubicBezTo>
                  <a:cubicBezTo>
                    <a:pt x="1250" y="743"/>
                    <a:pt x="1247" y="746"/>
                    <a:pt x="1244" y="750"/>
                  </a:cubicBezTo>
                  <a:cubicBezTo>
                    <a:pt x="1240" y="748"/>
                    <a:pt x="1238" y="750"/>
                    <a:pt x="1237" y="753"/>
                  </a:cubicBezTo>
                  <a:cubicBezTo>
                    <a:pt x="1235" y="755"/>
                    <a:pt x="1233" y="757"/>
                    <a:pt x="1231" y="758"/>
                  </a:cubicBezTo>
                  <a:cubicBezTo>
                    <a:pt x="1226" y="760"/>
                    <a:pt x="1223" y="763"/>
                    <a:pt x="1220" y="767"/>
                  </a:cubicBezTo>
                  <a:cubicBezTo>
                    <a:pt x="1217" y="771"/>
                    <a:pt x="1214" y="775"/>
                    <a:pt x="1211" y="778"/>
                  </a:cubicBezTo>
                  <a:cubicBezTo>
                    <a:pt x="1205" y="784"/>
                    <a:pt x="1200" y="790"/>
                    <a:pt x="1197" y="798"/>
                  </a:cubicBezTo>
                  <a:cubicBezTo>
                    <a:pt x="1196" y="800"/>
                    <a:pt x="1195" y="801"/>
                    <a:pt x="1193" y="802"/>
                  </a:cubicBezTo>
                  <a:cubicBezTo>
                    <a:pt x="1188" y="806"/>
                    <a:pt x="1185" y="810"/>
                    <a:pt x="1183" y="816"/>
                  </a:cubicBezTo>
                  <a:cubicBezTo>
                    <a:pt x="1184" y="818"/>
                    <a:pt x="1185" y="820"/>
                    <a:pt x="1184" y="821"/>
                  </a:cubicBezTo>
                  <a:cubicBezTo>
                    <a:pt x="1182" y="824"/>
                    <a:pt x="1180" y="828"/>
                    <a:pt x="1177" y="830"/>
                  </a:cubicBezTo>
                  <a:cubicBezTo>
                    <a:pt x="1172" y="833"/>
                    <a:pt x="1170" y="837"/>
                    <a:pt x="1168" y="842"/>
                  </a:cubicBezTo>
                  <a:cubicBezTo>
                    <a:pt x="1165" y="847"/>
                    <a:pt x="1163" y="853"/>
                    <a:pt x="1160" y="859"/>
                  </a:cubicBezTo>
                  <a:cubicBezTo>
                    <a:pt x="1164" y="861"/>
                    <a:pt x="1161" y="863"/>
                    <a:pt x="1160" y="866"/>
                  </a:cubicBezTo>
                  <a:cubicBezTo>
                    <a:pt x="1158" y="869"/>
                    <a:pt x="1156" y="871"/>
                    <a:pt x="1154" y="873"/>
                  </a:cubicBezTo>
                  <a:cubicBezTo>
                    <a:pt x="1151" y="877"/>
                    <a:pt x="1148" y="881"/>
                    <a:pt x="1148" y="887"/>
                  </a:cubicBezTo>
                  <a:cubicBezTo>
                    <a:pt x="1152" y="882"/>
                    <a:pt x="1157" y="877"/>
                    <a:pt x="1161" y="873"/>
                  </a:cubicBezTo>
                  <a:cubicBezTo>
                    <a:pt x="1165" y="868"/>
                    <a:pt x="1165" y="861"/>
                    <a:pt x="1172" y="857"/>
                  </a:cubicBezTo>
                  <a:close/>
                  <a:moveTo>
                    <a:pt x="294" y="457"/>
                  </a:moveTo>
                  <a:cubicBezTo>
                    <a:pt x="300" y="458"/>
                    <a:pt x="307" y="457"/>
                    <a:pt x="311" y="463"/>
                  </a:cubicBezTo>
                  <a:cubicBezTo>
                    <a:pt x="313" y="466"/>
                    <a:pt x="316" y="467"/>
                    <a:pt x="318" y="469"/>
                  </a:cubicBezTo>
                  <a:cubicBezTo>
                    <a:pt x="323" y="471"/>
                    <a:pt x="328" y="470"/>
                    <a:pt x="332" y="466"/>
                  </a:cubicBezTo>
                  <a:cubicBezTo>
                    <a:pt x="336" y="462"/>
                    <a:pt x="340" y="457"/>
                    <a:pt x="344" y="453"/>
                  </a:cubicBezTo>
                  <a:cubicBezTo>
                    <a:pt x="349" y="445"/>
                    <a:pt x="355" y="438"/>
                    <a:pt x="361" y="431"/>
                  </a:cubicBezTo>
                  <a:cubicBezTo>
                    <a:pt x="363" y="428"/>
                    <a:pt x="364" y="425"/>
                    <a:pt x="363" y="421"/>
                  </a:cubicBezTo>
                  <a:cubicBezTo>
                    <a:pt x="362" y="420"/>
                    <a:pt x="363" y="418"/>
                    <a:pt x="363" y="416"/>
                  </a:cubicBezTo>
                  <a:cubicBezTo>
                    <a:pt x="360" y="416"/>
                    <a:pt x="358" y="416"/>
                    <a:pt x="356" y="415"/>
                  </a:cubicBezTo>
                  <a:cubicBezTo>
                    <a:pt x="343" y="409"/>
                    <a:pt x="330" y="404"/>
                    <a:pt x="320" y="394"/>
                  </a:cubicBezTo>
                  <a:cubicBezTo>
                    <a:pt x="315" y="389"/>
                    <a:pt x="310" y="384"/>
                    <a:pt x="305" y="379"/>
                  </a:cubicBezTo>
                  <a:cubicBezTo>
                    <a:pt x="303" y="377"/>
                    <a:pt x="301" y="375"/>
                    <a:pt x="298" y="376"/>
                  </a:cubicBezTo>
                  <a:cubicBezTo>
                    <a:pt x="294" y="377"/>
                    <a:pt x="290" y="376"/>
                    <a:pt x="287" y="375"/>
                  </a:cubicBezTo>
                  <a:cubicBezTo>
                    <a:pt x="285" y="374"/>
                    <a:pt x="282" y="373"/>
                    <a:pt x="279" y="372"/>
                  </a:cubicBezTo>
                  <a:cubicBezTo>
                    <a:pt x="261" y="368"/>
                    <a:pt x="244" y="363"/>
                    <a:pt x="227" y="357"/>
                  </a:cubicBezTo>
                  <a:cubicBezTo>
                    <a:pt x="209" y="352"/>
                    <a:pt x="191" y="347"/>
                    <a:pt x="174" y="341"/>
                  </a:cubicBezTo>
                  <a:cubicBezTo>
                    <a:pt x="169" y="340"/>
                    <a:pt x="164" y="339"/>
                    <a:pt x="157" y="338"/>
                  </a:cubicBezTo>
                  <a:cubicBezTo>
                    <a:pt x="159" y="340"/>
                    <a:pt x="159" y="342"/>
                    <a:pt x="159" y="342"/>
                  </a:cubicBezTo>
                  <a:cubicBezTo>
                    <a:pt x="164" y="346"/>
                    <a:pt x="168" y="350"/>
                    <a:pt x="172" y="353"/>
                  </a:cubicBezTo>
                  <a:cubicBezTo>
                    <a:pt x="180" y="359"/>
                    <a:pt x="189" y="364"/>
                    <a:pt x="197" y="370"/>
                  </a:cubicBezTo>
                  <a:cubicBezTo>
                    <a:pt x="204" y="376"/>
                    <a:pt x="210" y="383"/>
                    <a:pt x="217" y="389"/>
                  </a:cubicBezTo>
                  <a:cubicBezTo>
                    <a:pt x="225" y="396"/>
                    <a:pt x="233" y="403"/>
                    <a:pt x="240" y="411"/>
                  </a:cubicBezTo>
                  <a:cubicBezTo>
                    <a:pt x="244" y="416"/>
                    <a:pt x="249" y="420"/>
                    <a:pt x="253" y="425"/>
                  </a:cubicBezTo>
                  <a:cubicBezTo>
                    <a:pt x="259" y="431"/>
                    <a:pt x="266" y="437"/>
                    <a:pt x="272" y="443"/>
                  </a:cubicBezTo>
                  <a:cubicBezTo>
                    <a:pt x="273" y="445"/>
                    <a:pt x="275" y="447"/>
                    <a:pt x="275" y="449"/>
                  </a:cubicBezTo>
                  <a:cubicBezTo>
                    <a:pt x="274" y="455"/>
                    <a:pt x="277" y="457"/>
                    <a:pt x="281" y="459"/>
                  </a:cubicBezTo>
                  <a:cubicBezTo>
                    <a:pt x="283" y="460"/>
                    <a:pt x="284" y="461"/>
                    <a:pt x="286" y="462"/>
                  </a:cubicBezTo>
                  <a:cubicBezTo>
                    <a:pt x="288" y="464"/>
                    <a:pt x="291" y="465"/>
                    <a:pt x="293" y="464"/>
                  </a:cubicBezTo>
                  <a:cubicBezTo>
                    <a:pt x="294" y="463"/>
                    <a:pt x="294" y="459"/>
                    <a:pt x="294" y="457"/>
                  </a:cubicBezTo>
                  <a:close/>
                  <a:moveTo>
                    <a:pt x="295" y="351"/>
                  </a:moveTo>
                  <a:cubicBezTo>
                    <a:pt x="297" y="351"/>
                    <a:pt x="299" y="351"/>
                    <a:pt x="300" y="352"/>
                  </a:cubicBezTo>
                  <a:cubicBezTo>
                    <a:pt x="311" y="356"/>
                    <a:pt x="321" y="362"/>
                    <a:pt x="331" y="367"/>
                  </a:cubicBezTo>
                  <a:cubicBezTo>
                    <a:pt x="336" y="371"/>
                    <a:pt x="341" y="374"/>
                    <a:pt x="346" y="377"/>
                  </a:cubicBezTo>
                  <a:cubicBezTo>
                    <a:pt x="353" y="383"/>
                    <a:pt x="360" y="389"/>
                    <a:pt x="367" y="395"/>
                  </a:cubicBezTo>
                  <a:cubicBezTo>
                    <a:pt x="369" y="396"/>
                    <a:pt x="371" y="398"/>
                    <a:pt x="373" y="400"/>
                  </a:cubicBezTo>
                  <a:cubicBezTo>
                    <a:pt x="375" y="401"/>
                    <a:pt x="376" y="402"/>
                    <a:pt x="378" y="402"/>
                  </a:cubicBezTo>
                  <a:cubicBezTo>
                    <a:pt x="386" y="404"/>
                    <a:pt x="394" y="400"/>
                    <a:pt x="399" y="393"/>
                  </a:cubicBezTo>
                  <a:cubicBezTo>
                    <a:pt x="394" y="388"/>
                    <a:pt x="389" y="382"/>
                    <a:pt x="384" y="377"/>
                  </a:cubicBezTo>
                  <a:cubicBezTo>
                    <a:pt x="375" y="367"/>
                    <a:pt x="367" y="356"/>
                    <a:pt x="358" y="346"/>
                  </a:cubicBezTo>
                  <a:cubicBezTo>
                    <a:pt x="353" y="342"/>
                    <a:pt x="353" y="337"/>
                    <a:pt x="355" y="331"/>
                  </a:cubicBezTo>
                  <a:cubicBezTo>
                    <a:pt x="356" y="327"/>
                    <a:pt x="358" y="322"/>
                    <a:pt x="360" y="318"/>
                  </a:cubicBezTo>
                  <a:cubicBezTo>
                    <a:pt x="359" y="316"/>
                    <a:pt x="357" y="314"/>
                    <a:pt x="356" y="311"/>
                  </a:cubicBezTo>
                  <a:cubicBezTo>
                    <a:pt x="355" y="309"/>
                    <a:pt x="356" y="306"/>
                    <a:pt x="356" y="302"/>
                  </a:cubicBezTo>
                  <a:cubicBezTo>
                    <a:pt x="348" y="302"/>
                    <a:pt x="340" y="302"/>
                    <a:pt x="332" y="302"/>
                  </a:cubicBezTo>
                  <a:cubicBezTo>
                    <a:pt x="319" y="303"/>
                    <a:pt x="306" y="302"/>
                    <a:pt x="292" y="304"/>
                  </a:cubicBezTo>
                  <a:cubicBezTo>
                    <a:pt x="277" y="305"/>
                    <a:pt x="261" y="308"/>
                    <a:pt x="246" y="309"/>
                  </a:cubicBezTo>
                  <a:cubicBezTo>
                    <a:pt x="233" y="311"/>
                    <a:pt x="221" y="313"/>
                    <a:pt x="208" y="316"/>
                  </a:cubicBezTo>
                  <a:cubicBezTo>
                    <a:pt x="206" y="316"/>
                    <a:pt x="203" y="316"/>
                    <a:pt x="201" y="320"/>
                  </a:cubicBezTo>
                  <a:cubicBezTo>
                    <a:pt x="234" y="330"/>
                    <a:pt x="264" y="345"/>
                    <a:pt x="293" y="361"/>
                  </a:cubicBezTo>
                  <a:cubicBezTo>
                    <a:pt x="300" y="359"/>
                    <a:pt x="295" y="355"/>
                    <a:pt x="295" y="351"/>
                  </a:cubicBezTo>
                  <a:close/>
                  <a:moveTo>
                    <a:pt x="540" y="349"/>
                  </a:moveTo>
                  <a:cubicBezTo>
                    <a:pt x="538" y="349"/>
                    <a:pt x="535" y="349"/>
                    <a:pt x="533" y="349"/>
                  </a:cubicBezTo>
                  <a:cubicBezTo>
                    <a:pt x="524" y="352"/>
                    <a:pt x="505" y="355"/>
                    <a:pt x="504" y="382"/>
                  </a:cubicBezTo>
                  <a:cubicBezTo>
                    <a:pt x="504" y="383"/>
                    <a:pt x="504" y="395"/>
                    <a:pt x="513" y="402"/>
                  </a:cubicBezTo>
                  <a:cubicBezTo>
                    <a:pt x="515" y="404"/>
                    <a:pt x="527" y="415"/>
                    <a:pt x="544" y="412"/>
                  </a:cubicBezTo>
                  <a:cubicBezTo>
                    <a:pt x="559" y="409"/>
                    <a:pt x="594" y="405"/>
                    <a:pt x="598" y="383"/>
                  </a:cubicBezTo>
                  <a:cubicBezTo>
                    <a:pt x="597" y="379"/>
                    <a:pt x="596" y="375"/>
                    <a:pt x="595" y="370"/>
                  </a:cubicBezTo>
                  <a:cubicBezTo>
                    <a:pt x="592" y="362"/>
                    <a:pt x="575" y="336"/>
                    <a:pt x="540" y="349"/>
                  </a:cubicBezTo>
                  <a:close/>
                  <a:moveTo>
                    <a:pt x="418" y="506"/>
                  </a:moveTo>
                  <a:cubicBezTo>
                    <a:pt x="417" y="505"/>
                    <a:pt x="417" y="505"/>
                    <a:pt x="416" y="505"/>
                  </a:cubicBezTo>
                  <a:cubicBezTo>
                    <a:pt x="413" y="507"/>
                    <a:pt x="410" y="510"/>
                    <a:pt x="408" y="514"/>
                  </a:cubicBezTo>
                  <a:cubicBezTo>
                    <a:pt x="402" y="525"/>
                    <a:pt x="394" y="534"/>
                    <a:pt x="389" y="545"/>
                  </a:cubicBezTo>
                  <a:cubicBezTo>
                    <a:pt x="385" y="553"/>
                    <a:pt x="380" y="561"/>
                    <a:pt x="373" y="567"/>
                  </a:cubicBezTo>
                  <a:cubicBezTo>
                    <a:pt x="369" y="572"/>
                    <a:pt x="363" y="577"/>
                    <a:pt x="362" y="585"/>
                  </a:cubicBezTo>
                  <a:cubicBezTo>
                    <a:pt x="362" y="588"/>
                    <a:pt x="360" y="591"/>
                    <a:pt x="356" y="591"/>
                  </a:cubicBezTo>
                  <a:cubicBezTo>
                    <a:pt x="353" y="592"/>
                    <a:pt x="350" y="594"/>
                    <a:pt x="349" y="597"/>
                  </a:cubicBezTo>
                  <a:cubicBezTo>
                    <a:pt x="346" y="603"/>
                    <a:pt x="343" y="608"/>
                    <a:pt x="341" y="613"/>
                  </a:cubicBezTo>
                  <a:cubicBezTo>
                    <a:pt x="337" y="621"/>
                    <a:pt x="339" y="628"/>
                    <a:pt x="341" y="635"/>
                  </a:cubicBezTo>
                  <a:cubicBezTo>
                    <a:pt x="342" y="639"/>
                    <a:pt x="344" y="640"/>
                    <a:pt x="347" y="639"/>
                  </a:cubicBezTo>
                  <a:cubicBezTo>
                    <a:pt x="349" y="639"/>
                    <a:pt x="351" y="638"/>
                    <a:pt x="353" y="637"/>
                  </a:cubicBezTo>
                  <a:cubicBezTo>
                    <a:pt x="357" y="634"/>
                    <a:pt x="361" y="631"/>
                    <a:pt x="365" y="628"/>
                  </a:cubicBezTo>
                  <a:cubicBezTo>
                    <a:pt x="367" y="626"/>
                    <a:pt x="370" y="626"/>
                    <a:pt x="371" y="624"/>
                  </a:cubicBezTo>
                  <a:cubicBezTo>
                    <a:pt x="376" y="617"/>
                    <a:pt x="381" y="610"/>
                    <a:pt x="385" y="603"/>
                  </a:cubicBezTo>
                  <a:cubicBezTo>
                    <a:pt x="393" y="584"/>
                    <a:pt x="401" y="566"/>
                    <a:pt x="408" y="547"/>
                  </a:cubicBezTo>
                  <a:cubicBezTo>
                    <a:pt x="409" y="544"/>
                    <a:pt x="410" y="541"/>
                    <a:pt x="409" y="538"/>
                  </a:cubicBezTo>
                  <a:cubicBezTo>
                    <a:pt x="409" y="534"/>
                    <a:pt x="410" y="530"/>
                    <a:pt x="411" y="526"/>
                  </a:cubicBezTo>
                  <a:cubicBezTo>
                    <a:pt x="414" y="519"/>
                    <a:pt x="416" y="512"/>
                    <a:pt x="418" y="506"/>
                  </a:cubicBezTo>
                  <a:close/>
                  <a:moveTo>
                    <a:pt x="555" y="908"/>
                  </a:moveTo>
                  <a:cubicBezTo>
                    <a:pt x="569" y="900"/>
                    <a:pt x="584" y="893"/>
                    <a:pt x="592" y="878"/>
                  </a:cubicBezTo>
                  <a:cubicBezTo>
                    <a:pt x="592" y="878"/>
                    <a:pt x="592" y="877"/>
                    <a:pt x="592" y="877"/>
                  </a:cubicBezTo>
                  <a:cubicBezTo>
                    <a:pt x="599" y="867"/>
                    <a:pt x="607" y="857"/>
                    <a:pt x="613" y="845"/>
                  </a:cubicBezTo>
                  <a:cubicBezTo>
                    <a:pt x="613" y="844"/>
                    <a:pt x="615" y="842"/>
                    <a:pt x="616" y="841"/>
                  </a:cubicBezTo>
                  <a:cubicBezTo>
                    <a:pt x="619" y="837"/>
                    <a:pt x="621" y="833"/>
                    <a:pt x="622" y="828"/>
                  </a:cubicBezTo>
                  <a:cubicBezTo>
                    <a:pt x="599" y="855"/>
                    <a:pt x="577" y="882"/>
                    <a:pt x="555" y="908"/>
                  </a:cubicBezTo>
                  <a:close/>
                  <a:moveTo>
                    <a:pt x="629" y="323"/>
                  </a:moveTo>
                  <a:cubicBezTo>
                    <a:pt x="631" y="339"/>
                    <a:pt x="645" y="355"/>
                    <a:pt x="657" y="357"/>
                  </a:cubicBezTo>
                  <a:cubicBezTo>
                    <a:pt x="658" y="348"/>
                    <a:pt x="657" y="339"/>
                    <a:pt x="656" y="330"/>
                  </a:cubicBezTo>
                  <a:cubicBezTo>
                    <a:pt x="656" y="329"/>
                    <a:pt x="655" y="328"/>
                    <a:pt x="653" y="327"/>
                  </a:cubicBezTo>
                  <a:cubicBezTo>
                    <a:pt x="646" y="324"/>
                    <a:pt x="638" y="322"/>
                    <a:pt x="629" y="323"/>
                  </a:cubicBezTo>
                  <a:close/>
                  <a:moveTo>
                    <a:pt x="985" y="854"/>
                  </a:moveTo>
                  <a:cubicBezTo>
                    <a:pt x="988" y="858"/>
                    <a:pt x="990" y="857"/>
                    <a:pt x="993" y="857"/>
                  </a:cubicBezTo>
                  <a:cubicBezTo>
                    <a:pt x="1007" y="854"/>
                    <a:pt x="1022" y="852"/>
                    <a:pt x="1037" y="850"/>
                  </a:cubicBezTo>
                  <a:cubicBezTo>
                    <a:pt x="1043" y="849"/>
                    <a:pt x="1044" y="848"/>
                    <a:pt x="1044" y="840"/>
                  </a:cubicBezTo>
                  <a:cubicBezTo>
                    <a:pt x="1040" y="841"/>
                    <a:pt x="1037" y="841"/>
                    <a:pt x="1034" y="842"/>
                  </a:cubicBezTo>
                  <a:cubicBezTo>
                    <a:pt x="1022" y="844"/>
                    <a:pt x="1011" y="846"/>
                    <a:pt x="1000" y="848"/>
                  </a:cubicBezTo>
                  <a:cubicBezTo>
                    <a:pt x="994" y="848"/>
                    <a:pt x="990" y="852"/>
                    <a:pt x="985" y="8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9274175" y="1616075"/>
              <a:ext cx="2246313" cy="4695825"/>
            </a:xfrm>
            <a:custGeom>
              <a:avLst/>
              <a:gdLst>
                <a:gd name="T0" fmla="*/ 190 w 530"/>
                <a:gd name="T1" fmla="*/ 875 h 1107"/>
                <a:gd name="T2" fmla="*/ 223 w 530"/>
                <a:gd name="T3" fmla="*/ 755 h 1107"/>
                <a:gd name="T4" fmla="*/ 237 w 530"/>
                <a:gd name="T5" fmla="*/ 696 h 1107"/>
                <a:gd name="T6" fmla="*/ 242 w 530"/>
                <a:gd name="T7" fmla="*/ 661 h 1107"/>
                <a:gd name="T8" fmla="*/ 282 w 530"/>
                <a:gd name="T9" fmla="*/ 498 h 1107"/>
                <a:gd name="T10" fmla="*/ 292 w 530"/>
                <a:gd name="T11" fmla="*/ 298 h 1107"/>
                <a:gd name="T12" fmla="*/ 257 w 530"/>
                <a:gd name="T13" fmla="*/ 211 h 1107"/>
                <a:gd name="T14" fmla="*/ 103 w 530"/>
                <a:gd name="T15" fmla="*/ 256 h 1107"/>
                <a:gd name="T16" fmla="*/ 47 w 530"/>
                <a:gd name="T17" fmla="*/ 248 h 1107"/>
                <a:gd name="T18" fmla="*/ 31 w 530"/>
                <a:gd name="T19" fmla="*/ 226 h 1107"/>
                <a:gd name="T20" fmla="*/ 13 w 530"/>
                <a:gd name="T21" fmla="*/ 204 h 1107"/>
                <a:gd name="T22" fmla="*/ 13 w 530"/>
                <a:gd name="T23" fmla="*/ 166 h 1107"/>
                <a:gd name="T24" fmla="*/ 19 w 530"/>
                <a:gd name="T25" fmla="*/ 156 h 1107"/>
                <a:gd name="T26" fmla="*/ 34 w 530"/>
                <a:gd name="T27" fmla="*/ 141 h 1107"/>
                <a:gd name="T28" fmla="*/ 51 w 530"/>
                <a:gd name="T29" fmla="*/ 127 h 1107"/>
                <a:gd name="T30" fmla="*/ 84 w 530"/>
                <a:gd name="T31" fmla="*/ 102 h 1107"/>
                <a:gd name="T32" fmla="*/ 216 w 530"/>
                <a:gd name="T33" fmla="*/ 50 h 1107"/>
                <a:gd name="T34" fmla="*/ 402 w 530"/>
                <a:gd name="T35" fmla="*/ 4 h 1107"/>
                <a:gd name="T36" fmla="*/ 467 w 530"/>
                <a:gd name="T37" fmla="*/ 2 h 1107"/>
                <a:gd name="T38" fmla="*/ 524 w 530"/>
                <a:gd name="T39" fmla="*/ 65 h 1107"/>
                <a:gd name="T40" fmla="*/ 519 w 530"/>
                <a:gd name="T41" fmla="*/ 160 h 1107"/>
                <a:gd name="T42" fmla="*/ 503 w 530"/>
                <a:gd name="T43" fmla="*/ 285 h 1107"/>
                <a:gd name="T44" fmla="*/ 494 w 530"/>
                <a:gd name="T45" fmla="*/ 327 h 1107"/>
                <a:gd name="T46" fmla="*/ 479 w 530"/>
                <a:gd name="T47" fmla="*/ 363 h 1107"/>
                <a:gd name="T48" fmla="*/ 469 w 530"/>
                <a:gd name="T49" fmla="*/ 459 h 1107"/>
                <a:gd name="T50" fmla="*/ 453 w 530"/>
                <a:gd name="T51" fmla="*/ 581 h 1107"/>
                <a:gd name="T52" fmla="*/ 423 w 530"/>
                <a:gd name="T53" fmla="*/ 708 h 1107"/>
                <a:gd name="T54" fmla="*/ 391 w 530"/>
                <a:gd name="T55" fmla="*/ 803 h 1107"/>
                <a:gd name="T56" fmla="*/ 364 w 530"/>
                <a:gd name="T57" fmla="*/ 851 h 1107"/>
                <a:gd name="T58" fmla="*/ 329 w 530"/>
                <a:gd name="T59" fmla="*/ 900 h 1107"/>
                <a:gd name="T60" fmla="*/ 307 w 530"/>
                <a:gd name="T61" fmla="*/ 944 h 1107"/>
                <a:gd name="T62" fmla="*/ 294 w 530"/>
                <a:gd name="T63" fmla="*/ 940 h 1107"/>
                <a:gd name="T64" fmla="*/ 258 w 530"/>
                <a:gd name="T65" fmla="*/ 1007 h 1107"/>
                <a:gd name="T66" fmla="*/ 230 w 530"/>
                <a:gd name="T67" fmla="*/ 1048 h 1107"/>
                <a:gd name="T68" fmla="*/ 212 w 530"/>
                <a:gd name="T69" fmla="*/ 1064 h 1107"/>
                <a:gd name="T70" fmla="*/ 194 w 530"/>
                <a:gd name="T71" fmla="*/ 1071 h 1107"/>
                <a:gd name="T72" fmla="*/ 186 w 530"/>
                <a:gd name="T73" fmla="*/ 1075 h 1107"/>
                <a:gd name="T74" fmla="*/ 163 w 530"/>
                <a:gd name="T75" fmla="*/ 1086 h 1107"/>
                <a:gd name="T76" fmla="*/ 194 w 530"/>
                <a:gd name="T77" fmla="*/ 1012 h 1107"/>
                <a:gd name="T78" fmla="*/ 163 w 530"/>
                <a:gd name="T79" fmla="*/ 1073 h 1107"/>
                <a:gd name="T80" fmla="*/ 159 w 530"/>
                <a:gd name="T81" fmla="*/ 1061 h 1107"/>
                <a:gd name="T82" fmla="*/ 182 w 530"/>
                <a:gd name="T83" fmla="*/ 976 h 1107"/>
                <a:gd name="T84" fmla="*/ 174 w 530"/>
                <a:gd name="T85" fmla="*/ 967 h 1107"/>
                <a:gd name="T86" fmla="*/ 151 w 530"/>
                <a:gd name="T87" fmla="*/ 1020 h 1107"/>
                <a:gd name="T88" fmla="*/ 159 w 530"/>
                <a:gd name="T89" fmla="*/ 980 h 1107"/>
                <a:gd name="T90" fmla="*/ 173 w 530"/>
                <a:gd name="T91" fmla="*/ 921 h 1107"/>
                <a:gd name="T92" fmla="*/ 189 w 530"/>
                <a:gd name="T93" fmla="*/ 936 h 1107"/>
                <a:gd name="T94" fmla="*/ 186 w 530"/>
                <a:gd name="T95" fmla="*/ 950 h 1107"/>
                <a:gd name="T96" fmla="*/ 191 w 530"/>
                <a:gd name="T97" fmla="*/ 936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0" h="1107">
                  <a:moveTo>
                    <a:pt x="173" y="921"/>
                  </a:moveTo>
                  <a:cubicBezTo>
                    <a:pt x="177" y="919"/>
                    <a:pt x="179" y="914"/>
                    <a:pt x="180" y="910"/>
                  </a:cubicBezTo>
                  <a:cubicBezTo>
                    <a:pt x="183" y="899"/>
                    <a:pt x="186" y="889"/>
                    <a:pt x="189" y="879"/>
                  </a:cubicBezTo>
                  <a:cubicBezTo>
                    <a:pt x="189" y="878"/>
                    <a:pt x="190" y="876"/>
                    <a:pt x="190" y="875"/>
                  </a:cubicBezTo>
                  <a:cubicBezTo>
                    <a:pt x="191" y="871"/>
                    <a:pt x="192" y="867"/>
                    <a:pt x="188" y="865"/>
                  </a:cubicBezTo>
                  <a:cubicBezTo>
                    <a:pt x="191" y="856"/>
                    <a:pt x="194" y="848"/>
                    <a:pt x="197" y="840"/>
                  </a:cubicBezTo>
                  <a:cubicBezTo>
                    <a:pt x="202" y="822"/>
                    <a:pt x="208" y="805"/>
                    <a:pt x="213" y="788"/>
                  </a:cubicBezTo>
                  <a:cubicBezTo>
                    <a:pt x="217" y="777"/>
                    <a:pt x="219" y="766"/>
                    <a:pt x="223" y="755"/>
                  </a:cubicBezTo>
                  <a:cubicBezTo>
                    <a:pt x="226" y="745"/>
                    <a:pt x="229" y="735"/>
                    <a:pt x="232" y="725"/>
                  </a:cubicBezTo>
                  <a:cubicBezTo>
                    <a:pt x="234" y="719"/>
                    <a:pt x="236" y="712"/>
                    <a:pt x="237" y="705"/>
                  </a:cubicBezTo>
                  <a:cubicBezTo>
                    <a:pt x="237" y="704"/>
                    <a:pt x="237" y="702"/>
                    <a:pt x="237" y="701"/>
                  </a:cubicBezTo>
                  <a:cubicBezTo>
                    <a:pt x="237" y="699"/>
                    <a:pt x="237" y="697"/>
                    <a:pt x="237" y="696"/>
                  </a:cubicBezTo>
                  <a:cubicBezTo>
                    <a:pt x="238" y="691"/>
                    <a:pt x="239" y="687"/>
                    <a:pt x="240" y="683"/>
                  </a:cubicBezTo>
                  <a:cubicBezTo>
                    <a:pt x="240" y="683"/>
                    <a:pt x="240" y="682"/>
                    <a:pt x="241" y="682"/>
                  </a:cubicBezTo>
                  <a:cubicBezTo>
                    <a:pt x="245" y="678"/>
                    <a:pt x="243" y="674"/>
                    <a:pt x="242" y="670"/>
                  </a:cubicBezTo>
                  <a:cubicBezTo>
                    <a:pt x="241" y="667"/>
                    <a:pt x="241" y="664"/>
                    <a:pt x="242" y="661"/>
                  </a:cubicBezTo>
                  <a:cubicBezTo>
                    <a:pt x="248" y="637"/>
                    <a:pt x="255" y="613"/>
                    <a:pt x="261" y="589"/>
                  </a:cubicBezTo>
                  <a:cubicBezTo>
                    <a:pt x="262" y="583"/>
                    <a:pt x="264" y="578"/>
                    <a:pt x="265" y="573"/>
                  </a:cubicBezTo>
                  <a:cubicBezTo>
                    <a:pt x="268" y="559"/>
                    <a:pt x="271" y="546"/>
                    <a:pt x="274" y="532"/>
                  </a:cubicBezTo>
                  <a:cubicBezTo>
                    <a:pt x="277" y="521"/>
                    <a:pt x="280" y="509"/>
                    <a:pt x="282" y="498"/>
                  </a:cubicBezTo>
                  <a:cubicBezTo>
                    <a:pt x="286" y="478"/>
                    <a:pt x="289" y="457"/>
                    <a:pt x="292" y="437"/>
                  </a:cubicBezTo>
                  <a:cubicBezTo>
                    <a:pt x="294" y="421"/>
                    <a:pt x="295" y="404"/>
                    <a:pt x="296" y="388"/>
                  </a:cubicBezTo>
                  <a:cubicBezTo>
                    <a:pt x="297" y="377"/>
                    <a:pt x="297" y="366"/>
                    <a:pt x="297" y="355"/>
                  </a:cubicBezTo>
                  <a:cubicBezTo>
                    <a:pt x="296" y="336"/>
                    <a:pt x="294" y="317"/>
                    <a:pt x="292" y="298"/>
                  </a:cubicBezTo>
                  <a:cubicBezTo>
                    <a:pt x="292" y="288"/>
                    <a:pt x="292" y="279"/>
                    <a:pt x="291" y="269"/>
                  </a:cubicBezTo>
                  <a:cubicBezTo>
                    <a:pt x="290" y="252"/>
                    <a:pt x="289" y="235"/>
                    <a:pt x="287" y="218"/>
                  </a:cubicBezTo>
                  <a:cubicBezTo>
                    <a:pt x="287" y="212"/>
                    <a:pt x="286" y="211"/>
                    <a:pt x="280" y="210"/>
                  </a:cubicBezTo>
                  <a:cubicBezTo>
                    <a:pt x="272" y="210"/>
                    <a:pt x="264" y="210"/>
                    <a:pt x="257" y="211"/>
                  </a:cubicBezTo>
                  <a:cubicBezTo>
                    <a:pt x="243" y="213"/>
                    <a:pt x="230" y="215"/>
                    <a:pt x="216" y="217"/>
                  </a:cubicBezTo>
                  <a:cubicBezTo>
                    <a:pt x="204" y="220"/>
                    <a:pt x="191" y="223"/>
                    <a:pt x="179" y="226"/>
                  </a:cubicBezTo>
                  <a:cubicBezTo>
                    <a:pt x="168" y="229"/>
                    <a:pt x="157" y="232"/>
                    <a:pt x="147" y="236"/>
                  </a:cubicBezTo>
                  <a:cubicBezTo>
                    <a:pt x="132" y="241"/>
                    <a:pt x="117" y="248"/>
                    <a:pt x="103" y="256"/>
                  </a:cubicBezTo>
                  <a:cubicBezTo>
                    <a:pt x="96" y="261"/>
                    <a:pt x="89" y="261"/>
                    <a:pt x="81" y="259"/>
                  </a:cubicBezTo>
                  <a:cubicBezTo>
                    <a:pt x="76" y="258"/>
                    <a:pt x="71" y="254"/>
                    <a:pt x="65" y="257"/>
                  </a:cubicBezTo>
                  <a:cubicBezTo>
                    <a:pt x="64" y="258"/>
                    <a:pt x="63" y="257"/>
                    <a:pt x="61" y="256"/>
                  </a:cubicBezTo>
                  <a:cubicBezTo>
                    <a:pt x="57" y="254"/>
                    <a:pt x="52" y="250"/>
                    <a:pt x="47" y="248"/>
                  </a:cubicBezTo>
                  <a:cubicBezTo>
                    <a:pt x="40" y="244"/>
                    <a:pt x="32" y="240"/>
                    <a:pt x="24" y="239"/>
                  </a:cubicBezTo>
                  <a:cubicBezTo>
                    <a:pt x="21" y="239"/>
                    <a:pt x="19" y="238"/>
                    <a:pt x="19" y="235"/>
                  </a:cubicBezTo>
                  <a:cubicBezTo>
                    <a:pt x="22" y="233"/>
                    <a:pt x="26" y="232"/>
                    <a:pt x="30" y="230"/>
                  </a:cubicBezTo>
                  <a:cubicBezTo>
                    <a:pt x="31" y="230"/>
                    <a:pt x="31" y="228"/>
                    <a:pt x="31" y="226"/>
                  </a:cubicBezTo>
                  <a:cubicBezTo>
                    <a:pt x="28" y="225"/>
                    <a:pt x="26" y="224"/>
                    <a:pt x="23" y="222"/>
                  </a:cubicBezTo>
                  <a:cubicBezTo>
                    <a:pt x="24" y="219"/>
                    <a:pt x="22" y="215"/>
                    <a:pt x="27" y="213"/>
                  </a:cubicBezTo>
                  <a:cubicBezTo>
                    <a:pt x="26" y="212"/>
                    <a:pt x="24" y="211"/>
                    <a:pt x="23" y="210"/>
                  </a:cubicBezTo>
                  <a:cubicBezTo>
                    <a:pt x="19" y="208"/>
                    <a:pt x="15" y="207"/>
                    <a:pt x="13" y="204"/>
                  </a:cubicBezTo>
                  <a:cubicBezTo>
                    <a:pt x="9" y="199"/>
                    <a:pt x="5" y="195"/>
                    <a:pt x="2" y="190"/>
                  </a:cubicBezTo>
                  <a:cubicBezTo>
                    <a:pt x="0" y="188"/>
                    <a:pt x="1" y="183"/>
                    <a:pt x="4" y="181"/>
                  </a:cubicBezTo>
                  <a:cubicBezTo>
                    <a:pt x="7" y="179"/>
                    <a:pt x="7" y="176"/>
                    <a:pt x="7" y="173"/>
                  </a:cubicBezTo>
                  <a:cubicBezTo>
                    <a:pt x="7" y="168"/>
                    <a:pt x="8" y="167"/>
                    <a:pt x="13" y="166"/>
                  </a:cubicBezTo>
                  <a:cubicBezTo>
                    <a:pt x="15" y="166"/>
                    <a:pt x="17" y="166"/>
                    <a:pt x="19" y="166"/>
                  </a:cubicBezTo>
                  <a:cubicBezTo>
                    <a:pt x="20" y="166"/>
                    <a:pt x="21" y="165"/>
                    <a:pt x="23" y="165"/>
                  </a:cubicBezTo>
                  <a:cubicBezTo>
                    <a:pt x="22" y="164"/>
                    <a:pt x="22" y="163"/>
                    <a:pt x="21" y="162"/>
                  </a:cubicBezTo>
                  <a:cubicBezTo>
                    <a:pt x="19" y="161"/>
                    <a:pt x="17" y="159"/>
                    <a:pt x="19" y="156"/>
                  </a:cubicBezTo>
                  <a:cubicBezTo>
                    <a:pt x="20" y="154"/>
                    <a:pt x="22" y="153"/>
                    <a:pt x="25" y="153"/>
                  </a:cubicBezTo>
                  <a:cubicBezTo>
                    <a:pt x="27" y="153"/>
                    <a:pt x="30" y="153"/>
                    <a:pt x="32" y="152"/>
                  </a:cubicBezTo>
                  <a:cubicBezTo>
                    <a:pt x="34" y="152"/>
                    <a:pt x="36" y="151"/>
                    <a:pt x="39" y="150"/>
                  </a:cubicBezTo>
                  <a:cubicBezTo>
                    <a:pt x="37" y="147"/>
                    <a:pt x="36" y="144"/>
                    <a:pt x="34" y="141"/>
                  </a:cubicBezTo>
                  <a:cubicBezTo>
                    <a:pt x="38" y="139"/>
                    <a:pt x="42" y="137"/>
                    <a:pt x="46" y="135"/>
                  </a:cubicBezTo>
                  <a:cubicBezTo>
                    <a:pt x="46" y="133"/>
                    <a:pt x="45" y="131"/>
                    <a:pt x="45" y="130"/>
                  </a:cubicBezTo>
                  <a:cubicBezTo>
                    <a:pt x="46" y="129"/>
                    <a:pt x="48" y="128"/>
                    <a:pt x="50" y="128"/>
                  </a:cubicBezTo>
                  <a:cubicBezTo>
                    <a:pt x="50" y="127"/>
                    <a:pt x="51" y="127"/>
                    <a:pt x="51" y="127"/>
                  </a:cubicBezTo>
                  <a:cubicBezTo>
                    <a:pt x="52" y="124"/>
                    <a:pt x="54" y="122"/>
                    <a:pt x="57" y="120"/>
                  </a:cubicBezTo>
                  <a:cubicBezTo>
                    <a:pt x="58" y="113"/>
                    <a:pt x="64" y="113"/>
                    <a:pt x="69" y="111"/>
                  </a:cubicBezTo>
                  <a:cubicBezTo>
                    <a:pt x="73" y="109"/>
                    <a:pt x="77" y="107"/>
                    <a:pt x="82" y="105"/>
                  </a:cubicBezTo>
                  <a:cubicBezTo>
                    <a:pt x="83" y="105"/>
                    <a:pt x="85" y="105"/>
                    <a:pt x="84" y="102"/>
                  </a:cubicBezTo>
                  <a:cubicBezTo>
                    <a:pt x="84" y="102"/>
                    <a:pt x="86" y="100"/>
                    <a:pt x="87" y="100"/>
                  </a:cubicBezTo>
                  <a:cubicBezTo>
                    <a:pt x="92" y="98"/>
                    <a:pt x="98" y="96"/>
                    <a:pt x="103" y="94"/>
                  </a:cubicBezTo>
                  <a:cubicBezTo>
                    <a:pt x="125" y="84"/>
                    <a:pt x="147" y="75"/>
                    <a:pt x="170" y="66"/>
                  </a:cubicBezTo>
                  <a:cubicBezTo>
                    <a:pt x="185" y="59"/>
                    <a:pt x="200" y="54"/>
                    <a:pt x="216" y="50"/>
                  </a:cubicBezTo>
                  <a:cubicBezTo>
                    <a:pt x="229" y="47"/>
                    <a:pt x="242" y="44"/>
                    <a:pt x="255" y="40"/>
                  </a:cubicBezTo>
                  <a:cubicBezTo>
                    <a:pt x="273" y="35"/>
                    <a:pt x="292" y="30"/>
                    <a:pt x="310" y="25"/>
                  </a:cubicBezTo>
                  <a:cubicBezTo>
                    <a:pt x="320" y="23"/>
                    <a:pt x="330" y="20"/>
                    <a:pt x="340" y="17"/>
                  </a:cubicBezTo>
                  <a:cubicBezTo>
                    <a:pt x="360" y="10"/>
                    <a:pt x="381" y="7"/>
                    <a:pt x="402" y="4"/>
                  </a:cubicBezTo>
                  <a:cubicBezTo>
                    <a:pt x="414" y="3"/>
                    <a:pt x="427" y="2"/>
                    <a:pt x="439" y="1"/>
                  </a:cubicBezTo>
                  <a:cubicBezTo>
                    <a:pt x="444" y="0"/>
                    <a:pt x="450" y="1"/>
                    <a:pt x="455" y="1"/>
                  </a:cubicBezTo>
                  <a:cubicBezTo>
                    <a:pt x="457" y="1"/>
                    <a:pt x="460" y="1"/>
                    <a:pt x="462" y="1"/>
                  </a:cubicBezTo>
                  <a:cubicBezTo>
                    <a:pt x="464" y="1"/>
                    <a:pt x="466" y="1"/>
                    <a:pt x="467" y="2"/>
                  </a:cubicBezTo>
                  <a:cubicBezTo>
                    <a:pt x="472" y="4"/>
                    <a:pt x="477" y="5"/>
                    <a:pt x="482" y="8"/>
                  </a:cubicBezTo>
                  <a:cubicBezTo>
                    <a:pt x="493" y="13"/>
                    <a:pt x="503" y="20"/>
                    <a:pt x="511" y="29"/>
                  </a:cubicBezTo>
                  <a:cubicBezTo>
                    <a:pt x="514" y="33"/>
                    <a:pt x="516" y="38"/>
                    <a:pt x="517" y="43"/>
                  </a:cubicBezTo>
                  <a:cubicBezTo>
                    <a:pt x="519" y="51"/>
                    <a:pt x="522" y="58"/>
                    <a:pt x="524" y="65"/>
                  </a:cubicBezTo>
                  <a:cubicBezTo>
                    <a:pt x="528" y="78"/>
                    <a:pt x="530" y="92"/>
                    <a:pt x="529" y="106"/>
                  </a:cubicBezTo>
                  <a:cubicBezTo>
                    <a:pt x="528" y="111"/>
                    <a:pt x="525" y="116"/>
                    <a:pt x="524" y="121"/>
                  </a:cubicBezTo>
                  <a:cubicBezTo>
                    <a:pt x="523" y="128"/>
                    <a:pt x="523" y="135"/>
                    <a:pt x="522" y="142"/>
                  </a:cubicBezTo>
                  <a:cubicBezTo>
                    <a:pt x="521" y="148"/>
                    <a:pt x="524" y="155"/>
                    <a:pt x="519" y="160"/>
                  </a:cubicBezTo>
                  <a:cubicBezTo>
                    <a:pt x="519" y="161"/>
                    <a:pt x="519" y="162"/>
                    <a:pt x="519" y="163"/>
                  </a:cubicBezTo>
                  <a:cubicBezTo>
                    <a:pt x="517" y="175"/>
                    <a:pt x="515" y="187"/>
                    <a:pt x="514" y="200"/>
                  </a:cubicBezTo>
                  <a:cubicBezTo>
                    <a:pt x="513" y="213"/>
                    <a:pt x="511" y="227"/>
                    <a:pt x="509" y="241"/>
                  </a:cubicBezTo>
                  <a:cubicBezTo>
                    <a:pt x="507" y="256"/>
                    <a:pt x="505" y="270"/>
                    <a:pt x="503" y="285"/>
                  </a:cubicBezTo>
                  <a:cubicBezTo>
                    <a:pt x="503" y="288"/>
                    <a:pt x="501" y="290"/>
                    <a:pt x="500" y="293"/>
                  </a:cubicBezTo>
                  <a:cubicBezTo>
                    <a:pt x="499" y="297"/>
                    <a:pt x="496" y="300"/>
                    <a:pt x="499" y="305"/>
                  </a:cubicBezTo>
                  <a:cubicBezTo>
                    <a:pt x="500" y="307"/>
                    <a:pt x="499" y="309"/>
                    <a:pt x="497" y="310"/>
                  </a:cubicBezTo>
                  <a:cubicBezTo>
                    <a:pt x="492" y="315"/>
                    <a:pt x="492" y="321"/>
                    <a:pt x="494" y="327"/>
                  </a:cubicBezTo>
                  <a:cubicBezTo>
                    <a:pt x="494" y="329"/>
                    <a:pt x="494" y="330"/>
                    <a:pt x="494" y="332"/>
                  </a:cubicBezTo>
                  <a:cubicBezTo>
                    <a:pt x="491" y="338"/>
                    <a:pt x="488" y="345"/>
                    <a:pt x="486" y="352"/>
                  </a:cubicBezTo>
                  <a:cubicBezTo>
                    <a:pt x="485" y="351"/>
                    <a:pt x="483" y="351"/>
                    <a:pt x="481" y="350"/>
                  </a:cubicBezTo>
                  <a:cubicBezTo>
                    <a:pt x="481" y="355"/>
                    <a:pt x="480" y="359"/>
                    <a:pt x="479" y="363"/>
                  </a:cubicBezTo>
                  <a:cubicBezTo>
                    <a:pt x="486" y="366"/>
                    <a:pt x="483" y="371"/>
                    <a:pt x="483" y="375"/>
                  </a:cubicBezTo>
                  <a:cubicBezTo>
                    <a:pt x="481" y="375"/>
                    <a:pt x="480" y="375"/>
                    <a:pt x="479" y="376"/>
                  </a:cubicBezTo>
                  <a:cubicBezTo>
                    <a:pt x="477" y="394"/>
                    <a:pt x="474" y="413"/>
                    <a:pt x="472" y="431"/>
                  </a:cubicBezTo>
                  <a:cubicBezTo>
                    <a:pt x="471" y="441"/>
                    <a:pt x="471" y="450"/>
                    <a:pt x="469" y="459"/>
                  </a:cubicBezTo>
                  <a:cubicBezTo>
                    <a:pt x="468" y="471"/>
                    <a:pt x="467" y="483"/>
                    <a:pt x="464" y="495"/>
                  </a:cubicBezTo>
                  <a:cubicBezTo>
                    <a:pt x="461" y="506"/>
                    <a:pt x="460" y="517"/>
                    <a:pt x="459" y="529"/>
                  </a:cubicBezTo>
                  <a:cubicBezTo>
                    <a:pt x="458" y="538"/>
                    <a:pt x="456" y="547"/>
                    <a:pt x="455" y="557"/>
                  </a:cubicBezTo>
                  <a:cubicBezTo>
                    <a:pt x="454" y="565"/>
                    <a:pt x="451" y="573"/>
                    <a:pt x="453" y="581"/>
                  </a:cubicBezTo>
                  <a:cubicBezTo>
                    <a:pt x="453" y="582"/>
                    <a:pt x="453" y="584"/>
                    <a:pt x="452" y="586"/>
                  </a:cubicBezTo>
                  <a:cubicBezTo>
                    <a:pt x="449" y="600"/>
                    <a:pt x="447" y="614"/>
                    <a:pt x="443" y="628"/>
                  </a:cubicBezTo>
                  <a:cubicBezTo>
                    <a:pt x="440" y="643"/>
                    <a:pt x="437" y="659"/>
                    <a:pt x="432" y="674"/>
                  </a:cubicBezTo>
                  <a:cubicBezTo>
                    <a:pt x="429" y="685"/>
                    <a:pt x="428" y="697"/>
                    <a:pt x="423" y="708"/>
                  </a:cubicBezTo>
                  <a:cubicBezTo>
                    <a:pt x="421" y="714"/>
                    <a:pt x="419" y="720"/>
                    <a:pt x="419" y="726"/>
                  </a:cubicBezTo>
                  <a:cubicBezTo>
                    <a:pt x="419" y="726"/>
                    <a:pt x="418" y="727"/>
                    <a:pt x="418" y="728"/>
                  </a:cubicBezTo>
                  <a:cubicBezTo>
                    <a:pt x="411" y="744"/>
                    <a:pt x="407" y="761"/>
                    <a:pt x="401" y="778"/>
                  </a:cubicBezTo>
                  <a:cubicBezTo>
                    <a:pt x="398" y="786"/>
                    <a:pt x="395" y="795"/>
                    <a:pt x="391" y="803"/>
                  </a:cubicBezTo>
                  <a:cubicBezTo>
                    <a:pt x="389" y="809"/>
                    <a:pt x="386" y="815"/>
                    <a:pt x="382" y="820"/>
                  </a:cubicBezTo>
                  <a:cubicBezTo>
                    <a:pt x="379" y="824"/>
                    <a:pt x="379" y="829"/>
                    <a:pt x="376" y="834"/>
                  </a:cubicBezTo>
                  <a:cubicBezTo>
                    <a:pt x="373" y="839"/>
                    <a:pt x="372" y="845"/>
                    <a:pt x="366" y="848"/>
                  </a:cubicBezTo>
                  <a:cubicBezTo>
                    <a:pt x="365" y="849"/>
                    <a:pt x="364" y="850"/>
                    <a:pt x="364" y="851"/>
                  </a:cubicBezTo>
                  <a:cubicBezTo>
                    <a:pt x="366" y="857"/>
                    <a:pt x="359" y="861"/>
                    <a:pt x="357" y="866"/>
                  </a:cubicBezTo>
                  <a:cubicBezTo>
                    <a:pt x="356" y="870"/>
                    <a:pt x="352" y="872"/>
                    <a:pt x="349" y="875"/>
                  </a:cubicBezTo>
                  <a:cubicBezTo>
                    <a:pt x="346" y="876"/>
                    <a:pt x="344" y="879"/>
                    <a:pt x="342" y="881"/>
                  </a:cubicBezTo>
                  <a:cubicBezTo>
                    <a:pt x="338" y="887"/>
                    <a:pt x="336" y="895"/>
                    <a:pt x="329" y="900"/>
                  </a:cubicBezTo>
                  <a:cubicBezTo>
                    <a:pt x="328" y="900"/>
                    <a:pt x="328" y="902"/>
                    <a:pt x="327" y="903"/>
                  </a:cubicBezTo>
                  <a:cubicBezTo>
                    <a:pt x="324" y="908"/>
                    <a:pt x="321" y="913"/>
                    <a:pt x="318" y="918"/>
                  </a:cubicBezTo>
                  <a:cubicBezTo>
                    <a:pt x="316" y="923"/>
                    <a:pt x="313" y="926"/>
                    <a:pt x="312" y="932"/>
                  </a:cubicBezTo>
                  <a:cubicBezTo>
                    <a:pt x="312" y="936"/>
                    <a:pt x="309" y="940"/>
                    <a:pt x="307" y="944"/>
                  </a:cubicBezTo>
                  <a:cubicBezTo>
                    <a:pt x="307" y="945"/>
                    <a:pt x="306" y="946"/>
                    <a:pt x="306" y="946"/>
                  </a:cubicBezTo>
                  <a:cubicBezTo>
                    <a:pt x="302" y="948"/>
                    <a:pt x="298" y="951"/>
                    <a:pt x="297" y="956"/>
                  </a:cubicBezTo>
                  <a:cubicBezTo>
                    <a:pt x="297" y="956"/>
                    <a:pt x="296" y="956"/>
                    <a:pt x="295" y="957"/>
                  </a:cubicBezTo>
                  <a:cubicBezTo>
                    <a:pt x="295" y="951"/>
                    <a:pt x="294" y="946"/>
                    <a:pt x="294" y="940"/>
                  </a:cubicBezTo>
                  <a:cubicBezTo>
                    <a:pt x="290" y="940"/>
                    <a:pt x="288" y="941"/>
                    <a:pt x="287" y="944"/>
                  </a:cubicBezTo>
                  <a:cubicBezTo>
                    <a:pt x="283" y="950"/>
                    <a:pt x="280" y="955"/>
                    <a:pt x="278" y="962"/>
                  </a:cubicBezTo>
                  <a:cubicBezTo>
                    <a:pt x="276" y="969"/>
                    <a:pt x="272" y="976"/>
                    <a:pt x="269" y="983"/>
                  </a:cubicBezTo>
                  <a:cubicBezTo>
                    <a:pt x="265" y="991"/>
                    <a:pt x="261" y="999"/>
                    <a:pt x="258" y="1007"/>
                  </a:cubicBezTo>
                  <a:cubicBezTo>
                    <a:pt x="257" y="1008"/>
                    <a:pt x="256" y="1010"/>
                    <a:pt x="255" y="1011"/>
                  </a:cubicBezTo>
                  <a:cubicBezTo>
                    <a:pt x="249" y="1016"/>
                    <a:pt x="244" y="1021"/>
                    <a:pt x="242" y="1029"/>
                  </a:cubicBezTo>
                  <a:cubicBezTo>
                    <a:pt x="242" y="1029"/>
                    <a:pt x="242" y="1030"/>
                    <a:pt x="242" y="1030"/>
                  </a:cubicBezTo>
                  <a:cubicBezTo>
                    <a:pt x="238" y="1036"/>
                    <a:pt x="234" y="1042"/>
                    <a:pt x="230" y="1048"/>
                  </a:cubicBezTo>
                  <a:cubicBezTo>
                    <a:pt x="229" y="1047"/>
                    <a:pt x="228" y="1046"/>
                    <a:pt x="227" y="1045"/>
                  </a:cubicBezTo>
                  <a:cubicBezTo>
                    <a:pt x="222" y="1053"/>
                    <a:pt x="217" y="1061"/>
                    <a:pt x="213" y="1069"/>
                  </a:cubicBezTo>
                  <a:cubicBezTo>
                    <a:pt x="212" y="1068"/>
                    <a:pt x="212" y="1068"/>
                    <a:pt x="212" y="1068"/>
                  </a:cubicBezTo>
                  <a:cubicBezTo>
                    <a:pt x="212" y="1067"/>
                    <a:pt x="212" y="1066"/>
                    <a:pt x="212" y="1064"/>
                  </a:cubicBezTo>
                  <a:cubicBezTo>
                    <a:pt x="209" y="1063"/>
                    <a:pt x="208" y="1063"/>
                    <a:pt x="207" y="1065"/>
                  </a:cubicBezTo>
                  <a:cubicBezTo>
                    <a:pt x="205" y="1067"/>
                    <a:pt x="204" y="1070"/>
                    <a:pt x="202" y="1072"/>
                  </a:cubicBezTo>
                  <a:cubicBezTo>
                    <a:pt x="201" y="1074"/>
                    <a:pt x="199" y="1075"/>
                    <a:pt x="198" y="1077"/>
                  </a:cubicBezTo>
                  <a:cubicBezTo>
                    <a:pt x="196" y="1075"/>
                    <a:pt x="195" y="1073"/>
                    <a:pt x="194" y="1071"/>
                  </a:cubicBezTo>
                  <a:cubicBezTo>
                    <a:pt x="196" y="1068"/>
                    <a:pt x="199" y="1064"/>
                    <a:pt x="202" y="1061"/>
                  </a:cubicBezTo>
                  <a:cubicBezTo>
                    <a:pt x="206" y="1057"/>
                    <a:pt x="207" y="1053"/>
                    <a:pt x="206" y="1047"/>
                  </a:cubicBezTo>
                  <a:cubicBezTo>
                    <a:pt x="204" y="1048"/>
                    <a:pt x="203" y="1049"/>
                    <a:pt x="202" y="1050"/>
                  </a:cubicBezTo>
                  <a:cubicBezTo>
                    <a:pt x="197" y="1058"/>
                    <a:pt x="192" y="1067"/>
                    <a:pt x="186" y="1075"/>
                  </a:cubicBezTo>
                  <a:cubicBezTo>
                    <a:pt x="180" y="1085"/>
                    <a:pt x="173" y="1094"/>
                    <a:pt x="167" y="1103"/>
                  </a:cubicBezTo>
                  <a:cubicBezTo>
                    <a:pt x="166" y="1104"/>
                    <a:pt x="164" y="1105"/>
                    <a:pt x="162" y="1107"/>
                  </a:cubicBezTo>
                  <a:cubicBezTo>
                    <a:pt x="163" y="1102"/>
                    <a:pt x="166" y="1099"/>
                    <a:pt x="166" y="1096"/>
                  </a:cubicBezTo>
                  <a:cubicBezTo>
                    <a:pt x="166" y="1093"/>
                    <a:pt x="164" y="1090"/>
                    <a:pt x="163" y="1086"/>
                  </a:cubicBezTo>
                  <a:cubicBezTo>
                    <a:pt x="163" y="1085"/>
                    <a:pt x="163" y="1084"/>
                    <a:pt x="164" y="1083"/>
                  </a:cubicBezTo>
                  <a:cubicBezTo>
                    <a:pt x="171" y="1071"/>
                    <a:pt x="175" y="1057"/>
                    <a:pt x="181" y="1044"/>
                  </a:cubicBezTo>
                  <a:cubicBezTo>
                    <a:pt x="184" y="1036"/>
                    <a:pt x="188" y="1029"/>
                    <a:pt x="191" y="1022"/>
                  </a:cubicBezTo>
                  <a:cubicBezTo>
                    <a:pt x="193" y="1018"/>
                    <a:pt x="194" y="1015"/>
                    <a:pt x="194" y="1012"/>
                  </a:cubicBezTo>
                  <a:cubicBezTo>
                    <a:pt x="195" y="1010"/>
                    <a:pt x="194" y="1008"/>
                    <a:pt x="193" y="1005"/>
                  </a:cubicBezTo>
                  <a:cubicBezTo>
                    <a:pt x="191" y="1007"/>
                    <a:pt x="190" y="1007"/>
                    <a:pt x="190" y="1008"/>
                  </a:cubicBezTo>
                  <a:cubicBezTo>
                    <a:pt x="185" y="1021"/>
                    <a:pt x="180" y="1034"/>
                    <a:pt x="175" y="1047"/>
                  </a:cubicBezTo>
                  <a:cubicBezTo>
                    <a:pt x="171" y="1056"/>
                    <a:pt x="167" y="1065"/>
                    <a:pt x="163" y="1073"/>
                  </a:cubicBezTo>
                  <a:cubicBezTo>
                    <a:pt x="162" y="1075"/>
                    <a:pt x="161" y="1076"/>
                    <a:pt x="159" y="1077"/>
                  </a:cubicBezTo>
                  <a:cubicBezTo>
                    <a:pt x="157" y="1073"/>
                    <a:pt x="159" y="1070"/>
                    <a:pt x="161" y="1067"/>
                  </a:cubicBezTo>
                  <a:cubicBezTo>
                    <a:pt x="163" y="1064"/>
                    <a:pt x="164" y="1062"/>
                    <a:pt x="163" y="1058"/>
                  </a:cubicBezTo>
                  <a:cubicBezTo>
                    <a:pt x="161" y="1059"/>
                    <a:pt x="160" y="1060"/>
                    <a:pt x="159" y="1061"/>
                  </a:cubicBezTo>
                  <a:cubicBezTo>
                    <a:pt x="155" y="1057"/>
                    <a:pt x="159" y="1052"/>
                    <a:pt x="158" y="1047"/>
                  </a:cubicBezTo>
                  <a:cubicBezTo>
                    <a:pt x="157" y="1042"/>
                    <a:pt x="159" y="1037"/>
                    <a:pt x="161" y="1033"/>
                  </a:cubicBezTo>
                  <a:cubicBezTo>
                    <a:pt x="166" y="1020"/>
                    <a:pt x="171" y="1007"/>
                    <a:pt x="176" y="993"/>
                  </a:cubicBezTo>
                  <a:cubicBezTo>
                    <a:pt x="178" y="988"/>
                    <a:pt x="180" y="982"/>
                    <a:pt x="182" y="976"/>
                  </a:cubicBezTo>
                  <a:cubicBezTo>
                    <a:pt x="182" y="974"/>
                    <a:pt x="183" y="972"/>
                    <a:pt x="185" y="970"/>
                  </a:cubicBezTo>
                  <a:cubicBezTo>
                    <a:pt x="182" y="970"/>
                    <a:pt x="179" y="971"/>
                    <a:pt x="177" y="971"/>
                  </a:cubicBezTo>
                  <a:cubicBezTo>
                    <a:pt x="176" y="969"/>
                    <a:pt x="176" y="968"/>
                    <a:pt x="176" y="966"/>
                  </a:cubicBezTo>
                  <a:cubicBezTo>
                    <a:pt x="175" y="966"/>
                    <a:pt x="174" y="967"/>
                    <a:pt x="174" y="967"/>
                  </a:cubicBezTo>
                  <a:cubicBezTo>
                    <a:pt x="171" y="976"/>
                    <a:pt x="168" y="986"/>
                    <a:pt x="164" y="995"/>
                  </a:cubicBezTo>
                  <a:cubicBezTo>
                    <a:pt x="161" y="1002"/>
                    <a:pt x="158" y="1010"/>
                    <a:pt x="155" y="1017"/>
                  </a:cubicBezTo>
                  <a:cubicBezTo>
                    <a:pt x="155" y="1018"/>
                    <a:pt x="153" y="1020"/>
                    <a:pt x="152" y="1021"/>
                  </a:cubicBezTo>
                  <a:cubicBezTo>
                    <a:pt x="152" y="1021"/>
                    <a:pt x="151" y="1020"/>
                    <a:pt x="151" y="1020"/>
                  </a:cubicBezTo>
                  <a:cubicBezTo>
                    <a:pt x="152" y="1018"/>
                    <a:pt x="152" y="1015"/>
                    <a:pt x="153" y="1013"/>
                  </a:cubicBezTo>
                  <a:cubicBezTo>
                    <a:pt x="154" y="1010"/>
                    <a:pt x="154" y="1007"/>
                    <a:pt x="153" y="1004"/>
                  </a:cubicBezTo>
                  <a:cubicBezTo>
                    <a:pt x="152" y="1003"/>
                    <a:pt x="152" y="1002"/>
                    <a:pt x="152" y="1001"/>
                  </a:cubicBezTo>
                  <a:cubicBezTo>
                    <a:pt x="154" y="994"/>
                    <a:pt x="157" y="987"/>
                    <a:pt x="159" y="980"/>
                  </a:cubicBezTo>
                  <a:cubicBezTo>
                    <a:pt x="159" y="978"/>
                    <a:pt x="160" y="975"/>
                    <a:pt x="161" y="972"/>
                  </a:cubicBezTo>
                  <a:cubicBezTo>
                    <a:pt x="161" y="972"/>
                    <a:pt x="160" y="971"/>
                    <a:pt x="161" y="970"/>
                  </a:cubicBezTo>
                  <a:cubicBezTo>
                    <a:pt x="166" y="963"/>
                    <a:pt x="166" y="954"/>
                    <a:pt x="168" y="946"/>
                  </a:cubicBezTo>
                  <a:cubicBezTo>
                    <a:pt x="170" y="938"/>
                    <a:pt x="172" y="929"/>
                    <a:pt x="173" y="921"/>
                  </a:cubicBezTo>
                  <a:close/>
                  <a:moveTo>
                    <a:pt x="199" y="917"/>
                  </a:moveTo>
                  <a:cubicBezTo>
                    <a:pt x="198" y="917"/>
                    <a:pt x="197" y="917"/>
                    <a:pt x="197" y="916"/>
                  </a:cubicBezTo>
                  <a:cubicBezTo>
                    <a:pt x="196" y="918"/>
                    <a:pt x="195" y="920"/>
                    <a:pt x="194" y="923"/>
                  </a:cubicBezTo>
                  <a:cubicBezTo>
                    <a:pt x="193" y="927"/>
                    <a:pt x="191" y="931"/>
                    <a:pt x="189" y="936"/>
                  </a:cubicBezTo>
                  <a:cubicBezTo>
                    <a:pt x="188" y="937"/>
                    <a:pt x="187" y="939"/>
                    <a:pt x="185" y="940"/>
                  </a:cubicBezTo>
                  <a:cubicBezTo>
                    <a:pt x="184" y="942"/>
                    <a:pt x="182" y="942"/>
                    <a:pt x="182" y="944"/>
                  </a:cubicBezTo>
                  <a:cubicBezTo>
                    <a:pt x="181" y="947"/>
                    <a:pt x="184" y="946"/>
                    <a:pt x="185" y="948"/>
                  </a:cubicBezTo>
                  <a:cubicBezTo>
                    <a:pt x="186" y="948"/>
                    <a:pt x="186" y="949"/>
                    <a:pt x="186" y="950"/>
                  </a:cubicBezTo>
                  <a:cubicBezTo>
                    <a:pt x="188" y="949"/>
                    <a:pt x="189" y="948"/>
                    <a:pt x="190" y="947"/>
                  </a:cubicBezTo>
                  <a:cubicBezTo>
                    <a:pt x="190" y="948"/>
                    <a:pt x="191" y="948"/>
                    <a:pt x="192" y="950"/>
                  </a:cubicBezTo>
                  <a:cubicBezTo>
                    <a:pt x="193" y="945"/>
                    <a:pt x="194" y="941"/>
                    <a:pt x="195" y="938"/>
                  </a:cubicBezTo>
                  <a:cubicBezTo>
                    <a:pt x="194" y="937"/>
                    <a:pt x="193" y="937"/>
                    <a:pt x="191" y="936"/>
                  </a:cubicBezTo>
                  <a:cubicBezTo>
                    <a:pt x="193" y="933"/>
                    <a:pt x="196" y="931"/>
                    <a:pt x="198" y="928"/>
                  </a:cubicBezTo>
                  <a:cubicBezTo>
                    <a:pt x="199" y="925"/>
                    <a:pt x="198" y="921"/>
                    <a:pt x="199" y="9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844800" y="1966913"/>
              <a:ext cx="241300" cy="207963"/>
            </a:xfrm>
            <a:custGeom>
              <a:avLst/>
              <a:gdLst>
                <a:gd name="T0" fmla="*/ 2 w 57"/>
                <a:gd name="T1" fmla="*/ 19 h 49"/>
                <a:gd name="T2" fmla="*/ 12 w 57"/>
                <a:gd name="T3" fmla="*/ 7 h 49"/>
                <a:gd name="T4" fmla="*/ 54 w 57"/>
                <a:gd name="T5" fmla="*/ 20 h 49"/>
                <a:gd name="T6" fmla="*/ 55 w 57"/>
                <a:gd name="T7" fmla="*/ 35 h 49"/>
                <a:gd name="T8" fmla="*/ 39 w 57"/>
                <a:gd name="T9" fmla="*/ 47 h 49"/>
                <a:gd name="T10" fmla="*/ 26 w 57"/>
                <a:gd name="T11" fmla="*/ 47 h 49"/>
                <a:gd name="T12" fmla="*/ 10 w 57"/>
                <a:gd name="T13" fmla="*/ 39 h 49"/>
                <a:gd name="T14" fmla="*/ 6 w 57"/>
                <a:gd name="T15" fmla="*/ 34 h 49"/>
                <a:gd name="T16" fmla="*/ 2 w 57"/>
                <a:gd name="T1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9">
                  <a:moveTo>
                    <a:pt x="2" y="19"/>
                  </a:moveTo>
                  <a:cubicBezTo>
                    <a:pt x="3" y="14"/>
                    <a:pt x="9" y="10"/>
                    <a:pt x="12" y="7"/>
                  </a:cubicBezTo>
                  <a:cubicBezTo>
                    <a:pt x="21" y="0"/>
                    <a:pt x="47" y="2"/>
                    <a:pt x="54" y="20"/>
                  </a:cubicBezTo>
                  <a:cubicBezTo>
                    <a:pt x="57" y="26"/>
                    <a:pt x="56" y="31"/>
                    <a:pt x="55" y="35"/>
                  </a:cubicBezTo>
                  <a:cubicBezTo>
                    <a:pt x="51" y="43"/>
                    <a:pt x="47" y="45"/>
                    <a:pt x="39" y="47"/>
                  </a:cubicBezTo>
                  <a:cubicBezTo>
                    <a:pt x="36" y="47"/>
                    <a:pt x="29" y="49"/>
                    <a:pt x="26" y="47"/>
                  </a:cubicBezTo>
                  <a:cubicBezTo>
                    <a:pt x="20" y="44"/>
                    <a:pt x="18" y="45"/>
                    <a:pt x="10" y="39"/>
                  </a:cubicBezTo>
                  <a:cubicBezTo>
                    <a:pt x="7" y="38"/>
                    <a:pt x="7" y="36"/>
                    <a:pt x="6" y="34"/>
                  </a:cubicBezTo>
                  <a:cubicBezTo>
                    <a:pt x="2" y="31"/>
                    <a:pt x="0" y="25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" name="矩形 8"/>
          <p:cNvSpPr/>
          <p:nvPr/>
        </p:nvSpPr>
        <p:spPr>
          <a:xfrm>
            <a:off x="-43542" y="6996277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源文件：shutterstock_366485744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BF111B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0361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196850" y="228600"/>
            <a:ext cx="11798300" cy="6400800"/>
            <a:chOff x="1143000" y="0"/>
            <a:chExt cx="9909176" cy="6861176"/>
          </a:xfrm>
          <a:solidFill>
            <a:srgbClr val="F3B11E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6097588" y="0"/>
              <a:ext cx="4954588" cy="3430588"/>
            </a:xfrm>
            <a:custGeom>
              <a:avLst/>
              <a:gdLst>
                <a:gd name="T0" fmla="*/ 3121 w 3121"/>
                <a:gd name="T1" fmla="*/ 334 h 2161"/>
                <a:gd name="T2" fmla="*/ 3121 w 3121"/>
                <a:gd name="T3" fmla="*/ 0 h 2161"/>
                <a:gd name="T4" fmla="*/ 2826 w 3121"/>
                <a:gd name="T5" fmla="*/ 0 h 2161"/>
                <a:gd name="T6" fmla="*/ 2826 w 3121"/>
                <a:gd name="T7" fmla="*/ 133 h 2161"/>
                <a:gd name="T8" fmla="*/ 2777 w 3121"/>
                <a:gd name="T9" fmla="*/ 133 h 2161"/>
                <a:gd name="T10" fmla="*/ 2777 w 3121"/>
                <a:gd name="T11" fmla="*/ 0 h 2161"/>
                <a:gd name="T12" fmla="*/ 0 w 3121"/>
                <a:gd name="T13" fmla="*/ 0 h 2161"/>
                <a:gd name="T14" fmla="*/ 0 w 3121"/>
                <a:gd name="T15" fmla="*/ 66 h 2161"/>
                <a:gd name="T16" fmla="*/ 2712 w 3121"/>
                <a:gd name="T17" fmla="*/ 66 h 2161"/>
                <a:gd name="T18" fmla="*/ 2712 w 3121"/>
                <a:gd name="T19" fmla="*/ 133 h 2161"/>
                <a:gd name="T20" fmla="*/ 0 w 3121"/>
                <a:gd name="T21" fmla="*/ 133 h 2161"/>
                <a:gd name="T22" fmla="*/ 0 w 3121"/>
                <a:gd name="T23" fmla="*/ 199 h 2161"/>
                <a:gd name="T24" fmla="*/ 2712 w 3121"/>
                <a:gd name="T25" fmla="*/ 199 h 2161"/>
                <a:gd name="T26" fmla="*/ 2712 w 3121"/>
                <a:gd name="T27" fmla="*/ 334 h 2161"/>
                <a:gd name="T28" fmla="*/ 2826 w 3121"/>
                <a:gd name="T29" fmla="*/ 334 h 2161"/>
                <a:gd name="T30" fmla="*/ 2826 w 3121"/>
                <a:gd name="T31" fmla="*/ 469 h 2161"/>
                <a:gd name="T32" fmla="*/ 2941 w 3121"/>
                <a:gd name="T33" fmla="*/ 469 h 2161"/>
                <a:gd name="T34" fmla="*/ 2941 w 3121"/>
                <a:gd name="T35" fmla="*/ 2161 h 2161"/>
                <a:gd name="T36" fmla="*/ 3006 w 3121"/>
                <a:gd name="T37" fmla="*/ 2161 h 2161"/>
                <a:gd name="T38" fmla="*/ 3006 w 3121"/>
                <a:gd name="T39" fmla="*/ 469 h 2161"/>
                <a:gd name="T40" fmla="*/ 3055 w 3121"/>
                <a:gd name="T41" fmla="*/ 469 h 2161"/>
                <a:gd name="T42" fmla="*/ 3055 w 3121"/>
                <a:gd name="T43" fmla="*/ 2161 h 2161"/>
                <a:gd name="T44" fmla="*/ 3121 w 3121"/>
                <a:gd name="T45" fmla="*/ 2161 h 2161"/>
                <a:gd name="T46" fmla="*/ 3121 w 3121"/>
                <a:gd name="T47" fmla="*/ 404 h 2161"/>
                <a:gd name="T48" fmla="*/ 3006 w 3121"/>
                <a:gd name="T49" fmla="*/ 404 h 2161"/>
                <a:gd name="T50" fmla="*/ 3006 w 3121"/>
                <a:gd name="T51" fmla="*/ 334 h 2161"/>
                <a:gd name="T52" fmla="*/ 3121 w 3121"/>
                <a:gd name="T53" fmla="*/ 334 h 2161"/>
                <a:gd name="T54" fmla="*/ 2892 w 3121"/>
                <a:gd name="T55" fmla="*/ 66 h 2161"/>
                <a:gd name="T56" fmla="*/ 3055 w 3121"/>
                <a:gd name="T57" fmla="*/ 66 h 2161"/>
                <a:gd name="T58" fmla="*/ 3055 w 3121"/>
                <a:gd name="T59" fmla="*/ 268 h 2161"/>
                <a:gd name="T60" fmla="*/ 3006 w 3121"/>
                <a:gd name="T61" fmla="*/ 268 h 2161"/>
                <a:gd name="T62" fmla="*/ 3006 w 3121"/>
                <a:gd name="T63" fmla="*/ 133 h 2161"/>
                <a:gd name="T64" fmla="*/ 2892 w 3121"/>
                <a:gd name="T65" fmla="*/ 133 h 2161"/>
                <a:gd name="T66" fmla="*/ 2892 w 3121"/>
                <a:gd name="T67" fmla="*/ 66 h 2161"/>
                <a:gd name="T68" fmla="*/ 2892 w 3121"/>
                <a:gd name="T69" fmla="*/ 199 h 2161"/>
                <a:gd name="T70" fmla="*/ 2941 w 3121"/>
                <a:gd name="T71" fmla="*/ 199 h 2161"/>
                <a:gd name="T72" fmla="*/ 2941 w 3121"/>
                <a:gd name="T73" fmla="*/ 268 h 2161"/>
                <a:gd name="T74" fmla="*/ 2892 w 3121"/>
                <a:gd name="T75" fmla="*/ 268 h 2161"/>
                <a:gd name="T76" fmla="*/ 2892 w 3121"/>
                <a:gd name="T77" fmla="*/ 199 h 2161"/>
                <a:gd name="T78" fmla="*/ 2777 w 3121"/>
                <a:gd name="T79" fmla="*/ 268 h 2161"/>
                <a:gd name="T80" fmla="*/ 2777 w 3121"/>
                <a:gd name="T81" fmla="*/ 199 h 2161"/>
                <a:gd name="T82" fmla="*/ 2826 w 3121"/>
                <a:gd name="T83" fmla="*/ 199 h 2161"/>
                <a:gd name="T84" fmla="*/ 2826 w 3121"/>
                <a:gd name="T85" fmla="*/ 268 h 2161"/>
                <a:gd name="T86" fmla="*/ 2777 w 3121"/>
                <a:gd name="T87" fmla="*/ 268 h 2161"/>
                <a:gd name="T88" fmla="*/ 2941 w 3121"/>
                <a:gd name="T89" fmla="*/ 404 h 2161"/>
                <a:gd name="T90" fmla="*/ 2892 w 3121"/>
                <a:gd name="T91" fmla="*/ 404 h 2161"/>
                <a:gd name="T92" fmla="*/ 2892 w 3121"/>
                <a:gd name="T93" fmla="*/ 334 h 2161"/>
                <a:gd name="T94" fmla="*/ 2941 w 3121"/>
                <a:gd name="T95" fmla="*/ 334 h 2161"/>
                <a:gd name="T96" fmla="*/ 2941 w 3121"/>
                <a:gd name="T97" fmla="*/ 404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21" h="2161">
                  <a:moveTo>
                    <a:pt x="3121" y="334"/>
                  </a:moveTo>
                  <a:lnTo>
                    <a:pt x="3121" y="0"/>
                  </a:lnTo>
                  <a:lnTo>
                    <a:pt x="2826" y="0"/>
                  </a:lnTo>
                  <a:lnTo>
                    <a:pt x="2826" y="133"/>
                  </a:lnTo>
                  <a:lnTo>
                    <a:pt x="2777" y="133"/>
                  </a:lnTo>
                  <a:lnTo>
                    <a:pt x="2777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2712" y="66"/>
                  </a:lnTo>
                  <a:lnTo>
                    <a:pt x="2712" y="133"/>
                  </a:lnTo>
                  <a:lnTo>
                    <a:pt x="0" y="133"/>
                  </a:lnTo>
                  <a:lnTo>
                    <a:pt x="0" y="199"/>
                  </a:lnTo>
                  <a:lnTo>
                    <a:pt x="2712" y="199"/>
                  </a:lnTo>
                  <a:lnTo>
                    <a:pt x="2712" y="334"/>
                  </a:lnTo>
                  <a:lnTo>
                    <a:pt x="2826" y="334"/>
                  </a:lnTo>
                  <a:lnTo>
                    <a:pt x="2826" y="469"/>
                  </a:lnTo>
                  <a:lnTo>
                    <a:pt x="2941" y="469"/>
                  </a:lnTo>
                  <a:lnTo>
                    <a:pt x="2941" y="2161"/>
                  </a:lnTo>
                  <a:lnTo>
                    <a:pt x="3006" y="2161"/>
                  </a:lnTo>
                  <a:lnTo>
                    <a:pt x="3006" y="469"/>
                  </a:lnTo>
                  <a:lnTo>
                    <a:pt x="3055" y="469"/>
                  </a:lnTo>
                  <a:lnTo>
                    <a:pt x="3055" y="2161"/>
                  </a:lnTo>
                  <a:lnTo>
                    <a:pt x="3121" y="2161"/>
                  </a:lnTo>
                  <a:lnTo>
                    <a:pt x="3121" y="404"/>
                  </a:lnTo>
                  <a:lnTo>
                    <a:pt x="3006" y="404"/>
                  </a:lnTo>
                  <a:lnTo>
                    <a:pt x="3006" y="334"/>
                  </a:lnTo>
                  <a:lnTo>
                    <a:pt x="3121" y="334"/>
                  </a:lnTo>
                  <a:close/>
                  <a:moveTo>
                    <a:pt x="2892" y="66"/>
                  </a:moveTo>
                  <a:lnTo>
                    <a:pt x="3055" y="66"/>
                  </a:lnTo>
                  <a:lnTo>
                    <a:pt x="3055" y="268"/>
                  </a:lnTo>
                  <a:lnTo>
                    <a:pt x="3006" y="268"/>
                  </a:lnTo>
                  <a:lnTo>
                    <a:pt x="3006" y="133"/>
                  </a:lnTo>
                  <a:lnTo>
                    <a:pt x="2892" y="133"/>
                  </a:lnTo>
                  <a:lnTo>
                    <a:pt x="2892" y="66"/>
                  </a:lnTo>
                  <a:close/>
                  <a:moveTo>
                    <a:pt x="2892" y="199"/>
                  </a:moveTo>
                  <a:lnTo>
                    <a:pt x="2941" y="199"/>
                  </a:lnTo>
                  <a:lnTo>
                    <a:pt x="2941" y="268"/>
                  </a:lnTo>
                  <a:lnTo>
                    <a:pt x="2892" y="268"/>
                  </a:lnTo>
                  <a:lnTo>
                    <a:pt x="2892" y="199"/>
                  </a:lnTo>
                  <a:close/>
                  <a:moveTo>
                    <a:pt x="2777" y="268"/>
                  </a:moveTo>
                  <a:lnTo>
                    <a:pt x="2777" y="199"/>
                  </a:lnTo>
                  <a:lnTo>
                    <a:pt x="2826" y="199"/>
                  </a:lnTo>
                  <a:lnTo>
                    <a:pt x="2826" y="268"/>
                  </a:lnTo>
                  <a:lnTo>
                    <a:pt x="2777" y="268"/>
                  </a:lnTo>
                  <a:close/>
                  <a:moveTo>
                    <a:pt x="2941" y="404"/>
                  </a:moveTo>
                  <a:lnTo>
                    <a:pt x="2892" y="404"/>
                  </a:lnTo>
                  <a:lnTo>
                    <a:pt x="2892" y="334"/>
                  </a:lnTo>
                  <a:lnTo>
                    <a:pt x="2941" y="334"/>
                  </a:lnTo>
                  <a:lnTo>
                    <a:pt x="2941" y="4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1143000" y="0"/>
              <a:ext cx="4954588" cy="3430588"/>
            </a:xfrm>
            <a:custGeom>
              <a:avLst/>
              <a:gdLst>
                <a:gd name="T0" fmla="*/ 115 w 3121"/>
                <a:gd name="T1" fmla="*/ 334 h 2161"/>
                <a:gd name="T2" fmla="*/ 115 w 3121"/>
                <a:gd name="T3" fmla="*/ 404 h 2161"/>
                <a:gd name="T4" fmla="*/ 0 w 3121"/>
                <a:gd name="T5" fmla="*/ 404 h 2161"/>
                <a:gd name="T6" fmla="*/ 0 w 3121"/>
                <a:gd name="T7" fmla="*/ 2161 h 2161"/>
                <a:gd name="T8" fmla="*/ 66 w 3121"/>
                <a:gd name="T9" fmla="*/ 2161 h 2161"/>
                <a:gd name="T10" fmla="*/ 66 w 3121"/>
                <a:gd name="T11" fmla="*/ 469 h 2161"/>
                <a:gd name="T12" fmla="*/ 115 w 3121"/>
                <a:gd name="T13" fmla="*/ 469 h 2161"/>
                <a:gd name="T14" fmla="*/ 115 w 3121"/>
                <a:gd name="T15" fmla="*/ 2161 h 2161"/>
                <a:gd name="T16" fmla="*/ 180 w 3121"/>
                <a:gd name="T17" fmla="*/ 2161 h 2161"/>
                <a:gd name="T18" fmla="*/ 180 w 3121"/>
                <a:gd name="T19" fmla="*/ 469 h 2161"/>
                <a:gd name="T20" fmla="*/ 295 w 3121"/>
                <a:gd name="T21" fmla="*/ 469 h 2161"/>
                <a:gd name="T22" fmla="*/ 295 w 3121"/>
                <a:gd name="T23" fmla="*/ 334 h 2161"/>
                <a:gd name="T24" fmla="*/ 409 w 3121"/>
                <a:gd name="T25" fmla="*/ 334 h 2161"/>
                <a:gd name="T26" fmla="*/ 409 w 3121"/>
                <a:gd name="T27" fmla="*/ 199 h 2161"/>
                <a:gd name="T28" fmla="*/ 3121 w 3121"/>
                <a:gd name="T29" fmla="*/ 199 h 2161"/>
                <a:gd name="T30" fmla="*/ 3121 w 3121"/>
                <a:gd name="T31" fmla="*/ 133 h 2161"/>
                <a:gd name="T32" fmla="*/ 409 w 3121"/>
                <a:gd name="T33" fmla="*/ 133 h 2161"/>
                <a:gd name="T34" fmla="*/ 409 w 3121"/>
                <a:gd name="T35" fmla="*/ 66 h 2161"/>
                <a:gd name="T36" fmla="*/ 3121 w 3121"/>
                <a:gd name="T37" fmla="*/ 66 h 2161"/>
                <a:gd name="T38" fmla="*/ 3121 w 3121"/>
                <a:gd name="T39" fmla="*/ 0 h 2161"/>
                <a:gd name="T40" fmla="*/ 344 w 3121"/>
                <a:gd name="T41" fmla="*/ 0 h 2161"/>
                <a:gd name="T42" fmla="*/ 344 w 3121"/>
                <a:gd name="T43" fmla="*/ 133 h 2161"/>
                <a:gd name="T44" fmla="*/ 295 w 3121"/>
                <a:gd name="T45" fmla="*/ 133 h 2161"/>
                <a:gd name="T46" fmla="*/ 295 w 3121"/>
                <a:gd name="T47" fmla="*/ 0 h 2161"/>
                <a:gd name="T48" fmla="*/ 0 w 3121"/>
                <a:gd name="T49" fmla="*/ 0 h 2161"/>
                <a:gd name="T50" fmla="*/ 0 w 3121"/>
                <a:gd name="T51" fmla="*/ 334 h 2161"/>
                <a:gd name="T52" fmla="*/ 115 w 3121"/>
                <a:gd name="T53" fmla="*/ 334 h 2161"/>
                <a:gd name="T54" fmla="*/ 229 w 3121"/>
                <a:gd name="T55" fmla="*/ 133 h 2161"/>
                <a:gd name="T56" fmla="*/ 115 w 3121"/>
                <a:gd name="T57" fmla="*/ 133 h 2161"/>
                <a:gd name="T58" fmla="*/ 115 w 3121"/>
                <a:gd name="T59" fmla="*/ 268 h 2161"/>
                <a:gd name="T60" fmla="*/ 66 w 3121"/>
                <a:gd name="T61" fmla="*/ 268 h 2161"/>
                <a:gd name="T62" fmla="*/ 66 w 3121"/>
                <a:gd name="T63" fmla="*/ 66 h 2161"/>
                <a:gd name="T64" fmla="*/ 229 w 3121"/>
                <a:gd name="T65" fmla="*/ 66 h 2161"/>
                <a:gd name="T66" fmla="*/ 229 w 3121"/>
                <a:gd name="T67" fmla="*/ 133 h 2161"/>
                <a:gd name="T68" fmla="*/ 229 w 3121"/>
                <a:gd name="T69" fmla="*/ 268 h 2161"/>
                <a:gd name="T70" fmla="*/ 180 w 3121"/>
                <a:gd name="T71" fmla="*/ 268 h 2161"/>
                <a:gd name="T72" fmla="*/ 180 w 3121"/>
                <a:gd name="T73" fmla="*/ 199 h 2161"/>
                <a:gd name="T74" fmla="*/ 229 w 3121"/>
                <a:gd name="T75" fmla="*/ 199 h 2161"/>
                <a:gd name="T76" fmla="*/ 229 w 3121"/>
                <a:gd name="T77" fmla="*/ 268 h 2161"/>
                <a:gd name="T78" fmla="*/ 295 w 3121"/>
                <a:gd name="T79" fmla="*/ 268 h 2161"/>
                <a:gd name="T80" fmla="*/ 295 w 3121"/>
                <a:gd name="T81" fmla="*/ 199 h 2161"/>
                <a:gd name="T82" fmla="*/ 344 w 3121"/>
                <a:gd name="T83" fmla="*/ 199 h 2161"/>
                <a:gd name="T84" fmla="*/ 344 w 3121"/>
                <a:gd name="T85" fmla="*/ 268 h 2161"/>
                <a:gd name="T86" fmla="*/ 295 w 3121"/>
                <a:gd name="T87" fmla="*/ 268 h 2161"/>
                <a:gd name="T88" fmla="*/ 180 w 3121"/>
                <a:gd name="T89" fmla="*/ 334 h 2161"/>
                <a:gd name="T90" fmla="*/ 229 w 3121"/>
                <a:gd name="T91" fmla="*/ 334 h 2161"/>
                <a:gd name="T92" fmla="*/ 229 w 3121"/>
                <a:gd name="T93" fmla="*/ 404 h 2161"/>
                <a:gd name="T94" fmla="*/ 180 w 3121"/>
                <a:gd name="T95" fmla="*/ 404 h 2161"/>
                <a:gd name="T96" fmla="*/ 180 w 3121"/>
                <a:gd name="T97" fmla="*/ 334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21" h="2161">
                  <a:moveTo>
                    <a:pt x="115" y="334"/>
                  </a:moveTo>
                  <a:lnTo>
                    <a:pt x="115" y="404"/>
                  </a:lnTo>
                  <a:lnTo>
                    <a:pt x="0" y="404"/>
                  </a:lnTo>
                  <a:lnTo>
                    <a:pt x="0" y="2161"/>
                  </a:lnTo>
                  <a:lnTo>
                    <a:pt x="66" y="2161"/>
                  </a:lnTo>
                  <a:lnTo>
                    <a:pt x="66" y="469"/>
                  </a:lnTo>
                  <a:lnTo>
                    <a:pt x="115" y="469"/>
                  </a:lnTo>
                  <a:lnTo>
                    <a:pt x="115" y="2161"/>
                  </a:lnTo>
                  <a:lnTo>
                    <a:pt x="180" y="2161"/>
                  </a:lnTo>
                  <a:lnTo>
                    <a:pt x="180" y="469"/>
                  </a:lnTo>
                  <a:lnTo>
                    <a:pt x="295" y="469"/>
                  </a:lnTo>
                  <a:lnTo>
                    <a:pt x="295" y="334"/>
                  </a:lnTo>
                  <a:lnTo>
                    <a:pt x="409" y="334"/>
                  </a:lnTo>
                  <a:lnTo>
                    <a:pt x="409" y="199"/>
                  </a:lnTo>
                  <a:lnTo>
                    <a:pt x="3121" y="199"/>
                  </a:lnTo>
                  <a:lnTo>
                    <a:pt x="3121" y="133"/>
                  </a:lnTo>
                  <a:lnTo>
                    <a:pt x="409" y="133"/>
                  </a:lnTo>
                  <a:lnTo>
                    <a:pt x="409" y="66"/>
                  </a:lnTo>
                  <a:lnTo>
                    <a:pt x="3121" y="66"/>
                  </a:lnTo>
                  <a:lnTo>
                    <a:pt x="3121" y="0"/>
                  </a:lnTo>
                  <a:lnTo>
                    <a:pt x="344" y="0"/>
                  </a:lnTo>
                  <a:lnTo>
                    <a:pt x="344" y="133"/>
                  </a:lnTo>
                  <a:lnTo>
                    <a:pt x="295" y="133"/>
                  </a:lnTo>
                  <a:lnTo>
                    <a:pt x="295" y="0"/>
                  </a:lnTo>
                  <a:lnTo>
                    <a:pt x="0" y="0"/>
                  </a:lnTo>
                  <a:lnTo>
                    <a:pt x="0" y="334"/>
                  </a:lnTo>
                  <a:lnTo>
                    <a:pt x="115" y="334"/>
                  </a:lnTo>
                  <a:close/>
                  <a:moveTo>
                    <a:pt x="229" y="133"/>
                  </a:moveTo>
                  <a:lnTo>
                    <a:pt x="115" y="133"/>
                  </a:lnTo>
                  <a:lnTo>
                    <a:pt x="115" y="268"/>
                  </a:lnTo>
                  <a:lnTo>
                    <a:pt x="66" y="268"/>
                  </a:lnTo>
                  <a:lnTo>
                    <a:pt x="66" y="66"/>
                  </a:lnTo>
                  <a:lnTo>
                    <a:pt x="229" y="66"/>
                  </a:lnTo>
                  <a:lnTo>
                    <a:pt x="229" y="133"/>
                  </a:lnTo>
                  <a:close/>
                  <a:moveTo>
                    <a:pt x="229" y="268"/>
                  </a:moveTo>
                  <a:lnTo>
                    <a:pt x="180" y="268"/>
                  </a:lnTo>
                  <a:lnTo>
                    <a:pt x="180" y="199"/>
                  </a:lnTo>
                  <a:lnTo>
                    <a:pt x="229" y="199"/>
                  </a:lnTo>
                  <a:lnTo>
                    <a:pt x="229" y="268"/>
                  </a:lnTo>
                  <a:close/>
                  <a:moveTo>
                    <a:pt x="295" y="268"/>
                  </a:moveTo>
                  <a:lnTo>
                    <a:pt x="295" y="199"/>
                  </a:lnTo>
                  <a:lnTo>
                    <a:pt x="344" y="199"/>
                  </a:lnTo>
                  <a:lnTo>
                    <a:pt x="344" y="268"/>
                  </a:lnTo>
                  <a:lnTo>
                    <a:pt x="295" y="268"/>
                  </a:lnTo>
                  <a:close/>
                  <a:moveTo>
                    <a:pt x="180" y="334"/>
                  </a:moveTo>
                  <a:lnTo>
                    <a:pt x="229" y="334"/>
                  </a:lnTo>
                  <a:lnTo>
                    <a:pt x="229" y="404"/>
                  </a:lnTo>
                  <a:lnTo>
                    <a:pt x="180" y="404"/>
                  </a:lnTo>
                  <a:lnTo>
                    <a:pt x="180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1143000" y="3430588"/>
              <a:ext cx="4954588" cy="3430588"/>
            </a:xfrm>
            <a:custGeom>
              <a:avLst/>
              <a:gdLst>
                <a:gd name="T0" fmla="*/ 0 w 3121"/>
                <a:gd name="T1" fmla="*/ 1827 h 2161"/>
                <a:gd name="T2" fmla="*/ 0 w 3121"/>
                <a:gd name="T3" fmla="*/ 2161 h 2161"/>
                <a:gd name="T4" fmla="*/ 295 w 3121"/>
                <a:gd name="T5" fmla="*/ 2161 h 2161"/>
                <a:gd name="T6" fmla="*/ 295 w 3121"/>
                <a:gd name="T7" fmla="*/ 2028 h 2161"/>
                <a:gd name="T8" fmla="*/ 344 w 3121"/>
                <a:gd name="T9" fmla="*/ 2028 h 2161"/>
                <a:gd name="T10" fmla="*/ 344 w 3121"/>
                <a:gd name="T11" fmla="*/ 2161 h 2161"/>
                <a:gd name="T12" fmla="*/ 3121 w 3121"/>
                <a:gd name="T13" fmla="*/ 2161 h 2161"/>
                <a:gd name="T14" fmla="*/ 3121 w 3121"/>
                <a:gd name="T15" fmla="*/ 2095 h 2161"/>
                <a:gd name="T16" fmla="*/ 409 w 3121"/>
                <a:gd name="T17" fmla="*/ 2095 h 2161"/>
                <a:gd name="T18" fmla="*/ 409 w 3121"/>
                <a:gd name="T19" fmla="*/ 2028 h 2161"/>
                <a:gd name="T20" fmla="*/ 3121 w 3121"/>
                <a:gd name="T21" fmla="*/ 2028 h 2161"/>
                <a:gd name="T22" fmla="*/ 3121 w 3121"/>
                <a:gd name="T23" fmla="*/ 1962 h 2161"/>
                <a:gd name="T24" fmla="*/ 409 w 3121"/>
                <a:gd name="T25" fmla="*/ 1962 h 2161"/>
                <a:gd name="T26" fmla="*/ 409 w 3121"/>
                <a:gd name="T27" fmla="*/ 1827 h 2161"/>
                <a:gd name="T28" fmla="*/ 295 w 3121"/>
                <a:gd name="T29" fmla="*/ 1827 h 2161"/>
                <a:gd name="T30" fmla="*/ 295 w 3121"/>
                <a:gd name="T31" fmla="*/ 1692 h 2161"/>
                <a:gd name="T32" fmla="*/ 180 w 3121"/>
                <a:gd name="T33" fmla="*/ 1692 h 2161"/>
                <a:gd name="T34" fmla="*/ 180 w 3121"/>
                <a:gd name="T35" fmla="*/ 0 h 2161"/>
                <a:gd name="T36" fmla="*/ 115 w 3121"/>
                <a:gd name="T37" fmla="*/ 0 h 2161"/>
                <a:gd name="T38" fmla="*/ 115 w 3121"/>
                <a:gd name="T39" fmla="*/ 1692 h 2161"/>
                <a:gd name="T40" fmla="*/ 66 w 3121"/>
                <a:gd name="T41" fmla="*/ 1692 h 2161"/>
                <a:gd name="T42" fmla="*/ 66 w 3121"/>
                <a:gd name="T43" fmla="*/ 0 h 2161"/>
                <a:gd name="T44" fmla="*/ 0 w 3121"/>
                <a:gd name="T45" fmla="*/ 0 h 2161"/>
                <a:gd name="T46" fmla="*/ 0 w 3121"/>
                <a:gd name="T47" fmla="*/ 1757 h 2161"/>
                <a:gd name="T48" fmla="*/ 115 w 3121"/>
                <a:gd name="T49" fmla="*/ 1757 h 2161"/>
                <a:gd name="T50" fmla="*/ 115 w 3121"/>
                <a:gd name="T51" fmla="*/ 1827 h 2161"/>
                <a:gd name="T52" fmla="*/ 0 w 3121"/>
                <a:gd name="T53" fmla="*/ 1827 h 2161"/>
                <a:gd name="T54" fmla="*/ 229 w 3121"/>
                <a:gd name="T55" fmla="*/ 2095 h 2161"/>
                <a:gd name="T56" fmla="*/ 66 w 3121"/>
                <a:gd name="T57" fmla="*/ 2095 h 2161"/>
                <a:gd name="T58" fmla="*/ 66 w 3121"/>
                <a:gd name="T59" fmla="*/ 1893 h 2161"/>
                <a:gd name="T60" fmla="*/ 115 w 3121"/>
                <a:gd name="T61" fmla="*/ 1893 h 2161"/>
                <a:gd name="T62" fmla="*/ 115 w 3121"/>
                <a:gd name="T63" fmla="*/ 2028 h 2161"/>
                <a:gd name="T64" fmla="*/ 229 w 3121"/>
                <a:gd name="T65" fmla="*/ 2028 h 2161"/>
                <a:gd name="T66" fmla="*/ 229 w 3121"/>
                <a:gd name="T67" fmla="*/ 2095 h 2161"/>
                <a:gd name="T68" fmla="*/ 229 w 3121"/>
                <a:gd name="T69" fmla="*/ 1962 h 2161"/>
                <a:gd name="T70" fmla="*/ 180 w 3121"/>
                <a:gd name="T71" fmla="*/ 1962 h 2161"/>
                <a:gd name="T72" fmla="*/ 180 w 3121"/>
                <a:gd name="T73" fmla="*/ 1893 h 2161"/>
                <a:gd name="T74" fmla="*/ 229 w 3121"/>
                <a:gd name="T75" fmla="*/ 1893 h 2161"/>
                <a:gd name="T76" fmla="*/ 229 w 3121"/>
                <a:gd name="T77" fmla="*/ 1962 h 2161"/>
                <a:gd name="T78" fmla="*/ 344 w 3121"/>
                <a:gd name="T79" fmla="*/ 1893 h 2161"/>
                <a:gd name="T80" fmla="*/ 344 w 3121"/>
                <a:gd name="T81" fmla="*/ 1962 h 2161"/>
                <a:gd name="T82" fmla="*/ 295 w 3121"/>
                <a:gd name="T83" fmla="*/ 1962 h 2161"/>
                <a:gd name="T84" fmla="*/ 295 w 3121"/>
                <a:gd name="T85" fmla="*/ 1893 h 2161"/>
                <a:gd name="T86" fmla="*/ 344 w 3121"/>
                <a:gd name="T87" fmla="*/ 1893 h 2161"/>
                <a:gd name="T88" fmla="*/ 180 w 3121"/>
                <a:gd name="T89" fmla="*/ 1757 h 2161"/>
                <a:gd name="T90" fmla="*/ 229 w 3121"/>
                <a:gd name="T91" fmla="*/ 1757 h 2161"/>
                <a:gd name="T92" fmla="*/ 229 w 3121"/>
                <a:gd name="T93" fmla="*/ 1827 h 2161"/>
                <a:gd name="T94" fmla="*/ 180 w 3121"/>
                <a:gd name="T95" fmla="*/ 1827 h 2161"/>
                <a:gd name="T96" fmla="*/ 180 w 3121"/>
                <a:gd name="T97" fmla="*/ 1757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21" h="2161">
                  <a:moveTo>
                    <a:pt x="0" y="1827"/>
                  </a:moveTo>
                  <a:lnTo>
                    <a:pt x="0" y="2161"/>
                  </a:lnTo>
                  <a:lnTo>
                    <a:pt x="295" y="2161"/>
                  </a:lnTo>
                  <a:lnTo>
                    <a:pt x="295" y="2028"/>
                  </a:lnTo>
                  <a:lnTo>
                    <a:pt x="344" y="2028"/>
                  </a:lnTo>
                  <a:lnTo>
                    <a:pt x="344" y="2161"/>
                  </a:lnTo>
                  <a:lnTo>
                    <a:pt x="3121" y="2161"/>
                  </a:lnTo>
                  <a:lnTo>
                    <a:pt x="3121" y="2095"/>
                  </a:lnTo>
                  <a:lnTo>
                    <a:pt x="409" y="2095"/>
                  </a:lnTo>
                  <a:lnTo>
                    <a:pt x="409" y="2028"/>
                  </a:lnTo>
                  <a:lnTo>
                    <a:pt x="3121" y="2028"/>
                  </a:lnTo>
                  <a:lnTo>
                    <a:pt x="3121" y="1962"/>
                  </a:lnTo>
                  <a:lnTo>
                    <a:pt x="409" y="1962"/>
                  </a:lnTo>
                  <a:lnTo>
                    <a:pt x="409" y="1827"/>
                  </a:lnTo>
                  <a:lnTo>
                    <a:pt x="295" y="1827"/>
                  </a:lnTo>
                  <a:lnTo>
                    <a:pt x="295" y="1692"/>
                  </a:lnTo>
                  <a:lnTo>
                    <a:pt x="180" y="1692"/>
                  </a:lnTo>
                  <a:lnTo>
                    <a:pt x="180" y="0"/>
                  </a:lnTo>
                  <a:lnTo>
                    <a:pt x="115" y="0"/>
                  </a:lnTo>
                  <a:lnTo>
                    <a:pt x="115" y="1692"/>
                  </a:lnTo>
                  <a:lnTo>
                    <a:pt x="66" y="1692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1757"/>
                  </a:lnTo>
                  <a:lnTo>
                    <a:pt x="115" y="1757"/>
                  </a:lnTo>
                  <a:lnTo>
                    <a:pt x="115" y="1827"/>
                  </a:lnTo>
                  <a:lnTo>
                    <a:pt x="0" y="1827"/>
                  </a:lnTo>
                  <a:close/>
                  <a:moveTo>
                    <a:pt x="229" y="2095"/>
                  </a:moveTo>
                  <a:lnTo>
                    <a:pt x="66" y="2095"/>
                  </a:lnTo>
                  <a:lnTo>
                    <a:pt x="66" y="1893"/>
                  </a:lnTo>
                  <a:lnTo>
                    <a:pt x="115" y="1893"/>
                  </a:lnTo>
                  <a:lnTo>
                    <a:pt x="115" y="2028"/>
                  </a:lnTo>
                  <a:lnTo>
                    <a:pt x="229" y="2028"/>
                  </a:lnTo>
                  <a:lnTo>
                    <a:pt x="229" y="2095"/>
                  </a:lnTo>
                  <a:close/>
                  <a:moveTo>
                    <a:pt x="229" y="1962"/>
                  </a:moveTo>
                  <a:lnTo>
                    <a:pt x="180" y="1962"/>
                  </a:lnTo>
                  <a:lnTo>
                    <a:pt x="180" y="1893"/>
                  </a:lnTo>
                  <a:lnTo>
                    <a:pt x="229" y="1893"/>
                  </a:lnTo>
                  <a:lnTo>
                    <a:pt x="229" y="1962"/>
                  </a:lnTo>
                  <a:close/>
                  <a:moveTo>
                    <a:pt x="344" y="1893"/>
                  </a:moveTo>
                  <a:lnTo>
                    <a:pt x="344" y="1962"/>
                  </a:lnTo>
                  <a:lnTo>
                    <a:pt x="295" y="1962"/>
                  </a:lnTo>
                  <a:lnTo>
                    <a:pt x="295" y="1893"/>
                  </a:lnTo>
                  <a:lnTo>
                    <a:pt x="344" y="1893"/>
                  </a:lnTo>
                  <a:close/>
                  <a:moveTo>
                    <a:pt x="180" y="1757"/>
                  </a:moveTo>
                  <a:lnTo>
                    <a:pt x="229" y="1757"/>
                  </a:lnTo>
                  <a:lnTo>
                    <a:pt x="229" y="1827"/>
                  </a:lnTo>
                  <a:lnTo>
                    <a:pt x="180" y="1827"/>
                  </a:lnTo>
                  <a:lnTo>
                    <a:pt x="180" y="17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6097588" y="3430588"/>
              <a:ext cx="4954588" cy="3430588"/>
            </a:xfrm>
            <a:custGeom>
              <a:avLst/>
              <a:gdLst>
                <a:gd name="T0" fmla="*/ 3006 w 3121"/>
                <a:gd name="T1" fmla="*/ 1827 h 2161"/>
                <a:gd name="T2" fmla="*/ 3006 w 3121"/>
                <a:gd name="T3" fmla="*/ 1757 h 2161"/>
                <a:gd name="T4" fmla="*/ 3121 w 3121"/>
                <a:gd name="T5" fmla="*/ 1757 h 2161"/>
                <a:gd name="T6" fmla="*/ 3121 w 3121"/>
                <a:gd name="T7" fmla="*/ 0 h 2161"/>
                <a:gd name="T8" fmla="*/ 3055 w 3121"/>
                <a:gd name="T9" fmla="*/ 0 h 2161"/>
                <a:gd name="T10" fmla="*/ 3055 w 3121"/>
                <a:gd name="T11" fmla="*/ 1692 h 2161"/>
                <a:gd name="T12" fmla="*/ 3006 w 3121"/>
                <a:gd name="T13" fmla="*/ 1692 h 2161"/>
                <a:gd name="T14" fmla="*/ 3006 w 3121"/>
                <a:gd name="T15" fmla="*/ 0 h 2161"/>
                <a:gd name="T16" fmla="*/ 2941 w 3121"/>
                <a:gd name="T17" fmla="*/ 0 h 2161"/>
                <a:gd name="T18" fmla="*/ 2941 w 3121"/>
                <a:gd name="T19" fmla="*/ 1692 h 2161"/>
                <a:gd name="T20" fmla="*/ 2826 w 3121"/>
                <a:gd name="T21" fmla="*/ 1692 h 2161"/>
                <a:gd name="T22" fmla="*/ 2826 w 3121"/>
                <a:gd name="T23" fmla="*/ 1827 h 2161"/>
                <a:gd name="T24" fmla="*/ 2712 w 3121"/>
                <a:gd name="T25" fmla="*/ 1827 h 2161"/>
                <a:gd name="T26" fmla="*/ 2712 w 3121"/>
                <a:gd name="T27" fmla="*/ 1962 h 2161"/>
                <a:gd name="T28" fmla="*/ 0 w 3121"/>
                <a:gd name="T29" fmla="*/ 1962 h 2161"/>
                <a:gd name="T30" fmla="*/ 0 w 3121"/>
                <a:gd name="T31" fmla="*/ 2028 h 2161"/>
                <a:gd name="T32" fmla="*/ 2712 w 3121"/>
                <a:gd name="T33" fmla="*/ 2028 h 2161"/>
                <a:gd name="T34" fmla="*/ 2712 w 3121"/>
                <a:gd name="T35" fmla="*/ 2095 h 2161"/>
                <a:gd name="T36" fmla="*/ 0 w 3121"/>
                <a:gd name="T37" fmla="*/ 2095 h 2161"/>
                <a:gd name="T38" fmla="*/ 0 w 3121"/>
                <a:gd name="T39" fmla="*/ 2161 h 2161"/>
                <a:gd name="T40" fmla="*/ 2777 w 3121"/>
                <a:gd name="T41" fmla="*/ 2161 h 2161"/>
                <a:gd name="T42" fmla="*/ 2777 w 3121"/>
                <a:gd name="T43" fmla="*/ 2028 h 2161"/>
                <a:gd name="T44" fmla="*/ 2826 w 3121"/>
                <a:gd name="T45" fmla="*/ 2028 h 2161"/>
                <a:gd name="T46" fmla="*/ 2826 w 3121"/>
                <a:gd name="T47" fmla="*/ 2161 h 2161"/>
                <a:gd name="T48" fmla="*/ 3121 w 3121"/>
                <a:gd name="T49" fmla="*/ 2161 h 2161"/>
                <a:gd name="T50" fmla="*/ 3121 w 3121"/>
                <a:gd name="T51" fmla="*/ 1827 h 2161"/>
                <a:gd name="T52" fmla="*/ 3006 w 3121"/>
                <a:gd name="T53" fmla="*/ 1827 h 2161"/>
                <a:gd name="T54" fmla="*/ 2892 w 3121"/>
                <a:gd name="T55" fmla="*/ 2028 h 2161"/>
                <a:gd name="T56" fmla="*/ 3006 w 3121"/>
                <a:gd name="T57" fmla="*/ 2028 h 2161"/>
                <a:gd name="T58" fmla="*/ 3006 w 3121"/>
                <a:gd name="T59" fmla="*/ 1893 h 2161"/>
                <a:gd name="T60" fmla="*/ 3055 w 3121"/>
                <a:gd name="T61" fmla="*/ 1893 h 2161"/>
                <a:gd name="T62" fmla="*/ 3055 w 3121"/>
                <a:gd name="T63" fmla="*/ 2095 h 2161"/>
                <a:gd name="T64" fmla="*/ 2892 w 3121"/>
                <a:gd name="T65" fmla="*/ 2095 h 2161"/>
                <a:gd name="T66" fmla="*/ 2892 w 3121"/>
                <a:gd name="T67" fmla="*/ 2028 h 2161"/>
                <a:gd name="T68" fmla="*/ 2892 w 3121"/>
                <a:gd name="T69" fmla="*/ 1893 h 2161"/>
                <a:gd name="T70" fmla="*/ 2941 w 3121"/>
                <a:gd name="T71" fmla="*/ 1893 h 2161"/>
                <a:gd name="T72" fmla="*/ 2941 w 3121"/>
                <a:gd name="T73" fmla="*/ 1962 h 2161"/>
                <a:gd name="T74" fmla="*/ 2892 w 3121"/>
                <a:gd name="T75" fmla="*/ 1962 h 2161"/>
                <a:gd name="T76" fmla="*/ 2892 w 3121"/>
                <a:gd name="T77" fmla="*/ 1893 h 2161"/>
                <a:gd name="T78" fmla="*/ 2826 w 3121"/>
                <a:gd name="T79" fmla="*/ 1893 h 2161"/>
                <a:gd name="T80" fmla="*/ 2826 w 3121"/>
                <a:gd name="T81" fmla="*/ 1962 h 2161"/>
                <a:gd name="T82" fmla="*/ 2777 w 3121"/>
                <a:gd name="T83" fmla="*/ 1962 h 2161"/>
                <a:gd name="T84" fmla="*/ 2777 w 3121"/>
                <a:gd name="T85" fmla="*/ 1893 h 2161"/>
                <a:gd name="T86" fmla="*/ 2826 w 3121"/>
                <a:gd name="T87" fmla="*/ 1893 h 2161"/>
                <a:gd name="T88" fmla="*/ 2941 w 3121"/>
                <a:gd name="T89" fmla="*/ 1827 h 2161"/>
                <a:gd name="T90" fmla="*/ 2892 w 3121"/>
                <a:gd name="T91" fmla="*/ 1827 h 2161"/>
                <a:gd name="T92" fmla="*/ 2892 w 3121"/>
                <a:gd name="T93" fmla="*/ 1757 h 2161"/>
                <a:gd name="T94" fmla="*/ 2941 w 3121"/>
                <a:gd name="T95" fmla="*/ 1757 h 2161"/>
                <a:gd name="T96" fmla="*/ 2941 w 3121"/>
                <a:gd name="T97" fmla="*/ 1827 h 2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21" h="2161">
                  <a:moveTo>
                    <a:pt x="3006" y="1827"/>
                  </a:moveTo>
                  <a:lnTo>
                    <a:pt x="3006" y="1757"/>
                  </a:lnTo>
                  <a:lnTo>
                    <a:pt x="3121" y="1757"/>
                  </a:lnTo>
                  <a:lnTo>
                    <a:pt x="3121" y="0"/>
                  </a:lnTo>
                  <a:lnTo>
                    <a:pt x="3055" y="0"/>
                  </a:lnTo>
                  <a:lnTo>
                    <a:pt x="3055" y="1692"/>
                  </a:lnTo>
                  <a:lnTo>
                    <a:pt x="3006" y="1692"/>
                  </a:lnTo>
                  <a:lnTo>
                    <a:pt x="3006" y="0"/>
                  </a:lnTo>
                  <a:lnTo>
                    <a:pt x="2941" y="0"/>
                  </a:lnTo>
                  <a:lnTo>
                    <a:pt x="2941" y="1692"/>
                  </a:lnTo>
                  <a:lnTo>
                    <a:pt x="2826" y="1692"/>
                  </a:lnTo>
                  <a:lnTo>
                    <a:pt x="2826" y="1827"/>
                  </a:lnTo>
                  <a:lnTo>
                    <a:pt x="2712" y="1827"/>
                  </a:lnTo>
                  <a:lnTo>
                    <a:pt x="2712" y="1962"/>
                  </a:lnTo>
                  <a:lnTo>
                    <a:pt x="0" y="1962"/>
                  </a:lnTo>
                  <a:lnTo>
                    <a:pt x="0" y="2028"/>
                  </a:lnTo>
                  <a:lnTo>
                    <a:pt x="2712" y="2028"/>
                  </a:lnTo>
                  <a:lnTo>
                    <a:pt x="2712" y="2095"/>
                  </a:lnTo>
                  <a:lnTo>
                    <a:pt x="0" y="2095"/>
                  </a:lnTo>
                  <a:lnTo>
                    <a:pt x="0" y="2161"/>
                  </a:lnTo>
                  <a:lnTo>
                    <a:pt x="2777" y="2161"/>
                  </a:lnTo>
                  <a:lnTo>
                    <a:pt x="2777" y="2028"/>
                  </a:lnTo>
                  <a:lnTo>
                    <a:pt x="2826" y="2028"/>
                  </a:lnTo>
                  <a:lnTo>
                    <a:pt x="2826" y="2161"/>
                  </a:lnTo>
                  <a:lnTo>
                    <a:pt x="3121" y="2161"/>
                  </a:lnTo>
                  <a:lnTo>
                    <a:pt x="3121" y="1827"/>
                  </a:lnTo>
                  <a:lnTo>
                    <a:pt x="3006" y="1827"/>
                  </a:lnTo>
                  <a:close/>
                  <a:moveTo>
                    <a:pt x="2892" y="2028"/>
                  </a:moveTo>
                  <a:lnTo>
                    <a:pt x="3006" y="2028"/>
                  </a:lnTo>
                  <a:lnTo>
                    <a:pt x="3006" y="1893"/>
                  </a:lnTo>
                  <a:lnTo>
                    <a:pt x="3055" y="1893"/>
                  </a:lnTo>
                  <a:lnTo>
                    <a:pt x="3055" y="2095"/>
                  </a:lnTo>
                  <a:lnTo>
                    <a:pt x="2892" y="2095"/>
                  </a:lnTo>
                  <a:lnTo>
                    <a:pt x="2892" y="2028"/>
                  </a:lnTo>
                  <a:close/>
                  <a:moveTo>
                    <a:pt x="2892" y="1893"/>
                  </a:moveTo>
                  <a:lnTo>
                    <a:pt x="2941" y="1893"/>
                  </a:lnTo>
                  <a:lnTo>
                    <a:pt x="2941" y="1962"/>
                  </a:lnTo>
                  <a:lnTo>
                    <a:pt x="2892" y="1962"/>
                  </a:lnTo>
                  <a:lnTo>
                    <a:pt x="2892" y="1893"/>
                  </a:lnTo>
                  <a:close/>
                  <a:moveTo>
                    <a:pt x="2826" y="1893"/>
                  </a:moveTo>
                  <a:lnTo>
                    <a:pt x="2826" y="1962"/>
                  </a:lnTo>
                  <a:lnTo>
                    <a:pt x="2777" y="1962"/>
                  </a:lnTo>
                  <a:lnTo>
                    <a:pt x="2777" y="1893"/>
                  </a:lnTo>
                  <a:lnTo>
                    <a:pt x="2826" y="1893"/>
                  </a:lnTo>
                  <a:close/>
                  <a:moveTo>
                    <a:pt x="2941" y="1827"/>
                  </a:moveTo>
                  <a:lnTo>
                    <a:pt x="2892" y="1827"/>
                  </a:lnTo>
                  <a:lnTo>
                    <a:pt x="2892" y="1757"/>
                  </a:lnTo>
                  <a:lnTo>
                    <a:pt x="2941" y="1757"/>
                  </a:lnTo>
                  <a:lnTo>
                    <a:pt x="2941" y="18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384555" y="522289"/>
            <a:ext cx="4514595" cy="5040312"/>
            <a:chOff x="3367088" y="382588"/>
            <a:chExt cx="5453063" cy="6088063"/>
          </a:xfrm>
          <a:solidFill>
            <a:srgbClr val="F3B01C"/>
          </a:solidFill>
        </p:grpSpPr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367088" y="3309938"/>
              <a:ext cx="1098550" cy="1209675"/>
            </a:xfrm>
            <a:custGeom>
              <a:avLst/>
              <a:gdLst>
                <a:gd name="T0" fmla="*/ 14 w 259"/>
                <a:gd name="T1" fmla="*/ 259 h 285"/>
                <a:gd name="T2" fmla="*/ 186 w 259"/>
                <a:gd name="T3" fmla="*/ 91 h 285"/>
                <a:gd name="T4" fmla="*/ 150 w 259"/>
                <a:gd name="T5" fmla="*/ 35 h 285"/>
                <a:gd name="T6" fmla="*/ 76 w 259"/>
                <a:gd name="T7" fmla="*/ 70 h 285"/>
                <a:gd name="T8" fmla="*/ 74 w 259"/>
                <a:gd name="T9" fmla="*/ 68 h 285"/>
                <a:gd name="T10" fmla="*/ 180 w 259"/>
                <a:gd name="T11" fmla="*/ 0 h 285"/>
                <a:gd name="T12" fmla="*/ 247 w 259"/>
                <a:gd name="T13" fmla="*/ 86 h 285"/>
                <a:gd name="T14" fmla="*/ 55 w 259"/>
                <a:gd name="T15" fmla="*/ 248 h 285"/>
                <a:gd name="T16" fmla="*/ 56 w 259"/>
                <a:gd name="T17" fmla="*/ 249 h 285"/>
                <a:gd name="T18" fmla="*/ 56 w 259"/>
                <a:gd name="T19" fmla="*/ 249 h 285"/>
                <a:gd name="T20" fmla="*/ 182 w 259"/>
                <a:gd name="T21" fmla="*/ 240 h 285"/>
                <a:gd name="T22" fmla="*/ 216 w 259"/>
                <a:gd name="T23" fmla="*/ 285 h 285"/>
                <a:gd name="T24" fmla="*/ 108 w 259"/>
                <a:gd name="T25" fmla="*/ 281 h 285"/>
                <a:gd name="T26" fmla="*/ 74 w 259"/>
                <a:gd name="T27" fmla="*/ 281 h 285"/>
                <a:gd name="T28" fmla="*/ 40 w 259"/>
                <a:gd name="T29" fmla="*/ 281 h 285"/>
                <a:gd name="T30" fmla="*/ 2 w 259"/>
                <a:gd name="T31" fmla="*/ 283 h 285"/>
                <a:gd name="T32" fmla="*/ 0 w 259"/>
                <a:gd name="T33" fmla="*/ 282 h 285"/>
                <a:gd name="T34" fmla="*/ 14 w 259"/>
                <a:gd name="T35" fmla="*/ 259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9" h="285">
                  <a:moveTo>
                    <a:pt x="14" y="259"/>
                  </a:moveTo>
                  <a:cubicBezTo>
                    <a:pt x="58" y="209"/>
                    <a:pt x="164" y="167"/>
                    <a:pt x="186" y="91"/>
                  </a:cubicBezTo>
                  <a:cubicBezTo>
                    <a:pt x="194" y="65"/>
                    <a:pt x="191" y="35"/>
                    <a:pt x="150" y="35"/>
                  </a:cubicBezTo>
                  <a:cubicBezTo>
                    <a:pt x="124" y="35"/>
                    <a:pt x="99" y="50"/>
                    <a:pt x="76" y="70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91" y="24"/>
                    <a:pt x="137" y="0"/>
                    <a:pt x="180" y="0"/>
                  </a:cubicBezTo>
                  <a:cubicBezTo>
                    <a:pt x="242" y="0"/>
                    <a:pt x="259" y="43"/>
                    <a:pt x="247" y="86"/>
                  </a:cubicBezTo>
                  <a:cubicBezTo>
                    <a:pt x="222" y="171"/>
                    <a:pt x="97" y="213"/>
                    <a:pt x="55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82" y="242"/>
                    <a:pt x="144" y="240"/>
                    <a:pt x="182" y="240"/>
                  </a:cubicBezTo>
                  <a:cubicBezTo>
                    <a:pt x="223" y="240"/>
                    <a:pt x="221" y="251"/>
                    <a:pt x="216" y="285"/>
                  </a:cubicBezTo>
                  <a:cubicBezTo>
                    <a:pt x="216" y="285"/>
                    <a:pt x="171" y="281"/>
                    <a:pt x="108" y="281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63" y="281"/>
                    <a:pt x="52" y="281"/>
                    <a:pt x="40" y="281"/>
                  </a:cubicBezTo>
                  <a:cubicBezTo>
                    <a:pt x="28" y="281"/>
                    <a:pt x="15" y="281"/>
                    <a:pt x="2" y="283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3" y="274"/>
                    <a:pt x="7" y="266"/>
                    <a:pt x="14" y="2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6678613" y="3322638"/>
              <a:ext cx="1039813" cy="1187450"/>
            </a:xfrm>
            <a:custGeom>
              <a:avLst/>
              <a:gdLst>
                <a:gd name="T0" fmla="*/ 2 w 245"/>
                <a:gd name="T1" fmla="*/ 270 h 280"/>
                <a:gd name="T2" fmla="*/ 15 w 245"/>
                <a:gd name="T3" fmla="*/ 259 h 280"/>
                <a:gd name="T4" fmla="*/ 61 w 245"/>
                <a:gd name="T5" fmla="*/ 250 h 280"/>
                <a:gd name="T6" fmla="*/ 84 w 245"/>
                <a:gd name="T7" fmla="*/ 183 h 280"/>
                <a:gd name="T8" fmla="*/ 119 w 245"/>
                <a:gd name="T9" fmla="*/ 61 h 280"/>
                <a:gd name="T10" fmla="*/ 99 w 245"/>
                <a:gd name="T11" fmla="*/ 24 h 280"/>
                <a:gd name="T12" fmla="*/ 91 w 245"/>
                <a:gd name="T13" fmla="*/ 23 h 280"/>
                <a:gd name="T14" fmla="*/ 78 w 245"/>
                <a:gd name="T15" fmla="*/ 12 h 280"/>
                <a:gd name="T16" fmla="*/ 84 w 245"/>
                <a:gd name="T17" fmla="*/ 0 h 280"/>
                <a:gd name="T18" fmla="*/ 133 w 245"/>
                <a:gd name="T19" fmla="*/ 2 h 280"/>
                <a:gd name="T20" fmla="*/ 233 w 245"/>
                <a:gd name="T21" fmla="*/ 0 h 280"/>
                <a:gd name="T22" fmla="*/ 238 w 245"/>
                <a:gd name="T23" fmla="*/ 20 h 280"/>
                <a:gd name="T24" fmla="*/ 226 w 245"/>
                <a:gd name="T25" fmla="*/ 21 h 280"/>
                <a:gd name="T26" fmla="*/ 169 w 245"/>
                <a:gd name="T27" fmla="*/ 65 h 280"/>
                <a:gd name="T28" fmla="*/ 130 w 245"/>
                <a:gd name="T29" fmla="*/ 201 h 280"/>
                <a:gd name="T30" fmla="*/ 118 w 245"/>
                <a:gd name="T31" fmla="*/ 249 h 280"/>
                <a:gd name="T32" fmla="*/ 165 w 245"/>
                <a:gd name="T33" fmla="*/ 259 h 280"/>
                <a:gd name="T34" fmla="*/ 169 w 245"/>
                <a:gd name="T35" fmla="*/ 268 h 280"/>
                <a:gd name="T36" fmla="*/ 165 w 245"/>
                <a:gd name="T37" fmla="*/ 280 h 280"/>
                <a:gd name="T38" fmla="*/ 114 w 245"/>
                <a:gd name="T39" fmla="*/ 278 h 280"/>
                <a:gd name="T40" fmla="*/ 55 w 245"/>
                <a:gd name="T41" fmla="*/ 278 h 280"/>
                <a:gd name="T42" fmla="*/ 0 w 245"/>
                <a:gd name="T43" fmla="*/ 280 h 280"/>
                <a:gd name="T44" fmla="*/ 2 w 245"/>
                <a:gd name="T45" fmla="*/ 27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5" h="280">
                  <a:moveTo>
                    <a:pt x="2" y="270"/>
                  </a:moveTo>
                  <a:cubicBezTo>
                    <a:pt x="4" y="266"/>
                    <a:pt x="6" y="260"/>
                    <a:pt x="15" y="259"/>
                  </a:cubicBezTo>
                  <a:cubicBezTo>
                    <a:pt x="34" y="256"/>
                    <a:pt x="53" y="254"/>
                    <a:pt x="61" y="250"/>
                  </a:cubicBezTo>
                  <a:cubicBezTo>
                    <a:pt x="61" y="250"/>
                    <a:pt x="73" y="221"/>
                    <a:pt x="84" y="183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26" y="36"/>
                    <a:pt x="122" y="27"/>
                    <a:pt x="99" y="24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78" y="22"/>
                    <a:pt x="75" y="22"/>
                    <a:pt x="78" y="12"/>
                  </a:cubicBezTo>
                  <a:cubicBezTo>
                    <a:pt x="80" y="5"/>
                    <a:pt x="84" y="0"/>
                    <a:pt x="84" y="0"/>
                  </a:cubicBezTo>
                  <a:cubicBezTo>
                    <a:pt x="92" y="1"/>
                    <a:pt x="109" y="2"/>
                    <a:pt x="133" y="2"/>
                  </a:cubicBezTo>
                  <a:cubicBezTo>
                    <a:pt x="180" y="2"/>
                    <a:pt x="203" y="0"/>
                    <a:pt x="233" y="0"/>
                  </a:cubicBezTo>
                  <a:cubicBezTo>
                    <a:pt x="245" y="0"/>
                    <a:pt x="240" y="11"/>
                    <a:pt x="238" y="20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191" y="24"/>
                    <a:pt x="180" y="27"/>
                    <a:pt x="169" y="65"/>
                  </a:cubicBezTo>
                  <a:cubicBezTo>
                    <a:pt x="130" y="201"/>
                    <a:pt x="130" y="201"/>
                    <a:pt x="130" y="201"/>
                  </a:cubicBezTo>
                  <a:cubicBezTo>
                    <a:pt x="121" y="233"/>
                    <a:pt x="118" y="249"/>
                    <a:pt x="118" y="249"/>
                  </a:cubicBezTo>
                  <a:cubicBezTo>
                    <a:pt x="125" y="253"/>
                    <a:pt x="141" y="256"/>
                    <a:pt x="165" y="259"/>
                  </a:cubicBezTo>
                  <a:cubicBezTo>
                    <a:pt x="170" y="259"/>
                    <a:pt x="171" y="264"/>
                    <a:pt x="169" y="268"/>
                  </a:cubicBezTo>
                  <a:cubicBezTo>
                    <a:pt x="168" y="273"/>
                    <a:pt x="165" y="280"/>
                    <a:pt x="165" y="280"/>
                  </a:cubicBezTo>
                  <a:cubicBezTo>
                    <a:pt x="158" y="279"/>
                    <a:pt x="136" y="278"/>
                    <a:pt x="114" y="278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34" y="278"/>
                    <a:pt x="8" y="279"/>
                    <a:pt x="0" y="280"/>
                  </a:cubicBezTo>
                  <a:cubicBezTo>
                    <a:pt x="0" y="280"/>
                    <a:pt x="1" y="275"/>
                    <a:pt x="2" y="2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7510463" y="3309938"/>
              <a:ext cx="1309688" cy="1417638"/>
            </a:xfrm>
            <a:custGeom>
              <a:avLst/>
              <a:gdLst>
                <a:gd name="T0" fmla="*/ 54 w 309"/>
                <a:gd name="T1" fmla="*/ 285 h 334"/>
                <a:gd name="T2" fmla="*/ 239 w 309"/>
                <a:gd name="T3" fmla="*/ 48 h 334"/>
                <a:gd name="T4" fmla="*/ 238 w 309"/>
                <a:gd name="T5" fmla="*/ 46 h 334"/>
                <a:gd name="T6" fmla="*/ 103 w 309"/>
                <a:gd name="T7" fmla="*/ 51 h 334"/>
                <a:gd name="T8" fmla="*/ 81 w 309"/>
                <a:gd name="T9" fmla="*/ 0 h 334"/>
                <a:gd name="T10" fmla="*/ 181 w 309"/>
                <a:gd name="T11" fmla="*/ 5 h 334"/>
                <a:gd name="T12" fmla="*/ 309 w 309"/>
                <a:gd name="T13" fmla="*/ 3 h 334"/>
                <a:gd name="T14" fmla="*/ 281 w 309"/>
                <a:gd name="T15" fmla="*/ 45 h 334"/>
                <a:gd name="T16" fmla="*/ 98 w 309"/>
                <a:gd name="T17" fmla="*/ 285 h 334"/>
                <a:gd name="T18" fmla="*/ 14 w 309"/>
                <a:gd name="T19" fmla="*/ 334 h 334"/>
                <a:gd name="T20" fmla="*/ 0 w 309"/>
                <a:gd name="T21" fmla="*/ 332 h 334"/>
                <a:gd name="T22" fmla="*/ 1 w 309"/>
                <a:gd name="T23" fmla="*/ 329 h 334"/>
                <a:gd name="T24" fmla="*/ 54 w 309"/>
                <a:gd name="T25" fmla="*/ 28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334">
                  <a:moveTo>
                    <a:pt x="54" y="285"/>
                  </a:moveTo>
                  <a:cubicBezTo>
                    <a:pt x="99" y="241"/>
                    <a:pt x="207" y="98"/>
                    <a:pt x="239" y="48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38" y="46"/>
                    <a:pt x="218" y="51"/>
                    <a:pt x="103" y="51"/>
                  </a:cubicBezTo>
                  <a:cubicBezTo>
                    <a:pt x="77" y="51"/>
                    <a:pt x="73" y="28"/>
                    <a:pt x="81" y="0"/>
                  </a:cubicBezTo>
                  <a:cubicBezTo>
                    <a:pt x="81" y="0"/>
                    <a:pt x="91" y="5"/>
                    <a:pt x="181" y="5"/>
                  </a:cubicBezTo>
                  <a:cubicBezTo>
                    <a:pt x="261" y="5"/>
                    <a:pt x="294" y="5"/>
                    <a:pt x="309" y="3"/>
                  </a:cubicBezTo>
                  <a:cubicBezTo>
                    <a:pt x="308" y="6"/>
                    <a:pt x="295" y="28"/>
                    <a:pt x="281" y="45"/>
                  </a:cubicBezTo>
                  <a:cubicBezTo>
                    <a:pt x="220" y="118"/>
                    <a:pt x="129" y="243"/>
                    <a:pt x="98" y="285"/>
                  </a:cubicBezTo>
                  <a:cubicBezTo>
                    <a:pt x="68" y="326"/>
                    <a:pt x="46" y="334"/>
                    <a:pt x="14" y="334"/>
                  </a:cubicBezTo>
                  <a:cubicBezTo>
                    <a:pt x="8" y="334"/>
                    <a:pt x="0" y="332"/>
                    <a:pt x="0" y="332"/>
                  </a:cubicBezTo>
                  <a:cubicBezTo>
                    <a:pt x="1" y="329"/>
                    <a:pt x="1" y="329"/>
                    <a:pt x="1" y="329"/>
                  </a:cubicBezTo>
                  <a:cubicBezTo>
                    <a:pt x="10" y="324"/>
                    <a:pt x="29" y="309"/>
                    <a:pt x="54" y="2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5"/>
            <p:cNvSpPr>
              <a:spLocks noChangeArrowheads="1"/>
            </p:cNvSpPr>
            <p:nvPr/>
          </p:nvSpPr>
          <p:spPr bwMode="auto">
            <a:xfrm>
              <a:off x="5691188" y="382588"/>
              <a:ext cx="25400" cy="267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16"/>
            <p:cNvSpPr>
              <a:spLocks noChangeArrowheads="1"/>
            </p:cNvSpPr>
            <p:nvPr/>
          </p:nvSpPr>
          <p:spPr bwMode="auto">
            <a:xfrm>
              <a:off x="5668963" y="4786313"/>
              <a:ext cx="6032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5668963" y="4786313"/>
              <a:ext cx="60325" cy="149225"/>
            </a:xfrm>
            <a:custGeom>
              <a:avLst/>
              <a:gdLst>
                <a:gd name="T0" fmla="*/ 38 w 38"/>
                <a:gd name="T1" fmla="*/ 0 h 94"/>
                <a:gd name="T2" fmla="*/ 38 w 38"/>
                <a:gd name="T3" fmla="*/ 94 h 94"/>
                <a:gd name="T4" fmla="*/ 0 w 38"/>
                <a:gd name="T5" fmla="*/ 94 h 94"/>
                <a:gd name="T6" fmla="*/ 0 w 38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94">
                  <a:moveTo>
                    <a:pt x="38" y="0"/>
                  </a:moveTo>
                  <a:lnTo>
                    <a:pt x="38" y="94"/>
                  </a:lnTo>
                  <a:lnTo>
                    <a:pt x="0" y="9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5538788" y="4935538"/>
              <a:ext cx="322263" cy="520700"/>
            </a:xfrm>
            <a:custGeom>
              <a:avLst/>
              <a:gdLst>
                <a:gd name="T0" fmla="*/ 0 w 203"/>
                <a:gd name="T1" fmla="*/ 0 h 328"/>
                <a:gd name="T2" fmla="*/ 0 w 203"/>
                <a:gd name="T3" fmla="*/ 328 h 328"/>
                <a:gd name="T4" fmla="*/ 203 w 203"/>
                <a:gd name="T5" fmla="*/ 328 h 328"/>
                <a:gd name="T6" fmla="*/ 203 w 203"/>
                <a:gd name="T7" fmla="*/ 0 h 328"/>
                <a:gd name="T8" fmla="*/ 0 w 203"/>
                <a:gd name="T9" fmla="*/ 0 h 328"/>
                <a:gd name="T10" fmla="*/ 184 w 203"/>
                <a:gd name="T11" fmla="*/ 299 h 328"/>
                <a:gd name="T12" fmla="*/ 18 w 203"/>
                <a:gd name="T13" fmla="*/ 299 h 328"/>
                <a:gd name="T14" fmla="*/ 18 w 203"/>
                <a:gd name="T15" fmla="*/ 283 h 328"/>
                <a:gd name="T16" fmla="*/ 184 w 203"/>
                <a:gd name="T17" fmla="*/ 283 h 328"/>
                <a:gd name="T18" fmla="*/ 184 w 203"/>
                <a:gd name="T19" fmla="*/ 299 h 328"/>
                <a:gd name="T20" fmla="*/ 184 w 203"/>
                <a:gd name="T21" fmla="*/ 256 h 328"/>
                <a:gd name="T22" fmla="*/ 18 w 203"/>
                <a:gd name="T23" fmla="*/ 256 h 328"/>
                <a:gd name="T24" fmla="*/ 18 w 203"/>
                <a:gd name="T25" fmla="*/ 240 h 328"/>
                <a:gd name="T26" fmla="*/ 184 w 203"/>
                <a:gd name="T27" fmla="*/ 240 h 328"/>
                <a:gd name="T28" fmla="*/ 184 w 203"/>
                <a:gd name="T29" fmla="*/ 256 h 328"/>
                <a:gd name="T30" fmla="*/ 184 w 203"/>
                <a:gd name="T31" fmla="*/ 50 h 328"/>
                <a:gd name="T32" fmla="*/ 18 w 203"/>
                <a:gd name="T33" fmla="*/ 50 h 328"/>
                <a:gd name="T34" fmla="*/ 18 w 203"/>
                <a:gd name="T35" fmla="*/ 34 h 328"/>
                <a:gd name="T36" fmla="*/ 184 w 203"/>
                <a:gd name="T37" fmla="*/ 34 h 328"/>
                <a:gd name="T38" fmla="*/ 184 w 203"/>
                <a:gd name="T39" fmla="*/ 5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3" h="328">
                  <a:moveTo>
                    <a:pt x="0" y="0"/>
                  </a:moveTo>
                  <a:lnTo>
                    <a:pt x="0" y="328"/>
                  </a:lnTo>
                  <a:lnTo>
                    <a:pt x="203" y="328"/>
                  </a:lnTo>
                  <a:lnTo>
                    <a:pt x="203" y="0"/>
                  </a:lnTo>
                  <a:lnTo>
                    <a:pt x="0" y="0"/>
                  </a:lnTo>
                  <a:close/>
                  <a:moveTo>
                    <a:pt x="184" y="299"/>
                  </a:moveTo>
                  <a:lnTo>
                    <a:pt x="18" y="299"/>
                  </a:lnTo>
                  <a:lnTo>
                    <a:pt x="18" y="283"/>
                  </a:lnTo>
                  <a:lnTo>
                    <a:pt x="184" y="283"/>
                  </a:lnTo>
                  <a:lnTo>
                    <a:pt x="184" y="299"/>
                  </a:lnTo>
                  <a:close/>
                  <a:moveTo>
                    <a:pt x="184" y="256"/>
                  </a:moveTo>
                  <a:lnTo>
                    <a:pt x="18" y="256"/>
                  </a:lnTo>
                  <a:lnTo>
                    <a:pt x="18" y="240"/>
                  </a:lnTo>
                  <a:lnTo>
                    <a:pt x="184" y="240"/>
                  </a:lnTo>
                  <a:lnTo>
                    <a:pt x="184" y="256"/>
                  </a:lnTo>
                  <a:close/>
                  <a:moveTo>
                    <a:pt x="184" y="50"/>
                  </a:moveTo>
                  <a:lnTo>
                    <a:pt x="18" y="50"/>
                  </a:lnTo>
                  <a:lnTo>
                    <a:pt x="18" y="34"/>
                  </a:lnTo>
                  <a:lnTo>
                    <a:pt x="184" y="34"/>
                  </a:lnTo>
                  <a:lnTo>
                    <a:pt x="184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58007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58007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5767388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5767388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5734051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5734051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56991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56991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5665788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5665788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5630863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5630863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55975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5597526" y="5456238"/>
              <a:ext cx="38100" cy="1014413"/>
            </a:xfrm>
            <a:custGeom>
              <a:avLst/>
              <a:gdLst>
                <a:gd name="T0" fmla="*/ 8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8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8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8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5564188" y="5456238"/>
              <a:ext cx="38100" cy="1014413"/>
            </a:xfrm>
            <a:custGeom>
              <a:avLst/>
              <a:gdLst>
                <a:gd name="T0" fmla="*/ 5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5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5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5" y="6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5564188" y="5456238"/>
              <a:ext cx="38100" cy="1014413"/>
            </a:xfrm>
            <a:custGeom>
              <a:avLst/>
              <a:gdLst>
                <a:gd name="T0" fmla="*/ 5 w 24"/>
                <a:gd name="T1" fmla="*/ 639 h 639"/>
                <a:gd name="T2" fmla="*/ 0 w 24"/>
                <a:gd name="T3" fmla="*/ 0 h 639"/>
                <a:gd name="T4" fmla="*/ 24 w 24"/>
                <a:gd name="T5" fmla="*/ 0 h 639"/>
                <a:gd name="T6" fmla="*/ 5 w 24"/>
                <a:gd name="T7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39">
                  <a:moveTo>
                    <a:pt x="5" y="63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5" y="6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4706938" y="3051175"/>
              <a:ext cx="1984375" cy="1773238"/>
            </a:xfrm>
            <a:custGeom>
              <a:avLst/>
              <a:gdLst>
                <a:gd name="T0" fmla="*/ 156 w 468"/>
                <a:gd name="T1" fmla="*/ 0 h 418"/>
                <a:gd name="T2" fmla="*/ 139 w 468"/>
                <a:gd name="T3" fmla="*/ 370 h 418"/>
                <a:gd name="T4" fmla="*/ 330 w 468"/>
                <a:gd name="T5" fmla="*/ 370 h 418"/>
                <a:gd name="T6" fmla="*/ 161 w 468"/>
                <a:gd name="T7" fmla="*/ 9 h 418"/>
                <a:gd name="T8" fmla="*/ 161 w 468"/>
                <a:gd name="T9" fmla="*/ 19 h 418"/>
                <a:gd name="T10" fmla="*/ 297 w 468"/>
                <a:gd name="T11" fmla="*/ 45 h 418"/>
                <a:gd name="T12" fmla="*/ 297 w 468"/>
                <a:gd name="T13" fmla="*/ 28 h 418"/>
                <a:gd name="T14" fmla="*/ 263 w 468"/>
                <a:gd name="T15" fmla="*/ 366 h 418"/>
                <a:gd name="T16" fmla="*/ 247 w 468"/>
                <a:gd name="T17" fmla="*/ 55 h 418"/>
                <a:gd name="T18" fmla="*/ 263 w 468"/>
                <a:gd name="T19" fmla="*/ 366 h 418"/>
                <a:gd name="T20" fmla="*/ 261 w 468"/>
                <a:gd name="T21" fmla="*/ 392 h 418"/>
                <a:gd name="T22" fmla="*/ 261 w 468"/>
                <a:gd name="T23" fmla="*/ 375 h 418"/>
                <a:gd name="T24" fmla="*/ 205 w 468"/>
                <a:gd name="T25" fmla="*/ 366 h 418"/>
                <a:gd name="T26" fmla="*/ 222 w 468"/>
                <a:gd name="T27" fmla="*/ 55 h 418"/>
                <a:gd name="T28" fmla="*/ 218 w 468"/>
                <a:gd name="T29" fmla="*/ 375 h 418"/>
                <a:gd name="T30" fmla="*/ 204 w 468"/>
                <a:gd name="T31" fmla="*/ 383 h 418"/>
                <a:gd name="T32" fmla="*/ 218 w 468"/>
                <a:gd name="T33" fmla="*/ 375 h 418"/>
                <a:gd name="T34" fmla="*/ 183 w 468"/>
                <a:gd name="T35" fmla="*/ 392 h 418"/>
                <a:gd name="T36" fmla="*/ 183 w 468"/>
                <a:gd name="T37" fmla="*/ 375 h 418"/>
                <a:gd name="T38" fmla="*/ 186 w 468"/>
                <a:gd name="T39" fmla="*/ 45 h 418"/>
                <a:gd name="T40" fmla="*/ 200 w 468"/>
                <a:gd name="T41" fmla="*/ 36 h 418"/>
                <a:gd name="T42" fmla="*/ 221 w 468"/>
                <a:gd name="T43" fmla="*/ 45 h 418"/>
                <a:gd name="T44" fmla="*/ 221 w 468"/>
                <a:gd name="T45" fmla="*/ 28 h 418"/>
                <a:gd name="T46" fmla="*/ 221 w 468"/>
                <a:gd name="T47" fmla="*/ 45 h 418"/>
                <a:gd name="T48" fmla="*/ 240 w 468"/>
                <a:gd name="T49" fmla="*/ 383 h 418"/>
                <a:gd name="T50" fmla="*/ 225 w 468"/>
                <a:gd name="T51" fmla="*/ 375 h 418"/>
                <a:gd name="T52" fmla="*/ 241 w 468"/>
                <a:gd name="T53" fmla="*/ 36 h 418"/>
                <a:gd name="T54" fmla="*/ 256 w 468"/>
                <a:gd name="T55" fmla="*/ 45 h 418"/>
                <a:gd name="T56" fmla="*/ 262 w 468"/>
                <a:gd name="T57" fmla="*/ 45 h 418"/>
                <a:gd name="T58" fmla="*/ 276 w 468"/>
                <a:gd name="T59" fmla="*/ 36 h 418"/>
                <a:gd name="T60" fmla="*/ 262 w 468"/>
                <a:gd name="T61" fmla="*/ 45 h 418"/>
                <a:gd name="T62" fmla="*/ 175 w 468"/>
                <a:gd name="T63" fmla="*/ 36 h 418"/>
                <a:gd name="T64" fmla="*/ 161 w 468"/>
                <a:gd name="T65" fmla="*/ 45 h 418"/>
                <a:gd name="T66" fmla="*/ 167 w 468"/>
                <a:gd name="T67" fmla="*/ 55 h 418"/>
                <a:gd name="T68" fmla="*/ 183 w 468"/>
                <a:gd name="T69" fmla="*/ 366 h 418"/>
                <a:gd name="T70" fmla="*/ 166 w 468"/>
                <a:gd name="T71" fmla="*/ 375 h 418"/>
                <a:gd name="T72" fmla="*/ 152 w 468"/>
                <a:gd name="T73" fmla="*/ 383 h 418"/>
                <a:gd name="T74" fmla="*/ 166 w 468"/>
                <a:gd name="T75" fmla="*/ 375 h 418"/>
                <a:gd name="T76" fmla="*/ 147 w 468"/>
                <a:gd name="T77" fmla="*/ 398 h 418"/>
                <a:gd name="T78" fmla="*/ 277 w 468"/>
                <a:gd name="T79" fmla="*/ 375 h 418"/>
                <a:gd name="T80" fmla="*/ 292 w 468"/>
                <a:gd name="T81" fmla="*/ 383 h 418"/>
                <a:gd name="T82" fmla="*/ 277 w 468"/>
                <a:gd name="T83" fmla="*/ 375 h 418"/>
                <a:gd name="T84" fmla="*/ 308 w 468"/>
                <a:gd name="T85" fmla="*/ 383 h 418"/>
                <a:gd name="T86" fmla="*/ 322 w 468"/>
                <a:gd name="T87" fmla="*/ 375 h 418"/>
                <a:gd name="T88" fmla="*/ 286 w 468"/>
                <a:gd name="T89" fmla="*/ 366 h 418"/>
                <a:gd name="T90" fmla="*/ 302 w 468"/>
                <a:gd name="T91" fmla="*/ 55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18">
                  <a:moveTo>
                    <a:pt x="313" y="47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65" y="71"/>
                    <a:pt x="0" y="135"/>
                    <a:pt x="0" y="211"/>
                  </a:cubicBezTo>
                  <a:cubicBezTo>
                    <a:pt x="0" y="282"/>
                    <a:pt x="57" y="343"/>
                    <a:pt x="139" y="370"/>
                  </a:cubicBezTo>
                  <a:cubicBezTo>
                    <a:pt x="139" y="418"/>
                    <a:pt x="139" y="418"/>
                    <a:pt x="139" y="418"/>
                  </a:cubicBezTo>
                  <a:cubicBezTo>
                    <a:pt x="330" y="418"/>
                    <a:pt x="330" y="418"/>
                    <a:pt x="330" y="418"/>
                  </a:cubicBezTo>
                  <a:cubicBezTo>
                    <a:pt x="330" y="370"/>
                    <a:pt x="330" y="370"/>
                    <a:pt x="330" y="370"/>
                  </a:cubicBezTo>
                  <a:cubicBezTo>
                    <a:pt x="411" y="343"/>
                    <a:pt x="468" y="282"/>
                    <a:pt x="468" y="211"/>
                  </a:cubicBezTo>
                  <a:cubicBezTo>
                    <a:pt x="468" y="135"/>
                    <a:pt x="403" y="71"/>
                    <a:pt x="313" y="47"/>
                  </a:cubicBezTo>
                  <a:close/>
                  <a:moveTo>
                    <a:pt x="161" y="9"/>
                  </a:moveTo>
                  <a:cubicBezTo>
                    <a:pt x="306" y="9"/>
                    <a:pt x="306" y="9"/>
                    <a:pt x="306" y="9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161" y="19"/>
                    <a:pt x="161" y="19"/>
                    <a:pt x="161" y="19"/>
                  </a:cubicBezTo>
                  <a:lnTo>
                    <a:pt x="161" y="9"/>
                  </a:lnTo>
                  <a:close/>
                  <a:moveTo>
                    <a:pt x="306" y="45"/>
                  </a:moveTo>
                  <a:cubicBezTo>
                    <a:pt x="297" y="45"/>
                    <a:pt x="297" y="45"/>
                    <a:pt x="297" y="45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92" y="36"/>
                    <a:pt x="292" y="36"/>
                    <a:pt x="292" y="36"/>
                  </a:cubicBezTo>
                  <a:cubicBezTo>
                    <a:pt x="297" y="28"/>
                    <a:pt x="297" y="28"/>
                    <a:pt x="297" y="28"/>
                  </a:cubicBezTo>
                  <a:cubicBezTo>
                    <a:pt x="301" y="36"/>
                    <a:pt x="301" y="36"/>
                    <a:pt x="301" y="36"/>
                  </a:cubicBezTo>
                  <a:lnTo>
                    <a:pt x="306" y="45"/>
                  </a:lnTo>
                  <a:close/>
                  <a:moveTo>
                    <a:pt x="263" y="366"/>
                  </a:moveTo>
                  <a:cubicBezTo>
                    <a:pt x="250" y="366"/>
                    <a:pt x="250" y="366"/>
                    <a:pt x="250" y="366"/>
                  </a:cubicBezTo>
                  <a:cubicBezTo>
                    <a:pt x="266" y="343"/>
                    <a:pt x="281" y="286"/>
                    <a:pt x="281" y="213"/>
                  </a:cubicBezTo>
                  <a:cubicBezTo>
                    <a:pt x="281" y="134"/>
                    <a:pt x="265" y="75"/>
                    <a:pt x="247" y="55"/>
                  </a:cubicBezTo>
                  <a:cubicBezTo>
                    <a:pt x="261" y="55"/>
                    <a:pt x="261" y="55"/>
                    <a:pt x="261" y="55"/>
                  </a:cubicBezTo>
                  <a:cubicBezTo>
                    <a:pt x="281" y="86"/>
                    <a:pt x="292" y="151"/>
                    <a:pt x="292" y="213"/>
                  </a:cubicBezTo>
                  <a:cubicBezTo>
                    <a:pt x="292" y="272"/>
                    <a:pt x="282" y="334"/>
                    <a:pt x="263" y="366"/>
                  </a:cubicBezTo>
                  <a:close/>
                  <a:moveTo>
                    <a:pt x="270" y="375"/>
                  </a:moveTo>
                  <a:cubicBezTo>
                    <a:pt x="266" y="383"/>
                    <a:pt x="266" y="383"/>
                    <a:pt x="266" y="383"/>
                  </a:cubicBezTo>
                  <a:cubicBezTo>
                    <a:pt x="261" y="392"/>
                    <a:pt x="261" y="392"/>
                    <a:pt x="261" y="392"/>
                  </a:cubicBezTo>
                  <a:cubicBezTo>
                    <a:pt x="256" y="383"/>
                    <a:pt x="256" y="383"/>
                    <a:pt x="256" y="383"/>
                  </a:cubicBezTo>
                  <a:cubicBezTo>
                    <a:pt x="251" y="375"/>
                    <a:pt x="251" y="375"/>
                    <a:pt x="251" y="375"/>
                  </a:cubicBezTo>
                  <a:cubicBezTo>
                    <a:pt x="261" y="375"/>
                    <a:pt x="261" y="375"/>
                    <a:pt x="261" y="375"/>
                  </a:cubicBezTo>
                  <a:lnTo>
                    <a:pt x="270" y="375"/>
                  </a:lnTo>
                  <a:close/>
                  <a:moveTo>
                    <a:pt x="219" y="366"/>
                  </a:moveTo>
                  <a:cubicBezTo>
                    <a:pt x="205" y="366"/>
                    <a:pt x="205" y="366"/>
                    <a:pt x="205" y="366"/>
                  </a:cubicBezTo>
                  <a:cubicBezTo>
                    <a:pt x="187" y="334"/>
                    <a:pt x="177" y="272"/>
                    <a:pt x="177" y="213"/>
                  </a:cubicBezTo>
                  <a:cubicBezTo>
                    <a:pt x="177" y="151"/>
                    <a:pt x="188" y="86"/>
                    <a:pt x="208" y="55"/>
                  </a:cubicBezTo>
                  <a:cubicBezTo>
                    <a:pt x="222" y="55"/>
                    <a:pt x="222" y="55"/>
                    <a:pt x="222" y="55"/>
                  </a:cubicBezTo>
                  <a:cubicBezTo>
                    <a:pt x="204" y="75"/>
                    <a:pt x="188" y="134"/>
                    <a:pt x="188" y="213"/>
                  </a:cubicBezTo>
                  <a:cubicBezTo>
                    <a:pt x="188" y="286"/>
                    <a:pt x="202" y="343"/>
                    <a:pt x="219" y="366"/>
                  </a:cubicBezTo>
                  <a:close/>
                  <a:moveTo>
                    <a:pt x="218" y="375"/>
                  </a:moveTo>
                  <a:cubicBezTo>
                    <a:pt x="214" y="383"/>
                    <a:pt x="214" y="383"/>
                    <a:pt x="214" y="383"/>
                  </a:cubicBezTo>
                  <a:cubicBezTo>
                    <a:pt x="209" y="392"/>
                    <a:pt x="209" y="392"/>
                    <a:pt x="209" y="392"/>
                  </a:cubicBezTo>
                  <a:cubicBezTo>
                    <a:pt x="204" y="383"/>
                    <a:pt x="204" y="383"/>
                    <a:pt x="204" y="383"/>
                  </a:cubicBezTo>
                  <a:cubicBezTo>
                    <a:pt x="199" y="375"/>
                    <a:pt x="199" y="375"/>
                    <a:pt x="199" y="375"/>
                  </a:cubicBezTo>
                  <a:cubicBezTo>
                    <a:pt x="209" y="375"/>
                    <a:pt x="209" y="375"/>
                    <a:pt x="209" y="375"/>
                  </a:cubicBezTo>
                  <a:lnTo>
                    <a:pt x="218" y="375"/>
                  </a:lnTo>
                  <a:close/>
                  <a:moveTo>
                    <a:pt x="192" y="375"/>
                  </a:moveTo>
                  <a:cubicBezTo>
                    <a:pt x="188" y="383"/>
                    <a:pt x="188" y="383"/>
                    <a:pt x="188" y="383"/>
                  </a:cubicBezTo>
                  <a:cubicBezTo>
                    <a:pt x="183" y="392"/>
                    <a:pt x="183" y="392"/>
                    <a:pt x="183" y="392"/>
                  </a:cubicBezTo>
                  <a:cubicBezTo>
                    <a:pt x="178" y="383"/>
                    <a:pt x="178" y="383"/>
                    <a:pt x="178" y="383"/>
                  </a:cubicBezTo>
                  <a:cubicBezTo>
                    <a:pt x="173" y="375"/>
                    <a:pt x="173" y="375"/>
                    <a:pt x="173" y="375"/>
                  </a:cubicBezTo>
                  <a:cubicBezTo>
                    <a:pt x="183" y="375"/>
                    <a:pt x="183" y="375"/>
                    <a:pt x="183" y="375"/>
                  </a:cubicBezTo>
                  <a:lnTo>
                    <a:pt x="192" y="375"/>
                  </a:lnTo>
                  <a:close/>
                  <a:moveTo>
                    <a:pt x="195" y="45"/>
                  </a:moveTo>
                  <a:cubicBezTo>
                    <a:pt x="186" y="45"/>
                    <a:pt x="186" y="45"/>
                    <a:pt x="186" y="45"/>
                  </a:cubicBezTo>
                  <a:cubicBezTo>
                    <a:pt x="191" y="36"/>
                    <a:pt x="191" y="36"/>
                    <a:pt x="191" y="36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5" y="45"/>
                    <a:pt x="205" y="45"/>
                    <a:pt x="205" y="45"/>
                  </a:cubicBezTo>
                  <a:lnTo>
                    <a:pt x="195" y="45"/>
                  </a:lnTo>
                  <a:close/>
                  <a:moveTo>
                    <a:pt x="221" y="45"/>
                  </a:moveTo>
                  <a:cubicBezTo>
                    <a:pt x="211" y="45"/>
                    <a:pt x="211" y="45"/>
                    <a:pt x="211" y="45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21" y="28"/>
                    <a:pt x="221" y="28"/>
                    <a:pt x="221" y="28"/>
                  </a:cubicBezTo>
                  <a:cubicBezTo>
                    <a:pt x="225" y="36"/>
                    <a:pt x="225" y="36"/>
                    <a:pt x="225" y="36"/>
                  </a:cubicBezTo>
                  <a:cubicBezTo>
                    <a:pt x="230" y="45"/>
                    <a:pt x="230" y="45"/>
                    <a:pt x="230" y="45"/>
                  </a:cubicBezTo>
                  <a:lnTo>
                    <a:pt x="221" y="45"/>
                  </a:lnTo>
                  <a:close/>
                  <a:moveTo>
                    <a:pt x="235" y="375"/>
                  </a:moveTo>
                  <a:cubicBezTo>
                    <a:pt x="244" y="375"/>
                    <a:pt x="244" y="375"/>
                    <a:pt x="244" y="375"/>
                  </a:cubicBezTo>
                  <a:cubicBezTo>
                    <a:pt x="240" y="383"/>
                    <a:pt x="240" y="383"/>
                    <a:pt x="240" y="383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0" y="383"/>
                    <a:pt x="230" y="383"/>
                    <a:pt x="230" y="383"/>
                  </a:cubicBezTo>
                  <a:cubicBezTo>
                    <a:pt x="225" y="375"/>
                    <a:pt x="225" y="375"/>
                    <a:pt x="225" y="375"/>
                  </a:cubicBezTo>
                  <a:lnTo>
                    <a:pt x="235" y="375"/>
                  </a:lnTo>
                  <a:close/>
                  <a:moveTo>
                    <a:pt x="236" y="45"/>
                  </a:moveTo>
                  <a:cubicBezTo>
                    <a:pt x="241" y="36"/>
                    <a:pt x="241" y="36"/>
                    <a:pt x="241" y="36"/>
                  </a:cubicBezTo>
                  <a:cubicBezTo>
                    <a:pt x="246" y="28"/>
                    <a:pt x="246" y="28"/>
                    <a:pt x="246" y="28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46" y="45"/>
                    <a:pt x="246" y="45"/>
                    <a:pt x="246" y="45"/>
                  </a:cubicBezTo>
                  <a:lnTo>
                    <a:pt x="236" y="45"/>
                  </a:lnTo>
                  <a:close/>
                  <a:moveTo>
                    <a:pt x="262" y="45"/>
                  </a:moveTo>
                  <a:cubicBezTo>
                    <a:pt x="267" y="36"/>
                    <a:pt x="267" y="36"/>
                    <a:pt x="267" y="36"/>
                  </a:cubicBezTo>
                  <a:cubicBezTo>
                    <a:pt x="271" y="28"/>
                    <a:pt x="271" y="28"/>
                    <a:pt x="271" y="28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71" y="45"/>
                    <a:pt x="271" y="45"/>
                    <a:pt x="271" y="45"/>
                  </a:cubicBezTo>
                  <a:lnTo>
                    <a:pt x="262" y="45"/>
                  </a:lnTo>
                  <a:close/>
                  <a:moveTo>
                    <a:pt x="165" y="36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1" y="45"/>
                    <a:pt x="161" y="45"/>
                    <a:pt x="161" y="45"/>
                  </a:cubicBezTo>
                  <a:lnTo>
                    <a:pt x="165" y="36"/>
                  </a:lnTo>
                  <a:close/>
                  <a:moveTo>
                    <a:pt x="80" y="213"/>
                  </a:moveTo>
                  <a:cubicBezTo>
                    <a:pt x="80" y="144"/>
                    <a:pt x="115" y="84"/>
                    <a:pt x="167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34" y="76"/>
                    <a:pt x="91" y="139"/>
                    <a:pt x="91" y="213"/>
                  </a:cubicBezTo>
                  <a:cubicBezTo>
                    <a:pt x="91" y="282"/>
                    <a:pt x="129" y="342"/>
                    <a:pt x="183" y="366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12" y="336"/>
                    <a:pt x="80" y="279"/>
                    <a:pt x="80" y="213"/>
                  </a:cubicBezTo>
                  <a:close/>
                  <a:moveTo>
                    <a:pt x="166" y="375"/>
                  </a:moveTo>
                  <a:cubicBezTo>
                    <a:pt x="162" y="383"/>
                    <a:pt x="162" y="383"/>
                    <a:pt x="162" y="383"/>
                  </a:cubicBezTo>
                  <a:cubicBezTo>
                    <a:pt x="157" y="392"/>
                    <a:pt x="157" y="392"/>
                    <a:pt x="157" y="392"/>
                  </a:cubicBezTo>
                  <a:cubicBezTo>
                    <a:pt x="152" y="383"/>
                    <a:pt x="152" y="383"/>
                    <a:pt x="152" y="383"/>
                  </a:cubicBezTo>
                  <a:cubicBezTo>
                    <a:pt x="147" y="375"/>
                    <a:pt x="147" y="375"/>
                    <a:pt x="147" y="375"/>
                  </a:cubicBezTo>
                  <a:cubicBezTo>
                    <a:pt x="157" y="375"/>
                    <a:pt x="157" y="375"/>
                    <a:pt x="157" y="375"/>
                  </a:cubicBezTo>
                  <a:lnTo>
                    <a:pt x="166" y="375"/>
                  </a:lnTo>
                  <a:close/>
                  <a:moveTo>
                    <a:pt x="322" y="409"/>
                  </a:moveTo>
                  <a:cubicBezTo>
                    <a:pt x="147" y="409"/>
                    <a:pt x="147" y="409"/>
                    <a:pt x="147" y="409"/>
                  </a:cubicBezTo>
                  <a:cubicBezTo>
                    <a:pt x="147" y="398"/>
                    <a:pt x="147" y="398"/>
                    <a:pt x="147" y="398"/>
                  </a:cubicBezTo>
                  <a:cubicBezTo>
                    <a:pt x="322" y="398"/>
                    <a:pt x="322" y="398"/>
                    <a:pt x="322" y="398"/>
                  </a:cubicBezTo>
                  <a:lnTo>
                    <a:pt x="322" y="409"/>
                  </a:lnTo>
                  <a:close/>
                  <a:moveTo>
                    <a:pt x="277" y="375"/>
                  </a:moveTo>
                  <a:cubicBezTo>
                    <a:pt x="287" y="375"/>
                    <a:pt x="287" y="375"/>
                    <a:pt x="287" y="375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2" y="383"/>
                    <a:pt x="292" y="383"/>
                    <a:pt x="292" y="383"/>
                  </a:cubicBezTo>
                  <a:cubicBezTo>
                    <a:pt x="287" y="392"/>
                    <a:pt x="287" y="392"/>
                    <a:pt x="287" y="392"/>
                  </a:cubicBezTo>
                  <a:cubicBezTo>
                    <a:pt x="282" y="383"/>
                    <a:pt x="282" y="383"/>
                    <a:pt x="282" y="383"/>
                  </a:cubicBezTo>
                  <a:lnTo>
                    <a:pt x="277" y="375"/>
                  </a:lnTo>
                  <a:close/>
                  <a:moveTo>
                    <a:pt x="318" y="383"/>
                  </a:moveTo>
                  <a:cubicBezTo>
                    <a:pt x="313" y="392"/>
                    <a:pt x="313" y="392"/>
                    <a:pt x="313" y="392"/>
                  </a:cubicBezTo>
                  <a:cubicBezTo>
                    <a:pt x="308" y="383"/>
                    <a:pt x="308" y="383"/>
                    <a:pt x="308" y="383"/>
                  </a:cubicBezTo>
                  <a:cubicBezTo>
                    <a:pt x="303" y="375"/>
                    <a:pt x="303" y="375"/>
                    <a:pt x="303" y="375"/>
                  </a:cubicBezTo>
                  <a:cubicBezTo>
                    <a:pt x="313" y="375"/>
                    <a:pt x="313" y="375"/>
                    <a:pt x="313" y="375"/>
                  </a:cubicBezTo>
                  <a:cubicBezTo>
                    <a:pt x="322" y="375"/>
                    <a:pt x="322" y="375"/>
                    <a:pt x="322" y="375"/>
                  </a:cubicBezTo>
                  <a:lnTo>
                    <a:pt x="318" y="383"/>
                  </a:lnTo>
                  <a:close/>
                  <a:moveTo>
                    <a:pt x="309" y="366"/>
                  </a:moveTo>
                  <a:cubicBezTo>
                    <a:pt x="286" y="366"/>
                    <a:pt x="286" y="366"/>
                    <a:pt x="286" y="366"/>
                  </a:cubicBezTo>
                  <a:cubicBezTo>
                    <a:pt x="339" y="342"/>
                    <a:pt x="377" y="282"/>
                    <a:pt x="377" y="213"/>
                  </a:cubicBezTo>
                  <a:cubicBezTo>
                    <a:pt x="377" y="139"/>
                    <a:pt x="334" y="76"/>
                    <a:pt x="276" y="55"/>
                  </a:cubicBezTo>
                  <a:cubicBezTo>
                    <a:pt x="302" y="55"/>
                    <a:pt x="302" y="55"/>
                    <a:pt x="302" y="55"/>
                  </a:cubicBezTo>
                  <a:cubicBezTo>
                    <a:pt x="353" y="84"/>
                    <a:pt x="389" y="144"/>
                    <a:pt x="389" y="213"/>
                  </a:cubicBezTo>
                  <a:cubicBezTo>
                    <a:pt x="389" y="279"/>
                    <a:pt x="356" y="336"/>
                    <a:pt x="309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6811261" y="1318711"/>
            <a:ext cx="4155535" cy="4416380"/>
            <a:chOff x="3162301" y="306388"/>
            <a:chExt cx="5867400" cy="6235700"/>
          </a:xfrm>
          <a:solidFill>
            <a:srgbClr val="F3B01C"/>
          </a:solidFill>
        </p:grpSpPr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6088063" y="3840163"/>
              <a:ext cx="12700" cy="4763"/>
            </a:xfrm>
            <a:custGeom>
              <a:avLst/>
              <a:gdLst>
                <a:gd name="T0" fmla="*/ 0 w 8"/>
                <a:gd name="T1" fmla="*/ 3 h 3"/>
                <a:gd name="T2" fmla="*/ 2 w 8"/>
                <a:gd name="T3" fmla="*/ 0 h 3"/>
                <a:gd name="T4" fmla="*/ 8 w 8"/>
                <a:gd name="T5" fmla="*/ 3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 noEditPoints="1"/>
            </p:cNvSpPr>
            <p:nvPr/>
          </p:nvSpPr>
          <p:spPr bwMode="auto">
            <a:xfrm>
              <a:off x="3162301" y="306388"/>
              <a:ext cx="5867400" cy="3606800"/>
            </a:xfrm>
            <a:custGeom>
              <a:avLst/>
              <a:gdLst>
                <a:gd name="T0" fmla="*/ 1238 w 1384"/>
                <a:gd name="T1" fmla="*/ 292 h 850"/>
                <a:gd name="T2" fmla="*/ 1209 w 1384"/>
                <a:gd name="T3" fmla="*/ 335 h 850"/>
                <a:gd name="T4" fmla="*/ 1141 w 1384"/>
                <a:gd name="T5" fmla="*/ 349 h 850"/>
                <a:gd name="T6" fmla="*/ 1172 w 1384"/>
                <a:gd name="T7" fmla="*/ 322 h 850"/>
                <a:gd name="T8" fmla="*/ 991 w 1384"/>
                <a:gd name="T9" fmla="*/ 328 h 850"/>
                <a:gd name="T10" fmla="*/ 1079 w 1384"/>
                <a:gd name="T11" fmla="*/ 461 h 850"/>
                <a:gd name="T12" fmla="*/ 1081 w 1384"/>
                <a:gd name="T13" fmla="*/ 414 h 850"/>
                <a:gd name="T14" fmla="*/ 1102 w 1384"/>
                <a:gd name="T15" fmla="*/ 522 h 850"/>
                <a:gd name="T16" fmla="*/ 372 w 1384"/>
                <a:gd name="T17" fmla="*/ 501 h 850"/>
                <a:gd name="T18" fmla="*/ 247 w 1384"/>
                <a:gd name="T19" fmla="*/ 277 h 850"/>
                <a:gd name="T20" fmla="*/ 633 w 1384"/>
                <a:gd name="T21" fmla="*/ 29 h 850"/>
                <a:gd name="T22" fmla="*/ 1095 w 1384"/>
                <a:gd name="T23" fmla="*/ 236 h 850"/>
                <a:gd name="T24" fmla="*/ 1099 w 1384"/>
                <a:gd name="T25" fmla="*/ 220 h 850"/>
                <a:gd name="T26" fmla="*/ 1004 w 1384"/>
                <a:gd name="T27" fmla="*/ 423 h 850"/>
                <a:gd name="T28" fmla="*/ 786 w 1384"/>
                <a:gd name="T29" fmla="*/ 667 h 850"/>
                <a:gd name="T30" fmla="*/ 897 w 1384"/>
                <a:gd name="T31" fmla="*/ 560 h 850"/>
                <a:gd name="T32" fmla="*/ 468 w 1384"/>
                <a:gd name="T33" fmla="*/ 411 h 850"/>
                <a:gd name="T34" fmla="*/ 361 w 1384"/>
                <a:gd name="T35" fmla="*/ 421 h 850"/>
                <a:gd name="T36" fmla="*/ 348 w 1384"/>
                <a:gd name="T37" fmla="*/ 438 h 850"/>
                <a:gd name="T38" fmla="*/ 412 w 1384"/>
                <a:gd name="T39" fmla="*/ 322 h 850"/>
                <a:gd name="T40" fmla="*/ 328 w 1384"/>
                <a:gd name="T41" fmla="*/ 182 h 850"/>
                <a:gd name="T42" fmla="*/ 312 w 1384"/>
                <a:gd name="T43" fmla="*/ 180 h 850"/>
                <a:gd name="T44" fmla="*/ 357 w 1384"/>
                <a:gd name="T45" fmla="*/ 236 h 850"/>
                <a:gd name="T46" fmla="*/ 736 w 1384"/>
                <a:gd name="T47" fmla="*/ 286 h 850"/>
                <a:gd name="T48" fmla="*/ 860 w 1384"/>
                <a:gd name="T49" fmla="*/ 401 h 850"/>
                <a:gd name="T50" fmla="*/ 750 w 1384"/>
                <a:gd name="T51" fmla="*/ 401 h 850"/>
                <a:gd name="T52" fmla="*/ 725 w 1384"/>
                <a:gd name="T53" fmla="*/ 376 h 850"/>
                <a:gd name="T54" fmla="*/ 615 w 1384"/>
                <a:gd name="T55" fmla="*/ 405 h 850"/>
                <a:gd name="T56" fmla="*/ 631 w 1384"/>
                <a:gd name="T57" fmla="*/ 493 h 850"/>
                <a:gd name="T58" fmla="*/ 527 w 1384"/>
                <a:gd name="T59" fmla="*/ 217 h 850"/>
                <a:gd name="T60" fmla="*/ 558 w 1384"/>
                <a:gd name="T61" fmla="*/ 312 h 850"/>
                <a:gd name="T62" fmla="*/ 539 w 1384"/>
                <a:gd name="T63" fmla="*/ 414 h 850"/>
                <a:gd name="T64" fmla="*/ 531 w 1384"/>
                <a:gd name="T65" fmla="*/ 310 h 850"/>
                <a:gd name="T66" fmla="*/ 494 w 1384"/>
                <a:gd name="T67" fmla="*/ 324 h 850"/>
                <a:gd name="T68" fmla="*/ 481 w 1384"/>
                <a:gd name="T69" fmla="*/ 274 h 850"/>
                <a:gd name="T70" fmla="*/ 650 w 1384"/>
                <a:gd name="T71" fmla="*/ 345 h 850"/>
                <a:gd name="T72" fmla="*/ 574 w 1384"/>
                <a:gd name="T73" fmla="*/ 314 h 850"/>
                <a:gd name="T74" fmla="*/ 538 w 1384"/>
                <a:gd name="T75" fmla="*/ 110 h 850"/>
                <a:gd name="T76" fmla="*/ 566 w 1384"/>
                <a:gd name="T77" fmla="*/ 645 h 850"/>
                <a:gd name="T78" fmla="*/ 645 w 1384"/>
                <a:gd name="T79" fmla="*/ 674 h 850"/>
                <a:gd name="T80" fmla="*/ 685 w 1384"/>
                <a:gd name="T81" fmla="*/ 405 h 850"/>
                <a:gd name="T82" fmla="*/ 741 w 1384"/>
                <a:gd name="T83" fmla="*/ 465 h 850"/>
                <a:gd name="T84" fmla="*/ 944 w 1384"/>
                <a:gd name="T85" fmla="*/ 256 h 850"/>
                <a:gd name="T86" fmla="*/ 830 w 1384"/>
                <a:gd name="T87" fmla="*/ 100 h 850"/>
                <a:gd name="T88" fmla="*/ 1137 w 1384"/>
                <a:gd name="T89" fmla="*/ 254 h 850"/>
                <a:gd name="T90" fmla="*/ 1022 w 1384"/>
                <a:gd name="T91" fmla="*/ 93 h 850"/>
                <a:gd name="T92" fmla="*/ 823 w 1384"/>
                <a:gd name="T93" fmla="*/ 50 h 850"/>
                <a:gd name="T94" fmla="*/ 800 w 1384"/>
                <a:gd name="T95" fmla="*/ 88 h 850"/>
                <a:gd name="T96" fmla="*/ 785 w 1384"/>
                <a:gd name="T97" fmla="*/ 121 h 850"/>
                <a:gd name="T98" fmla="*/ 783 w 1384"/>
                <a:gd name="T99" fmla="*/ 124 h 850"/>
                <a:gd name="T100" fmla="*/ 426 w 1384"/>
                <a:gd name="T101" fmla="*/ 101 h 850"/>
                <a:gd name="T102" fmla="*/ 226 w 1384"/>
                <a:gd name="T103" fmla="*/ 305 h 850"/>
                <a:gd name="T104" fmla="*/ 182 w 1384"/>
                <a:gd name="T105" fmla="*/ 296 h 850"/>
                <a:gd name="T106" fmla="*/ 362 w 1384"/>
                <a:gd name="T107" fmla="*/ 380 h 850"/>
                <a:gd name="T108" fmla="*/ 228 w 1384"/>
                <a:gd name="T109" fmla="*/ 455 h 850"/>
                <a:gd name="T110" fmla="*/ 753 w 1384"/>
                <a:gd name="T111" fmla="*/ 773 h 850"/>
                <a:gd name="T112" fmla="*/ 914 w 1384"/>
                <a:gd name="T113" fmla="*/ 545 h 850"/>
                <a:gd name="T114" fmla="*/ 196 w 1384"/>
                <a:gd name="T115" fmla="*/ 261 h 850"/>
                <a:gd name="T116" fmla="*/ 38 w 1384"/>
                <a:gd name="T117" fmla="*/ 358 h 850"/>
                <a:gd name="T118" fmla="*/ 1076 w 1384"/>
                <a:gd name="T119" fmla="*/ 369 h 850"/>
                <a:gd name="T120" fmla="*/ 1338 w 1384"/>
                <a:gd name="T121" fmla="*/ 345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4" h="850">
                  <a:moveTo>
                    <a:pt x="1377" y="353"/>
                  </a:moveTo>
                  <a:cubicBezTo>
                    <a:pt x="1240" y="135"/>
                    <a:pt x="978" y="0"/>
                    <a:pt x="693" y="0"/>
                  </a:cubicBezTo>
                  <a:cubicBezTo>
                    <a:pt x="406" y="0"/>
                    <a:pt x="144" y="136"/>
                    <a:pt x="7" y="355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691" y="850"/>
                    <a:pt x="691" y="850"/>
                    <a:pt x="691" y="850"/>
                  </a:cubicBezTo>
                  <a:cubicBezTo>
                    <a:pt x="699" y="844"/>
                    <a:pt x="699" y="844"/>
                    <a:pt x="699" y="844"/>
                  </a:cubicBezTo>
                  <a:cubicBezTo>
                    <a:pt x="1384" y="364"/>
                    <a:pt x="1384" y="364"/>
                    <a:pt x="1384" y="364"/>
                  </a:cubicBezTo>
                  <a:lnTo>
                    <a:pt x="1377" y="353"/>
                  </a:lnTo>
                  <a:close/>
                  <a:moveTo>
                    <a:pt x="1254" y="338"/>
                  </a:moveTo>
                  <a:cubicBezTo>
                    <a:pt x="1254" y="341"/>
                    <a:pt x="1254" y="341"/>
                    <a:pt x="1254" y="341"/>
                  </a:cubicBezTo>
                  <a:cubicBezTo>
                    <a:pt x="1253" y="340"/>
                    <a:pt x="1253" y="340"/>
                    <a:pt x="1252" y="339"/>
                  </a:cubicBezTo>
                  <a:cubicBezTo>
                    <a:pt x="1253" y="339"/>
                    <a:pt x="1253" y="338"/>
                    <a:pt x="1254" y="338"/>
                  </a:cubicBezTo>
                  <a:cubicBezTo>
                    <a:pt x="1268" y="326"/>
                    <a:pt x="1272" y="308"/>
                    <a:pt x="1263" y="298"/>
                  </a:cubicBezTo>
                  <a:cubicBezTo>
                    <a:pt x="1257" y="291"/>
                    <a:pt x="1248" y="289"/>
                    <a:pt x="1238" y="292"/>
                  </a:cubicBezTo>
                  <a:cubicBezTo>
                    <a:pt x="1240" y="281"/>
                    <a:pt x="1241" y="269"/>
                    <a:pt x="1237" y="262"/>
                  </a:cubicBezTo>
                  <a:cubicBezTo>
                    <a:pt x="1233" y="256"/>
                    <a:pt x="1244" y="251"/>
                    <a:pt x="1256" y="247"/>
                  </a:cubicBezTo>
                  <a:cubicBezTo>
                    <a:pt x="1279" y="269"/>
                    <a:pt x="1300" y="293"/>
                    <a:pt x="1320" y="319"/>
                  </a:cubicBezTo>
                  <a:cubicBezTo>
                    <a:pt x="1318" y="321"/>
                    <a:pt x="1317" y="323"/>
                    <a:pt x="1315" y="326"/>
                  </a:cubicBezTo>
                  <a:cubicBezTo>
                    <a:pt x="1306" y="344"/>
                    <a:pt x="1254" y="338"/>
                    <a:pt x="1254" y="338"/>
                  </a:cubicBezTo>
                  <a:close/>
                  <a:moveTo>
                    <a:pt x="1202" y="349"/>
                  </a:moveTo>
                  <a:cubicBezTo>
                    <a:pt x="1201" y="348"/>
                    <a:pt x="1201" y="347"/>
                    <a:pt x="1201" y="347"/>
                  </a:cubicBezTo>
                  <a:cubicBezTo>
                    <a:pt x="1201" y="347"/>
                    <a:pt x="1201" y="347"/>
                    <a:pt x="1200" y="347"/>
                  </a:cubicBezTo>
                  <a:cubicBezTo>
                    <a:pt x="1174" y="347"/>
                    <a:pt x="1174" y="347"/>
                    <a:pt x="1174" y="347"/>
                  </a:cubicBezTo>
                  <a:cubicBezTo>
                    <a:pt x="1201" y="342"/>
                    <a:pt x="1201" y="342"/>
                    <a:pt x="1201" y="342"/>
                  </a:cubicBezTo>
                  <a:cubicBezTo>
                    <a:pt x="1202" y="340"/>
                    <a:pt x="1203" y="338"/>
                    <a:pt x="1205" y="337"/>
                  </a:cubicBezTo>
                  <a:cubicBezTo>
                    <a:pt x="1205" y="336"/>
                    <a:pt x="1204" y="336"/>
                    <a:pt x="1204" y="335"/>
                  </a:cubicBezTo>
                  <a:cubicBezTo>
                    <a:pt x="1196" y="310"/>
                    <a:pt x="1196" y="310"/>
                    <a:pt x="1196" y="310"/>
                  </a:cubicBezTo>
                  <a:cubicBezTo>
                    <a:pt x="1209" y="335"/>
                    <a:pt x="1209" y="335"/>
                    <a:pt x="1209" y="335"/>
                  </a:cubicBezTo>
                  <a:cubicBezTo>
                    <a:pt x="1211" y="335"/>
                    <a:pt x="1213" y="335"/>
                    <a:pt x="1215" y="336"/>
                  </a:cubicBezTo>
                  <a:cubicBezTo>
                    <a:pt x="1216" y="335"/>
                    <a:pt x="1216" y="335"/>
                    <a:pt x="1216" y="334"/>
                  </a:cubicBezTo>
                  <a:cubicBezTo>
                    <a:pt x="1238" y="319"/>
                    <a:pt x="1238" y="319"/>
                    <a:pt x="1238" y="319"/>
                  </a:cubicBezTo>
                  <a:cubicBezTo>
                    <a:pt x="1219" y="339"/>
                    <a:pt x="1219" y="339"/>
                    <a:pt x="1219" y="339"/>
                  </a:cubicBezTo>
                  <a:cubicBezTo>
                    <a:pt x="1219" y="339"/>
                    <a:pt x="1220" y="340"/>
                    <a:pt x="1220" y="341"/>
                  </a:cubicBezTo>
                  <a:cubicBezTo>
                    <a:pt x="1221" y="343"/>
                    <a:pt x="1221" y="344"/>
                    <a:pt x="1221" y="346"/>
                  </a:cubicBezTo>
                  <a:cubicBezTo>
                    <a:pt x="1242" y="362"/>
                    <a:pt x="1242" y="362"/>
                    <a:pt x="1242" y="362"/>
                  </a:cubicBezTo>
                  <a:cubicBezTo>
                    <a:pt x="1219" y="351"/>
                    <a:pt x="1219" y="351"/>
                    <a:pt x="1219" y="351"/>
                  </a:cubicBezTo>
                  <a:cubicBezTo>
                    <a:pt x="1218" y="352"/>
                    <a:pt x="1216" y="353"/>
                    <a:pt x="1215" y="354"/>
                  </a:cubicBezTo>
                  <a:cubicBezTo>
                    <a:pt x="1213" y="354"/>
                    <a:pt x="1212" y="355"/>
                    <a:pt x="1211" y="355"/>
                  </a:cubicBezTo>
                  <a:cubicBezTo>
                    <a:pt x="1202" y="379"/>
                    <a:pt x="1202" y="379"/>
                    <a:pt x="1202" y="379"/>
                  </a:cubicBezTo>
                  <a:cubicBezTo>
                    <a:pt x="1206" y="353"/>
                    <a:pt x="1206" y="353"/>
                    <a:pt x="1206" y="353"/>
                  </a:cubicBezTo>
                  <a:cubicBezTo>
                    <a:pt x="1204" y="352"/>
                    <a:pt x="1203" y="351"/>
                    <a:pt x="1202" y="349"/>
                  </a:cubicBezTo>
                  <a:close/>
                  <a:moveTo>
                    <a:pt x="1141" y="349"/>
                  </a:moveTo>
                  <a:cubicBezTo>
                    <a:pt x="1134" y="350"/>
                    <a:pt x="1127" y="350"/>
                    <a:pt x="1120" y="351"/>
                  </a:cubicBezTo>
                  <a:cubicBezTo>
                    <a:pt x="1113" y="352"/>
                    <a:pt x="1109" y="351"/>
                    <a:pt x="1105" y="349"/>
                  </a:cubicBezTo>
                  <a:cubicBezTo>
                    <a:pt x="1111" y="344"/>
                    <a:pt x="1116" y="338"/>
                    <a:pt x="1120" y="330"/>
                  </a:cubicBezTo>
                  <a:cubicBezTo>
                    <a:pt x="1129" y="309"/>
                    <a:pt x="1149" y="300"/>
                    <a:pt x="1159" y="266"/>
                  </a:cubicBezTo>
                  <a:cubicBezTo>
                    <a:pt x="1167" y="243"/>
                    <a:pt x="1190" y="215"/>
                    <a:pt x="1203" y="200"/>
                  </a:cubicBezTo>
                  <a:cubicBezTo>
                    <a:pt x="1216" y="210"/>
                    <a:pt x="1229" y="221"/>
                    <a:pt x="1241" y="232"/>
                  </a:cubicBezTo>
                  <a:cubicBezTo>
                    <a:pt x="1231" y="237"/>
                    <a:pt x="1219" y="247"/>
                    <a:pt x="1220" y="266"/>
                  </a:cubicBezTo>
                  <a:cubicBezTo>
                    <a:pt x="1221" y="297"/>
                    <a:pt x="1220" y="303"/>
                    <a:pt x="1220" y="303"/>
                  </a:cubicBezTo>
                  <a:cubicBezTo>
                    <a:pt x="1220" y="303"/>
                    <a:pt x="1220" y="303"/>
                    <a:pt x="1220" y="303"/>
                  </a:cubicBezTo>
                  <a:cubicBezTo>
                    <a:pt x="1219" y="302"/>
                    <a:pt x="1219" y="301"/>
                    <a:pt x="1219" y="300"/>
                  </a:cubicBezTo>
                  <a:cubicBezTo>
                    <a:pt x="1212" y="283"/>
                    <a:pt x="1196" y="274"/>
                    <a:pt x="1183" y="279"/>
                  </a:cubicBezTo>
                  <a:cubicBezTo>
                    <a:pt x="1171" y="284"/>
                    <a:pt x="1166" y="302"/>
                    <a:pt x="1173" y="319"/>
                  </a:cubicBezTo>
                  <a:cubicBezTo>
                    <a:pt x="1174" y="320"/>
                    <a:pt x="1174" y="321"/>
                    <a:pt x="1175" y="322"/>
                  </a:cubicBezTo>
                  <a:cubicBezTo>
                    <a:pt x="1174" y="322"/>
                    <a:pt x="1173" y="322"/>
                    <a:pt x="1172" y="322"/>
                  </a:cubicBezTo>
                  <a:cubicBezTo>
                    <a:pt x="1154" y="324"/>
                    <a:pt x="1140" y="336"/>
                    <a:pt x="1141" y="349"/>
                  </a:cubicBezTo>
                  <a:close/>
                  <a:moveTo>
                    <a:pt x="1094" y="338"/>
                  </a:moveTo>
                  <a:cubicBezTo>
                    <a:pt x="1092" y="342"/>
                    <a:pt x="1092" y="342"/>
                    <a:pt x="1092" y="342"/>
                  </a:cubicBezTo>
                  <a:cubicBezTo>
                    <a:pt x="1089" y="347"/>
                    <a:pt x="1085" y="348"/>
                    <a:pt x="1075" y="342"/>
                  </a:cubicBezTo>
                  <a:cubicBezTo>
                    <a:pt x="1052" y="327"/>
                    <a:pt x="1059" y="315"/>
                    <a:pt x="1052" y="327"/>
                  </a:cubicBezTo>
                  <a:cubicBezTo>
                    <a:pt x="1046" y="339"/>
                    <a:pt x="1063" y="346"/>
                    <a:pt x="1052" y="363"/>
                  </a:cubicBezTo>
                  <a:cubicBezTo>
                    <a:pt x="1042" y="379"/>
                    <a:pt x="1031" y="391"/>
                    <a:pt x="1017" y="396"/>
                  </a:cubicBezTo>
                  <a:cubicBezTo>
                    <a:pt x="1004" y="402"/>
                    <a:pt x="1002" y="405"/>
                    <a:pt x="972" y="403"/>
                  </a:cubicBezTo>
                  <a:cubicBezTo>
                    <a:pt x="951" y="402"/>
                    <a:pt x="936" y="404"/>
                    <a:pt x="928" y="405"/>
                  </a:cubicBezTo>
                  <a:cubicBezTo>
                    <a:pt x="924" y="384"/>
                    <a:pt x="911" y="368"/>
                    <a:pt x="911" y="368"/>
                  </a:cubicBezTo>
                  <a:cubicBezTo>
                    <a:pt x="915" y="323"/>
                    <a:pt x="906" y="319"/>
                    <a:pt x="906" y="319"/>
                  </a:cubicBezTo>
                  <a:cubicBezTo>
                    <a:pt x="945" y="327"/>
                    <a:pt x="954" y="383"/>
                    <a:pt x="954" y="383"/>
                  </a:cubicBezTo>
                  <a:cubicBezTo>
                    <a:pt x="957" y="368"/>
                    <a:pt x="957" y="354"/>
                    <a:pt x="956" y="341"/>
                  </a:cubicBezTo>
                  <a:cubicBezTo>
                    <a:pt x="961" y="340"/>
                    <a:pt x="975" y="336"/>
                    <a:pt x="991" y="328"/>
                  </a:cubicBezTo>
                  <a:cubicBezTo>
                    <a:pt x="1006" y="321"/>
                    <a:pt x="1035" y="294"/>
                    <a:pt x="1049" y="281"/>
                  </a:cubicBezTo>
                  <a:cubicBezTo>
                    <a:pt x="1060" y="287"/>
                    <a:pt x="1075" y="282"/>
                    <a:pt x="1086" y="270"/>
                  </a:cubicBezTo>
                  <a:cubicBezTo>
                    <a:pt x="1087" y="269"/>
                    <a:pt x="1088" y="268"/>
                    <a:pt x="1088" y="267"/>
                  </a:cubicBezTo>
                  <a:cubicBezTo>
                    <a:pt x="1089" y="268"/>
                    <a:pt x="1089" y="269"/>
                    <a:pt x="1089" y="269"/>
                  </a:cubicBezTo>
                  <a:cubicBezTo>
                    <a:pt x="1098" y="284"/>
                    <a:pt x="1113" y="291"/>
                    <a:pt x="1124" y="287"/>
                  </a:cubicBezTo>
                  <a:cubicBezTo>
                    <a:pt x="1123" y="292"/>
                    <a:pt x="1119" y="299"/>
                    <a:pt x="1112" y="308"/>
                  </a:cubicBezTo>
                  <a:cubicBezTo>
                    <a:pt x="1102" y="320"/>
                    <a:pt x="1098" y="331"/>
                    <a:pt x="1094" y="338"/>
                  </a:cubicBezTo>
                  <a:cubicBezTo>
                    <a:pt x="1094" y="338"/>
                    <a:pt x="1094" y="338"/>
                    <a:pt x="1094" y="338"/>
                  </a:cubicBezTo>
                  <a:close/>
                  <a:moveTo>
                    <a:pt x="1081" y="449"/>
                  </a:moveTo>
                  <a:cubicBezTo>
                    <a:pt x="1082" y="449"/>
                    <a:pt x="1082" y="448"/>
                    <a:pt x="1083" y="448"/>
                  </a:cubicBezTo>
                  <a:cubicBezTo>
                    <a:pt x="1112" y="448"/>
                    <a:pt x="1112" y="448"/>
                    <a:pt x="1112" y="448"/>
                  </a:cubicBezTo>
                  <a:cubicBezTo>
                    <a:pt x="1082" y="454"/>
                    <a:pt x="1082" y="454"/>
                    <a:pt x="1082" y="454"/>
                  </a:cubicBezTo>
                  <a:cubicBezTo>
                    <a:pt x="1082" y="455"/>
                    <a:pt x="1082" y="455"/>
                    <a:pt x="1082" y="456"/>
                  </a:cubicBezTo>
                  <a:cubicBezTo>
                    <a:pt x="1082" y="458"/>
                    <a:pt x="1081" y="460"/>
                    <a:pt x="1079" y="461"/>
                  </a:cubicBezTo>
                  <a:cubicBezTo>
                    <a:pt x="1088" y="489"/>
                    <a:pt x="1088" y="489"/>
                    <a:pt x="1088" y="489"/>
                  </a:cubicBezTo>
                  <a:cubicBezTo>
                    <a:pt x="1075" y="464"/>
                    <a:pt x="1075" y="464"/>
                    <a:pt x="1075" y="464"/>
                  </a:cubicBezTo>
                  <a:cubicBezTo>
                    <a:pt x="1073" y="465"/>
                    <a:pt x="1071" y="465"/>
                    <a:pt x="1069" y="464"/>
                  </a:cubicBezTo>
                  <a:cubicBezTo>
                    <a:pt x="1068" y="464"/>
                    <a:pt x="1066" y="463"/>
                    <a:pt x="1065" y="463"/>
                  </a:cubicBezTo>
                  <a:cubicBezTo>
                    <a:pt x="1043" y="479"/>
                    <a:pt x="1043" y="479"/>
                    <a:pt x="1043" y="479"/>
                  </a:cubicBezTo>
                  <a:cubicBezTo>
                    <a:pt x="1062" y="458"/>
                    <a:pt x="1062" y="458"/>
                    <a:pt x="1062" y="458"/>
                  </a:cubicBezTo>
                  <a:cubicBezTo>
                    <a:pt x="1061" y="456"/>
                    <a:pt x="1061" y="454"/>
                    <a:pt x="1061" y="452"/>
                  </a:cubicBezTo>
                  <a:cubicBezTo>
                    <a:pt x="1061" y="451"/>
                    <a:pt x="1061" y="450"/>
                    <a:pt x="1062" y="450"/>
                  </a:cubicBezTo>
                  <a:cubicBezTo>
                    <a:pt x="1061" y="450"/>
                    <a:pt x="1061" y="449"/>
                    <a:pt x="1061" y="449"/>
                  </a:cubicBezTo>
                  <a:cubicBezTo>
                    <a:pt x="1038" y="432"/>
                    <a:pt x="1038" y="432"/>
                    <a:pt x="1038" y="432"/>
                  </a:cubicBezTo>
                  <a:cubicBezTo>
                    <a:pt x="1065" y="445"/>
                    <a:pt x="1065" y="445"/>
                    <a:pt x="1065" y="445"/>
                  </a:cubicBezTo>
                  <a:cubicBezTo>
                    <a:pt x="1067" y="444"/>
                    <a:pt x="1069" y="443"/>
                    <a:pt x="1071" y="443"/>
                  </a:cubicBezTo>
                  <a:cubicBezTo>
                    <a:pt x="1071" y="442"/>
                    <a:pt x="1072" y="442"/>
                    <a:pt x="1072" y="441"/>
                  </a:cubicBezTo>
                  <a:cubicBezTo>
                    <a:pt x="1081" y="414"/>
                    <a:pt x="1081" y="414"/>
                    <a:pt x="1081" y="414"/>
                  </a:cubicBezTo>
                  <a:cubicBezTo>
                    <a:pt x="1076" y="444"/>
                    <a:pt x="1076" y="444"/>
                    <a:pt x="1076" y="444"/>
                  </a:cubicBezTo>
                  <a:cubicBezTo>
                    <a:pt x="1078" y="445"/>
                    <a:pt x="1080" y="447"/>
                    <a:pt x="1081" y="449"/>
                  </a:cubicBezTo>
                  <a:close/>
                  <a:moveTo>
                    <a:pt x="1144" y="459"/>
                  </a:moveTo>
                  <a:cubicBezTo>
                    <a:pt x="1151" y="461"/>
                    <a:pt x="1161" y="462"/>
                    <a:pt x="1171" y="461"/>
                  </a:cubicBezTo>
                  <a:cubicBezTo>
                    <a:pt x="1180" y="461"/>
                    <a:pt x="1188" y="462"/>
                    <a:pt x="1194" y="464"/>
                  </a:cubicBezTo>
                  <a:cubicBezTo>
                    <a:pt x="1023" y="583"/>
                    <a:pt x="1023" y="583"/>
                    <a:pt x="1023" y="583"/>
                  </a:cubicBezTo>
                  <a:cubicBezTo>
                    <a:pt x="1016" y="572"/>
                    <a:pt x="1007" y="556"/>
                    <a:pt x="1013" y="552"/>
                  </a:cubicBezTo>
                  <a:cubicBezTo>
                    <a:pt x="1022" y="544"/>
                    <a:pt x="1066" y="549"/>
                    <a:pt x="1059" y="542"/>
                  </a:cubicBezTo>
                  <a:cubicBezTo>
                    <a:pt x="1051" y="536"/>
                    <a:pt x="1020" y="537"/>
                    <a:pt x="1026" y="523"/>
                  </a:cubicBezTo>
                  <a:cubicBezTo>
                    <a:pt x="1029" y="517"/>
                    <a:pt x="1032" y="513"/>
                    <a:pt x="1034" y="510"/>
                  </a:cubicBezTo>
                  <a:cubicBezTo>
                    <a:pt x="1043" y="510"/>
                    <a:pt x="1052" y="506"/>
                    <a:pt x="1060" y="499"/>
                  </a:cubicBezTo>
                  <a:cubicBezTo>
                    <a:pt x="1061" y="498"/>
                    <a:pt x="1062" y="497"/>
                    <a:pt x="1063" y="497"/>
                  </a:cubicBezTo>
                  <a:cubicBezTo>
                    <a:pt x="1063" y="497"/>
                    <a:pt x="1063" y="498"/>
                    <a:pt x="1064" y="499"/>
                  </a:cubicBezTo>
                  <a:cubicBezTo>
                    <a:pt x="1072" y="517"/>
                    <a:pt x="1089" y="527"/>
                    <a:pt x="1102" y="522"/>
                  </a:cubicBezTo>
                  <a:cubicBezTo>
                    <a:pt x="1116" y="516"/>
                    <a:pt x="1121" y="496"/>
                    <a:pt x="1113" y="478"/>
                  </a:cubicBezTo>
                  <a:cubicBezTo>
                    <a:pt x="1112" y="477"/>
                    <a:pt x="1112" y="476"/>
                    <a:pt x="1111" y="475"/>
                  </a:cubicBezTo>
                  <a:cubicBezTo>
                    <a:pt x="1112" y="475"/>
                    <a:pt x="1113" y="475"/>
                    <a:pt x="1114" y="475"/>
                  </a:cubicBezTo>
                  <a:cubicBezTo>
                    <a:pt x="1127" y="474"/>
                    <a:pt x="1138" y="467"/>
                    <a:pt x="1144" y="459"/>
                  </a:cubicBezTo>
                  <a:close/>
                  <a:moveTo>
                    <a:pt x="246" y="504"/>
                  </a:moveTo>
                  <a:cubicBezTo>
                    <a:pt x="247" y="499"/>
                    <a:pt x="248" y="486"/>
                    <a:pt x="247" y="474"/>
                  </a:cubicBezTo>
                  <a:cubicBezTo>
                    <a:pt x="246" y="463"/>
                    <a:pt x="252" y="448"/>
                    <a:pt x="258" y="438"/>
                  </a:cubicBezTo>
                  <a:cubicBezTo>
                    <a:pt x="271" y="439"/>
                    <a:pt x="284" y="437"/>
                    <a:pt x="294" y="433"/>
                  </a:cubicBezTo>
                  <a:cubicBezTo>
                    <a:pt x="288" y="440"/>
                    <a:pt x="286" y="449"/>
                    <a:pt x="288" y="457"/>
                  </a:cubicBezTo>
                  <a:cubicBezTo>
                    <a:pt x="293" y="470"/>
                    <a:pt x="312" y="476"/>
                    <a:pt x="330" y="469"/>
                  </a:cubicBezTo>
                  <a:cubicBezTo>
                    <a:pt x="331" y="469"/>
                    <a:pt x="332" y="469"/>
                    <a:pt x="333" y="468"/>
                  </a:cubicBezTo>
                  <a:cubicBezTo>
                    <a:pt x="333" y="469"/>
                    <a:pt x="333" y="470"/>
                    <a:pt x="333" y="471"/>
                  </a:cubicBezTo>
                  <a:cubicBezTo>
                    <a:pt x="333" y="490"/>
                    <a:pt x="345" y="505"/>
                    <a:pt x="360" y="505"/>
                  </a:cubicBezTo>
                  <a:cubicBezTo>
                    <a:pt x="364" y="505"/>
                    <a:pt x="368" y="503"/>
                    <a:pt x="372" y="501"/>
                  </a:cubicBezTo>
                  <a:cubicBezTo>
                    <a:pt x="373" y="504"/>
                    <a:pt x="373" y="507"/>
                    <a:pt x="372" y="509"/>
                  </a:cubicBezTo>
                  <a:cubicBezTo>
                    <a:pt x="366" y="520"/>
                    <a:pt x="347" y="513"/>
                    <a:pt x="361" y="523"/>
                  </a:cubicBezTo>
                  <a:cubicBezTo>
                    <a:pt x="375" y="533"/>
                    <a:pt x="386" y="523"/>
                    <a:pt x="386" y="523"/>
                  </a:cubicBezTo>
                  <a:cubicBezTo>
                    <a:pt x="386" y="523"/>
                    <a:pt x="384" y="567"/>
                    <a:pt x="368" y="590"/>
                  </a:cubicBezTo>
                  <a:lnTo>
                    <a:pt x="246" y="504"/>
                  </a:lnTo>
                  <a:close/>
                  <a:moveTo>
                    <a:pt x="198" y="235"/>
                  </a:moveTo>
                  <a:cubicBezTo>
                    <a:pt x="194" y="225"/>
                    <a:pt x="188" y="208"/>
                    <a:pt x="185" y="198"/>
                  </a:cubicBezTo>
                  <a:cubicBezTo>
                    <a:pt x="197" y="188"/>
                    <a:pt x="211" y="178"/>
                    <a:pt x="225" y="168"/>
                  </a:cubicBezTo>
                  <a:cubicBezTo>
                    <a:pt x="229" y="176"/>
                    <a:pt x="235" y="185"/>
                    <a:pt x="239" y="193"/>
                  </a:cubicBezTo>
                  <a:cubicBezTo>
                    <a:pt x="239" y="195"/>
                    <a:pt x="239" y="197"/>
                    <a:pt x="239" y="199"/>
                  </a:cubicBezTo>
                  <a:cubicBezTo>
                    <a:pt x="240" y="204"/>
                    <a:pt x="242" y="208"/>
                    <a:pt x="246" y="211"/>
                  </a:cubicBezTo>
                  <a:cubicBezTo>
                    <a:pt x="246" y="211"/>
                    <a:pt x="246" y="211"/>
                    <a:pt x="246" y="211"/>
                  </a:cubicBezTo>
                  <a:cubicBezTo>
                    <a:pt x="245" y="221"/>
                    <a:pt x="256" y="259"/>
                    <a:pt x="261" y="277"/>
                  </a:cubicBezTo>
                  <a:cubicBezTo>
                    <a:pt x="257" y="276"/>
                    <a:pt x="252" y="276"/>
                    <a:pt x="247" y="277"/>
                  </a:cubicBezTo>
                  <a:cubicBezTo>
                    <a:pt x="244" y="276"/>
                    <a:pt x="244" y="276"/>
                    <a:pt x="244" y="276"/>
                  </a:cubicBezTo>
                  <a:cubicBezTo>
                    <a:pt x="244" y="276"/>
                    <a:pt x="244" y="276"/>
                    <a:pt x="244" y="276"/>
                  </a:cubicBezTo>
                  <a:cubicBezTo>
                    <a:pt x="246" y="257"/>
                    <a:pt x="236" y="241"/>
                    <a:pt x="223" y="240"/>
                  </a:cubicBezTo>
                  <a:cubicBezTo>
                    <a:pt x="216" y="239"/>
                    <a:pt x="210" y="242"/>
                    <a:pt x="206" y="246"/>
                  </a:cubicBezTo>
                  <a:cubicBezTo>
                    <a:pt x="202" y="242"/>
                    <a:pt x="199" y="239"/>
                    <a:pt x="198" y="235"/>
                  </a:cubicBezTo>
                  <a:close/>
                  <a:moveTo>
                    <a:pt x="663" y="71"/>
                  </a:moveTo>
                  <a:cubicBezTo>
                    <a:pt x="659" y="73"/>
                    <a:pt x="654" y="75"/>
                    <a:pt x="649" y="76"/>
                  </a:cubicBezTo>
                  <a:cubicBezTo>
                    <a:pt x="627" y="56"/>
                    <a:pt x="591" y="98"/>
                    <a:pt x="591" y="98"/>
                  </a:cubicBezTo>
                  <a:cubicBezTo>
                    <a:pt x="591" y="98"/>
                    <a:pt x="598" y="73"/>
                    <a:pt x="580" y="72"/>
                  </a:cubicBezTo>
                  <a:cubicBezTo>
                    <a:pt x="578" y="71"/>
                    <a:pt x="575" y="72"/>
                    <a:pt x="573" y="73"/>
                  </a:cubicBezTo>
                  <a:cubicBezTo>
                    <a:pt x="573" y="73"/>
                    <a:pt x="573" y="73"/>
                    <a:pt x="573" y="73"/>
                  </a:cubicBezTo>
                  <a:cubicBezTo>
                    <a:pt x="573" y="73"/>
                    <a:pt x="570" y="66"/>
                    <a:pt x="563" y="60"/>
                  </a:cubicBezTo>
                  <a:cubicBezTo>
                    <a:pt x="559" y="57"/>
                    <a:pt x="562" y="45"/>
                    <a:pt x="566" y="36"/>
                  </a:cubicBezTo>
                  <a:cubicBezTo>
                    <a:pt x="588" y="33"/>
                    <a:pt x="610" y="31"/>
                    <a:pt x="633" y="29"/>
                  </a:cubicBezTo>
                  <a:cubicBezTo>
                    <a:pt x="644" y="39"/>
                    <a:pt x="673" y="65"/>
                    <a:pt x="663" y="71"/>
                  </a:cubicBezTo>
                  <a:close/>
                  <a:moveTo>
                    <a:pt x="751" y="86"/>
                  </a:moveTo>
                  <a:cubicBezTo>
                    <a:pt x="750" y="86"/>
                    <a:pt x="749" y="87"/>
                    <a:pt x="749" y="87"/>
                  </a:cubicBezTo>
                  <a:cubicBezTo>
                    <a:pt x="740" y="96"/>
                    <a:pt x="735" y="107"/>
                    <a:pt x="736" y="116"/>
                  </a:cubicBezTo>
                  <a:cubicBezTo>
                    <a:pt x="727" y="127"/>
                    <a:pt x="707" y="152"/>
                    <a:pt x="685" y="181"/>
                  </a:cubicBezTo>
                  <a:cubicBezTo>
                    <a:pt x="681" y="173"/>
                    <a:pt x="675" y="163"/>
                    <a:pt x="668" y="154"/>
                  </a:cubicBezTo>
                  <a:cubicBezTo>
                    <a:pt x="664" y="150"/>
                    <a:pt x="660" y="146"/>
                    <a:pt x="655" y="143"/>
                  </a:cubicBezTo>
                  <a:cubicBezTo>
                    <a:pt x="664" y="125"/>
                    <a:pt x="664" y="103"/>
                    <a:pt x="657" y="88"/>
                  </a:cubicBezTo>
                  <a:cubicBezTo>
                    <a:pt x="674" y="84"/>
                    <a:pt x="701" y="86"/>
                    <a:pt x="717" y="86"/>
                  </a:cubicBezTo>
                  <a:cubicBezTo>
                    <a:pt x="736" y="85"/>
                    <a:pt x="751" y="86"/>
                    <a:pt x="751" y="86"/>
                  </a:cubicBezTo>
                  <a:close/>
                  <a:moveTo>
                    <a:pt x="1101" y="227"/>
                  </a:moveTo>
                  <a:cubicBezTo>
                    <a:pt x="1101" y="229"/>
                    <a:pt x="1100" y="231"/>
                    <a:pt x="1099" y="232"/>
                  </a:cubicBezTo>
                  <a:cubicBezTo>
                    <a:pt x="1111" y="256"/>
                    <a:pt x="1111" y="256"/>
                    <a:pt x="1111" y="256"/>
                  </a:cubicBezTo>
                  <a:cubicBezTo>
                    <a:pt x="1095" y="236"/>
                    <a:pt x="1095" y="236"/>
                    <a:pt x="1095" y="236"/>
                  </a:cubicBezTo>
                  <a:cubicBezTo>
                    <a:pt x="1094" y="236"/>
                    <a:pt x="1092" y="237"/>
                    <a:pt x="1090" y="237"/>
                  </a:cubicBezTo>
                  <a:cubicBezTo>
                    <a:pt x="1089" y="236"/>
                    <a:pt x="1087" y="236"/>
                    <a:pt x="1086" y="235"/>
                  </a:cubicBezTo>
                  <a:cubicBezTo>
                    <a:pt x="1067" y="253"/>
                    <a:pt x="1067" y="253"/>
                    <a:pt x="1067" y="253"/>
                  </a:cubicBezTo>
                  <a:cubicBezTo>
                    <a:pt x="1083" y="232"/>
                    <a:pt x="1083" y="232"/>
                    <a:pt x="1083" y="232"/>
                  </a:cubicBezTo>
                  <a:cubicBezTo>
                    <a:pt x="1081" y="230"/>
                    <a:pt x="1081" y="228"/>
                    <a:pt x="1081" y="226"/>
                  </a:cubicBezTo>
                  <a:cubicBezTo>
                    <a:pt x="1081" y="225"/>
                    <a:pt x="1081" y="224"/>
                    <a:pt x="1081" y="224"/>
                  </a:cubicBezTo>
                  <a:cubicBezTo>
                    <a:pt x="1081" y="224"/>
                    <a:pt x="1081" y="224"/>
                    <a:pt x="1080" y="224"/>
                  </a:cubicBezTo>
                  <a:cubicBezTo>
                    <a:pt x="1057" y="211"/>
                    <a:pt x="1057" y="211"/>
                    <a:pt x="1057" y="211"/>
                  </a:cubicBezTo>
                  <a:cubicBezTo>
                    <a:pt x="1084" y="219"/>
                    <a:pt x="1084" y="219"/>
                    <a:pt x="1084" y="219"/>
                  </a:cubicBezTo>
                  <a:cubicBezTo>
                    <a:pt x="1085" y="218"/>
                    <a:pt x="1087" y="217"/>
                    <a:pt x="1089" y="217"/>
                  </a:cubicBezTo>
                  <a:cubicBezTo>
                    <a:pt x="1089" y="216"/>
                    <a:pt x="1089" y="215"/>
                    <a:pt x="1089" y="214"/>
                  </a:cubicBezTo>
                  <a:cubicBezTo>
                    <a:pt x="1094" y="188"/>
                    <a:pt x="1094" y="188"/>
                    <a:pt x="1094" y="188"/>
                  </a:cubicBezTo>
                  <a:cubicBezTo>
                    <a:pt x="1094" y="217"/>
                    <a:pt x="1094" y="217"/>
                    <a:pt x="1094" y="217"/>
                  </a:cubicBezTo>
                  <a:cubicBezTo>
                    <a:pt x="1096" y="218"/>
                    <a:pt x="1098" y="219"/>
                    <a:pt x="1099" y="220"/>
                  </a:cubicBezTo>
                  <a:cubicBezTo>
                    <a:pt x="1100" y="220"/>
                    <a:pt x="1100" y="220"/>
                    <a:pt x="1101" y="220"/>
                  </a:cubicBezTo>
                  <a:cubicBezTo>
                    <a:pt x="1127" y="216"/>
                    <a:pt x="1127" y="216"/>
                    <a:pt x="1127" y="216"/>
                  </a:cubicBezTo>
                  <a:cubicBezTo>
                    <a:pt x="1101" y="225"/>
                    <a:pt x="1101" y="225"/>
                    <a:pt x="1101" y="225"/>
                  </a:cubicBezTo>
                  <a:cubicBezTo>
                    <a:pt x="1101" y="226"/>
                    <a:pt x="1101" y="226"/>
                    <a:pt x="1101" y="227"/>
                  </a:cubicBezTo>
                  <a:close/>
                  <a:moveTo>
                    <a:pt x="920" y="270"/>
                  </a:moveTo>
                  <a:cubicBezTo>
                    <a:pt x="927" y="273"/>
                    <a:pt x="940" y="277"/>
                    <a:pt x="954" y="278"/>
                  </a:cubicBezTo>
                  <a:cubicBezTo>
                    <a:pt x="974" y="278"/>
                    <a:pt x="990" y="283"/>
                    <a:pt x="1002" y="285"/>
                  </a:cubicBezTo>
                  <a:cubicBezTo>
                    <a:pt x="1014" y="288"/>
                    <a:pt x="1014" y="288"/>
                    <a:pt x="1014" y="288"/>
                  </a:cubicBezTo>
                  <a:cubicBezTo>
                    <a:pt x="1014" y="288"/>
                    <a:pt x="1017" y="300"/>
                    <a:pt x="991" y="310"/>
                  </a:cubicBezTo>
                  <a:cubicBezTo>
                    <a:pt x="975" y="316"/>
                    <a:pt x="961" y="320"/>
                    <a:pt x="952" y="323"/>
                  </a:cubicBezTo>
                  <a:cubicBezTo>
                    <a:pt x="944" y="293"/>
                    <a:pt x="926" y="275"/>
                    <a:pt x="920" y="270"/>
                  </a:cubicBezTo>
                  <a:close/>
                  <a:moveTo>
                    <a:pt x="929" y="427"/>
                  </a:moveTo>
                  <a:cubicBezTo>
                    <a:pt x="937" y="426"/>
                    <a:pt x="951" y="424"/>
                    <a:pt x="972" y="423"/>
                  </a:cubicBezTo>
                  <a:cubicBezTo>
                    <a:pt x="987" y="423"/>
                    <a:pt x="997" y="423"/>
                    <a:pt x="1004" y="423"/>
                  </a:cubicBezTo>
                  <a:cubicBezTo>
                    <a:pt x="1003" y="434"/>
                    <a:pt x="1011" y="447"/>
                    <a:pt x="1024" y="455"/>
                  </a:cubicBezTo>
                  <a:cubicBezTo>
                    <a:pt x="1025" y="456"/>
                    <a:pt x="1026" y="456"/>
                    <a:pt x="1027" y="457"/>
                  </a:cubicBezTo>
                  <a:cubicBezTo>
                    <a:pt x="1026" y="458"/>
                    <a:pt x="1026" y="458"/>
                    <a:pt x="1025" y="459"/>
                  </a:cubicBezTo>
                  <a:cubicBezTo>
                    <a:pt x="1010" y="472"/>
                    <a:pt x="1006" y="491"/>
                    <a:pt x="1016" y="503"/>
                  </a:cubicBezTo>
                  <a:cubicBezTo>
                    <a:pt x="1016" y="503"/>
                    <a:pt x="1016" y="503"/>
                    <a:pt x="1016" y="503"/>
                  </a:cubicBezTo>
                  <a:cubicBezTo>
                    <a:pt x="1011" y="513"/>
                    <a:pt x="1002" y="526"/>
                    <a:pt x="991" y="523"/>
                  </a:cubicBezTo>
                  <a:cubicBezTo>
                    <a:pt x="973" y="520"/>
                    <a:pt x="958" y="487"/>
                    <a:pt x="957" y="498"/>
                  </a:cubicBezTo>
                  <a:cubicBezTo>
                    <a:pt x="955" y="509"/>
                    <a:pt x="973" y="516"/>
                    <a:pt x="944" y="523"/>
                  </a:cubicBezTo>
                  <a:cubicBezTo>
                    <a:pt x="925" y="528"/>
                    <a:pt x="907" y="526"/>
                    <a:pt x="895" y="520"/>
                  </a:cubicBezTo>
                  <a:cubicBezTo>
                    <a:pt x="910" y="496"/>
                    <a:pt x="903" y="472"/>
                    <a:pt x="903" y="472"/>
                  </a:cubicBezTo>
                  <a:cubicBezTo>
                    <a:pt x="914" y="447"/>
                    <a:pt x="904" y="413"/>
                    <a:pt x="904" y="413"/>
                  </a:cubicBezTo>
                  <a:cubicBezTo>
                    <a:pt x="914" y="423"/>
                    <a:pt x="917" y="455"/>
                    <a:pt x="917" y="455"/>
                  </a:cubicBezTo>
                  <a:cubicBezTo>
                    <a:pt x="925" y="446"/>
                    <a:pt x="928" y="437"/>
                    <a:pt x="929" y="427"/>
                  </a:cubicBezTo>
                  <a:close/>
                  <a:moveTo>
                    <a:pt x="786" y="667"/>
                  </a:moveTo>
                  <a:cubicBezTo>
                    <a:pt x="786" y="667"/>
                    <a:pt x="786" y="667"/>
                    <a:pt x="786" y="667"/>
                  </a:cubicBezTo>
                  <a:cubicBezTo>
                    <a:pt x="784" y="653"/>
                    <a:pt x="778" y="640"/>
                    <a:pt x="778" y="640"/>
                  </a:cubicBezTo>
                  <a:cubicBezTo>
                    <a:pt x="792" y="642"/>
                    <a:pt x="797" y="631"/>
                    <a:pt x="797" y="631"/>
                  </a:cubicBezTo>
                  <a:cubicBezTo>
                    <a:pt x="775" y="632"/>
                    <a:pt x="770" y="619"/>
                    <a:pt x="770" y="619"/>
                  </a:cubicBezTo>
                  <a:cubicBezTo>
                    <a:pt x="784" y="626"/>
                    <a:pt x="792" y="619"/>
                    <a:pt x="792" y="619"/>
                  </a:cubicBezTo>
                  <a:cubicBezTo>
                    <a:pt x="764" y="609"/>
                    <a:pt x="778" y="577"/>
                    <a:pt x="778" y="577"/>
                  </a:cubicBezTo>
                  <a:cubicBezTo>
                    <a:pt x="803" y="567"/>
                    <a:pt x="820" y="590"/>
                    <a:pt x="820" y="590"/>
                  </a:cubicBezTo>
                  <a:cubicBezTo>
                    <a:pt x="844" y="568"/>
                    <a:pt x="843" y="532"/>
                    <a:pt x="843" y="532"/>
                  </a:cubicBezTo>
                  <a:cubicBezTo>
                    <a:pt x="846" y="557"/>
                    <a:pt x="864" y="564"/>
                    <a:pt x="864" y="564"/>
                  </a:cubicBezTo>
                  <a:cubicBezTo>
                    <a:pt x="858" y="548"/>
                    <a:pt x="862" y="532"/>
                    <a:pt x="867" y="521"/>
                  </a:cubicBezTo>
                  <a:cubicBezTo>
                    <a:pt x="869" y="526"/>
                    <a:pt x="873" y="532"/>
                    <a:pt x="877" y="538"/>
                  </a:cubicBezTo>
                  <a:cubicBezTo>
                    <a:pt x="877" y="539"/>
                    <a:pt x="877" y="539"/>
                    <a:pt x="877" y="539"/>
                  </a:cubicBezTo>
                  <a:cubicBezTo>
                    <a:pt x="877" y="539"/>
                    <a:pt x="877" y="539"/>
                    <a:pt x="878" y="539"/>
                  </a:cubicBezTo>
                  <a:cubicBezTo>
                    <a:pt x="884" y="548"/>
                    <a:pt x="891" y="557"/>
                    <a:pt x="897" y="560"/>
                  </a:cubicBezTo>
                  <a:cubicBezTo>
                    <a:pt x="910" y="567"/>
                    <a:pt x="912" y="574"/>
                    <a:pt x="903" y="584"/>
                  </a:cubicBezTo>
                  <a:cubicBezTo>
                    <a:pt x="894" y="593"/>
                    <a:pt x="833" y="652"/>
                    <a:pt x="786" y="667"/>
                  </a:cubicBezTo>
                  <a:close/>
                  <a:moveTo>
                    <a:pt x="439" y="509"/>
                  </a:moveTo>
                  <a:cubicBezTo>
                    <a:pt x="439" y="500"/>
                    <a:pt x="440" y="478"/>
                    <a:pt x="433" y="480"/>
                  </a:cubicBezTo>
                  <a:cubicBezTo>
                    <a:pt x="425" y="481"/>
                    <a:pt x="419" y="518"/>
                    <a:pt x="407" y="505"/>
                  </a:cubicBezTo>
                  <a:cubicBezTo>
                    <a:pt x="401" y="498"/>
                    <a:pt x="391" y="489"/>
                    <a:pt x="383" y="482"/>
                  </a:cubicBezTo>
                  <a:cubicBezTo>
                    <a:pt x="384" y="478"/>
                    <a:pt x="385" y="474"/>
                    <a:pt x="385" y="469"/>
                  </a:cubicBezTo>
                  <a:cubicBezTo>
                    <a:pt x="385" y="468"/>
                    <a:pt x="385" y="467"/>
                    <a:pt x="384" y="466"/>
                  </a:cubicBezTo>
                  <a:cubicBezTo>
                    <a:pt x="385" y="466"/>
                    <a:pt x="386" y="467"/>
                    <a:pt x="387" y="467"/>
                  </a:cubicBezTo>
                  <a:cubicBezTo>
                    <a:pt x="406" y="472"/>
                    <a:pt x="424" y="466"/>
                    <a:pt x="428" y="452"/>
                  </a:cubicBezTo>
                  <a:cubicBezTo>
                    <a:pt x="432" y="438"/>
                    <a:pt x="420" y="423"/>
                    <a:pt x="402" y="417"/>
                  </a:cubicBezTo>
                  <a:cubicBezTo>
                    <a:pt x="401" y="417"/>
                    <a:pt x="400" y="417"/>
                    <a:pt x="398" y="417"/>
                  </a:cubicBezTo>
                  <a:cubicBezTo>
                    <a:pt x="399" y="416"/>
                    <a:pt x="399" y="415"/>
                    <a:pt x="400" y="415"/>
                  </a:cubicBezTo>
                  <a:cubicBezTo>
                    <a:pt x="416" y="417"/>
                    <a:pt x="449" y="414"/>
                    <a:pt x="468" y="411"/>
                  </a:cubicBezTo>
                  <a:cubicBezTo>
                    <a:pt x="470" y="419"/>
                    <a:pt x="473" y="428"/>
                    <a:pt x="478" y="437"/>
                  </a:cubicBezTo>
                  <a:cubicBezTo>
                    <a:pt x="472" y="466"/>
                    <a:pt x="473" y="490"/>
                    <a:pt x="480" y="511"/>
                  </a:cubicBezTo>
                  <a:cubicBezTo>
                    <a:pt x="464" y="513"/>
                    <a:pt x="439" y="515"/>
                    <a:pt x="439" y="509"/>
                  </a:cubicBezTo>
                  <a:close/>
                  <a:moveTo>
                    <a:pt x="461" y="539"/>
                  </a:moveTo>
                  <a:cubicBezTo>
                    <a:pt x="461" y="539"/>
                    <a:pt x="459" y="548"/>
                    <a:pt x="436" y="570"/>
                  </a:cubicBezTo>
                  <a:cubicBezTo>
                    <a:pt x="413" y="593"/>
                    <a:pt x="399" y="600"/>
                    <a:pt x="392" y="590"/>
                  </a:cubicBezTo>
                  <a:cubicBezTo>
                    <a:pt x="386" y="581"/>
                    <a:pt x="398" y="560"/>
                    <a:pt x="402" y="545"/>
                  </a:cubicBezTo>
                  <a:cubicBezTo>
                    <a:pt x="407" y="529"/>
                    <a:pt x="446" y="523"/>
                    <a:pt x="461" y="539"/>
                  </a:cubicBezTo>
                  <a:close/>
                  <a:moveTo>
                    <a:pt x="350" y="426"/>
                  </a:moveTo>
                  <a:cubicBezTo>
                    <a:pt x="349" y="426"/>
                    <a:pt x="349" y="425"/>
                    <a:pt x="348" y="425"/>
                  </a:cubicBezTo>
                  <a:cubicBezTo>
                    <a:pt x="334" y="401"/>
                    <a:pt x="334" y="401"/>
                    <a:pt x="334" y="401"/>
                  </a:cubicBezTo>
                  <a:cubicBezTo>
                    <a:pt x="353" y="423"/>
                    <a:pt x="353" y="423"/>
                    <a:pt x="353" y="423"/>
                  </a:cubicBezTo>
                  <a:cubicBezTo>
                    <a:pt x="354" y="422"/>
                    <a:pt x="355" y="422"/>
                    <a:pt x="355" y="421"/>
                  </a:cubicBezTo>
                  <a:cubicBezTo>
                    <a:pt x="357" y="421"/>
                    <a:pt x="359" y="421"/>
                    <a:pt x="361" y="421"/>
                  </a:cubicBezTo>
                  <a:cubicBezTo>
                    <a:pt x="376" y="403"/>
                    <a:pt x="376" y="403"/>
                    <a:pt x="376" y="403"/>
                  </a:cubicBezTo>
                  <a:cubicBezTo>
                    <a:pt x="376" y="403"/>
                    <a:pt x="376" y="403"/>
                    <a:pt x="377" y="403"/>
                  </a:cubicBezTo>
                  <a:cubicBezTo>
                    <a:pt x="366" y="423"/>
                    <a:pt x="366" y="423"/>
                    <a:pt x="366" y="423"/>
                  </a:cubicBezTo>
                  <a:cubicBezTo>
                    <a:pt x="367" y="424"/>
                    <a:pt x="368" y="426"/>
                    <a:pt x="369" y="428"/>
                  </a:cubicBezTo>
                  <a:cubicBezTo>
                    <a:pt x="369" y="429"/>
                    <a:pt x="369" y="431"/>
                    <a:pt x="369" y="432"/>
                  </a:cubicBezTo>
                  <a:cubicBezTo>
                    <a:pt x="394" y="442"/>
                    <a:pt x="394" y="442"/>
                    <a:pt x="394" y="442"/>
                  </a:cubicBezTo>
                  <a:cubicBezTo>
                    <a:pt x="368" y="437"/>
                    <a:pt x="368" y="437"/>
                    <a:pt x="368" y="437"/>
                  </a:cubicBezTo>
                  <a:cubicBezTo>
                    <a:pt x="366" y="439"/>
                    <a:pt x="365" y="440"/>
                    <a:pt x="362" y="441"/>
                  </a:cubicBezTo>
                  <a:cubicBezTo>
                    <a:pt x="362" y="441"/>
                    <a:pt x="361" y="442"/>
                    <a:pt x="361" y="442"/>
                  </a:cubicBezTo>
                  <a:cubicBezTo>
                    <a:pt x="361" y="442"/>
                    <a:pt x="361" y="442"/>
                    <a:pt x="361" y="442"/>
                  </a:cubicBezTo>
                  <a:cubicBezTo>
                    <a:pt x="359" y="470"/>
                    <a:pt x="359" y="470"/>
                    <a:pt x="359" y="470"/>
                  </a:cubicBezTo>
                  <a:cubicBezTo>
                    <a:pt x="355" y="441"/>
                    <a:pt x="355" y="441"/>
                    <a:pt x="355" y="441"/>
                  </a:cubicBezTo>
                  <a:cubicBezTo>
                    <a:pt x="353" y="440"/>
                    <a:pt x="351" y="439"/>
                    <a:pt x="350" y="437"/>
                  </a:cubicBezTo>
                  <a:cubicBezTo>
                    <a:pt x="350" y="437"/>
                    <a:pt x="349" y="438"/>
                    <a:pt x="348" y="438"/>
                  </a:cubicBezTo>
                  <a:cubicBezTo>
                    <a:pt x="321" y="445"/>
                    <a:pt x="321" y="445"/>
                    <a:pt x="321" y="445"/>
                  </a:cubicBezTo>
                  <a:cubicBezTo>
                    <a:pt x="348" y="432"/>
                    <a:pt x="348" y="432"/>
                    <a:pt x="348" y="432"/>
                  </a:cubicBezTo>
                  <a:cubicBezTo>
                    <a:pt x="348" y="430"/>
                    <a:pt x="349" y="428"/>
                    <a:pt x="350" y="426"/>
                  </a:cubicBezTo>
                  <a:close/>
                  <a:moveTo>
                    <a:pt x="355" y="297"/>
                  </a:moveTo>
                  <a:cubicBezTo>
                    <a:pt x="337" y="307"/>
                    <a:pt x="337" y="315"/>
                    <a:pt x="337" y="315"/>
                  </a:cubicBezTo>
                  <a:cubicBezTo>
                    <a:pt x="337" y="315"/>
                    <a:pt x="294" y="289"/>
                    <a:pt x="285" y="278"/>
                  </a:cubicBezTo>
                  <a:cubicBezTo>
                    <a:pt x="279" y="269"/>
                    <a:pt x="275" y="239"/>
                    <a:pt x="272" y="222"/>
                  </a:cubicBezTo>
                  <a:cubicBezTo>
                    <a:pt x="275" y="222"/>
                    <a:pt x="278" y="222"/>
                    <a:pt x="281" y="221"/>
                  </a:cubicBezTo>
                  <a:cubicBezTo>
                    <a:pt x="282" y="221"/>
                    <a:pt x="283" y="221"/>
                    <a:pt x="284" y="221"/>
                  </a:cubicBezTo>
                  <a:cubicBezTo>
                    <a:pt x="284" y="222"/>
                    <a:pt x="284" y="223"/>
                    <a:pt x="284" y="224"/>
                  </a:cubicBezTo>
                  <a:cubicBezTo>
                    <a:pt x="280" y="244"/>
                    <a:pt x="290" y="263"/>
                    <a:pt x="305" y="266"/>
                  </a:cubicBezTo>
                  <a:cubicBezTo>
                    <a:pt x="316" y="268"/>
                    <a:pt x="327" y="261"/>
                    <a:pt x="333" y="250"/>
                  </a:cubicBezTo>
                  <a:cubicBezTo>
                    <a:pt x="343" y="256"/>
                    <a:pt x="357" y="264"/>
                    <a:pt x="367" y="271"/>
                  </a:cubicBezTo>
                  <a:cubicBezTo>
                    <a:pt x="386" y="284"/>
                    <a:pt x="393" y="294"/>
                    <a:pt x="412" y="322"/>
                  </a:cubicBezTo>
                  <a:cubicBezTo>
                    <a:pt x="425" y="342"/>
                    <a:pt x="453" y="367"/>
                    <a:pt x="466" y="379"/>
                  </a:cubicBezTo>
                  <a:cubicBezTo>
                    <a:pt x="466" y="381"/>
                    <a:pt x="466" y="384"/>
                    <a:pt x="466" y="386"/>
                  </a:cubicBezTo>
                  <a:cubicBezTo>
                    <a:pt x="452" y="388"/>
                    <a:pt x="426" y="392"/>
                    <a:pt x="408" y="392"/>
                  </a:cubicBezTo>
                  <a:cubicBezTo>
                    <a:pt x="408" y="383"/>
                    <a:pt x="405" y="375"/>
                    <a:pt x="398" y="371"/>
                  </a:cubicBezTo>
                  <a:cubicBezTo>
                    <a:pt x="391" y="366"/>
                    <a:pt x="382" y="367"/>
                    <a:pt x="373" y="371"/>
                  </a:cubicBezTo>
                  <a:cubicBezTo>
                    <a:pt x="363" y="356"/>
                    <a:pt x="355" y="336"/>
                    <a:pt x="356" y="334"/>
                  </a:cubicBezTo>
                  <a:cubicBezTo>
                    <a:pt x="357" y="329"/>
                    <a:pt x="374" y="287"/>
                    <a:pt x="355" y="297"/>
                  </a:cubicBezTo>
                  <a:close/>
                  <a:moveTo>
                    <a:pt x="310" y="178"/>
                  </a:moveTo>
                  <a:cubicBezTo>
                    <a:pt x="300" y="150"/>
                    <a:pt x="300" y="150"/>
                    <a:pt x="300" y="150"/>
                  </a:cubicBezTo>
                  <a:cubicBezTo>
                    <a:pt x="317" y="178"/>
                    <a:pt x="317" y="178"/>
                    <a:pt x="317" y="178"/>
                  </a:cubicBezTo>
                  <a:cubicBezTo>
                    <a:pt x="319" y="177"/>
                    <a:pt x="321" y="177"/>
                    <a:pt x="323" y="178"/>
                  </a:cubicBezTo>
                  <a:cubicBezTo>
                    <a:pt x="324" y="178"/>
                    <a:pt x="324" y="177"/>
                    <a:pt x="325" y="177"/>
                  </a:cubicBezTo>
                  <a:cubicBezTo>
                    <a:pt x="348" y="158"/>
                    <a:pt x="348" y="158"/>
                    <a:pt x="348" y="158"/>
                  </a:cubicBezTo>
                  <a:cubicBezTo>
                    <a:pt x="328" y="182"/>
                    <a:pt x="328" y="182"/>
                    <a:pt x="328" y="182"/>
                  </a:cubicBezTo>
                  <a:cubicBezTo>
                    <a:pt x="328" y="182"/>
                    <a:pt x="329" y="183"/>
                    <a:pt x="329" y="184"/>
                  </a:cubicBezTo>
                  <a:cubicBezTo>
                    <a:pt x="330" y="186"/>
                    <a:pt x="331" y="188"/>
                    <a:pt x="330" y="190"/>
                  </a:cubicBezTo>
                  <a:cubicBezTo>
                    <a:pt x="356" y="206"/>
                    <a:pt x="356" y="206"/>
                    <a:pt x="356" y="206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27" y="197"/>
                    <a:pt x="326" y="198"/>
                    <a:pt x="324" y="199"/>
                  </a:cubicBezTo>
                  <a:cubicBezTo>
                    <a:pt x="323" y="200"/>
                    <a:pt x="321" y="200"/>
                    <a:pt x="319" y="200"/>
                  </a:cubicBezTo>
                  <a:cubicBezTo>
                    <a:pt x="312" y="229"/>
                    <a:pt x="312" y="229"/>
                    <a:pt x="312" y="229"/>
                  </a:cubicBezTo>
                  <a:cubicBezTo>
                    <a:pt x="314" y="199"/>
                    <a:pt x="314" y="199"/>
                    <a:pt x="314" y="199"/>
                  </a:cubicBezTo>
                  <a:cubicBezTo>
                    <a:pt x="312" y="198"/>
                    <a:pt x="310" y="196"/>
                    <a:pt x="309" y="194"/>
                  </a:cubicBezTo>
                  <a:cubicBezTo>
                    <a:pt x="308" y="193"/>
                    <a:pt x="308" y="193"/>
                    <a:pt x="308" y="192"/>
                  </a:cubicBezTo>
                  <a:cubicBezTo>
                    <a:pt x="308" y="192"/>
                    <a:pt x="307" y="192"/>
                    <a:pt x="307" y="192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09" y="184"/>
                    <a:pt x="310" y="182"/>
                    <a:pt x="312" y="180"/>
                  </a:cubicBezTo>
                  <a:cubicBezTo>
                    <a:pt x="311" y="179"/>
                    <a:pt x="311" y="179"/>
                    <a:pt x="310" y="178"/>
                  </a:cubicBezTo>
                  <a:close/>
                  <a:moveTo>
                    <a:pt x="389" y="224"/>
                  </a:moveTo>
                  <a:cubicBezTo>
                    <a:pt x="396" y="212"/>
                    <a:pt x="389" y="196"/>
                    <a:pt x="375" y="185"/>
                  </a:cubicBezTo>
                  <a:cubicBezTo>
                    <a:pt x="382" y="178"/>
                    <a:pt x="397" y="165"/>
                    <a:pt x="407" y="154"/>
                  </a:cubicBezTo>
                  <a:cubicBezTo>
                    <a:pt x="422" y="140"/>
                    <a:pt x="419" y="152"/>
                    <a:pt x="439" y="162"/>
                  </a:cubicBezTo>
                  <a:cubicBezTo>
                    <a:pt x="448" y="168"/>
                    <a:pt x="459" y="168"/>
                    <a:pt x="467" y="167"/>
                  </a:cubicBezTo>
                  <a:cubicBezTo>
                    <a:pt x="473" y="175"/>
                    <a:pt x="483" y="180"/>
                    <a:pt x="490" y="182"/>
                  </a:cubicBezTo>
                  <a:cubicBezTo>
                    <a:pt x="482" y="192"/>
                    <a:pt x="485" y="204"/>
                    <a:pt x="485" y="204"/>
                  </a:cubicBezTo>
                  <a:cubicBezTo>
                    <a:pt x="448" y="208"/>
                    <a:pt x="448" y="237"/>
                    <a:pt x="448" y="237"/>
                  </a:cubicBezTo>
                  <a:cubicBezTo>
                    <a:pt x="477" y="234"/>
                    <a:pt x="494" y="245"/>
                    <a:pt x="494" y="245"/>
                  </a:cubicBezTo>
                  <a:cubicBezTo>
                    <a:pt x="497" y="254"/>
                    <a:pt x="496" y="260"/>
                    <a:pt x="492" y="265"/>
                  </a:cubicBezTo>
                  <a:cubicBezTo>
                    <a:pt x="487" y="261"/>
                    <a:pt x="468" y="248"/>
                    <a:pt x="432" y="253"/>
                  </a:cubicBezTo>
                  <a:cubicBezTo>
                    <a:pt x="389" y="259"/>
                    <a:pt x="370" y="249"/>
                    <a:pt x="364" y="243"/>
                  </a:cubicBezTo>
                  <a:cubicBezTo>
                    <a:pt x="363" y="241"/>
                    <a:pt x="360" y="239"/>
                    <a:pt x="357" y="236"/>
                  </a:cubicBezTo>
                  <a:cubicBezTo>
                    <a:pt x="371" y="239"/>
                    <a:pt x="384" y="234"/>
                    <a:pt x="389" y="224"/>
                  </a:cubicBezTo>
                  <a:close/>
                  <a:moveTo>
                    <a:pt x="643" y="159"/>
                  </a:moveTo>
                  <a:cubicBezTo>
                    <a:pt x="652" y="170"/>
                    <a:pt x="667" y="189"/>
                    <a:pt x="669" y="202"/>
                  </a:cubicBezTo>
                  <a:cubicBezTo>
                    <a:pt x="652" y="227"/>
                    <a:pt x="636" y="252"/>
                    <a:pt x="625" y="274"/>
                  </a:cubicBezTo>
                  <a:cubicBezTo>
                    <a:pt x="625" y="198"/>
                    <a:pt x="583" y="178"/>
                    <a:pt x="583" y="178"/>
                  </a:cubicBezTo>
                  <a:cubicBezTo>
                    <a:pt x="611" y="179"/>
                    <a:pt x="630" y="171"/>
                    <a:pt x="643" y="159"/>
                  </a:cubicBezTo>
                  <a:close/>
                  <a:moveTo>
                    <a:pt x="889" y="254"/>
                  </a:moveTo>
                  <a:cubicBezTo>
                    <a:pt x="889" y="254"/>
                    <a:pt x="815" y="185"/>
                    <a:pt x="724" y="274"/>
                  </a:cubicBezTo>
                  <a:cubicBezTo>
                    <a:pt x="724" y="274"/>
                    <a:pt x="741" y="221"/>
                    <a:pt x="803" y="212"/>
                  </a:cubicBezTo>
                  <a:cubicBezTo>
                    <a:pt x="863" y="204"/>
                    <a:pt x="889" y="254"/>
                    <a:pt x="889" y="254"/>
                  </a:cubicBezTo>
                  <a:close/>
                  <a:moveTo>
                    <a:pt x="736" y="286"/>
                  </a:moveTo>
                  <a:cubicBezTo>
                    <a:pt x="763" y="250"/>
                    <a:pt x="803" y="259"/>
                    <a:pt x="803" y="259"/>
                  </a:cubicBezTo>
                  <a:cubicBezTo>
                    <a:pt x="803" y="259"/>
                    <a:pt x="728" y="266"/>
                    <a:pt x="728" y="359"/>
                  </a:cubicBezTo>
                  <a:cubicBezTo>
                    <a:pt x="728" y="359"/>
                    <a:pt x="709" y="325"/>
                    <a:pt x="736" y="286"/>
                  </a:cubicBezTo>
                  <a:close/>
                  <a:moveTo>
                    <a:pt x="814" y="473"/>
                  </a:moveTo>
                  <a:cubicBezTo>
                    <a:pt x="812" y="465"/>
                    <a:pt x="816" y="457"/>
                    <a:pt x="824" y="456"/>
                  </a:cubicBezTo>
                  <a:cubicBezTo>
                    <a:pt x="826" y="455"/>
                    <a:pt x="828" y="455"/>
                    <a:pt x="833" y="455"/>
                  </a:cubicBezTo>
                  <a:cubicBezTo>
                    <a:pt x="865" y="461"/>
                    <a:pt x="850" y="503"/>
                    <a:pt x="850" y="503"/>
                  </a:cubicBezTo>
                  <a:cubicBezTo>
                    <a:pt x="845" y="481"/>
                    <a:pt x="831" y="483"/>
                    <a:pt x="831" y="483"/>
                  </a:cubicBezTo>
                  <a:cubicBezTo>
                    <a:pt x="823" y="485"/>
                    <a:pt x="815" y="480"/>
                    <a:pt x="814" y="473"/>
                  </a:cubicBezTo>
                  <a:close/>
                  <a:moveTo>
                    <a:pt x="816" y="560"/>
                  </a:moveTo>
                  <a:cubicBezTo>
                    <a:pt x="813" y="538"/>
                    <a:pt x="799" y="538"/>
                    <a:pt x="799" y="538"/>
                  </a:cubicBezTo>
                  <a:cubicBezTo>
                    <a:pt x="792" y="539"/>
                    <a:pt x="785" y="534"/>
                    <a:pt x="784" y="526"/>
                  </a:cubicBezTo>
                  <a:cubicBezTo>
                    <a:pt x="783" y="519"/>
                    <a:pt x="788" y="512"/>
                    <a:pt x="795" y="511"/>
                  </a:cubicBezTo>
                  <a:cubicBezTo>
                    <a:pt x="798" y="511"/>
                    <a:pt x="800" y="511"/>
                    <a:pt x="804" y="511"/>
                  </a:cubicBezTo>
                  <a:cubicBezTo>
                    <a:pt x="835" y="521"/>
                    <a:pt x="816" y="560"/>
                    <a:pt x="816" y="560"/>
                  </a:cubicBezTo>
                  <a:close/>
                  <a:moveTo>
                    <a:pt x="777" y="382"/>
                  </a:moveTo>
                  <a:cubicBezTo>
                    <a:pt x="777" y="382"/>
                    <a:pt x="821" y="365"/>
                    <a:pt x="860" y="401"/>
                  </a:cubicBezTo>
                  <a:cubicBezTo>
                    <a:pt x="898" y="435"/>
                    <a:pt x="881" y="480"/>
                    <a:pt x="881" y="480"/>
                  </a:cubicBezTo>
                  <a:cubicBezTo>
                    <a:pt x="881" y="480"/>
                    <a:pt x="885" y="393"/>
                    <a:pt x="777" y="382"/>
                  </a:cubicBezTo>
                  <a:close/>
                  <a:moveTo>
                    <a:pt x="750" y="373"/>
                  </a:moveTo>
                  <a:cubicBezTo>
                    <a:pt x="750" y="373"/>
                    <a:pt x="771" y="332"/>
                    <a:pt x="821" y="332"/>
                  </a:cubicBezTo>
                  <a:cubicBezTo>
                    <a:pt x="868" y="332"/>
                    <a:pt x="880" y="377"/>
                    <a:pt x="880" y="377"/>
                  </a:cubicBezTo>
                  <a:cubicBezTo>
                    <a:pt x="880" y="377"/>
                    <a:pt x="834" y="311"/>
                    <a:pt x="750" y="373"/>
                  </a:cubicBezTo>
                  <a:close/>
                  <a:moveTo>
                    <a:pt x="756" y="328"/>
                  </a:moveTo>
                  <a:cubicBezTo>
                    <a:pt x="756" y="328"/>
                    <a:pt x="782" y="289"/>
                    <a:pt x="835" y="295"/>
                  </a:cubicBezTo>
                  <a:cubicBezTo>
                    <a:pt x="886" y="302"/>
                    <a:pt x="897" y="349"/>
                    <a:pt x="897" y="349"/>
                  </a:cubicBezTo>
                  <a:cubicBezTo>
                    <a:pt x="897" y="349"/>
                    <a:pt x="851" y="275"/>
                    <a:pt x="756" y="328"/>
                  </a:cubicBezTo>
                  <a:close/>
                  <a:moveTo>
                    <a:pt x="725" y="376"/>
                  </a:moveTo>
                  <a:cubicBezTo>
                    <a:pt x="723" y="378"/>
                    <a:pt x="722" y="381"/>
                    <a:pt x="722" y="384"/>
                  </a:cubicBezTo>
                  <a:cubicBezTo>
                    <a:pt x="721" y="394"/>
                    <a:pt x="729" y="403"/>
                    <a:pt x="739" y="403"/>
                  </a:cubicBezTo>
                  <a:cubicBezTo>
                    <a:pt x="743" y="404"/>
                    <a:pt x="747" y="403"/>
                    <a:pt x="750" y="401"/>
                  </a:cubicBezTo>
                  <a:cubicBezTo>
                    <a:pt x="750" y="403"/>
                    <a:pt x="749" y="404"/>
                    <a:pt x="749" y="406"/>
                  </a:cubicBezTo>
                  <a:cubicBezTo>
                    <a:pt x="749" y="414"/>
                    <a:pt x="756" y="422"/>
                    <a:pt x="765" y="423"/>
                  </a:cubicBezTo>
                  <a:cubicBezTo>
                    <a:pt x="770" y="423"/>
                    <a:pt x="775" y="422"/>
                    <a:pt x="778" y="419"/>
                  </a:cubicBezTo>
                  <a:cubicBezTo>
                    <a:pt x="778" y="419"/>
                    <a:pt x="778" y="419"/>
                    <a:pt x="778" y="419"/>
                  </a:cubicBezTo>
                  <a:cubicBezTo>
                    <a:pt x="778" y="424"/>
                    <a:pt x="784" y="428"/>
                    <a:pt x="791" y="429"/>
                  </a:cubicBezTo>
                  <a:cubicBezTo>
                    <a:pt x="798" y="429"/>
                    <a:pt x="805" y="427"/>
                    <a:pt x="806" y="422"/>
                  </a:cubicBezTo>
                  <a:cubicBezTo>
                    <a:pt x="806" y="424"/>
                    <a:pt x="807" y="426"/>
                    <a:pt x="807" y="428"/>
                  </a:cubicBezTo>
                  <a:cubicBezTo>
                    <a:pt x="806" y="436"/>
                    <a:pt x="797" y="442"/>
                    <a:pt x="787" y="441"/>
                  </a:cubicBezTo>
                  <a:cubicBezTo>
                    <a:pt x="781" y="441"/>
                    <a:pt x="776" y="438"/>
                    <a:pt x="773" y="433"/>
                  </a:cubicBezTo>
                  <a:cubicBezTo>
                    <a:pt x="767" y="437"/>
                    <a:pt x="757" y="437"/>
                    <a:pt x="748" y="432"/>
                  </a:cubicBezTo>
                  <a:cubicBezTo>
                    <a:pt x="739" y="427"/>
                    <a:pt x="733" y="419"/>
                    <a:pt x="734" y="412"/>
                  </a:cubicBezTo>
                  <a:cubicBezTo>
                    <a:pt x="728" y="412"/>
                    <a:pt x="721" y="409"/>
                    <a:pt x="717" y="404"/>
                  </a:cubicBezTo>
                  <a:cubicBezTo>
                    <a:pt x="711" y="395"/>
                    <a:pt x="713" y="384"/>
                    <a:pt x="721" y="378"/>
                  </a:cubicBezTo>
                  <a:cubicBezTo>
                    <a:pt x="722" y="377"/>
                    <a:pt x="724" y="377"/>
                    <a:pt x="725" y="376"/>
                  </a:cubicBezTo>
                  <a:close/>
                  <a:moveTo>
                    <a:pt x="648" y="510"/>
                  </a:moveTo>
                  <a:cubicBezTo>
                    <a:pt x="635" y="530"/>
                    <a:pt x="635" y="530"/>
                    <a:pt x="635" y="530"/>
                  </a:cubicBezTo>
                  <a:cubicBezTo>
                    <a:pt x="658" y="517"/>
                    <a:pt x="658" y="517"/>
                    <a:pt x="658" y="517"/>
                  </a:cubicBezTo>
                  <a:cubicBezTo>
                    <a:pt x="647" y="536"/>
                    <a:pt x="647" y="536"/>
                    <a:pt x="647" y="536"/>
                  </a:cubicBezTo>
                  <a:cubicBezTo>
                    <a:pt x="672" y="522"/>
                    <a:pt x="672" y="522"/>
                    <a:pt x="672" y="522"/>
                  </a:cubicBezTo>
                  <a:cubicBezTo>
                    <a:pt x="659" y="545"/>
                    <a:pt x="659" y="545"/>
                    <a:pt x="659" y="545"/>
                  </a:cubicBezTo>
                  <a:cubicBezTo>
                    <a:pt x="685" y="526"/>
                    <a:pt x="685" y="526"/>
                    <a:pt x="685" y="526"/>
                  </a:cubicBezTo>
                  <a:cubicBezTo>
                    <a:pt x="679" y="543"/>
                    <a:pt x="679" y="543"/>
                    <a:pt x="679" y="543"/>
                  </a:cubicBezTo>
                  <a:cubicBezTo>
                    <a:pt x="702" y="527"/>
                    <a:pt x="702" y="527"/>
                    <a:pt x="702" y="527"/>
                  </a:cubicBezTo>
                  <a:cubicBezTo>
                    <a:pt x="692" y="544"/>
                    <a:pt x="692" y="544"/>
                    <a:pt x="692" y="544"/>
                  </a:cubicBezTo>
                  <a:cubicBezTo>
                    <a:pt x="723" y="529"/>
                    <a:pt x="723" y="529"/>
                    <a:pt x="723" y="529"/>
                  </a:cubicBezTo>
                  <a:cubicBezTo>
                    <a:pt x="710" y="563"/>
                    <a:pt x="665" y="570"/>
                    <a:pt x="622" y="544"/>
                  </a:cubicBezTo>
                  <a:cubicBezTo>
                    <a:pt x="578" y="519"/>
                    <a:pt x="554" y="470"/>
                    <a:pt x="567" y="436"/>
                  </a:cubicBezTo>
                  <a:cubicBezTo>
                    <a:pt x="574" y="416"/>
                    <a:pt x="592" y="405"/>
                    <a:pt x="615" y="405"/>
                  </a:cubicBezTo>
                  <a:cubicBezTo>
                    <a:pt x="577" y="432"/>
                    <a:pt x="577" y="432"/>
                    <a:pt x="577" y="432"/>
                  </a:cubicBezTo>
                  <a:cubicBezTo>
                    <a:pt x="611" y="424"/>
                    <a:pt x="611" y="424"/>
                    <a:pt x="611" y="424"/>
                  </a:cubicBezTo>
                  <a:cubicBezTo>
                    <a:pt x="578" y="445"/>
                    <a:pt x="578" y="445"/>
                    <a:pt x="578" y="445"/>
                  </a:cubicBezTo>
                  <a:cubicBezTo>
                    <a:pt x="578" y="445"/>
                    <a:pt x="607" y="441"/>
                    <a:pt x="607" y="441"/>
                  </a:cubicBezTo>
                  <a:cubicBezTo>
                    <a:pt x="607" y="441"/>
                    <a:pt x="588" y="457"/>
                    <a:pt x="588" y="457"/>
                  </a:cubicBezTo>
                  <a:cubicBezTo>
                    <a:pt x="611" y="451"/>
                    <a:pt x="611" y="451"/>
                    <a:pt x="611" y="451"/>
                  </a:cubicBezTo>
                  <a:cubicBezTo>
                    <a:pt x="589" y="469"/>
                    <a:pt x="589" y="469"/>
                    <a:pt x="589" y="469"/>
                  </a:cubicBezTo>
                  <a:cubicBezTo>
                    <a:pt x="614" y="459"/>
                    <a:pt x="614" y="459"/>
                    <a:pt x="614" y="459"/>
                  </a:cubicBezTo>
                  <a:cubicBezTo>
                    <a:pt x="589" y="482"/>
                    <a:pt x="589" y="482"/>
                    <a:pt x="589" y="482"/>
                  </a:cubicBezTo>
                  <a:cubicBezTo>
                    <a:pt x="615" y="471"/>
                    <a:pt x="615" y="471"/>
                    <a:pt x="615" y="471"/>
                  </a:cubicBezTo>
                  <a:cubicBezTo>
                    <a:pt x="600" y="488"/>
                    <a:pt x="600" y="488"/>
                    <a:pt x="600" y="488"/>
                  </a:cubicBezTo>
                  <a:cubicBezTo>
                    <a:pt x="624" y="481"/>
                    <a:pt x="624" y="481"/>
                    <a:pt x="624" y="481"/>
                  </a:cubicBezTo>
                  <a:cubicBezTo>
                    <a:pt x="604" y="506"/>
                    <a:pt x="604" y="506"/>
                    <a:pt x="604" y="506"/>
                  </a:cubicBezTo>
                  <a:cubicBezTo>
                    <a:pt x="604" y="506"/>
                    <a:pt x="632" y="492"/>
                    <a:pt x="631" y="493"/>
                  </a:cubicBezTo>
                  <a:cubicBezTo>
                    <a:pt x="630" y="494"/>
                    <a:pt x="607" y="519"/>
                    <a:pt x="607" y="519"/>
                  </a:cubicBezTo>
                  <a:cubicBezTo>
                    <a:pt x="638" y="504"/>
                    <a:pt x="638" y="504"/>
                    <a:pt x="638" y="504"/>
                  </a:cubicBezTo>
                  <a:cubicBezTo>
                    <a:pt x="620" y="523"/>
                    <a:pt x="620" y="523"/>
                    <a:pt x="620" y="523"/>
                  </a:cubicBezTo>
                  <a:lnTo>
                    <a:pt x="648" y="510"/>
                  </a:lnTo>
                  <a:close/>
                  <a:moveTo>
                    <a:pt x="514" y="204"/>
                  </a:moveTo>
                  <a:cubicBezTo>
                    <a:pt x="511" y="204"/>
                    <a:pt x="508" y="205"/>
                    <a:pt x="506" y="206"/>
                  </a:cubicBezTo>
                  <a:cubicBezTo>
                    <a:pt x="506" y="204"/>
                    <a:pt x="507" y="203"/>
                    <a:pt x="508" y="201"/>
                  </a:cubicBezTo>
                  <a:cubicBezTo>
                    <a:pt x="512" y="199"/>
                    <a:pt x="516" y="199"/>
                    <a:pt x="520" y="199"/>
                  </a:cubicBezTo>
                  <a:cubicBezTo>
                    <a:pt x="530" y="201"/>
                    <a:pt x="536" y="210"/>
                    <a:pt x="535" y="219"/>
                  </a:cubicBezTo>
                  <a:cubicBezTo>
                    <a:pt x="533" y="229"/>
                    <a:pt x="524" y="236"/>
                    <a:pt x="514" y="234"/>
                  </a:cubicBezTo>
                  <a:cubicBezTo>
                    <a:pt x="512" y="234"/>
                    <a:pt x="510" y="233"/>
                    <a:pt x="509" y="232"/>
                  </a:cubicBezTo>
                  <a:cubicBezTo>
                    <a:pt x="508" y="231"/>
                    <a:pt x="507" y="229"/>
                    <a:pt x="506" y="228"/>
                  </a:cubicBezTo>
                  <a:cubicBezTo>
                    <a:pt x="508" y="229"/>
                    <a:pt x="511" y="230"/>
                    <a:pt x="514" y="230"/>
                  </a:cubicBezTo>
                  <a:cubicBezTo>
                    <a:pt x="521" y="230"/>
                    <a:pt x="527" y="224"/>
                    <a:pt x="527" y="217"/>
                  </a:cubicBezTo>
                  <a:cubicBezTo>
                    <a:pt x="527" y="210"/>
                    <a:pt x="521" y="204"/>
                    <a:pt x="514" y="204"/>
                  </a:cubicBezTo>
                  <a:close/>
                  <a:moveTo>
                    <a:pt x="516" y="344"/>
                  </a:moveTo>
                  <a:cubicBezTo>
                    <a:pt x="516" y="345"/>
                    <a:pt x="517" y="346"/>
                    <a:pt x="517" y="347"/>
                  </a:cubicBezTo>
                  <a:cubicBezTo>
                    <a:pt x="517" y="354"/>
                    <a:pt x="515" y="361"/>
                    <a:pt x="510" y="367"/>
                  </a:cubicBezTo>
                  <a:cubicBezTo>
                    <a:pt x="506" y="373"/>
                    <a:pt x="500" y="378"/>
                    <a:pt x="494" y="380"/>
                  </a:cubicBezTo>
                  <a:cubicBezTo>
                    <a:pt x="492" y="380"/>
                    <a:pt x="491" y="380"/>
                    <a:pt x="490" y="381"/>
                  </a:cubicBezTo>
                  <a:cubicBezTo>
                    <a:pt x="490" y="373"/>
                    <a:pt x="492" y="365"/>
                    <a:pt x="497" y="358"/>
                  </a:cubicBezTo>
                  <a:cubicBezTo>
                    <a:pt x="502" y="351"/>
                    <a:pt x="509" y="346"/>
                    <a:pt x="516" y="344"/>
                  </a:cubicBezTo>
                  <a:close/>
                  <a:moveTo>
                    <a:pt x="571" y="338"/>
                  </a:moveTo>
                  <a:cubicBezTo>
                    <a:pt x="568" y="342"/>
                    <a:pt x="566" y="346"/>
                    <a:pt x="565" y="350"/>
                  </a:cubicBezTo>
                  <a:cubicBezTo>
                    <a:pt x="562" y="347"/>
                    <a:pt x="559" y="344"/>
                    <a:pt x="555" y="341"/>
                  </a:cubicBezTo>
                  <a:cubicBezTo>
                    <a:pt x="551" y="338"/>
                    <a:pt x="547" y="336"/>
                    <a:pt x="543" y="335"/>
                  </a:cubicBezTo>
                  <a:cubicBezTo>
                    <a:pt x="546" y="332"/>
                    <a:pt x="549" y="329"/>
                    <a:pt x="552" y="325"/>
                  </a:cubicBezTo>
                  <a:cubicBezTo>
                    <a:pt x="555" y="321"/>
                    <a:pt x="557" y="317"/>
                    <a:pt x="558" y="312"/>
                  </a:cubicBezTo>
                  <a:cubicBezTo>
                    <a:pt x="561" y="316"/>
                    <a:pt x="564" y="319"/>
                    <a:pt x="568" y="322"/>
                  </a:cubicBezTo>
                  <a:cubicBezTo>
                    <a:pt x="572" y="325"/>
                    <a:pt x="576" y="327"/>
                    <a:pt x="580" y="328"/>
                  </a:cubicBezTo>
                  <a:cubicBezTo>
                    <a:pt x="577" y="331"/>
                    <a:pt x="574" y="334"/>
                    <a:pt x="571" y="338"/>
                  </a:cubicBezTo>
                  <a:close/>
                  <a:moveTo>
                    <a:pt x="596" y="330"/>
                  </a:moveTo>
                  <a:cubicBezTo>
                    <a:pt x="597" y="330"/>
                    <a:pt x="597" y="330"/>
                    <a:pt x="598" y="330"/>
                  </a:cubicBezTo>
                  <a:cubicBezTo>
                    <a:pt x="598" y="338"/>
                    <a:pt x="596" y="346"/>
                    <a:pt x="592" y="352"/>
                  </a:cubicBezTo>
                  <a:cubicBezTo>
                    <a:pt x="587" y="359"/>
                    <a:pt x="580" y="364"/>
                    <a:pt x="573" y="366"/>
                  </a:cubicBezTo>
                  <a:cubicBezTo>
                    <a:pt x="573" y="366"/>
                    <a:pt x="573" y="365"/>
                    <a:pt x="572" y="364"/>
                  </a:cubicBezTo>
                  <a:cubicBezTo>
                    <a:pt x="573" y="357"/>
                    <a:pt x="575" y="350"/>
                    <a:pt x="579" y="344"/>
                  </a:cubicBezTo>
                  <a:cubicBezTo>
                    <a:pt x="583" y="337"/>
                    <a:pt x="589" y="333"/>
                    <a:pt x="596" y="330"/>
                  </a:cubicBezTo>
                  <a:close/>
                  <a:moveTo>
                    <a:pt x="562" y="378"/>
                  </a:moveTo>
                  <a:cubicBezTo>
                    <a:pt x="563" y="378"/>
                    <a:pt x="564" y="378"/>
                    <a:pt x="565" y="378"/>
                  </a:cubicBezTo>
                  <a:cubicBezTo>
                    <a:pt x="565" y="386"/>
                    <a:pt x="563" y="394"/>
                    <a:pt x="558" y="400"/>
                  </a:cubicBezTo>
                  <a:cubicBezTo>
                    <a:pt x="553" y="407"/>
                    <a:pt x="547" y="412"/>
                    <a:pt x="539" y="414"/>
                  </a:cubicBezTo>
                  <a:cubicBezTo>
                    <a:pt x="539" y="413"/>
                    <a:pt x="539" y="413"/>
                    <a:pt x="539" y="412"/>
                  </a:cubicBezTo>
                  <a:cubicBezTo>
                    <a:pt x="539" y="405"/>
                    <a:pt x="541" y="398"/>
                    <a:pt x="545" y="392"/>
                  </a:cubicBezTo>
                  <a:cubicBezTo>
                    <a:pt x="550" y="385"/>
                    <a:pt x="556" y="381"/>
                    <a:pt x="562" y="378"/>
                  </a:cubicBezTo>
                  <a:close/>
                  <a:moveTo>
                    <a:pt x="540" y="362"/>
                  </a:moveTo>
                  <a:cubicBezTo>
                    <a:pt x="534" y="357"/>
                    <a:pt x="530" y="352"/>
                    <a:pt x="527" y="345"/>
                  </a:cubicBezTo>
                  <a:cubicBezTo>
                    <a:pt x="527" y="344"/>
                    <a:pt x="527" y="343"/>
                    <a:pt x="527" y="342"/>
                  </a:cubicBezTo>
                  <a:cubicBezTo>
                    <a:pt x="534" y="342"/>
                    <a:pt x="542" y="344"/>
                    <a:pt x="549" y="349"/>
                  </a:cubicBezTo>
                  <a:cubicBezTo>
                    <a:pt x="556" y="353"/>
                    <a:pt x="561" y="360"/>
                    <a:pt x="563" y="368"/>
                  </a:cubicBezTo>
                  <a:cubicBezTo>
                    <a:pt x="562" y="368"/>
                    <a:pt x="561" y="368"/>
                    <a:pt x="561" y="369"/>
                  </a:cubicBezTo>
                  <a:cubicBezTo>
                    <a:pt x="554" y="368"/>
                    <a:pt x="546" y="366"/>
                    <a:pt x="540" y="362"/>
                  </a:cubicBezTo>
                  <a:close/>
                  <a:moveTo>
                    <a:pt x="544" y="319"/>
                  </a:moveTo>
                  <a:cubicBezTo>
                    <a:pt x="540" y="325"/>
                    <a:pt x="534" y="330"/>
                    <a:pt x="527" y="332"/>
                  </a:cubicBezTo>
                  <a:cubicBezTo>
                    <a:pt x="526" y="332"/>
                    <a:pt x="525" y="332"/>
                    <a:pt x="524" y="333"/>
                  </a:cubicBezTo>
                  <a:cubicBezTo>
                    <a:pt x="524" y="325"/>
                    <a:pt x="526" y="317"/>
                    <a:pt x="531" y="310"/>
                  </a:cubicBezTo>
                  <a:cubicBezTo>
                    <a:pt x="535" y="303"/>
                    <a:pt x="542" y="298"/>
                    <a:pt x="550" y="296"/>
                  </a:cubicBezTo>
                  <a:cubicBezTo>
                    <a:pt x="550" y="297"/>
                    <a:pt x="550" y="298"/>
                    <a:pt x="551" y="299"/>
                  </a:cubicBezTo>
                  <a:cubicBezTo>
                    <a:pt x="551" y="306"/>
                    <a:pt x="548" y="313"/>
                    <a:pt x="544" y="319"/>
                  </a:cubicBezTo>
                  <a:close/>
                  <a:moveTo>
                    <a:pt x="525" y="360"/>
                  </a:moveTo>
                  <a:cubicBezTo>
                    <a:pt x="527" y="364"/>
                    <a:pt x="531" y="367"/>
                    <a:pt x="535" y="370"/>
                  </a:cubicBezTo>
                  <a:cubicBezTo>
                    <a:pt x="538" y="373"/>
                    <a:pt x="543" y="375"/>
                    <a:pt x="547" y="376"/>
                  </a:cubicBezTo>
                  <a:cubicBezTo>
                    <a:pt x="543" y="379"/>
                    <a:pt x="540" y="382"/>
                    <a:pt x="537" y="386"/>
                  </a:cubicBezTo>
                  <a:cubicBezTo>
                    <a:pt x="535" y="390"/>
                    <a:pt x="533" y="394"/>
                    <a:pt x="531" y="398"/>
                  </a:cubicBezTo>
                  <a:cubicBezTo>
                    <a:pt x="529" y="395"/>
                    <a:pt x="525" y="392"/>
                    <a:pt x="521" y="389"/>
                  </a:cubicBezTo>
                  <a:cubicBezTo>
                    <a:pt x="517" y="386"/>
                    <a:pt x="513" y="384"/>
                    <a:pt x="509" y="383"/>
                  </a:cubicBezTo>
                  <a:cubicBezTo>
                    <a:pt x="513" y="380"/>
                    <a:pt x="516" y="377"/>
                    <a:pt x="518" y="373"/>
                  </a:cubicBezTo>
                  <a:cubicBezTo>
                    <a:pt x="521" y="369"/>
                    <a:pt x="523" y="365"/>
                    <a:pt x="525" y="360"/>
                  </a:cubicBezTo>
                  <a:close/>
                  <a:moveTo>
                    <a:pt x="494" y="305"/>
                  </a:moveTo>
                  <a:cubicBezTo>
                    <a:pt x="487" y="316"/>
                    <a:pt x="494" y="324"/>
                    <a:pt x="494" y="324"/>
                  </a:cubicBezTo>
                  <a:cubicBezTo>
                    <a:pt x="488" y="330"/>
                    <a:pt x="488" y="330"/>
                    <a:pt x="488" y="330"/>
                  </a:cubicBezTo>
                  <a:cubicBezTo>
                    <a:pt x="471" y="309"/>
                    <a:pt x="504" y="285"/>
                    <a:pt x="504" y="285"/>
                  </a:cubicBezTo>
                  <a:cubicBezTo>
                    <a:pt x="505" y="296"/>
                    <a:pt x="501" y="295"/>
                    <a:pt x="494" y="305"/>
                  </a:cubicBezTo>
                  <a:close/>
                  <a:moveTo>
                    <a:pt x="474" y="307"/>
                  </a:moveTo>
                  <a:cubicBezTo>
                    <a:pt x="468" y="326"/>
                    <a:pt x="483" y="338"/>
                    <a:pt x="483" y="338"/>
                  </a:cubicBezTo>
                  <a:cubicBezTo>
                    <a:pt x="478" y="345"/>
                    <a:pt x="478" y="345"/>
                    <a:pt x="478" y="345"/>
                  </a:cubicBezTo>
                  <a:cubicBezTo>
                    <a:pt x="478" y="345"/>
                    <a:pt x="463" y="337"/>
                    <a:pt x="461" y="317"/>
                  </a:cubicBezTo>
                  <a:cubicBezTo>
                    <a:pt x="459" y="297"/>
                    <a:pt x="504" y="271"/>
                    <a:pt x="504" y="271"/>
                  </a:cubicBezTo>
                  <a:cubicBezTo>
                    <a:pt x="504" y="286"/>
                    <a:pt x="480" y="288"/>
                    <a:pt x="474" y="307"/>
                  </a:cubicBezTo>
                  <a:close/>
                  <a:moveTo>
                    <a:pt x="448" y="307"/>
                  </a:moveTo>
                  <a:cubicBezTo>
                    <a:pt x="442" y="343"/>
                    <a:pt x="474" y="353"/>
                    <a:pt x="474" y="353"/>
                  </a:cubicBezTo>
                  <a:cubicBezTo>
                    <a:pt x="451" y="348"/>
                    <a:pt x="416" y="301"/>
                    <a:pt x="412" y="288"/>
                  </a:cubicBezTo>
                  <a:cubicBezTo>
                    <a:pt x="407" y="274"/>
                    <a:pt x="436" y="255"/>
                    <a:pt x="463" y="268"/>
                  </a:cubicBezTo>
                  <a:cubicBezTo>
                    <a:pt x="471" y="271"/>
                    <a:pt x="477" y="273"/>
                    <a:pt x="481" y="274"/>
                  </a:cubicBezTo>
                  <a:cubicBezTo>
                    <a:pt x="468" y="281"/>
                    <a:pt x="451" y="287"/>
                    <a:pt x="448" y="307"/>
                  </a:cubicBezTo>
                  <a:close/>
                  <a:moveTo>
                    <a:pt x="492" y="391"/>
                  </a:moveTo>
                  <a:cubicBezTo>
                    <a:pt x="493" y="391"/>
                    <a:pt x="494" y="390"/>
                    <a:pt x="495" y="390"/>
                  </a:cubicBezTo>
                  <a:cubicBezTo>
                    <a:pt x="502" y="390"/>
                    <a:pt x="509" y="393"/>
                    <a:pt x="516" y="397"/>
                  </a:cubicBezTo>
                  <a:cubicBezTo>
                    <a:pt x="522" y="401"/>
                    <a:pt x="526" y="407"/>
                    <a:pt x="529" y="414"/>
                  </a:cubicBezTo>
                  <a:cubicBezTo>
                    <a:pt x="529" y="415"/>
                    <a:pt x="529" y="415"/>
                    <a:pt x="529" y="416"/>
                  </a:cubicBezTo>
                  <a:cubicBezTo>
                    <a:pt x="521" y="416"/>
                    <a:pt x="513" y="414"/>
                    <a:pt x="506" y="409"/>
                  </a:cubicBezTo>
                  <a:cubicBezTo>
                    <a:pt x="499" y="405"/>
                    <a:pt x="495" y="398"/>
                    <a:pt x="492" y="391"/>
                  </a:cubicBezTo>
                  <a:close/>
                  <a:moveTo>
                    <a:pt x="526" y="445"/>
                  </a:moveTo>
                  <a:cubicBezTo>
                    <a:pt x="526" y="445"/>
                    <a:pt x="500" y="534"/>
                    <a:pt x="615" y="568"/>
                  </a:cubicBezTo>
                  <a:cubicBezTo>
                    <a:pt x="615" y="568"/>
                    <a:pt x="563" y="577"/>
                    <a:pt x="528" y="532"/>
                  </a:cubicBezTo>
                  <a:cubicBezTo>
                    <a:pt x="495" y="488"/>
                    <a:pt x="526" y="445"/>
                    <a:pt x="526" y="445"/>
                  </a:cubicBezTo>
                  <a:close/>
                  <a:moveTo>
                    <a:pt x="622" y="348"/>
                  </a:moveTo>
                  <a:cubicBezTo>
                    <a:pt x="628" y="344"/>
                    <a:pt x="638" y="342"/>
                    <a:pt x="650" y="345"/>
                  </a:cubicBezTo>
                  <a:cubicBezTo>
                    <a:pt x="672" y="352"/>
                    <a:pt x="671" y="363"/>
                    <a:pt x="696" y="360"/>
                  </a:cubicBezTo>
                  <a:cubicBezTo>
                    <a:pt x="696" y="363"/>
                    <a:pt x="696" y="366"/>
                    <a:pt x="695" y="370"/>
                  </a:cubicBezTo>
                  <a:cubicBezTo>
                    <a:pt x="644" y="395"/>
                    <a:pt x="627" y="370"/>
                    <a:pt x="622" y="348"/>
                  </a:cubicBezTo>
                  <a:close/>
                  <a:moveTo>
                    <a:pt x="696" y="349"/>
                  </a:moveTo>
                  <a:cubicBezTo>
                    <a:pt x="689" y="348"/>
                    <a:pt x="677" y="347"/>
                    <a:pt x="671" y="341"/>
                  </a:cubicBezTo>
                  <a:cubicBezTo>
                    <a:pt x="660" y="332"/>
                    <a:pt x="650" y="332"/>
                    <a:pt x="668" y="315"/>
                  </a:cubicBezTo>
                  <a:cubicBezTo>
                    <a:pt x="664" y="309"/>
                    <a:pt x="664" y="309"/>
                    <a:pt x="664" y="309"/>
                  </a:cubicBezTo>
                  <a:cubicBezTo>
                    <a:pt x="664" y="309"/>
                    <a:pt x="630" y="328"/>
                    <a:pt x="634" y="308"/>
                  </a:cubicBezTo>
                  <a:cubicBezTo>
                    <a:pt x="638" y="287"/>
                    <a:pt x="637" y="278"/>
                    <a:pt x="672" y="274"/>
                  </a:cubicBezTo>
                  <a:cubicBezTo>
                    <a:pt x="689" y="272"/>
                    <a:pt x="699" y="272"/>
                    <a:pt x="706" y="273"/>
                  </a:cubicBezTo>
                  <a:cubicBezTo>
                    <a:pt x="697" y="305"/>
                    <a:pt x="696" y="338"/>
                    <a:pt x="696" y="349"/>
                  </a:cubicBezTo>
                  <a:close/>
                  <a:moveTo>
                    <a:pt x="597" y="320"/>
                  </a:moveTo>
                  <a:cubicBezTo>
                    <a:pt x="596" y="320"/>
                    <a:pt x="595" y="320"/>
                    <a:pt x="594" y="321"/>
                  </a:cubicBezTo>
                  <a:cubicBezTo>
                    <a:pt x="587" y="320"/>
                    <a:pt x="580" y="318"/>
                    <a:pt x="574" y="314"/>
                  </a:cubicBezTo>
                  <a:cubicBezTo>
                    <a:pt x="568" y="310"/>
                    <a:pt x="563" y="304"/>
                    <a:pt x="561" y="297"/>
                  </a:cubicBezTo>
                  <a:cubicBezTo>
                    <a:pt x="561" y="296"/>
                    <a:pt x="561" y="295"/>
                    <a:pt x="560" y="294"/>
                  </a:cubicBezTo>
                  <a:cubicBezTo>
                    <a:pt x="568" y="294"/>
                    <a:pt x="576" y="296"/>
                    <a:pt x="582" y="301"/>
                  </a:cubicBezTo>
                  <a:cubicBezTo>
                    <a:pt x="589" y="305"/>
                    <a:pt x="594" y="312"/>
                    <a:pt x="597" y="320"/>
                  </a:cubicBezTo>
                  <a:close/>
                  <a:moveTo>
                    <a:pt x="535" y="251"/>
                  </a:moveTo>
                  <a:cubicBezTo>
                    <a:pt x="525" y="251"/>
                    <a:pt x="517" y="247"/>
                    <a:pt x="511" y="240"/>
                  </a:cubicBezTo>
                  <a:cubicBezTo>
                    <a:pt x="514" y="242"/>
                    <a:pt x="518" y="244"/>
                    <a:pt x="522" y="244"/>
                  </a:cubicBezTo>
                  <a:cubicBezTo>
                    <a:pt x="537" y="247"/>
                    <a:pt x="551" y="237"/>
                    <a:pt x="553" y="222"/>
                  </a:cubicBezTo>
                  <a:cubicBezTo>
                    <a:pt x="555" y="207"/>
                    <a:pt x="545" y="193"/>
                    <a:pt x="530" y="190"/>
                  </a:cubicBezTo>
                  <a:cubicBezTo>
                    <a:pt x="525" y="190"/>
                    <a:pt x="520" y="190"/>
                    <a:pt x="515" y="192"/>
                  </a:cubicBezTo>
                  <a:cubicBezTo>
                    <a:pt x="520" y="188"/>
                    <a:pt x="527" y="186"/>
                    <a:pt x="535" y="186"/>
                  </a:cubicBezTo>
                  <a:cubicBezTo>
                    <a:pt x="553" y="186"/>
                    <a:pt x="568" y="200"/>
                    <a:pt x="568" y="218"/>
                  </a:cubicBezTo>
                  <a:cubicBezTo>
                    <a:pt x="568" y="236"/>
                    <a:pt x="553" y="251"/>
                    <a:pt x="535" y="251"/>
                  </a:cubicBezTo>
                  <a:close/>
                  <a:moveTo>
                    <a:pt x="538" y="110"/>
                  </a:moveTo>
                  <a:cubicBezTo>
                    <a:pt x="538" y="110"/>
                    <a:pt x="541" y="91"/>
                    <a:pt x="522" y="94"/>
                  </a:cubicBezTo>
                  <a:cubicBezTo>
                    <a:pt x="503" y="96"/>
                    <a:pt x="495" y="132"/>
                    <a:pt x="495" y="132"/>
                  </a:cubicBezTo>
                  <a:cubicBezTo>
                    <a:pt x="478" y="121"/>
                    <a:pt x="463" y="132"/>
                    <a:pt x="461" y="148"/>
                  </a:cubicBezTo>
                  <a:cubicBezTo>
                    <a:pt x="457" y="147"/>
                    <a:pt x="453" y="146"/>
                    <a:pt x="447" y="145"/>
                  </a:cubicBezTo>
                  <a:cubicBezTo>
                    <a:pt x="433" y="144"/>
                    <a:pt x="434" y="132"/>
                    <a:pt x="439" y="120"/>
                  </a:cubicBezTo>
                  <a:cubicBezTo>
                    <a:pt x="444" y="108"/>
                    <a:pt x="451" y="91"/>
                    <a:pt x="471" y="90"/>
                  </a:cubicBezTo>
                  <a:cubicBezTo>
                    <a:pt x="492" y="89"/>
                    <a:pt x="517" y="83"/>
                    <a:pt x="535" y="90"/>
                  </a:cubicBezTo>
                  <a:cubicBezTo>
                    <a:pt x="540" y="92"/>
                    <a:pt x="545" y="93"/>
                    <a:pt x="549" y="95"/>
                  </a:cubicBezTo>
                  <a:cubicBezTo>
                    <a:pt x="542" y="103"/>
                    <a:pt x="538" y="110"/>
                    <a:pt x="538" y="110"/>
                  </a:cubicBezTo>
                  <a:close/>
                  <a:moveTo>
                    <a:pt x="493" y="538"/>
                  </a:moveTo>
                  <a:cubicBezTo>
                    <a:pt x="516" y="575"/>
                    <a:pt x="556" y="594"/>
                    <a:pt x="582" y="600"/>
                  </a:cubicBezTo>
                  <a:cubicBezTo>
                    <a:pt x="596" y="604"/>
                    <a:pt x="609" y="604"/>
                    <a:pt x="620" y="606"/>
                  </a:cubicBezTo>
                  <a:cubicBezTo>
                    <a:pt x="623" y="613"/>
                    <a:pt x="627" y="629"/>
                    <a:pt x="618" y="639"/>
                  </a:cubicBezTo>
                  <a:cubicBezTo>
                    <a:pt x="611" y="648"/>
                    <a:pt x="587" y="637"/>
                    <a:pt x="566" y="645"/>
                  </a:cubicBezTo>
                  <a:cubicBezTo>
                    <a:pt x="547" y="633"/>
                    <a:pt x="526" y="610"/>
                    <a:pt x="509" y="590"/>
                  </a:cubicBezTo>
                  <a:cubicBezTo>
                    <a:pt x="488" y="565"/>
                    <a:pt x="488" y="554"/>
                    <a:pt x="493" y="538"/>
                  </a:cubicBezTo>
                  <a:close/>
                  <a:moveTo>
                    <a:pt x="605" y="668"/>
                  </a:moveTo>
                  <a:cubicBezTo>
                    <a:pt x="610" y="670"/>
                    <a:pt x="615" y="672"/>
                    <a:pt x="618" y="675"/>
                  </a:cubicBezTo>
                  <a:cubicBezTo>
                    <a:pt x="623" y="679"/>
                    <a:pt x="627" y="684"/>
                    <a:pt x="632" y="690"/>
                  </a:cubicBezTo>
                  <a:cubicBezTo>
                    <a:pt x="632" y="690"/>
                    <a:pt x="606" y="674"/>
                    <a:pt x="560" y="677"/>
                  </a:cubicBezTo>
                  <a:cubicBezTo>
                    <a:pt x="573" y="667"/>
                    <a:pt x="589" y="661"/>
                    <a:pt x="605" y="668"/>
                  </a:cubicBezTo>
                  <a:close/>
                  <a:moveTo>
                    <a:pt x="645" y="674"/>
                  </a:moveTo>
                  <a:cubicBezTo>
                    <a:pt x="639" y="653"/>
                    <a:pt x="652" y="635"/>
                    <a:pt x="661" y="626"/>
                  </a:cubicBezTo>
                  <a:cubicBezTo>
                    <a:pt x="669" y="637"/>
                    <a:pt x="683" y="643"/>
                    <a:pt x="698" y="647"/>
                  </a:cubicBezTo>
                  <a:cubicBezTo>
                    <a:pt x="694" y="665"/>
                    <a:pt x="687" y="694"/>
                    <a:pt x="691" y="712"/>
                  </a:cubicBezTo>
                  <a:cubicBezTo>
                    <a:pt x="697" y="737"/>
                    <a:pt x="655" y="736"/>
                    <a:pt x="645" y="708"/>
                  </a:cubicBezTo>
                  <a:cubicBezTo>
                    <a:pt x="645" y="707"/>
                    <a:pt x="645" y="705"/>
                    <a:pt x="644" y="704"/>
                  </a:cubicBezTo>
                  <a:cubicBezTo>
                    <a:pt x="648" y="700"/>
                    <a:pt x="651" y="691"/>
                    <a:pt x="645" y="674"/>
                  </a:cubicBezTo>
                  <a:close/>
                  <a:moveTo>
                    <a:pt x="719" y="654"/>
                  </a:moveTo>
                  <a:cubicBezTo>
                    <a:pt x="728" y="657"/>
                    <a:pt x="735" y="659"/>
                    <a:pt x="740" y="663"/>
                  </a:cubicBezTo>
                  <a:cubicBezTo>
                    <a:pt x="760" y="678"/>
                    <a:pt x="734" y="714"/>
                    <a:pt x="724" y="729"/>
                  </a:cubicBezTo>
                  <a:cubicBezTo>
                    <a:pt x="722" y="732"/>
                    <a:pt x="720" y="734"/>
                    <a:pt x="717" y="736"/>
                  </a:cubicBezTo>
                  <a:cubicBezTo>
                    <a:pt x="719" y="716"/>
                    <a:pt x="712" y="688"/>
                    <a:pt x="719" y="654"/>
                  </a:cubicBezTo>
                  <a:close/>
                  <a:moveTo>
                    <a:pt x="715" y="584"/>
                  </a:moveTo>
                  <a:cubicBezTo>
                    <a:pt x="716" y="579"/>
                    <a:pt x="717" y="577"/>
                    <a:pt x="718" y="575"/>
                  </a:cubicBezTo>
                  <a:cubicBezTo>
                    <a:pt x="722" y="568"/>
                    <a:pt x="731" y="566"/>
                    <a:pt x="737" y="569"/>
                  </a:cubicBezTo>
                  <a:cubicBezTo>
                    <a:pt x="744" y="573"/>
                    <a:pt x="747" y="582"/>
                    <a:pt x="743" y="588"/>
                  </a:cubicBezTo>
                  <a:cubicBezTo>
                    <a:pt x="743" y="588"/>
                    <a:pt x="738" y="601"/>
                    <a:pt x="758" y="612"/>
                  </a:cubicBezTo>
                  <a:cubicBezTo>
                    <a:pt x="758" y="612"/>
                    <a:pt x="713" y="617"/>
                    <a:pt x="715" y="584"/>
                  </a:cubicBezTo>
                  <a:close/>
                  <a:moveTo>
                    <a:pt x="687" y="497"/>
                  </a:moveTo>
                  <a:cubicBezTo>
                    <a:pt x="655" y="479"/>
                    <a:pt x="639" y="447"/>
                    <a:pt x="651" y="424"/>
                  </a:cubicBezTo>
                  <a:cubicBezTo>
                    <a:pt x="658" y="413"/>
                    <a:pt x="670" y="406"/>
                    <a:pt x="685" y="405"/>
                  </a:cubicBezTo>
                  <a:cubicBezTo>
                    <a:pt x="667" y="429"/>
                    <a:pt x="667" y="429"/>
                    <a:pt x="667" y="429"/>
                  </a:cubicBezTo>
                  <a:cubicBezTo>
                    <a:pt x="667" y="429"/>
                    <a:pt x="690" y="421"/>
                    <a:pt x="691" y="420"/>
                  </a:cubicBezTo>
                  <a:cubicBezTo>
                    <a:pt x="692" y="419"/>
                    <a:pt x="667" y="443"/>
                    <a:pt x="667" y="443"/>
                  </a:cubicBezTo>
                  <a:cubicBezTo>
                    <a:pt x="697" y="431"/>
                    <a:pt x="697" y="431"/>
                    <a:pt x="697" y="431"/>
                  </a:cubicBezTo>
                  <a:cubicBezTo>
                    <a:pt x="674" y="453"/>
                    <a:pt x="674" y="453"/>
                    <a:pt x="674" y="453"/>
                  </a:cubicBezTo>
                  <a:cubicBezTo>
                    <a:pt x="703" y="439"/>
                    <a:pt x="703" y="439"/>
                    <a:pt x="703" y="439"/>
                  </a:cubicBezTo>
                  <a:cubicBezTo>
                    <a:pt x="681" y="465"/>
                    <a:pt x="681" y="465"/>
                    <a:pt x="681" y="465"/>
                  </a:cubicBezTo>
                  <a:cubicBezTo>
                    <a:pt x="711" y="448"/>
                    <a:pt x="711" y="448"/>
                    <a:pt x="711" y="448"/>
                  </a:cubicBezTo>
                  <a:cubicBezTo>
                    <a:pt x="691" y="479"/>
                    <a:pt x="691" y="479"/>
                    <a:pt x="691" y="479"/>
                  </a:cubicBezTo>
                  <a:cubicBezTo>
                    <a:pt x="720" y="454"/>
                    <a:pt x="720" y="454"/>
                    <a:pt x="720" y="454"/>
                  </a:cubicBezTo>
                  <a:cubicBezTo>
                    <a:pt x="702" y="485"/>
                    <a:pt x="702" y="485"/>
                    <a:pt x="702" y="485"/>
                  </a:cubicBezTo>
                  <a:cubicBezTo>
                    <a:pt x="730" y="461"/>
                    <a:pt x="730" y="461"/>
                    <a:pt x="730" y="461"/>
                  </a:cubicBezTo>
                  <a:cubicBezTo>
                    <a:pt x="716" y="486"/>
                    <a:pt x="716" y="486"/>
                    <a:pt x="716" y="486"/>
                  </a:cubicBezTo>
                  <a:cubicBezTo>
                    <a:pt x="741" y="465"/>
                    <a:pt x="741" y="465"/>
                    <a:pt x="741" y="465"/>
                  </a:cubicBezTo>
                  <a:cubicBezTo>
                    <a:pt x="732" y="488"/>
                    <a:pt x="732" y="488"/>
                    <a:pt x="732" y="488"/>
                  </a:cubicBezTo>
                  <a:cubicBezTo>
                    <a:pt x="753" y="469"/>
                    <a:pt x="753" y="469"/>
                    <a:pt x="753" y="469"/>
                  </a:cubicBezTo>
                  <a:cubicBezTo>
                    <a:pt x="745" y="495"/>
                    <a:pt x="745" y="495"/>
                    <a:pt x="745" y="495"/>
                  </a:cubicBezTo>
                  <a:cubicBezTo>
                    <a:pt x="771" y="465"/>
                    <a:pt x="771" y="465"/>
                    <a:pt x="771" y="465"/>
                  </a:cubicBezTo>
                  <a:cubicBezTo>
                    <a:pt x="772" y="474"/>
                    <a:pt x="771" y="482"/>
                    <a:pt x="767" y="489"/>
                  </a:cubicBezTo>
                  <a:cubicBezTo>
                    <a:pt x="755" y="511"/>
                    <a:pt x="719" y="515"/>
                    <a:pt x="687" y="497"/>
                  </a:cubicBezTo>
                  <a:close/>
                  <a:moveTo>
                    <a:pt x="806" y="278"/>
                  </a:moveTo>
                  <a:cubicBezTo>
                    <a:pt x="806" y="278"/>
                    <a:pt x="834" y="248"/>
                    <a:pt x="884" y="265"/>
                  </a:cubicBezTo>
                  <a:cubicBezTo>
                    <a:pt x="932" y="282"/>
                    <a:pt x="938" y="326"/>
                    <a:pt x="938" y="326"/>
                  </a:cubicBezTo>
                  <a:cubicBezTo>
                    <a:pt x="938" y="326"/>
                    <a:pt x="901" y="251"/>
                    <a:pt x="806" y="278"/>
                  </a:cubicBezTo>
                  <a:close/>
                  <a:moveTo>
                    <a:pt x="1002" y="266"/>
                  </a:moveTo>
                  <a:cubicBezTo>
                    <a:pt x="968" y="254"/>
                    <a:pt x="970" y="228"/>
                    <a:pt x="954" y="229"/>
                  </a:cubicBezTo>
                  <a:cubicBezTo>
                    <a:pt x="939" y="230"/>
                    <a:pt x="941" y="232"/>
                    <a:pt x="954" y="243"/>
                  </a:cubicBezTo>
                  <a:cubicBezTo>
                    <a:pt x="968" y="254"/>
                    <a:pt x="950" y="256"/>
                    <a:pt x="944" y="256"/>
                  </a:cubicBezTo>
                  <a:cubicBezTo>
                    <a:pt x="939" y="257"/>
                    <a:pt x="924" y="257"/>
                    <a:pt x="914" y="258"/>
                  </a:cubicBezTo>
                  <a:cubicBezTo>
                    <a:pt x="910" y="249"/>
                    <a:pt x="906" y="241"/>
                    <a:pt x="901" y="235"/>
                  </a:cubicBezTo>
                  <a:cubicBezTo>
                    <a:pt x="909" y="225"/>
                    <a:pt x="925" y="206"/>
                    <a:pt x="938" y="201"/>
                  </a:cubicBezTo>
                  <a:cubicBezTo>
                    <a:pt x="954" y="194"/>
                    <a:pt x="975" y="175"/>
                    <a:pt x="1004" y="162"/>
                  </a:cubicBezTo>
                  <a:cubicBezTo>
                    <a:pt x="1022" y="155"/>
                    <a:pt x="1035" y="172"/>
                    <a:pt x="1043" y="185"/>
                  </a:cubicBezTo>
                  <a:cubicBezTo>
                    <a:pt x="1035" y="187"/>
                    <a:pt x="1029" y="191"/>
                    <a:pt x="1026" y="198"/>
                  </a:cubicBezTo>
                  <a:cubicBezTo>
                    <a:pt x="1021" y="211"/>
                    <a:pt x="1030" y="227"/>
                    <a:pt x="1047" y="234"/>
                  </a:cubicBezTo>
                  <a:cubicBezTo>
                    <a:pt x="1048" y="234"/>
                    <a:pt x="1049" y="235"/>
                    <a:pt x="1050" y="235"/>
                  </a:cubicBezTo>
                  <a:cubicBezTo>
                    <a:pt x="1050" y="236"/>
                    <a:pt x="1049" y="236"/>
                    <a:pt x="1048" y="237"/>
                  </a:cubicBezTo>
                  <a:cubicBezTo>
                    <a:pt x="1040" y="246"/>
                    <a:pt x="1037" y="258"/>
                    <a:pt x="1039" y="267"/>
                  </a:cubicBezTo>
                  <a:cubicBezTo>
                    <a:pt x="1029" y="270"/>
                    <a:pt x="1016" y="271"/>
                    <a:pt x="1002" y="266"/>
                  </a:cubicBezTo>
                  <a:close/>
                  <a:moveTo>
                    <a:pt x="835" y="116"/>
                  </a:moveTo>
                  <a:cubicBezTo>
                    <a:pt x="835" y="111"/>
                    <a:pt x="833" y="107"/>
                    <a:pt x="831" y="102"/>
                  </a:cubicBezTo>
                  <a:cubicBezTo>
                    <a:pt x="831" y="101"/>
                    <a:pt x="830" y="101"/>
                    <a:pt x="830" y="100"/>
                  </a:cubicBezTo>
                  <a:cubicBezTo>
                    <a:pt x="831" y="100"/>
                    <a:pt x="832" y="99"/>
                    <a:pt x="833" y="99"/>
                  </a:cubicBezTo>
                  <a:cubicBezTo>
                    <a:pt x="836" y="99"/>
                    <a:pt x="840" y="98"/>
                    <a:pt x="843" y="97"/>
                  </a:cubicBezTo>
                  <a:cubicBezTo>
                    <a:pt x="855" y="100"/>
                    <a:pt x="873" y="104"/>
                    <a:pt x="894" y="104"/>
                  </a:cubicBezTo>
                  <a:cubicBezTo>
                    <a:pt x="931" y="104"/>
                    <a:pt x="950" y="108"/>
                    <a:pt x="964" y="120"/>
                  </a:cubicBezTo>
                  <a:cubicBezTo>
                    <a:pt x="978" y="132"/>
                    <a:pt x="984" y="146"/>
                    <a:pt x="984" y="154"/>
                  </a:cubicBezTo>
                  <a:cubicBezTo>
                    <a:pt x="984" y="163"/>
                    <a:pt x="949" y="172"/>
                    <a:pt x="932" y="175"/>
                  </a:cubicBezTo>
                  <a:cubicBezTo>
                    <a:pt x="915" y="179"/>
                    <a:pt x="888" y="152"/>
                    <a:pt x="872" y="138"/>
                  </a:cubicBezTo>
                  <a:cubicBezTo>
                    <a:pt x="861" y="128"/>
                    <a:pt x="844" y="120"/>
                    <a:pt x="835" y="116"/>
                  </a:cubicBezTo>
                  <a:close/>
                  <a:moveTo>
                    <a:pt x="1137" y="254"/>
                  </a:moveTo>
                  <a:cubicBezTo>
                    <a:pt x="1136" y="251"/>
                    <a:pt x="1134" y="247"/>
                    <a:pt x="1132" y="244"/>
                  </a:cubicBezTo>
                  <a:cubicBezTo>
                    <a:pt x="1132" y="243"/>
                    <a:pt x="1131" y="242"/>
                    <a:pt x="1130" y="241"/>
                  </a:cubicBezTo>
                  <a:cubicBezTo>
                    <a:pt x="1131" y="241"/>
                    <a:pt x="1132" y="241"/>
                    <a:pt x="1133" y="240"/>
                  </a:cubicBezTo>
                  <a:cubicBezTo>
                    <a:pt x="1139" y="239"/>
                    <a:pt x="1145" y="236"/>
                    <a:pt x="1149" y="233"/>
                  </a:cubicBezTo>
                  <a:cubicBezTo>
                    <a:pt x="1145" y="238"/>
                    <a:pt x="1140" y="245"/>
                    <a:pt x="1137" y="254"/>
                  </a:cubicBezTo>
                  <a:close/>
                  <a:moveTo>
                    <a:pt x="1160" y="208"/>
                  </a:moveTo>
                  <a:cubicBezTo>
                    <a:pt x="1157" y="195"/>
                    <a:pt x="1140" y="188"/>
                    <a:pt x="1122" y="192"/>
                  </a:cubicBezTo>
                  <a:cubicBezTo>
                    <a:pt x="1121" y="192"/>
                    <a:pt x="1120" y="192"/>
                    <a:pt x="1118" y="193"/>
                  </a:cubicBezTo>
                  <a:cubicBezTo>
                    <a:pt x="1119" y="192"/>
                    <a:pt x="1119" y="191"/>
                    <a:pt x="1119" y="190"/>
                  </a:cubicBezTo>
                  <a:cubicBezTo>
                    <a:pt x="1120" y="172"/>
                    <a:pt x="1110" y="156"/>
                    <a:pt x="1097" y="154"/>
                  </a:cubicBezTo>
                  <a:cubicBezTo>
                    <a:pt x="1083" y="153"/>
                    <a:pt x="1071" y="167"/>
                    <a:pt x="1069" y="186"/>
                  </a:cubicBezTo>
                  <a:cubicBezTo>
                    <a:pt x="1069" y="187"/>
                    <a:pt x="1069" y="188"/>
                    <a:pt x="1069" y="189"/>
                  </a:cubicBezTo>
                  <a:cubicBezTo>
                    <a:pt x="1068" y="189"/>
                    <a:pt x="1067" y="188"/>
                    <a:pt x="1067" y="188"/>
                  </a:cubicBezTo>
                  <a:cubicBezTo>
                    <a:pt x="1063" y="186"/>
                    <a:pt x="1059" y="185"/>
                    <a:pt x="1056" y="185"/>
                  </a:cubicBezTo>
                  <a:cubicBezTo>
                    <a:pt x="1035" y="167"/>
                    <a:pt x="1037" y="152"/>
                    <a:pt x="1038" y="150"/>
                  </a:cubicBezTo>
                  <a:cubicBezTo>
                    <a:pt x="1039" y="148"/>
                    <a:pt x="1052" y="138"/>
                    <a:pt x="1048" y="133"/>
                  </a:cubicBezTo>
                  <a:cubicBezTo>
                    <a:pt x="1043" y="129"/>
                    <a:pt x="1026" y="144"/>
                    <a:pt x="1004" y="133"/>
                  </a:cubicBezTo>
                  <a:cubicBezTo>
                    <a:pt x="982" y="123"/>
                    <a:pt x="990" y="123"/>
                    <a:pt x="981" y="108"/>
                  </a:cubicBezTo>
                  <a:cubicBezTo>
                    <a:pt x="974" y="97"/>
                    <a:pt x="1004" y="94"/>
                    <a:pt x="1022" y="93"/>
                  </a:cubicBezTo>
                  <a:cubicBezTo>
                    <a:pt x="1082" y="118"/>
                    <a:pt x="1139" y="151"/>
                    <a:pt x="1190" y="190"/>
                  </a:cubicBezTo>
                  <a:cubicBezTo>
                    <a:pt x="1188" y="193"/>
                    <a:pt x="1186" y="197"/>
                    <a:pt x="1182" y="201"/>
                  </a:cubicBezTo>
                  <a:cubicBezTo>
                    <a:pt x="1175" y="210"/>
                    <a:pt x="1166" y="216"/>
                    <a:pt x="1157" y="224"/>
                  </a:cubicBezTo>
                  <a:cubicBezTo>
                    <a:pt x="1160" y="219"/>
                    <a:pt x="1161" y="214"/>
                    <a:pt x="1160" y="208"/>
                  </a:cubicBezTo>
                  <a:close/>
                  <a:moveTo>
                    <a:pt x="949" y="78"/>
                  </a:moveTo>
                  <a:cubicBezTo>
                    <a:pt x="929" y="76"/>
                    <a:pt x="898" y="89"/>
                    <a:pt x="896" y="78"/>
                  </a:cubicBezTo>
                  <a:cubicBezTo>
                    <a:pt x="895" y="70"/>
                    <a:pt x="896" y="59"/>
                    <a:pt x="896" y="51"/>
                  </a:cubicBezTo>
                  <a:cubicBezTo>
                    <a:pt x="927" y="59"/>
                    <a:pt x="957" y="68"/>
                    <a:pt x="986" y="79"/>
                  </a:cubicBezTo>
                  <a:cubicBezTo>
                    <a:pt x="975" y="79"/>
                    <a:pt x="959" y="79"/>
                    <a:pt x="949" y="78"/>
                  </a:cubicBezTo>
                  <a:close/>
                  <a:moveTo>
                    <a:pt x="880" y="71"/>
                  </a:moveTo>
                  <a:cubicBezTo>
                    <a:pt x="881" y="87"/>
                    <a:pt x="869" y="85"/>
                    <a:pt x="861" y="81"/>
                  </a:cubicBezTo>
                  <a:cubicBezTo>
                    <a:pt x="862" y="78"/>
                    <a:pt x="863" y="74"/>
                    <a:pt x="863" y="70"/>
                  </a:cubicBezTo>
                  <a:cubicBezTo>
                    <a:pt x="861" y="57"/>
                    <a:pt x="845" y="48"/>
                    <a:pt x="826" y="50"/>
                  </a:cubicBezTo>
                  <a:cubicBezTo>
                    <a:pt x="825" y="50"/>
                    <a:pt x="824" y="50"/>
                    <a:pt x="823" y="50"/>
                  </a:cubicBezTo>
                  <a:cubicBezTo>
                    <a:pt x="823" y="50"/>
                    <a:pt x="823" y="49"/>
                    <a:pt x="824" y="48"/>
                  </a:cubicBezTo>
                  <a:cubicBezTo>
                    <a:pt x="824" y="44"/>
                    <a:pt x="824" y="41"/>
                    <a:pt x="824" y="37"/>
                  </a:cubicBezTo>
                  <a:cubicBezTo>
                    <a:pt x="844" y="40"/>
                    <a:pt x="863" y="44"/>
                    <a:pt x="882" y="48"/>
                  </a:cubicBezTo>
                  <a:cubicBezTo>
                    <a:pt x="881" y="54"/>
                    <a:pt x="879" y="61"/>
                    <a:pt x="880" y="71"/>
                  </a:cubicBezTo>
                  <a:close/>
                  <a:moveTo>
                    <a:pt x="792" y="71"/>
                  </a:moveTo>
                  <a:cubicBezTo>
                    <a:pt x="792" y="70"/>
                    <a:pt x="792" y="70"/>
                    <a:pt x="792" y="69"/>
                  </a:cubicBezTo>
                  <a:cubicBezTo>
                    <a:pt x="799" y="43"/>
                    <a:pt x="799" y="43"/>
                    <a:pt x="799" y="43"/>
                  </a:cubicBezTo>
                  <a:cubicBezTo>
                    <a:pt x="796" y="72"/>
                    <a:pt x="796" y="72"/>
                    <a:pt x="796" y="72"/>
                  </a:cubicBezTo>
                  <a:cubicBezTo>
                    <a:pt x="798" y="73"/>
                    <a:pt x="800" y="74"/>
                    <a:pt x="801" y="76"/>
                  </a:cubicBezTo>
                  <a:cubicBezTo>
                    <a:pt x="801" y="76"/>
                    <a:pt x="802" y="76"/>
                    <a:pt x="803" y="75"/>
                  </a:cubicBezTo>
                  <a:cubicBezTo>
                    <a:pt x="829" y="75"/>
                    <a:pt x="829" y="75"/>
                    <a:pt x="829" y="75"/>
                  </a:cubicBezTo>
                  <a:cubicBezTo>
                    <a:pt x="802" y="81"/>
                    <a:pt x="802" y="81"/>
                    <a:pt x="802" y="81"/>
                  </a:cubicBezTo>
                  <a:cubicBezTo>
                    <a:pt x="802" y="81"/>
                    <a:pt x="802" y="82"/>
                    <a:pt x="802" y="83"/>
                  </a:cubicBezTo>
                  <a:cubicBezTo>
                    <a:pt x="802" y="85"/>
                    <a:pt x="801" y="87"/>
                    <a:pt x="800" y="88"/>
                  </a:cubicBezTo>
                  <a:cubicBezTo>
                    <a:pt x="809" y="113"/>
                    <a:pt x="809" y="113"/>
                    <a:pt x="809" y="113"/>
                  </a:cubicBezTo>
                  <a:cubicBezTo>
                    <a:pt x="796" y="91"/>
                    <a:pt x="796" y="91"/>
                    <a:pt x="796" y="91"/>
                  </a:cubicBezTo>
                  <a:cubicBezTo>
                    <a:pt x="794" y="91"/>
                    <a:pt x="792" y="92"/>
                    <a:pt x="790" y="91"/>
                  </a:cubicBezTo>
                  <a:cubicBezTo>
                    <a:pt x="789" y="91"/>
                    <a:pt x="788" y="90"/>
                    <a:pt x="786" y="90"/>
                  </a:cubicBezTo>
                  <a:cubicBezTo>
                    <a:pt x="766" y="105"/>
                    <a:pt x="766" y="105"/>
                    <a:pt x="766" y="105"/>
                  </a:cubicBezTo>
                  <a:cubicBezTo>
                    <a:pt x="783" y="86"/>
                    <a:pt x="783" y="86"/>
                    <a:pt x="783" y="86"/>
                  </a:cubicBezTo>
                  <a:cubicBezTo>
                    <a:pt x="782" y="84"/>
                    <a:pt x="782" y="82"/>
                    <a:pt x="782" y="79"/>
                  </a:cubicBezTo>
                  <a:cubicBezTo>
                    <a:pt x="782" y="79"/>
                    <a:pt x="783" y="78"/>
                    <a:pt x="783" y="78"/>
                  </a:cubicBezTo>
                  <a:cubicBezTo>
                    <a:pt x="783" y="77"/>
                    <a:pt x="782" y="77"/>
                    <a:pt x="782" y="77"/>
                  </a:cubicBezTo>
                  <a:cubicBezTo>
                    <a:pt x="760" y="62"/>
                    <a:pt x="760" y="62"/>
                    <a:pt x="760" y="62"/>
                  </a:cubicBezTo>
                  <a:cubicBezTo>
                    <a:pt x="786" y="73"/>
                    <a:pt x="786" y="73"/>
                    <a:pt x="786" y="73"/>
                  </a:cubicBezTo>
                  <a:cubicBezTo>
                    <a:pt x="787" y="72"/>
                    <a:pt x="789" y="71"/>
                    <a:pt x="792" y="71"/>
                  </a:cubicBezTo>
                  <a:close/>
                  <a:moveTo>
                    <a:pt x="783" y="124"/>
                  </a:moveTo>
                  <a:cubicBezTo>
                    <a:pt x="784" y="123"/>
                    <a:pt x="784" y="122"/>
                    <a:pt x="785" y="121"/>
                  </a:cubicBezTo>
                  <a:cubicBezTo>
                    <a:pt x="786" y="122"/>
                    <a:pt x="786" y="123"/>
                    <a:pt x="786" y="124"/>
                  </a:cubicBezTo>
                  <a:cubicBezTo>
                    <a:pt x="794" y="141"/>
                    <a:pt x="811" y="149"/>
                    <a:pt x="823" y="143"/>
                  </a:cubicBezTo>
                  <a:cubicBezTo>
                    <a:pt x="827" y="142"/>
                    <a:pt x="830" y="139"/>
                    <a:pt x="832" y="135"/>
                  </a:cubicBezTo>
                  <a:cubicBezTo>
                    <a:pt x="837" y="140"/>
                    <a:pt x="852" y="151"/>
                    <a:pt x="867" y="157"/>
                  </a:cubicBezTo>
                  <a:cubicBezTo>
                    <a:pt x="887" y="164"/>
                    <a:pt x="901" y="177"/>
                    <a:pt x="911" y="190"/>
                  </a:cubicBezTo>
                  <a:cubicBezTo>
                    <a:pt x="918" y="200"/>
                    <a:pt x="902" y="215"/>
                    <a:pt x="892" y="223"/>
                  </a:cubicBezTo>
                  <a:cubicBezTo>
                    <a:pt x="854" y="184"/>
                    <a:pt x="795" y="180"/>
                    <a:pt x="753" y="200"/>
                  </a:cubicBezTo>
                  <a:cubicBezTo>
                    <a:pt x="731" y="210"/>
                    <a:pt x="717" y="234"/>
                    <a:pt x="709" y="260"/>
                  </a:cubicBezTo>
                  <a:cubicBezTo>
                    <a:pt x="696" y="261"/>
                    <a:pt x="673" y="262"/>
                    <a:pt x="670" y="256"/>
                  </a:cubicBezTo>
                  <a:cubicBezTo>
                    <a:pt x="667" y="247"/>
                    <a:pt x="675" y="220"/>
                    <a:pt x="696" y="207"/>
                  </a:cubicBezTo>
                  <a:cubicBezTo>
                    <a:pt x="716" y="193"/>
                    <a:pt x="731" y="191"/>
                    <a:pt x="722" y="188"/>
                  </a:cubicBezTo>
                  <a:cubicBezTo>
                    <a:pt x="713" y="185"/>
                    <a:pt x="711" y="176"/>
                    <a:pt x="724" y="161"/>
                  </a:cubicBezTo>
                  <a:cubicBezTo>
                    <a:pt x="730" y="153"/>
                    <a:pt x="739" y="142"/>
                    <a:pt x="745" y="131"/>
                  </a:cubicBezTo>
                  <a:cubicBezTo>
                    <a:pt x="755" y="138"/>
                    <a:pt x="771" y="135"/>
                    <a:pt x="783" y="124"/>
                  </a:cubicBezTo>
                  <a:close/>
                  <a:moveTo>
                    <a:pt x="528" y="71"/>
                  </a:moveTo>
                  <a:cubicBezTo>
                    <a:pt x="514" y="74"/>
                    <a:pt x="480" y="74"/>
                    <a:pt x="461" y="71"/>
                  </a:cubicBezTo>
                  <a:cubicBezTo>
                    <a:pt x="454" y="69"/>
                    <a:pt x="449" y="67"/>
                    <a:pt x="445" y="63"/>
                  </a:cubicBezTo>
                  <a:cubicBezTo>
                    <a:pt x="477" y="54"/>
                    <a:pt x="510" y="46"/>
                    <a:pt x="544" y="40"/>
                  </a:cubicBezTo>
                  <a:cubicBezTo>
                    <a:pt x="541" y="53"/>
                    <a:pt x="536" y="69"/>
                    <a:pt x="528" y="71"/>
                  </a:cubicBezTo>
                  <a:close/>
                  <a:moveTo>
                    <a:pt x="426" y="101"/>
                  </a:moveTo>
                  <a:cubicBezTo>
                    <a:pt x="424" y="110"/>
                    <a:pt x="397" y="133"/>
                    <a:pt x="382" y="145"/>
                  </a:cubicBezTo>
                  <a:cubicBezTo>
                    <a:pt x="381" y="140"/>
                    <a:pt x="379" y="135"/>
                    <a:pt x="375" y="131"/>
                  </a:cubicBezTo>
                  <a:cubicBezTo>
                    <a:pt x="365" y="120"/>
                    <a:pt x="344" y="123"/>
                    <a:pt x="329" y="138"/>
                  </a:cubicBezTo>
                  <a:cubicBezTo>
                    <a:pt x="328" y="138"/>
                    <a:pt x="327" y="139"/>
                    <a:pt x="326" y="140"/>
                  </a:cubicBezTo>
                  <a:cubicBezTo>
                    <a:pt x="326" y="139"/>
                    <a:pt x="325" y="138"/>
                    <a:pt x="325" y="137"/>
                  </a:cubicBezTo>
                  <a:cubicBezTo>
                    <a:pt x="321" y="129"/>
                    <a:pt x="315" y="123"/>
                    <a:pt x="308" y="118"/>
                  </a:cubicBezTo>
                  <a:cubicBezTo>
                    <a:pt x="343" y="100"/>
                    <a:pt x="380" y="85"/>
                    <a:pt x="418" y="72"/>
                  </a:cubicBezTo>
                  <a:cubicBezTo>
                    <a:pt x="431" y="79"/>
                    <a:pt x="428" y="90"/>
                    <a:pt x="426" y="101"/>
                  </a:cubicBezTo>
                  <a:close/>
                  <a:moveTo>
                    <a:pt x="274" y="162"/>
                  </a:moveTo>
                  <a:cubicBezTo>
                    <a:pt x="275" y="163"/>
                    <a:pt x="275" y="164"/>
                    <a:pt x="276" y="165"/>
                  </a:cubicBezTo>
                  <a:cubicBezTo>
                    <a:pt x="275" y="165"/>
                    <a:pt x="274" y="166"/>
                    <a:pt x="273" y="166"/>
                  </a:cubicBezTo>
                  <a:cubicBezTo>
                    <a:pt x="264" y="167"/>
                    <a:pt x="256" y="170"/>
                    <a:pt x="251" y="175"/>
                  </a:cubicBezTo>
                  <a:cubicBezTo>
                    <a:pt x="247" y="169"/>
                    <a:pt x="244" y="162"/>
                    <a:pt x="241" y="157"/>
                  </a:cubicBezTo>
                  <a:cubicBezTo>
                    <a:pt x="250" y="151"/>
                    <a:pt x="260" y="145"/>
                    <a:pt x="269" y="140"/>
                  </a:cubicBezTo>
                  <a:cubicBezTo>
                    <a:pt x="269" y="147"/>
                    <a:pt x="271" y="155"/>
                    <a:pt x="274" y="162"/>
                  </a:cubicBezTo>
                  <a:close/>
                  <a:moveTo>
                    <a:pt x="214" y="301"/>
                  </a:moveTo>
                  <a:cubicBezTo>
                    <a:pt x="214" y="301"/>
                    <a:pt x="214" y="300"/>
                    <a:pt x="214" y="299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9"/>
                    <a:pt x="219" y="279"/>
                    <a:pt x="219" y="279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20" y="301"/>
                    <a:pt x="221" y="301"/>
                    <a:pt x="221" y="302"/>
                  </a:cubicBezTo>
                  <a:cubicBezTo>
                    <a:pt x="223" y="302"/>
                    <a:pt x="225" y="304"/>
                    <a:pt x="226" y="305"/>
                  </a:cubicBezTo>
                  <a:cubicBezTo>
                    <a:pt x="252" y="302"/>
                    <a:pt x="252" y="302"/>
                    <a:pt x="252" y="302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8" y="311"/>
                    <a:pt x="227" y="313"/>
                    <a:pt x="227" y="315"/>
                  </a:cubicBezTo>
                  <a:cubicBezTo>
                    <a:pt x="226" y="316"/>
                    <a:pt x="225" y="317"/>
                    <a:pt x="224" y="318"/>
                  </a:cubicBezTo>
                  <a:cubicBezTo>
                    <a:pt x="235" y="342"/>
                    <a:pt x="235" y="342"/>
                    <a:pt x="235" y="342"/>
                  </a:cubicBezTo>
                  <a:cubicBezTo>
                    <a:pt x="220" y="321"/>
                    <a:pt x="220" y="321"/>
                    <a:pt x="220" y="321"/>
                  </a:cubicBezTo>
                  <a:cubicBezTo>
                    <a:pt x="218" y="321"/>
                    <a:pt x="215" y="321"/>
                    <a:pt x="213" y="320"/>
                  </a:cubicBezTo>
                  <a:cubicBezTo>
                    <a:pt x="213" y="320"/>
                    <a:pt x="212" y="319"/>
                    <a:pt x="212" y="319"/>
                  </a:cubicBezTo>
                  <a:cubicBezTo>
                    <a:pt x="212" y="319"/>
                    <a:pt x="211" y="320"/>
                    <a:pt x="211" y="320"/>
                  </a:cubicBezTo>
                  <a:cubicBezTo>
                    <a:pt x="192" y="338"/>
                    <a:pt x="192" y="338"/>
                    <a:pt x="192" y="338"/>
                  </a:cubicBezTo>
                  <a:cubicBezTo>
                    <a:pt x="208" y="315"/>
                    <a:pt x="208" y="315"/>
                    <a:pt x="208" y="315"/>
                  </a:cubicBezTo>
                  <a:cubicBezTo>
                    <a:pt x="207" y="313"/>
                    <a:pt x="207" y="311"/>
                    <a:pt x="207" y="309"/>
                  </a:cubicBezTo>
                  <a:cubicBezTo>
                    <a:pt x="207" y="309"/>
                    <a:pt x="206" y="309"/>
                    <a:pt x="205" y="309"/>
                  </a:cubicBezTo>
                  <a:cubicBezTo>
                    <a:pt x="182" y="296"/>
                    <a:pt x="182" y="296"/>
                    <a:pt x="182" y="296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211" y="303"/>
                    <a:pt x="212" y="302"/>
                    <a:pt x="214" y="301"/>
                  </a:cubicBezTo>
                  <a:close/>
                  <a:moveTo>
                    <a:pt x="163" y="339"/>
                  </a:moveTo>
                  <a:cubicBezTo>
                    <a:pt x="161" y="349"/>
                    <a:pt x="163" y="358"/>
                    <a:pt x="169" y="363"/>
                  </a:cubicBezTo>
                  <a:cubicBezTo>
                    <a:pt x="180" y="372"/>
                    <a:pt x="198" y="368"/>
                    <a:pt x="210" y="355"/>
                  </a:cubicBezTo>
                  <a:cubicBezTo>
                    <a:pt x="211" y="354"/>
                    <a:pt x="212" y="353"/>
                    <a:pt x="212" y="352"/>
                  </a:cubicBezTo>
                  <a:cubicBezTo>
                    <a:pt x="213" y="353"/>
                    <a:pt x="213" y="354"/>
                    <a:pt x="214" y="355"/>
                  </a:cubicBezTo>
                  <a:cubicBezTo>
                    <a:pt x="223" y="371"/>
                    <a:pt x="240" y="378"/>
                    <a:pt x="252" y="371"/>
                  </a:cubicBezTo>
                  <a:cubicBezTo>
                    <a:pt x="264" y="364"/>
                    <a:pt x="266" y="345"/>
                    <a:pt x="257" y="329"/>
                  </a:cubicBezTo>
                  <a:cubicBezTo>
                    <a:pt x="256" y="328"/>
                    <a:pt x="255" y="328"/>
                    <a:pt x="255" y="327"/>
                  </a:cubicBezTo>
                  <a:cubicBezTo>
                    <a:pt x="256" y="327"/>
                    <a:pt x="257" y="326"/>
                    <a:pt x="257" y="326"/>
                  </a:cubicBezTo>
                  <a:cubicBezTo>
                    <a:pt x="271" y="323"/>
                    <a:pt x="281" y="315"/>
                    <a:pt x="284" y="306"/>
                  </a:cubicBezTo>
                  <a:cubicBezTo>
                    <a:pt x="299" y="312"/>
                    <a:pt x="313" y="319"/>
                    <a:pt x="328" y="334"/>
                  </a:cubicBezTo>
                  <a:cubicBezTo>
                    <a:pt x="342" y="348"/>
                    <a:pt x="355" y="368"/>
                    <a:pt x="362" y="380"/>
                  </a:cubicBezTo>
                  <a:cubicBezTo>
                    <a:pt x="360" y="382"/>
                    <a:pt x="359" y="383"/>
                    <a:pt x="357" y="385"/>
                  </a:cubicBezTo>
                  <a:cubicBezTo>
                    <a:pt x="357" y="386"/>
                    <a:pt x="356" y="387"/>
                    <a:pt x="356" y="388"/>
                  </a:cubicBezTo>
                  <a:cubicBezTo>
                    <a:pt x="355" y="387"/>
                    <a:pt x="355" y="386"/>
                    <a:pt x="354" y="386"/>
                  </a:cubicBezTo>
                  <a:cubicBezTo>
                    <a:pt x="342" y="370"/>
                    <a:pt x="324" y="365"/>
                    <a:pt x="312" y="374"/>
                  </a:cubicBezTo>
                  <a:cubicBezTo>
                    <a:pt x="304" y="380"/>
                    <a:pt x="302" y="391"/>
                    <a:pt x="305" y="402"/>
                  </a:cubicBezTo>
                  <a:cubicBezTo>
                    <a:pt x="291" y="407"/>
                    <a:pt x="260" y="418"/>
                    <a:pt x="249" y="417"/>
                  </a:cubicBezTo>
                  <a:cubicBezTo>
                    <a:pt x="234" y="417"/>
                    <a:pt x="212" y="405"/>
                    <a:pt x="195" y="405"/>
                  </a:cubicBezTo>
                  <a:cubicBezTo>
                    <a:pt x="182" y="406"/>
                    <a:pt x="144" y="418"/>
                    <a:pt x="129" y="423"/>
                  </a:cubicBezTo>
                  <a:cubicBezTo>
                    <a:pt x="97" y="400"/>
                    <a:pt x="97" y="400"/>
                    <a:pt x="97" y="400"/>
                  </a:cubicBezTo>
                  <a:cubicBezTo>
                    <a:pt x="100" y="395"/>
                    <a:pt x="106" y="388"/>
                    <a:pt x="117" y="378"/>
                  </a:cubicBezTo>
                  <a:cubicBezTo>
                    <a:pt x="136" y="360"/>
                    <a:pt x="153" y="343"/>
                    <a:pt x="163" y="339"/>
                  </a:cubicBezTo>
                  <a:close/>
                  <a:moveTo>
                    <a:pt x="203" y="429"/>
                  </a:moveTo>
                  <a:cubicBezTo>
                    <a:pt x="212" y="431"/>
                    <a:pt x="222" y="434"/>
                    <a:pt x="233" y="436"/>
                  </a:cubicBezTo>
                  <a:cubicBezTo>
                    <a:pt x="229" y="439"/>
                    <a:pt x="226" y="445"/>
                    <a:pt x="228" y="455"/>
                  </a:cubicBezTo>
                  <a:cubicBezTo>
                    <a:pt x="232" y="471"/>
                    <a:pt x="233" y="486"/>
                    <a:pt x="233" y="495"/>
                  </a:cubicBezTo>
                  <a:cubicBezTo>
                    <a:pt x="154" y="440"/>
                    <a:pt x="154" y="440"/>
                    <a:pt x="154" y="440"/>
                  </a:cubicBezTo>
                  <a:cubicBezTo>
                    <a:pt x="161" y="435"/>
                    <a:pt x="182" y="422"/>
                    <a:pt x="203" y="429"/>
                  </a:cubicBezTo>
                  <a:close/>
                  <a:moveTo>
                    <a:pt x="471" y="575"/>
                  </a:moveTo>
                  <a:cubicBezTo>
                    <a:pt x="485" y="588"/>
                    <a:pt x="531" y="642"/>
                    <a:pt x="542" y="667"/>
                  </a:cubicBezTo>
                  <a:cubicBezTo>
                    <a:pt x="537" y="676"/>
                    <a:pt x="534" y="687"/>
                    <a:pt x="531" y="701"/>
                  </a:cubicBezTo>
                  <a:cubicBezTo>
                    <a:pt x="531" y="702"/>
                    <a:pt x="531" y="703"/>
                    <a:pt x="530" y="703"/>
                  </a:cubicBezTo>
                  <a:cubicBezTo>
                    <a:pt x="416" y="624"/>
                    <a:pt x="416" y="624"/>
                    <a:pt x="416" y="624"/>
                  </a:cubicBezTo>
                  <a:cubicBezTo>
                    <a:pt x="425" y="612"/>
                    <a:pt x="459" y="564"/>
                    <a:pt x="471" y="575"/>
                  </a:cubicBezTo>
                  <a:close/>
                  <a:moveTo>
                    <a:pt x="673" y="804"/>
                  </a:moveTo>
                  <a:cubicBezTo>
                    <a:pt x="554" y="720"/>
                    <a:pt x="554" y="720"/>
                    <a:pt x="554" y="720"/>
                  </a:cubicBezTo>
                  <a:cubicBezTo>
                    <a:pt x="586" y="720"/>
                    <a:pt x="617" y="717"/>
                    <a:pt x="673" y="804"/>
                  </a:cubicBezTo>
                  <a:close/>
                  <a:moveTo>
                    <a:pt x="712" y="770"/>
                  </a:moveTo>
                  <a:cubicBezTo>
                    <a:pt x="727" y="768"/>
                    <a:pt x="741" y="770"/>
                    <a:pt x="753" y="773"/>
                  </a:cubicBezTo>
                  <a:cubicBezTo>
                    <a:pt x="721" y="795"/>
                    <a:pt x="721" y="795"/>
                    <a:pt x="721" y="795"/>
                  </a:cubicBezTo>
                  <a:cubicBezTo>
                    <a:pt x="717" y="788"/>
                    <a:pt x="714" y="779"/>
                    <a:pt x="712" y="770"/>
                  </a:cubicBezTo>
                  <a:close/>
                  <a:moveTo>
                    <a:pt x="750" y="748"/>
                  </a:moveTo>
                  <a:cubicBezTo>
                    <a:pt x="750" y="748"/>
                    <a:pt x="779" y="706"/>
                    <a:pt x="785" y="688"/>
                  </a:cubicBezTo>
                  <a:cubicBezTo>
                    <a:pt x="785" y="688"/>
                    <a:pt x="847" y="663"/>
                    <a:pt x="872" y="639"/>
                  </a:cubicBezTo>
                  <a:cubicBezTo>
                    <a:pt x="897" y="614"/>
                    <a:pt x="920" y="594"/>
                    <a:pt x="930" y="597"/>
                  </a:cubicBezTo>
                  <a:cubicBezTo>
                    <a:pt x="939" y="599"/>
                    <a:pt x="960" y="616"/>
                    <a:pt x="968" y="622"/>
                  </a:cubicBezTo>
                  <a:cubicBezTo>
                    <a:pt x="764" y="766"/>
                    <a:pt x="764" y="766"/>
                    <a:pt x="764" y="766"/>
                  </a:cubicBezTo>
                  <a:lnTo>
                    <a:pt x="750" y="748"/>
                  </a:lnTo>
                  <a:close/>
                  <a:moveTo>
                    <a:pt x="914" y="545"/>
                  </a:moveTo>
                  <a:cubicBezTo>
                    <a:pt x="914" y="538"/>
                    <a:pt x="979" y="549"/>
                    <a:pt x="979" y="549"/>
                  </a:cubicBezTo>
                  <a:cubicBezTo>
                    <a:pt x="1003" y="598"/>
                    <a:pt x="1003" y="598"/>
                    <a:pt x="1003" y="598"/>
                  </a:cubicBezTo>
                  <a:cubicBezTo>
                    <a:pt x="991" y="606"/>
                    <a:pt x="991" y="606"/>
                    <a:pt x="991" y="606"/>
                  </a:cubicBezTo>
                  <a:cubicBezTo>
                    <a:pt x="972" y="593"/>
                    <a:pt x="914" y="552"/>
                    <a:pt x="914" y="545"/>
                  </a:cubicBezTo>
                  <a:close/>
                  <a:moveTo>
                    <a:pt x="777" y="31"/>
                  </a:moveTo>
                  <a:cubicBezTo>
                    <a:pt x="776" y="34"/>
                    <a:pt x="775" y="36"/>
                    <a:pt x="775" y="39"/>
                  </a:cubicBezTo>
                  <a:cubicBezTo>
                    <a:pt x="774" y="40"/>
                    <a:pt x="774" y="41"/>
                    <a:pt x="774" y="42"/>
                  </a:cubicBezTo>
                  <a:cubicBezTo>
                    <a:pt x="773" y="41"/>
                    <a:pt x="773" y="41"/>
                    <a:pt x="772" y="40"/>
                  </a:cubicBezTo>
                  <a:cubicBezTo>
                    <a:pt x="756" y="31"/>
                    <a:pt x="737" y="34"/>
                    <a:pt x="730" y="46"/>
                  </a:cubicBezTo>
                  <a:cubicBezTo>
                    <a:pt x="727" y="53"/>
                    <a:pt x="728" y="62"/>
                    <a:pt x="732" y="70"/>
                  </a:cubicBezTo>
                  <a:cubicBezTo>
                    <a:pt x="727" y="70"/>
                    <a:pt x="720" y="70"/>
                    <a:pt x="714" y="71"/>
                  </a:cubicBezTo>
                  <a:cubicBezTo>
                    <a:pt x="696" y="73"/>
                    <a:pt x="682" y="66"/>
                    <a:pt x="679" y="56"/>
                  </a:cubicBezTo>
                  <a:cubicBezTo>
                    <a:pt x="677" y="50"/>
                    <a:pt x="670" y="37"/>
                    <a:pt x="664" y="28"/>
                  </a:cubicBezTo>
                  <a:cubicBezTo>
                    <a:pt x="674" y="27"/>
                    <a:pt x="683" y="27"/>
                    <a:pt x="693" y="27"/>
                  </a:cubicBezTo>
                  <a:cubicBezTo>
                    <a:pt x="721" y="27"/>
                    <a:pt x="749" y="29"/>
                    <a:pt x="777" y="31"/>
                  </a:cubicBezTo>
                  <a:close/>
                  <a:moveTo>
                    <a:pt x="160" y="218"/>
                  </a:moveTo>
                  <a:cubicBezTo>
                    <a:pt x="163" y="226"/>
                    <a:pt x="169" y="237"/>
                    <a:pt x="175" y="243"/>
                  </a:cubicBezTo>
                  <a:cubicBezTo>
                    <a:pt x="179" y="247"/>
                    <a:pt x="188" y="255"/>
                    <a:pt x="196" y="261"/>
                  </a:cubicBezTo>
                  <a:cubicBezTo>
                    <a:pt x="196" y="264"/>
                    <a:pt x="195" y="267"/>
                    <a:pt x="195" y="271"/>
                  </a:cubicBezTo>
                  <a:cubicBezTo>
                    <a:pt x="194" y="272"/>
                    <a:pt x="194" y="273"/>
                    <a:pt x="194" y="274"/>
                  </a:cubicBezTo>
                  <a:cubicBezTo>
                    <a:pt x="194" y="273"/>
                    <a:pt x="193" y="273"/>
                    <a:pt x="192" y="273"/>
                  </a:cubicBezTo>
                  <a:cubicBezTo>
                    <a:pt x="175" y="265"/>
                    <a:pt x="157" y="269"/>
                    <a:pt x="151" y="282"/>
                  </a:cubicBezTo>
                  <a:cubicBezTo>
                    <a:pt x="147" y="291"/>
                    <a:pt x="150" y="301"/>
                    <a:pt x="158" y="309"/>
                  </a:cubicBezTo>
                  <a:cubicBezTo>
                    <a:pt x="151" y="311"/>
                    <a:pt x="138" y="312"/>
                    <a:pt x="124" y="306"/>
                  </a:cubicBezTo>
                  <a:cubicBezTo>
                    <a:pt x="109" y="299"/>
                    <a:pt x="96" y="293"/>
                    <a:pt x="89" y="290"/>
                  </a:cubicBezTo>
                  <a:cubicBezTo>
                    <a:pt x="110" y="265"/>
                    <a:pt x="134" y="241"/>
                    <a:pt x="160" y="218"/>
                  </a:cubicBezTo>
                  <a:close/>
                  <a:moveTo>
                    <a:pt x="73" y="309"/>
                  </a:moveTo>
                  <a:cubicBezTo>
                    <a:pt x="80" y="312"/>
                    <a:pt x="92" y="317"/>
                    <a:pt x="100" y="318"/>
                  </a:cubicBezTo>
                  <a:cubicBezTo>
                    <a:pt x="111" y="319"/>
                    <a:pt x="127" y="329"/>
                    <a:pt x="127" y="335"/>
                  </a:cubicBezTo>
                  <a:cubicBezTo>
                    <a:pt x="127" y="341"/>
                    <a:pt x="115" y="360"/>
                    <a:pt x="105" y="366"/>
                  </a:cubicBezTo>
                  <a:cubicBezTo>
                    <a:pt x="98" y="370"/>
                    <a:pt x="80" y="379"/>
                    <a:pt x="72" y="383"/>
                  </a:cubicBezTo>
                  <a:cubicBezTo>
                    <a:pt x="38" y="358"/>
                    <a:pt x="38" y="358"/>
                    <a:pt x="38" y="358"/>
                  </a:cubicBezTo>
                  <a:cubicBezTo>
                    <a:pt x="49" y="341"/>
                    <a:pt x="61" y="325"/>
                    <a:pt x="73" y="309"/>
                  </a:cubicBezTo>
                  <a:close/>
                  <a:moveTo>
                    <a:pt x="691" y="816"/>
                  </a:moveTo>
                  <a:cubicBezTo>
                    <a:pt x="681" y="809"/>
                    <a:pt x="681" y="809"/>
                    <a:pt x="681" y="809"/>
                  </a:cubicBezTo>
                  <a:cubicBezTo>
                    <a:pt x="702" y="808"/>
                    <a:pt x="702" y="808"/>
                    <a:pt x="702" y="808"/>
                  </a:cubicBezTo>
                  <a:lnTo>
                    <a:pt x="691" y="816"/>
                  </a:lnTo>
                  <a:close/>
                  <a:moveTo>
                    <a:pt x="1213" y="450"/>
                  </a:moveTo>
                  <a:cubicBezTo>
                    <a:pt x="1203" y="450"/>
                    <a:pt x="1188" y="448"/>
                    <a:pt x="1174" y="441"/>
                  </a:cubicBezTo>
                  <a:cubicBezTo>
                    <a:pt x="1163" y="436"/>
                    <a:pt x="1153" y="436"/>
                    <a:pt x="1145" y="437"/>
                  </a:cubicBezTo>
                  <a:cubicBezTo>
                    <a:pt x="1139" y="427"/>
                    <a:pt x="1125" y="420"/>
                    <a:pt x="1109" y="422"/>
                  </a:cubicBezTo>
                  <a:cubicBezTo>
                    <a:pt x="1108" y="422"/>
                    <a:pt x="1107" y="422"/>
                    <a:pt x="1106" y="422"/>
                  </a:cubicBezTo>
                  <a:cubicBezTo>
                    <a:pt x="1106" y="421"/>
                    <a:pt x="1106" y="420"/>
                    <a:pt x="1107" y="419"/>
                  </a:cubicBezTo>
                  <a:cubicBezTo>
                    <a:pt x="1111" y="400"/>
                    <a:pt x="1103" y="382"/>
                    <a:pt x="1088" y="378"/>
                  </a:cubicBezTo>
                  <a:cubicBezTo>
                    <a:pt x="1079" y="376"/>
                    <a:pt x="1068" y="382"/>
                    <a:pt x="1062" y="391"/>
                  </a:cubicBezTo>
                  <a:cubicBezTo>
                    <a:pt x="1064" y="383"/>
                    <a:pt x="1068" y="374"/>
                    <a:pt x="1076" y="369"/>
                  </a:cubicBezTo>
                  <a:cubicBezTo>
                    <a:pt x="1078" y="368"/>
                    <a:pt x="1080" y="367"/>
                    <a:pt x="1082" y="365"/>
                  </a:cubicBezTo>
                  <a:cubicBezTo>
                    <a:pt x="1087" y="367"/>
                    <a:pt x="1116" y="377"/>
                    <a:pt x="1138" y="368"/>
                  </a:cubicBezTo>
                  <a:cubicBezTo>
                    <a:pt x="1142" y="366"/>
                    <a:pt x="1146" y="364"/>
                    <a:pt x="1149" y="363"/>
                  </a:cubicBezTo>
                  <a:cubicBezTo>
                    <a:pt x="1155" y="369"/>
                    <a:pt x="1165" y="372"/>
                    <a:pt x="1176" y="371"/>
                  </a:cubicBezTo>
                  <a:cubicBezTo>
                    <a:pt x="1177" y="371"/>
                    <a:pt x="1178" y="371"/>
                    <a:pt x="1179" y="371"/>
                  </a:cubicBezTo>
                  <a:cubicBezTo>
                    <a:pt x="1179" y="372"/>
                    <a:pt x="1179" y="372"/>
                    <a:pt x="1178" y="373"/>
                  </a:cubicBezTo>
                  <a:cubicBezTo>
                    <a:pt x="1174" y="391"/>
                    <a:pt x="1182" y="408"/>
                    <a:pt x="1195" y="411"/>
                  </a:cubicBezTo>
                  <a:cubicBezTo>
                    <a:pt x="1208" y="414"/>
                    <a:pt x="1222" y="402"/>
                    <a:pt x="1226" y="385"/>
                  </a:cubicBezTo>
                  <a:cubicBezTo>
                    <a:pt x="1226" y="384"/>
                    <a:pt x="1227" y="383"/>
                    <a:pt x="1227" y="382"/>
                  </a:cubicBezTo>
                  <a:cubicBezTo>
                    <a:pt x="1228" y="382"/>
                    <a:pt x="1228" y="382"/>
                    <a:pt x="1229" y="383"/>
                  </a:cubicBezTo>
                  <a:cubicBezTo>
                    <a:pt x="1245" y="392"/>
                    <a:pt x="1263" y="391"/>
                    <a:pt x="1270" y="379"/>
                  </a:cubicBezTo>
                  <a:cubicBezTo>
                    <a:pt x="1274" y="373"/>
                    <a:pt x="1274" y="365"/>
                    <a:pt x="1270" y="358"/>
                  </a:cubicBezTo>
                  <a:cubicBezTo>
                    <a:pt x="1277" y="359"/>
                    <a:pt x="1286" y="360"/>
                    <a:pt x="1294" y="359"/>
                  </a:cubicBezTo>
                  <a:cubicBezTo>
                    <a:pt x="1308" y="359"/>
                    <a:pt x="1329" y="350"/>
                    <a:pt x="1338" y="345"/>
                  </a:cubicBezTo>
                  <a:cubicBezTo>
                    <a:pt x="1341" y="349"/>
                    <a:pt x="1344" y="353"/>
                    <a:pt x="1347" y="357"/>
                  </a:cubicBezTo>
                  <a:lnTo>
                    <a:pt x="1213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1"/>
            <p:cNvSpPr>
              <a:spLocks noChangeArrowheads="1"/>
            </p:cNvSpPr>
            <p:nvPr/>
          </p:nvSpPr>
          <p:spPr bwMode="auto">
            <a:xfrm>
              <a:off x="6057901" y="4040188"/>
              <a:ext cx="71438" cy="368300"/>
            </a:xfrm>
            <a:prstGeom prst="rect">
              <a:avLst/>
            </a:prstGeom>
            <a:solidFill>
              <a:srgbClr val="D505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43"/>
            <p:cNvSpPr>
              <a:spLocks noChangeArrowheads="1"/>
            </p:cNvSpPr>
            <p:nvPr/>
          </p:nvSpPr>
          <p:spPr bwMode="auto">
            <a:xfrm>
              <a:off x="5959476" y="4341813"/>
              <a:ext cx="271463" cy="271463"/>
            </a:xfrm>
            <a:prstGeom prst="ellipse">
              <a:avLst/>
            </a:prstGeom>
            <a:solidFill>
              <a:srgbClr val="E50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5951538" y="4960938"/>
              <a:ext cx="73025" cy="1581150"/>
            </a:xfrm>
            <a:custGeom>
              <a:avLst/>
              <a:gdLst>
                <a:gd name="T0" fmla="*/ 0 w 46"/>
                <a:gd name="T1" fmla="*/ 0 h 996"/>
                <a:gd name="T2" fmla="*/ 19 w 46"/>
                <a:gd name="T3" fmla="*/ 996 h 996"/>
                <a:gd name="T4" fmla="*/ 46 w 46"/>
                <a:gd name="T5" fmla="*/ 0 h 996"/>
                <a:gd name="T6" fmla="*/ 0 w 46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996">
                  <a:moveTo>
                    <a:pt x="0" y="0"/>
                  </a:moveTo>
                  <a:lnTo>
                    <a:pt x="19" y="996"/>
                  </a:ln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5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6024563" y="4960938"/>
              <a:ext cx="71438" cy="1581150"/>
            </a:xfrm>
            <a:custGeom>
              <a:avLst/>
              <a:gdLst>
                <a:gd name="T0" fmla="*/ 0 w 45"/>
                <a:gd name="T1" fmla="*/ 0 h 996"/>
                <a:gd name="T2" fmla="*/ 18 w 45"/>
                <a:gd name="T3" fmla="*/ 996 h 996"/>
                <a:gd name="T4" fmla="*/ 45 w 45"/>
                <a:gd name="T5" fmla="*/ 0 h 996"/>
                <a:gd name="T6" fmla="*/ 0 w 4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96">
                  <a:moveTo>
                    <a:pt x="0" y="0"/>
                  </a:moveTo>
                  <a:lnTo>
                    <a:pt x="18" y="996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5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6096001" y="4960938"/>
              <a:ext cx="71438" cy="1581150"/>
            </a:xfrm>
            <a:custGeom>
              <a:avLst/>
              <a:gdLst>
                <a:gd name="T0" fmla="*/ 0 w 45"/>
                <a:gd name="T1" fmla="*/ 0 h 996"/>
                <a:gd name="T2" fmla="*/ 19 w 45"/>
                <a:gd name="T3" fmla="*/ 996 h 996"/>
                <a:gd name="T4" fmla="*/ 45 w 45"/>
                <a:gd name="T5" fmla="*/ 0 h 996"/>
                <a:gd name="T6" fmla="*/ 0 w 4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96">
                  <a:moveTo>
                    <a:pt x="0" y="0"/>
                  </a:moveTo>
                  <a:lnTo>
                    <a:pt x="19" y="996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5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6167438" y="4960938"/>
              <a:ext cx="68263" cy="1581150"/>
            </a:xfrm>
            <a:custGeom>
              <a:avLst/>
              <a:gdLst>
                <a:gd name="T0" fmla="*/ 0 w 43"/>
                <a:gd name="T1" fmla="*/ 0 h 996"/>
                <a:gd name="T2" fmla="*/ 19 w 43"/>
                <a:gd name="T3" fmla="*/ 996 h 996"/>
                <a:gd name="T4" fmla="*/ 43 w 43"/>
                <a:gd name="T5" fmla="*/ 0 h 996"/>
                <a:gd name="T6" fmla="*/ 0 w 43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996">
                  <a:moveTo>
                    <a:pt x="0" y="0"/>
                  </a:moveTo>
                  <a:lnTo>
                    <a:pt x="19" y="996"/>
                  </a:lnTo>
                  <a:lnTo>
                    <a:pt x="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5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48"/>
            <p:cNvSpPr>
              <a:spLocks noChangeArrowheads="1"/>
            </p:cNvSpPr>
            <p:nvPr/>
          </p:nvSpPr>
          <p:spPr bwMode="auto">
            <a:xfrm>
              <a:off x="5951538" y="4697413"/>
              <a:ext cx="284163" cy="263525"/>
            </a:xfrm>
            <a:prstGeom prst="rect">
              <a:avLst/>
            </a:prstGeom>
            <a:solidFill>
              <a:srgbClr val="D4A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49"/>
            <p:cNvSpPr>
              <a:spLocks noChangeArrowheads="1"/>
            </p:cNvSpPr>
            <p:nvPr/>
          </p:nvSpPr>
          <p:spPr bwMode="auto">
            <a:xfrm>
              <a:off x="5951538" y="4587875"/>
              <a:ext cx="284163" cy="109538"/>
            </a:xfrm>
            <a:prstGeom prst="rect">
              <a:avLst/>
            </a:prstGeom>
            <a:solidFill>
              <a:srgbClr val="DD0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50"/>
            <p:cNvSpPr>
              <a:spLocks noChangeArrowheads="1"/>
            </p:cNvSpPr>
            <p:nvPr/>
          </p:nvSpPr>
          <p:spPr bwMode="auto">
            <a:xfrm>
              <a:off x="5895976" y="3667125"/>
              <a:ext cx="398463" cy="393700"/>
            </a:xfrm>
            <a:prstGeom prst="ellipse">
              <a:avLst/>
            </a:prstGeom>
            <a:solidFill>
              <a:srgbClr val="C9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9" name="矩形 58"/>
          <p:cNvSpPr/>
          <p:nvPr/>
        </p:nvSpPr>
        <p:spPr>
          <a:xfrm>
            <a:off x="-36590" y="7018587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源文件：shutterstock_371985904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60" name="组合 59"/>
          <p:cNvGrpSpPr/>
          <p:nvPr/>
        </p:nvGrpSpPr>
        <p:grpSpPr>
          <a:xfrm>
            <a:off x="5440840" y="5840204"/>
            <a:ext cx="1310320" cy="299940"/>
            <a:chOff x="1279526" y="2322513"/>
            <a:chExt cx="9632950" cy="2205038"/>
          </a:xfrm>
          <a:solidFill>
            <a:schemeClr val="bg1"/>
          </a:solidFill>
        </p:grpSpPr>
        <p:sp>
          <p:nvSpPr>
            <p:cNvPr id="61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2832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163737" y="1831295"/>
            <a:ext cx="7864526" cy="2871334"/>
            <a:chOff x="2257" y="1580"/>
            <a:chExt cx="3169" cy="115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706" y="1859"/>
              <a:ext cx="168" cy="285"/>
            </a:xfrm>
            <a:custGeom>
              <a:avLst/>
              <a:gdLst>
                <a:gd name="T0" fmla="*/ 12 w 63"/>
                <a:gd name="T1" fmla="*/ 41 h 106"/>
                <a:gd name="T2" fmla="*/ 12 w 63"/>
                <a:gd name="T3" fmla="*/ 41 h 106"/>
                <a:gd name="T4" fmla="*/ 12 w 63"/>
                <a:gd name="T5" fmla="*/ 35 h 106"/>
                <a:gd name="T6" fmla="*/ 23 w 63"/>
                <a:gd name="T7" fmla="*/ 0 h 106"/>
                <a:gd name="T8" fmla="*/ 9 w 63"/>
                <a:gd name="T9" fmla="*/ 1 h 106"/>
                <a:gd name="T10" fmla="*/ 0 w 63"/>
                <a:gd name="T11" fmla="*/ 33 h 106"/>
                <a:gd name="T12" fmla="*/ 0 w 63"/>
                <a:gd name="T13" fmla="*/ 35 h 106"/>
                <a:gd name="T14" fmla="*/ 40 w 63"/>
                <a:gd name="T15" fmla="*/ 106 h 106"/>
                <a:gd name="T16" fmla="*/ 62 w 63"/>
                <a:gd name="T17" fmla="*/ 104 h 106"/>
                <a:gd name="T18" fmla="*/ 63 w 63"/>
                <a:gd name="T19" fmla="*/ 104 h 106"/>
                <a:gd name="T20" fmla="*/ 12 w 63"/>
                <a:gd name="T21" fmla="*/ 4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06">
                  <a:moveTo>
                    <a:pt x="12" y="41"/>
                  </a:moveTo>
                  <a:cubicBezTo>
                    <a:pt x="12" y="41"/>
                    <a:pt x="12" y="41"/>
                    <a:pt x="12" y="41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22"/>
                    <a:pt x="16" y="10"/>
                    <a:pt x="23" y="0"/>
                  </a:cubicBezTo>
                  <a:cubicBezTo>
                    <a:pt x="19" y="0"/>
                    <a:pt x="14" y="1"/>
                    <a:pt x="9" y="1"/>
                  </a:cubicBezTo>
                  <a:cubicBezTo>
                    <a:pt x="4" y="10"/>
                    <a:pt x="0" y="21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65"/>
                    <a:pt x="16" y="92"/>
                    <a:pt x="40" y="106"/>
                  </a:cubicBezTo>
                  <a:cubicBezTo>
                    <a:pt x="48" y="105"/>
                    <a:pt x="55" y="104"/>
                    <a:pt x="62" y="104"/>
                  </a:cubicBezTo>
                  <a:cubicBezTo>
                    <a:pt x="63" y="104"/>
                    <a:pt x="63" y="104"/>
                    <a:pt x="63" y="104"/>
                  </a:cubicBezTo>
                  <a:cubicBezTo>
                    <a:pt x="35" y="95"/>
                    <a:pt x="14" y="70"/>
                    <a:pt x="12" y="4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789" y="2584"/>
              <a:ext cx="189" cy="126"/>
            </a:xfrm>
            <a:custGeom>
              <a:avLst/>
              <a:gdLst>
                <a:gd name="T0" fmla="*/ 22 w 71"/>
                <a:gd name="T1" fmla="*/ 41 h 47"/>
                <a:gd name="T2" fmla="*/ 28 w 71"/>
                <a:gd name="T3" fmla="*/ 26 h 47"/>
                <a:gd name="T4" fmla="*/ 58 w 71"/>
                <a:gd name="T5" fmla="*/ 27 h 47"/>
                <a:gd name="T6" fmla="*/ 54 w 71"/>
                <a:gd name="T7" fmla="*/ 30 h 47"/>
                <a:gd name="T8" fmla="*/ 50 w 71"/>
                <a:gd name="T9" fmla="*/ 34 h 47"/>
                <a:gd name="T10" fmla="*/ 36 w 71"/>
                <a:gd name="T11" fmla="*/ 34 h 47"/>
                <a:gd name="T12" fmla="*/ 33 w 71"/>
                <a:gd name="T13" fmla="*/ 41 h 47"/>
                <a:gd name="T14" fmla="*/ 35 w 71"/>
                <a:gd name="T15" fmla="*/ 47 h 47"/>
                <a:gd name="T16" fmla="*/ 61 w 71"/>
                <a:gd name="T17" fmla="*/ 47 h 47"/>
                <a:gd name="T18" fmla="*/ 71 w 71"/>
                <a:gd name="T19" fmla="*/ 10 h 47"/>
                <a:gd name="T20" fmla="*/ 43 w 71"/>
                <a:gd name="T21" fmla="*/ 0 h 47"/>
                <a:gd name="T22" fmla="*/ 14 w 71"/>
                <a:gd name="T23" fmla="*/ 12 h 47"/>
                <a:gd name="T24" fmla="*/ 2 w 71"/>
                <a:gd name="T25" fmla="*/ 47 h 47"/>
                <a:gd name="T26" fmla="*/ 23 w 71"/>
                <a:gd name="T27" fmla="*/ 47 h 47"/>
                <a:gd name="T28" fmla="*/ 22 w 71"/>
                <a:gd name="T29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47">
                  <a:moveTo>
                    <a:pt x="22" y="41"/>
                  </a:moveTo>
                  <a:cubicBezTo>
                    <a:pt x="22" y="36"/>
                    <a:pt x="24" y="30"/>
                    <a:pt x="28" y="26"/>
                  </a:cubicBezTo>
                  <a:cubicBezTo>
                    <a:pt x="37" y="18"/>
                    <a:pt x="50" y="18"/>
                    <a:pt x="58" y="27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6" y="30"/>
                    <a:pt x="40" y="30"/>
                    <a:pt x="36" y="34"/>
                  </a:cubicBezTo>
                  <a:cubicBezTo>
                    <a:pt x="34" y="36"/>
                    <a:pt x="33" y="38"/>
                    <a:pt x="33" y="41"/>
                  </a:cubicBezTo>
                  <a:cubicBezTo>
                    <a:pt x="33" y="43"/>
                    <a:pt x="33" y="45"/>
                    <a:pt x="35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3" y="4"/>
                    <a:pt x="54" y="0"/>
                    <a:pt x="43" y="0"/>
                  </a:cubicBezTo>
                  <a:cubicBezTo>
                    <a:pt x="32" y="0"/>
                    <a:pt x="22" y="4"/>
                    <a:pt x="14" y="12"/>
                  </a:cubicBezTo>
                  <a:cubicBezTo>
                    <a:pt x="4" y="21"/>
                    <a:pt x="0" y="35"/>
                    <a:pt x="2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5"/>
                    <a:pt x="22" y="43"/>
                    <a:pt x="22" y="4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257" y="2692"/>
              <a:ext cx="32" cy="18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7 h 7"/>
                <a:gd name="T4" fmla="*/ 4 w 12"/>
                <a:gd name="T5" fmla="*/ 0 h 7"/>
                <a:gd name="T6" fmla="*/ 0 w 1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0" y="4"/>
                    <a:pt x="7" y="2"/>
                    <a:pt x="4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823" y="1878"/>
              <a:ext cx="147" cy="180"/>
            </a:xfrm>
            <a:custGeom>
              <a:avLst/>
              <a:gdLst>
                <a:gd name="T0" fmla="*/ 12 w 55"/>
                <a:gd name="T1" fmla="*/ 34 h 67"/>
                <a:gd name="T2" fmla="*/ 12 w 55"/>
                <a:gd name="T3" fmla="*/ 34 h 67"/>
                <a:gd name="T4" fmla="*/ 12 w 55"/>
                <a:gd name="T5" fmla="*/ 28 h 67"/>
                <a:gd name="T6" fmla="*/ 28 w 55"/>
                <a:gd name="T7" fmla="*/ 12 h 67"/>
                <a:gd name="T8" fmla="*/ 44 w 55"/>
                <a:gd name="T9" fmla="*/ 28 h 67"/>
                <a:gd name="T10" fmla="*/ 39 w 55"/>
                <a:gd name="T11" fmla="*/ 28 h 67"/>
                <a:gd name="T12" fmla="*/ 34 w 55"/>
                <a:gd name="T13" fmla="*/ 28 h 67"/>
                <a:gd name="T14" fmla="*/ 28 w 55"/>
                <a:gd name="T15" fmla="*/ 22 h 67"/>
                <a:gd name="T16" fmla="*/ 22 w 55"/>
                <a:gd name="T17" fmla="*/ 27 h 67"/>
                <a:gd name="T18" fmla="*/ 22 w 55"/>
                <a:gd name="T19" fmla="*/ 28 h 67"/>
                <a:gd name="T20" fmla="*/ 39 w 55"/>
                <a:gd name="T21" fmla="*/ 45 h 67"/>
                <a:gd name="T22" fmla="*/ 45 w 55"/>
                <a:gd name="T23" fmla="*/ 44 h 67"/>
                <a:gd name="T24" fmla="*/ 55 w 55"/>
                <a:gd name="T25" fmla="*/ 21 h 67"/>
                <a:gd name="T26" fmla="*/ 28 w 55"/>
                <a:gd name="T27" fmla="*/ 0 h 67"/>
                <a:gd name="T28" fmla="*/ 0 w 55"/>
                <a:gd name="T29" fmla="*/ 27 h 67"/>
                <a:gd name="T30" fmla="*/ 0 w 55"/>
                <a:gd name="T31" fmla="*/ 28 h 67"/>
                <a:gd name="T32" fmla="*/ 34 w 55"/>
                <a:gd name="T33" fmla="*/ 67 h 67"/>
                <a:gd name="T34" fmla="*/ 40 w 55"/>
                <a:gd name="T35" fmla="*/ 55 h 67"/>
                <a:gd name="T36" fmla="*/ 39 w 55"/>
                <a:gd name="T37" fmla="*/ 56 h 67"/>
                <a:gd name="T38" fmla="*/ 12 w 55"/>
                <a:gd name="T3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67"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19"/>
                    <a:pt x="19" y="12"/>
                    <a:pt x="28" y="12"/>
                  </a:cubicBezTo>
                  <a:cubicBezTo>
                    <a:pt x="37" y="12"/>
                    <a:pt x="44" y="19"/>
                    <a:pt x="44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5"/>
                    <a:pt x="31" y="22"/>
                    <a:pt x="28" y="22"/>
                  </a:cubicBezTo>
                  <a:cubicBezTo>
                    <a:pt x="25" y="22"/>
                    <a:pt x="22" y="25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38"/>
                    <a:pt x="30" y="45"/>
                    <a:pt x="39" y="45"/>
                  </a:cubicBezTo>
                  <a:cubicBezTo>
                    <a:pt x="41" y="45"/>
                    <a:pt x="43" y="45"/>
                    <a:pt x="45" y="44"/>
                  </a:cubicBezTo>
                  <a:cubicBezTo>
                    <a:pt x="49" y="36"/>
                    <a:pt x="52" y="29"/>
                    <a:pt x="55" y="21"/>
                  </a:cubicBezTo>
                  <a:cubicBezTo>
                    <a:pt x="52" y="9"/>
                    <a:pt x="41" y="0"/>
                    <a:pt x="28" y="0"/>
                  </a:cubicBezTo>
                  <a:cubicBezTo>
                    <a:pt x="13" y="0"/>
                    <a:pt x="1" y="12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48"/>
                    <a:pt x="15" y="64"/>
                    <a:pt x="34" y="67"/>
                  </a:cubicBezTo>
                  <a:cubicBezTo>
                    <a:pt x="36" y="63"/>
                    <a:pt x="38" y="59"/>
                    <a:pt x="40" y="55"/>
                  </a:cubicBezTo>
                  <a:cubicBezTo>
                    <a:pt x="39" y="55"/>
                    <a:pt x="39" y="56"/>
                    <a:pt x="39" y="56"/>
                  </a:cubicBezTo>
                  <a:cubicBezTo>
                    <a:pt x="26" y="56"/>
                    <a:pt x="15" y="46"/>
                    <a:pt x="12" y="3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385" y="2168"/>
              <a:ext cx="473" cy="489"/>
            </a:xfrm>
            <a:custGeom>
              <a:avLst/>
              <a:gdLst>
                <a:gd name="T0" fmla="*/ 158 w 177"/>
                <a:gd name="T1" fmla="*/ 2 h 182"/>
                <a:gd name="T2" fmla="*/ 142 w 177"/>
                <a:gd name="T3" fmla="*/ 6 h 182"/>
                <a:gd name="T4" fmla="*/ 136 w 177"/>
                <a:gd name="T5" fmla="*/ 8 h 182"/>
                <a:gd name="T6" fmla="*/ 130 w 177"/>
                <a:gd name="T7" fmla="*/ 9 h 182"/>
                <a:gd name="T8" fmla="*/ 118 w 177"/>
                <a:gd name="T9" fmla="*/ 14 h 182"/>
                <a:gd name="T10" fmla="*/ 113 w 177"/>
                <a:gd name="T11" fmla="*/ 16 h 182"/>
                <a:gd name="T12" fmla="*/ 112 w 177"/>
                <a:gd name="T13" fmla="*/ 16 h 182"/>
                <a:gd name="T14" fmla="*/ 107 w 177"/>
                <a:gd name="T15" fmla="*/ 19 h 182"/>
                <a:gd name="T16" fmla="*/ 107 w 177"/>
                <a:gd name="T17" fmla="*/ 19 h 182"/>
                <a:gd name="T18" fmla="*/ 101 w 177"/>
                <a:gd name="T19" fmla="*/ 22 h 182"/>
                <a:gd name="T20" fmla="*/ 79 w 177"/>
                <a:gd name="T21" fmla="*/ 36 h 182"/>
                <a:gd name="T22" fmla="*/ 71 w 177"/>
                <a:gd name="T23" fmla="*/ 42 h 182"/>
                <a:gd name="T24" fmla="*/ 62 w 177"/>
                <a:gd name="T25" fmla="*/ 49 h 182"/>
                <a:gd name="T26" fmla="*/ 55 w 177"/>
                <a:gd name="T27" fmla="*/ 56 h 182"/>
                <a:gd name="T28" fmla="*/ 24 w 177"/>
                <a:gd name="T29" fmla="*/ 96 h 182"/>
                <a:gd name="T30" fmla="*/ 18 w 177"/>
                <a:gd name="T31" fmla="*/ 107 h 182"/>
                <a:gd name="T32" fmla="*/ 14 w 177"/>
                <a:gd name="T33" fmla="*/ 115 h 182"/>
                <a:gd name="T34" fmla="*/ 5 w 177"/>
                <a:gd name="T35" fmla="*/ 140 h 182"/>
                <a:gd name="T36" fmla="*/ 3 w 177"/>
                <a:gd name="T37" fmla="*/ 147 h 182"/>
                <a:gd name="T38" fmla="*/ 2 w 177"/>
                <a:gd name="T39" fmla="*/ 153 h 182"/>
                <a:gd name="T40" fmla="*/ 0 w 177"/>
                <a:gd name="T41" fmla="*/ 161 h 182"/>
                <a:gd name="T42" fmla="*/ 18 w 177"/>
                <a:gd name="T43" fmla="*/ 182 h 182"/>
                <a:gd name="T44" fmla="*/ 26 w 177"/>
                <a:gd name="T45" fmla="*/ 141 h 182"/>
                <a:gd name="T46" fmla="*/ 29 w 177"/>
                <a:gd name="T47" fmla="*/ 134 h 182"/>
                <a:gd name="T48" fmla="*/ 32 w 177"/>
                <a:gd name="T49" fmla="*/ 125 h 182"/>
                <a:gd name="T50" fmla="*/ 70 w 177"/>
                <a:gd name="T51" fmla="*/ 71 h 182"/>
                <a:gd name="T52" fmla="*/ 92 w 177"/>
                <a:gd name="T53" fmla="*/ 52 h 182"/>
                <a:gd name="T54" fmla="*/ 100 w 177"/>
                <a:gd name="T55" fmla="*/ 47 h 182"/>
                <a:gd name="T56" fmla="*/ 106 w 177"/>
                <a:gd name="T57" fmla="*/ 43 h 182"/>
                <a:gd name="T58" fmla="*/ 125 w 177"/>
                <a:gd name="T59" fmla="*/ 33 h 182"/>
                <a:gd name="T60" fmla="*/ 131 w 177"/>
                <a:gd name="T61" fmla="*/ 31 h 182"/>
                <a:gd name="T62" fmla="*/ 137 w 177"/>
                <a:gd name="T63" fmla="*/ 29 h 182"/>
                <a:gd name="T64" fmla="*/ 153 w 177"/>
                <a:gd name="T65" fmla="*/ 24 h 182"/>
                <a:gd name="T66" fmla="*/ 162 w 177"/>
                <a:gd name="T67" fmla="*/ 23 h 182"/>
                <a:gd name="T68" fmla="*/ 165 w 177"/>
                <a:gd name="T69" fmla="*/ 22 h 182"/>
                <a:gd name="T70" fmla="*/ 177 w 177"/>
                <a:gd name="T71" fmla="*/ 0 h 182"/>
                <a:gd name="T72" fmla="*/ 167 w 177"/>
                <a:gd name="T73" fmla="*/ 1 h 182"/>
                <a:gd name="T74" fmla="*/ 158 w 177"/>
                <a:gd name="T75" fmla="*/ 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82">
                  <a:moveTo>
                    <a:pt x="158" y="2"/>
                  </a:moveTo>
                  <a:cubicBezTo>
                    <a:pt x="153" y="3"/>
                    <a:pt x="147" y="4"/>
                    <a:pt x="142" y="6"/>
                  </a:cubicBezTo>
                  <a:cubicBezTo>
                    <a:pt x="140" y="6"/>
                    <a:pt x="138" y="7"/>
                    <a:pt x="136" y="8"/>
                  </a:cubicBezTo>
                  <a:cubicBezTo>
                    <a:pt x="134" y="8"/>
                    <a:pt x="132" y="9"/>
                    <a:pt x="130" y="9"/>
                  </a:cubicBezTo>
                  <a:cubicBezTo>
                    <a:pt x="126" y="11"/>
                    <a:pt x="122" y="12"/>
                    <a:pt x="118" y="14"/>
                  </a:cubicBezTo>
                  <a:cubicBezTo>
                    <a:pt x="116" y="15"/>
                    <a:pt x="114" y="16"/>
                    <a:pt x="113" y="16"/>
                  </a:cubicBezTo>
                  <a:cubicBezTo>
                    <a:pt x="113" y="16"/>
                    <a:pt x="113" y="16"/>
                    <a:pt x="112" y="16"/>
                  </a:cubicBezTo>
                  <a:cubicBezTo>
                    <a:pt x="111" y="17"/>
                    <a:pt x="109" y="18"/>
                    <a:pt x="107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5" y="20"/>
                    <a:pt x="103" y="21"/>
                    <a:pt x="101" y="22"/>
                  </a:cubicBezTo>
                  <a:cubicBezTo>
                    <a:pt x="94" y="26"/>
                    <a:pt x="86" y="31"/>
                    <a:pt x="79" y="36"/>
                  </a:cubicBezTo>
                  <a:cubicBezTo>
                    <a:pt x="76" y="38"/>
                    <a:pt x="74" y="40"/>
                    <a:pt x="71" y="42"/>
                  </a:cubicBezTo>
                  <a:cubicBezTo>
                    <a:pt x="68" y="44"/>
                    <a:pt x="65" y="47"/>
                    <a:pt x="62" y="49"/>
                  </a:cubicBezTo>
                  <a:cubicBezTo>
                    <a:pt x="60" y="51"/>
                    <a:pt x="57" y="54"/>
                    <a:pt x="55" y="56"/>
                  </a:cubicBezTo>
                  <a:cubicBezTo>
                    <a:pt x="42" y="68"/>
                    <a:pt x="32" y="82"/>
                    <a:pt x="24" y="96"/>
                  </a:cubicBezTo>
                  <a:cubicBezTo>
                    <a:pt x="22" y="100"/>
                    <a:pt x="20" y="103"/>
                    <a:pt x="18" y="107"/>
                  </a:cubicBezTo>
                  <a:cubicBezTo>
                    <a:pt x="17" y="110"/>
                    <a:pt x="15" y="113"/>
                    <a:pt x="14" y="115"/>
                  </a:cubicBezTo>
                  <a:cubicBezTo>
                    <a:pt x="10" y="124"/>
                    <a:pt x="7" y="132"/>
                    <a:pt x="5" y="140"/>
                  </a:cubicBezTo>
                  <a:cubicBezTo>
                    <a:pt x="4" y="142"/>
                    <a:pt x="4" y="145"/>
                    <a:pt x="3" y="147"/>
                  </a:cubicBezTo>
                  <a:cubicBezTo>
                    <a:pt x="2" y="149"/>
                    <a:pt x="2" y="151"/>
                    <a:pt x="2" y="153"/>
                  </a:cubicBezTo>
                  <a:cubicBezTo>
                    <a:pt x="1" y="155"/>
                    <a:pt x="0" y="158"/>
                    <a:pt x="0" y="161"/>
                  </a:cubicBezTo>
                  <a:cubicBezTo>
                    <a:pt x="7" y="167"/>
                    <a:pt x="13" y="174"/>
                    <a:pt x="18" y="182"/>
                  </a:cubicBezTo>
                  <a:cubicBezTo>
                    <a:pt x="19" y="168"/>
                    <a:pt x="22" y="154"/>
                    <a:pt x="26" y="141"/>
                  </a:cubicBezTo>
                  <a:cubicBezTo>
                    <a:pt x="27" y="139"/>
                    <a:pt x="28" y="136"/>
                    <a:pt x="29" y="134"/>
                  </a:cubicBezTo>
                  <a:cubicBezTo>
                    <a:pt x="30" y="131"/>
                    <a:pt x="31" y="128"/>
                    <a:pt x="32" y="125"/>
                  </a:cubicBezTo>
                  <a:cubicBezTo>
                    <a:pt x="41" y="105"/>
                    <a:pt x="53" y="87"/>
                    <a:pt x="70" y="71"/>
                  </a:cubicBezTo>
                  <a:cubicBezTo>
                    <a:pt x="77" y="64"/>
                    <a:pt x="84" y="58"/>
                    <a:pt x="92" y="52"/>
                  </a:cubicBezTo>
                  <a:cubicBezTo>
                    <a:pt x="95" y="50"/>
                    <a:pt x="97" y="49"/>
                    <a:pt x="100" y="47"/>
                  </a:cubicBezTo>
                  <a:cubicBezTo>
                    <a:pt x="102" y="45"/>
                    <a:pt x="104" y="44"/>
                    <a:pt x="106" y="43"/>
                  </a:cubicBezTo>
                  <a:cubicBezTo>
                    <a:pt x="113" y="39"/>
                    <a:pt x="119" y="36"/>
                    <a:pt x="125" y="33"/>
                  </a:cubicBezTo>
                  <a:cubicBezTo>
                    <a:pt x="127" y="33"/>
                    <a:pt x="129" y="32"/>
                    <a:pt x="131" y="31"/>
                  </a:cubicBezTo>
                  <a:cubicBezTo>
                    <a:pt x="133" y="30"/>
                    <a:pt x="135" y="30"/>
                    <a:pt x="137" y="29"/>
                  </a:cubicBezTo>
                  <a:cubicBezTo>
                    <a:pt x="143" y="27"/>
                    <a:pt x="148" y="26"/>
                    <a:pt x="153" y="24"/>
                  </a:cubicBezTo>
                  <a:cubicBezTo>
                    <a:pt x="156" y="24"/>
                    <a:pt x="159" y="23"/>
                    <a:pt x="162" y="23"/>
                  </a:cubicBezTo>
                  <a:cubicBezTo>
                    <a:pt x="163" y="22"/>
                    <a:pt x="164" y="22"/>
                    <a:pt x="165" y="22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4" y="0"/>
                    <a:pt x="170" y="0"/>
                    <a:pt x="167" y="1"/>
                  </a:cubicBezTo>
                  <a:cubicBezTo>
                    <a:pt x="164" y="1"/>
                    <a:pt x="161" y="2"/>
                    <a:pt x="158" y="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706" y="2498"/>
              <a:ext cx="296" cy="212"/>
            </a:xfrm>
            <a:custGeom>
              <a:avLst/>
              <a:gdLst>
                <a:gd name="T0" fmla="*/ 37 w 111"/>
                <a:gd name="T1" fmla="*/ 36 h 79"/>
                <a:gd name="T2" fmla="*/ 74 w 111"/>
                <a:gd name="T3" fmla="*/ 21 h 79"/>
                <a:gd name="T4" fmla="*/ 74 w 111"/>
                <a:gd name="T5" fmla="*/ 21 h 79"/>
                <a:gd name="T6" fmla="*/ 105 w 111"/>
                <a:gd name="T7" fmla="*/ 31 h 79"/>
                <a:gd name="T8" fmla="*/ 111 w 111"/>
                <a:gd name="T9" fmla="*/ 10 h 79"/>
                <a:gd name="T10" fmla="*/ 74 w 111"/>
                <a:gd name="T11" fmla="*/ 0 h 79"/>
                <a:gd name="T12" fmla="*/ 74 w 111"/>
                <a:gd name="T13" fmla="*/ 0 h 79"/>
                <a:gd name="T14" fmla="*/ 23 w 111"/>
                <a:gd name="T15" fmla="*/ 22 h 79"/>
                <a:gd name="T16" fmla="*/ 2 w 111"/>
                <a:gd name="T17" fmla="*/ 79 h 79"/>
                <a:gd name="T18" fmla="*/ 23 w 111"/>
                <a:gd name="T19" fmla="*/ 79 h 79"/>
                <a:gd name="T20" fmla="*/ 37 w 111"/>
                <a:gd name="T21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79">
                  <a:moveTo>
                    <a:pt x="37" y="36"/>
                  </a:moveTo>
                  <a:cubicBezTo>
                    <a:pt x="47" y="27"/>
                    <a:pt x="60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85" y="21"/>
                    <a:pt x="96" y="25"/>
                    <a:pt x="105" y="3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0" y="4"/>
                    <a:pt x="87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5" y="0"/>
                    <a:pt x="36" y="8"/>
                    <a:pt x="23" y="22"/>
                  </a:cubicBezTo>
                  <a:cubicBezTo>
                    <a:pt x="7" y="37"/>
                    <a:pt x="0" y="59"/>
                    <a:pt x="2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1" y="64"/>
                    <a:pt x="26" y="48"/>
                    <a:pt x="37" y="3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45" y="1690"/>
              <a:ext cx="227" cy="164"/>
            </a:xfrm>
            <a:custGeom>
              <a:avLst/>
              <a:gdLst>
                <a:gd name="T0" fmla="*/ 9 w 85"/>
                <a:gd name="T1" fmla="*/ 21 h 61"/>
                <a:gd name="T2" fmla="*/ 13 w 85"/>
                <a:gd name="T3" fmla="*/ 22 h 61"/>
                <a:gd name="T4" fmla="*/ 13 w 85"/>
                <a:gd name="T5" fmla="*/ 23 h 61"/>
                <a:gd name="T6" fmla="*/ 14 w 85"/>
                <a:gd name="T7" fmla="*/ 23 h 61"/>
                <a:gd name="T8" fmla="*/ 18 w 85"/>
                <a:gd name="T9" fmla="*/ 25 h 61"/>
                <a:gd name="T10" fmla="*/ 19 w 85"/>
                <a:gd name="T11" fmla="*/ 26 h 61"/>
                <a:gd name="T12" fmla="*/ 20 w 85"/>
                <a:gd name="T13" fmla="*/ 26 h 61"/>
                <a:gd name="T14" fmla="*/ 22 w 85"/>
                <a:gd name="T15" fmla="*/ 28 h 61"/>
                <a:gd name="T16" fmla="*/ 62 w 85"/>
                <a:gd name="T17" fmla="*/ 61 h 61"/>
                <a:gd name="T18" fmla="*/ 79 w 85"/>
                <a:gd name="T19" fmla="*/ 61 h 61"/>
                <a:gd name="T20" fmla="*/ 85 w 85"/>
                <a:gd name="T21" fmla="*/ 61 h 61"/>
                <a:gd name="T22" fmla="*/ 77 w 85"/>
                <a:gd name="T23" fmla="*/ 51 h 61"/>
                <a:gd name="T24" fmla="*/ 76 w 85"/>
                <a:gd name="T25" fmla="*/ 50 h 61"/>
                <a:gd name="T26" fmla="*/ 73 w 85"/>
                <a:gd name="T27" fmla="*/ 47 h 61"/>
                <a:gd name="T28" fmla="*/ 70 w 85"/>
                <a:gd name="T29" fmla="*/ 42 h 61"/>
                <a:gd name="T30" fmla="*/ 66 w 85"/>
                <a:gd name="T31" fmla="*/ 39 h 61"/>
                <a:gd name="T32" fmla="*/ 35 w 85"/>
                <a:gd name="T33" fmla="*/ 15 h 61"/>
                <a:gd name="T34" fmla="*/ 33 w 85"/>
                <a:gd name="T35" fmla="*/ 13 h 61"/>
                <a:gd name="T36" fmla="*/ 31 w 85"/>
                <a:gd name="T37" fmla="*/ 12 h 61"/>
                <a:gd name="T38" fmla="*/ 31 w 85"/>
                <a:gd name="T39" fmla="*/ 12 h 61"/>
                <a:gd name="T40" fmla="*/ 26 w 85"/>
                <a:gd name="T41" fmla="*/ 9 h 61"/>
                <a:gd name="T42" fmla="*/ 18 w 85"/>
                <a:gd name="T43" fmla="*/ 5 h 61"/>
                <a:gd name="T44" fmla="*/ 18 w 85"/>
                <a:gd name="T45" fmla="*/ 5 h 61"/>
                <a:gd name="T46" fmla="*/ 13 w 85"/>
                <a:gd name="T47" fmla="*/ 3 h 61"/>
                <a:gd name="T48" fmla="*/ 10 w 85"/>
                <a:gd name="T49" fmla="*/ 1 h 61"/>
                <a:gd name="T50" fmla="*/ 7 w 85"/>
                <a:gd name="T51" fmla="*/ 0 h 61"/>
                <a:gd name="T52" fmla="*/ 5 w 85"/>
                <a:gd name="T53" fmla="*/ 0 h 61"/>
                <a:gd name="T54" fmla="*/ 0 w 85"/>
                <a:gd name="T55" fmla="*/ 17 h 61"/>
                <a:gd name="T56" fmla="*/ 2 w 85"/>
                <a:gd name="T57" fmla="*/ 18 h 61"/>
                <a:gd name="T58" fmla="*/ 9 w 85"/>
                <a:gd name="T59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1">
                  <a:moveTo>
                    <a:pt x="9" y="21"/>
                  </a:moveTo>
                  <a:cubicBezTo>
                    <a:pt x="10" y="21"/>
                    <a:pt x="11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6" y="24"/>
                    <a:pt x="18" y="25"/>
                  </a:cubicBezTo>
                  <a:cubicBezTo>
                    <a:pt x="18" y="25"/>
                    <a:pt x="18" y="26"/>
                    <a:pt x="19" y="26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0" y="27"/>
                    <a:pt x="21" y="27"/>
                    <a:pt x="22" y="28"/>
                  </a:cubicBezTo>
                  <a:cubicBezTo>
                    <a:pt x="37" y="37"/>
                    <a:pt x="51" y="48"/>
                    <a:pt x="62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61"/>
                    <a:pt x="83" y="61"/>
                    <a:pt x="85" y="61"/>
                  </a:cubicBezTo>
                  <a:cubicBezTo>
                    <a:pt x="83" y="58"/>
                    <a:pt x="80" y="54"/>
                    <a:pt x="77" y="51"/>
                  </a:cubicBezTo>
                  <a:cubicBezTo>
                    <a:pt x="77" y="51"/>
                    <a:pt x="77" y="50"/>
                    <a:pt x="76" y="50"/>
                  </a:cubicBezTo>
                  <a:cubicBezTo>
                    <a:pt x="75" y="49"/>
                    <a:pt x="74" y="48"/>
                    <a:pt x="73" y="47"/>
                  </a:cubicBezTo>
                  <a:cubicBezTo>
                    <a:pt x="72" y="45"/>
                    <a:pt x="71" y="44"/>
                    <a:pt x="70" y="42"/>
                  </a:cubicBezTo>
                  <a:cubicBezTo>
                    <a:pt x="68" y="41"/>
                    <a:pt x="67" y="40"/>
                    <a:pt x="66" y="39"/>
                  </a:cubicBezTo>
                  <a:cubicBezTo>
                    <a:pt x="57" y="30"/>
                    <a:pt x="46" y="22"/>
                    <a:pt x="35" y="15"/>
                  </a:cubicBezTo>
                  <a:cubicBezTo>
                    <a:pt x="34" y="14"/>
                    <a:pt x="34" y="14"/>
                    <a:pt x="33" y="13"/>
                  </a:cubicBezTo>
                  <a:cubicBezTo>
                    <a:pt x="32" y="13"/>
                    <a:pt x="32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9" y="11"/>
                    <a:pt x="28" y="10"/>
                    <a:pt x="26" y="9"/>
                  </a:cubicBezTo>
                  <a:cubicBezTo>
                    <a:pt x="24" y="8"/>
                    <a:pt x="21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6" y="4"/>
                    <a:pt x="15" y="4"/>
                    <a:pt x="13" y="3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4" y="19"/>
                    <a:pt x="6" y="20"/>
                    <a:pt x="9" y="2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327" y="1762"/>
              <a:ext cx="146" cy="92"/>
            </a:xfrm>
            <a:custGeom>
              <a:avLst/>
              <a:gdLst>
                <a:gd name="T0" fmla="*/ 12 w 55"/>
                <a:gd name="T1" fmla="*/ 24 h 34"/>
                <a:gd name="T2" fmla="*/ 17 w 55"/>
                <a:gd name="T3" fmla="*/ 26 h 34"/>
                <a:gd name="T4" fmla="*/ 21 w 55"/>
                <a:gd name="T5" fmla="*/ 29 h 34"/>
                <a:gd name="T6" fmla="*/ 28 w 55"/>
                <a:gd name="T7" fmla="*/ 34 h 34"/>
                <a:gd name="T8" fmla="*/ 55 w 55"/>
                <a:gd name="T9" fmla="*/ 34 h 34"/>
                <a:gd name="T10" fmla="*/ 25 w 55"/>
                <a:gd name="T11" fmla="*/ 10 h 34"/>
                <a:gd name="T12" fmla="*/ 21 w 55"/>
                <a:gd name="T13" fmla="*/ 8 h 34"/>
                <a:gd name="T14" fmla="*/ 20 w 55"/>
                <a:gd name="T15" fmla="*/ 7 h 34"/>
                <a:gd name="T16" fmla="*/ 19 w 55"/>
                <a:gd name="T17" fmla="*/ 7 h 34"/>
                <a:gd name="T18" fmla="*/ 16 w 55"/>
                <a:gd name="T19" fmla="*/ 5 h 34"/>
                <a:gd name="T20" fmla="*/ 15 w 55"/>
                <a:gd name="T21" fmla="*/ 5 h 34"/>
                <a:gd name="T22" fmla="*/ 14 w 55"/>
                <a:gd name="T23" fmla="*/ 4 h 34"/>
                <a:gd name="T24" fmla="*/ 11 w 55"/>
                <a:gd name="T25" fmla="*/ 3 h 34"/>
                <a:gd name="T26" fmla="*/ 5 w 55"/>
                <a:gd name="T27" fmla="*/ 0 h 34"/>
                <a:gd name="T28" fmla="*/ 0 w 55"/>
                <a:gd name="T29" fmla="*/ 18 h 34"/>
                <a:gd name="T30" fmla="*/ 4 w 55"/>
                <a:gd name="T31" fmla="*/ 20 h 34"/>
                <a:gd name="T32" fmla="*/ 12 w 55"/>
                <a:gd name="T3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34">
                  <a:moveTo>
                    <a:pt x="12" y="24"/>
                  </a:moveTo>
                  <a:cubicBezTo>
                    <a:pt x="14" y="25"/>
                    <a:pt x="15" y="25"/>
                    <a:pt x="17" y="26"/>
                  </a:cubicBezTo>
                  <a:cubicBezTo>
                    <a:pt x="18" y="27"/>
                    <a:pt x="20" y="28"/>
                    <a:pt x="21" y="29"/>
                  </a:cubicBezTo>
                  <a:cubicBezTo>
                    <a:pt x="24" y="31"/>
                    <a:pt x="26" y="32"/>
                    <a:pt x="28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46" y="25"/>
                    <a:pt x="36" y="17"/>
                    <a:pt x="25" y="10"/>
                  </a:cubicBezTo>
                  <a:cubicBezTo>
                    <a:pt x="24" y="9"/>
                    <a:pt x="22" y="9"/>
                    <a:pt x="21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3" y="4"/>
                    <a:pt x="12" y="3"/>
                    <a:pt x="11" y="3"/>
                  </a:cubicBezTo>
                  <a:cubicBezTo>
                    <a:pt x="9" y="2"/>
                    <a:pt x="7" y="1"/>
                    <a:pt x="5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3" y="19"/>
                    <a:pt x="4" y="20"/>
                  </a:cubicBezTo>
                  <a:cubicBezTo>
                    <a:pt x="7" y="21"/>
                    <a:pt x="10" y="22"/>
                    <a:pt x="12" y="2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653" y="1856"/>
              <a:ext cx="122" cy="307"/>
            </a:xfrm>
            <a:custGeom>
              <a:avLst/>
              <a:gdLst>
                <a:gd name="T0" fmla="*/ 0 w 46"/>
                <a:gd name="T1" fmla="*/ 31 h 114"/>
                <a:gd name="T2" fmla="*/ 2 w 46"/>
                <a:gd name="T3" fmla="*/ 36 h 114"/>
                <a:gd name="T4" fmla="*/ 15 w 46"/>
                <a:gd name="T5" fmla="*/ 93 h 114"/>
                <a:gd name="T6" fmla="*/ 32 w 46"/>
                <a:gd name="T7" fmla="*/ 114 h 114"/>
                <a:gd name="T8" fmla="*/ 46 w 46"/>
                <a:gd name="T9" fmla="*/ 110 h 114"/>
                <a:gd name="T10" fmla="*/ 10 w 46"/>
                <a:gd name="T11" fmla="*/ 42 h 114"/>
                <a:gd name="T12" fmla="*/ 10 w 46"/>
                <a:gd name="T13" fmla="*/ 42 h 114"/>
                <a:gd name="T14" fmla="*/ 10 w 46"/>
                <a:gd name="T15" fmla="*/ 36 h 114"/>
                <a:gd name="T16" fmla="*/ 17 w 46"/>
                <a:gd name="T17" fmla="*/ 1 h 114"/>
                <a:gd name="T18" fmla="*/ 5 w 46"/>
                <a:gd name="T19" fmla="*/ 0 h 114"/>
                <a:gd name="T20" fmla="*/ 2 w 46"/>
                <a:gd name="T21" fmla="*/ 9 h 114"/>
                <a:gd name="T22" fmla="*/ 4 w 46"/>
                <a:gd name="T23" fmla="*/ 16 h 114"/>
                <a:gd name="T24" fmla="*/ 0 w 46"/>
                <a:gd name="T25" fmla="*/ 3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114">
                  <a:moveTo>
                    <a:pt x="0" y="31"/>
                  </a:moveTo>
                  <a:cubicBezTo>
                    <a:pt x="1" y="33"/>
                    <a:pt x="2" y="34"/>
                    <a:pt x="2" y="36"/>
                  </a:cubicBezTo>
                  <a:cubicBezTo>
                    <a:pt x="9" y="54"/>
                    <a:pt x="13" y="73"/>
                    <a:pt x="15" y="93"/>
                  </a:cubicBezTo>
                  <a:cubicBezTo>
                    <a:pt x="20" y="101"/>
                    <a:pt x="26" y="108"/>
                    <a:pt x="32" y="114"/>
                  </a:cubicBezTo>
                  <a:cubicBezTo>
                    <a:pt x="37" y="112"/>
                    <a:pt x="41" y="111"/>
                    <a:pt x="46" y="110"/>
                  </a:cubicBezTo>
                  <a:cubicBezTo>
                    <a:pt x="25" y="94"/>
                    <a:pt x="11" y="69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24"/>
                    <a:pt x="12" y="12"/>
                    <a:pt x="17" y="1"/>
                  </a:cubicBezTo>
                  <a:cubicBezTo>
                    <a:pt x="13" y="1"/>
                    <a:pt x="9" y="1"/>
                    <a:pt x="5" y="0"/>
                  </a:cubicBezTo>
                  <a:cubicBezTo>
                    <a:pt x="4" y="3"/>
                    <a:pt x="3" y="6"/>
                    <a:pt x="2" y="9"/>
                  </a:cubicBezTo>
                  <a:cubicBezTo>
                    <a:pt x="3" y="11"/>
                    <a:pt x="4" y="13"/>
                    <a:pt x="4" y="16"/>
                  </a:cubicBezTo>
                  <a:cubicBezTo>
                    <a:pt x="4" y="20"/>
                    <a:pt x="2" y="26"/>
                    <a:pt x="0" y="3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2316" y="1838"/>
              <a:ext cx="37" cy="16"/>
            </a:xfrm>
            <a:custGeom>
              <a:avLst/>
              <a:gdLst>
                <a:gd name="T0" fmla="*/ 1 w 14"/>
                <a:gd name="T1" fmla="*/ 0 h 6"/>
                <a:gd name="T2" fmla="*/ 0 w 14"/>
                <a:gd name="T3" fmla="*/ 6 h 6"/>
                <a:gd name="T4" fmla="*/ 14 w 14"/>
                <a:gd name="T5" fmla="*/ 6 h 6"/>
                <a:gd name="T6" fmla="*/ 14 w 14"/>
                <a:gd name="T7" fmla="*/ 6 h 6"/>
                <a:gd name="T8" fmla="*/ 1 w 1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6">
                  <a:moveTo>
                    <a:pt x="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4"/>
                    <a:pt x="5" y="2"/>
                    <a:pt x="1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377" y="1604"/>
              <a:ext cx="596" cy="228"/>
            </a:xfrm>
            <a:custGeom>
              <a:avLst/>
              <a:gdLst>
                <a:gd name="T0" fmla="*/ 2 w 223"/>
                <a:gd name="T1" fmla="*/ 13 h 85"/>
                <a:gd name="T2" fmla="*/ 5 w 223"/>
                <a:gd name="T3" fmla="*/ 17 h 85"/>
                <a:gd name="T4" fmla="*/ 8 w 223"/>
                <a:gd name="T5" fmla="*/ 22 h 85"/>
                <a:gd name="T6" fmla="*/ 13 w 223"/>
                <a:gd name="T7" fmla="*/ 29 h 85"/>
                <a:gd name="T8" fmla="*/ 21 w 223"/>
                <a:gd name="T9" fmla="*/ 33 h 85"/>
                <a:gd name="T10" fmla="*/ 26 w 223"/>
                <a:gd name="T11" fmla="*/ 36 h 85"/>
                <a:gd name="T12" fmla="*/ 28 w 223"/>
                <a:gd name="T13" fmla="*/ 38 h 85"/>
                <a:gd name="T14" fmla="*/ 30 w 223"/>
                <a:gd name="T15" fmla="*/ 39 h 85"/>
                <a:gd name="T16" fmla="*/ 62 w 223"/>
                <a:gd name="T17" fmla="*/ 64 h 85"/>
                <a:gd name="T18" fmla="*/ 66 w 223"/>
                <a:gd name="T19" fmla="*/ 68 h 85"/>
                <a:gd name="T20" fmla="*/ 70 w 223"/>
                <a:gd name="T21" fmla="*/ 72 h 85"/>
                <a:gd name="T22" fmla="*/ 71 w 223"/>
                <a:gd name="T23" fmla="*/ 73 h 85"/>
                <a:gd name="T24" fmla="*/ 80 w 223"/>
                <a:gd name="T25" fmla="*/ 77 h 85"/>
                <a:gd name="T26" fmla="*/ 85 w 223"/>
                <a:gd name="T27" fmla="*/ 79 h 85"/>
                <a:gd name="T28" fmla="*/ 90 w 223"/>
                <a:gd name="T29" fmla="*/ 80 h 85"/>
                <a:gd name="T30" fmla="*/ 102 w 223"/>
                <a:gd name="T31" fmla="*/ 83 h 85"/>
                <a:gd name="T32" fmla="*/ 107 w 223"/>
                <a:gd name="T33" fmla="*/ 84 h 85"/>
                <a:gd name="T34" fmla="*/ 113 w 223"/>
                <a:gd name="T35" fmla="*/ 84 h 85"/>
                <a:gd name="T36" fmla="*/ 126 w 223"/>
                <a:gd name="T37" fmla="*/ 85 h 85"/>
                <a:gd name="T38" fmla="*/ 128 w 223"/>
                <a:gd name="T39" fmla="*/ 85 h 85"/>
                <a:gd name="T40" fmla="*/ 129 w 223"/>
                <a:gd name="T41" fmla="*/ 85 h 85"/>
                <a:gd name="T42" fmla="*/ 132 w 223"/>
                <a:gd name="T43" fmla="*/ 85 h 85"/>
                <a:gd name="T44" fmla="*/ 139 w 223"/>
                <a:gd name="T45" fmla="*/ 85 h 85"/>
                <a:gd name="T46" fmla="*/ 158 w 223"/>
                <a:gd name="T47" fmla="*/ 82 h 85"/>
                <a:gd name="T48" fmla="*/ 194 w 223"/>
                <a:gd name="T49" fmla="*/ 70 h 85"/>
                <a:gd name="T50" fmla="*/ 211 w 223"/>
                <a:gd name="T51" fmla="*/ 60 h 85"/>
                <a:gd name="T52" fmla="*/ 217 w 223"/>
                <a:gd name="T53" fmla="*/ 56 h 85"/>
                <a:gd name="T54" fmla="*/ 222 w 223"/>
                <a:gd name="T55" fmla="*/ 53 h 85"/>
                <a:gd name="T56" fmla="*/ 223 w 223"/>
                <a:gd name="T57" fmla="*/ 51 h 85"/>
                <a:gd name="T58" fmla="*/ 216 w 223"/>
                <a:gd name="T59" fmla="*/ 37 h 85"/>
                <a:gd name="T60" fmla="*/ 215 w 223"/>
                <a:gd name="T61" fmla="*/ 39 h 85"/>
                <a:gd name="T62" fmla="*/ 202 w 223"/>
                <a:gd name="T63" fmla="*/ 48 h 85"/>
                <a:gd name="T64" fmla="*/ 194 w 223"/>
                <a:gd name="T65" fmla="*/ 53 h 85"/>
                <a:gd name="T66" fmla="*/ 180 w 223"/>
                <a:gd name="T67" fmla="*/ 60 h 85"/>
                <a:gd name="T68" fmla="*/ 164 w 223"/>
                <a:gd name="T69" fmla="*/ 66 h 85"/>
                <a:gd name="T70" fmla="*/ 148 w 223"/>
                <a:gd name="T71" fmla="*/ 69 h 85"/>
                <a:gd name="T72" fmla="*/ 139 w 223"/>
                <a:gd name="T73" fmla="*/ 70 h 85"/>
                <a:gd name="T74" fmla="*/ 129 w 223"/>
                <a:gd name="T75" fmla="*/ 70 h 85"/>
                <a:gd name="T76" fmla="*/ 129 w 223"/>
                <a:gd name="T77" fmla="*/ 70 h 85"/>
                <a:gd name="T78" fmla="*/ 123 w 223"/>
                <a:gd name="T79" fmla="*/ 70 h 85"/>
                <a:gd name="T80" fmla="*/ 117 w 223"/>
                <a:gd name="T81" fmla="*/ 70 h 85"/>
                <a:gd name="T82" fmla="*/ 111 w 223"/>
                <a:gd name="T83" fmla="*/ 69 h 85"/>
                <a:gd name="T84" fmla="*/ 98 w 223"/>
                <a:gd name="T85" fmla="*/ 67 h 85"/>
                <a:gd name="T86" fmla="*/ 93 w 223"/>
                <a:gd name="T87" fmla="*/ 65 h 85"/>
                <a:gd name="T88" fmla="*/ 88 w 223"/>
                <a:gd name="T89" fmla="*/ 64 h 85"/>
                <a:gd name="T90" fmla="*/ 77 w 223"/>
                <a:gd name="T91" fmla="*/ 59 h 85"/>
                <a:gd name="T92" fmla="*/ 72 w 223"/>
                <a:gd name="T93" fmla="*/ 57 h 85"/>
                <a:gd name="T94" fmla="*/ 67 w 223"/>
                <a:gd name="T95" fmla="*/ 55 h 85"/>
                <a:gd name="T96" fmla="*/ 39 w 223"/>
                <a:gd name="T97" fmla="*/ 35 h 85"/>
                <a:gd name="T98" fmla="*/ 39 w 223"/>
                <a:gd name="T99" fmla="*/ 35 h 85"/>
                <a:gd name="T100" fmla="*/ 35 w 223"/>
                <a:gd name="T101" fmla="*/ 32 h 85"/>
                <a:gd name="T102" fmla="*/ 35 w 223"/>
                <a:gd name="T103" fmla="*/ 31 h 85"/>
                <a:gd name="T104" fmla="*/ 35 w 223"/>
                <a:gd name="T105" fmla="*/ 31 h 85"/>
                <a:gd name="T106" fmla="*/ 32 w 223"/>
                <a:gd name="T107" fmla="*/ 28 h 85"/>
                <a:gd name="T108" fmla="*/ 28 w 223"/>
                <a:gd name="T109" fmla="*/ 24 h 85"/>
                <a:gd name="T110" fmla="*/ 17 w 223"/>
                <a:gd name="T111" fmla="*/ 9 h 85"/>
                <a:gd name="T112" fmla="*/ 14 w 223"/>
                <a:gd name="T113" fmla="*/ 3 h 85"/>
                <a:gd name="T114" fmla="*/ 13 w 223"/>
                <a:gd name="T115" fmla="*/ 0 h 85"/>
                <a:gd name="T116" fmla="*/ 2 w 223"/>
                <a:gd name="T117" fmla="*/ 0 h 85"/>
                <a:gd name="T118" fmla="*/ 0 w 223"/>
                <a:gd name="T119" fmla="*/ 8 h 85"/>
                <a:gd name="T120" fmla="*/ 2 w 223"/>
                <a:gd name="T121" fmla="*/ 12 h 85"/>
                <a:gd name="T122" fmla="*/ 2 w 223"/>
                <a:gd name="T123" fmla="*/ 1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3" h="85">
                  <a:moveTo>
                    <a:pt x="2" y="13"/>
                  </a:moveTo>
                  <a:cubicBezTo>
                    <a:pt x="3" y="15"/>
                    <a:pt x="4" y="16"/>
                    <a:pt x="5" y="17"/>
                  </a:cubicBezTo>
                  <a:cubicBezTo>
                    <a:pt x="6" y="19"/>
                    <a:pt x="7" y="20"/>
                    <a:pt x="8" y="22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8" y="32"/>
                    <a:pt x="21" y="33"/>
                  </a:cubicBezTo>
                  <a:cubicBezTo>
                    <a:pt x="23" y="34"/>
                    <a:pt x="24" y="35"/>
                    <a:pt x="26" y="36"/>
                  </a:cubicBezTo>
                  <a:cubicBezTo>
                    <a:pt x="27" y="36"/>
                    <a:pt x="27" y="37"/>
                    <a:pt x="28" y="38"/>
                  </a:cubicBezTo>
                  <a:cubicBezTo>
                    <a:pt x="29" y="38"/>
                    <a:pt x="29" y="38"/>
                    <a:pt x="30" y="39"/>
                  </a:cubicBezTo>
                  <a:cubicBezTo>
                    <a:pt x="42" y="46"/>
                    <a:pt x="52" y="55"/>
                    <a:pt x="62" y="64"/>
                  </a:cubicBezTo>
                  <a:cubicBezTo>
                    <a:pt x="63" y="66"/>
                    <a:pt x="65" y="67"/>
                    <a:pt x="66" y="68"/>
                  </a:cubicBezTo>
                  <a:cubicBezTo>
                    <a:pt x="67" y="70"/>
                    <a:pt x="69" y="71"/>
                    <a:pt x="70" y="72"/>
                  </a:cubicBezTo>
                  <a:cubicBezTo>
                    <a:pt x="70" y="73"/>
                    <a:pt x="70" y="73"/>
                    <a:pt x="71" y="73"/>
                  </a:cubicBezTo>
                  <a:cubicBezTo>
                    <a:pt x="74" y="75"/>
                    <a:pt x="77" y="76"/>
                    <a:pt x="80" y="77"/>
                  </a:cubicBezTo>
                  <a:cubicBezTo>
                    <a:pt x="82" y="78"/>
                    <a:pt x="84" y="78"/>
                    <a:pt x="85" y="79"/>
                  </a:cubicBezTo>
                  <a:cubicBezTo>
                    <a:pt x="87" y="79"/>
                    <a:pt x="89" y="80"/>
                    <a:pt x="90" y="80"/>
                  </a:cubicBezTo>
                  <a:cubicBezTo>
                    <a:pt x="94" y="81"/>
                    <a:pt x="98" y="82"/>
                    <a:pt x="102" y="83"/>
                  </a:cubicBezTo>
                  <a:cubicBezTo>
                    <a:pt x="104" y="83"/>
                    <a:pt x="106" y="84"/>
                    <a:pt x="107" y="84"/>
                  </a:cubicBezTo>
                  <a:cubicBezTo>
                    <a:pt x="109" y="84"/>
                    <a:pt x="111" y="84"/>
                    <a:pt x="113" y="84"/>
                  </a:cubicBezTo>
                  <a:cubicBezTo>
                    <a:pt x="117" y="85"/>
                    <a:pt x="122" y="85"/>
                    <a:pt x="126" y="85"/>
                  </a:cubicBezTo>
                  <a:cubicBezTo>
                    <a:pt x="127" y="85"/>
                    <a:pt x="128" y="85"/>
                    <a:pt x="128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30" y="85"/>
                    <a:pt x="131" y="85"/>
                    <a:pt x="132" y="85"/>
                  </a:cubicBezTo>
                  <a:cubicBezTo>
                    <a:pt x="135" y="85"/>
                    <a:pt x="137" y="85"/>
                    <a:pt x="139" y="85"/>
                  </a:cubicBezTo>
                  <a:cubicBezTo>
                    <a:pt x="146" y="85"/>
                    <a:pt x="152" y="84"/>
                    <a:pt x="158" y="82"/>
                  </a:cubicBezTo>
                  <a:cubicBezTo>
                    <a:pt x="171" y="80"/>
                    <a:pt x="183" y="76"/>
                    <a:pt x="194" y="70"/>
                  </a:cubicBezTo>
                  <a:cubicBezTo>
                    <a:pt x="200" y="67"/>
                    <a:pt x="206" y="64"/>
                    <a:pt x="211" y="60"/>
                  </a:cubicBezTo>
                  <a:cubicBezTo>
                    <a:pt x="213" y="59"/>
                    <a:pt x="215" y="58"/>
                    <a:pt x="217" y="56"/>
                  </a:cubicBezTo>
                  <a:cubicBezTo>
                    <a:pt x="218" y="55"/>
                    <a:pt x="220" y="54"/>
                    <a:pt x="222" y="53"/>
                  </a:cubicBezTo>
                  <a:cubicBezTo>
                    <a:pt x="222" y="52"/>
                    <a:pt x="223" y="52"/>
                    <a:pt x="223" y="51"/>
                  </a:cubicBezTo>
                  <a:cubicBezTo>
                    <a:pt x="221" y="47"/>
                    <a:pt x="219" y="42"/>
                    <a:pt x="216" y="37"/>
                  </a:cubicBezTo>
                  <a:cubicBezTo>
                    <a:pt x="216" y="38"/>
                    <a:pt x="215" y="38"/>
                    <a:pt x="215" y="39"/>
                  </a:cubicBezTo>
                  <a:cubicBezTo>
                    <a:pt x="211" y="42"/>
                    <a:pt x="206" y="45"/>
                    <a:pt x="202" y="48"/>
                  </a:cubicBezTo>
                  <a:cubicBezTo>
                    <a:pt x="199" y="50"/>
                    <a:pt x="196" y="52"/>
                    <a:pt x="194" y="53"/>
                  </a:cubicBezTo>
                  <a:cubicBezTo>
                    <a:pt x="189" y="56"/>
                    <a:pt x="185" y="58"/>
                    <a:pt x="180" y="60"/>
                  </a:cubicBezTo>
                  <a:cubicBezTo>
                    <a:pt x="175" y="62"/>
                    <a:pt x="169" y="64"/>
                    <a:pt x="164" y="66"/>
                  </a:cubicBezTo>
                  <a:cubicBezTo>
                    <a:pt x="159" y="67"/>
                    <a:pt x="154" y="68"/>
                    <a:pt x="148" y="69"/>
                  </a:cubicBezTo>
                  <a:cubicBezTo>
                    <a:pt x="145" y="69"/>
                    <a:pt x="142" y="70"/>
                    <a:pt x="139" y="70"/>
                  </a:cubicBezTo>
                  <a:cubicBezTo>
                    <a:pt x="136" y="70"/>
                    <a:pt x="132" y="70"/>
                    <a:pt x="129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7" y="70"/>
                    <a:pt x="125" y="70"/>
                    <a:pt x="123" y="70"/>
                  </a:cubicBezTo>
                  <a:cubicBezTo>
                    <a:pt x="121" y="70"/>
                    <a:pt x="119" y="70"/>
                    <a:pt x="117" y="70"/>
                  </a:cubicBezTo>
                  <a:cubicBezTo>
                    <a:pt x="115" y="69"/>
                    <a:pt x="113" y="69"/>
                    <a:pt x="111" y="69"/>
                  </a:cubicBezTo>
                  <a:cubicBezTo>
                    <a:pt x="106" y="68"/>
                    <a:pt x="102" y="68"/>
                    <a:pt x="98" y="67"/>
                  </a:cubicBezTo>
                  <a:cubicBezTo>
                    <a:pt x="96" y="66"/>
                    <a:pt x="95" y="66"/>
                    <a:pt x="93" y="65"/>
                  </a:cubicBezTo>
                  <a:cubicBezTo>
                    <a:pt x="91" y="65"/>
                    <a:pt x="89" y="64"/>
                    <a:pt x="88" y="64"/>
                  </a:cubicBezTo>
                  <a:cubicBezTo>
                    <a:pt x="84" y="62"/>
                    <a:pt x="80" y="61"/>
                    <a:pt x="77" y="59"/>
                  </a:cubicBezTo>
                  <a:cubicBezTo>
                    <a:pt x="75" y="59"/>
                    <a:pt x="73" y="58"/>
                    <a:pt x="72" y="57"/>
                  </a:cubicBezTo>
                  <a:cubicBezTo>
                    <a:pt x="70" y="57"/>
                    <a:pt x="69" y="56"/>
                    <a:pt x="67" y="55"/>
                  </a:cubicBezTo>
                  <a:cubicBezTo>
                    <a:pt x="57" y="50"/>
                    <a:pt x="47" y="43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0"/>
                    <a:pt x="33" y="29"/>
                    <a:pt x="32" y="28"/>
                  </a:cubicBezTo>
                  <a:cubicBezTo>
                    <a:pt x="31" y="27"/>
                    <a:pt x="29" y="25"/>
                    <a:pt x="28" y="24"/>
                  </a:cubicBezTo>
                  <a:cubicBezTo>
                    <a:pt x="24" y="19"/>
                    <a:pt x="20" y="14"/>
                    <a:pt x="17" y="9"/>
                  </a:cubicBezTo>
                  <a:cubicBezTo>
                    <a:pt x="16" y="7"/>
                    <a:pt x="15" y="5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604" y="1846"/>
              <a:ext cx="35" cy="16"/>
            </a:xfrm>
            <a:custGeom>
              <a:avLst/>
              <a:gdLst>
                <a:gd name="T0" fmla="*/ 13 w 13"/>
                <a:gd name="T1" fmla="*/ 3 h 6"/>
                <a:gd name="T2" fmla="*/ 1 w 13"/>
                <a:gd name="T3" fmla="*/ 0 h 6"/>
                <a:gd name="T4" fmla="*/ 0 w 13"/>
                <a:gd name="T5" fmla="*/ 2 h 6"/>
                <a:gd name="T6" fmla="*/ 1 w 13"/>
                <a:gd name="T7" fmla="*/ 3 h 6"/>
                <a:gd name="T8" fmla="*/ 12 w 13"/>
                <a:gd name="T9" fmla="*/ 6 h 6"/>
                <a:gd name="T10" fmla="*/ 13 w 13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9" y="2"/>
                    <a:pt x="5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9" y="4"/>
                    <a:pt x="12" y="6"/>
                  </a:cubicBezTo>
                  <a:cubicBezTo>
                    <a:pt x="12" y="5"/>
                    <a:pt x="12" y="4"/>
                    <a:pt x="13" y="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2604" y="1972"/>
              <a:ext cx="62" cy="250"/>
            </a:xfrm>
            <a:custGeom>
              <a:avLst/>
              <a:gdLst>
                <a:gd name="T0" fmla="*/ 0 w 23"/>
                <a:gd name="T1" fmla="*/ 23 h 93"/>
                <a:gd name="T2" fmla="*/ 3 w 23"/>
                <a:gd name="T3" fmla="*/ 41 h 93"/>
                <a:gd name="T4" fmla="*/ 5 w 23"/>
                <a:gd name="T5" fmla="*/ 56 h 93"/>
                <a:gd name="T6" fmla="*/ 5 w 23"/>
                <a:gd name="T7" fmla="*/ 62 h 93"/>
                <a:gd name="T8" fmla="*/ 5 w 23"/>
                <a:gd name="T9" fmla="*/ 66 h 93"/>
                <a:gd name="T10" fmla="*/ 1 w 23"/>
                <a:gd name="T11" fmla="*/ 93 h 93"/>
                <a:gd name="T12" fmla="*/ 18 w 23"/>
                <a:gd name="T13" fmla="*/ 84 h 93"/>
                <a:gd name="T14" fmla="*/ 21 w 23"/>
                <a:gd name="T15" fmla="*/ 82 h 93"/>
                <a:gd name="T16" fmla="*/ 22 w 23"/>
                <a:gd name="T17" fmla="*/ 80 h 93"/>
                <a:gd name="T18" fmla="*/ 22 w 23"/>
                <a:gd name="T19" fmla="*/ 73 h 93"/>
                <a:gd name="T20" fmla="*/ 23 w 23"/>
                <a:gd name="T21" fmla="*/ 62 h 93"/>
                <a:gd name="T22" fmla="*/ 23 w 23"/>
                <a:gd name="T23" fmla="*/ 53 h 93"/>
                <a:gd name="T24" fmla="*/ 21 w 23"/>
                <a:gd name="T25" fmla="*/ 41 h 93"/>
                <a:gd name="T26" fmla="*/ 12 w 23"/>
                <a:gd name="T27" fmla="*/ 0 h 93"/>
                <a:gd name="T28" fmla="*/ 10 w 23"/>
                <a:gd name="T29" fmla="*/ 4 h 93"/>
                <a:gd name="T30" fmla="*/ 0 w 23"/>
                <a:gd name="T31" fmla="*/ 2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93">
                  <a:moveTo>
                    <a:pt x="0" y="23"/>
                  </a:moveTo>
                  <a:cubicBezTo>
                    <a:pt x="1" y="29"/>
                    <a:pt x="3" y="35"/>
                    <a:pt x="3" y="41"/>
                  </a:cubicBezTo>
                  <a:cubicBezTo>
                    <a:pt x="4" y="46"/>
                    <a:pt x="4" y="51"/>
                    <a:pt x="5" y="56"/>
                  </a:cubicBezTo>
                  <a:cubicBezTo>
                    <a:pt x="5" y="58"/>
                    <a:pt x="5" y="60"/>
                    <a:pt x="5" y="62"/>
                  </a:cubicBezTo>
                  <a:cubicBezTo>
                    <a:pt x="5" y="63"/>
                    <a:pt x="5" y="65"/>
                    <a:pt x="5" y="66"/>
                  </a:cubicBezTo>
                  <a:cubicBezTo>
                    <a:pt x="4" y="75"/>
                    <a:pt x="3" y="85"/>
                    <a:pt x="1" y="93"/>
                  </a:cubicBezTo>
                  <a:cubicBezTo>
                    <a:pt x="7" y="90"/>
                    <a:pt x="12" y="87"/>
                    <a:pt x="18" y="84"/>
                  </a:cubicBezTo>
                  <a:cubicBezTo>
                    <a:pt x="19" y="83"/>
                    <a:pt x="20" y="83"/>
                    <a:pt x="21" y="82"/>
                  </a:cubicBezTo>
                  <a:cubicBezTo>
                    <a:pt x="21" y="82"/>
                    <a:pt x="22" y="81"/>
                    <a:pt x="22" y="80"/>
                  </a:cubicBezTo>
                  <a:cubicBezTo>
                    <a:pt x="22" y="78"/>
                    <a:pt x="22" y="76"/>
                    <a:pt x="22" y="73"/>
                  </a:cubicBezTo>
                  <a:cubicBezTo>
                    <a:pt x="23" y="69"/>
                    <a:pt x="23" y="65"/>
                    <a:pt x="23" y="62"/>
                  </a:cubicBezTo>
                  <a:cubicBezTo>
                    <a:pt x="23" y="59"/>
                    <a:pt x="23" y="56"/>
                    <a:pt x="23" y="53"/>
                  </a:cubicBezTo>
                  <a:cubicBezTo>
                    <a:pt x="22" y="49"/>
                    <a:pt x="22" y="45"/>
                    <a:pt x="21" y="41"/>
                  </a:cubicBezTo>
                  <a:cubicBezTo>
                    <a:pt x="20" y="27"/>
                    <a:pt x="17" y="13"/>
                    <a:pt x="12" y="0"/>
                  </a:cubicBezTo>
                  <a:cubicBezTo>
                    <a:pt x="11" y="2"/>
                    <a:pt x="11" y="3"/>
                    <a:pt x="10" y="4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690" y="2155"/>
              <a:ext cx="19" cy="24"/>
            </a:xfrm>
            <a:custGeom>
              <a:avLst/>
              <a:gdLst>
                <a:gd name="T0" fmla="*/ 1 w 7"/>
                <a:gd name="T1" fmla="*/ 0 h 9"/>
                <a:gd name="T2" fmla="*/ 0 w 7"/>
                <a:gd name="T3" fmla="*/ 9 h 9"/>
                <a:gd name="T4" fmla="*/ 7 w 7"/>
                <a:gd name="T5" fmla="*/ 7 h 9"/>
                <a:gd name="T6" fmla="*/ 1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3" y="8"/>
                    <a:pt x="5" y="7"/>
                    <a:pt x="7" y="7"/>
                  </a:cubicBezTo>
                  <a:cubicBezTo>
                    <a:pt x="5" y="4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543" y="2364"/>
              <a:ext cx="216" cy="346"/>
            </a:xfrm>
            <a:custGeom>
              <a:avLst/>
              <a:gdLst>
                <a:gd name="T0" fmla="*/ 0 w 81"/>
                <a:gd name="T1" fmla="*/ 123 h 129"/>
                <a:gd name="T2" fmla="*/ 0 w 81"/>
                <a:gd name="T3" fmla="*/ 129 h 129"/>
                <a:gd name="T4" fmla="*/ 21 w 81"/>
                <a:gd name="T5" fmla="*/ 129 h 129"/>
                <a:gd name="T6" fmla="*/ 54 w 81"/>
                <a:gd name="T7" fmla="*/ 42 h 129"/>
                <a:gd name="T8" fmla="*/ 62 w 81"/>
                <a:gd name="T9" fmla="*/ 35 h 129"/>
                <a:gd name="T10" fmla="*/ 81 w 81"/>
                <a:gd name="T11" fmla="*/ 0 h 129"/>
                <a:gd name="T12" fmla="*/ 40 w 81"/>
                <a:gd name="T13" fmla="*/ 27 h 129"/>
                <a:gd name="T14" fmla="*/ 0 w 81"/>
                <a:gd name="T15" fmla="*/ 12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29">
                  <a:moveTo>
                    <a:pt x="0" y="123"/>
                  </a:moveTo>
                  <a:cubicBezTo>
                    <a:pt x="0" y="125"/>
                    <a:pt x="0" y="127"/>
                    <a:pt x="0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19" y="98"/>
                    <a:pt x="31" y="66"/>
                    <a:pt x="54" y="42"/>
                  </a:cubicBezTo>
                  <a:cubicBezTo>
                    <a:pt x="57" y="40"/>
                    <a:pt x="60" y="37"/>
                    <a:pt x="62" y="35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6" y="6"/>
                    <a:pt x="52" y="15"/>
                    <a:pt x="40" y="27"/>
                  </a:cubicBezTo>
                  <a:cubicBezTo>
                    <a:pt x="14" y="53"/>
                    <a:pt x="0" y="87"/>
                    <a:pt x="0" y="12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623" y="2461"/>
              <a:ext cx="396" cy="249"/>
            </a:xfrm>
            <a:custGeom>
              <a:avLst/>
              <a:gdLst>
                <a:gd name="T0" fmla="*/ 1 w 148"/>
                <a:gd name="T1" fmla="*/ 93 h 93"/>
                <a:gd name="T2" fmla="*/ 22 w 148"/>
                <a:gd name="T3" fmla="*/ 93 h 93"/>
                <a:gd name="T4" fmla="*/ 46 w 148"/>
                <a:gd name="T5" fmla="*/ 28 h 93"/>
                <a:gd name="T6" fmla="*/ 105 w 148"/>
                <a:gd name="T7" fmla="*/ 4 h 93"/>
                <a:gd name="T8" fmla="*/ 105 w 148"/>
                <a:gd name="T9" fmla="*/ 4 h 93"/>
                <a:gd name="T10" fmla="*/ 144 w 148"/>
                <a:gd name="T11" fmla="*/ 14 h 93"/>
                <a:gd name="T12" fmla="*/ 148 w 148"/>
                <a:gd name="T13" fmla="*/ 0 h 93"/>
                <a:gd name="T14" fmla="*/ 48 w 148"/>
                <a:gd name="T15" fmla="*/ 0 h 93"/>
                <a:gd name="T16" fmla="*/ 32 w 148"/>
                <a:gd name="T17" fmla="*/ 13 h 93"/>
                <a:gd name="T18" fmla="*/ 1 w 148"/>
                <a:gd name="T1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93">
                  <a:moveTo>
                    <a:pt x="1" y="93"/>
                  </a:moveTo>
                  <a:cubicBezTo>
                    <a:pt x="22" y="93"/>
                    <a:pt x="22" y="93"/>
                    <a:pt x="22" y="93"/>
                  </a:cubicBezTo>
                  <a:cubicBezTo>
                    <a:pt x="21" y="70"/>
                    <a:pt x="29" y="46"/>
                    <a:pt x="46" y="28"/>
                  </a:cubicBezTo>
                  <a:cubicBezTo>
                    <a:pt x="62" y="13"/>
                    <a:pt x="83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19" y="4"/>
                    <a:pt x="133" y="8"/>
                    <a:pt x="144" y="1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4"/>
                    <a:pt x="37" y="8"/>
                    <a:pt x="32" y="13"/>
                  </a:cubicBezTo>
                  <a:cubicBezTo>
                    <a:pt x="10" y="35"/>
                    <a:pt x="0" y="64"/>
                    <a:pt x="1" y="9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383" y="2074"/>
              <a:ext cx="205" cy="395"/>
            </a:xfrm>
            <a:custGeom>
              <a:avLst/>
              <a:gdLst>
                <a:gd name="T0" fmla="*/ 49 w 77"/>
                <a:gd name="T1" fmla="*/ 84 h 147"/>
                <a:gd name="T2" fmla="*/ 71 w 77"/>
                <a:gd name="T3" fmla="*/ 64 h 147"/>
                <a:gd name="T4" fmla="*/ 77 w 77"/>
                <a:gd name="T5" fmla="*/ 24 h 147"/>
                <a:gd name="T6" fmla="*/ 76 w 77"/>
                <a:gd name="T7" fmla="*/ 6 h 147"/>
                <a:gd name="T8" fmla="*/ 75 w 77"/>
                <a:gd name="T9" fmla="*/ 0 h 147"/>
                <a:gd name="T10" fmla="*/ 59 w 77"/>
                <a:gd name="T11" fmla="*/ 32 h 147"/>
                <a:gd name="T12" fmla="*/ 25 w 77"/>
                <a:gd name="T13" fmla="*/ 108 h 147"/>
                <a:gd name="T14" fmla="*/ 16 w 77"/>
                <a:gd name="T15" fmla="*/ 115 h 147"/>
                <a:gd name="T16" fmla="*/ 0 w 77"/>
                <a:gd name="T17" fmla="*/ 147 h 147"/>
                <a:gd name="T18" fmla="*/ 7 w 77"/>
                <a:gd name="T19" fmla="*/ 143 h 147"/>
                <a:gd name="T20" fmla="*/ 49 w 77"/>
                <a:gd name="T21" fmla="*/ 8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147">
                  <a:moveTo>
                    <a:pt x="49" y="84"/>
                  </a:moveTo>
                  <a:cubicBezTo>
                    <a:pt x="56" y="77"/>
                    <a:pt x="63" y="70"/>
                    <a:pt x="71" y="64"/>
                  </a:cubicBezTo>
                  <a:cubicBezTo>
                    <a:pt x="75" y="51"/>
                    <a:pt x="77" y="38"/>
                    <a:pt x="77" y="24"/>
                  </a:cubicBezTo>
                  <a:cubicBezTo>
                    <a:pt x="77" y="18"/>
                    <a:pt x="77" y="12"/>
                    <a:pt x="76" y="6"/>
                  </a:cubicBezTo>
                  <a:cubicBezTo>
                    <a:pt x="76" y="4"/>
                    <a:pt x="76" y="2"/>
                    <a:pt x="75" y="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61"/>
                    <a:pt x="45" y="87"/>
                    <a:pt x="25" y="108"/>
                  </a:cubicBezTo>
                  <a:cubicBezTo>
                    <a:pt x="22" y="110"/>
                    <a:pt x="19" y="113"/>
                    <a:pt x="16" y="11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" y="146"/>
                    <a:pt x="5" y="144"/>
                    <a:pt x="7" y="143"/>
                  </a:cubicBezTo>
                  <a:cubicBezTo>
                    <a:pt x="17" y="122"/>
                    <a:pt x="31" y="102"/>
                    <a:pt x="49" y="8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2308" y="2584"/>
              <a:ext cx="125" cy="126"/>
            </a:xfrm>
            <a:custGeom>
              <a:avLst/>
              <a:gdLst>
                <a:gd name="T0" fmla="*/ 21 w 47"/>
                <a:gd name="T1" fmla="*/ 29 h 47"/>
                <a:gd name="T2" fmla="*/ 26 w 47"/>
                <a:gd name="T3" fmla="*/ 36 h 47"/>
                <a:gd name="T4" fmla="*/ 34 w 47"/>
                <a:gd name="T5" fmla="*/ 47 h 47"/>
                <a:gd name="T6" fmla="*/ 47 w 47"/>
                <a:gd name="T7" fmla="*/ 47 h 47"/>
                <a:gd name="T8" fmla="*/ 47 w 47"/>
                <a:gd name="T9" fmla="*/ 46 h 47"/>
                <a:gd name="T10" fmla="*/ 27 w 47"/>
                <a:gd name="T11" fmla="*/ 19 h 47"/>
                <a:gd name="T12" fmla="*/ 22 w 47"/>
                <a:gd name="T13" fmla="*/ 14 h 47"/>
                <a:gd name="T14" fmla="*/ 18 w 47"/>
                <a:gd name="T15" fmla="*/ 9 h 47"/>
                <a:gd name="T16" fmla="*/ 11 w 47"/>
                <a:gd name="T17" fmla="*/ 4 h 47"/>
                <a:gd name="T18" fmla="*/ 6 w 47"/>
                <a:gd name="T19" fmla="*/ 0 h 47"/>
                <a:gd name="T20" fmla="*/ 0 w 47"/>
                <a:gd name="T21" fmla="*/ 11 h 47"/>
                <a:gd name="T22" fmla="*/ 16 w 47"/>
                <a:gd name="T23" fmla="*/ 24 h 47"/>
                <a:gd name="T24" fmla="*/ 21 w 47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47">
                  <a:moveTo>
                    <a:pt x="21" y="29"/>
                  </a:moveTo>
                  <a:cubicBezTo>
                    <a:pt x="23" y="31"/>
                    <a:pt x="24" y="33"/>
                    <a:pt x="26" y="36"/>
                  </a:cubicBezTo>
                  <a:cubicBezTo>
                    <a:pt x="29" y="39"/>
                    <a:pt x="31" y="43"/>
                    <a:pt x="34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6"/>
                  </a:cubicBezTo>
                  <a:cubicBezTo>
                    <a:pt x="41" y="36"/>
                    <a:pt x="35" y="27"/>
                    <a:pt x="27" y="19"/>
                  </a:cubicBezTo>
                  <a:cubicBezTo>
                    <a:pt x="25" y="17"/>
                    <a:pt x="24" y="15"/>
                    <a:pt x="22" y="14"/>
                  </a:cubicBezTo>
                  <a:cubicBezTo>
                    <a:pt x="21" y="12"/>
                    <a:pt x="19" y="11"/>
                    <a:pt x="18" y="9"/>
                  </a:cubicBezTo>
                  <a:cubicBezTo>
                    <a:pt x="16" y="8"/>
                    <a:pt x="13" y="6"/>
                    <a:pt x="11" y="4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5"/>
                    <a:pt x="11" y="19"/>
                    <a:pt x="16" y="24"/>
                  </a:cubicBezTo>
                  <a:cubicBezTo>
                    <a:pt x="18" y="26"/>
                    <a:pt x="19" y="28"/>
                    <a:pt x="21" y="2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335" y="2498"/>
              <a:ext cx="50" cy="65"/>
            </a:xfrm>
            <a:custGeom>
              <a:avLst/>
              <a:gdLst>
                <a:gd name="T0" fmla="*/ 3 w 19"/>
                <a:gd name="T1" fmla="*/ 24 h 24"/>
                <a:gd name="T2" fmla="*/ 12 w 19"/>
                <a:gd name="T3" fmla="*/ 22 h 24"/>
                <a:gd name="T4" fmla="*/ 19 w 19"/>
                <a:gd name="T5" fmla="*/ 0 h 24"/>
                <a:gd name="T6" fmla="*/ 10 w 19"/>
                <a:gd name="T7" fmla="*/ 3 h 24"/>
                <a:gd name="T8" fmla="*/ 0 w 19"/>
                <a:gd name="T9" fmla="*/ 23 h 24"/>
                <a:gd name="T10" fmla="*/ 3 w 19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4">
                  <a:moveTo>
                    <a:pt x="3" y="24"/>
                  </a:moveTo>
                  <a:cubicBezTo>
                    <a:pt x="6" y="24"/>
                    <a:pt x="9" y="23"/>
                    <a:pt x="12" y="22"/>
                  </a:cubicBezTo>
                  <a:cubicBezTo>
                    <a:pt x="14" y="14"/>
                    <a:pt x="16" y="7"/>
                    <a:pt x="19" y="0"/>
                  </a:cubicBezTo>
                  <a:cubicBezTo>
                    <a:pt x="16" y="1"/>
                    <a:pt x="13" y="2"/>
                    <a:pt x="1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2" y="24"/>
                    <a:pt x="3" y="2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444" y="1604"/>
              <a:ext cx="494" cy="161"/>
            </a:xfrm>
            <a:custGeom>
              <a:avLst/>
              <a:gdLst>
                <a:gd name="T0" fmla="*/ 173 w 185"/>
                <a:gd name="T1" fmla="*/ 19 h 60"/>
                <a:gd name="T2" fmla="*/ 164 w 185"/>
                <a:gd name="T3" fmla="*/ 26 h 60"/>
                <a:gd name="T4" fmla="*/ 153 w 185"/>
                <a:gd name="T5" fmla="*/ 33 h 60"/>
                <a:gd name="T6" fmla="*/ 123 w 185"/>
                <a:gd name="T7" fmla="*/ 43 h 60"/>
                <a:gd name="T8" fmla="*/ 111 w 185"/>
                <a:gd name="T9" fmla="*/ 44 h 60"/>
                <a:gd name="T10" fmla="*/ 93 w 185"/>
                <a:gd name="T11" fmla="*/ 44 h 60"/>
                <a:gd name="T12" fmla="*/ 86 w 185"/>
                <a:gd name="T13" fmla="*/ 43 h 60"/>
                <a:gd name="T14" fmla="*/ 80 w 185"/>
                <a:gd name="T15" fmla="*/ 42 h 60"/>
                <a:gd name="T16" fmla="*/ 67 w 185"/>
                <a:gd name="T17" fmla="*/ 38 h 60"/>
                <a:gd name="T18" fmla="*/ 62 w 185"/>
                <a:gd name="T19" fmla="*/ 36 h 60"/>
                <a:gd name="T20" fmla="*/ 57 w 185"/>
                <a:gd name="T21" fmla="*/ 34 h 60"/>
                <a:gd name="T22" fmla="*/ 32 w 185"/>
                <a:gd name="T23" fmla="*/ 17 h 60"/>
                <a:gd name="T24" fmla="*/ 32 w 185"/>
                <a:gd name="T25" fmla="*/ 17 h 60"/>
                <a:gd name="T26" fmla="*/ 28 w 185"/>
                <a:gd name="T27" fmla="*/ 13 h 60"/>
                <a:gd name="T28" fmla="*/ 24 w 185"/>
                <a:gd name="T29" fmla="*/ 9 h 60"/>
                <a:gd name="T30" fmla="*/ 20 w 185"/>
                <a:gd name="T31" fmla="*/ 5 h 60"/>
                <a:gd name="T32" fmla="*/ 17 w 185"/>
                <a:gd name="T33" fmla="*/ 0 h 60"/>
                <a:gd name="T34" fmla="*/ 0 w 185"/>
                <a:gd name="T35" fmla="*/ 0 h 60"/>
                <a:gd name="T36" fmla="*/ 9 w 185"/>
                <a:gd name="T37" fmla="*/ 15 h 60"/>
                <a:gd name="T38" fmla="*/ 13 w 185"/>
                <a:gd name="T39" fmla="*/ 19 h 60"/>
                <a:gd name="T40" fmla="*/ 15 w 185"/>
                <a:gd name="T41" fmla="*/ 22 h 60"/>
                <a:gd name="T42" fmla="*/ 16 w 185"/>
                <a:gd name="T43" fmla="*/ 23 h 60"/>
                <a:gd name="T44" fmla="*/ 17 w 185"/>
                <a:gd name="T45" fmla="*/ 24 h 60"/>
                <a:gd name="T46" fmla="*/ 48 w 185"/>
                <a:gd name="T47" fmla="*/ 46 h 60"/>
                <a:gd name="T48" fmla="*/ 52 w 185"/>
                <a:gd name="T49" fmla="*/ 49 h 60"/>
                <a:gd name="T50" fmla="*/ 57 w 185"/>
                <a:gd name="T51" fmla="*/ 51 h 60"/>
                <a:gd name="T52" fmla="*/ 69 w 185"/>
                <a:gd name="T53" fmla="*/ 55 h 60"/>
                <a:gd name="T54" fmla="*/ 74 w 185"/>
                <a:gd name="T55" fmla="*/ 56 h 60"/>
                <a:gd name="T56" fmla="*/ 80 w 185"/>
                <a:gd name="T57" fmla="*/ 57 h 60"/>
                <a:gd name="T58" fmla="*/ 94 w 185"/>
                <a:gd name="T59" fmla="*/ 59 h 60"/>
                <a:gd name="T60" fmla="*/ 100 w 185"/>
                <a:gd name="T61" fmla="*/ 60 h 60"/>
                <a:gd name="T62" fmla="*/ 104 w 185"/>
                <a:gd name="T63" fmla="*/ 60 h 60"/>
                <a:gd name="T64" fmla="*/ 104 w 185"/>
                <a:gd name="T65" fmla="*/ 60 h 60"/>
                <a:gd name="T66" fmla="*/ 108 w 185"/>
                <a:gd name="T67" fmla="*/ 60 h 60"/>
                <a:gd name="T68" fmla="*/ 135 w 185"/>
                <a:gd name="T69" fmla="*/ 56 h 60"/>
                <a:gd name="T70" fmla="*/ 152 w 185"/>
                <a:gd name="T71" fmla="*/ 50 h 60"/>
                <a:gd name="T72" fmla="*/ 176 w 185"/>
                <a:gd name="T73" fmla="*/ 37 h 60"/>
                <a:gd name="T74" fmla="*/ 182 w 185"/>
                <a:gd name="T75" fmla="*/ 32 h 60"/>
                <a:gd name="T76" fmla="*/ 185 w 185"/>
                <a:gd name="T77" fmla="*/ 29 h 60"/>
                <a:gd name="T78" fmla="*/ 173 w 185"/>
                <a:gd name="T79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5" h="60">
                  <a:moveTo>
                    <a:pt x="173" y="19"/>
                  </a:moveTo>
                  <a:cubicBezTo>
                    <a:pt x="170" y="22"/>
                    <a:pt x="167" y="24"/>
                    <a:pt x="164" y="26"/>
                  </a:cubicBezTo>
                  <a:cubicBezTo>
                    <a:pt x="160" y="29"/>
                    <a:pt x="157" y="31"/>
                    <a:pt x="153" y="33"/>
                  </a:cubicBezTo>
                  <a:cubicBezTo>
                    <a:pt x="144" y="38"/>
                    <a:pt x="134" y="41"/>
                    <a:pt x="123" y="43"/>
                  </a:cubicBezTo>
                  <a:cubicBezTo>
                    <a:pt x="119" y="44"/>
                    <a:pt x="115" y="44"/>
                    <a:pt x="111" y="44"/>
                  </a:cubicBezTo>
                  <a:cubicBezTo>
                    <a:pt x="105" y="45"/>
                    <a:pt x="99" y="45"/>
                    <a:pt x="93" y="44"/>
                  </a:cubicBezTo>
                  <a:cubicBezTo>
                    <a:pt x="90" y="44"/>
                    <a:pt x="88" y="43"/>
                    <a:pt x="86" y="43"/>
                  </a:cubicBezTo>
                  <a:cubicBezTo>
                    <a:pt x="84" y="43"/>
                    <a:pt x="82" y="42"/>
                    <a:pt x="80" y="42"/>
                  </a:cubicBezTo>
                  <a:cubicBezTo>
                    <a:pt x="76" y="41"/>
                    <a:pt x="71" y="40"/>
                    <a:pt x="67" y="38"/>
                  </a:cubicBezTo>
                  <a:cubicBezTo>
                    <a:pt x="66" y="38"/>
                    <a:pt x="64" y="37"/>
                    <a:pt x="62" y="36"/>
                  </a:cubicBezTo>
                  <a:cubicBezTo>
                    <a:pt x="60" y="36"/>
                    <a:pt x="59" y="35"/>
                    <a:pt x="57" y="34"/>
                  </a:cubicBezTo>
                  <a:cubicBezTo>
                    <a:pt x="48" y="30"/>
                    <a:pt x="40" y="24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5" y="10"/>
                    <a:pt x="24" y="9"/>
                  </a:cubicBezTo>
                  <a:cubicBezTo>
                    <a:pt x="23" y="8"/>
                    <a:pt x="22" y="6"/>
                    <a:pt x="20" y="5"/>
                  </a:cubicBezTo>
                  <a:cubicBezTo>
                    <a:pt x="19" y="3"/>
                    <a:pt x="18" y="2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0"/>
                    <a:pt x="9" y="15"/>
                  </a:cubicBezTo>
                  <a:cubicBezTo>
                    <a:pt x="10" y="16"/>
                    <a:pt x="11" y="17"/>
                    <a:pt x="13" y="19"/>
                  </a:cubicBezTo>
                  <a:cubicBezTo>
                    <a:pt x="13" y="20"/>
                    <a:pt x="14" y="21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6" y="33"/>
                    <a:pt x="37" y="40"/>
                    <a:pt x="48" y="46"/>
                  </a:cubicBezTo>
                  <a:cubicBezTo>
                    <a:pt x="49" y="47"/>
                    <a:pt x="51" y="48"/>
                    <a:pt x="52" y="49"/>
                  </a:cubicBezTo>
                  <a:cubicBezTo>
                    <a:pt x="54" y="49"/>
                    <a:pt x="56" y="50"/>
                    <a:pt x="57" y="51"/>
                  </a:cubicBezTo>
                  <a:cubicBezTo>
                    <a:pt x="61" y="52"/>
                    <a:pt x="65" y="54"/>
                    <a:pt x="69" y="55"/>
                  </a:cubicBezTo>
                  <a:cubicBezTo>
                    <a:pt x="71" y="55"/>
                    <a:pt x="72" y="56"/>
                    <a:pt x="74" y="56"/>
                  </a:cubicBezTo>
                  <a:cubicBezTo>
                    <a:pt x="76" y="57"/>
                    <a:pt x="78" y="57"/>
                    <a:pt x="80" y="57"/>
                  </a:cubicBezTo>
                  <a:cubicBezTo>
                    <a:pt x="84" y="58"/>
                    <a:pt x="89" y="59"/>
                    <a:pt x="94" y="59"/>
                  </a:cubicBezTo>
                  <a:cubicBezTo>
                    <a:pt x="96" y="60"/>
                    <a:pt x="98" y="60"/>
                    <a:pt x="100" y="60"/>
                  </a:cubicBezTo>
                  <a:cubicBezTo>
                    <a:pt x="101" y="60"/>
                    <a:pt x="102" y="60"/>
                    <a:pt x="104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5" y="60"/>
                    <a:pt x="107" y="60"/>
                    <a:pt x="108" y="60"/>
                  </a:cubicBezTo>
                  <a:cubicBezTo>
                    <a:pt x="117" y="59"/>
                    <a:pt x="126" y="58"/>
                    <a:pt x="135" y="56"/>
                  </a:cubicBezTo>
                  <a:cubicBezTo>
                    <a:pt x="141" y="54"/>
                    <a:pt x="146" y="52"/>
                    <a:pt x="152" y="50"/>
                  </a:cubicBezTo>
                  <a:cubicBezTo>
                    <a:pt x="160" y="47"/>
                    <a:pt x="168" y="42"/>
                    <a:pt x="176" y="37"/>
                  </a:cubicBezTo>
                  <a:cubicBezTo>
                    <a:pt x="178" y="35"/>
                    <a:pt x="180" y="34"/>
                    <a:pt x="182" y="32"/>
                  </a:cubicBezTo>
                  <a:cubicBezTo>
                    <a:pt x="183" y="31"/>
                    <a:pt x="184" y="30"/>
                    <a:pt x="185" y="29"/>
                  </a:cubicBezTo>
                  <a:cubicBezTo>
                    <a:pt x="181" y="26"/>
                    <a:pt x="178" y="22"/>
                    <a:pt x="173" y="1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460" y="2259"/>
              <a:ext cx="350" cy="451"/>
            </a:xfrm>
            <a:custGeom>
              <a:avLst/>
              <a:gdLst>
                <a:gd name="T0" fmla="*/ 122 w 131"/>
                <a:gd name="T1" fmla="*/ 2 h 168"/>
                <a:gd name="T2" fmla="*/ 115 w 131"/>
                <a:gd name="T3" fmla="*/ 4 h 168"/>
                <a:gd name="T4" fmla="*/ 108 w 131"/>
                <a:gd name="T5" fmla="*/ 6 h 168"/>
                <a:gd name="T6" fmla="*/ 72 w 131"/>
                <a:gd name="T7" fmla="*/ 25 h 168"/>
                <a:gd name="T8" fmla="*/ 64 w 131"/>
                <a:gd name="T9" fmla="*/ 31 h 168"/>
                <a:gd name="T10" fmla="*/ 52 w 131"/>
                <a:gd name="T11" fmla="*/ 41 h 168"/>
                <a:gd name="T12" fmla="*/ 49 w 131"/>
                <a:gd name="T13" fmla="*/ 44 h 168"/>
                <a:gd name="T14" fmla="*/ 25 w 131"/>
                <a:gd name="T15" fmla="*/ 75 h 168"/>
                <a:gd name="T16" fmla="*/ 17 w 131"/>
                <a:gd name="T17" fmla="*/ 88 h 168"/>
                <a:gd name="T18" fmla="*/ 13 w 131"/>
                <a:gd name="T19" fmla="*/ 98 h 168"/>
                <a:gd name="T20" fmla="*/ 0 w 131"/>
                <a:gd name="T21" fmla="*/ 165 h 168"/>
                <a:gd name="T22" fmla="*/ 1 w 131"/>
                <a:gd name="T23" fmla="*/ 168 h 168"/>
                <a:gd name="T24" fmla="*/ 21 w 131"/>
                <a:gd name="T25" fmla="*/ 168 h 168"/>
                <a:gd name="T26" fmla="*/ 63 w 131"/>
                <a:gd name="T27" fmla="*/ 59 h 168"/>
                <a:gd name="T28" fmla="*/ 119 w 131"/>
                <a:gd name="T29" fmla="*/ 25 h 168"/>
                <a:gd name="T30" fmla="*/ 131 w 131"/>
                <a:gd name="T31" fmla="*/ 0 h 168"/>
                <a:gd name="T32" fmla="*/ 122 w 131"/>
                <a:gd name="T33" fmla="*/ 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1" h="168">
                  <a:moveTo>
                    <a:pt x="122" y="2"/>
                  </a:moveTo>
                  <a:cubicBezTo>
                    <a:pt x="120" y="2"/>
                    <a:pt x="117" y="3"/>
                    <a:pt x="115" y="4"/>
                  </a:cubicBezTo>
                  <a:cubicBezTo>
                    <a:pt x="113" y="5"/>
                    <a:pt x="111" y="5"/>
                    <a:pt x="108" y="6"/>
                  </a:cubicBezTo>
                  <a:cubicBezTo>
                    <a:pt x="96" y="11"/>
                    <a:pt x="84" y="17"/>
                    <a:pt x="72" y="25"/>
                  </a:cubicBezTo>
                  <a:cubicBezTo>
                    <a:pt x="69" y="27"/>
                    <a:pt x="67" y="29"/>
                    <a:pt x="64" y="31"/>
                  </a:cubicBezTo>
                  <a:cubicBezTo>
                    <a:pt x="60" y="34"/>
                    <a:pt x="56" y="38"/>
                    <a:pt x="52" y="41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39" y="54"/>
                    <a:pt x="31" y="64"/>
                    <a:pt x="25" y="75"/>
                  </a:cubicBezTo>
                  <a:cubicBezTo>
                    <a:pt x="22" y="79"/>
                    <a:pt x="19" y="84"/>
                    <a:pt x="17" y="88"/>
                  </a:cubicBezTo>
                  <a:cubicBezTo>
                    <a:pt x="16" y="91"/>
                    <a:pt x="14" y="95"/>
                    <a:pt x="13" y="98"/>
                  </a:cubicBezTo>
                  <a:cubicBezTo>
                    <a:pt x="4" y="119"/>
                    <a:pt x="0" y="142"/>
                    <a:pt x="0" y="165"/>
                  </a:cubicBezTo>
                  <a:cubicBezTo>
                    <a:pt x="0" y="166"/>
                    <a:pt x="1" y="167"/>
                    <a:pt x="1" y="168"/>
                  </a:cubicBezTo>
                  <a:cubicBezTo>
                    <a:pt x="21" y="168"/>
                    <a:pt x="21" y="168"/>
                    <a:pt x="21" y="168"/>
                  </a:cubicBezTo>
                  <a:cubicBezTo>
                    <a:pt x="19" y="129"/>
                    <a:pt x="33" y="89"/>
                    <a:pt x="63" y="59"/>
                  </a:cubicBezTo>
                  <a:cubicBezTo>
                    <a:pt x="79" y="43"/>
                    <a:pt x="98" y="32"/>
                    <a:pt x="119" y="2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8" y="0"/>
                    <a:pt x="125" y="1"/>
                    <a:pt x="122" y="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281" y="2638"/>
              <a:ext cx="83" cy="72"/>
            </a:xfrm>
            <a:custGeom>
              <a:avLst/>
              <a:gdLst>
                <a:gd name="T0" fmla="*/ 17 w 31"/>
                <a:gd name="T1" fmla="*/ 27 h 27"/>
                <a:gd name="T2" fmla="*/ 31 w 31"/>
                <a:gd name="T3" fmla="*/ 27 h 27"/>
                <a:gd name="T4" fmla="*/ 30 w 31"/>
                <a:gd name="T5" fmla="*/ 26 h 27"/>
                <a:gd name="T6" fmla="*/ 25 w 31"/>
                <a:gd name="T7" fmla="*/ 19 h 27"/>
                <a:gd name="T8" fmla="*/ 5 w 31"/>
                <a:gd name="T9" fmla="*/ 0 h 27"/>
                <a:gd name="T10" fmla="*/ 0 w 31"/>
                <a:gd name="T11" fmla="*/ 10 h 27"/>
                <a:gd name="T12" fmla="*/ 17 w 31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7">
                  <a:moveTo>
                    <a:pt x="17" y="27"/>
                  </a:move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6"/>
                    <a:pt x="30" y="26"/>
                  </a:cubicBezTo>
                  <a:cubicBezTo>
                    <a:pt x="29" y="23"/>
                    <a:pt x="27" y="21"/>
                    <a:pt x="25" y="19"/>
                  </a:cubicBezTo>
                  <a:cubicBezTo>
                    <a:pt x="20" y="12"/>
                    <a:pt x="13" y="5"/>
                    <a:pt x="5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5"/>
                    <a:pt x="12" y="21"/>
                    <a:pt x="17" y="2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941" y="1776"/>
              <a:ext cx="48" cy="46"/>
            </a:xfrm>
            <a:custGeom>
              <a:avLst/>
              <a:gdLst>
                <a:gd name="T0" fmla="*/ 0 w 18"/>
                <a:gd name="T1" fmla="*/ 8 h 17"/>
                <a:gd name="T2" fmla="*/ 18 w 18"/>
                <a:gd name="T3" fmla="*/ 17 h 17"/>
                <a:gd name="T4" fmla="*/ 17 w 18"/>
                <a:gd name="T5" fmla="*/ 3 h 17"/>
                <a:gd name="T6" fmla="*/ 12 w 18"/>
                <a:gd name="T7" fmla="*/ 0 h 17"/>
                <a:gd name="T8" fmla="*/ 0 w 18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0" y="8"/>
                  </a:moveTo>
                  <a:cubicBezTo>
                    <a:pt x="7" y="10"/>
                    <a:pt x="13" y="13"/>
                    <a:pt x="18" y="17"/>
                  </a:cubicBezTo>
                  <a:cubicBezTo>
                    <a:pt x="18" y="12"/>
                    <a:pt x="17" y="7"/>
                    <a:pt x="17" y="3"/>
                  </a:cubicBezTo>
                  <a:cubicBezTo>
                    <a:pt x="15" y="2"/>
                    <a:pt x="14" y="1"/>
                    <a:pt x="12" y="0"/>
                  </a:cubicBezTo>
                  <a:cubicBezTo>
                    <a:pt x="8" y="3"/>
                    <a:pt x="4" y="6"/>
                    <a:pt x="0" y="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631" y="1604"/>
              <a:ext cx="168" cy="24"/>
            </a:xfrm>
            <a:custGeom>
              <a:avLst/>
              <a:gdLst>
                <a:gd name="T0" fmla="*/ 0 w 63"/>
                <a:gd name="T1" fmla="*/ 0 h 9"/>
                <a:gd name="T2" fmla="*/ 18 w 63"/>
                <a:gd name="T3" fmla="*/ 7 h 9"/>
                <a:gd name="T4" fmla="*/ 25 w 63"/>
                <a:gd name="T5" fmla="*/ 8 h 9"/>
                <a:gd name="T6" fmla="*/ 35 w 63"/>
                <a:gd name="T7" fmla="*/ 9 h 9"/>
                <a:gd name="T8" fmla="*/ 63 w 63"/>
                <a:gd name="T9" fmla="*/ 3 h 9"/>
                <a:gd name="T10" fmla="*/ 36 w 63"/>
                <a:gd name="T11" fmla="*/ 0 h 9"/>
                <a:gd name="T12" fmla="*/ 0 w 6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9">
                  <a:moveTo>
                    <a:pt x="0" y="0"/>
                  </a:moveTo>
                  <a:cubicBezTo>
                    <a:pt x="6" y="3"/>
                    <a:pt x="12" y="6"/>
                    <a:pt x="18" y="7"/>
                  </a:cubicBezTo>
                  <a:cubicBezTo>
                    <a:pt x="20" y="8"/>
                    <a:pt x="23" y="8"/>
                    <a:pt x="25" y="8"/>
                  </a:cubicBezTo>
                  <a:cubicBezTo>
                    <a:pt x="28" y="9"/>
                    <a:pt x="32" y="9"/>
                    <a:pt x="35" y="9"/>
                  </a:cubicBezTo>
                  <a:cubicBezTo>
                    <a:pt x="44" y="9"/>
                    <a:pt x="54" y="6"/>
                    <a:pt x="63" y="3"/>
                  </a:cubicBezTo>
                  <a:cubicBezTo>
                    <a:pt x="55" y="1"/>
                    <a:pt x="46" y="0"/>
                    <a:pt x="3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524" y="1604"/>
              <a:ext cx="358" cy="91"/>
            </a:xfrm>
            <a:custGeom>
              <a:avLst/>
              <a:gdLst>
                <a:gd name="T0" fmla="*/ 81 w 134"/>
                <a:gd name="T1" fmla="*/ 19 h 34"/>
                <a:gd name="T2" fmla="*/ 60 w 134"/>
                <a:gd name="T3" fmla="*/ 18 h 34"/>
                <a:gd name="T4" fmla="*/ 53 w 134"/>
                <a:gd name="T5" fmla="*/ 17 h 34"/>
                <a:gd name="T6" fmla="*/ 47 w 134"/>
                <a:gd name="T7" fmla="*/ 15 h 34"/>
                <a:gd name="T8" fmla="*/ 22 w 134"/>
                <a:gd name="T9" fmla="*/ 0 h 34"/>
                <a:gd name="T10" fmla="*/ 0 w 134"/>
                <a:gd name="T11" fmla="*/ 0 h 34"/>
                <a:gd name="T12" fmla="*/ 3 w 134"/>
                <a:gd name="T13" fmla="*/ 4 h 34"/>
                <a:gd name="T14" fmla="*/ 5 w 134"/>
                <a:gd name="T15" fmla="*/ 6 h 34"/>
                <a:gd name="T16" fmla="*/ 35 w 134"/>
                <a:gd name="T17" fmla="*/ 26 h 34"/>
                <a:gd name="T18" fmla="*/ 40 w 134"/>
                <a:gd name="T19" fmla="*/ 28 h 34"/>
                <a:gd name="T20" fmla="*/ 45 w 134"/>
                <a:gd name="T21" fmla="*/ 30 h 34"/>
                <a:gd name="T22" fmla="*/ 59 w 134"/>
                <a:gd name="T23" fmla="*/ 33 h 34"/>
                <a:gd name="T24" fmla="*/ 67 w 134"/>
                <a:gd name="T25" fmla="*/ 34 h 34"/>
                <a:gd name="T26" fmla="*/ 75 w 134"/>
                <a:gd name="T27" fmla="*/ 34 h 34"/>
                <a:gd name="T28" fmla="*/ 132 w 134"/>
                <a:gd name="T29" fmla="*/ 15 h 34"/>
                <a:gd name="T30" fmla="*/ 134 w 134"/>
                <a:gd name="T31" fmla="*/ 13 h 34"/>
                <a:gd name="T32" fmla="*/ 118 w 134"/>
                <a:gd name="T33" fmla="*/ 6 h 34"/>
                <a:gd name="T34" fmla="*/ 81 w 134"/>
                <a:gd name="T35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4" h="34">
                  <a:moveTo>
                    <a:pt x="81" y="19"/>
                  </a:moveTo>
                  <a:cubicBezTo>
                    <a:pt x="74" y="19"/>
                    <a:pt x="67" y="19"/>
                    <a:pt x="60" y="18"/>
                  </a:cubicBezTo>
                  <a:cubicBezTo>
                    <a:pt x="58" y="18"/>
                    <a:pt x="55" y="17"/>
                    <a:pt x="53" y="17"/>
                  </a:cubicBezTo>
                  <a:cubicBezTo>
                    <a:pt x="51" y="16"/>
                    <a:pt x="49" y="15"/>
                    <a:pt x="47" y="15"/>
                  </a:cubicBezTo>
                  <a:cubicBezTo>
                    <a:pt x="38" y="12"/>
                    <a:pt x="30" y="7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4" y="15"/>
                    <a:pt x="24" y="21"/>
                    <a:pt x="35" y="26"/>
                  </a:cubicBezTo>
                  <a:cubicBezTo>
                    <a:pt x="36" y="27"/>
                    <a:pt x="38" y="27"/>
                    <a:pt x="40" y="28"/>
                  </a:cubicBezTo>
                  <a:cubicBezTo>
                    <a:pt x="42" y="29"/>
                    <a:pt x="44" y="29"/>
                    <a:pt x="45" y="30"/>
                  </a:cubicBezTo>
                  <a:cubicBezTo>
                    <a:pt x="50" y="31"/>
                    <a:pt x="55" y="32"/>
                    <a:pt x="59" y="33"/>
                  </a:cubicBezTo>
                  <a:cubicBezTo>
                    <a:pt x="62" y="34"/>
                    <a:pt x="64" y="34"/>
                    <a:pt x="67" y="34"/>
                  </a:cubicBezTo>
                  <a:cubicBezTo>
                    <a:pt x="69" y="34"/>
                    <a:pt x="72" y="34"/>
                    <a:pt x="75" y="34"/>
                  </a:cubicBezTo>
                  <a:cubicBezTo>
                    <a:pt x="95" y="34"/>
                    <a:pt x="115" y="28"/>
                    <a:pt x="132" y="15"/>
                  </a:cubicBezTo>
                  <a:cubicBezTo>
                    <a:pt x="133" y="14"/>
                    <a:pt x="134" y="14"/>
                    <a:pt x="134" y="13"/>
                  </a:cubicBezTo>
                  <a:cubicBezTo>
                    <a:pt x="129" y="10"/>
                    <a:pt x="124" y="8"/>
                    <a:pt x="118" y="6"/>
                  </a:cubicBezTo>
                  <a:cubicBezTo>
                    <a:pt x="106" y="14"/>
                    <a:pt x="94" y="18"/>
                    <a:pt x="81" y="1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765" y="1822"/>
              <a:ext cx="221" cy="290"/>
            </a:xfrm>
            <a:custGeom>
              <a:avLst/>
              <a:gdLst>
                <a:gd name="T0" fmla="*/ 12 w 83"/>
                <a:gd name="T1" fmla="*/ 55 h 108"/>
                <a:gd name="T2" fmla="*/ 12 w 83"/>
                <a:gd name="T3" fmla="*/ 55 h 108"/>
                <a:gd name="T4" fmla="*/ 12 w 83"/>
                <a:gd name="T5" fmla="*/ 49 h 108"/>
                <a:gd name="T6" fmla="*/ 50 w 83"/>
                <a:gd name="T7" fmla="*/ 11 h 108"/>
                <a:gd name="T8" fmla="*/ 81 w 83"/>
                <a:gd name="T9" fmla="*/ 27 h 108"/>
                <a:gd name="T10" fmla="*/ 83 w 83"/>
                <a:gd name="T11" fmla="*/ 13 h 108"/>
                <a:gd name="T12" fmla="*/ 52 w 83"/>
                <a:gd name="T13" fmla="*/ 0 h 108"/>
                <a:gd name="T14" fmla="*/ 18 w 83"/>
                <a:gd name="T15" fmla="*/ 11 h 108"/>
                <a:gd name="T16" fmla="*/ 0 w 83"/>
                <a:gd name="T17" fmla="*/ 47 h 108"/>
                <a:gd name="T18" fmla="*/ 0 w 83"/>
                <a:gd name="T19" fmla="*/ 49 h 108"/>
                <a:gd name="T20" fmla="*/ 45 w 83"/>
                <a:gd name="T21" fmla="*/ 108 h 108"/>
                <a:gd name="T22" fmla="*/ 51 w 83"/>
                <a:gd name="T23" fmla="*/ 97 h 108"/>
                <a:gd name="T24" fmla="*/ 12 w 83"/>
                <a:gd name="T25" fmla="*/ 5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08">
                  <a:moveTo>
                    <a:pt x="12" y="55"/>
                  </a:moveTo>
                  <a:cubicBezTo>
                    <a:pt x="12" y="55"/>
                    <a:pt x="12" y="55"/>
                    <a:pt x="12" y="55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28"/>
                    <a:pt x="29" y="11"/>
                    <a:pt x="50" y="11"/>
                  </a:cubicBezTo>
                  <a:cubicBezTo>
                    <a:pt x="63" y="11"/>
                    <a:pt x="74" y="18"/>
                    <a:pt x="81" y="27"/>
                  </a:cubicBezTo>
                  <a:cubicBezTo>
                    <a:pt x="82" y="23"/>
                    <a:pt x="83" y="18"/>
                    <a:pt x="83" y="13"/>
                  </a:cubicBezTo>
                  <a:cubicBezTo>
                    <a:pt x="75" y="5"/>
                    <a:pt x="64" y="0"/>
                    <a:pt x="52" y="0"/>
                  </a:cubicBezTo>
                  <a:cubicBezTo>
                    <a:pt x="41" y="5"/>
                    <a:pt x="30" y="8"/>
                    <a:pt x="18" y="11"/>
                  </a:cubicBezTo>
                  <a:cubicBezTo>
                    <a:pt x="7" y="20"/>
                    <a:pt x="1" y="33"/>
                    <a:pt x="0" y="4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78"/>
                    <a:pt x="19" y="101"/>
                    <a:pt x="45" y="10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30" y="93"/>
                    <a:pt x="14" y="76"/>
                    <a:pt x="12" y="55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184" y="2077"/>
              <a:ext cx="230" cy="166"/>
            </a:xfrm>
            <a:custGeom>
              <a:avLst/>
              <a:gdLst>
                <a:gd name="T0" fmla="*/ 72 w 86"/>
                <a:gd name="T1" fmla="*/ 4 h 62"/>
                <a:gd name="T2" fmla="*/ 67 w 86"/>
                <a:gd name="T3" fmla="*/ 6 h 62"/>
                <a:gd name="T4" fmla="*/ 62 w 86"/>
                <a:gd name="T5" fmla="*/ 8 h 62"/>
                <a:gd name="T6" fmla="*/ 50 w 86"/>
                <a:gd name="T7" fmla="*/ 14 h 62"/>
                <a:gd name="T8" fmla="*/ 46 w 86"/>
                <a:gd name="T9" fmla="*/ 16 h 62"/>
                <a:gd name="T10" fmla="*/ 41 w 86"/>
                <a:gd name="T11" fmla="*/ 19 h 62"/>
                <a:gd name="T12" fmla="*/ 30 w 86"/>
                <a:gd name="T13" fmla="*/ 26 h 62"/>
                <a:gd name="T14" fmla="*/ 26 w 86"/>
                <a:gd name="T15" fmla="*/ 29 h 62"/>
                <a:gd name="T16" fmla="*/ 21 w 86"/>
                <a:gd name="T17" fmla="*/ 32 h 62"/>
                <a:gd name="T18" fmla="*/ 11 w 86"/>
                <a:gd name="T19" fmla="*/ 41 h 62"/>
                <a:gd name="T20" fmla="*/ 9 w 86"/>
                <a:gd name="T21" fmla="*/ 42 h 62"/>
                <a:gd name="T22" fmla="*/ 7 w 86"/>
                <a:gd name="T23" fmla="*/ 44 h 62"/>
                <a:gd name="T24" fmla="*/ 3 w 86"/>
                <a:gd name="T25" fmla="*/ 48 h 62"/>
                <a:gd name="T26" fmla="*/ 0 w 86"/>
                <a:gd name="T27" fmla="*/ 51 h 62"/>
                <a:gd name="T28" fmla="*/ 1 w 86"/>
                <a:gd name="T29" fmla="*/ 51 h 62"/>
                <a:gd name="T30" fmla="*/ 9 w 86"/>
                <a:gd name="T31" fmla="*/ 56 h 62"/>
                <a:gd name="T32" fmla="*/ 17 w 86"/>
                <a:gd name="T33" fmla="*/ 62 h 62"/>
                <a:gd name="T34" fmla="*/ 18 w 86"/>
                <a:gd name="T35" fmla="*/ 60 h 62"/>
                <a:gd name="T36" fmla="*/ 22 w 86"/>
                <a:gd name="T37" fmla="*/ 57 h 62"/>
                <a:gd name="T38" fmla="*/ 32 w 86"/>
                <a:gd name="T39" fmla="*/ 48 h 62"/>
                <a:gd name="T40" fmla="*/ 36 w 86"/>
                <a:gd name="T41" fmla="*/ 45 h 62"/>
                <a:gd name="T42" fmla="*/ 41 w 86"/>
                <a:gd name="T43" fmla="*/ 42 h 62"/>
                <a:gd name="T44" fmla="*/ 52 w 86"/>
                <a:gd name="T45" fmla="*/ 35 h 62"/>
                <a:gd name="T46" fmla="*/ 57 w 86"/>
                <a:gd name="T47" fmla="*/ 32 h 62"/>
                <a:gd name="T48" fmla="*/ 61 w 86"/>
                <a:gd name="T49" fmla="*/ 30 h 62"/>
                <a:gd name="T50" fmla="*/ 74 w 86"/>
                <a:gd name="T51" fmla="*/ 24 h 62"/>
                <a:gd name="T52" fmla="*/ 80 w 86"/>
                <a:gd name="T53" fmla="*/ 22 h 62"/>
                <a:gd name="T54" fmla="*/ 85 w 86"/>
                <a:gd name="T55" fmla="*/ 20 h 62"/>
                <a:gd name="T56" fmla="*/ 86 w 86"/>
                <a:gd name="T57" fmla="*/ 20 h 62"/>
                <a:gd name="T58" fmla="*/ 84 w 86"/>
                <a:gd name="T59" fmla="*/ 0 h 62"/>
                <a:gd name="T60" fmla="*/ 72 w 86"/>
                <a:gd name="T6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62">
                  <a:moveTo>
                    <a:pt x="72" y="4"/>
                  </a:moveTo>
                  <a:cubicBezTo>
                    <a:pt x="71" y="5"/>
                    <a:pt x="69" y="5"/>
                    <a:pt x="67" y="6"/>
                  </a:cubicBezTo>
                  <a:cubicBezTo>
                    <a:pt x="66" y="7"/>
                    <a:pt x="64" y="7"/>
                    <a:pt x="62" y="8"/>
                  </a:cubicBezTo>
                  <a:cubicBezTo>
                    <a:pt x="58" y="10"/>
                    <a:pt x="54" y="12"/>
                    <a:pt x="50" y="14"/>
                  </a:cubicBezTo>
                  <a:cubicBezTo>
                    <a:pt x="49" y="14"/>
                    <a:pt x="47" y="15"/>
                    <a:pt x="46" y="16"/>
                  </a:cubicBezTo>
                  <a:cubicBezTo>
                    <a:pt x="44" y="17"/>
                    <a:pt x="43" y="18"/>
                    <a:pt x="41" y="19"/>
                  </a:cubicBezTo>
                  <a:cubicBezTo>
                    <a:pt x="37" y="21"/>
                    <a:pt x="34" y="23"/>
                    <a:pt x="30" y="26"/>
                  </a:cubicBezTo>
                  <a:cubicBezTo>
                    <a:pt x="28" y="27"/>
                    <a:pt x="27" y="28"/>
                    <a:pt x="26" y="29"/>
                  </a:cubicBezTo>
                  <a:cubicBezTo>
                    <a:pt x="24" y="30"/>
                    <a:pt x="23" y="31"/>
                    <a:pt x="21" y="32"/>
                  </a:cubicBezTo>
                  <a:cubicBezTo>
                    <a:pt x="18" y="35"/>
                    <a:pt x="14" y="38"/>
                    <a:pt x="11" y="41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8" y="43"/>
                    <a:pt x="8" y="43"/>
                    <a:pt x="7" y="44"/>
                  </a:cubicBezTo>
                  <a:cubicBezTo>
                    <a:pt x="6" y="45"/>
                    <a:pt x="4" y="47"/>
                    <a:pt x="3" y="48"/>
                  </a:cubicBezTo>
                  <a:cubicBezTo>
                    <a:pt x="2" y="49"/>
                    <a:pt x="1" y="50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3" y="53"/>
                    <a:pt x="6" y="54"/>
                    <a:pt x="9" y="56"/>
                  </a:cubicBezTo>
                  <a:cubicBezTo>
                    <a:pt x="11" y="58"/>
                    <a:pt x="14" y="60"/>
                    <a:pt x="17" y="62"/>
                  </a:cubicBezTo>
                  <a:cubicBezTo>
                    <a:pt x="17" y="61"/>
                    <a:pt x="18" y="61"/>
                    <a:pt x="18" y="60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5" y="54"/>
                    <a:pt x="29" y="51"/>
                    <a:pt x="32" y="48"/>
                  </a:cubicBezTo>
                  <a:cubicBezTo>
                    <a:pt x="34" y="47"/>
                    <a:pt x="35" y="46"/>
                    <a:pt x="36" y="45"/>
                  </a:cubicBezTo>
                  <a:cubicBezTo>
                    <a:pt x="38" y="44"/>
                    <a:pt x="39" y="43"/>
                    <a:pt x="41" y="42"/>
                  </a:cubicBezTo>
                  <a:cubicBezTo>
                    <a:pt x="44" y="39"/>
                    <a:pt x="48" y="37"/>
                    <a:pt x="52" y="35"/>
                  </a:cubicBezTo>
                  <a:cubicBezTo>
                    <a:pt x="54" y="34"/>
                    <a:pt x="55" y="33"/>
                    <a:pt x="57" y="32"/>
                  </a:cubicBezTo>
                  <a:cubicBezTo>
                    <a:pt x="58" y="31"/>
                    <a:pt x="60" y="31"/>
                    <a:pt x="61" y="30"/>
                  </a:cubicBezTo>
                  <a:cubicBezTo>
                    <a:pt x="66" y="28"/>
                    <a:pt x="70" y="26"/>
                    <a:pt x="74" y="24"/>
                  </a:cubicBezTo>
                  <a:cubicBezTo>
                    <a:pt x="76" y="23"/>
                    <a:pt x="78" y="23"/>
                    <a:pt x="80" y="22"/>
                  </a:cubicBezTo>
                  <a:cubicBezTo>
                    <a:pt x="81" y="21"/>
                    <a:pt x="83" y="21"/>
                    <a:pt x="85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5" y="13"/>
                    <a:pt x="85" y="6"/>
                    <a:pt x="84" y="0"/>
                  </a:cubicBezTo>
                  <a:cubicBezTo>
                    <a:pt x="80" y="1"/>
                    <a:pt x="76" y="3"/>
                    <a:pt x="72" y="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764" y="2109"/>
              <a:ext cx="248" cy="330"/>
            </a:xfrm>
            <a:custGeom>
              <a:avLst/>
              <a:gdLst>
                <a:gd name="T0" fmla="*/ 86 w 93"/>
                <a:gd name="T1" fmla="*/ 82 h 123"/>
                <a:gd name="T2" fmla="*/ 84 w 93"/>
                <a:gd name="T3" fmla="*/ 78 h 123"/>
                <a:gd name="T4" fmla="*/ 76 w 93"/>
                <a:gd name="T5" fmla="*/ 64 h 123"/>
                <a:gd name="T6" fmla="*/ 72 w 93"/>
                <a:gd name="T7" fmla="*/ 60 h 123"/>
                <a:gd name="T8" fmla="*/ 70 w 93"/>
                <a:gd name="T9" fmla="*/ 56 h 123"/>
                <a:gd name="T10" fmla="*/ 61 w 93"/>
                <a:gd name="T11" fmla="*/ 46 h 123"/>
                <a:gd name="T12" fmla="*/ 59 w 93"/>
                <a:gd name="T13" fmla="*/ 44 h 123"/>
                <a:gd name="T14" fmla="*/ 56 w 93"/>
                <a:gd name="T15" fmla="*/ 40 h 123"/>
                <a:gd name="T16" fmla="*/ 54 w 93"/>
                <a:gd name="T17" fmla="*/ 38 h 123"/>
                <a:gd name="T18" fmla="*/ 52 w 93"/>
                <a:gd name="T19" fmla="*/ 36 h 123"/>
                <a:gd name="T20" fmla="*/ 48 w 93"/>
                <a:gd name="T21" fmla="*/ 33 h 123"/>
                <a:gd name="T22" fmla="*/ 43 w 93"/>
                <a:gd name="T23" fmla="*/ 28 h 123"/>
                <a:gd name="T24" fmla="*/ 39 w 93"/>
                <a:gd name="T25" fmla="*/ 24 h 123"/>
                <a:gd name="T26" fmla="*/ 36 w 93"/>
                <a:gd name="T27" fmla="*/ 22 h 123"/>
                <a:gd name="T28" fmla="*/ 35 w 93"/>
                <a:gd name="T29" fmla="*/ 21 h 123"/>
                <a:gd name="T30" fmla="*/ 35 w 93"/>
                <a:gd name="T31" fmla="*/ 21 h 123"/>
                <a:gd name="T32" fmla="*/ 31 w 93"/>
                <a:gd name="T33" fmla="*/ 18 h 123"/>
                <a:gd name="T34" fmla="*/ 26 w 93"/>
                <a:gd name="T35" fmla="*/ 14 h 123"/>
                <a:gd name="T36" fmla="*/ 25 w 93"/>
                <a:gd name="T37" fmla="*/ 13 h 123"/>
                <a:gd name="T38" fmla="*/ 20 w 93"/>
                <a:gd name="T39" fmla="*/ 10 h 123"/>
                <a:gd name="T40" fmla="*/ 16 w 93"/>
                <a:gd name="T41" fmla="*/ 8 h 123"/>
                <a:gd name="T42" fmla="*/ 15 w 93"/>
                <a:gd name="T43" fmla="*/ 7 h 123"/>
                <a:gd name="T44" fmla="*/ 10 w 93"/>
                <a:gd name="T45" fmla="*/ 4 h 123"/>
                <a:gd name="T46" fmla="*/ 5 w 93"/>
                <a:gd name="T47" fmla="*/ 2 h 123"/>
                <a:gd name="T48" fmla="*/ 4 w 93"/>
                <a:gd name="T49" fmla="*/ 1 h 123"/>
                <a:gd name="T50" fmla="*/ 3 w 93"/>
                <a:gd name="T51" fmla="*/ 0 h 123"/>
                <a:gd name="T52" fmla="*/ 0 w 93"/>
                <a:gd name="T53" fmla="*/ 21 h 123"/>
                <a:gd name="T54" fmla="*/ 3 w 93"/>
                <a:gd name="T55" fmla="*/ 23 h 123"/>
                <a:gd name="T56" fmla="*/ 7 w 93"/>
                <a:gd name="T57" fmla="*/ 25 h 123"/>
                <a:gd name="T58" fmla="*/ 12 w 93"/>
                <a:gd name="T59" fmla="*/ 28 h 123"/>
                <a:gd name="T60" fmla="*/ 23 w 93"/>
                <a:gd name="T61" fmla="*/ 36 h 123"/>
                <a:gd name="T62" fmla="*/ 27 w 93"/>
                <a:gd name="T63" fmla="*/ 39 h 123"/>
                <a:gd name="T64" fmla="*/ 27 w 93"/>
                <a:gd name="T65" fmla="*/ 40 h 123"/>
                <a:gd name="T66" fmla="*/ 31 w 93"/>
                <a:gd name="T67" fmla="*/ 43 h 123"/>
                <a:gd name="T68" fmla="*/ 33 w 93"/>
                <a:gd name="T69" fmla="*/ 45 h 123"/>
                <a:gd name="T70" fmla="*/ 37 w 93"/>
                <a:gd name="T71" fmla="*/ 48 h 123"/>
                <a:gd name="T72" fmla="*/ 40 w 93"/>
                <a:gd name="T73" fmla="*/ 51 h 123"/>
                <a:gd name="T74" fmla="*/ 41 w 93"/>
                <a:gd name="T75" fmla="*/ 52 h 123"/>
                <a:gd name="T76" fmla="*/ 44 w 93"/>
                <a:gd name="T77" fmla="*/ 56 h 123"/>
                <a:gd name="T78" fmla="*/ 54 w 93"/>
                <a:gd name="T79" fmla="*/ 68 h 123"/>
                <a:gd name="T80" fmla="*/ 57 w 93"/>
                <a:gd name="T81" fmla="*/ 72 h 123"/>
                <a:gd name="T82" fmla="*/ 60 w 93"/>
                <a:gd name="T83" fmla="*/ 76 h 123"/>
                <a:gd name="T84" fmla="*/ 68 w 93"/>
                <a:gd name="T85" fmla="*/ 90 h 123"/>
                <a:gd name="T86" fmla="*/ 71 w 93"/>
                <a:gd name="T87" fmla="*/ 95 h 123"/>
                <a:gd name="T88" fmla="*/ 73 w 93"/>
                <a:gd name="T89" fmla="*/ 100 h 123"/>
                <a:gd name="T90" fmla="*/ 79 w 93"/>
                <a:gd name="T91" fmla="*/ 116 h 123"/>
                <a:gd name="T92" fmla="*/ 79 w 93"/>
                <a:gd name="T93" fmla="*/ 116 h 123"/>
                <a:gd name="T94" fmla="*/ 81 w 93"/>
                <a:gd name="T95" fmla="*/ 122 h 123"/>
                <a:gd name="T96" fmla="*/ 81 w 93"/>
                <a:gd name="T97" fmla="*/ 123 h 123"/>
                <a:gd name="T98" fmla="*/ 93 w 93"/>
                <a:gd name="T99" fmla="*/ 96 h 123"/>
                <a:gd name="T100" fmla="*/ 89 w 93"/>
                <a:gd name="T101" fmla="*/ 87 h 123"/>
                <a:gd name="T102" fmla="*/ 86 w 93"/>
                <a:gd name="T103" fmla="*/ 8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123">
                  <a:moveTo>
                    <a:pt x="86" y="82"/>
                  </a:moveTo>
                  <a:cubicBezTo>
                    <a:pt x="85" y="81"/>
                    <a:pt x="85" y="79"/>
                    <a:pt x="84" y="78"/>
                  </a:cubicBezTo>
                  <a:cubicBezTo>
                    <a:pt x="81" y="73"/>
                    <a:pt x="78" y="69"/>
                    <a:pt x="76" y="64"/>
                  </a:cubicBezTo>
                  <a:cubicBezTo>
                    <a:pt x="75" y="63"/>
                    <a:pt x="74" y="62"/>
                    <a:pt x="72" y="60"/>
                  </a:cubicBezTo>
                  <a:cubicBezTo>
                    <a:pt x="71" y="59"/>
                    <a:pt x="71" y="57"/>
                    <a:pt x="70" y="56"/>
                  </a:cubicBezTo>
                  <a:cubicBezTo>
                    <a:pt x="67" y="53"/>
                    <a:pt x="64" y="49"/>
                    <a:pt x="61" y="46"/>
                  </a:cubicBezTo>
                  <a:cubicBezTo>
                    <a:pt x="61" y="45"/>
                    <a:pt x="60" y="45"/>
                    <a:pt x="59" y="44"/>
                  </a:cubicBezTo>
                  <a:cubicBezTo>
                    <a:pt x="58" y="43"/>
                    <a:pt x="57" y="41"/>
                    <a:pt x="56" y="40"/>
                  </a:cubicBezTo>
                  <a:cubicBezTo>
                    <a:pt x="55" y="39"/>
                    <a:pt x="55" y="39"/>
                    <a:pt x="54" y="38"/>
                  </a:cubicBezTo>
                  <a:cubicBezTo>
                    <a:pt x="54" y="38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7" y="31"/>
                    <a:pt x="45" y="29"/>
                    <a:pt x="43" y="28"/>
                  </a:cubicBezTo>
                  <a:cubicBezTo>
                    <a:pt x="42" y="27"/>
                    <a:pt x="41" y="26"/>
                    <a:pt x="39" y="24"/>
                  </a:cubicBezTo>
                  <a:cubicBezTo>
                    <a:pt x="38" y="24"/>
                    <a:pt x="37" y="23"/>
                    <a:pt x="36" y="22"/>
                  </a:cubicBezTo>
                  <a:cubicBezTo>
                    <a:pt x="36" y="22"/>
                    <a:pt x="36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2" y="19"/>
                    <a:pt x="31" y="18"/>
                  </a:cubicBezTo>
                  <a:cubicBezTo>
                    <a:pt x="29" y="17"/>
                    <a:pt x="28" y="15"/>
                    <a:pt x="26" y="14"/>
                  </a:cubicBezTo>
                  <a:cubicBezTo>
                    <a:pt x="26" y="14"/>
                    <a:pt x="25" y="14"/>
                    <a:pt x="25" y="13"/>
                  </a:cubicBezTo>
                  <a:cubicBezTo>
                    <a:pt x="23" y="12"/>
                    <a:pt x="22" y="11"/>
                    <a:pt x="20" y="10"/>
                  </a:cubicBezTo>
                  <a:cubicBezTo>
                    <a:pt x="19" y="9"/>
                    <a:pt x="17" y="9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6"/>
                    <a:pt x="12" y="5"/>
                    <a:pt x="10" y="4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7"/>
                    <a:pt x="1" y="14"/>
                    <a:pt x="0" y="21"/>
                  </a:cubicBezTo>
                  <a:cubicBezTo>
                    <a:pt x="1" y="22"/>
                    <a:pt x="2" y="22"/>
                    <a:pt x="3" y="23"/>
                  </a:cubicBezTo>
                  <a:cubicBezTo>
                    <a:pt x="4" y="23"/>
                    <a:pt x="6" y="24"/>
                    <a:pt x="7" y="25"/>
                  </a:cubicBezTo>
                  <a:cubicBezTo>
                    <a:pt x="9" y="26"/>
                    <a:pt x="10" y="27"/>
                    <a:pt x="12" y="28"/>
                  </a:cubicBezTo>
                  <a:cubicBezTo>
                    <a:pt x="16" y="31"/>
                    <a:pt x="19" y="33"/>
                    <a:pt x="23" y="36"/>
                  </a:cubicBezTo>
                  <a:cubicBezTo>
                    <a:pt x="24" y="37"/>
                    <a:pt x="26" y="38"/>
                    <a:pt x="27" y="39"/>
                  </a:cubicBezTo>
                  <a:cubicBezTo>
                    <a:pt x="27" y="39"/>
                    <a:pt x="27" y="39"/>
                    <a:pt x="27" y="40"/>
                  </a:cubicBezTo>
                  <a:cubicBezTo>
                    <a:pt x="28" y="41"/>
                    <a:pt x="30" y="42"/>
                    <a:pt x="31" y="43"/>
                  </a:cubicBezTo>
                  <a:cubicBezTo>
                    <a:pt x="32" y="43"/>
                    <a:pt x="32" y="44"/>
                    <a:pt x="33" y="45"/>
                  </a:cubicBezTo>
                  <a:cubicBezTo>
                    <a:pt x="35" y="46"/>
                    <a:pt x="36" y="47"/>
                    <a:pt x="37" y="48"/>
                  </a:cubicBezTo>
                  <a:cubicBezTo>
                    <a:pt x="38" y="49"/>
                    <a:pt x="39" y="50"/>
                    <a:pt x="40" y="51"/>
                  </a:cubicBezTo>
                  <a:cubicBezTo>
                    <a:pt x="40" y="52"/>
                    <a:pt x="40" y="52"/>
                    <a:pt x="41" y="52"/>
                  </a:cubicBezTo>
                  <a:cubicBezTo>
                    <a:pt x="42" y="53"/>
                    <a:pt x="43" y="55"/>
                    <a:pt x="44" y="56"/>
                  </a:cubicBezTo>
                  <a:cubicBezTo>
                    <a:pt x="48" y="60"/>
                    <a:pt x="51" y="64"/>
                    <a:pt x="54" y="68"/>
                  </a:cubicBezTo>
                  <a:cubicBezTo>
                    <a:pt x="55" y="69"/>
                    <a:pt x="56" y="71"/>
                    <a:pt x="57" y="72"/>
                  </a:cubicBezTo>
                  <a:cubicBezTo>
                    <a:pt x="58" y="73"/>
                    <a:pt x="59" y="75"/>
                    <a:pt x="60" y="76"/>
                  </a:cubicBezTo>
                  <a:cubicBezTo>
                    <a:pt x="63" y="81"/>
                    <a:pt x="66" y="85"/>
                    <a:pt x="68" y="90"/>
                  </a:cubicBezTo>
                  <a:cubicBezTo>
                    <a:pt x="69" y="92"/>
                    <a:pt x="70" y="93"/>
                    <a:pt x="71" y="95"/>
                  </a:cubicBezTo>
                  <a:cubicBezTo>
                    <a:pt x="72" y="97"/>
                    <a:pt x="72" y="98"/>
                    <a:pt x="73" y="100"/>
                  </a:cubicBezTo>
                  <a:cubicBezTo>
                    <a:pt x="75" y="105"/>
                    <a:pt x="78" y="111"/>
                    <a:pt x="79" y="116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80" y="118"/>
                    <a:pt x="81" y="120"/>
                    <a:pt x="81" y="122"/>
                  </a:cubicBezTo>
                  <a:cubicBezTo>
                    <a:pt x="81" y="122"/>
                    <a:pt x="81" y="122"/>
                    <a:pt x="81" y="123"/>
                  </a:cubicBezTo>
                  <a:cubicBezTo>
                    <a:pt x="85" y="114"/>
                    <a:pt x="89" y="105"/>
                    <a:pt x="93" y="96"/>
                  </a:cubicBezTo>
                  <a:cubicBezTo>
                    <a:pt x="91" y="93"/>
                    <a:pt x="90" y="90"/>
                    <a:pt x="89" y="87"/>
                  </a:cubicBezTo>
                  <a:cubicBezTo>
                    <a:pt x="88" y="86"/>
                    <a:pt x="87" y="84"/>
                    <a:pt x="86" y="8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283" y="1701"/>
              <a:ext cx="518" cy="386"/>
            </a:xfrm>
            <a:custGeom>
              <a:avLst/>
              <a:gdLst>
                <a:gd name="T0" fmla="*/ 184 w 194"/>
                <a:gd name="T1" fmla="*/ 134 h 144"/>
                <a:gd name="T2" fmla="*/ 193 w 194"/>
                <a:gd name="T3" fmla="*/ 102 h 144"/>
                <a:gd name="T4" fmla="*/ 192 w 194"/>
                <a:gd name="T5" fmla="*/ 74 h 144"/>
                <a:gd name="T6" fmla="*/ 191 w 194"/>
                <a:gd name="T7" fmla="*/ 68 h 144"/>
                <a:gd name="T8" fmla="*/ 188 w 194"/>
                <a:gd name="T9" fmla="*/ 61 h 144"/>
                <a:gd name="T10" fmla="*/ 174 w 194"/>
                <a:gd name="T11" fmla="*/ 36 h 144"/>
                <a:gd name="T12" fmla="*/ 130 w 194"/>
                <a:gd name="T13" fmla="*/ 6 h 144"/>
                <a:gd name="T14" fmla="*/ 123 w 194"/>
                <a:gd name="T15" fmla="*/ 4 h 144"/>
                <a:gd name="T16" fmla="*/ 116 w 194"/>
                <a:gd name="T17" fmla="*/ 3 h 144"/>
                <a:gd name="T18" fmla="*/ 113 w 194"/>
                <a:gd name="T19" fmla="*/ 3 h 144"/>
                <a:gd name="T20" fmla="*/ 38 w 194"/>
                <a:gd name="T21" fmla="*/ 25 h 144"/>
                <a:gd name="T22" fmla="*/ 3 w 194"/>
                <a:gd name="T23" fmla="*/ 81 h 144"/>
                <a:gd name="T24" fmla="*/ 1 w 194"/>
                <a:gd name="T25" fmla="*/ 94 h 144"/>
                <a:gd name="T26" fmla="*/ 2 w 194"/>
                <a:gd name="T27" fmla="*/ 119 h 144"/>
                <a:gd name="T28" fmla="*/ 9 w 194"/>
                <a:gd name="T29" fmla="*/ 144 h 144"/>
                <a:gd name="T30" fmla="*/ 21 w 194"/>
                <a:gd name="T31" fmla="*/ 139 h 144"/>
                <a:gd name="T32" fmla="*/ 15 w 194"/>
                <a:gd name="T33" fmla="*/ 95 h 144"/>
                <a:gd name="T34" fmla="*/ 47 w 194"/>
                <a:gd name="T35" fmla="*/ 35 h 144"/>
                <a:gd name="T36" fmla="*/ 112 w 194"/>
                <a:gd name="T37" fmla="*/ 16 h 144"/>
                <a:gd name="T38" fmla="*/ 127 w 194"/>
                <a:gd name="T39" fmla="*/ 19 h 144"/>
                <a:gd name="T40" fmla="*/ 136 w 194"/>
                <a:gd name="T41" fmla="*/ 22 h 144"/>
                <a:gd name="T42" fmla="*/ 150 w 194"/>
                <a:gd name="T43" fmla="*/ 31 h 144"/>
                <a:gd name="T44" fmla="*/ 162 w 194"/>
                <a:gd name="T45" fmla="*/ 42 h 144"/>
                <a:gd name="T46" fmla="*/ 163 w 194"/>
                <a:gd name="T47" fmla="*/ 44 h 144"/>
                <a:gd name="T48" fmla="*/ 172 w 194"/>
                <a:gd name="T49" fmla="*/ 56 h 144"/>
                <a:gd name="T50" fmla="*/ 176 w 194"/>
                <a:gd name="T51" fmla="*/ 65 h 144"/>
                <a:gd name="T52" fmla="*/ 180 w 194"/>
                <a:gd name="T53" fmla="*/ 96 h 144"/>
                <a:gd name="T54" fmla="*/ 184 w 194"/>
                <a:gd name="T55" fmla="*/ 128 h 144"/>
                <a:gd name="T56" fmla="*/ 184 w 194"/>
                <a:gd name="T57" fmla="*/ 13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4" h="144">
                  <a:moveTo>
                    <a:pt x="184" y="134"/>
                  </a:moveTo>
                  <a:cubicBezTo>
                    <a:pt x="189" y="124"/>
                    <a:pt x="192" y="113"/>
                    <a:pt x="193" y="102"/>
                  </a:cubicBezTo>
                  <a:cubicBezTo>
                    <a:pt x="194" y="92"/>
                    <a:pt x="194" y="83"/>
                    <a:pt x="192" y="74"/>
                  </a:cubicBezTo>
                  <a:cubicBezTo>
                    <a:pt x="192" y="72"/>
                    <a:pt x="191" y="70"/>
                    <a:pt x="191" y="68"/>
                  </a:cubicBezTo>
                  <a:cubicBezTo>
                    <a:pt x="190" y="65"/>
                    <a:pt x="189" y="63"/>
                    <a:pt x="188" y="61"/>
                  </a:cubicBezTo>
                  <a:cubicBezTo>
                    <a:pt x="185" y="52"/>
                    <a:pt x="180" y="43"/>
                    <a:pt x="174" y="36"/>
                  </a:cubicBezTo>
                  <a:cubicBezTo>
                    <a:pt x="162" y="21"/>
                    <a:pt x="147" y="11"/>
                    <a:pt x="130" y="6"/>
                  </a:cubicBezTo>
                  <a:cubicBezTo>
                    <a:pt x="128" y="5"/>
                    <a:pt x="125" y="5"/>
                    <a:pt x="123" y="4"/>
                  </a:cubicBezTo>
                  <a:cubicBezTo>
                    <a:pt x="121" y="4"/>
                    <a:pt x="119" y="3"/>
                    <a:pt x="116" y="3"/>
                  </a:cubicBezTo>
                  <a:cubicBezTo>
                    <a:pt x="115" y="3"/>
                    <a:pt x="114" y="3"/>
                    <a:pt x="113" y="3"/>
                  </a:cubicBezTo>
                  <a:cubicBezTo>
                    <a:pt x="86" y="0"/>
                    <a:pt x="59" y="8"/>
                    <a:pt x="38" y="25"/>
                  </a:cubicBezTo>
                  <a:cubicBezTo>
                    <a:pt x="21" y="39"/>
                    <a:pt x="8" y="59"/>
                    <a:pt x="3" y="81"/>
                  </a:cubicBezTo>
                  <a:cubicBezTo>
                    <a:pt x="2" y="85"/>
                    <a:pt x="2" y="89"/>
                    <a:pt x="1" y="94"/>
                  </a:cubicBezTo>
                  <a:cubicBezTo>
                    <a:pt x="0" y="102"/>
                    <a:pt x="0" y="111"/>
                    <a:pt x="2" y="119"/>
                  </a:cubicBezTo>
                  <a:cubicBezTo>
                    <a:pt x="3" y="128"/>
                    <a:pt x="5" y="136"/>
                    <a:pt x="9" y="144"/>
                  </a:cubicBezTo>
                  <a:cubicBezTo>
                    <a:pt x="13" y="142"/>
                    <a:pt x="17" y="140"/>
                    <a:pt x="21" y="139"/>
                  </a:cubicBezTo>
                  <a:cubicBezTo>
                    <a:pt x="15" y="125"/>
                    <a:pt x="13" y="110"/>
                    <a:pt x="15" y="95"/>
                  </a:cubicBezTo>
                  <a:cubicBezTo>
                    <a:pt x="17" y="71"/>
                    <a:pt x="28" y="50"/>
                    <a:pt x="47" y="35"/>
                  </a:cubicBezTo>
                  <a:cubicBezTo>
                    <a:pt x="65" y="20"/>
                    <a:pt x="88" y="14"/>
                    <a:pt x="112" y="16"/>
                  </a:cubicBezTo>
                  <a:cubicBezTo>
                    <a:pt x="117" y="17"/>
                    <a:pt x="122" y="18"/>
                    <a:pt x="127" y="19"/>
                  </a:cubicBezTo>
                  <a:cubicBezTo>
                    <a:pt x="130" y="20"/>
                    <a:pt x="133" y="21"/>
                    <a:pt x="136" y="22"/>
                  </a:cubicBezTo>
                  <a:cubicBezTo>
                    <a:pt x="141" y="25"/>
                    <a:pt x="145" y="28"/>
                    <a:pt x="150" y="31"/>
                  </a:cubicBezTo>
                  <a:cubicBezTo>
                    <a:pt x="154" y="34"/>
                    <a:pt x="158" y="38"/>
                    <a:pt x="162" y="42"/>
                  </a:cubicBezTo>
                  <a:cubicBezTo>
                    <a:pt x="162" y="43"/>
                    <a:pt x="163" y="43"/>
                    <a:pt x="163" y="44"/>
                  </a:cubicBezTo>
                  <a:cubicBezTo>
                    <a:pt x="167" y="48"/>
                    <a:pt x="169" y="52"/>
                    <a:pt x="172" y="56"/>
                  </a:cubicBezTo>
                  <a:cubicBezTo>
                    <a:pt x="173" y="59"/>
                    <a:pt x="174" y="62"/>
                    <a:pt x="176" y="65"/>
                  </a:cubicBezTo>
                  <a:cubicBezTo>
                    <a:pt x="179" y="75"/>
                    <a:pt x="181" y="85"/>
                    <a:pt x="180" y="96"/>
                  </a:cubicBezTo>
                  <a:cubicBezTo>
                    <a:pt x="183" y="105"/>
                    <a:pt x="184" y="116"/>
                    <a:pt x="184" y="128"/>
                  </a:cubicBezTo>
                  <a:cubicBezTo>
                    <a:pt x="184" y="130"/>
                    <a:pt x="184" y="132"/>
                    <a:pt x="184" y="13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745" y="2195"/>
              <a:ext cx="217" cy="352"/>
            </a:xfrm>
            <a:custGeom>
              <a:avLst/>
              <a:gdLst>
                <a:gd name="T0" fmla="*/ 79 w 81"/>
                <a:gd name="T1" fmla="*/ 94 h 131"/>
                <a:gd name="T2" fmla="*/ 78 w 81"/>
                <a:gd name="T3" fmla="*/ 90 h 131"/>
                <a:gd name="T4" fmla="*/ 74 w 81"/>
                <a:gd name="T5" fmla="*/ 79 h 131"/>
                <a:gd name="T6" fmla="*/ 72 w 81"/>
                <a:gd name="T7" fmla="*/ 76 h 131"/>
                <a:gd name="T8" fmla="*/ 70 w 81"/>
                <a:gd name="T9" fmla="*/ 71 h 131"/>
                <a:gd name="T10" fmla="*/ 68 w 81"/>
                <a:gd name="T11" fmla="*/ 66 h 131"/>
                <a:gd name="T12" fmla="*/ 60 w 81"/>
                <a:gd name="T13" fmla="*/ 52 h 131"/>
                <a:gd name="T14" fmla="*/ 57 w 81"/>
                <a:gd name="T15" fmla="*/ 47 h 131"/>
                <a:gd name="T16" fmla="*/ 54 w 81"/>
                <a:gd name="T17" fmla="*/ 43 h 131"/>
                <a:gd name="T18" fmla="*/ 46 w 81"/>
                <a:gd name="T19" fmla="*/ 33 h 131"/>
                <a:gd name="T20" fmla="*/ 44 w 81"/>
                <a:gd name="T21" fmla="*/ 31 h 131"/>
                <a:gd name="T22" fmla="*/ 40 w 81"/>
                <a:gd name="T23" fmla="*/ 27 h 131"/>
                <a:gd name="T24" fmla="*/ 38 w 81"/>
                <a:gd name="T25" fmla="*/ 25 h 131"/>
                <a:gd name="T26" fmla="*/ 36 w 81"/>
                <a:gd name="T27" fmla="*/ 23 h 131"/>
                <a:gd name="T28" fmla="*/ 30 w 81"/>
                <a:gd name="T29" fmla="*/ 18 h 131"/>
                <a:gd name="T30" fmla="*/ 26 w 81"/>
                <a:gd name="T31" fmla="*/ 15 h 131"/>
                <a:gd name="T32" fmla="*/ 22 w 81"/>
                <a:gd name="T33" fmla="*/ 11 h 131"/>
                <a:gd name="T34" fmla="*/ 11 w 81"/>
                <a:gd name="T35" fmla="*/ 3 h 131"/>
                <a:gd name="T36" fmla="*/ 6 w 81"/>
                <a:gd name="T37" fmla="*/ 1 h 131"/>
                <a:gd name="T38" fmla="*/ 5 w 81"/>
                <a:gd name="T39" fmla="*/ 0 h 131"/>
                <a:gd name="T40" fmla="*/ 0 w 81"/>
                <a:gd name="T41" fmla="*/ 20 h 131"/>
                <a:gd name="T42" fmla="*/ 6 w 81"/>
                <a:gd name="T43" fmla="*/ 24 h 131"/>
                <a:gd name="T44" fmla="*/ 11 w 81"/>
                <a:gd name="T45" fmla="*/ 27 h 131"/>
                <a:gd name="T46" fmla="*/ 15 w 81"/>
                <a:gd name="T47" fmla="*/ 30 h 131"/>
                <a:gd name="T48" fmla="*/ 23 w 81"/>
                <a:gd name="T49" fmla="*/ 38 h 131"/>
                <a:gd name="T50" fmla="*/ 27 w 81"/>
                <a:gd name="T51" fmla="*/ 41 h 131"/>
                <a:gd name="T52" fmla="*/ 31 w 81"/>
                <a:gd name="T53" fmla="*/ 45 h 131"/>
                <a:gd name="T54" fmla="*/ 40 w 81"/>
                <a:gd name="T55" fmla="*/ 58 h 131"/>
                <a:gd name="T56" fmla="*/ 43 w 81"/>
                <a:gd name="T57" fmla="*/ 63 h 131"/>
                <a:gd name="T58" fmla="*/ 46 w 81"/>
                <a:gd name="T59" fmla="*/ 68 h 131"/>
                <a:gd name="T60" fmla="*/ 55 w 81"/>
                <a:gd name="T61" fmla="*/ 84 h 131"/>
                <a:gd name="T62" fmla="*/ 57 w 81"/>
                <a:gd name="T63" fmla="*/ 90 h 131"/>
                <a:gd name="T64" fmla="*/ 59 w 81"/>
                <a:gd name="T65" fmla="*/ 97 h 131"/>
                <a:gd name="T66" fmla="*/ 65 w 81"/>
                <a:gd name="T67" fmla="*/ 127 h 131"/>
                <a:gd name="T68" fmla="*/ 65 w 81"/>
                <a:gd name="T69" fmla="*/ 131 h 131"/>
                <a:gd name="T70" fmla="*/ 81 w 81"/>
                <a:gd name="T71" fmla="*/ 105 h 131"/>
                <a:gd name="T72" fmla="*/ 80 w 81"/>
                <a:gd name="T73" fmla="*/ 101 h 131"/>
                <a:gd name="T74" fmla="*/ 79 w 81"/>
                <a:gd name="T75" fmla="*/ 9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" h="131">
                  <a:moveTo>
                    <a:pt x="79" y="94"/>
                  </a:moveTo>
                  <a:cubicBezTo>
                    <a:pt x="78" y="93"/>
                    <a:pt x="78" y="91"/>
                    <a:pt x="78" y="90"/>
                  </a:cubicBezTo>
                  <a:cubicBezTo>
                    <a:pt x="76" y="86"/>
                    <a:pt x="75" y="83"/>
                    <a:pt x="74" y="79"/>
                  </a:cubicBezTo>
                  <a:cubicBezTo>
                    <a:pt x="73" y="78"/>
                    <a:pt x="73" y="77"/>
                    <a:pt x="72" y="76"/>
                  </a:cubicBezTo>
                  <a:cubicBezTo>
                    <a:pt x="72" y="75"/>
                    <a:pt x="71" y="73"/>
                    <a:pt x="70" y="71"/>
                  </a:cubicBezTo>
                  <a:cubicBezTo>
                    <a:pt x="69" y="69"/>
                    <a:pt x="69" y="68"/>
                    <a:pt x="68" y="66"/>
                  </a:cubicBezTo>
                  <a:cubicBezTo>
                    <a:pt x="65" y="61"/>
                    <a:pt x="62" y="56"/>
                    <a:pt x="60" y="52"/>
                  </a:cubicBezTo>
                  <a:cubicBezTo>
                    <a:pt x="59" y="50"/>
                    <a:pt x="58" y="49"/>
                    <a:pt x="57" y="47"/>
                  </a:cubicBezTo>
                  <a:cubicBezTo>
                    <a:pt x="56" y="46"/>
                    <a:pt x="55" y="44"/>
                    <a:pt x="54" y="43"/>
                  </a:cubicBezTo>
                  <a:cubicBezTo>
                    <a:pt x="51" y="40"/>
                    <a:pt x="48" y="36"/>
                    <a:pt x="46" y="33"/>
                  </a:cubicBezTo>
                  <a:cubicBezTo>
                    <a:pt x="45" y="32"/>
                    <a:pt x="44" y="32"/>
                    <a:pt x="44" y="31"/>
                  </a:cubicBezTo>
                  <a:cubicBezTo>
                    <a:pt x="42" y="30"/>
                    <a:pt x="41" y="28"/>
                    <a:pt x="40" y="27"/>
                  </a:cubicBezTo>
                  <a:cubicBezTo>
                    <a:pt x="39" y="26"/>
                    <a:pt x="38" y="25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4" y="22"/>
                    <a:pt x="32" y="20"/>
                    <a:pt x="30" y="18"/>
                  </a:cubicBezTo>
                  <a:cubicBezTo>
                    <a:pt x="29" y="17"/>
                    <a:pt x="28" y="16"/>
                    <a:pt x="26" y="15"/>
                  </a:cubicBezTo>
                  <a:cubicBezTo>
                    <a:pt x="25" y="13"/>
                    <a:pt x="24" y="12"/>
                    <a:pt x="22" y="11"/>
                  </a:cubicBezTo>
                  <a:cubicBezTo>
                    <a:pt x="19" y="8"/>
                    <a:pt x="15" y="6"/>
                    <a:pt x="11" y="3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6"/>
                    <a:pt x="2" y="13"/>
                    <a:pt x="0" y="20"/>
                  </a:cubicBezTo>
                  <a:cubicBezTo>
                    <a:pt x="2" y="21"/>
                    <a:pt x="4" y="22"/>
                    <a:pt x="6" y="24"/>
                  </a:cubicBezTo>
                  <a:cubicBezTo>
                    <a:pt x="8" y="25"/>
                    <a:pt x="9" y="26"/>
                    <a:pt x="11" y="27"/>
                  </a:cubicBezTo>
                  <a:cubicBezTo>
                    <a:pt x="12" y="28"/>
                    <a:pt x="13" y="29"/>
                    <a:pt x="15" y="30"/>
                  </a:cubicBezTo>
                  <a:cubicBezTo>
                    <a:pt x="18" y="33"/>
                    <a:pt x="21" y="35"/>
                    <a:pt x="23" y="38"/>
                  </a:cubicBezTo>
                  <a:cubicBezTo>
                    <a:pt x="25" y="39"/>
                    <a:pt x="26" y="40"/>
                    <a:pt x="27" y="41"/>
                  </a:cubicBezTo>
                  <a:cubicBezTo>
                    <a:pt x="28" y="43"/>
                    <a:pt x="29" y="44"/>
                    <a:pt x="31" y="45"/>
                  </a:cubicBezTo>
                  <a:cubicBezTo>
                    <a:pt x="34" y="49"/>
                    <a:pt x="37" y="54"/>
                    <a:pt x="40" y="58"/>
                  </a:cubicBezTo>
                  <a:cubicBezTo>
                    <a:pt x="41" y="60"/>
                    <a:pt x="42" y="61"/>
                    <a:pt x="43" y="63"/>
                  </a:cubicBezTo>
                  <a:cubicBezTo>
                    <a:pt x="44" y="64"/>
                    <a:pt x="45" y="66"/>
                    <a:pt x="46" y="68"/>
                  </a:cubicBezTo>
                  <a:cubicBezTo>
                    <a:pt x="49" y="73"/>
                    <a:pt x="52" y="78"/>
                    <a:pt x="55" y="84"/>
                  </a:cubicBezTo>
                  <a:cubicBezTo>
                    <a:pt x="55" y="86"/>
                    <a:pt x="56" y="88"/>
                    <a:pt x="57" y="90"/>
                  </a:cubicBezTo>
                  <a:cubicBezTo>
                    <a:pt x="58" y="92"/>
                    <a:pt x="58" y="94"/>
                    <a:pt x="59" y="97"/>
                  </a:cubicBezTo>
                  <a:cubicBezTo>
                    <a:pt x="62" y="106"/>
                    <a:pt x="64" y="117"/>
                    <a:pt x="65" y="127"/>
                  </a:cubicBezTo>
                  <a:cubicBezTo>
                    <a:pt x="65" y="128"/>
                    <a:pt x="65" y="130"/>
                    <a:pt x="65" y="131"/>
                  </a:cubicBezTo>
                  <a:cubicBezTo>
                    <a:pt x="71" y="123"/>
                    <a:pt x="76" y="114"/>
                    <a:pt x="81" y="105"/>
                  </a:cubicBezTo>
                  <a:cubicBezTo>
                    <a:pt x="81" y="104"/>
                    <a:pt x="81" y="102"/>
                    <a:pt x="80" y="101"/>
                  </a:cubicBezTo>
                  <a:cubicBezTo>
                    <a:pt x="80" y="99"/>
                    <a:pt x="79" y="97"/>
                    <a:pt x="79" y="9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446" y="2665"/>
              <a:ext cx="99" cy="67"/>
            </a:xfrm>
            <a:custGeom>
              <a:avLst/>
              <a:gdLst>
                <a:gd name="T0" fmla="*/ 0 w 37"/>
                <a:gd name="T1" fmla="*/ 0 h 25"/>
                <a:gd name="T2" fmla="*/ 0 w 37"/>
                <a:gd name="T3" fmla="*/ 1 h 25"/>
                <a:gd name="T4" fmla="*/ 0 w 37"/>
                <a:gd name="T5" fmla="*/ 15 h 25"/>
                <a:gd name="T6" fmla="*/ 37 w 37"/>
                <a:gd name="T7" fmla="*/ 25 h 25"/>
                <a:gd name="T8" fmla="*/ 0 w 3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11" y="20"/>
                    <a:pt x="24" y="23"/>
                    <a:pt x="37" y="25"/>
                  </a:cubicBezTo>
                  <a:cubicBezTo>
                    <a:pt x="22" y="21"/>
                    <a:pt x="9" y="12"/>
                    <a:pt x="0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718" y="2275"/>
              <a:ext cx="174" cy="374"/>
            </a:xfrm>
            <a:custGeom>
              <a:avLst/>
              <a:gdLst>
                <a:gd name="T0" fmla="*/ 62 w 65"/>
                <a:gd name="T1" fmla="*/ 83 h 139"/>
                <a:gd name="T2" fmla="*/ 60 w 65"/>
                <a:gd name="T3" fmla="*/ 73 h 139"/>
                <a:gd name="T4" fmla="*/ 58 w 65"/>
                <a:gd name="T5" fmla="*/ 66 h 139"/>
                <a:gd name="T6" fmla="*/ 50 w 65"/>
                <a:gd name="T7" fmla="*/ 47 h 139"/>
                <a:gd name="T8" fmla="*/ 47 w 65"/>
                <a:gd name="T9" fmla="*/ 42 h 139"/>
                <a:gd name="T10" fmla="*/ 44 w 65"/>
                <a:gd name="T11" fmla="*/ 37 h 139"/>
                <a:gd name="T12" fmla="*/ 34 w 65"/>
                <a:gd name="T13" fmla="*/ 24 h 139"/>
                <a:gd name="T14" fmla="*/ 31 w 65"/>
                <a:gd name="T15" fmla="*/ 20 h 139"/>
                <a:gd name="T16" fmla="*/ 27 w 65"/>
                <a:gd name="T17" fmla="*/ 16 h 139"/>
                <a:gd name="T18" fmla="*/ 16 w 65"/>
                <a:gd name="T19" fmla="*/ 6 h 139"/>
                <a:gd name="T20" fmla="*/ 11 w 65"/>
                <a:gd name="T21" fmla="*/ 3 h 139"/>
                <a:gd name="T22" fmla="*/ 7 w 65"/>
                <a:gd name="T23" fmla="*/ 0 h 139"/>
                <a:gd name="T24" fmla="*/ 0 w 65"/>
                <a:gd name="T25" fmla="*/ 19 h 139"/>
                <a:gd name="T26" fmla="*/ 16 w 65"/>
                <a:gd name="T27" fmla="*/ 33 h 139"/>
                <a:gd name="T28" fmla="*/ 20 w 65"/>
                <a:gd name="T29" fmla="*/ 37 h 139"/>
                <a:gd name="T30" fmla="*/ 24 w 65"/>
                <a:gd name="T31" fmla="*/ 42 h 139"/>
                <a:gd name="T32" fmla="*/ 33 w 65"/>
                <a:gd name="T33" fmla="*/ 57 h 139"/>
                <a:gd name="T34" fmla="*/ 36 w 65"/>
                <a:gd name="T35" fmla="*/ 63 h 139"/>
                <a:gd name="T36" fmla="*/ 39 w 65"/>
                <a:gd name="T37" fmla="*/ 71 h 139"/>
                <a:gd name="T38" fmla="*/ 45 w 65"/>
                <a:gd name="T39" fmla="*/ 107 h 139"/>
                <a:gd name="T40" fmla="*/ 45 w 65"/>
                <a:gd name="T41" fmla="*/ 117 h 139"/>
                <a:gd name="T42" fmla="*/ 40 w 65"/>
                <a:gd name="T43" fmla="*/ 139 h 139"/>
                <a:gd name="T44" fmla="*/ 65 w 65"/>
                <a:gd name="T45" fmla="*/ 115 h 139"/>
                <a:gd name="T46" fmla="*/ 65 w 65"/>
                <a:gd name="T47" fmla="*/ 107 h 139"/>
                <a:gd name="T48" fmla="*/ 62 w 65"/>
                <a:gd name="T49" fmla="*/ 8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139">
                  <a:moveTo>
                    <a:pt x="62" y="83"/>
                  </a:moveTo>
                  <a:cubicBezTo>
                    <a:pt x="62" y="80"/>
                    <a:pt x="61" y="76"/>
                    <a:pt x="60" y="73"/>
                  </a:cubicBezTo>
                  <a:cubicBezTo>
                    <a:pt x="60" y="71"/>
                    <a:pt x="59" y="68"/>
                    <a:pt x="58" y="66"/>
                  </a:cubicBezTo>
                  <a:cubicBezTo>
                    <a:pt x="56" y="59"/>
                    <a:pt x="53" y="53"/>
                    <a:pt x="50" y="47"/>
                  </a:cubicBezTo>
                  <a:cubicBezTo>
                    <a:pt x="49" y="46"/>
                    <a:pt x="48" y="44"/>
                    <a:pt x="47" y="42"/>
                  </a:cubicBezTo>
                  <a:cubicBezTo>
                    <a:pt x="46" y="40"/>
                    <a:pt x="45" y="39"/>
                    <a:pt x="44" y="37"/>
                  </a:cubicBezTo>
                  <a:cubicBezTo>
                    <a:pt x="41" y="33"/>
                    <a:pt x="38" y="28"/>
                    <a:pt x="34" y="24"/>
                  </a:cubicBezTo>
                  <a:cubicBezTo>
                    <a:pt x="33" y="23"/>
                    <a:pt x="32" y="21"/>
                    <a:pt x="31" y="20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3" y="13"/>
                    <a:pt x="20" y="9"/>
                    <a:pt x="16" y="6"/>
                  </a:cubicBezTo>
                  <a:cubicBezTo>
                    <a:pt x="14" y="5"/>
                    <a:pt x="13" y="4"/>
                    <a:pt x="11" y="3"/>
                  </a:cubicBezTo>
                  <a:cubicBezTo>
                    <a:pt x="10" y="2"/>
                    <a:pt x="8" y="1"/>
                    <a:pt x="7" y="0"/>
                  </a:cubicBezTo>
                  <a:cubicBezTo>
                    <a:pt x="5" y="6"/>
                    <a:pt x="2" y="13"/>
                    <a:pt x="0" y="19"/>
                  </a:cubicBezTo>
                  <a:cubicBezTo>
                    <a:pt x="6" y="23"/>
                    <a:pt x="11" y="28"/>
                    <a:pt x="16" y="33"/>
                  </a:cubicBezTo>
                  <a:cubicBezTo>
                    <a:pt x="18" y="34"/>
                    <a:pt x="19" y="36"/>
                    <a:pt x="20" y="37"/>
                  </a:cubicBezTo>
                  <a:cubicBezTo>
                    <a:pt x="21" y="39"/>
                    <a:pt x="22" y="40"/>
                    <a:pt x="24" y="42"/>
                  </a:cubicBezTo>
                  <a:cubicBezTo>
                    <a:pt x="27" y="47"/>
                    <a:pt x="30" y="52"/>
                    <a:pt x="33" y="57"/>
                  </a:cubicBezTo>
                  <a:cubicBezTo>
                    <a:pt x="34" y="59"/>
                    <a:pt x="35" y="61"/>
                    <a:pt x="36" y="63"/>
                  </a:cubicBezTo>
                  <a:cubicBezTo>
                    <a:pt x="37" y="66"/>
                    <a:pt x="38" y="68"/>
                    <a:pt x="39" y="71"/>
                  </a:cubicBezTo>
                  <a:cubicBezTo>
                    <a:pt x="43" y="82"/>
                    <a:pt x="45" y="94"/>
                    <a:pt x="45" y="107"/>
                  </a:cubicBezTo>
                  <a:cubicBezTo>
                    <a:pt x="45" y="111"/>
                    <a:pt x="45" y="114"/>
                    <a:pt x="45" y="117"/>
                  </a:cubicBezTo>
                  <a:cubicBezTo>
                    <a:pt x="44" y="125"/>
                    <a:pt x="42" y="132"/>
                    <a:pt x="40" y="139"/>
                  </a:cubicBezTo>
                  <a:cubicBezTo>
                    <a:pt x="49" y="132"/>
                    <a:pt x="57" y="124"/>
                    <a:pt x="65" y="115"/>
                  </a:cubicBezTo>
                  <a:cubicBezTo>
                    <a:pt x="65" y="112"/>
                    <a:pt x="65" y="110"/>
                    <a:pt x="65" y="107"/>
                  </a:cubicBezTo>
                  <a:cubicBezTo>
                    <a:pt x="65" y="99"/>
                    <a:pt x="64" y="91"/>
                    <a:pt x="62" y="8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128" y="2216"/>
              <a:ext cx="291" cy="476"/>
            </a:xfrm>
            <a:custGeom>
              <a:avLst/>
              <a:gdLst>
                <a:gd name="T0" fmla="*/ 18 w 109"/>
                <a:gd name="T1" fmla="*/ 34 h 177"/>
                <a:gd name="T2" fmla="*/ 22 w 109"/>
                <a:gd name="T3" fmla="*/ 37 h 177"/>
                <a:gd name="T4" fmla="*/ 26 w 109"/>
                <a:gd name="T5" fmla="*/ 40 h 177"/>
                <a:gd name="T6" fmla="*/ 41 w 109"/>
                <a:gd name="T7" fmla="*/ 53 h 177"/>
                <a:gd name="T8" fmla="*/ 41 w 109"/>
                <a:gd name="T9" fmla="*/ 54 h 177"/>
                <a:gd name="T10" fmla="*/ 44 w 109"/>
                <a:gd name="T11" fmla="*/ 57 h 177"/>
                <a:gd name="T12" fmla="*/ 48 w 109"/>
                <a:gd name="T13" fmla="*/ 61 h 177"/>
                <a:gd name="T14" fmla="*/ 61 w 109"/>
                <a:gd name="T15" fmla="*/ 77 h 177"/>
                <a:gd name="T16" fmla="*/ 64 w 109"/>
                <a:gd name="T17" fmla="*/ 82 h 177"/>
                <a:gd name="T18" fmla="*/ 67 w 109"/>
                <a:gd name="T19" fmla="*/ 88 h 177"/>
                <a:gd name="T20" fmla="*/ 79 w 109"/>
                <a:gd name="T21" fmla="*/ 113 h 177"/>
                <a:gd name="T22" fmla="*/ 83 w 109"/>
                <a:gd name="T23" fmla="*/ 125 h 177"/>
                <a:gd name="T24" fmla="*/ 84 w 109"/>
                <a:gd name="T25" fmla="*/ 129 h 177"/>
                <a:gd name="T26" fmla="*/ 88 w 109"/>
                <a:gd name="T27" fmla="*/ 160 h 177"/>
                <a:gd name="T28" fmla="*/ 88 w 109"/>
                <a:gd name="T29" fmla="*/ 163 h 177"/>
                <a:gd name="T30" fmla="*/ 109 w 109"/>
                <a:gd name="T31" fmla="*/ 177 h 177"/>
                <a:gd name="T32" fmla="*/ 109 w 109"/>
                <a:gd name="T33" fmla="*/ 168 h 177"/>
                <a:gd name="T34" fmla="*/ 105 w 109"/>
                <a:gd name="T35" fmla="*/ 129 h 177"/>
                <a:gd name="T36" fmla="*/ 95 w 109"/>
                <a:gd name="T37" fmla="*/ 98 h 177"/>
                <a:gd name="T38" fmla="*/ 93 w 109"/>
                <a:gd name="T39" fmla="*/ 92 h 177"/>
                <a:gd name="T40" fmla="*/ 90 w 109"/>
                <a:gd name="T41" fmla="*/ 86 h 177"/>
                <a:gd name="T42" fmla="*/ 79 w 109"/>
                <a:gd name="T43" fmla="*/ 68 h 177"/>
                <a:gd name="T44" fmla="*/ 76 w 109"/>
                <a:gd name="T45" fmla="*/ 63 h 177"/>
                <a:gd name="T46" fmla="*/ 73 w 109"/>
                <a:gd name="T47" fmla="*/ 59 h 177"/>
                <a:gd name="T48" fmla="*/ 61 w 109"/>
                <a:gd name="T49" fmla="*/ 44 h 177"/>
                <a:gd name="T50" fmla="*/ 57 w 109"/>
                <a:gd name="T51" fmla="*/ 40 h 177"/>
                <a:gd name="T52" fmla="*/ 56 w 109"/>
                <a:gd name="T53" fmla="*/ 39 h 177"/>
                <a:gd name="T54" fmla="*/ 53 w 109"/>
                <a:gd name="T55" fmla="*/ 36 h 177"/>
                <a:gd name="T56" fmla="*/ 39 w 109"/>
                <a:gd name="T57" fmla="*/ 24 h 177"/>
                <a:gd name="T58" fmla="*/ 35 w 109"/>
                <a:gd name="T59" fmla="*/ 20 h 177"/>
                <a:gd name="T60" fmla="*/ 31 w 109"/>
                <a:gd name="T61" fmla="*/ 17 h 177"/>
                <a:gd name="T62" fmla="*/ 14 w 109"/>
                <a:gd name="T63" fmla="*/ 7 h 177"/>
                <a:gd name="T64" fmla="*/ 14 w 109"/>
                <a:gd name="T65" fmla="*/ 7 h 177"/>
                <a:gd name="T66" fmla="*/ 9 w 109"/>
                <a:gd name="T67" fmla="*/ 4 h 177"/>
                <a:gd name="T68" fmla="*/ 9 w 109"/>
                <a:gd name="T69" fmla="*/ 4 h 177"/>
                <a:gd name="T70" fmla="*/ 5 w 109"/>
                <a:gd name="T71" fmla="*/ 2 h 177"/>
                <a:gd name="T72" fmla="*/ 4 w 109"/>
                <a:gd name="T73" fmla="*/ 1 h 177"/>
                <a:gd name="T74" fmla="*/ 0 w 109"/>
                <a:gd name="T75" fmla="*/ 0 h 177"/>
                <a:gd name="T76" fmla="*/ 7 w 109"/>
                <a:gd name="T77" fmla="*/ 27 h 177"/>
                <a:gd name="T78" fmla="*/ 18 w 109"/>
                <a:gd name="T79" fmla="*/ 3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177">
                  <a:moveTo>
                    <a:pt x="18" y="34"/>
                  </a:moveTo>
                  <a:cubicBezTo>
                    <a:pt x="19" y="35"/>
                    <a:pt x="20" y="36"/>
                    <a:pt x="22" y="37"/>
                  </a:cubicBezTo>
                  <a:cubicBezTo>
                    <a:pt x="23" y="38"/>
                    <a:pt x="25" y="39"/>
                    <a:pt x="26" y="40"/>
                  </a:cubicBezTo>
                  <a:cubicBezTo>
                    <a:pt x="31" y="44"/>
                    <a:pt x="36" y="48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2" y="55"/>
                    <a:pt x="43" y="56"/>
                    <a:pt x="44" y="57"/>
                  </a:cubicBezTo>
                  <a:cubicBezTo>
                    <a:pt x="46" y="58"/>
                    <a:pt x="47" y="59"/>
                    <a:pt x="48" y="61"/>
                  </a:cubicBezTo>
                  <a:cubicBezTo>
                    <a:pt x="53" y="66"/>
                    <a:pt x="57" y="72"/>
                    <a:pt x="61" y="77"/>
                  </a:cubicBezTo>
                  <a:cubicBezTo>
                    <a:pt x="62" y="79"/>
                    <a:pt x="63" y="81"/>
                    <a:pt x="64" y="82"/>
                  </a:cubicBezTo>
                  <a:cubicBezTo>
                    <a:pt x="65" y="84"/>
                    <a:pt x="66" y="86"/>
                    <a:pt x="67" y="88"/>
                  </a:cubicBezTo>
                  <a:cubicBezTo>
                    <a:pt x="72" y="96"/>
                    <a:pt x="76" y="104"/>
                    <a:pt x="79" y="113"/>
                  </a:cubicBezTo>
                  <a:cubicBezTo>
                    <a:pt x="80" y="117"/>
                    <a:pt x="82" y="121"/>
                    <a:pt x="83" y="125"/>
                  </a:cubicBezTo>
                  <a:cubicBezTo>
                    <a:pt x="83" y="127"/>
                    <a:pt x="83" y="128"/>
                    <a:pt x="84" y="129"/>
                  </a:cubicBezTo>
                  <a:cubicBezTo>
                    <a:pt x="86" y="139"/>
                    <a:pt x="88" y="150"/>
                    <a:pt x="88" y="160"/>
                  </a:cubicBezTo>
                  <a:cubicBezTo>
                    <a:pt x="88" y="161"/>
                    <a:pt x="88" y="162"/>
                    <a:pt x="88" y="163"/>
                  </a:cubicBezTo>
                  <a:cubicBezTo>
                    <a:pt x="95" y="168"/>
                    <a:pt x="101" y="173"/>
                    <a:pt x="109" y="177"/>
                  </a:cubicBezTo>
                  <a:cubicBezTo>
                    <a:pt x="109" y="174"/>
                    <a:pt x="109" y="171"/>
                    <a:pt x="109" y="168"/>
                  </a:cubicBezTo>
                  <a:cubicBezTo>
                    <a:pt x="109" y="155"/>
                    <a:pt x="108" y="142"/>
                    <a:pt x="105" y="129"/>
                  </a:cubicBezTo>
                  <a:cubicBezTo>
                    <a:pt x="103" y="118"/>
                    <a:pt x="100" y="108"/>
                    <a:pt x="95" y="98"/>
                  </a:cubicBezTo>
                  <a:cubicBezTo>
                    <a:pt x="95" y="96"/>
                    <a:pt x="94" y="94"/>
                    <a:pt x="93" y="92"/>
                  </a:cubicBezTo>
                  <a:cubicBezTo>
                    <a:pt x="92" y="90"/>
                    <a:pt x="91" y="88"/>
                    <a:pt x="90" y="86"/>
                  </a:cubicBezTo>
                  <a:cubicBezTo>
                    <a:pt x="87" y="80"/>
                    <a:pt x="83" y="74"/>
                    <a:pt x="79" y="68"/>
                  </a:cubicBezTo>
                  <a:cubicBezTo>
                    <a:pt x="78" y="66"/>
                    <a:pt x="77" y="65"/>
                    <a:pt x="76" y="63"/>
                  </a:cubicBezTo>
                  <a:cubicBezTo>
                    <a:pt x="75" y="62"/>
                    <a:pt x="74" y="60"/>
                    <a:pt x="73" y="59"/>
                  </a:cubicBezTo>
                  <a:cubicBezTo>
                    <a:pt x="69" y="54"/>
                    <a:pt x="65" y="49"/>
                    <a:pt x="61" y="44"/>
                  </a:cubicBezTo>
                  <a:cubicBezTo>
                    <a:pt x="59" y="43"/>
                    <a:pt x="58" y="41"/>
                    <a:pt x="57" y="40"/>
                  </a:cubicBezTo>
                  <a:cubicBezTo>
                    <a:pt x="57" y="40"/>
                    <a:pt x="56" y="39"/>
                    <a:pt x="56" y="39"/>
                  </a:cubicBezTo>
                  <a:cubicBezTo>
                    <a:pt x="55" y="38"/>
                    <a:pt x="54" y="37"/>
                    <a:pt x="53" y="36"/>
                  </a:cubicBezTo>
                  <a:cubicBezTo>
                    <a:pt x="49" y="32"/>
                    <a:pt x="44" y="28"/>
                    <a:pt x="39" y="24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33" y="19"/>
                    <a:pt x="32" y="18"/>
                    <a:pt x="31" y="17"/>
                  </a:cubicBezTo>
                  <a:cubicBezTo>
                    <a:pt x="25" y="14"/>
                    <a:pt x="20" y="10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6"/>
                    <a:pt x="11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6" y="3"/>
                    <a:pt x="5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2" y="9"/>
                    <a:pt x="4" y="18"/>
                    <a:pt x="7" y="27"/>
                  </a:cubicBezTo>
                  <a:cubicBezTo>
                    <a:pt x="10" y="29"/>
                    <a:pt x="14" y="31"/>
                    <a:pt x="18" y="3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620" y="2351"/>
              <a:ext cx="192" cy="384"/>
            </a:xfrm>
            <a:custGeom>
              <a:avLst/>
              <a:gdLst>
                <a:gd name="T0" fmla="*/ 65 w 72"/>
                <a:gd name="T1" fmla="*/ 114 h 143"/>
                <a:gd name="T2" fmla="*/ 69 w 72"/>
                <a:gd name="T3" fmla="*/ 103 h 143"/>
                <a:gd name="T4" fmla="*/ 71 w 72"/>
                <a:gd name="T5" fmla="*/ 89 h 143"/>
                <a:gd name="T6" fmla="*/ 72 w 72"/>
                <a:gd name="T7" fmla="*/ 79 h 143"/>
                <a:gd name="T8" fmla="*/ 71 w 72"/>
                <a:gd name="T9" fmla="*/ 62 h 143"/>
                <a:gd name="T10" fmla="*/ 68 w 72"/>
                <a:gd name="T11" fmla="*/ 51 h 143"/>
                <a:gd name="T12" fmla="*/ 65 w 72"/>
                <a:gd name="T13" fmla="*/ 43 h 143"/>
                <a:gd name="T14" fmla="*/ 55 w 72"/>
                <a:gd name="T15" fmla="*/ 24 h 143"/>
                <a:gd name="T16" fmla="*/ 52 w 72"/>
                <a:gd name="T17" fmla="*/ 19 h 143"/>
                <a:gd name="T18" fmla="*/ 48 w 72"/>
                <a:gd name="T19" fmla="*/ 15 h 143"/>
                <a:gd name="T20" fmla="*/ 33 w 72"/>
                <a:gd name="T21" fmla="*/ 0 h 143"/>
                <a:gd name="T22" fmla="*/ 23 w 72"/>
                <a:gd name="T23" fmla="*/ 18 h 143"/>
                <a:gd name="T24" fmla="*/ 40 w 72"/>
                <a:gd name="T25" fmla="*/ 36 h 143"/>
                <a:gd name="T26" fmla="*/ 43 w 72"/>
                <a:gd name="T27" fmla="*/ 42 h 143"/>
                <a:gd name="T28" fmla="*/ 47 w 72"/>
                <a:gd name="T29" fmla="*/ 49 h 143"/>
                <a:gd name="T30" fmla="*/ 53 w 72"/>
                <a:gd name="T31" fmla="*/ 79 h 143"/>
                <a:gd name="T32" fmla="*/ 52 w 72"/>
                <a:gd name="T33" fmla="*/ 89 h 143"/>
                <a:gd name="T34" fmla="*/ 0 w 72"/>
                <a:gd name="T35" fmla="*/ 143 h 143"/>
                <a:gd name="T36" fmla="*/ 59 w 72"/>
                <a:gd name="T37" fmla="*/ 124 h 143"/>
                <a:gd name="T38" fmla="*/ 61 w 72"/>
                <a:gd name="T39" fmla="*/ 121 h 143"/>
                <a:gd name="T40" fmla="*/ 65 w 72"/>
                <a:gd name="T41" fmla="*/ 1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43">
                  <a:moveTo>
                    <a:pt x="65" y="114"/>
                  </a:moveTo>
                  <a:cubicBezTo>
                    <a:pt x="66" y="110"/>
                    <a:pt x="68" y="107"/>
                    <a:pt x="69" y="103"/>
                  </a:cubicBezTo>
                  <a:cubicBezTo>
                    <a:pt x="70" y="99"/>
                    <a:pt x="71" y="94"/>
                    <a:pt x="71" y="89"/>
                  </a:cubicBezTo>
                  <a:cubicBezTo>
                    <a:pt x="72" y="86"/>
                    <a:pt x="72" y="83"/>
                    <a:pt x="72" y="79"/>
                  </a:cubicBezTo>
                  <a:cubicBezTo>
                    <a:pt x="72" y="74"/>
                    <a:pt x="72" y="68"/>
                    <a:pt x="71" y="62"/>
                  </a:cubicBezTo>
                  <a:cubicBezTo>
                    <a:pt x="70" y="59"/>
                    <a:pt x="69" y="55"/>
                    <a:pt x="68" y="51"/>
                  </a:cubicBezTo>
                  <a:cubicBezTo>
                    <a:pt x="67" y="48"/>
                    <a:pt x="66" y="46"/>
                    <a:pt x="65" y="43"/>
                  </a:cubicBezTo>
                  <a:cubicBezTo>
                    <a:pt x="63" y="36"/>
                    <a:pt x="59" y="30"/>
                    <a:pt x="55" y="24"/>
                  </a:cubicBezTo>
                  <a:cubicBezTo>
                    <a:pt x="54" y="23"/>
                    <a:pt x="53" y="21"/>
                    <a:pt x="52" y="19"/>
                  </a:cubicBezTo>
                  <a:cubicBezTo>
                    <a:pt x="51" y="18"/>
                    <a:pt x="50" y="16"/>
                    <a:pt x="48" y="15"/>
                  </a:cubicBezTo>
                  <a:cubicBezTo>
                    <a:pt x="44" y="10"/>
                    <a:pt x="38" y="5"/>
                    <a:pt x="33" y="0"/>
                  </a:cubicBezTo>
                  <a:cubicBezTo>
                    <a:pt x="30" y="7"/>
                    <a:pt x="27" y="13"/>
                    <a:pt x="23" y="18"/>
                  </a:cubicBezTo>
                  <a:cubicBezTo>
                    <a:pt x="30" y="23"/>
                    <a:pt x="35" y="29"/>
                    <a:pt x="40" y="36"/>
                  </a:cubicBezTo>
                  <a:cubicBezTo>
                    <a:pt x="41" y="38"/>
                    <a:pt x="42" y="40"/>
                    <a:pt x="43" y="42"/>
                  </a:cubicBezTo>
                  <a:cubicBezTo>
                    <a:pt x="45" y="44"/>
                    <a:pt x="46" y="47"/>
                    <a:pt x="47" y="49"/>
                  </a:cubicBezTo>
                  <a:cubicBezTo>
                    <a:pt x="51" y="59"/>
                    <a:pt x="53" y="69"/>
                    <a:pt x="53" y="79"/>
                  </a:cubicBezTo>
                  <a:cubicBezTo>
                    <a:pt x="53" y="83"/>
                    <a:pt x="52" y="86"/>
                    <a:pt x="52" y="89"/>
                  </a:cubicBezTo>
                  <a:cubicBezTo>
                    <a:pt x="48" y="116"/>
                    <a:pt x="27" y="138"/>
                    <a:pt x="0" y="143"/>
                  </a:cubicBezTo>
                  <a:cubicBezTo>
                    <a:pt x="22" y="141"/>
                    <a:pt x="42" y="134"/>
                    <a:pt x="59" y="124"/>
                  </a:cubicBezTo>
                  <a:cubicBezTo>
                    <a:pt x="60" y="123"/>
                    <a:pt x="60" y="122"/>
                    <a:pt x="61" y="121"/>
                  </a:cubicBezTo>
                  <a:cubicBezTo>
                    <a:pt x="62" y="119"/>
                    <a:pt x="64" y="116"/>
                    <a:pt x="65" y="11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3157" y="2329"/>
              <a:ext cx="177" cy="301"/>
            </a:xfrm>
            <a:custGeom>
              <a:avLst/>
              <a:gdLst>
                <a:gd name="T0" fmla="*/ 51 w 66"/>
                <a:gd name="T1" fmla="*/ 58 h 112"/>
                <a:gd name="T2" fmla="*/ 48 w 66"/>
                <a:gd name="T3" fmla="*/ 52 h 112"/>
                <a:gd name="T4" fmla="*/ 45 w 66"/>
                <a:gd name="T5" fmla="*/ 46 h 112"/>
                <a:gd name="T6" fmla="*/ 32 w 66"/>
                <a:gd name="T7" fmla="*/ 28 h 112"/>
                <a:gd name="T8" fmla="*/ 28 w 66"/>
                <a:gd name="T9" fmla="*/ 24 h 112"/>
                <a:gd name="T10" fmla="*/ 24 w 66"/>
                <a:gd name="T11" fmla="*/ 20 h 112"/>
                <a:gd name="T12" fmla="*/ 23 w 66"/>
                <a:gd name="T13" fmla="*/ 19 h 112"/>
                <a:gd name="T14" fmla="*/ 9 w 66"/>
                <a:gd name="T15" fmla="*/ 7 h 112"/>
                <a:gd name="T16" fmla="*/ 5 w 66"/>
                <a:gd name="T17" fmla="*/ 3 h 112"/>
                <a:gd name="T18" fmla="*/ 1 w 66"/>
                <a:gd name="T19" fmla="*/ 0 h 112"/>
                <a:gd name="T20" fmla="*/ 0 w 66"/>
                <a:gd name="T21" fmla="*/ 0 h 112"/>
                <a:gd name="T22" fmla="*/ 19 w 66"/>
                <a:gd name="T23" fmla="*/ 46 h 112"/>
                <a:gd name="T24" fmla="*/ 22 w 66"/>
                <a:gd name="T25" fmla="*/ 51 h 112"/>
                <a:gd name="T26" fmla="*/ 36 w 66"/>
                <a:gd name="T27" fmla="*/ 75 h 112"/>
                <a:gd name="T28" fmla="*/ 66 w 66"/>
                <a:gd name="T29" fmla="*/ 112 h 112"/>
                <a:gd name="T30" fmla="*/ 62 w 66"/>
                <a:gd name="T31" fmla="*/ 87 h 112"/>
                <a:gd name="T32" fmla="*/ 51 w 66"/>
                <a:gd name="T33" fmla="*/ 5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112">
                  <a:moveTo>
                    <a:pt x="51" y="58"/>
                  </a:moveTo>
                  <a:cubicBezTo>
                    <a:pt x="50" y="56"/>
                    <a:pt x="49" y="54"/>
                    <a:pt x="48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1" y="40"/>
                    <a:pt x="36" y="34"/>
                    <a:pt x="32" y="28"/>
                  </a:cubicBezTo>
                  <a:cubicBezTo>
                    <a:pt x="30" y="27"/>
                    <a:pt x="29" y="25"/>
                    <a:pt x="28" y="24"/>
                  </a:cubicBezTo>
                  <a:cubicBezTo>
                    <a:pt x="27" y="23"/>
                    <a:pt x="25" y="21"/>
                    <a:pt x="24" y="20"/>
                  </a:cubicBezTo>
                  <a:cubicBezTo>
                    <a:pt x="24" y="20"/>
                    <a:pt x="23" y="19"/>
                    <a:pt x="23" y="19"/>
                  </a:cubicBezTo>
                  <a:cubicBezTo>
                    <a:pt x="19" y="15"/>
                    <a:pt x="14" y="11"/>
                    <a:pt x="9" y="7"/>
                  </a:cubicBezTo>
                  <a:cubicBezTo>
                    <a:pt x="8" y="6"/>
                    <a:pt x="7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6" y="16"/>
                    <a:pt x="12" y="31"/>
                    <a:pt x="19" y="46"/>
                  </a:cubicBezTo>
                  <a:cubicBezTo>
                    <a:pt x="20" y="48"/>
                    <a:pt x="21" y="49"/>
                    <a:pt x="22" y="51"/>
                  </a:cubicBezTo>
                  <a:cubicBezTo>
                    <a:pt x="28" y="58"/>
                    <a:pt x="32" y="67"/>
                    <a:pt x="36" y="75"/>
                  </a:cubicBezTo>
                  <a:cubicBezTo>
                    <a:pt x="45" y="89"/>
                    <a:pt x="55" y="101"/>
                    <a:pt x="66" y="112"/>
                  </a:cubicBezTo>
                  <a:cubicBezTo>
                    <a:pt x="65" y="103"/>
                    <a:pt x="64" y="95"/>
                    <a:pt x="62" y="87"/>
                  </a:cubicBezTo>
                  <a:cubicBezTo>
                    <a:pt x="59" y="77"/>
                    <a:pt x="56" y="68"/>
                    <a:pt x="51" y="5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3919" y="1934"/>
              <a:ext cx="155" cy="290"/>
            </a:xfrm>
            <a:custGeom>
              <a:avLst/>
              <a:gdLst>
                <a:gd name="T0" fmla="*/ 48 w 58"/>
                <a:gd name="T1" fmla="*/ 4 h 108"/>
                <a:gd name="T2" fmla="*/ 0 w 58"/>
                <a:gd name="T3" fmla="*/ 83 h 108"/>
                <a:gd name="T4" fmla="*/ 0 w 58"/>
                <a:gd name="T5" fmla="*/ 86 h 108"/>
                <a:gd name="T6" fmla="*/ 0 w 58"/>
                <a:gd name="T7" fmla="*/ 93 h 108"/>
                <a:gd name="T8" fmla="*/ 3 w 58"/>
                <a:gd name="T9" fmla="*/ 96 h 108"/>
                <a:gd name="T10" fmla="*/ 7 w 58"/>
                <a:gd name="T11" fmla="*/ 99 h 108"/>
                <a:gd name="T12" fmla="*/ 10 w 58"/>
                <a:gd name="T13" fmla="*/ 103 h 108"/>
                <a:gd name="T14" fmla="*/ 15 w 58"/>
                <a:gd name="T15" fmla="*/ 108 h 108"/>
                <a:gd name="T16" fmla="*/ 13 w 58"/>
                <a:gd name="T17" fmla="*/ 102 h 108"/>
                <a:gd name="T18" fmla="*/ 12 w 58"/>
                <a:gd name="T19" fmla="*/ 96 h 108"/>
                <a:gd name="T20" fmla="*/ 12 w 58"/>
                <a:gd name="T21" fmla="*/ 91 h 108"/>
                <a:gd name="T22" fmla="*/ 12 w 58"/>
                <a:gd name="T23" fmla="*/ 91 h 108"/>
                <a:gd name="T24" fmla="*/ 12 w 58"/>
                <a:gd name="T25" fmla="*/ 90 h 108"/>
                <a:gd name="T26" fmla="*/ 12 w 58"/>
                <a:gd name="T27" fmla="*/ 86 h 108"/>
                <a:gd name="T28" fmla="*/ 58 w 58"/>
                <a:gd name="T29" fmla="*/ 12 h 108"/>
                <a:gd name="T30" fmla="*/ 57 w 58"/>
                <a:gd name="T31" fmla="*/ 0 h 108"/>
                <a:gd name="T32" fmla="*/ 48 w 58"/>
                <a:gd name="T33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08">
                  <a:moveTo>
                    <a:pt x="48" y="4"/>
                  </a:moveTo>
                  <a:cubicBezTo>
                    <a:pt x="20" y="20"/>
                    <a:pt x="1" y="49"/>
                    <a:pt x="0" y="83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8"/>
                    <a:pt x="0" y="91"/>
                    <a:pt x="0" y="93"/>
                  </a:cubicBezTo>
                  <a:cubicBezTo>
                    <a:pt x="1" y="94"/>
                    <a:pt x="2" y="95"/>
                    <a:pt x="3" y="96"/>
                  </a:cubicBezTo>
                  <a:cubicBezTo>
                    <a:pt x="4" y="97"/>
                    <a:pt x="6" y="98"/>
                    <a:pt x="7" y="99"/>
                  </a:cubicBezTo>
                  <a:cubicBezTo>
                    <a:pt x="8" y="101"/>
                    <a:pt x="9" y="102"/>
                    <a:pt x="10" y="103"/>
                  </a:cubicBezTo>
                  <a:cubicBezTo>
                    <a:pt x="12" y="105"/>
                    <a:pt x="13" y="107"/>
                    <a:pt x="15" y="108"/>
                  </a:cubicBezTo>
                  <a:cubicBezTo>
                    <a:pt x="14" y="106"/>
                    <a:pt x="14" y="104"/>
                    <a:pt x="13" y="102"/>
                  </a:cubicBezTo>
                  <a:cubicBezTo>
                    <a:pt x="13" y="100"/>
                    <a:pt x="13" y="98"/>
                    <a:pt x="12" y="96"/>
                  </a:cubicBezTo>
                  <a:cubicBezTo>
                    <a:pt x="12" y="94"/>
                    <a:pt x="12" y="93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54"/>
                    <a:pt x="31" y="26"/>
                    <a:pt x="58" y="12"/>
                  </a:cubicBezTo>
                  <a:cubicBezTo>
                    <a:pt x="57" y="8"/>
                    <a:pt x="57" y="4"/>
                    <a:pt x="57" y="0"/>
                  </a:cubicBezTo>
                  <a:cubicBezTo>
                    <a:pt x="54" y="1"/>
                    <a:pt x="51" y="3"/>
                    <a:pt x="48" y="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3344" y="1765"/>
              <a:ext cx="383" cy="298"/>
            </a:xfrm>
            <a:custGeom>
              <a:avLst/>
              <a:gdLst>
                <a:gd name="T0" fmla="*/ 132 w 143"/>
                <a:gd name="T1" fmla="*/ 27 h 111"/>
                <a:gd name="T2" fmla="*/ 132 w 143"/>
                <a:gd name="T3" fmla="*/ 26 h 111"/>
                <a:gd name="T4" fmla="*/ 120 w 143"/>
                <a:gd name="T5" fmla="*/ 15 h 111"/>
                <a:gd name="T6" fmla="*/ 88 w 143"/>
                <a:gd name="T7" fmla="*/ 2 h 111"/>
                <a:gd name="T8" fmla="*/ 30 w 143"/>
                <a:gd name="T9" fmla="*/ 19 h 111"/>
                <a:gd name="T10" fmla="*/ 2 w 143"/>
                <a:gd name="T11" fmla="*/ 72 h 111"/>
                <a:gd name="T12" fmla="*/ 8 w 143"/>
                <a:gd name="T13" fmla="*/ 111 h 111"/>
                <a:gd name="T14" fmla="*/ 20 w 143"/>
                <a:gd name="T15" fmla="*/ 106 h 111"/>
                <a:gd name="T16" fmla="*/ 15 w 143"/>
                <a:gd name="T17" fmla="*/ 73 h 111"/>
                <a:gd name="T18" fmla="*/ 86 w 143"/>
                <a:gd name="T19" fmla="*/ 16 h 111"/>
                <a:gd name="T20" fmla="*/ 118 w 143"/>
                <a:gd name="T21" fmla="*/ 31 h 111"/>
                <a:gd name="T22" fmla="*/ 143 w 143"/>
                <a:gd name="T23" fmla="*/ 45 h 111"/>
                <a:gd name="T24" fmla="*/ 132 w 143"/>
                <a:gd name="T25" fmla="*/ 2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11">
                  <a:moveTo>
                    <a:pt x="132" y="27"/>
                  </a:moveTo>
                  <a:cubicBezTo>
                    <a:pt x="132" y="26"/>
                    <a:pt x="132" y="26"/>
                    <a:pt x="132" y="26"/>
                  </a:cubicBezTo>
                  <a:cubicBezTo>
                    <a:pt x="128" y="22"/>
                    <a:pt x="124" y="18"/>
                    <a:pt x="120" y="15"/>
                  </a:cubicBezTo>
                  <a:cubicBezTo>
                    <a:pt x="111" y="8"/>
                    <a:pt x="100" y="4"/>
                    <a:pt x="88" y="2"/>
                  </a:cubicBezTo>
                  <a:cubicBezTo>
                    <a:pt x="67" y="0"/>
                    <a:pt x="47" y="6"/>
                    <a:pt x="30" y="19"/>
                  </a:cubicBezTo>
                  <a:cubicBezTo>
                    <a:pt x="14" y="33"/>
                    <a:pt x="4" y="51"/>
                    <a:pt x="2" y="72"/>
                  </a:cubicBezTo>
                  <a:cubicBezTo>
                    <a:pt x="0" y="85"/>
                    <a:pt x="2" y="99"/>
                    <a:pt x="8" y="111"/>
                  </a:cubicBezTo>
                  <a:cubicBezTo>
                    <a:pt x="12" y="109"/>
                    <a:pt x="16" y="108"/>
                    <a:pt x="20" y="106"/>
                  </a:cubicBezTo>
                  <a:cubicBezTo>
                    <a:pt x="16" y="96"/>
                    <a:pt x="14" y="85"/>
                    <a:pt x="15" y="73"/>
                  </a:cubicBezTo>
                  <a:cubicBezTo>
                    <a:pt x="19" y="38"/>
                    <a:pt x="51" y="12"/>
                    <a:pt x="86" y="16"/>
                  </a:cubicBezTo>
                  <a:cubicBezTo>
                    <a:pt x="99" y="17"/>
                    <a:pt x="109" y="22"/>
                    <a:pt x="118" y="31"/>
                  </a:cubicBezTo>
                  <a:cubicBezTo>
                    <a:pt x="128" y="33"/>
                    <a:pt x="136" y="38"/>
                    <a:pt x="143" y="45"/>
                  </a:cubicBezTo>
                  <a:cubicBezTo>
                    <a:pt x="140" y="38"/>
                    <a:pt x="137" y="32"/>
                    <a:pt x="132" y="2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036" y="2074"/>
              <a:ext cx="38" cy="156"/>
            </a:xfrm>
            <a:custGeom>
              <a:avLst/>
              <a:gdLst>
                <a:gd name="T0" fmla="*/ 1 w 14"/>
                <a:gd name="T1" fmla="*/ 25 h 58"/>
                <a:gd name="T2" fmla="*/ 0 w 14"/>
                <a:gd name="T3" fmla="*/ 30 h 58"/>
                <a:gd name="T4" fmla="*/ 0 w 14"/>
                <a:gd name="T5" fmla="*/ 32 h 58"/>
                <a:gd name="T6" fmla="*/ 0 w 14"/>
                <a:gd name="T7" fmla="*/ 34 h 58"/>
                <a:gd name="T8" fmla="*/ 0 w 14"/>
                <a:gd name="T9" fmla="*/ 36 h 58"/>
                <a:gd name="T10" fmla="*/ 3 w 14"/>
                <a:gd name="T11" fmla="*/ 52 h 58"/>
                <a:gd name="T12" fmla="*/ 5 w 14"/>
                <a:gd name="T13" fmla="*/ 56 h 58"/>
                <a:gd name="T14" fmla="*/ 5 w 14"/>
                <a:gd name="T15" fmla="*/ 58 h 58"/>
                <a:gd name="T16" fmla="*/ 14 w 14"/>
                <a:gd name="T17" fmla="*/ 0 h 58"/>
                <a:gd name="T18" fmla="*/ 1 w 14"/>
                <a:gd name="T19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8">
                  <a:moveTo>
                    <a:pt x="1" y="25"/>
                  </a:moveTo>
                  <a:cubicBezTo>
                    <a:pt x="1" y="27"/>
                    <a:pt x="0" y="29"/>
                    <a:pt x="0" y="30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41"/>
                    <a:pt x="1" y="47"/>
                    <a:pt x="3" y="52"/>
                  </a:cubicBezTo>
                  <a:cubicBezTo>
                    <a:pt x="3" y="53"/>
                    <a:pt x="4" y="55"/>
                    <a:pt x="5" y="56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10" y="38"/>
                    <a:pt x="13" y="19"/>
                    <a:pt x="14" y="0"/>
                  </a:cubicBezTo>
                  <a:cubicBezTo>
                    <a:pt x="7" y="7"/>
                    <a:pt x="3" y="15"/>
                    <a:pt x="1" y="25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3411" y="1827"/>
              <a:ext cx="179" cy="161"/>
            </a:xfrm>
            <a:custGeom>
              <a:avLst/>
              <a:gdLst>
                <a:gd name="T0" fmla="*/ 67 w 67"/>
                <a:gd name="T1" fmla="*/ 5 h 60"/>
                <a:gd name="T2" fmla="*/ 60 w 67"/>
                <a:gd name="T3" fmla="*/ 3 h 60"/>
                <a:gd name="T4" fmla="*/ 0 w 67"/>
                <a:gd name="T5" fmla="*/ 52 h 60"/>
                <a:gd name="T6" fmla="*/ 0 w 67"/>
                <a:gd name="T7" fmla="*/ 60 h 60"/>
                <a:gd name="T8" fmla="*/ 67 w 67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0">
                  <a:moveTo>
                    <a:pt x="67" y="5"/>
                  </a:moveTo>
                  <a:cubicBezTo>
                    <a:pt x="65" y="4"/>
                    <a:pt x="63" y="3"/>
                    <a:pt x="60" y="3"/>
                  </a:cubicBezTo>
                  <a:cubicBezTo>
                    <a:pt x="30" y="0"/>
                    <a:pt x="4" y="22"/>
                    <a:pt x="0" y="52"/>
                  </a:cubicBezTo>
                  <a:cubicBezTo>
                    <a:pt x="0" y="54"/>
                    <a:pt x="0" y="57"/>
                    <a:pt x="0" y="60"/>
                  </a:cubicBezTo>
                  <a:cubicBezTo>
                    <a:pt x="5" y="25"/>
                    <a:pt x="25" y="5"/>
                    <a:pt x="67" y="5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978" y="1999"/>
              <a:ext cx="96" cy="309"/>
            </a:xfrm>
            <a:custGeom>
              <a:avLst/>
              <a:gdLst>
                <a:gd name="T0" fmla="*/ 19 w 36"/>
                <a:gd name="T1" fmla="*/ 93 h 115"/>
                <a:gd name="T2" fmla="*/ 17 w 36"/>
                <a:gd name="T3" fmla="*/ 88 h 115"/>
                <a:gd name="T4" fmla="*/ 15 w 36"/>
                <a:gd name="T5" fmla="*/ 83 h 115"/>
                <a:gd name="T6" fmla="*/ 12 w 36"/>
                <a:gd name="T7" fmla="*/ 68 h 115"/>
                <a:gd name="T8" fmla="*/ 12 w 36"/>
                <a:gd name="T9" fmla="*/ 67 h 115"/>
                <a:gd name="T10" fmla="*/ 12 w 36"/>
                <a:gd name="T11" fmla="*/ 67 h 115"/>
                <a:gd name="T12" fmla="*/ 12 w 36"/>
                <a:gd name="T13" fmla="*/ 62 h 115"/>
                <a:gd name="T14" fmla="*/ 12 w 36"/>
                <a:gd name="T15" fmla="*/ 62 h 115"/>
                <a:gd name="T16" fmla="*/ 12 w 36"/>
                <a:gd name="T17" fmla="*/ 56 h 115"/>
                <a:gd name="T18" fmla="*/ 36 w 36"/>
                <a:gd name="T19" fmla="*/ 14 h 115"/>
                <a:gd name="T20" fmla="*/ 36 w 36"/>
                <a:gd name="T21" fmla="*/ 9 h 115"/>
                <a:gd name="T22" fmla="*/ 36 w 36"/>
                <a:gd name="T23" fmla="*/ 0 h 115"/>
                <a:gd name="T24" fmla="*/ 0 w 36"/>
                <a:gd name="T25" fmla="*/ 60 h 115"/>
                <a:gd name="T26" fmla="*/ 0 w 36"/>
                <a:gd name="T27" fmla="*/ 61 h 115"/>
                <a:gd name="T28" fmla="*/ 0 w 36"/>
                <a:gd name="T29" fmla="*/ 62 h 115"/>
                <a:gd name="T30" fmla="*/ 0 w 36"/>
                <a:gd name="T31" fmla="*/ 67 h 115"/>
                <a:gd name="T32" fmla="*/ 1 w 36"/>
                <a:gd name="T33" fmla="*/ 72 h 115"/>
                <a:gd name="T34" fmla="*/ 5 w 36"/>
                <a:gd name="T35" fmla="*/ 88 h 115"/>
                <a:gd name="T36" fmla="*/ 6 w 36"/>
                <a:gd name="T37" fmla="*/ 93 h 115"/>
                <a:gd name="T38" fmla="*/ 8 w 36"/>
                <a:gd name="T39" fmla="*/ 98 h 115"/>
                <a:gd name="T40" fmla="*/ 17 w 36"/>
                <a:gd name="T41" fmla="*/ 111 h 115"/>
                <a:gd name="T42" fmla="*/ 20 w 36"/>
                <a:gd name="T43" fmla="*/ 115 h 115"/>
                <a:gd name="T44" fmla="*/ 20 w 36"/>
                <a:gd name="T45" fmla="*/ 115 h 115"/>
                <a:gd name="T46" fmla="*/ 24 w 36"/>
                <a:gd name="T47" fmla="*/ 101 h 115"/>
                <a:gd name="T48" fmla="*/ 19 w 36"/>
                <a:gd name="T49" fmla="*/ 9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115">
                  <a:moveTo>
                    <a:pt x="19" y="93"/>
                  </a:moveTo>
                  <a:cubicBezTo>
                    <a:pt x="18" y="91"/>
                    <a:pt x="17" y="90"/>
                    <a:pt x="17" y="88"/>
                  </a:cubicBezTo>
                  <a:cubicBezTo>
                    <a:pt x="16" y="87"/>
                    <a:pt x="16" y="85"/>
                    <a:pt x="15" y="83"/>
                  </a:cubicBezTo>
                  <a:cubicBezTo>
                    <a:pt x="14" y="78"/>
                    <a:pt x="13" y="73"/>
                    <a:pt x="12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0"/>
                    <a:pt x="12" y="58"/>
                    <a:pt x="12" y="56"/>
                  </a:cubicBezTo>
                  <a:cubicBezTo>
                    <a:pt x="14" y="39"/>
                    <a:pt x="23" y="24"/>
                    <a:pt x="36" y="14"/>
                  </a:cubicBezTo>
                  <a:cubicBezTo>
                    <a:pt x="36" y="12"/>
                    <a:pt x="36" y="11"/>
                    <a:pt x="36" y="9"/>
                  </a:cubicBezTo>
                  <a:cubicBezTo>
                    <a:pt x="36" y="6"/>
                    <a:pt x="36" y="3"/>
                    <a:pt x="36" y="0"/>
                  </a:cubicBezTo>
                  <a:cubicBezTo>
                    <a:pt x="15" y="12"/>
                    <a:pt x="1" y="34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5"/>
                    <a:pt x="0" y="67"/>
                  </a:cubicBezTo>
                  <a:cubicBezTo>
                    <a:pt x="1" y="69"/>
                    <a:pt x="1" y="71"/>
                    <a:pt x="1" y="72"/>
                  </a:cubicBezTo>
                  <a:cubicBezTo>
                    <a:pt x="2" y="78"/>
                    <a:pt x="3" y="83"/>
                    <a:pt x="5" y="88"/>
                  </a:cubicBezTo>
                  <a:cubicBezTo>
                    <a:pt x="5" y="90"/>
                    <a:pt x="6" y="91"/>
                    <a:pt x="6" y="93"/>
                  </a:cubicBezTo>
                  <a:cubicBezTo>
                    <a:pt x="7" y="95"/>
                    <a:pt x="8" y="96"/>
                    <a:pt x="8" y="98"/>
                  </a:cubicBezTo>
                  <a:cubicBezTo>
                    <a:pt x="11" y="103"/>
                    <a:pt x="13" y="107"/>
                    <a:pt x="17" y="111"/>
                  </a:cubicBezTo>
                  <a:cubicBezTo>
                    <a:pt x="18" y="113"/>
                    <a:pt x="19" y="114"/>
                    <a:pt x="20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21" y="111"/>
                    <a:pt x="23" y="106"/>
                    <a:pt x="24" y="101"/>
                  </a:cubicBezTo>
                  <a:cubicBezTo>
                    <a:pt x="22" y="99"/>
                    <a:pt x="20" y="96"/>
                    <a:pt x="19" y="9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3954" y="1875"/>
              <a:ext cx="112" cy="113"/>
            </a:xfrm>
            <a:custGeom>
              <a:avLst/>
              <a:gdLst>
                <a:gd name="T0" fmla="*/ 10 w 42"/>
                <a:gd name="T1" fmla="*/ 17 h 42"/>
                <a:gd name="T2" fmla="*/ 4 w 42"/>
                <a:gd name="T3" fmla="*/ 22 h 42"/>
                <a:gd name="T4" fmla="*/ 1 w 42"/>
                <a:gd name="T5" fmla="*/ 24 h 42"/>
                <a:gd name="T6" fmla="*/ 1 w 42"/>
                <a:gd name="T7" fmla="*/ 26 h 42"/>
                <a:gd name="T8" fmla="*/ 0 w 42"/>
                <a:gd name="T9" fmla="*/ 42 h 42"/>
                <a:gd name="T10" fmla="*/ 15 w 42"/>
                <a:gd name="T11" fmla="*/ 27 h 42"/>
                <a:gd name="T12" fmla="*/ 22 w 42"/>
                <a:gd name="T13" fmla="*/ 22 h 42"/>
                <a:gd name="T14" fmla="*/ 32 w 42"/>
                <a:gd name="T15" fmla="*/ 16 h 42"/>
                <a:gd name="T16" fmla="*/ 42 w 42"/>
                <a:gd name="T17" fmla="*/ 11 h 42"/>
                <a:gd name="T18" fmla="*/ 40 w 42"/>
                <a:gd name="T19" fmla="*/ 0 h 42"/>
                <a:gd name="T20" fmla="*/ 10 w 42"/>
                <a:gd name="T2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2">
                  <a:moveTo>
                    <a:pt x="10" y="17"/>
                  </a:moveTo>
                  <a:cubicBezTo>
                    <a:pt x="8" y="18"/>
                    <a:pt x="6" y="20"/>
                    <a:pt x="4" y="22"/>
                  </a:cubicBezTo>
                  <a:cubicBezTo>
                    <a:pt x="3" y="22"/>
                    <a:pt x="2" y="23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1" y="32"/>
                    <a:pt x="1" y="37"/>
                    <a:pt x="0" y="42"/>
                  </a:cubicBezTo>
                  <a:cubicBezTo>
                    <a:pt x="5" y="37"/>
                    <a:pt x="10" y="32"/>
                    <a:pt x="15" y="27"/>
                  </a:cubicBezTo>
                  <a:cubicBezTo>
                    <a:pt x="18" y="25"/>
                    <a:pt x="20" y="24"/>
                    <a:pt x="22" y="22"/>
                  </a:cubicBezTo>
                  <a:cubicBezTo>
                    <a:pt x="25" y="20"/>
                    <a:pt x="29" y="18"/>
                    <a:pt x="32" y="16"/>
                  </a:cubicBezTo>
                  <a:cubicBezTo>
                    <a:pt x="35" y="14"/>
                    <a:pt x="39" y="13"/>
                    <a:pt x="42" y="11"/>
                  </a:cubicBezTo>
                  <a:cubicBezTo>
                    <a:pt x="41" y="8"/>
                    <a:pt x="41" y="4"/>
                    <a:pt x="40" y="0"/>
                  </a:cubicBezTo>
                  <a:cubicBezTo>
                    <a:pt x="29" y="4"/>
                    <a:pt x="19" y="10"/>
                    <a:pt x="10" y="1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841" y="1620"/>
              <a:ext cx="113" cy="67"/>
            </a:xfrm>
            <a:custGeom>
              <a:avLst/>
              <a:gdLst>
                <a:gd name="T0" fmla="*/ 42 w 42"/>
                <a:gd name="T1" fmla="*/ 25 h 25"/>
                <a:gd name="T2" fmla="*/ 0 w 42"/>
                <a:gd name="T3" fmla="*/ 0 h 25"/>
                <a:gd name="T4" fmla="*/ 16 w 42"/>
                <a:gd name="T5" fmla="*/ 13 h 25"/>
                <a:gd name="T6" fmla="*/ 42 w 42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5">
                  <a:moveTo>
                    <a:pt x="42" y="25"/>
                  </a:moveTo>
                  <a:cubicBezTo>
                    <a:pt x="31" y="15"/>
                    <a:pt x="17" y="6"/>
                    <a:pt x="0" y="0"/>
                  </a:cubicBezTo>
                  <a:cubicBezTo>
                    <a:pt x="5" y="5"/>
                    <a:pt x="10" y="10"/>
                    <a:pt x="16" y="13"/>
                  </a:cubicBezTo>
                  <a:cubicBezTo>
                    <a:pt x="24" y="19"/>
                    <a:pt x="33" y="23"/>
                    <a:pt x="42" y="25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3948" y="1819"/>
              <a:ext cx="104" cy="86"/>
            </a:xfrm>
            <a:custGeom>
              <a:avLst/>
              <a:gdLst>
                <a:gd name="T0" fmla="*/ 15 w 39"/>
                <a:gd name="T1" fmla="*/ 9 h 32"/>
                <a:gd name="T2" fmla="*/ 7 w 39"/>
                <a:gd name="T3" fmla="*/ 14 h 32"/>
                <a:gd name="T4" fmla="*/ 1 w 39"/>
                <a:gd name="T5" fmla="*/ 19 h 32"/>
                <a:gd name="T6" fmla="*/ 0 w 39"/>
                <a:gd name="T7" fmla="*/ 19 h 32"/>
                <a:gd name="T8" fmla="*/ 2 w 39"/>
                <a:gd name="T9" fmla="*/ 32 h 32"/>
                <a:gd name="T10" fmla="*/ 20 w 39"/>
                <a:gd name="T11" fmla="*/ 20 h 32"/>
                <a:gd name="T12" fmla="*/ 31 w 39"/>
                <a:gd name="T13" fmla="*/ 14 h 32"/>
                <a:gd name="T14" fmla="*/ 39 w 39"/>
                <a:gd name="T15" fmla="*/ 11 h 32"/>
                <a:gd name="T16" fmla="*/ 36 w 39"/>
                <a:gd name="T17" fmla="*/ 0 h 32"/>
                <a:gd name="T18" fmla="*/ 15 w 39"/>
                <a:gd name="T1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2">
                  <a:moveTo>
                    <a:pt x="15" y="9"/>
                  </a:moveTo>
                  <a:cubicBezTo>
                    <a:pt x="12" y="11"/>
                    <a:pt x="9" y="12"/>
                    <a:pt x="7" y="14"/>
                  </a:cubicBezTo>
                  <a:cubicBezTo>
                    <a:pt x="5" y="16"/>
                    <a:pt x="3" y="17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2" y="28"/>
                    <a:pt x="2" y="32"/>
                  </a:cubicBezTo>
                  <a:cubicBezTo>
                    <a:pt x="8" y="28"/>
                    <a:pt x="13" y="24"/>
                    <a:pt x="20" y="20"/>
                  </a:cubicBezTo>
                  <a:cubicBezTo>
                    <a:pt x="23" y="18"/>
                    <a:pt x="27" y="16"/>
                    <a:pt x="31" y="14"/>
                  </a:cubicBezTo>
                  <a:cubicBezTo>
                    <a:pt x="33" y="13"/>
                    <a:pt x="36" y="12"/>
                    <a:pt x="39" y="11"/>
                  </a:cubicBezTo>
                  <a:cubicBezTo>
                    <a:pt x="38" y="7"/>
                    <a:pt x="37" y="3"/>
                    <a:pt x="36" y="0"/>
                  </a:cubicBezTo>
                  <a:cubicBezTo>
                    <a:pt x="28" y="2"/>
                    <a:pt x="21" y="6"/>
                    <a:pt x="15" y="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443" y="2420"/>
              <a:ext cx="289" cy="290"/>
            </a:xfrm>
            <a:custGeom>
              <a:avLst/>
              <a:gdLst>
                <a:gd name="T0" fmla="*/ 68 w 108"/>
                <a:gd name="T1" fmla="*/ 13 h 108"/>
                <a:gd name="T2" fmla="*/ 89 w 108"/>
                <a:gd name="T3" fmla="*/ 53 h 108"/>
                <a:gd name="T4" fmla="*/ 54 w 108"/>
                <a:gd name="T5" fmla="*/ 88 h 108"/>
                <a:gd name="T6" fmla="*/ 19 w 108"/>
                <a:gd name="T7" fmla="*/ 58 h 108"/>
                <a:gd name="T8" fmla="*/ 19 w 108"/>
                <a:gd name="T9" fmla="*/ 58 h 108"/>
                <a:gd name="T10" fmla="*/ 19 w 108"/>
                <a:gd name="T11" fmla="*/ 53 h 108"/>
                <a:gd name="T12" fmla="*/ 39 w 108"/>
                <a:gd name="T13" fmla="*/ 33 h 108"/>
                <a:gd name="T14" fmla="*/ 59 w 108"/>
                <a:gd name="T15" fmla="*/ 53 h 108"/>
                <a:gd name="T16" fmla="*/ 54 w 108"/>
                <a:gd name="T17" fmla="*/ 53 h 108"/>
                <a:gd name="T18" fmla="*/ 49 w 108"/>
                <a:gd name="T19" fmla="*/ 53 h 108"/>
                <a:gd name="T20" fmla="*/ 39 w 108"/>
                <a:gd name="T21" fmla="*/ 44 h 108"/>
                <a:gd name="T22" fmla="*/ 29 w 108"/>
                <a:gd name="T23" fmla="*/ 52 h 108"/>
                <a:gd name="T24" fmla="*/ 29 w 108"/>
                <a:gd name="T25" fmla="*/ 53 h 108"/>
                <a:gd name="T26" fmla="*/ 54 w 108"/>
                <a:gd name="T27" fmla="*/ 78 h 108"/>
                <a:gd name="T28" fmla="*/ 79 w 108"/>
                <a:gd name="T29" fmla="*/ 53 h 108"/>
                <a:gd name="T30" fmla="*/ 39 w 108"/>
                <a:gd name="T31" fmla="*/ 14 h 108"/>
                <a:gd name="T32" fmla="*/ 0 w 108"/>
                <a:gd name="T33" fmla="*/ 51 h 108"/>
                <a:gd name="T34" fmla="*/ 0 w 108"/>
                <a:gd name="T35" fmla="*/ 53 h 108"/>
                <a:gd name="T36" fmla="*/ 54 w 108"/>
                <a:gd name="T37" fmla="*/ 108 h 108"/>
                <a:gd name="T38" fmla="*/ 107 w 108"/>
                <a:gd name="T39" fmla="*/ 63 h 108"/>
                <a:gd name="T40" fmla="*/ 108 w 108"/>
                <a:gd name="T41" fmla="*/ 59 h 108"/>
                <a:gd name="T42" fmla="*/ 108 w 108"/>
                <a:gd name="T43" fmla="*/ 53 h 108"/>
                <a:gd name="T44" fmla="*/ 108 w 108"/>
                <a:gd name="T45" fmla="*/ 53 h 108"/>
                <a:gd name="T46" fmla="*/ 105 w 108"/>
                <a:gd name="T47" fmla="*/ 33 h 108"/>
                <a:gd name="T48" fmla="*/ 102 w 108"/>
                <a:gd name="T49" fmla="*/ 24 h 108"/>
                <a:gd name="T50" fmla="*/ 83 w 108"/>
                <a:gd name="T51" fmla="*/ 0 h 108"/>
                <a:gd name="T52" fmla="*/ 68 w 108"/>
                <a:gd name="T53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108">
                  <a:moveTo>
                    <a:pt x="68" y="13"/>
                  </a:moveTo>
                  <a:cubicBezTo>
                    <a:pt x="80" y="22"/>
                    <a:pt x="89" y="36"/>
                    <a:pt x="89" y="53"/>
                  </a:cubicBezTo>
                  <a:cubicBezTo>
                    <a:pt x="89" y="73"/>
                    <a:pt x="73" y="88"/>
                    <a:pt x="54" y="88"/>
                  </a:cubicBezTo>
                  <a:cubicBezTo>
                    <a:pt x="36" y="88"/>
                    <a:pt x="22" y="75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42"/>
                    <a:pt x="28" y="33"/>
                    <a:pt x="39" y="33"/>
                  </a:cubicBezTo>
                  <a:cubicBezTo>
                    <a:pt x="50" y="33"/>
                    <a:pt x="59" y="42"/>
                    <a:pt x="59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48"/>
                    <a:pt x="44" y="44"/>
                    <a:pt x="39" y="44"/>
                  </a:cubicBezTo>
                  <a:cubicBezTo>
                    <a:pt x="34" y="44"/>
                    <a:pt x="30" y="47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67"/>
                    <a:pt x="40" y="78"/>
                    <a:pt x="54" y="78"/>
                  </a:cubicBezTo>
                  <a:cubicBezTo>
                    <a:pt x="68" y="78"/>
                    <a:pt x="79" y="67"/>
                    <a:pt x="79" y="53"/>
                  </a:cubicBezTo>
                  <a:cubicBezTo>
                    <a:pt x="79" y="31"/>
                    <a:pt x="61" y="14"/>
                    <a:pt x="39" y="14"/>
                  </a:cubicBezTo>
                  <a:cubicBezTo>
                    <a:pt x="18" y="14"/>
                    <a:pt x="1" y="30"/>
                    <a:pt x="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83"/>
                    <a:pt x="24" y="108"/>
                    <a:pt x="54" y="108"/>
                  </a:cubicBezTo>
                  <a:cubicBezTo>
                    <a:pt x="80" y="108"/>
                    <a:pt x="103" y="89"/>
                    <a:pt x="107" y="63"/>
                  </a:cubicBezTo>
                  <a:cubicBezTo>
                    <a:pt x="108" y="62"/>
                    <a:pt x="108" y="60"/>
                    <a:pt x="108" y="59"/>
                  </a:cubicBezTo>
                  <a:cubicBezTo>
                    <a:pt x="108" y="57"/>
                    <a:pt x="108" y="55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46"/>
                    <a:pt x="107" y="40"/>
                    <a:pt x="105" y="33"/>
                  </a:cubicBezTo>
                  <a:cubicBezTo>
                    <a:pt x="104" y="30"/>
                    <a:pt x="103" y="27"/>
                    <a:pt x="102" y="24"/>
                  </a:cubicBezTo>
                  <a:cubicBezTo>
                    <a:pt x="98" y="15"/>
                    <a:pt x="91" y="7"/>
                    <a:pt x="83" y="0"/>
                  </a:cubicBezTo>
                  <a:cubicBezTo>
                    <a:pt x="78" y="6"/>
                    <a:pt x="73" y="10"/>
                    <a:pt x="68" y="1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3251" y="2157"/>
              <a:ext cx="179" cy="137"/>
            </a:xfrm>
            <a:custGeom>
              <a:avLst/>
              <a:gdLst>
                <a:gd name="T0" fmla="*/ 58 w 67"/>
                <a:gd name="T1" fmla="*/ 2 h 51"/>
                <a:gd name="T2" fmla="*/ 44 w 67"/>
                <a:gd name="T3" fmla="*/ 8 h 51"/>
                <a:gd name="T4" fmla="*/ 39 w 67"/>
                <a:gd name="T5" fmla="*/ 10 h 51"/>
                <a:gd name="T6" fmla="*/ 34 w 67"/>
                <a:gd name="T7" fmla="*/ 13 h 51"/>
                <a:gd name="T8" fmla="*/ 22 w 67"/>
                <a:gd name="T9" fmla="*/ 20 h 51"/>
                <a:gd name="T10" fmla="*/ 18 w 67"/>
                <a:gd name="T11" fmla="*/ 23 h 51"/>
                <a:gd name="T12" fmla="*/ 14 w 67"/>
                <a:gd name="T13" fmla="*/ 26 h 51"/>
                <a:gd name="T14" fmla="*/ 4 w 67"/>
                <a:gd name="T15" fmla="*/ 35 h 51"/>
                <a:gd name="T16" fmla="*/ 0 w 67"/>
                <a:gd name="T17" fmla="*/ 38 h 51"/>
                <a:gd name="T18" fmla="*/ 15 w 67"/>
                <a:gd name="T19" fmla="*/ 51 h 51"/>
                <a:gd name="T20" fmla="*/ 18 w 67"/>
                <a:gd name="T21" fmla="*/ 48 h 51"/>
                <a:gd name="T22" fmla="*/ 28 w 67"/>
                <a:gd name="T23" fmla="*/ 40 h 51"/>
                <a:gd name="T24" fmla="*/ 33 w 67"/>
                <a:gd name="T25" fmla="*/ 36 h 51"/>
                <a:gd name="T26" fmla="*/ 37 w 67"/>
                <a:gd name="T27" fmla="*/ 33 h 51"/>
                <a:gd name="T28" fmla="*/ 50 w 67"/>
                <a:gd name="T29" fmla="*/ 26 h 51"/>
                <a:gd name="T30" fmla="*/ 55 w 67"/>
                <a:gd name="T31" fmla="*/ 24 h 51"/>
                <a:gd name="T32" fmla="*/ 61 w 67"/>
                <a:gd name="T33" fmla="*/ 21 h 51"/>
                <a:gd name="T34" fmla="*/ 67 w 67"/>
                <a:gd name="T35" fmla="*/ 19 h 51"/>
                <a:gd name="T36" fmla="*/ 63 w 67"/>
                <a:gd name="T37" fmla="*/ 0 h 51"/>
                <a:gd name="T38" fmla="*/ 58 w 67"/>
                <a:gd name="T39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51">
                  <a:moveTo>
                    <a:pt x="58" y="2"/>
                  </a:moveTo>
                  <a:cubicBezTo>
                    <a:pt x="53" y="4"/>
                    <a:pt x="48" y="6"/>
                    <a:pt x="44" y="8"/>
                  </a:cubicBezTo>
                  <a:cubicBezTo>
                    <a:pt x="42" y="8"/>
                    <a:pt x="40" y="9"/>
                    <a:pt x="39" y="10"/>
                  </a:cubicBezTo>
                  <a:cubicBezTo>
                    <a:pt x="37" y="11"/>
                    <a:pt x="36" y="12"/>
                    <a:pt x="34" y="13"/>
                  </a:cubicBezTo>
                  <a:cubicBezTo>
                    <a:pt x="30" y="15"/>
                    <a:pt x="26" y="17"/>
                    <a:pt x="22" y="20"/>
                  </a:cubicBezTo>
                  <a:cubicBezTo>
                    <a:pt x="21" y="21"/>
                    <a:pt x="19" y="22"/>
                    <a:pt x="18" y="23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0" y="29"/>
                    <a:pt x="7" y="32"/>
                    <a:pt x="4" y="35"/>
                  </a:cubicBezTo>
                  <a:cubicBezTo>
                    <a:pt x="2" y="36"/>
                    <a:pt x="1" y="37"/>
                    <a:pt x="0" y="38"/>
                  </a:cubicBezTo>
                  <a:cubicBezTo>
                    <a:pt x="5" y="42"/>
                    <a:pt x="10" y="46"/>
                    <a:pt x="15" y="51"/>
                  </a:cubicBezTo>
                  <a:cubicBezTo>
                    <a:pt x="16" y="50"/>
                    <a:pt x="17" y="49"/>
                    <a:pt x="18" y="48"/>
                  </a:cubicBezTo>
                  <a:cubicBezTo>
                    <a:pt x="21" y="45"/>
                    <a:pt x="24" y="42"/>
                    <a:pt x="28" y="40"/>
                  </a:cubicBezTo>
                  <a:cubicBezTo>
                    <a:pt x="30" y="38"/>
                    <a:pt x="31" y="37"/>
                    <a:pt x="33" y="36"/>
                  </a:cubicBezTo>
                  <a:cubicBezTo>
                    <a:pt x="34" y="35"/>
                    <a:pt x="36" y="34"/>
                    <a:pt x="37" y="33"/>
                  </a:cubicBezTo>
                  <a:cubicBezTo>
                    <a:pt x="41" y="31"/>
                    <a:pt x="46" y="28"/>
                    <a:pt x="50" y="26"/>
                  </a:cubicBezTo>
                  <a:cubicBezTo>
                    <a:pt x="52" y="25"/>
                    <a:pt x="54" y="24"/>
                    <a:pt x="55" y="24"/>
                  </a:cubicBezTo>
                  <a:cubicBezTo>
                    <a:pt x="57" y="23"/>
                    <a:pt x="59" y="22"/>
                    <a:pt x="61" y="21"/>
                  </a:cubicBezTo>
                  <a:cubicBezTo>
                    <a:pt x="63" y="21"/>
                    <a:pt x="65" y="20"/>
                    <a:pt x="67" y="19"/>
                  </a:cubicBezTo>
                  <a:cubicBezTo>
                    <a:pt x="65" y="13"/>
                    <a:pt x="64" y="7"/>
                    <a:pt x="63" y="0"/>
                  </a:cubicBezTo>
                  <a:cubicBezTo>
                    <a:pt x="61" y="1"/>
                    <a:pt x="59" y="1"/>
                    <a:pt x="58" y="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3401" y="2385"/>
              <a:ext cx="125" cy="127"/>
            </a:xfrm>
            <a:custGeom>
              <a:avLst/>
              <a:gdLst>
                <a:gd name="T0" fmla="*/ 31 w 47"/>
                <a:gd name="T1" fmla="*/ 1 h 47"/>
                <a:gd name="T2" fmla="*/ 23 w 47"/>
                <a:gd name="T3" fmla="*/ 5 h 47"/>
                <a:gd name="T4" fmla="*/ 0 w 47"/>
                <a:gd name="T5" fmla="*/ 24 h 47"/>
                <a:gd name="T6" fmla="*/ 9 w 47"/>
                <a:gd name="T7" fmla="*/ 47 h 47"/>
                <a:gd name="T8" fmla="*/ 47 w 47"/>
                <a:gd name="T9" fmla="*/ 17 h 47"/>
                <a:gd name="T10" fmla="*/ 35 w 47"/>
                <a:gd name="T11" fmla="*/ 0 h 47"/>
                <a:gd name="T12" fmla="*/ 31 w 47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7">
                  <a:moveTo>
                    <a:pt x="31" y="1"/>
                  </a:moveTo>
                  <a:cubicBezTo>
                    <a:pt x="28" y="2"/>
                    <a:pt x="25" y="4"/>
                    <a:pt x="23" y="5"/>
                  </a:cubicBezTo>
                  <a:cubicBezTo>
                    <a:pt x="14" y="10"/>
                    <a:pt x="6" y="16"/>
                    <a:pt x="0" y="24"/>
                  </a:cubicBezTo>
                  <a:cubicBezTo>
                    <a:pt x="3" y="32"/>
                    <a:pt x="6" y="39"/>
                    <a:pt x="9" y="47"/>
                  </a:cubicBezTo>
                  <a:cubicBezTo>
                    <a:pt x="15" y="31"/>
                    <a:pt x="30" y="20"/>
                    <a:pt x="47" y="17"/>
                  </a:cubicBezTo>
                  <a:cubicBezTo>
                    <a:pt x="43" y="12"/>
                    <a:pt x="39" y="7"/>
                    <a:pt x="35" y="0"/>
                  </a:cubicBezTo>
                  <a:cubicBezTo>
                    <a:pt x="33" y="1"/>
                    <a:pt x="32" y="1"/>
                    <a:pt x="31" y="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222" y="1663"/>
              <a:ext cx="45" cy="32"/>
            </a:xfrm>
            <a:custGeom>
              <a:avLst/>
              <a:gdLst>
                <a:gd name="T0" fmla="*/ 17 w 17"/>
                <a:gd name="T1" fmla="*/ 1 h 12"/>
                <a:gd name="T2" fmla="*/ 13 w 17"/>
                <a:gd name="T3" fmla="*/ 0 h 12"/>
                <a:gd name="T4" fmla="*/ 0 w 17"/>
                <a:gd name="T5" fmla="*/ 11 h 12"/>
                <a:gd name="T6" fmla="*/ 5 w 17"/>
                <a:gd name="T7" fmla="*/ 12 h 12"/>
                <a:gd name="T8" fmla="*/ 17 w 1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7" y="1"/>
                  </a:moveTo>
                  <a:cubicBezTo>
                    <a:pt x="16" y="1"/>
                    <a:pt x="14" y="0"/>
                    <a:pt x="13" y="0"/>
                  </a:cubicBezTo>
                  <a:cubicBezTo>
                    <a:pt x="8" y="4"/>
                    <a:pt x="4" y="7"/>
                    <a:pt x="0" y="11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9" y="8"/>
                    <a:pt x="13" y="5"/>
                    <a:pt x="17" y="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3115" y="2082"/>
              <a:ext cx="37" cy="78"/>
            </a:xfrm>
            <a:custGeom>
              <a:avLst/>
              <a:gdLst>
                <a:gd name="T0" fmla="*/ 10 w 14"/>
                <a:gd name="T1" fmla="*/ 0 h 29"/>
                <a:gd name="T2" fmla="*/ 0 w 14"/>
                <a:gd name="T3" fmla="*/ 14 h 29"/>
                <a:gd name="T4" fmla="*/ 1 w 14"/>
                <a:gd name="T5" fmla="*/ 29 h 29"/>
                <a:gd name="T6" fmla="*/ 14 w 14"/>
                <a:gd name="T7" fmla="*/ 14 h 29"/>
                <a:gd name="T8" fmla="*/ 10 w 1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9">
                  <a:moveTo>
                    <a:pt x="10" y="0"/>
                  </a:moveTo>
                  <a:cubicBezTo>
                    <a:pt x="7" y="5"/>
                    <a:pt x="3" y="10"/>
                    <a:pt x="0" y="14"/>
                  </a:cubicBezTo>
                  <a:cubicBezTo>
                    <a:pt x="0" y="19"/>
                    <a:pt x="1" y="24"/>
                    <a:pt x="1" y="29"/>
                  </a:cubicBezTo>
                  <a:cubicBezTo>
                    <a:pt x="6" y="24"/>
                    <a:pt x="10" y="20"/>
                    <a:pt x="14" y="14"/>
                  </a:cubicBezTo>
                  <a:cubicBezTo>
                    <a:pt x="13" y="10"/>
                    <a:pt x="11" y="5"/>
                    <a:pt x="10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310" y="2238"/>
              <a:ext cx="139" cy="115"/>
            </a:xfrm>
            <a:custGeom>
              <a:avLst/>
              <a:gdLst>
                <a:gd name="T0" fmla="*/ 45 w 52"/>
                <a:gd name="T1" fmla="*/ 0 h 43"/>
                <a:gd name="T2" fmla="*/ 38 w 52"/>
                <a:gd name="T3" fmla="*/ 3 h 43"/>
                <a:gd name="T4" fmla="*/ 24 w 52"/>
                <a:gd name="T5" fmla="*/ 10 h 43"/>
                <a:gd name="T6" fmla="*/ 19 w 52"/>
                <a:gd name="T7" fmla="*/ 13 h 43"/>
                <a:gd name="T8" fmla="*/ 15 w 52"/>
                <a:gd name="T9" fmla="*/ 16 h 43"/>
                <a:gd name="T10" fmla="*/ 4 w 52"/>
                <a:gd name="T11" fmla="*/ 25 h 43"/>
                <a:gd name="T12" fmla="*/ 0 w 52"/>
                <a:gd name="T13" fmla="*/ 28 h 43"/>
                <a:gd name="T14" fmla="*/ 0 w 52"/>
                <a:gd name="T15" fmla="*/ 28 h 43"/>
                <a:gd name="T16" fmla="*/ 12 w 52"/>
                <a:gd name="T17" fmla="*/ 42 h 43"/>
                <a:gd name="T18" fmla="*/ 12 w 52"/>
                <a:gd name="T19" fmla="*/ 43 h 43"/>
                <a:gd name="T20" fmla="*/ 13 w 52"/>
                <a:gd name="T21" fmla="*/ 43 h 43"/>
                <a:gd name="T22" fmla="*/ 17 w 52"/>
                <a:gd name="T23" fmla="*/ 39 h 43"/>
                <a:gd name="T24" fmla="*/ 21 w 52"/>
                <a:gd name="T25" fmla="*/ 36 h 43"/>
                <a:gd name="T26" fmla="*/ 34 w 52"/>
                <a:gd name="T27" fmla="*/ 27 h 43"/>
                <a:gd name="T28" fmla="*/ 39 w 52"/>
                <a:gd name="T29" fmla="*/ 24 h 43"/>
                <a:gd name="T30" fmla="*/ 45 w 52"/>
                <a:gd name="T31" fmla="*/ 21 h 43"/>
                <a:gd name="T32" fmla="*/ 52 w 52"/>
                <a:gd name="T33" fmla="*/ 18 h 43"/>
                <a:gd name="T34" fmla="*/ 47 w 52"/>
                <a:gd name="T35" fmla="*/ 0 h 43"/>
                <a:gd name="T36" fmla="*/ 45 w 52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43">
                  <a:moveTo>
                    <a:pt x="45" y="0"/>
                  </a:moveTo>
                  <a:cubicBezTo>
                    <a:pt x="43" y="1"/>
                    <a:pt x="41" y="2"/>
                    <a:pt x="38" y="3"/>
                  </a:cubicBezTo>
                  <a:cubicBezTo>
                    <a:pt x="34" y="5"/>
                    <a:pt x="29" y="7"/>
                    <a:pt x="24" y="10"/>
                  </a:cubicBezTo>
                  <a:cubicBezTo>
                    <a:pt x="23" y="11"/>
                    <a:pt x="21" y="12"/>
                    <a:pt x="19" y="13"/>
                  </a:cubicBezTo>
                  <a:cubicBezTo>
                    <a:pt x="18" y="14"/>
                    <a:pt x="16" y="15"/>
                    <a:pt x="15" y="16"/>
                  </a:cubicBezTo>
                  <a:cubicBezTo>
                    <a:pt x="11" y="19"/>
                    <a:pt x="7" y="22"/>
                    <a:pt x="4" y="25"/>
                  </a:cubicBezTo>
                  <a:cubicBezTo>
                    <a:pt x="2" y="26"/>
                    <a:pt x="1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3"/>
                    <a:pt x="8" y="38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2"/>
                    <a:pt x="15" y="40"/>
                    <a:pt x="17" y="39"/>
                  </a:cubicBezTo>
                  <a:cubicBezTo>
                    <a:pt x="18" y="38"/>
                    <a:pt x="20" y="37"/>
                    <a:pt x="21" y="36"/>
                  </a:cubicBezTo>
                  <a:cubicBezTo>
                    <a:pt x="25" y="33"/>
                    <a:pt x="29" y="30"/>
                    <a:pt x="34" y="27"/>
                  </a:cubicBezTo>
                  <a:cubicBezTo>
                    <a:pt x="35" y="26"/>
                    <a:pt x="37" y="25"/>
                    <a:pt x="39" y="24"/>
                  </a:cubicBezTo>
                  <a:cubicBezTo>
                    <a:pt x="41" y="23"/>
                    <a:pt x="43" y="22"/>
                    <a:pt x="45" y="21"/>
                  </a:cubicBezTo>
                  <a:cubicBezTo>
                    <a:pt x="48" y="20"/>
                    <a:pt x="50" y="19"/>
                    <a:pt x="52" y="18"/>
                  </a:cubicBezTo>
                  <a:cubicBezTo>
                    <a:pt x="50" y="12"/>
                    <a:pt x="49" y="6"/>
                    <a:pt x="47" y="0"/>
                  </a:cubicBezTo>
                  <a:cubicBezTo>
                    <a:pt x="46" y="0"/>
                    <a:pt x="46" y="0"/>
                    <a:pt x="45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107" y="1854"/>
              <a:ext cx="32" cy="225"/>
            </a:xfrm>
            <a:custGeom>
              <a:avLst/>
              <a:gdLst>
                <a:gd name="T0" fmla="*/ 9 w 12"/>
                <a:gd name="T1" fmla="*/ 31 h 84"/>
                <a:gd name="T2" fmla="*/ 12 w 12"/>
                <a:gd name="T3" fmla="*/ 13 h 84"/>
                <a:gd name="T4" fmla="*/ 8 w 12"/>
                <a:gd name="T5" fmla="*/ 0 h 84"/>
                <a:gd name="T6" fmla="*/ 3 w 12"/>
                <a:gd name="T7" fmla="*/ 24 h 84"/>
                <a:gd name="T8" fmla="*/ 4 w 12"/>
                <a:gd name="T9" fmla="*/ 37 h 84"/>
                <a:gd name="T10" fmla="*/ 0 w 12"/>
                <a:gd name="T11" fmla="*/ 59 h 84"/>
                <a:gd name="T12" fmla="*/ 0 w 12"/>
                <a:gd name="T13" fmla="*/ 63 h 84"/>
                <a:gd name="T14" fmla="*/ 1 w 12"/>
                <a:gd name="T15" fmla="*/ 84 h 84"/>
                <a:gd name="T16" fmla="*/ 10 w 12"/>
                <a:gd name="T17" fmla="*/ 68 h 84"/>
                <a:gd name="T18" fmla="*/ 9 w 12"/>
                <a:gd name="T19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84">
                  <a:moveTo>
                    <a:pt x="9" y="31"/>
                  </a:moveTo>
                  <a:cubicBezTo>
                    <a:pt x="10" y="24"/>
                    <a:pt x="11" y="19"/>
                    <a:pt x="12" y="13"/>
                  </a:cubicBezTo>
                  <a:cubicBezTo>
                    <a:pt x="11" y="8"/>
                    <a:pt x="10" y="4"/>
                    <a:pt x="8" y="0"/>
                  </a:cubicBezTo>
                  <a:cubicBezTo>
                    <a:pt x="6" y="8"/>
                    <a:pt x="4" y="16"/>
                    <a:pt x="3" y="24"/>
                  </a:cubicBezTo>
                  <a:cubicBezTo>
                    <a:pt x="4" y="29"/>
                    <a:pt x="4" y="33"/>
                    <a:pt x="4" y="37"/>
                  </a:cubicBezTo>
                  <a:cubicBezTo>
                    <a:pt x="4" y="45"/>
                    <a:pt x="3" y="52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70"/>
                    <a:pt x="1" y="77"/>
                    <a:pt x="1" y="84"/>
                  </a:cubicBezTo>
                  <a:cubicBezTo>
                    <a:pt x="5" y="79"/>
                    <a:pt x="8" y="74"/>
                    <a:pt x="10" y="68"/>
                  </a:cubicBezTo>
                  <a:cubicBezTo>
                    <a:pt x="8" y="56"/>
                    <a:pt x="8" y="43"/>
                    <a:pt x="9" y="3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735" y="1591"/>
              <a:ext cx="285" cy="180"/>
            </a:xfrm>
            <a:custGeom>
              <a:avLst/>
              <a:gdLst>
                <a:gd name="T0" fmla="*/ 50 w 107"/>
                <a:gd name="T1" fmla="*/ 40 h 67"/>
                <a:gd name="T2" fmla="*/ 63 w 107"/>
                <a:gd name="T3" fmla="*/ 60 h 67"/>
                <a:gd name="T4" fmla="*/ 107 w 107"/>
                <a:gd name="T5" fmla="*/ 66 h 67"/>
                <a:gd name="T6" fmla="*/ 94 w 107"/>
                <a:gd name="T7" fmla="*/ 48 h 67"/>
                <a:gd name="T8" fmla="*/ 50 w 107"/>
                <a:gd name="T9" fmla="*/ 33 h 67"/>
                <a:gd name="T10" fmla="*/ 23 w 107"/>
                <a:gd name="T11" fmla="*/ 5 h 67"/>
                <a:gd name="T12" fmla="*/ 0 w 107"/>
                <a:gd name="T13" fmla="*/ 0 h 67"/>
                <a:gd name="T14" fmla="*/ 0 w 107"/>
                <a:gd name="T15" fmla="*/ 0 h 67"/>
                <a:gd name="T16" fmla="*/ 50 w 107"/>
                <a:gd name="T17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67">
                  <a:moveTo>
                    <a:pt x="50" y="40"/>
                  </a:moveTo>
                  <a:cubicBezTo>
                    <a:pt x="55" y="46"/>
                    <a:pt x="60" y="53"/>
                    <a:pt x="63" y="60"/>
                  </a:cubicBezTo>
                  <a:cubicBezTo>
                    <a:pt x="77" y="65"/>
                    <a:pt x="92" y="67"/>
                    <a:pt x="107" y="66"/>
                  </a:cubicBezTo>
                  <a:cubicBezTo>
                    <a:pt x="103" y="60"/>
                    <a:pt x="99" y="54"/>
                    <a:pt x="94" y="48"/>
                  </a:cubicBezTo>
                  <a:cubicBezTo>
                    <a:pt x="79" y="47"/>
                    <a:pt x="64" y="42"/>
                    <a:pt x="50" y="33"/>
                  </a:cubicBezTo>
                  <a:cubicBezTo>
                    <a:pt x="39" y="26"/>
                    <a:pt x="30" y="16"/>
                    <a:pt x="23" y="5"/>
                  </a:cubicBezTo>
                  <a:cubicBezTo>
                    <a:pt x="16" y="3"/>
                    <a:pt x="8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10"/>
                    <a:pt x="36" y="23"/>
                    <a:pt x="50" y="4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3296" y="1639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3157" y="1580"/>
              <a:ext cx="773" cy="580"/>
            </a:xfrm>
            <a:custGeom>
              <a:avLst/>
              <a:gdLst>
                <a:gd name="T0" fmla="*/ 55 w 289"/>
                <a:gd name="T1" fmla="*/ 33 h 216"/>
                <a:gd name="T2" fmla="*/ 42 w 289"/>
                <a:gd name="T3" fmla="*/ 45 h 216"/>
                <a:gd name="T4" fmla="*/ 33 w 289"/>
                <a:gd name="T5" fmla="*/ 55 h 216"/>
                <a:gd name="T6" fmla="*/ 25 w 289"/>
                <a:gd name="T7" fmla="*/ 66 h 216"/>
                <a:gd name="T8" fmla="*/ 15 w 289"/>
                <a:gd name="T9" fmla="*/ 83 h 216"/>
                <a:gd name="T10" fmla="*/ 10 w 289"/>
                <a:gd name="T11" fmla="*/ 95 h 216"/>
                <a:gd name="T12" fmla="*/ 1 w 289"/>
                <a:gd name="T13" fmla="*/ 129 h 216"/>
                <a:gd name="T14" fmla="*/ 0 w 289"/>
                <a:gd name="T15" fmla="*/ 157 h 216"/>
                <a:gd name="T16" fmla="*/ 6 w 289"/>
                <a:gd name="T17" fmla="*/ 190 h 216"/>
                <a:gd name="T18" fmla="*/ 10 w 289"/>
                <a:gd name="T19" fmla="*/ 203 h 216"/>
                <a:gd name="T20" fmla="*/ 16 w 289"/>
                <a:gd name="T21" fmla="*/ 216 h 216"/>
                <a:gd name="T22" fmla="*/ 24 w 289"/>
                <a:gd name="T23" fmla="*/ 202 h 216"/>
                <a:gd name="T24" fmla="*/ 17 w 289"/>
                <a:gd name="T25" fmla="*/ 179 h 216"/>
                <a:gd name="T26" fmla="*/ 14 w 289"/>
                <a:gd name="T27" fmla="*/ 135 h 216"/>
                <a:gd name="T28" fmla="*/ 20 w 289"/>
                <a:gd name="T29" fmla="*/ 108 h 216"/>
                <a:gd name="T30" fmla="*/ 29 w 289"/>
                <a:gd name="T31" fmla="*/ 85 h 216"/>
                <a:gd name="T32" fmla="*/ 36 w 289"/>
                <a:gd name="T33" fmla="*/ 74 h 216"/>
                <a:gd name="T34" fmla="*/ 55 w 289"/>
                <a:gd name="T35" fmla="*/ 51 h 216"/>
                <a:gd name="T36" fmla="*/ 64 w 289"/>
                <a:gd name="T37" fmla="*/ 43 h 216"/>
                <a:gd name="T38" fmla="*/ 120 w 289"/>
                <a:gd name="T39" fmla="*/ 16 h 216"/>
                <a:gd name="T40" fmla="*/ 148 w 289"/>
                <a:gd name="T41" fmla="*/ 13 h 216"/>
                <a:gd name="T42" fmla="*/ 155 w 289"/>
                <a:gd name="T43" fmla="*/ 13 h 216"/>
                <a:gd name="T44" fmla="*/ 162 w 289"/>
                <a:gd name="T45" fmla="*/ 14 h 216"/>
                <a:gd name="T46" fmla="*/ 180 w 289"/>
                <a:gd name="T47" fmla="*/ 16 h 216"/>
                <a:gd name="T48" fmla="*/ 192 w 289"/>
                <a:gd name="T49" fmla="*/ 20 h 216"/>
                <a:gd name="T50" fmla="*/ 247 w 289"/>
                <a:gd name="T51" fmla="*/ 58 h 216"/>
                <a:gd name="T52" fmla="*/ 265 w 289"/>
                <a:gd name="T53" fmla="*/ 89 h 216"/>
                <a:gd name="T54" fmla="*/ 270 w 289"/>
                <a:gd name="T55" fmla="*/ 101 h 216"/>
                <a:gd name="T56" fmla="*/ 274 w 289"/>
                <a:gd name="T57" fmla="*/ 121 h 216"/>
                <a:gd name="T58" fmla="*/ 275 w 289"/>
                <a:gd name="T59" fmla="*/ 127 h 216"/>
                <a:gd name="T60" fmla="*/ 275 w 289"/>
                <a:gd name="T61" fmla="*/ 132 h 216"/>
                <a:gd name="T62" fmla="*/ 274 w 289"/>
                <a:gd name="T63" fmla="*/ 150 h 216"/>
                <a:gd name="T64" fmla="*/ 260 w 289"/>
                <a:gd name="T65" fmla="*/ 197 h 216"/>
                <a:gd name="T66" fmla="*/ 259 w 289"/>
                <a:gd name="T67" fmla="*/ 203 h 216"/>
                <a:gd name="T68" fmla="*/ 268 w 289"/>
                <a:gd name="T69" fmla="*/ 210 h 216"/>
                <a:gd name="T70" fmla="*/ 288 w 289"/>
                <a:gd name="T71" fmla="*/ 146 h 216"/>
                <a:gd name="T72" fmla="*/ 289 w 289"/>
                <a:gd name="T73" fmla="*/ 135 h 216"/>
                <a:gd name="T74" fmla="*/ 288 w 289"/>
                <a:gd name="T75" fmla="*/ 130 h 216"/>
                <a:gd name="T76" fmla="*/ 287 w 289"/>
                <a:gd name="T77" fmla="*/ 116 h 216"/>
                <a:gd name="T78" fmla="*/ 285 w 289"/>
                <a:gd name="T79" fmla="*/ 106 h 216"/>
                <a:gd name="T80" fmla="*/ 283 w 289"/>
                <a:gd name="T81" fmla="*/ 100 h 216"/>
                <a:gd name="T82" fmla="*/ 272 w 289"/>
                <a:gd name="T83" fmla="*/ 72 h 216"/>
                <a:gd name="T84" fmla="*/ 262 w 289"/>
                <a:gd name="T85" fmla="*/ 56 h 216"/>
                <a:gd name="T86" fmla="*/ 226 w 289"/>
                <a:gd name="T87" fmla="*/ 21 h 216"/>
                <a:gd name="T88" fmla="*/ 208 w 289"/>
                <a:gd name="T89" fmla="*/ 12 h 216"/>
                <a:gd name="T90" fmla="*/ 180 w 289"/>
                <a:gd name="T91" fmla="*/ 3 h 216"/>
                <a:gd name="T92" fmla="*/ 173 w 289"/>
                <a:gd name="T93" fmla="*/ 1 h 216"/>
                <a:gd name="T94" fmla="*/ 165 w 289"/>
                <a:gd name="T95" fmla="*/ 0 h 216"/>
                <a:gd name="T96" fmla="*/ 162 w 289"/>
                <a:gd name="T97" fmla="*/ 0 h 216"/>
                <a:gd name="T98" fmla="*/ 71 w 289"/>
                <a:gd name="T99" fmla="*/ 2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9" h="216">
                  <a:moveTo>
                    <a:pt x="62" y="28"/>
                  </a:moveTo>
                  <a:cubicBezTo>
                    <a:pt x="60" y="29"/>
                    <a:pt x="58" y="31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0" y="37"/>
                    <a:pt x="46" y="41"/>
                    <a:pt x="42" y="45"/>
                  </a:cubicBezTo>
                  <a:cubicBezTo>
                    <a:pt x="40" y="47"/>
                    <a:pt x="39" y="48"/>
                    <a:pt x="37" y="50"/>
                  </a:cubicBezTo>
                  <a:cubicBezTo>
                    <a:pt x="36" y="52"/>
                    <a:pt x="35" y="53"/>
                    <a:pt x="33" y="55"/>
                  </a:cubicBezTo>
                  <a:cubicBezTo>
                    <a:pt x="32" y="57"/>
                    <a:pt x="30" y="59"/>
                    <a:pt x="29" y="61"/>
                  </a:cubicBezTo>
                  <a:cubicBezTo>
                    <a:pt x="27" y="63"/>
                    <a:pt x="26" y="64"/>
                    <a:pt x="25" y="66"/>
                  </a:cubicBezTo>
                  <a:cubicBezTo>
                    <a:pt x="24" y="67"/>
                    <a:pt x="23" y="69"/>
                    <a:pt x="22" y="71"/>
                  </a:cubicBezTo>
                  <a:cubicBezTo>
                    <a:pt x="20" y="74"/>
                    <a:pt x="18" y="78"/>
                    <a:pt x="15" y="83"/>
                  </a:cubicBezTo>
                  <a:cubicBezTo>
                    <a:pt x="15" y="85"/>
                    <a:pt x="14" y="87"/>
                    <a:pt x="13" y="89"/>
                  </a:cubicBezTo>
                  <a:cubicBezTo>
                    <a:pt x="12" y="91"/>
                    <a:pt x="11" y="93"/>
                    <a:pt x="10" y="95"/>
                  </a:cubicBezTo>
                  <a:cubicBezTo>
                    <a:pt x="8" y="102"/>
                    <a:pt x="6" y="108"/>
                    <a:pt x="4" y="115"/>
                  </a:cubicBezTo>
                  <a:cubicBezTo>
                    <a:pt x="3" y="119"/>
                    <a:pt x="2" y="124"/>
                    <a:pt x="1" y="129"/>
                  </a:cubicBezTo>
                  <a:cubicBezTo>
                    <a:pt x="1" y="131"/>
                    <a:pt x="1" y="132"/>
                    <a:pt x="1" y="134"/>
                  </a:cubicBezTo>
                  <a:cubicBezTo>
                    <a:pt x="0" y="141"/>
                    <a:pt x="0" y="149"/>
                    <a:pt x="0" y="157"/>
                  </a:cubicBezTo>
                  <a:cubicBezTo>
                    <a:pt x="0" y="162"/>
                    <a:pt x="1" y="166"/>
                    <a:pt x="1" y="171"/>
                  </a:cubicBezTo>
                  <a:cubicBezTo>
                    <a:pt x="2" y="178"/>
                    <a:pt x="4" y="184"/>
                    <a:pt x="6" y="190"/>
                  </a:cubicBezTo>
                  <a:cubicBezTo>
                    <a:pt x="6" y="192"/>
                    <a:pt x="7" y="195"/>
                    <a:pt x="8" y="197"/>
                  </a:cubicBezTo>
                  <a:cubicBezTo>
                    <a:pt x="8" y="199"/>
                    <a:pt x="9" y="201"/>
                    <a:pt x="10" y="203"/>
                  </a:cubicBezTo>
                  <a:cubicBezTo>
                    <a:pt x="11" y="207"/>
                    <a:pt x="13" y="211"/>
                    <a:pt x="15" y="215"/>
                  </a:cubicBezTo>
                  <a:cubicBezTo>
                    <a:pt x="15" y="216"/>
                    <a:pt x="16" y="216"/>
                    <a:pt x="16" y="216"/>
                  </a:cubicBezTo>
                  <a:cubicBezTo>
                    <a:pt x="19" y="213"/>
                    <a:pt x="23" y="210"/>
                    <a:pt x="26" y="208"/>
                  </a:cubicBezTo>
                  <a:cubicBezTo>
                    <a:pt x="26" y="206"/>
                    <a:pt x="25" y="204"/>
                    <a:pt x="24" y="202"/>
                  </a:cubicBezTo>
                  <a:cubicBezTo>
                    <a:pt x="22" y="197"/>
                    <a:pt x="20" y="192"/>
                    <a:pt x="19" y="187"/>
                  </a:cubicBezTo>
                  <a:cubicBezTo>
                    <a:pt x="18" y="184"/>
                    <a:pt x="17" y="181"/>
                    <a:pt x="17" y="179"/>
                  </a:cubicBezTo>
                  <a:cubicBezTo>
                    <a:pt x="16" y="175"/>
                    <a:pt x="15" y="172"/>
                    <a:pt x="15" y="168"/>
                  </a:cubicBezTo>
                  <a:cubicBezTo>
                    <a:pt x="13" y="157"/>
                    <a:pt x="13" y="146"/>
                    <a:pt x="14" y="135"/>
                  </a:cubicBezTo>
                  <a:cubicBezTo>
                    <a:pt x="15" y="130"/>
                    <a:pt x="16" y="124"/>
                    <a:pt x="17" y="119"/>
                  </a:cubicBezTo>
                  <a:cubicBezTo>
                    <a:pt x="18" y="115"/>
                    <a:pt x="19" y="112"/>
                    <a:pt x="20" y="108"/>
                  </a:cubicBezTo>
                  <a:cubicBezTo>
                    <a:pt x="21" y="105"/>
                    <a:pt x="22" y="102"/>
                    <a:pt x="23" y="100"/>
                  </a:cubicBezTo>
                  <a:cubicBezTo>
                    <a:pt x="25" y="95"/>
                    <a:pt x="27" y="90"/>
                    <a:pt x="29" y="85"/>
                  </a:cubicBezTo>
                  <a:cubicBezTo>
                    <a:pt x="30" y="83"/>
                    <a:pt x="32" y="81"/>
                    <a:pt x="33" y="79"/>
                  </a:cubicBezTo>
                  <a:cubicBezTo>
                    <a:pt x="34" y="78"/>
                    <a:pt x="35" y="76"/>
                    <a:pt x="36" y="74"/>
                  </a:cubicBezTo>
                  <a:cubicBezTo>
                    <a:pt x="40" y="68"/>
                    <a:pt x="45" y="62"/>
                    <a:pt x="50" y="56"/>
                  </a:cubicBezTo>
                  <a:cubicBezTo>
                    <a:pt x="51" y="55"/>
                    <a:pt x="53" y="53"/>
                    <a:pt x="55" y="51"/>
                  </a:cubicBezTo>
                  <a:cubicBezTo>
                    <a:pt x="56" y="50"/>
                    <a:pt x="58" y="48"/>
                    <a:pt x="60" y="46"/>
                  </a:cubicBezTo>
                  <a:cubicBezTo>
                    <a:pt x="61" y="45"/>
                    <a:pt x="63" y="44"/>
                    <a:pt x="64" y="43"/>
                  </a:cubicBezTo>
                  <a:cubicBezTo>
                    <a:pt x="70" y="38"/>
                    <a:pt x="76" y="34"/>
                    <a:pt x="83" y="30"/>
                  </a:cubicBezTo>
                  <a:cubicBezTo>
                    <a:pt x="94" y="24"/>
                    <a:pt x="107" y="19"/>
                    <a:pt x="120" y="16"/>
                  </a:cubicBezTo>
                  <a:cubicBezTo>
                    <a:pt x="129" y="14"/>
                    <a:pt x="138" y="13"/>
                    <a:pt x="147" y="13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50" y="13"/>
                    <a:pt x="152" y="13"/>
                    <a:pt x="154" y="13"/>
                  </a:cubicBezTo>
                  <a:cubicBezTo>
                    <a:pt x="154" y="13"/>
                    <a:pt x="155" y="13"/>
                    <a:pt x="155" y="13"/>
                  </a:cubicBezTo>
                  <a:cubicBezTo>
                    <a:pt x="156" y="13"/>
                    <a:pt x="158" y="13"/>
                    <a:pt x="159" y="13"/>
                  </a:cubicBezTo>
                  <a:cubicBezTo>
                    <a:pt x="160" y="13"/>
                    <a:pt x="161" y="13"/>
                    <a:pt x="162" y="14"/>
                  </a:cubicBezTo>
                  <a:cubicBezTo>
                    <a:pt x="162" y="14"/>
                    <a:pt x="163" y="14"/>
                    <a:pt x="164" y="14"/>
                  </a:cubicBezTo>
                  <a:cubicBezTo>
                    <a:pt x="169" y="14"/>
                    <a:pt x="174" y="15"/>
                    <a:pt x="180" y="16"/>
                  </a:cubicBezTo>
                  <a:cubicBezTo>
                    <a:pt x="182" y="17"/>
                    <a:pt x="184" y="17"/>
                    <a:pt x="186" y="18"/>
                  </a:cubicBezTo>
                  <a:cubicBezTo>
                    <a:pt x="188" y="19"/>
                    <a:pt x="190" y="19"/>
                    <a:pt x="192" y="20"/>
                  </a:cubicBezTo>
                  <a:cubicBezTo>
                    <a:pt x="204" y="24"/>
                    <a:pt x="214" y="30"/>
                    <a:pt x="224" y="37"/>
                  </a:cubicBezTo>
                  <a:cubicBezTo>
                    <a:pt x="232" y="43"/>
                    <a:pt x="240" y="50"/>
                    <a:pt x="247" y="58"/>
                  </a:cubicBezTo>
                  <a:cubicBezTo>
                    <a:pt x="247" y="58"/>
                    <a:pt x="247" y="59"/>
                    <a:pt x="247" y="59"/>
                  </a:cubicBezTo>
                  <a:cubicBezTo>
                    <a:pt x="255" y="68"/>
                    <a:pt x="261" y="78"/>
                    <a:pt x="265" y="89"/>
                  </a:cubicBezTo>
                  <a:cubicBezTo>
                    <a:pt x="266" y="91"/>
                    <a:pt x="267" y="93"/>
                    <a:pt x="268" y="95"/>
                  </a:cubicBezTo>
                  <a:cubicBezTo>
                    <a:pt x="269" y="97"/>
                    <a:pt x="269" y="99"/>
                    <a:pt x="270" y="101"/>
                  </a:cubicBezTo>
                  <a:cubicBezTo>
                    <a:pt x="271" y="106"/>
                    <a:pt x="272" y="110"/>
                    <a:pt x="273" y="115"/>
                  </a:cubicBezTo>
                  <a:cubicBezTo>
                    <a:pt x="273" y="117"/>
                    <a:pt x="274" y="119"/>
                    <a:pt x="274" y="121"/>
                  </a:cubicBezTo>
                  <a:cubicBezTo>
                    <a:pt x="274" y="121"/>
                    <a:pt x="274" y="121"/>
                    <a:pt x="274" y="121"/>
                  </a:cubicBezTo>
                  <a:cubicBezTo>
                    <a:pt x="274" y="123"/>
                    <a:pt x="275" y="125"/>
                    <a:pt x="275" y="127"/>
                  </a:cubicBezTo>
                  <a:cubicBezTo>
                    <a:pt x="275" y="127"/>
                    <a:pt x="275" y="128"/>
                    <a:pt x="275" y="128"/>
                  </a:cubicBezTo>
                  <a:cubicBezTo>
                    <a:pt x="275" y="129"/>
                    <a:pt x="275" y="131"/>
                    <a:pt x="275" y="132"/>
                  </a:cubicBezTo>
                  <a:cubicBezTo>
                    <a:pt x="275" y="137"/>
                    <a:pt x="275" y="142"/>
                    <a:pt x="275" y="147"/>
                  </a:cubicBezTo>
                  <a:cubicBezTo>
                    <a:pt x="275" y="148"/>
                    <a:pt x="275" y="149"/>
                    <a:pt x="274" y="150"/>
                  </a:cubicBezTo>
                  <a:cubicBezTo>
                    <a:pt x="274" y="153"/>
                    <a:pt x="274" y="156"/>
                    <a:pt x="273" y="159"/>
                  </a:cubicBezTo>
                  <a:cubicBezTo>
                    <a:pt x="271" y="173"/>
                    <a:pt x="266" y="186"/>
                    <a:pt x="260" y="197"/>
                  </a:cubicBezTo>
                  <a:cubicBezTo>
                    <a:pt x="259" y="199"/>
                    <a:pt x="258" y="200"/>
                    <a:pt x="257" y="202"/>
                  </a:cubicBezTo>
                  <a:cubicBezTo>
                    <a:pt x="258" y="202"/>
                    <a:pt x="258" y="202"/>
                    <a:pt x="259" y="203"/>
                  </a:cubicBezTo>
                  <a:cubicBezTo>
                    <a:pt x="261" y="204"/>
                    <a:pt x="262" y="205"/>
                    <a:pt x="264" y="206"/>
                  </a:cubicBezTo>
                  <a:cubicBezTo>
                    <a:pt x="265" y="207"/>
                    <a:pt x="267" y="208"/>
                    <a:pt x="268" y="210"/>
                  </a:cubicBezTo>
                  <a:cubicBezTo>
                    <a:pt x="279" y="193"/>
                    <a:pt x="286" y="173"/>
                    <a:pt x="288" y="152"/>
                  </a:cubicBezTo>
                  <a:cubicBezTo>
                    <a:pt x="288" y="150"/>
                    <a:pt x="288" y="148"/>
                    <a:pt x="288" y="146"/>
                  </a:cubicBezTo>
                  <a:cubicBezTo>
                    <a:pt x="288" y="143"/>
                    <a:pt x="289" y="140"/>
                    <a:pt x="289" y="138"/>
                  </a:cubicBezTo>
                  <a:cubicBezTo>
                    <a:pt x="289" y="137"/>
                    <a:pt x="289" y="136"/>
                    <a:pt x="289" y="135"/>
                  </a:cubicBezTo>
                  <a:cubicBezTo>
                    <a:pt x="289" y="133"/>
                    <a:pt x="288" y="132"/>
                    <a:pt x="288" y="130"/>
                  </a:cubicBezTo>
                  <a:cubicBezTo>
                    <a:pt x="288" y="130"/>
                    <a:pt x="288" y="130"/>
                    <a:pt x="288" y="130"/>
                  </a:cubicBezTo>
                  <a:cubicBezTo>
                    <a:pt x="288" y="128"/>
                    <a:pt x="288" y="126"/>
                    <a:pt x="288" y="124"/>
                  </a:cubicBezTo>
                  <a:cubicBezTo>
                    <a:pt x="288" y="121"/>
                    <a:pt x="287" y="119"/>
                    <a:pt x="287" y="116"/>
                  </a:cubicBezTo>
                  <a:cubicBezTo>
                    <a:pt x="287" y="114"/>
                    <a:pt x="286" y="112"/>
                    <a:pt x="286" y="110"/>
                  </a:cubicBezTo>
                  <a:cubicBezTo>
                    <a:pt x="286" y="108"/>
                    <a:pt x="285" y="107"/>
                    <a:pt x="285" y="106"/>
                  </a:cubicBezTo>
                  <a:cubicBezTo>
                    <a:pt x="285" y="105"/>
                    <a:pt x="285" y="104"/>
                    <a:pt x="285" y="104"/>
                  </a:cubicBezTo>
                  <a:cubicBezTo>
                    <a:pt x="284" y="103"/>
                    <a:pt x="284" y="101"/>
                    <a:pt x="283" y="100"/>
                  </a:cubicBezTo>
                  <a:cubicBezTo>
                    <a:pt x="283" y="98"/>
                    <a:pt x="282" y="96"/>
                    <a:pt x="282" y="94"/>
                  </a:cubicBezTo>
                  <a:cubicBezTo>
                    <a:pt x="279" y="87"/>
                    <a:pt x="276" y="79"/>
                    <a:pt x="272" y="72"/>
                  </a:cubicBezTo>
                  <a:cubicBezTo>
                    <a:pt x="271" y="70"/>
                    <a:pt x="269" y="67"/>
                    <a:pt x="268" y="65"/>
                  </a:cubicBezTo>
                  <a:cubicBezTo>
                    <a:pt x="266" y="62"/>
                    <a:pt x="264" y="58"/>
                    <a:pt x="262" y="56"/>
                  </a:cubicBezTo>
                  <a:cubicBezTo>
                    <a:pt x="260" y="54"/>
                    <a:pt x="259" y="52"/>
                    <a:pt x="258" y="51"/>
                  </a:cubicBezTo>
                  <a:cubicBezTo>
                    <a:pt x="249" y="39"/>
                    <a:pt x="238" y="29"/>
                    <a:pt x="226" y="21"/>
                  </a:cubicBezTo>
                  <a:cubicBezTo>
                    <a:pt x="222" y="20"/>
                    <a:pt x="219" y="18"/>
                    <a:pt x="216" y="16"/>
                  </a:cubicBezTo>
                  <a:cubicBezTo>
                    <a:pt x="214" y="15"/>
                    <a:pt x="211" y="13"/>
                    <a:pt x="208" y="12"/>
                  </a:cubicBezTo>
                  <a:cubicBezTo>
                    <a:pt x="201" y="9"/>
                    <a:pt x="194" y="6"/>
                    <a:pt x="186" y="4"/>
                  </a:cubicBezTo>
                  <a:cubicBezTo>
                    <a:pt x="184" y="4"/>
                    <a:pt x="182" y="3"/>
                    <a:pt x="180" y="3"/>
                  </a:cubicBezTo>
                  <a:cubicBezTo>
                    <a:pt x="178" y="2"/>
                    <a:pt x="176" y="2"/>
                    <a:pt x="175" y="2"/>
                  </a:cubicBezTo>
                  <a:cubicBezTo>
                    <a:pt x="174" y="2"/>
                    <a:pt x="173" y="1"/>
                    <a:pt x="173" y="1"/>
                  </a:cubicBezTo>
                  <a:cubicBezTo>
                    <a:pt x="171" y="1"/>
                    <a:pt x="169" y="1"/>
                    <a:pt x="167" y="1"/>
                  </a:cubicBezTo>
                  <a:cubicBezTo>
                    <a:pt x="166" y="0"/>
                    <a:pt x="166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4" y="0"/>
                    <a:pt x="163" y="0"/>
                    <a:pt x="162" y="0"/>
                  </a:cubicBezTo>
                  <a:cubicBezTo>
                    <a:pt x="146" y="0"/>
                    <a:pt x="131" y="1"/>
                    <a:pt x="118" y="3"/>
                  </a:cubicBezTo>
                  <a:cubicBezTo>
                    <a:pt x="101" y="7"/>
                    <a:pt x="85" y="13"/>
                    <a:pt x="71" y="22"/>
                  </a:cubicBezTo>
                  <a:cubicBezTo>
                    <a:pt x="68" y="24"/>
                    <a:pt x="65" y="26"/>
                    <a:pt x="62" y="2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3219" y="1642"/>
              <a:ext cx="646" cy="478"/>
            </a:xfrm>
            <a:custGeom>
              <a:avLst/>
              <a:gdLst>
                <a:gd name="T0" fmla="*/ 12 w 242"/>
                <a:gd name="T1" fmla="*/ 178 h 178"/>
                <a:gd name="T2" fmla="*/ 24 w 242"/>
                <a:gd name="T3" fmla="*/ 171 h 178"/>
                <a:gd name="T4" fmla="*/ 18 w 242"/>
                <a:gd name="T5" fmla="*/ 153 h 178"/>
                <a:gd name="T6" fmla="*/ 15 w 242"/>
                <a:gd name="T7" fmla="*/ 114 h 178"/>
                <a:gd name="T8" fmla="*/ 20 w 242"/>
                <a:gd name="T9" fmla="*/ 90 h 178"/>
                <a:gd name="T10" fmla="*/ 56 w 242"/>
                <a:gd name="T11" fmla="*/ 39 h 178"/>
                <a:gd name="T12" fmla="*/ 105 w 242"/>
                <a:gd name="T13" fmla="*/ 16 h 178"/>
                <a:gd name="T14" fmla="*/ 138 w 242"/>
                <a:gd name="T15" fmla="*/ 14 h 178"/>
                <a:gd name="T16" fmla="*/ 147 w 242"/>
                <a:gd name="T17" fmla="*/ 16 h 178"/>
                <a:gd name="T18" fmla="*/ 187 w 242"/>
                <a:gd name="T19" fmla="*/ 33 h 178"/>
                <a:gd name="T20" fmla="*/ 206 w 242"/>
                <a:gd name="T21" fmla="*/ 51 h 178"/>
                <a:gd name="T22" fmla="*/ 225 w 242"/>
                <a:gd name="T23" fmla="*/ 89 h 178"/>
                <a:gd name="T24" fmla="*/ 227 w 242"/>
                <a:gd name="T25" fmla="*/ 101 h 178"/>
                <a:gd name="T26" fmla="*/ 228 w 242"/>
                <a:gd name="T27" fmla="*/ 125 h 178"/>
                <a:gd name="T28" fmla="*/ 217 w 242"/>
                <a:gd name="T29" fmla="*/ 160 h 178"/>
                <a:gd name="T30" fmla="*/ 216 w 242"/>
                <a:gd name="T31" fmla="*/ 168 h 178"/>
                <a:gd name="T32" fmla="*/ 226 w 242"/>
                <a:gd name="T33" fmla="*/ 173 h 178"/>
                <a:gd name="T34" fmla="*/ 242 w 242"/>
                <a:gd name="T35" fmla="*/ 118 h 178"/>
                <a:gd name="T36" fmla="*/ 242 w 242"/>
                <a:gd name="T37" fmla="*/ 106 h 178"/>
                <a:gd name="T38" fmla="*/ 241 w 242"/>
                <a:gd name="T39" fmla="*/ 101 h 178"/>
                <a:gd name="T40" fmla="*/ 234 w 242"/>
                <a:gd name="T41" fmla="*/ 74 h 178"/>
                <a:gd name="T42" fmla="*/ 227 w 242"/>
                <a:gd name="T43" fmla="*/ 59 h 178"/>
                <a:gd name="T44" fmla="*/ 177 w 242"/>
                <a:gd name="T45" fmla="*/ 12 h 178"/>
                <a:gd name="T46" fmla="*/ 162 w 242"/>
                <a:gd name="T47" fmla="*/ 6 h 178"/>
                <a:gd name="T48" fmla="*/ 140 w 242"/>
                <a:gd name="T49" fmla="*/ 1 h 178"/>
                <a:gd name="T50" fmla="*/ 129 w 242"/>
                <a:gd name="T51" fmla="*/ 0 h 178"/>
                <a:gd name="T52" fmla="*/ 120 w 242"/>
                <a:gd name="T53" fmla="*/ 0 h 178"/>
                <a:gd name="T54" fmla="*/ 56 w 242"/>
                <a:gd name="T55" fmla="*/ 22 h 178"/>
                <a:gd name="T56" fmla="*/ 47 w 242"/>
                <a:gd name="T57" fmla="*/ 28 h 178"/>
                <a:gd name="T58" fmla="*/ 18 w 242"/>
                <a:gd name="T59" fmla="*/ 63 h 178"/>
                <a:gd name="T60" fmla="*/ 11 w 242"/>
                <a:gd name="T61" fmla="*/ 75 h 178"/>
                <a:gd name="T62" fmla="*/ 1 w 242"/>
                <a:gd name="T63" fmla="*/ 113 h 178"/>
                <a:gd name="T64" fmla="*/ 7 w 242"/>
                <a:gd name="T65" fmla="*/ 16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2" h="178">
                  <a:moveTo>
                    <a:pt x="10" y="173"/>
                  </a:moveTo>
                  <a:cubicBezTo>
                    <a:pt x="11" y="175"/>
                    <a:pt x="11" y="177"/>
                    <a:pt x="12" y="178"/>
                  </a:cubicBezTo>
                  <a:cubicBezTo>
                    <a:pt x="13" y="178"/>
                    <a:pt x="13" y="178"/>
                    <a:pt x="14" y="177"/>
                  </a:cubicBezTo>
                  <a:cubicBezTo>
                    <a:pt x="17" y="175"/>
                    <a:pt x="20" y="173"/>
                    <a:pt x="24" y="171"/>
                  </a:cubicBezTo>
                  <a:cubicBezTo>
                    <a:pt x="22" y="168"/>
                    <a:pt x="21" y="165"/>
                    <a:pt x="20" y="162"/>
                  </a:cubicBezTo>
                  <a:cubicBezTo>
                    <a:pt x="19" y="159"/>
                    <a:pt x="18" y="156"/>
                    <a:pt x="18" y="153"/>
                  </a:cubicBezTo>
                  <a:cubicBezTo>
                    <a:pt x="17" y="149"/>
                    <a:pt x="16" y="145"/>
                    <a:pt x="15" y="141"/>
                  </a:cubicBezTo>
                  <a:cubicBezTo>
                    <a:pt x="14" y="132"/>
                    <a:pt x="14" y="124"/>
                    <a:pt x="15" y="114"/>
                  </a:cubicBezTo>
                  <a:cubicBezTo>
                    <a:pt x="15" y="110"/>
                    <a:pt x="16" y="106"/>
                    <a:pt x="17" y="102"/>
                  </a:cubicBezTo>
                  <a:cubicBezTo>
                    <a:pt x="18" y="98"/>
                    <a:pt x="19" y="94"/>
                    <a:pt x="20" y="90"/>
                  </a:cubicBezTo>
                  <a:cubicBezTo>
                    <a:pt x="21" y="87"/>
                    <a:pt x="22" y="84"/>
                    <a:pt x="24" y="81"/>
                  </a:cubicBezTo>
                  <a:cubicBezTo>
                    <a:pt x="31" y="65"/>
                    <a:pt x="42" y="50"/>
                    <a:pt x="56" y="39"/>
                  </a:cubicBezTo>
                  <a:cubicBezTo>
                    <a:pt x="60" y="35"/>
                    <a:pt x="64" y="32"/>
                    <a:pt x="69" y="30"/>
                  </a:cubicBezTo>
                  <a:cubicBezTo>
                    <a:pt x="80" y="23"/>
                    <a:pt x="92" y="18"/>
                    <a:pt x="105" y="16"/>
                  </a:cubicBezTo>
                  <a:cubicBezTo>
                    <a:pt x="115" y="14"/>
                    <a:pt x="125" y="13"/>
                    <a:pt x="135" y="14"/>
                  </a:cubicBezTo>
                  <a:cubicBezTo>
                    <a:pt x="136" y="14"/>
                    <a:pt x="137" y="14"/>
                    <a:pt x="138" y="14"/>
                  </a:cubicBezTo>
                  <a:cubicBezTo>
                    <a:pt x="139" y="14"/>
                    <a:pt x="140" y="15"/>
                    <a:pt x="141" y="15"/>
                  </a:cubicBezTo>
                  <a:cubicBezTo>
                    <a:pt x="143" y="15"/>
                    <a:pt x="145" y="15"/>
                    <a:pt x="147" y="16"/>
                  </a:cubicBezTo>
                  <a:cubicBezTo>
                    <a:pt x="156" y="18"/>
                    <a:pt x="165" y="21"/>
                    <a:pt x="174" y="25"/>
                  </a:cubicBezTo>
                  <a:cubicBezTo>
                    <a:pt x="178" y="27"/>
                    <a:pt x="183" y="30"/>
                    <a:pt x="187" y="33"/>
                  </a:cubicBezTo>
                  <a:cubicBezTo>
                    <a:pt x="194" y="38"/>
                    <a:pt x="200" y="44"/>
                    <a:pt x="205" y="50"/>
                  </a:cubicBezTo>
                  <a:cubicBezTo>
                    <a:pt x="205" y="50"/>
                    <a:pt x="206" y="51"/>
                    <a:pt x="206" y="51"/>
                  </a:cubicBezTo>
                  <a:cubicBezTo>
                    <a:pt x="209" y="55"/>
                    <a:pt x="212" y="59"/>
                    <a:pt x="214" y="63"/>
                  </a:cubicBezTo>
                  <a:cubicBezTo>
                    <a:pt x="219" y="71"/>
                    <a:pt x="223" y="80"/>
                    <a:pt x="225" y="89"/>
                  </a:cubicBezTo>
                  <a:cubicBezTo>
                    <a:pt x="226" y="91"/>
                    <a:pt x="226" y="93"/>
                    <a:pt x="227" y="96"/>
                  </a:cubicBezTo>
                  <a:cubicBezTo>
                    <a:pt x="227" y="97"/>
                    <a:pt x="227" y="99"/>
                    <a:pt x="227" y="101"/>
                  </a:cubicBezTo>
                  <a:cubicBezTo>
                    <a:pt x="228" y="108"/>
                    <a:pt x="228" y="114"/>
                    <a:pt x="228" y="120"/>
                  </a:cubicBezTo>
                  <a:cubicBezTo>
                    <a:pt x="228" y="122"/>
                    <a:pt x="228" y="123"/>
                    <a:pt x="228" y="125"/>
                  </a:cubicBezTo>
                  <a:cubicBezTo>
                    <a:pt x="227" y="128"/>
                    <a:pt x="227" y="132"/>
                    <a:pt x="226" y="135"/>
                  </a:cubicBezTo>
                  <a:cubicBezTo>
                    <a:pt x="224" y="144"/>
                    <a:pt x="221" y="152"/>
                    <a:pt x="217" y="160"/>
                  </a:cubicBezTo>
                  <a:cubicBezTo>
                    <a:pt x="216" y="162"/>
                    <a:pt x="215" y="164"/>
                    <a:pt x="214" y="167"/>
                  </a:cubicBezTo>
                  <a:cubicBezTo>
                    <a:pt x="214" y="167"/>
                    <a:pt x="215" y="167"/>
                    <a:pt x="216" y="168"/>
                  </a:cubicBezTo>
                  <a:cubicBezTo>
                    <a:pt x="217" y="168"/>
                    <a:pt x="219" y="169"/>
                    <a:pt x="220" y="170"/>
                  </a:cubicBezTo>
                  <a:cubicBezTo>
                    <a:pt x="222" y="171"/>
                    <a:pt x="224" y="172"/>
                    <a:pt x="226" y="173"/>
                  </a:cubicBezTo>
                  <a:cubicBezTo>
                    <a:pt x="234" y="159"/>
                    <a:pt x="239" y="143"/>
                    <a:pt x="241" y="126"/>
                  </a:cubicBezTo>
                  <a:cubicBezTo>
                    <a:pt x="241" y="123"/>
                    <a:pt x="242" y="121"/>
                    <a:pt x="242" y="118"/>
                  </a:cubicBezTo>
                  <a:cubicBezTo>
                    <a:pt x="242" y="115"/>
                    <a:pt x="242" y="112"/>
                    <a:pt x="242" y="109"/>
                  </a:cubicBezTo>
                  <a:cubicBezTo>
                    <a:pt x="242" y="108"/>
                    <a:pt x="242" y="107"/>
                    <a:pt x="242" y="106"/>
                  </a:cubicBezTo>
                  <a:cubicBezTo>
                    <a:pt x="241" y="105"/>
                    <a:pt x="241" y="103"/>
                    <a:pt x="241" y="102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1" y="99"/>
                    <a:pt x="240" y="97"/>
                    <a:pt x="240" y="95"/>
                  </a:cubicBezTo>
                  <a:cubicBezTo>
                    <a:pt x="239" y="88"/>
                    <a:pt x="237" y="81"/>
                    <a:pt x="234" y="74"/>
                  </a:cubicBezTo>
                  <a:cubicBezTo>
                    <a:pt x="233" y="71"/>
                    <a:pt x="232" y="69"/>
                    <a:pt x="231" y="67"/>
                  </a:cubicBezTo>
                  <a:cubicBezTo>
                    <a:pt x="230" y="64"/>
                    <a:pt x="229" y="61"/>
                    <a:pt x="227" y="59"/>
                  </a:cubicBezTo>
                  <a:cubicBezTo>
                    <a:pt x="224" y="53"/>
                    <a:pt x="220" y="48"/>
                    <a:pt x="216" y="43"/>
                  </a:cubicBezTo>
                  <a:cubicBezTo>
                    <a:pt x="206" y="29"/>
                    <a:pt x="192" y="19"/>
                    <a:pt x="177" y="12"/>
                  </a:cubicBezTo>
                  <a:cubicBezTo>
                    <a:pt x="175" y="10"/>
                    <a:pt x="172" y="9"/>
                    <a:pt x="169" y="8"/>
                  </a:cubicBezTo>
                  <a:cubicBezTo>
                    <a:pt x="167" y="7"/>
                    <a:pt x="164" y="6"/>
                    <a:pt x="162" y="6"/>
                  </a:cubicBezTo>
                  <a:cubicBezTo>
                    <a:pt x="155" y="3"/>
                    <a:pt x="148" y="2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38" y="1"/>
                    <a:pt x="136" y="1"/>
                    <a:pt x="134" y="1"/>
                  </a:cubicBezTo>
                  <a:cubicBezTo>
                    <a:pt x="133" y="0"/>
                    <a:pt x="131" y="0"/>
                    <a:pt x="129" y="0"/>
                  </a:cubicBezTo>
                  <a:cubicBezTo>
                    <a:pt x="129" y="0"/>
                    <a:pt x="128" y="0"/>
                    <a:pt x="128" y="0"/>
                  </a:cubicBezTo>
                  <a:cubicBezTo>
                    <a:pt x="125" y="0"/>
                    <a:pt x="122" y="0"/>
                    <a:pt x="120" y="0"/>
                  </a:cubicBezTo>
                  <a:cubicBezTo>
                    <a:pt x="116" y="1"/>
                    <a:pt x="112" y="1"/>
                    <a:pt x="109" y="2"/>
                  </a:cubicBezTo>
                  <a:cubicBezTo>
                    <a:pt x="90" y="4"/>
                    <a:pt x="72" y="11"/>
                    <a:pt x="56" y="22"/>
                  </a:cubicBezTo>
                  <a:cubicBezTo>
                    <a:pt x="54" y="24"/>
                    <a:pt x="51" y="26"/>
                    <a:pt x="48" y="28"/>
                  </a:cubicBezTo>
                  <a:cubicBezTo>
                    <a:pt x="48" y="28"/>
                    <a:pt x="48" y="28"/>
                    <a:pt x="47" y="28"/>
                  </a:cubicBezTo>
                  <a:cubicBezTo>
                    <a:pt x="45" y="30"/>
                    <a:pt x="43" y="32"/>
                    <a:pt x="41" y="34"/>
                  </a:cubicBezTo>
                  <a:cubicBezTo>
                    <a:pt x="32" y="42"/>
                    <a:pt x="24" y="52"/>
                    <a:pt x="18" y="63"/>
                  </a:cubicBezTo>
                  <a:cubicBezTo>
                    <a:pt x="17" y="65"/>
                    <a:pt x="16" y="67"/>
                    <a:pt x="15" y="69"/>
                  </a:cubicBezTo>
                  <a:cubicBezTo>
                    <a:pt x="14" y="71"/>
                    <a:pt x="12" y="73"/>
                    <a:pt x="11" y="75"/>
                  </a:cubicBezTo>
                  <a:cubicBezTo>
                    <a:pt x="8" y="82"/>
                    <a:pt x="6" y="89"/>
                    <a:pt x="4" y="96"/>
                  </a:cubicBezTo>
                  <a:cubicBezTo>
                    <a:pt x="3" y="102"/>
                    <a:pt x="2" y="107"/>
                    <a:pt x="1" y="113"/>
                  </a:cubicBezTo>
                  <a:cubicBezTo>
                    <a:pt x="0" y="124"/>
                    <a:pt x="1" y="135"/>
                    <a:pt x="2" y="146"/>
                  </a:cubicBezTo>
                  <a:cubicBezTo>
                    <a:pt x="3" y="153"/>
                    <a:pt x="5" y="160"/>
                    <a:pt x="7" y="166"/>
                  </a:cubicBezTo>
                  <a:cubicBezTo>
                    <a:pt x="8" y="169"/>
                    <a:pt x="9" y="171"/>
                    <a:pt x="10" y="17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3171" y="1728"/>
              <a:ext cx="29" cy="45"/>
            </a:xfrm>
            <a:custGeom>
              <a:avLst/>
              <a:gdLst>
                <a:gd name="T0" fmla="*/ 11 w 11"/>
                <a:gd name="T1" fmla="*/ 6 h 17"/>
                <a:gd name="T2" fmla="*/ 7 w 11"/>
                <a:gd name="T3" fmla="*/ 0 h 17"/>
                <a:gd name="T4" fmla="*/ 0 w 11"/>
                <a:gd name="T5" fmla="*/ 10 h 17"/>
                <a:gd name="T6" fmla="*/ 4 w 11"/>
                <a:gd name="T7" fmla="*/ 17 h 17"/>
                <a:gd name="T8" fmla="*/ 11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6"/>
                  </a:moveTo>
                  <a:cubicBezTo>
                    <a:pt x="10" y="4"/>
                    <a:pt x="8" y="2"/>
                    <a:pt x="7" y="0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1" y="13"/>
                    <a:pt x="3" y="15"/>
                    <a:pt x="4" y="17"/>
                  </a:cubicBezTo>
                  <a:cubicBezTo>
                    <a:pt x="6" y="13"/>
                    <a:pt x="9" y="9"/>
                    <a:pt x="11" y="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360" y="2313"/>
              <a:ext cx="121" cy="110"/>
            </a:xfrm>
            <a:custGeom>
              <a:avLst/>
              <a:gdLst>
                <a:gd name="T0" fmla="*/ 34 w 45"/>
                <a:gd name="T1" fmla="*/ 1 h 41"/>
                <a:gd name="T2" fmla="*/ 27 w 45"/>
                <a:gd name="T3" fmla="*/ 4 h 41"/>
                <a:gd name="T4" fmla="*/ 12 w 45"/>
                <a:gd name="T5" fmla="*/ 13 h 41"/>
                <a:gd name="T6" fmla="*/ 8 w 45"/>
                <a:gd name="T7" fmla="*/ 16 h 41"/>
                <a:gd name="T8" fmla="*/ 3 w 45"/>
                <a:gd name="T9" fmla="*/ 20 h 41"/>
                <a:gd name="T10" fmla="*/ 0 w 45"/>
                <a:gd name="T11" fmla="*/ 24 h 41"/>
                <a:gd name="T12" fmla="*/ 10 w 45"/>
                <a:gd name="T13" fmla="*/ 41 h 41"/>
                <a:gd name="T14" fmla="*/ 24 w 45"/>
                <a:gd name="T15" fmla="*/ 28 h 41"/>
                <a:gd name="T16" fmla="*/ 30 w 45"/>
                <a:gd name="T17" fmla="*/ 25 h 41"/>
                <a:gd name="T18" fmla="*/ 36 w 45"/>
                <a:gd name="T19" fmla="*/ 21 h 41"/>
                <a:gd name="T20" fmla="*/ 45 w 45"/>
                <a:gd name="T21" fmla="*/ 18 h 41"/>
                <a:gd name="T22" fmla="*/ 37 w 45"/>
                <a:gd name="T23" fmla="*/ 0 h 41"/>
                <a:gd name="T24" fmla="*/ 34 w 45"/>
                <a:gd name="T25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1">
                  <a:moveTo>
                    <a:pt x="34" y="1"/>
                  </a:moveTo>
                  <a:cubicBezTo>
                    <a:pt x="31" y="2"/>
                    <a:pt x="29" y="3"/>
                    <a:pt x="27" y="4"/>
                  </a:cubicBezTo>
                  <a:cubicBezTo>
                    <a:pt x="22" y="7"/>
                    <a:pt x="17" y="10"/>
                    <a:pt x="12" y="13"/>
                  </a:cubicBezTo>
                  <a:cubicBezTo>
                    <a:pt x="11" y="14"/>
                    <a:pt x="9" y="15"/>
                    <a:pt x="8" y="16"/>
                  </a:cubicBezTo>
                  <a:cubicBezTo>
                    <a:pt x="6" y="18"/>
                    <a:pt x="5" y="19"/>
                    <a:pt x="3" y="20"/>
                  </a:cubicBezTo>
                  <a:cubicBezTo>
                    <a:pt x="2" y="21"/>
                    <a:pt x="1" y="22"/>
                    <a:pt x="0" y="24"/>
                  </a:cubicBezTo>
                  <a:cubicBezTo>
                    <a:pt x="3" y="29"/>
                    <a:pt x="7" y="35"/>
                    <a:pt x="10" y="41"/>
                  </a:cubicBezTo>
                  <a:cubicBezTo>
                    <a:pt x="14" y="36"/>
                    <a:pt x="19" y="32"/>
                    <a:pt x="24" y="28"/>
                  </a:cubicBezTo>
                  <a:cubicBezTo>
                    <a:pt x="26" y="27"/>
                    <a:pt x="28" y="26"/>
                    <a:pt x="30" y="25"/>
                  </a:cubicBezTo>
                  <a:cubicBezTo>
                    <a:pt x="32" y="23"/>
                    <a:pt x="34" y="22"/>
                    <a:pt x="36" y="21"/>
                  </a:cubicBezTo>
                  <a:cubicBezTo>
                    <a:pt x="39" y="20"/>
                    <a:pt x="42" y="19"/>
                    <a:pt x="45" y="18"/>
                  </a:cubicBezTo>
                  <a:cubicBezTo>
                    <a:pt x="42" y="12"/>
                    <a:pt x="39" y="6"/>
                    <a:pt x="37" y="0"/>
                  </a:cubicBezTo>
                  <a:cubicBezTo>
                    <a:pt x="36" y="0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3139" y="1781"/>
              <a:ext cx="29" cy="59"/>
            </a:xfrm>
            <a:custGeom>
              <a:avLst/>
              <a:gdLst>
                <a:gd name="T0" fmla="*/ 11 w 11"/>
                <a:gd name="T1" fmla="*/ 8 h 22"/>
                <a:gd name="T2" fmla="*/ 6 w 11"/>
                <a:gd name="T3" fmla="*/ 0 h 22"/>
                <a:gd name="T4" fmla="*/ 0 w 11"/>
                <a:gd name="T5" fmla="*/ 13 h 22"/>
                <a:gd name="T6" fmla="*/ 5 w 11"/>
                <a:gd name="T7" fmla="*/ 22 h 22"/>
                <a:gd name="T8" fmla="*/ 11 w 11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8"/>
                  </a:moveTo>
                  <a:cubicBezTo>
                    <a:pt x="9" y="5"/>
                    <a:pt x="8" y="3"/>
                    <a:pt x="6" y="0"/>
                  </a:cubicBezTo>
                  <a:cubicBezTo>
                    <a:pt x="4" y="5"/>
                    <a:pt x="2" y="9"/>
                    <a:pt x="0" y="13"/>
                  </a:cubicBezTo>
                  <a:cubicBezTo>
                    <a:pt x="2" y="16"/>
                    <a:pt x="4" y="19"/>
                    <a:pt x="5" y="22"/>
                  </a:cubicBezTo>
                  <a:cubicBezTo>
                    <a:pt x="7" y="17"/>
                    <a:pt x="9" y="13"/>
                    <a:pt x="11" y="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3131" y="2152"/>
              <a:ext cx="48" cy="48"/>
            </a:xfrm>
            <a:custGeom>
              <a:avLst/>
              <a:gdLst>
                <a:gd name="T0" fmla="*/ 18 w 18"/>
                <a:gd name="T1" fmla="*/ 11 h 18"/>
                <a:gd name="T2" fmla="*/ 13 w 18"/>
                <a:gd name="T3" fmla="*/ 0 h 18"/>
                <a:gd name="T4" fmla="*/ 0 w 18"/>
                <a:gd name="T5" fmla="*/ 13 h 18"/>
                <a:gd name="T6" fmla="*/ 11 w 18"/>
                <a:gd name="T7" fmla="*/ 18 h 18"/>
                <a:gd name="T8" fmla="*/ 18 w 18"/>
                <a:gd name="T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8" y="11"/>
                  </a:moveTo>
                  <a:cubicBezTo>
                    <a:pt x="16" y="7"/>
                    <a:pt x="14" y="3"/>
                    <a:pt x="13" y="0"/>
                  </a:cubicBezTo>
                  <a:cubicBezTo>
                    <a:pt x="9" y="4"/>
                    <a:pt x="5" y="9"/>
                    <a:pt x="0" y="13"/>
                  </a:cubicBezTo>
                  <a:cubicBezTo>
                    <a:pt x="4" y="14"/>
                    <a:pt x="7" y="16"/>
                    <a:pt x="11" y="18"/>
                  </a:cubicBezTo>
                  <a:cubicBezTo>
                    <a:pt x="13" y="15"/>
                    <a:pt x="15" y="13"/>
                    <a:pt x="18" y="1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3922" y="1787"/>
              <a:ext cx="104" cy="53"/>
            </a:xfrm>
            <a:custGeom>
              <a:avLst/>
              <a:gdLst>
                <a:gd name="T0" fmla="*/ 8 w 39"/>
                <a:gd name="T1" fmla="*/ 20 h 20"/>
                <a:gd name="T2" fmla="*/ 39 w 39"/>
                <a:gd name="T3" fmla="*/ 3 h 20"/>
                <a:gd name="T4" fmla="*/ 0 w 39"/>
                <a:gd name="T5" fmla="*/ 0 h 20"/>
                <a:gd name="T6" fmla="*/ 7 w 39"/>
                <a:gd name="T7" fmla="*/ 20 h 20"/>
                <a:gd name="T8" fmla="*/ 8 w 3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0">
                  <a:moveTo>
                    <a:pt x="8" y="20"/>
                  </a:moveTo>
                  <a:cubicBezTo>
                    <a:pt x="17" y="13"/>
                    <a:pt x="28" y="7"/>
                    <a:pt x="39" y="3"/>
                  </a:cubicBezTo>
                  <a:cubicBezTo>
                    <a:pt x="26" y="4"/>
                    <a:pt x="13" y="3"/>
                    <a:pt x="0" y="0"/>
                  </a:cubicBezTo>
                  <a:cubicBezTo>
                    <a:pt x="3" y="6"/>
                    <a:pt x="5" y="13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477" y="1647"/>
              <a:ext cx="94" cy="204"/>
            </a:xfrm>
            <a:custGeom>
              <a:avLst/>
              <a:gdLst>
                <a:gd name="T0" fmla="*/ 30 w 35"/>
                <a:gd name="T1" fmla="*/ 2 h 76"/>
                <a:gd name="T2" fmla="*/ 26 w 35"/>
                <a:gd name="T3" fmla="*/ 4 h 76"/>
                <a:gd name="T4" fmla="*/ 15 w 35"/>
                <a:gd name="T5" fmla="*/ 12 h 76"/>
                <a:gd name="T6" fmla="*/ 13 w 35"/>
                <a:gd name="T7" fmla="*/ 15 h 76"/>
                <a:gd name="T8" fmla="*/ 10 w 35"/>
                <a:gd name="T9" fmla="*/ 19 h 76"/>
                <a:gd name="T10" fmla="*/ 7 w 35"/>
                <a:gd name="T11" fmla="*/ 23 h 76"/>
                <a:gd name="T12" fmla="*/ 0 w 35"/>
                <a:gd name="T13" fmla="*/ 48 h 76"/>
                <a:gd name="T14" fmla="*/ 9 w 35"/>
                <a:gd name="T15" fmla="*/ 76 h 76"/>
                <a:gd name="T16" fmla="*/ 17 w 35"/>
                <a:gd name="T17" fmla="*/ 67 h 76"/>
                <a:gd name="T18" fmla="*/ 16 w 35"/>
                <a:gd name="T19" fmla="*/ 33 h 76"/>
                <a:gd name="T20" fmla="*/ 18 w 35"/>
                <a:gd name="T21" fmla="*/ 28 h 76"/>
                <a:gd name="T22" fmla="*/ 21 w 35"/>
                <a:gd name="T23" fmla="*/ 24 h 76"/>
                <a:gd name="T24" fmla="*/ 24 w 35"/>
                <a:gd name="T25" fmla="*/ 21 h 76"/>
                <a:gd name="T26" fmla="*/ 34 w 35"/>
                <a:gd name="T27" fmla="*/ 13 h 76"/>
                <a:gd name="T28" fmla="*/ 35 w 35"/>
                <a:gd name="T29" fmla="*/ 13 h 76"/>
                <a:gd name="T30" fmla="*/ 35 w 35"/>
                <a:gd name="T31" fmla="*/ 0 h 76"/>
                <a:gd name="T32" fmla="*/ 30 w 35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76">
                  <a:moveTo>
                    <a:pt x="30" y="2"/>
                  </a:moveTo>
                  <a:cubicBezTo>
                    <a:pt x="29" y="3"/>
                    <a:pt x="27" y="3"/>
                    <a:pt x="26" y="4"/>
                  </a:cubicBezTo>
                  <a:cubicBezTo>
                    <a:pt x="22" y="6"/>
                    <a:pt x="19" y="9"/>
                    <a:pt x="15" y="12"/>
                  </a:cubicBezTo>
                  <a:cubicBezTo>
                    <a:pt x="15" y="13"/>
                    <a:pt x="14" y="14"/>
                    <a:pt x="13" y="15"/>
                  </a:cubicBezTo>
                  <a:cubicBezTo>
                    <a:pt x="12" y="16"/>
                    <a:pt x="11" y="17"/>
                    <a:pt x="10" y="19"/>
                  </a:cubicBezTo>
                  <a:cubicBezTo>
                    <a:pt x="9" y="20"/>
                    <a:pt x="8" y="22"/>
                    <a:pt x="7" y="23"/>
                  </a:cubicBezTo>
                  <a:cubicBezTo>
                    <a:pt x="3" y="31"/>
                    <a:pt x="0" y="39"/>
                    <a:pt x="0" y="48"/>
                  </a:cubicBezTo>
                  <a:cubicBezTo>
                    <a:pt x="0" y="58"/>
                    <a:pt x="3" y="68"/>
                    <a:pt x="9" y="76"/>
                  </a:cubicBezTo>
                  <a:cubicBezTo>
                    <a:pt x="12" y="73"/>
                    <a:pt x="14" y="70"/>
                    <a:pt x="17" y="67"/>
                  </a:cubicBezTo>
                  <a:cubicBezTo>
                    <a:pt x="11" y="56"/>
                    <a:pt x="11" y="44"/>
                    <a:pt x="16" y="33"/>
                  </a:cubicBezTo>
                  <a:cubicBezTo>
                    <a:pt x="16" y="31"/>
                    <a:pt x="17" y="30"/>
                    <a:pt x="18" y="28"/>
                  </a:cubicBezTo>
                  <a:cubicBezTo>
                    <a:pt x="19" y="27"/>
                    <a:pt x="20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7" y="18"/>
                    <a:pt x="30" y="15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2" y="1"/>
                    <a:pt x="30" y="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386" y="2439"/>
              <a:ext cx="185" cy="271"/>
            </a:xfrm>
            <a:custGeom>
              <a:avLst/>
              <a:gdLst>
                <a:gd name="T0" fmla="*/ 31 w 69"/>
                <a:gd name="T1" fmla="*/ 62 h 101"/>
                <a:gd name="T2" fmla="*/ 36 w 69"/>
                <a:gd name="T3" fmla="*/ 52 h 101"/>
                <a:gd name="T4" fmla="*/ 41 w 69"/>
                <a:gd name="T5" fmla="*/ 44 h 101"/>
                <a:gd name="T6" fmla="*/ 54 w 69"/>
                <a:gd name="T7" fmla="*/ 27 h 101"/>
                <a:gd name="T8" fmla="*/ 58 w 69"/>
                <a:gd name="T9" fmla="*/ 22 h 101"/>
                <a:gd name="T10" fmla="*/ 62 w 69"/>
                <a:gd name="T11" fmla="*/ 18 h 101"/>
                <a:gd name="T12" fmla="*/ 69 w 69"/>
                <a:gd name="T13" fmla="*/ 12 h 101"/>
                <a:gd name="T14" fmla="*/ 56 w 69"/>
                <a:gd name="T15" fmla="*/ 0 h 101"/>
                <a:gd name="T16" fmla="*/ 56 w 69"/>
                <a:gd name="T17" fmla="*/ 0 h 101"/>
                <a:gd name="T18" fmla="*/ 52 w 69"/>
                <a:gd name="T19" fmla="*/ 3 h 101"/>
                <a:gd name="T20" fmla="*/ 48 w 69"/>
                <a:gd name="T21" fmla="*/ 7 h 101"/>
                <a:gd name="T22" fmla="*/ 36 w 69"/>
                <a:gd name="T23" fmla="*/ 21 h 101"/>
                <a:gd name="T24" fmla="*/ 32 w 69"/>
                <a:gd name="T25" fmla="*/ 26 h 101"/>
                <a:gd name="T26" fmla="*/ 28 w 69"/>
                <a:gd name="T27" fmla="*/ 32 h 101"/>
                <a:gd name="T28" fmla="*/ 15 w 69"/>
                <a:gd name="T29" fmla="*/ 54 h 101"/>
                <a:gd name="T30" fmla="*/ 11 w 69"/>
                <a:gd name="T31" fmla="*/ 64 h 101"/>
                <a:gd name="T32" fmla="*/ 9 w 69"/>
                <a:gd name="T33" fmla="*/ 68 h 101"/>
                <a:gd name="T34" fmla="*/ 3 w 69"/>
                <a:gd name="T35" fmla="*/ 90 h 101"/>
                <a:gd name="T36" fmla="*/ 0 w 69"/>
                <a:gd name="T37" fmla="*/ 101 h 101"/>
                <a:gd name="T38" fmla="*/ 18 w 69"/>
                <a:gd name="T39" fmla="*/ 101 h 101"/>
                <a:gd name="T40" fmla="*/ 27 w 69"/>
                <a:gd name="T41" fmla="*/ 71 h 101"/>
                <a:gd name="T42" fmla="*/ 31 w 69"/>
                <a:gd name="T43" fmla="*/ 6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101">
                  <a:moveTo>
                    <a:pt x="31" y="62"/>
                  </a:moveTo>
                  <a:cubicBezTo>
                    <a:pt x="33" y="59"/>
                    <a:pt x="34" y="55"/>
                    <a:pt x="36" y="52"/>
                  </a:cubicBezTo>
                  <a:cubicBezTo>
                    <a:pt x="38" y="49"/>
                    <a:pt x="39" y="47"/>
                    <a:pt x="41" y="44"/>
                  </a:cubicBezTo>
                  <a:cubicBezTo>
                    <a:pt x="45" y="38"/>
                    <a:pt x="49" y="32"/>
                    <a:pt x="54" y="27"/>
                  </a:cubicBezTo>
                  <a:cubicBezTo>
                    <a:pt x="55" y="25"/>
                    <a:pt x="57" y="24"/>
                    <a:pt x="58" y="22"/>
                  </a:cubicBezTo>
                  <a:cubicBezTo>
                    <a:pt x="60" y="21"/>
                    <a:pt x="61" y="19"/>
                    <a:pt x="62" y="18"/>
                  </a:cubicBezTo>
                  <a:cubicBezTo>
                    <a:pt x="64" y="16"/>
                    <a:pt x="67" y="14"/>
                    <a:pt x="69" y="12"/>
                  </a:cubicBezTo>
                  <a:cubicBezTo>
                    <a:pt x="64" y="8"/>
                    <a:pt x="60" y="4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3" y="2"/>
                    <a:pt x="52" y="3"/>
                  </a:cubicBezTo>
                  <a:cubicBezTo>
                    <a:pt x="51" y="5"/>
                    <a:pt x="49" y="6"/>
                    <a:pt x="48" y="7"/>
                  </a:cubicBezTo>
                  <a:cubicBezTo>
                    <a:pt x="44" y="12"/>
                    <a:pt x="40" y="16"/>
                    <a:pt x="36" y="21"/>
                  </a:cubicBezTo>
                  <a:cubicBezTo>
                    <a:pt x="35" y="22"/>
                    <a:pt x="34" y="24"/>
                    <a:pt x="32" y="26"/>
                  </a:cubicBezTo>
                  <a:cubicBezTo>
                    <a:pt x="31" y="28"/>
                    <a:pt x="30" y="30"/>
                    <a:pt x="28" y="32"/>
                  </a:cubicBezTo>
                  <a:cubicBezTo>
                    <a:pt x="23" y="39"/>
                    <a:pt x="19" y="46"/>
                    <a:pt x="15" y="54"/>
                  </a:cubicBezTo>
                  <a:cubicBezTo>
                    <a:pt x="14" y="58"/>
                    <a:pt x="12" y="61"/>
                    <a:pt x="11" y="64"/>
                  </a:cubicBezTo>
                  <a:cubicBezTo>
                    <a:pt x="10" y="66"/>
                    <a:pt x="10" y="67"/>
                    <a:pt x="9" y="68"/>
                  </a:cubicBezTo>
                  <a:cubicBezTo>
                    <a:pt x="7" y="75"/>
                    <a:pt x="4" y="83"/>
                    <a:pt x="3" y="90"/>
                  </a:cubicBezTo>
                  <a:cubicBezTo>
                    <a:pt x="2" y="94"/>
                    <a:pt x="1" y="97"/>
                    <a:pt x="0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91"/>
                    <a:pt x="23" y="81"/>
                    <a:pt x="27" y="71"/>
                  </a:cubicBezTo>
                  <a:cubicBezTo>
                    <a:pt x="28" y="68"/>
                    <a:pt x="29" y="65"/>
                    <a:pt x="31" y="6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507" y="1916"/>
              <a:ext cx="64" cy="416"/>
            </a:xfrm>
            <a:custGeom>
              <a:avLst/>
              <a:gdLst>
                <a:gd name="T0" fmla="*/ 20 w 24"/>
                <a:gd name="T1" fmla="*/ 7 h 155"/>
                <a:gd name="T2" fmla="*/ 14 w 24"/>
                <a:gd name="T3" fmla="*/ 17 h 155"/>
                <a:gd name="T4" fmla="*/ 13 w 24"/>
                <a:gd name="T5" fmla="*/ 20 h 155"/>
                <a:gd name="T6" fmla="*/ 12 w 24"/>
                <a:gd name="T7" fmla="*/ 22 h 155"/>
                <a:gd name="T8" fmla="*/ 10 w 24"/>
                <a:gd name="T9" fmla="*/ 27 h 155"/>
                <a:gd name="T10" fmla="*/ 8 w 24"/>
                <a:gd name="T11" fmla="*/ 30 h 155"/>
                <a:gd name="T12" fmla="*/ 6 w 24"/>
                <a:gd name="T13" fmla="*/ 37 h 155"/>
                <a:gd name="T14" fmla="*/ 6 w 24"/>
                <a:gd name="T15" fmla="*/ 38 h 155"/>
                <a:gd name="T16" fmla="*/ 4 w 24"/>
                <a:gd name="T17" fmla="*/ 43 h 155"/>
                <a:gd name="T18" fmla="*/ 4 w 24"/>
                <a:gd name="T19" fmla="*/ 46 h 155"/>
                <a:gd name="T20" fmla="*/ 3 w 24"/>
                <a:gd name="T21" fmla="*/ 48 h 155"/>
                <a:gd name="T22" fmla="*/ 1 w 24"/>
                <a:gd name="T23" fmla="*/ 60 h 155"/>
                <a:gd name="T24" fmla="*/ 0 w 24"/>
                <a:gd name="T25" fmla="*/ 66 h 155"/>
                <a:gd name="T26" fmla="*/ 0 w 24"/>
                <a:gd name="T27" fmla="*/ 71 h 155"/>
                <a:gd name="T28" fmla="*/ 0 w 24"/>
                <a:gd name="T29" fmla="*/ 83 h 155"/>
                <a:gd name="T30" fmla="*/ 0 w 24"/>
                <a:gd name="T31" fmla="*/ 88 h 155"/>
                <a:gd name="T32" fmla="*/ 8 w 24"/>
                <a:gd name="T33" fmla="*/ 124 h 155"/>
                <a:gd name="T34" fmla="*/ 11 w 24"/>
                <a:gd name="T35" fmla="*/ 132 h 155"/>
                <a:gd name="T36" fmla="*/ 14 w 24"/>
                <a:gd name="T37" fmla="*/ 139 h 155"/>
                <a:gd name="T38" fmla="*/ 24 w 24"/>
                <a:gd name="T39" fmla="*/ 155 h 155"/>
                <a:gd name="T40" fmla="*/ 24 w 24"/>
                <a:gd name="T41" fmla="*/ 125 h 155"/>
                <a:gd name="T42" fmla="*/ 21 w 24"/>
                <a:gd name="T43" fmla="*/ 114 h 155"/>
                <a:gd name="T44" fmla="*/ 17 w 24"/>
                <a:gd name="T45" fmla="*/ 100 h 155"/>
                <a:gd name="T46" fmla="*/ 15 w 24"/>
                <a:gd name="T47" fmla="*/ 76 h 155"/>
                <a:gd name="T48" fmla="*/ 15 w 24"/>
                <a:gd name="T49" fmla="*/ 70 h 155"/>
                <a:gd name="T50" fmla="*/ 15 w 24"/>
                <a:gd name="T51" fmla="*/ 69 h 155"/>
                <a:gd name="T52" fmla="*/ 15 w 24"/>
                <a:gd name="T53" fmla="*/ 65 h 155"/>
                <a:gd name="T54" fmla="*/ 17 w 24"/>
                <a:gd name="T55" fmla="*/ 54 h 155"/>
                <a:gd name="T56" fmla="*/ 17 w 24"/>
                <a:gd name="T57" fmla="*/ 53 h 155"/>
                <a:gd name="T58" fmla="*/ 18 w 24"/>
                <a:gd name="T59" fmla="*/ 48 h 155"/>
                <a:gd name="T60" fmla="*/ 20 w 24"/>
                <a:gd name="T61" fmla="*/ 43 h 155"/>
                <a:gd name="T62" fmla="*/ 24 w 24"/>
                <a:gd name="T63" fmla="*/ 32 h 155"/>
                <a:gd name="T64" fmla="*/ 24 w 24"/>
                <a:gd name="T65" fmla="*/ 30 h 155"/>
                <a:gd name="T66" fmla="*/ 24 w 24"/>
                <a:gd name="T67" fmla="*/ 0 h 155"/>
                <a:gd name="T68" fmla="*/ 23 w 24"/>
                <a:gd name="T69" fmla="*/ 2 h 155"/>
                <a:gd name="T70" fmla="*/ 20 w 24"/>
                <a:gd name="T71" fmla="*/ 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155">
                  <a:moveTo>
                    <a:pt x="20" y="7"/>
                  </a:moveTo>
                  <a:cubicBezTo>
                    <a:pt x="18" y="10"/>
                    <a:pt x="16" y="14"/>
                    <a:pt x="14" y="17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1" y="24"/>
                    <a:pt x="10" y="25"/>
                    <a:pt x="10" y="27"/>
                  </a:cubicBezTo>
                  <a:cubicBezTo>
                    <a:pt x="9" y="28"/>
                    <a:pt x="9" y="29"/>
                    <a:pt x="8" y="30"/>
                  </a:cubicBezTo>
                  <a:cubicBezTo>
                    <a:pt x="7" y="33"/>
                    <a:pt x="7" y="35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40"/>
                    <a:pt x="5" y="41"/>
                    <a:pt x="4" y="43"/>
                  </a:cubicBezTo>
                  <a:cubicBezTo>
                    <a:pt x="4" y="44"/>
                    <a:pt x="4" y="45"/>
                    <a:pt x="4" y="46"/>
                  </a:cubicBezTo>
                  <a:cubicBezTo>
                    <a:pt x="3" y="47"/>
                    <a:pt x="3" y="47"/>
                    <a:pt x="3" y="48"/>
                  </a:cubicBezTo>
                  <a:cubicBezTo>
                    <a:pt x="2" y="52"/>
                    <a:pt x="1" y="56"/>
                    <a:pt x="1" y="60"/>
                  </a:cubicBezTo>
                  <a:cubicBezTo>
                    <a:pt x="1" y="62"/>
                    <a:pt x="0" y="64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5"/>
                    <a:pt x="0" y="79"/>
                    <a:pt x="0" y="83"/>
                  </a:cubicBezTo>
                  <a:cubicBezTo>
                    <a:pt x="0" y="85"/>
                    <a:pt x="0" y="86"/>
                    <a:pt x="0" y="88"/>
                  </a:cubicBezTo>
                  <a:cubicBezTo>
                    <a:pt x="1" y="100"/>
                    <a:pt x="4" y="112"/>
                    <a:pt x="8" y="124"/>
                  </a:cubicBezTo>
                  <a:cubicBezTo>
                    <a:pt x="9" y="127"/>
                    <a:pt x="10" y="129"/>
                    <a:pt x="11" y="132"/>
                  </a:cubicBezTo>
                  <a:cubicBezTo>
                    <a:pt x="12" y="134"/>
                    <a:pt x="13" y="136"/>
                    <a:pt x="14" y="139"/>
                  </a:cubicBezTo>
                  <a:cubicBezTo>
                    <a:pt x="17" y="144"/>
                    <a:pt x="21" y="150"/>
                    <a:pt x="24" y="15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3" y="121"/>
                    <a:pt x="22" y="118"/>
                    <a:pt x="21" y="114"/>
                  </a:cubicBezTo>
                  <a:cubicBezTo>
                    <a:pt x="19" y="110"/>
                    <a:pt x="18" y="105"/>
                    <a:pt x="17" y="100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5" y="74"/>
                    <a:pt x="15" y="72"/>
                    <a:pt x="15" y="70"/>
                  </a:cubicBezTo>
                  <a:cubicBezTo>
                    <a:pt x="15" y="70"/>
                    <a:pt x="15" y="69"/>
                    <a:pt x="15" y="69"/>
                  </a:cubicBezTo>
                  <a:cubicBezTo>
                    <a:pt x="15" y="68"/>
                    <a:pt x="15" y="66"/>
                    <a:pt x="15" y="65"/>
                  </a:cubicBezTo>
                  <a:cubicBezTo>
                    <a:pt x="16" y="61"/>
                    <a:pt x="16" y="58"/>
                    <a:pt x="17" y="54"/>
                  </a:cubicBezTo>
                  <a:cubicBezTo>
                    <a:pt x="17" y="54"/>
                    <a:pt x="17" y="53"/>
                    <a:pt x="17" y="53"/>
                  </a:cubicBezTo>
                  <a:cubicBezTo>
                    <a:pt x="18" y="51"/>
                    <a:pt x="18" y="50"/>
                    <a:pt x="18" y="48"/>
                  </a:cubicBezTo>
                  <a:cubicBezTo>
                    <a:pt x="19" y="46"/>
                    <a:pt x="19" y="45"/>
                    <a:pt x="20" y="43"/>
                  </a:cubicBezTo>
                  <a:cubicBezTo>
                    <a:pt x="21" y="39"/>
                    <a:pt x="22" y="36"/>
                    <a:pt x="24" y="32"/>
                  </a:cubicBezTo>
                  <a:cubicBezTo>
                    <a:pt x="24" y="31"/>
                    <a:pt x="24" y="31"/>
                    <a:pt x="24" y="3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3" y="2"/>
                    <a:pt x="23" y="2"/>
                  </a:cubicBezTo>
                  <a:cubicBezTo>
                    <a:pt x="22" y="4"/>
                    <a:pt x="21" y="5"/>
                    <a:pt x="20" y="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418" y="1604"/>
              <a:ext cx="153" cy="298"/>
            </a:xfrm>
            <a:custGeom>
              <a:avLst/>
              <a:gdLst>
                <a:gd name="T0" fmla="*/ 37 w 57"/>
                <a:gd name="T1" fmla="*/ 0 h 111"/>
                <a:gd name="T2" fmla="*/ 35 w 57"/>
                <a:gd name="T3" fmla="*/ 2 h 111"/>
                <a:gd name="T4" fmla="*/ 22 w 57"/>
                <a:gd name="T5" fmla="*/ 12 h 111"/>
                <a:gd name="T6" fmla="*/ 22 w 57"/>
                <a:gd name="T7" fmla="*/ 12 h 111"/>
                <a:gd name="T8" fmla="*/ 18 w 57"/>
                <a:gd name="T9" fmla="*/ 16 h 111"/>
                <a:gd name="T10" fmla="*/ 15 w 57"/>
                <a:gd name="T11" fmla="*/ 20 h 111"/>
                <a:gd name="T12" fmla="*/ 0 w 57"/>
                <a:gd name="T13" fmla="*/ 64 h 111"/>
                <a:gd name="T14" fmla="*/ 12 w 57"/>
                <a:gd name="T15" fmla="*/ 105 h 111"/>
                <a:gd name="T16" fmla="*/ 18 w 57"/>
                <a:gd name="T17" fmla="*/ 111 h 111"/>
                <a:gd name="T18" fmla="*/ 25 w 57"/>
                <a:gd name="T19" fmla="*/ 101 h 111"/>
                <a:gd name="T20" fmla="*/ 12 w 57"/>
                <a:gd name="T21" fmla="*/ 64 h 111"/>
                <a:gd name="T22" fmla="*/ 22 w 57"/>
                <a:gd name="T23" fmla="*/ 31 h 111"/>
                <a:gd name="T24" fmla="*/ 25 w 57"/>
                <a:gd name="T25" fmla="*/ 26 h 111"/>
                <a:gd name="T26" fmla="*/ 29 w 57"/>
                <a:gd name="T27" fmla="*/ 22 h 111"/>
                <a:gd name="T28" fmla="*/ 30 w 57"/>
                <a:gd name="T29" fmla="*/ 21 h 111"/>
                <a:gd name="T30" fmla="*/ 41 w 57"/>
                <a:gd name="T31" fmla="*/ 12 h 111"/>
                <a:gd name="T32" fmla="*/ 46 w 57"/>
                <a:gd name="T33" fmla="*/ 9 h 111"/>
                <a:gd name="T34" fmla="*/ 51 w 57"/>
                <a:gd name="T35" fmla="*/ 7 h 111"/>
                <a:gd name="T36" fmla="*/ 57 w 57"/>
                <a:gd name="T37" fmla="*/ 5 h 111"/>
                <a:gd name="T38" fmla="*/ 57 w 57"/>
                <a:gd name="T39" fmla="*/ 0 h 111"/>
                <a:gd name="T40" fmla="*/ 37 w 57"/>
                <a:gd name="T4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11">
                  <a:moveTo>
                    <a:pt x="37" y="0"/>
                  </a:moveTo>
                  <a:cubicBezTo>
                    <a:pt x="37" y="1"/>
                    <a:pt x="36" y="1"/>
                    <a:pt x="35" y="2"/>
                  </a:cubicBezTo>
                  <a:cubicBezTo>
                    <a:pt x="30" y="5"/>
                    <a:pt x="26" y="8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19" y="15"/>
                    <a:pt x="18" y="16"/>
                  </a:cubicBezTo>
                  <a:cubicBezTo>
                    <a:pt x="17" y="17"/>
                    <a:pt x="16" y="19"/>
                    <a:pt x="15" y="20"/>
                  </a:cubicBezTo>
                  <a:cubicBezTo>
                    <a:pt x="5" y="33"/>
                    <a:pt x="0" y="48"/>
                    <a:pt x="0" y="64"/>
                  </a:cubicBezTo>
                  <a:cubicBezTo>
                    <a:pt x="0" y="79"/>
                    <a:pt x="4" y="93"/>
                    <a:pt x="12" y="105"/>
                  </a:cubicBezTo>
                  <a:cubicBezTo>
                    <a:pt x="14" y="107"/>
                    <a:pt x="16" y="109"/>
                    <a:pt x="18" y="111"/>
                  </a:cubicBezTo>
                  <a:cubicBezTo>
                    <a:pt x="20" y="108"/>
                    <a:pt x="22" y="104"/>
                    <a:pt x="25" y="101"/>
                  </a:cubicBezTo>
                  <a:cubicBezTo>
                    <a:pt x="16" y="91"/>
                    <a:pt x="12" y="78"/>
                    <a:pt x="12" y="64"/>
                  </a:cubicBezTo>
                  <a:cubicBezTo>
                    <a:pt x="12" y="52"/>
                    <a:pt x="16" y="40"/>
                    <a:pt x="22" y="31"/>
                  </a:cubicBezTo>
                  <a:cubicBezTo>
                    <a:pt x="23" y="29"/>
                    <a:pt x="24" y="28"/>
                    <a:pt x="25" y="26"/>
                  </a:cubicBezTo>
                  <a:cubicBezTo>
                    <a:pt x="26" y="25"/>
                    <a:pt x="28" y="23"/>
                    <a:pt x="29" y="22"/>
                  </a:cubicBezTo>
                  <a:cubicBezTo>
                    <a:pt x="29" y="22"/>
                    <a:pt x="30" y="21"/>
                    <a:pt x="30" y="21"/>
                  </a:cubicBezTo>
                  <a:cubicBezTo>
                    <a:pt x="34" y="17"/>
                    <a:pt x="37" y="14"/>
                    <a:pt x="41" y="12"/>
                  </a:cubicBezTo>
                  <a:cubicBezTo>
                    <a:pt x="43" y="11"/>
                    <a:pt x="44" y="10"/>
                    <a:pt x="46" y="9"/>
                  </a:cubicBezTo>
                  <a:cubicBezTo>
                    <a:pt x="48" y="9"/>
                    <a:pt x="49" y="8"/>
                    <a:pt x="51" y="7"/>
                  </a:cubicBezTo>
                  <a:cubicBezTo>
                    <a:pt x="53" y="6"/>
                    <a:pt x="55" y="6"/>
                    <a:pt x="57" y="5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301" y="2487"/>
              <a:ext cx="99" cy="223"/>
            </a:xfrm>
            <a:custGeom>
              <a:avLst/>
              <a:gdLst>
                <a:gd name="T0" fmla="*/ 33 w 37"/>
                <a:gd name="T1" fmla="*/ 43 h 83"/>
                <a:gd name="T2" fmla="*/ 37 w 37"/>
                <a:gd name="T3" fmla="*/ 34 h 83"/>
                <a:gd name="T4" fmla="*/ 28 w 37"/>
                <a:gd name="T5" fmla="*/ 0 h 83"/>
                <a:gd name="T6" fmla="*/ 14 w 37"/>
                <a:gd name="T7" fmla="*/ 7 h 83"/>
                <a:gd name="T8" fmla="*/ 21 w 37"/>
                <a:gd name="T9" fmla="*/ 38 h 83"/>
                <a:gd name="T10" fmla="*/ 0 w 37"/>
                <a:gd name="T11" fmla="*/ 83 h 83"/>
                <a:gd name="T12" fmla="*/ 22 w 37"/>
                <a:gd name="T13" fmla="*/ 83 h 83"/>
                <a:gd name="T14" fmla="*/ 22 w 37"/>
                <a:gd name="T15" fmla="*/ 83 h 83"/>
                <a:gd name="T16" fmla="*/ 33 w 37"/>
                <a:gd name="T17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3">
                  <a:moveTo>
                    <a:pt x="33" y="43"/>
                  </a:moveTo>
                  <a:cubicBezTo>
                    <a:pt x="34" y="40"/>
                    <a:pt x="36" y="37"/>
                    <a:pt x="37" y="34"/>
                  </a:cubicBezTo>
                  <a:cubicBezTo>
                    <a:pt x="36" y="22"/>
                    <a:pt x="33" y="10"/>
                    <a:pt x="28" y="0"/>
                  </a:cubicBezTo>
                  <a:cubicBezTo>
                    <a:pt x="24" y="3"/>
                    <a:pt x="19" y="5"/>
                    <a:pt x="14" y="7"/>
                  </a:cubicBezTo>
                  <a:cubicBezTo>
                    <a:pt x="19" y="16"/>
                    <a:pt x="21" y="27"/>
                    <a:pt x="21" y="38"/>
                  </a:cubicBezTo>
                  <a:cubicBezTo>
                    <a:pt x="21" y="57"/>
                    <a:pt x="13" y="73"/>
                    <a:pt x="0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4" y="69"/>
                    <a:pt x="28" y="56"/>
                    <a:pt x="33" y="4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437" y="1816"/>
              <a:ext cx="134" cy="618"/>
            </a:xfrm>
            <a:custGeom>
              <a:avLst/>
              <a:gdLst>
                <a:gd name="T0" fmla="*/ 48 w 50"/>
                <a:gd name="T1" fmla="*/ 206 h 230"/>
                <a:gd name="T2" fmla="*/ 33 w 50"/>
                <a:gd name="T3" fmla="*/ 183 h 230"/>
                <a:gd name="T4" fmla="*/ 29 w 50"/>
                <a:gd name="T5" fmla="*/ 176 h 230"/>
                <a:gd name="T6" fmla="*/ 22 w 50"/>
                <a:gd name="T7" fmla="*/ 159 h 230"/>
                <a:gd name="T8" fmla="*/ 16 w 50"/>
                <a:gd name="T9" fmla="*/ 125 h 230"/>
                <a:gd name="T10" fmla="*/ 16 w 50"/>
                <a:gd name="T11" fmla="*/ 104 h 230"/>
                <a:gd name="T12" fmla="*/ 16 w 50"/>
                <a:gd name="T13" fmla="*/ 97 h 230"/>
                <a:gd name="T14" fmla="*/ 18 w 50"/>
                <a:gd name="T15" fmla="*/ 86 h 230"/>
                <a:gd name="T16" fmla="*/ 21 w 50"/>
                <a:gd name="T17" fmla="*/ 76 h 230"/>
                <a:gd name="T18" fmla="*/ 23 w 50"/>
                <a:gd name="T19" fmla="*/ 68 h 230"/>
                <a:gd name="T20" fmla="*/ 26 w 50"/>
                <a:gd name="T21" fmla="*/ 59 h 230"/>
                <a:gd name="T22" fmla="*/ 29 w 50"/>
                <a:gd name="T23" fmla="*/ 54 h 230"/>
                <a:gd name="T24" fmla="*/ 31 w 50"/>
                <a:gd name="T25" fmla="*/ 50 h 230"/>
                <a:gd name="T26" fmla="*/ 40 w 50"/>
                <a:gd name="T27" fmla="*/ 35 h 230"/>
                <a:gd name="T28" fmla="*/ 50 w 50"/>
                <a:gd name="T29" fmla="*/ 21 h 230"/>
                <a:gd name="T30" fmla="*/ 50 w 50"/>
                <a:gd name="T31" fmla="*/ 0 h 230"/>
                <a:gd name="T32" fmla="*/ 42 w 50"/>
                <a:gd name="T33" fmla="*/ 8 h 230"/>
                <a:gd name="T34" fmla="*/ 34 w 50"/>
                <a:gd name="T35" fmla="*/ 17 h 230"/>
                <a:gd name="T36" fmla="*/ 28 w 50"/>
                <a:gd name="T37" fmla="*/ 26 h 230"/>
                <a:gd name="T38" fmla="*/ 19 w 50"/>
                <a:gd name="T39" fmla="*/ 41 h 230"/>
                <a:gd name="T40" fmla="*/ 16 w 50"/>
                <a:gd name="T41" fmla="*/ 45 h 230"/>
                <a:gd name="T42" fmla="*/ 16 w 50"/>
                <a:gd name="T43" fmla="*/ 46 h 230"/>
                <a:gd name="T44" fmla="*/ 13 w 50"/>
                <a:gd name="T45" fmla="*/ 52 h 230"/>
                <a:gd name="T46" fmla="*/ 8 w 50"/>
                <a:gd name="T47" fmla="*/ 65 h 230"/>
                <a:gd name="T48" fmla="*/ 6 w 50"/>
                <a:gd name="T49" fmla="*/ 72 h 230"/>
                <a:gd name="T50" fmla="*/ 4 w 50"/>
                <a:gd name="T51" fmla="*/ 80 h 230"/>
                <a:gd name="T52" fmla="*/ 2 w 50"/>
                <a:gd name="T53" fmla="*/ 91 h 230"/>
                <a:gd name="T54" fmla="*/ 1 w 50"/>
                <a:gd name="T55" fmla="*/ 103 h 230"/>
                <a:gd name="T56" fmla="*/ 4 w 50"/>
                <a:gd name="T57" fmla="*/ 148 h 230"/>
                <a:gd name="T58" fmla="*/ 9 w 50"/>
                <a:gd name="T59" fmla="*/ 166 h 230"/>
                <a:gd name="T60" fmla="*/ 12 w 50"/>
                <a:gd name="T61" fmla="*/ 174 h 230"/>
                <a:gd name="T62" fmla="*/ 21 w 50"/>
                <a:gd name="T63" fmla="*/ 193 h 230"/>
                <a:gd name="T64" fmla="*/ 27 w 50"/>
                <a:gd name="T65" fmla="*/ 203 h 230"/>
                <a:gd name="T66" fmla="*/ 41 w 50"/>
                <a:gd name="T67" fmla="*/ 221 h 230"/>
                <a:gd name="T68" fmla="*/ 50 w 50"/>
                <a:gd name="T69" fmla="*/ 230 h 230"/>
                <a:gd name="T70" fmla="*/ 50 w 50"/>
                <a:gd name="T71" fmla="*/ 20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230">
                  <a:moveTo>
                    <a:pt x="50" y="208"/>
                  </a:moveTo>
                  <a:cubicBezTo>
                    <a:pt x="49" y="208"/>
                    <a:pt x="49" y="207"/>
                    <a:pt x="48" y="206"/>
                  </a:cubicBezTo>
                  <a:cubicBezTo>
                    <a:pt x="43" y="200"/>
                    <a:pt x="39" y="194"/>
                    <a:pt x="35" y="188"/>
                  </a:cubicBezTo>
                  <a:cubicBezTo>
                    <a:pt x="34" y="186"/>
                    <a:pt x="34" y="185"/>
                    <a:pt x="33" y="183"/>
                  </a:cubicBezTo>
                  <a:cubicBezTo>
                    <a:pt x="33" y="183"/>
                    <a:pt x="32" y="183"/>
                    <a:pt x="32" y="182"/>
                  </a:cubicBezTo>
                  <a:cubicBezTo>
                    <a:pt x="31" y="180"/>
                    <a:pt x="30" y="178"/>
                    <a:pt x="29" y="176"/>
                  </a:cubicBezTo>
                  <a:cubicBezTo>
                    <a:pt x="28" y="173"/>
                    <a:pt x="27" y="170"/>
                    <a:pt x="25" y="167"/>
                  </a:cubicBezTo>
                  <a:cubicBezTo>
                    <a:pt x="24" y="164"/>
                    <a:pt x="23" y="162"/>
                    <a:pt x="22" y="159"/>
                  </a:cubicBezTo>
                  <a:cubicBezTo>
                    <a:pt x="21" y="156"/>
                    <a:pt x="20" y="152"/>
                    <a:pt x="19" y="149"/>
                  </a:cubicBezTo>
                  <a:cubicBezTo>
                    <a:pt x="18" y="141"/>
                    <a:pt x="16" y="133"/>
                    <a:pt x="16" y="125"/>
                  </a:cubicBezTo>
                  <a:cubicBezTo>
                    <a:pt x="16" y="124"/>
                    <a:pt x="16" y="122"/>
                    <a:pt x="15" y="121"/>
                  </a:cubicBezTo>
                  <a:cubicBezTo>
                    <a:pt x="15" y="115"/>
                    <a:pt x="15" y="110"/>
                    <a:pt x="16" y="104"/>
                  </a:cubicBezTo>
                  <a:cubicBezTo>
                    <a:pt x="16" y="102"/>
                    <a:pt x="16" y="100"/>
                    <a:pt x="16" y="98"/>
                  </a:cubicBezTo>
                  <a:cubicBezTo>
                    <a:pt x="16" y="98"/>
                    <a:pt x="16" y="97"/>
                    <a:pt x="16" y="97"/>
                  </a:cubicBezTo>
                  <a:cubicBezTo>
                    <a:pt x="17" y="96"/>
                    <a:pt x="17" y="94"/>
                    <a:pt x="17" y="93"/>
                  </a:cubicBezTo>
                  <a:cubicBezTo>
                    <a:pt x="17" y="91"/>
                    <a:pt x="18" y="88"/>
                    <a:pt x="18" y="86"/>
                  </a:cubicBezTo>
                  <a:cubicBezTo>
                    <a:pt x="19" y="84"/>
                    <a:pt x="19" y="82"/>
                    <a:pt x="19" y="81"/>
                  </a:cubicBezTo>
                  <a:cubicBezTo>
                    <a:pt x="20" y="79"/>
                    <a:pt x="20" y="77"/>
                    <a:pt x="21" y="76"/>
                  </a:cubicBezTo>
                  <a:cubicBezTo>
                    <a:pt x="21" y="74"/>
                    <a:pt x="22" y="72"/>
                    <a:pt x="22" y="70"/>
                  </a:cubicBezTo>
                  <a:cubicBezTo>
                    <a:pt x="23" y="70"/>
                    <a:pt x="23" y="69"/>
                    <a:pt x="23" y="68"/>
                  </a:cubicBezTo>
                  <a:cubicBezTo>
                    <a:pt x="24" y="66"/>
                    <a:pt x="25" y="64"/>
                    <a:pt x="26" y="61"/>
                  </a:cubicBezTo>
                  <a:cubicBezTo>
                    <a:pt x="26" y="61"/>
                    <a:pt x="26" y="60"/>
                    <a:pt x="26" y="59"/>
                  </a:cubicBezTo>
                  <a:cubicBezTo>
                    <a:pt x="27" y="58"/>
                    <a:pt x="27" y="57"/>
                    <a:pt x="28" y="55"/>
                  </a:cubicBezTo>
                  <a:cubicBezTo>
                    <a:pt x="28" y="55"/>
                    <a:pt x="28" y="55"/>
                    <a:pt x="29" y="54"/>
                  </a:cubicBezTo>
                  <a:cubicBezTo>
                    <a:pt x="29" y="54"/>
                    <a:pt x="29" y="53"/>
                    <a:pt x="29" y="52"/>
                  </a:cubicBezTo>
                  <a:cubicBezTo>
                    <a:pt x="30" y="52"/>
                    <a:pt x="30" y="51"/>
                    <a:pt x="31" y="50"/>
                  </a:cubicBezTo>
                  <a:cubicBezTo>
                    <a:pt x="33" y="46"/>
                    <a:pt x="35" y="42"/>
                    <a:pt x="37" y="39"/>
                  </a:cubicBezTo>
                  <a:cubicBezTo>
                    <a:pt x="38" y="38"/>
                    <a:pt x="39" y="36"/>
                    <a:pt x="40" y="35"/>
                  </a:cubicBezTo>
                  <a:cubicBezTo>
                    <a:pt x="41" y="33"/>
                    <a:pt x="42" y="32"/>
                    <a:pt x="43" y="30"/>
                  </a:cubicBezTo>
                  <a:cubicBezTo>
                    <a:pt x="45" y="27"/>
                    <a:pt x="48" y="24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2"/>
                    <a:pt x="47" y="3"/>
                    <a:pt x="45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37" y="14"/>
                    <a:pt x="35" y="15"/>
                    <a:pt x="34" y="17"/>
                  </a:cubicBezTo>
                  <a:cubicBezTo>
                    <a:pt x="33" y="19"/>
                    <a:pt x="32" y="20"/>
                    <a:pt x="31" y="21"/>
                  </a:cubicBezTo>
                  <a:cubicBezTo>
                    <a:pt x="30" y="23"/>
                    <a:pt x="29" y="24"/>
                    <a:pt x="28" y="26"/>
                  </a:cubicBezTo>
                  <a:cubicBezTo>
                    <a:pt x="27" y="27"/>
                    <a:pt x="26" y="29"/>
                    <a:pt x="25" y="30"/>
                  </a:cubicBezTo>
                  <a:cubicBezTo>
                    <a:pt x="23" y="34"/>
                    <a:pt x="21" y="37"/>
                    <a:pt x="19" y="41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2"/>
                    <a:pt x="17" y="44"/>
                    <a:pt x="16" y="4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7"/>
                    <a:pt x="15" y="49"/>
                    <a:pt x="14" y="50"/>
                  </a:cubicBezTo>
                  <a:cubicBezTo>
                    <a:pt x="14" y="51"/>
                    <a:pt x="14" y="51"/>
                    <a:pt x="13" y="52"/>
                  </a:cubicBezTo>
                  <a:cubicBezTo>
                    <a:pt x="12" y="55"/>
                    <a:pt x="11" y="59"/>
                    <a:pt x="9" y="62"/>
                  </a:cubicBezTo>
                  <a:cubicBezTo>
                    <a:pt x="9" y="63"/>
                    <a:pt x="9" y="64"/>
                    <a:pt x="8" y="65"/>
                  </a:cubicBezTo>
                  <a:cubicBezTo>
                    <a:pt x="8" y="66"/>
                    <a:pt x="8" y="67"/>
                    <a:pt x="8" y="67"/>
                  </a:cubicBezTo>
                  <a:cubicBezTo>
                    <a:pt x="7" y="69"/>
                    <a:pt x="7" y="70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5"/>
                    <a:pt x="5" y="77"/>
                    <a:pt x="4" y="80"/>
                  </a:cubicBezTo>
                  <a:cubicBezTo>
                    <a:pt x="4" y="81"/>
                    <a:pt x="3" y="83"/>
                    <a:pt x="3" y="85"/>
                  </a:cubicBezTo>
                  <a:cubicBezTo>
                    <a:pt x="3" y="87"/>
                    <a:pt x="2" y="89"/>
                    <a:pt x="2" y="91"/>
                  </a:cubicBezTo>
                  <a:cubicBezTo>
                    <a:pt x="2" y="93"/>
                    <a:pt x="2" y="94"/>
                    <a:pt x="1" y="96"/>
                  </a:cubicBezTo>
                  <a:cubicBezTo>
                    <a:pt x="1" y="99"/>
                    <a:pt x="1" y="101"/>
                    <a:pt x="1" y="103"/>
                  </a:cubicBezTo>
                  <a:cubicBezTo>
                    <a:pt x="0" y="117"/>
                    <a:pt x="1" y="131"/>
                    <a:pt x="3" y="144"/>
                  </a:cubicBezTo>
                  <a:cubicBezTo>
                    <a:pt x="3" y="145"/>
                    <a:pt x="4" y="147"/>
                    <a:pt x="4" y="148"/>
                  </a:cubicBezTo>
                  <a:cubicBezTo>
                    <a:pt x="5" y="151"/>
                    <a:pt x="5" y="154"/>
                    <a:pt x="6" y="156"/>
                  </a:cubicBezTo>
                  <a:cubicBezTo>
                    <a:pt x="7" y="159"/>
                    <a:pt x="8" y="163"/>
                    <a:pt x="9" y="166"/>
                  </a:cubicBezTo>
                  <a:cubicBezTo>
                    <a:pt x="9" y="166"/>
                    <a:pt x="9" y="166"/>
                    <a:pt x="9" y="167"/>
                  </a:cubicBezTo>
                  <a:cubicBezTo>
                    <a:pt x="10" y="169"/>
                    <a:pt x="11" y="172"/>
                    <a:pt x="12" y="174"/>
                  </a:cubicBezTo>
                  <a:cubicBezTo>
                    <a:pt x="13" y="176"/>
                    <a:pt x="14" y="178"/>
                    <a:pt x="15" y="180"/>
                  </a:cubicBezTo>
                  <a:cubicBezTo>
                    <a:pt x="17" y="185"/>
                    <a:pt x="19" y="189"/>
                    <a:pt x="21" y="193"/>
                  </a:cubicBezTo>
                  <a:cubicBezTo>
                    <a:pt x="22" y="195"/>
                    <a:pt x="23" y="196"/>
                    <a:pt x="24" y="198"/>
                  </a:cubicBezTo>
                  <a:cubicBezTo>
                    <a:pt x="25" y="200"/>
                    <a:pt x="26" y="201"/>
                    <a:pt x="27" y="203"/>
                  </a:cubicBezTo>
                  <a:cubicBezTo>
                    <a:pt x="30" y="208"/>
                    <a:pt x="34" y="213"/>
                    <a:pt x="38" y="217"/>
                  </a:cubicBezTo>
                  <a:cubicBezTo>
                    <a:pt x="39" y="219"/>
                    <a:pt x="40" y="220"/>
                    <a:pt x="41" y="221"/>
                  </a:cubicBezTo>
                  <a:cubicBezTo>
                    <a:pt x="43" y="223"/>
                    <a:pt x="44" y="224"/>
                    <a:pt x="45" y="225"/>
                  </a:cubicBezTo>
                  <a:cubicBezTo>
                    <a:pt x="47" y="227"/>
                    <a:pt x="49" y="229"/>
                    <a:pt x="50" y="230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50" y="209"/>
                    <a:pt x="50" y="209"/>
                    <a:pt x="50" y="20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285" y="2257"/>
              <a:ext cx="160" cy="177"/>
            </a:xfrm>
            <a:custGeom>
              <a:avLst/>
              <a:gdLst>
                <a:gd name="T0" fmla="*/ 19 w 60"/>
                <a:gd name="T1" fmla="*/ 58 h 66"/>
                <a:gd name="T2" fmla="*/ 24 w 60"/>
                <a:gd name="T3" fmla="*/ 55 h 66"/>
                <a:gd name="T4" fmla="*/ 36 w 60"/>
                <a:gd name="T5" fmla="*/ 45 h 66"/>
                <a:gd name="T6" fmla="*/ 40 w 60"/>
                <a:gd name="T7" fmla="*/ 42 h 66"/>
                <a:gd name="T8" fmla="*/ 44 w 60"/>
                <a:gd name="T9" fmla="*/ 38 h 66"/>
                <a:gd name="T10" fmla="*/ 54 w 60"/>
                <a:gd name="T11" fmla="*/ 26 h 66"/>
                <a:gd name="T12" fmla="*/ 57 w 60"/>
                <a:gd name="T13" fmla="*/ 22 h 66"/>
                <a:gd name="T14" fmla="*/ 60 w 60"/>
                <a:gd name="T15" fmla="*/ 17 h 66"/>
                <a:gd name="T16" fmla="*/ 60 w 60"/>
                <a:gd name="T17" fmla="*/ 16 h 66"/>
                <a:gd name="T18" fmla="*/ 55 w 60"/>
                <a:gd name="T19" fmla="*/ 0 h 66"/>
                <a:gd name="T20" fmla="*/ 51 w 60"/>
                <a:gd name="T21" fmla="*/ 9 h 66"/>
                <a:gd name="T22" fmla="*/ 48 w 60"/>
                <a:gd name="T23" fmla="*/ 14 h 66"/>
                <a:gd name="T24" fmla="*/ 45 w 60"/>
                <a:gd name="T25" fmla="*/ 18 h 66"/>
                <a:gd name="T26" fmla="*/ 35 w 60"/>
                <a:gd name="T27" fmla="*/ 30 h 66"/>
                <a:gd name="T28" fmla="*/ 32 w 60"/>
                <a:gd name="T29" fmla="*/ 34 h 66"/>
                <a:gd name="T30" fmla="*/ 28 w 60"/>
                <a:gd name="T31" fmla="*/ 38 h 66"/>
                <a:gd name="T32" fmla="*/ 14 w 60"/>
                <a:gd name="T33" fmla="*/ 47 h 66"/>
                <a:gd name="T34" fmla="*/ 9 w 60"/>
                <a:gd name="T35" fmla="*/ 50 h 66"/>
                <a:gd name="T36" fmla="*/ 4 w 60"/>
                <a:gd name="T37" fmla="*/ 52 h 66"/>
                <a:gd name="T38" fmla="*/ 0 w 60"/>
                <a:gd name="T39" fmla="*/ 54 h 66"/>
                <a:gd name="T40" fmla="*/ 0 w 60"/>
                <a:gd name="T41" fmla="*/ 66 h 66"/>
                <a:gd name="T42" fmla="*/ 14 w 60"/>
                <a:gd name="T43" fmla="*/ 60 h 66"/>
                <a:gd name="T44" fmla="*/ 19 w 60"/>
                <a:gd name="T45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66">
                  <a:moveTo>
                    <a:pt x="19" y="58"/>
                  </a:moveTo>
                  <a:cubicBezTo>
                    <a:pt x="21" y="57"/>
                    <a:pt x="22" y="56"/>
                    <a:pt x="24" y="55"/>
                  </a:cubicBezTo>
                  <a:cubicBezTo>
                    <a:pt x="28" y="52"/>
                    <a:pt x="32" y="49"/>
                    <a:pt x="36" y="45"/>
                  </a:cubicBezTo>
                  <a:cubicBezTo>
                    <a:pt x="38" y="44"/>
                    <a:pt x="39" y="43"/>
                    <a:pt x="40" y="42"/>
                  </a:cubicBezTo>
                  <a:cubicBezTo>
                    <a:pt x="42" y="41"/>
                    <a:pt x="43" y="39"/>
                    <a:pt x="44" y="38"/>
                  </a:cubicBezTo>
                  <a:cubicBezTo>
                    <a:pt x="48" y="34"/>
                    <a:pt x="51" y="30"/>
                    <a:pt x="54" y="26"/>
                  </a:cubicBezTo>
                  <a:cubicBezTo>
                    <a:pt x="55" y="25"/>
                    <a:pt x="56" y="23"/>
                    <a:pt x="57" y="22"/>
                  </a:cubicBezTo>
                  <a:cubicBezTo>
                    <a:pt x="58" y="20"/>
                    <a:pt x="59" y="19"/>
                    <a:pt x="60" y="17"/>
                  </a:cubicBezTo>
                  <a:cubicBezTo>
                    <a:pt x="60" y="17"/>
                    <a:pt x="60" y="16"/>
                    <a:pt x="60" y="16"/>
                  </a:cubicBezTo>
                  <a:cubicBezTo>
                    <a:pt x="58" y="11"/>
                    <a:pt x="56" y="6"/>
                    <a:pt x="55" y="0"/>
                  </a:cubicBezTo>
                  <a:cubicBezTo>
                    <a:pt x="53" y="3"/>
                    <a:pt x="52" y="6"/>
                    <a:pt x="51" y="9"/>
                  </a:cubicBezTo>
                  <a:cubicBezTo>
                    <a:pt x="50" y="11"/>
                    <a:pt x="49" y="12"/>
                    <a:pt x="48" y="14"/>
                  </a:cubicBezTo>
                  <a:cubicBezTo>
                    <a:pt x="47" y="15"/>
                    <a:pt x="46" y="17"/>
                    <a:pt x="45" y="18"/>
                  </a:cubicBezTo>
                  <a:cubicBezTo>
                    <a:pt x="42" y="23"/>
                    <a:pt x="39" y="27"/>
                    <a:pt x="35" y="30"/>
                  </a:cubicBezTo>
                  <a:cubicBezTo>
                    <a:pt x="34" y="32"/>
                    <a:pt x="33" y="33"/>
                    <a:pt x="32" y="34"/>
                  </a:cubicBezTo>
                  <a:cubicBezTo>
                    <a:pt x="30" y="35"/>
                    <a:pt x="29" y="36"/>
                    <a:pt x="28" y="38"/>
                  </a:cubicBezTo>
                  <a:cubicBezTo>
                    <a:pt x="24" y="41"/>
                    <a:pt x="19" y="44"/>
                    <a:pt x="14" y="47"/>
                  </a:cubicBezTo>
                  <a:cubicBezTo>
                    <a:pt x="13" y="48"/>
                    <a:pt x="11" y="49"/>
                    <a:pt x="9" y="50"/>
                  </a:cubicBezTo>
                  <a:cubicBezTo>
                    <a:pt x="7" y="50"/>
                    <a:pt x="6" y="51"/>
                    <a:pt x="4" y="52"/>
                  </a:cubicBezTo>
                  <a:cubicBezTo>
                    <a:pt x="2" y="53"/>
                    <a:pt x="1" y="53"/>
                    <a:pt x="0" y="5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64"/>
                    <a:pt x="9" y="62"/>
                    <a:pt x="14" y="60"/>
                  </a:cubicBezTo>
                  <a:cubicBezTo>
                    <a:pt x="16" y="59"/>
                    <a:pt x="17" y="58"/>
                    <a:pt x="19" y="5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285" y="1942"/>
              <a:ext cx="133" cy="430"/>
            </a:xfrm>
            <a:custGeom>
              <a:avLst/>
              <a:gdLst>
                <a:gd name="T0" fmla="*/ 19 w 50"/>
                <a:gd name="T1" fmla="*/ 148 h 160"/>
                <a:gd name="T2" fmla="*/ 23 w 50"/>
                <a:gd name="T3" fmla="*/ 145 h 160"/>
                <a:gd name="T4" fmla="*/ 27 w 50"/>
                <a:gd name="T5" fmla="*/ 141 h 160"/>
                <a:gd name="T6" fmla="*/ 37 w 50"/>
                <a:gd name="T7" fmla="*/ 129 h 160"/>
                <a:gd name="T8" fmla="*/ 40 w 50"/>
                <a:gd name="T9" fmla="*/ 124 h 160"/>
                <a:gd name="T10" fmla="*/ 42 w 50"/>
                <a:gd name="T11" fmla="*/ 120 h 160"/>
                <a:gd name="T12" fmla="*/ 48 w 50"/>
                <a:gd name="T13" fmla="*/ 105 h 160"/>
                <a:gd name="T14" fmla="*/ 49 w 50"/>
                <a:gd name="T15" fmla="*/ 99 h 160"/>
                <a:gd name="T16" fmla="*/ 50 w 50"/>
                <a:gd name="T17" fmla="*/ 97 h 160"/>
                <a:gd name="T18" fmla="*/ 49 w 50"/>
                <a:gd name="T19" fmla="*/ 93 h 160"/>
                <a:gd name="T20" fmla="*/ 47 w 50"/>
                <a:gd name="T21" fmla="*/ 58 h 160"/>
                <a:gd name="T22" fmla="*/ 36 w 50"/>
                <a:gd name="T23" fmla="*/ 32 h 160"/>
                <a:gd name="T24" fmla="*/ 33 w 50"/>
                <a:gd name="T25" fmla="*/ 28 h 160"/>
                <a:gd name="T26" fmla="*/ 18 w 50"/>
                <a:gd name="T27" fmla="*/ 12 h 160"/>
                <a:gd name="T28" fmla="*/ 0 w 50"/>
                <a:gd name="T29" fmla="*/ 0 h 160"/>
                <a:gd name="T30" fmla="*/ 0 w 50"/>
                <a:gd name="T31" fmla="*/ 13 h 160"/>
                <a:gd name="T32" fmla="*/ 8 w 50"/>
                <a:gd name="T33" fmla="*/ 19 h 160"/>
                <a:gd name="T34" fmla="*/ 25 w 50"/>
                <a:gd name="T35" fmla="*/ 36 h 160"/>
                <a:gd name="T36" fmla="*/ 39 w 50"/>
                <a:gd name="T37" fmla="*/ 83 h 160"/>
                <a:gd name="T38" fmla="*/ 39 w 50"/>
                <a:gd name="T39" fmla="*/ 87 h 160"/>
                <a:gd name="T40" fmla="*/ 39 w 50"/>
                <a:gd name="T41" fmla="*/ 93 h 160"/>
                <a:gd name="T42" fmla="*/ 38 w 50"/>
                <a:gd name="T43" fmla="*/ 98 h 160"/>
                <a:gd name="T44" fmla="*/ 32 w 50"/>
                <a:gd name="T45" fmla="*/ 114 h 160"/>
                <a:gd name="T46" fmla="*/ 30 w 50"/>
                <a:gd name="T47" fmla="*/ 118 h 160"/>
                <a:gd name="T48" fmla="*/ 27 w 50"/>
                <a:gd name="T49" fmla="*/ 123 h 160"/>
                <a:gd name="T50" fmla="*/ 17 w 50"/>
                <a:gd name="T51" fmla="*/ 135 h 160"/>
                <a:gd name="T52" fmla="*/ 13 w 50"/>
                <a:gd name="T53" fmla="*/ 138 h 160"/>
                <a:gd name="T54" fmla="*/ 8 w 50"/>
                <a:gd name="T55" fmla="*/ 142 h 160"/>
                <a:gd name="T56" fmla="*/ 0 w 50"/>
                <a:gd name="T57" fmla="*/ 147 h 160"/>
                <a:gd name="T58" fmla="*/ 0 w 50"/>
                <a:gd name="T59" fmla="*/ 160 h 160"/>
                <a:gd name="T60" fmla="*/ 4 w 50"/>
                <a:gd name="T61" fmla="*/ 157 h 160"/>
                <a:gd name="T62" fmla="*/ 19 w 50"/>
                <a:gd name="T63" fmla="*/ 14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160">
                  <a:moveTo>
                    <a:pt x="19" y="148"/>
                  </a:moveTo>
                  <a:cubicBezTo>
                    <a:pt x="21" y="147"/>
                    <a:pt x="22" y="146"/>
                    <a:pt x="23" y="145"/>
                  </a:cubicBezTo>
                  <a:cubicBezTo>
                    <a:pt x="25" y="143"/>
                    <a:pt x="26" y="142"/>
                    <a:pt x="27" y="141"/>
                  </a:cubicBezTo>
                  <a:cubicBezTo>
                    <a:pt x="31" y="137"/>
                    <a:pt x="34" y="133"/>
                    <a:pt x="37" y="129"/>
                  </a:cubicBezTo>
                  <a:cubicBezTo>
                    <a:pt x="38" y="127"/>
                    <a:pt x="39" y="126"/>
                    <a:pt x="40" y="124"/>
                  </a:cubicBezTo>
                  <a:cubicBezTo>
                    <a:pt x="41" y="123"/>
                    <a:pt x="41" y="121"/>
                    <a:pt x="42" y="120"/>
                  </a:cubicBezTo>
                  <a:cubicBezTo>
                    <a:pt x="45" y="115"/>
                    <a:pt x="47" y="110"/>
                    <a:pt x="48" y="105"/>
                  </a:cubicBezTo>
                  <a:cubicBezTo>
                    <a:pt x="48" y="103"/>
                    <a:pt x="49" y="101"/>
                    <a:pt x="49" y="99"/>
                  </a:cubicBezTo>
                  <a:cubicBezTo>
                    <a:pt x="49" y="99"/>
                    <a:pt x="50" y="98"/>
                    <a:pt x="50" y="97"/>
                  </a:cubicBezTo>
                  <a:cubicBezTo>
                    <a:pt x="49" y="96"/>
                    <a:pt x="49" y="94"/>
                    <a:pt x="49" y="93"/>
                  </a:cubicBezTo>
                  <a:cubicBezTo>
                    <a:pt x="47" y="81"/>
                    <a:pt x="47" y="70"/>
                    <a:pt x="47" y="58"/>
                  </a:cubicBezTo>
                  <a:cubicBezTo>
                    <a:pt x="45" y="48"/>
                    <a:pt x="41" y="40"/>
                    <a:pt x="36" y="32"/>
                  </a:cubicBezTo>
                  <a:cubicBezTo>
                    <a:pt x="35" y="31"/>
                    <a:pt x="34" y="29"/>
                    <a:pt x="33" y="28"/>
                  </a:cubicBezTo>
                  <a:cubicBezTo>
                    <a:pt x="29" y="22"/>
                    <a:pt x="24" y="17"/>
                    <a:pt x="18" y="12"/>
                  </a:cubicBezTo>
                  <a:cubicBezTo>
                    <a:pt x="13" y="7"/>
                    <a:pt x="6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5"/>
                    <a:pt x="6" y="17"/>
                    <a:pt x="8" y="19"/>
                  </a:cubicBezTo>
                  <a:cubicBezTo>
                    <a:pt x="15" y="24"/>
                    <a:pt x="20" y="30"/>
                    <a:pt x="25" y="36"/>
                  </a:cubicBezTo>
                  <a:cubicBezTo>
                    <a:pt x="34" y="50"/>
                    <a:pt x="39" y="66"/>
                    <a:pt x="39" y="83"/>
                  </a:cubicBezTo>
                  <a:cubicBezTo>
                    <a:pt x="39" y="85"/>
                    <a:pt x="39" y="86"/>
                    <a:pt x="39" y="87"/>
                  </a:cubicBezTo>
                  <a:cubicBezTo>
                    <a:pt x="39" y="89"/>
                    <a:pt x="39" y="91"/>
                    <a:pt x="39" y="93"/>
                  </a:cubicBezTo>
                  <a:cubicBezTo>
                    <a:pt x="38" y="95"/>
                    <a:pt x="38" y="97"/>
                    <a:pt x="38" y="98"/>
                  </a:cubicBezTo>
                  <a:cubicBezTo>
                    <a:pt x="36" y="104"/>
                    <a:pt x="35" y="109"/>
                    <a:pt x="32" y="114"/>
                  </a:cubicBezTo>
                  <a:cubicBezTo>
                    <a:pt x="32" y="115"/>
                    <a:pt x="31" y="117"/>
                    <a:pt x="30" y="118"/>
                  </a:cubicBezTo>
                  <a:cubicBezTo>
                    <a:pt x="29" y="120"/>
                    <a:pt x="28" y="121"/>
                    <a:pt x="27" y="123"/>
                  </a:cubicBezTo>
                  <a:cubicBezTo>
                    <a:pt x="24" y="127"/>
                    <a:pt x="21" y="131"/>
                    <a:pt x="17" y="135"/>
                  </a:cubicBezTo>
                  <a:cubicBezTo>
                    <a:pt x="16" y="136"/>
                    <a:pt x="14" y="137"/>
                    <a:pt x="13" y="138"/>
                  </a:cubicBezTo>
                  <a:cubicBezTo>
                    <a:pt x="11" y="139"/>
                    <a:pt x="10" y="141"/>
                    <a:pt x="8" y="142"/>
                  </a:cubicBezTo>
                  <a:cubicBezTo>
                    <a:pt x="5" y="144"/>
                    <a:pt x="3" y="145"/>
                    <a:pt x="0" y="147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" y="159"/>
                    <a:pt x="3" y="158"/>
                    <a:pt x="4" y="157"/>
                  </a:cubicBezTo>
                  <a:cubicBezTo>
                    <a:pt x="10" y="155"/>
                    <a:pt x="15" y="152"/>
                    <a:pt x="19" y="14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539" y="2630"/>
              <a:ext cx="32" cy="80"/>
            </a:xfrm>
            <a:custGeom>
              <a:avLst/>
              <a:gdLst>
                <a:gd name="T0" fmla="*/ 0 w 12"/>
                <a:gd name="T1" fmla="*/ 30 h 30"/>
                <a:gd name="T2" fmla="*/ 12 w 12"/>
                <a:gd name="T3" fmla="*/ 30 h 30"/>
                <a:gd name="T4" fmla="*/ 12 w 12"/>
                <a:gd name="T5" fmla="*/ 0 h 30"/>
                <a:gd name="T6" fmla="*/ 9 w 12"/>
                <a:gd name="T7" fmla="*/ 7 h 30"/>
                <a:gd name="T8" fmla="*/ 0 w 1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0">
                  <a:moveTo>
                    <a:pt x="0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10" y="5"/>
                    <a:pt x="9" y="7"/>
                  </a:cubicBezTo>
                  <a:cubicBezTo>
                    <a:pt x="5" y="14"/>
                    <a:pt x="2" y="22"/>
                    <a:pt x="0" y="3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285" y="2329"/>
              <a:ext cx="192" cy="167"/>
            </a:xfrm>
            <a:custGeom>
              <a:avLst/>
              <a:gdLst>
                <a:gd name="T0" fmla="*/ 10 w 72"/>
                <a:gd name="T1" fmla="*/ 59 h 62"/>
                <a:gd name="T2" fmla="*/ 15 w 72"/>
                <a:gd name="T3" fmla="*/ 57 h 62"/>
                <a:gd name="T4" fmla="*/ 29 w 72"/>
                <a:gd name="T5" fmla="*/ 50 h 62"/>
                <a:gd name="T6" fmla="*/ 33 w 72"/>
                <a:gd name="T7" fmla="*/ 48 h 62"/>
                <a:gd name="T8" fmla="*/ 38 w 72"/>
                <a:gd name="T9" fmla="*/ 45 h 62"/>
                <a:gd name="T10" fmla="*/ 50 w 72"/>
                <a:gd name="T11" fmla="*/ 35 h 62"/>
                <a:gd name="T12" fmla="*/ 54 w 72"/>
                <a:gd name="T13" fmla="*/ 32 h 62"/>
                <a:gd name="T14" fmla="*/ 58 w 72"/>
                <a:gd name="T15" fmla="*/ 28 h 62"/>
                <a:gd name="T16" fmla="*/ 69 w 72"/>
                <a:gd name="T17" fmla="*/ 16 h 62"/>
                <a:gd name="T18" fmla="*/ 72 w 72"/>
                <a:gd name="T19" fmla="*/ 12 h 62"/>
                <a:gd name="T20" fmla="*/ 71 w 72"/>
                <a:gd name="T21" fmla="*/ 11 h 62"/>
                <a:gd name="T22" fmla="*/ 65 w 72"/>
                <a:gd name="T23" fmla="*/ 0 h 62"/>
                <a:gd name="T24" fmla="*/ 64 w 72"/>
                <a:gd name="T25" fmla="*/ 2 h 62"/>
                <a:gd name="T26" fmla="*/ 61 w 72"/>
                <a:gd name="T27" fmla="*/ 7 h 62"/>
                <a:gd name="T28" fmla="*/ 51 w 72"/>
                <a:gd name="T29" fmla="*/ 19 h 62"/>
                <a:gd name="T30" fmla="*/ 47 w 72"/>
                <a:gd name="T31" fmla="*/ 23 h 62"/>
                <a:gd name="T32" fmla="*/ 43 w 72"/>
                <a:gd name="T33" fmla="*/ 26 h 62"/>
                <a:gd name="T34" fmla="*/ 31 w 72"/>
                <a:gd name="T35" fmla="*/ 36 h 62"/>
                <a:gd name="T36" fmla="*/ 26 w 72"/>
                <a:gd name="T37" fmla="*/ 38 h 62"/>
                <a:gd name="T38" fmla="*/ 22 w 72"/>
                <a:gd name="T39" fmla="*/ 41 h 62"/>
                <a:gd name="T40" fmla="*/ 7 w 72"/>
                <a:gd name="T41" fmla="*/ 48 h 62"/>
                <a:gd name="T42" fmla="*/ 1 w 72"/>
                <a:gd name="T43" fmla="*/ 49 h 62"/>
                <a:gd name="T44" fmla="*/ 0 w 72"/>
                <a:gd name="T45" fmla="*/ 50 h 62"/>
                <a:gd name="T46" fmla="*/ 0 w 72"/>
                <a:gd name="T47" fmla="*/ 62 h 62"/>
                <a:gd name="T48" fmla="*/ 4 w 72"/>
                <a:gd name="T49" fmla="*/ 61 h 62"/>
                <a:gd name="T50" fmla="*/ 10 w 72"/>
                <a:gd name="T51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2">
                  <a:moveTo>
                    <a:pt x="10" y="59"/>
                  </a:moveTo>
                  <a:cubicBezTo>
                    <a:pt x="11" y="58"/>
                    <a:pt x="13" y="58"/>
                    <a:pt x="15" y="57"/>
                  </a:cubicBezTo>
                  <a:cubicBezTo>
                    <a:pt x="20" y="55"/>
                    <a:pt x="24" y="53"/>
                    <a:pt x="29" y="50"/>
                  </a:cubicBezTo>
                  <a:cubicBezTo>
                    <a:pt x="30" y="49"/>
                    <a:pt x="32" y="49"/>
                    <a:pt x="33" y="48"/>
                  </a:cubicBezTo>
                  <a:cubicBezTo>
                    <a:pt x="35" y="47"/>
                    <a:pt x="36" y="46"/>
                    <a:pt x="38" y="45"/>
                  </a:cubicBezTo>
                  <a:cubicBezTo>
                    <a:pt x="42" y="42"/>
                    <a:pt x="46" y="39"/>
                    <a:pt x="50" y="35"/>
                  </a:cubicBezTo>
                  <a:cubicBezTo>
                    <a:pt x="52" y="34"/>
                    <a:pt x="53" y="33"/>
                    <a:pt x="54" y="32"/>
                  </a:cubicBezTo>
                  <a:cubicBezTo>
                    <a:pt x="56" y="31"/>
                    <a:pt x="57" y="30"/>
                    <a:pt x="58" y="28"/>
                  </a:cubicBezTo>
                  <a:cubicBezTo>
                    <a:pt x="62" y="25"/>
                    <a:pt x="65" y="20"/>
                    <a:pt x="69" y="16"/>
                  </a:cubicBezTo>
                  <a:cubicBezTo>
                    <a:pt x="70" y="15"/>
                    <a:pt x="71" y="13"/>
                    <a:pt x="72" y="12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69" y="7"/>
                    <a:pt x="67" y="4"/>
                    <a:pt x="65" y="0"/>
                  </a:cubicBezTo>
                  <a:cubicBezTo>
                    <a:pt x="65" y="1"/>
                    <a:pt x="65" y="2"/>
                    <a:pt x="64" y="2"/>
                  </a:cubicBezTo>
                  <a:cubicBezTo>
                    <a:pt x="63" y="4"/>
                    <a:pt x="62" y="5"/>
                    <a:pt x="61" y="7"/>
                  </a:cubicBezTo>
                  <a:cubicBezTo>
                    <a:pt x="58" y="11"/>
                    <a:pt x="55" y="15"/>
                    <a:pt x="51" y="19"/>
                  </a:cubicBezTo>
                  <a:cubicBezTo>
                    <a:pt x="50" y="20"/>
                    <a:pt x="49" y="21"/>
                    <a:pt x="47" y="23"/>
                  </a:cubicBezTo>
                  <a:cubicBezTo>
                    <a:pt x="46" y="24"/>
                    <a:pt x="45" y="25"/>
                    <a:pt x="43" y="26"/>
                  </a:cubicBezTo>
                  <a:cubicBezTo>
                    <a:pt x="39" y="29"/>
                    <a:pt x="35" y="33"/>
                    <a:pt x="31" y="36"/>
                  </a:cubicBezTo>
                  <a:cubicBezTo>
                    <a:pt x="29" y="36"/>
                    <a:pt x="28" y="37"/>
                    <a:pt x="26" y="38"/>
                  </a:cubicBezTo>
                  <a:cubicBezTo>
                    <a:pt x="25" y="39"/>
                    <a:pt x="23" y="40"/>
                    <a:pt x="22" y="41"/>
                  </a:cubicBezTo>
                  <a:cubicBezTo>
                    <a:pt x="17" y="43"/>
                    <a:pt x="12" y="46"/>
                    <a:pt x="7" y="48"/>
                  </a:cubicBezTo>
                  <a:cubicBezTo>
                    <a:pt x="5" y="48"/>
                    <a:pt x="3" y="49"/>
                    <a:pt x="1" y="49"/>
                  </a:cubicBezTo>
                  <a:cubicBezTo>
                    <a:pt x="1" y="50"/>
                    <a:pt x="0" y="50"/>
                    <a:pt x="0" y="5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1"/>
                    <a:pt x="3" y="61"/>
                    <a:pt x="4" y="61"/>
                  </a:cubicBezTo>
                  <a:cubicBezTo>
                    <a:pt x="6" y="60"/>
                    <a:pt x="8" y="59"/>
                    <a:pt x="10" y="5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4536" y="1714"/>
              <a:ext cx="35" cy="91"/>
            </a:xfrm>
            <a:custGeom>
              <a:avLst/>
              <a:gdLst>
                <a:gd name="T0" fmla="*/ 9 w 13"/>
                <a:gd name="T1" fmla="*/ 3 h 34"/>
                <a:gd name="T2" fmla="*/ 7 w 13"/>
                <a:gd name="T3" fmla="*/ 6 h 34"/>
                <a:gd name="T4" fmla="*/ 4 w 13"/>
                <a:gd name="T5" fmla="*/ 10 h 34"/>
                <a:gd name="T6" fmla="*/ 2 w 13"/>
                <a:gd name="T7" fmla="*/ 16 h 34"/>
                <a:gd name="T8" fmla="*/ 3 w 13"/>
                <a:gd name="T9" fmla="*/ 34 h 34"/>
                <a:gd name="T10" fmla="*/ 13 w 13"/>
                <a:gd name="T11" fmla="*/ 25 h 34"/>
                <a:gd name="T12" fmla="*/ 13 w 13"/>
                <a:gd name="T13" fmla="*/ 24 h 34"/>
                <a:gd name="T14" fmla="*/ 13 w 13"/>
                <a:gd name="T15" fmla="*/ 23 h 34"/>
                <a:gd name="T16" fmla="*/ 13 w 13"/>
                <a:gd name="T17" fmla="*/ 19 h 34"/>
                <a:gd name="T18" fmla="*/ 13 w 13"/>
                <a:gd name="T19" fmla="*/ 0 h 34"/>
                <a:gd name="T20" fmla="*/ 9 w 13"/>
                <a:gd name="T21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4">
                  <a:moveTo>
                    <a:pt x="9" y="3"/>
                  </a:moveTo>
                  <a:cubicBezTo>
                    <a:pt x="8" y="4"/>
                    <a:pt x="7" y="5"/>
                    <a:pt x="7" y="6"/>
                  </a:cubicBezTo>
                  <a:cubicBezTo>
                    <a:pt x="6" y="7"/>
                    <a:pt x="5" y="9"/>
                    <a:pt x="4" y="10"/>
                  </a:cubicBezTo>
                  <a:cubicBezTo>
                    <a:pt x="3" y="12"/>
                    <a:pt x="2" y="14"/>
                    <a:pt x="2" y="16"/>
                  </a:cubicBezTo>
                  <a:cubicBezTo>
                    <a:pt x="0" y="21"/>
                    <a:pt x="1" y="28"/>
                    <a:pt x="3" y="34"/>
                  </a:cubicBezTo>
                  <a:cubicBezTo>
                    <a:pt x="6" y="31"/>
                    <a:pt x="9" y="28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3" y="20"/>
                    <a:pt x="13" y="19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1" y="2"/>
                    <a:pt x="9" y="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4285" y="2517"/>
              <a:ext cx="45" cy="172"/>
            </a:xfrm>
            <a:custGeom>
              <a:avLst/>
              <a:gdLst>
                <a:gd name="T0" fmla="*/ 17 w 17"/>
                <a:gd name="T1" fmla="*/ 27 h 64"/>
                <a:gd name="T2" fmla="*/ 10 w 17"/>
                <a:gd name="T3" fmla="*/ 0 h 64"/>
                <a:gd name="T4" fmla="*/ 0 w 17"/>
                <a:gd name="T5" fmla="*/ 2 h 64"/>
                <a:gd name="T6" fmla="*/ 0 w 17"/>
                <a:gd name="T7" fmla="*/ 15 h 64"/>
                <a:gd name="T8" fmla="*/ 1 w 17"/>
                <a:gd name="T9" fmla="*/ 27 h 64"/>
                <a:gd name="T10" fmla="*/ 0 w 17"/>
                <a:gd name="T11" fmla="*/ 37 h 64"/>
                <a:gd name="T12" fmla="*/ 0 w 17"/>
                <a:gd name="T13" fmla="*/ 64 h 64"/>
                <a:gd name="T14" fmla="*/ 17 w 17"/>
                <a:gd name="T15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4">
                  <a:moveTo>
                    <a:pt x="17" y="27"/>
                  </a:moveTo>
                  <a:cubicBezTo>
                    <a:pt x="17" y="17"/>
                    <a:pt x="15" y="8"/>
                    <a:pt x="10" y="0"/>
                  </a:cubicBezTo>
                  <a:cubicBezTo>
                    <a:pt x="7" y="1"/>
                    <a:pt x="3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1" y="23"/>
                    <a:pt x="1" y="27"/>
                  </a:cubicBezTo>
                  <a:cubicBezTo>
                    <a:pt x="1" y="31"/>
                    <a:pt x="1" y="34"/>
                    <a:pt x="0" y="37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0" y="55"/>
                    <a:pt x="17" y="42"/>
                    <a:pt x="17" y="2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464" y="2509"/>
              <a:ext cx="107" cy="201"/>
            </a:xfrm>
            <a:custGeom>
              <a:avLst/>
              <a:gdLst>
                <a:gd name="T0" fmla="*/ 32 w 40"/>
                <a:gd name="T1" fmla="*/ 9 h 75"/>
                <a:gd name="T2" fmla="*/ 27 w 40"/>
                <a:gd name="T3" fmla="*/ 14 h 75"/>
                <a:gd name="T4" fmla="*/ 12 w 40"/>
                <a:gd name="T5" fmla="*/ 39 h 75"/>
                <a:gd name="T6" fmla="*/ 8 w 40"/>
                <a:gd name="T7" fmla="*/ 49 h 75"/>
                <a:gd name="T8" fmla="*/ 0 w 40"/>
                <a:gd name="T9" fmla="*/ 75 h 75"/>
                <a:gd name="T10" fmla="*/ 18 w 40"/>
                <a:gd name="T11" fmla="*/ 75 h 75"/>
                <a:gd name="T12" fmla="*/ 27 w 40"/>
                <a:gd name="T13" fmla="*/ 49 h 75"/>
                <a:gd name="T14" fmla="*/ 33 w 40"/>
                <a:gd name="T15" fmla="*/ 37 h 75"/>
                <a:gd name="T16" fmla="*/ 38 w 40"/>
                <a:gd name="T17" fmla="*/ 29 h 75"/>
                <a:gd name="T18" fmla="*/ 40 w 40"/>
                <a:gd name="T19" fmla="*/ 26 h 75"/>
                <a:gd name="T20" fmla="*/ 40 w 40"/>
                <a:gd name="T21" fmla="*/ 0 h 75"/>
                <a:gd name="T22" fmla="*/ 36 w 40"/>
                <a:gd name="T23" fmla="*/ 4 h 75"/>
                <a:gd name="T24" fmla="*/ 32 w 40"/>
                <a:gd name="T2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75">
                  <a:moveTo>
                    <a:pt x="32" y="9"/>
                  </a:moveTo>
                  <a:cubicBezTo>
                    <a:pt x="30" y="11"/>
                    <a:pt x="29" y="13"/>
                    <a:pt x="27" y="14"/>
                  </a:cubicBezTo>
                  <a:cubicBezTo>
                    <a:pt x="21" y="22"/>
                    <a:pt x="16" y="30"/>
                    <a:pt x="12" y="39"/>
                  </a:cubicBezTo>
                  <a:cubicBezTo>
                    <a:pt x="10" y="42"/>
                    <a:pt x="9" y="45"/>
                    <a:pt x="8" y="49"/>
                  </a:cubicBezTo>
                  <a:cubicBezTo>
                    <a:pt x="4" y="57"/>
                    <a:pt x="1" y="66"/>
                    <a:pt x="0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20" y="66"/>
                    <a:pt x="23" y="57"/>
                    <a:pt x="27" y="49"/>
                  </a:cubicBezTo>
                  <a:cubicBezTo>
                    <a:pt x="29" y="45"/>
                    <a:pt x="31" y="41"/>
                    <a:pt x="33" y="37"/>
                  </a:cubicBezTo>
                  <a:cubicBezTo>
                    <a:pt x="35" y="34"/>
                    <a:pt x="37" y="31"/>
                    <a:pt x="38" y="29"/>
                  </a:cubicBezTo>
                  <a:cubicBezTo>
                    <a:pt x="39" y="28"/>
                    <a:pt x="40" y="27"/>
                    <a:pt x="40" y="2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1"/>
                    <a:pt x="37" y="2"/>
                    <a:pt x="36" y="4"/>
                  </a:cubicBezTo>
                  <a:cubicBezTo>
                    <a:pt x="35" y="5"/>
                    <a:pt x="33" y="7"/>
                    <a:pt x="32" y="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4456" y="2396"/>
              <a:ext cx="48" cy="70"/>
            </a:xfrm>
            <a:custGeom>
              <a:avLst/>
              <a:gdLst>
                <a:gd name="T0" fmla="*/ 6 w 18"/>
                <a:gd name="T1" fmla="*/ 26 h 26"/>
                <a:gd name="T2" fmla="*/ 18 w 18"/>
                <a:gd name="T3" fmla="*/ 13 h 26"/>
                <a:gd name="T4" fmla="*/ 11 w 18"/>
                <a:gd name="T5" fmla="*/ 0 h 26"/>
                <a:gd name="T6" fmla="*/ 0 w 18"/>
                <a:gd name="T7" fmla="*/ 12 h 26"/>
                <a:gd name="T8" fmla="*/ 6 w 1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6" y="26"/>
                  </a:moveTo>
                  <a:cubicBezTo>
                    <a:pt x="10" y="21"/>
                    <a:pt x="14" y="17"/>
                    <a:pt x="18" y="13"/>
                  </a:cubicBezTo>
                  <a:cubicBezTo>
                    <a:pt x="16" y="9"/>
                    <a:pt x="13" y="4"/>
                    <a:pt x="11" y="0"/>
                  </a:cubicBezTo>
                  <a:cubicBezTo>
                    <a:pt x="7" y="4"/>
                    <a:pt x="4" y="8"/>
                    <a:pt x="0" y="12"/>
                  </a:cubicBezTo>
                  <a:cubicBezTo>
                    <a:pt x="2" y="17"/>
                    <a:pt x="4" y="21"/>
                    <a:pt x="6" y="2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4127" y="1604"/>
              <a:ext cx="217" cy="167"/>
            </a:xfrm>
            <a:custGeom>
              <a:avLst/>
              <a:gdLst>
                <a:gd name="T0" fmla="*/ 48 w 81"/>
                <a:gd name="T1" fmla="*/ 24 h 62"/>
                <a:gd name="T2" fmla="*/ 40 w 81"/>
                <a:gd name="T3" fmla="*/ 34 h 62"/>
                <a:gd name="T4" fmla="*/ 33 w 81"/>
                <a:gd name="T5" fmla="*/ 40 h 62"/>
                <a:gd name="T6" fmla="*/ 0 w 81"/>
                <a:gd name="T7" fmla="*/ 62 h 62"/>
                <a:gd name="T8" fmla="*/ 16 w 81"/>
                <a:gd name="T9" fmla="*/ 61 h 62"/>
                <a:gd name="T10" fmla="*/ 32 w 81"/>
                <a:gd name="T11" fmla="*/ 62 h 62"/>
                <a:gd name="T12" fmla="*/ 35 w 81"/>
                <a:gd name="T13" fmla="*/ 62 h 62"/>
                <a:gd name="T14" fmla="*/ 37 w 81"/>
                <a:gd name="T15" fmla="*/ 61 h 62"/>
                <a:gd name="T16" fmla="*/ 42 w 81"/>
                <a:gd name="T17" fmla="*/ 57 h 62"/>
                <a:gd name="T18" fmla="*/ 56 w 81"/>
                <a:gd name="T19" fmla="*/ 43 h 62"/>
                <a:gd name="T20" fmla="*/ 63 w 81"/>
                <a:gd name="T21" fmla="*/ 34 h 62"/>
                <a:gd name="T22" fmla="*/ 67 w 81"/>
                <a:gd name="T23" fmla="*/ 28 h 62"/>
                <a:gd name="T24" fmla="*/ 81 w 81"/>
                <a:gd name="T25" fmla="*/ 0 h 62"/>
                <a:gd name="T26" fmla="*/ 62 w 81"/>
                <a:gd name="T27" fmla="*/ 0 h 62"/>
                <a:gd name="T28" fmla="*/ 52 w 81"/>
                <a:gd name="T29" fmla="*/ 18 h 62"/>
                <a:gd name="T30" fmla="*/ 48 w 81"/>
                <a:gd name="T31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2">
                  <a:moveTo>
                    <a:pt x="48" y="24"/>
                  </a:moveTo>
                  <a:cubicBezTo>
                    <a:pt x="45" y="28"/>
                    <a:pt x="43" y="31"/>
                    <a:pt x="40" y="34"/>
                  </a:cubicBezTo>
                  <a:cubicBezTo>
                    <a:pt x="38" y="36"/>
                    <a:pt x="36" y="38"/>
                    <a:pt x="33" y="40"/>
                  </a:cubicBezTo>
                  <a:cubicBezTo>
                    <a:pt x="24" y="49"/>
                    <a:pt x="13" y="56"/>
                    <a:pt x="0" y="62"/>
                  </a:cubicBezTo>
                  <a:cubicBezTo>
                    <a:pt x="6" y="61"/>
                    <a:pt x="11" y="61"/>
                    <a:pt x="16" y="61"/>
                  </a:cubicBezTo>
                  <a:cubicBezTo>
                    <a:pt x="21" y="61"/>
                    <a:pt x="26" y="61"/>
                    <a:pt x="32" y="62"/>
                  </a:cubicBezTo>
                  <a:cubicBezTo>
                    <a:pt x="33" y="62"/>
                    <a:pt x="34" y="62"/>
                    <a:pt x="35" y="62"/>
                  </a:cubicBezTo>
                  <a:cubicBezTo>
                    <a:pt x="36" y="62"/>
                    <a:pt x="36" y="61"/>
                    <a:pt x="37" y="61"/>
                  </a:cubicBezTo>
                  <a:cubicBezTo>
                    <a:pt x="39" y="59"/>
                    <a:pt x="40" y="58"/>
                    <a:pt x="42" y="57"/>
                  </a:cubicBezTo>
                  <a:cubicBezTo>
                    <a:pt x="47" y="52"/>
                    <a:pt x="51" y="48"/>
                    <a:pt x="56" y="43"/>
                  </a:cubicBezTo>
                  <a:cubicBezTo>
                    <a:pt x="58" y="40"/>
                    <a:pt x="61" y="37"/>
                    <a:pt x="63" y="34"/>
                  </a:cubicBezTo>
                  <a:cubicBezTo>
                    <a:pt x="64" y="32"/>
                    <a:pt x="66" y="30"/>
                    <a:pt x="67" y="28"/>
                  </a:cubicBezTo>
                  <a:cubicBezTo>
                    <a:pt x="73" y="19"/>
                    <a:pt x="78" y="10"/>
                    <a:pt x="8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9" y="6"/>
                    <a:pt x="56" y="12"/>
                    <a:pt x="52" y="18"/>
                  </a:cubicBezTo>
                  <a:cubicBezTo>
                    <a:pt x="51" y="20"/>
                    <a:pt x="49" y="22"/>
                    <a:pt x="48" y="2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4360" y="1733"/>
              <a:ext cx="40" cy="110"/>
            </a:xfrm>
            <a:custGeom>
              <a:avLst/>
              <a:gdLst>
                <a:gd name="T0" fmla="*/ 15 w 15"/>
                <a:gd name="T1" fmla="*/ 41 h 41"/>
                <a:gd name="T2" fmla="*/ 12 w 15"/>
                <a:gd name="T3" fmla="*/ 16 h 41"/>
                <a:gd name="T4" fmla="*/ 13 w 15"/>
                <a:gd name="T5" fmla="*/ 0 h 41"/>
                <a:gd name="T6" fmla="*/ 12 w 15"/>
                <a:gd name="T7" fmla="*/ 1 h 41"/>
                <a:gd name="T8" fmla="*/ 0 w 15"/>
                <a:gd name="T9" fmla="*/ 18 h 41"/>
                <a:gd name="T10" fmla="*/ 1 w 15"/>
                <a:gd name="T11" fmla="*/ 31 h 41"/>
                <a:gd name="T12" fmla="*/ 15 w 15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1">
                  <a:moveTo>
                    <a:pt x="15" y="41"/>
                  </a:moveTo>
                  <a:cubicBezTo>
                    <a:pt x="13" y="33"/>
                    <a:pt x="12" y="24"/>
                    <a:pt x="12" y="16"/>
                  </a:cubicBezTo>
                  <a:cubicBezTo>
                    <a:pt x="12" y="11"/>
                    <a:pt x="12" y="5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8" y="7"/>
                    <a:pt x="4" y="13"/>
                    <a:pt x="0" y="18"/>
                  </a:cubicBezTo>
                  <a:cubicBezTo>
                    <a:pt x="0" y="23"/>
                    <a:pt x="0" y="27"/>
                    <a:pt x="1" y="31"/>
                  </a:cubicBezTo>
                  <a:cubicBezTo>
                    <a:pt x="6" y="34"/>
                    <a:pt x="11" y="37"/>
                    <a:pt x="15" y="4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4400" y="2447"/>
              <a:ext cx="53" cy="89"/>
            </a:xfrm>
            <a:custGeom>
              <a:avLst/>
              <a:gdLst>
                <a:gd name="T0" fmla="*/ 0 w 20"/>
                <a:gd name="T1" fmla="*/ 10 h 33"/>
                <a:gd name="T2" fmla="*/ 8 w 20"/>
                <a:gd name="T3" fmla="*/ 33 h 33"/>
                <a:gd name="T4" fmla="*/ 20 w 20"/>
                <a:gd name="T5" fmla="*/ 16 h 33"/>
                <a:gd name="T6" fmla="*/ 13 w 20"/>
                <a:gd name="T7" fmla="*/ 0 h 33"/>
                <a:gd name="T8" fmla="*/ 0 w 20"/>
                <a:gd name="T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3">
                  <a:moveTo>
                    <a:pt x="0" y="10"/>
                  </a:moveTo>
                  <a:cubicBezTo>
                    <a:pt x="4" y="17"/>
                    <a:pt x="6" y="25"/>
                    <a:pt x="8" y="33"/>
                  </a:cubicBezTo>
                  <a:cubicBezTo>
                    <a:pt x="12" y="27"/>
                    <a:pt x="16" y="21"/>
                    <a:pt x="20" y="16"/>
                  </a:cubicBezTo>
                  <a:cubicBezTo>
                    <a:pt x="18" y="11"/>
                    <a:pt x="15" y="5"/>
                    <a:pt x="13" y="0"/>
                  </a:cubicBezTo>
                  <a:cubicBezTo>
                    <a:pt x="9" y="4"/>
                    <a:pt x="4" y="7"/>
                    <a:pt x="0" y="1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4135" y="1604"/>
              <a:ext cx="126" cy="132"/>
            </a:xfrm>
            <a:custGeom>
              <a:avLst/>
              <a:gdLst>
                <a:gd name="T0" fmla="*/ 7 w 47"/>
                <a:gd name="T1" fmla="*/ 23 h 49"/>
                <a:gd name="T2" fmla="*/ 0 w 47"/>
                <a:gd name="T3" fmla="*/ 49 h 49"/>
                <a:gd name="T4" fmla="*/ 35 w 47"/>
                <a:gd name="T5" fmla="*/ 20 h 49"/>
                <a:gd name="T6" fmla="*/ 40 w 47"/>
                <a:gd name="T7" fmla="*/ 13 h 49"/>
                <a:gd name="T8" fmla="*/ 47 w 47"/>
                <a:gd name="T9" fmla="*/ 0 h 49"/>
                <a:gd name="T10" fmla="*/ 27 w 47"/>
                <a:gd name="T11" fmla="*/ 0 h 49"/>
                <a:gd name="T12" fmla="*/ 25 w 47"/>
                <a:gd name="T13" fmla="*/ 3 h 49"/>
                <a:gd name="T14" fmla="*/ 7 w 47"/>
                <a:gd name="T15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7" y="23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4" y="42"/>
                    <a:pt x="26" y="32"/>
                    <a:pt x="35" y="20"/>
                  </a:cubicBezTo>
                  <a:cubicBezTo>
                    <a:pt x="37" y="17"/>
                    <a:pt x="39" y="15"/>
                    <a:pt x="40" y="13"/>
                  </a:cubicBezTo>
                  <a:cubicBezTo>
                    <a:pt x="43" y="9"/>
                    <a:pt x="45" y="4"/>
                    <a:pt x="4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0" y="10"/>
                    <a:pt x="14" y="17"/>
                    <a:pt x="7" y="2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4170" y="1604"/>
              <a:ext cx="3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4285" y="2010"/>
              <a:ext cx="77" cy="295"/>
            </a:xfrm>
            <a:custGeom>
              <a:avLst/>
              <a:gdLst>
                <a:gd name="T0" fmla="*/ 17 w 29"/>
                <a:gd name="T1" fmla="*/ 58 h 110"/>
                <a:gd name="T2" fmla="*/ 17 w 29"/>
                <a:gd name="T3" fmla="*/ 58 h 110"/>
                <a:gd name="T4" fmla="*/ 17 w 29"/>
                <a:gd name="T5" fmla="*/ 64 h 110"/>
                <a:gd name="T6" fmla="*/ 13 w 29"/>
                <a:gd name="T7" fmla="*/ 79 h 110"/>
                <a:gd name="T8" fmla="*/ 10 w 29"/>
                <a:gd name="T9" fmla="*/ 83 h 110"/>
                <a:gd name="T10" fmla="*/ 7 w 29"/>
                <a:gd name="T11" fmla="*/ 88 h 110"/>
                <a:gd name="T12" fmla="*/ 0 w 29"/>
                <a:gd name="T13" fmla="*/ 95 h 110"/>
                <a:gd name="T14" fmla="*/ 0 w 29"/>
                <a:gd name="T15" fmla="*/ 110 h 110"/>
                <a:gd name="T16" fmla="*/ 2 w 29"/>
                <a:gd name="T17" fmla="*/ 108 h 110"/>
                <a:gd name="T18" fmla="*/ 7 w 29"/>
                <a:gd name="T19" fmla="*/ 105 h 110"/>
                <a:gd name="T20" fmla="*/ 18 w 29"/>
                <a:gd name="T21" fmla="*/ 93 h 110"/>
                <a:gd name="T22" fmla="*/ 21 w 29"/>
                <a:gd name="T23" fmla="*/ 88 h 110"/>
                <a:gd name="T24" fmla="*/ 23 w 29"/>
                <a:gd name="T25" fmla="*/ 84 h 110"/>
                <a:gd name="T26" fmla="*/ 28 w 29"/>
                <a:gd name="T27" fmla="*/ 68 h 110"/>
                <a:gd name="T28" fmla="*/ 29 w 29"/>
                <a:gd name="T29" fmla="*/ 63 h 110"/>
                <a:gd name="T30" fmla="*/ 29 w 29"/>
                <a:gd name="T31" fmla="*/ 58 h 110"/>
                <a:gd name="T32" fmla="*/ 29 w 29"/>
                <a:gd name="T33" fmla="*/ 57 h 110"/>
                <a:gd name="T34" fmla="*/ 17 w 29"/>
                <a:gd name="T35" fmla="*/ 19 h 110"/>
                <a:gd name="T36" fmla="*/ 1 w 29"/>
                <a:gd name="T37" fmla="*/ 1 h 110"/>
                <a:gd name="T38" fmla="*/ 0 w 29"/>
                <a:gd name="T39" fmla="*/ 0 h 110"/>
                <a:gd name="T40" fmla="*/ 0 w 29"/>
                <a:gd name="T41" fmla="*/ 16 h 110"/>
                <a:gd name="T42" fmla="*/ 17 w 29"/>
                <a:gd name="T43" fmla="*/ 52 h 110"/>
                <a:gd name="T44" fmla="*/ 17 w 29"/>
                <a:gd name="T45" fmla="*/ 5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110">
                  <a:moveTo>
                    <a:pt x="17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7" y="60"/>
                    <a:pt x="17" y="62"/>
                    <a:pt x="17" y="64"/>
                  </a:cubicBezTo>
                  <a:cubicBezTo>
                    <a:pt x="16" y="69"/>
                    <a:pt x="15" y="74"/>
                    <a:pt x="13" y="79"/>
                  </a:cubicBezTo>
                  <a:cubicBezTo>
                    <a:pt x="12" y="80"/>
                    <a:pt x="11" y="82"/>
                    <a:pt x="10" y="83"/>
                  </a:cubicBezTo>
                  <a:cubicBezTo>
                    <a:pt x="9" y="85"/>
                    <a:pt x="8" y="86"/>
                    <a:pt x="7" y="88"/>
                  </a:cubicBezTo>
                  <a:cubicBezTo>
                    <a:pt x="5" y="91"/>
                    <a:pt x="2" y="93"/>
                    <a:pt x="0" y="95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" y="109"/>
                    <a:pt x="1" y="109"/>
                    <a:pt x="2" y="108"/>
                  </a:cubicBezTo>
                  <a:cubicBezTo>
                    <a:pt x="4" y="107"/>
                    <a:pt x="6" y="106"/>
                    <a:pt x="7" y="105"/>
                  </a:cubicBezTo>
                  <a:cubicBezTo>
                    <a:pt x="11" y="101"/>
                    <a:pt x="15" y="97"/>
                    <a:pt x="18" y="93"/>
                  </a:cubicBezTo>
                  <a:cubicBezTo>
                    <a:pt x="19" y="91"/>
                    <a:pt x="20" y="90"/>
                    <a:pt x="21" y="88"/>
                  </a:cubicBezTo>
                  <a:cubicBezTo>
                    <a:pt x="22" y="87"/>
                    <a:pt x="23" y="85"/>
                    <a:pt x="23" y="84"/>
                  </a:cubicBezTo>
                  <a:cubicBezTo>
                    <a:pt x="25" y="79"/>
                    <a:pt x="27" y="74"/>
                    <a:pt x="28" y="68"/>
                  </a:cubicBezTo>
                  <a:cubicBezTo>
                    <a:pt x="28" y="67"/>
                    <a:pt x="29" y="65"/>
                    <a:pt x="29" y="63"/>
                  </a:cubicBezTo>
                  <a:cubicBezTo>
                    <a:pt x="29" y="61"/>
                    <a:pt x="29" y="60"/>
                    <a:pt x="29" y="58"/>
                  </a:cubicBezTo>
                  <a:cubicBezTo>
                    <a:pt x="29" y="58"/>
                    <a:pt x="29" y="58"/>
                    <a:pt x="29" y="57"/>
                  </a:cubicBezTo>
                  <a:cubicBezTo>
                    <a:pt x="29" y="43"/>
                    <a:pt x="24" y="30"/>
                    <a:pt x="17" y="19"/>
                  </a:cubicBezTo>
                  <a:cubicBezTo>
                    <a:pt x="13" y="12"/>
                    <a:pt x="7" y="6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25"/>
                    <a:pt x="16" y="38"/>
                    <a:pt x="17" y="52"/>
                  </a:cubicBezTo>
                  <a:cubicBezTo>
                    <a:pt x="17" y="54"/>
                    <a:pt x="17" y="56"/>
                    <a:pt x="17" y="5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4285" y="1875"/>
              <a:ext cx="144" cy="164"/>
            </a:xfrm>
            <a:custGeom>
              <a:avLst/>
              <a:gdLst>
                <a:gd name="T0" fmla="*/ 6 w 54"/>
                <a:gd name="T1" fmla="*/ 16 h 61"/>
                <a:gd name="T2" fmla="*/ 15 w 54"/>
                <a:gd name="T3" fmla="*/ 21 h 61"/>
                <a:gd name="T4" fmla="*/ 26 w 54"/>
                <a:gd name="T5" fmla="*/ 30 h 61"/>
                <a:gd name="T6" fmla="*/ 40 w 54"/>
                <a:gd name="T7" fmla="*/ 46 h 61"/>
                <a:gd name="T8" fmla="*/ 44 w 54"/>
                <a:gd name="T9" fmla="*/ 50 h 61"/>
                <a:gd name="T10" fmla="*/ 50 w 54"/>
                <a:gd name="T11" fmla="*/ 61 h 61"/>
                <a:gd name="T12" fmla="*/ 51 w 54"/>
                <a:gd name="T13" fmla="*/ 56 h 61"/>
                <a:gd name="T14" fmla="*/ 54 w 54"/>
                <a:gd name="T15" fmla="*/ 45 h 61"/>
                <a:gd name="T16" fmla="*/ 52 w 54"/>
                <a:gd name="T17" fmla="*/ 41 h 61"/>
                <a:gd name="T18" fmla="*/ 49 w 54"/>
                <a:gd name="T19" fmla="*/ 37 h 61"/>
                <a:gd name="T20" fmla="*/ 36 w 54"/>
                <a:gd name="T21" fmla="*/ 23 h 61"/>
                <a:gd name="T22" fmla="*/ 14 w 54"/>
                <a:gd name="T23" fmla="*/ 7 h 61"/>
                <a:gd name="T24" fmla="*/ 7 w 54"/>
                <a:gd name="T25" fmla="*/ 3 h 61"/>
                <a:gd name="T26" fmla="*/ 1 w 54"/>
                <a:gd name="T27" fmla="*/ 1 h 61"/>
                <a:gd name="T28" fmla="*/ 0 w 54"/>
                <a:gd name="T29" fmla="*/ 0 h 61"/>
                <a:gd name="T30" fmla="*/ 0 w 54"/>
                <a:gd name="T31" fmla="*/ 13 h 61"/>
                <a:gd name="T32" fmla="*/ 6 w 54"/>
                <a:gd name="T33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1">
                  <a:moveTo>
                    <a:pt x="6" y="16"/>
                  </a:moveTo>
                  <a:cubicBezTo>
                    <a:pt x="9" y="18"/>
                    <a:pt x="12" y="19"/>
                    <a:pt x="15" y="21"/>
                  </a:cubicBezTo>
                  <a:cubicBezTo>
                    <a:pt x="19" y="24"/>
                    <a:pt x="22" y="27"/>
                    <a:pt x="26" y="30"/>
                  </a:cubicBezTo>
                  <a:cubicBezTo>
                    <a:pt x="31" y="35"/>
                    <a:pt x="36" y="40"/>
                    <a:pt x="40" y="46"/>
                  </a:cubicBezTo>
                  <a:cubicBezTo>
                    <a:pt x="42" y="47"/>
                    <a:pt x="43" y="49"/>
                    <a:pt x="44" y="50"/>
                  </a:cubicBezTo>
                  <a:cubicBezTo>
                    <a:pt x="46" y="54"/>
                    <a:pt x="48" y="57"/>
                    <a:pt x="50" y="61"/>
                  </a:cubicBezTo>
                  <a:cubicBezTo>
                    <a:pt x="50" y="59"/>
                    <a:pt x="51" y="58"/>
                    <a:pt x="51" y="56"/>
                  </a:cubicBezTo>
                  <a:cubicBezTo>
                    <a:pt x="52" y="52"/>
                    <a:pt x="53" y="49"/>
                    <a:pt x="54" y="45"/>
                  </a:cubicBezTo>
                  <a:cubicBezTo>
                    <a:pt x="53" y="44"/>
                    <a:pt x="53" y="43"/>
                    <a:pt x="52" y="41"/>
                  </a:cubicBezTo>
                  <a:cubicBezTo>
                    <a:pt x="51" y="40"/>
                    <a:pt x="50" y="39"/>
                    <a:pt x="49" y="37"/>
                  </a:cubicBezTo>
                  <a:cubicBezTo>
                    <a:pt x="45" y="32"/>
                    <a:pt x="41" y="28"/>
                    <a:pt x="36" y="23"/>
                  </a:cubicBezTo>
                  <a:cubicBezTo>
                    <a:pt x="29" y="17"/>
                    <a:pt x="22" y="12"/>
                    <a:pt x="14" y="7"/>
                  </a:cubicBezTo>
                  <a:cubicBezTo>
                    <a:pt x="11" y="6"/>
                    <a:pt x="9" y="5"/>
                    <a:pt x="7" y="3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4" y="15"/>
                    <a:pt x="6" y="1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4285" y="2095"/>
              <a:ext cx="19" cy="132"/>
            </a:xfrm>
            <a:custGeom>
              <a:avLst/>
              <a:gdLst>
                <a:gd name="T0" fmla="*/ 0 w 7"/>
                <a:gd name="T1" fmla="*/ 48 h 49"/>
                <a:gd name="T2" fmla="*/ 3 w 7"/>
                <a:gd name="T3" fmla="*/ 43 h 49"/>
                <a:gd name="T4" fmla="*/ 7 w 7"/>
                <a:gd name="T5" fmla="*/ 28 h 49"/>
                <a:gd name="T6" fmla="*/ 7 w 7"/>
                <a:gd name="T7" fmla="*/ 26 h 49"/>
                <a:gd name="T8" fmla="*/ 7 w 7"/>
                <a:gd name="T9" fmla="*/ 22 h 49"/>
                <a:gd name="T10" fmla="*/ 6 w 7"/>
                <a:gd name="T11" fmla="*/ 17 h 49"/>
                <a:gd name="T12" fmla="*/ 0 w 7"/>
                <a:gd name="T13" fmla="*/ 0 h 49"/>
                <a:gd name="T14" fmla="*/ 0 w 7"/>
                <a:gd name="T15" fmla="*/ 49 h 49"/>
                <a:gd name="T16" fmla="*/ 0 w 7"/>
                <a:gd name="T1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9">
                  <a:moveTo>
                    <a:pt x="0" y="48"/>
                  </a:moveTo>
                  <a:cubicBezTo>
                    <a:pt x="1" y="46"/>
                    <a:pt x="2" y="45"/>
                    <a:pt x="3" y="43"/>
                  </a:cubicBezTo>
                  <a:cubicBezTo>
                    <a:pt x="5" y="39"/>
                    <a:pt x="7" y="33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cubicBezTo>
                    <a:pt x="7" y="25"/>
                    <a:pt x="7" y="24"/>
                    <a:pt x="7" y="22"/>
                  </a:cubicBezTo>
                  <a:cubicBezTo>
                    <a:pt x="7" y="21"/>
                    <a:pt x="6" y="19"/>
                    <a:pt x="6" y="17"/>
                  </a:cubicBezTo>
                  <a:cubicBezTo>
                    <a:pt x="5" y="11"/>
                    <a:pt x="3" y="5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4258" y="1604"/>
              <a:ext cx="168" cy="191"/>
            </a:xfrm>
            <a:custGeom>
              <a:avLst/>
              <a:gdLst>
                <a:gd name="T0" fmla="*/ 17 w 63"/>
                <a:gd name="T1" fmla="*/ 47 h 71"/>
                <a:gd name="T2" fmla="*/ 10 w 63"/>
                <a:gd name="T3" fmla="*/ 54 h 71"/>
                <a:gd name="T4" fmla="*/ 5 w 63"/>
                <a:gd name="T5" fmla="*/ 60 h 71"/>
                <a:gd name="T6" fmla="*/ 0 w 63"/>
                <a:gd name="T7" fmla="*/ 64 h 71"/>
                <a:gd name="T8" fmla="*/ 5 w 63"/>
                <a:gd name="T9" fmla="*/ 66 h 71"/>
                <a:gd name="T10" fmla="*/ 10 w 63"/>
                <a:gd name="T11" fmla="*/ 67 h 71"/>
                <a:gd name="T12" fmla="*/ 15 w 63"/>
                <a:gd name="T13" fmla="*/ 69 h 71"/>
                <a:gd name="T14" fmla="*/ 20 w 63"/>
                <a:gd name="T15" fmla="*/ 71 h 71"/>
                <a:gd name="T16" fmla="*/ 27 w 63"/>
                <a:gd name="T17" fmla="*/ 62 h 71"/>
                <a:gd name="T18" fmla="*/ 33 w 63"/>
                <a:gd name="T19" fmla="*/ 56 h 71"/>
                <a:gd name="T20" fmla="*/ 39 w 63"/>
                <a:gd name="T21" fmla="*/ 48 h 71"/>
                <a:gd name="T22" fmla="*/ 42 w 63"/>
                <a:gd name="T23" fmla="*/ 44 h 71"/>
                <a:gd name="T24" fmla="*/ 63 w 63"/>
                <a:gd name="T25" fmla="*/ 0 h 71"/>
                <a:gd name="T26" fmla="*/ 43 w 63"/>
                <a:gd name="T27" fmla="*/ 0 h 71"/>
                <a:gd name="T28" fmla="*/ 27 w 63"/>
                <a:gd name="T29" fmla="*/ 34 h 71"/>
                <a:gd name="T30" fmla="*/ 17 w 63"/>
                <a:gd name="T31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71">
                  <a:moveTo>
                    <a:pt x="17" y="47"/>
                  </a:moveTo>
                  <a:cubicBezTo>
                    <a:pt x="15" y="50"/>
                    <a:pt x="13" y="52"/>
                    <a:pt x="10" y="54"/>
                  </a:cubicBezTo>
                  <a:cubicBezTo>
                    <a:pt x="9" y="56"/>
                    <a:pt x="7" y="58"/>
                    <a:pt x="5" y="60"/>
                  </a:cubicBezTo>
                  <a:cubicBezTo>
                    <a:pt x="3" y="61"/>
                    <a:pt x="2" y="63"/>
                    <a:pt x="0" y="64"/>
                  </a:cubicBezTo>
                  <a:cubicBezTo>
                    <a:pt x="1" y="65"/>
                    <a:pt x="3" y="65"/>
                    <a:pt x="5" y="66"/>
                  </a:cubicBezTo>
                  <a:cubicBezTo>
                    <a:pt x="7" y="66"/>
                    <a:pt x="8" y="67"/>
                    <a:pt x="10" y="67"/>
                  </a:cubicBezTo>
                  <a:cubicBezTo>
                    <a:pt x="12" y="68"/>
                    <a:pt x="14" y="68"/>
                    <a:pt x="15" y="69"/>
                  </a:cubicBezTo>
                  <a:cubicBezTo>
                    <a:pt x="17" y="69"/>
                    <a:pt x="18" y="70"/>
                    <a:pt x="20" y="71"/>
                  </a:cubicBezTo>
                  <a:cubicBezTo>
                    <a:pt x="22" y="68"/>
                    <a:pt x="25" y="65"/>
                    <a:pt x="27" y="62"/>
                  </a:cubicBezTo>
                  <a:cubicBezTo>
                    <a:pt x="29" y="60"/>
                    <a:pt x="31" y="58"/>
                    <a:pt x="33" y="56"/>
                  </a:cubicBezTo>
                  <a:cubicBezTo>
                    <a:pt x="35" y="53"/>
                    <a:pt x="37" y="50"/>
                    <a:pt x="39" y="48"/>
                  </a:cubicBezTo>
                  <a:cubicBezTo>
                    <a:pt x="40" y="46"/>
                    <a:pt x="41" y="45"/>
                    <a:pt x="42" y="44"/>
                  </a:cubicBezTo>
                  <a:cubicBezTo>
                    <a:pt x="51" y="30"/>
                    <a:pt x="58" y="15"/>
                    <a:pt x="6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12"/>
                    <a:pt x="34" y="23"/>
                    <a:pt x="27" y="34"/>
                  </a:cubicBezTo>
                  <a:cubicBezTo>
                    <a:pt x="24" y="39"/>
                    <a:pt x="20" y="43"/>
                    <a:pt x="17" y="4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4448" y="1604"/>
              <a:ext cx="24" cy="24"/>
            </a:xfrm>
            <a:custGeom>
              <a:avLst/>
              <a:gdLst>
                <a:gd name="T0" fmla="*/ 0 w 9"/>
                <a:gd name="T1" fmla="*/ 9 h 9"/>
                <a:gd name="T2" fmla="*/ 2 w 9"/>
                <a:gd name="T3" fmla="*/ 6 h 9"/>
                <a:gd name="T4" fmla="*/ 3 w 9"/>
                <a:gd name="T5" fmla="*/ 5 h 9"/>
                <a:gd name="T6" fmla="*/ 6 w 9"/>
                <a:gd name="T7" fmla="*/ 2 h 9"/>
                <a:gd name="T8" fmla="*/ 9 w 9"/>
                <a:gd name="T9" fmla="*/ 0 h 9"/>
                <a:gd name="T10" fmla="*/ 2 w 9"/>
                <a:gd name="T11" fmla="*/ 0 h 9"/>
                <a:gd name="T12" fmla="*/ 1 w 9"/>
                <a:gd name="T13" fmla="*/ 5 h 9"/>
                <a:gd name="T14" fmla="*/ 0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0" y="8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6"/>
                    <a:pt x="0" y="7"/>
                    <a:pt x="0" y="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4109" y="1795"/>
              <a:ext cx="344" cy="166"/>
            </a:xfrm>
            <a:custGeom>
              <a:avLst/>
              <a:gdLst>
                <a:gd name="T0" fmla="*/ 16 w 129"/>
                <a:gd name="T1" fmla="*/ 12 h 62"/>
                <a:gd name="T2" fmla="*/ 23 w 129"/>
                <a:gd name="T3" fmla="*/ 12 h 62"/>
                <a:gd name="T4" fmla="*/ 29 w 129"/>
                <a:gd name="T5" fmla="*/ 12 h 62"/>
                <a:gd name="T6" fmla="*/ 40 w 129"/>
                <a:gd name="T7" fmla="*/ 13 h 62"/>
                <a:gd name="T8" fmla="*/ 45 w 129"/>
                <a:gd name="T9" fmla="*/ 14 h 62"/>
                <a:gd name="T10" fmla="*/ 51 w 129"/>
                <a:gd name="T11" fmla="*/ 15 h 62"/>
                <a:gd name="T12" fmla="*/ 56 w 129"/>
                <a:gd name="T13" fmla="*/ 16 h 62"/>
                <a:gd name="T14" fmla="*/ 62 w 129"/>
                <a:gd name="T15" fmla="*/ 18 h 62"/>
                <a:gd name="T16" fmla="*/ 63 w 129"/>
                <a:gd name="T17" fmla="*/ 18 h 62"/>
                <a:gd name="T18" fmla="*/ 68 w 129"/>
                <a:gd name="T19" fmla="*/ 20 h 62"/>
                <a:gd name="T20" fmla="*/ 69 w 129"/>
                <a:gd name="T21" fmla="*/ 21 h 62"/>
                <a:gd name="T22" fmla="*/ 75 w 129"/>
                <a:gd name="T23" fmla="*/ 23 h 62"/>
                <a:gd name="T24" fmla="*/ 90 w 129"/>
                <a:gd name="T25" fmla="*/ 31 h 62"/>
                <a:gd name="T26" fmla="*/ 98 w 129"/>
                <a:gd name="T27" fmla="*/ 37 h 62"/>
                <a:gd name="T28" fmla="*/ 110 w 129"/>
                <a:gd name="T29" fmla="*/ 47 h 62"/>
                <a:gd name="T30" fmla="*/ 122 w 129"/>
                <a:gd name="T31" fmla="*/ 60 h 62"/>
                <a:gd name="T32" fmla="*/ 124 w 129"/>
                <a:gd name="T33" fmla="*/ 62 h 62"/>
                <a:gd name="T34" fmla="*/ 127 w 129"/>
                <a:gd name="T35" fmla="*/ 55 h 62"/>
                <a:gd name="T36" fmla="*/ 129 w 129"/>
                <a:gd name="T37" fmla="*/ 51 h 62"/>
                <a:gd name="T38" fmla="*/ 129 w 129"/>
                <a:gd name="T39" fmla="*/ 50 h 62"/>
                <a:gd name="T40" fmla="*/ 120 w 129"/>
                <a:gd name="T41" fmla="*/ 41 h 62"/>
                <a:gd name="T42" fmla="*/ 98 w 129"/>
                <a:gd name="T43" fmla="*/ 23 h 62"/>
                <a:gd name="T44" fmla="*/ 92 w 129"/>
                <a:gd name="T45" fmla="*/ 19 h 62"/>
                <a:gd name="T46" fmla="*/ 86 w 129"/>
                <a:gd name="T47" fmla="*/ 15 h 62"/>
                <a:gd name="T48" fmla="*/ 78 w 129"/>
                <a:gd name="T49" fmla="*/ 12 h 62"/>
                <a:gd name="T50" fmla="*/ 73 w 129"/>
                <a:gd name="T51" fmla="*/ 9 h 62"/>
                <a:gd name="T52" fmla="*/ 72 w 129"/>
                <a:gd name="T53" fmla="*/ 9 h 62"/>
                <a:gd name="T54" fmla="*/ 67 w 129"/>
                <a:gd name="T55" fmla="*/ 7 h 62"/>
                <a:gd name="T56" fmla="*/ 67 w 129"/>
                <a:gd name="T57" fmla="*/ 7 h 62"/>
                <a:gd name="T58" fmla="*/ 62 w 129"/>
                <a:gd name="T59" fmla="*/ 6 h 62"/>
                <a:gd name="T60" fmla="*/ 49 w 129"/>
                <a:gd name="T61" fmla="*/ 3 h 62"/>
                <a:gd name="T62" fmla="*/ 45 w 129"/>
                <a:gd name="T63" fmla="*/ 2 h 62"/>
                <a:gd name="T64" fmla="*/ 44 w 129"/>
                <a:gd name="T65" fmla="*/ 2 h 62"/>
                <a:gd name="T66" fmla="*/ 39 w 129"/>
                <a:gd name="T67" fmla="*/ 1 h 62"/>
                <a:gd name="T68" fmla="*/ 37 w 129"/>
                <a:gd name="T69" fmla="*/ 1 h 62"/>
                <a:gd name="T70" fmla="*/ 28 w 129"/>
                <a:gd name="T71" fmla="*/ 0 h 62"/>
                <a:gd name="T72" fmla="*/ 23 w 129"/>
                <a:gd name="T73" fmla="*/ 0 h 62"/>
                <a:gd name="T74" fmla="*/ 4 w 129"/>
                <a:gd name="T75" fmla="*/ 2 h 62"/>
                <a:gd name="T76" fmla="*/ 0 w 129"/>
                <a:gd name="T77" fmla="*/ 14 h 62"/>
                <a:gd name="T78" fmla="*/ 16 w 129"/>
                <a:gd name="T7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62">
                  <a:moveTo>
                    <a:pt x="16" y="12"/>
                  </a:moveTo>
                  <a:cubicBezTo>
                    <a:pt x="19" y="12"/>
                    <a:pt x="21" y="12"/>
                    <a:pt x="23" y="12"/>
                  </a:cubicBezTo>
                  <a:cubicBezTo>
                    <a:pt x="25" y="12"/>
                    <a:pt x="27" y="12"/>
                    <a:pt x="29" y="12"/>
                  </a:cubicBezTo>
                  <a:cubicBezTo>
                    <a:pt x="32" y="12"/>
                    <a:pt x="36" y="12"/>
                    <a:pt x="40" y="13"/>
                  </a:cubicBezTo>
                  <a:cubicBezTo>
                    <a:pt x="42" y="13"/>
                    <a:pt x="43" y="13"/>
                    <a:pt x="45" y="14"/>
                  </a:cubicBezTo>
                  <a:cubicBezTo>
                    <a:pt x="47" y="14"/>
                    <a:pt x="49" y="14"/>
                    <a:pt x="51" y="15"/>
                  </a:cubicBezTo>
                  <a:cubicBezTo>
                    <a:pt x="52" y="15"/>
                    <a:pt x="54" y="16"/>
                    <a:pt x="56" y="16"/>
                  </a:cubicBezTo>
                  <a:cubicBezTo>
                    <a:pt x="58" y="17"/>
                    <a:pt x="60" y="17"/>
                    <a:pt x="62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5" y="19"/>
                    <a:pt x="66" y="20"/>
                    <a:pt x="68" y="20"/>
                  </a:cubicBezTo>
                  <a:cubicBezTo>
                    <a:pt x="68" y="20"/>
                    <a:pt x="69" y="20"/>
                    <a:pt x="69" y="21"/>
                  </a:cubicBezTo>
                  <a:cubicBezTo>
                    <a:pt x="71" y="21"/>
                    <a:pt x="73" y="22"/>
                    <a:pt x="75" y="23"/>
                  </a:cubicBezTo>
                  <a:cubicBezTo>
                    <a:pt x="80" y="26"/>
                    <a:pt x="86" y="28"/>
                    <a:pt x="90" y="31"/>
                  </a:cubicBezTo>
                  <a:cubicBezTo>
                    <a:pt x="93" y="33"/>
                    <a:pt x="96" y="35"/>
                    <a:pt x="98" y="37"/>
                  </a:cubicBezTo>
                  <a:cubicBezTo>
                    <a:pt x="103" y="40"/>
                    <a:pt x="106" y="43"/>
                    <a:pt x="110" y="47"/>
                  </a:cubicBezTo>
                  <a:cubicBezTo>
                    <a:pt x="114" y="51"/>
                    <a:pt x="118" y="55"/>
                    <a:pt x="122" y="60"/>
                  </a:cubicBezTo>
                  <a:cubicBezTo>
                    <a:pt x="123" y="61"/>
                    <a:pt x="123" y="62"/>
                    <a:pt x="124" y="62"/>
                  </a:cubicBezTo>
                  <a:cubicBezTo>
                    <a:pt x="125" y="60"/>
                    <a:pt x="126" y="57"/>
                    <a:pt x="127" y="55"/>
                  </a:cubicBezTo>
                  <a:cubicBezTo>
                    <a:pt x="128" y="54"/>
                    <a:pt x="128" y="52"/>
                    <a:pt x="129" y="51"/>
                  </a:cubicBezTo>
                  <a:cubicBezTo>
                    <a:pt x="129" y="51"/>
                    <a:pt x="129" y="50"/>
                    <a:pt x="129" y="50"/>
                  </a:cubicBezTo>
                  <a:cubicBezTo>
                    <a:pt x="126" y="47"/>
                    <a:pt x="123" y="44"/>
                    <a:pt x="120" y="41"/>
                  </a:cubicBezTo>
                  <a:cubicBezTo>
                    <a:pt x="114" y="34"/>
                    <a:pt x="106" y="28"/>
                    <a:pt x="98" y="23"/>
                  </a:cubicBezTo>
                  <a:cubicBezTo>
                    <a:pt x="96" y="21"/>
                    <a:pt x="94" y="20"/>
                    <a:pt x="92" y="19"/>
                  </a:cubicBezTo>
                  <a:cubicBezTo>
                    <a:pt x="90" y="17"/>
                    <a:pt x="88" y="16"/>
                    <a:pt x="86" y="15"/>
                  </a:cubicBezTo>
                  <a:cubicBezTo>
                    <a:pt x="83" y="14"/>
                    <a:pt x="81" y="13"/>
                    <a:pt x="78" y="12"/>
                  </a:cubicBezTo>
                  <a:cubicBezTo>
                    <a:pt x="76" y="11"/>
                    <a:pt x="74" y="10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1" y="9"/>
                    <a:pt x="69" y="8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7"/>
                    <a:pt x="63" y="6"/>
                    <a:pt x="62" y="6"/>
                  </a:cubicBezTo>
                  <a:cubicBezTo>
                    <a:pt x="58" y="5"/>
                    <a:pt x="53" y="3"/>
                    <a:pt x="49" y="3"/>
                  </a:cubicBezTo>
                  <a:cubicBezTo>
                    <a:pt x="48" y="2"/>
                    <a:pt x="46" y="2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1"/>
                    <a:pt x="40" y="1"/>
                    <a:pt x="39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0"/>
                  </a:cubicBezTo>
                  <a:cubicBezTo>
                    <a:pt x="16" y="0"/>
                    <a:pt x="10" y="1"/>
                    <a:pt x="4" y="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3"/>
                    <a:pt x="11" y="12"/>
                    <a:pt x="16" y="1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4841" y="1604"/>
              <a:ext cx="74" cy="91"/>
            </a:xfrm>
            <a:custGeom>
              <a:avLst/>
              <a:gdLst>
                <a:gd name="T0" fmla="*/ 7 w 28"/>
                <a:gd name="T1" fmla="*/ 12 h 34"/>
                <a:gd name="T2" fmla="*/ 9 w 28"/>
                <a:gd name="T3" fmla="*/ 17 h 34"/>
                <a:gd name="T4" fmla="*/ 15 w 28"/>
                <a:gd name="T5" fmla="*/ 32 h 34"/>
                <a:gd name="T6" fmla="*/ 16 w 28"/>
                <a:gd name="T7" fmla="*/ 32 h 34"/>
                <a:gd name="T8" fmla="*/ 28 w 28"/>
                <a:gd name="T9" fmla="*/ 34 h 34"/>
                <a:gd name="T10" fmla="*/ 27 w 28"/>
                <a:gd name="T11" fmla="*/ 30 h 34"/>
                <a:gd name="T12" fmla="*/ 21 w 28"/>
                <a:gd name="T13" fmla="*/ 14 h 34"/>
                <a:gd name="T14" fmla="*/ 19 w 28"/>
                <a:gd name="T15" fmla="*/ 9 h 34"/>
                <a:gd name="T16" fmla="*/ 17 w 28"/>
                <a:gd name="T17" fmla="*/ 5 h 34"/>
                <a:gd name="T18" fmla="*/ 14 w 28"/>
                <a:gd name="T19" fmla="*/ 0 h 34"/>
                <a:gd name="T20" fmla="*/ 0 w 28"/>
                <a:gd name="T21" fmla="*/ 0 h 34"/>
                <a:gd name="T22" fmla="*/ 4 w 28"/>
                <a:gd name="T23" fmla="*/ 7 h 34"/>
                <a:gd name="T24" fmla="*/ 7 w 28"/>
                <a:gd name="T25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7" y="12"/>
                  </a:moveTo>
                  <a:cubicBezTo>
                    <a:pt x="8" y="14"/>
                    <a:pt x="9" y="15"/>
                    <a:pt x="9" y="17"/>
                  </a:cubicBezTo>
                  <a:cubicBezTo>
                    <a:pt x="12" y="22"/>
                    <a:pt x="14" y="27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20" y="33"/>
                    <a:pt x="24" y="33"/>
                    <a:pt x="28" y="34"/>
                  </a:cubicBezTo>
                  <a:cubicBezTo>
                    <a:pt x="27" y="33"/>
                    <a:pt x="27" y="31"/>
                    <a:pt x="27" y="30"/>
                  </a:cubicBezTo>
                  <a:cubicBezTo>
                    <a:pt x="25" y="24"/>
                    <a:pt x="24" y="19"/>
                    <a:pt x="21" y="14"/>
                  </a:cubicBezTo>
                  <a:cubicBezTo>
                    <a:pt x="21" y="13"/>
                    <a:pt x="20" y="11"/>
                    <a:pt x="19" y="9"/>
                  </a:cubicBezTo>
                  <a:cubicBezTo>
                    <a:pt x="18" y="8"/>
                    <a:pt x="18" y="6"/>
                    <a:pt x="17" y="5"/>
                  </a:cubicBezTo>
                  <a:cubicBezTo>
                    <a:pt x="16" y="3"/>
                    <a:pt x="15" y="2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5" y="9"/>
                    <a:pt x="6" y="10"/>
                    <a:pt x="7" y="1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4739" y="1634"/>
              <a:ext cx="48" cy="61"/>
            </a:xfrm>
            <a:custGeom>
              <a:avLst/>
              <a:gdLst>
                <a:gd name="T0" fmla="*/ 3 w 18"/>
                <a:gd name="T1" fmla="*/ 18 h 23"/>
                <a:gd name="T2" fmla="*/ 6 w 18"/>
                <a:gd name="T3" fmla="*/ 23 h 23"/>
                <a:gd name="T4" fmla="*/ 17 w 18"/>
                <a:gd name="T5" fmla="*/ 21 h 23"/>
                <a:gd name="T6" fmla="*/ 18 w 18"/>
                <a:gd name="T7" fmla="*/ 21 h 23"/>
                <a:gd name="T8" fmla="*/ 5 w 18"/>
                <a:gd name="T9" fmla="*/ 2 h 23"/>
                <a:gd name="T10" fmla="*/ 5 w 18"/>
                <a:gd name="T11" fmla="*/ 1 h 23"/>
                <a:gd name="T12" fmla="*/ 4 w 18"/>
                <a:gd name="T13" fmla="*/ 0 h 23"/>
                <a:gd name="T14" fmla="*/ 0 w 18"/>
                <a:gd name="T15" fmla="*/ 14 h 23"/>
                <a:gd name="T16" fmla="*/ 3 w 18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3" y="18"/>
                  </a:moveTo>
                  <a:cubicBezTo>
                    <a:pt x="4" y="20"/>
                    <a:pt x="5" y="21"/>
                    <a:pt x="6" y="23"/>
                  </a:cubicBezTo>
                  <a:cubicBezTo>
                    <a:pt x="9" y="22"/>
                    <a:pt x="13" y="22"/>
                    <a:pt x="17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5" y="14"/>
                    <a:pt x="11" y="7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2" y="17"/>
                    <a:pt x="3" y="1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4910" y="1604"/>
              <a:ext cx="67" cy="110"/>
            </a:xfrm>
            <a:custGeom>
              <a:avLst/>
              <a:gdLst>
                <a:gd name="T0" fmla="*/ 3 w 25"/>
                <a:gd name="T1" fmla="*/ 6 h 41"/>
                <a:gd name="T2" fmla="*/ 5 w 25"/>
                <a:gd name="T3" fmla="*/ 11 h 41"/>
                <a:gd name="T4" fmla="*/ 11 w 25"/>
                <a:gd name="T5" fmla="*/ 26 h 41"/>
                <a:gd name="T6" fmla="*/ 12 w 25"/>
                <a:gd name="T7" fmla="*/ 31 h 41"/>
                <a:gd name="T8" fmla="*/ 13 w 25"/>
                <a:gd name="T9" fmla="*/ 36 h 41"/>
                <a:gd name="T10" fmla="*/ 13 w 25"/>
                <a:gd name="T11" fmla="*/ 37 h 41"/>
                <a:gd name="T12" fmla="*/ 25 w 25"/>
                <a:gd name="T13" fmla="*/ 41 h 41"/>
                <a:gd name="T14" fmla="*/ 24 w 25"/>
                <a:gd name="T15" fmla="*/ 31 h 41"/>
                <a:gd name="T16" fmla="*/ 23 w 25"/>
                <a:gd name="T17" fmla="*/ 26 h 41"/>
                <a:gd name="T18" fmla="*/ 21 w 25"/>
                <a:gd name="T19" fmla="*/ 21 h 41"/>
                <a:gd name="T20" fmla="*/ 16 w 25"/>
                <a:gd name="T21" fmla="*/ 5 h 41"/>
                <a:gd name="T22" fmla="*/ 14 w 25"/>
                <a:gd name="T23" fmla="*/ 0 h 41"/>
                <a:gd name="T24" fmla="*/ 0 w 25"/>
                <a:gd name="T25" fmla="*/ 0 h 41"/>
                <a:gd name="T26" fmla="*/ 1 w 25"/>
                <a:gd name="T27" fmla="*/ 1 h 41"/>
                <a:gd name="T28" fmla="*/ 3 w 25"/>
                <a:gd name="T2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41">
                  <a:moveTo>
                    <a:pt x="3" y="6"/>
                  </a:moveTo>
                  <a:cubicBezTo>
                    <a:pt x="4" y="7"/>
                    <a:pt x="5" y="9"/>
                    <a:pt x="5" y="11"/>
                  </a:cubicBezTo>
                  <a:cubicBezTo>
                    <a:pt x="7" y="16"/>
                    <a:pt x="9" y="21"/>
                    <a:pt x="11" y="26"/>
                  </a:cubicBezTo>
                  <a:cubicBezTo>
                    <a:pt x="11" y="28"/>
                    <a:pt x="11" y="30"/>
                    <a:pt x="12" y="31"/>
                  </a:cubicBezTo>
                  <a:cubicBezTo>
                    <a:pt x="12" y="33"/>
                    <a:pt x="12" y="35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7" y="38"/>
                    <a:pt x="21" y="39"/>
                    <a:pt x="25" y="41"/>
                  </a:cubicBezTo>
                  <a:cubicBezTo>
                    <a:pt x="25" y="38"/>
                    <a:pt x="25" y="34"/>
                    <a:pt x="24" y="31"/>
                  </a:cubicBezTo>
                  <a:cubicBezTo>
                    <a:pt x="24" y="29"/>
                    <a:pt x="23" y="28"/>
                    <a:pt x="23" y="26"/>
                  </a:cubicBezTo>
                  <a:cubicBezTo>
                    <a:pt x="22" y="24"/>
                    <a:pt x="22" y="22"/>
                    <a:pt x="21" y="21"/>
                  </a:cubicBezTo>
                  <a:cubicBezTo>
                    <a:pt x="20" y="15"/>
                    <a:pt x="18" y="10"/>
                    <a:pt x="16" y="5"/>
                  </a:cubicBezTo>
                  <a:cubicBezTo>
                    <a:pt x="15" y="3"/>
                    <a:pt x="14" y="2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3"/>
                    <a:pt x="2" y="4"/>
                    <a:pt x="3" y="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977" y="1604"/>
              <a:ext cx="56" cy="40"/>
            </a:xfrm>
            <a:custGeom>
              <a:avLst/>
              <a:gdLst>
                <a:gd name="T0" fmla="*/ 18 w 21"/>
                <a:gd name="T1" fmla="*/ 4 h 15"/>
                <a:gd name="T2" fmla="*/ 21 w 21"/>
                <a:gd name="T3" fmla="*/ 0 h 15"/>
                <a:gd name="T4" fmla="*/ 0 w 21"/>
                <a:gd name="T5" fmla="*/ 0 h 15"/>
                <a:gd name="T6" fmla="*/ 5 w 21"/>
                <a:gd name="T7" fmla="*/ 15 h 15"/>
                <a:gd name="T8" fmla="*/ 18 w 21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18" y="4"/>
                  </a:moveTo>
                  <a:cubicBezTo>
                    <a:pt x="19" y="3"/>
                    <a:pt x="20" y="2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4" y="10"/>
                    <a:pt x="5" y="15"/>
                  </a:cubicBezTo>
                  <a:cubicBezTo>
                    <a:pt x="10" y="12"/>
                    <a:pt x="14" y="8"/>
                    <a:pt x="18" y="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712" y="1717"/>
              <a:ext cx="308" cy="91"/>
            </a:xfrm>
            <a:custGeom>
              <a:avLst/>
              <a:gdLst>
                <a:gd name="T0" fmla="*/ 1 w 115"/>
                <a:gd name="T1" fmla="*/ 22 h 34"/>
                <a:gd name="T2" fmla="*/ 10 w 115"/>
                <a:gd name="T3" fmla="*/ 19 h 34"/>
                <a:gd name="T4" fmla="*/ 10 w 115"/>
                <a:gd name="T5" fmla="*/ 19 h 34"/>
                <a:gd name="T6" fmla="*/ 16 w 115"/>
                <a:gd name="T7" fmla="*/ 18 h 34"/>
                <a:gd name="T8" fmla="*/ 21 w 115"/>
                <a:gd name="T9" fmla="*/ 17 h 34"/>
                <a:gd name="T10" fmla="*/ 22 w 115"/>
                <a:gd name="T11" fmla="*/ 17 h 34"/>
                <a:gd name="T12" fmla="*/ 33 w 115"/>
                <a:gd name="T13" fmla="*/ 15 h 34"/>
                <a:gd name="T14" fmla="*/ 38 w 115"/>
                <a:gd name="T15" fmla="*/ 15 h 34"/>
                <a:gd name="T16" fmla="*/ 44 w 115"/>
                <a:gd name="T17" fmla="*/ 15 h 34"/>
                <a:gd name="T18" fmla="*/ 56 w 115"/>
                <a:gd name="T19" fmla="*/ 15 h 34"/>
                <a:gd name="T20" fmla="*/ 61 w 115"/>
                <a:gd name="T21" fmla="*/ 15 h 34"/>
                <a:gd name="T22" fmla="*/ 66 w 115"/>
                <a:gd name="T23" fmla="*/ 16 h 34"/>
                <a:gd name="T24" fmla="*/ 69 w 115"/>
                <a:gd name="T25" fmla="*/ 17 h 34"/>
                <a:gd name="T26" fmla="*/ 78 w 115"/>
                <a:gd name="T27" fmla="*/ 19 h 34"/>
                <a:gd name="T28" fmla="*/ 80 w 115"/>
                <a:gd name="T29" fmla="*/ 19 h 34"/>
                <a:gd name="T30" fmla="*/ 83 w 115"/>
                <a:gd name="T31" fmla="*/ 20 h 34"/>
                <a:gd name="T32" fmla="*/ 88 w 115"/>
                <a:gd name="T33" fmla="*/ 22 h 34"/>
                <a:gd name="T34" fmla="*/ 89 w 115"/>
                <a:gd name="T35" fmla="*/ 22 h 34"/>
                <a:gd name="T36" fmla="*/ 100 w 115"/>
                <a:gd name="T37" fmla="*/ 26 h 34"/>
                <a:gd name="T38" fmla="*/ 102 w 115"/>
                <a:gd name="T39" fmla="*/ 27 h 34"/>
                <a:gd name="T40" fmla="*/ 105 w 115"/>
                <a:gd name="T41" fmla="*/ 29 h 34"/>
                <a:gd name="T42" fmla="*/ 110 w 115"/>
                <a:gd name="T43" fmla="*/ 31 h 34"/>
                <a:gd name="T44" fmla="*/ 110 w 115"/>
                <a:gd name="T45" fmla="*/ 31 h 34"/>
                <a:gd name="T46" fmla="*/ 115 w 115"/>
                <a:gd name="T47" fmla="*/ 34 h 34"/>
                <a:gd name="T48" fmla="*/ 115 w 115"/>
                <a:gd name="T49" fmla="*/ 29 h 34"/>
                <a:gd name="T50" fmla="*/ 114 w 115"/>
                <a:gd name="T51" fmla="*/ 17 h 34"/>
                <a:gd name="T52" fmla="*/ 111 w 115"/>
                <a:gd name="T53" fmla="*/ 15 h 34"/>
                <a:gd name="T54" fmla="*/ 108 w 115"/>
                <a:gd name="T55" fmla="*/ 14 h 34"/>
                <a:gd name="T56" fmla="*/ 108 w 115"/>
                <a:gd name="T57" fmla="*/ 14 h 34"/>
                <a:gd name="T58" fmla="*/ 106 w 115"/>
                <a:gd name="T59" fmla="*/ 13 h 34"/>
                <a:gd name="T60" fmla="*/ 102 w 115"/>
                <a:gd name="T61" fmla="*/ 11 h 34"/>
                <a:gd name="T62" fmla="*/ 100 w 115"/>
                <a:gd name="T63" fmla="*/ 10 h 34"/>
                <a:gd name="T64" fmla="*/ 95 w 115"/>
                <a:gd name="T65" fmla="*/ 8 h 34"/>
                <a:gd name="T66" fmla="*/ 88 w 115"/>
                <a:gd name="T67" fmla="*/ 6 h 34"/>
                <a:gd name="T68" fmla="*/ 83 w 115"/>
                <a:gd name="T69" fmla="*/ 4 h 34"/>
                <a:gd name="T70" fmla="*/ 77 w 115"/>
                <a:gd name="T71" fmla="*/ 3 h 34"/>
                <a:gd name="T72" fmla="*/ 65 w 115"/>
                <a:gd name="T73" fmla="*/ 1 h 34"/>
                <a:gd name="T74" fmla="*/ 64 w 115"/>
                <a:gd name="T75" fmla="*/ 1 h 34"/>
                <a:gd name="T76" fmla="*/ 60 w 115"/>
                <a:gd name="T77" fmla="*/ 0 h 34"/>
                <a:gd name="T78" fmla="*/ 54 w 115"/>
                <a:gd name="T79" fmla="*/ 0 h 34"/>
                <a:gd name="T80" fmla="*/ 42 w 115"/>
                <a:gd name="T81" fmla="*/ 0 h 34"/>
                <a:gd name="T82" fmla="*/ 37 w 115"/>
                <a:gd name="T83" fmla="*/ 0 h 34"/>
                <a:gd name="T84" fmla="*/ 32 w 115"/>
                <a:gd name="T85" fmla="*/ 0 h 34"/>
                <a:gd name="T86" fmla="*/ 26 w 115"/>
                <a:gd name="T87" fmla="*/ 1 h 34"/>
                <a:gd name="T88" fmla="*/ 20 w 115"/>
                <a:gd name="T89" fmla="*/ 2 h 34"/>
                <a:gd name="T90" fmla="*/ 15 w 115"/>
                <a:gd name="T91" fmla="*/ 3 h 34"/>
                <a:gd name="T92" fmla="*/ 9 w 115"/>
                <a:gd name="T93" fmla="*/ 4 h 34"/>
                <a:gd name="T94" fmla="*/ 4 w 115"/>
                <a:gd name="T95" fmla="*/ 6 h 34"/>
                <a:gd name="T96" fmla="*/ 0 w 115"/>
                <a:gd name="T97" fmla="*/ 23 h 34"/>
                <a:gd name="T98" fmla="*/ 1 w 115"/>
                <a:gd name="T99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" h="34">
                  <a:moveTo>
                    <a:pt x="1" y="22"/>
                  </a:moveTo>
                  <a:cubicBezTo>
                    <a:pt x="4" y="21"/>
                    <a:pt x="7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4" y="18"/>
                    <a:pt x="16" y="18"/>
                  </a:cubicBezTo>
                  <a:cubicBezTo>
                    <a:pt x="18" y="17"/>
                    <a:pt x="19" y="17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ubicBezTo>
                    <a:pt x="26" y="16"/>
                    <a:pt x="29" y="15"/>
                    <a:pt x="33" y="15"/>
                  </a:cubicBezTo>
                  <a:cubicBezTo>
                    <a:pt x="35" y="15"/>
                    <a:pt x="37" y="15"/>
                    <a:pt x="38" y="15"/>
                  </a:cubicBezTo>
                  <a:cubicBezTo>
                    <a:pt x="40" y="15"/>
                    <a:pt x="42" y="15"/>
                    <a:pt x="44" y="15"/>
                  </a:cubicBezTo>
                  <a:cubicBezTo>
                    <a:pt x="48" y="14"/>
                    <a:pt x="52" y="15"/>
                    <a:pt x="56" y="15"/>
                  </a:cubicBezTo>
                  <a:cubicBezTo>
                    <a:pt x="57" y="15"/>
                    <a:pt x="59" y="15"/>
                    <a:pt x="61" y="15"/>
                  </a:cubicBezTo>
                  <a:cubicBezTo>
                    <a:pt x="63" y="16"/>
                    <a:pt x="64" y="16"/>
                    <a:pt x="66" y="16"/>
                  </a:cubicBezTo>
                  <a:cubicBezTo>
                    <a:pt x="67" y="16"/>
                    <a:pt x="68" y="16"/>
                    <a:pt x="69" y="17"/>
                  </a:cubicBezTo>
                  <a:cubicBezTo>
                    <a:pt x="72" y="17"/>
                    <a:pt x="75" y="18"/>
                    <a:pt x="78" y="19"/>
                  </a:cubicBezTo>
                  <a:cubicBezTo>
                    <a:pt x="79" y="19"/>
                    <a:pt x="79" y="19"/>
                    <a:pt x="80" y="19"/>
                  </a:cubicBezTo>
                  <a:cubicBezTo>
                    <a:pt x="81" y="20"/>
                    <a:pt x="82" y="20"/>
                    <a:pt x="83" y="20"/>
                  </a:cubicBezTo>
                  <a:cubicBezTo>
                    <a:pt x="85" y="21"/>
                    <a:pt x="86" y="21"/>
                    <a:pt x="88" y="22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3" y="23"/>
                    <a:pt x="96" y="25"/>
                    <a:pt x="100" y="26"/>
                  </a:cubicBezTo>
                  <a:cubicBezTo>
                    <a:pt x="100" y="27"/>
                    <a:pt x="101" y="27"/>
                    <a:pt x="102" y="27"/>
                  </a:cubicBezTo>
                  <a:cubicBezTo>
                    <a:pt x="103" y="28"/>
                    <a:pt x="104" y="28"/>
                    <a:pt x="105" y="29"/>
                  </a:cubicBezTo>
                  <a:cubicBezTo>
                    <a:pt x="106" y="30"/>
                    <a:pt x="108" y="30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1" y="32"/>
                    <a:pt x="113" y="33"/>
                    <a:pt x="115" y="34"/>
                  </a:cubicBezTo>
                  <a:cubicBezTo>
                    <a:pt x="115" y="33"/>
                    <a:pt x="115" y="31"/>
                    <a:pt x="115" y="29"/>
                  </a:cubicBezTo>
                  <a:cubicBezTo>
                    <a:pt x="114" y="25"/>
                    <a:pt x="114" y="21"/>
                    <a:pt x="114" y="17"/>
                  </a:cubicBezTo>
                  <a:cubicBezTo>
                    <a:pt x="113" y="16"/>
                    <a:pt x="112" y="16"/>
                    <a:pt x="111" y="15"/>
                  </a:cubicBezTo>
                  <a:cubicBezTo>
                    <a:pt x="110" y="15"/>
                    <a:pt x="109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3"/>
                    <a:pt x="106" y="13"/>
                    <a:pt x="106" y="13"/>
                  </a:cubicBezTo>
                  <a:cubicBezTo>
                    <a:pt x="104" y="12"/>
                    <a:pt x="103" y="12"/>
                    <a:pt x="102" y="11"/>
                  </a:cubicBezTo>
                  <a:cubicBezTo>
                    <a:pt x="102" y="11"/>
                    <a:pt x="101" y="11"/>
                    <a:pt x="100" y="10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3" y="8"/>
                    <a:pt x="91" y="7"/>
                    <a:pt x="88" y="6"/>
                  </a:cubicBezTo>
                  <a:cubicBezTo>
                    <a:pt x="86" y="5"/>
                    <a:pt x="85" y="5"/>
                    <a:pt x="83" y="4"/>
                  </a:cubicBezTo>
                  <a:cubicBezTo>
                    <a:pt x="81" y="4"/>
                    <a:pt x="79" y="4"/>
                    <a:pt x="77" y="3"/>
                  </a:cubicBezTo>
                  <a:cubicBezTo>
                    <a:pt x="73" y="2"/>
                    <a:pt x="69" y="1"/>
                    <a:pt x="65" y="1"/>
                  </a:cubicBezTo>
                  <a:cubicBezTo>
                    <a:pt x="65" y="1"/>
                    <a:pt x="65" y="1"/>
                    <a:pt x="64" y="1"/>
                  </a:cubicBezTo>
                  <a:cubicBezTo>
                    <a:pt x="63" y="1"/>
                    <a:pt x="61" y="0"/>
                    <a:pt x="60" y="0"/>
                  </a:cubicBezTo>
                  <a:cubicBezTo>
                    <a:pt x="58" y="0"/>
                    <a:pt x="56" y="0"/>
                    <a:pt x="54" y="0"/>
                  </a:cubicBezTo>
                  <a:cubicBezTo>
                    <a:pt x="50" y="0"/>
                    <a:pt x="46" y="0"/>
                    <a:pt x="42" y="0"/>
                  </a:cubicBezTo>
                  <a:cubicBezTo>
                    <a:pt x="40" y="0"/>
                    <a:pt x="39" y="0"/>
                    <a:pt x="37" y="0"/>
                  </a:cubicBezTo>
                  <a:cubicBezTo>
                    <a:pt x="35" y="0"/>
                    <a:pt x="33" y="0"/>
                    <a:pt x="32" y="0"/>
                  </a:cubicBezTo>
                  <a:cubicBezTo>
                    <a:pt x="30" y="0"/>
                    <a:pt x="28" y="1"/>
                    <a:pt x="26" y="1"/>
                  </a:cubicBezTo>
                  <a:cubicBezTo>
                    <a:pt x="24" y="1"/>
                    <a:pt x="22" y="1"/>
                    <a:pt x="20" y="2"/>
                  </a:cubicBezTo>
                  <a:cubicBezTo>
                    <a:pt x="18" y="2"/>
                    <a:pt x="16" y="3"/>
                    <a:pt x="15" y="3"/>
                  </a:cubicBezTo>
                  <a:cubicBezTo>
                    <a:pt x="13" y="3"/>
                    <a:pt x="11" y="4"/>
                    <a:pt x="9" y="4"/>
                  </a:cubicBezTo>
                  <a:cubicBezTo>
                    <a:pt x="8" y="4"/>
                    <a:pt x="6" y="5"/>
                    <a:pt x="4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014" y="1945"/>
              <a:ext cx="56" cy="89"/>
            </a:xfrm>
            <a:custGeom>
              <a:avLst/>
              <a:gdLst>
                <a:gd name="T0" fmla="*/ 8 w 21"/>
                <a:gd name="T1" fmla="*/ 33 h 33"/>
                <a:gd name="T2" fmla="*/ 21 w 21"/>
                <a:gd name="T3" fmla="*/ 25 h 33"/>
                <a:gd name="T4" fmla="*/ 6 w 21"/>
                <a:gd name="T5" fmla="*/ 0 h 33"/>
                <a:gd name="T6" fmla="*/ 0 w 21"/>
                <a:gd name="T7" fmla="*/ 18 h 33"/>
                <a:gd name="T8" fmla="*/ 8 w 2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3">
                  <a:moveTo>
                    <a:pt x="8" y="33"/>
                  </a:moveTo>
                  <a:cubicBezTo>
                    <a:pt x="12" y="30"/>
                    <a:pt x="17" y="27"/>
                    <a:pt x="21" y="25"/>
                  </a:cubicBezTo>
                  <a:cubicBezTo>
                    <a:pt x="17" y="16"/>
                    <a:pt x="12" y="7"/>
                    <a:pt x="6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3"/>
                    <a:pt x="6" y="28"/>
                    <a:pt x="8" y="3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4990" y="2031"/>
              <a:ext cx="24" cy="43"/>
            </a:xfrm>
            <a:custGeom>
              <a:avLst/>
              <a:gdLst>
                <a:gd name="T0" fmla="*/ 9 w 9"/>
                <a:gd name="T1" fmla="*/ 8 h 16"/>
                <a:gd name="T2" fmla="*/ 5 w 9"/>
                <a:gd name="T3" fmla="*/ 0 h 16"/>
                <a:gd name="T4" fmla="*/ 0 w 9"/>
                <a:gd name="T5" fmla="*/ 16 h 16"/>
                <a:gd name="T6" fmla="*/ 9 w 9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8"/>
                  </a:moveTo>
                  <a:cubicBezTo>
                    <a:pt x="8" y="5"/>
                    <a:pt x="7" y="2"/>
                    <a:pt x="5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3"/>
                    <a:pt x="6" y="10"/>
                    <a:pt x="9" y="8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4998" y="1642"/>
              <a:ext cx="40" cy="78"/>
            </a:xfrm>
            <a:custGeom>
              <a:avLst/>
              <a:gdLst>
                <a:gd name="T0" fmla="*/ 3 w 15"/>
                <a:gd name="T1" fmla="*/ 29 h 29"/>
                <a:gd name="T2" fmla="*/ 9 w 15"/>
                <a:gd name="T3" fmla="*/ 25 h 29"/>
                <a:gd name="T4" fmla="*/ 15 w 15"/>
                <a:gd name="T5" fmla="*/ 0 h 29"/>
                <a:gd name="T6" fmla="*/ 0 w 15"/>
                <a:gd name="T7" fmla="*/ 12 h 29"/>
                <a:gd name="T8" fmla="*/ 3 w 15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9">
                  <a:moveTo>
                    <a:pt x="3" y="29"/>
                  </a:moveTo>
                  <a:cubicBezTo>
                    <a:pt x="5" y="28"/>
                    <a:pt x="7" y="27"/>
                    <a:pt x="9" y="25"/>
                  </a:cubicBezTo>
                  <a:cubicBezTo>
                    <a:pt x="10" y="17"/>
                    <a:pt x="12" y="8"/>
                    <a:pt x="15" y="0"/>
                  </a:cubicBezTo>
                  <a:cubicBezTo>
                    <a:pt x="10" y="4"/>
                    <a:pt x="5" y="8"/>
                    <a:pt x="0" y="12"/>
                  </a:cubicBezTo>
                  <a:cubicBezTo>
                    <a:pt x="2" y="17"/>
                    <a:pt x="3" y="23"/>
                    <a:pt x="3" y="2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046" y="1604"/>
              <a:ext cx="99" cy="389"/>
            </a:xfrm>
            <a:custGeom>
              <a:avLst/>
              <a:gdLst>
                <a:gd name="T0" fmla="*/ 3 w 37"/>
                <a:gd name="T1" fmla="*/ 30 h 145"/>
                <a:gd name="T2" fmla="*/ 2 w 37"/>
                <a:gd name="T3" fmla="*/ 38 h 145"/>
                <a:gd name="T4" fmla="*/ 1 w 37"/>
                <a:gd name="T5" fmla="*/ 45 h 145"/>
                <a:gd name="T6" fmla="*/ 0 w 37"/>
                <a:gd name="T7" fmla="*/ 53 h 145"/>
                <a:gd name="T8" fmla="*/ 0 w 37"/>
                <a:gd name="T9" fmla="*/ 59 h 145"/>
                <a:gd name="T10" fmla="*/ 0 w 37"/>
                <a:gd name="T11" fmla="*/ 65 h 145"/>
                <a:gd name="T12" fmla="*/ 0 w 37"/>
                <a:gd name="T13" fmla="*/ 65 h 145"/>
                <a:gd name="T14" fmla="*/ 0 w 37"/>
                <a:gd name="T15" fmla="*/ 71 h 145"/>
                <a:gd name="T16" fmla="*/ 0 w 37"/>
                <a:gd name="T17" fmla="*/ 77 h 145"/>
                <a:gd name="T18" fmla="*/ 1 w 37"/>
                <a:gd name="T19" fmla="*/ 84 h 145"/>
                <a:gd name="T20" fmla="*/ 2 w 37"/>
                <a:gd name="T21" fmla="*/ 92 h 145"/>
                <a:gd name="T22" fmla="*/ 3 w 37"/>
                <a:gd name="T23" fmla="*/ 93 h 145"/>
                <a:gd name="T24" fmla="*/ 4 w 37"/>
                <a:gd name="T25" fmla="*/ 93 h 145"/>
                <a:gd name="T26" fmla="*/ 3 w 37"/>
                <a:gd name="T27" fmla="*/ 97 h 145"/>
                <a:gd name="T28" fmla="*/ 4 w 37"/>
                <a:gd name="T29" fmla="*/ 101 h 145"/>
                <a:gd name="T30" fmla="*/ 15 w 37"/>
                <a:gd name="T31" fmla="*/ 132 h 145"/>
                <a:gd name="T32" fmla="*/ 22 w 37"/>
                <a:gd name="T33" fmla="*/ 145 h 145"/>
                <a:gd name="T34" fmla="*/ 32 w 37"/>
                <a:gd name="T35" fmla="*/ 141 h 145"/>
                <a:gd name="T36" fmla="*/ 37 w 37"/>
                <a:gd name="T37" fmla="*/ 139 h 145"/>
                <a:gd name="T38" fmla="*/ 29 w 37"/>
                <a:gd name="T39" fmla="*/ 126 h 145"/>
                <a:gd name="T40" fmla="*/ 27 w 37"/>
                <a:gd name="T41" fmla="*/ 120 h 145"/>
                <a:gd name="T42" fmla="*/ 21 w 37"/>
                <a:gd name="T43" fmla="*/ 103 h 145"/>
                <a:gd name="T44" fmla="*/ 16 w 37"/>
                <a:gd name="T45" fmla="*/ 77 h 145"/>
                <a:gd name="T46" fmla="*/ 15 w 37"/>
                <a:gd name="T47" fmla="*/ 70 h 145"/>
                <a:gd name="T48" fmla="*/ 15 w 37"/>
                <a:gd name="T49" fmla="*/ 67 h 145"/>
                <a:gd name="T50" fmla="*/ 15 w 37"/>
                <a:gd name="T51" fmla="*/ 63 h 145"/>
                <a:gd name="T52" fmla="*/ 15 w 37"/>
                <a:gd name="T53" fmla="*/ 61 h 145"/>
                <a:gd name="T54" fmla="*/ 16 w 37"/>
                <a:gd name="T55" fmla="*/ 54 h 145"/>
                <a:gd name="T56" fmla="*/ 19 w 37"/>
                <a:gd name="T57" fmla="*/ 29 h 145"/>
                <a:gd name="T58" fmla="*/ 22 w 37"/>
                <a:gd name="T59" fmla="*/ 18 h 145"/>
                <a:gd name="T60" fmla="*/ 24 w 37"/>
                <a:gd name="T61" fmla="*/ 13 h 145"/>
                <a:gd name="T62" fmla="*/ 29 w 37"/>
                <a:gd name="T63" fmla="*/ 0 h 145"/>
                <a:gd name="T64" fmla="*/ 13 w 37"/>
                <a:gd name="T65" fmla="*/ 0 h 145"/>
                <a:gd name="T66" fmla="*/ 10 w 37"/>
                <a:gd name="T67" fmla="*/ 7 h 145"/>
                <a:gd name="T68" fmla="*/ 3 w 37"/>
                <a:gd name="T69" fmla="*/ 3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" h="145">
                  <a:moveTo>
                    <a:pt x="3" y="30"/>
                  </a:moveTo>
                  <a:cubicBezTo>
                    <a:pt x="3" y="33"/>
                    <a:pt x="2" y="35"/>
                    <a:pt x="2" y="38"/>
                  </a:cubicBezTo>
                  <a:cubicBezTo>
                    <a:pt x="1" y="40"/>
                    <a:pt x="1" y="43"/>
                    <a:pt x="1" y="45"/>
                  </a:cubicBezTo>
                  <a:cubicBezTo>
                    <a:pt x="0" y="48"/>
                    <a:pt x="0" y="50"/>
                    <a:pt x="0" y="53"/>
                  </a:cubicBezTo>
                  <a:cubicBezTo>
                    <a:pt x="0" y="55"/>
                    <a:pt x="0" y="57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0" y="69"/>
                    <a:pt x="0" y="71"/>
                  </a:cubicBezTo>
                  <a:cubicBezTo>
                    <a:pt x="0" y="73"/>
                    <a:pt x="0" y="75"/>
                    <a:pt x="0" y="77"/>
                  </a:cubicBezTo>
                  <a:cubicBezTo>
                    <a:pt x="1" y="79"/>
                    <a:pt x="1" y="82"/>
                    <a:pt x="1" y="84"/>
                  </a:cubicBezTo>
                  <a:cubicBezTo>
                    <a:pt x="2" y="87"/>
                    <a:pt x="2" y="89"/>
                    <a:pt x="2" y="92"/>
                  </a:cubicBezTo>
                  <a:cubicBezTo>
                    <a:pt x="2" y="92"/>
                    <a:pt x="3" y="93"/>
                    <a:pt x="3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98"/>
                    <a:pt x="4" y="99"/>
                    <a:pt x="4" y="101"/>
                  </a:cubicBezTo>
                  <a:cubicBezTo>
                    <a:pt x="7" y="111"/>
                    <a:pt x="10" y="122"/>
                    <a:pt x="15" y="132"/>
                  </a:cubicBezTo>
                  <a:cubicBezTo>
                    <a:pt x="17" y="137"/>
                    <a:pt x="20" y="141"/>
                    <a:pt x="22" y="145"/>
                  </a:cubicBezTo>
                  <a:cubicBezTo>
                    <a:pt x="25" y="144"/>
                    <a:pt x="29" y="142"/>
                    <a:pt x="32" y="141"/>
                  </a:cubicBezTo>
                  <a:cubicBezTo>
                    <a:pt x="33" y="140"/>
                    <a:pt x="35" y="140"/>
                    <a:pt x="37" y="139"/>
                  </a:cubicBezTo>
                  <a:cubicBezTo>
                    <a:pt x="34" y="135"/>
                    <a:pt x="32" y="130"/>
                    <a:pt x="29" y="126"/>
                  </a:cubicBezTo>
                  <a:cubicBezTo>
                    <a:pt x="28" y="124"/>
                    <a:pt x="28" y="122"/>
                    <a:pt x="27" y="120"/>
                  </a:cubicBezTo>
                  <a:cubicBezTo>
                    <a:pt x="25" y="115"/>
                    <a:pt x="23" y="109"/>
                    <a:pt x="21" y="103"/>
                  </a:cubicBezTo>
                  <a:cubicBezTo>
                    <a:pt x="19" y="95"/>
                    <a:pt x="17" y="86"/>
                    <a:pt x="16" y="77"/>
                  </a:cubicBezTo>
                  <a:cubicBezTo>
                    <a:pt x="16" y="75"/>
                    <a:pt x="16" y="72"/>
                    <a:pt x="15" y="70"/>
                  </a:cubicBezTo>
                  <a:cubicBezTo>
                    <a:pt x="15" y="69"/>
                    <a:pt x="15" y="68"/>
                    <a:pt x="15" y="67"/>
                  </a:cubicBezTo>
                  <a:cubicBezTo>
                    <a:pt x="15" y="66"/>
                    <a:pt x="15" y="65"/>
                    <a:pt x="15" y="63"/>
                  </a:cubicBezTo>
                  <a:cubicBezTo>
                    <a:pt x="15" y="63"/>
                    <a:pt x="15" y="62"/>
                    <a:pt x="15" y="61"/>
                  </a:cubicBezTo>
                  <a:cubicBezTo>
                    <a:pt x="15" y="59"/>
                    <a:pt x="15" y="57"/>
                    <a:pt x="16" y="54"/>
                  </a:cubicBezTo>
                  <a:cubicBezTo>
                    <a:pt x="16" y="46"/>
                    <a:pt x="17" y="37"/>
                    <a:pt x="19" y="29"/>
                  </a:cubicBezTo>
                  <a:cubicBezTo>
                    <a:pt x="20" y="25"/>
                    <a:pt x="21" y="22"/>
                    <a:pt x="22" y="18"/>
                  </a:cubicBezTo>
                  <a:cubicBezTo>
                    <a:pt x="23" y="16"/>
                    <a:pt x="24" y="14"/>
                    <a:pt x="24" y="13"/>
                  </a:cubicBezTo>
                  <a:cubicBezTo>
                    <a:pt x="26" y="8"/>
                    <a:pt x="28" y="4"/>
                    <a:pt x="2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3"/>
                    <a:pt x="10" y="5"/>
                    <a:pt x="10" y="7"/>
                  </a:cubicBezTo>
                  <a:cubicBezTo>
                    <a:pt x="7" y="15"/>
                    <a:pt x="5" y="22"/>
                    <a:pt x="3" y="3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4798" y="1851"/>
              <a:ext cx="72" cy="3"/>
            </a:xfrm>
            <a:custGeom>
              <a:avLst/>
              <a:gdLst>
                <a:gd name="T0" fmla="*/ 21 w 27"/>
                <a:gd name="T1" fmla="*/ 0 h 1"/>
                <a:gd name="T2" fmla="*/ 21 w 27"/>
                <a:gd name="T3" fmla="*/ 0 h 1"/>
                <a:gd name="T4" fmla="*/ 16 w 27"/>
                <a:gd name="T5" fmla="*/ 0 h 1"/>
                <a:gd name="T6" fmla="*/ 5 w 27"/>
                <a:gd name="T7" fmla="*/ 0 h 1"/>
                <a:gd name="T8" fmla="*/ 2 w 27"/>
                <a:gd name="T9" fmla="*/ 1 h 1"/>
                <a:gd name="T10" fmla="*/ 0 w 27"/>
                <a:gd name="T11" fmla="*/ 1 h 1"/>
                <a:gd name="T12" fmla="*/ 27 w 27"/>
                <a:gd name="T13" fmla="*/ 1 h 1"/>
                <a:gd name="T14" fmla="*/ 27 w 27"/>
                <a:gd name="T15" fmla="*/ 1 h 1"/>
                <a:gd name="T16" fmla="*/ 21 w 2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2" y="0"/>
                    <a:pt x="8" y="0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3" y="1"/>
                    <a:pt x="21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5167" y="1604"/>
              <a:ext cx="122" cy="346"/>
            </a:xfrm>
            <a:custGeom>
              <a:avLst/>
              <a:gdLst>
                <a:gd name="T0" fmla="*/ 24 w 46"/>
                <a:gd name="T1" fmla="*/ 3 h 129"/>
                <a:gd name="T2" fmla="*/ 21 w 46"/>
                <a:gd name="T3" fmla="*/ 8 h 129"/>
                <a:gd name="T4" fmla="*/ 18 w 46"/>
                <a:gd name="T5" fmla="*/ 14 h 129"/>
                <a:gd name="T6" fmla="*/ 16 w 46"/>
                <a:gd name="T7" fmla="*/ 19 h 129"/>
                <a:gd name="T8" fmla="*/ 13 w 46"/>
                <a:gd name="T9" fmla="*/ 25 h 129"/>
                <a:gd name="T10" fmla="*/ 28 w 46"/>
                <a:gd name="T11" fmla="*/ 129 h 129"/>
                <a:gd name="T12" fmla="*/ 36 w 46"/>
                <a:gd name="T13" fmla="*/ 112 h 129"/>
                <a:gd name="T14" fmla="*/ 28 w 46"/>
                <a:gd name="T15" fmla="*/ 30 h 129"/>
                <a:gd name="T16" fmla="*/ 28 w 46"/>
                <a:gd name="T17" fmla="*/ 30 h 129"/>
                <a:gd name="T18" fmla="*/ 31 w 46"/>
                <a:gd name="T19" fmla="*/ 24 h 129"/>
                <a:gd name="T20" fmla="*/ 33 w 46"/>
                <a:gd name="T21" fmla="*/ 19 h 129"/>
                <a:gd name="T22" fmla="*/ 44 w 46"/>
                <a:gd name="T23" fmla="*/ 2 h 129"/>
                <a:gd name="T24" fmla="*/ 46 w 46"/>
                <a:gd name="T25" fmla="*/ 0 h 129"/>
                <a:gd name="T26" fmla="*/ 26 w 46"/>
                <a:gd name="T27" fmla="*/ 0 h 129"/>
                <a:gd name="T28" fmla="*/ 25 w 46"/>
                <a:gd name="T29" fmla="*/ 2 h 129"/>
                <a:gd name="T30" fmla="*/ 24 w 46"/>
                <a:gd name="T31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129">
                  <a:moveTo>
                    <a:pt x="24" y="3"/>
                  </a:moveTo>
                  <a:cubicBezTo>
                    <a:pt x="23" y="5"/>
                    <a:pt x="22" y="6"/>
                    <a:pt x="21" y="8"/>
                  </a:cubicBezTo>
                  <a:cubicBezTo>
                    <a:pt x="20" y="10"/>
                    <a:pt x="19" y="12"/>
                    <a:pt x="18" y="14"/>
                  </a:cubicBezTo>
                  <a:cubicBezTo>
                    <a:pt x="17" y="15"/>
                    <a:pt x="16" y="17"/>
                    <a:pt x="16" y="19"/>
                  </a:cubicBezTo>
                  <a:cubicBezTo>
                    <a:pt x="15" y="21"/>
                    <a:pt x="14" y="23"/>
                    <a:pt x="13" y="25"/>
                  </a:cubicBezTo>
                  <a:cubicBezTo>
                    <a:pt x="0" y="61"/>
                    <a:pt x="7" y="100"/>
                    <a:pt x="28" y="129"/>
                  </a:cubicBezTo>
                  <a:cubicBezTo>
                    <a:pt x="31" y="123"/>
                    <a:pt x="33" y="118"/>
                    <a:pt x="36" y="112"/>
                  </a:cubicBezTo>
                  <a:cubicBezTo>
                    <a:pt x="22" y="89"/>
                    <a:pt x="18" y="59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8"/>
                    <a:pt x="30" y="26"/>
                    <a:pt x="31" y="24"/>
                  </a:cubicBezTo>
                  <a:cubicBezTo>
                    <a:pt x="31" y="22"/>
                    <a:pt x="32" y="20"/>
                    <a:pt x="33" y="19"/>
                  </a:cubicBezTo>
                  <a:cubicBezTo>
                    <a:pt x="36" y="13"/>
                    <a:pt x="40" y="7"/>
                    <a:pt x="44" y="2"/>
                  </a:cubicBezTo>
                  <a:cubicBezTo>
                    <a:pt x="44" y="2"/>
                    <a:pt x="45" y="1"/>
                    <a:pt x="4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5" y="1"/>
                    <a:pt x="25" y="2"/>
                  </a:cubicBezTo>
                  <a:cubicBezTo>
                    <a:pt x="25" y="2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324" y="1623"/>
              <a:ext cx="102" cy="185"/>
            </a:xfrm>
            <a:custGeom>
              <a:avLst/>
              <a:gdLst>
                <a:gd name="T0" fmla="*/ 37 w 38"/>
                <a:gd name="T1" fmla="*/ 1 h 69"/>
                <a:gd name="T2" fmla="*/ 34 w 38"/>
                <a:gd name="T3" fmla="*/ 2 h 69"/>
                <a:gd name="T4" fmla="*/ 32 w 38"/>
                <a:gd name="T5" fmla="*/ 3 h 69"/>
                <a:gd name="T6" fmla="*/ 27 w 38"/>
                <a:gd name="T7" fmla="*/ 6 h 69"/>
                <a:gd name="T8" fmla="*/ 14 w 38"/>
                <a:gd name="T9" fmla="*/ 17 h 69"/>
                <a:gd name="T10" fmla="*/ 11 w 38"/>
                <a:gd name="T11" fmla="*/ 21 h 69"/>
                <a:gd name="T12" fmla="*/ 8 w 38"/>
                <a:gd name="T13" fmla="*/ 26 h 69"/>
                <a:gd name="T14" fmla="*/ 3 w 38"/>
                <a:gd name="T15" fmla="*/ 36 h 69"/>
                <a:gd name="T16" fmla="*/ 1 w 38"/>
                <a:gd name="T17" fmla="*/ 44 h 69"/>
                <a:gd name="T18" fmla="*/ 0 w 38"/>
                <a:gd name="T19" fmla="*/ 50 h 69"/>
                <a:gd name="T20" fmla="*/ 0 w 38"/>
                <a:gd name="T21" fmla="*/ 56 h 69"/>
                <a:gd name="T22" fmla="*/ 1 w 38"/>
                <a:gd name="T23" fmla="*/ 69 h 69"/>
                <a:gd name="T24" fmla="*/ 7 w 38"/>
                <a:gd name="T25" fmla="*/ 62 h 69"/>
                <a:gd name="T26" fmla="*/ 11 w 38"/>
                <a:gd name="T27" fmla="*/ 59 h 69"/>
                <a:gd name="T28" fmla="*/ 15 w 38"/>
                <a:gd name="T29" fmla="*/ 55 h 69"/>
                <a:gd name="T30" fmla="*/ 15 w 38"/>
                <a:gd name="T31" fmla="*/ 54 h 69"/>
                <a:gd name="T32" fmla="*/ 18 w 38"/>
                <a:gd name="T33" fmla="*/ 41 h 69"/>
                <a:gd name="T34" fmla="*/ 20 w 38"/>
                <a:gd name="T35" fmla="*/ 37 h 69"/>
                <a:gd name="T36" fmla="*/ 22 w 38"/>
                <a:gd name="T37" fmla="*/ 32 h 69"/>
                <a:gd name="T38" fmla="*/ 25 w 38"/>
                <a:gd name="T39" fmla="*/ 28 h 69"/>
                <a:gd name="T40" fmla="*/ 32 w 38"/>
                <a:gd name="T41" fmla="*/ 21 h 69"/>
                <a:gd name="T42" fmla="*/ 38 w 38"/>
                <a:gd name="T43" fmla="*/ 0 h 69"/>
                <a:gd name="T44" fmla="*/ 37 w 38"/>
                <a:gd name="T45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69">
                  <a:moveTo>
                    <a:pt x="37" y="1"/>
                  </a:moveTo>
                  <a:cubicBezTo>
                    <a:pt x="36" y="1"/>
                    <a:pt x="35" y="2"/>
                    <a:pt x="34" y="2"/>
                  </a:cubicBezTo>
                  <a:cubicBezTo>
                    <a:pt x="33" y="2"/>
                    <a:pt x="33" y="3"/>
                    <a:pt x="32" y="3"/>
                  </a:cubicBezTo>
                  <a:cubicBezTo>
                    <a:pt x="30" y="4"/>
                    <a:pt x="29" y="5"/>
                    <a:pt x="27" y="6"/>
                  </a:cubicBezTo>
                  <a:cubicBezTo>
                    <a:pt x="22" y="9"/>
                    <a:pt x="18" y="13"/>
                    <a:pt x="14" y="17"/>
                  </a:cubicBezTo>
                  <a:cubicBezTo>
                    <a:pt x="13" y="19"/>
                    <a:pt x="12" y="20"/>
                    <a:pt x="11" y="21"/>
                  </a:cubicBezTo>
                  <a:cubicBezTo>
                    <a:pt x="10" y="23"/>
                    <a:pt x="9" y="24"/>
                    <a:pt x="8" y="26"/>
                  </a:cubicBezTo>
                  <a:cubicBezTo>
                    <a:pt x="6" y="29"/>
                    <a:pt x="4" y="32"/>
                    <a:pt x="3" y="36"/>
                  </a:cubicBezTo>
                  <a:cubicBezTo>
                    <a:pt x="2" y="38"/>
                    <a:pt x="1" y="41"/>
                    <a:pt x="1" y="44"/>
                  </a:cubicBezTo>
                  <a:cubicBezTo>
                    <a:pt x="0" y="46"/>
                    <a:pt x="0" y="48"/>
                    <a:pt x="0" y="50"/>
                  </a:cubicBezTo>
                  <a:cubicBezTo>
                    <a:pt x="0" y="52"/>
                    <a:pt x="0" y="54"/>
                    <a:pt x="0" y="56"/>
                  </a:cubicBezTo>
                  <a:cubicBezTo>
                    <a:pt x="0" y="61"/>
                    <a:pt x="0" y="65"/>
                    <a:pt x="1" y="69"/>
                  </a:cubicBezTo>
                  <a:cubicBezTo>
                    <a:pt x="3" y="67"/>
                    <a:pt x="5" y="65"/>
                    <a:pt x="7" y="62"/>
                  </a:cubicBezTo>
                  <a:cubicBezTo>
                    <a:pt x="8" y="61"/>
                    <a:pt x="10" y="60"/>
                    <a:pt x="11" y="59"/>
                  </a:cubicBezTo>
                  <a:cubicBezTo>
                    <a:pt x="12" y="57"/>
                    <a:pt x="13" y="56"/>
                    <a:pt x="15" y="55"/>
                  </a:cubicBezTo>
                  <a:cubicBezTo>
                    <a:pt x="15" y="55"/>
                    <a:pt x="15" y="55"/>
                    <a:pt x="15" y="54"/>
                  </a:cubicBezTo>
                  <a:cubicBezTo>
                    <a:pt x="15" y="50"/>
                    <a:pt x="16" y="45"/>
                    <a:pt x="18" y="41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0" y="35"/>
                    <a:pt x="21" y="33"/>
                    <a:pt x="22" y="32"/>
                  </a:cubicBezTo>
                  <a:cubicBezTo>
                    <a:pt x="23" y="31"/>
                    <a:pt x="24" y="29"/>
                    <a:pt x="25" y="28"/>
                  </a:cubicBezTo>
                  <a:cubicBezTo>
                    <a:pt x="27" y="25"/>
                    <a:pt x="30" y="23"/>
                    <a:pt x="32" y="2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7" y="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247" y="1604"/>
              <a:ext cx="152" cy="274"/>
            </a:xfrm>
            <a:custGeom>
              <a:avLst/>
              <a:gdLst>
                <a:gd name="T0" fmla="*/ 23 w 57"/>
                <a:gd name="T1" fmla="*/ 7 h 102"/>
                <a:gd name="T2" fmla="*/ 20 w 57"/>
                <a:gd name="T3" fmla="*/ 12 h 102"/>
                <a:gd name="T4" fmla="*/ 10 w 57"/>
                <a:gd name="T5" fmla="*/ 28 h 102"/>
                <a:gd name="T6" fmla="*/ 8 w 57"/>
                <a:gd name="T7" fmla="*/ 34 h 102"/>
                <a:gd name="T8" fmla="*/ 8 w 57"/>
                <a:gd name="T9" fmla="*/ 34 h 102"/>
                <a:gd name="T10" fmla="*/ 6 w 57"/>
                <a:gd name="T11" fmla="*/ 40 h 102"/>
                <a:gd name="T12" fmla="*/ 12 w 57"/>
                <a:gd name="T13" fmla="*/ 102 h 102"/>
                <a:gd name="T14" fmla="*/ 22 w 57"/>
                <a:gd name="T15" fmla="*/ 86 h 102"/>
                <a:gd name="T16" fmla="*/ 19 w 57"/>
                <a:gd name="T17" fmla="*/ 54 h 102"/>
                <a:gd name="T18" fmla="*/ 20 w 57"/>
                <a:gd name="T19" fmla="*/ 48 h 102"/>
                <a:gd name="T20" fmla="*/ 21 w 57"/>
                <a:gd name="T21" fmla="*/ 42 h 102"/>
                <a:gd name="T22" fmla="*/ 22 w 57"/>
                <a:gd name="T23" fmla="*/ 39 h 102"/>
                <a:gd name="T24" fmla="*/ 30 w 57"/>
                <a:gd name="T25" fmla="*/ 25 h 102"/>
                <a:gd name="T26" fmla="*/ 33 w 57"/>
                <a:gd name="T27" fmla="*/ 20 h 102"/>
                <a:gd name="T28" fmla="*/ 36 w 57"/>
                <a:gd name="T29" fmla="*/ 16 h 102"/>
                <a:gd name="T30" fmla="*/ 49 w 57"/>
                <a:gd name="T31" fmla="*/ 5 h 102"/>
                <a:gd name="T32" fmla="*/ 54 w 57"/>
                <a:gd name="T33" fmla="*/ 2 h 102"/>
                <a:gd name="T34" fmla="*/ 57 w 57"/>
                <a:gd name="T35" fmla="*/ 0 h 102"/>
                <a:gd name="T36" fmla="*/ 30 w 57"/>
                <a:gd name="T37" fmla="*/ 0 h 102"/>
                <a:gd name="T38" fmla="*/ 27 w 57"/>
                <a:gd name="T39" fmla="*/ 3 h 102"/>
                <a:gd name="T40" fmla="*/ 23 w 57"/>
                <a:gd name="T41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02">
                  <a:moveTo>
                    <a:pt x="23" y="7"/>
                  </a:moveTo>
                  <a:cubicBezTo>
                    <a:pt x="22" y="9"/>
                    <a:pt x="21" y="10"/>
                    <a:pt x="20" y="12"/>
                  </a:cubicBezTo>
                  <a:cubicBezTo>
                    <a:pt x="16" y="17"/>
                    <a:pt x="13" y="22"/>
                    <a:pt x="10" y="28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6"/>
                    <a:pt x="6" y="38"/>
                    <a:pt x="6" y="40"/>
                  </a:cubicBezTo>
                  <a:cubicBezTo>
                    <a:pt x="0" y="61"/>
                    <a:pt x="3" y="83"/>
                    <a:pt x="12" y="102"/>
                  </a:cubicBezTo>
                  <a:cubicBezTo>
                    <a:pt x="15" y="96"/>
                    <a:pt x="19" y="91"/>
                    <a:pt x="22" y="86"/>
                  </a:cubicBezTo>
                  <a:cubicBezTo>
                    <a:pt x="19" y="76"/>
                    <a:pt x="17" y="65"/>
                    <a:pt x="19" y="54"/>
                  </a:cubicBezTo>
                  <a:cubicBezTo>
                    <a:pt x="19" y="52"/>
                    <a:pt x="19" y="50"/>
                    <a:pt x="20" y="48"/>
                  </a:cubicBezTo>
                  <a:cubicBezTo>
                    <a:pt x="20" y="46"/>
                    <a:pt x="21" y="44"/>
                    <a:pt x="21" y="42"/>
                  </a:cubicBezTo>
                  <a:cubicBezTo>
                    <a:pt x="22" y="41"/>
                    <a:pt x="22" y="40"/>
                    <a:pt x="22" y="39"/>
                  </a:cubicBezTo>
                  <a:cubicBezTo>
                    <a:pt x="24" y="34"/>
                    <a:pt x="27" y="29"/>
                    <a:pt x="30" y="25"/>
                  </a:cubicBezTo>
                  <a:cubicBezTo>
                    <a:pt x="31" y="23"/>
                    <a:pt x="32" y="22"/>
                    <a:pt x="33" y="20"/>
                  </a:cubicBezTo>
                  <a:cubicBezTo>
                    <a:pt x="34" y="19"/>
                    <a:pt x="35" y="18"/>
                    <a:pt x="36" y="16"/>
                  </a:cubicBezTo>
                  <a:cubicBezTo>
                    <a:pt x="40" y="12"/>
                    <a:pt x="44" y="8"/>
                    <a:pt x="49" y="5"/>
                  </a:cubicBezTo>
                  <a:cubicBezTo>
                    <a:pt x="51" y="4"/>
                    <a:pt x="52" y="3"/>
                    <a:pt x="54" y="2"/>
                  </a:cubicBezTo>
                  <a:cubicBezTo>
                    <a:pt x="55" y="1"/>
                    <a:pt x="56" y="1"/>
                    <a:pt x="5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8" y="2"/>
                    <a:pt x="27" y="3"/>
                  </a:cubicBezTo>
                  <a:cubicBezTo>
                    <a:pt x="25" y="5"/>
                    <a:pt x="24" y="6"/>
                    <a:pt x="23" y="7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268" y="1800"/>
              <a:ext cx="104" cy="164"/>
            </a:xfrm>
            <a:custGeom>
              <a:avLst/>
              <a:gdLst>
                <a:gd name="T0" fmla="*/ 37 w 39"/>
                <a:gd name="T1" fmla="*/ 2 h 61"/>
                <a:gd name="T2" fmla="*/ 26 w 39"/>
                <a:gd name="T3" fmla="*/ 15 h 61"/>
                <a:gd name="T4" fmla="*/ 22 w 39"/>
                <a:gd name="T5" fmla="*/ 20 h 61"/>
                <a:gd name="T6" fmla="*/ 19 w 39"/>
                <a:gd name="T7" fmla="*/ 24 h 61"/>
                <a:gd name="T8" fmla="*/ 10 w 39"/>
                <a:gd name="T9" fmla="*/ 39 h 61"/>
                <a:gd name="T10" fmla="*/ 7 w 39"/>
                <a:gd name="T11" fmla="*/ 44 h 61"/>
                <a:gd name="T12" fmla="*/ 5 w 39"/>
                <a:gd name="T13" fmla="*/ 49 h 61"/>
                <a:gd name="T14" fmla="*/ 0 w 39"/>
                <a:gd name="T15" fmla="*/ 59 h 61"/>
                <a:gd name="T16" fmla="*/ 15 w 39"/>
                <a:gd name="T17" fmla="*/ 60 h 61"/>
                <a:gd name="T18" fmla="*/ 19 w 39"/>
                <a:gd name="T19" fmla="*/ 61 h 61"/>
                <a:gd name="T20" fmla="*/ 20 w 39"/>
                <a:gd name="T21" fmla="*/ 58 h 61"/>
                <a:gd name="T22" fmla="*/ 23 w 39"/>
                <a:gd name="T23" fmla="*/ 53 h 61"/>
                <a:gd name="T24" fmla="*/ 23 w 39"/>
                <a:gd name="T25" fmla="*/ 52 h 61"/>
                <a:gd name="T26" fmla="*/ 39 w 39"/>
                <a:gd name="T27" fmla="*/ 0 h 61"/>
                <a:gd name="T28" fmla="*/ 38 w 39"/>
                <a:gd name="T29" fmla="*/ 2 h 61"/>
                <a:gd name="T30" fmla="*/ 37 w 39"/>
                <a:gd name="T3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61">
                  <a:moveTo>
                    <a:pt x="37" y="2"/>
                  </a:moveTo>
                  <a:cubicBezTo>
                    <a:pt x="33" y="6"/>
                    <a:pt x="29" y="11"/>
                    <a:pt x="26" y="15"/>
                  </a:cubicBezTo>
                  <a:cubicBezTo>
                    <a:pt x="25" y="16"/>
                    <a:pt x="24" y="18"/>
                    <a:pt x="22" y="20"/>
                  </a:cubicBezTo>
                  <a:cubicBezTo>
                    <a:pt x="21" y="21"/>
                    <a:pt x="20" y="23"/>
                    <a:pt x="19" y="24"/>
                  </a:cubicBezTo>
                  <a:cubicBezTo>
                    <a:pt x="16" y="29"/>
                    <a:pt x="13" y="34"/>
                    <a:pt x="10" y="39"/>
                  </a:cubicBezTo>
                  <a:cubicBezTo>
                    <a:pt x="9" y="41"/>
                    <a:pt x="8" y="42"/>
                    <a:pt x="7" y="44"/>
                  </a:cubicBezTo>
                  <a:cubicBezTo>
                    <a:pt x="6" y="46"/>
                    <a:pt x="6" y="47"/>
                    <a:pt x="5" y="49"/>
                  </a:cubicBezTo>
                  <a:cubicBezTo>
                    <a:pt x="3" y="52"/>
                    <a:pt x="2" y="56"/>
                    <a:pt x="0" y="59"/>
                  </a:cubicBezTo>
                  <a:cubicBezTo>
                    <a:pt x="5" y="59"/>
                    <a:pt x="10" y="60"/>
                    <a:pt x="15" y="60"/>
                  </a:cubicBezTo>
                  <a:cubicBezTo>
                    <a:pt x="16" y="60"/>
                    <a:pt x="18" y="61"/>
                    <a:pt x="19" y="61"/>
                  </a:cubicBezTo>
                  <a:cubicBezTo>
                    <a:pt x="20" y="60"/>
                    <a:pt x="20" y="59"/>
                    <a:pt x="20" y="58"/>
                  </a:cubicBezTo>
                  <a:cubicBezTo>
                    <a:pt x="21" y="57"/>
                    <a:pt x="22" y="55"/>
                    <a:pt x="23" y="53"/>
                  </a:cubicBezTo>
                  <a:cubicBezTo>
                    <a:pt x="23" y="53"/>
                    <a:pt x="23" y="53"/>
                    <a:pt x="23" y="5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1"/>
                    <a:pt x="38" y="2"/>
                  </a:cubicBezTo>
                  <a:cubicBezTo>
                    <a:pt x="37" y="2"/>
                    <a:pt x="37" y="2"/>
                    <a:pt x="37" y="2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5116" y="1604"/>
              <a:ext cx="101" cy="365"/>
            </a:xfrm>
            <a:custGeom>
              <a:avLst/>
              <a:gdLst>
                <a:gd name="T0" fmla="*/ 1 w 38"/>
                <a:gd name="T1" fmla="*/ 44 h 136"/>
                <a:gd name="T2" fmla="*/ 0 w 38"/>
                <a:gd name="T3" fmla="*/ 52 h 136"/>
                <a:gd name="T4" fmla="*/ 0 w 38"/>
                <a:gd name="T5" fmla="*/ 59 h 136"/>
                <a:gd name="T6" fmla="*/ 0 w 38"/>
                <a:gd name="T7" fmla="*/ 72 h 136"/>
                <a:gd name="T8" fmla="*/ 1 w 38"/>
                <a:gd name="T9" fmla="*/ 80 h 136"/>
                <a:gd name="T10" fmla="*/ 2 w 38"/>
                <a:gd name="T11" fmla="*/ 89 h 136"/>
                <a:gd name="T12" fmla="*/ 13 w 38"/>
                <a:gd name="T13" fmla="*/ 121 h 136"/>
                <a:gd name="T14" fmla="*/ 21 w 38"/>
                <a:gd name="T15" fmla="*/ 136 h 136"/>
                <a:gd name="T16" fmla="*/ 31 w 38"/>
                <a:gd name="T17" fmla="*/ 134 h 136"/>
                <a:gd name="T18" fmla="*/ 36 w 38"/>
                <a:gd name="T19" fmla="*/ 134 h 136"/>
                <a:gd name="T20" fmla="*/ 38 w 38"/>
                <a:gd name="T21" fmla="*/ 133 h 136"/>
                <a:gd name="T22" fmla="*/ 32 w 38"/>
                <a:gd name="T23" fmla="*/ 125 h 136"/>
                <a:gd name="T24" fmla="*/ 26 w 38"/>
                <a:gd name="T25" fmla="*/ 113 h 136"/>
                <a:gd name="T26" fmla="*/ 19 w 38"/>
                <a:gd name="T27" fmla="*/ 93 h 136"/>
                <a:gd name="T28" fmla="*/ 17 w 38"/>
                <a:gd name="T29" fmla="*/ 43 h 136"/>
                <a:gd name="T30" fmla="*/ 19 w 38"/>
                <a:gd name="T31" fmla="*/ 32 h 136"/>
                <a:gd name="T32" fmla="*/ 23 w 38"/>
                <a:gd name="T33" fmla="*/ 21 h 136"/>
                <a:gd name="T34" fmla="*/ 26 w 38"/>
                <a:gd name="T35" fmla="*/ 14 h 136"/>
                <a:gd name="T36" fmla="*/ 32 w 38"/>
                <a:gd name="T37" fmla="*/ 2 h 136"/>
                <a:gd name="T38" fmla="*/ 33 w 38"/>
                <a:gd name="T39" fmla="*/ 0 h 136"/>
                <a:gd name="T40" fmla="*/ 15 w 38"/>
                <a:gd name="T41" fmla="*/ 0 h 136"/>
                <a:gd name="T42" fmla="*/ 8 w 38"/>
                <a:gd name="T43" fmla="*/ 16 h 136"/>
                <a:gd name="T44" fmla="*/ 1 w 38"/>
                <a:gd name="T45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136">
                  <a:moveTo>
                    <a:pt x="1" y="44"/>
                  </a:moveTo>
                  <a:cubicBezTo>
                    <a:pt x="1" y="47"/>
                    <a:pt x="0" y="50"/>
                    <a:pt x="0" y="52"/>
                  </a:cubicBezTo>
                  <a:cubicBezTo>
                    <a:pt x="0" y="55"/>
                    <a:pt x="0" y="57"/>
                    <a:pt x="0" y="59"/>
                  </a:cubicBezTo>
                  <a:cubicBezTo>
                    <a:pt x="0" y="64"/>
                    <a:pt x="0" y="68"/>
                    <a:pt x="0" y="72"/>
                  </a:cubicBezTo>
                  <a:cubicBezTo>
                    <a:pt x="0" y="75"/>
                    <a:pt x="0" y="77"/>
                    <a:pt x="1" y="80"/>
                  </a:cubicBezTo>
                  <a:cubicBezTo>
                    <a:pt x="1" y="83"/>
                    <a:pt x="2" y="86"/>
                    <a:pt x="2" y="89"/>
                  </a:cubicBezTo>
                  <a:cubicBezTo>
                    <a:pt x="4" y="100"/>
                    <a:pt x="8" y="111"/>
                    <a:pt x="13" y="121"/>
                  </a:cubicBezTo>
                  <a:cubicBezTo>
                    <a:pt x="15" y="127"/>
                    <a:pt x="18" y="132"/>
                    <a:pt x="21" y="136"/>
                  </a:cubicBezTo>
                  <a:cubicBezTo>
                    <a:pt x="24" y="136"/>
                    <a:pt x="27" y="135"/>
                    <a:pt x="31" y="134"/>
                  </a:cubicBezTo>
                  <a:cubicBezTo>
                    <a:pt x="32" y="134"/>
                    <a:pt x="34" y="134"/>
                    <a:pt x="36" y="134"/>
                  </a:cubicBezTo>
                  <a:cubicBezTo>
                    <a:pt x="36" y="133"/>
                    <a:pt x="37" y="133"/>
                    <a:pt x="38" y="133"/>
                  </a:cubicBezTo>
                  <a:cubicBezTo>
                    <a:pt x="36" y="130"/>
                    <a:pt x="34" y="128"/>
                    <a:pt x="32" y="125"/>
                  </a:cubicBezTo>
                  <a:cubicBezTo>
                    <a:pt x="30" y="121"/>
                    <a:pt x="28" y="117"/>
                    <a:pt x="26" y="113"/>
                  </a:cubicBezTo>
                  <a:cubicBezTo>
                    <a:pt x="23" y="107"/>
                    <a:pt x="21" y="100"/>
                    <a:pt x="19" y="93"/>
                  </a:cubicBezTo>
                  <a:cubicBezTo>
                    <a:pt x="15" y="77"/>
                    <a:pt x="14" y="60"/>
                    <a:pt x="17" y="43"/>
                  </a:cubicBezTo>
                  <a:cubicBezTo>
                    <a:pt x="18" y="39"/>
                    <a:pt x="18" y="36"/>
                    <a:pt x="19" y="32"/>
                  </a:cubicBezTo>
                  <a:cubicBezTo>
                    <a:pt x="20" y="29"/>
                    <a:pt x="21" y="25"/>
                    <a:pt x="23" y="21"/>
                  </a:cubicBezTo>
                  <a:cubicBezTo>
                    <a:pt x="24" y="19"/>
                    <a:pt x="25" y="17"/>
                    <a:pt x="26" y="14"/>
                  </a:cubicBezTo>
                  <a:cubicBezTo>
                    <a:pt x="27" y="10"/>
                    <a:pt x="29" y="6"/>
                    <a:pt x="32" y="2"/>
                  </a:cubicBezTo>
                  <a:cubicBezTo>
                    <a:pt x="32" y="2"/>
                    <a:pt x="32" y="1"/>
                    <a:pt x="3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5"/>
                    <a:pt x="10" y="11"/>
                    <a:pt x="8" y="16"/>
                  </a:cubicBezTo>
                  <a:cubicBezTo>
                    <a:pt x="5" y="25"/>
                    <a:pt x="2" y="35"/>
                    <a:pt x="1" y="4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4833" y="2573"/>
              <a:ext cx="208" cy="137"/>
            </a:xfrm>
            <a:custGeom>
              <a:avLst/>
              <a:gdLst>
                <a:gd name="T0" fmla="*/ 24 w 78"/>
                <a:gd name="T1" fmla="*/ 11 h 51"/>
                <a:gd name="T2" fmla="*/ 57 w 78"/>
                <a:gd name="T3" fmla="*/ 44 h 51"/>
                <a:gd name="T4" fmla="*/ 60 w 78"/>
                <a:gd name="T5" fmla="*/ 51 h 51"/>
                <a:gd name="T6" fmla="*/ 78 w 78"/>
                <a:gd name="T7" fmla="*/ 51 h 51"/>
                <a:gd name="T8" fmla="*/ 73 w 78"/>
                <a:gd name="T9" fmla="*/ 37 h 51"/>
                <a:gd name="T10" fmla="*/ 70 w 78"/>
                <a:gd name="T11" fmla="*/ 31 h 51"/>
                <a:gd name="T12" fmla="*/ 43 w 78"/>
                <a:gd name="T13" fmla="*/ 1 h 51"/>
                <a:gd name="T14" fmla="*/ 40 w 78"/>
                <a:gd name="T15" fmla="*/ 0 h 51"/>
                <a:gd name="T16" fmla="*/ 11 w 78"/>
                <a:gd name="T17" fmla="*/ 2 h 51"/>
                <a:gd name="T18" fmla="*/ 1 w 78"/>
                <a:gd name="T19" fmla="*/ 2 h 51"/>
                <a:gd name="T20" fmla="*/ 0 w 78"/>
                <a:gd name="T21" fmla="*/ 7 h 51"/>
                <a:gd name="T22" fmla="*/ 24 w 78"/>
                <a:gd name="T23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51">
                  <a:moveTo>
                    <a:pt x="24" y="11"/>
                  </a:moveTo>
                  <a:cubicBezTo>
                    <a:pt x="39" y="17"/>
                    <a:pt x="51" y="29"/>
                    <a:pt x="57" y="44"/>
                  </a:cubicBezTo>
                  <a:cubicBezTo>
                    <a:pt x="58" y="46"/>
                    <a:pt x="59" y="49"/>
                    <a:pt x="60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46"/>
                    <a:pt x="75" y="42"/>
                    <a:pt x="73" y="37"/>
                  </a:cubicBezTo>
                  <a:cubicBezTo>
                    <a:pt x="72" y="35"/>
                    <a:pt x="71" y="33"/>
                    <a:pt x="70" y="31"/>
                  </a:cubicBezTo>
                  <a:cubicBezTo>
                    <a:pt x="60" y="22"/>
                    <a:pt x="51" y="12"/>
                    <a:pt x="43" y="1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1" y="1"/>
                    <a:pt x="21" y="2"/>
                    <a:pt x="11" y="2"/>
                  </a:cubicBezTo>
                  <a:cubicBezTo>
                    <a:pt x="8" y="2"/>
                    <a:pt x="5" y="2"/>
                    <a:pt x="1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7"/>
                    <a:pt x="16" y="8"/>
                    <a:pt x="24" y="1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4961" y="2044"/>
              <a:ext cx="336" cy="578"/>
            </a:xfrm>
            <a:custGeom>
              <a:avLst/>
              <a:gdLst>
                <a:gd name="T0" fmla="*/ 106 w 126"/>
                <a:gd name="T1" fmla="*/ 0 h 215"/>
                <a:gd name="T2" fmla="*/ 102 w 126"/>
                <a:gd name="T3" fmla="*/ 1 h 215"/>
                <a:gd name="T4" fmla="*/ 101 w 126"/>
                <a:gd name="T5" fmla="*/ 1 h 215"/>
                <a:gd name="T6" fmla="*/ 96 w 126"/>
                <a:gd name="T7" fmla="*/ 2 h 215"/>
                <a:gd name="T8" fmla="*/ 90 w 126"/>
                <a:gd name="T9" fmla="*/ 3 h 215"/>
                <a:gd name="T10" fmla="*/ 77 w 126"/>
                <a:gd name="T11" fmla="*/ 6 h 215"/>
                <a:gd name="T12" fmla="*/ 72 w 126"/>
                <a:gd name="T13" fmla="*/ 8 h 215"/>
                <a:gd name="T14" fmla="*/ 63 w 126"/>
                <a:gd name="T15" fmla="*/ 12 h 215"/>
                <a:gd name="T16" fmla="*/ 53 w 126"/>
                <a:gd name="T17" fmla="*/ 18 h 215"/>
                <a:gd name="T18" fmla="*/ 33 w 126"/>
                <a:gd name="T19" fmla="*/ 35 h 215"/>
                <a:gd name="T20" fmla="*/ 17 w 126"/>
                <a:gd name="T21" fmla="*/ 55 h 215"/>
                <a:gd name="T22" fmla="*/ 4 w 126"/>
                <a:gd name="T23" fmla="*/ 85 h 215"/>
                <a:gd name="T24" fmla="*/ 1 w 126"/>
                <a:gd name="T25" fmla="*/ 104 h 215"/>
                <a:gd name="T26" fmla="*/ 0 w 126"/>
                <a:gd name="T27" fmla="*/ 110 h 215"/>
                <a:gd name="T28" fmla="*/ 0 w 126"/>
                <a:gd name="T29" fmla="*/ 116 h 215"/>
                <a:gd name="T30" fmla="*/ 1 w 126"/>
                <a:gd name="T31" fmla="*/ 128 h 215"/>
                <a:gd name="T32" fmla="*/ 2 w 126"/>
                <a:gd name="T33" fmla="*/ 134 h 215"/>
                <a:gd name="T34" fmla="*/ 3 w 126"/>
                <a:gd name="T35" fmla="*/ 140 h 215"/>
                <a:gd name="T36" fmla="*/ 8 w 126"/>
                <a:gd name="T37" fmla="*/ 156 h 215"/>
                <a:gd name="T38" fmla="*/ 12 w 126"/>
                <a:gd name="T39" fmla="*/ 164 h 215"/>
                <a:gd name="T40" fmla="*/ 17 w 126"/>
                <a:gd name="T41" fmla="*/ 173 h 215"/>
                <a:gd name="T42" fmla="*/ 23 w 126"/>
                <a:gd name="T43" fmla="*/ 183 h 215"/>
                <a:gd name="T44" fmla="*/ 49 w 126"/>
                <a:gd name="T45" fmla="*/ 208 h 215"/>
                <a:gd name="T46" fmla="*/ 61 w 126"/>
                <a:gd name="T47" fmla="*/ 215 h 215"/>
                <a:gd name="T48" fmla="*/ 51 w 126"/>
                <a:gd name="T49" fmla="*/ 195 h 215"/>
                <a:gd name="T50" fmla="*/ 34 w 126"/>
                <a:gd name="T51" fmla="*/ 178 h 215"/>
                <a:gd name="T52" fmla="*/ 23 w 126"/>
                <a:gd name="T53" fmla="*/ 161 h 215"/>
                <a:gd name="T54" fmla="*/ 19 w 126"/>
                <a:gd name="T55" fmla="*/ 152 h 215"/>
                <a:gd name="T56" fmla="*/ 15 w 126"/>
                <a:gd name="T57" fmla="*/ 140 h 215"/>
                <a:gd name="T58" fmla="*/ 13 w 126"/>
                <a:gd name="T59" fmla="*/ 133 h 215"/>
                <a:gd name="T60" fmla="*/ 12 w 126"/>
                <a:gd name="T61" fmla="*/ 127 h 215"/>
                <a:gd name="T62" fmla="*/ 12 w 126"/>
                <a:gd name="T63" fmla="*/ 114 h 215"/>
                <a:gd name="T64" fmla="*/ 12 w 126"/>
                <a:gd name="T65" fmla="*/ 108 h 215"/>
                <a:gd name="T66" fmla="*/ 12 w 126"/>
                <a:gd name="T67" fmla="*/ 103 h 215"/>
                <a:gd name="T68" fmla="*/ 27 w 126"/>
                <a:gd name="T69" fmla="*/ 60 h 215"/>
                <a:gd name="T70" fmla="*/ 53 w 126"/>
                <a:gd name="T71" fmla="*/ 32 h 215"/>
                <a:gd name="T72" fmla="*/ 71 w 126"/>
                <a:gd name="T73" fmla="*/ 21 h 215"/>
                <a:gd name="T74" fmla="*/ 77 w 126"/>
                <a:gd name="T75" fmla="*/ 19 h 215"/>
                <a:gd name="T76" fmla="*/ 82 w 126"/>
                <a:gd name="T77" fmla="*/ 17 h 215"/>
                <a:gd name="T78" fmla="*/ 93 w 126"/>
                <a:gd name="T79" fmla="*/ 14 h 215"/>
                <a:gd name="T80" fmla="*/ 99 w 126"/>
                <a:gd name="T81" fmla="*/ 13 h 215"/>
                <a:gd name="T82" fmla="*/ 102 w 126"/>
                <a:gd name="T83" fmla="*/ 12 h 215"/>
                <a:gd name="T84" fmla="*/ 104 w 126"/>
                <a:gd name="T85" fmla="*/ 12 h 215"/>
                <a:gd name="T86" fmla="*/ 109 w 126"/>
                <a:gd name="T87" fmla="*/ 12 h 215"/>
                <a:gd name="T88" fmla="*/ 122 w 126"/>
                <a:gd name="T89" fmla="*/ 12 h 215"/>
                <a:gd name="T90" fmla="*/ 126 w 126"/>
                <a:gd name="T91" fmla="*/ 1 h 215"/>
                <a:gd name="T92" fmla="*/ 107 w 126"/>
                <a:gd name="T9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15">
                  <a:moveTo>
                    <a:pt x="107" y="0"/>
                  </a:moveTo>
                  <a:cubicBezTo>
                    <a:pt x="107" y="0"/>
                    <a:pt x="106" y="0"/>
                    <a:pt x="106" y="0"/>
                  </a:cubicBezTo>
                  <a:cubicBezTo>
                    <a:pt x="105" y="1"/>
                    <a:pt x="104" y="1"/>
                    <a:pt x="103" y="1"/>
                  </a:cubicBezTo>
                  <a:cubicBezTo>
                    <a:pt x="103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9" y="1"/>
                    <a:pt x="98" y="1"/>
                    <a:pt x="97" y="1"/>
                  </a:cubicBezTo>
                  <a:cubicBezTo>
                    <a:pt x="97" y="2"/>
                    <a:pt x="96" y="2"/>
                    <a:pt x="96" y="2"/>
                  </a:cubicBezTo>
                  <a:cubicBezTo>
                    <a:pt x="96" y="2"/>
                    <a:pt x="95" y="2"/>
                    <a:pt x="95" y="2"/>
                  </a:cubicBezTo>
                  <a:cubicBezTo>
                    <a:pt x="93" y="2"/>
                    <a:pt x="92" y="2"/>
                    <a:pt x="90" y="3"/>
                  </a:cubicBezTo>
                  <a:cubicBezTo>
                    <a:pt x="87" y="3"/>
                    <a:pt x="85" y="4"/>
                    <a:pt x="82" y="5"/>
                  </a:cubicBezTo>
                  <a:cubicBezTo>
                    <a:pt x="81" y="5"/>
                    <a:pt x="79" y="6"/>
                    <a:pt x="77" y="6"/>
                  </a:cubicBezTo>
                  <a:cubicBezTo>
                    <a:pt x="76" y="7"/>
                    <a:pt x="75" y="7"/>
                    <a:pt x="73" y="8"/>
                  </a:cubicBezTo>
                  <a:cubicBezTo>
                    <a:pt x="73" y="8"/>
                    <a:pt x="73" y="8"/>
                    <a:pt x="72" y="8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1"/>
                    <a:pt x="65" y="11"/>
                    <a:pt x="63" y="12"/>
                  </a:cubicBezTo>
                  <a:cubicBezTo>
                    <a:pt x="62" y="13"/>
                    <a:pt x="60" y="14"/>
                    <a:pt x="58" y="15"/>
                  </a:cubicBezTo>
                  <a:cubicBezTo>
                    <a:pt x="57" y="16"/>
                    <a:pt x="55" y="17"/>
                    <a:pt x="53" y="18"/>
                  </a:cubicBezTo>
                  <a:cubicBezTo>
                    <a:pt x="52" y="19"/>
                    <a:pt x="50" y="20"/>
                    <a:pt x="48" y="21"/>
                  </a:cubicBezTo>
                  <a:cubicBezTo>
                    <a:pt x="43" y="25"/>
                    <a:pt x="37" y="30"/>
                    <a:pt x="33" y="35"/>
                  </a:cubicBezTo>
                  <a:cubicBezTo>
                    <a:pt x="30" y="37"/>
                    <a:pt x="28" y="40"/>
                    <a:pt x="26" y="42"/>
                  </a:cubicBezTo>
                  <a:cubicBezTo>
                    <a:pt x="23" y="46"/>
                    <a:pt x="20" y="51"/>
                    <a:pt x="17" y="55"/>
                  </a:cubicBezTo>
                  <a:cubicBezTo>
                    <a:pt x="13" y="62"/>
                    <a:pt x="10" y="68"/>
                    <a:pt x="7" y="76"/>
                  </a:cubicBezTo>
                  <a:cubicBezTo>
                    <a:pt x="6" y="79"/>
                    <a:pt x="5" y="82"/>
                    <a:pt x="4" y="85"/>
                  </a:cubicBezTo>
                  <a:cubicBezTo>
                    <a:pt x="3" y="90"/>
                    <a:pt x="2" y="94"/>
                    <a:pt x="1" y="99"/>
                  </a:cubicBezTo>
                  <a:cubicBezTo>
                    <a:pt x="1" y="101"/>
                    <a:pt x="1" y="103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1" y="106"/>
                    <a:pt x="0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2"/>
                    <a:pt x="0" y="114"/>
                    <a:pt x="0" y="116"/>
                  </a:cubicBezTo>
                  <a:cubicBezTo>
                    <a:pt x="0" y="120"/>
                    <a:pt x="1" y="124"/>
                    <a:pt x="1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9"/>
                    <a:pt x="1" y="130"/>
                    <a:pt x="2" y="131"/>
                  </a:cubicBezTo>
                  <a:cubicBezTo>
                    <a:pt x="2" y="132"/>
                    <a:pt x="2" y="133"/>
                    <a:pt x="2" y="134"/>
                  </a:cubicBezTo>
                  <a:cubicBezTo>
                    <a:pt x="2" y="135"/>
                    <a:pt x="2" y="136"/>
                    <a:pt x="3" y="137"/>
                  </a:cubicBezTo>
                  <a:cubicBezTo>
                    <a:pt x="3" y="138"/>
                    <a:pt x="3" y="139"/>
                    <a:pt x="3" y="140"/>
                  </a:cubicBezTo>
                  <a:cubicBezTo>
                    <a:pt x="3" y="141"/>
                    <a:pt x="4" y="141"/>
                    <a:pt x="4" y="142"/>
                  </a:cubicBezTo>
                  <a:cubicBezTo>
                    <a:pt x="5" y="147"/>
                    <a:pt x="6" y="151"/>
                    <a:pt x="8" y="156"/>
                  </a:cubicBezTo>
                  <a:cubicBezTo>
                    <a:pt x="9" y="158"/>
                    <a:pt x="9" y="159"/>
                    <a:pt x="10" y="161"/>
                  </a:cubicBezTo>
                  <a:cubicBezTo>
                    <a:pt x="11" y="162"/>
                    <a:pt x="11" y="163"/>
                    <a:pt x="12" y="164"/>
                  </a:cubicBezTo>
                  <a:cubicBezTo>
                    <a:pt x="12" y="164"/>
                    <a:pt x="12" y="165"/>
                    <a:pt x="12" y="165"/>
                  </a:cubicBezTo>
                  <a:cubicBezTo>
                    <a:pt x="14" y="168"/>
                    <a:pt x="15" y="171"/>
                    <a:pt x="17" y="173"/>
                  </a:cubicBezTo>
                  <a:cubicBezTo>
                    <a:pt x="18" y="175"/>
                    <a:pt x="19" y="177"/>
                    <a:pt x="20" y="178"/>
                  </a:cubicBezTo>
                  <a:cubicBezTo>
                    <a:pt x="21" y="180"/>
                    <a:pt x="22" y="181"/>
                    <a:pt x="23" y="183"/>
                  </a:cubicBezTo>
                  <a:cubicBezTo>
                    <a:pt x="24" y="184"/>
                    <a:pt x="25" y="186"/>
                    <a:pt x="27" y="187"/>
                  </a:cubicBezTo>
                  <a:cubicBezTo>
                    <a:pt x="33" y="195"/>
                    <a:pt x="40" y="202"/>
                    <a:pt x="49" y="208"/>
                  </a:cubicBezTo>
                  <a:cubicBezTo>
                    <a:pt x="52" y="210"/>
                    <a:pt x="55" y="211"/>
                    <a:pt x="58" y="213"/>
                  </a:cubicBezTo>
                  <a:cubicBezTo>
                    <a:pt x="59" y="214"/>
                    <a:pt x="60" y="214"/>
                    <a:pt x="61" y="215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0" y="201"/>
                    <a:pt x="55" y="199"/>
                    <a:pt x="51" y="195"/>
                  </a:cubicBezTo>
                  <a:cubicBezTo>
                    <a:pt x="46" y="191"/>
                    <a:pt x="41" y="187"/>
                    <a:pt x="37" y="182"/>
                  </a:cubicBezTo>
                  <a:cubicBezTo>
                    <a:pt x="36" y="181"/>
                    <a:pt x="35" y="180"/>
                    <a:pt x="34" y="178"/>
                  </a:cubicBezTo>
                  <a:cubicBezTo>
                    <a:pt x="33" y="177"/>
                    <a:pt x="32" y="175"/>
                    <a:pt x="31" y="174"/>
                  </a:cubicBezTo>
                  <a:cubicBezTo>
                    <a:pt x="28" y="170"/>
                    <a:pt x="25" y="166"/>
                    <a:pt x="23" y="161"/>
                  </a:cubicBezTo>
                  <a:cubicBezTo>
                    <a:pt x="22" y="160"/>
                    <a:pt x="21" y="158"/>
                    <a:pt x="21" y="157"/>
                  </a:cubicBezTo>
                  <a:cubicBezTo>
                    <a:pt x="20" y="155"/>
                    <a:pt x="19" y="153"/>
                    <a:pt x="19" y="152"/>
                  </a:cubicBezTo>
                  <a:cubicBezTo>
                    <a:pt x="18" y="150"/>
                    <a:pt x="17" y="148"/>
                    <a:pt x="17" y="147"/>
                  </a:cubicBezTo>
                  <a:cubicBezTo>
                    <a:pt x="16" y="144"/>
                    <a:pt x="15" y="142"/>
                    <a:pt x="15" y="140"/>
                  </a:cubicBezTo>
                  <a:cubicBezTo>
                    <a:pt x="15" y="139"/>
                    <a:pt x="14" y="138"/>
                    <a:pt x="14" y="137"/>
                  </a:cubicBezTo>
                  <a:cubicBezTo>
                    <a:pt x="14" y="136"/>
                    <a:pt x="14" y="135"/>
                    <a:pt x="13" y="133"/>
                  </a:cubicBezTo>
                  <a:cubicBezTo>
                    <a:pt x="13" y="133"/>
                    <a:pt x="13" y="133"/>
                    <a:pt x="13" y="132"/>
                  </a:cubicBezTo>
                  <a:cubicBezTo>
                    <a:pt x="13" y="130"/>
                    <a:pt x="13" y="129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2"/>
                    <a:pt x="12" y="118"/>
                    <a:pt x="12" y="114"/>
                  </a:cubicBezTo>
                  <a:cubicBezTo>
                    <a:pt x="12" y="112"/>
                    <a:pt x="12" y="111"/>
                    <a:pt x="12" y="110"/>
                  </a:cubicBezTo>
                  <a:cubicBezTo>
                    <a:pt x="12" y="109"/>
                    <a:pt x="12" y="109"/>
                    <a:pt x="12" y="108"/>
                  </a:cubicBezTo>
                  <a:cubicBezTo>
                    <a:pt x="12" y="107"/>
                    <a:pt x="12" y="105"/>
                    <a:pt x="12" y="104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3" y="101"/>
                    <a:pt x="13" y="99"/>
                    <a:pt x="13" y="97"/>
                  </a:cubicBezTo>
                  <a:cubicBezTo>
                    <a:pt x="15" y="83"/>
                    <a:pt x="20" y="71"/>
                    <a:pt x="27" y="60"/>
                  </a:cubicBezTo>
                  <a:cubicBezTo>
                    <a:pt x="33" y="51"/>
                    <a:pt x="40" y="43"/>
                    <a:pt x="47" y="36"/>
                  </a:cubicBezTo>
                  <a:cubicBezTo>
                    <a:pt x="49" y="35"/>
                    <a:pt x="51" y="33"/>
                    <a:pt x="53" y="32"/>
                  </a:cubicBezTo>
                  <a:cubicBezTo>
                    <a:pt x="55" y="30"/>
                    <a:pt x="57" y="29"/>
                    <a:pt x="59" y="28"/>
                  </a:cubicBezTo>
                  <a:cubicBezTo>
                    <a:pt x="63" y="25"/>
                    <a:pt x="67" y="23"/>
                    <a:pt x="71" y="21"/>
                  </a:cubicBezTo>
                  <a:cubicBezTo>
                    <a:pt x="72" y="21"/>
                    <a:pt x="73" y="20"/>
                    <a:pt x="73" y="20"/>
                  </a:cubicBezTo>
                  <a:cubicBezTo>
                    <a:pt x="74" y="20"/>
                    <a:pt x="75" y="19"/>
                    <a:pt x="77" y="19"/>
                  </a:cubicBezTo>
                  <a:cubicBezTo>
                    <a:pt x="77" y="18"/>
                    <a:pt x="78" y="18"/>
                    <a:pt x="79" y="18"/>
                  </a:cubicBezTo>
                  <a:cubicBezTo>
                    <a:pt x="80" y="18"/>
                    <a:pt x="81" y="17"/>
                    <a:pt x="82" y="17"/>
                  </a:cubicBezTo>
                  <a:cubicBezTo>
                    <a:pt x="82" y="17"/>
                    <a:pt x="83" y="16"/>
                    <a:pt x="84" y="16"/>
                  </a:cubicBezTo>
                  <a:cubicBezTo>
                    <a:pt x="87" y="15"/>
                    <a:pt x="90" y="14"/>
                    <a:pt x="93" y="14"/>
                  </a:cubicBezTo>
                  <a:cubicBezTo>
                    <a:pt x="95" y="13"/>
                    <a:pt x="97" y="13"/>
                    <a:pt x="98" y="13"/>
                  </a:cubicBezTo>
                  <a:cubicBezTo>
                    <a:pt x="98" y="13"/>
                    <a:pt x="99" y="13"/>
                    <a:pt x="99" y="13"/>
                  </a:cubicBezTo>
                  <a:cubicBezTo>
                    <a:pt x="99" y="13"/>
                    <a:pt x="100" y="13"/>
                    <a:pt x="100" y="12"/>
                  </a:cubicBezTo>
                  <a:cubicBezTo>
                    <a:pt x="101" y="12"/>
                    <a:pt x="101" y="12"/>
                    <a:pt x="102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5" y="12"/>
                    <a:pt x="107" y="12"/>
                    <a:pt x="108" y="12"/>
                  </a:cubicBezTo>
                  <a:cubicBezTo>
                    <a:pt x="108" y="12"/>
                    <a:pt x="108" y="12"/>
                    <a:pt x="109" y="12"/>
                  </a:cubicBezTo>
                  <a:cubicBezTo>
                    <a:pt x="111" y="12"/>
                    <a:pt x="114" y="11"/>
                    <a:pt x="116" y="12"/>
                  </a:cubicBezTo>
                  <a:cubicBezTo>
                    <a:pt x="118" y="12"/>
                    <a:pt x="120" y="12"/>
                    <a:pt x="122" y="12"/>
                  </a:cubicBezTo>
                  <a:cubicBezTo>
                    <a:pt x="122" y="12"/>
                    <a:pt x="123" y="12"/>
                    <a:pt x="123" y="12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5" y="1"/>
                    <a:pt x="124" y="1"/>
                  </a:cubicBezTo>
                  <a:cubicBezTo>
                    <a:pt x="119" y="0"/>
                    <a:pt x="113" y="0"/>
                    <a:pt x="107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4691" y="1784"/>
              <a:ext cx="334" cy="70"/>
            </a:xfrm>
            <a:custGeom>
              <a:avLst/>
              <a:gdLst>
                <a:gd name="T0" fmla="*/ 6 w 125"/>
                <a:gd name="T1" fmla="*/ 26 h 26"/>
                <a:gd name="T2" fmla="*/ 8 w 125"/>
                <a:gd name="T3" fmla="*/ 25 h 26"/>
                <a:gd name="T4" fmla="*/ 16 w 125"/>
                <a:gd name="T5" fmla="*/ 21 h 26"/>
                <a:gd name="T6" fmla="*/ 18 w 125"/>
                <a:gd name="T7" fmla="*/ 21 h 26"/>
                <a:gd name="T8" fmla="*/ 18 w 125"/>
                <a:gd name="T9" fmla="*/ 21 h 26"/>
                <a:gd name="T10" fmla="*/ 27 w 125"/>
                <a:gd name="T11" fmla="*/ 18 h 26"/>
                <a:gd name="T12" fmla="*/ 35 w 125"/>
                <a:gd name="T13" fmla="*/ 16 h 26"/>
                <a:gd name="T14" fmla="*/ 41 w 125"/>
                <a:gd name="T15" fmla="*/ 15 h 26"/>
                <a:gd name="T16" fmla="*/ 47 w 125"/>
                <a:gd name="T17" fmla="*/ 15 h 26"/>
                <a:gd name="T18" fmla="*/ 60 w 125"/>
                <a:gd name="T19" fmla="*/ 15 h 26"/>
                <a:gd name="T20" fmla="*/ 65 w 125"/>
                <a:gd name="T21" fmla="*/ 15 h 26"/>
                <a:gd name="T22" fmla="*/ 70 w 125"/>
                <a:gd name="T23" fmla="*/ 16 h 26"/>
                <a:gd name="T24" fmla="*/ 80 w 125"/>
                <a:gd name="T25" fmla="*/ 18 h 26"/>
                <a:gd name="T26" fmla="*/ 82 w 125"/>
                <a:gd name="T27" fmla="*/ 19 h 26"/>
                <a:gd name="T28" fmla="*/ 87 w 125"/>
                <a:gd name="T29" fmla="*/ 20 h 26"/>
                <a:gd name="T30" fmla="*/ 90 w 125"/>
                <a:gd name="T31" fmla="*/ 21 h 26"/>
                <a:gd name="T32" fmla="*/ 92 w 125"/>
                <a:gd name="T33" fmla="*/ 22 h 26"/>
                <a:gd name="T34" fmla="*/ 98 w 125"/>
                <a:gd name="T35" fmla="*/ 25 h 26"/>
                <a:gd name="T36" fmla="*/ 99 w 125"/>
                <a:gd name="T37" fmla="*/ 25 h 26"/>
                <a:gd name="T38" fmla="*/ 101 w 125"/>
                <a:gd name="T39" fmla="*/ 26 h 26"/>
                <a:gd name="T40" fmla="*/ 125 w 125"/>
                <a:gd name="T41" fmla="*/ 26 h 26"/>
                <a:gd name="T42" fmla="*/ 125 w 125"/>
                <a:gd name="T43" fmla="*/ 23 h 26"/>
                <a:gd name="T44" fmla="*/ 117 w 125"/>
                <a:gd name="T45" fmla="*/ 18 h 26"/>
                <a:gd name="T46" fmla="*/ 116 w 125"/>
                <a:gd name="T47" fmla="*/ 17 h 26"/>
                <a:gd name="T48" fmla="*/ 111 w 125"/>
                <a:gd name="T49" fmla="*/ 15 h 26"/>
                <a:gd name="T50" fmla="*/ 111 w 125"/>
                <a:gd name="T51" fmla="*/ 15 h 26"/>
                <a:gd name="T52" fmla="*/ 106 w 125"/>
                <a:gd name="T53" fmla="*/ 12 h 26"/>
                <a:gd name="T54" fmla="*/ 105 w 125"/>
                <a:gd name="T55" fmla="*/ 12 h 26"/>
                <a:gd name="T56" fmla="*/ 105 w 125"/>
                <a:gd name="T57" fmla="*/ 11 h 26"/>
                <a:gd name="T58" fmla="*/ 95 w 125"/>
                <a:gd name="T59" fmla="*/ 7 h 26"/>
                <a:gd name="T60" fmla="*/ 90 w 125"/>
                <a:gd name="T61" fmla="*/ 6 h 26"/>
                <a:gd name="T62" fmla="*/ 85 w 125"/>
                <a:gd name="T63" fmla="*/ 4 h 26"/>
                <a:gd name="T64" fmla="*/ 77 w 125"/>
                <a:gd name="T65" fmla="*/ 2 h 26"/>
                <a:gd name="T66" fmla="*/ 73 w 125"/>
                <a:gd name="T67" fmla="*/ 1 h 26"/>
                <a:gd name="T68" fmla="*/ 68 w 125"/>
                <a:gd name="T69" fmla="*/ 1 h 26"/>
                <a:gd name="T70" fmla="*/ 63 w 125"/>
                <a:gd name="T71" fmla="*/ 0 h 26"/>
                <a:gd name="T72" fmla="*/ 51 w 125"/>
                <a:gd name="T73" fmla="*/ 0 h 26"/>
                <a:gd name="T74" fmla="*/ 46 w 125"/>
                <a:gd name="T75" fmla="*/ 0 h 26"/>
                <a:gd name="T76" fmla="*/ 40 w 125"/>
                <a:gd name="T77" fmla="*/ 0 h 26"/>
                <a:gd name="T78" fmla="*/ 30 w 125"/>
                <a:gd name="T79" fmla="*/ 2 h 26"/>
                <a:gd name="T80" fmla="*/ 27 w 125"/>
                <a:gd name="T81" fmla="*/ 3 h 26"/>
                <a:gd name="T82" fmla="*/ 21 w 125"/>
                <a:gd name="T83" fmla="*/ 4 h 26"/>
                <a:gd name="T84" fmla="*/ 15 w 125"/>
                <a:gd name="T85" fmla="*/ 6 h 26"/>
                <a:gd name="T86" fmla="*/ 13 w 125"/>
                <a:gd name="T87" fmla="*/ 7 h 26"/>
                <a:gd name="T88" fmla="*/ 4 w 125"/>
                <a:gd name="T89" fmla="*/ 10 h 26"/>
                <a:gd name="T90" fmla="*/ 0 w 125"/>
                <a:gd name="T91" fmla="*/ 26 h 26"/>
                <a:gd name="T92" fmla="*/ 6 w 125"/>
                <a:gd name="T9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6">
                  <a:moveTo>
                    <a:pt x="6" y="26"/>
                  </a:moveTo>
                  <a:cubicBezTo>
                    <a:pt x="7" y="26"/>
                    <a:pt x="7" y="25"/>
                    <a:pt x="8" y="25"/>
                  </a:cubicBezTo>
                  <a:cubicBezTo>
                    <a:pt x="11" y="23"/>
                    <a:pt x="14" y="22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1" y="20"/>
                    <a:pt x="24" y="19"/>
                    <a:pt x="27" y="18"/>
                  </a:cubicBezTo>
                  <a:cubicBezTo>
                    <a:pt x="29" y="17"/>
                    <a:pt x="32" y="17"/>
                    <a:pt x="35" y="16"/>
                  </a:cubicBezTo>
                  <a:cubicBezTo>
                    <a:pt x="37" y="16"/>
                    <a:pt x="39" y="16"/>
                    <a:pt x="41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51" y="15"/>
                    <a:pt x="55" y="15"/>
                    <a:pt x="60" y="15"/>
                  </a:cubicBezTo>
                  <a:cubicBezTo>
                    <a:pt x="61" y="15"/>
                    <a:pt x="63" y="15"/>
                    <a:pt x="65" y="15"/>
                  </a:cubicBezTo>
                  <a:cubicBezTo>
                    <a:pt x="67" y="16"/>
                    <a:pt x="68" y="16"/>
                    <a:pt x="70" y="16"/>
                  </a:cubicBezTo>
                  <a:cubicBezTo>
                    <a:pt x="73" y="17"/>
                    <a:pt x="77" y="17"/>
                    <a:pt x="80" y="18"/>
                  </a:cubicBezTo>
                  <a:cubicBezTo>
                    <a:pt x="80" y="18"/>
                    <a:pt x="81" y="19"/>
                    <a:pt x="82" y="19"/>
                  </a:cubicBezTo>
                  <a:cubicBezTo>
                    <a:pt x="84" y="19"/>
                    <a:pt x="85" y="20"/>
                    <a:pt x="87" y="20"/>
                  </a:cubicBezTo>
                  <a:cubicBezTo>
                    <a:pt x="88" y="21"/>
                    <a:pt x="89" y="21"/>
                    <a:pt x="90" y="21"/>
                  </a:cubicBezTo>
                  <a:cubicBezTo>
                    <a:pt x="91" y="22"/>
                    <a:pt x="91" y="22"/>
                    <a:pt x="92" y="22"/>
                  </a:cubicBezTo>
                  <a:cubicBezTo>
                    <a:pt x="94" y="23"/>
                    <a:pt x="96" y="24"/>
                    <a:pt x="98" y="25"/>
                  </a:cubicBezTo>
                  <a:cubicBezTo>
                    <a:pt x="98" y="25"/>
                    <a:pt x="99" y="25"/>
                    <a:pt x="99" y="25"/>
                  </a:cubicBezTo>
                  <a:cubicBezTo>
                    <a:pt x="100" y="25"/>
                    <a:pt x="100" y="26"/>
                    <a:pt x="101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5"/>
                    <a:pt x="125" y="24"/>
                    <a:pt x="125" y="23"/>
                  </a:cubicBezTo>
                  <a:cubicBezTo>
                    <a:pt x="122" y="21"/>
                    <a:pt x="120" y="20"/>
                    <a:pt x="117" y="18"/>
                  </a:cubicBezTo>
                  <a:cubicBezTo>
                    <a:pt x="117" y="18"/>
                    <a:pt x="116" y="17"/>
                    <a:pt x="116" y="17"/>
                  </a:cubicBezTo>
                  <a:cubicBezTo>
                    <a:pt x="114" y="16"/>
                    <a:pt x="113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0" y="14"/>
                    <a:pt x="108" y="13"/>
                    <a:pt x="106" y="12"/>
                  </a:cubicBezTo>
                  <a:cubicBezTo>
                    <a:pt x="106" y="12"/>
                    <a:pt x="106" y="12"/>
                    <a:pt x="105" y="12"/>
                  </a:cubicBezTo>
                  <a:cubicBezTo>
                    <a:pt x="105" y="12"/>
                    <a:pt x="105" y="12"/>
                    <a:pt x="105" y="11"/>
                  </a:cubicBezTo>
                  <a:cubicBezTo>
                    <a:pt x="102" y="10"/>
                    <a:pt x="98" y="9"/>
                    <a:pt x="95" y="7"/>
                  </a:cubicBezTo>
                  <a:cubicBezTo>
                    <a:pt x="93" y="7"/>
                    <a:pt x="92" y="6"/>
                    <a:pt x="90" y="6"/>
                  </a:cubicBezTo>
                  <a:cubicBezTo>
                    <a:pt x="88" y="5"/>
                    <a:pt x="87" y="5"/>
                    <a:pt x="85" y="4"/>
                  </a:cubicBezTo>
                  <a:cubicBezTo>
                    <a:pt x="82" y="3"/>
                    <a:pt x="79" y="3"/>
                    <a:pt x="77" y="2"/>
                  </a:cubicBezTo>
                  <a:cubicBezTo>
                    <a:pt x="76" y="2"/>
                    <a:pt x="74" y="2"/>
                    <a:pt x="73" y="1"/>
                  </a:cubicBezTo>
                  <a:cubicBezTo>
                    <a:pt x="72" y="1"/>
                    <a:pt x="70" y="1"/>
                    <a:pt x="68" y="1"/>
                  </a:cubicBezTo>
                  <a:cubicBezTo>
                    <a:pt x="66" y="0"/>
                    <a:pt x="65" y="0"/>
                    <a:pt x="63" y="0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9" y="0"/>
                    <a:pt x="47" y="0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37" y="1"/>
                    <a:pt x="33" y="1"/>
                    <a:pt x="30" y="2"/>
                  </a:cubicBezTo>
                  <a:cubicBezTo>
                    <a:pt x="29" y="2"/>
                    <a:pt x="28" y="2"/>
                    <a:pt x="27" y="3"/>
                  </a:cubicBezTo>
                  <a:cubicBezTo>
                    <a:pt x="25" y="3"/>
                    <a:pt x="23" y="3"/>
                    <a:pt x="21" y="4"/>
                  </a:cubicBezTo>
                  <a:cubicBezTo>
                    <a:pt x="19" y="5"/>
                    <a:pt x="17" y="5"/>
                    <a:pt x="15" y="6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0" y="8"/>
                    <a:pt x="7" y="9"/>
                    <a:pt x="4" y="1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6" y="26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5191" y="2291"/>
              <a:ext cx="32" cy="84"/>
            </a:xfrm>
            <a:custGeom>
              <a:avLst/>
              <a:gdLst>
                <a:gd name="T0" fmla="*/ 11 w 12"/>
                <a:gd name="T1" fmla="*/ 1 h 31"/>
                <a:gd name="T2" fmla="*/ 1 w 12"/>
                <a:gd name="T3" fmla="*/ 26 h 31"/>
                <a:gd name="T4" fmla="*/ 3 w 12"/>
                <a:gd name="T5" fmla="*/ 31 h 31"/>
                <a:gd name="T6" fmla="*/ 12 w 12"/>
                <a:gd name="T7" fmla="*/ 0 h 31"/>
                <a:gd name="T8" fmla="*/ 11 w 12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1">
                  <a:moveTo>
                    <a:pt x="11" y="1"/>
                  </a:moveTo>
                  <a:cubicBezTo>
                    <a:pt x="4" y="7"/>
                    <a:pt x="0" y="16"/>
                    <a:pt x="1" y="26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4905" y="1985"/>
              <a:ext cx="411" cy="693"/>
            </a:xfrm>
            <a:custGeom>
              <a:avLst/>
              <a:gdLst>
                <a:gd name="T0" fmla="*/ 0 w 154"/>
                <a:gd name="T1" fmla="*/ 144 h 258"/>
                <a:gd name="T2" fmla="*/ 0 w 154"/>
                <a:gd name="T3" fmla="*/ 150 h 258"/>
                <a:gd name="T4" fmla="*/ 1 w 154"/>
                <a:gd name="T5" fmla="*/ 155 h 258"/>
                <a:gd name="T6" fmla="*/ 2 w 154"/>
                <a:gd name="T7" fmla="*/ 164 h 258"/>
                <a:gd name="T8" fmla="*/ 5 w 154"/>
                <a:gd name="T9" fmla="*/ 174 h 258"/>
                <a:gd name="T10" fmla="*/ 8 w 154"/>
                <a:gd name="T11" fmla="*/ 184 h 258"/>
                <a:gd name="T12" fmla="*/ 10 w 154"/>
                <a:gd name="T13" fmla="*/ 188 h 258"/>
                <a:gd name="T14" fmla="*/ 19 w 154"/>
                <a:gd name="T15" fmla="*/ 207 h 258"/>
                <a:gd name="T16" fmla="*/ 23 w 154"/>
                <a:gd name="T17" fmla="*/ 213 h 258"/>
                <a:gd name="T18" fmla="*/ 51 w 154"/>
                <a:gd name="T19" fmla="*/ 243 h 258"/>
                <a:gd name="T20" fmla="*/ 75 w 154"/>
                <a:gd name="T21" fmla="*/ 258 h 258"/>
                <a:gd name="T22" fmla="*/ 78 w 154"/>
                <a:gd name="T23" fmla="*/ 247 h 258"/>
                <a:gd name="T24" fmla="*/ 37 w 154"/>
                <a:gd name="T25" fmla="*/ 213 h 258"/>
                <a:gd name="T26" fmla="*/ 31 w 154"/>
                <a:gd name="T27" fmla="*/ 204 h 258"/>
                <a:gd name="T28" fmla="*/ 23 w 154"/>
                <a:gd name="T29" fmla="*/ 191 h 258"/>
                <a:gd name="T30" fmla="*/ 21 w 154"/>
                <a:gd name="T31" fmla="*/ 186 h 258"/>
                <a:gd name="T32" fmla="*/ 18 w 154"/>
                <a:gd name="T33" fmla="*/ 179 h 258"/>
                <a:gd name="T34" fmla="*/ 14 w 154"/>
                <a:gd name="T35" fmla="*/ 162 h 258"/>
                <a:gd name="T36" fmla="*/ 13 w 154"/>
                <a:gd name="T37" fmla="*/ 157 h 258"/>
                <a:gd name="T38" fmla="*/ 12 w 154"/>
                <a:gd name="T39" fmla="*/ 151 h 258"/>
                <a:gd name="T40" fmla="*/ 11 w 154"/>
                <a:gd name="T41" fmla="*/ 141 h 258"/>
                <a:gd name="T42" fmla="*/ 11 w 154"/>
                <a:gd name="T43" fmla="*/ 131 h 258"/>
                <a:gd name="T44" fmla="*/ 12 w 154"/>
                <a:gd name="T45" fmla="*/ 124 h 258"/>
                <a:gd name="T46" fmla="*/ 13 w 154"/>
                <a:gd name="T47" fmla="*/ 114 h 258"/>
                <a:gd name="T48" fmla="*/ 16 w 154"/>
                <a:gd name="T49" fmla="*/ 100 h 258"/>
                <a:gd name="T50" fmla="*/ 44 w 154"/>
                <a:gd name="T51" fmla="*/ 52 h 258"/>
                <a:gd name="T52" fmla="*/ 54 w 154"/>
                <a:gd name="T53" fmla="*/ 42 h 258"/>
                <a:gd name="T54" fmla="*/ 73 w 154"/>
                <a:gd name="T55" fmla="*/ 29 h 258"/>
                <a:gd name="T56" fmla="*/ 78 w 154"/>
                <a:gd name="T57" fmla="*/ 26 h 258"/>
                <a:gd name="T58" fmla="*/ 87 w 154"/>
                <a:gd name="T59" fmla="*/ 21 h 258"/>
                <a:gd name="T60" fmla="*/ 97 w 154"/>
                <a:gd name="T61" fmla="*/ 18 h 258"/>
                <a:gd name="T62" fmla="*/ 103 w 154"/>
                <a:gd name="T63" fmla="*/ 16 h 258"/>
                <a:gd name="T64" fmla="*/ 114 w 154"/>
                <a:gd name="T65" fmla="*/ 14 h 258"/>
                <a:gd name="T66" fmla="*/ 118 w 154"/>
                <a:gd name="T67" fmla="*/ 13 h 258"/>
                <a:gd name="T68" fmla="*/ 121 w 154"/>
                <a:gd name="T69" fmla="*/ 13 h 258"/>
                <a:gd name="T70" fmla="*/ 126 w 154"/>
                <a:gd name="T71" fmla="*/ 12 h 258"/>
                <a:gd name="T72" fmla="*/ 135 w 154"/>
                <a:gd name="T73" fmla="*/ 12 h 258"/>
                <a:gd name="T74" fmla="*/ 148 w 154"/>
                <a:gd name="T75" fmla="*/ 13 h 258"/>
                <a:gd name="T76" fmla="*/ 154 w 154"/>
                <a:gd name="T77" fmla="*/ 2 h 258"/>
                <a:gd name="T78" fmla="*/ 138 w 154"/>
                <a:gd name="T79" fmla="*/ 1 h 258"/>
                <a:gd name="T80" fmla="*/ 131 w 154"/>
                <a:gd name="T81" fmla="*/ 1 h 258"/>
                <a:gd name="T82" fmla="*/ 124 w 154"/>
                <a:gd name="T83" fmla="*/ 1 h 258"/>
                <a:gd name="T84" fmla="*/ 122 w 154"/>
                <a:gd name="T85" fmla="*/ 1 h 258"/>
                <a:gd name="T86" fmla="*/ 118 w 154"/>
                <a:gd name="T87" fmla="*/ 2 h 258"/>
                <a:gd name="T88" fmla="*/ 106 w 154"/>
                <a:gd name="T89" fmla="*/ 4 h 258"/>
                <a:gd name="T90" fmla="*/ 98 w 154"/>
                <a:gd name="T91" fmla="*/ 6 h 258"/>
                <a:gd name="T92" fmla="*/ 94 w 154"/>
                <a:gd name="T93" fmla="*/ 7 h 258"/>
                <a:gd name="T94" fmla="*/ 80 w 154"/>
                <a:gd name="T95" fmla="*/ 12 h 258"/>
                <a:gd name="T96" fmla="*/ 75 w 154"/>
                <a:gd name="T97" fmla="*/ 15 h 258"/>
                <a:gd name="T98" fmla="*/ 70 w 154"/>
                <a:gd name="T99" fmla="*/ 17 h 258"/>
                <a:gd name="T100" fmla="*/ 52 w 154"/>
                <a:gd name="T101" fmla="*/ 29 h 258"/>
                <a:gd name="T102" fmla="*/ 43 w 154"/>
                <a:gd name="T103" fmla="*/ 36 h 258"/>
                <a:gd name="T104" fmla="*/ 28 w 154"/>
                <a:gd name="T105" fmla="*/ 53 h 258"/>
                <a:gd name="T106" fmla="*/ 0 w 154"/>
                <a:gd name="T107" fmla="*/ 13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" h="258">
                  <a:moveTo>
                    <a:pt x="0" y="139"/>
                  </a:moveTo>
                  <a:cubicBezTo>
                    <a:pt x="0" y="141"/>
                    <a:pt x="0" y="142"/>
                    <a:pt x="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6"/>
                    <a:pt x="0" y="148"/>
                    <a:pt x="0" y="150"/>
                  </a:cubicBezTo>
                  <a:cubicBezTo>
                    <a:pt x="0" y="151"/>
                    <a:pt x="0" y="152"/>
                    <a:pt x="1" y="153"/>
                  </a:cubicBezTo>
                  <a:cubicBezTo>
                    <a:pt x="1" y="154"/>
                    <a:pt x="1" y="154"/>
                    <a:pt x="1" y="155"/>
                  </a:cubicBezTo>
                  <a:cubicBezTo>
                    <a:pt x="1" y="156"/>
                    <a:pt x="1" y="158"/>
                    <a:pt x="1" y="159"/>
                  </a:cubicBezTo>
                  <a:cubicBezTo>
                    <a:pt x="2" y="161"/>
                    <a:pt x="2" y="162"/>
                    <a:pt x="2" y="164"/>
                  </a:cubicBezTo>
                  <a:cubicBezTo>
                    <a:pt x="3" y="166"/>
                    <a:pt x="3" y="167"/>
                    <a:pt x="4" y="169"/>
                  </a:cubicBezTo>
                  <a:cubicBezTo>
                    <a:pt x="4" y="171"/>
                    <a:pt x="5" y="173"/>
                    <a:pt x="5" y="174"/>
                  </a:cubicBezTo>
                  <a:cubicBezTo>
                    <a:pt x="6" y="176"/>
                    <a:pt x="6" y="178"/>
                    <a:pt x="7" y="180"/>
                  </a:cubicBezTo>
                  <a:cubicBezTo>
                    <a:pt x="7" y="181"/>
                    <a:pt x="8" y="182"/>
                    <a:pt x="8" y="184"/>
                  </a:cubicBezTo>
                  <a:cubicBezTo>
                    <a:pt x="8" y="185"/>
                    <a:pt x="9" y="185"/>
                    <a:pt x="9" y="186"/>
                  </a:cubicBezTo>
                  <a:cubicBezTo>
                    <a:pt x="9" y="187"/>
                    <a:pt x="10" y="188"/>
                    <a:pt x="10" y="188"/>
                  </a:cubicBezTo>
                  <a:cubicBezTo>
                    <a:pt x="11" y="190"/>
                    <a:pt x="11" y="192"/>
                    <a:pt x="12" y="193"/>
                  </a:cubicBezTo>
                  <a:cubicBezTo>
                    <a:pt x="14" y="198"/>
                    <a:pt x="17" y="203"/>
                    <a:pt x="19" y="207"/>
                  </a:cubicBezTo>
                  <a:cubicBezTo>
                    <a:pt x="20" y="209"/>
                    <a:pt x="21" y="210"/>
                    <a:pt x="22" y="212"/>
                  </a:cubicBezTo>
                  <a:cubicBezTo>
                    <a:pt x="23" y="212"/>
                    <a:pt x="23" y="212"/>
                    <a:pt x="23" y="213"/>
                  </a:cubicBezTo>
                  <a:cubicBezTo>
                    <a:pt x="24" y="214"/>
                    <a:pt x="25" y="215"/>
                    <a:pt x="26" y="216"/>
                  </a:cubicBezTo>
                  <a:cubicBezTo>
                    <a:pt x="33" y="226"/>
                    <a:pt x="41" y="235"/>
                    <a:pt x="51" y="243"/>
                  </a:cubicBezTo>
                  <a:cubicBezTo>
                    <a:pt x="51" y="243"/>
                    <a:pt x="52" y="243"/>
                    <a:pt x="52" y="243"/>
                  </a:cubicBezTo>
                  <a:cubicBezTo>
                    <a:pt x="59" y="249"/>
                    <a:pt x="67" y="254"/>
                    <a:pt x="75" y="258"/>
                  </a:cubicBezTo>
                  <a:cubicBezTo>
                    <a:pt x="79" y="247"/>
                    <a:pt x="79" y="247"/>
                    <a:pt x="79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6" y="245"/>
                    <a:pt x="73" y="244"/>
                    <a:pt x="71" y="243"/>
                  </a:cubicBezTo>
                  <a:cubicBezTo>
                    <a:pt x="58" y="235"/>
                    <a:pt x="47" y="225"/>
                    <a:pt x="37" y="213"/>
                  </a:cubicBezTo>
                  <a:cubicBezTo>
                    <a:pt x="36" y="211"/>
                    <a:pt x="35" y="210"/>
                    <a:pt x="34" y="208"/>
                  </a:cubicBezTo>
                  <a:cubicBezTo>
                    <a:pt x="33" y="207"/>
                    <a:pt x="32" y="205"/>
                    <a:pt x="31" y="204"/>
                  </a:cubicBezTo>
                  <a:cubicBezTo>
                    <a:pt x="29" y="201"/>
                    <a:pt x="27" y="197"/>
                    <a:pt x="25" y="193"/>
                  </a:cubicBezTo>
                  <a:cubicBezTo>
                    <a:pt x="24" y="192"/>
                    <a:pt x="24" y="192"/>
                    <a:pt x="23" y="191"/>
                  </a:cubicBezTo>
                  <a:cubicBezTo>
                    <a:pt x="23" y="189"/>
                    <a:pt x="22" y="187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0" y="184"/>
                    <a:pt x="20" y="183"/>
                    <a:pt x="19" y="181"/>
                  </a:cubicBezTo>
                  <a:cubicBezTo>
                    <a:pt x="19" y="180"/>
                    <a:pt x="19" y="180"/>
                    <a:pt x="18" y="179"/>
                  </a:cubicBezTo>
                  <a:cubicBezTo>
                    <a:pt x="17" y="175"/>
                    <a:pt x="16" y="171"/>
                    <a:pt x="15" y="167"/>
                  </a:cubicBezTo>
                  <a:cubicBezTo>
                    <a:pt x="14" y="165"/>
                    <a:pt x="14" y="163"/>
                    <a:pt x="14" y="162"/>
                  </a:cubicBezTo>
                  <a:cubicBezTo>
                    <a:pt x="13" y="161"/>
                    <a:pt x="13" y="159"/>
                    <a:pt x="13" y="158"/>
                  </a:cubicBezTo>
                  <a:cubicBezTo>
                    <a:pt x="13" y="158"/>
                    <a:pt x="13" y="157"/>
                    <a:pt x="13" y="157"/>
                  </a:cubicBezTo>
                  <a:cubicBezTo>
                    <a:pt x="12" y="155"/>
                    <a:pt x="12" y="154"/>
                    <a:pt x="12" y="153"/>
                  </a:cubicBezTo>
                  <a:cubicBezTo>
                    <a:pt x="12" y="152"/>
                    <a:pt x="12" y="152"/>
                    <a:pt x="12" y="151"/>
                  </a:cubicBezTo>
                  <a:cubicBezTo>
                    <a:pt x="12" y="150"/>
                    <a:pt x="12" y="149"/>
                    <a:pt x="11" y="147"/>
                  </a:cubicBezTo>
                  <a:cubicBezTo>
                    <a:pt x="11" y="145"/>
                    <a:pt x="11" y="143"/>
                    <a:pt x="11" y="141"/>
                  </a:cubicBezTo>
                  <a:cubicBezTo>
                    <a:pt x="11" y="140"/>
                    <a:pt x="11" y="138"/>
                    <a:pt x="11" y="136"/>
                  </a:cubicBezTo>
                  <a:cubicBezTo>
                    <a:pt x="11" y="134"/>
                    <a:pt x="11" y="132"/>
                    <a:pt x="11" y="131"/>
                  </a:cubicBezTo>
                  <a:cubicBezTo>
                    <a:pt x="11" y="130"/>
                    <a:pt x="11" y="130"/>
                    <a:pt x="11" y="129"/>
                  </a:cubicBezTo>
                  <a:cubicBezTo>
                    <a:pt x="11" y="127"/>
                    <a:pt x="11" y="126"/>
                    <a:pt x="12" y="124"/>
                  </a:cubicBezTo>
                  <a:cubicBezTo>
                    <a:pt x="12" y="122"/>
                    <a:pt x="12" y="120"/>
                    <a:pt x="12" y="119"/>
                  </a:cubicBezTo>
                  <a:cubicBezTo>
                    <a:pt x="12" y="117"/>
                    <a:pt x="13" y="115"/>
                    <a:pt x="13" y="114"/>
                  </a:cubicBezTo>
                  <a:cubicBezTo>
                    <a:pt x="13" y="112"/>
                    <a:pt x="14" y="110"/>
                    <a:pt x="14" y="107"/>
                  </a:cubicBezTo>
                  <a:cubicBezTo>
                    <a:pt x="15" y="105"/>
                    <a:pt x="16" y="103"/>
                    <a:pt x="16" y="100"/>
                  </a:cubicBezTo>
                  <a:cubicBezTo>
                    <a:pt x="19" y="91"/>
                    <a:pt x="23" y="81"/>
                    <a:pt x="29" y="73"/>
                  </a:cubicBezTo>
                  <a:cubicBezTo>
                    <a:pt x="33" y="65"/>
                    <a:pt x="38" y="59"/>
                    <a:pt x="44" y="52"/>
                  </a:cubicBezTo>
                  <a:cubicBezTo>
                    <a:pt x="45" y="50"/>
                    <a:pt x="47" y="48"/>
                    <a:pt x="49" y="47"/>
                  </a:cubicBezTo>
                  <a:cubicBezTo>
                    <a:pt x="51" y="45"/>
                    <a:pt x="52" y="44"/>
                    <a:pt x="54" y="42"/>
                  </a:cubicBezTo>
                  <a:cubicBezTo>
                    <a:pt x="59" y="38"/>
                    <a:pt x="63" y="35"/>
                    <a:pt x="68" y="32"/>
                  </a:cubicBezTo>
                  <a:cubicBezTo>
                    <a:pt x="70" y="31"/>
                    <a:pt x="71" y="30"/>
                    <a:pt x="73" y="29"/>
                  </a:cubicBezTo>
                  <a:cubicBezTo>
                    <a:pt x="74" y="28"/>
                    <a:pt x="76" y="27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5"/>
                    <a:pt x="81" y="24"/>
                    <a:pt x="82" y="24"/>
                  </a:cubicBezTo>
                  <a:cubicBezTo>
                    <a:pt x="84" y="23"/>
                    <a:pt x="86" y="22"/>
                    <a:pt x="87" y="21"/>
                  </a:cubicBezTo>
                  <a:cubicBezTo>
                    <a:pt x="89" y="21"/>
                    <a:pt x="90" y="20"/>
                    <a:pt x="92" y="20"/>
                  </a:cubicBezTo>
                  <a:cubicBezTo>
                    <a:pt x="93" y="19"/>
                    <a:pt x="95" y="19"/>
                    <a:pt x="97" y="18"/>
                  </a:cubicBezTo>
                  <a:cubicBezTo>
                    <a:pt x="98" y="17"/>
                    <a:pt x="100" y="17"/>
                    <a:pt x="101" y="16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5" y="16"/>
                    <a:pt x="107" y="15"/>
                    <a:pt x="109" y="15"/>
                  </a:cubicBezTo>
                  <a:cubicBezTo>
                    <a:pt x="111" y="14"/>
                    <a:pt x="113" y="14"/>
                    <a:pt x="114" y="14"/>
                  </a:cubicBezTo>
                  <a:cubicBezTo>
                    <a:pt x="115" y="13"/>
                    <a:pt x="115" y="13"/>
                    <a:pt x="116" y="13"/>
                  </a:cubicBezTo>
                  <a:cubicBezTo>
                    <a:pt x="117" y="13"/>
                    <a:pt x="118" y="13"/>
                    <a:pt x="118" y="13"/>
                  </a:cubicBezTo>
                  <a:cubicBezTo>
                    <a:pt x="119" y="13"/>
                    <a:pt x="120" y="13"/>
                    <a:pt x="120" y="13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2" y="12"/>
                    <a:pt x="123" y="12"/>
                    <a:pt x="124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7" y="12"/>
                    <a:pt x="128" y="12"/>
                    <a:pt x="129" y="12"/>
                  </a:cubicBezTo>
                  <a:cubicBezTo>
                    <a:pt x="131" y="12"/>
                    <a:pt x="133" y="12"/>
                    <a:pt x="135" y="12"/>
                  </a:cubicBezTo>
                  <a:cubicBezTo>
                    <a:pt x="138" y="12"/>
                    <a:pt x="141" y="12"/>
                    <a:pt x="143" y="12"/>
                  </a:cubicBezTo>
                  <a:cubicBezTo>
                    <a:pt x="145" y="12"/>
                    <a:pt x="146" y="12"/>
                    <a:pt x="148" y="13"/>
                  </a:cubicBezTo>
                  <a:cubicBezTo>
                    <a:pt x="149" y="13"/>
                    <a:pt x="149" y="13"/>
                    <a:pt x="150" y="13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3" y="2"/>
                    <a:pt x="152" y="2"/>
                    <a:pt x="151" y="2"/>
                  </a:cubicBezTo>
                  <a:cubicBezTo>
                    <a:pt x="147" y="1"/>
                    <a:pt x="142" y="1"/>
                    <a:pt x="138" y="1"/>
                  </a:cubicBezTo>
                  <a:cubicBezTo>
                    <a:pt x="136" y="0"/>
                    <a:pt x="134" y="0"/>
                    <a:pt x="133" y="1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30" y="1"/>
                    <a:pt x="128" y="1"/>
                    <a:pt x="127" y="1"/>
                  </a:cubicBezTo>
                  <a:cubicBezTo>
                    <a:pt x="126" y="1"/>
                    <a:pt x="125" y="1"/>
                    <a:pt x="124" y="1"/>
                  </a:cubicBezTo>
                  <a:cubicBezTo>
                    <a:pt x="124" y="1"/>
                    <a:pt x="124" y="1"/>
                    <a:pt x="123" y="1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1" y="1"/>
                    <a:pt x="120" y="1"/>
                    <a:pt x="119" y="1"/>
                  </a:cubicBezTo>
                  <a:cubicBezTo>
                    <a:pt x="119" y="1"/>
                    <a:pt x="119" y="1"/>
                    <a:pt x="118" y="2"/>
                  </a:cubicBezTo>
                  <a:cubicBezTo>
                    <a:pt x="117" y="2"/>
                    <a:pt x="115" y="2"/>
                    <a:pt x="113" y="2"/>
                  </a:cubicBezTo>
                  <a:cubicBezTo>
                    <a:pt x="111" y="3"/>
                    <a:pt x="108" y="3"/>
                    <a:pt x="106" y="4"/>
                  </a:cubicBezTo>
                  <a:cubicBezTo>
                    <a:pt x="104" y="4"/>
                    <a:pt x="103" y="4"/>
                    <a:pt x="101" y="5"/>
                  </a:cubicBezTo>
                  <a:cubicBezTo>
                    <a:pt x="100" y="5"/>
                    <a:pt x="99" y="5"/>
                    <a:pt x="98" y="6"/>
                  </a:cubicBezTo>
                  <a:cubicBezTo>
                    <a:pt x="97" y="6"/>
                    <a:pt x="96" y="6"/>
                    <a:pt x="96" y="6"/>
                  </a:cubicBezTo>
                  <a:cubicBezTo>
                    <a:pt x="95" y="7"/>
                    <a:pt x="94" y="7"/>
                    <a:pt x="94" y="7"/>
                  </a:cubicBezTo>
                  <a:cubicBezTo>
                    <a:pt x="92" y="8"/>
                    <a:pt x="90" y="8"/>
                    <a:pt x="89" y="9"/>
                  </a:cubicBezTo>
                  <a:cubicBezTo>
                    <a:pt x="86" y="10"/>
                    <a:pt x="83" y="11"/>
                    <a:pt x="80" y="12"/>
                  </a:cubicBezTo>
                  <a:cubicBezTo>
                    <a:pt x="79" y="13"/>
                    <a:pt x="77" y="13"/>
                    <a:pt x="76" y="14"/>
                  </a:cubicBezTo>
                  <a:cubicBezTo>
                    <a:pt x="75" y="14"/>
                    <a:pt x="75" y="14"/>
                    <a:pt x="75" y="15"/>
                  </a:cubicBezTo>
                  <a:cubicBezTo>
                    <a:pt x="74" y="15"/>
                    <a:pt x="72" y="16"/>
                    <a:pt x="71" y="17"/>
                  </a:cubicBezTo>
                  <a:cubicBezTo>
                    <a:pt x="71" y="17"/>
                    <a:pt x="70" y="17"/>
                    <a:pt x="70" y="17"/>
                  </a:cubicBezTo>
                  <a:cubicBezTo>
                    <a:pt x="69" y="18"/>
                    <a:pt x="67" y="19"/>
                    <a:pt x="66" y="20"/>
                  </a:cubicBezTo>
                  <a:cubicBezTo>
                    <a:pt x="61" y="22"/>
                    <a:pt x="57" y="25"/>
                    <a:pt x="52" y="29"/>
                  </a:cubicBezTo>
                  <a:cubicBezTo>
                    <a:pt x="51" y="30"/>
                    <a:pt x="49" y="31"/>
                    <a:pt x="48" y="32"/>
                  </a:cubicBezTo>
                  <a:cubicBezTo>
                    <a:pt x="46" y="34"/>
                    <a:pt x="45" y="35"/>
                    <a:pt x="43" y="36"/>
                  </a:cubicBezTo>
                  <a:cubicBezTo>
                    <a:pt x="38" y="41"/>
                    <a:pt x="33" y="47"/>
                    <a:pt x="29" y="52"/>
                  </a:cubicBezTo>
                  <a:cubicBezTo>
                    <a:pt x="29" y="52"/>
                    <a:pt x="28" y="52"/>
                    <a:pt x="28" y="53"/>
                  </a:cubicBezTo>
                  <a:cubicBezTo>
                    <a:pt x="27" y="54"/>
                    <a:pt x="26" y="56"/>
                    <a:pt x="24" y="5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5020" y="2104"/>
              <a:ext cx="261" cy="461"/>
            </a:xfrm>
            <a:custGeom>
              <a:avLst/>
              <a:gdLst>
                <a:gd name="T0" fmla="*/ 31 w 98"/>
                <a:gd name="T1" fmla="*/ 146 h 172"/>
                <a:gd name="T2" fmla="*/ 20 w 98"/>
                <a:gd name="T3" fmla="*/ 129 h 172"/>
                <a:gd name="T4" fmla="*/ 18 w 98"/>
                <a:gd name="T5" fmla="*/ 124 h 172"/>
                <a:gd name="T6" fmla="*/ 12 w 98"/>
                <a:gd name="T7" fmla="*/ 103 h 172"/>
                <a:gd name="T8" fmla="*/ 12 w 98"/>
                <a:gd name="T9" fmla="*/ 102 h 172"/>
                <a:gd name="T10" fmla="*/ 11 w 98"/>
                <a:gd name="T11" fmla="*/ 96 h 172"/>
                <a:gd name="T12" fmla="*/ 11 w 98"/>
                <a:gd name="T13" fmla="*/ 90 h 172"/>
                <a:gd name="T14" fmla="*/ 25 w 98"/>
                <a:gd name="T15" fmla="*/ 47 h 172"/>
                <a:gd name="T16" fmla="*/ 50 w 98"/>
                <a:gd name="T17" fmla="*/ 23 h 172"/>
                <a:gd name="T18" fmla="*/ 61 w 98"/>
                <a:gd name="T19" fmla="*/ 18 h 172"/>
                <a:gd name="T20" fmla="*/ 74 w 98"/>
                <a:gd name="T21" fmla="*/ 13 h 172"/>
                <a:gd name="T22" fmla="*/ 77 w 98"/>
                <a:gd name="T23" fmla="*/ 13 h 172"/>
                <a:gd name="T24" fmla="*/ 81 w 98"/>
                <a:gd name="T25" fmla="*/ 12 h 172"/>
                <a:gd name="T26" fmla="*/ 83 w 98"/>
                <a:gd name="T27" fmla="*/ 12 h 172"/>
                <a:gd name="T28" fmla="*/ 94 w 98"/>
                <a:gd name="T29" fmla="*/ 11 h 172"/>
                <a:gd name="T30" fmla="*/ 91 w 98"/>
                <a:gd name="T31" fmla="*/ 0 h 172"/>
                <a:gd name="T32" fmla="*/ 82 w 98"/>
                <a:gd name="T33" fmla="*/ 0 h 172"/>
                <a:gd name="T34" fmla="*/ 81 w 98"/>
                <a:gd name="T35" fmla="*/ 1 h 172"/>
                <a:gd name="T36" fmla="*/ 76 w 98"/>
                <a:gd name="T37" fmla="*/ 1 h 172"/>
                <a:gd name="T38" fmla="*/ 69 w 98"/>
                <a:gd name="T39" fmla="*/ 3 h 172"/>
                <a:gd name="T40" fmla="*/ 62 w 98"/>
                <a:gd name="T41" fmla="*/ 5 h 172"/>
                <a:gd name="T42" fmla="*/ 57 w 98"/>
                <a:gd name="T43" fmla="*/ 7 h 172"/>
                <a:gd name="T44" fmla="*/ 35 w 98"/>
                <a:gd name="T45" fmla="*/ 20 h 172"/>
                <a:gd name="T46" fmla="*/ 21 w 98"/>
                <a:gd name="T47" fmla="*/ 34 h 172"/>
                <a:gd name="T48" fmla="*/ 5 w 98"/>
                <a:gd name="T49" fmla="*/ 62 h 172"/>
                <a:gd name="T50" fmla="*/ 1 w 98"/>
                <a:gd name="T51" fmla="*/ 80 h 172"/>
                <a:gd name="T52" fmla="*/ 0 w 98"/>
                <a:gd name="T53" fmla="*/ 90 h 172"/>
                <a:gd name="T54" fmla="*/ 0 w 98"/>
                <a:gd name="T55" fmla="*/ 99 h 172"/>
                <a:gd name="T56" fmla="*/ 1 w 98"/>
                <a:gd name="T57" fmla="*/ 105 h 172"/>
                <a:gd name="T58" fmla="*/ 4 w 98"/>
                <a:gd name="T59" fmla="*/ 118 h 172"/>
                <a:gd name="T60" fmla="*/ 6 w 98"/>
                <a:gd name="T61" fmla="*/ 125 h 172"/>
                <a:gd name="T62" fmla="*/ 10 w 98"/>
                <a:gd name="T63" fmla="*/ 134 h 172"/>
                <a:gd name="T64" fmla="*/ 18 w 98"/>
                <a:gd name="T65" fmla="*/ 147 h 172"/>
                <a:gd name="T66" fmla="*/ 25 w 98"/>
                <a:gd name="T67" fmla="*/ 155 h 172"/>
                <a:gd name="T68" fmla="*/ 45 w 98"/>
                <a:gd name="T69" fmla="*/ 171 h 172"/>
                <a:gd name="T70" fmla="*/ 49 w 98"/>
                <a:gd name="T71" fmla="*/ 16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2">
                  <a:moveTo>
                    <a:pt x="35" y="149"/>
                  </a:moveTo>
                  <a:cubicBezTo>
                    <a:pt x="34" y="148"/>
                    <a:pt x="32" y="147"/>
                    <a:pt x="31" y="146"/>
                  </a:cubicBezTo>
                  <a:cubicBezTo>
                    <a:pt x="30" y="144"/>
                    <a:pt x="29" y="143"/>
                    <a:pt x="28" y="141"/>
                  </a:cubicBezTo>
                  <a:cubicBezTo>
                    <a:pt x="25" y="138"/>
                    <a:pt x="22" y="133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27"/>
                    <a:pt x="19" y="126"/>
                    <a:pt x="18" y="124"/>
                  </a:cubicBezTo>
                  <a:cubicBezTo>
                    <a:pt x="17" y="123"/>
                    <a:pt x="17" y="121"/>
                    <a:pt x="16" y="119"/>
                  </a:cubicBezTo>
                  <a:cubicBezTo>
                    <a:pt x="14" y="114"/>
                    <a:pt x="13" y="109"/>
                    <a:pt x="12" y="103"/>
                  </a:cubicBezTo>
                  <a:cubicBezTo>
                    <a:pt x="12" y="103"/>
                    <a:pt x="12" y="103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1"/>
                    <a:pt x="12" y="99"/>
                    <a:pt x="12" y="98"/>
                  </a:cubicBezTo>
                  <a:cubicBezTo>
                    <a:pt x="11" y="97"/>
                    <a:pt x="11" y="97"/>
                    <a:pt x="11" y="96"/>
                  </a:cubicBezTo>
                  <a:cubicBezTo>
                    <a:pt x="11" y="94"/>
                    <a:pt x="11" y="93"/>
                    <a:pt x="11" y="91"/>
                  </a:cubicBezTo>
                  <a:cubicBezTo>
                    <a:pt x="11" y="91"/>
                    <a:pt x="11" y="90"/>
                    <a:pt x="11" y="90"/>
                  </a:cubicBezTo>
                  <a:cubicBezTo>
                    <a:pt x="12" y="81"/>
                    <a:pt x="13" y="72"/>
                    <a:pt x="16" y="64"/>
                  </a:cubicBezTo>
                  <a:cubicBezTo>
                    <a:pt x="19" y="58"/>
                    <a:pt x="21" y="53"/>
                    <a:pt x="25" y="47"/>
                  </a:cubicBezTo>
                  <a:cubicBezTo>
                    <a:pt x="26" y="46"/>
                    <a:pt x="27" y="44"/>
                    <a:pt x="29" y="42"/>
                  </a:cubicBezTo>
                  <a:cubicBezTo>
                    <a:pt x="35" y="35"/>
                    <a:pt x="42" y="28"/>
                    <a:pt x="50" y="23"/>
                  </a:cubicBezTo>
                  <a:cubicBezTo>
                    <a:pt x="52" y="22"/>
                    <a:pt x="53" y="21"/>
                    <a:pt x="55" y="20"/>
                  </a:cubicBezTo>
                  <a:cubicBezTo>
                    <a:pt x="57" y="19"/>
                    <a:pt x="59" y="18"/>
                    <a:pt x="61" y="18"/>
                  </a:cubicBezTo>
                  <a:cubicBezTo>
                    <a:pt x="63" y="17"/>
                    <a:pt x="65" y="16"/>
                    <a:pt x="68" y="15"/>
                  </a:cubicBezTo>
                  <a:cubicBezTo>
                    <a:pt x="70" y="14"/>
                    <a:pt x="72" y="14"/>
                    <a:pt x="74" y="13"/>
                  </a:cubicBezTo>
                  <a:cubicBezTo>
                    <a:pt x="75" y="13"/>
                    <a:pt x="76" y="13"/>
                    <a:pt x="76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2"/>
                    <a:pt x="79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4" y="12"/>
                    <a:pt x="85" y="11"/>
                    <a:pt x="87" y="11"/>
                  </a:cubicBezTo>
                  <a:cubicBezTo>
                    <a:pt x="89" y="11"/>
                    <a:pt x="92" y="11"/>
                    <a:pt x="94" y="1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0"/>
                    <a:pt x="93" y="0"/>
                    <a:pt x="91" y="0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4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81" y="0"/>
                    <a:pt x="81" y="1"/>
                    <a:pt x="81" y="1"/>
                  </a:cubicBezTo>
                  <a:cubicBezTo>
                    <a:pt x="80" y="1"/>
                    <a:pt x="78" y="1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2"/>
                    <a:pt x="72" y="2"/>
                    <a:pt x="71" y="2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7" y="3"/>
                    <a:pt x="65" y="4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6"/>
                    <a:pt x="59" y="6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6" y="12"/>
                    <a:pt x="40" y="16"/>
                    <a:pt x="35" y="20"/>
                  </a:cubicBezTo>
                  <a:cubicBezTo>
                    <a:pt x="33" y="21"/>
                    <a:pt x="31" y="23"/>
                    <a:pt x="29" y="25"/>
                  </a:cubicBezTo>
                  <a:cubicBezTo>
                    <a:pt x="26" y="28"/>
                    <a:pt x="23" y="31"/>
                    <a:pt x="21" y="34"/>
                  </a:cubicBezTo>
                  <a:cubicBezTo>
                    <a:pt x="19" y="37"/>
                    <a:pt x="17" y="39"/>
                    <a:pt x="15" y="42"/>
                  </a:cubicBezTo>
                  <a:cubicBezTo>
                    <a:pt x="11" y="48"/>
                    <a:pt x="8" y="55"/>
                    <a:pt x="5" y="62"/>
                  </a:cubicBezTo>
                  <a:cubicBezTo>
                    <a:pt x="4" y="65"/>
                    <a:pt x="3" y="69"/>
                    <a:pt x="2" y="72"/>
                  </a:cubicBezTo>
                  <a:cubicBezTo>
                    <a:pt x="2" y="75"/>
                    <a:pt x="1" y="78"/>
                    <a:pt x="1" y="80"/>
                  </a:cubicBezTo>
                  <a:cubicBezTo>
                    <a:pt x="1" y="82"/>
                    <a:pt x="0" y="83"/>
                    <a:pt x="0" y="85"/>
                  </a:cubicBezTo>
                  <a:cubicBezTo>
                    <a:pt x="0" y="87"/>
                    <a:pt x="0" y="89"/>
                    <a:pt x="0" y="90"/>
                  </a:cubicBezTo>
                  <a:cubicBezTo>
                    <a:pt x="0" y="92"/>
                    <a:pt x="0" y="94"/>
                    <a:pt x="0" y="96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0" y="101"/>
                    <a:pt x="0" y="102"/>
                    <a:pt x="1" y="104"/>
                  </a:cubicBezTo>
                  <a:cubicBezTo>
                    <a:pt x="1" y="104"/>
                    <a:pt x="1" y="104"/>
                    <a:pt x="1" y="105"/>
                  </a:cubicBezTo>
                  <a:cubicBezTo>
                    <a:pt x="1" y="107"/>
                    <a:pt x="1" y="108"/>
                    <a:pt x="2" y="110"/>
                  </a:cubicBezTo>
                  <a:cubicBezTo>
                    <a:pt x="2" y="113"/>
                    <a:pt x="3" y="115"/>
                    <a:pt x="4" y="118"/>
                  </a:cubicBezTo>
                  <a:cubicBezTo>
                    <a:pt x="4" y="120"/>
                    <a:pt x="5" y="123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7" y="127"/>
                    <a:pt x="7" y="128"/>
                    <a:pt x="8" y="130"/>
                  </a:cubicBezTo>
                  <a:cubicBezTo>
                    <a:pt x="9" y="131"/>
                    <a:pt x="9" y="133"/>
                    <a:pt x="10" y="134"/>
                  </a:cubicBezTo>
                  <a:cubicBezTo>
                    <a:pt x="10" y="134"/>
                    <a:pt x="10" y="134"/>
                    <a:pt x="10" y="135"/>
                  </a:cubicBezTo>
                  <a:cubicBezTo>
                    <a:pt x="12" y="139"/>
                    <a:pt x="15" y="143"/>
                    <a:pt x="18" y="147"/>
                  </a:cubicBezTo>
                  <a:cubicBezTo>
                    <a:pt x="19" y="149"/>
                    <a:pt x="20" y="150"/>
                    <a:pt x="21" y="151"/>
                  </a:cubicBezTo>
                  <a:cubicBezTo>
                    <a:pt x="22" y="153"/>
                    <a:pt x="24" y="154"/>
                    <a:pt x="25" y="155"/>
                  </a:cubicBezTo>
                  <a:cubicBezTo>
                    <a:pt x="28" y="159"/>
                    <a:pt x="32" y="162"/>
                    <a:pt x="35" y="165"/>
                  </a:cubicBezTo>
                  <a:cubicBezTo>
                    <a:pt x="38" y="167"/>
                    <a:pt x="42" y="170"/>
                    <a:pt x="45" y="171"/>
                  </a:cubicBezTo>
                  <a:cubicBezTo>
                    <a:pt x="45" y="172"/>
                    <a:pt x="45" y="172"/>
                    <a:pt x="45" y="172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44" y="157"/>
                    <a:pt x="39" y="154"/>
                    <a:pt x="35" y="14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4809" y="2619"/>
              <a:ext cx="154" cy="91"/>
            </a:xfrm>
            <a:custGeom>
              <a:avLst/>
              <a:gdLst>
                <a:gd name="T0" fmla="*/ 39 w 58"/>
                <a:gd name="T1" fmla="*/ 34 h 34"/>
                <a:gd name="T2" fmla="*/ 58 w 58"/>
                <a:gd name="T3" fmla="*/ 34 h 34"/>
                <a:gd name="T4" fmla="*/ 57 w 58"/>
                <a:gd name="T5" fmla="*/ 31 h 34"/>
                <a:gd name="T6" fmla="*/ 29 w 58"/>
                <a:gd name="T7" fmla="*/ 4 h 34"/>
                <a:gd name="T8" fmla="*/ 6 w 58"/>
                <a:gd name="T9" fmla="*/ 0 h 34"/>
                <a:gd name="T10" fmla="*/ 0 w 58"/>
                <a:gd name="T11" fmla="*/ 19 h 34"/>
                <a:gd name="T12" fmla="*/ 39 w 5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">
                  <a:moveTo>
                    <a:pt x="39" y="34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57" y="33"/>
                    <a:pt x="57" y="32"/>
                    <a:pt x="57" y="31"/>
                  </a:cubicBezTo>
                  <a:cubicBezTo>
                    <a:pt x="51" y="18"/>
                    <a:pt x="42" y="9"/>
                    <a:pt x="29" y="4"/>
                  </a:cubicBezTo>
                  <a:cubicBezTo>
                    <a:pt x="22" y="1"/>
                    <a:pt x="13" y="0"/>
                    <a:pt x="6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5" y="14"/>
                    <a:pt x="31" y="21"/>
                    <a:pt x="39" y="3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5078" y="2163"/>
              <a:ext cx="185" cy="343"/>
            </a:xfrm>
            <a:custGeom>
              <a:avLst/>
              <a:gdLst>
                <a:gd name="T0" fmla="*/ 33 w 69"/>
                <a:gd name="T1" fmla="*/ 116 h 128"/>
                <a:gd name="T2" fmla="*/ 30 w 69"/>
                <a:gd name="T3" fmla="*/ 114 h 128"/>
                <a:gd name="T4" fmla="*/ 27 w 69"/>
                <a:gd name="T5" fmla="*/ 110 h 128"/>
                <a:gd name="T6" fmla="*/ 23 w 69"/>
                <a:gd name="T7" fmla="*/ 106 h 128"/>
                <a:gd name="T8" fmla="*/ 22 w 69"/>
                <a:gd name="T9" fmla="*/ 104 h 128"/>
                <a:gd name="T10" fmla="*/ 16 w 69"/>
                <a:gd name="T11" fmla="*/ 93 h 128"/>
                <a:gd name="T12" fmla="*/ 15 w 69"/>
                <a:gd name="T13" fmla="*/ 91 h 128"/>
                <a:gd name="T14" fmla="*/ 14 w 69"/>
                <a:gd name="T15" fmla="*/ 88 h 128"/>
                <a:gd name="T16" fmla="*/ 12 w 69"/>
                <a:gd name="T17" fmla="*/ 83 h 128"/>
                <a:gd name="T18" fmla="*/ 12 w 69"/>
                <a:gd name="T19" fmla="*/ 83 h 128"/>
                <a:gd name="T20" fmla="*/ 11 w 69"/>
                <a:gd name="T21" fmla="*/ 77 h 128"/>
                <a:gd name="T22" fmla="*/ 12 w 69"/>
                <a:gd name="T23" fmla="*/ 61 h 128"/>
                <a:gd name="T24" fmla="*/ 16 w 69"/>
                <a:gd name="T25" fmla="*/ 46 h 128"/>
                <a:gd name="T26" fmla="*/ 21 w 69"/>
                <a:gd name="T27" fmla="*/ 37 h 128"/>
                <a:gd name="T28" fmla="*/ 23 w 69"/>
                <a:gd name="T29" fmla="*/ 35 h 128"/>
                <a:gd name="T30" fmla="*/ 24 w 69"/>
                <a:gd name="T31" fmla="*/ 34 h 128"/>
                <a:gd name="T32" fmla="*/ 32 w 69"/>
                <a:gd name="T33" fmla="*/ 25 h 128"/>
                <a:gd name="T34" fmla="*/ 51 w 69"/>
                <a:gd name="T35" fmla="*/ 14 h 128"/>
                <a:gd name="T36" fmla="*/ 56 w 69"/>
                <a:gd name="T37" fmla="*/ 13 h 128"/>
                <a:gd name="T38" fmla="*/ 62 w 69"/>
                <a:gd name="T39" fmla="*/ 11 h 128"/>
                <a:gd name="T40" fmla="*/ 63 w 69"/>
                <a:gd name="T41" fmla="*/ 11 h 128"/>
                <a:gd name="T42" fmla="*/ 66 w 69"/>
                <a:gd name="T43" fmla="*/ 11 h 128"/>
                <a:gd name="T44" fmla="*/ 69 w 69"/>
                <a:gd name="T45" fmla="*/ 0 h 128"/>
                <a:gd name="T46" fmla="*/ 65 w 69"/>
                <a:gd name="T47" fmla="*/ 0 h 128"/>
                <a:gd name="T48" fmla="*/ 64 w 69"/>
                <a:gd name="T49" fmla="*/ 0 h 128"/>
                <a:gd name="T50" fmla="*/ 62 w 69"/>
                <a:gd name="T51" fmla="*/ 0 h 128"/>
                <a:gd name="T52" fmla="*/ 59 w 69"/>
                <a:gd name="T53" fmla="*/ 0 h 128"/>
                <a:gd name="T54" fmla="*/ 57 w 69"/>
                <a:gd name="T55" fmla="*/ 1 h 128"/>
                <a:gd name="T56" fmla="*/ 53 w 69"/>
                <a:gd name="T57" fmla="*/ 2 h 128"/>
                <a:gd name="T58" fmla="*/ 37 w 69"/>
                <a:gd name="T59" fmla="*/ 8 h 128"/>
                <a:gd name="T60" fmla="*/ 31 w 69"/>
                <a:gd name="T61" fmla="*/ 12 h 128"/>
                <a:gd name="T62" fmla="*/ 24 w 69"/>
                <a:gd name="T63" fmla="*/ 17 h 128"/>
                <a:gd name="T64" fmla="*/ 12 w 69"/>
                <a:gd name="T65" fmla="*/ 30 h 128"/>
                <a:gd name="T66" fmla="*/ 1 w 69"/>
                <a:gd name="T67" fmla="*/ 58 h 128"/>
                <a:gd name="T68" fmla="*/ 0 w 69"/>
                <a:gd name="T69" fmla="*/ 67 h 128"/>
                <a:gd name="T70" fmla="*/ 0 w 69"/>
                <a:gd name="T71" fmla="*/ 74 h 128"/>
                <a:gd name="T72" fmla="*/ 0 w 69"/>
                <a:gd name="T73" fmla="*/ 74 h 128"/>
                <a:gd name="T74" fmla="*/ 0 w 69"/>
                <a:gd name="T75" fmla="*/ 79 h 128"/>
                <a:gd name="T76" fmla="*/ 0 w 69"/>
                <a:gd name="T77" fmla="*/ 81 h 128"/>
                <a:gd name="T78" fmla="*/ 2 w 69"/>
                <a:gd name="T79" fmla="*/ 88 h 128"/>
                <a:gd name="T80" fmla="*/ 3 w 69"/>
                <a:gd name="T81" fmla="*/ 91 h 128"/>
                <a:gd name="T82" fmla="*/ 4 w 69"/>
                <a:gd name="T83" fmla="*/ 96 h 128"/>
                <a:gd name="T84" fmla="*/ 7 w 69"/>
                <a:gd name="T85" fmla="*/ 101 h 128"/>
                <a:gd name="T86" fmla="*/ 14 w 69"/>
                <a:gd name="T87" fmla="*/ 114 h 128"/>
                <a:gd name="T88" fmla="*/ 18 w 69"/>
                <a:gd name="T89" fmla="*/ 118 h 128"/>
                <a:gd name="T90" fmla="*/ 21 w 69"/>
                <a:gd name="T91" fmla="*/ 121 h 128"/>
                <a:gd name="T92" fmla="*/ 30 w 69"/>
                <a:gd name="T93" fmla="*/ 128 h 128"/>
                <a:gd name="T94" fmla="*/ 33 w 69"/>
                <a:gd name="T95" fmla="*/ 117 h 128"/>
                <a:gd name="T96" fmla="*/ 33 w 69"/>
                <a:gd name="T97" fmla="*/ 11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28">
                  <a:moveTo>
                    <a:pt x="33" y="116"/>
                  </a:moveTo>
                  <a:cubicBezTo>
                    <a:pt x="32" y="116"/>
                    <a:pt x="31" y="115"/>
                    <a:pt x="30" y="114"/>
                  </a:cubicBezTo>
                  <a:cubicBezTo>
                    <a:pt x="29" y="113"/>
                    <a:pt x="28" y="112"/>
                    <a:pt x="27" y="110"/>
                  </a:cubicBezTo>
                  <a:cubicBezTo>
                    <a:pt x="26" y="109"/>
                    <a:pt x="24" y="108"/>
                    <a:pt x="23" y="106"/>
                  </a:cubicBezTo>
                  <a:cubicBezTo>
                    <a:pt x="23" y="106"/>
                    <a:pt x="22" y="105"/>
                    <a:pt x="22" y="104"/>
                  </a:cubicBezTo>
                  <a:cubicBezTo>
                    <a:pt x="19" y="101"/>
                    <a:pt x="17" y="97"/>
                    <a:pt x="16" y="93"/>
                  </a:cubicBezTo>
                  <a:cubicBezTo>
                    <a:pt x="15" y="93"/>
                    <a:pt x="15" y="92"/>
                    <a:pt x="15" y="91"/>
                  </a:cubicBezTo>
                  <a:cubicBezTo>
                    <a:pt x="15" y="90"/>
                    <a:pt x="14" y="89"/>
                    <a:pt x="14" y="88"/>
                  </a:cubicBezTo>
                  <a:cubicBezTo>
                    <a:pt x="13" y="86"/>
                    <a:pt x="13" y="85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1"/>
                    <a:pt x="12" y="79"/>
                    <a:pt x="11" y="77"/>
                  </a:cubicBezTo>
                  <a:cubicBezTo>
                    <a:pt x="11" y="72"/>
                    <a:pt x="11" y="66"/>
                    <a:pt x="12" y="61"/>
                  </a:cubicBezTo>
                  <a:cubicBezTo>
                    <a:pt x="13" y="56"/>
                    <a:pt x="14" y="51"/>
                    <a:pt x="16" y="46"/>
                  </a:cubicBezTo>
                  <a:cubicBezTo>
                    <a:pt x="18" y="43"/>
                    <a:pt x="19" y="40"/>
                    <a:pt x="21" y="37"/>
                  </a:cubicBezTo>
                  <a:cubicBezTo>
                    <a:pt x="22" y="36"/>
                    <a:pt x="22" y="36"/>
                    <a:pt x="23" y="35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6" y="30"/>
                    <a:pt x="29" y="28"/>
                    <a:pt x="32" y="25"/>
                  </a:cubicBezTo>
                  <a:cubicBezTo>
                    <a:pt x="38" y="20"/>
                    <a:pt x="44" y="17"/>
                    <a:pt x="51" y="14"/>
                  </a:cubicBezTo>
                  <a:cubicBezTo>
                    <a:pt x="53" y="14"/>
                    <a:pt x="55" y="13"/>
                    <a:pt x="56" y="13"/>
                  </a:cubicBezTo>
                  <a:cubicBezTo>
                    <a:pt x="58" y="12"/>
                    <a:pt x="60" y="12"/>
                    <a:pt x="62" y="11"/>
                  </a:cubicBezTo>
                  <a:cubicBezTo>
                    <a:pt x="62" y="11"/>
                    <a:pt x="63" y="11"/>
                    <a:pt x="63" y="11"/>
                  </a:cubicBezTo>
                  <a:cubicBezTo>
                    <a:pt x="64" y="11"/>
                    <a:pt x="65" y="11"/>
                    <a:pt x="66" y="11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63" y="0"/>
                    <a:pt x="63" y="0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6" y="1"/>
                    <a:pt x="54" y="1"/>
                    <a:pt x="53" y="2"/>
                  </a:cubicBezTo>
                  <a:cubicBezTo>
                    <a:pt x="47" y="3"/>
                    <a:pt x="42" y="5"/>
                    <a:pt x="37" y="8"/>
                  </a:cubicBezTo>
                  <a:cubicBezTo>
                    <a:pt x="35" y="9"/>
                    <a:pt x="33" y="10"/>
                    <a:pt x="31" y="12"/>
                  </a:cubicBezTo>
                  <a:cubicBezTo>
                    <a:pt x="28" y="13"/>
                    <a:pt x="26" y="15"/>
                    <a:pt x="24" y="17"/>
                  </a:cubicBezTo>
                  <a:cubicBezTo>
                    <a:pt x="19" y="21"/>
                    <a:pt x="16" y="25"/>
                    <a:pt x="12" y="30"/>
                  </a:cubicBezTo>
                  <a:cubicBezTo>
                    <a:pt x="7" y="38"/>
                    <a:pt x="3" y="48"/>
                    <a:pt x="1" y="58"/>
                  </a:cubicBezTo>
                  <a:cubicBezTo>
                    <a:pt x="0" y="61"/>
                    <a:pt x="0" y="64"/>
                    <a:pt x="0" y="67"/>
                  </a:cubicBezTo>
                  <a:cubicBezTo>
                    <a:pt x="0" y="69"/>
                    <a:pt x="0" y="71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0" y="77"/>
                    <a:pt x="0" y="79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1" y="83"/>
                    <a:pt x="1" y="86"/>
                    <a:pt x="2" y="88"/>
                  </a:cubicBezTo>
                  <a:cubicBezTo>
                    <a:pt x="2" y="89"/>
                    <a:pt x="2" y="90"/>
                    <a:pt x="3" y="91"/>
                  </a:cubicBezTo>
                  <a:cubicBezTo>
                    <a:pt x="3" y="93"/>
                    <a:pt x="4" y="94"/>
                    <a:pt x="4" y="96"/>
                  </a:cubicBezTo>
                  <a:cubicBezTo>
                    <a:pt x="5" y="98"/>
                    <a:pt x="6" y="99"/>
                    <a:pt x="7" y="101"/>
                  </a:cubicBezTo>
                  <a:cubicBezTo>
                    <a:pt x="9" y="105"/>
                    <a:pt x="11" y="110"/>
                    <a:pt x="14" y="114"/>
                  </a:cubicBezTo>
                  <a:cubicBezTo>
                    <a:pt x="16" y="115"/>
                    <a:pt x="17" y="116"/>
                    <a:pt x="18" y="118"/>
                  </a:cubicBezTo>
                  <a:cubicBezTo>
                    <a:pt x="19" y="119"/>
                    <a:pt x="20" y="120"/>
                    <a:pt x="21" y="121"/>
                  </a:cubicBezTo>
                  <a:cubicBezTo>
                    <a:pt x="24" y="124"/>
                    <a:pt x="27" y="126"/>
                    <a:pt x="30" y="128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3" y="116"/>
                    <a:pt x="33" y="116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5134" y="2222"/>
              <a:ext cx="110" cy="225"/>
            </a:xfrm>
            <a:custGeom>
              <a:avLst/>
              <a:gdLst>
                <a:gd name="T0" fmla="*/ 18 w 41"/>
                <a:gd name="T1" fmla="*/ 69 h 84"/>
                <a:gd name="T2" fmla="*/ 12 w 41"/>
                <a:gd name="T3" fmla="*/ 53 h 84"/>
                <a:gd name="T4" fmla="*/ 12 w 41"/>
                <a:gd name="T5" fmla="*/ 53 h 84"/>
                <a:gd name="T6" fmla="*/ 12 w 41"/>
                <a:gd name="T7" fmla="*/ 44 h 84"/>
                <a:gd name="T8" fmla="*/ 22 w 41"/>
                <a:gd name="T9" fmla="*/ 22 h 84"/>
                <a:gd name="T10" fmla="*/ 26 w 41"/>
                <a:gd name="T11" fmla="*/ 18 h 84"/>
                <a:gd name="T12" fmla="*/ 34 w 41"/>
                <a:gd name="T13" fmla="*/ 14 h 84"/>
                <a:gd name="T14" fmla="*/ 37 w 41"/>
                <a:gd name="T15" fmla="*/ 13 h 84"/>
                <a:gd name="T16" fmla="*/ 41 w 41"/>
                <a:gd name="T17" fmla="*/ 0 h 84"/>
                <a:gd name="T18" fmla="*/ 38 w 41"/>
                <a:gd name="T19" fmla="*/ 0 h 84"/>
                <a:gd name="T20" fmla="*/ 32 w 41"/>
                <a:gd name="T21" fmla="*/ 2 h 84"/>
                <a:gd name="T22" fmla="*/ 26 w 41"/>
                <a:gd name="T23" fmla="*/ 5 h 84"/>
                <a:gd name="T24" fmla="*/ 11 w 41"/>
                <a:gd name="T25" fmla="*/ 17 h 84"/>
                <a:gd name="T26" fmla="*/ 11 w 41"/>
                <a:gd name="T27" fmla="*/ 18 h 84"/>
                <a:gd name="T28" fmla="*/ 0 w 41"/>
                <a:gd name="T29" fmla="*/ 51 h 84"/>
                <a:gd name="T30" fmla="*/ 1 w 41"/>
                <a:gd name="T31" fmla="*/ 54 h 84"/>
                <a:gd name="T32" fmla="*/ 1 w 41"/>
                <a:gd name="T33" fmla="*/ 58 h 84"/>
                <a:gd name="T34" fmla="*/ 3 w 41"/>
                <a:gd name="T35" fmla="*/ 64 h 84"/>
                <a:gd name="T36" fmla="*/ 9 w 41"/>
                <a:gd name="T37" fmla="*/ 75 h 84"/>
                <a:gd name="T38" fmla="*/ 10 w 41"/>
                <a:gd name="T39" fmla="*/ 77 h 84"/>
                <a:gd name="T40" fmla="*/ 13 w 41"/>
                <a:gd name="T41" fmla="*/ 82 h 84"/>
                <a:gd name="T42" fmla="*/ 16 w 41"/>
                <a:gd name="T43" fmla="*/ 84 h 84"/>
                <a:gd name="T44" fmla="*/ 20 w 41"/>
                <a:gd name="T45" fmla="*/ 71 h 84"/>
                <a:gd name="T46" fmla="*/ 18 w 41"/>
                <a:gd name="T47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84">
                  <a:moveTo>
                    <a:pt x="18" y="69"/>
                  </a:moveTo>
                  <a:cubicBezTo>
                    <a:pt x="15" y="64"/>
                    <a:pt x="13" y="5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0"/>
                    <a:pt x="12" y="47"/>
                    <a:pt x="12" y="44"/>
                  </a:cubicBezTo>
                  <a:cubicBezTo>
                    <a:pt x="13" y="36"/>
                    <a:pt x="16" y="28"/>
                    <a:pt x="22" y="22"/>
                  </a:cubicBezTo>
                  <a:cubicBezTo>
                    <a:pt x="23" y="21"/>
                    <a:pt x="25" y="20"/>
                    <a:pt x="26" y="18"/>
                  </a:cubicBezTo>
                  <a:cubicBezTo>
                    <a:pt x="29" y="17"/>
                    <a:pt x="31" y="15"/>
                    <a:pt x="34" y="14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1"/>
                    <a:pt x="34" y="2"/>
                    <a:pt x="32" y="2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0" y="8"/>
                    <a:pt x="15" y="12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3" y="27"/>
                    <a:pt x="0" y="39"/>
                    <a:pt x="0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1" y="55"/>
                    <a:pt x="1" y="57"/>
                    <a:pt x="1" y="58"/>
                  </a:cubicBezTo>
                  <a:cubicBezTo>
                    <a:pt x="2" y="60"/>
                    <a:pt x="2" y="62"/>
                    <a:pt x="3" y="64"/>
                  </a:cubicBezTo>
                  <a:cubicBezTo>
                    <a:pt x="4" y="68"/>
                    <a:pt x="6" y="72"/>
                    <a:pt x="9" y="75"/>
                  </a:cubicBezTo>
                  <a:cubicBezTo>
                    <a:pt x="9" y="76"/>
                    <a:pt x="10" y="77"/>
                    <a:pt x="10" y="77"/>
                  </a:cubicBezTo>
                  <a:cubicBezTo>
                    <a:pt x="11" y="79"/>
                    <a:pt x="12" y="80"/>
                    <a:pt x="13" y="82"/>
                  </a:cubicBezTo>
                  <a:cubicBezTo>
                    <a:pt x="14" y="82"/>
                    <a:pt x="15" y="83"/>
                    <a:pt x="16" y="8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70"/>
                    <a:pt x="18" y="70"/>
                    <a:pt x="18" y="6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5062" y="2686"/>
              <a:ext cx="35" cy="24"/>
            </a:xfrm>
            <a:custGeom>
              <a:avLst/>
              <a:gdLst>
                <a:gd name="T0" fmla="*/ 2 w 13"/>
                <a:gd name="T1" fmla="*/ 9 h 9"/>
                <a:gd name="T2" fmla="*/ 13 w 13"/>
                <a:gd name="T3" fmla="*/ 9 h 9"/>
                <a:gd name="T4" fmla="*/ 13 w 13"/>
                <a:gd name="T5" fmla="*/ 7 h 9"/>
                <a:gd name="T6" fmla="*/ 0 w 13"/>
                <a:gd name="T7" fmla="*/ 0 h 9"/>
                <a:gd name="T8" fmla="*/ 2 w 13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5"/>
                    <a:pt x="4" y="2"/>
                    <a:pt x="0" y="0"/>
                  </a:cubicBezTo>
                  <a:cubicBezTo>
                    <a:pt x="1" y="3"/>
                    <a:pt x="2" y="6"/>
                    <a:pt x="2" y="9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4843" y="2509"/>
              <a:ext cx="86" cy="43"/>
            </a:xfrm>
            <a:custGeom>
              <a:avLst/>
              <a:gdLst>
                <a:gd name="T0" fmla="*/ 29 w 32"/>
                <a:gd name="T1" fmla="*/ 14 h 16"/>
                <a:gd name="T2" fmla="*/ 32 w 32"/>
                <a:gd name="T3" fmla="*/ 14 h 16"/>
                <a:gd name="T4" fmla="*/ 29 w 32"/>
                <a:gd name="T5" fmla="*/ 9 h 16"/>
                <a:gd name="T6" fmla="*/ 25 w 32"/>
                <a:gd name="T7" fmla="*/ 0 h 16"/>
                <a:gd name="T8" fmla="*/ 5 w 32"/>
                <a:gd name="T9" fmla="*/ 1 h 16"/>
                <a:gd name="T10" fmla="*/ 0 w 32"/>
                <a:gd name="T11" fmla="*/ 16 h 16"/>
                <a:gd name="T12" fmla="*/ 16 w 32"/>
                <a:gd name="T13" fmla="*/ 16 h 16"/>
                <a:gd name="T14" fmla="*/ 29 w 32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6">
                  <a:moveTo>
                    <a:pt x="29" y="14"/>
                  </a:moveTo>
                  <a:cubicBezTo>
                    <a:pt x="30" y="14"/>
                    <a:pt x="31" y="14"/>
                    <a:pt x="32" y="14"/>
                  </a:cubicBezTo>
                  <a:cubicBezTo>
                    <a:pt x="31" y="12"/>
                    <a:pt x="30" y="11"/>
                    <a:pt x="29" y="9"/>
                  </a:cubicBezTo>
                  <a:cubicBezTo>
                    <a:pt x="27" y="6"/>
                    <a:pt x="26" y="3"/>
                    <a:pt x="25" y="0"/>
                  </a:cubicBezTo>
                  <a:cubicBezTo>
                    <a:pt x="18" y="1"/>
                    <a:pt x="12" y="1"/>
                    <a:pt x="5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6"/>
                    <a:pt x="11" y="16"/>
                    <a:pt x="16" y="16"/>
                  </a:cubicBezTo>
                  <a:cubicBezTo>
                    <a:pt x="21" y="15"/>
                    <a:pt x="25" y="15"/>
                    <a:pt x="29" y="14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4795" y="2689"/>
              <a:ext cx="83" cy="21"/>
            </a:xfrm>
            <a:custGeom>
              <a:avLst/>
              <a:gdLst>
                <a:gd name="T0" fmla="*/ 31 w 31"/>
                <a:gd name="T1" fmla="*/ 8 h 8"/>
                <a:gd name="T2" fmla="*/ 6 w 31"/>
                <a:gd name="T3" fmla="*/ 4 h 8"/>
                <a:gd name="T4" fmla="*/ 1 w 31"/>
                <a:gd name="T5" fmla="*/ 7 h 8"/>
                <a:gd name="T6" fmla="*/ 0 w 31"/>
                <a:gd name="T7" fmla="*/ 8 h 8"/>
                <a:gd name="T8" fmla="*/ 31 w 3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cubicBezTo>
                    <a:pt x="24" y="2"/>
                    <a:pt x="15" y="0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31" y="8"/>
                  </a:ln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4758" y="1604"/>
              <a:ext cx="93" cy="83"/>
            </a:xfrm>
            <a:custGeom>
              <a:avLst/>
              <a:gdLst>
                <a:gd name="T0" fmla="*/ 0 w 35"/>
                <a:gd name="T1" fmla="*/ 0 h 31"/>
                <a:gd name="T2" fmla="*/ 3 w 35"/>
                <a:gd name="T3" fmla="*/ 3 h 31"/>
                <a:gd name="T4" fmla="*/ 6 w 35"/>
                <a:gd name="T5" fmla="*/ 5 h 31"/>
                <a:gd name="T6" fmla="*/ 10 w 35"/>
                <a:gd name="T7" fmla="*/ 11 h 31"/>
                <a:gd name="T8" fmla="*/ 15 w 35"/>
                <a:gd name="T9" fmla="*/ 17 h 31"/>
                <a:gd name="T10" fmla="*/ 22 w 35"/>
                <a:gd name="T11" fmla="*/ 31 h 31"/>
                <a:gd name="T12" fmla="*/ 35 w 35"/>
                <a:gd name="T13" fmla="*/ 31 h 31"/>
                <a:gd name="T14" fmla="*/ 29 w 35"/>
                <a:gd name="T15" fmla="*/ 18 h 31"/>
                <a:gd name="T16" fmla="*/ 26 w 35"/>
                <a:gd name="T17" fmla="*/ 13 h 31"/>
                <a:gd name="T18" fmla="*/ 23 w 35"/>
                <a:gd name="T19" fmla="*/ 7 h 31"/>
                <a:gd name="T20" fmla="*/ 17 w 35"/>
                <a:gd name="T21" fmla="*/ 0 h 31"/>
                <a:gd name="T22" fmla="*/ 0 w 35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1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7"/>
                    <a:pt x="9" y="9"/>
                    <a:pt x="10" y="11"/>
                  </a:cubicBezTo>
                  <a:cubicBezTo>
                    <a:pt x="12" y="13"/>
                    <a:pt x="13" y="15"/>
                    <a:pt x="15" y="17"/>
                  </a:cubicBezTo>
                  <a:cubicBezTo>
                    <a:pt x="18" y="21"/>
                    <a:pt x="20" y="26"/>
                    <a:pt x="22" y="31"/>
                  </a:cubicBezTo>
                  <a:cubicBezTo>
                    <a:pt x="26" y="31"/>
                    <a:pt x="31" y="31"/>
                    <a:pt x="35" y="31"/>
                  </a:cubicBezTo>
                  <a:cubicBezTo>
                    <a:pt x="33" y="27"/>
                    <a:pt x="32" y="22"/>
                    <a:pt x="29" y="18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5" y="11"/>
                    <a:pt x="24" y="9"/>
                    <a:pt x="23" y="7"/>
                  </a:cubicBezTo>
                  <a:cubicBezTo>
                    <a:pt x="21" y="5"/>
                    <a:pt x="19" y="3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4865" y="2442"/>
              <a:ext cx="34" cy="43"/>
            </a:xfrm>
            <a:custGeom>
              <a:avLst/>
              <a:gdLst>
                <a:gd name="T0" fmla="*/ 13 w 13"/>
                <a:gd name="T1" fmla="*/ 15 h 16"/>
                <a:gd name="T2" fmla="*/ 12 w 13"/>
                <a:gd name="T3" fmla="*/ 13 h 16"/>
                <a:gd name="T4" fmla="*/ 10 w 13"/>
                <a:gd name="T5" fmla="*/ 7 h 16"/>
                <a:gd name="T6" fmla="*/ 9 w 13"/>
                <a:gd name="T7" fmla="*/ 2 h 16"/>
                <a:gd name="T8" fmla="*/ 8 w 13"/>
                <a:gd name="T9" fmla="*/ 0 h 16"/>
                <a:gd name="T10" fmla="*/ 5 w 13"/>
                <a:gd name="T11" fmla="*/ 0 h 16"/>
                <a:gd name="T12" fmla="*/ 0 w 13"/>
                <a:gd name="T13" fmla="*/ 16 h 16"/>
                <a:gd name="T14" fmla="*/ 13 w 13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3" y="15"/>
                  </a:moveTo>
                  <a:cubicBezTo>
                    <a:pt x="12" y="14"/>
                    <a:pt x="12" y="14"/>
                    <a:pt x="12" y="13"/>
                  </a:cubicBezTo>
                  <a:cubicBezTo>
                    <a:pt x="11" y="11"/>
                    <a:pt x="11" y="9"/>
                    <a:pt x="10" y="7"/>
                  </a:cubicBezTo>
                  <a:cubicBezTo>
                    <a:pt x="10" y="5"/>
                    <a:pt x="9" y="4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8" y="15"/>
                    <a:pt x="13" y="15"/>
                  </a:cubicBezTo>
                  <a:close/>
                </a:path>
              </a:pathLst>
            </a:custGeom>
            <a:solidFill>
              <a:srgbClr val="008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545" y="2732"/>
              <a:ext cx="75" cy="5"/>
            </a:xfrm>
            <a:custGeom>
              <a:avLst/>
              <a:gdLst>
                <a:gd name="T0" fmla="*/ 28 w 28"/>
                <a:gd name="T1" fmla="*/ 1 h 2"/>
                <a:gd name="T2" fmla="*/ 17 w 28"/>
                <a:gd name="T3" fmla="*/ 1 h 2"/>
                <a:gd name="T4" fmla="*/ 0 w 28"/>
                <a:gd name="T5" fmla="*/ 0 h 2"/>
                <a:gd name="T6" fmla="*/ 16 w 28"/>
                <a:gd name="T7" fmla="*/ 2 h 2"/>
                <a:gd name="T8" fmla="*/ 28 w 2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">
                  <a:moveTo>
                    <a:pt x="28" y="1"/>
                  </a:moveTo>
                  <a:cubicBezTo>
                    <a:pt x="25" y="1"/>
                    <a:pt x="21" y="1"/>
                    <a:pt x="17" y="1"/>
                  </a:cubicBezTo>
                  <a:cubicBezTo>
                    <a:pt x="11" y="1"/>
                    <a:pt x="6" y="1"/>
                    <a:pt x="0" y="0"/>
                  </a:cubicBezTo>
                  <a:cubicBezTo>
                    <a:pt x="5" y="1"/>
                    <a:pt x="10" y="2"/>
                    <a:pt x="16" y="2"/>
                  </a:cubicBezTo>
                  <a:cubicBezTo>
                    <a:pt x="20" y="2"/>
                    <a:pt x="24" y="2"/>
                    <a:pt x="28" y="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2294" y="2614"/>
              <a:ext cx="105" cy="96"/>
            </a:xfrm>
            <a:custGeom>
              <a:avLst/>
              <a:gdLst>
                <a:gd name="T0" fmla="*/ 20 w 39"/>
                <a:gd name="T1" fmla="*/ 28 h 36"/>
                <a:gd name="T2" fmla="*/ 25 w 39"/>
                <a:gd name="T3" fmla="*/ 35 h 36"/>
                <a:gd name="T4" fmla="*/ 26 w 39"/>
                <a:gd name="T5" fmla="*/ 36 h 36"/>
                <a:gd name="T6" fmla="*/ 39 w 39"/>
                <a:gd name="T7" fmla="*/ 36 h 36"/>
                <a:gd name="T8" fmla="*/ 31 w 39"/>
                <a:gd name="T9" fmla="*/ 25 h 36"/>
                <a:gd name="T10" fmla="*/ 26 w 39"/>
                <a:gd name="T11" fmla="*/ 18 h 36"/>
                <a:gd name="T12" fmla="*/ 21 w 39"/>
                <a:gd name="T13" fmla="*/ 13 h 36"/>
                <a:gd name="T14" fmla="*/ 5 w 39"/>
                <a:gd name="T15" fmla="*/ 0 h 36"/>
                <a:gd name="T16" fmla="*/ 0 w 39"/>
                <a:gd name="T17" fmla="*/ 9 h 36"/>
                <a:gd name="T18" fmla="*/ 20 w 39"/>
                <a:gd name="T19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6">
                  <a:moveTo>
                    <a:pt x="20" y="28"/>
                  </a:moveTo>
                  <a:cubicBezTo>
                    <a:pt x="22" y="30"/>
                    <a:pt x="24" y="32"/>
                    <a:pt x="25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6" y="32"/>
                    <a:pt x="34" y="28"/>
                    <a:pt x="31" y="25"/>
                  </a:cubicBezTo>
                  <a:cubicBezTo>
                    <a:pt x="29" y="22"/>
                    <a:pt x="28" y="20"/>
                    <a:pt x="26" y="18"/>
                  </a:cubicBezTo>
                  <a:cubicBezTo>
                    <a:pt x="24" y="17"/>
                    <a:pt x="23" y="15"/>
                    <a:pt x="21" y="13"/>
                  </a:cubicBezTo>
                  <a:cubicBezTo>
                    <a:pt x="16" y="8"/>
                    <a:pt x="11" y="4"/>
                    <a:pt x="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14"/>
                    <a:pt x="15" y="21"/>
                    <a:pt x="20" y="28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2594" y="2458"/>
              <a:ext cx="157" cy="252"/>
            </a:xfrm>
            <a:custGeom>
              <a:avLst/>
              <a:gdLst>
                <a:gd name="T0" fmla="*/ 2 w 59"/>
                <a:gd name="T1" fmla="*/ 94 h 94"/>
                <a:gd name="T2" fmla="*/ 12 w 59"/>
                <a:gd name="T3" fmla="*/ 94 h 94"/>
                <a:gd name="T4" fmla="*/ 43 w 59"/>
                <a:gd name="T5" fmla="*/ 14 h 94"/>
                <a:gd name="T6" fmla="*/ 59 w 59"/>
                <a:gd name="T7" fmla="*/ 1 h 94"/>
                <a:gd name="T8" fmla="*/ 43 w 59"/>
                <a:gd name="T9" fmla="*/ 1 h 94"/>
                <a:gd name="T10" fmla="*/ 43 w 59"/>
                <a:gd name="T11" fmla="*/ 0 h 94"/>
                <a:gd name="T12" fmla="*/ 35 w 59"/>
                <a:gd name="T13" fmla="*/ 7 h 94"/>
                <a:gd name="T14" fmla="*/ 2 w 59"/>
                <a:gd name="T1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94">
                  <a:moveTo>
                    <a:pt x="2" y="94"/>
                  </a:moveTo>
                  <a:cubicBezTo>
                    <a:pt x="12" y="94"/>
                    <a:pt x="12" y="94"/>
                    <a:pt x="12" y="94"/>
                  </a:cubicBezTo>
                  <a:cubicBezTo>
                    <a:pt x="11" y="65"/>
                    <a:pt x="21" y="36"/>
                    <a:pt x="43" y="14"/>
                  </a:cubicBezTo>
                  <a:cubicBezTo>
                    <a:pt x="48" y="9"/>
                    <a:pt x="53" y="5"/>
                    <a:pt x="59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2"/>
                    <a:pt x="38" y="5"/>
                    <a:pt x="35" y="7"/>
                  </a:cubicBezTo>
                  <a:cubicBezTo>
                    <a:pt x="12" y="31"/>
                    <a:pt x="0" y="63"/>
                    <a:pt x="2" y="94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2762" y="2555"/>
              <a:ext cx="224" cy="155"/>
            </a:xfrm>
            <a:custGeom>
              <a:avLst/>
              <a:gdLst>
                <a:gd name="T0" fmla="*/ 24 w 84"/>
                <a:gd name="T1" fmla="*/ 23 h 58"/>
                <a:gd name="T2" fmla="*/ 53 w 84"/>
                <a:gd name="T3" fmla="*/ 11 h 58"/>
                <a:gd name="T4" fmla="*/ 81 w 84"/>
                <a:gd name="T5" fmla="*/ 21 h 58"/>
                <a:gd name="T6" fmla="*/ 84 w 84"/>
                <a:gd name="T7" fmla="*/ 10 h 58"/>
                <a:gd name="T8" fmla="*/ 53 w 84"/>
                <a:gd name="T9" fmla="*/ 0 h 58"/>
                <a:gd name="T10" fmla="*/ 53 w 84"/>
                <a:gd name="T11" fmla="*/ 0 h 58"/>
                <a:gd name="T12" fmla="*/ 16 w 84"/>
                <a:gd name="T13" fmla="*/ 15 h 58"/>
                <a:gd name="T14" fmla="*/ 2 w 84"/>
                <a:gd name="T15" fmla="*/ 58 h 58"/>
                <a:gd name="T16" fmla="*/ 12 w 84"/>
                <a:gd name="T17" fmla="*/ 58 h 58"/>
                <a:gd name="T18" fmla="*/ 24 w 84"/>
                <a:gd name="T1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58">
                  <a:moveTo>
                    <a:pt x="24" y="23"/>
                  </a:moveTo>
                  <a:cubicBezTo>
                    <a:pt x="32" y="15"/>
                    <a:pt x="42" y="11"/>
                    <a:pt x="53" y="11"/>
                  </a:cubicBezTo>
                  <a:cubicBezTo>
                    <a:pt x="64" y="11"/>
                    <a:pt x="73" y="15"/>
                    <a:pt x="81" y="21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75" y="4"/>
                    <a:pt x="64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9" y="0"/>
                    <a:pt x="26" y="6"/>
                    <a:pt x="16" y="15"/>
                  </a:cubicBezTo>
                  <a:cubicBezTo>
                    <a:pt x="5" y="27"/>
                    <a:pt x="0" y="43"/>
                    <a:pt x="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0" y="46"/>
                    <a:pt x="14" y="32"/>
                    <a:pt x="24" y="2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2268" y="2665"/>
              <a:ext cx="59" cy="45"/>
            </a:xfrm>
            <a:custGeom>
              <a:avLst/>
              <a:gdLst>
                <a:gd name="T0" fmla="*/ 5 w 22"/>
                <a:gd name="T1" fmla="*/ 0 h 17"/>
                <a:gd name="T2" fmla="*/ 0 w 22"/>
                <a:gd name="T3" fmla="*/ 10 h 17"/>
                <a:gd name="T4" fmla="*/ 8 w 22"/>
                <a:gd name="T5" fmla="*/ 17 h 17"/>
                <a:gd name="T6" fmla="*/ 22 w 22"/>
                <a:gd name="T7" fmla="*/ 17 h 17"/>
                <a:gd name="T8" fmla="*/ 5 w 2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2"/>
                    <a:pt x="6" y="14"/>
                    <a:pt x="8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7" y="11"/>
                    <a:pt x="11" y="5"/>
                    <a:pt x="5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2797" y="1851"/>
              <a:ext cx="184" cy="231"/>
            </a:xfrm>
            <a:custGeom>
              <a:avLst/>
              <a:gdLst>
                <a:gd name="T0" fmla="*/ 44 w 69"/>
                <a:gd name="T1" fmla="*/ 77 h 86"/>
                <a:gd name="T2" fmla="*/ 10 w 69"/>
                <a:gd name="T3" fmla="*/ 38 h 86"/>
                <a:gd name="T4" fmla="*/ 10 w 69"/>
                <a:gd name="T5" fmla="*/ 37 h 86"/>
                <a:gd name="T6" fmla="*/ 38 w 69"/>
                <a:gd name="T7" fmla="*/ 10 h 86"/>
                <a:gd name="T8" fmla="*/ 65 w 69"/>
                <a:gd name="T9" fmla="*/ 31 h 86"/>
                <a:gd name="T10" fmla="*/ 69 w 69"/>
                <a:gd name="T11" fmla="*/ 16 h 86"/>
                <a:gd name="T12" fmla="*/ 38 w 69"/>
                <a:gd name="T13" fmla="*/ 0 h 86"/>
                <a:gd name="T14" fmla="*/ 0 w 69"/>
                <a:gd name="T15" fmla="*/ 38 h 86"/>
                <a:gd name="T16" fmla="*/ 0 w 69"/>
                <a:gd name="T17" fmla="*/ 44 h 86"/>
                <a:gd name="T18" fmla="*/ 0 w 69"/>
                <a:gd name="T19" fmla="*/ 44 h 86"/>
                <a:gd name="T20" fmla="*/ 39 w 69"/>
                <a:gd name="T21" fmla="*/ 86 h 86"/>
                <a:gd name="T22" fmla="*/ 41 w 69"/>
                <a:gd name="T23" fmla="*/ 82 h 86"/>
                <a:gd name="T24" fmla="*/ 44 w 69"/>
                <a:gd name="T25" fmla="*/ 7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86">
                  <a:moveTo>
                    <a:pt x="44" y="77"/>
                  </a:moveTo>
                  <a:cubicBezTo>
                    <a:pt x="25" y="74"/>
                    <a:pt x="10" y="5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22"/>
                    <a:pt x="23" y="10"/>
                    <a:pt x="38" y="10"/>
                  </a:cubicBezTo>
                  <a:cubicBezTo>
                    <a:pt x="51" y="10"/>
                    <a:pt x="62" y="19"/>
                    <a:pt x="65" y="31"/>
                  </a:cubicBezTo>
                  <a:cubicBezTo>
                    <a:pt x="66" y="27"/>
                    <a:pt x="68" y="22"/>
                    <a:pt x="69" y="16"/>
                  </a:cubicBezTo>
                  <a:cubicBezTo>
                    <a:pt x="62" y="7"/>
                    <a:pt x="5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65"/>
                    <a:pt x="18" y="82"/>
                    <a:pt x="39" y="86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0"/>
                    <a:pt x="43" y="78"/>
                    <a:pt x="44" y="77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2511" y="2326"/>
              <a:ext cx="267" cy="384"/>
            </a:xfrm>
            <a:custGeom>
              <a:avLst/>
              <a:gdLst>
                <a:gd name="T0" fmla="*/ 2 w 100"/>
                <a:gd name="T1" fmla="*/ 143 h 143"/>
                <a:gd name="T2" fmla="*/ 12 w 100"/>
                <a:gd name="T3" fmla="*/ 143 h 143"/>
                <a:gd name="T4" fmla="*/ 12 w 100"/>
                <a:gd name="T5" fmla="*/ 137 h 143"/>
                <a:gd name="T6" fmla="*/ 52 w 100"/>
                <a:gd name="T7" fmla="*/ 41 h 143"/>
                <a:gd name="T8" fmla="*/ 93 w 100"/>
                <a:gd name="T9" fmla="*/ 14 h 143"/>
                <a:gd name="T10" fmla="*/ 100 w 100"/>
                <a:gd name="T11" fmla="*/ 0 h 143"/>
                <a:gd name="T12" fmla="*/ 44 w 100"/>
                <a:gd name="T13" fmla="*/ 34 h 143"/>
                <a:gd name="T14" fmla="*/ 2 w 10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43">
                  <a:moveTo>
                    <a:pt x="2" y="143"/>
                  </a:moveTo>
                  <a:cubicBezTo>
                    <a:pt x="12" y="143"/>
                    <a:pt x="12" y="143"/>
                    <a:pt x="12" y="143"/>
                  </a:cubicBezTo>
                  <a:cubicBezTo>
                    <a:pt x="12" y="141"/>
                    <a:pt x="12" y="139"/>
                    <a:pt x="12" y="137"/>
                  </a:cubicBezTo>
                  <a:cubicBezTo>
                    <a:pt x="12" y="101"/>
                    <a:pt x="26" y="67"/>
                    <a:pt x="52" y="41"/>
                  </a:cubicBezTo>
                  <a:cubicBezTo>
                    <a:pt x="64" y="29"/>
                    <a:pt x="78" y="20"/>
                    <a:pt x="93" y="1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79" y="7"/>
                    <a:pt x="60" y="18"/>
                    <a:pt x="44" y="34"/>
                  </a:cubicBezTo>
                  <a:cubicBezTo>
                    <a:pt x="14" y="64"/>
                    <a:pt x="0" y="104"/>
                    <a:pt x="2" y="14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2856" y="1910"/>
              <a:ext cx="88" cy="118"/>
            </a:xfrm>
            <a:custGeom>
              <a:avLst/>
              <a:gdLst>
                <a:gd name="T0" fmla="*/ 27 w 33"/>
                <a:gd name="T1" fmla="*/ 33 h 44"/>
                <a:gd name="T2" fmla="*/ 10 w 33"/>
                <a:gd name="T3" fmla="*/ 16 h 44"/>
                <a:gd name="T4" fmla="*/ 10 w 33"/>
                <a:gd name="T5" fmla="*/ 15 h 44"/>
                <a:gd name="T6" fmla="*/ 16 w 33"/>
                <a:gd name="T7" fmla="*/ 10 h 44"/>
                <a:gd name="T8" fmla="*/ 22 w 33"/>
                <a:gd name="T9" fmla="*/ 16 h 44"/>
                <a:gd name="T10" fmla="*/ 27 w 33"/>
                <a:gd name="T11" fmla="*/ 16 h 44"/>
                <a:gd name="T12" fmla="*/ 32 w 33"/>
                <a:gd name="T13" fmla="*/ 16 h 44"/>
                <a:gd name="T14" fmla="*/ 16 w 33"/>
                <a:gd name="T15" fmla="*/ 0 h 44"/>
                <a:gd name="T16" fmla="*/ 0 w 33"/>
                <a:gd name="T17" fmla="*/ 16 h 44"/>
                <a:gd name="T18" fmla="*/ 0 w 33"/>
                <a:gd name="T19" fmla="*/ 22 h 44"/>
                <a:gd name="T20" fmla="*/ 0 w 33"/>
                <a:gd name="T21" fmla="*/ 22 h 44"/>
                <a:gd name="T22" fmla="*/ 27 w 33"/>
                <a:gd name="T23" fmla="*/ 44 h 44"/>
                <a:gd name="T24" fmla="*/ 28 w 33"/>
                <a:gd name="T25" fmla="*/ 43 h 44"/>
                <a:gd name="T26" fmla="*/ 33 w 33"/>
                <a:gd name="T27" fmla="*/ 32 h 44"/>
                <a:gd name="T28" fmla="*/ 27 w 33"/>
                <a:gd name="T2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4">
                  <a:moveTo>
                    <a:pt x="27" y="33"/>
                  </a:moveTo>
                  <a:cubicBezTo>
                    <a:pt x="18" y="33"/>
                    <a:pt x="10" y="2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3" y="10"/>
                    <a:pt x="16" y="10"/>
                  </a:cubicBezTo>
                  <a:cubicBezTo>
                    <a:pt x="19" y="10"/>
                    <a:pt x="22" y="13"/>
                    <a:pt x="22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34"/>
                    <a:pt x="14" y="44"/>
                    <a:pt x="27" y="44"/>
                  </a:cubicBezTo>
                  <a:cubicBezTo>
                    <a:pt x="27" y="44"/>
                    <a:pt x="27" y="43"/>
                    <a:pt x="28" y="43"/>
                  </a:cubicBezTo>
                  <a:cubicBezTo>
                    <a:pt x="30" y="40"/>
                    <a:pt x="32" y="36"/>
                    <a:pt x="33" y="32"/>
                  </a:cubicBezTo>
                  <a:cubicBezTo>
                    <a:pt x="31" y="33"/>
                    <a:pt x="29" y="33"/>
                    <a:pt x="27" y="3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2583" y="1604"/>
              <a:ext cx="257" cy="51"/>
            </a:xfrm>
            <a:custGeom>
              <a:avLst/>
              <a:gdLst>
                <a:gd name="T0" fmla="*/ 43 w 96"/>
                <a:gd name="T1" fmla="*/ 8 h 19"/>
                <a:gd name="T2" fmla="*/ 36 w 96"/>
                <a:gd name="T3" fmla="*/ 7 h 19"/>
                <a:gd name="T4" fmla="*/ 18 w 96"/>
                <a:gd name="T5" fmla="*/ 0 h 19"/>
                <a:gd name="T6" fmla="*/ 0 w 96"/>
                <a:gd name="T7" fmla="*/ 0 h 19"/>
                <a:gd name="T8" fmla="*/ 25 w 96"/>
                <a:gd name="T9" fmla="*/ 15 h 19"/>
                <a:gd name="T10" fmla="*/ 31 w 96"/>
                <a:gd name="T11" fmla="*/ 17 h 19"/>
                <a:gd name="T12" fmla="*/ 38 w 96"/>
                <a:gd name="T13" fmla="*/ 18 h 19"/>
                <a:gd name="T14" fmla="*/ 59 w 96"/>
                <a:gd name="T15" fmla="*/ 19 h 19"/>
                <a:gd name="T16" fmla="*/ 96 w 96"/>
                <a:gd name="T17" fmla="*/ 6 h 19"/>
                <a:gd name="T18" fmla="*/ 81 w 96"/>
                <a:gd name="T19" fmla="*/ 3 h 19"/>
                <a:gd name="T20" fmla="*/ 53 w 96"/>
                <a:gd name="T21" fmla="*/ 9 h 19"/>
                <a:gd name="T22" fmla="*/ 43 w 96"/>
                <a:gd name="T2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9">
                  <a:moveTo>
                    <a:pt x="43" y="8"/>
                  </a:moveTo>
                  <a:cubicBezTo>
                    <a:pt x="41" y="8"/>
                    <a:pt x="38" y="8"/>
                    <a:pt x="36" y="7"/>
                  </a:cubicBezTo>
                  <a:cubicBezTo>
                    <a:pt x="30" y="6"/>
                    <a:pt x="24" y="3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16" y="12"/>
                    <a:pt x="25" y="15"/>
                  </a:cubicBezTo>
                  <a:cubicBezTo>
                    <a:pt x="27" y="15"/>
                    <a:pt x="29" y="16"/>
                    <a:pt x="31" y="17"/>
                  </a:cubicBezTo>
                  <a:cubicBezTo>
                    <a:pt x="33" y="17"/>
                    <a:pt x="36" y="18"/>
                    <a:pt x="38" y="18"/>
                  </a:cubicBezTo>
                  <a:cubicBezTo>
                    <a:pt x="45" y="19"/>
                    <a:pt x="52" y="19"/>
                    <a:pt x="59" y="19"/>
                  </a:cubicBezTo>
                  <a:cubicBezTo>
                    <a:pt x="72" y="18"/>
                    <a:pt x="84" y="14"/>
                    <a:pt x="96" y="6"/>
                  </a:cubicBezTo>
                  <a:cubicBezTo>
                    <a:pt x="91" y="5"/>
                    <a:pt x="86" y="3"/>
                    <a:pt x="81" y="3"/>
                  </a:cubicBezTo>
                  <a:cubicBezTo>
                    <a:pt x="72" y="6"/>
                    <a:pt x="62" y="9"/>
                    <a:pt x="53" y="9"/>
                  </a:cubicBezTo>
                  <a:cubicBezTo>
                    <a:pt x="50" y="9"/>
                    <a:pt x="46" y="9"/>
                    <a:pt x="43" y="8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2848" y="2632"/>
              <a:ext cx="96" cy="78"/>
            </a:xfrm>
            <a:custGeom>
              <a:avLst/>
              <a:gdLst>
                <a:gd name="T0" fmla="*/ 14 w 36"/>
                <a:gd name="T1" fmla="*/ 16 h 29"/>
                <a:gd name="T2" fmla="*/ 28 w 36"/>
                <a:gd name="T3" fmla="*/ 16 h 29"/>
                <a:gd name="T4" fmla="*/ 32 w 36"/>
                <a:gd name="T5" fmla="*/ 12 h 29"/>
                <a:gd name="T6" fmla="*/ 36 w 36"/>
                <a:gd name="T7" fmla="*/ 9 h 29"/>
                <a:gd name="T8" fmla="*/ 6 w 36"/>
                <a:gd name="T9" fmla="*/ 8 h 29"/>
                <a:gd name="T10" fmla="*/ 0 w 36"/>
                <a:gd name="T11" fmla="*/ 23 h 29"/>
                <a:gd name="T12" fmla="*/ 1 w 36"/>
                <a:gd name="T13" fmla="*/ 29 h 29"/>
                <a:gd name="T14" fmla="*/ 13 w 36"/>
                <a:gd name="T15" fmla="*/ 29 h 29"/>
                <a:gd name="T16" fmla="*/ 11 w 36"/>
                <a:gd name="T17" fmla="*/ 23 h 29"/>
                <a:gd name="T18" fmla="*/ 14 w 36"/>
                <a:gd name="T1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9">
                  <a:moveTo>
                    <a:pt x="14" y="16"/>
                  </a:moveTo>
                  <a:cubicBezTo>
                    <a:pt x="18" y="12"/>
                    <a:pt x="24" y="12"/>
                    <a:pt x="28" y="16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8" y="0"/>
                    <a:pt x="15" y="0"/>
                    <a:pt x="6" y="8"/>
                  </a:cubicBezTo>
                  <a:cubicBezTo>
                    <a:pt x="2" y="12"/>
                    <a:pt x="0" y="18"/>
                    <a:pt x="0" y="23"/>
                  </a:cubicBezTo>
                  <a:cubicBezTo>
                    <a:pt x="0" y="25"/>
                    <a:pt x="1" y="27"/>
                    <a:pt x="1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0"/>
                    <a:pt x="12" y="18"/>
                    <a:pt x="14" y="16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2412" y="1604"/>
              <a:ext cx="542" cy="188"/>
            </a:xfrm>
            <a:custGeom>
              <a:avLst/>
              <a:gdLst>
                <a:gd name="T0" fmla="*/ 188 w 203"/>
                <a:gd name="T1" fmla="*/ 37 h 70"/>
                <a:gd name="T2" fmla="*/ 164 w 203"/>
                <a:gd name="T3" fmla="*/ 50 h 70"/>
                <a:gd name="T4" fmla="*/ 147 w 203"/>
                <a:gd name="T5" fmla="*/ 56 h 70"/>
                <a:gd name="T6" fmla="*/ 120 w 203"/>
                <a:gd name="T7" fmla="*/ 60 h 70"/>
                <a:gd name="T8" fmla="*/ 116 w 203"/>
                <a:gd name="T9" fmla="*/ 60 h 70"/>
                <a:gd name="T10" fmla="*/ 116 w 203"/>
                <a:gd name="T11" fmla="*/ 60 h 70"/>
                <a:gd name="T12" fmla="*/ 112 w 203"/>
                <a:gd name="T13" fmla="*/ 60 h 70"/>
                <a:gd name="T14" fmla="*/ 106 w 203"/>
                <a:gd name="T15" fmla="*/ 59 h 70"/>
                <a:gd name="T16" fmla="*/ 92 w 203"/>
                <a:gd name="T17" fmla="*/ 57 h 70"/>
                <a:gd name="T18" fmla="*/ 86 w 203"/>
                <a:gd name="T19" fmla="*/ 56 h 70"/>
                <a:gd name="T20" fmla="*/ 81 w 203"/>
                <a:gd name="T21" fmla="*/ 55 h 70"/>
                <a:gd name="T22" fmla="*/ 69 w 203"/>
                <a:gd name="T23" fmla="*/ 51 h 70"/>
                <a:gd name="T24" fmla="*/ 64 w 203"/>
                <a:gd name="T25" fmla="*/ 49 h 70"/>
                <a:gd name="T26" fmla="*/ 60 w 203"/>
                <a:gd name="T27" fmla="*/ 46 h 70"/>
                <a:gd name="T28" fmla="*/ 29 w 203"/>
                <a:gd name="T29" fmla="*/ 24 h 70"/>
                <a:gd name="T30" fmla="*/ 28 w 203"/>
                <a:gd name="T31" fmla="*/ 23 h 70"/>
                <a:gd name="T32" fmla="*/ 27 w 203"/>
                <a:gd name="T33" fmla="*/ 22 h 70"/>
                <a:gd name="T34" fmla="*/ 25 w 203"/>
                <a:gd name="T35" fmla="*/ 19 h 70"/>
                <a:gd name="T36" fmla="*/ 21 w 203"/>
                <a:gd name="T37" fmla="*/ 15 h 70"/>
                <a:gd name="T38" fmla="*/ 12 w 203"/>
                <a:gd name="T39" fmla="*/ 0 h 70"/>
                <a:gd name="T40" fmla="*/ 0 w 203"/>
                <a:gd name="T41" fmla="*/ 0 h 70"/>
                <a:gd name="T42" fmla="*/ 1 w 203"/>
                <a:gd name="T43" fmla="*/ 3 h 70"/>
                <a:gd name="T44" fmla="*/ 4 w 203"/>
                <a:gd name="T45" fmla="*/ 9 h 70"/>
                <a:gd name="T46" fmla="*/ 15 w 203"/>
                <a:gd name="T47" fmla="*/ 24 h 70"/>
                <a:gd name="T48" fmla="*/ 19 w 203"/>
                <a:gd name="T49" fmla="*/ 28 h 70"/>
                <a:gd name="T50" fmla="*/ 22 w 203"/>
                <a:gd name="T51" fmla="*/ 31 h 70"/>
                <a:gd name="T52" fmla="*/ 22 w 203"/>
                <a:gd name="T53" fmla="*/ 31 h 70"/>
                <a:gd name="T54" fmla="*/ 22 w 203"/>
                <a:gd name="T55" fmla="*/ 32 h 70"/>
                <a:gd name="T56" fmla="*/ 26 w 203"/>
                <a:gd name="T57" fmla="*/ 35 h 70"/>
                <a:gd name="T58" fmla="*/ 26 w 203"/>
                <a:gd name="T59" fmla="*/ 35 h 70"/>
                <a:gd name="T60" fmla="*/ 54 w 203"/>
                <a:gd name="T61" fmla="*/ 55 h 70"/>
                <a:gd name="T62" fmla="*/ 59 w 203"/>
                <a:gd name="T63" fmla="*/ 57 h 70"/>
                <a:gd name="T64" fmla="*/ 64 w 203"/>
                <a:gd name="T65" fmla="*/ 59 h 70"/>
                <a:gd name="T66" fmla="*/ 75 w 203"/>
                <a:gd name="T67" fmla="*/ 64 h 70"/>
                <a:gd name="T68" fmla="*/ 80 w 203"/>
                <a:gd name="T69" fmla="*/ 65 h 70"/>
                <a:gd name="T70" fmla="*/ 85 w 203"/>
                <a:gd name="T71" fmla="*/ 67 h 70"/>
                <a:gd name="T72" fmla="*/ 98 w 203"/>
                <a:gd name="T73" fmla="*/ 69 h 70"/>
                <a:gd name="T74" fmla="*/ 104 w 203"/>
                <a:gd name="T75" fmla="*/ 70 h 70"/>
                <a:gd name="T76" fmla="*/ 110 w 203"/>
                <a:gd name="T77" fmla="*/ 70 h 70"/>
                <a:gd name="T78" fmla="*/ 116 w 203"/>
                <a:gd name="T79" fmla="*/ 70 h 70"/>
                <a:gd name="T80" fmla="*/ 116 w 203"/>
                <a:gd name="T81" fmla="*/ 70 h 70"/>
                <a:gd name="T82" fmla="*/ 126 w 203"/>
                <a:gd name="T83" fmla="*/ 70 h 70"/>
                <a:gd name="T84" fmla="*/ 135 w 203"/>
                <a:gd name="T85" fmla="*/ 69 h 70"/>
                <a:gd name="T86" fmla="*/ 151 w 203"/>
                <a:gd name="T87" fmla="*/ 66 h 70"/>
                <a:gd name="T88" fmla="*/ 167 w 203"/>
                <a:gd name="T89" fmla="*/ 60 h 70"/>
                <a:gd name="T90" fmla="*/ 181 w 203"/>
                <a:gd name="T91" fmla="*/ 53 h 70"/>
                <a:gd name="T92" fmla="*/ 189 w 203"/>
                <a:gd name="T93" fmla="*/ 48 h 70"/>
                <a:gd name="T94" fmla="*/ 202 w 203"/>
                <a:gd name="T95" fmla="*/ 39 h 70"/>
                <a:gd name="T96" fmla="*/ 203 w 203"/>
                <a:gd name="T97" fmla="*/ 37 h 70"/>
                <a:gd name="T98" fmla="*/ 197 w 203"/>
                <a:gd name="T99" fmla="*/ 29 h 70"/>
                <a:gd name="T100" fmla="*/ 194 w 203"/>
                <a:gd name="T101" fmla="*/ 32 h 70"/>
                <a:gd name="T102" fmla="*/ 188 w 203"/>
                <a:gd name="T103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70">
                  <a:moveTo>
                    <a:pt x="188" y="37"/>
                  </a:moveTo>
                  <a:cubicBezTo>
                    <a:pt x="180" y="42"/>
                    <a:pt x="172" y="47"/>
                    <a:pt x="164" y="50"/>
                  </a:cubicBezTo>
                  <a:cubicBezTo>
                    <a:pt x="158" y="52"/>
                    <a:pt x="153" y="54"/>
                    <a:pt x="147" y="56"/>
                  </a:cubicBezTo>
                  <a:cubicBezTo>
                    <a:pt x="138" y="58"/>
                    <a:pt x="129" y="59"/>
                    <a:pt x="120" y="60"/>
                  </a:cubicBezTo>
                  <a:cubicBezTo>
                    <a:pt x="119" y="60"/>
                    <a:pt x="117" y="60"/>
                    <a:pt x="116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4" y="60"/>
                    <a:pt x="113" y="60"/>
                    <a:pt x="112" y="60"/>
                  </a:cubicBezTo>
                  <a:cubicBezTo>
                    <a:pt x="110" y="60"/>
                    <a:pt x="108" y="60"/>
                    <a:pt x="106" y="59"/>
                  </a:cubicBezTo>
                  <a:cubicBezTo>
                    <a:pt x="101" y="59"/>
                    <a:pt x="96" y="58"/>
                    <a:pt x="92" y="57"/>
                  </a:cubicBezTo>
                  <a:cubicBezTo>
                    <a:pt x="90" y="57"/>
                    <a:pt x="88" y="57"/>
                    <a:pt x="86" y="56"/>
                  </a:cubicBezTo>
                  <a:cubicBezTo>
                    <a:pt x="84" y="56"/>
                    <a:pt x="83" y="55"/>
                    <a:pt x="81" y="55"/>
                  </a:cubicBezTo>
                  <a:cubicBezTo>
                    <a:pt x="77" y="54"/>
                    <a:pt x="73" y="52"/>
                    <a:pt x="69" y="51"/>
                  </a:cubicBezTo>
                  <a:cubicBezTo>
                    <a:pt x="68" y="50"/>
                    <a:pt x="66" y="49"/>
                    <a:pt x="64" y="49"/>
                  </a:cubicBezTo>
                  <a:cubicBezTo>
                    <a:pt x="63" y="48"/>
                    <a:pt x="61" y="47"/>
                    <a:pt x="60" y="46"/>
                  </a:cubicBezTo>
                  <a:cubicBezTo>
                    <a:pt x="49" y="40"/>
                    <a:pt x="38" y="33"/>
                    <a:pt x="29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5" y="20"/>
                    <a:pt x="25" y="19"/>
                  </a:cubicBezTo>
                  <a:cubicBezTo>
                    <a:pt x="23" y="17"/>
                    <a:pt x="22" y="16"/>
                    <a:pt x="21" y="15"/>
                  </a:cubicBezTo>
                  <a:cubicBezTo>
                    <a:pt x="17" y="10"/>
                    <a:pt x="14" y="5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5"/>
                    <a:pt x="3" y="7"/>
                    <a:pt x="4" y="9"/>
                  </a:cubicBezTo>
                  <a:cubicBezTo>
                    <a:pt x="7" y="14"/>
                    <a:pt x="11" y="19"/>
                    <a:pt x="15" y="24"/>
                  </a:cubicBezTo>
                  <a:cubicBezTo>
                    <a:pt x="16" y="25"/>
                    <a:pt x="18" y="27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34" y="43"/>
                    <a:pt x="44" y="50"/>
                    <a:pt x="54" y="55"/>
                  </a:cubicBezTo>
                  <a:cubicBezTo>
                    <a:pt x="56" y="56"/>
                    <a:pt x="57" y="57"/>
                    <a:pt x="59" y="57"/>
                  </a:cubicBezTo>
                  <a:cubicBezTo>
                    <a:pt x="60" y="58"/>
                    <a:pt x="62" y="59"/>
                    <a:pt x="64" y="59"/>
                  </a:cubicBezTo>
                  <a:cubicBezTo>
                    <a:pt x="67" y="61"/>
                    <a:pt x="71" y="62"/>
                    <a:pt x="75" y="64"/>
                  </a:cubicBezTo>
                  <a:cubicBezTo>
                    <a:pt x="76" y="64"/>
                    <a:pt x="78" y="65"/>
                    <a:pt x="80" y="65"/>
                  </a:cubicBezTo>
                  <a:cubicBezTo>
                    <a:pt x="82" y="66"/>
                    <a:pt x="83" y="66"/>
                    <a:pt x="85" y="67"/>
                  </a:cubicBezTo>
                  <a:cubicBezTo>
                    <a:pt x="89" y="68"/>
                    <a:pt x="93" y="68"/>
                    <a:pt x="98" y="69"/>
                  </a:cubicBezTo>
                  <a:cubicBezTo>
                    <a:pt x="100" y="69"/>
                    <a:pt x="102" y="69"/>
                    <a:pt x="104" y="70"/>
                  </a:cubicBezTo>
                  <a:cubicBezTo>
                    <a:pt x="106" y="70"/>
                    <a:pt x="108" y="70"/>
                    <a:pt x="110" y="70"/>
                  </a:cubicBezTo>
                  <a:cubicBezTo>
                    <a:pt x="112" y="70"/>
                    <a:pt x="114" y="70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9" y="70"/>
                    <a:pt x="123" y="70"/>
                    <a:pt x="126" y="70"/>
                  </a:cubicBezTo>
                  <a:cubicBezTo>
                    <a:pt x="129" y="70"/>
                    <a:pt x="132" y="69"/>
                    <a:pt x="135" y="69"/>
                  </a:cubicBezTo>
                  <a:cubicBezTo>
                    <a:pt x="141" y="68"/>
                    <a:pt x="146" y="67"/>
                    <a:pt x="151" y="66"/>
                  </a:cubicBezTo>
                  <a:cubicBezTo>
                    <a:pt x="156" y="64"/>
                    <a:pt x="162" y="62"/>
                    <a:pt x="167" y="60"/>
                  </a:cubicBezTo>
                  <a:cubicBezTo>
                    <a:pt x="172" y="58"/>
                    <a:pt x="176" y="56"/>
                    <a:pt x="181" y="53"/>
                  </a:cubicBezTo>
                  <a:cubicBezTo>
                    <a:pt x="183" y="52"/>
                    <a:pt x="186" y="50"/>
                    <a:pt x="189" y="48"/>
                  </a:cubicBezTo>
                  <a:cubicBezTo>
                    <a:pt x="193" y="45"/>
                    <a:pt x="198" y="42"/>
                    <a:pt x="202" y="39"/>
                  </a:cubicBezTo>
                  <a:cubicBezTo>
                    <a:pt x="202" y="38"/>
                    <a:pt x="203" y="38"/>
                    <a:pt x="203" y="37"/>
                  </a:cubicBezTo>
                  <a:cubicBezTo>
                    <a:pt x="201" y="35"/>
                    <a:pt x="199" y="32"/>
                    <a:pt x="197" y="29"/>
                  </a:cubicBezTo>
                  <a:cubicBezTo>
                    <a:pt x="196" y="30"/>
                    <a:pt x="195" y="31"/>
                    <a:pt x="194" y="32"/>
                  </a:cubicBezTo>
                  <a:cubicBezTo>
                    <a:pt x="192" y="34"/>
                    <a:pt x="190" y="35"/>
                    <a:pt x="188" y="37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2340" y="1736"/>
              <a:ext cx="171" cy="118"/>
            </a:xfrm>
            <a:custGeom>
              <a:avLst/>
              <a:gdLst>
                <a:gd name="T0" fmla="*/ 9 w 64"/>
                <a:gd name="T1" fmla="*/ 14 h 44"/>
                <a:gd name="T2" fmla="*/ 10 w 64"/>
                <a:gd name="T3" fmla="*/ 15 h 44"/>
                <a:gd name="T4" fmla="*/ 11 w 64"/>
                <a:gd name="T5" fmla="*/ 15 h 44"/>
                <a:gd name="T6" fmla="*/ 14 w 64"/>
                <a:gd name="T7" fmla="*/ 17 h 44"/>
                <a:gd name="T8" fmla="*/ 15 w 64"/>
                <a:gd name="T9" fmla="*/ 17 h 44"/>
                <a:gd name="T10" fmla="*/ 16 w 64"/>
                <a:gd name="T11" fmla="*/ 18 h 44"/>
                <a:gd name="T12" fmla="*/ 20 w 64"/>
                <a:gd name="T13" fmla="*/ 20 h 44"/>
                <a:gd name="T14" fmla="*/ 50 w 64"/>
                <a:gd name="T15" fmla="*/ 44 h 44"/>
                <a:gd name="T16" fmla="*/ 64 w 64"/>
                <a:gd name="T17" fmla="*/ 44 h 44"/>
                <a:gd name="T18" fmla="*/ 24 w 64"/>
                <a:gd name="T19" fmla="*/ 11 h 44"/>
                <a:gd name="T20" fmla="*/ 22 w 64"/>
                <a:gd name="T21" fmla="*/ 9 h 44"/>
                <a:gd name="T22" fmla="*/ 21 w 64"/>
                <a:gd name="T23" fmla="*/ 9 h 44"/>
                <a:gd name="T24" fmla="*/ 20 w 64"/>
                <a:gd name="T25" fmla="*/ 8 h 44"/>
                <a:gd name="T26" fmla="*/ 16 w 64"/>
                <a:gd name="T27" fmla="*/ 6 h 44"/>
                <a:gd name="T28" fmla="*/ 15 w 64"/>
                <a:gd name="T29" fmla="*/ 6 h 44"/>
                <a:gd name="T30" fmla="*/ 15 w 64"/>
                <a:gd name="T31" fmla="*/ 5 h 44"/>
                <a:gd name="T32" fmla="*/ 11 w 64"/>
                <a:gd name="T33" fmla="*/ 4 h 44"/>
                <a:gd name="T34" fmla="*/ 4 w 64"/>
                <a:gd name="T35" fmla="*/ 1 h 44"/>
                <a:gd name="T36" fmla="*/ 2 w 64"/>
                <a:gd name="T37" fmla="*/ 0 h 44"/>
                <a:gd name="T38" fmla="*/ 0 w 64"/>
                <a:gd name="T39" fmla="*/ 10 h 44"/>
                <a:gd name="T40" fmla="*/ 6 w 64"/>
                <a:gd name="T41" fmla="*/ 13 h 44"/>
                <a:gd name="T42" fmla="*/ 9 w 64"/>
                <a:gd name="T43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44">
                  <a:moveTo>
                    <a:pt x="9" y="14"/>
                  </a:move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6"/>
                    <a:pt x="13" y="16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7" y="19"/>
                    <a:pt x="19" y="19"/>
                    <a:pt x="20" y="20"/>
                  </a:cubicBezTo>
                  <a:cubicBezTo>
                    <a:pt x="31" y="27"/>
                    <a:pt x="41" y="35"/>
                    <a:pt x="50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53" y="31"/>
                    <a:pt x="39" y="20"/>
                    <a:pt x="24" y="11"/>
                  </a:cubicBezTo>
                  <a:cubicBezTo>
                    <a:pt x="23" y="10"/>
                    <a:pt x="22" y="10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18" y="7"/>
                    <a:pt x="17" y="7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3" y="5"/>
                    <a:pt x="12" y="4"/>
                    <a:pt x="11" y="4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7" y="13"/>
                    <a:pt x="8" y="14"/>
                    <a:pt x="9" y="14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3107" y="1918"/>
              <a:ext cx="10" cy="94"/>
            </a:xfrm>
            <a:custGeom>
              <a:avLst/>
              <a:gdLst>
                <a:gd name="T0" fmla="*/ 3 w 4"/>
                <a:gd name="T1" fmla="*/ 0 h 35"/>
                <a:gd name="T2" fmla="*/ 0 w 4"/>
                <a:gd name="T3" fmla="*/ 35 h 35"/>
                <a:gd name="T4" fmla="*/ 4 w 4"/>
                <a:gd name="T5" fmla="*/ 13 h 35"/>
                <a:gd name="T6" fmla="*/ 3 w 4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5">
                  <a:moveTo>
                    <a:pt x="3" y="0"/>
                  </a:moveTo>
                  <a:cubicBezTo>
                    <a:pt x="1" y="12"/>
                    <a:pt x="1" y="24"/>
                    <a:pt x="0" y="35"/>
                  </a:cubicBezTo>
                  <a:cubicBezTo>
                    <a:pt x="3" y="28"/>
                    <a:pt x="4" y="21"/>
                    <a:pt x="4" y="13"/>
                  </a:cubicBezTo>
                  <a:cubicBezTo>
                    <a:pt x="4" y="9"/>
                    <a:pt x="4" y="5"/>
                    <a:pt x="3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4010" y="2036"/>
              <a:ext cx="64" cy="234"/>
            </a:xfrm>
            <a:custGeom>
              <a:avLst/>
              <a:gdLst>
                <a:gd name="T0" fmla="*/ 15 w 24"/>
                <a:gd name="T1" fmla="*/ 70 h 87"/>
                <a:gd name="T2" fmla="*/ 13 w 24"/>
                <a:gd name="T3" fmla="*/ 66 h 87"/>
                <a:gd name="T4" fmla="*/ 10 w 24"/>
                <a:gd name="T5" fmla="*/ 50 h 87"/>
                <a:gd name="T6" fmla="*/ 10 w 24"/>
                <a:gd name="T7" fmla="*/ 48 h 87"/>
                <a:gd name="T8" fmla="*/ 10 w 24"/>
                <a:gd name="T9" fmla="*/ 46 h 87"/>
                <a:gd name="T10" fmla="*/ 10 w 24"/>
                <a:gd name="T11" fmla="*/ 44 h 87"/>
                <a:gd name="T12" fmla="*/ 11 w 24"/>
                <a:gd name="T13" fmla="*/ 39 h 87"/>
                <a:gd name="T14" fmla="*/ 24 w 24"/>
                <a:gd name="T15" fmla="*/ 14 h 87"/>
                <a:gd name="T16" fmla="*/ 24 w 24"/>
                <a:gd name="T17" fmla="*/ 0 h 87"/>
                <a:gd name="T18" fmla="*/ 0 w 24"/>
                <a:gd name="T19" fmla="*/ 42 h 87"/>
                <a:gd name="T20" fmla="*/ 0 w 24"/>
                <a:gd name="T21" fmla="*/ 48 h 87"/>
                <a:gd name="T22" fmla="*/ 0 w 24"/>
                <a:gd name="T23" fmla="*/ 48 h 87"/>
                <a:gd name="T24" fmla="*/ 0 w 24"/>
                <a:gd name="T25" fmla="*/ 53 h 87"/>
                <a:gd name="T26" fmla="*/ 0 w 24"/>
                <a:gd name="T27" fmla="*/ 53 h 87"/>
                <a:gd name="T28" fmla="*/ 0 w 24"/>
                <a:gd name="T29" fmla="*/ 54 h 87"/>
                <a:gd name="T30" fmla="*/ 3 w 24"/>
                <a:gd name="T31" fmla="*/ 69 h 87"/>
                <a:gd name="T32" fmla="*/ 5 w 24"/>
                <a:gd name="T33" fmla="*/ 74 h 87"/>
                <a:gd name="T34" fmla="*/ 7 w 24"/>
                <a:gd name="T35" fmla="*/ 79 h 87"/>
                <a:gd name="T36" fmla="*/ 12 w 24"/>
                <a:gd name="T37" fmla="*/ 87 h 87"/>
                <a:gd name="T38" fmla="*/ 15 w 24"/>
                <a:gd name="T39" fmla="*/ 72 h 87"/>
                <a:gd name="T40" fmla="*/ 15 w 24"/>
                <a:gd name="T41" fmla="*/ 7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87">
                  <a:moveTo>
                    <a:pt x="15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1" y="61"/>
                    <a:pt x="10" y="55"/>
                    <a:pt x="10" y="50"/>
                  </a:cubicBezTo>
                  <a:cubicBezTo>
                    <a:pt x="10" y="49"/>
                    <a:pt x="10" y="49"/>
                    <a:pt x="10" y="4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5"/>
                    <a:pt x="10" y="45"/>
                    <a:pt x="10" y="44"/>
                  </a:cubicBezTo>
                  <a:cubicBezTo>
                    <a:pt x="10" y="43"/>
                    <a:pt x="11" y="41"/>
                    <a:pt x="11" y="39"/>
                  </a:cubicBezTo>
                  <a:cubicBezTo>
                    <a:pt x="13" y="29"/>
                    <a:pt x="17" y="21"/>
                    <a:pt x="24" y="14"/>
                  </a:cubicBezTo>
                  <a:cubicBezTo>
                    <a:pt x="24" y="9"/>
                    <a:pt x="24" y="4"/>
                    <a:pt x="24" y="0"/>
                  </a:cubicBezTo>
                  <a:cubicBezTo>
                    <a:pt x="11" y="10"/>
                    <a:pt x="2" y="25"/>
                    <a:pt x="0" y="42"/>
                  </a:cubicBezTo>
                  <a:cubicBezTo>
                    <a:pt x="0" y="44"/>
                    <a:pt x="0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1" y="59"/>
                    <a:pt x="2" y="64"/>
                    <a:pt x="3" y="69"/>
                  </a:cubicBezTo>
                  <a:cubicBezTo>
                    <a:pt x="4" y="71"/>
                    <a:pt x="4" y="73"/>
                    <a:pt x="5" y="74"/>
                  </a:cubicBezTo>
                  <a:cubicBezTo>
                    <a:pt x="5" y="76"/>
                    <a:pt x="6" y="77"/>
                    <a:pt x="7" y="79"/>
                  </a:cubicBezTo>
                  <a:cubicBezTo>
                    <a:pt x="8" y="82"/>
                    <a:pt x="10" y="85"/>
                    <a:pt x="12" y="87"/>
                  </a:cubicBezTo>
                  <a:cubicBezTo>
                    <a:pt x="13" y="82"/>
                    <a:pt x="14" y="77"/>
                    <a:pt x="15" y="72"/>
                  </a:cubicBezTo>
                  <a:cubicBezTo>
                    <a:pt x="15" y="72"/>
                    <a:pt x="15" y="71"/>
                    <a:pt x="15" y="7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3131" y="1642"/>
              <a:ext cx="895" cy="558"/>
            </a:xfrm>
            <a:custGeom>
              <a:avLst/>
              <a:gdLst>
                <a:gd name="T0" fmla="*/ 335 w 335"/>
                <a:gd name="T1" fmla="*/ 57 h 208"/>
                <a:gd name="T2" fmla="*/ 303 w 335"/>
                <a:gd name="T3" fmla="*/ 74 h 208"/>
                <a:gd name="T4" fmla="*/ 35 w 335"/>
                <a:gd name="T5" fmla="*/ 146 h 208"/>
                <a:gd name="T6" fmla="*/ 37 w 335"/>
                <a:gd name="T7" fmla="*/ 96 h 208"/>
                <a:gd name="T8" fmla="*/ 48 w 335"/>
                <a:gd name="T9" fmla="*/ 69 h 208"/>
                <a:gd name="T10" fmla="*/ 74 w 335"/>
                <a:gd name="T11" fmla="*/ 34 h 208"/>
                <a:gd name="T12" fmla="*/ 81 w 335"/>
                <a:gd name="T13" fmla="*/ 28 h 208"/>
                <a:gd name="T14" fmla="*/ 142 w 335"/>
                <a:gd name="T15" fmla="*/ 2 h 208"/>
                <a:gd name="T16" fmla="*/ 161 w 335"/>
                <a:gd name="T17" fmla="*/ 0 h 208"/>
                <a:gd name="T18" fmla="*/ 167 w 335"/>
                <a:gd name="T19" fmla="*/ 1 h 208"/>
                <a:gd name="T20" fmla="*/ 173 w 335"/>
                <a:gd name="T21" fmla="*/ 1 h 208"/>
                <a:gd name="T22" fmla="*/ 202 w 335"/>
                <a:gd name="T23" fmla="*/ 8 h 208"/>
                <a:gd name="T24" fmla="*/ 249 w 335"/>
                <a:gd name="T25" fmla="*/ 43 h 208"/>
                <a:gd name="T26" fmla="*/ 264 w 335"/>
                <a:gd name="T27" fmla="*/ 67 h 208"/>
                <a:gd name="T28" fmla="*/ 273 w 335"/>
                <a:gd name="T29" fmla="*/ 95 h 208"/>
                <a:gd name="T30" fmla="*/ 274 w 335"/>
                <a:gd name="T31" fmla="*/ 102 h 208"/>
                <a:gd name="T32" fmla="*/ 275 w 335"/>
                <a:gd name="T33" fmla="*/ 109 h 208"/>
                <a:gd name="T34" fmla="*/ 274 w 335"/>
                <a:gd name="T35" fmla="*/ 126 h 208"/>
                <a:gd name="T36" fmla="*/ 253 w 335"/>
                <a:gd name="T37" fmla="*/ 170 h 208"/>
                <a:gd name="T38" fmla="*/ 247 w 335"/>
                <a:gd name="T39" fmla="*/ 167 h 208"/>
                <a:gd name="T40" fmla="*/ 259 w 335"/>
                <a:gd name="T41" fmla="*/ 135 h 208"/>
                <a:gd name="T42" fmla="*/ 261 w 335"/>
                <a:gd name="T43" fmla="*/ 120 h 208"/>
                <a:gd name="T44" fmla="*/ 260 w 335"/>
                <a:gd name="T45" fmla="*/ 96 h 208"/>
                <a:gd name="T46" fmla="*/ 247 w 335"/>
                <a:gd name="T47" fmla="*/ 63 h 208"/>
                <a:gd name="T48" fmla="*/ 238 w 335"/>
                <a:gd name="T49" fmla="*/ 50 h 208"/>
                <a:gd name="T50" fmla="*/ 207 w 335"/>
                <a:gd name="T51" fmla="*/ 25 h 208"/>
                <a:gd name="T52" fmla="*/ 174 w 335"/>
                <a:gd name="T53" fmla="*/ 15 h 208"/>
                <a:gd name="T54" fmla="*/ 168 w 335"/>
                <a:gd name="T55" fmla="*/ 14 h 208"/>
                <a:gd name="T56" fmla="*/ 102 w 335"/>
                <a:gd name="T57" fmla="*/ 30 h 208"/>
                <a:gd name="T58" fmla="*/ 57 w 335"/>
                <a:gd name="T59" fmla="*/ 81 h 208"/>
                <a:gd name="T60" fmla="*/ 50 w 335"/>
                <a:gd name="T61" fmla="*/ 102 h 208"/>
                <a:gd name="T62" fmla="*/ 48 w 335"/>
                <a:gd name="T63" fmla="*/ 141 h 208"/>
                <a:gd name="T64" fmla="*/ 53 w 335"/>
                <a:gd name="T65" fmla="*/ 162 h 208"/>
                <a:gd name="T66" fmla="*/ 47 w 335"/>
                <a:gd name="T67" fmla="*/ 177 h 208"/>
                <a:gd name="T68" fmla="*/ 43 w 335"/>
                <a:gd name="T69" fmla="*/ 173 h 208"/>
                <a:gd name="T70" fmla="*/ 35 w 335"/>
                <a:gd name="T71" fmla="*/ 146 h 208"/>
                <a:gd name="T72" fmla="*/ 18 w 335"/>
                <a:gd name="T73" fmla="*/ 201 h 208"/>
                <a:gd name="T74" fmla="*/ 0 w 335"/>
                <a:gd name="T75" fmla="*/ 20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5" h="208">
                  <a:moveTo>
                    <a:pt x="296" y="54"/>
                  </a:moveTo>
                  <a:cubicBezTo>
                    <a:pt x="309" y="57"/>
                    <a:pt x="322" y="58"/>
                    <a:pt x="335" y="57"/>
                  </a:cubicBezTo>
                  <a:cubicBezTo>
                    <a:pt x="324" y="61"/>
                    <a:pt x="313" y="67"/>
                    <a:pt x="304" y="74"/>
                  </a:cubicBezTo>
                  <a:cubicBezTo>
                    <a:pt x="304" y="74"/>
                    <a:pt x="304" y="74"/>
                    <a:pt x="303" y="74"/>
                  </a:cubicBezTo>
                  <a:cubicBezTo>
                    <a:pt x="301" y="67"/>
                    <a:pt x="299" y="60"/>
                    <a:pt x="296" y="54"/>
                  </a:cubicBezTo>
                  <a:close/>
                  <a:moveTo>
                    <a:pt x="35" y="146"/>
                  </a:moveTo>
                  <a:cubicBezTo>
                    <a:pt x="34" y="135"/>
                    <a:pt x="33" y="124"/>
                    <a:pt x="34" y="113"/>
                  </a:cubicBezTo>
                  <a:cubicBezTo>
                    <a:pt x="35" y="107"/>
                    <a:pt x="36" y="102"/>
                    <a:pt x="37" y="96"/>
                  </a:cubicBezTo>
                  <a:cubicBezTo>
                    <a:pt x="39" y="89"/>
                    <a:pt x="41" y="82"/>
                    <a:pt x="44" y="75"/>
                  </a:cubicBezTo>
                  <a:cubicBezTo>
                    <a:pt x="45" y="73"/>
                    <a:pt x="47" y="71"/>
                    <a:pt x="48" y="69"/>
                  </a:cubicBezTo>
                  <a:cubicBezTo>
                    <a:pt x="49" y="67"/>
                    <a:pt x="50" y="65"/>
                    <a:pt x="51" y="63"/>
                  </a:cubicBezTo>
                  <a:cubicBezTo>
                    <a:pt x="57" y="52"/>
                    <a:pt x="65" y="42"/>
                    <a:pt x="74" y="34"/>
                  </a:cubicBezTo>
                  <a:cubicBezTo>
                    <a:pt x="76" y="32"/>
                    <a:pt x="78" y="30"/>
                    <a:pt x="8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4" y="26"/>
                    <a:pt x="87" y="24"/>
                    <a:pt x="89" y="22"/>
                  </a:cubicBezTo>
                  <a:cubicBezTo>
                    <a:pt x="105" y="11"/>
                    <a:pt x="123" y="4"/>
                    <a:pt x="142" y="2"/>
                  </a:cubicBezTo>
                  <a:cubicBezTo>
                    <a:pt x="145" y="1"/>
                    <a:pt x="149" y="1"/>
                    <a:pt x="153" y="0"/>
                  </a:cubicBezTo>
                  <a:cubicBezTo>
                    <a:pt x="155" y="0"/>
                    <a:pt x="158" y="0"/>
                    <a:pt x="161" y="0"/>
                  </a:cubicBezTo>
                  <a:cubicBezTo>
                    <a:pt x="161" y="0"/>
                    <a:pt x="162" y="0"/>
                    <a:pt x="162" y="0"/>
                  </a:cubicBezTo>
                  <a:cubicBezTo>
                    <a:pt x="164" y="0"/>
                    <a:pt x="166" y="0"/>
                    <a:pt x="167" y="1"/>
                  </a:cubicBezTo>
                  <a:cubicBezTo>
                    <a:pt x="169" y="1"/>
                    <a:pt x="171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81" y="2"/>
                    <a:pt x="188" y="3"/>
                    <a:pt x="195" y="6"/>
                  </a:cubicBezTo>
                  <a:cubicBezTo>
                    <a:pt x="197" y="6"/>
                    <a:pt x="200" y="7"/>
                    <a:pt x="202" y="8"/>
                  </a:cubicBezTo>
                  <a:cubicBezTo>
                    <a:pt x="205" y="9"/>
                    <a:pt x="208" y="10"/>
                    <a:pt x="210" y="12"/>
                  </a:cubicBezTo>
                  <a:cubicBezTo>
                    <a:pt x="225" y="19"/>
                    <a:pt x="239" y="29"/>
                    <a:pt x="249" y="43"/>
                  </a:cubicBezTo>
                  <a:cubicBezTo>
                    <a:pt x="253" y="48"/>
                    <a:pt x="257" y="53"/>
                    <a:pt x="260" y="59"/>
                  </a:cubicBezTo>
                  <a:cubicBezTo>
                    <a:pt x="262" y="61"/>
                    <a:pt x="263" y="64"/>
                    <a:pt x="264" y="67"/>
                  </a:cubicBezTo>
                  <a:cubicBezTo>
                    <a:pt x="265" y="69"/>
                    <a:pt x="266" y="71"/>
                    <a:pt x="267" y="74"/>
                  </a:cubicBezTo>
                  <a:cubicBezTo>
                    <a:pt x="270" y="81"/>
                    <a:pt x="272" y="88"/>
                    <a:pt x="273" y="95"/>
                  </a:cubicBezTo>
                  <a:cubicBezTo>
                    <a:pt x="273" y="97"/>
                    <a:pt x="274" y="99"/>
                    <a:pt x="274" y="101"/>
                  </a:cubicBezTo>
                  <a:cubicBezTo>
                    <a:pt x="274" y="101"/>
                    <a:pt x="274" y="101"/>
                    <a:pt x="274" y="102"/>
                  </a:cubicBezTo>
                  <a:cubicBezTo>
                    <a:pt x="274" y="103"/>
                    <a:pt x="274" y="105"/>
                    <a:pt x="275" y="106"/>
                  </a:cubicBezTo>
                  <a:cubicBezTo>
                    <a:pt x="275" y="107"/>
                    <a:pt x="275" y="108"/>
                    <a:pt x="275" y="109"/>
                  </a:cubicBezTo>
                  <a:cubicBezTo>
                    <a:pt x="275" y="112"/>
                    <a:pt x="275" y="115"/>
                    <a:pt x="275" y="118"/>
                  </a:cubicBezTo>
                  <a:cubicBezTo>
                    <a:pt x="275" y="121"/>
                    <a:pt x="274" y="123"/>
                    <a:pt x="274" y="126"/>
                  </a:cubicBezTo>
                  <a:cubicBezTo>
                    <a:pt x="272" y="143"/>
                    <a:pt x="267" y="159"/>
                    <a:pt x="259" y="173"/>
                  </a:cubicBezTo>
                  <a:cubicBezTo>
                    <a:pt x="257" y="172"/>
                    <a:pt x="255" y="171"/>
                    <a:pt x="253" y="170"/>
                  </a:cubicBezTo>
                  <a:cubicBezTo>
                    <a:pt x="252" y="169"/>
                    <a:pt x="250" y="168"/>
                    <a:pt x="249" y="168"/>
                  </a:cubicBezTo>
                  <a:cubicBezTo>
                    <a:pt x="248" y="167"/>
                    <a:pt x="247" y="167"/>
                    <a:pt x="247" y="167"/>
                  </a:cubicBezTo>
                  <a:cubicBezTo>
                    <a:pt x="248" y="164"/>
                    <a:pt x="249" y="162"/>
                    <a:pt x="250" y="160"/>
                  </a:cubicBezTo>
                  <a:cubicBezTo>
                    <a:pt x="254" y="152"/>
                    <a:pt x="257" y="144"/>
                    <a:pt x="259" y="135"/>
                  </a:cubicBezTo>
                  <a:cubicBezTo>
                    <a:pt x="260" y="132"/>
                    <a:pt x="260" y="128"/>
                    <a:pt x="261" y="125"/>
                  </a:cubicBezTo>
                  <a:cubicBezTo>
                    <a:pt x="261" y="123"/>
                    <a:pt x="261" y="122"/>
                    <a:pt x="261" y="120"/>
                  </a:cubicBezTo>
                  <a:cubicBezTo>
                    <a:pt x="261" y="114"/>
                    <a:pt x="261" y="108"/>
                    <a:pt x="260" y="101"/>
                  </a:cubicBezTo>
                  <a:cubicBezTo>
                    <a:pt x="260" y="99"/>
                    <a:pt x="260" y="97"/>
                    <a:pt x="260" y="96"/>
                  </a:cubicBezTo>
                  <a:cubicBezTo>
                    <a:pt x="259" y="93"/>
                    <a:pt x="259" y="91"/>
                    <a:pt x="258" y="89"/>
                  </a:cubicBezTo>
                  <a:cubicBezTo>
                    <a:pt x="256" y="80"/>
                    <a:pt x="252" y="71"/>
                    <a:pt x="247" y="63"/>
                  </a:cubicBezTo>
                  <a:cubicBezTo>
                    <a:pt x="245" y="59"/>
                    <a:pt x="242" y="55"/>
                    <a:pt x="239" y="51"/>
                  </a:cubicBezTo>
                  <a:cubicBezTo>
                    <a:pt x="239" y="51"/>
                    <a:pt x="238" y="50"/>
                    <a:pt x="238" y="50"/>
                  </a:cubicBezTo>
                  <a:cubicBezTo>
                    <a:pt x="233" y="44"/>
                    <a:pt x="227" y="38"/>
                    <a:pt x="220" y="33"/>
                  </a:cubicBezTo>
                  <a:cubicBezTo>
                    <a:pt x="216" y="30"/>
                    <a:pt x="211" y="27"/>
                    <a:pt x="207" y="25"/>
                  </a:cubicBezTo>
                  <a:cubicBezTo>
                    <a:pt x="198" y="21"/>
                    <a:pt x="189" y="18"/>
                    <a:pt x="180" y="16"/>
                  </a:cubicBezTo>
                  <a:cubicBezTo>
                    <a:pt x="178" y="15"/>
                    <a:pt x="176" y="15"/>
                    <a:pt x="174" y="15"/>
                  </a:cubicBezTo>
                  <a:cubicBezTo>
                    <a:pt x="173" y="15"/>
                    <a:pt x="172" y="14"/>
                    <a:pt x="171" y="14"/>
                  </a:cubicBezTo>
                  <a:cubicBezTo>
                    <a:pt x="170" y="14"/>
                    <a:pt x="169" y="14"/>
                    <a:pt x="168" y="14"/>
                  </a:cubicBezTo>
                  <a:cubicBezTo>
                    <a:pt x="158" y="13"/>
                    <a:pt x="148" y="14"/>
                    <a:pt x="138" y="16"/>
                  </a:cubicBezTo>
                  <a:cubicBezTo>
                    <a:pt x="125" y="18"/>
                    <a:pt x="113" y="23"/>
                    <a:pt x="102" y="30"/>
                  </a:cubicBezTo>
                  <a:cubicBezTo>
                    <a:pt x="97" y="32"/>
                    <a:pt x="93" y="35"/>
                    <a:pt x="89" y="39"/>
                  </a:cubicBezTo>
                  <a:cubicBezTo>
                    <a:pt x="75" y="50"/>
                    <a:pt x="64" y="65"/>
                    <a:pt x="57" y="81"/>
                  </a:cubicBezTo>
                  <a:cubicBezTo>
                    <a:pt x="55" y="84"/>
                    <a:pt x="54" y="87"/>
                    <a:pt x="53" y="90"/>
                  </a:cubicBezTo>
                  <a:cubicBezTo>
                    <a:pt x="52" y="94"/>
                    <a:pt x="51" y="98"/>
                    <a:pt x="50" y="102"/>
                  </a:cubicBezTo>
                  <a:cubicBezTo>
                    <a:pt x="49" y="106"/>
                    <a:pt x="48" y="110"/>
                    <a:pt x="48" y="114"/>
                  </a:cubicBezTo>
                  <a:cubicBezTo>
                    <a:pt x="47" y="124"/>
                    <a:pt x="47" y="132"/>
                    <a:pt x="48" y="141"/>
                  </a:cubicBezTo>
                  <a:cubicBezTo>
                    <a:pt x="49" y="145"/>
                    <a:pt x="50" y="149"/>
                    <a:pt x="51" y="153"/>
                  </a:cubicBezTo>
                  <a:cubicBezTo>
                    <a:pt x="51" y="156"/>
                    <a:pt x="52" y="159"/>
                    <a:pt x="53" y="162"/>
                  </a:cubicBezTo>
                  <a:cubicBezTo>
                    <a:pt x="54" y="165"/>
                    <a:pt x="55" y="168"/>
                    <a:pt x="57" y="171"/>
                  </a:cubicBezTo>
                  <a:cubicBezTo>
                    <a:pt x="53" y="173"/>
                    <a:pt x="50" y="175"/>
                    <a:pt x="47" y="177"/>
                  </a:cubicBezTo>
                  <a:cubicBezTo>
                    <a:pt x="46" y="178"/>
                    <a:pt x="46" y="178"/>
                    <a:pt x="45" y="178"/>
                  </a:cubicBezTo>
                  <a:cubicBezTo>
                    <a:pt x="44" y="177"/>
                    <a:pt x="44" y="175"/>
                    <a:pt x="43" y="173"/>
                  </a:cubicBezTo>
                  <a:cubicBezTo>
                    <a:pt x="42" y="171"/>
                    <a:pt x="41" y="169"/>
                    <a:pt x="40" y="166"/>
                  </a:cubicBezTo>
                  <a:cubicBezTo>
                    <a:pt x="38" y="160"/>
                    <a:pt x="36" y="153"/>
                    <a:pt x="35" y="146"/>
                  </a:cubicBezTo>
                  <a:close/>
                  <a:moveTo>
                    <a:pt x="13" y="190"/>
                  </a:moveTo>
                  <a:cubicBezTo>
                    <a:pt x="14" y="193"/>
                    <a:pt x="16" y="197"/>
                    <a:pt x="18" y="201"/>
                  </a:cubicBezTo>
                  <a:cubicBezTo>
                    <a:pt x="15" y="203"/>
                    <a:pt x="13" y="205"/>
                    <a:pt x="11" y="208"/>
                  </a:cubicBezTo>
                  <a:cubicBezTo>
                    <a:pt x="7" y="206"/>
                    <a:pt x="4" y="204"/>
                    <a:pt x="0" y="203"/>
                  </a:cubicBezTo>
                  <a:cubicBezTo>
                    <a:pt x="5" y="199"/>
                    <a:pt x="9" y="194"/>
                    <a:pt x="13" y="19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3708" y="2326"/>
              <a:ext cx="131" cy="358"/>
            </a:xfrm>
            <a:custGeom>
              <a:avLst/>
              <a:gdLst>
                <a:gd name="T0" fmla="*/ 49 w 49"/>
                <a:gd name="T1" fmla="*/ 88 h 133"/>
                <a:gd name="T2" fmla="*/ 43 w 49"/>
                <a:gd name="T3" fmla="*/ 52 h 133"/>
                <a:gd name="T4" fmla="*/ 40 w 49"/>
                <a:gd name="T5" fmla="*/ 44 h 133"/>
                <a:gd name="T6" fmla="*/ 37 w 49"/>
                <a:gd name="T7" fmla="*/ 38 h 133"/>
                <a:gd name="T8" fmla="*/ 28 w 49"/>
                <a:gd name="T9" fmla="*/ 23 h 133"/>
                <a:gd name="T10" fmla="*/ 24 w 49"/>
                <a:gd name="T11" fmla="*/ 18 h 133"/>
                <a:gd name="T12" fmla="*/ 20 w 49"/>
                <a:gd name="T13" fmla="*/ 14 h 133"/>
                <a:gd name="T14" fmla="*/ 4 w 49"/>
                <a:gd name="T15" fmla="*/ 0 h 133"/>
                <a:gd name="T16" fmla="*/ 0 w 49"/>
                <a:gd name="T17" fmla="*/ 9 h 133"/>
                <a:gd name="T18" fmla="*/ 15 w 49"/>
                <a:gd name="T19" fmla="*/ 24 h 133"/>
                <a:gd name="T20" fmla="*/ 19 w 49"/>
                <a:gd name="T21" fmla="*/ 28 h 133"/>
                <a:gd name="T22" fmla="*/ 22 w 49"/>
                <a:gd name="T23" fmla="*/ 33 h 133"/>
                <a:gd name="T24" fmla="*/ 32 w 49"/>
                <a:gd name="T25" fmla="*/ 52 h 133"/>
                <a:gd name="T26" fmla="*/ 35 w 49"/>
                <a:gd name="T27" fmla="*/ 60 h 133"/>
                <a:gd name="T28" fmla="*/ 38 w 49"/>
                <a:gd name="T29" fmla="*/ 71 h 133"/>
                <a:gd name="T30" fmla="*/ 39 w 49"/>
                <a:gd name="T31" fmla="*/ 88 h 133"/>
                <a:gd name="T32" fmla="*/ 38 w 49"/>
                <a:gd name="T33" fmla="*/ 98 h 133"/>
                <a:gd name="T34" fmla="*/ 36 w 49"/>
                <a:gd name="T35" fmla="*/ 112 h 133"/>
                <a:gd name="T36" fmla="*/ 32 w 49"/>
                <a:gd name="T37" fmla="*/ 123 h 133"/>
                <a:gd name="T38" fmla="*/ 28 w 49"/>
                <a:gd name="T39" fmla="*/ 130 h 133"/>
                <a:gd name="T40" fmla="*/ 26 w 49"/>
                <a:gd name="T41" fmla="*/ 133 h 133"/>
                <a:gd name="T42" fmla="*/ 44 w 49"/>
                <a:gd name="T43" fmla="*/ 120 h 133"/>
                <a:gd name="T44" fmla="*/ 49 w 49"/>
                <a:gd name="T45" fmla="*/ 98 h 133"/>
                <a:gd name="T46" fmla="*/ 49 w 49"/>
                <a:gd name="T4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133">
                  <a:moveTo>
                    <a:pt x="49" y="88"/>
                  </a:moveTo>
                  <a:cubicBezTo>
                    <a:pt x="49" y="75"/>
                    <a:pt x="47" y="63"/>
                    <a:pt x="43" y="52"/>
                  </a:cubicBezTo>
                  <a:cubicBezTo>
                    <a:pt x="42" y="49"/>
                    <a:pt x="41" y="47"/>
                    <a:pt x="40" y="44"/>
                  </a:cubicBezTo>
                  <a:cubicBezTo>
                    <a:pt x="39" y="42"/>
                    <a:pt x="38" y="40"/>
                    <a:pt x="37" y="38"/>
                  </a:cubicBezTo>
                  <a:cubicBezTo>
                    <a:pt x="34" y="33"/>
                    <a:pt x="31" y="28"/>
                    <a:pt x="28" y="23"/>
                  </a:cubicBezTo>
                  <a:cubicBezTo>
                    <a:pt x="26" y="21"/>
                    <a:pt x="25" y="20"/>
                    <a:pt x="24" y="18"/>
                  </a:cubicBezTo>
                  <a:cubicBezTo>
                    <a:pt x="23" y="17"/>
                    <a:pt x="22" y="15"/>
                    <a:pt x="20" y="14"/>
                  </a:cubicBezTo>
                  <a:cubicBezTo>
                    <a:pt x="15" y="9"/>
                    <a:pt x="10" y="4"/>
                    <a:pt x="4" y="0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5" y="14"/>
                    <a:pt x="11" y="19"/>
                    <a:pt x="15" y="24"/>
                  </a:cubicBezTo>
                  <a:cubicBezTo>
                    <a:pt x="17" y="25"/>
                    <a:pt x="18" y="27"/>
                    <a:pt x="19" y="28"/>
                  </a:cubicBezTo>
                  <a:cubicBezTo>
                    <a:pt x="20" y="30"/>
                    <a:pt x="21" y="32"/>
                    <a:pt x="22" y="33"/>
                  </a:cubicBezTo>
                  <a:cubicBezTo>
                    <a:pt x="26" y="39"/>
                    <a:pt x="30" y="45"/>
                    <a:pt x="32" y="52"/>
                  </a:cubicBezTo>
                  <a:cubicBezTo>
                    <a:pt x="33" y="55"/>
                    <a:pt x="34" y="57"/>
                    <a:pt x="35" y="60"/>
                  </a:cubicBezTo>
                  <a:cubicBezTo>
                    <a:pt x="36" y="64"/>
                    <a:pt x="37" y="68"/>
                    <a:pt x="38" y="71"/>
                  </a:cubicBezTo>
                  <a:cubicBezTo>
                    <a:pt x="39" y="77"/>
                    <a:pt x="39" y="83"/>
                    <a:pt x="39" y="88"/>
                  </a:cubicBezTo>
                  <a:cubicBezTo>
                    <a:pt x="39" y="92"/>
                    <a:pt x="39" y="95"/>
                    <a:pt x="38" y="98"/>
                  </a:cubicBezTo>
                  <a:cubicBezTo>
                    <a:pt x="38" y="103"/>
                    <a:pt x="37" y="108"/>
                    <a:pt x="36" y="112"/>
                  </a:cubicBezTo>
                  <a:cubicBezTo>
                    <a:pt x="35" y="116"/>
                    <a:pt x="33" y="119"/>
                    <a:pt x="32" y="123"/>
                  </a:cubicBezTo>
                  <a:cubicBezTo>
                    <a:pt x="31" y="125"/>
                    <a:pt x="29" y="128"/>
                    <a:pt x="28" y="130"/>
                  </a:cubicBezTo>
                  <a:cubicBezTo>
                    <a:pt x="27" y="131"/>
                    <a:pt x="27" y="132"/>
                    <a:pt x="26" y="133"/>
                  </a:cubicBezTo>
                  <a:cubicBezTo>
                    <a:pt x="32" y="129"/>
                    <a:pt x="38" y="125"/>
                    <a:pt x="44" y="120"/>
                  </a:cubicBezTo>
                  <a:cubicBezTo>
                    <a:pt x="46" y="113"/>
                    <a:pt x="48" y="106"/>
                    <a:pt x="49" y="98"/>
                  </a:cubicBezTo>
                  <a:cubicBezTo>
                    <a:pt x="49" y="95"/>
                    <a:pt x="49" y="92"/>
                    <a:pt x="49" y="88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3147" y="2289"/>
              <a:ext cx="216" cy="365"/>
            </a:xfrm>
            <a:custGeom>
              <a:avLst/>
              <a:gdLst>
                <a:gd name="T0" fmla="*/ 77 w 81"/>
                <a:gd name="T1" fmla="*/ 102 h 136"/>
                <a:gd name="T2" fmla="*/ 76 w 81"/>
                <a:gd name="T3" fmla="*/ 98 h 136"/>
                <a:gd name="T4" fmla="*/ 72 w 81"/>
                <a:gd name="T5" fmla="*/ 86 h 136"/>
                <a:gd name="T6" fmla="*/ 60 w 81"/>
                <a:gd name="T7" fmla="*/ 61 h 136"/>
                <a:gd name="T8" fmla="*/ 57 w 81"/>
                <a:gd name="T9" fmla="*/ 55 h 136"/>
                <a:gd name="T10" fmla="*/ 54 w 81"/>
                <a:gd name="T11" fmla="*/ 50 h 136"/>
                <a:gd name="T12" fmla="*/ 41 w 81"/>
                <a:gd name="T13" fmla="*/ 34 h 136"/>
                <a:gd name="T14" fmla="*/ 37 w 81"/>
                <a:gd name="T15" fmla="*/ 30 h 136"/>
                <a:gd name="T16" fmla="*/ 34 w 81"/>
                <a:gd name="T17" fmla="*/ 27 h 136"/>
                <a:gd name="T18" fmla="*/ 34 w 81"/>
                <a:gd name="T19" fmla="*/ 26 h 136"/>
                <a:gd name="T20" fmla="*/ 19 w 81"/>
                <a:gd name="T21" fmla="*/ 13 h 136"/>
                <a:gd name="T22" fmla="*/ 15 w 81"/>
                <a:gd name="T23" fmla="*/ 10 h 136"/>
                <a:gd name="T24" fmla="*/ 11 w 81"/>
                <a:gd name="T25" fmla="*/ 7 h 136"/>
                <a:gd name="T26" fmla="*/ 0 w 81"/>
                <a:gd name="T27" fmla="*/ 0 h 136"/>
                <a:gd name="T28" fmla="*/ 4 w 81"/>
                <a:gd name="T29" fmla="*/ 15 h 136"/>
                <a:gd name="T30" fmla="*/ 5 w 81"/>
                <a:gd name="T31" fmla="*/ 15 h 136"/>
                <a:gd name="T32" fmla="*/ 9 w 81"/>
                <a:gd name="T33" fmla="*/ 18 h 136"/>
                <a:gd name="T34" fmla="*/ 13 w 81"/>
                <a:gd name="T35" fmla="*/ 22 h 136"/>
                <a:gd name="T36" fmla="*/ 27 w 81"/>
                <a:gd name="T37" fmla="*/ 34 h 136"/>
                <a:gd name="T38" fmla="*/ 28 w 81"/>
                <a:gd name="T39" fmla="*/ 35 h 136"/>
                <a:gd name="T40" fmla="*/ 32 w 81"/>
                <a:gd name="T41" fmla="*/ 39 h 136"/>
                <a:gd name="T42" fmla="*/ 36 w 81"/>
                <a:gd name="T43" fmla="*/ 43 h 136"/>
                <a:gd name="T44" fmla="*/ 49 w 81"/>
                <a:gd name="T45" fmla="*/ 61 h 136"/>
                <a:gd name="T46" fmla="*/ 52 w 81"/>
                <a:gd name="T47" fmla="*/ 67 h 136"/>
                <a:gd name="T48" fmla="*/ 55 w 81"/>
                <a:gd name="T49" fmla="*/ 73 h 136"/>
                <a:gd name="T50" fmla="*/ 66 w 81"/>
                <a:gd name="T51" fmla="*/ 102 h 136"/>
                <a:gd name="T52" fmla="*/ 70 w 81"/>
                <a:gd name="T53" fmla="*/ 127 h 136"/>
                <a:gd name="T54" fmla="*/ 81 w 81"/>
                <a:gd name="T55" fmla="*/ 136 h 136"/>
                <a:gd name="T56" fmla="*/ 81 w 81"/>
                <a:gd name="T57" fmla="*/ 133 h 136"/>
                <a:gd name="T58" fmla="*/ 77 w 81"/>
                <a:gd name="T59" fmla="*/ 10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36">
                  <a:moveTo>
                    <a:pt x="77" y="102"/>
                  </a:moveTo>
                  <a:cubicBezTo>
                    <a:pt x="76" y="101"/>
                    <a:pt x="76" y="100"/>
                    <a:pt x="76" y="98"/>
                  </a:cubicBezTo>
                  <a:cubicBezTo>
                    <a:pt x="75" y="94"/>
                    <a:pt x="73" y="90"/>
                    <a:pt x="72" y="86"/>
                  </a:cubicBezTo>
                  <a:cubicBezTo>
                    <a:pt x="69" y="77"/>
                    <a:pt x="65" y="69"/>
                    <a:pt x="60" y="61"/>
                  </a:cubicBezTo>
                  <a:cubicBezTo>
                    <a:pt x="59" y="59"/>
                    <a:pt x="58" y="57"/>
                    <a:pt x="57" y="55"/>
                  </a:cubicBezTo>
                  <a:cubicBezTo>
                    <a:pt x="56" y="54"/>
                    <a:pt x="55" y="52"/>
                    <a:pt x="54" y="50"/>
                  </a:cubicBezTo>
                  <a:cubicBezTo>
                    <a:pt x="50" y="45"/>
                    <a:pt x="46" y="39"/>
                    <a:pt x="41" y="34"/>
                  </a:cubicBezTo>
                  <a:cubicBezTo>
                    <a:pt x="40" y="32"/>
                    <a:pt x="39" y="31"/>
                    <a:pt x="37" y="30"/>
                  </a:cubicBezTo>
                  <a:cubicBezTo>
                    <a:pt x="36" y="29"/>
                    <a:pt x="35" y="28"/>
                    <a:pt x="34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9" y="21"/>
                    <a:pt x="24" y="17"/>
                    <a:pt x="19" y="13"/>
                  </a:cubicBezTo>
                  <a:cubicBezTo>
                    <a:pt x="18" y="12"/>
                    <a:pt x="16" y="11"/>
                    <a:pt x="15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1" y="5"/>
                    <a:pt x="3" y="10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8" y="17"/>
                    <a:pt x="9" y="18"/>
                  </a:cubicBezTo>
                  <a:cubicBezTo>
                    <a:pt x="11" y="20"/>
                    <a:pt x="12" y="21"/>
                    <a:pt x="13" y="22"/>
                  </a:cubicBezTo>
                  <a:cubicBezTo>
                    <a:pt x="18" y="26"/>
                    <a:pt x="23" y="30"/>
                    <a:pt x="27" y="34"/>
                  </a:cubicBezTo>
                  <a:cubicBezTo>
                    <a:pt x="27" y="34"/>
                    <a:pt x="28" y="35"/>
                    <a:pt x="28" y="35"/>
                  </a:cubicBezTo>
                  <a:cubicBezTo>
                    <a:pt x="29" y="36"/>
                    <a:pt x="31" y="38"/>
                    <a:pt x="32" y="39"/>
                  </a:cubicBezTo>
                  <a:cubicBezTo>
                    <a:pt x="33" y="40"/>
                    <a:pt x="34" y="42"/>
                    <a:pt x="36" y="43"/>
                  </a:cubicBezTo>
                  <a:cubicBezTo>
                    <a:pt x="40" y="49"/>
                    <a:pt x="45" y="55"/>
                    <a:pt x="49" y="61"/>
                  </a:cubicBezTo>
                  <a:cubicBezTo>
                    <a:pt x="50" y="63"/>
                    <a:pt x="51" y="65"/>
                    <a:pt x="52" y="67"/>
                  </a:cubicBezTo>
                  <a:cubicBezTo>
                    <a:pt x="53" y="69"/>
                    <a:pt x="54" y="71"/>
                    <a:pt x="55" y="73"/>
                  </a:cubicBezTo>
                  <a:cubicBezTo>
                    <a:pt x="60" y="83"/>
                    <a:pt x="63" y="92"/>
                    <a:pt x="66" y="102"/>
                  </a:cubicBezTo>
                  <a:cubicBezTo>
                    <a:pt x="68" y="110"/>
                    <a:pt x="69" y="118"/>
                    <a:pt x="70" y="127"/>
                  </a:cubicBezTo>
                  <a:cubicBezTo>
                    <a:pt x="74" y="130"/>
                    <a:pt x="77" y="133"/>
                    <a:pt x="81" y="136"/>
                  </a:cubicBezTo>
                  <a:cubicBezTo>
                    <a:pt x="81" y="135"/>
                    <a:pt x="81" y="134"/>
                    <a:pt x="81" y="133"/>
                  </a:cubicBezTo>
                  <a:cubicBezTo>
                    <a:pt x="81" y="123"/>
                    <a:pt x="79" y="112"/>
                    <a:pt x="77" y="102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3759" y="2165"/>
              <a:ext cx="221" cy="312"/>
            </a:xfrm>
            <a:custGeom>
              <a:avLst/>
              <a:gdLst>
                <a:gd name="T0" fmla="*/ 81 w 83"/>
                <a:gd name="T1" fmla="*/ 95 h 116"/>
                <a:gd name="T2" fmla="*/ 81 w 83"/>
                <a:gd name="T3" fmla="*/ 95 h 116"/>
                <a:gd name="T4" fmla="*/ 75 w 83"/>
                <a:gd name="T5" fmla="*/ 79 h 116"/>
                <a:gd name="T6" fmla="*/ 73 w 83"/>
                <a:gd name="T7" fmla="*/ 74 h 116"/>
                <a:gd name="T8" fmla="*/ 70 w 83"/>
                <a:gd name="T9" fmla="*/ 69 h 116"/>
                <a:gd name="T10" fmla="*/ 62 w 83"/>
                <a:gd name="T11" fmla="*/ 55 h 116"/>
                <a:gd name="T12" fmla="*/ 59 w 83"/>
                <a:gd name="T13" fmla="*/ 51 h 116"/>
                <a:gd name="T14" fmla="*/ 56 w 83"/>
                <a:gd name="T15" fmla="*/ 47 h 116"/>
                <a:gd name="T16" fmla="*/ 46 w 83"/>
                <a:gd name="T17" fmla="*/ 35 h 116"/>
                <a:gd name="T18" fmla="*/ 43 w 83"/>
                <a:gd name="T19" fmla="*/ 31 h 116"/>
                <a:gd name="T20" fmla="*/ 42 w 83"/>
                <a:gd name="T21" fmla="*/ 30 h 116"/>
                <a:gd name="T22" fmla="*/ 39 w 83"/>
                <a:gd name="T23" fmla="*/ 27 h 116"/>
                <a:gd name="T24" fmla="*/ 35 w 83"/>
                <a:gd name="T25" fmla="*/ 24 h 116"/>
                <a:gd name="T26" fmla="*/ 33 w 83"/>
                <a:gd name="T27" fmla="*/ 22 h 116"/>
                <a:gd name="T28" fmla="*/ 29 w 83"/>
                <a:gd name="T29" fmla="*/ 19 h 116"/>
                <a:gd name="T30" fmla="*/ 29 w 83"/>
                <a:gd name="T31" fmla="*/ 18 h 116"/>
                <a:gd name="T32" fmla="*/ 25 w 83"/>
                <a:gd name="T33" fmla="*/ 15 h 116"/>
                <a:gd name="T34" fmla="*/ 14 w 83"/>
                <a:gd name="T35" fmla="*/ 7 h 116"/>
                <a:gd name="T36" fmla="*/ 9 w 83"/>
                <a:gd name="T37" fmla="*/ 4 h 116"/>
                <a:gd name="T38" fmla="*/ 5 w 83"/>
                <a:gd name="T39" fmla="*/ 2 h 116"/>
                <a:gd name="T40" fmla="*/ 2 w 83"/>
                <a:gd name="T41" fmla="*/ 0 h 116"/>
                <a:gd name="T42" fmla="*/ 0 w 83"/>
                <a:gd name="T43" fmla="*/ 11 h 116"/>
                <a:gd name="T44" fmla="*/ 1 w 83"/>
                <a:gd name="T45" fmla="*/ 12 h 116"/>
                <a:gd name="T46" fmla="*/ 6 w 83"/>
                <a:gd name="T47" fmla="*/ 14 h 116"/>
                <a:gd name="T48" fmla="*/ 17 w 83"/>
                <a:gd name="T49" fmla="*/ 22 h 116"/>
                <a:gd name="T50" fmla="*/ 21 w 83"/>
                <a:gd name="T51" fmla="*/ 26 h 116"/>
                <a:gd name="T52" fmla="*/ 25 w 83"/>
                <a:gd name="T53" fmla="*/ 29 h 116"/>
                <a:gd name="T54" fmla="*/ 31 w 83"/>
                <a:gd name="T55" fmla="*/ 34 h 116"/>
                <a:gd name="T56" fmla="*/ 33 w 83"/>
                <a:gd name="T57" fmla="*/ 36 h 116"/>
                <a:gd name="T58" fmla="*/ 35 w 83"/>
                <a:gd name="T59" fmla="*/ 38 h 116"/>
                <a:gd name="T60" fmla="*/ 39 w 83"/>
                <a:gd name="T61" fmla="*/ 42 h 116"/>
                <a:gd name="T62" fmla="*/ 41 w 83"/>
                <a:gd name="T63" fmla="*/ 44 h 116"/>
                <a:gd name="T64" fmla="*/ 49 w 83"/>
                <a:gd name="T65" fmla="*/ 54 h 116"/>
                <a:gd name="T66" fmla="*/ 52 w 83"/>
                <a:gd name="T67" fmla="*/ 58 h 116"/>
                <a:gd name="T68" fmla="*/ 55 w 83"/>
                <a:gd name="T69" fmla="*/ 63 h 116"/>
                <a:gd name="T70" fmla="*/ 63 w 83"/>
                <a:gd name="T71" fmla="*/ 77 h 116"/>
                <a:gd name="T72" fmla="*/ 65 w 83"/>
                <a:gd name="T73" fmla="*/ 82 h 116"/>
                <a:gd name="T74" fmla="*/ 67 w 83"/>
                <a:gd name="T75" fmla="*/ 87 h 116"/>
                <a:gd name="T76" fmla="*/ 69 w 83"/>
                <a:gd name="T77" fmla="*/ 90 h 116"/>
                <a:gd name="T78" fmla="*/ 73 w 83"/>
                <a:gd name="T79" fmla="*/ 101 h 116"/>
                <a:gd name="T80" fmla="*/ 74 w 83"/>
                <a:gd name="T81" fmla="*/ 105 h 116"/>
                <a:gd name="T82" fmla="*/ 75 w 83"/>
                <a:gd name="T83" fmla="*/ 112 h 116"/>
                <a:gd name="T84" fmla="*/ 76 w 83"/>
                <a:gd name="T85" fmla="*/ 116 h 116"/>
                <a:gd name="T86" fmla="*/ 83 w 83"/>
                <a:gd name="T87" fmla="*/ 102 h 116"/>
                <a:gd name="T88" fmla="*/ 83 w 83"/>
                <a:gd name="T89" fmla="*/ 101 h 116"/>
                <a:gd name="T90" fmla="*/ 81 w 83"/>
                <a:gd name="T91" fmla="*/ 9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3" h="116">
                  <a:moveTo>
                    <a:pt x="81" y="95"/>
                  </a:moveTo>
                  <a:cubicBezTo>
                    <a:pt x="81" y="95"/>
                    <a:pt x="81" y="95"/>
                    <a:pt x="81" y="95"/>
                  </a:cubicBezTo>
                  <a:cubicBezTo>
                    <a:pt x="80" y="90"/>
                    <a:pt x="77" y="84"/>
                    <a:pt x="75" y="79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2" y="72"/>
                    <a:pt x="71" y="71"/>
                    <a:pt x="70" y="69"/>
                  </a:cubicBezTo>
                  <a:cubicBezTo>
                    <a:pt x="68" y="64"/>
                    <a:pt x="65" y="60"/>
                    <a:pt x="62" y="55"/>
                  </a:cubicBezTo>
                  <a:cubicBezTo>
                    <a:pt x="61" y="54"/>
                    <a:pt x="60" y="52"/>
                    <a:pt x="59" y="51"/>
                  </a:cubicBezTo>
                  <a:cubicBezTo>
                    <a:pt x="58" y="50"/>
                    <a:pt x="57" y="48"/>
                    <a:pt x="56" y="47"/>
                  </a:cubicBezTo>
                  <a:cubicBezTo>
                    <a:pt x="53" y="43"/>
                    <a:pt x="50" y="39"/>
                    <a:pt x="46" y="35"/>
                  </a:cubicBezTo>
                  <a:cubicBezTo>
                    <a:pt x="45" y="34"/>
                    <a:pt x="44" y="32"/>
                    <a:pt x="43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1" y="29"/>
                    <a:pt x="40" y="28"/>
                    <a:pt x="39" y="27"/>
                  </a:cubicBezTo>
                  <a:cubicBezTo>
                    <a:pt x="38" y="26"/>
                    <a:pt x="37" y="25"/>
                    <a:pt x="35" y="24"/>
                  </a:cubicBezTo>
                  <a:cubicBezTo>
                    <a:pt x="34" y="23"/>
                    <a:pt x="34" y="22"/>
                    <a:pt x="33" y="22"/>
                  </a:cubicBezTo>
                  <a:cubicBezTo>
                    <a:pt x="32" y="21"/>
                    <a:pt x="30" y="20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6" y="16"/>
                    <a:pt x="25" y="15"/>
                  </a:cubicBezTo>
                  <a:cubicBezTo>
                    <a:pt x="21" y="12"/>
                    <a:pt x="18" y="10"/>
                    <a:pt x="14" y="7"/>
                  </a:cubicBezTo>
                  <a:cubicBezTo>
                    <a:pt x="12" y="6"/>
                    <a:pt x="11" y="5"/>
                    <a:pt x="9" y="4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1"/>
                    <a:pt x="1" y="11"/>
                    <a:pt x="1" y="12"/>
                  </a:cubicBezTo>
                  <a:cubicBezTo>
                    <a:pt x="3" y="12"/>
                    <a:pt x="4" y="13"/>
                    <a:pt x="6" y="14"/>
                  </a:cubicBezTo>
                  <a:cubicBezTo>
                    <a:pt x="10" y="17"/>
                    <a:pt x="14" y="19"/>
                    <a:pt x="17" y="22"/>
                  </a:cubicBezTo>
                  <a:cubicBezTo>
                    <a:pt x="19" y="23"/>
                    <a:pt x="20" y="24"/>
                    <a:pt x="21" y="26"/>
                  </a:cubicBezTo>
                  <a:cubicBezTo>
                    <a:pt x="23" y="27"/>
                    <a:pt x="24" y="28"/>
                    <a:pt x="25" y="29"/>
                  </a:cubicBezTo>
                  <a:cubicBezTo>
                    <a:pt x="27" y="31"/>
                    <a:pt x="29" y="33"/>
                    <a:pt x="31" y="34"/>
                  </a:cubicBezTo>
                  <a:cubicBezTo>
                    <a:pt x="32" y="35"/>
                    <a:pt x="32" y="35"/>
                    <a:pt x="33" y="36"/>
                  </a:cubicBezTo>
                  <a:cubicBezTo>
                    <a:pt x="33" y="36"/>
                    <a:pt x="34" y="37"/>
                    <a:pt x="35" y="38"/>
                  </a:cubicBezTo>
                  <a:cubicBezTo>
                    <a:pt x="36" y="39"/>
                    <a:pt x="37" y="41"/>
                    <a:pt x="39" y="42"/>
                  </a:cubicBezTo>
                  <a:cubicBezTo>
                    <a:pt x="39" y="43"/>
                    <a:pt x="40" y="43"/>
                    <a:pt x="41" y="44"/>
                  </a:cubicBezTo>
                  <a:cubicBezTo>
                    <a:pt x="43" y="47"/>
                    <a:pt x="46" y="51"/>
                    <a:pt x="49" y="54"/>
                  </a:cubicBezTo>
                  <a:cubicBezTo>
                    <a:pt x="50" y="55"/>
                    <a:pt x="51" y="57"/>
                    <a:pt x="52" y="58"/>
                  </a:cubicBezTo>
                  <a:cubicBezTo>
                    <a:pt x="53" y="60"/>
                    <a:pt x="54" y="61"/>
                    <a:pt x="55" y="63"/>
                  </a:cubicBezTo>
                  <a:cubicBezTo>
                    <a:pt x="57" y="67"/>
                    <a:pt x="60" y="72"/>
                    <a:pt x="63" y="77"/>
                  </a:cubicBezTo>
                  <a:cubicBezTo>
                    <a:pt x="64" y="79"/>
                    <a:pt x="64" y="80"/>
                    <a:pt x="65" y="82"/>
                  </a:cubicBezTo>
                  <a:cubicBezTo>
                    <a:pt x="66" y="84"/>
                    <a:pt x="67" y="86"/>
                    <a:pt x="67" y="87"/>
                  </a:cubicBezTo>
                  <a:cubicBezTo>
                    <a:pt x="68" y="88"/>
                    <a:pt x="68" y="89"/>
                    <a:pt x="69" y="90"/>
                  </a:cubicBezTo>
                  <a:cubicBezTo>
                    <a:pt x="70" y="94"/>
                    <a:pt x="71" y="97"/>
                    <a:pt x="73" y="101"/>
                  </a:cubicBezTo>
                  <a:cubicBezTo>
                    <a:pt x="73" y="102"/>
                    <a:pt x="73" y="104"/>
                    <a:pt x="74" y="105"/>
                  </a:cubicBezTo>
                  <a:cubicBezTo>
                    <a:pt x="74" y="108"/>
                    <a:pt x="75" y="110"/>
                    <a:pt x="75" y="112"/>
                  </a:cubicBezTo>
                  <a:cubicBezTo>
                    <a:pt x="76" y="113"/>
                    <a:pt x="76" y="115"/>
                    <a:pt x="76" y="116"/>
                  </a:cubicBezTo>
                  <a:cubicBezTo>
                    <a:pt x="79" y="111"/>
                    <a:pt x="81" y="106"/>
                    <a:pt x="83" y="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99"/>
                    <a:pt x="82" y="97"/>
                    <a:pt x="81" y="95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3796" y="1604"/>
              <a:ext cx="190" cy="116"/>
            </a:xfrm>
            <a:custGeom>
              <a:avLst/>
              <a:gdLst>
                <a:gd name="T0" fmla="*/ 59 w 71"/>
                <a:gd name="T1" fmla="*/ 31 h 43"/>
                <a:gd name="T2" fmla="*/ 33 w 71"/>
                <a:gd name="T3" fmla="*/ 19 h 43"/>
                <a:gd name="T4" fmla="*/ 17 w 71"/>
                <a:gd name="T5" fmla="*/ 6 h 43"/>
                <a:gd name="T6" fmla="*/ 0 w 71"/>
                <a:gd name="T7" fmla="*/ 0 h 43"/>
                <a:gd name="T8" fmla="*/ 27 w 71"/>
                <a:gd name="T9" fmla="*/ 28 h 43"/>
                <a:gd name="T10" fmla="*/ 71 w 71"/>
                <a:gd name="T11" fmla="*/ 43 h 43"/>
                <a:gd name="T12" fmla="*/ 59 w 71"/>
                <a:gd name="T13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3">
                  <a:moveTo>
                    <a:pt x="59" y="31"/>
                  </a:moveTo>
                  <a:cubicBezTo>
                    <a:pt x="50" y="29"/>
                    <a:pt x="41" y="25"/>
                    <a:pt x="33" y="19"/>
                  </a:cubicBezTo>
                  <a:cubicBezTo>
                    <a:pt x="27" y="16"/>
                    <a:pt x="22" y="11"/>
                    <a:pt x="17" y="6"/>
                  </a:cubicBezTo>
                  <a:cubicBezTo>
                    <a:pt x="12" y="4"/>
                    <a:pt x="6" y="2"/>
                    <a:pt x="0" y="0"/>
                  </a:cubicBezTo>
                  <a:cubicBezTo>
                    <a:pt x="7" y="11"/>
                    <a:pt x="16" y="21"/>
                    <a:pt x="27" y="28"/>
                  </a:cubicBezTo>
                  <a:cubicBezTo>
                    <a:pt x="41" y="37"/>
                    <a:pt x="56" y="42"/>
                    <a:pt x="71" y="43"/>
                  </a:cubicBezTo>
                  <a:cubicBezTo>
                    <a:pt x="68" y="39"/>
                    <a:pt x="64" y="35"/>
                    <a:pt x="59" y="3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3208" y="2453"/>
              <a:ext cx="46" cy="77"/>
            </a:xfrm>
            <a:custGeom>
              <a:avLst/>
              <a:gdLst>
                <a:gd name="T0" fmla="*/ 0 w 17"/>
                <a:gd name="T1" fmla="*/ 0 h 29"/>
                <a:gd name="T2" fmla="*/ 17 w 17"/>
                <a:gd name="T3" fmla="*/ 29 h 29"/>
                <a:gd name="T4" fmla="*/ 3 w 17"/>
                <a:gd name="T5" fmla="*/ 5 h 29"/>
                <a:gd name="T6" fmla="*/ 0 w 17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cubicBezTo>
                    <a:pt x="5" y="10"/>
                    <a:pt x="11" y="20"/>
                    <a:pt x="17" y="29"/>
                  </a:cubicBezTo>
                  <a:cubicBezTo>
                    <a:pt x="13" y="21"/>
                    <a:pt x="9" y="12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3737" y="2249"/>
              <a:ext cx="182" cy="335"/>
            </a:xfrm>
            <a:custGeom>
              <a:avLst/>
              <a:gdLst>
                <a:gd name="T0" fmla="*/ 62 w 68"/>
                <a:gd name="T1" fmla="*/ 77 h 125"/>
                <a:gd name="T2" fmla="*/ 60 w 68"/>
                <a:gd name="T3" fmla="*/ 70 h 125"/>
                <a:gd name="T4" fmla="*/ 58 w 68"/>
                <a:gd name="T5" fmla="*/ 64 h 125"/>
                <a:gd name="T6" fmla="*/ 49 w 68"/>
                <a:gd name="T7" fmla="*/ 48 h 125"/>
                <a:gd name="T8" fmla="*/ 46 w 68"/>
                <a:gd name="T9" fmla="*/ 43 h 125"/>
                <a:gd name="T10" fmla="*/ 43 w 68"/>
                <a:gd name="T11" fmla="*/ 38 h 125"/>
                <a:gd name="T12" fmla="*/ 34 w 68"/>
                <a:gd name="T13" fmla="*/ 25 h 125"/>
                <a:gd name="T14" fmla="*/ 30 w 68"/>
                <a:gd name="T15" fmla="*/ 21 h 125"/>
                <a:gd name="T16" fmla="*/ 26 w 68"/>
                <a:gd name="T17" fmla="*/ 18 h 125"/>
                <a:gd name="T18" fmla="*/ 18 w 68"/>
                <a:gd name="T19" fmla="*/ 10 h 125"/>
                <a:gd name="T20" fmla="*/ 14 w 68"/>
                <a:gd name="T21" fmla="*/ 7 h 125"/>
                <a:gd name="T22" fmla="*/ 9 w 68"/>
                <a:gd name="T23" fmla="*/ 4 h 125"/>
                <a:gd name="T24" fmla="*/ 3 w 68"/>
                <a:gd name="T25" fmla="*/ 0 h 125"/>
                <a:gd name="T26" fmla="*/ 0 w 68"/>
                <a:gd name="T27" fmla="*/ 10 h 125"/>
                <a:gd name="T28" fmla="*/ 4 w 68"/>
                <a:gd name="T29" fmla="*/ 13 h 125"/>
                <a:gd name="T30" fmla="*/ 9 w 68"/>
                <a:gd name="T31" fmla="*/ 16 h 125"/>
                <a:gd name="T32" fmla="*/ 20 w 68"/>
                <a:gd name="T33" fmla="*/ 26 h 125"/>
                <a:gd name="T34" fmla="*/ 24 w 68"/>
                <a:gd name="T35" fmla="*/ 30 h 125"/>
                <a:gd name="T36" fmla="*/ 27 w 68"/>
                <a:gd name="T37" fmla="*/ 34 h 125"/>
                <a:gd name="T38" fmla="*/ 37 w 68"/>
                <a:gd name="T39" fmla="*/ 47 h 125"/>
                <a:gd name="T40" fmla="*/ 40 w 68"/>
                <a:gd name="T41" fmla="*/ 52 h 125"/>
                <a:gd name="T42" fmla="*/ 43 w 68"/>
                <a:gd name="T43" fmla="*/ 57 h 125"/>
                <a:gd name="T44" fmla="*/ 51 w 68"/>
                <a:gd name="T45" fmla="*/ 76 h 125"/>
                <a:gd name="T46" fmla="*/ 53 w 68"/>
                <a:gd name="T47" fmla="*/ 83 h 125"/>
                <a:gd name="T48" fmla="*/ 55 w 68"/>
                <a:gd name="T49" fmla="*/ 93 h 125"/>
                <a:gd name="T50" fmla="*/ 58 w 68"/>
                <a:gd name="T51" fmla="*/ 117 h 125"/>
                <a:gd name="T52" fmla="*/ 58 w 68"/>
                <a:gd name="T53" fmla="*/ 125 h 125"/>
                <a:gd name="T54" fmla="*/ 68 w 68"/>
                <a:gd name="T55" fmla="*/ 111 h 125"/>
                <a:gd name="T56" fmla="*/ 68 w 68"/>
                <a:gd name="T57" fmla="*/ 107 h 125"/>
                <a:gd name="T58" fmla="*/ 62 w 68"/>
                <a:gd name="T59" fmla="*/ 7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" h="125">
                  <a:moveTo>
                    <a:pt x="62" y="77"/>
                  </a:moveTo>
                  <a:cubicBezTo>
                    <a:pt x="61" y="74"/>
                    <a:pt x="61" y="72"/>
                    <a:pt x="60" y="70"/>
                  </a:cubicBezTo>
                  <a:cubicBezTo>
                    <a:pt x="59" y="68"/>
                    <a:pt x="58" y="66"/>
                    <a:pt x="58" y="64"/>
                  </a:cubicBezTo>
                  <a:cubicBezTo>
                    <a:pt x="55" y="58"/>
                    <a:pt x="52" y="53"/>
                    <a:pt x="49" y="48"/>
                  </a:cubicBezTo>
                  <a:cubicBezTo>
                    <a:pt x="48" y="46"/>
                    <a:pt x="47" y="44"/>
                    <a:pt x="46" y="43"/>
                  </a:cubicBezTo>
                  <a:cubicBezTo>
                    <a:pt x="45" y="41"/>
                    <a:pt x="44" y="40"/>
                    <a:pt x="43" y="38"/>
                  </a:cubicBezTo>
                  <a:cubicBezTo>
                    <a:pt x="40" y="34"/>
                    <a:pt x="37" y="29"/>
                    <a:pt x="34" y="25"/>
                  </a:cubicBezTo>
                  <a:cubicBezTo>
                    <a:pt x="32" y="24"/>
                    <a:pt x="31" y="23"/>
                    <a:pt x="30" y="21"/>
                  </a:cubicBezTo>
                  <a:cubicBezTo>
                    <a:pt x="29" y="20"/>
                    <a:pt x="28" y="19"/>
                    <a:pt x="26" y="18"/>
                  </a:cubicBezTo>
                  <a:cubicBezTo>
                    <a:pt x="24" y="15"/>
                    <a:pt x="21" y="13"/>
                    <a:pt x="18" y="10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2" y="6"/>
                    <a:pt x="11" y="5"/>
                    <a:pt x="9" y="4"/>
                  </a:cubicBezTo>
                  <a:cubicBezTo>
                    <a:pt x="7" y="2"/>
                    <a:pt x="5" y="1"/>
                    <a:pt x="3" y="0"/>
                  </a:cubicBezTo>
                  <a:cubicBezTo>
                    <a:pt x="2" y="3"/>
                    <a:pt x="1" y="6"/>
                    <a:pt x="0" y="10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6" y="14"/>
                    <a:pt x="7" y="15"/>
                    <a:pt x="9" y="16"/>
                  </a:cubicBezTo>
                  <a:cubicBezTo>
                    <a:pt x="13" y="19"/>
                    <a:pt x="16" y="23"/>
                    <a:pt x="20" y="26"/>
                  </a:cubicBezTo>
                  <a:cubicBezTo>
                    <a:pt x="21" y="27"/>
                    <a:pt x="22" y="29"/>
                    <a:pt x="24" y="30"/>
                  </a:cubicBezTo>
                  <a:cubicBezTo>
                    <a:pt x="25" y="31"/>
                    <a:pt x="26" y="33"/>
                    <a:pt x="27" y="34"/>
                  </a:cubicBezTo>
                  <a:cubicBezTo>
                    <a:pt x="31" y="38"/>
                    <a:pt x="34" y="43"/>
                    <a:pt x="37" y="47"/>
                  </a:cubicBezTo>
                  <a:cubicBezTo>
                    <a:pt x="38" y="49"/>
                    <a:pt x="39" y="50"/>
                    <a:pt x="40" y="52"/>
                  </a:cubicBezTo>
                  <a:cubicBezTo>
                    <a:pt x="41" y="54"/>
                    <a:pt x="42" y="56"/>
                    <a:pt x="43" y="57"/>
                  </a:cubicBezTo>
                  <a:cubicBezTo>
                    <a:pt x="46" y="63"/>
                    <a:pt x="49" y="69"/>
                    <a:pt x="51" y="76"/>
                  </a:cubicBezTo>
                  <a:cubicBezTo>
                    <a:pt x="52" y="78"/>
                    <a:pt x="53" y="81"/>
                    <a:pt x="53" y="83"/>
                  </a:cubicBezTo>
                  <a:cubicBezTo>
                    <a:pt x="54" y="86"/>
                    <a:pt x="55" y="90"/>
                    <a:pt x="55" y="93"/>
                  </a:cubicBezTo>
                  <a:cubicBezTo>
                    <a:pt x="57" y="101"/>
                    <a:pt x="58" y="109"/>
                    <a:pt x="58" y="117"/>
                  </a:cubicBezTo>
                  <a:cubicBezTo>
                    <a:pt x="58" y="120"/>
                    <a:pt x="58" y="122"/>
                    <a:pt x="58" y="125"/>
                  </a:cubicBezTo>
                  <a:cubicBezTo>
                    <a:pt x="61" y="120"/>
                    <a:pt x="65" y="116"/>
                    <a:pt x="68" y="111"/>
                  </a:cubicBezTo>
                  <a:cubicBezTo>
                    <a:pt x="68" y="110"/>
                    <a:pt x="68" y="108"/>
                    <a:pt x="68" y="107"/>
                  </a:cubicBezTo>
                  <a:cubicBezTo>
                    <a:pt x="67" y="97"/>
                    <a:pt x="65" y="86"/>
                    <a:pt x="62" y="77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4285" y="1977"/>
              <a:ext cx="104" cy="360"/>
            </a:xfrm>
            <a:custGeom>
              <a:avLst/>
              <a:gdLst>
                <a:gd name="T0" fmla="*/ 1 w 39"/>
                <a:gd name="T1" fmla="*/ 13 h 134"/>
                <a:gd name="T2" fmla="*/ 17 w 39"/>
                <a:gd name="T3" fmla="*/ 31 h 134"/>
                <a:gd name="T4" fmla="*/ 29 w 39"/>
                <a:gd name="T5" fmla="*/ 69 h 134"/>
                <a:gd name="T6" fmla="*/ 29 w 39"/>
                <a:gd name="T7" fmla="*/ 70 h 134"/>
                <a:gd name="T8" fmla="*/ 29 w 39"/>
                <a:gd name="T9" fmla="*/ 75 h 134"/>
                <a:gd name="T10" fmla="*/ 28 w 39"/>
                <a:gd name="T11" fmla="*/ 80 h 134"/>
                <a:gd name="T12" fmla="*/ 23 w 39"/>
                <a:gd name="T13" fmla="*/ 96 h 134"/>
                <a:gd name="T14" fmla="*/ 21 w 39"/>
                <a:gd name="T15" fmla="*/ 100 h 134"/>
                <a:gd name="T16" fmla="*/ 18 w 39"/>
                <a:gd name="T17" fmla="*/ 105 h 134"/>
                <a:gd name="T18" fmla="*/ 7 w 39"/>
                <a:gd name="T19" fmla="*/ 117 h 134"/>
                <a:gd name="T20" fmla="*/ 2 w 39"/>
                <a:gd name="T21" fmla="*/ 120 h 134"/>
                <a:gd name="T22" fmla="*/ 0 w 39"/>
                <a:gd name="T23" fmla="*/ 122 h 134"/>
                <a:gd name="T24" fmla="*/ 0 w 39"/>
                <a:gd name="T25" fmla="*/ 134 h 134"/>
                <a:gd name="T26" fmla="*/ 8 w 39"/>
                <a:gd name="T27" fmla="*/ 129 h 134"/>
                <a:gd name="T28" fmla="*/ 13 w 39"/>
                <a:gd name="T29" fmla="*/ 125 h 134"/>
                <a:gd name="T30" fmla="*/ 17 w 39"/>
                <a:gd name="T31" fmla="*/ 122 h 134"/>
                <a:gd name="T32" fmla="*/ 27 w 39"/>
                <a:gd name="T33" fmla="*/ 110 h 134"/>
                <a:gd name="T34" fmla="*/ 30 w 39"/>
                <a:gd name="T35" fmla="*/ 105 h 134"/>
                <a:gd name="T36" fmla="*/ 32 w 39"/>
                <a:gd name="T37" fmla="*/ 101 h 134"/>
                <a:gd name="T38" fmla="*/ 38 w 39"/>
                <a:gd name="T39" fmla="*/ 85 h 134"/>
                <a:gd name="T40" fmla="*/ 39 w 39"/>
                <a:gd name="T41" fmla="*/ 80 h 134"/>
                <a:gd name="T42" fmla="*/ 39 w 39"/>
                <a:gd name="T43" fmla="*/ 74 h 134"/>
                <a:gd name="T44" fmla="*/ 39 w 39"/>
                <a:gd name="T45" fmla="*/ 70 h 134"/>
                <a:gd name="T46" fmla="*/ 25 w 39"/>
                <a:gd name="T47" fmla="*/ 23 h 134"/>
                <a:gd name="T48" fmla="*/ 8 w 39"/>
                <a:gd name="T49" fmla="*/ 6 h 134"/>
                <a:gd name="T50" fmla="*/ 0 w 39"/>
                <a:gd name="T51" fmla="*/ 0 h 134"/>
                <a:gd name="T52" fmla="*/ 0 w 39"/>
                <a:gd name="T53" fmla="*/ 12 h 134"/>
                <a:gd name="T54" fmla="*/ 1 w 39"/>
                <a:gd name="T55" fmla="*/ 1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134">
                  <a:moveTo>
                    <a:pt x="1" y="13"/>
                  </a:moveTo>
                  <a:cubicBezTo>
                    <a:pt x="7" y="18"/>
                    <a:pt x="13" y="24"/>
                    <a:pt x="17" y="31"/>
                  </a:cubicBezTo>
                  <a:cubicBezTo>
                    <a:pt x="24" y="42"/>
                    <a:pt x="29" y="55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2"/>
                    <a:pt x="29" y="73"/>
                    <a:pt x="29" y="75"/>
                  </a:cubicBezTo>
                  <a:cubicBezTo>
                    <a:pt x="29" y="77"/>
                    <a:pt x="28" y="79"/>
                    <a:pt x="28" y="80"/>
                  </a:cubicBezTo>
                  <a:cubicBezTo>
                    <a:pt x="27" y="86"/>
                    <a:pt x="25" y="91"/>
                    <a:pt x="23" y="96"/>
                  </a:cubicBezTo>
                  <a:cubicBezTo>
                    <a:pt x="23" y="97"/>
                    <a:pt x="22" y="99"/>
                    <a:pt x="21" y="100"/>
                  </a:cubicBezTo>
                  <a:cubicBezTo>
                    <a:pt x="20" y="102"/>
                    <a:pt x="19" y="103"/>
                    <a:pt x="18" y="105"/>
                  </a:cubicBezTo>
                  <a:cubicBezTo>
                    <a:pt x="15" y="109"/>
                    <a:pt x="11" y="113"/>
                    <a:pt x="7" y="117"/>
                  </a:cubicBezTo>
                  <a:cubicBezTo>
                    <a:pt x="6" y="118"/>
                    <a:pt x="4" y="119"/>
                    <a:pt x="2" y="120"/>
                  </a:cubicBezTo>
                  <a:cubicBezTo>
                    <a:pt x="1" y="121"/>
                    <a:pt x="1" y="121"/>
                    <a:pt x="0" y="122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3" y="132"/>
                    <a:pt x="5" y="131"/>
                    <a:pt x="8" y="129"/>
                  </a:cubicBezTo>
                  <a:cubicBezTo>
                    <a:pt x="10" y="128"/>
                    <a:pt x="11" y="126"/>
                    <a:pt x="13" y="125"/>
                  </a:cubicBezTo>
                  <a:cubicBezTo>
                    <a:pt x="14" y="124"/>
                    <a:pt x="16" y="123"/>
                    <a:pt x="17" y="122"/>
                  </a:cubicBezTo>
                  <a:cubicBezTo>
                    <a:pt x="21" y="118"/>
                    <a:pt x="24" y="114"/>
                    <a:pt x="27" y="110"/>
                  </a:cubicBezTo>
                  <a:cubicBezTo>
                    <a:pt x="28" y="108"/>
                    <a:pt x="29" y="107"/>
                    <a:pt x="30" y="105"/>
                  </a:cubicBezTo>
                  <a:cubicBezTo>
                    <a:pt x="31" y="104"/>
                    <a:pt x="32" y="102"/>
                    <a:pt x="32" y="101"/>
                  </a:cubicBezTo>
                  <a:cubicBezTo>
                    <a:pt x="35" y="96"/>
                    <a:pt x="36" y="91"/>
                    <a:pt x="38" y="85"/>
                  </a:cubicBezTo>
                  <a:cubicBezTo>
                    <a:pt x="38" y="84"/>
                    <a:pt x="38" y="82"/>
                    <a:pt x="39" y="80"/>
                  </a:cubicBezTo>
                  <a:cubicBezTo>
                    <a:pt x="39" y="78"/>
                    <a:pt x="39" y="76"/>
                    <a:pt x="39" y="74"/>
                  </a:cubicBezTo>
                  <a:cubicBezTo>
                    <a:pt x="39" y="73"/>
                    <a:pt x="39" y="72"/>
                    <a:pt x="39" y="70"/>
                  </a:cubicBezTo>
                  <a:cubicBezTo>
                    <a:pt x="39" y="53"/>
                    <a:pt x="34" y="37"/>
                    <a:pt x="25" y="23"/>
                  </a:cubicBezTo>
                  <a:cubicBezTo>
                    <a:pt x="20" y="17"/>
                    <a:pt x="15" y="11"/>
                    <a:pt x="8" y="6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4512" y="2579"/>
              <a:ext cx="59" cy="131"/>
            </a:xfrm>
            <a:custGeom>
              <a:avLst/>
              <a:gdLst>
                <a:gd name="T0" fmla="*/ 15 w 22"/>
                <a:gd name="T1" fmla="*/ 11 h 49"/>
                <a:gd name="T2" fmla="*/ 9 w 22"/>
                <a:gd name="T3" fmla="*/ 23 h 49"/>
                <a:gd name="T4" fmla="*/ 0 w 22"/>
                <a:gd name="T5" fmla="*/ 49 h 49"/>
                <a:gd name="T6" fmla="*/ 10 w 22"/>
                <a:gd name="T7" fmla="*/ 49 h 49"/>
                <a:gd name="T8" fmla="*/ 19 w 22"/>
                <a:gd name="T9" fmla="*/ 26 h 49"/>
                <a:gd name="T10" fmla="*/ 22 w 22"/>
                <a:gd name="T11" fmla="*/ 19 h 49"/>
                <a:gd name="T12" fmla="*/ 22 w 22"/>
                <a:gd name="T13" fmla="*/ 0 h 49"/>
                <a:gd name="T14" fmla="*/ 20 w 22"/>
                <a:gd name="T15" fmla="*/ 3 h 49"/>
                <a:gd name="T16" fmla="*/ 15 w 22"/>
                <a:gd name="T17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9">
                  <a:moveTo>
                    <a:pt x="15" y="11"/>
                  </a:moveTo>
                  <a:cubicBezTo>
                    <a:pt x="13" y="15"/>
                    <a:pt x="11" y="19"/>
                    <a:pt x="9" y="23"/>
                  </a:cubicBezTo>
                  <a:cubicBezTo>
                    <a:pt x="5" y="31"/>
                    <a:pt x="2" y="40"/>
                    <a:pt x="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2" y="41"/>
                    <a:pt x="15" y="33"/>
                    <a:pt x="19" y="26"/>
                  </a:cubicBezTo>
                  <a:cubicBezTo>
                    <a:pt x="20" y="24"/>
                    <a:pt x="21" y="22"/>
                    <a:pt x="22" y="1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1" y="2"/>
                    <a:pt x="20" y="3"/>
                  </a:cubicBezTo>
                  <a:cubicBezTo>
                    <a:pt x="19" y="5"/>
                    <a:pt x="17" y="8"/>
                    <a:pt x="15" y="1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4285" y="2557"/>
              <a:ext cx="3" cy="59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22 h 22"/>
                <a:gd name="T4" fmla="*/ 1 w 1"/>
                <a:gd name="T5" fmla="*/ 1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4154" y="1604"/>
              <a:ext cx="53" cy="62"/>
            </a:xfrm>
            <a:custGeom>
              <a:avLst/>
              <a:gdLst>
                <a:gd name="T0" fmla="*/ 0 w 20"/>
                <a:gd name="T1" fmla="*/ 23 h 23"/>
                <a:gd name="T2" fmla="*/ 18 w 20"/>
                <a:gd name="T3" fmla="*/ 3 h 23"/>
                <a:gd name="T4" fmla="*/ 20 w 20"/>
                <a:gd name="T5" fmla="*/ 0 h 23"/>
                <a:gd name="T6" fmla="*/ 7 w 20"/>
                <a:gd name="T7" fmla="*/ 0 h 23"/>
                <a:gd name="T8" fmla="*/ 6 w 20"/>
                <a:gd name="T9" fmla="*/ 2 h 23"/>
                <a:gd name="T10" fmla="*/ 0 w 20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3">
                  <a:moveTo>
                    <a:pt x="0" y="23"/>
                  </a:moveTo>
                  <a:cubicBezTo>
                    <a:pt x="7" y="17"/>
                    <a:pt x="13" y="10"/>
                    <a:pt x="18" y="3"/>
                  </a:cubicBezTo>
                  <a:cubicBezTo>
                    <a:pt x="19" y="2"/>
                    <a:pt x="19" y="1"/>
                    <a:pt x="2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2"/>
                    <a:pt x="6" y="2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4477" y="1873"/>
              <a:ext cx="94" cy="504"/>
            </a:xfrm>
            <a:custGeom>
              <a:avLst/>
              <a:gdLst>
                <a:gd name="T0" fmla="*/ 28 w 35"/>
                <a:gd name="T1" fmla="*/ 9 h 188"/>
                <a:gd name="T2" fmla="*/ 25 w 35"/>
                <a:gd name="T3" fmla="*/ 14 h 188"/>
                <a:gd name="T4" fmla="*/ 22 w 35"/>
                <a:gd name="T5" fmla="*/ 18 h 188"/>
                <a:gd name="T6" fmla="*/ 16 w 35"/>
                <a:gd name="T7" fmla="*/ 29 h 188"/>
                <a:gd name="T8" fmla="*/ 14 w 35"/>
                <a:gd name="T9" fmla="*/ 31 h 188"/>
                <a:gd name="T10" fmla="*/ 14 w 35"/>
                <a:gd name="T11" fmla="*/ 33 h 188"/>
                <a:gd name="T12" fmla="*/ 13 w 35"/>
                <a:gd name="T13" fmla="*/ 34 h 188"/>
                <a:gd name="T14" fmla="*/ 11 w 35"/>
                <a:gd name="T15" fmla="*/ 38 h 188"/>
                <a:gd name="T16" fmla="*/ 11 w 35"/>
                <a:gd name="T17" fmla="*/ 40 h 188"/>
                <a:gd name="T18" fmla="*/ 8 w 35"/>
                <a:gd name="T19" fmla="*/ 47 h 188"/>
                <a:gd name="T20" fmla="*/ 7 w 35"/>
                <a:gd name="T21" fmla="*/ 49 h 188"/>
                <a:gd name="T22" fmla="*/ 6 w 35"/>
                <a:gd name="T23" fmla="*/ 55 h 188"/>
                <a:gd name="T24" fmla="*/ 4 w 35"/>
                <a:gd name="T25" fmla="*/ 60 h 188"/>
                <a:gd name="T26" fmla="*/ 3 w 35"/>
                <a:gd name="T27" fmla="*/ 65 h 188"/>
                <a:gd name="T28" fmla="*/ 2 w 35"/>
                <a:gd name="T29" fmla="*/ 72 h 188"/>
                <a:gd name="T30" fmla="*/ 1 w 35"/>
                <a:gd name="T31" fmla="*/ 76 h 188"/>
                <a:gd name="T32" fmla="*/ 1 w 35"/>
                <a:gd name="T33" fmla="*/ 77 h 188"/>
                <a:gd name="T34" fmla="*/ 1 w 35"/>
                <a:gd name="T35" fmla="*/ 83 h 188"/>
                <a:gd name="T36" fmla="*/ 0 w 35"/>
                <a:gd name="T37" fmla="*/ 100 h 188"/>
                <a:gd name="T38" fmla="*/ 1 w 35"/>
                <a:gd name="T39" fmla="*/ 104 h 188"/>
                <a:gd name="T40" fmla="*/ 4 w 35"/>
                <a:gd name="T41" fmla="*/ 128 h 188"/>
                <a:gd name="T42" fmla="*/ 7 w 35"/>
                <a:gd name="T43" fmla="*/ 138 h 188"/>
                <a:gd name="T44" fmla="*/ 10 w 35"/>
                <a:gd name="T45" fmla="*/ 146 h 188"/>
                <a:gd name="T46" fmla="*/ 14 w 35"/>
                <a:gd name="T47" fmla="*/ 155 h 188"/>
                <a:gd name="T48" fmla="*/ 17 w 35"/>
                <a:gd name="T49" fmla="*/ 161 h 188"/>
                <a:gd name="T50" fmla="*/ 18 w 35"/>
                <a:gd name="T51" fmla="*/ 162 h 188"/>
                <a:gd name="T52" fmla="*/ 20 w 35"/>
                <a:gd name="T53" fmla="*/ 167 h 188"/>
                <a:gd name="T54" fmla="*/ 33 w 35"/>
                <a:gd name="T55" fmla="*/ 185 h 188"/>
                <a:gd name="T56" fmla="*/ 35 w 35"/>
                <a:gd name="T57" fmla="*/ 187 h 188"/>
                <a:gd name="T58" fmla="*/ 35 w 35"/>
                <a:gd name="T59" fmla="*/ 188 h 188"/>
                <a:gd name="T60" fmla="*/ 35 w 35"/>
                <a:gd name="T61" fmla="*/ 171 h 188"/>
                <a:gd name="T62" fmla="*/ 25 w 35"/>
                <a:gd name="T63" fmla="*/ 155 h 188"/>
                <a:gd name="T64" fmla="*/ 22 w 35"/>
                <a:gd name="T65" fmla="*/ 148 h 188"/>
                <a:gd name="T66" fmla="*/ 19 w 35"/>
                <a:gd name="T67" fmla="*/ 140 h 188"/>
                <a:gd name="T68" fmla="*/ 11 w 35"/>
                <a:gd name="T69" fmla="*/ 104 h 188"/>
                <a:gd name="T70" fmla="*/ 11 w 35"/>
                <a:gd name="T71" fmla="*/ 99 h 188"/>
                <a:gd name="T72" fmla="*/ 11 w 35"/>
                <a:gd name="T73" fmla="*/ 87 h 188"/>
                <a:gd name="T74" fmla="*/ 11 w 35"/>
                <a:gd name="T75" fmla="*/ 82 h 188"/>
                <a:gd name="T76" fmla="*/ 12 w 35"/>
                <a:gd name="T77" fmla="*/ 76 h 188"/>
                <a:gd name="T78" fmla="*/ 14 w 35"/>
                <a:gd name="T79" fmla="*/ 64 h 188"/>
                <a:gd name="T80" fmla="*/ 15 w 35"/>
                <a:gd name="T81" fmla="*/ 62 h 188"/>
                <a:gd name="T82" fmla="*/ 15 w 35"/>
                <a:gd name="T83" fmla="*/ 59 h 188"/>
                <a:gd name="T84" fmla="*/ 17 w 35"/>
                <a:gd name="T85" fmla="*/ 54 h 188"/>
                <a:gd name="T86" fmla="*/ 17 w 35"/>
                <a:gd name="T87" fmla="*/ 53 h 188"/>
                <a:gd name="T88" fmla="*/ 19 w 35"/>
                <a:gd name="T89" fmla="*/ 46 h 188"/>
                <a:gd name="T90" fmla="*/ 21 w 35"/>
                <a:gd name="T91" fmla="*/ 43 h 188"/>
                <a:gd name="T92" fmla="*/ 23 w 35"/>
                <a:gd name="T93" fmla="*/ 38 h 188"/>
                <a:gd name="T94" fmla="*/ 24 w 35"/>
                <a:gd name="T95" fmla="*/ 36 h 188"/>
                <a:gd name="T96" fmla="*/ 25 w 35"/>
                <a:gd name="T97" fmla="*/ 33 h 188"/>
                <a:gd name="T98" fmla="*/ 31 w 35"/>
                <a:gd name="T99" fmla="*/ 23 h 188"/>
                <a:gd name="T100" fmla="*/ 34 w 35"/>
                <a:gd name="T101" fmla="*/ 18 h 188"/>
                <a:gd name="T102" fmla="*/ 35 w 35"/>
                <a:gd name="T103" fmla="*/ 16 h 188"/>
                <a:gd name="T104" fmla="*/ 35 w 35"/>
                <a:gd name="T105" fmla="*/ 0 h 188"/>
                <a:gd name="T106" fmla="*/ 35 w 35"/>
                <a:gd name="T107" fmla="*/ 0 h 188"/>
                <a:gd name="T108" fmla="*/ 28 w 35"/>
                <a:gd name="T109" fmla="*/ 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88">
                  <a:moveTo>
                    <a:pt x="28" y="9"/>
                  </a:moveTo>
                  <a:cubicBezTo>
                    <a:pt x="27" y="11"/>
                    <a:pt x="26" y="12"/>
                    <a:pt x="25" y="14"/>
                  </a:cubicBezTo>
                  <a:cubicBezTo>
                    <a:pt x="24" y="15"/>
                    <a:pt x="23" y="17"/>
                    <a:pt x="22" y="18"/>
                  </a:cubicBezTo>
                  <a:cubicBezTo>
                    <a:pt x="20" y="21"/>
                    <a:pt x="18" y="25"/>
                    <a:pt x="16" y="29"/>
                  </a:cubicBezTo>
                  <a:cubicBezTo>
                    <a:pt x="15" y="30"/>
                    <a:pt x="15" y="31"/>
                    <a:pt x="14" y="31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6"/>
                    <a:pt x="12" y="37"/>
                    <a:pt x="11" y="38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0" y="43"/>
                    <a:pt x="9" y="45"/>
                    <a:pt x="8" y="47"/>
                  </a:cubicBezTo>
                  <a:cubicBezTo>
                    <a:pt x="8" y="48"/>
                    <a:pt x="8" y="49"/>
                    <a:pt x="7" y="49"/>
                  </a:cubicBezTo>
                  <a:cubicBezTo>
                    <a:pt x="7" y="51"/>
                    <a:pt x="6" y="53"/>
                    <a:pt x="6" y="55"/>
                  </a:cubicBezTo>
                  <a:cubicBezTo>
                    <a:pt x="5" y="56"/>
                    <a:pt x="5" y="58"/>
                    <a:pt x="4" y="60"/>
                  </a:cubicBezTo>
                  <a:cubicBezTo>
                    <a:pt x="4" y="61"/>
                    <a:pt x="4" y="63"/>
                    <a:pt x="3" y="65"/>
                  </a:cubicBezTo>
                  <a:cubicBezTo>
                    <a:pt x="3" y="67"/>
                    <a:pt x="2" y="70"/>
                    <a:pt x="2" y="72"/>
                  </a:cubicBezTo>
                  <a:cubicBezTo>
                    <a:pt x="2" y="73"/>
                    <a:pt x="2" y="75"/>
                    <a:pt x="1" y="76"/>
                  </a:cubicBezTo>
                  <a:cubicBezTo>
                    <a:pt x="1" y="76"/>
                    <a:pt x="1" y="77"/>
                    <a:pt x="1" y="77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0" y="89"/>
                    <a:pt x="0" y="94"/>
                    <a:pt x="0" y="100"/>
                  </a:cubicBezTo>
                  <a:cubicBezTo>
                    <a:pt x="1" y="101"/>
                    <a:pt x="1" y="103"/>
                    <a:pt x="1" y="104"/>
                  </a:cubicBezTo>
                  <a:cubicBezTo>
                    <a:pt x="1" y="112"/>
                    <a:pt x="3" y="120"/>
                    <a:pt x="4" y="128"/>
                  </a:cubicBezTo>
                  <a:cubicBezTo>
                    <a:pt x="5" y="131"/>
                    <a:pt x="6" y="135"/>
                    <a:pt x="7" y="138"/>
                  </a:cubicBezTo>
                  <a:cubicBezTo>
                    <a:pt x="8" y="141"/>
                    <a:pt x="9" y="143"/>
                    <a:pt x="10" y="146"/>
                  </a:cubicBezTo>
                  <a:cubicBezTo>
                    <a:pt x="12" y="149"/>
                    <a:pt x="13" y="152"/>
                    <a:pt x="14" y="155"/>
                  </a:cubicBezTo>
                  <a:cubicBezTo>
                    <a:pt x="15" y="157"/>
                    <a:pt x="16" y="159"/>
                    <a:pt x="17" y="161"/>
                  </a:cubicBezTo>
                  <a:cubicBezTo>
                    <a:pt x="17" y="162"/>
                    <a:pt x="18" y="162"/>
                    <a:pt x="18" y="162"/>
                  </a:cubicBezTo>
                  <a:cubicBezTo>
                    <a:pt x="19" y="164"/>
                    <a:pt x="19" y="165"/>
                    <a:pt x="20" y="167"/>
                  </a:cubicBezTo>
                  <a:cubicBezTo>
                    <a:pt x="24" y="173"/>
                    <a:pt x="28" y="179"/>
                    <a:pt x="33" y="185"/>
                  </a:cubicBezTo>
                  <a:cubicBezTo>
                    <a:pt x="34" y="186"/>
                    <a:pt x="34" y="187"/>
                    <a:pt x="35" y="187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2" y="166"/>
                    <a:pt x="28" y="160"/>
                    <a:pt x="25" y="155"/>
                  </a:cubicBezTo>
                  <a:cubicBezTo>
                    <a:pt x="24" y="152"/>
                    <a:pt x="23" y="150"/>
                    <a:pt x="22" y="148"/>
                  </a:cubicBezTo>
                  <a:cubicBezTo>
                    <a:pt x="21" y="145"/>
                    <a:pt x="20" y="143"/>
                    <a:pt x="19" y="140"/>
                  </a:cubicBezTo>
                  <a:cubicBezTo>
                    <a:pt x="15" y="128"/>
                    <a:pt x="12" y="116"/>
                    <a:pt x="11" y="104"/>
                  </a:cubicBezTo>
                  <a:cubicBezTo>
                    <a:pt x="11" y="102"/>
                    <a:pt x="11" y="101"/>
                    <a:pt x="11" y="99"/>
                  </a:cubicBezTo>
                  <a:cubicBezTo>
                    <a:pt x="11" y="95"/>
                    <a:pt x="11" y="91"/>
                    <a:pt x="11" y="87"/>
                  </a:cubicBezTo>
                  <a:cubicBezTo>
                    <a:pt x="11" y="85"/>
                    <a:pt x="11" y="84"/>
                    <a:pt x="11" y="82"/>
                  </a:cubicBezTo>
                  <a:cubicBezTo>
                    <a:pt x="11" y="80"/>
                    <a:pt x="12" y="78"/>
                    <a:pt x="12" y="76"/>
                  </a:cubicBezTo>
                  <a:cubicBezTo>
                    <a:pt x="12" y="72"/>
                    <a:pt x="13" y="68"/>
                    <a:pt x="14" y="64"/>
                  </a:cubicBezTo>
                  <a:cubicBezTo>
                    <a:pt x="14" y="63"/>
                    <a:pt x="14" y="63"/>
                    <a:pt x="15" y="62"/>
                  </a:cubicBezTo>
                  <a:cubicBezTo>
                    <a:pt x="15" y="61"/>
                    <a:pt x="15" y="60"/>
                    <a:pt x="15" y="59"/>
                  </a:cubicBezTo>
                  <a:cubicBezTo>
                    <a:pt x="16" y="57"/>
                    <a:pt x="16" y="56"/>
                    <a:pt x="17" y="54"/>
                  </a:cubicBezTo>
                  <a:cubicBezTo>
                    <a:pt x="17" y="54"/>
                    <a:pt x="17" y="54"/>
                    <a:pt x="17" y="53"/>
                  </a:cubicBezTo>
                  <a:cubicBezTo>
                    <a:pt x="18" y="51"/>
                    <a:pt x="18" y="49"/>
                    <a:pt x="19" y="46"/>
                  </a:cubicBezTo>
                  <a:cubicBezTo>
                    <a:pt x="20" y="45"/>
                    <a:pt x="20" y="44"/>
                    <a:pt x="21" y="43"/>
                  </a:cubicBezTo>
                  <a:cubicBezTo>
                    <a:pt x="21" y="41"/>
                    <a:pt x="22" y="40"/>
                    <a:pt x="23" y="38"/>
                  </a:cubicBezTo>
                  <a:cubicBezTo>
                    <a:pt x="23" y="37"/>
                    <a:pt x="23" y="37"/>
                    <a:pt x="24" y="36"/>
                  </a:cubicBezTo>
                  <a:cubicBezTo>
                    <a:pt x="24" y="35"/>
                    <a:pt x="25" y="34"/>
                    <a:pt x="25" y="33"/>
                  </a:cubicBezTo>
                  <a:cubicBezTo>
                    <a:pt x="27" y="30"/>
                    <a:pt x="29" y="26"/>
                    <a:pt x="31" y="23"/>
                  </a:cubicBezTo>
                  <a:cubicBezTo>
                    <a:pt x="32" y="21"/>
                    <a:pt x="33" y="20"/>
                    <a:pt x="34" y="18"/>
                  </a:cubicBezTo>
                  <a:cubicBezTo>
                    <a:pt x="34" y="18"/>
                    <a:pt x="35" y="17"/>
                    <a:pt x="35" y="1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3"/>
                    <a:pt x="30" y="6"/>
                    <a:pt x="28" y="9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4285" y="2052"/>
              <a:ext cx="45" cy="213"/>
            </a:xfrm>
            <a:custGeom>
              <a:avLst/>
              <a:gdLst>
                <a:gd name="T0" fmla="*/ 6 w 17"/>
                <a:gd name="T1" fmla="*/ 33 h 79"/>
                <a:gd name="T2" fmla="*/ 7 w 17"/>
                <a:gd name="T3" fmla="*/ 38 h 79"/>
                <a:gd name="T4" fmla="*/ 7 w 17"/>
                <a:gd name="T5" fmla="*/ 42 h 79"/>
                <a:gd name="T6" fmla="*/ 7 w 17"/>
                <a:gd name="T7" fmla="*/ 44 h 79"/>
                <a:gd name="T8" fmla="*/ 3 w 17"/>
                <a:gd name="T9" fmla="*/ 59 h 79"/>
                <a:gd name="T10" fmla="*/ 0 w 17"/>
                <a:gd name="T11" fmla="*/ 64 h 79"/>
                <a:gd name="T12" fmla="*/ 0 w 17"/>
                <a:gd name="T13" fmla="*/ 65 h 79"/>
                <a:gd name="T14" fmla="*/ 0 w 17"/>
                <a:gd name="T15" fmla="*/ 79 h 79"/>
                <a:gd name="T16" fmla="*/ 7 w 17"/>
                <a:gd name="T17" fmla="*/ 72 h 79"/>
                <a:gd name="T18" fmla="*/ 10 w 17"/>
                <a:gd name="T19" fmla="*/ 67 h 79"/>
                <a:gd name="T20" fmla="*/ 13 w 17"/>
                <a:gd name="T21" fmla="*/ 63 h 79"/>
                <a:gd name="T22" fmla="*/ 17 w 17"/>
                <a:gd name="T23" fmla="*/ 48 h 79"/>
                <a:gd name="T24" fmla="*/ 17 w 17"/>
                <a:gd name="T25" fmla="*/ 42 h 79"/>
                <a:gd name="T26" fmla="*/ 17 w 17"/>
                <a:gd name="T27" fmla="*/ 42 h 79"/>
                <a:gd name="T28" fmla="*/ 17 w 17"/>
                <a:gd name="T29" fmla="*/ 36 h 79"/>
                <a:gd name="T30" fmla="*/ 0 w 17"/>
                <a:gd name="T31" fmla="*/ 0 h 79"/>
                <a:gd name="T32" fmla="*/ 0 w 17"/>
                <a:gd name="T33" fmla="*/ 16 h 79"/>
                <a:gd name="T34" fmla="*/ 6 w 17"/>
                <a:gd name="T35" fmla="*/ 3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79">
                  <a:moveTo>
                    <a:pt x="6" y="33"/>
                  </a:moveTo>
                  <a:cubicBezTo>
                    <a:pt x="6" y="35"/>
                    <a:pt x="7" y="37"/>
                    <a:pt x="7" y="38"/>
                  </a:cubicBezTo>
                  <a:cubicBezTo>
                    <a:pt x="7" y="40"/>
                    <a:pt x="7" y="41"/>
                    <a:pt x="7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7" y="49"/>
                    <a:pt x="5" y="55"/>
                    <a:pt x="3" y="59"/>
                  </a:cubicBezTo>
                  <a:cubicBezTo>
                    <a:pt x="2" y="61"/>
                    <a:pt x="1" y="62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5" y="75"/>
                    <a:pt x="7" y="72"/>
                  </a:cubicBezTo>
                  <a:cubicBezTo>
                    <a:pt x="8" y="70"/>
                    <a:pt x="9" y="69"/>
                    <a:pt x="10" y="67"/>
                  </a:cubicBezTo>
                  <a:cubicBezTo>
                    <a:pt x="11" y="66"/>
                    <a:pt x="12" y="64"/>
                    <a:pt x="13" y="63"/>
                  </a:cubicBezTo>
                  <a:cubicBezTo>
                    <a:pt x="15" y="58"/>
                    <a:pt x="16" y="53"/>
                    <a:pt x="17" y="48"/>
                  </a:cubicBezTo>
                  <a:cubicBezTo>
                    <a:pt x="17" y="46"/>
                    <a:pt x="17" y="44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0"/>
                    <a:pt x="17" y="38"/>
                    <a:pt x="17" y="36"/>
                  </a:cubicBezTo>
                  <a:cubicBezTo>
                    <a:pt x="16" y="22"/>
                    <a:pt x="9" y="9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1"/>
                    <a:pt x="5" y="27"/>
                    <a:pt x="6" y="3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4547" y="1996"/>
              <a:ext cx="24" cy="255"/>
            </a:xfrm>
            <a:custGeom>
              <a:avLst/>
              <a:gdLst>
                <a:gd name="T0" fmla="*/ 5 w 9"/>
                <a:gd name="T1" fmla="*/ 13 h 95"/>
                <a:gd name="T2" fmla="*/ 3 w 9"/>
                <a:gd name="T3" fmla="*/ 18 h 95"/>
                <a:gd name="T4" fmla="*/ 2 w 9"/>
                <a:gd name="T5" fmla="*/ 23 h 95"/>
                <a:gd name="T6" fmla="*/ 2 w 9"/>
                <a:gd name="T7" fmla="*/ 24 h 95"/>
                <a:gd name="T8" fmla="*/ 0 w 9"/>
                <a:gd name="T9" fmla="*/ 35 h 95"/>
                <a:gd name="T10" fmla="*/ 0 w 9"/>
                <a:gd name="T11" fmla="*/ 39 h 95"/>
                <a:gd name="T12" fmla="*/ 0 w 9"/>
                <a:gd name="T13" fmla="*/ 40 h 95"/>
                <a:gd name="T14" fmla="*/ 0 w 9"/>
                <a:gd name="T15" fmla="*/ 46 h 95"/>
                <a:gd name="T16" fmla="*/ 2 w 9"/>
                <a:gd name="T17" fmla="*/ 70 h 95"/>
                <a:gd name="T18" fmla="*/ 6 w 9"/>
                <a:gd name="T19" fmla="*/ 84 h 95"/>
                <a:gd name="T20" fmla="*/ 9 w 9"/>
                <a:gd name="T21" fmla="*/ 95 h 95"/>
                <a:gd name="T22" fmla="*/ 9 w 9"/>
                <a:gd name="T23" fmla="*/ 0 h 95"/>
                <a:gd name="T24" fmla="*/ 9 w 9"/>
                <a:gd name="T25" fmla="*/ 2 h 95"/>
                <a:gd name="T26" fmla="*/ 5 w 9"/>
                <a:gd name="T27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5">
                  <a:moveTo>
                    <a:pt x="5" y="13"/>
                  </a:moveTo>
                  <a:cubicBezTo>
                    <a:pt x="4" y="15"/>
                    <a:pt x="4" y="16"/>
                    <a:pt x="3" y="18"/>
                  </a:cubicBezTo>
                  <a:cubicBezTo>
                    <a:pt x="3" y="20"/>
                    <a:pt x="3" y="21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1" y="28"/>
                    <a:pt x="1" y="31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2"/>
                    <a:pt x="0" y="44"/>
                    <a:pt x="0" y="46"/>
                  </a:cubicBezTo>
                  <a:cubicBezTo>
                    <a:pt x="0" y="54"/>
                    <a:pt x="0" y="62"/>
                    <a:pt x="2" y="70"/>
                  </a:cubicBezTo>
                  <a:cubicBezTo>
                    <a:pt x="3" y="75"/>
                    <a:pt x="4" y="80"/>
                    <a:pt x="6" y="84"/>
                  </a:cubicBezTo>
                  <a:cubicBezTo>
                    <a:pt x="7" y="88"/>
                    <a:pt x="8" y="91"/>
                    <a:pt x="9" y="9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7" y="6"/>
                    <a:pt x="6" y="9"/>
                    <a:pt x="5" y="13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4360" y="1733"/>
              <a:ext cx="144" cy="803"/>
            </a:xfrm>
            <a:custGeom>
              <a:avLst/>
              <a:gdLst>
                <a:gd name="T0" fmla="*/ 23 w 54"/>
                <a:gd name="T1" fmla="*/ 299 h 299"/>
                <a:gd name="T2" fmla="*/ 15 w 54"/>
                <a:gd name="T3" fmla="*/ 276 h 299"/>
                <a:gd name="T4" fmla="*/ 28 w 54"/>
                <a:gd name="T5" fmla="*/ 266 h 299"/>
                <a:gd name="T6" fmla="*/ 35 w 54"/>
                <a:gd name="T7" fmla="*/ 282 h 299"/>
                <a:gd name="T8" fmla="*/ 23 w 54"/>
                <a:gd name="T9" fmla="*/ 299 h 299"/>
                <a:gd name="T10" fmla="*/ 54 w 54"/>
                <a:gd name="T11" fmla="*/ 260 h 299"/>
                <a:gd name="T12" fmla="*/ 42 w 54"/>
                <a:gd name="T13" fmla="*/ 273 h 299"/>
                <a:gd name="T14" fmla="*/ 36 w 54"/>
                <a:gd name="T15" fmla="*/ 259 h 299"/>
                <a:gd name="T16" fmla="*/ 47 w 54"/>
                <a:gd name="T17" fmla="*/ 247 h 299"/>
                <a:gd name="T18" fmla="*/ 54 w 54"/>
                <a:gd name="T19" fmla="*/ 260 h 299"/>
                <a:gd name="T20" fmla="*/ 12 w 54"/>
                <a:gd name="T21" fmla="*/ 1 h 299"/>
                <a:gd name="T22" fmla="*/ 13 w 54"/>
                <a:gd name="T23" fmla="*/ 0 h 299"/>
                <a:gd name="T24" fmla="*/ 12 w 54"/>
                <a:gd name="T25" fmla="*/ 16 h 299"/>
                <a:gd name="T26" fmla="*/ 15 w 54"/>
                <a:gd name="T27" fmla="*/ 41 h 299"/>
                <a:gd name="T28" fmla="*/ 1 w 54"/>
                <a:gd name="T29" fmla="*/ 31 h 299"/>
                <a:gd name="T30" fmla="*/ 0 w 54"/>
                <a:gd name="T31" fmla="*/ 18 h 299"/>
                <a:gd name="T32" fmla="*/ 12 w 54"/>
                <a:gd name="T33" fmla="*/ 1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99">
                  <a:moveTo>
                    <a:pt x="23" y="299"/>
                  </a:moveTo>
                  <a:cubicBezTo>
                    <a:pt x="21" y="291"/>
                    <a:pt x="19" y="283"/>
                    <a:pt x="15" y="276"/>
                  </a:cubicBezTo>
                  <a:cubicBezTo>
                    <a:pt x="19" y="273"/>
                    <a:pt x="24" y="270"/>
                    <a:pt x="28" y="266"/>
                  </a:cubicBezTo>
                  <a:cubicBezTo>
                    <a:pt x="30" y="271"/>
                    <a:pt x="33" y="277"/>
                    <a:pt x="35" y="282"/>
                  </a:cubicBezTo>
                  <a:cubicBezTo>
                    <a:pt x="31" y="287"/>
                    <a:pt x="27" y="293"/>
                    <a:pt x="23" y="299"/>
                  </a:cubicBezTo>
                  <a:close/>
                  <a:moveTo>
                    <a:pt x="54" y="260"/>
                  </a:moveTo>
                  <a:cubicBezTo>
                    <a:pt x="50" y="264"/>
                    <a:pt x="46" y="268"/>
                    <a:pt x="42" y="273"/>
                  </a:cubicBezTo>
                  <a:cubicBezTo>
                    <a:pt x="40" y="268"/>
                    <a:pt x="38" y="264"/>
                    <a:pt x="36" y="259"/>
                  </a:cubicBezTo>
                  <a:cubicBezTo>
                    <a:pt x="40" y="255"/>
                    <a:pt x="43" y="251"/>
                    <a:pt x="47" y="247"/>
                  </a:cubicBezTo>
                  <a:cubicBezTo>
                    <a:pt x="49" y="251"/>
                    <a:pt x="52" y="256"/>
                    <a:pt x="54" y="260"/>
                  </a:cubicBezTo>
                  <a:close/>
                  <a:moveTo>
                    <a:pt x="12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12" y="5"/>
                    <a:pt x="12" y="11"/>
                    <a:pt x="12" y="16"/>
                  </a:cubicBezTo>
                  <a:cubicBezTo>
                    <a:pt x="12" y="24"/>
                    <a:pt x="13" y="33"/>
                    <a:pt x="15" y="41"/>
                  </a:cubicBezTo>
                  <a:cubicBezTo>
                    <a:pt x="11" y="37"/>
                    <a:pt x="6" y="34"/>
                    <a:pt x="1" y="31"/>
                  </a:cubicBezTo>
                  <a:cubicBezTo>
                    <a:pt x="0" y="27"/>
                    <a:pt x="0" y="23"/>
                    <a:pt x="0" y="18"/>
                  </a:cubicBezTo>
                  <a:cubicBezTo>
                    <a:pt x="4" y="13"/>
                    <a:pt x="8" y="7"/>
                    <a:pt x="12" y="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4798" y="2657"/>
              <a:ext cx="115" cy="53"/>
            </a:xfrm>
            <a:custGeom>
              <a:avLst/>
              <a:gdLst>
                <a:gd name="T0" fmla="*/ 5 w 43"/>
                <a:gd name="T1" fmla="*/ 16 h 20"/>
                <a:gd name="T2" fmla="*/ 30 w 43"/>
                <a:gd name="T3" fmla="*/ 20 h 20"/>
                <a:gd name="T4" fmla="*/ 43 w 43"/>
                <a:gd name="T5" fmla="*/ 20 h 20"/>
                <a:gd name="T6" fmla="*/ 4 w 43"/>
                <a:gd name="T7" fmla="*/ 5 h 20"/>
                <a:gd name="T8" fmla="*/ 0 w 43"/>
                <a:gd name="T9" fmla="*/ 19 h 20"/>
                <a:gd name="T10" fmla="*/ 5 w 43"/>
                <a:gd name="T1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0">
                  <a:moveTo>
                    <a:pt x="5" y="16"/>
                  </a:moveTo>
                  <a:cubicBezTo>
                    <a:pt x="14" y="12"/>
                    <a:pt x="23" y="14"/>
                    <a:pt x="30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5" y="7"/>
                    <a:pt x="19" y="0"/>
                    <a:pt x="4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3" y="17"/>
                    <a:pt x="5" y="16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4998" y="1642"/>
              <a:ext cx="40" cy="78"/>
            </a:xfrm>
            <a:custGeom>
              <a:avLst/>
              <a:gdLst>
                <a:gd name="T0" fmla="*/ 9 w 15"/>
                <a:gd name="T1" fmla="*/ 25 h 29"/>
                <a:gd name="T2" fmla="*/ 3 w 15"/>
                <a:gd name="T3" fmla="*/ 29 h 29"/>
                <a:gd name="T4" fmla="*/ 0 w 15"/>
                <a:gd name="T5" fmla="*/ 12 h 29"/>
                <a:gd name="T6" fmla="*/ 15 w 15"/>
                <a:gd name="T7" fmla="*/ 0 h 29"/>
                <a:gd name="T8" fmla="*/ 9 w 15"/>
                <a:gd name="T9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9">
                  <a:moveTo>
                    <a:pt x="9" y="25"/>
                  </a:moveTo>
                  <a:cubicBezTo>
                    <a:pt x="7" y="27"/>
                    <a:pt x="5" y="28"/>
                    <a:pt x="3" y="29"/>
                  </a:cubicBezTo>
                  <a:cubicBezTo>
                    <a:pt x="3" y="23"/>
                    <a:pt x="2" y="17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12" y="8"/>
                    <a:pt x="10" y="17"/>
                    <a:pt x="9" y="25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4934" y="2018"/>
              <a:ext cx="371" cy="631"/>
            </a:xfrm>
            <a:custGeom>
              <a:avLst/>
              <a:gdLst>
                <a:gd name="T0" fmla="*/ 124 w 139"/>
                <a:gd name="T1" fmla="*/ 0 h 235"/>
                <a:gd name="T2" fmla="*/ 115 w 139"/>
                <a:gd name="T3" fmla="*/ 0 h 235"/>
                <a:gd name="T4" fmla="*/ 110 w 139"/>
                <a:gd name="T5" fmla="*/ 1 h 235"/>
                <a:gd name="T6" fmla="*/ 107 w 139"/>
                <a:gd name="T7" fmla="*/ 1 h 235"/>
                <a:gd name="T8" fmla="*/ 103 w 139"/>
                <a:gd name="T9" fmla="*/ 2 h 235"/>
                <a:gd name="T10" fmla="*/ 92 w 139"/>
                <a:gd name="T11" fmla="*/ 4 h 235"/>
                <a:gd name="T12" fmla="*/ 86 w 139"/>
                <a:gd name="T13" fmla="*/ 6 h 235"/>
                <a:gd name="T14" fmla="*/ 76 w 139"/>
                <a:gd name="T15" fmla="*/ 9 h 235"/>
                <a:gd name="T16" fmla="*/ 67 w 139"/>
                <a:gd name="T17" fmla="*/ 14 h 235"/>
                <a:gd name="T18" fmla="*/ 62 w 139"/>
                <a:gd name="T19" fmla="*/ 17 h 235"/>
                <a:gd name="T20" fmla="*/ 43 w 139"/>
                <a:gd name="T21" fmla="*/ 30 h 235"/>
                <a:gd name="T22" fmla="*/ 33 w 139"/>
                <a:gd name="T23" fmla="*/ 40 h 235"/>
                <a:gd name="T24" fmla="*/ 5 w 139"/>
                <a:gd name="T25" fmla="*/ 88 h 235"/>
                <a:gd name="T26" fmla="*/ 2 w 139"/>
                <a:gd name="T27" fmla="*/ 102 h 235"/>
                <a:gd name="T28" fmla="*/ 1 w 139"/>
                <a:gd name="T29" fmla="*/ 112 h 235"/>
                <a:gd name="T30" fmla="*/ 0 w 139"/>
                <a:gd name="T31" fmla="*/ 119 h 235"/>
                <a:gd name="T32" fmla="*/ 0 w 139"/>
                <a:gd name="T33" fmla="*/ 129 h 235"/>
                <a:gd name="T34" fmla="*/ 1 w 139"/>
                <a:gd name="T35" fmla="*/ 139 h 235"/>
                <a:gd name="T36" fmla="*/ 2 w 139"/>
                <a:gd name="T37" fmla="*/ 145 h 235"/>
                <a:gd name="T38" fmla="*/ 3 w 139"/>
                <a:gd name="T39" fmla="*/ 150 h 235"/>
                <a:gd name="T40" fmla="*/ 7 w 139"/>
                <a:gd name="T41" fmla="*/ 167 h 235"/>
                <a:gd name="T42" fmla="*/ 10 w 139"/>
                <a:gd name="T43" fmla="*/ 174 h 235"/>
                <a:gd name="T44" fmla="*/ 12 w 139"/>
                <a:gd name="T45" fmla="*/ 179 h 235"/>
                <a:gd name="T46" fmla="*/ 20 w 139"/>
                <a:gd name="T47" fmla="*/ 192 h 235"/>
                <a:gd name="T48" fmla="*/ 26 w 139"/>
                <a:gd name="T49" fmla="*/ 201 h 235"/>
                <a:gd name="T50" fmla="*/ 67 w 139"/>
                <a:gd name="T51" fmla="*/ 235 h 235"/>
                <a:gd name="T52" fmla="*/ 71 w 139"/>
                <a:gd name="T53" fmla="*/ 225 h 235"/>
                <a:gd name="T54" fmla="*/ 59 w 139"/>
                <a:gd name="T55" fmla="*/ 218 h 235"/>
                <a:gd name="T56" fmla="*/ 33 w 139"/>
                <a:gd name="T57" fmla="*/ 193 h 235"/>
                <a:gd name="T58" fmla="*/ 27 w 139"/>
                <a:gd name="T59" fmla="*/ 183 h 235"/>
                <a:gd name="T60" fmla="*/ 22 w 139"/>
                <a:gd name="T61" fmla="*/ 174 h 235"/>
                <a:gd name="T62" fmla="*/ 18 w 139"/>
                <a:gd name="T63" fmla="*/ 166 h 235"/>
                <a:gd name="T64" fmla="*/ 13 w 139"/>
                <a:gd name="T65" fmla="*/ 150 h 235"/>
                <a:gd name="T66" fmla="*/ 12 w 139"/>
                <a:gd name="T67" fmla="*/ 144 h 235"/>
                <a:gd name="T68" fmla="*/ 11 w 139"/>
                <a:gd name="T69" fmla="*/ 138 h 235"/>
                <a:gd name="T70" fmla="*/ 10 w 139"/>
                <a:gd name="T71" fmla="*/ 126 h 235"/>
                <a:gd name="T72" fmla="*/ 10 w 139"/>
                <a:gd name="T73" fmla="*/ 120 h 235"/>
                <a:gd name="T74" fmla="*/ 11 w 139"/>
                <a:gd name="T75" fmla="*/ 114 h 235"/>
                <a:gd name="T76" fmla="*/ 14 w 139"/>
                <a:gd name="T77" fmla="*/ 95 h 235"/>
                <a:gd name="T78" fmla="*/ 27 w 139"/>
                <a:gd name="T79" fmla="*/ 65 h 235"/>
                <a:gd name="T80" fmla="*/ 43 w 139"/>
                <a:gd name="T81" fmla="*/ 45 h 235"/>
                <a:gd name="T82" fmla="*/ 63 w 139"/>
                <a:gd name="T83" fmla="*/ 28 h 235"/>
                <a:gd name="T84" fmla="*/ 73 w 139"/>
                <a:gd name="T85" fmla="*/ 22 h 235"/>
                <a:gd name="T86" fmla="*/ 82 w 139"/>
                <a:gd name="T87" fmla="*/ 18 h 235"/>
                <a:gd name="T88" fmla="*/ 87 w 139"/>
                <a:gd name="T89" fmla="*/ 16 h 235"/>
                <a:gd name="T90" fmla="*/ 100 w 139"/>
                <a:gd name="T91" fmla="*/ 13 h 235"/>
                <a:gd name="T92" fmla="*/ 106 w 139"/>
                <a:gd name="T93" fmla="*/ 12 h 235"/>
                <a:gd name="T94" fmla="*/ 111 w 139"/>
                <a:gd name="T95" fmla="*/ 11 h 235"/>
                <a:gd name="T96" fmla="*/ 112 w 139"/>
                <a:gd name="T97" fmla="*/ 11 h 235"/>
                <a:gd name="T98" fmla="*/ 116 w 139"/>
                <a:gd name="T99" fmla="*/ 10 h 235"/>
                <a:gd name="T100" fmla="*/ 134 w 139"/>
                <a:gd name="T101" fmla="*/ 11 h 235"/>
                <a:gd name="T102" fmla="*/ 139 w 139"/>
                <a:gd name="T103" fmla="*/ 1 h 235"/>
                <a:gd name="T104" fmla="*/ 132 w 139"/>
                <a:gd name="T10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" h="235">
                  <a:moveTo>
                    <a:pt x="132" y="0"/>
                  </a:moveTo>
                  <a:cubicBezTo>
                    <a:pt x="130" y="0"/>
                    <a:pt x="127" y="0"/>
                    <a:pt x="124" y="0"/>
                  </a:cubicBezTo>
                  <a:cubicBezTo>
                    <a:pt x="122" y="0"/>
                    <a:pt x="120" y="0"/>
                    <a:pt x="118" y="0"/>
                  </a:cubicBezTo>
                  <a:cubicBezTo>
                    <a:pt x="117" y="0"/>
                    <a:pt x="116" y="0"/>
                    <a:pt x="115" y="0"/>
                  </a:cubicBezTo>
                  <a:cubicBezTo>
                    <a:pt x="115" y="0"/>
                    <a:pt x="114" y="0"/>
                    <a:pt x="113" y="0"/>
                  </a:cubicBezTo>
                  <a:cubicBezTo>
                    <a:pt x="112" y="0"/>
                    <a:pt x="111" y="0"/>
                    <a:pt x="110" y="1"/>
                  </a:cubicBezTo>
                  <a:cubicBezTo>
                    <a:pt x="110" y="1"/>
                    <a:pt x="110" y="1"/>
                    <a:pt x="109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7" y="1"/>
                    <a:pt x="106" y="1"/>
                    <a:pt x="105" y="1"/>
                  </a:cubicBezTo>
                  <a:cubicBezTo>
                    <a:pt x="104" y="1"/>
                    <a:pt x="104" y="1"/>
                    <a:pt x="103" y="2"/>
                  </a:cubicBezTo>
                  <a:cubicBezTo>
                    <a:pt x="102" y="2"/>
                    <a:pt x="100" y="2"/>
                    <a:pt x="98" y="3"/>
                  </a:cubicBezTo>
                  <a:cubicBezTo>
                    <a:pt x="96" y="3"/>
                    <a:pt x="94" y="4"/>
                    <a:pt x="92" y="4"/>
                  </a:cubicBezTo>
                  <a:cubicBezTo>
                    <a:pt x="91" y="4"/>
                    <a:pt x="91" y="4"/>
                    <a:pt x="90" y="4"/>
                  </a:cubicBezTo>
                  <a:cubicBezTo>
                    <a:pt x="89" y="5"/>
                    <a:pt x="87" y="5"/>
                    <a:pt x="86" y="6"/>
                  </a:cubicBezTo>
                  <a:cubicBezTo>
                    <a:pt x="84" y="7"/>
                    <a:pt x="82" y="7"/>
                    <a:pt x="81" y="8"/>
                  </a:cubicBezTo>
                  <a:cubicBezTo>
                    <a:pt x="79" y="8"/>
                    <a:pt x="78" y="9"/>
                    <a:pt x="76" y="9"/>
                  </a:cubicBezTo>
                  <a:cubicBezTo>
                    <a:pt x="75" y="10"/>
                    <a:pt x="73" y="11"/>
                    <a:pt x="71" y="12"/>
                  </a:cubicBezTo>
                  <a:cubicBezTo>
                    <a:pt x="70" y="12"/>
                    <a:pt x="68" y="13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5"/>
                    <a:pt x="63" y="16"/>
                    <a:pt x="62" y="17"/>
                  </a:cubicBezTo>
                  <a:cubicBezTo>
                    <a:pt x="60" y="18"/>
                    <a:pt x="59" y="19"/>
                    <a:pt x="57" y="20"/>
                  </a:cubicBezTo>
                  <a:cubicBezTo>
                    <a:pt x="52" y="23"/>
                    <a:pt x="48" y="26"/>
                    <a:pt x="43" y="30"/>
                  </a:cubicBezTo>
                  <a:cubicBezTo>
                    <a:pt x="41" y="32"/>
                    <a:pt x="40" y="33"/>
                    <a:pt x="38" y="35"/>
                  </a:cubicBezTo>
                  <a:cubicBezTo>
                    <a:pt x="36" y="36"/>
                    <a:pt x="34" y="38"/>
                    <a:pt x="33" y="40"/>
                  </a:cubicBezTo>
                  <a:cubicBezTo>
                    <a:pt x="27" y="47"/>
                    <a:pt x="22" y="53"/>
                    <a:pt x="18" y="61"/>
                  </a:cubicBezTo>
                  <a:cubicBezTo>
                    <a:pt x="12" y="69"/>
                    <a:pt x="8" y="79"/>
                    <a:pt x="5" y="88"/>
                  </a:cubicBezTo>
                  <a:cubicBezTo>
                    <a:pt x="5" y="91"/>
                    <a:pt x="4" y="93"/>
                    <a:pt x="3" y="95"/>
                  </a:cubicBezTo>
                  <a:cubicBezTo>
                    <a:pt x="3" y="98"/>
                    <a:pt x="2" y="100"/>
                    <a:pt x="2" y="102"/>
                  </a:cubicBezTo>
                  <a:cubicBezTo>
                    <a:pt x="2" y="103"/>
                    <a:pt x="1" y="105"/>
                    <a:pt x="1" y="107"/>
                  </a:cubicBezTo>
                  <a:cubicBezTo>
                    <a:pt x="1" y="108"/>
                    <a:pt x="1" y="110"/>
                    <a:pt x="1" y="112"/>
                  </a:cubicBezTo>
                  <a:cubicBezTo>
                    <a:pt x="0" y="114"/>
                    <a:pt x="0" y="115"/>
                    <a:pt x="0" y="117"/>
                  </a:cubicBezTo>
                  <a:cubicBezTo>
                    <a:pt x="0" y="118"/>
                    <a:pt x="0" y="118"/>
                    <a:pt x="0" y="119"/>
                  </a:cubicBezTo>
                  <a:cubicBezTo>
                    <a:pt x="0" y="120"/>
                    <a:pt x="0" y="122"/>
                    <a:pt x="0" y="124"/>
                  </a:cubicBezTo>
                  <a:cubicBezTo>
                    <a:pt x="0" y="126"/>
                    <a:pt x="0" y="128"/>
                    <a:pt x="0" y="129"/>
                  </a:cubicBezTo>
                  <a:cubicBezTo>
                    <a:pt x="0" y="131"/>
                    <a:pt x="0" y="133"/>
                    <a:pt x="0" y="135"/>
                  </a:cubicBezTo>
                  <a:cubicBezTo>
                    <a:pt x="1" y="137"/>
                    <a:pt x="1" y="138"/>
                    <a:pt x="1" y="139"/>
                  </a:cubicBezTo>
                  <a:cubicBezTo>
                    <a:pt x="1" y="140"/>
                    <a:pt x="1" y="140"/>
                    <a:pt x="1" y="141"/>
                  </a:cubicBezTo>
                  <a:cubicBezTo>
                    <a:pt x="1" y="142"/>
                    <a:pt x="1" y="143"/>
                    <a:pt x="2" y="145"/>
                  </a:cubicBezTo>
                  <a:cubicBezTo>
                    <a:pt x="2" y="145"/>
                    <a:pt x="2" y="146"/>
                    <a:pt x="2" y="146"/>
                  </a:cubicBezTo>
                  <a:cubicBezTo>
                    <a:pt x="2" y="147"/>
                    <a:pt x="2" y="149"/>
                    <a:pt x="3" y="150"/>
                  </a:cubicBezTo>
                  <a:cubicBezTo>
                    <a:pt x="3" y="151"/>
                    <a:pt x="3" y="153"/>
                    <a:pt x="4" y="155"/>
                  </a:cubicBezTo>
                  <a:cubicBezTo>
                    <a:pt x="5" y="159"/>
                    <a:pt x="6" y="163"/>
                    <a:pt x="7" y="167"/>
                  </a:cubicBezTo>
                  <a:cubicBezTo>
                    <a:pt x="8" y="168"/>
                    <a:pt x="8" y="168"/>
                    <a:pt x="8" y="169"/>
                  </a:cubicBezTo>
                  <a:cubicBezTo>
                    <a:pt x="9" y="171"/>
                    <a:pt x="9" y="172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1" y="175"/>
                    <a:pt x="12" y="177"/>
                    <a:pt x="12" y="179"/>
                  </a:cubicBezTo>
                  <a:cubicBezTo>
                    <a:pt x="13" y="180"/>
                    <a:pt x="13" y="180"/>
                    <a:pt x="14" y="181"/>
                  </a:cubicBezTo>
                  <a:cubicBezTo>
                    <a:pt x="16" y="185"/>
                    <a:pt x="18" y="189"/>
                    <a:pt x="20" y="192"/>
                  </a:cubicBezTo>
                  <a:cubicBezTo>
                    <a:pt x="21" y="193"/>
                    <a:pt x="22" y="195"/>
                    <a:pt x="23" y="196"/>
                  </a:cubicBezTo>
                  <a:cubicBezTo>
                    <a:pt x="24" y="198"/>
                    <a:pt x="25" y="199"/>
                    <a:pt x="26" y="201"/>
                  </a:cubicBezTo>
                  <a:cubicBezTo>
                    <a:pt x="36" y="213"/>
                    <a:pt x="47" y="223"/>
                    <a:pt x="60" y="231"/>
                  </a:cubicBezTo>
                  <a:cubicBezTo>
                    <a:pt x="62" y="232"/>
                    <a:pt x="65" y="233"/>
                    <a:pt x="67" y="235"/>
                  </a:cubicBezTo>
                  <a:cubicBezTo>
                    <a:pt x="67" y="235"/>
                    <a:pt x="67" y="235"/>
                    <a:pt x="68" y="235"/>
                  </a:cubicBezTo>
                  <a:cubicBezTo>
                    <a:pt x="71" y="225"/>
                    <a:pt x="71" y="225"/>
                    <a:pt x="71" y="225"/>
                  </a:cubicBezTo>
                  <a:cubicBezTo>
                    <a:pt x="70" y="224"/>
                    <a:pt x="69" y="224"/>
                    <a:pt x="68" y="223"/>
                  </a:cubicBezTo>
                  <a:cubicBezTo>
                    <a:pt x="65" y="221"/>
                    <a:pt x="62" y="220"/>
                    <a:pt x="59" y="218"/>
                  </a:cubicBezTo>
                  <a:cubicBezTo>
                    <a:pt x="50" y="212"/>
                    <a:pt x="43" y="205"/>
                    <a:pt x="37" y="197"/>
                  </a:cubicBezTo>
                  <a:cubicBezTo>
                    <a:pt x="35" y="196"/>
                    <a:pt x="34" y="194"/>
                    <a:pt x="33" y="193"/>
                  </a:cubicBezTo>
                  <a:cubicBezTo>
                    <a:pt x="32" y="191"/>
                    <a:pt x="31" y="190"/>
                    <a:pt x="30" y="188"/>
                  </a:cubicBezTo>
                  <a:cubicBezTo>
                    <a:pt x="29" y="187"/>
                    <a:pt x="28" y="185"/>
                    <a:pt x="27" y="183"/>
                  </a:cubicBezTo>
                  <a:cubicBezTo>
                    <a:pt x="25" y="181"/>
                    <a:pt x="24" y="178"/>
                    <a:pt x="22" y="175"/>
                  </a:cubicBezTo>
                  <a:cubicBezTo>
                    <a:pt x="22" y="175"/>
                    <a:pt x="22" y="174"/>
                    <a:pt x="22" y="174"/>
                  </a:cubicBezTo>
                  <a:cubicBezTo>
                    <a:pt x="21" y="173"/>
                    <a:pt x="21" y="172"/>
                    <a:pt x="20" y="171"/>
                  </a:cubicBezTo>
                  <a:cubicBezTo>
                    <a:pt x="19" y="169"/>
                    <a:pt x="19" y="168"/>
                    <a:pt x="18" y="166"/>
                  </a:cubicBezTo>
                  <a:cubicBezTo>
                    <a:pt x="16" y="161"/>
                    <a:pt x="15" y="157"/>
                    <a:pt x="14" y="152"/>
                  </a:cubicBezTo>
                  <a:cubicBezTo>
                    <a:pt x="14" y="151"/>
                    <a:pt x="13" y="151"/>
                    <a:pt x="13" y="150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2" y="146"/>
                    <a:pt x="12" y="145"/>
                    <a:pt x="12" y="144"/>
                  </a:cubicBezTo>
                  <a:cubicBezTo>
                    <a:pt x="12" y="143"/>
                    <a:pt x="12" y="142"/>
                    <a:pt x="12" y="141"/>
                  </a:cubicBezTo>
                  <a:cubicBezTo>
                    <a:pt x="11" y="140"/>
                    <a:pt x="11" y="139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4"/>
                    <a:pt x="10" y="130"/>
                    <a:pt x="10" y="126"/>
                  </a:cubicBezTo>
                  <a:cubicBezTo>
                    <a:pt x="10" y="124"/>
                    <a:pt x="10" y="122"/>
                    <a:pt x="10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18"/>
                    <a:pt x="11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1" y="111"/>
                    <a:pt x="11" y="109"/>
                  </a:cubicBezTo>
                  <a:cubicBezTo>
                    <a:pt x="12" y="104"/>
                    <a:pt x="13" y="100"/>
                    <a:pt x="14" y="95"/>
                  </a:cubicBezTo>
                  <a:cubicBezTo>
                    <a:pt x="15" y="92"/>
                    <a:pt x="16" y="89"/>
                    <a:pt x="17" y="86"/>
                  </a:cubicBezTo>
                  <a:cubicBezTo>
                    <a:pt x="20" y="78"/>
                    <a:pt x="23" y="72"/>
                    <a:pt x="27" y="65"/>
                  </a:cubicBezTo>
                  <a:cubicBezTo>
                    <a:pt x="30" y="61"/>
                    <a:pt x="33" y="56"/>
                    <a:pt x="36" y="52"/>
                  </a:cubicBezTo>
                  <a:cubicBezTo>
                    <a:pt x="38" y="50"/>
                    <a:pt x="40" y="47"/>
                    <a:pt x="43" y="45"/>
                  </a:cubicBezTo>
                  <a:cubicBezTo>
                    <a:pt x="47" y="40"/>
                    <a:pt x="53" y="35"/>
                    <a:pt x="58" y="31"/>
                  </a:cubicBezTo>
                  <a:cubicBezTo>
                    <a:pt x="60" y="30"/>
                    <a:pt x="62" y="29"/>
                    <a:pt x="63" y="28"/>
                  </a:cubicBezTo>
                  <a:cubicBezTo>
                    <a:pt x="65" y="27"/>
                    <a:pt x="67" y="26"/>
                    <a:pt x="68" y="25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5" y="21"/>
                    <a:pt x="77" y="21"/>
                    <a:pt x="78" y="20"/>
                  </a:cubicBezTo>
                  <a:cubicBezTo>
                    <a:pt x="80" y="19"/>
                    <a:pt x="81" y="19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5" y="17"/>
                    <a:pt x="86" y="17"/>
                    <a:pt x="87" y="16"/>
                  </a:cubicBezTo>
                  <a:cubicBezTo>
                    <a:pt x="89" y="16"/>
                    <a:pt x="91" y="15"/>
                    <a:pt x="92" y="15"/>
                  </a:cubicBezTo>
                  <a:cubicBezTo>
                    <a:pt x="95" y="14"/>
                    <a:pt x="97" y="13"/>
                    <a:pt x="100" y="13"/>
                  </a:cubicBezTo>
                  <a:cubicBezTo>
                    <a:pt x="102" y="12"/>
                    <a:pt x="103" y="12"/>
                    <a:pt x="105" y="12"/>
                  </a:cubicBezTo>
                  <a:cubicBezTo>
                    <a:pt x="105" y="12"/>
                    <a:pt x="106" y="12"/>
                    <a:pt x="106" y="12"/>
                  </a:cubicBezTo>
                  <a:cubicBezTo>
                    <a:pt x="106" y="12"/>
                    <a:pt x="107" y="12"/>
                    <a:pt x="107" y="11"/>
                  </a:cubicBezTo>
                  <a:cubicBezTo>
                    <a:pt x="108" y="11"/>
                    <a:pt x="109" y="11"/>
                    <a:pt x="111" y="11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11"/>
                    <a:pt x="112" y="11"/>
                    <a:pt x="112" y="11"/>
                  </a:cubicBezTo>
                  <a:cubicBezTo>
                    <a:pt x="112" y="11"/>
                    <a:pt x="113" y="11"/>
                    <a:pt x="113" y="11"/>
                  </a:cubicBezTo>
                  <a:cubicBezTo>
                    <a:pt x="114" y="11"/>
                    <a:pt x="115" y="11"/>
                    <a:pt x="116" y="10"/>
                  </a:cubicBezTo>
                  <a:cubicBezTo>
                    <a:pt x="116" y="10"/>
                    <a:pt x="117" y="10"/>
                    <a:pt x="117" y="10"/>
                  </a:cubicBezTo>
                  <a:cubicBezTo>
                    <a:pt x="123" y="10"/>
                    <a:pt x="129" y="10"/>
                    <a:pt x="134" y="11"/>
                  </a:cubicBezTo>
                  <a:cubicBezTo>
                    <a:pt x="135" y="11"/>
                    <a:pt x="136" y="11"/>
                    <a:pt x="136" y="1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1"/>
                    <a:pt x="138" y="1"/>
                    <a:pt x="137" y="1"/>
                  </a:cubicBezTo>
                  <a:cubicBezTo>
                    <a:pt x="135" y="0"/>
                    <a:pt x="134" y="0"/>
                    <a:pt x="132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4825" y="2592"/>
              <a:ext cx="168" cy="118"/>
            </a:xfrm>
            <a:custGeom>
              <a:avLst/>
              <a:gdLst>
                <a:gd name="T0" fmla="*/ 23 w 63"/>
                <a:gd name="T1" fmla="*/ 14 h 44"/>
                <a:gd name="T2" fmla="*/ 51 w 63"/>
                <a:gd name="T3" fmla="*/ 41 h 44"/>
                <a:gd name="T4" fmla="*/ 52 w 63"/>
                <a:gd name="T5" fmla="*/ 44 h 44"/>
                <a:gd name="T6" fmla="*/ 63 w 63"/>
                <a:gd name="T7" fmla="*/ 44 h 44"/>
                <a:gd name="T8" fmla="*/ 60 w 63"/>
                <a:gd name="T9" fmla="*/ 37 h 44"/>
                <a:gd name="T10" fmla="*/ 27 w 63"/>
                <a:gd name="T11" fmla="*/ 4 h 44"/>
                <a:gd name="T12" fmla="*/ 3 w 63"/>
                <a:gd name="T13" fmla="*/ 0 h 44"/>
                <a:gd name="T14" fmla="*/ 0 w 63"/>
                <a:gd name="T15" fmla="*/ 10 h 44"/>
                <a:gd name="T16" fmla="*/ 23 w 63"/>
                <a:gd name="T1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4">
                  <a:moveTo>
                    <a:pt x="23" y="14"/>
                  </a:moveTo>
                  <a:cubicBezTo>
                    <a:pt x="36" y="19"/>
                    <a:pt x="45" y="28"/>
                    <a:pt x="51" y="41"/>
                  </a:cubicBezTo>
                  <a:cubicBezTo>
                    <a:pt x="51" y="42"/>
                    <a:pt x="51" y="43"/>
                    <a:pt x="52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2"/>
                    <a:pt x="61" y="39"/>
                    <a:pt x="60" y="37"/>
                  </a:cubicBezTo>
                  <a:cubicBezTo>
                    <a:pt x="54" y="22"/>
                    <a:pt x="42" y="10"/>
                    <a:pt x="27" y="4"/>
                  </a:cubicBezTo>
                  <a:cubicBezTo>
                    <a:pt x="19" y="1"/>
                    <a:pt x="11" y="0"/>
                    <a:pt x="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6" y="11"/>
                    <a:pt x="23" y="14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049" y="2133"/>
              <a:ext cx="222" cy="400"/>
            </a:xfrm>
            <a:custGeom>
              <a:avLst/>
              <a:gdLst>
                <a:gd name="T0" fmla="*/ 32 w 83"/>
                <a:gd name="T1" fmla="*/ 132 h 149"/>
                <a:gd name="T2" fmla="*/ 29 w 83"/>
                <a:gd name="T3" fmla="*/ 129 h 149"/>
                <a:gd name="T4" fmla="*/ 25 w 83"/>
                <a:gd name="T5" fmla="*/ 125 h 149"/>
                <a:gd name="T6" fmla="*/ 18 w 83"/>
                <a:gd name="T7" fmla="*/ 112 h 149"/>
                <a:gd name="T8" fmla="*/ 15 w 83"/>
                <a:gd name="T9" fmla="*/ 107 h 149"/>
                <a:gd name="T10" fmla="*/ 14 w 83"/>
                <a:gd name="T11" fmla="*/ 102 h 149"/>
                <a:gd name="T12" fmla="*/ 13 w 83"/>
                <a:gd name="T13" fmla="*/ 99 h 149"/>
                <a:gd name="T14" fmla="*/ 11 w 83"/>
                <a:gd name="T15" fmla="*/ 92 h 149"/>
                <a:gd name="T16" fmla="*/ 11 w 83"/>
                <a:gd name="T17" fmla="*/ 90 h 149"/>
                <a:gd name="T18" fmla="*/ 11 w 83"/>
                <a:gd name="T19" fmla="*/ 85 h 149"/>
                <a:gd name="T20" fmla="*/ 11 w 83"/>
                <a:gd name="T21" fmla="*/ 85 h 149"/>
                <a:gd name="T22" fmla="*/ 11 w 83"/>
                <a:gd name="T23" fmla="*/ 78 h 149"/>
                <a:gd name="T24" fmla="*/ 12 w 83"/>
                <a:gd name="T25" fmla="*/ 69 h 149"/>
                <a:gd name="T26" fmla="*/ 23 w 83"/>
                <a:gd name="T27" fmla="*/ 41 h 149"/>
                <a:gd name="T28" fmla="*/ 35 w 83"/>
                <a:gd name="T29" fmla="*/ 28 h 149"/>
                <a:gd name="T30" fmla="*/ 42 w 83"/>
                <a:gd name="T31" fmla="*/ 23 h 149"/>
                <a:gd name="T32" fmla="*/ 48 w 83"/>
                <a:gd name="T33" fmla="*/ 19 h 149"/>
                <a:gd name="T34" fmla="*/ 64 w 83"/>
                <a:gd name="T35" fmla="*/ 13 h 149"/>
                <a:gd name="T36" fmla="*/ 68 w 83"/>
                <a:gd name="T37" fmla="*/ 12 h 149"/>
                <a:gd name="T38" fmla="*/ 70 w 83"/>
                <a:gd name="T39" fmla="*/ 11 h 149"/>
                <a:gd name="T40" fmla="*/ 73 w 83"/>
                <a:gd name="T41" fmla="*/ 11 h 149"/>
                <a:gd name="T42" fmla="*/ 75 w 83"/>
                <a:gd name="T43" fmla="*/ 11 h 149"/>
                <a:gd name="T44" fmla="*/ 76 w 83"/>
                <a:gd name="T45" fmla="*/ 11 h 149"/>
                <a:gd name="T46" fmla="*/ 80 w 83"/>
                <a:gd name="T47" fmla="*/ 11 h 149"/>
                <a:gd name="T48" fmla="*/ 83 w 83"/>
                <a:gd name="T49" fmla="*/ 0 h 149"/>
                <a:gd name="T50" fmla="*/ 76 w 83"/>
                <a:gd name="T51" fmla="*/ 0 h 149"/>
                <a:gd name="T52" fmla="*/ 72 w 83"/>
                <a:gd name="T53" fmla="*/ 1 h 149"/>
                <a:gd name="T54" fmla="*/ 71 w 83"/>
                <a:gd name="T55" fmla="*/ 1 h 149"/>
                <a:gd name="T56" fmla="*/ 70 w 83"/>
                <a:gd name="T57" fmla="*/ 1 h 149"/>
                <a:gd name="T58" fmla="*/ 70 w 83"/>
                <a:gd name="T59" fmla="*/ 1 h 149"/>
                <a:gd name="T60" fmla="*/ 66 w 83"/>
                <a:gd name="T61" fmla="*/ 2 h 149"/>
                <a:gd name="T62" fmla="*/ 65 w 83"/>
                <a:gd name="T63" fmla="*/ 2 h 149"/>
                <a:gd name="T64" fmla="*/ 63 w 83"/>
                <a:gd name="T65" fmla="*/ 2 h 149"/>
                <a:gd name="T66" fmla="*/ 57 w 83"/>
                <a:gd name="T67" fmla="*/ 4 h 149"/>
                <a:gd name="T68" fmla="*/ 50 w 83"/>
                <a:gd name="T69" fmla="*/ 7 h 149"/>
                <a:gd name="T70" fmla="*/ 44 w 83"/>
                <a:gd name="T71" fmla="*/ 9 h 149"/>
                <a:gd name="T72" fmla="*/ 39 w 83"/>
                <a:gd name="T73" fmla="*/ 12 h 149"/>
                <a:gd name="T74" fmla="*/ 18 w 83"/>
                <a:gd name="T75" fmla="*/ 31 h 149"/>
                <a:gd name="T76" fmla="*/ 14 w 83"/>
                <a:gd name="T77" fmla="*/ 36 h 149"/>
                <a:gd name="T78" fmla="*/ 5 w 83"/>
                <a:gd name="T79" fmla="*/ 53 h 149"/>
                <a:gd name="T80" fmla="*/ 0 w 83"/>
                <a:gd name="T81" fmla="*/ 79 h 149"/>
                <a:gd name="T82" fmla="*/ 0 w 83"/>
                <a:gd name="T83" fmla="*/ 80 h 149"/>
                <a:gd name="T84" fmla="*/ 0 w 83"/>
                <a:gd name="T85" fmla="*/ 85 h 149"/>
                <a:gd name="T86" fmla="*/ 1 w 83"/>
                <a:gd name="T87" fmla="*/ 87 h 149"/>
                <a:gd name="T88" fmla="*/ 1 w 83"/>
                <a:gd name="T89" fmla="*/ 91 h 149"/>
                <a:gd name="T90" fmla="*/ 1 w 83"/>
                <a:gd name="T91" fmla="*/ 91 h 149"/>
                <a:gd name="T92" fmla="*/ 1 w 83"/>
                <a:gd name="T93" fmla="*/ 92 h 149"/>
                <a:gd name="T94" fmla="*/ 5 w 83"/>
                <a:gd name="T95" fmla="*/ 108 h 149"/>
                <a:gd name="T96" fmla="*/ 7 w 83"/>
                <a:gd name="T97" fmla="*/ 113 h 149"/>
                <a:gd name="T98" fmla="*/ 9 w 83"/>
                <a:gd name="T99" fmla="*/ 118 h 149"/>
                <a:gd name="T100" fmla="*/ 9 w 83"/>
                <a:gd name="T101" fmla="*/ 118 h 149"/>
                <a:gd name="T102" fmla="*/ 17 w 83"/>
                <a:gd name="T103" fmla="*/ 130 h 149"/>
                <a:gd name="T104" fmla="*/ 20 w 83"/>
                <a:gd name="T105" fmla="*/ 135 h 149"/>
                <a:gd name="T106" fmla="*/ 24 w 83"/>
                <a:gd name="T107" fmla="*/ 138 h 149"/>
                <a:gd name="T108" fmla="*/ 38 w 83"/>
                <a:gd name="T109" fmla="*/ 149 h 149"/>
                <a:gd name="T110" fmla="*/ 41 w 83"/>
                <a:gd name="T111" fmla="*/ 139 h 149"/>
                <a:gd name="T112" fmla="*/ 32 w 83"/>
                <a:gd name="T113" fmla="*/ 13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149">
                  <a:moveTo>
                    <a:pt x="32" y="132"/>
                  </a:moveTo>
                  <a:cubicBezTo>
                    <a:pt x="31" y="131"/>
                    <a:pt x="30" y="130"/>
                    <a:pt x="29" y="129"/>
                  </a:cubicBezTo>
                  <a:cubicBezTo>
                    <a:pt x="28" y="127"/>
                    <a:pt x="27" y="126"/>
                    <a:pt x="25" y="125"/>
                  </a:cubicBezTo>
                  <a:cubicBezTo>
                    <a:pt x="22" y="121"/>
                    <a:pt x="20" y="116"/>
                    <a:pt x="18" y="112"/>
                  </a:cubicBezTo>
                  <a:cubicBezTo>
                    <a:pt x="17" y="110"/>
                    <a:pt x="16" y="109"/>
                    <a:pt x="15" y="107"/>
                  </a:cubicBezTo>
                  <a:cubicBezTo>
                    <a:pt x="15" y="105"/>
                    <a:pt x="14" y="104"/>
                    <a:pt x="14" y="102"/>
                  </a:cubicBezTo>
                  <a:cubicBezTo>
                    <a:pt x="13" y="101"/>
                    <a:pt x="13" y="100"/>
                    <a:pt x="13" y="99"/>
                  </a:cubicBezTo>
                  <a:cubicBezTo>
                    <a:pt x="12" y="97"/>
                    <a:pt x="12" y="94"/>
                    <a:pt x="11" y="92"/>
                  </a:cubicBezTo>
                  <a:cubicBezTo>
                    <a:pt x="11" y="91"/>
                    <a:pt x="11" y="91"/>
                    <a:pt x="11" y="90"/>
                  </a:cubicBezTo>
                  <a:cubicBezTo>
                    <a:pt x="11" y="88"/>
                    <a:pt x="11" y="87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5"/>
                    <a:pt x="11" y="72"/>
                    <a:pt x="12" y="69"/>
                  </a:cubicBezTo>
                  <a:cubicBezTo>
                    <a:pt x="14" y="59"/>
                    <a:pt x="18" y="49"/>
                    <a:pt x="23" y="41"/>
                  </a:cubicBezTo>
                  <a:cubicBezTo>
                    <a:pt x="27" y="36"/>
                    <a:pt x="30" y="32"/>
                    <a:pt x="35" y="28"/>
                  </a:cubicBezTo>
                  <a:cubicBezTo>
                    <a:pt x="37" y="26"/>
                    <a:pt x="39" y="24"/>
                    <a:pt x="42" y="23"/>
                  </a:cubicBezTo>
                  <a:cubicBezTo>
                    <a:pt x="44" y="21"/>
                    <a:pt x="46" y="20"/>
                    <a:pt x="48" y="19"/>
                  </a:cubicBezTo>
                  <a:cubicBezTo>
                    <a:pt x="53" y="16"/>
                    <a:pt x="58" y="14"/>
                    <a:pt x="64" y="13"/>
                  </a:cubicBezTo>
                  <a:cubicBezTo>
                    <a:pt x="65" y="12"/>
                    <a:pt x="67" y="12"/>
                    <a:pt x="68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1"/>
                    <a:pt x="73" y="11"/>
                  </a:cubicBezTo>
                  <a:cubicBezTo>
                    <a:pt x="74" y="11"/>
                    <a:pt x="74" y="11"/>
                    <a:pt x="75" y="11"/>
                  </a:cubicBezTo>
                  <a:cubicBezTo>
                    <a:pt x="75" y="11"/>
                    <a:pt x="76" y="11"/>
                    <a:pt x="76" y="11"/>
                  </a:cubicBezTo>
                  <a:cubicBezTo>
                    <a:pt x="77" y="11"/>
                    <a:pt x="79" y="11"/>
                    <a:pt x="80" y="1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0"/>
                    <a:pt x="73" y="1"/>
                    <a:pt x="72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8" y="1"/>
                    <a:pt x="67" y="1"/>
                    <a:pt x="66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5" y="2"/>
                    <a:pt x="64" y="2"/>
                    <a:pt x="63" y="2"/>
                  </a:cubicBezTo>
                  <a:cubicBezTo>
                    <a:pt x="61" y="3"/>
                    <a:pt x="59" y="3"/>
                    <a:pt x="57" y="4"/>
                  </a:cubicBezTo>
                  <a:cubicBezTo>
                    <a:pt x="54" y="5"/>
                    <a:pt x="52" y="6"/>
                    <a:pt x="50" y="7"/>
                  </a:cubicBezTo>
                  <a:cubicBezTo>
                    <a:pt x="48" y="7"/>
                    <a:pt x="46" y="8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1" y="17"/>
                    <a:pt x="24" y="24"/>
                    <a:pt x="18" y="31"/>
                  </a:cubicBezTo>
                  <a:cubicBezTo>
                    <a:pt x="16" y="33"/>
                    <a:pt x="15" y="35"/>
                    <a:pt x="14" y="36"/>
                  </a:cubicBezTo>
                  <a:cubicBezTo>
                    <a:pt x="10" y="42"/>
                    <a:pt x="8" y="47"/>
                    <a:pt x="5" y="53"/>
                  </a:cubicBezTo>
                  <a:cubicBezTo>
                    <a:pt x="2" y="61"/>
                    <a:pt x="1" y="70"/>
                    <a:pt x="0" y="79"/>
                  </a:cubicBezTo>
                  <a:cubicBezTo>
                    <a:pt x="0" y="79"/>
                    <a:pt x="0" y="80"/>
                    <a:pt x="0" y="80"/>
                  </a:cubicBezTo>
                  <a:cubicBezTo>
                    <a:pt x="0" y="82"/>
                    <a:pt x="0" y="83"/>
                    <a:pt x="0" y="85"/>
                  </a:cubicBezTo>
                  <a:cubicBezTo>
                    <a:pt x="0" y="86"/>
                    <a:pt x="0" y="86"/>
                    <a:pt x="1" y="87"/>
                  </a:cubicBezTo>
                  <a:cubicBezTo>
                    <a:pt x="1" y="88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8"/>
                    <a:pt x="3" y="103"/>
                    <a:pt x="5" y="108"/>
                  </a:cubicBezTo>
                  <a:cubicBezTo>
                    <a:pt x="6" y="110"/>
                    <a:pt x="6" y="112"/>
                    <a:pt x="7" y="113"/>
                  </a:cubicBezTo>
                  <a:cubicBezTo>
                    <a:pt x="8" y="115"/>
                    <a:pt x="8" y="116"/>
                    <a:pt x="9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1" y="122"/>
                    <a:pt x="14" y="127"/>
                    <a:pt x="17" y="130"/>
                  </a:cubicBezTo>
                  <a:cubicBezTo>
                    <a:pt x="18" y="132"/>
                    <a:pt x="19" y="133"/>
                    <a:pt x="20" y="135"/>
                  </a:cubicBezTo>
                  <a:cubicBezTo>
                    <a:pt x="21" y="136"/>
                    <a:pt x="23" y="137"/>
                    <a:pt x="24" y="138"/>
                  </a:cubicBezTo>
                  <a:cubicBezTo>
                    <a:pt x="28" y="143"/>
                    <a:pt x="33" y="146"/>
                    <a:pt x="38" y="14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7"/>
                    <a:pt x="35" y="135"/>
                    <a:pt x="32" y="132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4707" y="1824"/>
              <a:ext cx="254" cy="30"/>
            </a:xfrm>
            <a:custGeom>
              <a:avLst/>
              <a:gdLst>
                <a:gd name="T0" fmla="*/ 36 w 95"/>
                <a:gd name="T1" fmla="*/ 11 h 11"/>
                <a:gd name="T2" fmla="*/ 39 w 95"/>
                <a:gd name="T3" fmla="*/ 10 h 11"/>
                <a:gd name="T4" fmla="*/ 50 w 95"/>
                <a:gd name="T5" fmla="*/ 10 h 11"/>
                <a:gd name="T6" fmla="*/ 55 w 95"/>
                <a:gd name="T7" fmla="*/ 10 h 11"/>
                <a:gd name="T8" fmla="*/ 55 w 95"/>
                <a:gd name="T9" fmla="*/ 10 h 11"/>
                <a:gd name="T10" fmla="*/ 61 w 95"/>
                <a:gd name="T11" fmla="*/ 11 h 11"/>
                <a:gd name="T12" fmla="*/ 61 w 95"/>
                <a:gd name="T13" fmla="*/ 11 h 11"/>
                <a:gd name="T14" fmla="*/ 95 w 95"/>
                <a:gd name="T15" fmla="*/ 11 h 11"/>
                <a:gd name="T16" fmla="*/ 93 w 95"/>
                <a:gd name="T17" fmla="*/ 10 h 11"/>
                <a:gd name="T18" fmla="*/ 92 w 95"/>
                <a:gd name="T19" fmla="*/ 10 h 11"/>
                <a:gd name="T20" fmla="*/ 86 w 95"/>
                <a:gd name="T21" fmla="*/ 7 h 11"/>
                <a:gd name="T22" fmla="*/ 84 w 95"/>
                <a:gd name="T23" fmla="*/ 6 h 11"/>
                <a:gd name="T24" fmla="*/ 81 w 95"/>
                <a:gd name="T25" fmla="*/ 5 h 11"/>
                <a:gd name="T26" fmla="*/ 76 w 95"/>
                <a:gd name="T27" fmla="*/ 4 h 11"/>
                <a:gd name="T28" fmla="*/ 74 w 95"/>
                <a:gd name="T29" fmla="*/ 3 h 11"/>
                <a:gd name="T30" fmla="*/ 64 w 95"/>
                <a:gd name="T31" fmla="*/ 1 h 11"/>
                <a:gd name="T32" fmla="*/ 59 w 95"/>
                <a:gd name="T33" fmla="*/ 0 h 11"/>
                <a:gd name="T34" fmla="*/ 54 w 95"/>
                <a:gd name="T35" fmla="*/ 0 h 11"/>
                <a:gd name="T36" fmla="*/ 41 w 95"/>
                <a:gd name="T37" fmla="*/ 0 h 11"/>
                <a:gd name="T38" fmla="*/ 35 w 95"/>
                <a:gd name="T39" fmla="*/ 0 h 11"/>
                <a:gd name="T40" fmla="*/ 29 w 95"/>
                <a:gd name="T41" fmla="*/ 1 h 11"/>
                <a:gd name="T42" fmla="*/ 21 w 95"/>
                <a:gd name="T43" fmla="*/ 3 h 11"/>
                <a:gd name="T44" fmla="*/ 12 w 95"/>
                <a:gd name="T45" fmla="*/ 6 h 11"/>
                <a:gd name="T46" fmla="*/ 12 w 95"/>
                <a:gd name="T47" fmla="*/ 6 h 11"/>
                <a:gd name="T48" fmla="*/ 10 w 95"/>
                <a:gd name="T49" fmla="*/ 6 h 11"/>
                <a:gd name="T50" fmla="*/ 2 w 95"/>
                <a:gd name="T51" fmla="*/ 10 h 11"/>
                <a:gd name="T52" fmla="*/ 0 w 95"/>
                <a:gd name="T53" fmla="*/ 11 h 11"/>
                <a:gd name="T54" fmla="*/ 34 w 95"/>
                <a:gd name="T55" fmla="*/ 11 h 11"/>
                <a:gd name="T56" fmla="*/ 36 w 95"/>
                <a:gd name="T5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11">
                  <a:moveTo>
                    <a:pt x="36" y="11"/>
                  </a:moveTo>
                  <a:cubicBezTo>
                    <a:pt x="37" y="11"/>
                    <a:pt x="38" y="11"/>
                    <a:pt x="39" y="10"/>
                  </a:cubicBezTo>
                  <a:cubicBezTo>
                    <a:pt x="42" y="10"/>
                    <a:pt x="46" y="10"/>
                    <a:pt x="50" y="10"/>
                  </a:cubicBezTo>
                  <a:cubicBezTo>
                    <a:pt x="52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7" y="11"/>
                    <a:pt x="59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4" y="11"/>
                    <a:pt x="94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0" y="9"/>
                    <a:pt x="88" y="8"/>
                    <a:pt x="86" y="7"/>
                  </a:cubicBezTo>
                  <a:cubicBezTo>
                    <a:pt x="85" y="7"/>
                    <a:pt x="85" y="7"/>
                    <a:pt x="84" y="6"/>
                  </a:cubicBezTo>
                  <a:cubicBezTo>
                    <a:pt x="83" y="6"/>
                    <a:pt x="82" y="6"/>
                    <a:pt x="81" y="5"/>
                  </a:cubicBezTo>
                  <a:cubicBezTo>
                    <a:pt x="79" y="5"/>
                    <a:pt x="78" y="4"/>
                    <a:pt x="76" y="4"/>
                  </a:cubicBezTo>
                  <a:cubicBezTo>
                    <a:pt x="75" y="4"/>
                    <a:pt x="74" y="3"/>
                    <a:pt x="74" y="3"/>
                  </a:cubicBezTo>
                  <a:cubicBezTo>
                    <a:pt x="71" y="2"/>
                    <a:pt x="67" y="2"/>
                    <a:pt x="64" y="1"/>
                  </a:cubicBezTo>
                  <a:cubicBezTo>
                    <a:pt x="62" y="1"/>
                    <a:pt x="61" y="1"/>
                    <a:pt x="59" y="0"/>
                  </a:cubicBezTo>
                  <a:cubicBezTo>
                    <a:pt x="57" y="0"/>
                    <a:pt x="55" y="0"/>
                    <a:pt x="54" y="0"/>
                  </a:cubicBezTo>
                  <a:cubicBezTo>
                    <a:pt x="49" y="0"/>
                    <a:pt x="45" y="0"/>
                    <a:pt x="41" y="0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33" y="1"/>
                    <a:pt x="31" y="1"/>
                    <a:pt x="29" y="1"/>
                  </a:cubicBezTo>
                  <a:cubicBezTo>
                    <a:pt x="26" y="2"/>
                    <a:pt x="23" y="2"/>
                    <a:pt x="21" y="3"/>
                  </a:cubicBezTo>
                  <a:cubicBezTo>
                    <a:pt x="18" y="4"/>
                    <a:pt x="15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8" y="7"/>
                    <a:pt x="5" y="8"/>
                    <a:pt x="2" y="10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6" y="1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5167" y="2257"/>
              <a:ext cx="66" cy="155"/>
            </a:xfrm>
            <a:custGeom>
              <a:avLst/>
              <a:gdLst>
                <a:gd name="T0" fmla="*/ 10 w 25"/>
                <a:gd name="T1" fmla="*/ 39 h 58"/>
                <a:gd name="T2" fmla="*/ 20 w 25"/>
                <a:gd name="T3" fmla="*/ 14 h 58"/>
                <a:gd name="T4" fmla="*/ 21 w 25"/>
                <a:gd name="T5" fmla="*/ 13 h 58"/>
                <a:gd name="T6" fmla="*/ 25 w 25"/>
                <a:gd name="T7" fmla="*/ 0 h 58"/>
                <a:gd name="T8" fmla="*/ 22 w 25"/>
                <a:gd name="T9" fmla="*/ 1 h 58"/>
                <a:gd name="T10" fmla="*/ 14 w 25"/>
                <a:gd name="T11" fmla="*/ 5 h 58"/>
                <a:gd name="T12" fmla="*/ 10 w 25"/>
                <a:gd name="T13" fmla="*/ 9 h 58"/>
                <a:gd name="T14" fmla="*/ 0 w 25"/>
                <a:gd name="T15" fmla="*/ 31 h 58"/>
                <a:gd name="T16" fmla="*/ 0 w 25"/>
                <a:gd name="T17" fmla="*/ 40 h 58"/>
                <a:gd name="T18" fmla="*/ 0 w 25"/>
                <a:gd name="T19" fmla="*/ 40 h 58"/>
                <a:gd name="T20" fmla="*/ 6 w 25"/>
                <a:gd name="T21" fmla="*/ 56 h 58"/>
                <a:gd name="T22" fmla="*/ 8 w 25"/>
                <a:gd name="T23" fmla="*/ 58 h 58"/>
                <a:gd name="T24" fmla="*/ 12 w 25"/>
                <a:gd name="T25" fmla="*/ 44 h 58"/>
                <a:gd name="T26" fmla="*/ 10 w 25"/>
                <a:gd name="T27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58">
                  <a:moveTo>
                    <a:pt x="10" y="39"/>
                  </a:moveTo>
                  <a:cubicBezTo>
                    <a:pt x="9" y="29"/>
                    <a:pt x="13" y="20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19" y="2"/>
                    <a:pt x="17" y="4"/>
                    <a:pt x="14" y="5"/>
                  </a:cubicBezTo>
                  <a:cubicBezTo>
                    <a:pt x="13" y="7"/>
                    <a:pt x="11" y="8"/>
                    <a:pt x="10" y="9"/>
                  </a:cubicBezTo>
                  <a:cubicBezTo>
                    <a:pt x="4" y="15"/>
                    <a:pt x="1" y="23"/>
                    <a:pt x="0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6"/>
                    <a:pt x="3" y="51"/>
                    <a:pt x="6" y="56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3"/>
                    <a:pt x="11" y="41"/>
                    <a:pt x="10" y="39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2319" y="1811"/>
              <a:ext cx="82" cy="43"/>
            </a:xfrm>
            <a:custGeom>
              <a:avLst/>
              <a:gdLst>
                <a:gd name="T0" fmla="*/ 24 w 31"/>
                <a:gd name="T1" fmla="*/ 11 h 16"/>
                <a:gd name="T2" fmla="*/ 20 w 31"/>
                <a:gd name="T3" fmla="*/ 8 h 16"/>
                <a:gd name="T4" fmla="*/ 15 w 31"/>
                <a:gd name="T5" fmla="*/ 6 h 16"/>
                <a:gd name="T6" fmla="*/ 7 w 31"/>
                <a:gd name="T7" fmla="*/ 2 h 16"/>
                <a:gd name="T8" fmla="*/ 3 w 31"/>
                <a:gd name="T9" fmla="*/ 0 h 16"/>
                <a:gd name="T10" fmla="*/ 0 w 31"/>
                <a:gd name="T11" fmla="*/ 10 h 16"/>
                <a:gd name="T12" fmla="*/ 13 w 31"/>
                <a:gd name="T13" fmla="*/ 16 h 16"/>
                <a:gd name="T14" fmla="*/ 13 w 31"/>
                <a:gd name="T15" fmla="*/ 16 h 16"/>
                <a:gd name="T16" fmla="*/ 31 w 31"/>
                <a:gd name="T17" fmla="*/ 16 h 16"/>
                <a:gd name="T18" fmla="*/ 24 w 31"/>
                <a:gd name="T1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6">
                  <a:moveTo>
                    <a:pt x="24" y="11"/>
                  </a:moveTo>
                  <a:cubicBezTo>
                    <a:pt x="23" y="10"/>
                    <a:pt x="21" y="9"/>
                    <a:pt x="20" y="8"/>
                  </a:cubicBezTo>
                  <a:cubicBezTo>
                    <a:pt x="18" y="7"/>
                    <a:pt x="17" y="7"/>
                    <a:pt x="15" y="6"/>
                  </a:cubicBezTo>
                  <a:cubicBezTo>
                    <a:pt x="13" y="4"/>
                    <a:pt x="10" y="3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2"/>
                    <a:pt x="9" y="14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14"/>
                    <a:pt x="27" y="13"/>
                    <a:pt x="24" y="11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2425" y="2160"/>
              <a:ext cx="115" cy="223"/>
            </a:xfrm>
            <a:custGeom>
              <a:avLst/>
              <a:gdLst>
                <a:gd name="T0" fmla="*/ 43 w 43"/>
                <a:gd name="T1" fmla="*/ 0 h 83"/>
                <a:gd name="T2" fmla="*/ 0 w 43"/>
                <a:gd name="T3" fmla="*/ 83 h 83"/>
                <a:gd name="T4" fmla="*/ 9 w 43"/>
                <a:gd name="T5" fmla="*/ 76 h 83"/>
                <a:gd name="T6" fmla="*/ 43 w 4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83">
                  <a:moveTo>
                    <a:pt x="43" y="0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3" y="81"/>
                    <a:pt x="6" y="78"/>
                    <a:pt x="9" y="76"/>
                  </a:cubicBezTo>
                  <a:cubicBezTo>
                    <a:pt x="29" y="55"/>
                    <a:pt x="41" y="29"/>
                    <a:pt x="43" y="0"/>
                  </a:cubicBezTo>
                  <a:close/>
                </a:path>
              </a:pathLst>
            </a:custGeom>
            <a:solidFill>
              <a:srgbClr val="A70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6" name="矩形 155"/>
          <p:cNvSpPr/>
          <p:nvPr/>
        </p:nvSpPr>
        <p:spPr>
          <a:xfrm>
            <a:off x="-68223" y="7018048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源文件：shutterstock_379634653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157" name="组合 156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0089DE"/>
          </a:solidFill>
        </p:grpSpPr>
        <p:sp>
          <p:nvSpPr>
            <p:cNvPr id="158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7300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" name="组合 1154"/>
          <p:cNvGrpSpPr/>
          <p:nvPr/>
        </p:nvGrpSpPr>
        <p:grpSpPr>
          <a:xfrm>
            <a:off x="2084388" y="1268413"/>
            <a:ext cx="8037513" cy="4352925"/>
            <a:chOff x="2084388" y="1268413"/>
            <a:chExt cx="8037513" cy="4352925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2084388" y="1311275"/>
              <a:ext cx="2636838" cy="3287713"/>
              <a:chOff x="1313" y="826"/>
              <a:chExt cx="1661" cy="2071"/>
            </a:xfrm>
          </p:grpSpPr>
          <p:sp>
            <p:nvSpPr>
              <p:cNvPr id="955" name="Freeform 5"/>
              <p:cNvSpPr>
                <a:spLocks noEditPoints="1"/>
              </p:cNvSpPr>
              <p:nvPr/>
            </p:nvSpPr>
            <p:spPr bwMode="auto">
              <a:xfrm>
                <a:off x="1429" y="949"/>
                <a:ext cx="509" cy="478"/>
              </a:xfrm>
              <a:custGeom>
                <a:avLst/>
                <a:gdLst>
                  <a:gd name="T0" fmla="*/ 71 w 401"/>
                  <a:gd name="T1" fmla="*/ 330 h 376"/>
                  <a:gd name="T2" fmla="*/ 124 w 401"/>
                  <a:gd name="T3" fmla="*/ 348 h 376"/>
                  <a:gd name="T4" fmla="*/ 211 w 401"/>
                  <a:gd name="T5" fmla="*/ 275 h 376"/>
                  <a:gd name="T6" fmla="*/ 238 w 401"/>
                  <a:gd name="T7" fmla="*/ 293 h 376"/>
                  <a:gd name="T8" fmla="*/ 325 w 401"/>
                  <a:gd name="T9" fmla="*/ 361 h 376"/>
                  <a:gd name="T10" fmla="*/ 344 w 401"/>
                  <a:gd name="T11" fmla="*/ 365 h 376"/>
                  <a:gd name="T12" fmla="*/ 342 w 401"/>
                  <a:gd name="T13" fmla="*/ 154 h 376"/>
                  <a:gd name="T14" fmla="*/ 356 w 401"/>
                  <a:gd name="T15" fmla="*/ 94 h 376"/>
                  <a:gd name="T16" fmla="*/ 243 w 401"/>
                  <a:gd name="T17" fmla="*/ 115 h 376"/>
                  <a:gd name="T18" fmla="*/ 162 w 401"/>
                  <a:gd name="T19" fmla="*/ 5 h 376"/>
                  <a:gd name="T20" fmla="*/ 143 w 401"/>
                  <a:gd name="T21" fmla="*/ 117 h 376"/>
                  <a:gd name="T22" fmla="*/ 12 w 401"/>
                  <a:gd name="T23" fmla="*/ 171 h 376"/>
                  <a:gd name="T24" fmla="*/ 57 w 401"/>
                  <a:gd name="T25" fmla="*/ 211 h 376"/>
                  <a:gd name="T26" fmla="*/ 71 w 401"/>
                  <a:gd name="T27" fmla="*/ 330 h 376"/>
                  <a:gd name="T28" fmla="*/ 116 w 401"/>
                  <a:gd name="T29" fmla="*/ 276 h 376"/>
                  <a:gd name="T30" fmla="*/ 107 w 401"/>
                  <a:gd name="T31" fmla="*/ 202 h 376"/>
                  <a:gd name="T32" fmla="*/ 78 w 401"/>
                  <a:gd name="T33" fmla="*/ 177 h 376"/>
                  <a:gd name="T34" fmla="*/ 160 w 401"/>
                  <a:gd name="T35" fmla="*/ 144 h 376"/>
                  <a:gd name="T36" fmla="*/ 172 w 401"/>
                  <a:gd name="T37" fmla="*/ 74 h 376"/>
                  <a:gd name="T38" fmla="*/ 223 w 401"/>
                  <a:gd name="T39" fmla="*/ 142 h 376"/>
                  <a:gd name="T40" fmla="*/ 292 w 401"/>
                  <a:gd name="T41" fmla="*/ 129 h 376"/>
                  <a:gd name="T42" fmla="*/ 284 w 401"/>
                  <a:gd name="T43" fmla="*/ 167 h 376"/>
                  <a:gd name="T44" fmla="*/ 285 w 401"/>
                  <a:gd name="T45" fmla="*/ 298 h 376"/>
                  <a:gd name="T46" fmla="*/ 273 w 401"/>
                  <a:gd name="T47" fmla="*/ 295 h 376"/>
                  <a:gd name="T48" fmla="*/ 219 w 401"/>
                  <a:gd name="T49" fmla="*/ 253 h 376"/>
                  <a:gd name="T50" fmla="*/ 203 w 401"/>
                  <a:gd name="T51" fmla="*/ 242 h 376"/>
                  <a:gd name="T52" fmla="*/ 148 w 401"/>
                  <a:gd name="T53" fmla="*/ 287 h 376"/>
                  <a:gd name="T54" fmla="*/ 116 w 401"/>
                  <a:gd name="T55" fmla="*/ 276 h 376"/>
                  <a:gd name="T56" fmla="*/ 158 w 401"/>
                  <a:gd name="T57" fmla="*/ 225 h 376"/>
                  <a:gd name="T58" fmla="*/ 154 w 401"/>
                  <a:gd name="T59" fmla="*/ 194 h 376"/>
                  <a:gd name="T60" fmla="*/ 142 w 401"/>
                  <a:gd name="T61" fmla="*/ 183 h 376"/>
                  <a:gd name="T62" fmla="*/ 177 w 401"/>
                  <a:gd name="T63" fmla="*/ 169 h 376"/>
                  <a:gd name="T64" fmla="*/ 182 w 401"/>
                  <a:gd name="T65" fmla="*/ 140 h 376"/>
                  <a:gd name="T66" fmla="*/ 203 w 401"/>
                  <a:gd name="T67" fmla="*/ 169 h 376"/>
                  <a:gd name="T68" fmla="*/ 232 w 401"/>
                  <a:gd name="T69" fmla="*/ 163 h 376"/>
                  <a:gd name="T70" fmla="*/ 228 w 401"/>
                  <a:gd name="T71" fmla="*/ 179 h 376"/>
                  <a:gd name="T72" fmla="*/ 229 w 401"/>
                  <a:gd name="T73" fmla="*/ 234 h 376"/>
                  <a:gd name="T74" fmla="*/ 224 w 401"/>
                  <a:gd name="T75" fmla="*/ 233 h 376"/>
                  <a:gd name="T76" fmla="*/ 201 w 401"/>
                  <a:gd name="T77" fmla="*/ 215 h 376"/>
                  <a:gd name="T78" fmla="*/ 194 w 401"/>
                  <a:gd name="T79" fmla="*/ 210 h 376"/>
                  <a:gd name="T80" fmla="*/ 172 w 401"/>
                  <a:gd name="T81" fmla="*/ 229 h 376"/>
                  <a:gd name="T82" fmla="*/ 158 w 401"/>
                  <a:gd name="T83" fmla="*/ 22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1" h="376">
                    <a:moveTo>
                      <a:pt x="71" y="330"/>
                    </a:moveTo>
                    <a:cubicBezTo>
                      <a:pt x="49" y="376"/>
                      <a:pt x="109" y="353"/>
                      <a:pt x="124" y="348"/>
                    </a:cubicBezTo>
                    <a:cubicBezTo>
                      <a:pt x="179" y="329"/>
                      <a:pt x="190" y="278"/>
                      <a:pt x="211" y="275"/>
                    </a:cubicBezTo>
                    <a:cubicBezTo>
                      <a:pt x="222" y="274"/>
                      <a:pt x="230" y="283"/>
                      <a:pt x="238" y="293"/>
                    </a:cubicBezTo>
                    <a:cubicBezTo>
                      <a:pt x="252" y="311"/>
                      <a:pt x="295" y="354"/>
                      <a:pt x="325" y="361"/>
                    </a:cubicBezTo>
                    <a:cubicBezTo>
                      <a:pt x="333" y="363"/>
                      <a:pt x="343" y="373"/>
                      <a:pt x="344" y="365"/>
                    </a:cubicBezTo>
                    <a:cubicBezTo>
                      <a:pt x="356" y="295"/>
                      <a:pt x="256" y="229"/>
                      <a:pt x="342" y="154"/>
                    </a:cubicBezTo>
                    <a:cubicBezTo>
                      <a:pt x="357" y="141"/>
                      <a:pt x="401" y="90"/>
                      <a:pt x="356" y="94"/>
                    </a:cubicBezTo>
                    <a:cubicBezTo>
                      <a:pt x="299" y="98"/>
                      <a:pt x="310" y="92"/>
                      <a:pt x="243" y="115"/>
                    </a:cubicBezTo>
                    <a:cubicBezTo>
                      <a:pt x="218" y="124"/>
                      <a:pt x="182" y="9"/>
                      <a:pt x="162" y="5"/>
                    </a:cubicBezTo>
                    <a:cubicBezTo>
                      <a:pt x="142" y="0"/>
                      <a:pt x="142" y="73"/>
                      <a:pt x="143" y="117"/>
                    </a:cubicBezTo>
                    <a:cubicBezTo>
                      <a:pt x="145" y="162"/>
                      <a:pt x="48" y="144"/>
                      <a:pt x="12" y="171"/>
                    </a:cubicBezTo>
                    <a:cubicBezTo>
                      <a:pt x="0" y="180"/>
                      <a:pt x="44" y="205"/>
                      <a:pt x="57" y="211"/>
                    </a:cubicBezTo>
                    <a:cubicBezTo>
                      <a:pt x="126" y="241"/>
                      <a:pt x="113" y="246"/>
                      <a:pt x="71" y="330"/>
                    </a:cubicBezTo>
                    <a:close/>
                    <a:moveTo>
                      <a:pt x="116" y="276"/>
                    </a:moveTo>
                    <a:cubicBezTo>
                      <a:pt x="141" y="224"/>
                      <a:pt x="150" y="221"/>
                      <a:pt x="107" y="202"/>
                    </a:cubicBezTo>
                    <a:cubicBezTo>
                      <a:pt x="99" y="199"/>
                      <a:pt x="71" y="183"/>
                      <a:pt x="78" y="177"/>
                    </a:cubicBezTo>
                    <a:cubicBezTo>
                      <a:pt x="101" y="160"/>
                      <a:pt x="161" y="172"/>
                      <a:pt x="160" y="144"/>
                    </a:cubicBezTo>
                    <a:cubicBezTo>
                      <a:pt x="160" y="116"/>
                      <a:pt x="159" y="71"/>
                      <a:pt x="172" y="74"/>
                    </a:cubicBezTo>
                    <a:cubicBezTo>
                      <a:pt x="184" y="76"/>
                      <a:pt x="207" y="148"/>
                      <a:pt x="223" y="142"/>
                    </a:cubicBezTo>
                    <a:cubicBezTo>
                      <a:pt x="264" y="128"/>
                      <a:pt x="257" y="132"/>
                      <a:pt x="292" y="129"/>
                    </a:cubicBezTo>
                    <a:cubicBezTo>
                      <a:pt x="321" y="127"/>
                      <a:pt x="293" y="159"/>
                      <a:pt x="284" y="167"/>
                    </a:cubicBezTo>
                    <a:cubicBezTo>
                      <a:pt x="230" y="213"/>
                      <a:pt x="292" y="255"/>
                      <a:pt x="285" y="298"/>
                    </a:cubicBezTo>
                    <a:cubicBezTo>
                      <a:pt x="285" y="303"/>
                      <a:pt x="279" y="296"/>
                      <a:pt x="273" y="295"/>
                    </a:cubicBezTo>
                    <a:cubicBezTo>
                      <a:pt x="255" y="291"/>
                      <a:pt x="228" y="264"/>
                      <a:pt x="219" y="253"/>
                    </a:cubicBezTo>
                    <a:cubicBezTo>
                      <a:pt x="215" y="247"/>
                      <a:pt x="210" y="241"/>
                      <a:pt x="203" y="242"/>
                    </a:cubicBezTo>
                    <a:cubicBezTo>
                      <a:pt x="189" y="244"/>
                      <a:pt x="183" y="275"/>
                      <a:pt x="148" y="287"/>
                    </a:cubicBezTo>
                    <a:cubicBezTo>
                      <a:pt x="139" y="290"/>
                      <a:pt x="102" y="305"/>
                      <a:pt x="116" y="276"/>
                    </a:cubicBezTo>
                    <a:close/>
                    <a:moveTo>
                      <a:pt x="158" y="225"/>
                    </a:moveTo>
                    <a:cubicBezTo>
                      <a:pt x="169" y="203"/>
                      <a:pt x="172" y="201"/>
                      <a:pt x="154" y="194"/>
                    </a:cubicBezTo>
                    <a:cubicBezTo>
                      <a:pt x="151" y="192"/>
                      <a:pt x="139" y="186"/>
                      <a:pt x="142" y="183"/>
                    </a:cubicBezTo>
                    <a:cubicBezTo>
                      <a:pt x="152" y="176"/>
                      <a:pt x="177" y="181"/>
                      <a:pt x="177" y="169"/>
                    </a:cubicBezTo>
                    <a:cubicBezTo>
                      <a:pt x="176" y="158"/>
                      <a:pt x="176" y="139"/>
                      <a:pt x="182" y="140"/>
                    </a:cubicBezTo>
                    <a:cubicBezTo>
                      <a:pt x="187" y="141"/>
                      <a:pt x="196" y="171"/>
                      <a:pt x="203" y="169"/>
                    </a:cubicBezTo>
                    <a:cubicBezTo>
                      <a:pt x="220" y="163"/>
                      <a:pt x="217" y="164"/>
                      <a:pt x="232" y="163"/>
                    </a:cubicBezTo>
                    <a:cubicBezTo>
                      <a:pt x="244" y="162"/>
                      <a:pt x="232" y="175"/>
                      <a:pt x="228" y="179"/>
                    </a:cubicBezTo>
                    <a:cubicBezTo>
                      <a:pt x="206" y="198"/>
                      <a:pt x="232" y="216"/>
                      <a:pt x="229" y="234"/>
                    </a:cubicBezTo>
                    <a:cubicBezTo>
                      <a:pt x="229" y="236"/>
                      <a:pt x="226" y="233"/>
                      <a:pt x="224" y="233"/>
                    </a:cubicBezTo>
                    <a:cubicBezTo>
                      <a:pt x="216" y="231"/>
                      <a:pt x="205" y="220"/>
                      <a:pt x="201" y="215"/>
                    </a:cubicBezTo>
                    <a:cubicBezTo>
                      <a:pt x="199" y="212"/>
                      <a:pt x="197" y="210"/>
                      <a:pt x="194" y="210"/>
                    </a:cubicBezTo>
                    <a:cubicBezTo>
                      <a:pt x="189" y="211"/>
                      <a:pt x="186" y="224"/>
                      <a:pt x="172" y="229"/>
                    </a:cubicBezTo>
                    <a:cubicBezTo>
                      <a:pt x="168" y="231"/>
                      <a:pt x="152" y="237"/>
                      <a:pt x="158" y="2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"/>
              <p:cNvSpPr>
                <a:spLocks noEditPoints="1"/>
              </p:cNvSpPr>
              <p:nvPr/>
            </p:nvSpPr>
            <p:spPr bwMode="auto">
              <a:xfrm>
                <a:off x="1396" y="1210"/>
                <a:ext cx="116" cy="114"/>
              </a:xfrm>
              <a:custGeom>
                <a:avLst/>
                <a:gdLst>
                  <a:gd name="T0" fmla="*/ 20 w 92"/>
                  <a:gd name="T1" fmla="*/ 79 h 90"/>
                  <a:gd name="T2" fmla="*/ 33 w 92"/>
                  <a:gd name="T3" fmla="*/ 82 h 90"/>
                  <a:gd name="T4" fmla="*/ 52 w 92"/>
                  <a:gd name="T5" fmla="*/ 63 h 90"/>
                  <a:gd name="T6" fmla="*/ 58 w 92"/>
                  <a:gd name="T7" fmla="*/ 67 h 90"/>
                  <a:gd name="T8" fmla="*/ 80 w 92"/>
                  <a:gd name="T9" fmla="*/ 81 h 90"/>
                  <a:gd name="T10" fmla="*/ 85 w 92"/>
                  <a:gd name="T11" fmla="*/ 81 h 90"/>
                  <a:gd name="T12" fmla="*/ 80 w 92"/>
                  <a:gd name="T13" fmla="*/ 32 h 90"/>
                  <a:gd name="T14" fmla="*/ 82 w 92"/>
                  <a:gd name="T15" fmla="*/ 17 h 90"/>
                  <a:gd name="T16" fmla="*/ 56 w 92"/>
                  <a:gd name="T17" fmla="*/ 25 h 90"/>
                  <a:gd name="T18" fmla="*/ 34 w 92"/>
                  <a:gd name="T19" fmla="*/ 1 h 90"/>
                  <a:gd name="T20" fmla="*/ 32 w 92"/>
                  <a:gd name="T21" fmla="*/ 28 h 90"/>
                  <a:gd name="T22" fmla="*/ 3 w 92"/>
                  <a:gd name="T23" fmla="*/ 43 h 90"/>
                  <a:gd name="T24" fmla="*/ 14 w 92"/>
                  <a:gd name="T25" fmla="*/ 52 h 90"/>
                  <a:gd name="T26" fmla="*/ 20 w 92"/>
                  <a:gd name="T27" fmla="*/ 79 h 90"/>
                  <a:gd name="T28" fmla="*/ 31 w 92"/>
                  <a:gd name="T29" fmla="*/ 64 h 90"/>
                  <a:gd name="T30" fmla="*/ 27 w 92"/>
                  <a:gd name="T31" fmla="*/ 48 h 90"/>
                  <a:gd name="T32" fmla="*/ 21 w 92"/>
                  <a:gd name="T33" fmla="*/ 43 h 90"/>
                  <a:gd name="T34" fmla="*/ 38 w 92"/>
                  <a:gd name="T35" fmla="*/ 34 h 90"/>
                  <a:gd name="T36" fmla="*/ 39 w 92"/>
                  <a:gd name="T37" fmla="*/ 19 h 90"/>
                  <a:gd name="T38" fmla="*/ 51 w 92"/>
                  <a:gd name="T39" fmla="*/ 33 h 90"/>
                  <a:gd name="T40" fmla="*/ 66 w 92"/>
                  <a:gd name="T41" fmla="*/ 28 h 90"/>
                  <a:gd name="T42" fmla="*/ 65 w 92"/>
                  <a:gd name="T43" fmla="*/ 37 h 90"/>
                  <a:gd name="T44" fmla="*/ 68 w 92"/>
                  <a:gd name="T45" fmla="*/ 65 h 90"/>
                  <a:gd name="T46" fmla="*/ 65 w 92"/>
                  <a:gd name="T47" fmla="*/ 65 h 90"/>
                  <a:gd name="T48" fmla="*/ 52 w 92"/>
                  <a:gd name="T49" fmla="*/ 57 h 90"/>
                  <a:gd name="T50" fmla="*/ 49 w 92"/>
                  <a:gd name="T51" fmla="*/ 55 h 90"/>
                  <a:gd name="T52" fmla="*/ 38 w 92"/>
                  <a:gd name="T53" fmla="*/ 65 h 90"/>
                  <a:gd name="T54" fmla="*/ 31 w 92"/>
                  <a:gd name="T55" fmla="*/ 64 h 90"/>
                  <a:gd name="T56" fmla="*/ 41 w 92"/>
                  <a:gd name="T57" fmla="*/ 49 h 90"/>
                  <a:gd name="T58" fmla="*/ 40 w 92"/>
                  <a:gd name="T59" fmla="*/ 44 h 90"/>
                  <a:gd name="T60" fmla="*/ 38 w 92"/>
                  <a:gd name="T61" fmla="*/ 43 h 90"/>
                  <a:gd name="T62" fmla="*/ 43 w 92"/>
                  <a:gd name="T63" fmla="*/ 41 h 90"/>
                  <a:gd name="T64" fmla="*/ 43 w 92"/>
                  <a:gd name="T65" fmla="*/ 37 h 90"/>
                  <a:gd name="T66" fmla="*/ 46 w 92"/>
                  <a:gd name="T67" fmla="*/ 40 h 90"/>
                  <a:gd name="T68" fmla="*/ 50 w 92"/>
                  <a:gd name="T69" fmla="*/ 39 h 90"/>
                  <a:gd name="T70" fmla="*/ 50 w 92"/>
                  <a:gd name="T71" fmla="*/ 41 h 90"/>
                  <a:gd name="T72" fmla="*/ 51 w 92"/>
                  <a:gd name="T73" fmla="*/ 49 h 90"/>
                  <a:gd name="T74" fmla="*/ 50 w 92"/>
                  <a:gd name="T75" fmla="*/ 49 h 90"/>
                  <a:gd name="T76" fmla="*/ 47 w 92"/>
                  <a:gd name="T77" fmla="*/ 47 h 90"/>
                  <a:gd name="T78" fmla="*/ 46 w 92"/>
                  <a:gd name="T79" fmla="*/ 46 h 90"/>
                  <a:gd name="T80" fmla="*/ 43 w 92"/>
                  <a:gd name="T81" fmla="*/ 49 h 90"/>
                  <a:gd name="T82" fmla="*/ 41 w 92"/>
                  <a:gd name="T83" fmla="*/ 4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90">
                    <a:moveTo>
                      <a:pt x="20" y="79"/>
                    </a:moveTo>
                    <a:cubicBezTo>
                      <a:pt x="16" y="90"/>
                      <a:pt x="30" y="84"/>
                      <a:pt x="33" y="82"/>
                    </a:cubicBezTo>
                    <a:cubicBezTo>
                      <a:pt x="45" y="76"/>
                      <a:pt x="47" y="64"/>
                      <a:pt x="52" y="63"/>
                    </a:cubicBezTo>
                    <a:cubicBezTo>
                      <a:pt x="54" y="63"/>
                      <a:pt x="56" y="65"/>
                      <a:pt x="58" y="67"/>
                    </a:cubicBezTo>
                    <a:cubicBezTo>
                      <a:pt x="62" y="71"/>
                      <a:pt x="73" y="80"/>
                      <a:pt x="80" y="81"/>
                    </a:cubicBezTo>
                    <a:cubicBezTo>
                      <a:pt x="82" y="81"/>
                      <a:pt x="85" y="83"/>
                      <a:pt x="85" y="81"/>
                    </a:cubicBezTo>
                    <a:cubicBezTo>
                      <a:pt x="86" y="65"/>
                      <a:pt x="61" y="51"/>
                      <a:pt x="80" y="32"/>
                    </a:cubicBezTo>
                    <a:cubicBezTo>
                      <a:pt x="83" y="28"/>
                      <a:pt x="92" y="16"/>
                      <a:pt x="82" y="17"/>
                    </a:cubicBezTo>
                    <a:cubicBezTo>
                      <a:pt x="68" y="20"/>
                      <a:pt x="71" y="18"/>
                      <a:pt x="56" y="25"/>
                    </a:cubicBezTo>
                    <a:cubicBezTo>
                      <a:pt x="50" y="28"/>
                      <a:pt x="39" y="1"/>
                      <a:pt x="34" y="1"/>
                    </a:cubicBezTo>
                    <a:cubicBezTo>
                      <a:pt x="29" y="0"/>
                      <a:pt x="31" y="17"/>
                      <a:pt x="32" y="28"/>
                    </a:cubicBezTo>
                    <a:cubicBezTo>
                      <a:pt x="34" y="38"/>
                      <a:pt x="10" y="36"/>
                      <a:pt x="3" y="43"/>
                    </a:cubicBezTo>
                    <a:cubicBezTo>
                      <a:pt x="0" y="45"/>
                      <a:pt x="11" y="50"/>
                      <a:pt x="14" y="52"/>
                    </a:cubicBezTo>
                    <a:cubicBezTo>
                      <a:pt x="31" y="57"/>
                      <a:pt x="28" y="59"/>
                      <a:pt x="20" y="79"/>
                    </a:cubicBezTo>
                    <a:close/>
                    <a:moveTo>
                      <a:pt x="31" y="64"/>
                    </a:moveTo>
                    <a:cubicBezTo>
                      <a:pt x="35" y="52"/>
                      <a:pt x="37" y="51"/>
                      <a:pt x="27" y="48"/>
                    </a:cubicBezTo>
                    <a:cubicBezTo>
                      <a:pt x="25" y="47"/>
                      <a:pt x="19" y="44"/>
                      <a:pt x="21" y="43"/>
                    </a:cubicBezTo>
                    <a:cubicBezTo>
                      <a:pt x="25" y="39"/>
                      <a:pt x="38" y="40"/>
                      <a:pt x="38" y="34"/>
                    </a:cubicBezTo>
                    <a:cubicBezTo>
                      <a:pt x="37" y="28"/>
                      <a:pt x="36" y="19"/>
                      <a:pt x="39" y="19"/>
                    </a:cubicBezTo>
                    <a:cubicBezTo>
                      <a:pt x="41" y="19"/>
                      <a:pt x="48" y="34"/>
                      <a:pt x="51" y="33"/>
                    </a:cubicBezTo>
                    <a:cubicBezTo>
                      <a:pt x="60" y="29"/>
                      <a:pt x="58" y="30"/>
                      <a:pt x="66" y="28"/>
                    </a:cubicBezTo>
                    <a:cubicBezTo>
                      <a:pt x="72" y="27"/>
                      <a:pt x="66" y="35"/>
                      <a:pt x="65" y="37"/>
                    </a:cubicBezTo>
                    <a:cubicBezTo>
                      <a:pt x="54" y="48"/>
                      <a:pt x="68" y="55"/>
                      <a:pt x="68" y="65"/>
                    </a:cubicBezTo>
                    <a:cubicBezTo>
                      <a:pt x="67" y="66"/>
                      <a:pt x="66" y="65"/>
                      <a:pt x="65" y="65"/>
                    </a:cubicBezTo>
                    <a:cubicBezTo>
                      <a:pt x="61" y="64"/>
                      <a:pt x="54" y="59"/>
                      <a:pt x="52" y="57"/>
                    </a:cubicBezTo>
                    <a:cubicBezTo>
                      <a:pt x="51" y="55"/>
                      <a:pt x="50" y="54"/>
                      <a:pt x="49" y="55"/>
                    </a:cubicBezTo>
                    <a:cubicBezTo>
                      <a:pt x="46" y="55"/>
                      <a:pt x="45" y="62"/>
                      <a:pt x="38" y="65"/>
                    </a:cubicBezTo>
                    <a:cubicBezTo>
                      <a:pt x="36" y="66"/>
                      <a:pt x="28" y="70"/>
                      <a:pt x="31" y="64"/>
                    </a:cubicBezTo>
                    <a:close/>
                    <a:moveTo>
                      <a:pt x="41" y="49"/>
                    </a:moveTo>
                    <a:cubicBezTo>
                      <a:pt x="42" y="46"/>
                      <a:pt x="42" y="45"/>
                      <a:pt x="40" y="44"/>
                    </a:cubicBezTo>
                    <a:cubicBezTo>
                      <a:pt x="39" y="44"/>
                      <a:pt x="38" y="44"/>
                      <a:pt x="38" y="43"/>
                    </a:cubicBezTo>
                    <a:cubicBezTo>
                      <a:pt x="39" y="42"/>
                      <a:pt x="43" y="42"/>
                      <a:pt x="43" y="41"/>
                    </a:cubicBezTo>
                    <a:cubicBezTo>
                      <a:pt x="42" y="39"/>
                      <a:pt x="42" y="36"/>
                      <a:pt x="43" y="37"/>
                    </a:cubicBezTo>
                    <a:cubicBezTo>
                      <a:pt x="44" y="37"/>
                      <a:pt x="45" y="41"/>
                      <a:pt x="46" y="40"/>
                    </a:cubicBezTo>
                    <a:cubicBezTo>
                      <a:pt x="49" y="39"/>
                      <a:pt x="48" y="39"/>
                      <a:pt x="50" y="39"/>
                    </a:cubicBezTo>
                    <a:cubicBezTo>
                      <a:pt x="52" y="39"/>
                      <a:pt x="50" y="41"/>
                      <a:pt x="50" y="41"/>
                    </a:cubicBezTo>
                    <a:cubicBezTo>
                      <a:pt x="47" y="44"/>
                      <a:pt x="51" y="47"/>
                      <a:pt x="51" y="49"/>
                    </a:cubicBezTo>
                    <a:cubicBezTo>
                      <a:pt x="51" y="49"/>
                      <a:pt x="50" y="49"/>
                      <a:pt x="50" y="49"/>
                    </a:cubicBezTo>
                    <a:cubicBezTo>
                      <a:pt x="49" y="49"/>
                      <a:pt x="47" y="47"/>
                      <a:pt x="47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6"/>
                      <a:pt x="45" y="48"/>
                      <a:pt x="43" y="49"/>
                    </a:cubicBezTo>
                    <a:cubicBezTo>
                      <a:pt x="42" y="49"/>
                      <a:pt x="40" y="50"/>
                      <a:pt x="41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7"/>
              <p:cNvSpPr>
                <a:spLocks noEditPoints="1"/>
              </p:cNvSpPr>
              <p:nvPr/>
            </p:nvSpPr>
            <p:spPr bwMode="auto">
              <a:xfrm>
                <a:off x="1637" y="1336"/>
                <a:ext cx="159" cy="169"/>
              </a:xfrm>
              <a:custGeom>
                <a:avLst/>
                <a:gdLst>
                  <a:gd name="T0" fmla="*/ 15 w 125"/>
                  <a:gd name="T1" fmla="*/ 24 h 133"/>
                  <a:gd name="T2" fmla="*/ 10 w 125"/>
                  <a:gd name="T3" fmla="*/ 41 h 133"/>
                  <a:gd name="T4" fmla="*/ 34 w 125"/>
                  <a:gd name="T5" fmla="*/ 70 h 133"/>
                  <a:gd name="T6" fmla="*/ 28 w 125"/>
                  <a:gd name="T7" fmla="*/ 79 h 133"/>
                  <a:gd name="T8" fmla="*/ 6 w 125"/>
                  <a:gd name="T9" fmla="*/ 108 h 133"/>
                  <a:gd name="T10" fmla="*/ 4 w 125"/>
                  <a:gd name="T11" fmla="*/ 114 h 133"/>
                  <a:gd name="T12" fmla="*/ 74 w 125"/>
                  <a:gd name="T13" fmla="*/ 113 h 133"/>
                  <a:gd name="T14" fmla="*/ 94 w 125"/>
                  <a:gd name="T15" fmla="*/ 118 h 133"/>
                  <a:gd name="T16" fmla="*/ 87 w 125"/>
                  <a:gd name="T17" fmla="*/ 81 h 133"/>
                  <a:gd name="T18" fmla="*/ 124 w 125"/>
                  <a:gd name="T19" fmla="*/ 53 h 133"/>
                  <a:gd name="T20" fmla="*/ 86 w 125"/>
                  <a:gd name="T21" fmla="*/ 47 h 133"/>
                  <a:gd name="T22" fmla="*/ 68 w 125"/>
                  <a:gd name="T23" fmla="*/ 4 h 133"/>
                  <a:gd name="T24" fmla="*/ 55 w 125"/>
                  <a:gd name="T25" fmla="*/ 19 h 133"/>
                  <a:gd name="T26" fmla="*/ 15 w 125"/>
                  <a:gd name="T27" fmla="*/ 24 h 133"/>
                  <a:gd name="T28" fmla="*/ 36 w 125"/>
                  <a:gd name="T29" fmla="*/ 40 h 133"/>
                  <a:gd name="T30" fmla="*/ 58 w 125"/>
                  <a:gd name="T31" fmla="*/ 38 h 133"/>
                  <a:gd name="T32" fmla="*/ 66 w 125"/>
                  <a:gd name="T33" fmla="*/ 29 h 133"/>
                  <a:gd name="T34" fmla="*/ 76 w 125"/>
                  <a:gd name="T35" fmla="*/ 54 h 133"/>
                  <a:gd name="T36" fmla="*/ 98 w 125"/>
                  <a:gd name="T37" fmla="*/ 57 h 133"/>
                  <a:gd name="T38" fmla="*/ 77 w 125"/>
                  <a:gd name="T39" fmla="*/ 73 h 133"/>
                  <a:gd name="T40" fmla="*/ 81 w 125"/>
                  <a:gd name="T41" fmla="*/ 94 h 133"/>
                  <a:gd name="T42" fmla="*/ 69 w 125"/>
                  <a:gd name="T43" fmla="*/ 91 h 133"/>
                  <a:gd name="T44" fmla="*/ 29 w 125"/>
                  <a:gd name="T45" fmla="*/ 92 h 133"/>
                  <a:gd name="T46" fmla="*/ 30 w 125"/>
                  <a:gd name="T47" fmla="*/ 88 h 133"/>
                  <a:gd name="T48" fmla="*/ 43 w 125"/>
                  <a:gd name="T49" fmla="*/ 72 h 133"/>
                  <a:gd name="T50" fmla="*/ 46 w 125"/>
                  <a:gd name="T51" fmla="*/ 67 h 133"/>
                  <a:gd name="T52" fmla="*/ 33 w 125"/>
                  <a:gd name="T53" fmla="*/ 50 h 133"/>
                  <a:gd name="T54" fmla="*/ 36 w 125"/>
                  <a:gd name="T55" fmla="*/ 40 h 133"/>
                  <a:gd name="T56" fmla="*/ 56 w 125"/>
                  <a:gd name="T57" fmla="*/ 56 h 133"/>
                  <a:gd name="T58" fmla="*/ 62 w 125"/>
                  <a:gd name="T59" fmla="*/ 56 h 133"/>
                  <a:gd name="T60" fmla="*/ 64 w 125"/>
                  <a:gd name="T61" fmla="*/ 53 h 133"/>
                  <a:gd name="T62" fmla="*/ 67 w 125"/>
                  <a:gd name="T63" fmla="*/ 60 h 133"/>
                  <a:gd name="T64" fmla="*/ 72 w 125"/>
                  <a:gd name="T65" fmla="*/ 61 h 133"/>
                  <a:gd name="T66" fmla="*/ 67 w 125"/>
                  <a:gd name="T67" fmla="*/ 65 h 133"/>
                  <a:gd name="T68" fmla="*/ 68 w 125"/>
                  <a:gd name="T69" fmla="*/ 71 h 133"/>
                  <a:gd name="T70" fmla="*/ 65 w 125"/>
                  <a:gd name="T71" fmla="*/ 70 h 133"/>
                  <a:gd name="T72" fmla="*/ 54 w 125"/>
                  <a:gd name="T73" fmla="*/ 70 h 133"/>
                  <a:gd name="T74" fmla="*/ 54 w 125"/>
                  <a:gd name="T75" fmla="*/ 69 h 133"/>
                  <a:gd name="T76" fmla="*/ 57 w 125"/>
                  <a:gd name="T77" fmla="*/ 65 h 133"/>
                  <a:gd name="T78" fmla="*/ 58 w 125"/>
                  <a:gd name="T79" fmla="*/ 64 h 133"/>
                  <a:gd name="T80" fmla="*/ 55 w 125"/>
                  <a:gd name="T81" fmla="*/ 59 h 133"/>
                  <a:gd name="T82" fmla="*/ 56 w 125"/>
                  <a:gd name="T83" fmla="*/ 5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3">
                    <a:moveTo>
                      <a:pt x="15" y="24"/>
                    </a:moveTo>
                    <a:cubicBezTo>
                      <a:pt x="0" y="17"/>
                      <a:pt x="8" y="36"/>
                      <a:pt x="10" y="41"/>
                    </a:cubicBezTo>
                    <a:cubicBezTo>
                      <a:pt x="16" y="60"/>
                      <a:pt x="33" y="63"/>
                      <a:pt x="34" y="70"/>
                    </a:cubicBezTo>
                    <a:cubicBezTo>
                      <a:pt x="34" y="74"/>
                      <a:pt x="31" y="76"/>
                      <a:pt x="28" y="79"/>
                    </a:cubicBezTo>
                    <a:cubicBezTo>
                      <a:pt x="22" y="84"/>
                      <a:pt x="8" y="98"/>
                      <a:pt x="6" y="108"/>
                    </a:cubicBezTo>
                    <a:cubicBezTo>
                      <a:pt x="5" y="111"/>
                      <a:pt x="2" y="114"/>
                      <a:pt x="4" y="114"/>
                    </a:cubicBezTo>
                    <a:cubicBezTo>
                      <a:pt x="28" y="118"/>
                      <a:pt x="49" y="85"/>
                      <a:pt x="74" y="113"/>
                    </a:cubicBezTo>
                    <a:cubicBezTo>
                      <a:pt x="79" y="118"/>
                      <a:pt x="96" y="133"/>
                      <a:pt x="94" y="118"/>
                    </a:cubicBezTo>
                    <a:cubicBezTo>
                      <a:pt x="93" y="99"/>
                      <a:pt x="95" y="103"/>
                      <a:pt x="87" y="81"/>
                    </a:cubicBezTo>
                    <a:cubicBezTo>
                      <a:pt x="84" y="72"/>
                      <a:pt x="122" y="60"/>
                      <a:pt x="124" y="53"/>
                    </a:cubicBezTo>
                    <a:cubicBezTo>
                      <a:pt x="125" y="47"/>
                      <a:pt x="101" y="47"/>
                      <a:pt x="86" y="47"/>
                    </a:cubicBezTo>
                    <a:cubicBezTo>
                      <a:pt x="71" y="48"/>
                      <a:pt x="77" y="16"/>
                      <a:pt x="68" y="4"/>
                    </a:cubicBezTo>
                    <a:cubicBezTo>
                      <a:pt x="65" y="0"/>
                      <a:pt x="57" y="15"/>
                      <a:pt x="55" y="19"/>
                    </a:cubicBezTo>
                    <a:cubicBezTo>
                      <a:pt x="45" y="42"/>
                      <a:pt x="43" y="37"/>
                      <a:pt x="15" y="24"/>
                    </a:cubicBezTo>
                    <a:close/>
                    <a:moveTo>
                      <a:pt x="36" y="40"/>
                    </a:moveTo>
                    <a:cubicBezTo>
                      <a:pt x="52" y="48"/>
                      <a:pt x="53" y="51"/>
                      <a:pt x="58" y="38"/>
                    </a:cubicBezTo>
                    <a:cubicBezTo>
                      <a:pt x="59" y="35"/>
                      <a:pt x="64" y="27"/>
                      <a:pt x="66" y="29"/>
                    </a:cubicBezTo>
                    <a:cubicBezTo>
                      <a:pt x="71" y="36"/>
                      <a:pt x="68" y="54"/>
                      <a:pt x="76" y="54"/>
                    </a:cubicBezTo>
                    <a:cubicBezTo>
                      <a:pt x="85" y="54"/>
                      <a:pt x="98" y="53"/>
                      <a:pt x="98" y="57"/>
                    </a:cubicBezTo>
                    <a:cubicBezTo>
                      <a:pt x="97" y="61"/>
                      <a:pt x="75" y="68"/>
                      <a:pt x="77" y="73"/>
                    </a:cubicBezTo>
                    <a:cubicBezTo>
                      <a:pt x="81" y="85"/>
                      <a:pt x="80" y="83"/>
                      <a:pt x="81" y="94"/>
                    </a:cubicBezTo>
                    <a:cubicBezTo>
                      <a:pt x="82" y="103"/>
                      <a:pt x="72" y="94"/>
                      <a:pt x="69" y="91"/>
                    </a:cubicBezTo>
                    <a:cubicBezTo>
                      <a:pt x="55" y="75"/>
                      <a:pt x="43" y="94"/>
                      <a:pt x="29" y="92"/>
                    </a:cubicBezTo>
                    <a:cubicBezTo>
                      <a:pt x="28" y="92"/>
                      <a:pt x="30" y="90"/>
                      <a:pt x="30" y="88"/>
                    </a:cubicBezTo>
                    <a:cubicBezTo>
                      <a:pt x="32" y="83"/>
                      <a:pt x="40" y="74"/>
                      <a:pt x="43" y="72"/>
                    </a:cubicBezTo>
                    <a:cubicBezTo>
                      <a:pt x="45" y="70"/>
                      <a:pt x="47" y="69"/>
                      <a:pt x="46" y="67"/>
                    </a:cubicBezTo>
                    <a:cubicBezTo>
                      <a:pt x="46" y="63"/>
                      <a:pt x="36" y="61"/>
                      <a:pt x="33" y="50"/>
                    </a:cubicBezTo>
                    <a:cubicBezTo>
                      <a:pt x="32" y="48"/>
                      <a:pt x="27" y="36"/>
                      <a:pt x="36" y="40"/>
                    </a:cubicBezTo>
                    <a:close/>
                    <a:moveTo>
                      <a:pt x="56" y="56"/>
                    </a:moveTo>
                    <a:cubicBezTo>
                      <a:pt x="60" y="58"/>
                      <a:pt x="60" y="59"/>
                      <a:pt x="62" y="56"/>
                    </a:cubicBezTo>
                    <a:cubicBezTo>
                      <a:pt x="62" y="55"/>
                      <a:pt x="63" y="53"/>
                      <a:pt x="64" y="53"/>
                    </a:cubicBezTo>
                    <a:cubicBezTo>
                      <a:pt x="65" y="55"/>
                      <a:pt x="64" y="60"/>
                      <a:pt x="67" y="60"/>
                    </a:cubicBezTo>
                    <a:cubicBezTo>
                      <a:pt x="69" y="60"/>
                      <a:pt x="73" y="60"/>
                      <a:pt x="72" y="61"/>
                    </a:cubicBezTo>
                    <a:cubicBezTo>
                      <a:pt x="72" y="62"/>
                      <a:pt x="66" y="64"/>
                      <a:pt x="67" y="65"/>
                    </a:cubicBezTo>
                    <a:cubicBezTo>
                      <a:pt x="68" y="69"/>
                      <a:pt x="68" y="68"/>
                      <a:pt x="68" y="71"/>
                    </a:cubicBezTo>
                    <a:cubicBezTo>
                      <a:pt x="68" y="73"/>
                      <a:pt x="65" y="71"/>
                      <a:pt x="65" y="70"/>
                    </a:cubicBezTo>
                    <a:cubicBezTo>
                      <a:pt x="61" y="66"/>
                      <a:pt x="57" y="71"/>
                      <a:pt x="54" y="70"/>
                    </a:cubicBezTo>
                    <a:cubicBezTo>
                      <a:pt x="53" y="70"/>
                      <a:pt x="54" y="70"/>
                      <a:pt x="54" y="69"/>
                    </a:cubicBezTo>
                    <a:cubicBezTo>
                      <a:pt x="54" y="68"/>
                      <a:pt x="57" y="66"/>
                      <a:pt x="57" y="65"/>
                    </a:cubicBezTo>
                    <a:cubicBezTo>
                      <a:pt x="58" y="65"/>
                      <a:pt x="58" y="64"/>
                      <a:pt x="58" y="64"/>
                    </a:cubicBezTo>
                    <a:cubicBezTo>
                      <a:pt x="58" y="62"/>
                      <a:pt x="56" y="62"/>
                      <a:pt x="55" y="59"/>
                    </a:cubicBezTo>
                    <a:cubicBezTo>
                      <a:pt x="54" y="58"/>
                      <a:pt x="53" y="55"/>
                      <a:pt x="56" y="5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8"/>
              <p:cNvSpPr>
                <a:spLocks/>
              </p:cNvSpPr>
              <p:nvPr/>
            </p:nvSpPr>
            <p:spPr bwMode="auto">
              <a:xfrm>
                <a:off x="1765" y="1420"/>
                <a:ext cx="88" cy="80"/>
              </a:xfrm>
              <a:custGeom>
                <a:avLst/>
                <a:gdLst>
                  <a:gd name="T0" fmla="*/ 8 w 69"/>
                  <a:gd name="T1" fmla="*/ 23 h 63"/>
                  <a:gd name="T2" fmla="*/ 11 w 69"/>
                  <a:gd name="T3" fmla="*/ 31 h 63"/>
                  <a:gd name="T4" fmla="*/ 28 w 69"/>
                  <a:gd name="T5" fmla="*/ 37 h 63"/>
                  <a:gd name="T6" fmla="*/ 28 w 69"/>
                  <a:gd name="T7" fmla="*/ 42 h 63"/>
                  <a:gd name="T8" fmla="*/ 26 w 69"/>
                  <a:gd name="T9" fmla="*/ 59 h 63"/>
                  <a:gd name="T10" fmla="*/ 27 w 69"/>
                  <a:gd name="T11" fmla="*/ 62 h 63"/>
                  <a:gd name="T12" fmla="*/ 55 w 69"/>
                  <a:gd name="T13" fmla="*/ 44 h 63"/>
                  <a:gd name="T14" fmla="*/ 65 w 69"/>
                  <a:gd name="T15" fmla="*/ 41 h 63"/>
                  <a:gd name="T16" fmla="*/ 52 w 69"/>
                  <a:gd name="T17" fmla="*/ 28 h 63"/>
                  <a:gd name="T18" fmla="*/ 60 w 69"/>
                  <a:gd name="T19" fmla="*/ 7 h 63"/>
                  <a:gd name="T20" fmla="*/ 43 w 69"/>
                  <a:gd name="T21" fmla="*/ 14 h 63"/>
                  <a:gd name="T22" fmla="*/ 25 w 69"/>
                  <a:gd name="T23" fmla="*/ 1 h 63"/>
                  <a:gd name="T24" fmla="*/ 23 w 69"/>
                  <a:gd name="T25" fmla="*/ 11 h 63"/>
                  <a:gd name="T26" fmla="*/ 8 w 69"/>
                  <a:gd name="T27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63">
                    <a:moveTo>
                      <a:pt x="8" y="23"/>
                    </a:moveTo>
                    <a:cubicBezTo>
                      <a:pt x="0" y="23"/>
                      <a:pt x="9" y="30"/>
                      <a:pt x="11" y="31"/>
                    </a:cubicBezTo>
                    <a:cubicBezTo>
                      <a:pt x="18" y="37"/>
                      <a:pt x="26" y="34"/>
                      <a:pt x="28" y="37"/>
                    </a:cubicBezTo>
                    <a:cubicBezTo>
                      <a:pt x="29" y="38"/>
                      <a:pt x="28" y="40"/>
                      <a:pt x="28" y="42"/>
                    </a:cubicBezTo>
                    <a:cubicBezTo>
                      <a:pt x="26" y="45"/>
                      <a:pt x="24" y="55"/>
                      <a:pt x="26" y="59"/>
                    </a:cubicBezTo>
                    <a:cubicBezTo>
                      <a:pt x="26" y="61"/>
                      <a:pt x="26" y="63"/>
                      <a:pt x="27" y="62"/>
                    </a:cubicBezTo>
                    <a:cubicBezTo>
                      <a:pt x="37" y="58"/>
                      <a:pt x="38" y="39"/>
                      <a:pt x="55" y="44"/>
                    </a:cubicBezTo>
                    <a:cubicBezTo>
                      <a:pt x="58" y="45"/>
                      <a:pt x="69" y="47"/>
                      <a:pt x="65" y="41"/>
                    </a:cubicBezTo>
                    <a:cubicBezTo>
                      <a:pt x="59" y="34"/>
                      <a:pt x="61" y="35"/>
                      <a:pt x="52" y="28"/>
                    </a:cubicBezTo>
                    <a:cubicBezTo>
                      <a:pt x="49" y="25"/>
                      <a:pt x="61" y="10"/>
                      <a:pt x="60" y="7"/>
                    </a:cubicBezTo>
                    <a:cubicBezTo>
                      <a:pt x="59" y="4"/>
                      <a:pt x="49" y="10"/>
                      <a:pt x="43" y="14"/>
                    </a:cubicBezTo>
                    <a:cubicBezTo>
                      <a:pt x="37" y="18"/>
                      <a:pt x="32" y="4"/>
                      <a:pt x="25" y="1"/>
                    </a:cubicBezTo>
                    <a:cubicBezTo>
                      <a:pt x="23" y="0"/>
                      <a:pt x="23" y="8"/>
                      <a:pt x="23" y="11"/>
                    </a:cubicBezTo>
                    <a:cubicBezTo>
                      <a:pt x="25" y="22"/>
                      <a:pt x="23" y="21"/>
                      <a:pt x="8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9"/>
              <p:cNvSpPr>
                <a:spLocks noEditPoints="1"/>
              </p:cNvSpPr>
              <p:nvPr/>
            </p:nvSpPr>
            <p:spPr bwMode="auto">
              <a:xfrm>
                <a:off x="1831" y="1148"/>
                <a:ext cx="183" cy="184"/>
              </a:xfrm>
              <a:custGeom>
                <a:avLst/>
                <a:gdLst>
                  <a:gd name="T0" fmla="*/ 67 w 144"/>
                  <a:gd name="T1" fmla="*/ 51 h 145"/>
                  <a:gd name="T2" fmla="*/ 64 w 144"/>
                  <a:gd name="T3" fmla="*/ 55 h 145"/>
                  <a:gd name="T4" fmla="*/ 68 w 144"/>
                  <a:gd name="T5" fmla="*/ 64 h 145"/>
                  <a:gd name="T6" fmla="*/ 66 w 144"/>
                  <a:gd name="T7" fmla="*/ 66 h 145"/>
                  <a:gd name="T8" fmla="*/ 59 w 144"/>
                  <a:gd name="T9" fmla="*/ 72 h 145"/>
                  <a:gd name="T10" fmla="*/ 58 w 144"/>
                  <a:gd name="T11" fmla="*/ 73 h 145"/>
                  <a:gd name="T12" fmla="*/ 76 w 144"/>
                  <a:gd name="T13" fmla="*/ 78 h 145"/>
                  <a:gd name="T14" fmla="*/ 81 w 144"/>
                  <a:gd name="T15" fmla="*/ 80 h 145"/>
                  <a:gd name="T16" fmla="*/ 81 w 144"/>
                  <a:gd name="T17" fmla="*/ 70 h 145"/>
                  <a:gd name="T18" fmla="*/ 92 w 144"/>
                  <a:gd name="T19" fmla="*/ 66 h 145"/>
                  <a:gd name="T20" fmla="*/ 83 w 144"/>
                  <a:gd name="T21" fmla="*/ 62 h 145"/>
                  <a:gd name="T22" fmla="*/ 81 w 144"/>
                  <a:gd name="T23" fmla="*/ 49 h 145"/>
                  <a:gd name="T24" fmla="*/ 77 w 144"/>
                  <a:gd name="T25" fmla="*/ 52 h 145"/>
                  <a:gd name="T26" fmla="*/ 67 w 144"/>
                  <a:gd name="T27" fmla="*/ 51 h 145"/>
                  <a:gd name="T28" fmla="*/ 54 w 144"/>
                  <a:gd name="T29" fmla="*/ 34 h 145"/>
                  <a:gd name="T30" fmla="*/ 78 w 144"/>
                  <a:gd name="T31" fmla="*/ 37 h 145"/>
                  <a:gd name="T32" fmla="*/ 88 w 144"/>
                  <a:gd name="T33" fmla="*/ 30 h 145"/>
                  <a:gd name="T34" fmla="*/ 92 w 144"/>
                  <a:gd name="T35" fmla="*/ 59 h 145"/>
                  <a:gd name="T36" fmla="*/ 113 w 144"/>
                  <a:gd name="T37" fmla="*/ 68 h 145"/>
                  <a:gd name="T38" fmla="*/ 88 w 144"/>
                  <a:gd name="T39" fmla="*/ 78 h 145"/>
                  <a:gd name="T40" fmla="*/ 86 w 144"/>
                  <a:gd name="T41" fmla="*/ 101 h 145"/>
                  <a:gd name="T42" fmla="*/ 75 w 144"/>
                  <a:gd name="T43" fmla="*/ 96 h 145"/>
                  <a:gd name="T44" fmla="*/ 34 w 144"/>
                  <a:gd name="T45" fmla="*/ 86 h 145"/>
                  <a:gd name="T46" fmla="*/ 36 w 144"/>
                  <a:gd name="T47" fmla="*/ 82 h 145"/>
                  <a:gd name="T48" fmla="*/ 53 w 144"/>
                  <a:gd name="T49" fmla="*/ 69 h 145"/>
                  <a:gd name="T50" fmla="*/ 58 w 144"/>
                  <a:gd name="T51" fmla="*/ 64 h 145"/>
                  <a:gd name="T52" fmla="*/ 48 w 144"/>
                  <a:gd name="T53" fmla="*/ 44 h 145"/>
                  <a:gd name="T54" fmla="*/ 54 w 144"/>
                  <a:gd name="T55" fmla="*/ 34 h 145"/>
                  <a:gd name="T56" fmla="*/ 37 w 144"/>
                  <a:gd name="T57" fmla="*/ 12 h 145"/>
                  <a:gd name="T58" fmla="*/ 79 w 144"/>
                  <a:gd name="T59" fmla="*/ 17 h 145"/>
                  <a:gd name="T60" fmla="*/ 97 w 144"/>
                  <a:gd name="T61" fmla="*/ 5 h 145"/>
                  <a:gd name="T62" fmla="*/ 104 w 144"/>
                  <a:gd name="T63" fmla="*/ 55 h 145"/>
                  <a:gd name="T64" fmla="*/ 141 w 144"/>
                  <a:gd name="T65" fmla="*/ 70 h 145"/>
                  <a:gd name="T66" fmla="*/ 96 w 144"/>
                  <a:gd name="T67" fmla="*/ 89 h 145"/>
                  <a:gd name="T68" fmla="*/ 94 w 144"/>
                  <a:gd name="T69" fmla="*/ 129 h 145"/>
                  <a:gd name="T70" fmla="*/ 75 w 144"/>
                  <a:gd name="T71" fmla="*/ 119 h 145"/>
                  <a:gd name="T72" fmla="*/ 2 w 144"/>
                  <a:gd name="T73" fmla="*/ 102 h 145"/>
                  <a:gd name="T74" fmla="*/ 5 w 144"/>
                  <a:gd name="T75" fmla="*/ 96 h 145"/>
                  <a:gd name="T76" fmla="*/ 36 w 144"/>
                  <a:gd name="T77" fmla="*/ 72 h 145"/>
                  <a:gd name="T78" fmla="*/ 44 w 144"/>
                  <a:gd name="T79" fmla="*/ 64 h 145"/>
                  <a:gd name="T80" fmla="*/ 27 w 144"/>
                  <a:gd name="T81" fmla="*/ 28 h 145"/>
                  <a:gd name="T82" fmla="*/ 37 w 144"/>
                  <a:gd name="T83" fmla="*/ 1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4" h="145">
                    <a:moveTo>
                      <a:pt x="67" y="51"/>
                    </a:moveTo>
                    <a:cubicBezTo>
                      <a:pt x="63" y="48"/>
                      <a:pt x="64" y="54"/>
                      <a:pt x="64" y="55"/>
                    </a:cubicBezTo>
                    <a:cubicBezTo>
                      <a:pt x="64" y="60"/>
                      <a:pt x="68" y="62"/>
                      <a:pt x="68" y="64"/>
                    </a:cubicBezTo>
                    <a:cubicBezTo>
                      <a:pt x="68" y="65"/>
                      <a:pt x="67" y="66"/>
                      <a:pt x="66" y="66"/>
                    </a:cubicBezTo>
                    <a:cubicBezTo>
                      <a:pt x="64" y="67"/>
                      <a:pt x="60" y="69"/>
                      <a:pt x="59" y="72"/>
                    </a:cubicBezTo>
                    <a:cubicBezTo>
                      <a:pt x="58" y="73"/>
                      <a:pt x="57" y="73"/>
                      <a:pt x="58" y="73"/>
                    </a:cubicBezTo>
                    <a:cubicBezTo>
                      <a:pt x="64" y="76"/>
                      <a:pt x="71" y="69"/>
                      <a:pt x="76" y="78"/>
                    </a:cubicBezTo>
                    <a:cubicBezTo>
                      <a:pt x="77" y="79"/>
                      <a:pt x="80" y="84"/>
                      <a:pt x="81" y="80"/>
                    </a:cubicBezTo>
                    <a:cubicBezTo>
                      <a:pt x="81" y="75"/>
                      <a:pt x="82" y="76"/>
                      <a:pt x="81" y="70"/>
                    </a:cubicBezTo>
                    <a:cubicBezTo>
                      <a:pt x="81" y="68"/>
                      <a:pt x="91" y="67"/>
                      <a:pt x="92" y="66"/>
                    </a:cubicBezTo>
                    <a:cubicBezTo>
                      <a:pt x="93" y="64"/>
                      <a:pt x="87" y="62"/>
                      <a:pt x="83" y="62"/>
                    </a:cubicBezTo>
                    <a:cubicBezTo>
                      <a:pt x="79" y="61"/>
                      <a:pt x="83" y="53"/>
                      <a:pt x="81" y="49"/>
                    </a:cubicBezTo>
                    <a:cubicBezTo>
                      <a:pt x="81" y="48"/>
                      <a:pt x="78" y="51"/>
                      <a:pt x="77" y="52"/>
                    </a:cubicBezTo>
                    <a:cubicBezTo>
                      <a:pt x="73" y="58"/>
                      <a:pt x="73" y="56"/>
                      <a:pt x="67" y="51"/>
                    </a:cubicBezTo>
                    <a:close/>
                    <a:moveTo>
                      <a:pt x="54" y="34"/>
                    </a:moveTo>
                    <a:cubicBezTo>
                      <a:pt x="68" y="46"/>
                      <a:pt x="69" y="49"/>
                      <a:pt x="78" y="37"/>
                    </a:cubicBezTo>
                    <a:cubicBezTo>
                      <a:pt x="80" y="35"/>
                      <a:pt x="87" y="28"/>
                      <a:pt x="88" y="30"/>
                    </a:cubicBezTo>
                    <a:cubicBezTo>
                      <a:pt x="91" y="39"/>
                      <a:pt x="83" y="57"/>
                      <a:pt x="92" y="59"/>
                    </a:cubicBezTo>
                    <a:cubicBezTo>
                      <a:pt x="101" y="60"/>
                      <a:pt x="115" y="64"/>
                      <a:pt x="113" y="68"/>
                    </a:cubicBezTo>
                    <a:cubicBezTo>
                      <a:pt x="111" y="71"/>
                      <a:pt x="87" y="73"/>
                      <a:pt x="88" y="78"/>
                    </a:cubicBezTo>
                    <a:cubicBezTo>
                      <a:pt x="89" y="92"/>
                      <a:pt x="88" y="90"/>
                      <a:pt x="86" y="101"/>
                    </a:cubicBezTo>
                    <a:cubicBezTo>
                      <a:pt x="85" y="110"/>
                      <a:pt x="77" y="99"/>
                      <a:pt x="75" y="96"/>
                    </a:cubicBezTo>
                    <a:cubicBezTo>
                      <a:pt x="65" y="75"/>
                      <a:pt x="47" y="91"/>
                      <a:pt x="34" y="86"/>
                    </a:cubicBezTo>
                    <a:cubicBezTo>
                      <a:pt x="32" y="85"/>
                      <a:pt x="35" y="84"/>
                      <a:pt x="36" y="82"/>
                    </a:cubicBezTo>
                    <a:cubicBezTo>
                      <a:pt x="39" y="77"/>
                      <a:pt x="49" y="70"/>
                      <a:pt x="53" y="69"/>
                    </a:cubicBezTo>
                    <a:cubicBezTo>
                      <a:pt x="55" y="68"/>
                      <a:pt x="58" y="66"/>
                      <a:pt x="58" y="64"/>
                    </a:cubicBezTo>
                    <a:cubicBezTo>
                      <a:pt x="58" y="60"/>
                      <a:pt x="49" y="55"/>
                      <a:pt x="48" y="44"/>
                    </a:cubicBezTo>
                    <a:cubicBezTo>
                      <a:pt x="48" y="41"/>
                      <a:pt x="46" y="28"/>
                      <a:pt x="54" y="34"/>
                    </a:cubicBezTo>
                    <a:close/>
                    <a:moveTo>
                      <a:pt x="37" y="12"/>
                    </a:moveTo>
                    <a:cubicBezTo>
                      <a:pt x="63" y="33"/>
                      <a:pt x="63" y="38"/>
                      <a:pt x="79" y="17"/>
                    </a:cubicBezTo>
                    <a:cubicBezTo>
                      <a:pt x="82" y="13"/>
                      <a:pt x="95" y="0"/>
                      <a:pt x="97" y="5"/>
                    </a:cubicBezTo>
                    <a:cubicBezTo>
                      <a:pt x="103" y="20"/>
                      <a:pt x="89" y="51"/>
                      <a:pt x="104" y="55"/>
                    </a:cubicBezTo>
                    <a:cubicBezTo>
                      <a:pt x="119" y="58"/>
                      <a:pt x="144" y="64"/>
                      <a:pt x="141" y="70"/>
                    </a:cubicBezTo>
                    <a:cubicBezTo>
                      <a:pt x="138" y="77"/>
                      <a:pt x="95" y="79"/>
                      <a:pt x="96" y="89"/>
                    </a:cubicBezTo>
                    <a:cubicBezTo>
                      <a:pt x="99" y="114"/>
                      <a:pt x="97" y="109"/>
                      <a:pt x="94" y="129"/>
                    </a:cubicBezTo>
                    <a:cubicBezTo>
                      <a:pt x="91" y="145"/>
                      <a:pt x="78" y="126"/>
                      <a:pt x="75" y="119"/>
                    </a:cubicBezTo>
                    <a:cubicBezTo>
                      <a:pt x="56" y="84"/>
                      <a:pt x="25" y="112"/>
                      <a:pt x="2" y="102"/>
                    </a:cubicBezTo>
                    <a:cubicBezTo>
                      <a:pt x="0" y="101"/>
                      <a:pt x="4" y="99"/>
                      <a:pt x="5" y="96"/>
                    </a:cubicBezTo>
                    <a:cubicBezTo>
                      <a:pt x="10" y="86"/>
                      <a:pt x="29" y="75"/>
                      <a:pt x="36" y="72"/>
                    </a:cubicBezTo>
                    <a:cubicBezTo>
                      <a:pt x="40" y="70"/>
                      <a:pt x="44" y="68"/>
                      <a:pt x="44" y="64"/>
                    </a:cubicBezTo>
                    <a:cubicBezTo>
                      <a:pt x="45" y="57"/>
                      <a:pt x="29" y="49"/>
                      <a:pt x="27" y="28"/>
                    </a:cubicBezTo>
                    <a:cubicBezTo>
                      <a:pt x="26" y="23"/>
                      <a:pt x="24" y="1"/>
                      <a:pt x="37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0"/>
              <p:cNvSpPr>
                <a:spLocks/>
              </p:cNvSpPr>
              <p:nvPr/>
            </p:nvSpPr>
            <p:spPr bwMode="auto">
              <a:xfrm>
                <a:off x="1846" y="1289"/>
                <a:ext cx="78" cy="68"/>
              </a:xfrm>
              <a:custGeom>
                <a:avLst/>
                <a:gdLst>
                  <a:gd name="T0" fmla="*/ 7 w 61"/>
                  <a:gd name="T1" fmla="*/ 19 h 54"/>
                  <a:gd name="T2" fmla="*/ 9 w 61"/>
                  <a:gd name="T3" fmla="*/ 27 h 54"/>
                  <a:gd name="T4" fmla="*/ 24 w 61"/>
                  <a:gd name="T5" fmla="*/ 32 h 54"/>
                  <a:gd name="T6" fmla="*/ 24 w 61"/>
                  <a:gd name="T7" fmla="*/ 36 h 54"/>
                  <a:gd name="T8" fmla="*/ 23 w 61"/>
                  <a:gd name="T9" fmla="*/ 51 h 54"/>
                  <a:gd name="T10" fmla="*/ 24 w 61"/>
                  <a:gd name="T11" fmla="*/ 54 h 54"/>
                  <a:gd name="T12" fmla="*/ 49 w 61"/>
                  <a:gd name="T13" fmla="*/ 38 h 54"/>
                  <a:gd name="T14" fmla="*/ 57 w 61"/>
                  <a:gd name="T15" fmla="*/ 35 h 54"/>
                  <a:gd name="T16" fmla="*/ 46 w 61"/>
                  <a:gd name="T17" fmla="*/ 24 h 54"/>
                  <a:gd name="T18" fmla="*/ 53 w 61"/>
                  <a:gd name="T19" fmla="*/ 6 h 54"/>
                  <a:gd name="T20" fmla="*/ 38 w 61"/>
                  <a:gd name="T21" fmla="*/ 12 h 54"/>
                  <a:gd name="T22" fmla="*/ 22 w 61"/>
                  <a:gd name="T23" fmla="*/ 0 h 54"/>
                  <a:gd name="T24" fmla="*/ 21 w 61"/>
                  <a:gd name="T25" fmla="*/ 9 h 54"/>
                  <a:gd name="T26" fmla="*/ 7 w 61"/>
                  <a:gd name="T27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54">
                    <a:moveTo>
                      <a:pt x="7" y="19"/>
                    </a:moveTo>
                    <a:cubicBezTo>
                      <a:pt x="0" y="20"/>
                      <a:pt x="8" y="25"/>
                      <a:pt x="9" y="27"/>
                    </a:cubicBezTo>
                    <a:cubicBezTo>
                      <a:pt x="16" y="32"/>
                      <a:pt x="23" y="29"/>
                      <a:pt x="24" y="32"/>
                    </a:cubicBezTo>
                    <a:cubicBezTo>
                      <a:pt x="25" y="33"/>
                      <a:pt x="25" y="34"/>
                      <a:pt x="24" y="36"/>
                    </a:cubicBezTo>
                    <a:cubicBezTo>
                      <a:pt x="23" y="39"/>
                      <a:pt x="21" y="47"/>
                      <a:pt x="23" y="51"/>
                    </a:cubicBezTo>
                    <a:cubicBezTo>
                      <a:pt x="23" y="53"/>
                      <a:pt x="23" y="54"/>
                      <a:pt x="24" y="54"/>
                    </a:cubicBezTo>
                    <a:cubicBezTo>
                      <a:pt x="33" y="50"/>
                      <a:pt x="33" y="33"/>
                      <a:pt x="49" y="38"/>
                    </a:cubicBezTo>
                    <a:cubicBezTo>
                      <a:pt x="51" y="39"/>
                      <a:pt x="61" y="40"/>
                      <a:pt x="57" y="35"/>
                    </a:cubicBezTo>
                    <a:cubicBezTo>
                      <a:pt x="52" y="29"/>
                      <a:pt x="54" y="30"/>
                      <a:pt x="46" y="24"/>
                    </a:cubicBezTo>
                    <a:cubicBezTo>
                      <a:pt x="43" y="21"/>
                      <a:pt x="54" y="8"/>
                      <a:pt x="53" y="6"/>
                    </a:cubicBezTo>
                    <a:cubicBezTo>
                      <a:pt x="52" y="3"/>
                      <a:pt x="43" y="8"/>
                      <a:pt x="38" y="12"/>
                    </a:cubicBezTo>
                    <a:cubicBezTo>
                      <a:pt x="33" y="15"/>
                      <a:pt x="28" y="3"/>
                      <a:pt x="22" y="0"/>
                    </a:cubicBezTo>
                    <a:cubicBezTo>
                      <a:pt x="20" y="0"/>
                      <a:pt x="20" y="7"/>
                      <a:pt x="21" y="9"/>
                    </a:cubicBezTo>
                    <a:cubicBezTo>
                      <a:pt x="22" y="19"/>
                      <a:pt x="21" y="18"/>
                      <a:pt x="7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1"/>
              <p:cNvSpPr>
                <a:spLocks noEditPoints="1"/>
              </p:cNvSpPr>
              <p:nvPr/>
            </p:nvSpPr>
            <p:spPr bwMode="auto">
              <a:xfrm>
                <a:off x="1705" y="963"/>
                <a:ext cx="113" cy="112"/>
              </a:xfrm>
              <a:custGeom>
                <a:avLst/>
                <a:gdLst>
                  <a:gd name="T0" fmla="*/ 39 w 89"/>
                  <a:gd name="T1" fmla="*/ 38 h 88"/>
                  <a:gd name="T2" fmla="*/ 38 w 89"/>
                  <a:gd name="T3" fmla="*/ 41 h 88"/>
                  <a:gd name="T4" fmla="*/ 43 w 89"/>
                  <a:gd name="T5" fmla="*/ 45 h 88"/>
                  <a:gd name="T6" fmla="*/ 43 w 89"/>
                  <a:gd name="T7" fmla="*/ 47 h 88"/>
                  <a:gd name="T8" fmla="*/ 40 w 89"/>
                  <a:gd name="T9" fmla="*/ 52 h 88"/>
                  <a:gd name="T10" fmla="*/ 40 w 89"/>
                  <a:gd name="T11" fmla="*/ 54 h 88"/>
                  <a:gd name="T12" fmla="*/ 52 w 89"/>
                  <a:gd name="T13" fmla="*/ 51 h 88"/>
                  <a:gd name="T14" fmla="*/ 55 w 89"/>
                  <a:gd name="T15" fmla="*/ 52 h 88"/>
                  <a:gd name="T16" fmla="*/ 53 w 89"/>
                  <a:gd name="T17" fmla="*/ 46 h 88"/>
                  <a:gd name="T18" fmla="*/ 58 w 89"/>
                  <a:gd name="T19" fmla="*/ 40 h 88"/>
                  <a:gd name="T20" fmla="*/ 52 w 89"/>
                  <a:gd name="T21" fmla="*/ 40 h 88"/>
                  <a:gd name="T22" fmla="*/ 47 w 89"/>
                  <a:gd name="T23" fmla="*/ 33 h 88"/>
                  <a:gd name="T24" fmla="*/ 46 w 89"/>
                  <a:gd name="T25" fmla="*/ 36 h 88"/>
                  <a:gd name="T26" fmla="*/ 39 w 89"/>
                  <a:gd name="T27" fmla="*/ 38 h 88"/>
                  <a:gd name="T28" fmla="*/ 27 w 89"/>
                  <a:gd name="T29" fmla="*/ 31 h 88"/>
                  <a:gd name="T30" fmla="*/ 42 w 89"/>
                  <a:gd name="T31" fmla="*/ 26 h 88"/>
                  <a:gd name="T32" fmla="*/ 47 w 89"/>
                  <a:gd name="T33" fmla="*/ 20 h 88"/>
                  <a:gd name="T34" fmla="*/ 56 w 89"/>
                  <a:gd name="T35" fmla="*/ 36 h 88"/>
                  <a:gd name="T36" fmla="*/ 72 w 89"/>
                  <a:gd name="T37" fmla="*/ 36 h 88"/>
                  <a:gd name="T38" fmla="*/ 59 w 89"/>
                  <a:gd name="T39" fmla="*/ 49 h 88"/>
                  <a:gd name="T40" fmla="*/ 64 w 89"/>
                  <a:gd name="T41" fmla="*/ 63 h 88"/>
                  <a:gd name="T42" fmla="*/ 56 w 89"/>
                  <a:gd name="T43" fmla="*/ 62 h 88"/>
                  <a:gd name="T44" fmla="*/ 28 w 89"/>
                  <a:gd name="T45" fmla="*/ 67 h 88"/>
                  <a:gd name="T46" fmla="*/ 28 w 89"/>
                  <a:gd name="T47" fmla="*/ 65 h 88"/>
                  <a:gd name="T48" fmla="*/ 35 w 89"/>
                  <a:gd name="T49" fmla="*/ 52 h 88"/>
                  <a:gd name="T50" fmla="*/ 37 w 89"/>
                  <a:gd name="T51" fmla="*/ 48 h 88"/>
                  <a:gd name="T52" fmla="*/ 26 w 89"/>
                  <a:gd name="T53" fmla="*/ 38 h 88"/>
                  <a:gd name="T54" fmla="*/ 27 w 89"/>
                  <a:gd name="T55" fmla="*/ 31 h 88"/>
                  <a:gd name="T56" fmla="*/ 11 w 89"/>
                  <a:gd name="T57" fmla="*/ 22 h 88"/>
                  <a:gd name="T58" fmla="*/ 38 w 89"/>
                  <a:gd name="T59" fmla="*/ 14 h 88"/>
                  <a:gd name="T60" fmla="*/ 45 w 89"/>
                  <a:gd name="T61" fmla="*/ 2 h 88"/>
                  <a:gd name="T62" fmla="*/ 63 w 89"/>
                  <a:gd name="T63" fmla="*/ 30 h 88"/>
                  <a:gd name="T64" fmla="*/ 89 w 89"/>
                  <a:gd name="T65" fmla="*/ 30 h 88"/>
                  <a:gd name="T66" fmla="*/ 67 w 89"/>
                  <a:gd name="T67" fmla="*/ 53 h 88"/>
                  <a:gd name="T68" fmla="*/ 76 w 89"/>
                  <a:gd name="T69" fmla="*/ 78 h 88"/>
                  <a:gd name="T70" fmla="*/ 62 w 89"/>
                  <a:gd name="T71" fmla="*/ 77 h 88"/>
                  <a:gd name="T72" fmla="*/ 13 w 89"/>
                  <a:gd name="T73" fmla="*/ 86 h 88"/>
                  <a:gd name="T74" fmla="*/ 14 w 89"/>
                  <a:gd name="T75" fmla="*/ 81 h 88"/>
                  <a:gd name="T76" fmla="*/ 26 w 89"/>
                  <a:gd name="T77" fmla="*/ 59 h 88"/>
                  <a:gd name="T78" fmla="*/ 29 w 89"/>
                  <a:gd name="T79" fmla="*/ 52 h 88"/>
                  <a:gd name="T80" fmla="*/ 9 w 89"/>
                  <a:gd name="T81" fmla="*/ 34 h 88"/>
                  <a:gd name="T82" fmla="*/ 11 w 89"/>
                  <a:gd name="T83" fmla="*/ 2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9" h="88">
                    <a:moveTo>
                      <a:pt x="39" y="38"/>
                    </a:moveTo>
                    <a:cubicBezTo>
                      <a:pt x="36" y="37"/>
                      <a:pt x="38" y="40"/>
                      <a:pt x="38" y="41"/>
                    </a:cubicBezTo>
                    <a:cubicBezTo>
                      <a:pt x="40" y="44"/>
                      <a:pt x="43" y="44"/>
                      <a:pt x="43" y="45"/>
                    </a:cubicBezTo>
                    <a:cubicBezTo>
                      <a:pt x="44" y="46"/>
                      <a:pt x="43" y="46"/>
                      <a:pt x="43" y="47"/>
                    </a:cubicBezTo>
                    <a:cubicBezTo>
                      <a:pt x="42" y="48"/>
                      <a:pt x="40" y="51"/>
                      <a:pt x="40" y="52"/>
                    </a:cubicBezTo>
                    <a:cubicBezTo>
                      <a:pt x="40" y="53"/>
                      <a:pt x="39" y="54"/>
                      <a:pt x="40" y="54"/>
                    </a:cubicBezTo>
                    <a:cubicBezTo>
                      <a:pt x="44" y="54"/>
                      <a:pt x="46" y="47"/>
                      <a:pt x="52" y="51"/>
                    </a:cubicBezTo>
                    <a:cubicBezTo>
                      <a:pt x="52" y="52"/>
                      <a:pt x="56" y="54"/>
                      <a:pt x="55" y="52"/>
                    </a:cubicBezTo>
                    <a:cubicBezTo>
                      <a:pt x="54" y="49"/>
                      <a:pt x="55" y="49"/>
                      <a:pt x="53" y="46"/>
                    </a:cubicBezTo>
                    <a:cubicBezTo>
                      <a:pt x="52" y="44"/>
                      <a:pt x="58" y="41"/>
                      <a:pt x="58" y="40"/>
                    </a:cubicBezTo>
                    <a:cubicBezTo>
                      <a:pt x="58" y="39"/>
                      <a:pt x="54" y="39"/>
                      <a:pt x="52" y="40"/>
                    </a:cubicBezTo>
                    <a:cubicBezTo>
                      <a:pt x="49" y="40"/>
                      <a:pt x="49" y="35"/>
                      <a:pt x="47" y="33"/>
                    </a:cubicBezTo>
                    <a:cubicBezTo>
                      <a:pt x="47" y="32"/>
                      <a:pt x="46" y="35"/>
                      <a:pt x="46" y="36"/>
                    </a:cubicBezTo>
                    <a:cubicBezTo>
                      <a:pt x="45" y="40"/>
                      <a:pt x="44" y="39"/>
                      <a:pt x="39" y="38"/>
                    </a:cubicBezTo>
                    <a:close/>
                    <a:moveTo>
                      <a:pt x="27" y="31"/>
                    </a:moveTo>
                    <a:cubicBezTo>
                      <a:pt x="39" y="34"/>
                      <a:pt x="40" y="36"/>
                      <a:pt x="42" y="26"/>
                    </a:cubicBezTo>
                    <a:cubicBezTo>
                      <a:pt x="43" y="25"/>
                      <a:pt x="45" y="18"/>
                      <a:pt x="47" y="20"/>
                    </a:cubicBezTo>
                    <a:cubicBezTo>
                      <a:pt x="51" y="24"/>
                      <a:pt x="51" y="37"/>
                      <a:pt x="56" y="36"/>
                    </a:cubicBezTo>
                    <a:cubicBezTo>
                      <a:pt x="62" y="35"/>
                      <a:pt x="72" y="33"/>
                      <a:pt x="72" y="36"/>
                    </a:cubicBezTo>
                    <a:cubicBezTo>
                      <a:pt x="71" y="38"/>
                      <a:pt x="57" y="46"/>
                      <a:pt x="59" y="49"/>
                    </a:cubicBezTo>
                    <a:cubicBezTo>
                      <a:pt x="63" y="57"/>
                      <a:pt x="62" y="56"/>
                      <a:pt x="64" y="63"/>
                    </a:cubicBezTo>
                    <a:cubicBezTo>
                      <a:pt x="66" y="69"/>
                      <a:pt x="58" y="64"/>
                      <a:pt x="56" y="62"/>
                    </a:cubicBezTo>
                    <a:cubicBezTo>
                      <a:pt x="44" y="53"/>
                      <a:pt x="38" y="67"/>
                      <a:pt x="28" y="67"/>
                    </a:cubicBezTo>
                    <a:cubicBezTo>
                      <a:pt x="27" y="67"/>
                      <a:pt x="28" y="66"/>
                      <a:pt x="28" y="65"/>
                    </a:cubicBezTo>
                    <a:cubicBezTo>
                      <a:pt x="29" y="61"/>
                      <a:pt x="33" y="54"/>
                      <a:pt x="35" y="52"/>
                    </a:cubicBezTo>
                    <a:cubicBezTo>
                      <a:pt x="37" y="51"/>
                      <a:pt x="38" y="49"/>
                      <a:pt x="37" y="48"/>
                    </a:cubicBezTo>
                    <a:cubicBezTo>
                      <a:pt x="36" y="45"/>
                      <a:pt x="29" y="45"/>
                      <a:pt x="26" y="38"/>
                    </a:cubicBezTo>
                    <a:cubicBezTo>
                      <a:pt x="25" y="36"/>
                      <a:pt x="20" y="29"/>
                      <a:pt x="27" y="31"/>
                    </a:cubicBezTo>
                    <a:close/>
                    <a:moveTo>
                      <a:pt x="11" y="22"/>
                    </a:moveTo>
                    <a:cubicBezTo>
                      <a:pt x="32" y="28"/>
                      <a:pt x="34" y="31"/>
                      <a:pt x="38" y="14"/>
                    </a:cubicBezTo>
                    <a:cubicBezTo>
                      <a:pt x="39" y="11"/>
                      <a:pt x="43" y="0"/>
                      <a:pt x="45" y="2"/>
                    </a:cubicBezTo>
                    <a:cubicBezTo>
                      <a:pt x="53" y="9"/>
                      <a:pt x="52" y="32"/>
                      <a:pt x="63" y="30"/>
                    </a:cubicBezTo>
                    <a:cubicBezTo>
                      <a:pt x="73" y="28"/>
                      <a:pt x="89" y="25"/>
                      <a:pt x="89" y="30"/>
                    </a:cubicBezTo>
                    <a:cubicBezTo>
                      <a:pt x="89" y="35"/>
                      <a:pt x="64" y="47"/>
                      <a:pt x="67" y="53"/>
                    </a:cubicBezTo>
                    <a:cubicBezTo>
                      <a:pt x="75" y="67"/>
                      <a:pt x="73" y="65"/>
                      <a:pt x="76" y="78"/>
                    </a:cubicBezTo>
                    <a:cubicBezTo>
                      <a:pt x="79" y="88"/>
                      <a:pt x="65" y="80"/>
                      <a:pt x="62" y="77"/>
                    </a:cubicBezTo>
                    <a:cubicBezTo>
                      <a:pt x="41" y="60"/>
                      <a:pt x="30" y="86"/>
                      <a:pt x="13" y="86"/>
                    </a:cubicBezTo>
                    <a:cubicBezTo>
                      <a:pt x="12" y="86"/>
                      <a:pt x="14" y="83"/>
                      <a:pt x="14" y="81"/>
                    </a:cubicBezTo>
                    <a:cubicBezTo>
                      <a:pt x="14" y="74"/>
                      <a:pt x="22" y="62"/>
                      <a:pt x="26" y="59"/>
                    </a:cubicBezTo>
                    <a:cubicBezTo>
                      <a:pt x="28" y="56"/>
                      <a:pt x="30" y="54"/>
                      <a:pt x="29" y="52"/>
                    </a:cubicBezTo>
                    <a:cubicBezTo>
                      <a:pt x="27" y="47"/>
                      <a:pt x="15" y="46"/>
                      <a:pt x="9" y="34"/>
                    </a:cubicBezTo>
                    <a:cubicBezTo>
                      <a:pt x="7" y="31"/>
                      <a:pt x="0" y="18"/>
                      <a:pt x="11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"/>
              <p:cNvSpPr>
                <a:spLocks noEditPoints="1"/>
              </p:cNvSpPr>
              <p:nvPr/>
            </p:nvSpPr>
            <p:spPr bwMode="auto">
              <a:xfrm>
                <a:off x="1844" y="848"/>
                <a:ext cx="289" cy="293"/>
              </a:xfrm>
              <a:custGeom>
                <a:avLst/>
                <a:gdLst>
                  <a:gd name="T0" fmla="*/ 67 w 228"/>
                  <a:gd name="T1" fmla="*/ 201 h 231"/>
                  <a:gd name="T2" fmla="*/ 100 w 228"/>
                  <a:gd name="T3" fmla="*/ 202 h 231"/>
                  <a:gd name="T4" fmla="*/ 137 w 228"/>
                  <a:gd name="T5" fmla="*/ 146 h 231"/>
                  <a:gd name="T6" fmla="*/ 155 w 228"/>
                  <a:gd name="T7" fmla="*/ 151 h 231"/>
                  <a:gd name="T8" fmla="*/ 216 w 228"/>
                  <a:gd name="T9" fmla="*/ 174 h 231"/>
                  <a:gd name="T10" fmla="*/ 228 w 228"/>
                  <a:gd name="T11" fmla="*/ 174 h 231"/>
                  <a:gd name="T12" fmla="*/ 189 w 228"/>
                  <a:gd name="T13" fmla="*/ 54 h 231"/>
                  <a:gd name="T14" fmla="*/ 187 w 228"/>
                  <a:gd name="T15" fmla="*/ 18 h 231"/>
                  <a:gd name="T16" fmla="*/ 127 w 228"/>
                  <a:gd name="T17" fmla="*/ 49 h 231"/>
                  <a:gd name="T18" fmla="*/ 62 w 228"/>
                  <a:gd name="T19" fmla="*/ 1 h 231"/>
                  <a:gd name="T20" fmla="*/ 71 w 228"/>
                  <a:gd name="T21" fmla="*/ 68 h 231"/>
                  <a:gd name="T22" fmla="*/ 5 w 228"/>
                  <a:gd name="T23" fmla="*/ 121 h 231"/>
                  <a:gd name="T24" fmla="*/ 38 w 228"/>
                  <a:gd name="T25" fmla="*/ 136 h 231"/>
                  <a:gd name="T26" fmla="*/ 67 w 228"/>
                  <a:gd name="T27" fmla="*/ 201 h 231"/>
                  <a:gd name="T28" fmla="*/ 82 w 228"/>
                  <a:gd name="T29" fmla="*/ 163 h 231"/>
                  <a:gd name="T30" fmla="*/ 65 w 228"/>
                  <a:gd name="T31" fmla="*/ 123 h 231"/>
                  <a:gd name="T32" fmla="*/ 44 w 228"/>
                  <a:gd name="T33" fmla="*/ 113 h 231"/>
                  <a:gd name="T34" fmla="*/ 85 w 228"/>
                  <a:gd name="T35" fmla="*/ 80 h 231"/>
                  <a:gd name="T36" fmla="*/ 79 w 228"/>
                  <a:gd name="T37" fmla="*/ 38 h 231"/>
                  <a:gd name="T38" fmla="*/ 120 w 228"/>
                  <a:gd name="T39" fmla="*/ 69 h 231"/>
                  <a:gd name="T40" fmla="*/ 157 w 228"/>
                  <a:gd name="T41" fmla="*/ 49 h 231"/>
                  <a:gd name="T42" fmla="*/ 159 w 228"/>
                  <a:gd name="T43" fmla="*/ 72 h 231"/>
                  <a:gd name="T44" fmla="*/ 182 w 228"/>
                  <a:gd name="T45" fmla="*/ 146 h 231"/>
                  <a:gd name="T46" fmla="*/ 175 w 228"/>
                  <a:gd name="T47" fmla="*/ 146 h 231"/>
                  <a:gd name="T48" fmla="*/ 137 w 228"/>
                  <a:gd name="T49" fmla="*/ 132 h 231"/>
                  <a:gd name="T50" fmla="*/ 126 w 228"/>
                  <a:gd name="T51" fmla="*/ 128 h 231"/>
                  <a:gd name="T52" fmla="*/ 103 w 228"/>
                  <a:gd name="T53" fmla="*/ 164 h 231"/>
                  <a:gd name="T54" fmla="*/ 82 w 228"/>
                  <a:gd name="T55" fmla="*/ 163 h 231"/>
                  <a:gd name="T56" fmla="*/ 97 w 228"/>
                  <a:gd name="T57" fmla="*/ 126 h 231"/>
                  <a:gd name="T58" fmla="*/ 90 w 228"/>
                  <a:gd name="T59" fmla="*/ 109 h 231"/>
                  <a:gd name="T60" fmla="*/ 81 w 228"/>
                  <a:gd name="T61" fmla="*/ 106 h 231"/>
                  <a:gd name="T62" fmla="*/ 98 w 228"/>
                  <a:gd name="T63" fmla="*/ 92 h 231"/>
                  <a:gd name="T64" fmla="*/ 96 w 228"/>
                  <a:gd name="T65" fmla="*/ 74 h 231"/>
                  <a:gd name="T66" fmla="*/ 113 w 228"/>
                  <a:gd name="T67" fmla="*/ 87 h 231"/>
                  <a:gd name="T68" fmla="*/ 129 w 228"/>
                  <a:gd name="T69" fmla="*/ 79 h 231"/>
                  <a:gd name="T70" fmla="*/ 129 w 228"/>
                  <a:gd name="T71" fmla="*/ 88 h 231"/>
                  <a:gd name="T72" fmla="*/ 139 w 228"/>
                  <a:gd name="T73" fmla="*/ 119 h 231"/>
                  <a:gd name="T74" fmla="*/ 136 w 228"/>
                  <a:gd name="T75" fmla="*/ 119 h 231"/>
                  <a:gd name="T76" fmla="*/ 120 w 228"/>
                  <a:gd name="T77" fmla="*/ 113 h 231"/>
                  <a:gd name="T78" fmla="*/ 116 w 228"/>
                  <a:gd name="T79" fmla="*/ 112 h 231"/>
                  <a:gd name="T80" fmla="*/ 106 w 228"/>
                  <a:gd name="T81" fmla="*/ 127 h 231"/>
                  <a:gd name="T82" fmla="*/ 97 w 228"/>
                  <a:gd name="T83" fmla="*/ 126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8" h="231">
                    <a:moveTo>
                      <a:pt x="67" y="201"/>
                    </a:moveTo>
                    <a:cubicBezTo>
                      <a:pt x="62" y="231"/>
                      <a:pt x="92" y="207"/>
                      <a:pt x="100" y="202"/>
                    </a:cubicBezTo>
                    <a:cubicBezTo>
                      <a:pt x="128" y="182"/>
                      <a:pt x="125" y="151"/>
                      <a:pt x="137" y="146"/>
                    </a:cubicBezTo>
                    <a:cubicBezTo>
                      <a:pt x="143" y="143"/>
                      <a:pt x="149" y="147"/>
                      <a:pt x="155" y="151"/>
                    </a:cubicBezTo>
                    <a:cubicBezTo>
                      <a:pt x="166" y="159"/>
                      <a:pt x="198" y="176"/>
                      <a:pt x="216" y="174"/>
                    </a:cubicBezTo>
                    <a:cubicBezTo>
                      <a:pt x="221" y="174"/>
                      <a:pt x="228" y="178"/>
                      <a:pt x="228" y="174"/>
                    </a:cubicBezTo>
                    <a:cubicBezTo>
                      <a:pt x="222" y="132"/>
                      <a:pt x="154" y="112"/>
                      <a:pt x="189" y="54"/>
                    </a:cubicBezTo>
                    <a:cubicBezTo>
                      <a:pt x="196" y="44"/>
                      <a:pt x="212" y="8"/>
                      <a:pt x="187" y="18"/>
                    </a:cubicBezTo>
                    <a:cubicBezTo>
                      <a:pt x="155" y="30"/>
                      <a:pt x="161" y="25"/>
                      <a:pt x="127" y="49"/>
                    </a:cubicBezTo>
                    <a:cubicBezTo>
                      <a:pt x="114" y="59"/>
                      <a:pt x="74" y="0"/>
                      <a:pt x="62" y="1"/>
                    </a:cubicBezTo>
                    <a:cubicBezTo>
                      <a:pt x="49" y="2"/>
                      <a:pt x="62" y="43"/>
                      <a:pt x="71" y="68"/>
                    </a:cubicBezTo>
                    <a:cubicBezTo>
                      <a:pt x="79" y="93"/>
                      <a:pt x="21" y="100"/>
                      <a:pt x="5" y="121"/>
                    </a:cubicBezTo>
                    <a:cubicBezTo>
                      <a:pt x="0" y="128"/>
                      <a:pt x="30" y="135"/>
                      <a:pt x="38" y="136"/>
                    </a:cubicBezTo>
                    <a:cubicBezTo>
                      <a:pt x="82" y="141"/>
                      <a:pt x="76" y="146"/>
                      <a:pt x="67" y="201"/>
                    </a:cubicBezTo>
                    <a:close/>
                    <a:moveTo>
                      <a:pt x="82" y="163"/>
                    </a:moveTo>
                    <a:cubicBezTo>
                      <a:pt x="88" y="129"/>
                      <a:pt x="92" y="126"/>
                      <a:pt x="65" y="123"/>
                    </a:cubicBezTo>
                    <a:cubicBezTo>
                      <a:pt x="59" y="122"/>
                      <a:pt x="41" y="118"/>
                      <a:pt x="44" y="113"/>
                    </a:cubicBezTo>
                    <a:cubicBezTo>
                      <a:pt x="54" y="100"/>
                      <a:pt x="90" y="96"/>
                      <a:pt x="85" y="80"/>
                    </a:cubicBezTo>
                    <a:cubicBezTo>
                      <a:pt x="80" y="65"/>
                      <a:pt x="72" y="39"/>
                      <a:pt x="79" y="38"/>
                    </a:cubicBezTo>
                    <a:cubicBezTo>
                      <a:pt x="87" y="38"/>
                      <a:pt x="112" y="74"/>
                      <a:pt x="120" y="69"/>
                    </a:cubicBezTo>
                    <a:cubicBezTo>
                      <a:pt x="141" y="53"/>
                      <a:pt x="138" y="56"/>
                      <a:pt x="157" y="49"/>
                    </a:cubicBezTo>
                    <a:cubicBezTo>
                      <a:pt x="173" y="43"/>
                      <a:pt x="163" y="65"/>
                      <a:pt x="159" y="72"/>
                    </a:cubicBezTo>
                    <a:cubicBezTo>
                      <a:pt x="136" y="107"/>
                      <a:pt x="179" y="120"/>
                      <a:pt x="182" y="146"/>
                    </a:cubicBezTo>
                    <a:cubicBezTo>
                      <a:pt x="183" y="149"/>
                      <a:pt x="178" y="146"/>
                      <a:pt x="175" y="146"/>
                    </a:cubicBezTo>
                    <a:cubicBezTo>
                      <a:pt x="164" y="147"/>
                      <a:pt x="144" y="137"/>
                      <a:pt x="137" y="132"/>
                    </a:cubicBezTo>
                    <a:cubicBezTo>
                      <a:pt x="133" y="129"/>
                      <a:pt x="130" y="127"/>
                      <a:pt x="126" y="128"/>
                    </a:cubicBezTo>
                    <a:cubicBezTo>
                      <a:pt x="118" y="132"/>
                      <a:pt x="120" y="151"/>
                      <a:pt x="103" y="164"/>
                    </a:cubicBezTo>
                    <a:cubicBezTo>
                      <a:pt x="98" y="167"/>
                      <a:pt x="80" y="182"/>
                      <a:pt x="82" y="163"/>
                    </a:cubicBezTo>
                    <a:close/>
                    <a:moveTo>
                      <a:pt x="97" y="126"/>
                    </a:moveTo>
                    <a:cubicBezTo>
                      <a:pt x="100" y="112"/>
                      <a:pt x="101" y="111"/>
                      <a:pt x="90" y="109"/>
                    </a:cubicBezTo>
                    <a:cubicBezTo>
                      <a:pt x="88" y="109"/>
                      <a:pt x="80" y="107"/>
                      <a:pt x="81" y="106"/>
                    </a:cubicBezTo>
                    <a:cubicBezTo>
                      <a:pt x="85" y="100"/>
                      <a:pt x="101" y="98"/>
                      <a:pt x="98" y="92"/>
                    </a:cubicBezTo>
                    <a:cubicBezTo>
                      <a:pt x="96" y="85"/>
                      <a:pt x="93" y="75"/>
                      <a:pt x="96" y="74"/>
                    </a:cubicBezTo>
                    <a:cubicBezTo>
                      <a:pt x="99" y="74"/>
                      <a:pt x="110" y="89"/>
                      <a:pt x="113" y="87"/>
                    </a:cubicBezTo>
                    <a:cubicBezTo>
                      <a:pt x="122" y="80"/>
                      <a:pt x="121" y="82"/>
                      <a:pt x="129" y="79"/>
                    </a:cubicBezTo>
                    <a:cubicBezTo>
                      <a:pt x="135" y="76"/>
                      <a:pt x="131" y="86"/>
                      <a:pt x="129" y="88"/>
                    </a:cubicBezTo>
                    <a:cubicBezTo>
                      <a:pt x="120" y="103"/>
                      <a:pt x="138" y="108"/>
                      <a:pt x="139" y="119"/>
                    </a:cubicBezTo>
                    <a:cubicBezTo>
                      <a:pt x="139" y="120"/>
                      <a:pt x="138" y="119"/>
                      <a:pt x="136" y="119"/>
                    </a:cubicBezTo>
                    <a:cubicBezTo>
                      <a:pt x="131" y="120"/>
                      <a:pt x="123" y="115"/>
                      <a:pt x="120" y="113"/>
                    </a:cubicBezTo>
                    <a:cubicBezTo>
                      <a:pt x="119" y="112"/>
                      <a:pt x="117" y="111"/>
                      <a:pt x="116" y="112"/>
                    </a:cubicBezTo>
                    <a:cubicBezTo>
                      <a:pt x="112" y="113"/>
                      <a:pt x="113" y="121"/>
                      <a:pt x="106" y="127"/>
                    </a:cubicBezTo>
                    <a:cubicBezTo>
                      <a:pt x="104" y="128"/>
                      <a:pt x="96" y="134"/>
                      <a:pt x="97" y="1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3"/>
              <p:cNvSpPr>
                <a:spLocks noEditPoints="1"/>
              </p:cNvSpPr>
              <p:nvPr/>
            </p:nvSpPr>
            <p:spPr bwMode="auto">
              <a:xfrm>
                <a:off x="2008" y="1059"/>
                <a:ext cx="64" cy="62"/>
              </a:xfrm>
              <a:custGeom>
                <a:avLst/>
                <a:gdLst>
                  <a:gd name="T0" fmla="*/ 6 w 51"/>
                  <a:gd name="T1" fmla="*/ 13 h 49"/>
                  <a:gd name="T2" fmla="*/ 5 w 51"/>
                  <a:gd name="T3" fmla="*/ 19 h 49"/>
                  <a:gd name="T4" fmla="*/ 13 w 51"/>
                  <a:gd name="T5" fmla="*/ 28 h 49"/>
                  <a:gd name="T6" fmla="*/ 11 w 51"/>
                  <a:gd name="T7" fmla="*/ 35 h 49"/>
                  <a:gd name="T8" fmla="*/ 9 w 51"/>
                  <a:gd name="T9" fmla="*/ 47 h 49"/>
                  <a:gd name="T10" fmla="*/ 24 w 51"/>
                  <a:gd name="T11" fmla="*/ 41 h 49"/>
                  <a:gd name="T12" fmla="*/ 35 w 51"/>
                  <a:gd name="T13" fmla="*/ 44 h 49"/>
                  <a:gd name="T14" fmla="*/ 43 w 51"/>
                  <a:gd name="T15" fmla="*/ 46 h 49"/>
                  <a:gd name="T16" fmla="*/ 38 w 51"/>
                  <a:gd name="T17" fmla="*/ 30 h 49"/>
                  <a:gd name="T18" fmla="*/ 51 w 51"/>
                  <a:gd name="T19" fmla="*/ 17 h 49"/>
                  <a:gd name="T20" fmla="*/ 35 w 51"/>
                  <a:gd name="T21" fmla="*/ 17 h 49"/>
                  <a:gd name="T22" fmla="*/ 25 w 51"/>
                  <a:gd name="T23" fmla="*/ 1 h 49"/>
                  <a:gd name="T24" fmla="*/ 21 w 51"/>
                  <a:gd name="T25" fmla="*/ 8 h 49"/>
                  <a:gd name="T26" fmla="*/ 6 w 51"/>
                  <a:gd name="T27" fmla="*/ 13 h 49"/>
                  <a:gd name="T28" fmla="*/ 16 w 51"/>
                  <a:gd name="T29" fmla="*/ 20 h 49"/>
                  <a:gd name="T30" fmla="*/ 23 w 51"/>
                  <a:gd name="T31" fmla="*/ 20 h 49"/>
                  <a:gd name="T32" fmla="*/ 25 w 51"/>
                  <a:gd name="T33" fmla="*/ 18 h 49"/>
                  <a:gd name="T34" fmla="*/ 26 w 51"/>
                  <a:gd name="T35" fmla="*/ 15 h 49"/>
                  <a:gd name="T36" fmla="*/ 31 w 51"/>
                  <a:gd name="T37" fmla="*/ 22 h 49"/>
                  <a:gd name="T38" fmla="*/ 37 w 51"/>
                  <a:gd name="T39" fmla="*/ 22 h 49"/>
                  <a:gd name="T40" fmla="*/ 32 w 51"/>
                  <a:gd name="T41" fmla="*/ 27 h 49"/>
                  <a:gd name="T42" fmla="*/ 34 w 51"/>
                  <a:gd name="T43" fmla="*/ 33 h 49"/>
                  <a:gd name="T44" fmla="*/ 30 w 51"/>
                  <a:gd name="T45" fmla="*/ 33 h 49"/>
                  <a:gd name="T46" fmla="*/ 26 w 51"/>
                  <a:gd name="T47" fmla="*/ 31 h 49"/>
                  <a:gd name="T48" fmla="*/ 19 w 51"/>
                  <a:gd name="T49" fmla="*/ 35 h 49"/>
                  <a:gd name="T50" fmla="*/ 19 w 51"/>
                  <a:gd name="T51" fmla="*/ 34 h 49"/>
                  <a:gd name="T52" fmla="*/ 20 w 51"/>
                  <a:gd name="T53" fmla="*/ 27 h 49"/>
                  <a:gd name="T54" fmla="*/ 15 w 51"/>
                  <a:gd name="T55" fmla="*/ 21 h 49"/>
                  <a:gd name="T56" fmla="*/ 16 w 51"/>
                  <a:gd name="T5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49">
                    <a:moveTo>
                      <a:pt x="6" y="13"/>
                    </a:moveTo>
                    <a:cubicBezTo>
                      <a:pt x="0" y="11"/>
                      <a:pt x="2" y="15"/>
                      <a:pt x="5" y="19"/>
                    </a:cubicBezTo>
                    <a:cubicBezTo>
                      <a:pt x="8" y="22"/>
                      <a:pt x="11" y="25"/>
                      <a:pt x="13" y="28"/>
                    </a:cubicBezTo>
                    <a:cubicBezTo>
                      <a:pt x="14" y="30"/>
                      <a:pt x="12" y="32"/>
                      <a:pt x="11" y="35"/>
                    </a:cubicBezTo>
                    <a:cubicBezTo>
                      <a:pt x="9" y="41"/>
                      <a:pt x="7" y="45"/>
                      <a:pt x="9" y="47"/>
                    </a:cubicBezTo>
                    <a:cubicBezTo>
                      <a:pt x="11" y="48"/>
                      <a:pt x="17" y="44"/>
                      <a:pt x="24" y="41"/>
                    </a:cubicBezTo>
                    <a:cubicBezTo>
                      <a:pt x="28" y="40"/>
                      <a:pt x="31" y="41"/>
                      <a:pt x="35" y="44"/>
                    </a:cubicBezTo>
                    <a:cubicBezTo>
                      <a:pt x="40" y="49"/>
                      <a:pt x="42" y="48"/>
                      <a:pt x="43" y="46"/>
                    </a:cubicBezTo>
                    <a:cubicBezTo>
                      <a:pt x="44" y="43"/>
                      <a:pt x="40" y="34"/>
                      <a:pt x="38" y="30"/>
                    </a:cubicBezTo>
                    <a:cubicBezTo>
                      <a:pt x="36" y="27"/>
                      <a:pt x="50" y="20"/>
                      <a:pt x="51" y="17"/>
                    </a:cubicBezTo>
                    <a:cubicBezTo>
                      <a:pt x="51" y="15"/>
                      <a:pt x="41" y="16"/>
                      <a:pt x="35" y="17"/>
                    </a:cubicBezTo>
                    <a:cubicBezTo>
                      <a:pt x="30" y="18"/>
                      <a:pt x="30" y="5"/>
                      <a:pt x="25" y="1"/>
                    </a:cubicBezTo>
                    <a:cubicBezTo>
                      <a:pt x="24" y="0"/>
                      <a:pt x="22" y="6"/>
                      <a:pt x="21" y="8"/>
                    </a:cubicBezTo>
                    <a:cubicBezTo>
                      <a:pt x="19" y="18"/>
                      <a:pt x="18" y="16"/>
                      <a:pt x="6" y="13"/>
                    </a:cubicBezTo>
                    <a:close/>
                    <a:moveTo>
                      <a:pt x="16" y="20"/>
                    </a:moveTo>
                    <a:cubicBezTo>
                      <a:pt x="19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8"/>
                    </a:cubicBezTo>
                    <a:cubicBezTo>
                      <a:pt x="25" y="17"/>
                      <a:pt x="26" y="14"/>
                      <a:pt x="26" y="15"/>
                    </a:cubicBezTo>
                    <a:cubicBezTo>
                      <a:pt x="28" y="16"/>
                      <a:pt x="28" y="22"/>
                      <a:pt x="31" y="22"/>
                    </a:cubicBezTo>
                    <a:cubicBezTo>
                      <a:pt x="33" y="21"/>
                      <a:pt x="37" y="20"/>
                      <a:pt x="37" y="22"/>
                    </a:cubicBezTo>
                    <a:cubicBezTo>
                      <a:pt x="37" y="23"/>
                      <a:pt x="31" y="26"/>
                      <a:pt x="32" y="27"/>
                    </a:cubicBezTo>
                    <a:cubicBezTo>
                      <a:pt x="34" y="31"/>
                      <a:pt x="33" y="30"/>
                      <a:pt x="34" y="33"/>
                    </a:cubicBezTo>
                    <a:cubicBezTo>
                      <a:pt x="35" y="36"/>
                      <a:pt x="31" y="34"/>
                      <a:pt x="30" y="33"/>
                    </a:cubicBezTo>
                    <a:cubicBezTo>
                      <a:pt x="29" y="32"/>
                      <a:pt x="27" y="31"/>
                      <a:pt x="26" y="31"/>
                    </a:cubicBezTo>
                    <a:cubicBezTo>
                      <a:pt x="24" y="32"/>
                      <a:pt x="21" y="35"/>
                      <a:pt x="19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19" y="30"/>
                      <a:pt x="20" y="29"/>
                      <a:pt x="20" y="27"/>
                    </a:cubicBezTo>
                    <a:cubicBezTo>
                      <a:pt x="20" y="25"/>
                      <a:pt x="15" y="23"/>
                      <a:pt x="15" y="21"/>
                    </a:cubicBezTo>
                    <a:cubicBezTo>
                      <a:pt x="15" y="20"/>
                      <a:pt x="15" y="20"/>
                      <a:pt x="16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4"/>
              <p:cNvSpPr>
                <a:spLocks noEditPoints="1"/>
              </p:cNvSpPr>
              <p:nvPr/>
            </p:nvSpPr>
            <p:spPr bwMode="auto">
              <a:xfrm>
                <a:off x="2383" y="1324"/>
                <a:ext cx="511" cy="477"/>
              </a:xfrm>
              <a:custGeom>
                <a:avLst/>
                <a:gdLst>
                  <a:gd name="T0" fmla="*/ 72 w 402"/>
                  <a:gd name="T1" fmla="*/ 330 h 375"/>
                  <a:gd name="T2" fmla="*/ 124 w 402"/>
                  <a:gd name="T3" fmla="*/ 347 h 375"/>
                  <a:gd name="T4" fmla="*/ 212 w 402"/>
                  <a:gd name="T5" fmla="*/ 275 h 375"/>
                  <a:gd name="T6" fmla="*/ 238 w 402"/>
                  <a:gd name="T7" fmla="*/ 293 h 375"/>
                  <a:gd name="T8" fmla="*/ 325 w 402"/>
                  <a:gd name="T9" fmla="*/ 360 h 375"/>
                  <a:gd name="T10" fmla="*/ 345 w 402"/>
                  <a:gd name="T11" fmla="*/ 365 h 375"/>
                  <a:gd name="T12" fmla="*/ 343 w 402"/>
                  <a:gd name="T13" fmla="*/ 153 h 375"/>
                  <a:gd name="T14" fmla="*/ 356 w 402"/>
                  <a:gd name="T15" fmla="*/ 93 h 375"/>
                  <a:gd name="T16" fmla="*/ 244 w 402"/>
                  <a:gd name="T17" fmla="*/ 114 h 375"/>
                  <a:gd name="T18" fmla="*/ 163 w 402"/>
                  <a:gd name="T19" fmla="*/ 4 h 375"/>
                  <a:gd name="T20" fmla="*/ 144 w 402"/>
                  <a:gd name="T21" fmla="*/ 117 h 375"/>
                  <a:gd name="T22" fmla="*/ 12 w 402"/>
                  <a:gd name="T23" fmla="*/ 170 h 375"/>
                  <a:gd name="T24" fmla="*/ 58 w 402"/>
                  <a:gd name="T25" fmla="*/ 210 h 375"/>
                  <a:gd name="T26" fmla="*/ 72 w 402"/>
                  <a:gd name="T27" fmla="*/ 330 h 375"/>
                  <a:gd name="T28" fmla="*/ 116 w 402"/>
                  <a:gd name="T29" fmla="*/ 276 h 375"/>
                  <a:gd name="T30" fmla="*/ 107 w 402"/>
                  <a:gd name="T31" fmla="*/ 202 h 375"/>
                  <a:gd name="T32" fmla="*/ 79 w 402"/>
                  <a:gd name="T33" fmla="*/ 177 h 375"/>
                  <a:gd name="T34" fmla="*/ 161 w 402"/>
                  <a:gd name="T35" fmla="*/ 143 h 375"/>
                  <a:gd name="T36" fmla="*/ 173 w 402"/>
                  <a:gd name="T37" fmla="*/ 73 h 375"/>
                  <a:gd name="T38" fmla="*/ 223 w 402"/>
                  <a:gd name="T39" fmla="*/ 142 h 375"/>
                  <a:gd name="T40" fmla="*/ 293 w 402"/>
                  <a:gd name="T41" fmla="*/ 129 h 375"/>
                  <a:gd name="T42" fmla="*/ 284 w 402"/>
                  <a:gd name="T43" fmla="*/ 166 h 375"/>
                  <a:gd name="T44" fmla="*/ 286 w 402"/>
                  <a:gd name="T45" fmla="*/ 298 h 375"/>
                  <a:gd name="T46" fmla="*/ 274 w 402"/>
                  <a:gd name="T47" fmla="*/ 295 h 375"/>
                  <a:gd name="T48" fmla="*/ 220 w 402"/>
                  <a:gd name="T49" fmla="*/ 253 h 375"/>
                  <a:gd name="T50" fmla="*/ 203 w 402"/>
                  <a:gd name="T51" fmla="*/ 241 h 375"/>
                  <a:gd name="T52" fmla="*/ 149 w 402"/>
                  <a:gd name="T53" fmla="*/ 287 h 375"/>
                  <a:gd name="T54" fmla="*/ 116 w 402"/>
                  <a:gd name="T55" fmla="*/ 276 h 375"/>
                  <a:gd name="T56" fmla="*/ 158 w 402"/>
                  <a:gd name="T57" fmla="*/ 224 h 375"/>
                  <a:gd name="T58" fmla="*/ 155 w 402"/>
                  <a:gd name="T59" fmla="*/ 193 h 375"/>
                  <a:gd name="T60" fmla="*/ 143 w 402"/>
                  <a:gd name="T61" fmla="*/ 183 h 375"/>
                  <a:gd name="T62" fmla="*/ 177 w 402"/>
                  <a:gd name="T63" fmla="*/ 169 h 375"/>
                  <a:gd name="T64" fmla="*/ 182 w 402"/>
                  <a:gd name="T65" fmla="*/ 139 h 375"/>
                  <a:gd name="T66" fmla="*/ 203 w 402"/>
                  <a:gd name="T67" fmla="*/ 168 h 375"/>
                  <a:gd name="T68" fmla="*/ 232 w 402"/>
                  <a:gd name="T69" fmla="*/ 163 h 375"/>
                  <a:gd name="T70" fmla="*/ 229 w 402"/>
                  <a:gd name="T71" fmla="*/ 178 h 375"/>
                  <a:gd name="T72" fmla="*/ 229 w 402"/>
                  <a:gd name="T73" fmla="*/ 233 h 375"/>
                  <a:gd name="T74" fmla="*/ 224 w 402"/>
                  <a:gd name="T75" fmla="*/ 232 h 375"/>
                  <a:gd name="T76" fmla="*/ 202 w 402"/>
                  <a:gd name="T77" fmla="*/ 214 h 375"/>
                  <a:gd name="T78" fmla="*/ 195 w 402"/>
                  <a:gd name="T79" fmla="*/ 210 h 375"/>
                  <a:gd name="T80" fmla="*/ 172 w 402"/>
                  <a:gd name="T81" fmla="*/ 229 h 375"/>
                  <a:gd name="T82" fmla="*/ 158 w 402"/>
                  <a:gd name="T83" fmla="*/ 22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2" h="375">
                    <a:moveTo>
                      <a:pt x="72" y="330"/>
                    </a:moveTo>
                    <a:cubicBezTo>
                      <a:pt x="49" y="375"/>
                      <a:pt x="110" y="352"/>
                      <a:pt x="124" y="347"/>
                    </a:cubicBezTo>
                    <a:cubicBezTo>
                      <a:pt x="179" y="328"/>
                      <a:pt x="190" y="277"/>
                      <a:pt x="212" y="275"/>
                    </a:cubicBezTo>
                    <a:cubicBezTo>
                      <a:pt x="223" y="273"/>
                      <a:pt x="231" y="282"/>
                      <a:pt x="238" y="293"/>
                    </a:cubicBezTo>
                    <a:cubicBezTo>
                      <a:pt x="252" y="310"/>
                      <a:pt x="295" y="353"/>
                      <a:pt x="325" y="360"/>
                    </a:cubicBezTo>
                    <a:cubicBezTo>
                      <a:pt x="334" y="362"/>
                      <a:pt x="343" y="373"/>
                      <a:pt x="345" y="365"/>
                    </a:cubicBezTo>
                    <a:cubicBezTo>
                      <a:pt x="356" y="295"/>
                      <a:pt x="256" y="228"/>
                      <a:pt x="343" y="153"/>
                    </a:cubicBezTo>
                    <a:cubicBezTo>
                      <a:pt x="357" y="140"/>
                      <a:pt x="402" y="90"/>
                      <a:pt x="356" y="93"/>
                    </a:cubicBezTo>
                    <a:cubicBezTo>
                      <a:pt x="300" y="97"/>
                      <a:pt x="311" y="91"/>
                      <a:pt x="244" y="114"/>
                    </a:cubicBezTo>
                    <a:cubicBezTo>
                      <a:pt x="218" y="123"/>
                      <a:pt x="183" y="8"/>
                      <a:pt x="163" y="4"/>
                    </a:cubicBezTo>
                    <a:cubicBezTo>
                      <a:pt x="142" y="0"/>
                      <a:pt x="143" y="72"/>
                      <a:pt x="144" y="117"/>
                    </a:cubicBezTo>
                    <a:cubicBezTo>
                      <a:pt x="145" y="161"/>
                      <a:pt x="48" y="143"/>
                      <a:pt x="12" y="170"/>
                    </a:cubicBezTo>
                    <a:cubicBezTo>
                      <a:pt x="0" y="179"/>
                      <a:pt x="45" y="205"/>
                      <a:pt x="58" y="210"/>
                    </a:cubicBezTo>
                    <a:cubicBezTo>
                      <a:pt x="127" y="240"/>
                      <a:pt x="113" y="245"/>
                      <a:pt x="72" y="330"/>
                    </a:cubicBezTo>
                    <a:close/>
                    <a:moveTo>
                      <a:pt x="116" y="276"/>
                    </a:moveTo>
                    <a:cubicBezTo>
                      <a:pt x="142" y="223"/>
                      <a:pt x="150" y="220"/>
                      <a:pt x="107" y="202"/>
                    </a:cubicBezTo>
                    <a:cubicBezTo>
                      <a:pt x="99" y="198"/>
                      <a:pt x="72" y="182"/>
                      <a:pt x="79" y="177"/>
                    </a:cubicBezTo>
                    <a:cubicBezTo>
                      <a:pt x="101" y="160"/>
                      <a:pt x="161" y="171"/>
                      <a:pt x="161" y="143"/>
                    </a:cubicBezTo>
                    <a:cubicBezTo>
                      <a:pt x="160" y="116"/>
                      <a:pt x="160" y="70"/>
                      <a:pt x="173" y="73"/>
                    </a:cubicBezTo>
                    <a:cubicBezTo>
                      <a:pt x="185" y="76"/>
                      <a:pt x="207" y="147"/>
                      <a:pt x="223" y="142"/>
                    </a:cubicBezTo>
                    <a:cubicBezTo>
                      <a:pt x="265" y="127"/>
                      <a:pt x="258" y="131"/>
                      <a:pt x="293" y="129"/>
                    </a:cubicBezTo>
                    <a:cubicBezTo>
                      <a:pt x="321" y="126"/>
                      <a:pt x="294" y="158"/>
                      <a:pt x="284" y="166"/>
                    </a:cubicBezTo>
                    <a:cubicBezTo>
                      <a:pt x="231" y="213"/>
                      <a:pt x="293" y="254"/>
                      <a:pt x="286" y="298"/>
                    </a:cubicBezTo>
                    <a:cubicBezTo>
                      <a:pt x="285" y="302"/>
                      <a:pt x="279" y="296"/>
                      <a:pt x="274" y="295"/>
                    </a:cubicBezTo>
                    <a:cubicBezTo>
                      <a:pt x="255" y="290"/>
                      <a:pt x="228" y="264"/>
                      <a:pt x="220" y="253"/>
                    </a:cubicBezTo>
                    <a:cubicBezTo>
                      <a:pt x="215" y="246"/>
                      <a:pt x="210" y="241"/>
                      <a:pt x="203" y="241"/>
                    </a:cubicBezTo>
                    <a:cubicBezTo>
                      <a:pt x="189" y="243"/>
                      <a:pt x="183" y="275"/>
                      <a:pt x="149" y="287"/>
                    </a:cubicBezTo>
                    <a:cubicBezTo>
                      <a:pt x="140" y="290"/>
                      <a:pt x="102" y="304"/>
                      <a:pt x="116" y="276"/>
                    </a:cubicBezTo>
                    <a:close/>
                    <a:moveTo>
                      <a:pt x="158" y="224"/>
                    </a:moveTo>
                    <a:cubicBezTo>
                      <a:pt x="169" y="202"/>
                      <a:pt x="173" y="201"/>
                      <a:pt x="155" y="193"/>
                    </a:cubicBezTo>
                    <a:cubicBezTo>
                      <a:pt x="151" y="192"/>
                      <a:pt x="140" y="185"/>
                      <a:pt x="143" y="183"/>
                    </a:cubicBezTo>
                    <a:cubicBezTo>
                      <a:pt x="152" y="176"/>
                      <a:pt x="177" y="180"/>
                      <a:pt x="177" y="169"/>
                    </a:cubicBezTo>
                    <a:cubicBezTo>
                      <a:pt x="177" y="157"/>
                      <a:pt x="177" y="138"/>
                      <a:pt x="182" y="139"/>
                    </a:cubicBezTo>
                    <a:cubicBezTo>
                      <a:pt x="187" y="141"/>
                      <a:pt x="196" y="170"/>
                      <a:pt x="203" y="168"/>
                    </a:cubicBezTo>
                    <a:cubicBezTo>
                      <a:pt x="220" y="162"/>
                      <a:pt x="218" y="164"/>
                      <a:pt x="232" y="163"/>
                    </a:cubicBezTo>
                    <a:cubicBezTo>
                      <a:pt x="244" y="162"/>
                      <a:pt x="233" y="175"/>
                      <a:pt x="229" y="178"/>
                    </a:cubicBezTo>
                    <a:cubicBezTo>
                      <a:pt x="206" y="198"/>
                      <a:pt x="232" y="215"/>
                      <a:pt x="229" y="233"/>
                    </a:cubicBezTo>
                    <a:cubicBezTo>
                      <a:pt x="229" y="235"/>
                      <a:pt x="226" y="232"/>
                      <a:pt x="224" y="232"/>
                    </a:cubicBezTo>
                    <a:cubicBezTo>
                      <a:pt x="216" y="230"/>
                      <a:pt x="205" y="219"/>
                      <a:pt x="202" y="214"/>
                    </a:cubicBezTo>
                    <a:cubicBezTo>
                      <a:pt x="200" y="212"/>
                      <a:pt x="198" y="209"/>
                      <a:pt x="195" y="210"/>
                    </a:cubicBezTo>
                    <a:cubicBezTo>
                      <a:pt x="189" y="210"/>
                      <a:pt x="186" y="224"/>
                      <a:pt x="172" y="229"/>
                    </a:cubicBezTo>
                    <a:cubicBezTo>
                      <a:pt x="168" y="230"/>
                      <a:pt x="152" y="236"/>
                      <a:pt x="158" y="2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5"/>
              <p:cNvSpPr>
                <a:spLocks noEditPoints="1"/>
              </p:cNvSpPr>
              <p:nvPr/>
            </p:nvSpPr>
            <p:spPr bwMode="auto">
              <a:xfrm>
                <a:off x="2076" y="1045"/>
                <a:ext cx="173" cy="170"/>
              </a:xfrm>
              <a:custGeom>
                <a:avLst/>
                <a:gdLst>
                  <a:gd name="T0" fmla="*/ 60 w 136"/>
                  <a:gd name="T1" fmla="*/ 58 h 134"/>
                  <a:gd name="T2" fmla="*/ 59 w 136"/>
                  <a:gd name="T3" fmla="*/ 62 h 134"/>
                  <a:gd name="T4" fmla="*/ 67 w 136"/>
                  <a:gd name="T5" fmla="*/ 69 h 134"/>
                  <a:gd name="T6" fmla="*/ 65 w 136"/>
                  <a:gd name="T7" fmla="*/ 71 h 134"/>
                  <a:gd name="T8" fmla="*/ 61 w 136"/>
                  <a:gd name="T9" fmla="*/ 80 h 134"/>
                  <a:gd name="T10" fmla="*/ 61 w 136"/>
                  <a:gd name="T11" fmla="*/ 81 h 134"/>
                  <a:gd name="T12" fmla="*/ 79 w 136"/>
                  <a:gd name="T13" fmla="*/ 78 h 134"/>
                  <a:gd name="T14" fmla="*/ 84 w 136"/>
                  <a:gd name="T15" fmla="*/ 79 h 134"/>
                  <a:gd name="T16" fmla="*/ 81 w 136"/>
                  <a:gd name="T17" fmla="*/ 69 h 134"/>
                  <a:gd name="T18" fmla="*/ 89 w 136"/>
                  <a:gd name="T19" fmla="*/ 61 h 134"/>
                  <a:gd name="T20" fmla="*/ 79 w 136"/>
                  <a:gd name="T21" fmla="*/ 61 h 134"/>
                  <a:gd name="T22" fmla="*/ 73 w 136"/>
                  <a:gd name="T23" fmla="*/ 50 h 134"/>
                  <a:gd name="T24" fmla="*/ 70 w 136"/>
                  <a:gd name="T25" fmla="*/ 55 h 134"/>
                  <a:gd name="T26" fmla="*/ 60 w 136"/>
                  <a:gd name="T27" fmla="*/ 58 h 134"/>
                  <a:gd name="T28" fmla="*/ 42 w 136"/>
                  <a:gd name="T29" fmla="*/ 47 h 134"/>
                  <a:gd name="T30" fmla="*/ 65 w 136"/>
                  <a:gd name="T31" fmla="*/ 40 h 134"/>
                  <a:gd name="T32" fmla="*/ 71 w 136"/>
                  <a:gd name="T33" fmla="*/ 30 h 134"/>
                  <a:gd name="T34" fmla="*/ 86 w 136"/>
                  <a:gd name="T35" fmla="*/ 54 h 134"/>
                  <a:gd name="T36" fmla="*/ 109 w 136"/>
                  <a:gd name="T37" fmla="*/ 54 h 134"/>
                  <a:gd name="T38" fmla="*/ 90 w 136"/>
                  <a:gd name="T39" fmla="*/ 74 h 134"/>
                  <a:gd name="T40" fmla="*/ 98 w 136"/>
                  <a:gd name="T41" fmla="*/ 96 h 134"/>
                  <a:gd name="T42" fmla="*/ 86 w 136"/>
                  <a:gd name="T43" fmla="*/ 95 h 134"/>
                  <a:gd name="T44" fmla="*/ 44 w 136"/>
                  <a:gd name="T45" fmla="*/ 102 h 134"/>
                  <a:gd name="T46" fmla="*/ 44 w 136"/>
                  <a:gd name="T47" fmla="*/ 98 h 134"/>
                  <a:gd name="T48" fmla="*/ 54 w 136"/>
                  <a:gd name="T49" fmla="*/ 79 h 134"/>
                  <a:gd name="T50" fmla="*/ 57 w 136"/>
                  <a:gd name="T51" fmla="*/ 73 h 134"/>
                  <a:gd name="T52" fmla="*/ 40 w 136"/>
                  <a:gd name="T53" fmla="*/ 58 h 134"/>
                  <a:gd name="T54" fmla="*/ 42 w 136"/>
                  <a:gd name="T55" fmla="*/ 47 h 134"/>
                  <a:gd name="T56" fmla="*/ 17 w 136"/>
                  <a:gd name="T57" fmla="*/ 33 h 134"/>
                  <a:gd name="T58" fmla="*/ 58 w 136"/>
                  <a:gd name="T59" fmla="*/ 21 h 134"/>
                  <a:gd name="T60" fmla="*/ 69 w 136"/>
                  <a:gd name="T61" fmla="*/ 3 h 134"/>
                  <a:gd name="T62" fmla="*/ 96 w 136"/>
                  <a:gd name="T63" fmla="*/ 46 h 134"/>
                  <a:gd name="T64" fmla="*/ 136 w 136"/>
                  <a:gd name="T65" fmla="*/ 46 h 134"/>
                  <a:gd name="T66" fmla="*/ 102 w 136"/>
                  <a:gd name="T67" fmla="*/ 80 h 134"/>
                  <a:gd name="T68" fmla="*/ 116 w 136"/>
                  <a:gd name="T69" fmla="*/ 118 h 134"/>
                  <a:gd name="T70" fmla="*/ 94 w 136"/>
                  <a:gd name="T71" fmla="*/ 117 h 134"/>
                  <a:gd name="T72" fmla="*/ 21 w 136"/>
                  <a:gd name="T73" fmla="*/ 130 h 134"/>
                  <a:gd name="T74" fmla="*/ 22 w 136"/>
                  <a:gd name="T75" fmla="*/ 123 h 134"/>
                  <a:gd name="T76" fmla="*/ 40 w 136"/>
                  <a:gd name="T77" fmla="*/ 89 h 134"/>
                  <a:gd name="T78" fmla="*/ 45 w 136"/>
                  <a:gd name="T79" fmla="*/ 79 h 134"/>
                  <a:gd name="T80" fmla="*/ 14 w 136"/>
                  <a:gd name="T81" fmla="*/ 52 h 134"/>
                  <a:gd name="T82" fmla="*/ 17 w 136"/>
                  <a:gd name="T83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6" h="134">
                    <a:moveTo>
                      <a:pt x="60" y="58"/>
                    </a:moveTo>
                    <a:cubicBezTo>
                      <a:pt x="56" y="56"/>
                      <a:pt x="58" y="61"/>
                      <a:pt x="59" y="62"/>
                    </a:cubicBezTo>
                    <a:cubicBezTo>
                      <a:pt x="62" y="67"/>
                      <a:pt x="66" y="67"/>
                      <a:pt x="67" y="69"/>
                    </a:cubicBezTo>
                    <a:cubicBezTo>
                      <a:pt x="67" y="70"/>
                      <a:pt x="66" y="70"/>
                      <a:pt x="65" y="71"/>
                    </a:cubicBezTo>
                    <a:cubicBezTo>
                      <a:pt x="64" y="73"/>
                      <a:pt x="61" y="77"/>
                      <a:pt x="61" y="80"/>
                    </a:cubicBezTo>
                    <a:cubicBezTo>
                      <a:pt x="61" y="80"/>
                      <a:pt x="60" y="81"/>
                      <a:pt x="61" y="81"/>
                    </a:cubicBezTo>
                    <a:cubicBezTo>
                      <a:pt x="67" y="81"/>
                      <a:pt x="71" y="72"/>
                      <a:pt x="79" y="78"/>
                    </a:cubicBezTo>
                    <a:cubicBezTo>
                      <a:pt x="80" y="79"/>
                      <a:pt x="85" y="82"/>
                      <a:pt x="84" y="79"/>
                    </a:cubicBezTo>
                    <a:cubicBezTo>
                      <a:pt x="83" y="74"/>
                      <a:pt x="84" y="75"/>
                      <a:pt x="81" y="69"/>
                    </a:cubicBezTo>
                    <a:cubicBezTo>
                      <a:pt x="80" y="67"/>
                      <a:pt x="89" y="62"/>
                      <a:pt x="89" y="61"/>
                    </a:cubicBezTo>
                    <a:cubicBezTo>
                      <a:pt x="89" y="59"/>
                      <a:pt x="83" y="60"/>
                      <a:pt x="79" y="61"/>
                    </a:cubicBezTo>
                    <a:cubicBezTo>
                      <a:pt x="75" y="61"/>
                      <a:pt x="76" y="53"/>
                      <a:pt x="73" y="50"/>
                    </a:cubicBezTo>
                    <a:cubicBezTo>
                      <a:pt x="72" y="49"/>
                      <a:pt x="70" y="53"/>
                      <a:pt x="70" y="55"/>
                    </a:cubicBezTo>
                    <a:cubicBezTo>
                      <a:pt x="68" y="61"/>
                      <a:pt x="68" y="60"/>
                      <a:pt x="60" y="58"/>
                    </a:cubicBezTo>
                    <a:close/>
                    <a:moveTo>
                      <a:pt x="42" y="47"/>
                    </a:moveTo>
                    <a:cubicBezTo>
                      <a:pt x="60" y="52"/>
                      <a:pt x="61" y="55"/>
                      <a:pt x="65" y="40"/>
                    </a:cubicBezTo>
                    <a:cubicBezTo>
                      <a:pt x="66" y="38"/>
                      <a:pt x="69" y="28"/>
                      <a:pt x="71" y="30"/>
                    </a:cubicBezTo>
                    <a:cubicBezTo>
                      <a:pt x="78" y="36"/>
                      <a:pt x="77" y="56"/>
                      <a:pt x="86" y="54"/>
                    </a:cubicBezTo>
                    <a:cubicBezTo>
                      <a:pt x="95" y="53"/>
                      <a:pt x="109" y="50"/>
                      <a:pt x="109" y="54"/>
                    </a:cubicBezTo>
                    <a:cubicBezTo>
                      <a:pt x="109" y="58"/>
                      <a:pt x="87" y="69"/>
                      <a:pt x="90" y="74"/>
                    </a:cubicBezTo>
                    <a:cubicBezTo>
                      <a:pt x="97" y="87"/>
                      <a:pt x="95" y="85"/>
                      <a:pt x="98" y="96"/>
                    </a:cubicBezTo>
                    <a:cubicBezTo>
                      <a:pt x="100" y="105"/>
                      <a:pt x="89" y="97"/>
                      <a:pt x="86" y="95"/>
                    </a:cubicBezTo>
                    <a:cubicBezTo>
                      <a:pt x="68" y="80"/>
                      <a:pt x="58" y="102"/>
                      <a:pt x="44" y="102"/>
                    </a:cubicBezTo>
                    <a:cubicBezTo>
                      <a:pt x="42" y="102"/>
                      <a:pt x="44" y="100"/>
                      <a:pt x="44" y="98"/>
                    </a:cubicBezTo>
                    <a:cubicBezTo>
                      <a:pt x="44" y="92"/>
                      <a:pt x="51" y="82"/>
                      <a:pt x="54" y="79"/>
                    </a:cubicBezTo>
                    <a:cubicBezTo>
                      <a:pt x="56" y="77"/>
                      <a:pt x="58" y="75"/>
                      <a:pt x="57" y="73"/>
                    </a:cubicBezTo>
                    <a:cubicBezTo>
                      <a:pt x="56" y="69"/>
                      <a:pt x="45" y="68"/>
                      <a:pt x="40" y="58"/>
                    </a:cubicBezTo>
                    <a:cubicBezTo>
                      <a:pt x="38" y="55"/>
                      <a:pt x="32" y="44"/>
                      <a:pt x="42" y="47"/>
                    </a:cubicBezTo>
                    <a:close/>
                    <a:moveTo>
                      <a:pt x="17" y="33"/>
                    </a:moveTo>
                    <a:cubicBezTo>
                      <a:pt x="49" y="43"/>
                      <a:pt x="52" y="47"/>
                      <a:pt x="58" y="21"/>
                    </a:cubicBezTo>
                    <a:cubicBezTo>
                      <a:pt x="59" y="16"/>
                      <a:pt x="66" y="0"/>
                      <a:pt x="69" y="3"/>
                    </a:cubicBezTo>
                    <a:cubicBezTo>
                      <a:pt x="81" y="14"/>
                      <a:pt x="80" y="49"/>
                      <a:pt x="96" y="46"/>
                    </a:cubicBezTo>
                    <a:cubicBezTo>
                      <a:pt x="111" y="43"/>
                      <a:pt x="136" y="39"/>
                      <a:pt x="136" y="46"/>
                    </a:cubicBezTo>
                    <a:cubicBezTo>
                      <a:pt x="135" y="53"/>
                      <a:pt x="98" y="72"/>
                      <a:pt x="102" y="80"/>
                    </a:cubicBezTo>
                    <a:cubicBezTo>
                      <a:pt x="114" y="102"/>
                      <a:pt x="111" y="99"/>
                      <a:pt x="116" y="118"/>
                    </a:cubicBezTo>
                    <a:cubicBezTo>
                      <a:pt x="120" y="134"/>
                      <a:pt x="100" y="121"/>
                      <a:pt x="94" y="117"/>
                    </a:cubicBezTo>
                    <a:cubicBezTo>
                      <a:pt x="63" y="91"/>
                      <a:pt x="46" y="130"/>
                      <a:pt x="21" y="130"/>
                    </a:cubicBezTo>
                    <a:cubicBezTo>
                      <a:pt x="18" y="130"/>
                      <a:pt x="21" y="126"/>
                      <a:pt x="22" y="123"/>
                    </a:cubicBezTo>
                    <a:cubicBezTo>
                      <a:pt x="22" y="112"/>
                      <a:pt x="35" y="95"/>
                      <a:pt x="40" y="89"/>
                    </a:cubicBezTo>
                    <a:cubicBezTo>
                      <a:pt x="43" y="86"/>
                      <a:pt x="46" y="82"/>
                      <a:pt x="45" y="79"/>
                    </a:cubicBezTo>
                    <a:cubicBezTo>
                      <a:pt x="42" y="71"/>
                      <a:pt x="24" y="70"/>
                      <a:pt x="14" y="52"/>
                    </a:cubicBezTo>
                    <a:cubicBezTo>
                      <a:pt x="12" y="48"/>
                      <a:pt x="0" y="28"/>
                      <a:pt x="17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6"/>
              <p:cNvSpPr>
                <a:spLocks/>
              </p:cNvSpPr>
              <p:nvPr/>
            </p:nvSpPr>
            <p:spPr bwMode="auto">
              <a:xfrm>
                <a:off x="1850" y="1448"/>
                <a:ext cx="55" cy="49"/>
              </a:xfrm>
              <a:custGeom>
                <a:avLst/>
                <a:gdLst>
                  <a:gd name="T0" fmla="*/ 5 w 43"/>
                  <a:gd name="T1" fmla="*/ 14 h 39"/>
                  <a:gd name="T2" fmla="*/ 7 w 43"/>
                  <a:gd name="T3" fmla="*/ 19 h 39"/>
                  <a:gd name="T4" fmla="*/ 18 w 43"/>
                  <a:gd name="T5" fmla="*/ 23 h 39"/>
                  <a:gd name="T6" fmla="*/ 17 w 43"/>
                  <a:gd name="T7" fmla="*/ 26 h 39"/>
                  <a:gd name="T8" fmla="*/ 16 w 43"/>
                  <a:gd name="T9" fmla="*/ 37 h 39"/>
                  <a:gd name="T10" fmla="*/ 17 w 43"/>
                  <a:gd name="T11" fmla="*/ 39 h 39"/>
                  <a:gd name="T12" fmla="*/ 35 w 43"/>
                  <a:gd name="T13" fmla="*/ 27 h 39"/>
                  <a:gd name="T14" fmla="*/ 40 w 43"/>
                  <a:gd name="T15" fmla="*/ 25 h 39"/>
                  <a:gd name="T16" fmla="*/ 33 w 43"/>
                  <a:gd name="T17" fmla="*/ 17 h 39"/>
                  <a:gd name="T18" fmla="*/ 38 w 43"/>
                  <a:gd name="T19" fmla="*/ 4 h 39"/>
                  <a:gd name="T20" fmla="*/ 27 w 43"/>
                  <a:gd name="T21" fmla="*/ 9 h 39"/>
                  <a:gd name="T22" fmla="*/ 16 w 43"/>
                  <a:gd name="T23" fmla="*/ 0 h 39"/>
                  <a:gd name="T24" fmla="*/ 15 w 43"/>
                  <a:gd name="T25" fmla="*/ 6 h 39"/>
                  <a:gd name="T26" fmla="*/ 5 w 43"/>
                  <a:gd name="T2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9">
                    <a:moveTo>
                      <a:pt x="5" y="14"/>
                    </a:moveTo>
                    <a:cubicBezTo>
                      <a:pt x="0" y="14"/>
                      <a:pt x="6" y="18"/>
                      <a:pt x="7" y="19"/>
                    </a:cubicBezTo>
                    <a:cubicBezTo>
                      <a:pt x="11" y="23"/>
                      <a:pt x="16" y="21"/>
                      <a:pt x="18" y="23"/>
                    </a:cubicBezTo>
                    <a:cubicBezTo>
                      <a:pt x="18" y="24"/>
                      <a:pt x="18" y="25"/>
                      <a:pt x="17" y="26"/>
                    </a:cubicBezTo>
                    <a:cubicBezTo>
                      <a:pt x="17" y="28"/>
                      <a:pt x="15" y="34"/>
                      <a:pt x="16" y="37"/>
                    </a:cubicBezTo>
                    <a:cubicBezTo>
                      <a:pt x="17" y="38"/>
                      <a:pt x="16" y="39"/>
                      <a:pt x="17" y="39"/>
                    </a:cubicBezTo>
                    <a:cubicBezTo>
                      <a:pt x="23" y="36"/>
                      <a:pt x="24" y="24"/>
                      <a:pt x="35" y="27"/>
                    </a:cubicBezTo>
                    <a:cubicBezTo>
                      <a:pt x="37" y="28"/>
                      <a:pt x="43" y="29"/>
                      <a:pt x="40" y="25"/>
                    </a:cubicBezTo>
                    <a:cubicBezTo>
                      <a:pt x="37" y="21"/>
                      <a:pt x="38" y="21"/>
                      <a:pt x="33" y="17"/>
                    </a:cubicBezTo>
                    <a:cubicBezTo>
                      <a:pt x="31" y="15"/>
                      <a:pt x="38" y="6"/>
                      <a:pt x="38" y="4"/>
                    </a:cubicBezTo>
                    <a:cubicBezTo>
                      <a:pt x="37" y="2"/>
                      <a:pt x="31" y="6"/>
                      <a:pt x="27" y="9"/>
                    </a:cubicBezTo>
                    <a:cubicBezTo>
                      <a:pt x="24" y="11"/>
                      <a:pt x="20" y="2"/>
                      <a:pt x="16" y="0"/>
                    </a:cubicBezTo>
                    <a:cubicBezTo>
                      <a:pt x="14" y="0"/>
                      <a:pt x="15" y="5"/>
                      <a:pt x="15" y="6"/>
                    </a:cubicBezTo>
                    <a:cubicBezTo>
                      <a:pt x="16" y="14"/>
                      <a:pt x="15" y="13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7"/>
              <p:cNvSpPr>
                <a:spLocks/>
              </p:cNvSpPr>
              <p:nvPr/>
            </p:nvSpPr>
            <p:spPr bwMode="auto">
              <a:xfrm>
                <a:off x="1887" y="1359"/>
                <a:ext cx="36" cy="37"/>
              </a:xfrm>
              <a:custGeom>
                <a:avLst/>
                <a:gdLst>
                  <a:gd name="T0" fmla="*/ 3 w 28"/>
                  <a:gd name="T1" fmla="*/ 7 h 29"/>
                  <a:gd name="T2" fmla="*/ 2 w 28"/>
                  <a:gd name="T3" fmla="*/ 11 h 29"/>
                  <a:gd name="T4" fmla="*/ 9 w 28"/>
                  <a:gd name="T5" fmla="*/ 16 h 29"/>
                  <a:gd name="T6" fmla="*/ 8 w 28"/>
                  <a:gd name="T7" fmla="*/ 19 h 29"/>
                  <a:gd name="T8" fmla="*/ 3 w 28"/>
                  <a:gd name="T9" fmla="*/ 26 h 29"/>
                  <a:gd name="T10" fmla="*/ 3 w 28"/>
                  <a:gd name="T11" fmla="*/ 27 h 29"/>
                  <a:gd name="T12" fmla="*/ 19 w 28"/>
                  <a:gd name="T13" fmla="*/ 25 h 29"/>
                  <a:gd name="T14" fmla="*/ 23 w 28"/>
                  <a:gd name="T15" fmla="*/ 25 h 29"/>
                  <a:gd name="T16" fmla="*/ 21 w 28"/>
                  <a:gd name="T17" fmla="*/ 17 h 29"/>
                  <a:gd name="T18" fmla="*/ 28 w 28"/>
                  <a:gd name="T19" fmla="*/ 10 h 29"/>
                  <a:gd name="T20" fmla="*/ 19 w 28"/>
                  <a:gd name="T21" fmla="*/ 10 h 29"/>
                  <a:gd name="T22" fmla="*/ 14 w 28"/>
                  <a:gd name="T23" fmla="*/ 1 h 29"/>
                  <a:gd name="T24" fmla="*/ 12 w 28"/>
                  <a:gd name="T25" fmla="*/ 5 h 29"/>
                  <a:gd name="T26" fmla="*/ 3 w 28"/>
                  <a:gd name="T27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9">
                    <a:moveTo>
                      <a:pt x="3" y="7"/>
                    </a:moveTo>
                    <a:cubicBezTo>
                      <a:pt x="0" y="6"/>
                      <a:pt x="2" y="10"/>
                      <a:pt x="2" y="11"/>
                    </a:cubicBezTo>
                    <a:cubicBezTo>
                      <a:pt x="4" y="15"/>
                      <a:pt x="8" y="15"/>
                      <a:pt x="9" y="16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6" y="20"/>
                      <a:pt x="4" y="23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9" y="27"/>
                      <a:pt x="12" y="19"/>
                      <a:pt x="19" y="25"/>
                    </a:cubicBezTo>
                    <a:cubicBezTo>
                      <a:pt x="20" y="26"/>
                      <a:pt x="24" y="29"/>
                      <a:pt x="23" y="25"/>
                    </a:cubicBezTo>
                    <a:cubicBezTo>
                      <a:pt x="22" y="21"/>
                      <a:pt x="23" y="22"/>
                      <a:pt x="21" y="17"/>
                    </a:cubicBezTo>
                    <a:cubicBezTo>
                      <a:pt x="20" y="16"/>
                      <a:pt x="28" y="12"/>
                      <a:pt x="28" y="10"/>
                    </a:cubicBezTo>
                    <a:cubicBezTo>
                      <a:pt x="28" y="9"/>
                      <a:pt x="23" y="10"/>
                      <a:pt x="19" y="10"/>
                    </a:cubicBezTo>
                    <a:cubicBezTo>
                      <a:pt x="16" y="11"/>
                      <a:pt x="17" y="3"/>
                      <a:pt x="14" y="1"/>
                    </a:cubicBezTo>
                    <a:cubicBezTo>
                      <a:pt x="13" y="0"/>
                      <a:pt x="12" y="4"/>
                      <a:pt x="12" y="5"/>
                    </a:cubicBezTo>
                    <a:cubicBezTo>
                      <a:pt x="10" y="10"/>
                      <a:pt x="10" y="9"/>
                      <a:pt x="3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8"/>
              <p:cNvSpPr>
                <a:spLocks noEditPoints="1"/>
              </p:cNvSpPr>
              <p:nvPr/>
            </p:nvSpPr>
            <p:spPr bwMode="auto">
              <a:xfrm>
                <a:off x="1806" y="858"/>
                <a:ext cx="106" cy="104"/>
              </a:xfrm>
              <a:custGeom>
                <a:avLst/>
                <a:gdLst>
                  <a:gd name="T0" fmla="*/ 9 w 84"/>
                  <a:gd name="T1" fmla="*/ 21 h 82"/>
                  <a:gd name="T2" fmla="*/ 8 w 84"/>
                  <a:gd name="T3" fmla="*/ 32 h 82"/>
                  <a:gd name="T4" fmla="*/ 21 w 84"/>
                  <a:gd name="T5" fmla="*/ 48 h 82"/>
                  <a:gd name="T6" fmla="*/ 18 w 84"/>
                  <a:gd name="T7" fmla="*/ 59 h 82"/>
                  <a:gd name="T8" fmla="*/ 15 w 84"/>
                  <a:gd name="T9" fmla="*/ 78 h 82"/>
                  <a:gd name="T10" fmla="*/ 40 w 84"/>
                  <a:gd name="T11" fmla="*/ 70 h 82"/>
                  <a:gd name="T12" fmla="*/ 58 w 84"/>
                  <a:gd name="T13" fmla="*/ 74 h 82"/>
                  <a:gd name="T14" fmla="*/ 71 w 84"/>
                  <a:gd name="T15" fmla="*/ 78 h 82"/>
                  <a:gd name="T16" fmla="*/ 63 w 84"/>
                  <a:gd name="T17" fmla="*/ 51 h 82"/>
                  <a:gd name="T18" fmla="*/ 84 w 84"/>
                  <a:gd name="T19" fmla="*/ 29 h 82"/>
                  <a:gd name="T20" fmla="*/ 58 w 84"/>
                  <a:gd name="T21" fmla="*/ 29 h 82"/>
                  <a:gd name="T22" fmla="*/ 42 w 84"/>
                  <a:gd name="T23" fmla="*/ 3 h 82"/>
                  <a:gd name="T24" fmla="*/ 35 w 84"/>
                  <a:gd name="T25" fmla="*/ 14 h 82"/>
                  <a:gd name="T26" fmla="*/ 9 w 84"/>
                  <a:gd name="T27" fmla="*/ 21 h 82"/>
                  <a:gd name="T28" fmla="*/ 27 w 84"/>
                  <a:gd name="T29" fmla="*/ 34 h 82"/>
                  <a:gd name="T30" fmla="*/ 37 w 84"/>
                  <a:gd name="T31" fmla="*/ 34 h 82"/>
                  <a:gd name="T32" fmla="*/ 40 w 84"/>
                  <a:gd name="T33" fmla="*/ 30 h 82"/>
                  <a:gd name="T34" fmla="*/ 43 w 84"/>
                  <a:gd name="T35" fmla="*/ 25 h 82"/>
                  <a:gd name="T36" fmla="*/ 51 w 84"/>
                  <a:gd name="T37" fmla="*/ 36 h 82"/>
                  <a:gd name="T38" fmla="*/ 62 w 84"/>
                  <a:gd name="T39" fmla="*/ 37 h 82"/>
                  <a:gd name="T40" fmla="*/ 52 w 84"/>
                  <a:gd name="T41" fmla="*/ 46 h 82"/>
                  <a:gd name="T42" fmla="*/ 56 w 84"/>
                  <a:gd name="T43" fmla="*/ 56 h 82"/>
                  <a:gd name="T44" fmla="*/ 50 w 84"/>
                  <a:gd name="T45" fmla="*/ 56 h 82"/>
                  <a:gd name="T46" fmla="*/ 43 w 84"/>
                  <a:gd name="T47" fmla="*/ 53 h 82"/>
                  <a:gd name="T48" fmla="*/ 31 w 84"/>
                  <a:gd name="T49" fmla="*/ 59 h 82"/>
                  <a:gd name="T50" fmla="*/ 30 w 84"/>
                  <a:gd name="T51" fmla="*/ 58 h 82"/>
                  <a:gd name="T52" fmla="*/ 33 w 84"/>
                  <a:gd name="T53" fmla="*/ 45 h 82"/>
                  <a:gd name="T54" fmla="*/ 24 w 84"/>
                  <a:gd name="T55" fmla="*/ 35 h 82"/>
                  <a:gd name="T56" fmla="*/ 27 w 84"/>
                  <a:gd name="T57" fmla="*/ 3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4" h="82">
                    <a:moveTo>
                      <a:pt x="9" y="21"/>
                    </a:moveTo>
                    <a:cubicBezTo>
                      <a:pt x="0" y="19"/>
                      <a:pt x="2" y="25"/>
                      <a:pt x="8" y="32"/>
                    </a:cubicBezTo>
                    <a:cubicBezTo>
                      <a:pt x="12" y="37"/>
                      <a:pt x="18" y="43"/>
                      <a:pt x="21" y="48"/>
                    </a:cubicBezTo>
                    <a:cubicBezTo>
                      <a:pt x="22" y="50"/>
                      <a:pt x="19" y="54"/>
                      <a:pt x="18" y="59"/>
                    </a:cubicBezTo>
                    <a:cubicBezTo>
                      <a:pt x="14" y="69"/>
                      <a:pt x="11" y="76"/>
                      <a:pt x="15" y="78"/>
                    </a:cubicBezTo>
                    <a:cubicBezTo>
                      <a:pt x="18" y="81"/>
                      <a:pt x="27" y="74"/>
                      <a:pt x="40" y="70"/>
                    </a:cubicBezTo>
                    <a:cubicBezTo>
                      <a:pt x="45" y="68"/>
                      <a:pt x="52" y="69"/>
                      <a:pt x="58" y="74"/>
                    </a:cubicBezTo>
                    <a:cubicBezTo>
                      <a:pt x="67" y="82"/>
                      <a:pt x="70" y="82"/>
                      <a:pt x="71" y="78"/>
                    </a:cubicBezTo>
                    <a:cubicBezTo>
                      <a:pt x="72" y="72"/>
                      <a:pt x="66" y="57"/>
                      <a:pt x="63" y="51"/>
                    </a:cubicBezTo>
                    <a:cubicBezTo>
                      <a:pt x="60" y="46"/>
                      <a:pt x="84" y="34"/>
                      <a:pt x="84" y="29"/>
                    </a:cubicBezTo>
                    <a:cubicBezTo>
                      <a:pt x="84" y="25"/>
                      <a:pt x="68" y="28"/>
                      <a:pt x="58" y="29"/>
                    </a:cubicBezTo>
                    <a:cubicBezTo>
                      <a:pt x="49" y="31"/>
                      <a:pt x="49" y="9"/>
                      <a:pt x="42" y="3"/>
                    </a:cubicBezTo>
                    <a:cubicBezTo>
                      <a:pt x="39" y="0"/>
                      <a:pt x="35" y="11"/>
                      <a:pt x="35" y="14"/>
                    </a:cubicBezTo>
                    <a:cubicBezTo>
                      <a:pt x="31" y="30"/>
                      <a:pt x="29" y="27"/>
                      <a:pt x="9" y="21"/>
                    </a:cubicBezTo>
                    <a:close/>
                    <a:moveTo>
                      <a:pt x="27" y="34"/>
                    </a:moveTo>
                    <a:cubicBezTo>
                      <a:pt x="32" y="35"/>
                      <a:pt x="35" y="35"/>
                      <a:pt x="37" y="34"/>
                    </a:cubicBezTo>
                    <a:cubicBezTo>
                      <a:pt x="39" y="34"/>
                      <a:pt x="40" y="33"/>
                      <a:pt x="40" y="30"/>
                    </a:cubicBezTo>
                    <a:cubicBezTo>
                      <a:pt x="41" y="28"/>
                      <a:pt x="42" y="24"/>
                      <a:pt x="43" y="25"/>
                    </a:cubicBezTo>
                    <a:cubicBezTo>
                      <a:pt x="47" y="28"/>
                      <a:pt x="46" y="37"/>
                      <a:pt x="51" y="36"/>
                    </a:cubicBezTo>
                    <a:cubicBezTo>
                      <a:pt x="55" y="36"/>
                      <a:pt x="62" y="35"/>
                      <a:pt x="62" y="37"/>
                    </a:cubicBezTo>
                    <a:cubicBezTo>
                      <a:pt x="61" y="38"/>
                      <a:pt x="51" y="44"/>
                      <a:pt x="52" y="46"/>
                    </a:cubicBezTo>
                    <a:cubicBezTo>
                      <a:pt x="56" y="52"/>
                      <a:pt x="55" y="51"/>
                      <a:pt x="56" y="56"/>
                    </a:cubicBezTo>
                    <a:cubicBezTo>
                      <a:pt x="57" y="61"/>
                      <a:pt x="52" y="57"/>
                      <a:pt x="50" y="56"/>
                    </a:cubicBezTo>
                    <a:cubicBezTo>
                      <a:pt x="48" y="54"/>
                      <a:pt x="45" y="53"/>
                      <a:pt x="43" y="53"/>
                    </a:cubicBezTo>
                    <a:cubicBezTo>
                      <a:pt x="39" y="53"/>
                      <a:pt x="35" y="59"/>
                      <a:pt x="31" y="59"/>
                    </a:cubicBezTo>
                    <a:cubicBezTo>
                      <a:pt x="31" y="59"/>
                      <a:pt x="30" y="58"/>
                      <a:pt x="30" y="58"/>
                    </a:cubicBezTo>
                    <a:cubicBezTo>
                      <a:pt x="31" y="50"/>
                      <a:pt x="33" y="48"/>
                      <a:pt x="33" y="45"/>
                    </a:cubicBezTo>
                    <a:cubicBezTo>
                      <a:pt x="32" y="43"/>
                      <a:pt x="25" y="38"/>
                      <a:pt x="24" y="35"/>
                    </a:cubicBezTo>
                    <a:cubicBezTo>
                      <a:pt x="24" y="34"/>
                      <a:pt x="25" y="33"/>
                      <a:pt x="27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9"/>
              <p:cNvSpPr>
                <a:spLocks noEditPoints="1"/>
              </p:cNvSpPr>
              <p:nvPr/>
            </p:nvSpPr>
            <p:spPr bwMode="auto">
              <a:xfrm>
                <a:off x="1528" y="1007"/>
                <a:ext cx="64" cy="62"/>
              </a:xfrm>
              <a:custGeom>
                <a:avLst/>
                <a:gdLst>
                  <a:gd name="T0" fmla="*/ 6 w 51"/>
                  <a:gd name="T1" fmla="*/ 12 h 49"/>
                  <a:gd name="T2" fmla="*/ 5 w 51"/>
                  <a:gd name="T3" fmla="*/ 19 h 49"/>
                  <a:gd name="T4" fmla="*/ 13 w 51"/>
                  <a:gd name="T5" fmla="*/ 28 h 49"/>
                  <a:gd name="T6" fmla="*/ 11 w 51"/>
                  <a:gd name="T7" fmla="*/ 35 h 49"/>
                  <a:gd name="T8" fmla="*/ 9 w 51"/>
                  <a:gd name="T9" fmla="*/ 46 h 49"/>
                  <a:gd name="T10" fmla="*/ 24 w 51"/>
                  <a:gd name="T11" fmla="*/ 41 h 49"/>
                  <a:gd name="T12" fmla="*/ 35 w 51"/>
                  <a:gd name="T13" fmla="*/ 44 h 49"/>
                  <a:gd name="T14" fmla="*/ 43 w 51"/>
                  <a:gd name="T15" fmla="*/ 46 h 49"/>
                  <a:gd name="T16" fmla="*/ 38 w 51"/>
                  <a:gd name="T17" fmla="*/ 30 h 49"/>
                  <a:gd name="T18" fmla="*/ 51 w 51"/>
                  <a:gd name="T19" fmla="*/ 17 h 49"/>
                  <a:gd name="T20" fmla="*/ 36 w 51"/>
                  <a:gd name="T21" fmla="*/ 17 h 49"/>
                  <a:gd name="T22" fmla="*/ 26 w 51"/>
                  <a:gd name="T23" fmla="*/ 1 h 49"/>
                  <a:gd name="T24" fmla="*/ 21 w 51"/>
                  <a:gd name="T25" fmla="*/ 8 h 49"/>
                  <a:gd name="T26" fmla="*/ 6 w 51"/>
                  <a:gd name="T27" fmla="*/ 12 h 49"/>
                  <a:gd name="T28" fmla="*/ 17 w 51"/>
                  <a:gd name="T29" fmla="*/ 20 h 49"/>
                  <a:gd name="T30" fmla="*/ 23 w 51"/>
                  <a:gd name="T31" fmla="*/ 20 h 49"/>
                  <a:gd name="T32" fmla="*/ 25 w 51"/>
                  <a:gd name="T33" fmla="*/ 17 h 49"/>
                  <a:gd name="T34" fmla="*/ 27 w 51"/>
                  <a:gd name="T35" fmla="*/ 14 h 49"/>
                  <a:gd name="T36" fmla="*/ 31 w 51"/>
                  <a:gd name="T37" fmla="*/ 21 h 49"/>
                  <a:gd name="T38" fmla="*/ 37 w 51"/>
                  <a:gd name="T39" fmla="*/ 21 h 49"/>
                  <a:gd name="T40" fmla="*/ 32 w 51"/>
                  <a:gd name="T41" fmla="*/ 27 h 49"/>
                  <a:gd name="T42" fmla="*/ 34 w 51"/>
                  <a:gd name="T43" fmla="*/ 33 h 49"/>
                  <a:gd name="T44" fmla="*/ 31 w 51"/>
                  <a:gd name="T45" fmla="*/ 33 h 49"/>
                  <a:gd name="T46" fmla="*/ 26 w 51"/>
                  <a:gd name="T47" fmla="*/ 31 h 49"/>
                  <a:gd name="T48" fmla="*/ 19 w 51"/>
                  <a:gd name="T49" fmla="*/ 35 h 49"/>
                  <a:gd name="T50" fmla="*/ 19 w 51"/>
                  <a:gd name="T51" fmla="*/ 34 h 49"/>
                  <a:gd name="T52" fmla="*/ 20 w 51"/>
                  <a:gd name="T53" fmla="*/ 27 h 49"/>
                  <a:gd name="T54" fmla="*/ 15 w 51"/>
                  <a:gd name="T55" fmla="*/ 20 h 49"/>
                  <a:gd name="T56" fmla="*/ 17 w 51"/>
                  <a:gd name="T5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49">
                    <a:moveTo>
                      <a:pt x="6" y="12"/>
                    </a:moveTo>
                    <a:cubicBezTo>
                      <a:pt x="0" y="11"/>
                      <a:pt x="2" y="15"/>
                      <a:pt x="5" y="19"/>
                    </a:cubicBezTo>
                    <a:cubicBezTo>
                      <a:pt x="8" y="22"/>
                      <a:pt x="11" y="25"/>
                      <a:pt x="13" y="28"/>
                    </a:cubicBezTo>
                    <a:cubicBezTo>
                      <a:pt x="14" y="30"/>
                      <a:pt x="12" y="32"/>
                      <a:pt x="11" y="35"/>
                    </a:cubicBezTo>
                    <a:cubicBezTo>
                      <a:pt x="9" y="41"/>
                      <a:pt x="7" y="45"/>
                      <a:pt x="9" y="46"/>
                    </a:cubicBezTo>
                    <a:cubicBezTo>
                      <a:pt x="11" y="48"/>
                      <a:pt x="17" y="44"/>
                      <a:pt x="24" y="41"/>
                    </a:cubicBezTo>
                    <a:cubicBezTo>
                      <a:pt x="28" y="40"/>
                      <a:pt x="32" y="41"/>
                      <a:pt x="35" y="44"/>
                    </a:cubicBezTo>
                    <a:cubicBezTo>
                      <a:pt x="41" y="49"/>
                      <a:pt x="43" y="48"/>
                      <a:pt x="43" y="46"/>
                    </a:cubicBezTo>
                    <a:cubicBezTo>
                      <a:pt x="44" y="43"/>
                      <a:pt x="40" y="34"/>
                      <a:pt x="38" y="30"/>
                    </a:cubicBezTo>
                    <a:cubicBezTo>
                      <a:pt x="36" y="27"/>
                      <a:pt x="51" y="20"/>
                      <a:pt x="51" y="17"/>
                    </a:cubicBezTo>
                    <a:cubicBezTo>
                      <a:pt x="51" y="14"/>
                      <a:pt x="41" y="16"/>
                      <a:pt x="36" y="17"/>
                    </a:cubicBezTo>
                    <a:cubicBezTo>
                      <a:pt x="30" y="18"/>
                      <a:pt x="30" y="5"/>
                      <a:pt x="26" y="1"/>
                    </a:cubicBezTo>
                    <a:cubicBezTo>
                      <a:pt x="24" y="0"/>
                      <a:pt x="22" y="6"/>
                      <a:pt x="21" y="8"/>
                    </a:cubicBezTo>
                    <a:cubicBezTo>
                      <a:pt x="19" y="18"/>
                      <a:pt x="18" y="16"/>
                      <a:pt x="6" y="12"/>
                    </a:cubicBezTo>
                    <a:close/>
                    <a:moveTo>
                      <a:pt x="17" y="20"/>
                    </a:moveTo>
                    <a:cubicBezTo>
                      <a:pt x="20" y="21"/>
                      <a:pt x="22" y="21"/>
                      <a:pt x="23" y="20"/>
                    </a:cubicBezTo>
                    <a:cubicBezTo>
                      <a:pt x="24" y="20"/>
                      <a:pt x="24" y="19"/>
                      <a:pt x="25" y="17"/>
                    </a:cubicBezTo>
                    <a:cubicBezTo>
                      <a:pt x="25" y="17"/>
                      <a:pt x="26" y="14"/>
                      <a:pt x="27" y="14"/>
                    </a:cubicBezTo>
                    <a:cubicBezTo>
                      <a:pt x="28" y="16"/>
                      <a:pt x="28" y="22"/>
                      <a:pt x="31" y="21"/>
                    </a:cubicBezTo>
                    <a:cubicBezTo>
                      <a:pt x="33" y="21"/>
                      <a:pt x="37" y="20"/>
                      <a:pt x="37" y="21"/>
                    </a:cubicBezTo>
                    <a:cubicBezTo>
                      <a:pt x="37" y="23"/>
                      <a:pt x="31" y="26"/>
                      <a:pt x="32" y="27"/>
                    </a:cubicBezTo>
                    <a:cubicBezTo>
                      <a:pt x="34" y="31"/>
                      <a:pt x="33" y="30"/>
                      <a:pt x="34" y="33"/>
                    </a:cubicBezTo>
                    <a:cubicBezTo>
                      <a:pt x="35" y="36"/>
                      <a:pt x="32" y="34"/>
                      <a:pt x="31" y="33"/>
                    </a:cubicBezTo>
                    <a:cubicBezTo>
                      <a:pt x="29" y="32"/>
                      <a:pt x="27" y="31"/>
                      <a:pt x="26" y="31"/>
                    </a:cubicBezTo>
                    <a:cubicBezTo>
                      <a:pt x="24" y="31"/>
                      <a:pt x="21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0"/>
                      <a:pt x="21" y="28"/>
                      <a:pt x="20" y="27"/>
                    </a:cubicBezTo>
                    <a:cubicBezTo>
                      <a:pt x="20" y="25"/>
                      <a:pt x="15" y="23"/>
                      <a:pt x="15" y="20"/>
                    </a:cubicBezTo>
                    <a:cubicBezTo>
                      <a:pt x="15" y="20"/>
                      <a:pt x="15" y="19"/>
                      <a:pt x="17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0"/>
              <p:cNvSpPr>
                <a:spLocks noEditPoints="1"/>
              </p:cNvSpPr>
              <p:nvPr/>
            </p:nvSpPr>
            <p:spPr bwMode="auto">
              <a:xfrm>
                <a:off x="2617" y="1183"/>
                <a:ext cx="252" cy="272"/>
              </a:xfrm>
              <a:custGeom>
                <a:avLst/>
                <a:gdLst>
                  <a:gd name="T0" fmla="*/ 104 w 198"/>
                  <a:gd name="T1" fmla="*/ 193 h 214"/>
                  <a:gd name="T2" fmla="*/ 126 w 198"/>
                  <a:gd name="T3" fmla="*/ 178 h 214"/>
                  <a:gd name="T4" fmla="*/ 124 w 198"/>
                  <a:gd name="T5" fmla="*/ 124 h 214"/>
                  <a:gd name="T6" fmla="*/ 138 w 198"/>
                  <a:gd name="T7" fmla="*/ 119 h 214"/>
                  <a:gd name="T8" fmla="*/ 188 w 198"/>
                  <a:gd name="T9" fmla="*/ 106 h 214"/>
                  <a:gd name="T10" fmla="*/ 196 w 198"/>
                  <a:gd name="T11" fmla="*/ 100 h 214"/>
                  <a:gd name="T12" fmla="*/ 115 w 198"/>
                  <a:gd name="T13" fmla="*/ 40 h 214"/>
                  <a:gd name="T14" fmla="*/ 96 w 198"/>
                  <a:gd name="T15" fmla="*/ 18 h 214"/>
                  <a:gd name="T16" fmla="*/ 72 w 198"/>
                  <a:gd name="T17" fmla="*/ 66 h 214"/>
                  <a:gd name="T18" fmla="*/ 8 w 198"/>
                  <a:gd name="T19" fmla="*/ 66 h 214"/>
                  <a:gd name="T20" fmla="*/ 45 w 198"/>
                  <a:gd name="T21" fmla="*/ 105 h 214"/>
                  <a:gd name="T22" fmla="*/ 27 w 198"/>
                  <a:gd name="T23" fmla="*/ 170 h 214"/>
                  <a:gd name="T24" fmla="*/ 55 w 198"/>
                  <a:gd name="T25" fmla="*/ 164 h 214"/>
                  <a:gd name="T26" fmla="*/ 104 w 198"/>
                  <a:gd name="T27" fmla="*/ 193 h 214"/>
                  <a:gd name="T28" fmla="*/ 97 w 198"/>
                  <a:gd name="T29" fmla="*/ 161 h 214"/>
                  <a:gd name="T30" fmla="*/ 66 w 198"/>
                  <a:gd name="T31" fmla="*/ 143 h 214"/>
                  <a:gd name="T32" fmla="*/ 49 w 198"/>
                  <a:gd name="T33" fmla="*/ 146 h 214"/>
                  <a:gd name="T34" fmla="*/ 60 w 198"/>
                  <a:gd name="T35" fmla="*/ 106 h 214"/>
                  <a:gd name="T36" fmla="*/ 36 w 198"/>
                  <a:gd name="T37" fmla="*/ 82 h 214"/>
                  <a:gd name="T38" fmla="*/ 77 w 198"/>
                  <a:gd name="T39" fmla="*/ 82 h 214"/>
                  <a:gd name="T40" fmla="*/ 92 w 198"/>
                  <a:gd name="T41" fmla="*/ 52 h 214"/>
                  <a:gd name="T42" fmla="*/ 103 w 198"/>
                  <a:gd name="T43" fmla="*/ 66 h 214"/>
                  <a:gd name="T44" fmla="*/ 153 w 198"/>
                  <a:gd name="T45" fmla="*/ 103 h 214"/>
                  <a:gd name="T46" fmla="*/ 149 w 198"/>
                  <a:gd name="T47" fmla="*/ 107 h 214"/>
                  <a:gd name="T48" fmla="*/ 118 w 198"/>
                  <a:gd name="T49" fmla="*/ 115 h 214"/>
                  <a:gd name="T50" fmla="*/ 109 w 198"/>
                  <a:gd name="T51" fmla="*/ 118 h 214"/>
                  <a:gd name="T52" fmla="*/ 110 w 198"/>
                  <a:gd name="T53" fmla="*/ 152 h 214"/>
                  <a:gd name="T54" fmla="*/ 97 w 198"/>
                  <a:gd name="T55" fmla="*/ 161 h 214"/>
                  <a:gd name="T56" fmla="*/ 89 w 198"/>
                  <a:gd name="T57" fmla="*/ 130 h 214"/>
                  <a:gd name="T58" fmla="*/ 77 w 198"/>
                  <a:gd name="T59" fmla="*/ 123 h 214"/>
                  <a:gd name="T60" fmla="*/ 69 w 198"/>
                  <a:gd name="T61" fmla="*/ 124 h 214"/>
                  <a:gd name="T62" fmla="*/ 74 w 198"/>
                  <a:gd name="T63" fmla="*/ 107 h 214"/>
                  <a:gd name="T64" fmla="*/ 64 w 198"/>
                  <a:gd name="T65" fmla="*/ 97 h 214"/>
                  <a:gd name="T66" fmla="*/ 81 w 198"/>
                  <a:gd name="T67" fmla="*/ 97 h 214"/>
                  <a:gd name="T68" fmla="*/ 87 w 198"/>
                  <a:gd name="T69" fmla="*/ 85 h 214"/>
                  <a:gd name="T70" fmla="*/ 92 w 198"/>
                  <a:gd name="T71" fmla="*/ 90 h 214"/>
                  <a:gd name="T72" fmla="*/ 113 w 198"/>
                  <a:gd name="T73" fmla="*/ 106 h 214"/>
                  <a:gd name="T74" fmla="*/ 111 w 198"/>
                  <a:gd name="T75" fmla="*/ 107 h 214"/>
                  <a:gd name="T76" fmla="*/ 98 w 198"/>
                  <a:gd name="T77" fmla="*/ 111 h 214"/>
                  <a:gd name="T78" fmla="*/ 94 w 198"/>
                  <a:gd name="T79" fmla="*/ 112 h 214"/>
                  <a:gd name="T80" fmla="*/ 95 w 198"/>
                  <a:gd name="T81" fmla="*/ 126 h 214"/>
                  <a:gd name="T82" fmla="*/ 89 w 198"/>
                  <a:gd name="T83" fmla="*/ 13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214">
                    <a:moveTo>
                      <a:pt x="104" y="193"/>
                    </a:moveTo>
                    <a:cubicBezTo>
                      <a:pt x="115" y="214"/>
                      <a:pt x="124" y="185"/>
                      <a:pt x="126" y="178"/>
                    </a:cubicBezTo>
                    <a:cubicBezTo>
                      <a:pt x="135" y="152"/>
                      <a:pt x="118" y="133"/>
                      <a:pt x="124" y="124"/>
                    </a:cubicBezTo>
                    <a:cubicBezTo>
                      <a:pt x="126" y="120"/>
                      <a:pt x="132" y="119"/>
                      <a:pt x="138" y="119"/>
                    </a:cubicBezTo>
                    <a:cubicBezTo>
                      <a:pt x="149" y="119"/>
                      <a:pt x="177" y="115"/>
                      <a:pt x="188" y="106"/>
                    </a:cubicBezTo>
                    <a:cubicBezTo>
                      <a:pt x="191" y="103"/>
                      <a:pt x="198" y="103"/>
                      <a:pt x="196" y="100"/>
                    </a:cubicBezTo>
                    <a:cubicBezTo>
                      <a:pt x="172" y="76"/>
                      <a:pt x="119" y="94"/>
                      <a:pt x="115" y="40"/>
                    </a:cubicBezTo>
                    <a:cubicBezTo>
                      <a:pt x="115" y="31"/>
                      <a:pt x="108" y="0"/>
                      <a:pt x="96" y="18"/>
                    </a:cubicBezTo>
                    <a:cubicBezTo>
                      <a:pt x="82" y="40"/>
                      <a:pt x="83" y="35"/>
                      <a:pt x="72" y="66"/>
                    </a:cubicBezTo>
                    <a:cubicBezTo>
                      <a:pt x="68" y="79"/>
                      <a:pt x="15" y="59"/>
                      <a:pt x="8" y="66"/>
                    </a:cubicBezTo>
                    <a:cubicBezTo>
                      <a:pt x="0" y="72"/>
                      <a:pt x="28" y="93"/>
                      <a:pt x="45" y="105"/>
                    </a:cubicBezTo>
                    <a:cubicBezTo>
                      <a:pt x="62" y="117"/>
                      <a:pt x="27" y="149"/>
                      <a:pt x="27" y="170"/>
                    </a:cubicBezTo>
                    <a:cubicBezTo>
                      <a:pt x="27" y="177"/>
                      <a:pt x="49" y="167"/>
                      <a:pt x="55" y="164"/>
                    </a:cubicBezTo>
                    <a:cubicBezTo>
                      <a:pt x="86" y="147"/>
                      <a:pt x="84" y="153"/>
                      <a:pt x="104" y="193"/>
                    </a:cubicBezTo>
                    <a:close/>
                    <a:moveTo>
                      <a:pt x="97" y="161"/>
                    </a:moveTo>
                    <a:cubicBezTo>
                      <a:pt x="84" y="136"/>
                      <a:pt x="85" y="132"/>
                      <a:pt x="66" y="143"/>
                    </a:cubicBezTo>
                    <a:cubicBezTo>
                      <a:pt x="63" y="145"/>
                      <a:pt x="49" y="151"/>
                      <a:pt x="49" y="146"/>
                    </a:cubicBezTo>
                    <a:cubicBezTo>
                      <a:pt x="49" y="133"/>
                      <a:pt x="70" y="114"/>
                      <a:pt x="60" y="106"/>
                    </a:cubicBezTo>
                    <a:cubicBezTo>
                      <a:pt x="49" y="98"/>
                      <a:pt x="32" y="86"/>
                      <a:pt x="36" y="82"/>
                    </a:cubicBezTo>
                    <a:cubicBezTo>
                      <a:pt x="41" y="78"/>
                      <a:pt x="74" y="90"/>
                      <a:pt x="77" y="82"/>
                    </a:cubicBezTo>
                    <a:cubicBezTo>
                      <a:pt x="83" y="62"/>
                      <a:pt x="83" y="66"/>
                      <a:pt x="92" y="52"/>
                    </a:cubicBezTo>
                    <a:cubicBezTo>
                      <a:pt x="99" y="41"/>
                      <a:pt x="103" y="60"/>
                      <a:pt x="103" y="66"/>
                    </a:cubicBezTo>
                    <a:cubicBezTo>
                      <a:pt x="106" y="99"/>
                      <a:pt x="139" y="88"/>
                      <a:pt x="153" y="103"/>
                    </a:cubicBezTo>
                    <a:cubicBezTo>
                      <a:pt x="155" y="105"/>
                      <a:pt x="151" y="105"/>
                      <a:pt x="149" y="107"/>
                    </a:cubicBezTo>
                    <a:cubicBezTo>
                      <a:pt x="142" y="113"/>
                      <a:pt x="124" y="115"/>
                      <a:pt x="118" y="115"/>
                    </a:cubicBezTo>
                    <a:cubicBezTo>
                      <a:pt x="114" y="115"/>
                      <a:pt x="110" y="115"/>
                      <a:pt x="109" y="118"/>
                    </a:cubicBezTo>
                    <a:cubicBezTo>
                      <a:pt x="105" y="124"/>
                      <a:pt x="115" y="135"/>
                      <a:pt x="110" y="152"/>
                    </a:cubicBezTo>
                    <a:cubicBezTo>
                      <a:pt x="109" y="156"/>
                      <a:pt x="103" y="174"/>
                      <a:pt x="97" y="161"/>
                    </a:cubicBezTo>
                    <a:close/>
                    <a:moveTo>
                      <a:pt x="89" y="130"/>
                    </a:moveTo>
                    <a:cubicBezTo>
                      <a:pt x="84" y="120"/>
                      <a:pt x="85" y="118"/>
                      <a:pt x="77" y="123"/>
                    </a:cubicBezTo>
                    <a:cubicBezTo>
                      <a:pt x="75" y="123"/>
                      <a:pt x="69" y="126"/>
                      <a:pt x="69" y="124"/>
                    </a:cubicBezTo>
                    <a:cubicBezTo>
                      <a:pt x="69" y="119"/>
                      <a:pt x="78" y="110"/>
                      <a:pt x="74" y="107"/>
                    </a:cubicBezTo>
                    <a:cubicBezTo>
                      <a:pt x="69" y="104"/>
                      <a:pt x="62" y="99"/>
                      <a:pt x="64" y="97"/>
                    </a:cubicBezTo>
                    <a:cubicBezTo>
                      <a:pt x="66" y="95"/>
                      <a:pt x="80" y="100"/>
                      <a:pt x="81" y="97"/>
                    </a:cubicBezTo>
                    <a:cubicBezTo>
                      <a:pt x="84" y="89"/>
                      <a:pt x="83" y="90"/>
                      <a:pt x="87" y="85"/>
                    </a:cubicBezTo>
                    <a:cubicBezTo>
                      <a:pt x="90" y="80"/>
                      <a:pt x="92" y="88"/>
                      <a:pt x="92" y="90"/>
                    </a:cubicBezTo>
                    <a:cubicBezTo>
                      <a:pt x="93" y="104"/>
                      <a:pt x="107" y="100"/>
                      <a:pt x="113" y="106"/>
                    </a:cubicBezTo>
                    <a:cubicBezTo>
                      <a:pt x="114" y="107"/>
                      <a:pt x="112" y="107"/>
                      <a:pt x="111" y="107"/>
                    </a:cubicBezTo>
                    <a:cubicBezTo>
                      <a:pt x="108" y="110"/>
                      <a:pt x="101" y="111"/>
                      <a:pt x="98" y="111"/>
                    </a:cubicBezTo>
                    <a:cubicBezTo>
                      <a:pt x="97" y="111"/>
                      <a:pt x="95" y="111"/>
                      <a:pt x="94" y="112"/>
                    </a:cubicBezTo>
                    <a:cubicBezTo>
                      <a:pt x="93" y="115"/>
                      <a:pt x="97" y="119"/>
                      <a:pt x="95" y="126"/>
                    </a:cubicBezTo>
                    <a:cubicBezTo>
                      <a:pt x="94" y="128"/>
                      <a:pt x="92" y="136"/>
                      <a:pt x="89" y="1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1"/>
              <p:cNvSpPr>
                <a:spLocks noEditPoints="1"/>
              </p:cNvSpPr>
              <p:nvPr/>
            </p:nvSpPr>
            <p:spPr bwMode="auto">
              <a:xfrm>
                <a:off x="2011" y="1127"/>
                <a:ext cx="92" cy="89"/>
              </a:xfrm>
              <a:custGeom>
                <a:avLst/>
                <a:gdLst>
                  <a:gd name="T0" fmla="*/ 8 w 72"/>
                  <a:gd name="T1" fmla="*/ 18 h 70"/>
                  <a:gd name="T2" fmla="*/ 7 w 72"/>
                  <a:gd name="T3" fmla="*/ 27 h 70"/>
                  <a:gd name="T4" fmla="*/ 18 w 72"/>
                  <a:gd name="T5" fmla="*/ 41 h 70"/>
                  <a:gd name="T6" fmla="*/ 15 w 72"/>
                  <a:gd name="T7" fmla="*/ 50 h 70"/>
                  <a:gd name="T8" fmla="*/ 12 w 72"/>
                  <a:gd name="T9" fmla="*/ 67 h 70"/>
                  <a:gd name="T10" fmla="*/ 34 w 72"/>
                  <a:gd name="T11" fmla="*/ 59 h 70"/>
                  <a:gd name="T12" fmla="*/ 49 w 72"/>
                  <a:gd name="T13" fmla="*/ 63 h 70"/>
                  <a:gd name="T14" fmla="*/ 61 w 72"/>
                  <a:gd name="T15" fmla="*/ 66 h 70"/>
                  <a:gd name="T16" fmla="*/ 53 w 72"/>
                  <a:gd name="T17" fmla="*/ 44 h 70"/>
                  <a:gd name="T18" fmla="*/ 72 w 72"/>
                  <a:gd name="T19" fmla="*/ 25 h 70"/>
                  <a:gd name="T20" fmla="*/ 50 w 72"/>
                  <a:gd name="T21" fmla="*/ 25 h 70"/>
                  <a:gd name="T22" fmla="*/ 36 w 72"/>
                  <a:gd name="T23" fmla="*/ 2 h 70"/>
                  <a:gd name="T24" fmla="*/ 30 w 72"/>
                  <a:gd name="T25" fmla="*/ 12 h 70"/>
                  <a:gd name="T26" fmla="*/ 8 w 72"/>
                  <a:gd name="T27" fmla="*/ 18 h 70"/>
                  <a:gd name="T28" fmla="*/ 23 w 72"/>
                  <a:gd name="T29" fmla="*/ 29 h 70"/>
                  <a:gd name="T30" fmla="*/ 32 w 72"/>
                  <a:gd name="T31" fmla="*/ 29 h 70"/>
                  <a:gd name="T32" fmla="*/ 34 w 72"/>
                  <a:gd name="T33" fmla="*/ 25 h 70"/>
                  <a:gd name="T34" fmla="*/ 37 w 72"/>
                  <a:gd name="T35" fmla="*/ 21 h 70"/>
                  <a:gd name="T36" fmla="*/ 43 w 72"/>
                  <a:gd name="T37" fmla="*/ 31 h 70"/>
                  <a:gd name="T38" fmla="*/ 53 w 72"/>
                  <a:gd name="T39" fmla="*/ 31 h 70"/>
                  <a:gd name="T40" fmla="*/ 45 w 72"/>
                  <a:gd name="T41" fmla="*/ 39 h 70"/>
                  <a:gd name="T42" fmla="*/ 48 w 72"/>
                  <a:gd name="T43" fmla="*/ 48 h 70"/>
                  <a:gd name="T44" fmla="*/ 43 w 72"/>
                  <a:gd name="T45" fmla="*/ 48 h 70"/>
                  <a:gd name="T46" fmla="*/ 37 w 72"/>
                  <a:gd name="T47" fmla="*/ 45 h 70"/>
                  <a:gd name="T48" fmla="*/ 27 w 72"/>
                  <a:gd name="T49" fmla="*/ 50 h 70"/>
                  <a:gd name="T50" fmla="*/ 26 w 72"/>
                  <a:gd name="T51" fmla="*/ 49 h 70"/>
                  <a:gd name="T52" fmla="*/ 28 w 72"/>
                  <a:gd name="T53" fmla="*/ 38 h 70"/>
                  <a:gd name="T54" fmla="*/ 21 w 72"/>
                  <a:gd name="T55" fmla="*/ 29 h 70"/>
                  <a:gd name="T56" fmla="*/ 23 w 72"/>
                  <a:gd name="T57" fmla="*/ 2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70">
                    <a:moveTo>
                      <a:pt x="8" y="18"/>
                    </a:moveTo>
                    <a:cubicBezTo>
                      <a:pt x="0" y="16"/>
                      <a:pt x="2" y="21"/>
                      <a:pt x="7" y="27"/>
                    </a:cubicBezTo>
                    <a:cubicBezTo>
                      <a:pt x="10" y="31"/>
                      <a:pt x="15" y="36"/>
                      <a:pt x="18" y="41"/>
                    </a:cubicBezTo>
                    <a:cubicBezTo>
                      <a:pt x="19" y="43"/>
                      <a:pt x="17" y="46"/>
                      <a:pt x="15" y="50"/>
                    </a:cubicBezTo>
                    <a:cubicBezTo>
                      <a:pt x="12" y="59"/>
                      <a:pt x="9" y="65"/>
                      <a:pt x="12" y="67"/>
                    </a:cubicBezTo>
                    <a:cubicBezTo>
                      <a:pt x="15" y="69"/>
                      <a:pt x="23" y="63"/>
                      <a:pt x="34" y="59"/>
                    </a:cubicBezTo>
                    <a:cubicBezTo>
                      <a:pt x="39" y="58"/>
                      <a:pt x="44" y="59"/>
                      <a:pt x="49" y="63"/>
                    </a:cubicBezTo>
                    <a:cubicBezTo>
                      <a:pt x="57" y="70"/>
                      <a:pt x="60" y="69"/>
                      <a:pt x="61" y="66"/>
                    </a:cubicBezTo>
                    <a:cubicBezTo>
                      <a:pt x="62" y="61"/>
                      <a:pt x="56" y="48"/>
                      <a:pt x="53" y="44"/>
                    </a:cubicBezTo>
                    <a:cubicBezTo>
                      <a:pt x="51" y="39"/>
                      <a:pt x="71" y="29"/>
                      <a:pt x="72" y="25"/>
                    </a:cubicBezTo>
                    <a:cubicBezTo>
                      <a:pt x="72" y="21"/>
                      <a:pt x="58" y="23"/>
                      <a:pt x="50" y="25"/>
                    </a:cubicBezTo>
                    <a:cubicBezTo>
                      <a:pt x="42" y="26"/>
                      <a:pt x="42" y="8"/>
                      <a:pt x="36" y="2"/>
                    </a:cubicBezTo>
                    <a:cubicBezTo>
                      <a:pt x="34" y="0"/>
                      <a:pt x="30" y="9"/>
                      <a:pt x="30" y="12"/>
                    </a:cubicBezTo>
                    <a:cubicBezTo>
                      <a:pt x="26" y="25"/>
                      <a:pt x="25" y="23"/>
                      <a:pt x="8" y="18"/>
                    </a:cubicBezTo>
                    <a:close/>
                    <a:moveTo>
                      <a:pt x="23" y="29"/>
                    </a:moveTo>
                    <a:cubicBezTo>
                      <a:pt x="27" y="30"/>
                      <a:pt x="30" y="30"/>
                      <a:pt x="32" y="29"/>
                    </a:cubicBezTo>
                    <a:cubicBezTo>
                      <a:pt x="33" y="29"/>
                      <a:pt x="34" y="28"/>
                      <a:pt x="34" y="25"/>
                    </a:cubicBezTo>
                    <a:cubicBezTo>
                      <a:pt x="35" y="24"/>
                      <a:pt x="36" y="20"/>
                      <a:pt x="37" y="21"/>
                    </a:cubicBezTo>
                    <a:cubicBezTo>
                      <a:pt x="40" y="23"/>
                      <a:pt x="40" y="32"/>
                      <a:pt x="43" y="31"/>
                    </a:cubicBezTo>
                    <a:cubicBezTo>
                      <a:pt x="47" y="30"/>
                      <a:pt x="53" y="29"/>
                      <a:pt x="53" y="31"/>
                    </a:cubicBezTo>
                    <a:cubicBezTo>
                      <a:pt x="53" y="33"/>
                      <a:pt x="44" y="37"/>
                      <a:pt x="45" y="39"/>
                    </a:cubicBezTo>
                    <a:cubicBezTo>
                      <a:pt x="48" y="44"/>
                      <a:pt x="47" y="43"/>
                      <a:pt x="48" y="48"/>
                    </a:cubicBezTo>
                    <a:cubicBezTo>
                      <a:pt x="49" y="51"/>
                      <a:pt x="44" y="49"/>
                      <a:pt x="43" y="48"/>
                    </a:cubicBezTo>
                    <a:cubicBezTo>
                      <a:pt x="41" y="46"/>
                      <a:pt x="38" y="45"/>
                      <a:pt x="37" y="45"/>
                    </a:cubicBezTo>
                    <a:cubicBezTo>
                      <a:pt x="33" y="45"/>
                      <a:pt x="30" y="50"/>
                      <a:pt x="27" y="50"/>
                    </a:cubicBezTo>
                    <a:cubicBezTo>
                      <a:pt x="26" y="50"/>
                      <a:pt x="26" y="50"/>
                      <a:pt x="26" y="49"/>
                    </a:cubicBezTo>
                    <a:cubicBezTo>
                      <a:pt x="27" y="43"/>
                      <a:pt x="28" y="41"/>
                      <a:pt x="28" y="38"/>
                    </a:cubicBezTo>
                    <a:cubicBezTo>
                      <a:pt x="27" y="36"/>
                      <a:pt x="21" y="33"/>
                      <a:pt x="21" y="29"/>
                    </a:cubicBezTo>
                    <a:cubicBezTo>
                      <a:pt x="21" y="29"/>
                      <a:pt x="21" y="28"/>
                      <a:pt x="23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2"/>
              <p:cNvSpPr>
                <a:spLocks noEditPoints="1"/>
              </p:cNvSpPr>
              <p:nvPr/>
            </p:nvSpPr>
            <p:spPr bwMode="auto">
              <a:xfrm>
                <a:off x="1812" y="1009"/>
                <a:ext cx="55" cy="55"/>
              </a:xfrm>
              <a:custGeom>
                <a:avLst/>
                <a:gdLst>
                  <a:gd name="T0" fmla="*/ 4 w 43"/>
                  <a:gd name="T1" fmla="*/ 11 h 43"/>
                  <a:gd name="T2" fmla="*/ 4 w 43"/>
                  <a:gd name="T3" fmla="*/ 17 h 43"/>
                  <a:gd name="T4" fmla="*/ 11 w 43"/>
                  <a:gd name="T5" fmla="*/ 25 h 43"/>
                  <a:gd name="T6" fmla="*/ 9 w 43"/>
                  <a:gd name="T7" fmla="*/ 31 h 43"/>
                  <a:gd name="T8" fmla="*/ 7 w 43"/>
                  <a:gd name="T9" fmla="*/ 41 h 43"/>
                  <a:gd name="T10" fmla="*/ 20 w 43"/>
                  <a:gd name="T11" fmla="*/ 36 h 43"/>
                  <a:gd name="T12" fmla="*/ 30 w 43"/>
                  <a:gd name="T13" fmla="*/ 39 h 43"/>
                  <a:gd name="T14" fmla="*/ 37 w 43"/>
                  <a:gd name="T15" fmla="*/ 41 h 43"/>
                  <a:gd name="T16" fmla="*/ 32 w 43"/>
                  <a:gd name="T17" fmla="*/ 27 h 43"/>
                  <a:gd name="T18" fmla="*/ 43 w 43"/>
                  <a:gd name="T19" fmla="*/ 16 h 43"/>
                  <a:gd name="T20" fmla="*/ 30 w 43"/>
                  <a:gd name="T21" fmla="*/ 16 h 43"/>
                  <a:gd name="T22" fmla="*/ 21 w 43"/>
                  <a:gd name="T23" fmla="*/ 2 h 43"/>
                  <a:gd name="T24" fmla="*/ 18 w 43"/>
                  <a:gd name="T25" fmla="*/ 8 h 43"/>
                  <a:gd name="T26" fmla="*/ 4 w 43"/>
                  <a:gd name="T27" fmla="*/ 11 h 43"/>
                  <a:gd name="T28" fmla="*/ 14 w 43"/>
                  <a:gd name="T29" fmla="*/ 18 h 43"/>
                  <a:gd name="T30" fmla="*/ 19 w 43"/>
                  <a:gd name="T31" fmla="*/ 18 h 43"/>
                  <a:gd name="T32" fmla="*/ 21 w 43"/>
                  <a:gd name="T33" fmla="*/ 16 h 43"/>
                  <a:gd name="T34" fmla="*/ 22 w 43"/>
                  <a:gd name="T35" fmla="*/ 13 h 43"/>
                  <a:gd name="T36" fmla="*/ 26 w 43"/>
                  <a:gd name="T37" fmla="*/ 19 h 43"/>
                  <a:gd name="T38" fmla="*/ 32 w 43"/>
                  <a:gd name="T39" fmla="*/ 19 h 43"/>
                  <a:gd name="T40" fmla="*/ 27 w 43"/>
                  <a:gd name="T41" fmla="*/ 24 h 43"/>
                  <a:gd name="T42" fmla="*/ 29 w 43"/>
                  <a:gd name="T43" fmla="*/ 30 h 43"/>
                  <a:gd name="T44" fmla="*/ 26 w 43"/>
                  <a:gd name="T45" fmla="*/ 29 h 43"/>
                  <a:gd name="T46" fmla="*/ 22 w 43"/>
                  <a:gd name="T47" fmla="*/ 28 h 43"/>
                  <a:gd name="T48" fmla="*/ 16 w 43"/>
                  <a:gd name="T49" fmla="*/ 31 h 43"/>
                  <a:gd name="T50" fmla="*/ 16 w 43"/>
                  <a:gd name="T51" fmla="*/ 30 h 43"/>
                  <a:gd name="T52" fmla="*/ 17 w 43"/>
                  <a:gd name="T53" fmla="*/ 24 h 43"/>
                  <a:gd name="T54" fmla="*/ 12 w 43"/>
                  <a:gd name="T55" fmla="*/ 18 h 43"/>
                  <a:gd name="T56" fmla="*/ 14 w 43"/>
                  <a:gd name="T57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" h="43">
                    <a:moveTo>
                      <a:pt x="4" y="11"/>
                    </a:moveTo>
                    <a:cubicBezTo>
                      <a:pt x="0" y="10"/>
                      <a:pt x="1" y="13"/>
                      <a:pt x="4" y="17"/>
                    </a:cubicBezTo>
                    <a:cubicBezTo>
                      <a:pt x="6" y="19"/>
                      <a:pt x="9" y="23"/>
                      <a:pt x="11" y="25"/>
                    </a:cubicBezTo>
                    <a:cubicBezTo>
                      <a:pt x="11" y="26"/>
                      <a:pt x="10" y="28"/>
                      <a:pt x="9" y="31"/>
                    </a:cubicBezTo>
                    <a:cubicBezTo>
                      <a:pt x="7" y="36"/>
                      <a:pt x="5" y="40"/>
                      <a:pt x="7" y="41"/>
                    </a:cubicBezTo>
                    <a:cubicBezTo>
                      <a:pt x="9" y="42"/>
                      <a:pt x="14" y="39"/>
                      <a:pt x="20" y="36"/>
                    </a:cubicBezTo>
                    <a:cubicBezTo>
                      <a:pt x="23" y="36"/>
                      <a:pt x="27" y="36"/>
                      <a:pt x="30" y="39"/>
                    </a:cubicBezTo>
                    <a:cubicBezTo>
                      <a:pt x="34" y="43"/>
                      <a:pt x="36" y="43"/>
                      <a:pt x="37" y="41"/>
                    </a:cubicBezTo>
                    <a:cubicBezTo>
                      <a:pt x="37" y="38"/>
                      <a:pt x="34" y="30"/>
                      <a:pt x="32" y="27"/>
                    </a:cubicBezTo>
                    <a:cubicBezTo>
                      <a:pt x="31" y="24"/>
                      <a:pt x="43" y="18"/>
                      <a:pt x="43" y="16"/>
                    </a:cubicBezTo>
                    <a:cubicBezTo>
                      <a:pt x="43" y="13"/>
                      <a:pt x="35" y="15"/>
                      <a:pt x="30" y="16"/>
                    </a:cubicBezTo>
                    <a:cubicBezTo>
                      <a:pt x="25" y="17"/>
                      <a:pt x="25" y="5"/>
                      <a:pt x="21" y="2"/>
                    </a:cubicBezTo>
                    <a:cubicBezTo>
                      <a:pt x="20" y="0"/>
                      <a:pt x="18" y="6"/>
                      <a:pt x="18" y="8"/>
                    </a:cubicBezTo>
                    <a:cubicBezTo>
                      <a:pt x="16" y="16"/>
                      <a:pt x="15" y="15"/>
                      <a:pt x="4" y="11"/>
                    </a:cubicBezTo>
                    <a:close/>
                    <a:moveTo>
                      <a:pt x="14" y="18"/>
                    </a:moveTo>
                    <a:cubicBezTo>
                      <a:pt x="16" y="19"/>
                      <a:pt x="18" y="19"/>
                      <a:pt x="19" y="18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1" y="15"/>
                      <a:pt x="22" y="13"/>
                      <a:pt x="22" y="13"/>
                    </a:cubicBezTo>
                    <a:cubicBezTo>
                      <a:pt x="24" y="15"/>
                      <a:pt x="24" y="20"/>
                      <a:pt x="26" y="19"/>
                    </a:cubicBezTo>
                    <a:cubicBezTo>
                      <a:pt x="28" y="19"/>
                      <a:pt x="32" y="18"/>
                      <a:pt x="32" y="19"/>
                    </a:cubicBezTo>
                    <a:cubicBezTo>
                      <a:pt x="32" y="20"/>
                      <a:pt x="26" y="23"/>
                      <a:pt x="27" y="24"/>
                    </a:cubicBezTo>
                    <a:cubicBezTo>
                      <a:pt x="29" y="27"/>
                      <a:pt x="28" y="27"/>
                      <a:pt x="29" y="30"/>
                    </a:cubicBezTo>
                    <a:cubicBezTo>
                      <a:pt x="29" y="32"/>
                      <a:pt x="27" y="30"/>
                      <a:pt x="26" y="29"/>
                    </a:cubicBezTo>
                    <a:cubicBezTo>
                      <a:pt x="25" y="28"/>
                      <a:pt x="23" y="28"/>
                      <a:pt x="22" y="28"/>
                    </a:cubicBezTo>
                    <a:cubicBezTo>
                      <a:pt x="20" y="28"/>
                      <a:pt x="18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6" y="26"/>
                      <a:pt x="17" y="25"/>
                      <a:pt x="17" y="24"/>
                    </a:cubicBezTo>
                    <a:cubicBezTo>
                      <a:pt x="16" y="23"/>
                      <a:pt x="13" y="20"/>
                      <a:pt x="12" y="18"/>
                    </a:cubicBezTo>
                    <a:cubicBezTo>
                      <a:pt x="12" y="18"/>
                      <a:pt x="13" y="18"/>
                      <a:pt x="14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3"/>
              <p:cNvSpPr>
                <a:spLocks noEditPoints="1"/>
              </p:cNvSpPr>
              <p:nvPr/>
            </p:nvSpPr>
            <p:spPr bwMode="auto">
              <a:xfrm>
                <a:off x="1572" y="1401"/>
                <a:ext cx="70" cy="67"/>
              </a:xfrm>
              <a:custGeom>
                <a:avLst/>
                <a:gdLst>
                  <a:gd name="T0" fmla="*/ 6 w 55"/>
                  <a:gd name="T1" fmla="*/ 14 h 53"/>
                  <a:gd name="T2" fmla="*/ 5 w 55"/>
                  <a:gd name="T3" fmla="*/ 21 h 53"/>
                  <a:gd name="T4" fmla="*/ 13 w 55"/>
                  <a:gd name="T5" fmla="*/ 31 h 53"/>
                  <a:gd name="T6" fmla="*/ 11 w 55"/>
                  <a:gd name="T7" fmla="*/ 38 h 53"/>
                  <a:gd name="T8" fmla="*/ 9 w 55"/>
                  <a:gd name="T9" fmla="*/ 51 h 53"/>
                  <a:gd name="T10" fmla="*/ 26 w 55"/>
                  <a:gd name="T11" fmla="*/ 45 h 53"/>
                  <a:gd name="T12" fmla="*/ 37 w 55"/>
                  <a:gd name="T13" fmla="*/ 48 h 53"/>
                  <a:gd name="T14" fmla="*/ 46 w 55"/>
                  <a:gd name="T15" fmla="*/ 51 h 53"/>
                  <a:gd name="T16" fmla="*/ 41 w 55"/>
                  <a:gd name="T17" fmla="*/ 33 h 53"/>
                  <a:gd name="T18" fmla="*/ 54 w 55"/>
                  <a:gd name="T19" fmla="*/ 19 h 53"/>
                  <a:gd name="T20" fmla="*/ 38 w 55"/>
                  <a:gd name="T21" fmla="*/ 19 h 53"/>
                  <a:gd name="T22" fmla="*/ 27 w 55"/>
                  <a:gd name="T23" fmla="*/ 2 h 53"/>
                  <a:gd name="T24" fmla="*/ 23 w 55"/>
                  <a:gd name="T25" fmla="*/ 9 h 53"/>
                  <a:gd name="T26" fmla="*/ 6 w 55"/>
                  <a:gd name="T27" fmla="*/ 14 h 53"/>
                  <a:gd name="T28" fmla="*/ 17 w 55"/>
                  <a:gd name="T29" fmla="*/ 22 h 53"/>
                  <a:gd name="T30" fmla="*/ 24 w 55"/>
                  <a:gd name="T31" fmla="*/ 22 h 53"/>
                  <a:gd name="T32" fmla="*/ 26 w 55"/>
                  <a:gd name="T33" fmla="*/ 19 h 53"/>
                  <a:gd name="T34" fmla="*/ 28 w 55"/>
                  <a:gd name="T35" fmla="*/ 16 h 53"/>
                  <a:gd name="T36" fmla="*/ 33 w 55"/>
                  <a:gd name="T37" fmla="*/ 24 h 53"/>
                  <a:gd name="T38" fmla="*/ 40 w 55"/>
                  <a:gd name="T39" fmla="*/ 24 h 53"/>
                  <a:gd name="T40" fmla="*/ 34 w 55"/>
                  <a:gd name="T41" fmla="*/ 30 h 53"/>
                  <a:gd name="T42" fmla="*/ 36 w 55"/>
                  <a:gd name="T43" fmla="*/ 37 h 53"/>
                  <a:gd name="T44" fmla="*/ 33 w 55"/>
                  <a:gd name="T45" fmla="*/ 36 h 53"/>
                  <a:gd name="T46" fmla="*/ 28 w 55"/>
                  <a:gd name="T47" fmla="*/ 34 h 53"/>
                  <a:gd name="T48" fmla="*/ 20 w 55"/>
                  <a:gd name="T49" fmla="*/ 39 h 53"/>
                  <a:gd name="T50" fmla="*/ 20 w 55"/>
                  <a:gd name="T51" fmla="*/ 37 h 53"/>
                  <a:gd name="T52" fmla="*/ 21 w 55"/>
                  <a:gd name="T53" fmla="*/ 29 h 53"/>
                  <a:gd name="T54" fmla="*/ 16 w 55"/>
                  <a:gd name="T55" fmla="*/ 23 h 53"/>
                  <a:gd name="T56" fmla="*/ 17 w 55"/>
                  <a:gd name="T57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" h="53">
                    <a:moveTo>
                      <a:pt x="6" y="14"/>
                    </a:moveTo>
                    <a:cubicBezTo>
                      <a:pt x="0" y="12"/>
                      <a:pt x="1" y="16"/>
                      <a:pt x="5" y="21"/>
                    </a:cubicBezTo>
                    <a:cubicBezTo>
                      <a:pt x="8" y="24"/>
                      <a:pt x="11" y="28"/>
                      <a:pt x="13" y="31"/>
                    </a:cubicBezTo>
                    <a:cubicBezTo>
                      <a:pt x="14" y="33"/>
                      <a:pt x="13" y="35"/>
                      <a:pt x="11" y="38"/>
                    </a:cubicBezTo>
                    <a:cubicBezTo>
                      <a:pt x="9" y="45"/>
                      <a:pt x="7" y="50"/>
                      <a:pt x="9" y="51"/>
                    </a:cubicBezTo>
                    <a:cubicBezTo>
                      <a:pt x="12" y="52"/>
                      <a:pt x="18" y="48"/>
                      <a:pt x="26" y="45"/>
                    </a:cubicBezTo>
                    <a:cubicBezTo>
                      <a:pt x="29" y="44"/>
                      <a:pt x="34" y="45"/>
                      <a:pt x="37" y="48"/>
                    </a:cubicBezTo>
                    <a:cubicBezTo>
                      <a:pt x="43" y="53"/>
                      <a:pt x="46" y="53"/>
                      <a:pt x="46" y="51"/>
                    </a:cubicBezTo>
                    <a:cubicBezTo>
                      <a:pt x="47" y="47"/>
                      <a:pt x="43" y="37"/>
                      <a:pt x="41" y="33"/>
                    </a:cubicBezTo>
                    <a:cubicBezTo>
                      <a:pt x="39" y="30"/>
                      <a:pt x="54" y="22"/>
                      <a:pt x="54" y="19"/>
                    </a:cubicBezTo>
                    <a:cubicBezTo>
                      <a:pt x="55" y="16"/>
                      <a:pt x="44" y="18"/>
                      <a:pt x="38" y="19"/>
                    </a:cubicBezTo>
                    <a:cubicBezTo>
                      <a:pt x="32" y="20"/>
                      <a:pt x="32" y="6"/>
                      <a:pt x="27" y="2"/>
                    </a:cubicBezTo>
                    <a:cubicBezTo>
                      <a:pt x="26" y="0"/>
                      <a:pt x="23" y="7"/>
                      <a:pt x="23" y="9"/>
                    </a:cubicBezTo>
                    <a:cubicBezTo>
                      <a:pt x="20" y="20"/>
                      <a:pt x="19" y="18"/>
                      <a:pt x="6" y="14"/>
                    </a:cubicBezTo>
                    <a:close/>
                    <a:moveTo>
                      <a:pt x="17" y="22"/>
                    </a:moveTo>
                    <a:cubicBezTo>
                      <a:pt x="21" y="23"/>
                      <a:pt x="23" y="23"/>
                      <a:pt x="24" y="22"/>
                    </a:cubicBezTo>
                    <a:cubicBezTo>
                      <a:pt x="25" y="22"/>
                      <a:pt x="26" y="21"/>
                      <a:pt x="26" y="19"/>
                    </a:cubicBezTo>
                    <a:cubicBezTo>
                      <a:pt x="26" y="19"/>
                      <a:pt x="28" y="16"/>
                      <a:pt x="28" y="16"/>
                    </a:cubicBezTo>
                    <a:cubicBezTo>
                      <a:pt x="30" y="18"/>
                      <a:pt x="30" y="24"/>
                      <a:pt x="33" y="24"/>
                    </a:cubicBezTo>
                    <a:cubicBezTo>
                      <a:pt x="36" y="23"/>
                      <a:pt x="40" y="22"/>
                      <a:pt x="40" y="24"/>
                    </a:cubicBezTo>
                    <a:cubicBezTo>
                      <a:pt x="40" y="25"/>
                      <a:pt x="33" y="28"/>
                      <a:pt x="34" y="30"/>
                    </a:cubicBezTo>
                    <a:cubicBezTo>
                      <a:pt x="36" y="34"/>
                      <a:pt x="36" y="33"/>
                      <a:pt x="36" y="37"/>
                    </a:cubicBezTo>
                    <a:cubicBezTo>
                      <a:pt x="37" y="39"/>
                      <a:pt x="34" y="37"/>
                      <a:pt x="33" y="36"/>
                    </a:cubicBezTo>
                    <a:cubicBezTo>
                      <a:pt x="31" y="35"/>
                      <a:pt x="29" y="34"/>
                      <a:pt x="28" y="34"/>
                    </a:cubicBezTo>
                    <a:cubicBezTo>
                      <a:pt x="25" y="35"/>
                      <a:pt x="23" y="38"/>
                      <a:pt x="20" y="39"/>
                    </a:cubicBezTo>
                    <a:cubicBezTo>
                      <a:pt x="20" y="39"/>
                      <a:pt x="20" y="38"/>
                      <a:pt x="20" y="37"/>
                    </a:cubicBezTo>
                    <a:cubicBezTo>
                      <a:pt x="20" y="33"/>
                      <a:pt x="22" y="31"/>
                      <a:pt x="21" y="29"/>
                    </a:cubicBezTo>
                    <a:cubicBezTo>
                      <a:pt x="21" y="28"/>
                      <a:pt x="16" y="25"/>
                      <a:pt x="16" y="23"/>
                    </a:cubicBezTo>
                    <a:cubicBezTo>
                      <a:pt x="16" y="22"/>
                      <a:pt x="16" y="22"/>
                      <a:pt x="17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4"/>
              <p:cNvSpPr>
                <a:spLocks noEditPoints="1"/>
              </p:cNvSpPr>
              <p:nvPr/>
            </p:nvSpPr>
            <p:spPr bwMode="auto">
              <a:xfrm>
                <a:off x="2079" y="921"/>
                <a:ext cx="143" cy="130"/>
              </a:xfrm>
              <a:custGeom>
                <a:avLst/>
                <a:gdLst>
                  <a:gd name="T0" fmla="*/ 12 w 113"/>
                  <a:gd name="T1" fmla="*/ 39 h 102"/>
                  <a:gd name="T2" fmla="*/ 16 w 113"/>
                  <a:gd name="T3" fmla="*/ 52 h 102"/>
                  <a:gd name="T4" fmla="*/ 39 w 113"/>
                  <a:gd name="T5" fmla="*/ 64 h 102"/>
                  <a:gd name="T6" fmla="*/ 41 w 113"/>
                  <a:gd name="T7" fmla="*/ 78 h 102"/>
                  <a:gd name="T8" fmla="*/ 48 w 113"/>
                  <a:gd name="T9" fmla="*/ 101 h 102"/>
                  <a:gd name="T10" fmla="*/ 72 w 113"/>
                  <a:gd name="T11" fmla="*/ 78 h 102"/>
                  <a:gd name="T12" fmla="*/ 95 w 113"/>
                  <a:gd name="T13" fmla="*/ 74 h 102"/>
                  <a:gd name="T14" fmla="*/ 112 w 113"/>
                  <a:gd name="T15" fmla="*/ 71 h 102"/>
                  <a:gd name="T16" fmla="*/ 88 w 113"/>
                  <a:gd name="T17" fmla="*/ 46 h 102"/>
                  <a:gd name="T18" fmla="*/ 101 w 113"/>
                  <a:gd name="T19" fmla="*/ 10 h 102"/>
                  <a:gd name="T20" fmla="*/ 72 w 113"/>
                  <a:gd name="T21" fmla="*/ 23 h 102"/>
                  <a:gd name="T22" fmla="*/ 40 w 113"/>
                  <a:gd name="T23" fmla="*/ 1 h 102"/>
                  <a:gd name="T24" fmla="*/ 38 w 113"/>
                  <a:gd name="T25" fmla="*/ 18 h 102"/>
                  <a:gd name="T26" fmla="*/ 12 w 113"/>
                  <a:gd name="T27" fmla="*/ 39 h 102"/>
                  <a:gd name="T28" fmla="*/ 39 w 113"/>
                  <a:gd name="T29" fmla="*/ 44 h 102"/>
                  <a:gd name="T30" fmla="*/ 51 w 113"/>
                  <a:gd name="T31" fmla="*/ 40 h 102"/>
                  <a:gd name="T32" fmla="*/ 52 w 113"/>
                  <a:gd name="T33" fmla="*/ 33 h 102"/>
                  <a:gd name="T34" fmla="*/ 53 w 113"/>
                  <a:gd name="T35" fmla="*/ 26 h 102"/>
                  <a:gd name="T36" fmla="*/ 67 w 113"/>
                  <a:gd name="T37" fmla="*/ 35 h 102"/>
                  <a:gd name="T38" fmla="*/ 80 w 113"/>
                  <a:gd name="T39" fmla="*/ 29 h 102"/>
                  <a:gd name="T40" fmla="*/ 74 w 113"/>
                  <a:gd name="T41" fmla="*/ 45 h 102"/>
                  <a:gd name="T42" fmla="*/ 84 w 113"/>
                  <a:gd name="T43" fmla="*/ 55 h 102"/>
                  <a:gd name="T44" fmla="*/ 77 w 113"/>
                  <a:gd name="T45" fmla="*/ 57 h 102"/>
                  <a:gd name="T46" fmla="*/ 67 w 113"/>
                  <a:gd name="T47" fmla="*/ 58 h 102"/>
                  <a:gd name="T48" fmla="*/ 57 w 113"/>
                  <a:gd name="T49" fmla="*/ 71 h 102"/>
                  <a:gd name="T50" fmla="*/ 55 w 113"/>
                  <a:gd name="T51" fmla="*/ 69 h 102"/>
                  <a:gd name="T52" fmla="*/ 51 w 113"/>
                  <a:gd name="T53" fmla="*/ 54 h 102"/>
                  <a:gd name="T54" fmla="*/ 36 w 113"/>
                  <a:gd name="T55" fmla="*/ 47 h 102"/>
                  <a:gd name="T56" fmla="*/ 39 w 113"/>
                  <a:gd name="T57" fmla="*/ 4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102">
                    <a:moveTo>
                      <a:pt x="12" y="39"/>
                    </a:moveTo>
                    <a:cubicBezTo>
                      <a:pt x="0" y="41"/>
                      <a:pt x="6" y="47"/>
                      <a:pt x="16" y="52"/>
                    </a:cubicBezTo>
                    <a:cubicBezTo>
                      <a:pt x="23" y="55"/>
                      <a:pt x="33" y="59"/>
                      <a:pt x="39" y="64"/>
                    </a:cubicBezTo>
                    <a:cubicBezTo>
                      <a:pt x="42" y="65"/>
                      <a:pt x="41" y="71"/>
                      <a:pt x="41" y="78"/>
                    </a:cubicBezTo>
                    <a:cubicBezTo>
                      <a:pt x="43" y="91"/>
                      <a:pt x="43" y="101"/>
                      <a:pt x="48" y="101"/>
                    </a:cubicBezTo>
                    <a:cubicBezTo>
                      <a:pt x="53" y="102"/>
                      <a:pt x="60" y="89"/>
                      <a:pt x="72" y="78"/>
                    </a:cubicBezTo>
                    <a:cubicBezTo>
                      <a:pt x="77" y="73"/>
                      <a:pt x="85" y="72"/>
                      <a:pt x="95" y="74"/>
                    </a:cubicBezTo>
                    <a:cubicBezTo>
                      <a:pt x="109" y="78"/>
                      <a:pt x="113" y="76"/>
                      <a:pt x="112" y="71"/>
                    </a:cubicBezTo>
                    <a:cubicBezTo>
                      <a:pt x="110" y="64"/>
                      <a:pt x="95" y="50"/>
                      <a:pt x="88" y="46"/>
                    </a:cubicBezTo>
                    <a:cubicBezTo>
                      <a:pt x="82" y="41"/>
                      <a:pt x="103" y="15"/>
                      <a:pt x="101" y="10"/>
                    </a:cubicBezTo>
                    <a:cubicBezTo>
                      <a:pt x="99" y="5"/>
                      <a:pt x="82" y="16"/>
                      <a:pt x="72" y="23"/>
                    </a:cubicBezTo>
                    <a:cubicBezTo>
                      <a:pt x="62" y="30"/>
                      <a:pt x="51" y="5"/>
                      <a:pt x="40" y="1"/>
                    </a:cubicBezTo>
                    <a:cubicBezTo>
                      <a:pt x="36" y="0"/>
                      <a:pt x="37" y="14"/>
                      <a:pt x="38" y="18"/>
                    </a:cubicBezTo>
                    <a:cubicBezTo>
                      <a:pt x="41" y="38"/>
                      <a:pt x="38" y="36"/>
                      <a:pt x="12" y="39"/>
                    </a:cubicBezTo>
                    <a:close/>
                    <a:moveTo>
                      <a:pt x="39" y="44"/>
                    </a:moveTo>
                    <a:cubicBezTo>
                      <a:pt x="45" y="43"/>
                      <a:pt x="49" y="42"/>
                      <a:pt x="51" y="40"/>
                    </a:cubicBezTo>
                    <a:cubicBezTo>
                      <a:pt x="53" y="38"/>
                      <a:pt x="53" y="37"/>
                      <a:pt x="52" y="33"/>
                    </a:cubicBezTo>
                    <a:cubicBezTo>
                      <a:pt x="52" y="31"/>
                      <a:pt x="51" y="25"/>
                      <a:pt x="53" y="26"/>
                    </a:cubicBezTo>
                    <a:cubicBezTo>
                      <a:pt x="58" y="27"/>
                      <a:pt x="63" y="38"/>
                      <a:pt x="67" y="35"/>
                    </a:cubicBezTo>
                    <a:cubicBezTo>
                      <a:pt x="71" y="32"/>
                      <a:pt x="79" y="27"/>
                      <a:pt x="80" y="29"/>
                    </a:cubicBezTo>
                    <a:cubicBezTo>
                      <a:pt x="81" y="32"/>
                      <a:pt x="71" y="43"/>
                      <a:pt x="74" y="45"/>
                    </a:cubicBezTo>
                    <a:cubicBezTo>
                      <a:pt x="81" y="50"/>
                      <a:pt x="79" y="49"/>
                      <a:pt x="84" y="55"/>
                    </a:cubicBezTo>
                    <a:cubicBezTo>
                      <a:pt x="87" y="59"/>
                      <a:pt x="79" y="58"/>
                      <a:pt x="77" y="57"/>
                    </a:cubicBezTo>
                    <a:cubicBezTo>
                      <a:pt x="73" y="56"/>
                      <a:pt x="69" y="57"/>
                      <a:pt x="67" y="58"/>
                    </a:cubicBezTo>
                    <a:cubicBezTo>
                      <a:pt x="62" y="60"/>
                      <a:pt x="61" y="69"/>
                      <a:pt x="57" y="71"/>
                    </a:cubicBezTo>
                    <a:cubicBezTo>
                      <a:pt x="56" y="71"/>
                      <a:pt x="55" y="70"/>
                      <a:pt x="55" y="69"/>
                    </a:cubicBezTo>
                    <a:cubicBezTo>
                      <a:pt x="52" y="60"/>
                      <a:pt x="54" y="57"/>
                      <a:pt x="51" y="54"/>
                    </a:cubicBezTo>
                    <a:cubicBezTo>
                      <a:pt x="49" y="52"/>
                      <a:pt x="39" y="51"/>
                      <a:pt x="36" y="47"/>
                    </a:cubicBezTo>
                    <a:cubicBezTo>
                      <a:pt x="36" y="46"/>
                      <a:pt x="36" y="45"/>
                      <a:pt x="39" y="4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5"/>
              <p:cNvSpPr>
                <a:spLocks noEditPoints="1"/>
              </p:cNvSpPr>
              <p:nvPr/>
            </p:nvSpPr>
            <p:spPr bwMode="auto">
              <a:xfrm>
                <a:off x="2174" y="895"/>
                <a:ext cx="342" cy="309"/>
              </a:xfrm>
              <a:custGeom>
                <a:avLst/>
                <a:gdLst>
                  <a:gd name="T0" fmla="*/ 28 w 269"/>
                  <a:gd name="T1" fmla="*/ 116 h 243"/>
                  <a:gd name="T2" fmla="*/ 44 w 269"/>
                  <a:gd name="T3" fmla="*/ 144 h 243"/>
                  <a:gd name="T4" fmla="*/ 112 w 269"/>
                  <a:gd name="T5" fmla="*/ 148 h 243"/>
                  <a:gd name="T6" fmla="*/ 116 w 269"/>
                  <a:gd name="T7" fmla="*/ 166 h 243"/>
                  <a:gd name="T8" fmla="*/ 127 w 269"/>
                  <a:gd name="T9" fmla="*/ 231 h 243"/>
                  <a:gd name="T10" fmla="*/ 133 w 269"/>
                  <a:gd name="T11" fmla="*/ 240 h 243"/>
                  <a:gd name="T12" fmla="*/ 217 w 269"/>
                  <a:gd name="T13" fmla="*/ 147 h 243"/>
                  <a:gd name="T14" fmla="*/ 247 w 269"/>
                  <a:gd name="T15" fmla="*/ 126 h 243"/>
                  <a:gd name="T16" fmla="*/ 190 w 269"/>
                  <a:gd name="T17" fmla="*/ 91 h 243"/>
                  <a:gd name="T18" fmla="*/ 199 w 269"/>
                  <a:gd name="T19" fmla="*/ 10 h 243"/>
                  <a:gd name="T20" fmla="*/ 145 w 269"/>
                  <a:gd name="T21" fmla="*/ 52 h 243"/>
                  <a:gd name="T22" fmla="*/ 66 w 269"/>
                  <a:gd name="T23" fmla="*/ 22 h 243"/>
                  <a:gd name="T24" fmla="*/ 70 w 269"/>
                  <a:gd name="T25" fmla="*/ 58 h 243"/>
                  <a:gd name="T26" fmla="*/ 28 w 269"/>
                  <a:gd name="T27" fmla="*/ 116 h 243"/>
                  <a:gd name="T28" fmla="*/ 69 w 269"/>
                  <a:gd name="T29" fmla="*/ 110 h 243"/>
                  <a:gd name="T30" fmla="*/ 95 w 269"/>
                  <a:gd name="T31" fmla="*/ 74 h 243"/>
                  <a:gd name="T32" fmla="*/ 93 w 269"/>
                  <a:gd name="T33" fmla="*/ 52 h 243"/>
                  <a:gd name="T34" fmla="*/ 142 w 269"/>
                  <a:gd name="T35" fmla="*/ 70 h 243"/>
                  <a:gd name="T36" fmla="*/ 175 w 269"/>
                  <a:gd name="T37" fmla="*/ 44 h 243"/>
                  <a:gd name="T38" fmla="*/ 170 w 269"/>
                  <a:gd name="T39" fmla="*/ 94 h 243"/>
                  <a:gd name="T40" fmla="*/ 206 w 269"/>
                  <a:gd name="T41" fmla="*/ 117 h 243"/>
                  <a:gd name="T42" fmla="*/ 187 w 269"/>
                  <a:gd name="T43" fmla="*/ 130 h 243"/>
                  <a:gd name="T44" fmla="*/ 135 w 269"/>
                  <a:gd name="T45" fmla="*/ 188 h 243"/>
                  <a:gd name="T46" fmla="*/ 131 w 269"/>
                  <a:gd name="T47" fmla="*/ 181 h 243"/>
                  <a:gd name="T48" fmla="*/ 124 w 269"/>
                  <a:gd name="T49" fmla="*/ 141 h 243"/>
                  <a:gd name="T50" fmla="*/ 121 w 269"/>
                  <a:gd name="T51" fmla="*/ 130 h 243"/>
                  <a:gd name="T52" fmla="*/ 79 w 269"/>
                  <a:gd name="T53" fmla="*/ 128 h 243"/>
                  <a:gd name="T54" fmla="*/ 69 w 269"/>
                  <a:gd name="T55" fmla="*/ 110 h 243"/>
                  <a:gd name="T56" fmla="*/ 109 w 269"/>
                  <a:gd name="T57" fmla="*/ 104 h 243"/>
                  <a:gd name="T58" fmla="*/ 119 w 269"/>
                  <a:gd name="T59" fmla="*/ 89 h 243"/>
                  <a:gd name="T60" fmla="*/ 118 w 269"/>
                  <a:gd name="T61" fmla="*/ 80 h 243"/>
                  <a:gd name="T62" fmla="*/ 139 w 269"/>
                  <a:gd name="T63" fmla="*/ 88 h 243"/>
                  <a:gd name="T64" fmla="*/ 153 w 269"/>
                  <a:gd name="T65" fmla="*/ 77 h 243"/>
                  <a:gd name="T66" fmla="*/ 151 w 269"/>
                  <a:gd name="T67" fmla="*/ 98 h 243"/>
                  <a:gd name="T68" fmla="*/ 165 w 269"/>
                  <a:gd name="T69" fmla="*/ 107 h 243"/>
                  <a:gd name="T70" fmla="*/ 158 w 269"/>
                  <a:gd name="T71" fmla="*/ 113 h 243"/>
                  <a:gd name="T72" fmla="*/ 136 w 269"/>
                  <a:gd name="T73" fmla="*/ 137 h 243"/>
                  <a:gd name="T74" fmla="*/ 134 w 269"/>
                  <a:gd name="T75" fmla="*/ 134 h 243"/>
                  <a:gd name="T76" fmla="*/ 131 w 269"/>
                  <a:gd name="T77" fmla="*/ 118 h 243"/>
                  <a:gd name="T78" fmla="*/ 130 w 269"/>
                  <a:gd name="T79" fmla="*/ 113 h 243"/>
                  <a:gd name="T80" fmla="*/ 113 w 269"/>
                  <a:gd name="T81" fmla="*/ 112 h 243"/>
                  <a:gd name="T82" fmla="*/ 109 w 269"/>
                  <a:gd name="T83" fmla="*/ 104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9" h="243">
                    <a:moveTo>
                      <a:pt x="28" y="116"/>
                    </a:moveTo>
                    <a:cubicBezTo>
                      <a:pt x="0" y="127"/>
                      <a:pt x="36" y="141"/>
                      <a:pt x="44" y="144"/>
                    </a:cubicBezTo>
                    <a:cubicBezTo>
                      <a:pt x="76" y="158"/>
                      <a:pt x="101" y="140"/>
                      <a:pt x="112" y="148"/>
                    </a:cubicBezTo>
                    <a:cubicBezTo>
                      <a:pt x="117" y="152"/>
                      <a:pt x="117" y="159"/>
                      <a:pt x="116" y="166"/>
                    </a:cubicBezTo>
                    <a:cubicBezTo>
                      <a:pt x="115" y="180"/>
                      <a:pt x="117" y="216"/>
                      <a:pt x="127" y="231"/>
                    </a:cubicBezTo>
                    <a:cubicBezTo>
                      <a:pt x="130" y="235"/>
                      <a:pt x="130" y="243"/>
                      <a:pt x="133" y="240"/>
                    </a:cubicBezTo>
                    <a:cubicBezTo>
                      <a:pt x="166" y="214"/>
                      <a:pt x="150" y="145"/>
                      <a:pt x="217" y="147"/>
                    </a:cubicBezTo>
                    <a:cubicBezTo>
                      <a:pt x="229" y="148"/>
                      <a:pt x="269" y="143"/>
                      <a:pt x="247" y="126"/>
                    </a:cubicBezTo>
                    <a:cubicBezTo>
                      <a:pt x="221" y="106"/>
                      <a:pt x="228" y="107"/>
                      <a:pt x="190" y="91"/>
                    </a:cubicBezTo>
                    <a:cubicBezTo>
                      <a:pt x="175" y="84"/>
                      <a:pt x="206" y="20"/>
                      <a:pt x="199" y="10"/>
                    </a:cubicBezTo>
                    <a:cubicBezTo>
                      <a:pt x="192" y="0"/>
                      <a:pt x="163" y="32"/>
                      <a:pt x="145" y="52"/>
                    </a:cubicBezTo>
                    <a:cubicBezTo>
                      <a:pt x="128" y="72"/>
                      <a:pt x="93" y="25"/>
                      <a:pt x="66" y="22"/>
                    </a:cubicBezTo>
                    <a:cubicBezTo>
                      <a:pt x="58" y="21"/>
                      <a:pt x="67" y="50"/>
                      <a:pt x="70" y="58"/>
                    </a:cubicBezTo>
                    <a:cubicBezTo>
                      <a:pt x="88" y="99"/>
                      <a:pt x="80" y="95"/>
                      <a:pt x="28" y="116"/>
                    </a:cubicBezTo>
                    <a:close/>
                    <a:moveTo>
                      <a:pt x="69" y="110"/>
                    </a:moveTo>
                    <a:cubicBezTo>
                      <a:pt x="102" y="97"/>
                      <a:pt x="107" y="99"/>
                      <a:pt x="95" y="74"/>
                    </a:cubicBezTo>
                    <a:cubicBezTo>
                      <a:pt x="93" y="69"/>
                      <a:pt x="88" y="51"/>
                      <a:pt x="93" y="52"/>
                    </a:cubicBezTo>
                    <a:cubicBezTo>
                      <a:pt x="109" y="53"/>
                      <a:pt x="131" y="83"/>
                      <a:pt x="142" y="70"/>
                    </a:cubicBezTo>
                    <a:cubicBezTo>
                      <a:pt x="153" y="58"/>
                      <a:pt x="171" y="38"/>
                      <a:pt x="175" y="44"/>
                    </a:cubicBezTo>
                    <a:cubicBezTo>
                      <a:pt x="180" y="50"/>
                      <a:pt x="161" y="90"/>
                      <a:pt x="170" y="94"/>
                    </a:cubicBezTo>
                    <a:cubicBezTo>
                      <a:pt x="194" y="105"/>
                      <a:pt x="189" y="104"/>
                      <a:pt x="206" y="117"/>
                    </a:cubicBezTo>
                    <a:cubicBezTo>
                      <a:pt x="219" y="127"/>
                      <a:pt x="194" y="130"/>
                      <a:pt x="187" y="130"/>
                    </a:cubicBezTo>
                    <a:cubicBezTo>
                      <a:pt x="145" y="128"/>
                      <a:pt x="155" y="171"/>
                      <a:pt x="135" y="188"/>
                    </a:cubicBezTo>
                    <a:cubicBezTo>
                      <a:pt x="132" y="189"/>
                      <a:pt x="132" y="184"/>
                      <a:pt x="131" y="181"/>
                    </a:cubicBezTo>
                    <a:cubicBezTo>
                      <a:pt x="124" y="172"/>
                      <a:pt x="123" y="150"/>
                      <a:pt x="124" y="141"/>
                    </a:cubicBezTo>
                    <a:cubicBezTo>
                      <a:pt x="124" y="137"/>
                      <a:pt x="124" y="132"/>
                      <a:pt x="121" y="130"/>
                    </a:cubicBezTo>
                    <a:cubicBezTo>
                      <a:pt x="114" y="125"/>
                      <a:pt x="99" y="136"/>
                      <a:pt x="79" y="128"/>
                    </a:cubicBezTo>
                    <a:cubicBezTo>
                      <a:pt x="74" y="125"/>
                      <a:pt x="52" y="117"/>
                      <a:pt x="69" y="110"/>
                    </a:cubicBezTo>
                    <a:close/>
                    <a:moveTo>
                      <a:pt x="109" y="104"/>
                    </a:moveTo>
                    <a:cubicBezTo>
                      <a:pt x="122" y="99"/>
                      <a:pt x="124" y="100"/>
                      <a:pt x="119" y="89"/>
                    </a:cubicBezTo>
                    <a:cubicBezTo>
                      <a:pt x="118" y="87"/>
                      <a:pt x="116" y="80"/>
                      <a:pt x="118" y="80"/>
                    </a:cubicBezTo>
                    <a:cubicBezTo>
                      <a:pt x="125" y="81"/>
                      <a:pt x="134" y="93"/>
                      <a:pt x="139" y="88"/>
                    </a:cubicBezTo>
                    <a:cubicBezTo>
                      <a:pt x="143" y="83"/>
                      <a:pt x="151" y="74"/>
                      <a:pt x="153" y="77"/>
                    </a:cubicBezTo>
                    <a:cubicBezTo>
                      <a:pt x="155" y="79"/>
                      <a:pt x="147" y="96"/>
                      <a:pt x="151" y="98"/>
                    </a:cubicBezTo>
                    <a:cubicBezTo>
                      <a:pt x="161" y="102"/>
                      <a:pt x="159" y="102"/>
                      <a:pt x="165" y="107"/>
                    </a:cubicBezTo>
                    <a:cubicBezTo>
                      <a:pt x="171" y="112"/>
                      <a:pt x="161" y="113"/>
                      <a:pt x="158" y="113"/>
                    </a:cubicBezTo>
                    <a:cubicBezTo>
                      <a:pt x="140" y="112"/>
                      <a:pt x="144" y="130"/>
                      <a:pt x="136" y="137"/>
                    </a:cubicBezTo>
                    <a:cubicBezTo>
                      <a:pt x="135" y="138"/>
                      <a:pt x="135" y="135"/>
                      <a:pt x="134" y="134"/>
                    </a:cubicBezTo>
                    <a:cubicBezTo>
                      <a:pt x="131" y="130"/>
                      <a:pt x="131" y="121"/>
                      <a:pt x="131" y="118"/>
                    </a:cubicBezTo>
                    <a:cubicBezTo>
                      <a:pt x="131" y="116"/>
                      <a:pt x="132" y="114"/>
                      <a:pt x="130" y="113"/>
                    </a:cubicBezTo>
                    <a:cubicBezTo>
                      <a:pt x="127" y="111"/>
                      <a:pt x="121" y="115"/>
                      <a:pt x="113" y="112"/>
                    </a:cubicBezTo>
                    <a:cubicBezTo>
                      <a:pt x="111" y="111"/>
                      <a:pt x="101" y="107"/>
                      <a:pt x="109" y="10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26"/>
              <p:cNvSpPr>
                <a:spLocks/>
              </p:cNvSpPr>
              <p:nvPr/>
            </p:nvSpPr>
            <p:spPr bwMode="auto">
              <a:xfrm>
                <a:off x="1726" y="878"/>
                <a:ext cx="91" cy="85"/>
              </a:xfrm>
              <a:custGeom>
                <a:avLst/>
                <a:gdLst>
                  <a:gd name="T0" fmla="*/ 7 w 72"/>
                  <a:gd name="T1" fmla="*/ 37 h 67"/>
                  <a:gd name="T2" fmla="*/ 13 w 72"/>
                  <a:gd name="T3" fmla="*/ 44 h 67"/>
                  <a:gd name="T4" fmla="*/ 31 w 72"/>
                  <a:gd name="T5" fmla="*/ 42 h 67"/>
                  <a:gd name="T6" fmla="*/ 32 w 72"/>
                  <a:gd name="T7" fmla="*/ 47 h 67"/>
                  <a:gd name="T8" fmla="*/ 38 w 72"/>
                  <a:gd name="T9" fmla="*/ 64 h 67"/>
                  <a:gd name="T10" fmla="*/ 40 w 72"/>
                  <a:gd name="T11" fmla="*/ 66 h 67"/>
                  <a:gd name="T12" fmla="*/ 59 w 72"/>
                  <a:gd name="T13" fmla="*/ 38 h 67"/>
                  <a:gd name="T14" fmla="*/ 66 w 72"/>
                  <a:gd name="T15" fmla="*/ 31 h 67"/>
                  <a:gd name="T16" fmla="*/ 49 w 72"/>
                  <a:gd name="T17" fmla="*/ 24 h 67"/>
                  <a:gd name="T18" fmla="*/ 49 w 72"/>
                  <a:gd name="T19" fmla="*/ 2 h 67"/>
                  <a:gd name="T20" fmla="*/ 36 w 72"/>
                  <a:gd name="T21" fmla="*/ 15 h 67"/>
                  <a:gd name="T22" fmla="*/ 14 w 72"/>
                  <a:gd name="T23" fmla="*/ 10 h 67"/>
                  <a:gd name="T24" fmla="*/ 16 w 72"/>
                  <a:gd name="T25" fmla="*/ 20 h 67"/>
                  <a:gd name="T26" fmla="*/ 7 w 72"/>
                  <a:gd name="T27" fmla="*/ 3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67">
                    <a:moveTo>
                      <a:pt x="7" y="37"/>
                    </a:moveTo>
                    <a:cubicBezTo>
                      <a:pt x="0" y="41"/>
                      <a:pt x="10" y="43"/>
                      <a:pt x="13" y="44"/>
                    </a:cubicBezTo>
                    <a:cubicBezTo>
                      <a:pt x="22" y="46"/>
                      <a:pt x="28" y="40"/>
                      <a:pt x="31" y="42"/>
                    </a:cubicBezTo>
                    <a:cubicBezTo>
                      <a:pt x="32" y="43"/>
                      <a:pt x="32" y="45"/>
                      <a:pt x="32" y="47"/>
                    </a:cubicBezTo>
                    <a:cubicBezTo>
                      <a:pt x="33" y="50"/>
                      <a:pt x="34" y="60"/>
                      <a:pt x="38" y="64"/>
                    </a:cubicBezTo>
                    <a:cubicBezTo>
                      <a:pt x="39" y="65"/>
                      <a:pt x="39" y="67"/>
                      <a:pt x="40" y="66"/>
                    </a:cubicBezTo>
                    <a:cubicBezTo>
                      <a:pt x="48" y="58"/>
                      <a:pt x="41" y="40"/>
                      <a:pt x="59" y="38"/>
                    </a:cubicBezTo>
                    <a:cubicBezTo>
                      <a:pt x="62" y="38"/>
                      <a:pt x="72" y="35"/>
                      <a:pt x="66" y="31"/>
                    </a:cubicBezTo>
                    <a:cubicBezTo>
                      <a:pt x="58" y="27"/>
                      <a:pt x="60" y="27"/>
                      <a:pt x="49" y="24"/>
                    </a:cubicBezTo>
                    <a:cubicBezTo>
                      <a:pt x="45" y="23"/>
                      <a:pt x="51" y="5"/>
                      <a:pt x="49" y="2"/>
                    </a:cubicBezTo>
                    <a:cubicBezTo>
                      <a:pt x="47" y="0"/>
                      <a:pt x="40" y="9"/>
                      <a:pt x="36" y="15"/>
                    </a:cubicBezTo>
                    <a:cubicBezTo>
                      <a:pt x="32" y="21"/>
                      <a:pt x="21" y="10"/>
                      <a:pt x="14" y="10"/>
                    </a:cubicBezTo>
                    <a:cubicBezTo>
                      <a:pt x="12" y="10"/>
                      <a:pt x="15" y="18"/>
                      <a:pt x="16" y="20"/>
                    </a:cubicBezTo>
                    <a:cubicBezTo>
                      <a:pt x="23" y="30"/>
                      <a:pt x="20" y="29"/>
                      <a:pt x="7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27"/>
              <p:cNvSpPr>
                <a:spLocks noEditPoints="1"/>
              </p:cNvSpPr>
              <p:nvPr/>
            </p:nvSpPr>
            <p:spPr bwMode="auto">
              <a:xfrm>
                <a:off x="1704" y="935"/>
                <a:ext cx="51" cy="50"/>
              </a:xfrm>
              <a:custGeom>
                <a:avLst/>
                <a:gdLst>
                  <a:gd name="T0" fmla="*/ 5 w 40"/>
                  <a:gd name="T1" fmla="*/ 10 h 39"/>
                  <a:gd name="T2" fmla="*/ 4 w 40"/>
                  <a:gd name="T3" fmla="*/ 15 h 39"/>
                  <a:gd name="T4" fmla="*/ 10 w 40"/>
                  <a:gd name="T5" fmla="*/ 23 h 39"/>
                  <a:gd name="T6" fmla="*/ 9 w 40"/>
                  <a:gd name="T7" fmla="*/ 28 h 39"/>
                  <a:gd name="T8" fmla="*/ 7 w 40"/>
                  <a:gd name="T9" fmla="*/ 37 h 39"/>
                  <a:gd name="T10" fmla="*/ 19 w 40"/>
                  <a:gd name="T11" fmla="*/ 33 h 39"/>
                  <a:gd name="T12" fmla="*/ 27 w 40"/>
                  <a:gd name="T13" fmla="*/ 35 h 39"/>
                  <a:gd name="T14" fmla="*/ 34 w 40"/>
                  <a:gd name="T15" fmla="*/ 37 h 39"/>
                  <a:gd name="T16" fmla="*/ 30 w 40"/>
                  <a:gd name="T17" fmla="*/ 25 h 39"/>
                  <a:gd name="T18" fmla="*/ 40 w 40"/>
                  <a:gd name="T19" fmla="*/ 14 h 39"/>
                  <a:gd name="T20" fmla="*/ 28 w 40"/>
                  <a:gd name="T21" fmla="*/ 14 h 39"/>
                  <a:gd name="T22" fmla="*/ 20 w 40"/>
                  <a:gd name="T23" fmla="*/ 2 h 39"/>
                  <a:gd name="T24" fmla="*/ 17 w 40"/>
                  <a:gd name="T25" fmla="*/ 7 h 39"/>
                  <a:gd name="T26" fmla="*/ 5 w 40"/>
                  <a:gd name="T27" fmla="*/ 10 h 39"/>
                  <a:gd name="T28" fmla="*/ 13 w 40"/>
                  <a:gd name="T29" fmla="*/ 16 h 39"/>
                  <a:gd name="T30" fmla="*/ 18 w 40"/>
                  <a:gd name="T31" fmla="*/ 17 h 39"/>
                  <a:gd name="T32" fmla="*/ 19 w 40"/>
                  <a:gd name="T33" fmla="*/ 14 h 39"/>
                  <a:gd name="T34" fmla="*/ 21 w 40"/>
                  <a:gd name="T35" fmla="*/ 12 h 39"/>
                  <a:gd name="T36" fmla="*/ 24 w 40"/>
                  <a:gd name="T37" fmla="*/ 18 h 39"/>
                  <a:gd name="T38" fmla="*/ 29 w 40"/>
                  <a:gd name="T39" fmla="*/ 18 h 39"/>
                  <a:gd name="T40" fmla="*/ 25 w 40"/>
                  <a:gd name="T41" fmla="*/ 22 h 39"/>
                  <a:gd name="T42" fmla="*/ 27 w 40"/>
                  <a:gd name="T43" fmla="*/ 27 h 39"/>
                  <a:gd name="T44" fmla="*/ 24 w 40"/>
                  <a:gd name="T45" fmla="*/ 27 h 39"/>
                  <a:gd name="T46" fmla="*/ 20 w 40"/>
                  <a:gd name="T47" fmla="*/ 25 h 39"/>
                  <a:gd name="T48" fmla="*/ 15 w 40"/>
                  <a:gd name="T49" fmla="*/ 28 h 39"/>
                  <a:gd name="T50" fmla="*/ 15 w 40"/>
                  <a:gd name="T51" fmla="*/ 27 h 39"/>
                  <a:gd name="T52" fmla="*/ 16 w 40"/>
                  <a:gd name="T53" fmla="*/ 22 h 39"/>
                  <a:gd name="T54" fmla="*/ 12 w 40"/>
                  <a:gd name="T55" fmla="*/ 17 h 39"/>
                  <a:gd name="T56" fmla="*/ 13 w 40"/>
                  <a:gd name="T5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9">
                    <a:moveTo>
                      <a:pt x="5" y="10"/>
                    </a:moveTo>
                    <a:cubicBezTo>
                      <a:pt x="0" y="9"/>
                      <a:pt x="1" y="12"/>
                      <a:pt x="4" y="15"/>
                    </a:cubicBezTo>
                    <a:cubicBezTo>
                      <a:pt x="6" y="18"/>
                      <a:pt x="9" y="21"/>
                      <a:pt x="10" y="23"/>
                    </a:cubicBezTo>
                    <a:cubicBezTo>
                      <a:pt x="11" y="24"/>
                      <a:pt x="9" y="26"/>
                      <a:pt x="9" y="28"/>
                    </a:cubicBezTo>
                    <a:cubicBezTo>
                      <a:pt x="7" y="33"/>
                      <a:pt x="5" y="36"/>
                      <a:pt x="7" y="37"/>
                    </a:cubicBezTo>
                    <a:cubicBezTo>
                      <a:pt x="9" y="38"/>
                      <a:pt x="13" y="35"/>
                      <a:pt x="19" y="33"/>
                    </a:cubicBezTo>
                    <a:cubicBezTo>
                      <a:pt x="22" y="32"/>
                      <a:pt x="25" y="33"/>
                      <a:pt x="27" y="35"/>
                    </a:cubicBezTo>
                    <a:cubicBezTo>
                      <a:pt x="32" y="39"/>
                      <a:pt x="33" y="39"/>
                      <a:pt x="34" y="37"/>
                    </a:cubicBezTo>
                    <a:cubicBezTo>
                      <a:pt x="34" y="34"/>
                      <a:pt x="31" y="27"/>
                      <a:pt x="30" y="25"/>
                    </a:cubicBezTo>
                    <a:cubicBezTo>
                      <a:pt x="28" y="22"/>
                      <a:pt x="40" y="16"/>
                      <a:pt x="40" y="14"/>
                    </a:cubicBezTo>
                    <a:cubicBezTo>
                      <a:pt x="40" y="12"/>
                      <a:pt x="32" y="13"/>
                      <a:pt x="28" y="14"/>
                    </a:cubicBezTo>
                    <a:cubicBezTo>
                      <a:pt x="23" y="15"/>
                      <a:pt x="23" y="5"/>
                      <a:pt x="20" y="2"/>
                    </a:cubicBezTo>
                    <a:cubicBezTo>
                      <a:pt x="19" y="0"/>
                      <a:pt x="17" y="5"/>
                      <a:pt x="17" y="7"/>
                    </a:cubicBezTo>
                    <a:cubicBezTo>
                      <a:pt x="15" y="15"/>
                      <a:pt x="14" y="13"/>
                      <a:pt x="5" y="10"/>
                    </a:cubicBezTo>
                    <a:close/>
                    <a:moveTo>
                      <a:pt x="13" y="16"/>
                    </a:moveTo>
                    <a:cubicBezTo>
                      <a:pt x="15" y="17"/>
                      <a:pt x="17" y="17"/>
                      <a:pt x="18" y="17"/>
                    </a:cubicBezTo>
                    <a:cubicBezTo>
                      <a:pt x="19" y="16"/>
                      <a:pt x="19" y="16"/>
                      <a:pt x="19" y="14"/>
                    </a:cubicBezTo>
                    <a:cubicBezTo>
                      <a:pt x="19" y="14"/>
                      <a:pt x="20" y="12"/>
                      <a:pt x="21" y="12"/>
                    </a:cubicBezTo>
                    <a:cubicBezTo>
                      <a:pt x="22" y="13"/>
                      <a:pt x="22" y="18"/>
                      <a:pt x="24" y="18"/>
                    </a:cubicBezTo>
                    <a:cubicBezTo>
                      <a:pt x="26" y="17"/>
                      <a:pt x="29" y="17"/>
                      <a:pt x="29" y="18"/>
                    </a:cubicBezTo>
                    <a:cubicBezTo>
                      <a:pt x="29" y="18"/>
                      <a:pt x="24" y="21"/>
                      <a:pt x="25" y="22"/>
                    </a:cubicBezTo>
                    <a:cubicBezTo>
                      <a:pt x="26" y="25"/>
                      <a:pt x="26" y="24"/>
                      <a:pt x="27" y="27"/>
                    </a:cubicBezTo>
                    <a:cubicBezTo>
                      <a:pt x="27" y="29"/>
                      <a:pt x="25" y="27"/>
                      <a:pt x="24" y="27"/>
                    </a:cubicBezTo>
                    <a:cubicBezTo>
                      <a:pt x="23" y="26"/>
                      <a:pt x="21" y="25"/>
                      <a:pt x="20" y="25"/>
                    </a:cubicBezTo>
                    <a:cubicBezTo>
                      <a:pt x="18" y="25"/>
                      <a:pt x="17" y="28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4"/>
                      <a:pt x="16" y="23"/>
                      <a:pt x="16" y="22"/>
                    </a:cubicBezTo>
                    <a:cubicBezTo>
                      <a:pt x="15" y="20"/>
                      <a:pt x="12" y="18"/>
                      <a:pt x="12" y="17"/>
                    </a:cubicBezTo>
                    <a:cubicBezTo>
                      <a:pt x="12" y="16"/>
                      <a:pt x="12" y="16"/>
                      <a:pt x="13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28"/>
              <p:cNvSpPr>
                <a:spLocks noEditPoints="1"/>
              </p:cNvSpPr>
              <p:nvPr/>
            </p:nvSpPr>
            <p:spPr bwMode="auto">
              <a:xfrm>
                <a:off x="1975" y="844"/>
                <a:ext cx="50" cy="50"/>
              </a:xfrm>
              <a:custGeom>
                <a:avLst/>
                <a:gdLst>
                  <a:gd name="T0" fmla="*/ 5 w 40"/>
                  <a:gd name="T1" fmla="*/ 10 h 39"/>
                  <a:gd name="T2" fmla="*/ 4 w 40"/>
                  <a:gd name="T3" fmla="*/ 15 h 39"/>
                  <a:gd name="T4" fmla="*/ 10 w 40"/>
                  <a:gd name="T5" fmla="*/ 23 h 39"/>
                  <a:gd name="T6" fmla="*/ 9 w 40"/>
                  <a:gd name="T7" fmla="*/ 28 h 39"/>
                  <a:gd name="T8" fmla="*/ 7 w 40"/>
                  <a:gd name="T9" fmla="*/ 37 h 39"/>
                  <a:gd name="T10" fmla="*/ 19 w 40"/>
                  <a:gd name="T11" fmla="*/ 33 h 39"/>
                  <a:gd name="T12" fmla="*/ 28 w 40"/>
                  <a:gd name="T13" fmla="*/ 35 h 39"/>
                  <a:gd name="T14" fmla="*/ 34 w 40"/>
                  <a:gd name="T15" fmla="*/ 37 h 39"/>
                  <a:gd name="T16" fmla="*/ 30 w 40"/>
                  <a:gd name="T17" fmla="*/ 24 h 39"/>
                  <a:gd name="T18" fmla="*/ 40 w 40"/>
                  <a:gd name="T19" fmla="*/ 14 h 39"/>
                  <a:gd name="T20" fmla="*/ 28 w 40"/>
                  <a:gd name="T21" fmla="*/ 14 h 39"/>
                  <a:gd name="T22" fmla="*/ 20 w 40"/>
                  <a:gd name="T23" fmla="*/ 1 h 39"/>
                  <a:gd name="T24" fmla="*/ 17 w 40"/>
                  <a:gd name="T25" fmla="*/ 7 h 39"/>
                  <a:gd name="T26" fmla="*/ 5 w 40"/>
                  <a:gd name="T27" fmla="*/ 10 h 39"/>
                  <a:gd name="T28" fmla="*/ 13 w 40"/>
                  <a:gd name="T29" fmla="*/ 16 h 39"/>
                  <a:gd name="T30" fmla="*/ 18 w 40"/>
                  <a:gd name="T31" fmla="*/ 16 h 39"/>
                  <a:gd name="T32" fmla="*/ 19 w 40"/>
                  <a:gd name="T33" fmla="*/ 14 h 39"/>
                  <a:gd name="T34" fmla="*/ 21 w 40"/>
                  <a:gd name="T35" fmla="*/ 12 h 39"/>
                  <a:gd name="T36" fmla="*/ 24 w 40"/>
                  <a:gd name="T37" fmla="*/ 17 h 39"/>
                  <a:gd name="T38" fmla="*/ 29 w 40"/>
                  <a:gd name="T39" fmla="*/ 17 h 39"/>
                  <a:gd name="T40" fmla="*/ 25 w 40"/>
                  <a:gd name="T41" fmla="*/ 22 h 39"/>
                  <a:gd name="T42" fmla="*/ 27 w 40"/>
                  <a:gd name="T43" fmla="*/ 27 h 39"/>
                  <a:gd name="T44" fmla="*/ 24 w 40"/>
                  <a:gd name="T45" fmla="*/ 26 h 39"/>
                  <a:gd name="T46" fmla="*/ 21 w 40"/>
                  <a:gd name="T47" fmla="*/ 25 h 39"/>
                  <a:gd name="T48" fmla="*/ 15 w 40"/>
                  <a:gd name="T49" fmla="*/ 28 h 39"/>
                  <a:gd name="T50" fmla="*/ 15 w 40"/>
                  <a:gd name="T51" fmla="*/ 27 h 39"/>
                  <a:gd name="T52" fmla="*/ 16 w 40"/>
                  <a:gd name="T53" fmla="*/ 21 h 39"/>
                  <a:gd name="T54" fmla="*/ 12 w 40"/>
                  <a:gd name="T55" fmla="*/ 16 h 39"/>
                  <a:gd name="T56" fmla="*/ 13 w 40"/>
                  <a:gd name="T5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9">
                    <a:moveTo>
                      <a:pt x="5" y="10"/>
                    </a:moveTo>
                    <a:cubicBezTo>
                      <a:pt x="0" y="9"/>
                      <a:pt x="1" y="12"/>
                      <a:pt x="4" y="15"/>
                    </a:cubicBezTo>
                    <a:cubicBezTo>
                      <a:pt x="6" y="17"/>
                      <a:pt x="9" y="20"/>
                      <a:pt x="10" y="23"/>
                    </a:cubicBezTo>
                    <a:cubicBezTo>
                      <a:pt x="11" y="24"/>
                      <a:pt x="10" y="25"/>
                      <a:pt x="9" y="28"/>
                    </a:cubicBezTo>
                    <a:cubicBezTo>
                      <a:pt x="7" y="33"/>
                      <a:pt x="5" y="36"/>
                      <a:pt x="7" y="37"/>
                    </a:cubicBezTo>
                    <a:cubicBezTo>
                      <a:pt x="9" y="38"/>
                      <a:pt x="13" y="35"/>
                      <a:pt x="19" y="33"/>
                    </a:cubicBezTo>
                    <a:cubicBezTo>
                      <a:pt x="22" y="32"/>
                      <a:pt x="25" y="33"/>
                      <a:pt x="28" y="35"/>
                    </a:cubicBezTo>
                    <a:cubicBezTo>
                      <a:pt x="32" y="39"/>
                      <a:pt x="34" y="38"/>
                      <a:pt x="34" y="37"/>
                    </a:cubicBezTo>
                    <a:cubicBezTo>
                      <a:pt x="34" y="34"/>
                      <a:pt x="31" y="27"/>
                      <a:pt x="30" y="24"/>
                    </a:cubicBezTo>
                    <a:cubicBezTo>
                      <a:pt x="29" y="22"/>
                      <a:pt x="40" y="16"/>
                      <a:pt x="40" y="14"/>
                    </a:cubicBezTo>
                    <a:cubicBezTo>
                      <a:pt x="40" y="12"/>
                      <a:pt x="32" y="13"/>
                      <a:pt x="28" y="14"/>
                    </a:cubicBezTo>
                    <a:cubicBezTo>
                      <a:pt x="23" y="15"/>
                      <a:pt x="23" y="4"/>
                      <a:pt x="20" y="1"/>
                    </a:cubicBezTo>
                    <a:cubicBezTo>
                      <a:pt x="19" y="0"/>
                      <a:pt x="17" y="5"/>
                      <a:pt x="17" y="7"/>
                    </a:cubicBezTo>
                    <a:cubicBezTo>
                      <a:pt x="15" y="14"/>
                      <a:pt x="14" y="13"/>
                      <a:pt x="5" y="10"/>
                    </a:cubicBezTo>
                    <a:close/>
                    <a:moveTo>
                      <a:pt x="13" y="16"/>
                    </a:moveTo>
                    <a:cubicBezTo>
                      <a:pt x="15" y="17"/>
                      <a:pt x="17" y="17"/>
                      <a:pt x="18" y="16"/>
                    </a:cubicBezTo>
                    <a:cubicBezTo>
                      <a:pt x="19" y="16"/>
                      <a:pt x="19" y="16"/>
                      <a:pt x="19" y="14"/>
                    </a:cubicBezTo>
                    <a:cubicBezTo>
                      <a:pt x="20" y="13"/>
                      <a:pt x="20" y="11"/>
                      <a:pt x="21" y="12"/>
                    </a:cubicBezTo>
                    <a:cubicBezTo>
                      <a:pt x="22" y="13"/>
                      <a:pt x="22" y="18"/>
                      <a:pt x="24" y="17"/>
                    </a:cubicBezTo>
                    <a:cubicBezTo>
                      <a:pt x="26" y="17"/>
                      <a:pt x="29" y="16"/>
                      <a:pt x="29" y="17"/>
                    </a:cubicBezTo>
                    <a:cubicBezTo>
                      <a:pt x="29" y="18"/>
                      <a:pt x="24" y="21"/>
                      <a:pt x="25" y="22"/>
                    </a:cubicBezTo>
                    <a:cubicBezTo>
                      <a:pt x="27" y="24"/>
                      <a:pt x="26" y="24"/>
                      <a:pt x="27" y="27"/>
                    </a:cubicBezTo>
                    <a:cubicBezTo>
                      <a:pt x="27" y="29"/>
                      <a:pt x="25" y="27"/>
                      <a:pt x="24" y="26"/>
                    </a:cubicBezTo>
                    <a:cubicBezTo>
                      <a:pt x="23" y="25"/>
                      <a:pt x="21" y="25"/>
                      <a:pt x="21" y="25"/>
                    </a:cubicBezTo>
                    <a:cubicBezTo>
                      <a:pt x="19" y="25"/>
                      <a:pt x="17" y="28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4"/>
                      <a:pt x="16" y="23"/>
                      <a:pt x="16" y="21"/>
                    </a:cubicBezTo>
                    <a:cubicBezTo>
                      <a:pt x="15" y="20"/>
                      <a:pt x="12" y="18"/>
                      <a:pt x="12" y="16"/>
                    </a:cubicBezTo>
                    <a:cubicBezTo>
                      <a:pt x="12" y="16"/>
                      <a:pt x="12" y="16"/>
                      <a:pt x="13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29"/>
              <p:cNvSpPr>
                <a:spLocks/>
              </p:cNvSpPr>
              <p:nvPr/>
            </p:nvSpPr>
            <p:spPr bwMode="auto">
              <a:xfrm>
                <a:off x="1888" y="854"/>
                <a:ext cx="23" cy="23"/>
              </a:xfrm>
              <a:custGeom>
                <a:avLst/>
                <a:gdLst>
                  <a:gd name="T0" fmla="*/ 1 w 18"/>
                  <a:gd name="T1" fmla="*/ 5 h 18"/>
                  <a:gd name="T2" fmla="*/ 0 w 18"/>
                  <a:gd name="T3" fmla="*/ 5 h 18"/>
                  <a:gd name="T4" fmla="*/ 4 w 18"/>
                  <a:gd name="T5" fmla="*/ 10 h 18"/>
                  <a:gd name="T6" fmla="*/ 3 w 18"/>
                  <a:gd name="T7" fmla="*/ 17 h 18"/>
                  <a:gd name="T8" fmla="*/ 3 w 18"/>
                  <a:gd name="T9" fmla="*/ 17 h 18"/>
                  <a:gd name="T10" fmla="*/ 9 w 18"/>
                  <a:gd name="T11" fmla="*/ 14 h 18"/>
                  <a:gd name="T12" fmla="*/ 13 w 18"/>
                  <a:gd name="T13" fmla="*/ 16 h 18"/>
                  <a:gd name="T14" fmla="*/ 16 w 18"/>
                  <a:gd name="T15" fmla="*/ 16 h 18"/>
                  <a:gd name="T16" fmla="*/ 14 w 18"/>
                  <a:gd name="T17" fmla="*/ 11 h 18"/>
                  <a:gd name="T18" fmla="*/ 18 w 18"/>
                  <a:gd name="T19" fmla="*/ 6 h 18"/>
                  <a:gd name="T20" fmla="*/ 13 w 18"/>
                  <a:gd name="T21" fmla="*/ 6 h 18"/>
                  <a:gd name="T22" fmla="*/ 9 w 18"/>
                  <a:gd name="T23" fmla="*/ 0 h 18"/>
                  <a:gd name="T24" fmla="*/ 8 w 18"/>
                  <a:gd name="T25" fmla="*/ 3 h 18"/>
                  <a:gd name="T26" fmla="*/ 6 w 18"/>
                  <a:gd name="T27" fmla="*/ 5 h 18"/>
                  <a:gd name="T28" fmla="*/ 1 w 18"/>
                  <a:gd name="T2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8">
                    <a:moveTo>
                      <a:pt x="1" y="5"/>
                    </a:moveTo>
                    <a:cubicBezTo>
                      <a:pt x="0" y="4"/>
                      <a:pt x="0" y="5"/>
                      <a:pt x="0" y="5"/>
                    </a:cubicBezTo>
                    <a:cubicBezTo>
                      <a:pt x="0" y="7"/>
                      <a:pt x="4" y="9"/>
                      <a:pt x="4" y="10"/>
                    </a:cubicBezTo>
                    <a:cubicBezTo>
                      <a:pt x="4" y="12"/>
                      <a:pt x="3" y="13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7"/>
                      <a:pt x="7" y="14"/>
                      <a:pt x="9" y="14"/>
                    </a:cubicBezTo>
                    <a:cubicBezTo>
                      <a:pt x="10" y="14"/>
                      <a:pt x="12" y="15"/>
                      <a:pt x="13" y="16"/>
                    </a:cubicBezTo>
                    <a:cubicBezTo>
                      <a:pt x="13" y="16"/>
                      <a:pt x="16" y="18"/>
                      <a:pt x="16" y="16"/>
                    </a:cubicBezTo>
                    <a:cubicBezTo>
                      <a:pt x="15" y="13"/>
                      <a:pt x="15" y="14"/>
                      <a:pt x="14" y="11"/>
                    </a:cubicBezTo>
                    <a:cubicBezTo>
                      <a:pt x="13" y="10"/>
                      <a:pt x="18" y="7"/>
                      <a:pt x="18" y="6"/>
                    </a:cubicBezTo>
                    <a:cubicBezTo>
                      <a:pt x="18" y="5"/>
                      <a:pt x="15" y="6"/>
                      <a:pt x="13" y="6"/>
                    </a:cubicBezTo>
                    <a:cubicBezTo>
                      <a:pt x="11" y="6"/>
                      <a:pt x="11" y="2"/>
                      <a:pt x="9" y="0"/>
                    </a:cubicBezTo>
                    <a:cubicBezTo>
                      <a:pt x="9" y="0"/>
                      <a:pt x="8" y="2"/>
                      <a:pt x="8" y="3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5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30"/>
              <p:cNvSpPr>
                <a:spLocks/>
              </p:cNvSpPr>
              <p:nvPr/>
            </p:nvSpPr>
            <p:spPr bwMode="auto">
              <a:xfrm>
                <a:off x="1818" y="967"/>
                <a:ext cx="26" cy="26"/>
              </a:xfrm>
              <a:custGeom>
                <a:avLst/>
                <a:gdLst>
                  <a:gd name="T0" fmla="*/ 2 w 20"/>
                  <a:gd name="T1" fmla="*/ 5 h 20"/>
                  <a:gd name="T2" fmla="*/ 1 w 20"/>
                  <a:gd name="T3" fmla="*/ 8 h 20"/>
                  <a:gd name="T4" fmla="*/ 5 w 20"/>
                  <a:gd name="T5" fmla="*/ 12 h 20"/>
                  <a:gd name="T6" fmla="*/ 4 w 20"/>
                  <a:gd name="T7" fmla="*/ 14 h 20"/>
                  <a:gd name="T8" fmla="*/ 3 w 20"/>
                  <a:gd name="T9" fmla="*/ 19 h 20"/>
                  <a:gd name="T10" fmla="*/ 9 w 20"/>
                  <a:gd name="T11" fmla="*/ 17 h 20"/>
                  <a:gd name="T12" fmla="*/ 13 w 20"/>
                  <a:gd name="T13" fmla="*/ 18 h 20"/>
                  <a:gd name="T14" fmla="*/ 16 w 20"/>
                  <a:gd name="T15" fmla="*/ 19 h 20"/>
                  <a:gd name="T16" fmla="*/ 14 w 20"/>
                  <a:gd name="T17" fmla="*/ 12 h 20"/>
                  <a:gd name="T18" fmla="*/ 19 w 20"/>
                  <a:gd name="T19" fmla="*/ 7 h 20"/>
                  <a:gd name="T20" fmla="*/ 13 w 20"/>
                  <a:gd name="T21" fmla="*/ 7 h 20"/>
                  <a:gd name="T22" fmla="*/ 10 w 20"/>
                  <a:gd name="T23" fmla="*/ 1 h 20"/>
                  <a:gd name="T24" fmla="*/ 8 w 20"/>
                  <a:gd name="T25" fmla="*/ 4 h 20"/>
                  <a:gd name="T26" fmla="*/ 2 w 20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" y="5"/>
                    </a:moveTo>
                    <a:cubicBezTo>
                      <a:pt x="0" y="5"/>
                      <a:pt x="0" y="6"/>
                      <a:pt x="1" y="8"/>
                    </a:cubicBezTo>
                    <a:cubicBezTo>
                      <a:pt x="2" y="9"/>
                      <a:pt x="4" y="10"/>
                      <a:pt x="5" y="12"/>
                    </a:cubicBezTo>
                    <a:cubicBezTo>
                      <a:pt x="5" y="12"/>
                      <a:pt x="4" y="13"/>
                      <a:pt x="4" y="14"/>
                    </a:cubicBezTo>
                    <a:cubicBezTo>
                      <a:pt x="3" y="17"/>
                      <a:pt x="2" y="18"/>
                      <a:pt x="3" y="19"/>
                    </a:cubicBezTo>
                    <a:cubicBezTo>
                      <a:pt x="4" y="19"/>
                      <a:pt x="6" y="18"/>
                      <a:pt x="9" y="17"/>
                    </a:cubicBezTo>
                    <a:cubicBezTo>
                      <a:pt x="10" y="16"/>
                      <a:pt x="12" y="17"/>
                      <a:pt x="13" y="18"/>
                    </a:cubicBezTo>
                    <a:cubicBezTo>
                      <a:pt x="15" y="20"/>
                      <a:pt x="16" y="20"/>
                      <a:pt x="16" y="19"/>
                    </a:cubicBezTo>
                    <a:cubicBezTo>
                      <a:pt x="17" y="17"/>
                      <a:pt x="15" y="14"/>
                      <a:pt x="14" y="12"/>
                    </a:cubicBezTo>
                    <a:cubicBezTo>
                      <a:pt x="14" y="11"/>
                      <a:pt x="19" y="8"/>
                      <a:pt x="19" y="7"/>
                    </a:cubicBezTo>
                    <a:cubicBezTo>
                      <a:pt x="20" y="6"/>
                      <a:pt x="16" y="7"/>
                      <a:pt x="13" y="7"/>
                    </a:cubicBezTo>
                    <a:cubicBezTo>
                      <a:pt x="11" y="8"/>
                      <a:pt x="11" y="2"/>
                      <a:pt x="10" y="1"/>
                    </a:cubicBezTo>
                    <a:cubicBezTo>
                      <a:pt x="9" y="0"/>
                      <a:pt x="8" y="3"/>
                      <a:pt x="8" y="4"/>
                    </a:cubicBezTo>
                    <a:cubicBezTo>
                      <a:pt x="7" y="7"/>
                      <a:pt x="7" y="7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31"/>
              <p:cNvSpPr>
                <a:spLocks/>
              </p:cNvSpPr>
              <p:nvPr/>
            </p:nvSpPr>
            <p:spPr bwMode="auto">
              <a:xfrm>
                <a:off x="1882" y="1028"/>
                <a:ext cx="24" cy="23"/>
              </a:xfrm>
              <a:custGeom>
                <a:avLst/>
                <a:gdLst>
                  <a:gd name="T0" fmla="*/ 2 w 19"/>
                  <a:gd name="T1" fmla="*/ 4 h 18"/>
                  <a:gd name="T2" fmla="*/ 0 w 19"/>
                  <a:gd name="T3" fmla="*/ 5 h 18"/>
                  <a:gd name="T4" fmla="*/ 5 w 19"/>
                  <a:gd name="T5" fmla="*/ 10 h 18"/>
                  <a:gd name="T6" fmla="*/ 3 w 19"/>
                  <a:gd name="T7" fmla="*/ 16 h 18"/>
                  <a:gd name="T8" fmla="*/ 4 w 19"/>
                  <a:gd name="T9" fmla="*/ 17 h 18"/>
                  <a:gd name="T10" fmla="*/ 10 w 19"/>
                  <a:gd name="T11" fmla="*/ 14 h 18"/>
                  <a:gd name="T12" fmla="*/ 13 w 19"/>
                  <a:gd name="T13" fmla="*/ 16 h 18"/>
                  <a:gd name="T14" fmla="*/ 16 w 19"/>
                  <a:gd name="T15" fmla="*/ 16 h 18"/>
                  <a:gd name="T16" fmla="*/ 14 w 19"/>
                  <a:gd name="T17" fmla="*/ 11 h 18"/>
                  <a:gd name="T18" fmla="*/ 19 w 19"/>
                  <a:gd name="T19" fmla="*/ 6 h 18"/>
                  <a:gd name="T20" fmla="*/ 14 w 19"/>
                  <a:gd name="T21" fmla="*/ 6 h 18"/>
                  <a:gd name="T22" fmla="*/ 10 w 19"/>
                  <a:gd name="T23" fmla="*/ 0 h 18"/>
                  <a:gd name="T24" fmla="*/ 8 w 19"/>
                  <a:gd name="T25" fmla="*/ 2 h 18"/>
                  <a:gd name="T26" fmla="*/ 7 w 19"/>
                  <a:gd name="T27" fmla="*/ 5 h 18"/>
                  <a:gd name="T28" fmla="*/ 2 w 19"/>
                  <a:gd name="T2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2" y="4"/>
                    </a:moveTo>
                    <a:cubicBezTo>
                      <a:pt x="1" y="4"/>
                      <a:pt x="0" y="4"/>
                      <a:pt x="0" y="5"/>
                    </a:cubicBezTo>
                    <a:cubicBezTo>
                      <a:pt x="1" y="7"/>
                      <a:pt x="4" y="9"/>
                      <a:pt x="5" y="10"/>
                    </a:cubicBezTo>
                    <a:cubicBezTo>
                      <a:pt x="5" y="12"/>
                      <a:pt x="4" y="13"/>
                      <a:pt x="3" y="16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6" y="17"/>
                      <a:pt x="8" y="14"/>
                      <a:pt x="10" y="14"/>
                    </a:cubicBezTo>
                    <a:cubicBezTo>
                      <a:pt x="11" y="14"/>
                      <a:pt x="12" y="15"/>
                      <a:pt x="13" y="16"/>
                    </a:cubicBezTo>
                    <a:cubicBezTo>
                      <a:pt x="14" y="16"/>
                      <a:pt x="17" y="18"/>
                      <a:pt x="16" y="16"/>
                    </a:cubicBezTo>
                    <a:cubicBezTo>
                      <a:pt x="16" y="13"/>
                      <a:pt x="16" y="14"/>
                      <a:pt x="14" y="11"/>
                    </a:cubicBezTo>
                    <a:cubicBezTo>
                      <a:pt x="14" y="9"/>
                      <a:pt x="19" y="7"/>
                      <a:pt x="19" y="6"/>
                    </a:cubicBezTo>
                    <a:cubicBezTo>
                      <a:pt x="19" y="5"/>
                      <a:pt x="16" y="5"/>
                      <a:pt x="14" y="6"/>
                    </a:cubicBezTo>
                    <a:cubicBezTo>
                      <a:pt x="11" y="6"/>
                      <a:pt x="12" y="1"/>
                      <a:pt x="10" y="0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5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32"/>
              <p:cNvSpPr>
                <a:spLocks/>
              </p:cNvSpPr>
              <p:nvPr/>
            </p:nvSpPr>
            <p:spPr bwMode="auto">
              <a:xfrm>
                <a:off x="1658" y="927"/>
                <a:ext cx="41" cy="39"/>
              </a:xfrm>
              <a:custGeom>
                <a:avLst/>
                <a:gdLst>
                  <a:gd name="T0" fmla="*/ 3 w 32"/>
                  <a:gd name="T1" fmla="*/ 9 h 31"/>
                  <a:gd name="T2" fmla="*/ 1 w 32"/>
                  <a:gd name="T3" fmla="*/ 10 h 31"/>
                  <a:gd name="T4" fmla="*/ 8 w 32"/>
                  <a:gd name="T5" fmla="*/ 18 h 31"/>
                  <a:gd name="T6" fmla="*/ 6 w 32"/>
                  <a:gd name="T7" fmla="*/ 29 h 31"/>
                  <a:gd name="T8" fmla="*/ 7 w 32"/>
                  <a:gd name="T9" fmla="*/ 30 h 31"/>
                  <a:gd name="T10" fmla="*/ 16 w 32"/>
                  <a:gd name="T11" fmla="*/ 25 h 31"/>
                  <a:gd name="T12" fmla="*/ 22 w 32"/>
                  <a:gd name="T13" fmla="*/ 27 h 31"/>
                  <a:gd name="T14" fmla="*/ 27 w 32"/>
                  <a:gd name="T15" fmla="*/ 28 h 31"/>
                  <a:gd name="T16" fmla="*/ 24 w 32"/>
                  <a:gd name="T17" fmla="*/ 19 h 31"/>
                  <a:gd name="T18" fmla="*/ 32 w 32"/>
                  <a:gd name="T19" fmla="*/ 11 h 31"/>
                  <a:gd name="T20" fmla="*/ 23 w 32"/>
                  <a:gd name="T21" fmla="*/ 11 h 31"/>
                  <a:gd name="T22" fmla="*/ 17 w 32"/>
                  <a:gd name="T23" fmla="*/ 1 h 31"/>
                  <a:gd name="T24" fmla="*/ 14 w 32"/>
                  <a:gd name="T25" fmla="*/ 5 h 31"/>
                  <a:gd name="T26" fmla="*/ 12 w 32"/>
                  <a:gd name="T27" fmla="*/ 9 h 31"/>
                  <a:gd name="T28" fmla="*/ 3 w 32"/>
                  <a:gd name="T2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31">
                    <a:moveTo>
                      <a:pt x="3" y="9"/>
                    </a:moveTo>
                    <a:cubicBezTo>
                      <a:pt x="1" y="8"/>
                      <a:pt x="0" y="9"/>
                      <a:pt x="1" y="10"/>
                    </a:cubicBezTo>
                    <a:cubicBezTo>
                      <a:pt x="1" y="13"/>
                      <a:pt x="7" y="16"/>
                      <a:pt x="8" y="18"/>
                    </a:cubicBezTo>
                    <a:cubicBezTo>
                      <a:pt x="8" y="21"/>
                      <a:pt x="7" y="23"/>
                      <a:pt x="6" y="29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9" y="30"/>
                      <a:pt x="13" y="25"/>
                      <a:pt x="16" y="25"/>
                    </a:cubicBezTo>
                    <a:cubicBezTo>
                      <a:pt x="18" y="25"/>
                      <a:pt x="20" y="26"/>
                      <a:pt x="22" y="27"/>
                    </a:cubicBezTo>
                    <a:cubicBezTo>
                      <a:pt x="24" y="29"/>
                      <a:pt x="28" y="31"/>
                      <a:pt x="27" y="28"/>
                    </a:cubicBezTo>
                    <a:cubicBezTo>
                      <a:pt x="26" y="23"/>
                      <a:pt x="27" y="24"/>
                      <a:pt x="24" y="19"/>
                    </a:cubicBezTo>
                    <a:cubicBezTo>
                      <a:pt x="23" y="17"/>
                      <a:pt x="32" y="13"/>
                      <a:pt x="32" y="11"/>
                    </a:cubicBezTo>
                    <a:cubicBezTo>
                      <a:pt x="32" y="9"/>
                      <a:pt x="26" y="10"/>
                      <a:pt x="23" y="11"/>
                    </a:cubicBezTo>
                    <a:cubicBezTo>
                      <a:pt x="19" y="12"/>
                      <a:pt x="19" y="4"/>
                      <a:pt x="17" y="1"/>
                    </a:cubicBezTo>
                    <a:cubicBezTo>
                      <a:pt x="16" y="0"/>
                      <a:pt x="14" y="4"/>
                      <a:pt x="14" y="5"/>
                    </a:cubicBezTo>
                    <a:cubicBezTo>
                      <a:pt x="13" y="8"/>
                      <a:pt x="13" y="9"/>
                      <a:pt x="12" y="9"/>
                    </a:cubicBezTo>
                    <a:cubicBezTo>
                      <a:pt x="10" y="10"/>
                      <a:pt x="7" y="10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33"/>
              <p:cNvSpPr>
                <a:spLocks/>
              </p:cNvSpPr>
              <p:nvPr/>
            </p:nvSpPr>
            <p:spPr bwMode="auto">
              <a:xfrm>
                <a:off x="1564" y="982"/>
                <a:ext cx="40" cy="40"/>
              </a:xfrm>
              <a:custGeom>
                <a:avLst/>
                <a:gdLst>
                  <a:gd name="T0" fmla="*/ 2 w 31"/>
                  <a:gd name="T1" fmla="*/ 8 h 31"/>
                  <a:gd name="T2" fmla="*/ 0 w 31"/>
                  <a:gd name="T3" fmla="*/ 9 h 31"/>
                  <a:gd name="T4" fmla="*/ 7 w 31"/>
                  <a:gd name="T5" fmla="*/ 18 h 31"/>
                  <a:gd name="T6" fmla="*/ 5 w 31"/>
                  <a:gd name="T7" fmla="*/ 28 h 31"/>
                  <a:gd name="T8" fmla="*/ 6 w 31"/>
                  <a:gd name="T9" fmla="*/ 30 h 31"/>
                  <a:gd name="T10" fmla="*/ 16 w 31"/>
                  <a:gd name="T11" fmla="*/ 24 h 31"/>
                  <a:gd name="T12" fmla="*/ 22 w 31"/>
                  <a:gd name="T13" fmla="*/ 27 h 31"/>
                  <a:gd name="T14" fmla="*/ 27 w 31"/>
                  <a:gd name="T15" fmla="*/ 27 h 31"/>
                  <a:gd name="T16" fmla="*/ 24 w 31"/>
                  <a:gd name="T17" fmla="*/ 18 h 31"/>
                  <a:gd name="T18" fmla="*/ 31 w 31"/>
                  <a:gd name="T19" fmla="*/ 10 h 31"/>
                  <a:gd name="T20" fmla="*/ 22 w 31"/>
                  <a:gd name="T21" fmla="*/ 10 h 31"/>
                  <a:gd name="T22" fmla="*/ 16 w 31"/>
                  <a:gd name="T23" fmla="*/ 1 h 31"/>
                  <a:gd name="T24" fmla="*/ 13 w 31"/>
                  <a:gd name="T25" fmla="*/ 5 h 31"/>
                  <a:gd name="T26" fmla="*/ 11 w 31"/>
                  <a:gd name="T27" fmla="*/ 9 h 31"/>
                  <a:gd name="T28" fmla="*/ 2 w 31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31">
                    <a:moveTo>
                      <a:pt x="2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12"/>
                      <a:pt x="6" y="16"/>
                      <a:pt x="7" y="18"/>
                    </a:cubicBezTo>
                    <a:cubicBezTo>
                      <a:pt x="7" y="20"/>
                      <a:pt x="6" y="22"/>
                      <a:pt x="5" y="28"/>
                    </a:cubicBezTo>
                    <a:cubicBezTo>
                      <a:pt x="5" y="29"/>
                      <a:pt x="5" y="30"/>
                      <a:pt x="6" y="30"/>
                    </a:cubicBezTo>
                    <a:cubicBezTo>
                      <a:pt x="9" y="30"/>
                      <a:pt x="12" y="25"/>
                      <a:pt x="16" y="24"/>
                    </a:cubicBezTo>
                    <a:cubicBezTo>
                      <a:pt x="17" y="24"/>
                      <a:pt x="20" y="25"/>
                      <a:pt x="22" y="27"/>
                    </a:cubicBezTo>
                    <a:cubicBezTo>
                      <a:pt x="23" y="28"/>
                      <a:pt x="28" y="31"/>
                      <a:pt x="27" y="27"/>
                    </a:cubicBezTo>
                    <a:cubicBezTo>
                      <a:pt x="26" y="23"/>
                      <a:pt x="26" y="23"/>
                      <a:pt x="24" y="18"/>
                    </a:cubicBezTo>
                    <a:cubicBezTo>
                      <a:pt x="23" y="16"/>
                      <a:pt x="31" y="12"/>
                      <a:pt x="31" y="10"/>
                    </a:cubicBezTo>
                    <a:cubicBezTo>
                      <a:pt x="31" y="9"/>
                      <a:pt x="26" y="10"/>
                      <a:pt x="22" y="10"/>
                    </a:cubicBezTo>
                    <a:cubicBezTo>
                      <a:pt x="18" y="11"/>
                      <a:pt x="19" y="3"/>
                      <a:pt x="16" y="1"/>
                    </a:cubicBezTo>
                    <a:cubicBezTo>
                      <a:pt x="15" y="0"/>
                      <a:pt x="14" y="4"/>
                      <a:pt x="13" y="5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9" y="9"/>
                      <a:pt x="6" y="9"/>
                      <a:pt x="2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34"/>
              <p:cNvSpPr>
                <a:spLocks noEditPoints="1"/>
              </p:cNvSpPr>
              <p:nvPr/>
            </p:nvSpPr>
            <p:spPr bwMode="auto">
              <a:xfrm>
                <a:off x="1884" y="1115"/>
                <a:ext cx="51" cy="49"/>
              </a:xfrm>
              <a:custGeom>
                <a:avLst/>
                <a:gdLst>
                  <a:gd name="T0" fmla="*/ 5 w 40"/>
                  <a:gd name="T1" fmla="*/ 10 h 39"/>
                  <a:gd name="T2" fmla="*/ 4 w 40"/>
                  <a:gd name="T3" fmla="*/ 15 h 39"/>
                  <a:gd name="T4" fmla="*/ 10 w 40"/>
                  <a:gd name="T5" fmla="*/ 23 h 39"/>
                  <a:gd name="T6" fmla="*/ 9 w 40"/>
                  <a:gd name="T7" fmla="*/ 28 h 39"/>
                  <a:gd name="T8" fmla="*/ 7 w 40"/>
                  <a:gd name="T9" fmla="*/ 37 h 39"/>
                  <a:gd name="T10" fmla="*/ 19 w 40"/>
                  <a:gd name="T11" fmla="*/ 33 h 39"/>
                  <a:gd name="T12" fmla="*/ 28 w 40"/>
                  <a:gd name="T13" fmla="*/ 35 h 39"/>
                  <a:gd name="T14" fmla="*/ 34 w 40"/>
                  <a:gd name="T15" fmla="*/ 37 h 39"/>
                  <a:gd name="T16" fmla="*/ 30 w 40"/>
                  <a:gd name="T17" fmla="*/ 24 h 39"/>
                  <a:gd name="T18" fmla="*/ 40 w 40"/>
                  <a:gd name="T19" fmla="*/ 14 h 39"/>
                  <a:gd name="T20" fmla="*/ 28 w 40"/>
                  <a:gd name="T21" fmla="*/ 14 h 39"/>
                  <a:gd name="T22" fmla="*/ 20 w 40"/>
                  <a:gd name="T23" fmla="*/ 2 h 39"/>
                  <a:gd name="T24" fmla="*/ 17 w 40"/>
                  <a:gd name="T25" fmla="*/ 7 h 39"/>
                  <a:gd name="T26" fmla="*/ 5 w 40"/>
                  <a:gd name="T27" fmla="*/ 10 h 39"/>
                  <a:gd name="T28" fmla="*/ 13 w 40"/>
                  <a:gd name="T29" fmla="*/ 16 h 39"/>
                  <a:gd name="T30" fmla="*/ 18 w 40"/>
                  <a:gd name="T31" fmla="*/ 17 h 39"/>
                  <a:gd name="T32" fmla="*/ 20 w 40"/>
                  <a:gd name="T33" fmla="*/ 14 h 39"/>
                  <a:gd name="T34" fmla="*/ 21 w 40"/>
                  <a:gd name="T35" fmla="*/ 12 h 39"/>
                  <a:gd name="T36" fmla="*/ 24 w 40"/>
                  <a:gd name="T37" fmla="*/ 18 h 39"/>
                  <a:gd name="T38" fmla="*/ 30 w 40"/>
                  <a:gd name="T39" fmla="*/ 18 h 39"/>
                  <a:gd name="T40" fmla="*/ 25 w 40"/>
                  <a:gd name="T41" fmla="*/ 22 h 39"/>
                  <a:gd name="T42" fmla="*/ 27 w 40"/>
                  <a:gd name="T43" fmla="*/ 27 h 39"/>
                  <a:gd name="T44" fmla="*/ 24 w 40"/>
                  <a:gd name="T45" fmla="*/ 27 h 39"/>
                  <a:gd name="T46" fmla="*/ 21 w 40"/>
                  <a:gd name="T47" fmla="*/ 25 h 39"/>
                  <a:gd name="T48" fmla="*/ 15 w 40"/>
                  <a:gd name="T49" fmla="*/ 28 h 39"/>
                  <a:gd name="T50" fmla="*/ 15 w 40"/>
                  <a:gd name="T51" fmla="*/ 27 h 39"/>
                  <a:gd name="T52" fmla="*/ 16 w 40"/>
                  <a:gd name="T53" fmla="*/ 22 h 39"/>
                  <a:gd name="T54" fmla="*/ 12 w 40"/>
                  <a:gd name="T55" fmla="*/ 17 h 39"/>
                  <a:gd name="T56" fmla="*/ 13 w 40"/>
                  <a:gd name="T5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9">
                    <a:moveTo>
                      <a:pt x="5" y="10"/>
                    </a:moveTo>
                    <a:cubicBezTo>
                      <a:pt x="0" y="9"/>
                      <a:pt x="2" y="12"/>
                      <a:pt x="4" y="15"/>
                    </a:cubicBezTo>
                    <a:cubicBezTo>
                      <a:pt x="6" y="18"/>
                      <a:pt x="9" y="21"/>
                      <a:pt x="10" y="23"/>
                    </a:cubicBezTo>
                    <a:cubicBezTo>
                      <a:pt x="11" y="24"/>
                      <a:pt x="10" y="26"/>
                      <a:pt x="9" y="28"/>
                    </a:cubicBezTo>
                    <a:cubicBezTo>
                      <a:pt x="7" y="33"/>
                      <a:pt x="6" y="36"/>
                      <a:pt x="7" y="37"/>
                    </a:cubicBezTo>
                    <a:cubicBezTo>
                      <a:pt x="9" y="38"/>
                      <a:pt x="13" y="35"/>
                      <a:pt x="19" y="33"/>
                    </a:cubicBezTo>
                    <a:cubicBezTo>
                      <a:pt x="22" y="32"/>
                      <a:pt x="25" y="33"/>
                      <a:pt x="28" y="35"/>
                    </a:cubicBezTo>
                    <a:cubicBezTo>
                      <a:pt x="32" y="39"/>
                      <a:pt x="34" y="39"/>
                      <a:pt x="34" y="37"/>
                    </a:cubicBezTo>
                    <a:cubicBezTo>
                      <a:pt x="35" y="34"/>
                      <a:pt x="32" y="27"/>
                      <a:pt x="30" y="24"/>
                    </a:cubicBezTo>
                    <a:cubicBezTo>
                      <a:pt x="29" y="22"/>
                      <a:pt x="40" y="16"/>
                      <a:pt x="40" y="14"/>
                    </a:cubicBezTo>
                    <a:cubicBezTo>
                      <a:pt x="40" y="12"/>
                      <a:pt x="33" y="13"/>
                      <a:pt x="28" y="14"/>
                    </a:cubicBezTo>
                    <a:cubicBezTo>
                      <a:pt x="24" y="15"/>
                      <a:pt x="24" y="5"/>
                      <a:pt x="20" y="2"/>
                    </a:cubicBezTo>
                    <a:cubicBezTo>
                      <a:pt x="19" y="0"/>
                      <a:pt x="17" y="5"/>
                      <a:pt x="17" y="7"/>
                    </a:cubicBezTo>
                    <a:cubicBezTo>
                      <a:pt x="15" y="15"/>
                      <a:pt x="14" y="13"/>
                      <a:pt x="5" y="10"/>
                    </a:cubicBezTo>
                    <a:close/>
                    <a:moveTo>
                      <a:pt x="13" y="16"/>
                    </a:moveTo>
                    <a:cubicBezTo>
                      <a:pt x="16" y="17"/>
                      <a:pt x="17" y="17"/>
                      <a:pt x="18" y="17"/>
                    </a:cubicBezTo>
                    <a:cubicBezTo>
                      <a:pt x="19" y="16"/>
                      <a:pt x="19" y="16"/>
                      <a:pt x="20" y="14"/>
                    </a:cubicBezTo>
                    <a:cubicBezTo>
                      <a:pt x="20" y="14"/>
                      <a:pt x="21" y="12"/>
                      <a:pt x="21" y="12"/>
                    </a:cubicBezTo>
                    <a:cubicBezTo>
                      <a:pt x="23" y="13"/>
                      <a:pt x="22" y="18"/>
                      <a:pt x="24" y="18"/>
                    </a:cubicBezTo>
                    <a:cubicBezTo>
                      <a:pt x="26" y="17"/>
                      <a:pt x="30" y="17"/>
                      <a:pt x="30" y="18"/>
                    </a:cubicBezTo>
                    <a:cubicBezTo>
                      <a:pt x="30" y="18"/>
                      <a:pt x="25" y="21"/>
                      <a:pt x="25" y="22"/>
                    </a:cubicBezTo>
                    <a:cubicBezTo>
                      <a:pt x="27" y="25"/>
                      <a:pt x="26" y="24"/>
                      <a:pt x="27" y="27"/>
                    </a:cubicBezTo>
                    <a:cubicBezTo>
                      <a:pt x="28" y="29"/>
                      <a:pt x="25" y="27"/>
                      <a:pt x="24" y="27"/>
                    </a:cubicBezTo>
                    <a:cubicBezTo>
                      <a:pt x="23" y="26"/>
                      <a:pt x="22" y="25"/>
                      <a:pt x="21" y="25"/>
                    </a:cubicBezTo>
                    <a:cubicBezTo>
                      <a:pt x="19" y="25"/>
                      <a:pt x="17" y="28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4"/>
                      <a:pt x="16" y="23"/>
                      <a:pt x="16" y="22"/>
                    </a:cubicBezTo>
                    <a:cubicBezTo>
                      <a:pt x="16" y="20"/>
                      <a:pt x="12" y="18"/>
                      <a:pt x="12" y="17"/>
                    </a:cubicBezTo>
                    <a:cubicBezTo>
                      <a:pt x="12" y="16"/>
                      <a:pt x="12" y="16"/>
                      <a:pt x="13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35"/>
              <p:cNvSpPr>
                <a:spLocks noEditPoints="1"/>
              </p:cNvSpPr>
              <p:nvPr/>
            </p:nvSpPr>
            <p:spPr bwMode="auto">
              <a:xfrm>
                <a:off x="1472" y="1056"/>
                <a:ext cx="91" cy="90"/>
              </a:xfrm>
              <a:custGeom>
                <a:avLst/>
                <a:gdLst>
                  <a:gd name="T0" fmla="*/ 33 w 72"/>
                  <a:gd name="T1" fmla="*/ 30 h 71"/>
                  <a:gd name="T2" fmla="*/ 33 w 72"/>
                  <a:gd name="T3" fmla="*/ 32 h 71"/>
                  <a:gd name="T4" fmla="*/ 37 w 72"/>
                  <a:gd name="T5" fmla="*/ 34 h 71"/>
                  <a:gd name="T6" fmla="*/ 37 w 72"/>
                  <a:gd name="T7" fmla="*/ 36 h 71"/>
                  <a:gd name="T8" fmla="*/ 36 w 72"/>
                  <a:gd name="T9" fmla="*/ 41 h 71"/>
                  <a:gd name="T10" fmla="*/ 36 w 72"/>
                  <a:gd name="T11" fmla="*/ 41 h 71"/>
                  <a:gd name="T12" fmla="*/ 45 w 72"/>
                  <a:gd name="T13" fmla="*/ 38 h 71"/>
                  <a:gd name="T14" fmla="*/ 47 w 72"/>
                  <a:gd name="T15" fmla="*/ 37 h 71"/>
                  <a:gd name="T16" fmla="*/ 45 w 72"/>
                  <a:gd name="T17" fmla="*/ 33 h 71"/>
                  <a:gd name="T18" fmla="*/ 48 w 72"/>
                  <a:gd name="T19" fmla="*/ 28 h 71"/>
                  <a:gd name="T20" fmla="*/ 43 w 72"/>
                  <a:gd name="T21" fmla="*/ 29 h 71"/>
                  <a:gd name="T22" fmla="*/ 38 w 72"/>
                  <a:gd name="T23" fmla="*/ 25 h 71"/>
                  <a:gd name="T24" fmla="*/ 37 w 72"/>
                  <a:gd name="T25" fmla="*/ 27 h 71"/>
                  <a:gd name="T26" fmla="*/ 33 w 72"/>
                  <a:gd name="T27" fmla="*/ 30 h 71"/>
                  <a:gd name="T28" fmla="*/ 22 w 72"/>
                  <a:gd name="T29" fmla="*/ 27 h 71"/>
                  <a:gd name="T30" fmla="*/ 33 w 72"/>
                  <a:gd name="T31" fmla="*/ 21 h 71"/>
                  <a:gd name="T32" fmla="*/ 35 w 72"/>
                  <a:gd name="T33" fmla="*/ 15 h 71"/>
                  <a:gd name="T34" fmla="*/ 45 w 72"/>
                  <a:gd name="T35" fmla="*/ 25 h 71"/>
                  <a:gd name="T36" fmla="*/ 57 w 72"/>
                  <a:gd name="T37" fmla="*/ 22 h 71"/>
                  <a:gd name="T38" fmla="*/ 50 w 72"/>
                  <a:gd name="T39" fmla="*/ 34 h 71"/>
                  <a:gd name="T40" fmla="*/ 56 w 72"/>
                  <a:gd name="T41" fmla="*/ 44 h 71"/>
                  <a:gd name="T42" fmla="*/ 50 w 72"/>
                  <a:gd name="T43" fmla="*/ 45 h 71"/>
                  <a:gd name="T44" fmla="*/ 30 w 72"/>
                  <a:gd name="T45" fmla="*/ 54 h 71"/>
                  <a:gd name="T46" fmla="*/ 30 w 72"/>
                  <a:gd name="T47" fmla="*/ 52 h 71"/>
                  <a:gd name="T48" fmla="*/ 33 w 72"/>
                  <a:gd name="T49" fmla="*/ 41 h 71"/>
                  <a:gd name="T50" fmla="*/ 33 w 72"/>
                  <a:gd name="T51" fmla="*/ 38 h 71"/>
                  <a:gd name="T52" fmla="*/ 23 w 72"/>
                  <a:gd name="T53" fmla="*/ 32 h 71"/>
                  <a:gd name="T54" fmla="*/ 22 w 72"/>
                  <a:gd name="T55" fmla="*/ 27 h 71"/>
                  <a:gd name="T56" fmla="*/ 9 w 72"/>
                  <a:gd name="T57" fmla="*/ 23 h 71"/>
                  <a:gd name="T58" fmla="*/ 28 w 72"/>
                  <a:gd name="T59" fmla="*/ 12 h 71"/>
                  <a:gd name="T60" fmla="*/ 31 w 72"/>
                  <a:gd name="T61" fmla="*/ 2 h 71"/>
                  <a:gd name="T62" fmla="*/ 49 w 72"/>
                  <a:gd name="T63" fmla="*/ 20 h 71"/>
                  <a:gd name="T64" fmla="*/ 69 w 72"/>
                  <a:gd name="T65" fmla="*/ 15 h 71"/>
                  <a:gd name="T66" fmla="*/ 57 w 72"/>
                  <a:gd name="T67" fmla="*/ 36 h 71"/>
                  <a:gd name="T68" fmla="*/ 68 w 72"/>
                  <a:gd name="T69" fmla="*/ 53 h 71"/>
                  <a:gd name="T70" fmla="*/ 57 w 72"/>
                  <a:gd name="T71" fmla="*/ 55 h 71"/>
                  <a:gd name="T72" fmla="*/ 22 w 72"/>
                  <a:gd name="T73" fmla="*/ 70 h 71"/>
                  <a:gd name="T74" fmla="*/ 22 w 72"/>
                  <a:gd name="T75" fmla="*/ 67 h 71"/>
                  <a:gd name="T76" fmla="*/ 27 w 72"/>
                  <a:gd name="T77" fmla="*/ 48 h 71"/>
                  <a:gd name="T78" fmla="*/ 28 w 72"/>
                  <a:gd name="T79" fmla="*/ 42 h 71"/>
                  <a:gd name="T80" fmla="*/ 10 w 72"/>
                  <a:gd name="T81" fmla="*/ 33 h 71"/>
                  <a:gd name="T82" fmla="*/ 9 w 72"/>
                  <a:gd name="T83" fmla="*/ 2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71">
                    <a:moveTo>
                      <a:pt x="33" y="30"/>
                    </a:moveTo>
                    <a:cubicBezTo>
                      <a:pt x="31" y="30"/>
                      <a:pt x="33" y="32"/>
                      <a:pt x="33" y="32"/>
                    </a:cubicBezTo>
                    <a:cubicBezTo>
                      <a:pt x="35" y="34"/>
                      <a:pt x="37" y="34"/>
                      <a:pt x="37" y="34"/>
                    </a:cubicBezTo>
                    <a:cubicBezTo>
                      <a:pt x="38" y="35"/>
                      <a:pt x="37" y="35"/>
                      <a:pt x="37" y="36"/>
                    </a:cubicBezTo>
                    <a:cubicBezTo>
                      <a:pt x="37" y="37"/>
                      <a:pt x="36" y="39"/>
                      <a:pt x="36" y="41"/>
                    </a:cubicBezTo>
                    <a:cubicBezTo>
                      <a:pt x="36" y="41"/>
                      <a:pt x="36" y="42"/>
                      <a:pt x="36" y="41"/>
                    </a:cubicBezTo>
                    <a:cubicBezTo>
                      <a:pt x="39" y="41"/>
                      <a:pt x="40" y="35"/>
                      <a:pt x="45" y="38"/>
                    </a:cubicBezTo>
                    <a:cubicBezTo>
                      <a:pt x="45" y="38"/>
                      <a:pt x="48" y="39"/>
                      <a:pt x="47" y="37"/>
                    </a:cubicBezTo>
                    <a:cubicBezTo>
                      <a:pt x="46" y="35"/>
                      <a:pt x="47" y="35"/>
                      <a:pt x="45" y="33"/>
                    </a:cubicBezTo>
                    <a:cubicBezTo>
                      <a:pt x="44" y="32"/>
                      <a:pt x="48" y="29"/>
                      <a:pt x="48" y="28"/>
                    </a:cubicBezTo>
                    <a:cubicBezTo>
                      <a:pt x="47" y="27"/>
                      <a:pt x="45" y="28"/>
                      <a:pt x="43" y="29"/>
                    </a:cubicBezTo>
                    <a:cubicBezTo>
                      <a:pt x="41" y="30"/>
                      <a:pt x="40" y="26"/>
                      <a:pt x="38" y="25"/>
                    </a:cubicBezTo>
                    <a:cubicBezTo>
                      <a:pt x="38" y="24"/>
                      <a:pt x="37" y="26"/>
                      <a:pt x="37" y="27"/>
                    </a:cubicBezTo>
                    <a:cubicBezTo>
                      <a:pt x="37" y="30"/>
                      <a:pt x="37" y="30"/>
                      <a:pt x="33" y="30"/>
                    </a:cubicBezTo>
                    <a:close/>
                    <a:moveTo>
                      <a:pt x="22" y="27"/>
                    </a:moveTo>
                    <a:cubicBezTo>
                      <a:pt x="32" y="27"/>
                      <a:pt x="33" y="28"/>
                      <a:pt x="33" y="21"/>
                    </a:cubicBezTo>
                    <a:cubicBezTo>
                      <a:pt x="33" y="19"/>
                      <a:pt x="34" y="14"/>
                      <a:pt x="35" y="15"/>
                    </a:cubicBezTo>
                    <a:cubicBezTo>
                      <a:pt x="39" y="17"/>
                      <a:pt x="41" y="27"/>
                      <a:pt x="45" y="25"/>
                    </a:cubicBezTo>
                    <a:cubicBezTo>
                      <a:pt x="50" y="23"/>
                      <a:pt x="56" y="20"/>
                      <a:pt x="57" y="22"/>
                    </a:cubicBezTo>
                    <a:cubicBezTo>
                      <a:pt x="57" y="24"/>
                      <a:pt x="48" y="32"/>
                      <a:pt x="50" y="34"/>
                    </a:cubicBezTo>
                    <a:cubicBezTo>
                      <a:pt x="55" y="40"/>
                      <a:pt x="54" y="39"/>
                      <a:pt x="56" y="44"/>
                    </a:cubicBezTo>
                    <a:cubicBezTo>
                      <a:pt x="58" y="48"/>
                      <a:pt x="52" y="46"/>
                      <a:pt x="50" y="45"/>
                    </a:cubicBezTo>
                    <a:cubicBezTo>
                      <a:pt x="39" y="40"/>
                      <a:pt x="37" y="52"/>
                      <a:pt x="30" y="54"/>
                    </a:cubicBezTo>
                    <a:cubicBezTo>
                      <a:pt x="29" y="54"/>
                      <a:pt x="30" y="53"/>
                      <a:pt x="30" y="52"/>
                    </a:cubicBezTo>
                    <a:cubicBezTo>
                      <a:pt x="29" y="49"/>
                      <a:pt x="32" y="43"/>
                      <a:pt x="33" y="41"/>
                    </a:cubicBezTo>
                    <a:cubicBezTo>
                      <a:pt x="33" y="40"/>
                      <a:pt x="34" y="39"/>
                      <a:pt x="33" y="38"/>
                    </a:cubicBezTo>
                    <a:cubicBezTo>
                      <a:pt x="32" y="36"/>
                      <a:pt x="27" y="37"/>
                      <a:pt x="23" y="32"/>
                    </a:cubicBezTo>
                    <a:cubicBezTo>
                      <a:pt x="22" y="31"/>
                      <a:pt x="17" y="26"/>
                      <a:pt x="22" y="27"/>
                    </a:cubicBezTo>
                    <a:close/>
                    <a:moveTo>
                      <a:pt x="9" y="23"/>
                    </a:moveTo>
                    <a:cubicBezTo>
                      <a:pt x="26" y="24"/>
                      <a:pt x="28" y="25"/>
                      <a:pt x="28" y="12"/>
                    </a:cubicBezTo>
                    <a:cubicBezTo>
                      <a:pt x="28" y="9"/>
                      <a:pt x="29" y="0"/>
                      <a:pt x="31" y="2"/>
                    </a:cubicBezTo>
                    <a:cubicBezTo>
                      <a:pt x="38" y="6"/>
                      <a:pt x="42" y="23"/>
                      <a:pt x="49" y="20"/>
                    </a:cubicBezTo>
                    <a:cubicBezTo>
                      <a:pt x="56" y="16"/>
                      <a:pt x="68" y="11"/>
                      <a:pt x="69" y="15"/>
                    </a:cubicBezTo>
                    <a:cubicBezTo>
                      <a:pt x="70" y="18"/>
                      <a:pt x="53" y="32"/>
                      <a:pt x="57" y="36"/>
                    </a:cubicBezTo>
                    <a:cubicBezTo>
                      <a:pt x="65" y="45"/>
                      <a:pt x="63" y="44"/>
                      <a:pt x="68" y="53"/>
                    </a:cubicBezTo>
                    <a:cubicBezTo>
                      <a:pt x="72" y="60"/>
                      <a:pt x="60" y="57"/>
                      <a:pt x="57" y="55"/>
                    </a:cubicBezTo>
                    <a:cubicBezTo>
                      <a:pt x="39" y="46"/>
                      <a:pt x="35" y="67"/>
                      <a:pt x="22" y="70"/>
                    </a:cubicBezTo>
                    <a:cubicBezTo>
                      <a:pt x="21" y="71"/>
                      <a:pt x="22" y="68"/>
                      <a:pt x="22" y="67"/>
                    </a:cubicBezTo>
                    <a:cubicBezTo>
                      <a:pt x="21" y="61"/>
                      <a:pt x="25" y="51"/>
                      <a:pt x="27" y="48"/>
                    </a:cubicBezTo>
                    <a:cubicBezTo>
                      <a:pt x="28" y="46"/>
                      <a:pt x="29" y="44"/>
                      <a:pt x="28" y="42"/>
                    </a:cubicBezTo>
                    <a:cubicBezTo>
                      <a:pt x="26" y="39"/>
                      <a:pt x="17" y="40"/>
                      <a:pt x="10" y="33"/>
                    </a:cubicBezTo>
                    <a:cubicBezTo>
                      <a:pt x="8" y="31"/>
                      <a:pt x="0" y="22"/>
                      <a:pt x="9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36"/>
              <p:cNvSpPr>
                <a:spLocks/>
              </p:cNvSpPr>
              <p:nvPr/>
            </p:nvSpPr>
            <p:spPr bwMode="auto">
              <a:xfrm>
                <a:off x="1564" y="1083"/>
                <a:ext cx="41" cy="39"/>
              </a:xfrm>
              <a:custGeom>
                <a:avLst/>
                <a:gdLst>
                  <a:gd name="T0" fmla="*/ 3 w 32"/>
                  <a:gd name="T1" fmla="*/ 8 h 31"/>
                  <a:gd name="T2" fmla="*/ 0 w 32"/>
                  <a:gd name="T3" fmla="*/ 9 h 31"/>
                  <a:gd name="T4" fmla="*/ 8 w 32"/>
                  <a:gd name="T5" fmla="*/ 18 h 31"/>
                  <a:gd name="T6" fmla="*/ 6 w 32"/>
                  <a:gd name="T7" fmla="*/ 28 h 31"/>
                  <a:gd name="T8" fmla="*/ 6 w 32"/>
                  <a:gd name="T9" fmla="*/ 30 h 31"/>
                  <a:gd name="T10" fmla="*/ 16 w 32"/>
                  <a:gd name="T11" fmla="*/ 25 h 31"/>
                  <a:gd name="T12" fmla="*/ 22 w 32"/>
                  <a:gd name="T13" fmla="*/ 27 h 31"/>
                  <a:gd name="T14" fmla="*/ 27 w 32"/>
                  <a:gd name="T15" fmla="*/ 27 h 31"/>
                  <a:gd name="T16" fmla="*/ 24 w 32"/>
                  <a:gd name="T17" fmla="*/ 19 h 31"/>
                  <a:gd name="T18" fmla="*/ 32 w 32"/>
                  <a:gd name="T19" fmla="*/ 11 h 31"/>
                  <a:gd name="T20" fmla="*/ 23 w 32"/>
                  <a:gd name="T21" fmla="*/ 11 h 31"/>
                  <a:gd name="T22" fmla="*/ 17 w 32"/>
                  <a:gd name="T23" fmla="*/ 1 h 31"/>
                  <a:gd name="T24" fmla="*/ 14 w 32"/>
                  <a:gd name="T25" fmla="*/ 5 h 31"/>
                  <a:gd name="T26" fmla="*/ 12 w 32"/>
                  <a:gd name="T27" fmla="*/ 9 h 31"/>
                  <a:gd name="T28" fmla="*/ 3 w 32"/>
                  <a:gd name="T2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31">
                    <a:moveTo>
                      <a:pt x="3" y="8"/>
                    </a:moveTo>
                    <a:cubicBezTo>
                      <a:pt x="1" y="8"/>
                      <a:pt x="0" y="8"/>
                      <a:pt x="0" y="9"/>
                    </a:cubicBezTo>
                    <a:cubicBezTo>
                      <a:pt x="1" y="12"/>
                      <a:pt x="7" y="16"/>
                      <a:pt x="8" y="18"/>
                    </a:cubicBezTo>
                    <a:cubicBezTo>
                      <a:pt x="8" y="21"/>
                      <a:pt x="6" y="22"/>
                      <a:pt x="6" y="28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9" y="30"/>
                      <a:pt x="13" y="25"/>
                      <a:pt x="16" y="25"/>
                    </a:cubicBezTo>
                    <a:cubicBezTo>
                      <a:pt x="18" y="24"/>
                      <a:pt x="20" y="25"/>
                      <a:pt x="22" y="27"/>
                    </a:cubicBezTo>
                    <a:cubicBezTo>
                      <a:pt x="24" y="28"/>
                      <a:pt x="28" y="31"/>
                      <a:pt x="27" y="27"/>
                    </a:cubicBezTo>
                    <a:cubicBezTo>
                      <a:pt x="26" y="23"/>
                      <a:pt x="27" y="24"/>
                      <a:pt x="24" y="19"/>
                    </a:cubicBezTo>
                    <a:cubicBezTo>
                      <a:pt x="23" y="17"/>
                      <a:pt x="32" y="12"/>
                      <a:pt x="32" y="11"/>
                    </a:cubicBezTo>
                    <a:cubicBezTo>
                      <a:pt x="32" y="9"/>
                      <a:pt x="26" y="10"/>
                      <a:pt x="23" y="11"/>
                    </a:cubicBezTo>
                    <a:cubicBezTo>
                      <a:pt x="19" y="11"/>
                      <a:pt x="19" y="3"/>
                      <a:pt x="17" y="1"/>
                    </a:cubicBezTo>
                    <a:cubicBezTo>
                      <a:pt x="16" y="0"/>
                      <a:pt x="14" y="4"/>
                      <a:pt x="14" y="5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0" y="10"/>
                      <a:pt x="7" y="10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37"/>
              <p:cNvSpPr>
                <a:spLocks/>
              </p:cNvSpPr>
              <p:nvPr/>
            </p:nvSpPr>
            <p:spPr bwMode="auto">
              <a:xfrm>
                <a:off x="1502" y="1261"/>
                <a:ext cx="41" cy="38"/>
              </a:xfrm>
              <a:custGeom>
                <a:avLst/>
                <a:gdLst>
                  <a:gd name="T0" fmla="*/ 2 w 32"/>
                  <a:gd name="T1" fmla="*/ 8 h 30"/>
                  <a:gd name="T2" fmla="*/ 0 w 32"/>
                  <a:gd name="T3" fmla="*/ 9 h 30"/>
                  <a:gd name="T4" fmla="*/ 7 w 32"/>
                  <a:gd name="T5" fmla="*/ 17 h 30"/>
                  <a:gd name="T6" fmla="*/ 5 w 32"/>
                  <a:gd name="T7" fmla="*/ 28 h 30"/>
                  <a:gd name="T8" fmla="*/ 6 w 32"/>
                  <a:gd name="T9" fmla="*/ 29 h 30"/>
                  <a:gd name="T10" fmla="*/ 16 w 32"/>
                  <a:gd name="T11" fmla="*/ 24 h 30"/>
                  <a:gd name="T12" fmla="*/ 22 w 32"/>
                  <a:gd name="T13" fmla="*/ 27 h 30"/>
                  <a:gd name="T14" fmla="*/ 27 w 32"/>
                  <a:gd name="T15" fmla="*/ 27 h 30"/>
                  <a:gd name="T16" fmla="*/ 24 w 32"/>
                  <a:gd name="T17" fmla="*/ 18 h 30"/>
                  <a:gd name="T18" fmla="*/ 32 w 32"/>
                  <a:gd name="T19" fmla="*/ 10 h 30"/>
                  <a:gd name="T20" fmla="*/ 22 w 32"/>
                  <a:gd name="T21" fmla="*/ 10 h 30"/>
                  <a:gd name="T22" fmla="*/ 16 w 32"/>
                  <a:gd name="T23" fmla="*/ 0 h 30"/>
                  <a:gd name="T24" fmla="*/ 14 w 32"/>
                  <a:gd name="T25" fmla="*/ 5 h 30"/>
                  <a:gd name="T26" fmla="*/ 11 w 32"/>
                  <a:gd name="T27" fmla="*/ 8 h 30"/>
                  <a:gd name="T28" fmla="*/ 2 w 32"/>
                  <a:gd name="T2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30">
                    <a:moveTo>
                      <a:pt x="2" y="8"/>
                    </a:moveTo>
                    <a:cubicBezTo>
                      <a:pt x="1" y="7"/>
                      <a:pt x="0" y="8"/>
                      <a:pt x="0" y="9"/>
                    </a:cubicBezTo>
                    <a:cubicBezTo>
                      <a:pt x="1" y="12"/>
                      <a:pt x="7" y="15"/>
                      <a:pt x="7" y="17"/>
                    </a:cubicBezTo>
                    <a:cubicBezTo>
                      <a:pt x="8" y="20"/>
                      <a:pt x="6" y="22"/>
                      <a:pt x="5" y="28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9" y="29"/>
                      <a:pt x="12" y="24"/>
                      <a:pt x="16" y="24"/>
                    </a:cubicBezTo>
                    <a:cubicBezTo>
                      <a:pt x="17" y="24"/>
                      <a:pt x="20" y="25"/>
                      <a:pt x="22" y="27"/>
                    </a:cubicBezTo>
                    <a:cubicBezTo>
                      <a:pt x="23" y="28"/>
                      <a:pt x="28" y="30"/>
                      <a:pt x="27" y="27"/>
                    </a:cubicBezTo>
                    <a:cubicBezTo>
                      <a:pt x="26" y="22"/>
                      <a:pt x="27" y="23"/>
                      <a:pt x="24" y="18"/>
                    </a:cubicBezTo>
                    <a:cubicBezTo>
                      <a:pt x="23" y="16"/>
                      <a:pt x="32" y="12"/>
                      <a:pt x="32" y="10"/>
                    </a:cubicBezTo>
                    <a:cubicBezTo>
                      <a:pt x="32" y="9"/>
                      <a:pt x="26" y="9"/>
                      <a:pt x="22" y="10"/>
                    </a:cubicBezTo>
                    <a:cubicBezTo>
                      <a:pt x="19" y="11"/>
                      <a:pt x="19" y="3"/>
                      <a:pt x="16" y="0"/>
                    </a:cubicBezTo>
                    <a:cubicBezTo>
                      <a:pt x="16" y="0"/>
                      <a:pt x="14" y="3"/>
                      <a:pt x="14" y="5"/>
                    </a:cubicBezTo>
                    <a:cubicBezTo>
                      <a:pt x="13" y="7"/>
                      <a:pt x="13" y="8"/>
                      <a:pt x="11" y="8"/>
                    </a:cubicBezTo>
                    <a:cubicBezTo>
                      <a:pt x="9" y="9"/>
                      <a:pt x="6" y="9"/>
                      <a:pt x="2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38"/>
              <p:cNvSpPr>
                <a:spLocks noEditPoints="1"/>
              </p:cNvSpPr>
              <p:nvPr/>
            </p:nvSpPr>
            <p:spPr bwMode="auto">
              <a:xfrm>
                <a:off x="2434" y="878"/>
                <a:ext cx="234" cy="215"/>
              </a:xfrm>
              <a:custGeom>
                <a:avLst/>
                <a:gdLst>
                  <a:gd name="T0" fmla="*/ 80 w 184"/>
                  <a:gd name="T1" fmla="*/ 68 h 169"/>
                  <a:gd name="T2" fmla="*/ 82 w 184"/>
                  <a:gd name="T3" fmla="*/ 74 h 169"/>
                  <a:gd name="T4" fmla="*/ 93 w 184"/>
                  <a:gd name="T5" fmla="*/ 77 h 169"/>
                  <a:gd name="T6" fmla="*/ 93 w 184"/>
                  <a:gd name="T7" fmla="*/ 81 h 169"/>
                  <a:gd name="T8" fmla="*/ 92 w 184"/>
                  <a:gd name="T9" fmla="*/ 92 h 169"/>
                  <a:gd name="T10" fmla="*/ 93 w 184"/>
                  <a:gd name="T11" fmla="*/ 94 h 169"/>
                  <a:gd name="T12" fmla="*/ 112 w 184"/>
                  <a:gd name="T13" fmla="*/ 82 h 169"/>
                  <a:gd name="T14" fmla="*/ 118 w 184"/>
                  <a:gd name="T15" fmla="*/ 80 h 169"/>
                  <a:gd name="T16" fmla="*/ 110 w 184"/>
                  <a:gd name="T17" fmla="*/ 71 h 169"/>
                  <a:gd name="T18" fmla="*/ 115 w 184"/>
                  <a:gd name="T19" fmla="*/ 58 h 169"/>
                  <a:gd name="T20" fmla="*/ 104 w 184"/>
                  <a:gd name="T21" fmla="*/ 62 h 169"/>
                  <a:gd name="T22" fmla="*/ 91 w 184"/>
                  <a:gd name="T23" fmla="*/ 54 h 169"/>
                  <a:gd name="T24" fmla="*/ 90 w 184"/>
                  <a:gd name="T25" fmla="*/ 60 h 169"/>
                  <a:gd name="T26" fmla="*/ 80 w 184"/>
                  <a:gd name="T27" fmla="*/ 68 h 169"/>
                  <a:gd name="T28" fmla="*/ 55 w 184"/>
                  <a:gd name="T29" fmla="*/ 65 h 169"/>
                  <a:gd name="T30" fmla="*/ 78 w 184"/>
                  <a:gd name="T31" fmla="*/ 46 h 169"/>
                  <a:gd name="T32" fmla="*/ 80 w 184"/>
                  <a:gd name="T33" fmla="*/ 32 h 169"/>
                  <a:gd name="T34" fmla="*/ 109 w 184"/>
                  <a:gd name="T35" fmla="*/ 52 h 169"/>
                  <a:gd name="T36" fmla="*/ 134 w 184"/>
                  <a:gd name="T37" fmla="*/ 41 h 169"/>
                  <a:gd name="T38" fmla="*/ 122 w 184"/>
                  <a:gd name="T39" fmla="*/ 72 h 169"/>
                  <a:gd name="T40" fmla="*/ 141 w 184"/>
                  <a:gd name="T41" fmla="*/ 93 h 169"/>
                  <a:gd name="T42" fmla="*/ 127 w 184"/>
                  <a:gd name="T43" fmla="*/ 98 h 169"/>
                  <a:gd name="T44" fmla="*/ 84 w 184"/>
                  <a:gd name="T45" fmla="*/ 126 h 169"/>
                  <a:gd name="T46" fmla="*/ 82 w 184"/>
                  <a:gd name="T47" fmla="*/ 121 h 169"/>
                  <a:gd name="T48" fmla="*/ 85 w 184"/>
                  <a:gd name="T49" fmla="*/ 95 h 169"/>
                  <a:gd name="T50" fmla="*/ 85 w 184"/>
                  <a:gd name="T51" fmla="*/ 87 h 169"/>
                  <a:gd name="T52" fmla="*/ 58 w 184"/>
                  <a:gd name="T53" fmla="*/ 78 h 169"/>
                  <a:gd name="T54" fmla="*/ 55 w 184"/>
                  <a:gd name="T55" fmla="*/ 65 h 169"/>
                  <a:gd name="T56" fmla="*/ 21 w 184"/>
                  <a:gd name="T57" fmla="*/ 61 h 169"/>
                  <a:gd name="T58" fmla="*/ 61 w 184"/>
                  <a:gd name="T59" fmla="*/ 28 h 169"/>
                  <a:gd name="T60" fmla="*/ 65 w 184"/>
                  <a:gd name="T61" fmla="*/ 3 h 169"/>
                  <a:gd name="T62" fmla="*/ 115 w 184"/>
                  <a:gd name="T63" fmla="*/ 38 h 169"/>
                  <a:gd name="T64" fmla="*/ 160 w 184"/>
                  <a:gd name="T65" fmla="*/ 19 h 169"/>
                  <a:gd name="T66" fmla="*/ 139 w 184"/>
                  <a:gd name="T67" fmla="*/ 73 h 169"/>
                  <a:gd name="T68" fmla="*/ 173 w 184"/>
                  <a:gd name="T69" fmla="*/ 109 h 169"/>
                  <a:gd name="T70" fmla="*/ 148 w 184"/>
                  <a:gd name="T71" fmla="*/ 118 h 169"/>
                  <a:gd name="T72" fmla="*/ 72 w 184"/>
                  <a:gd name="T73" fmla="*/ 168 h 169"/>
                  <a:gd name="T74" fmla="*/ 69 w 184"/>
                  <a:gd name="T75" fmla="*/ 160 h 169"/>
                  <a:gd name="T76" fmla="*/ 73 w 184"/>
                  <a:gd name="T77" fmla="*/ 113 h 169"/>
                  <a:gd name="T78" fmla="*/ 74 w 184"/>
                  <a:gd name="T79" fmla="*/ 99 h 169"/>
                  <a:gd name="T80" fmla="*/ 27 w 184"/>
                  <a:gd name="T81" fmla="*/ 84 h 169"/>
                  <a:gd name="T82" fmla="*/ 21 w 184"/>
                  <a:gd name="T83" fmla="*/ 6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" h="169">
                    <a:moveTo>
                      <a:pt x="80" y="68"/>
                    </a:moveTo>
                    <a:cubicBezTo>
                      <a:pt x="75" y="69"/>
                      <a:pt x="81" y="73"/>
                      <a:pt x="82" y="74"/>
                    </a:cubicBezTo>
                    <a:cubicBezTo>
                      <a:pt x="87" y="78"/>
                      <a:pt x="92" y="76"/>
                      <a:pt x="93" y="77"/>
                    </a:cubicBezTo>
                    <a:cubicBezTo>
                      <a:pt x="94" y="78"/>
                      <a:pt x="94" y="80"/>
                      <a:pt x="93" y="81"/>
                    </a:cubicBezTo>
                    <a:cubicBezTo>
                      <a:pt x="93" y="83"/>
                      <a:pt x="91" y="89"/>
                      <a:pt x="92" y="92"/>
                    </a:cubicBezTo>
                    <a:cubicBezTo>
                      <a:pt x="93" y="93"/>
                      <a:pt x="92" y="95"/>
                      <a:pt x="93" y="94"/>
                    </a:cubicBezTo>
                    <a:cubicBezTo>
                      <a:pt x="100" y="91"/>
                      <a:pt x="100" y="79"/>
                      <a:pt x="112" y="82"/>
                    </a:cubicBezTo>
                    <a:cubicBezTo>
                      <a:pt x="114" y="83"/>
                      <a:pt x="121" y="84"/>
                      <a:pt x="118" y="80"/>
                    </a:cubicBezTo>
                    <a:cubicBezTo>
                      <a:pt x="114" y="75"/>
                      <a:pt x="115" y="76"/>
                      <a:pt x="110" y="71"/>
                    </a:cubicBezTo>
                    <a:cubicBezTo>
                      <a:pt x="107" y="69"/>
                      <a:pt x="116" y="60"/>
                      <a:pt x="115" y="58"/>
                    </a:cubicBezTo>
                    <a:cubicBezTo>
                      <a:pt x="114" y="56"/>
                      <a:pt x="108" y="60"/>
                      <a:pt x="104" y="62"/>
                    </a:cubicBezTo>
                    <a:cubicBezTo>
                      <a:pt x="100" y="65"/>
                      <a:pt x="96" y="55"/>
                      <a:pt x="91" y="54"/>
                    </a:cubicBezTo>
                    <a:cubicBezTo>
                      <a:pt x="90" y="53"/>
                      <a:pt x="90" y="58"/>
                      <a:pt x="90" y="60"/>
                    </a:cubicBezTo>
                    <a:cubicBezTo>
                      <a:pt x="92" y="68"/>
                      <a:pt x="90" y="67"/>
                      <a:pt x="80" y="68"/>
                    </a:cubicBezTo>
                    <a:close/>
                    <a:moveTo>
                      <a:pt x="55" y="65"/>
                    </a:moveTo>
                    <a:cubicBezTo>
                      <a:pt x="78" y="62"/>
                      <a:pt x="81" y="65"/>
                      <a:pt x="78" y="46"/>
                    </a:cubicBezTo>
                    <a:cubicBezTo>
                      <a:pt x="77" y="43"/>
                      <a:pt x="77" y="30"/>
                      <a:pt x="80" y="32"/>
                    </a:cubicBezTo>
                    <a:cubicBezTo>
                      <a:pt x="90" y="35"/>
                      <a:pt x="99" y="58"/>
                      <a:pt x="109" y="52"/>
                    </a:cubicBezTo>
                    <a:cubicBezTo>
                      <a:pt x="118" y="46"/>
                      <a:pt x="133" y="36"/>
                      <a:pt x="134" y="41"/>
                    </a:cubicBezTo>
                    <a:cubicBezTo>
                      <a:pt x="136" y="45"/>
                      <a:pt x="117" y="68"/>
                      <a:pt x="122" y="72"/>
                    </a:cubicBezTo>
                    <a:cubicBezTo>
                      <a:pt x="136" y="83"/>
                      <a:pt x="133" y="81"/>
                      <a:pt x="141" y="93"/>
                    </a:cubicBezTo>
                    <a:cubicBezTo>
                      <a:pt x="148" y="102"/>
                      <a:pt x="132" y="99"/>
                      <a:pt x="127" y="98"/>
                    </a:cubicBezTo>
                    <a:cubicBezTo>
                      <a:pt x="100" y="90"/>
                      <a:pt x="100" y="119"/>
                      <a:pt x="84" y="126"/>
                    </a:cubicBezTo>
                    <a:cubicBezTo>
                      <a:pt x="82" y="127"/>
                      <a:pt x="83" y="123"/>
                      <a:pt x="82" y="121"/>
                    </a:cubicBezTo>
                    <a:cubicBezTo>
                      <a:pt x="80" y="114"/>
                      <a:pt x="83" y="100"/>
                      <a:pt x="85" y="95"/>
                    </a:cubicBezTo>
                    <a:cubicBezTo>
                      <a:pt x="86" y="92"/>
                      <a:pt x="87" y="89"/>
                      <a:pt x="85" y="87"/>
                    </a:cubicBezTo>
                    <a:cubicBezTo>
                      <a:pt x="81" y="83"/>
                      <a:pt x="70" y="87"/>
                      <a:pt x="58" y="78"/>
                    </a:cubicBezTo>
                    <a:cubicBezTo>
                      <a:pt x="55" y="76"/>
                      <a:pt x="43" y="66"/>
                      <a:pt x="55" y="65"/>
                    </a:cubicBezTo>
                    <a:close/>
                    <a:moveTo>
                      <a:pt x="21" y="61"/>
                    </a:moveTo>
                    <a:cubicBezTo>
                      <a:pt x="61" y="56"/>
                      <a:pt x="66" y="60"/>
                      <a:pt x="61" y="28"/>
                    </a:cubicBezTo>
                    <a:cubicBezTo>
                      <a:pt x="60" y="22"/>
                      <a:pt x="59" y="0"/>
                      <a:pt x="65" y="3"/>
                    </a:cubicBezTo>
                    <a:cubicBezTo>
                      <a:pt x="83" y="9"/>
                      <a:pt x="99" y="49"/>
                      <a:pt x="115" y="38"/>
                    </a:cubicBezTo>
                    <a:cubicBezTo>
                      <a:pt x="131" y="27"/>
                      <a:pt x="157" y="10"/>
                      <a:pt x="160" y="19"/>
                    </a:cubicBezTo>
                    <a:cubicBezTo>
                      <a:pt x="163" y="27"/>
                      <a:pt x="130" y="66"/>
                      <a:pt x="139" y="73"/>
                    </a:cubicBezTo>
                    <a:cubicBezTo>
                      <a:pt x="163" y="92"/>
                      <a:pt x="158" y="90"/>
                      <a:pt x="173" y="109"/>
                    </a:cubicBezTo>
                    <a:cubicBezTo>
                      <a:pt x="184" y="125"/>
                      <a:pt x="156" y="121"/>
                      <a:pt x="148" y="118"/>
                    </a:cubicBezTo>
                    <a:cubicBezTo>
                      <a:pt x="101" y="104"/>
                      <a:pt x="100" y="156"/>
                      <a:pt x="72" y="168"/>
                    </a:cubicBezTo>
                    <a:cubicBezTo>
                      <a:pt x="69" y="169"/>
                      <a:pt x="70" y="163"/>
                      <a:pt x="69" y="160"/>
                    </a:cubicBezTo>
                    <a:cubicBezTo>
                      <a:pt x="64" y="147"/>
                      <a:pt x="70" y="122"/>
                      <a:pt x="73" y="113"/>
                    </a:cubicBezTo>
                    <a:cubicBezTo>
                      <a:pt x="75" y="108"/>
                      <a:pt x="77" y="103"/>
                      <a:pt x="74" y="99"/>
                    </a:cubicBezTo>
                    <a:cubicBezTo>
                      <a:pt x="68" y="92"/>
                      <a:pt x="47" y="100"/>
                      <a:pt x="27" y="84"/>
                    </a:cubicBezTo>
                    <a:cubicBezTo>
                      <a:pt x="22" y="80"/>
                      <a:pt x="0" y="63"/>
                      <a:pt x="21" y="6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39"/>
              <p:cNvSpPr>
                <a:spLocks noEditPoints="1"/>
              </p:cNvSpPr>
              <p:nvPr/>
            </p:nvSpPr>
            <p:spPr bwMode="auto">
              <a:xfrm>
                <a:off x="2281" y="838"/>
                <a:ext cx="113" cy="117"/>
              </a:xfrm>
              <a:custGeom>
                <a:avLst/>
                <a:gdLst>
                  <a:gd name="T0" fmla="*/ 30 w 89"/>
                  <a:gd name="T1" fmla="*/ 8 h 92"/>
                  <a:gd name="T2" fmla="*/ 23 w 89"/>
                  <a:gd name="T3" fmla="*/ 15 h 92"/>
                  <a:gd name="T4" fmla="*/ 24 w 89"/>
                  <a:gd name="T5" fmla="*/ 36 h 92"/>
                  <a:gd name="T6" fmla="*/ 16 w 89"/>
                  <a:gd name="T7" fmla="*/ 43 h 92"/>
                  <a:gd name="T8" fmla="*/ 2 w 89"/>
                  <a:gd name="T9" fmla="*/ 57 h 92"/>
                  <a:gd name="T10" fmla="*/ 28 w 89"/>
                  <a:gd name="T11" fmla="*/ 65 h 92"/>
                  <a:gd name="T12" fmla="*/ 39 w 89"/>
                  <a:gd name="T13" fmla="*/ 79 h 92"/>
                  <a:gd name="T14" fmla="*/ 48 w 89"/>
                  <a:gd name="T15" fmla="*/ 89 h 92"/>
                  <a:gd name="T16" fmla="*/ 57 w 89"/>
                  <a:gd name="T17" fmla="*/ 63 h 92"/>
                  <a:gd name="T18" fmla="*/ 87 w 89"/>
                  <a:gd name="T19" fmla="*/ 57 h 92"/>
                  <a:gd name="T20" fmla="*/ 66 w 89"/>
                  <a:gd name="T21" fmla="*/ 43 h 92"/>
                  <a:gd name="T22" fmla="*/ 68 w 89"/>
                  <a:gd name="T23" fmla="*/ 11 h 92"/>
                  <a:gd name="T24" fmla="*/ 56 w 89"/>
                  <a:gd name="T25" fmla="*/ 16 h 92"/>
                  <a:gd name="T26" fmla="*/ 30 w 89"/>
                  <a:gd name="T27" fmla="*/ 8 h 92"/>
                  <a:gd name="T28" fmla="*/ 38 w 89"/>
                  <a:gd name="T29" fmla="*/ 28 h 92"/>
                  <a:gd name="T30" fmla="*/ 46 w 89"/>
                  <a:gd name="T31" fmla="*/ 35 h 92"/>
                  <a:gd name="T32" fmla="*/ 51 w 89"/>
                  <a:gd name="T33" fmla="*/ 32 h 92"/>
                  <a:gd name="T34" fmla="*/ 56 w 89"/>
                  <a:gd name="T35" fmla="*/ 30 h 92"/>
                  <a:gd name="T36" fmla="*/ 55 w 89"/>
                  <a:gd name="T37" fmla="*/ 44 h 92"/>
                  <a:gd name="T38" fmla="*/ 64 w 89"/>
                  <a:gd name="T39" fmla="*/ 50 h 92"/>
                  <a:gd name="T40" fmla="*/ 51 w 89"/>
                  <a:gd name="T41" fmla="*/ 53 h 92"/>
                  <a:gd name="T42" fmla="*/ 49 w 89"/>
                  <a:gd name="T43" fmla="*/ 63 h 92"/>
                  <a:gd name="T44" fmla="*/ 44 w 89"/>
                  <a:gd name="T45" fmla="*/ 60 h 92"/>
                  <a:gd name="T46" fmla="*/ 40 w 89"/>
                  <a:gd name="T47" fmla="*/ 53 h 92"/>
                  <a:gd name="T48" fmla="*/ 27 w 89"/>
                  <a:gd name="T49" fmla="*/ 51 h 92"/>
                  <a:gd name="T50" fmla="*/ 27 w 89"/>
                  <a:gd name="T51" fmla="*/ 49 h 92"/>
                  <a:gd name="T52" fmla="*/ 36 w 89"/>
                  <a:gd name="T53" fmla="*/ 41 h 92"/>
                  <a:gd name="T54" fmla="*/ 35 w 89"/>
                  <a:gd name="T55" fmla="*/ 27 h 92"/>
                  <a:gd name="T56" fmla="*/ 38 w 89"/>
                  <a:gd name="T57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92">
                    <a:moveTo>
                      <a:pt x="30" y="8"/>
                    </a:moveTo>
                    <a:cubicBezTo>
                      <a:pt x="24" y="0"/>
                      <a:pt x="23" y="6"/>
                      <a:pt x="23" y="15"/>
                    </a:cubicBezTo>
                    <a:cubicBezTo>
                      <a:pt x="24" y="22"/>
                      <a:pt x="25" y="30"/>
                      <a:pt x="24" y="36"/>
                    </a:cubicBezTo>
                    <a:cubicBezTo>
                      <a:pt x="24" y="39"/>
                      <a:pt x="20" y="40"/>
                      <a:pt x="16" y="43"/>
                    </a:cubicBezTo>
                    <a:cubicBezTo>
                      <a:pt x="7" y="50"/>
                      <a:pt x="0" y="53"/>
                      <a:pt x="2" y="57"/>
                    </a:cubicBezTo>
                    <a:cubicBezTo>
                      <a:pt x="3" y="61"/>
                      <a:pt x="15" y="61"/>
                      <a:pt x="28" y="65"/>
                    </a:cubicBezTo>
                    <a:cubicBezTo>
                      <a:pt x="33" y="66"/>
                      <a:pt x="37" y="71"/>
                      <a:pt x="39" y="79"/>
                    </a:cubicBezTo>
                    <a:cubicBezTo>
                      <a:pt x="42" y="90"/>
                      <a:pt x="46" y="92"/>
                      <a:pt x="48" y="89"/>
                    </a:cubicBezTo>
                    <a:cubicBezTo>
                      <a:pt x="53" y="85"/>
                      <a:pt x="56" y="69"/>
                      <a:pt x="57" y="63"/>
                    </a:cubicBezTo>
                    <a:cubicBezTo>
                      <a:pt x="57" y="57"/>
                      <a:pt x="84" y="61"/>
                      <a:pt x="87" y="57"/>
                    </a:cubicBezTo>
                    <a:cubicBezTo>
                      <a:pt x="89" y="54"/>
                      <a:pt x="75" y="47"/>
                      <a:pt x="66" y="43"/>
                    </a:cubicBezTo>
                    <a:cubicBezTo>
                      <a:pt x="57" y="39"/>
                      <a:pt x="70" y="21"/>
                      <a:pt x="68" y="11"/>
                    </a:cubicBezTo>
                    <a:cubicBezTo>
                      <a:pt x="67" y="8"/>
                      <a:pt x="58" y="14"/>
                      <a:pt x="56" y="16"/>
                    </a:cubicBezTo>
                    <a:cubicBezTo>
                      <a:pt x="43" y="27"/>
                      <a:pt x="43" y="24"/>
                      <a:pt x="30" y="8"/>
                    </a:cubicBezTo>
                    <a:close/>
                    <a:moveTo>
                      <a:pt x="38" y="28"/>
                    </a:moveTo>
                    <a:cubicBezTo>
                      <a:pt x="41" y="32"/>
                      <a:pt x="44" y="34"/>
                      <a:pt x="46" y="35"/>
                    </a:cubicBezTo>
                    <a:cubicBezTo>
                      <a:pt x="48" y="35"/>
                      <a:pt x="49" y="35"/>
                      <a:pt x="51" y="32"/>
                    </a:cubicBezTo>
                    <a:cubicBezTo>
                      <a:pt x="52" y="32"/>
                      <a:pt x="56" y="29"/>
                      <a:pt x="56" y="30"/>
                    </a:cubicBezTo>
                    <a:cubicBezTo>
                      <a:pt x="57" y="34"/>
                      <a:pt x="52" y="42"/>
                      <a:pt x="55" y="44"/>
                    </a:cubicBezTo>
                    <a:cubicBezTo>
                      <a:pt x="59" y="46"/>
                      <a:pt x="66" y="49"/>
                      <a:pt x="64" y="50"/>
                    </a:cubicBezTo>
                    <a:cubicBezTo>
                      <a:pt x="63" y="52"/>
                      <a:pt x="52" y="50"/>
                      <a:pt x="51" y="53"/>
                    </a:cubicBezTo>
                    <a:cubicBezTo>
                      <a:pt x="51" y="59"/>
                      <a:pt x="51" y="58"/>
                      <a:pt x="49" y="63"/>
                    </a:cubicBezTo>
                    <a:cubicBezTo>
                      <a:pt x="47" y="67"/>
                      <a:pt x="44" y="61"/>
                      <a:pt x="44" y="60"/>
                    </a:cubicBezTo>
                    <a:cubicBezTo>
                      <a:pt x="43" y="56"/>
                      <a:pt x="41" y="54"/>
                      <a:pt x="40" y="53"/>
                    </a:cubicBezTo>
                    <a:cubicBezTo>
                      <a:pt x="36" y="51"/>
                      <a:pt x="29" y="53"/>
                      <a:pt x="27" y="51"/>
                    </a:cubicBezTo>
                    <a:cubicBezTo>
                      <a:pt x="26" y="51"/>
                      <a:pt x="26" y="50"/>
                      <a:pt x="27" y="49"/>
                    </a:cubicBezTo>
                    <a:cubicBezTo>
                      <a:pt x="32" y="44"/>
                      <a:pt x="34" y="43"/>
                      <a:pt x="36" y="41"/>
                    </a:cubicBezTo>
                    <a:cubicBezTo>
                      <a:pt x="37" y="38"/>
                      <a:pt x="33" y="30"/>
                      <a:pt x="35" y="27"/>
                    </a:cubicBezTo>
                    <a:cubicBezTo>
                      <a:pt x="35" y="26"/>
                      <a:pt x="36" y="26"/>
                      <a:pt x="38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40"/>
              <p:cNvSpPr>
                <a:spLocks/>
              </p:cNvSpPr>
              <p:nvPr/>
            </p:nvSpPr>
            <p:spPr bwMode="auto">
              <a:xfrm>
                <a:off x="1674" y="977"/>
                <a:ext cx="25" cy="25"/>
              </a:xfrm>
              <a:custGeom>
                <a:avLst/>
                <a:gdLst>
                  <a:gd name="T0" fmla="*/ 2 w 20"/>
                  <a:gd name="T1" fmla="*/ 5 h 19"/>
                  <a:gd name="T2" fmla="*/ 2 w 20"/>
                  <a:gd name="T3" fmla="*/ 7 h 19"/>
                  <a:gd name="T4" fmla="*/ 5 w 20"/>
                  <a:gd name="T5" fmla="*/ 11 h 19"/>
                  <a:gd name="T6" fmla="*/ 5 w 20"/>
                  <a:gd name="T7" fmla="*/ 13 h 19"/>
                  <a:gd name="T8" fmla="*/ 4 w 20"/>
                  <a:gd name="T9" fmla="*/ 18 h 19"/>
                  <a:gd name="T10" fmla="*/ 10 w 20"/>
                  <a:gd name="T11" fmla="*/ 16 h 19"/>
                  <a:gd name="T12" fmla="*/ 14 w 20"/>
                  <a:gd name="T13" fmla="*/ 17 h 19"/>
                  <a:gd name="T14" fmla="*/ 17 w 20"/>
                  <a:gd name="T15" fmla="*/ 18 h 19"/>
                  <a:gd name="T16" fmla="*/ 15 w 20"/>
                  <a:gd name="T17" fmla="*/ 12 h 19"/>
                  <a:gd name="T18" fmla="*/ 20 w 20"/>
                  <a:gd name="T19" fmla="*/ 7 h 19"/>
                  <a:gd name="T20" fmla="*/ 14 w 20"/>
                  <a:gd name="T21" fmla="*/ 7 h 19"/>
                  <a:gd name="T22" fmla="*/ 10 w 20"/>
                  <a:gd name="T23" fmla="*/ 0 h 19"/>
                  <a:gd name="T24" fmla="*/ 9 w 20"/>
                  <a:gd name="T25" fmla="*/ 3 h 19"/>
                  <a:gd name="T26" fmla="*/ 2 w 20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2" y="5"/>
                    </a:moveTo>
                    <a:cubicBezTo>
                      <a:pt x="0" y="4"/>
                      <a:pt x="1" y="5"/>
                      <a:pt x="2" y="7"/>
                    </a:cubicBezTo>
                    <a:cubicBezTo>
                      <a:pt x="3" y="8"/>
                      <a:pt x="4" y="10"/>
                      <a:pt x="5" y="11"/>
                    </a:cubicBezTo>
                    <a:cubicBezTo>
                      <a:pt x="6" y="11"/>
                      <a:pt x="5" y="12"/>
                      <a:pt x="5" y="13"/>
                    </a:cubicBezTo>
                    <a:cubicBezTo>
                      <a:pt x="4" y="16"/>
                      <a:pt x="3" y="18"/>
                      <a:pt x="4" y="18"/>
                    </a:cubicBezTo>
                    <a:cubicBezTo>
                      <a:pt x="5" y="19"/>
                      <a:pt x="7" y="17"/>
                      <a:pt x="10" y="16"/>
                    </a:cubicBezTo>
                    <a:cubicBezTo>
                      <a:pt x="11" y="16"/>
                      <a:pt x="13" y="16"/>
                      <a:pt x="14" y="17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7" y="17"/>
                      <a:pt x="16" y="13"/>
                      <a:pt x="15" y="12"/>
                    </a:cubicBezTo>
                    <a:cubicBezTo>
                      <a:pt x="14" y="10"/>
                      <a:pt x="20" y="8"/>
                      <a:pt x="20" y="7"/>
                    </a:cubicBezTo>
                    <a:cubicBezTo>
                      <a:pt x="20" y="5"/>
                      <a:pt x="16" y="6"/>
                      <a:pt x="14" y="7"/>
                    </a:cubicBezTo>
                    <a:cubicBezTo>
                      <a:pt x="12" y="7"/>
                      <a:pt x="12" y="2"/>
                      <a:pt x="10" y="0"/>
                    </a:cubicBezTo>
                    <a:cubicBezTo>
                      <a:pt x="10" y="0"/>
                      <a:pt x="9" y="2"/>
                      <a:pt x="9" y="3"/>
                    </a:cubicBezTo>
                    <a:cubicBezTo>
                      <a:pt x="8" y="7"/>
                      <a:pt x="7" y="6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41"/>
              <p:cNvSpPr>
                <a:spLocks/>
              </p:cNvSpPr>
              <p:nvPr/>
            </p:nvSpPr>
            <p:spPr bwMode="auto">
              <a:xfrm>
                <a:off x="1703" y="900"/>
                <a:ext cx="25" cy="25"/>
              </a:xfrm>
              <a:custGeom>
                <a:avLst/>
                <a:gdLst>
                  <a:gd name="T0" fmla="*/ 2 w 20"/>
                  <a:gd name="T1" fmla="*/ 5 h 20"/>
                  <a:gd name="T2" fmla="*/ 2 w 20"/>
                  <a:gd name="T3" fmla="*/ 8 h 20"/>
                  <a:gd name="T4" fmla="*/ 5 w 20"/>
                  <a:gd name="T5" fmla="*/ 12 h 20"/>
                  <a:gd name="T6" fmla="*/ 4 w 20"/>
                  <a:gd name="T7" fmla="*/ 14 h 20"/>
                  <a:gd name="T8" fmla="*/ 4 w 20"/>
                  <a:gd name="T9" fmla="*/ 19 h 20"/>
                  <a:gd name="T10" fmla="*/ 9 w 20"/>
                  <a:gd name="T11" fmla="*/ 17 h 20"/>
                  <a:gd name="T12" fmla="*/ 14 w 20"/>
                  <a:gd name="T13" fmla="*/ 18 h 20"/>
                  <a:gd name="T14" fmla="*/ 17 w 20"/>
                  <a:gd name="T15" fmla="*/ 19 h 20"/>
                  <a:gd name="T16" fmla="*/ 15 w 20"/>
                  <a:gd name="T17" fmla="*/ 12 h 20"/>
                  <a:gd name="T18" fmla="*/ 20 w 20"/>
                  <a:gd name="T19" fmla="*/ 7 h 20"/>
                  <a:gd name="T20" fmla="*/ 14 w 20"/>
                  <a:gd name="T21" fmla="*/ 7 h 20"/>
                  <a:gd name="T22" fmla="*/ 10 w 20"/>
                  <a:gd name="T23" fmla="*/ 1 h 20"/>
                  <a:gd name="T24" fmla="*/ 8 w 20"/>
                  <a:gd name="T25" fmla="*/ 4 h 20"/>
                  <a:gd name="T26" fmla="*/ 2 w 20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2" y="5"/>
                    </a:moveTo>
                    <a:cubicBezTo>
                      <a:pt x="0" y="5"/>
                      <a:pt x="1" y="6"/>
                      <a:pt x="2" y="8"/>
                    </a:cubicBezTo>
                    <a:cubicBezTo>
                      <a:pt x="3" y="9"/>
                      <a:pt x="4" y="10"/>
                      <a:pt x="5" y="12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7"/>
                      <a:pt x="3" y="18"/>
                      <a:pt x="4" y="19"/>
                    </a:cubicBezTo>
                    <a:cubicBezTo>
                      <a:pt x="4" y="19"/>
                      <a:pt x="6" y="18"/>
                      <a:pt x="9" y="17"/>
                    </a:cubicBezTo>
                    <a:cubicBezTo>
                      <a:pt x="11" y="16"/>
                      <a:pt x="12" y="17"/>
                      <a:pt x="14" y="18"/>
                    </a:cubicBezTo>
                    <a:cubicBezTo>
                      <a:pt x="16" y="20"/>
                      <a:pt x="17" y="20"/>
                      <a:pt x="17" y="19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4" y="11"/>
                      <a:pt x="20" y="8"/>
                      <a:pt x="20" y="7"/>
                    </a:cubicBezTo>
                    <a:cubicBezTo>
                      <a:pt x="20" y="6"/>
                      <a:pt x="16" y="7"/>
                      <a:pt x="14" y="7"/>
                    </a:cubicBezTo>
                    <a:cubicBezTo>
                      <a:pt x="12" y="8"/>
                      <a:pt x="12" y="3"/>
                      <a:pt x="10" y="1"/>
                    </a:cubicBezTo>
                    <a:cubicBezTo>
                      <a:pt x="9" y="0"/>
                      <a:pt x="8" y="3"/>
                      <a:pt x="8" y="4"/>
                    </a:cubicBezTo>
                    <a:cubicBezTo>
                      <a:pt x="7" y="7"/>
                      <a:pt x="7" y="7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42"/>
              <p:cNvSpPr>
                <a:spLocks/>
              </p:cNvSpPr>
              <p:nvPr/>
            </p:nvSpPr>
            <p:spPr bwMode="auto">
              <a:xfrm>
                <a:off x="1459" y="1111"/>
                <a:ext cx="25" cy="24"/>
              </a:xfrm>
              <a:custGeom>
                <a:avLst/>
                <a:gdLst>
                  <a:gd name="T0" fmla="*/ 2 w 20"/>
                  <a:gd name="T1" fmla="*/ 5 h 19"/>
                  <a:gd name="T2" fmla="*/ 2 w 20"/>
                  <a:gd name="T3" fmla="*/ 8 h 19"/>
                  <a:gd name="T4" fmla="*/ 5 w 20"/>
                  <a:gd name="T5" fmla="*/ 11 h 19"/>
                  <a:gd name="T6" fmla="*/ 4 w 20"/>
                  <a:gd name="T7" fmla="*/ 14 h 19"/>
                  <a:gd name="T8" fmla="*/ 4 w 20"/>
                  <a:gd name="T9" fmla="*/ 19 h 19"/>
                  <a:gd name="T10" fmla="*/ 9 w 20"/>
                  <a:gd name="T11" fmla="*/ 16 h 19"/>
                  <a:gd name="T12" fmla="*/ 14 w 20"/>
                  <a:gd name="T13" fmla="*/ 18 h 19"/>
                  <a:gd name="T14" fmla="*/ 17 w 20"/>
                  <a:gd name="T15" fmla="*/ 18 h 19"/>
                  <a:gd name="T16" fmla="*/ 15 w 20"/>
                  <a:gd name="T17" fmla="*/ 12 h 19"/>
                  <a:gd name="T18" fmla="*/ 20 w 20"/>
                  <a:gd name="T19" fmla="*/ 7 h 19"/>
                  <a:gd name="T20" fmla="*/ 14 w 20"/>
                  <a:gd name="T21" fmla="*/ 7 h 19"/>
                  <a:gd name="T22" fmla="*/ 10 w 20"/>
                  <a:gd name="T23" fmla="*/ 1 h 19"/>
                  <a:gd name="T24" fmla="*/ 8 w 20"/>
                  <a:gd name="T25" fmla="*/ 3 h 19"/>
                  <a:gd name="T26" fmla="*/ 2 w 20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2" y="5"/>
                    </a:moveTo>
                    <a:cubicBezTo>
                      <a:pt x="0" y="4"/>
                      <a:pt x="1" y="6"/>
                      <a:pt x="2" y="8"/>
                    </a:cubicBezTo>
                    <a:cubicBezTo>
                      <a:pt x="3" y="9"/>
                      <a:pt x="4" y="10"/>
                      <a:pt x="5" y="11"/>
                    </a:cubicBezTo>
                    <a:cubicBezTo>
                      <a:pt x="5" y="12"/>
                      <a:pt x="5" y="13"/>
                      <a:pt x="4" y="14"/>
                    </a:cubicBezTo>
                    <a:cubicBezTo>
                      <a:pt x="3" y="16"/>
                      <a:pt x="3" y="18"/>
                      <a:pt x="4" y="19"/>
                    </a:cubicBezTo>
                    <a:cubicBezTo>
                      <a:pt x="4" y="19"/>
                      <a:pt x="6" y="17"/>
                      <a:pt x="9" y="16"/>
                    </a:cubicBezTo>
                    <a:cubicBezTo>
                      <a:pt x="11" y="16"/>
                      <a:pt x="12" y="16"/>
                      <a:pt x="14" y="18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7" y="17"/>
                      <a:pt x="16" y="13"/>
                      <a:pt x="15" y="12"/>
                    </a:cubicBezTo>
                    <a:cubicBezTo>
                      <a:pt x="14" y="11"/>
                      <a:pt x="20" y="8"/>
                      <a:pt x="20" y="7"/>
                    </a:cubicBezTo>
                    <a:cubicBezTo>
                      <a:pt x="20" y="6"/>
                      <a:pt x="16" y="7"/>
                      <a:pt x="14" y="7"/>
                    </a:cubicBezTo>
                    <a:cubicBezTo>
                      <a:pt x="12" y="7"/>
                      <a:pt x="12" y="2"/>
                      <a:pt x="10" y="1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7" y="7"/>
                      <a:pt x="7" y="7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43"/>
              <p:cNvSpPr>
                <a:spLocks noEditPoints="1"/>
              </p:cNvSpPr>
              <p:nvPr/>
            </p:nvSpPr>
            <p:spPr bwMode="auto">
              <a:xfrm>
                <a:off x="1503" y="1413"/>
                <a:ext cx="56" cy="54"/>
              </a:xfrm>
              <a:custGeom>
                <a:avLst/>
                <a:gdLst>
                  <a:gd name="T0" fmla="*/ 5 w 44"/>
                  <a:gd name="T1" fmla="*/ 11 h 42"/>
                  <a:gd name="T2" fmla="*/ 4 w 44"/>
                  <a:gd name="T3" fmla="*/ 16 h 42"/>
                  <a:gd name="T4" fmla="*/ 11 w 44"/>
                  <a:gd name="T5" fmla="*/ 25 h 42"/>
                  <a:gd name="T6" fmla="*/ 10 w 44"/>
                  <a:gd name="T7" fmla="*/ 30 h 42"/>
                  <a:gd name="T8" fmla="*/ 8 w 44"/>
                  <a:gd name="T9" fmla="*/ 40 h 42"/>
                  <a:gd name="T10" fmla="*/ 21 w 44"/>
                  <a:gd name="T11" fmla="*/ 36 h 42"/>
                  <a:gd name="T12" fmla="*/ 30 w 44"/>
                  <a:gd name="T13" fmla="*/ 38 h 42"/>
                  <a:gd name="T14" fmla="*/ 37 w 44"/>
                  <a:gd name="T15" fmla="*/ 40 h 42"/>
                  <a:gd name="T16" fmla="*/ 33 w 44"/>
                  <a:gd name="T17" fmla="*/ 26 h 42"/>
                  <a:gd name="T18" fmla="*/ 44 w 44"/>
                  <a:gd name="T19" fmla="*/ 15 h 42"/>
                  <a:gd name="T20" fmla="*/ 31 w 44"/>
                  <a:gd name="T21" fmla="*/ 15 h 42"/>
                  <a:gd name="T22" fmla="*/ 22 w 44"/>
                  <a:gd name="T23" fmla="*/ 1 h 42"/>
                  <a:gd name="T24" fmla="*/ 18 w 44"/>
                  <a:gd name="T25" fmla="*/ 7 h 42"/>
                  <a:gd name="T26" fmla="*/ 5 w 44"/>
                  <a:gd name="T27" fmla="*/ 11 h 42"/>
                  <a:gd name="T28" fmla="*/ 14 w 44"/>
                  <a:gd name="T29" fmla="*/ 17 h 42"/>
                  <a:gd name="T30" fmla="*/ 20 w 44"/>
                  <a:gd name="T31" fmla="*/ 18 h 42"/>
                  <a:gd name="T32" fmla="*/ 21 w 44"/>
                  <a:gd name="T33" fmla="*/ 15 h 42"/>
                  <a:gd name="T34" fmla="*/ 23 w 44"/>
                  <a:gd name="T35" fmla="*/ 13 h 42"/>
                  <a:gd name="T36" fmla="*/ 27 w 44"/>
                  <a:gd name="T37" fmla="*/ 19 h 42"/>
                  <a:gd name="T38" fmla="*/ 32 w 44"/>
                  <a:gd name="T39" fmla="*/ 19 h 42"/>
                  <a:gd name="T40" fmla="*/ 28 w 44"/>
                  <a:gd name="T41" fmla="*/ 24 h 42"/>
                  <a:gd name="T42" fmla="*/ 30 w 44"/>
                  <a:gd name="T43" fmla="*/ 29 h 42"/>
                  <a:gd name="T44" fmla="*/ 27 w 44"/>
                  <a:gd name="T45" fmla="*/ 29 h 42"/>
                  <a:gd name="T46" fmla="*/ 23 w 44"/>
                  <a:gd name="T47" fmla="*/ 27 h 42"/>
                  <a:gd name="T48" fmla="*/ 17 w 44"/>
                  <a:gd name="T49" fmla="*/ 31 h 42"/>
                  <a:gd name="T50" fmla="*/ 16 w 44"/>
                  <a:gd name="T51" fmla="*/ 30 h 42"/>
                  <a:gd name="T52" fmla="*/ 17 w 44"/>
                  <a:gd name="T53" fmla="*/ 23 h 42"/>
                  <a:gd name="T54" fmla="*/ 13 w 44"/>
                  <a:gd name="T55" fmla="*/ 18 h 42"/>
                  <a:gd name="T56" fmla="*/ 14 w 44"/>
                  <a:gd name="T57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42">
                    <a:moveTo>
                      <a:pt x="5" y="11"/>
                    </a:moveTo>
                    <a:cubicBezTo>
                      <a:pt x="0" y="9"/>
                      <a:pt x="2" y="13"/>
                      <a:pt x="4" y="16"/>
                    </a:cubicBezTo>
                    <a:cubicBezTo>
                      <a:pt x="7" y="19"/>
                      <a:pt x="10" y="22"/>
                      <a:pt x="11" y="25"/>
                    </a:cubicBezTo>
                    <a:cubicBezTo>
                      <a:pt x="12" y="26"/>
                      <a:pt x="11" y="28"/>
                      <a:pt x="10" y="30"/>
                    </a:cubicBezTo>
                    <a:cubicBezTo>
                      <a:pt x="8" y="36"/>
                      <a:pt x="6" y="39"/>
                      <a:pt x="8" y="40"/>
                    </a:cubicBezTo>
                    <a:cubicBezTo>
                      <a:pt x="10" y="42"/>
                      <a:pt x="14" y="38"/>
                      <a:pt x="21" y="36"/>
                    </a:cubicBezTo>
                    <a:cubicBezTo>
                      <a:pt x="24" y="35"/>
                      <a:pt x="27" y="36"/>
                      <a:pt x="30" y="38"/>
                    </a:cubicBezTo>
                    <a:cubicBezTo>
                      <a:pt x="35" y="42"/>
                      <a:pt x="37" y="42"/>
                      <a:pt x="37" y="40"/>
                    </a:cubicBezTo>
                    <a:cubicBezTo>
                      <a:pt x="38" y="37"/>
                      <a:pt x="34" y="29"/>
                      <a:pt x="33" y="26"/>
                    </a:cubicBezTo>
                    <a:cubicBezTo>
                      <a:pt x="31" y="24"/>
                      <a:pt x="44" y="17"/>
                      <a:pt x="44" y="15"/>
                    </a:cubicBezTo>
                    <a:cubicBezTo>
                      <a:pt x="44" y="13"/>
                      <a:pt x="36" y="14"/>
                      <a:pt x="31" y="15"/>
                    </a:cubicBezTo>
                    <a:cubicBezTo>
                      <a:pt x="26" y="16"/>
                      <a:pt x="26" y="5"/>
                      <a:pt x="22" y="1"/>
                    </a:cubicBezTo>
                    <a:cubicBezTo>
                      <a:pt x="21" y="0"/>
                      <a:pt x="19" y="5"/>
                      <a:pt x="18" y="7"/>
                    </a:cubicBezTo>
                    <a:cubicBezTo>
                      <a:pt x="16" y="15"/>
                      <a:pt x="16" y="14"/>
                      <a:pt x="5" y="11"/>
                    </a:cubicBezTo>
                    <a:close/>
                    <a:moveTo>
                      <a:pt x="14" y="17"/>
                    </a:moveTo>
                    <a:cubicBezTo>
                      <a:pt x="17" y="18"/>
                      <a:pt x="19" y="18"/>
                      <a:pt x="20" y="18"/>
                    </a:cubicBezTo>
                    <a:cubicBezTo>
                      <a:pt x="21" y="17"/>
                      <a:pt x="21" y="17"/>
                      <a:pt x="21" y="15"/>
                    </a:cubicBezTo>
                    <a:cubicBezTo>
                      <a:pt x="22" y="15"/>
                      <a:pt x="22" y="12"/>
                      <a:pt x="23" y="13"/>
                    </a:cubicBezTo>
                    <a:cubicBezTo>
                      <a:pt x="25" y="14"/>
                      <a:pt x="24" y="19"/>
                      <a:pt x="27" y="19"/>
                    </a:cubicBezTo>
                    <a:cubicBezTo>
                      <a:pt x="29" y="18"/>
                      <a:pt x="32" y="18"/>
                      <a:pt x="32" y="19"/>
                    </a:cubicBezTo>
                    <a:cubicBezTo>
                      <a:pt x="32" y="20"/>
                      <a:pt x="27" y="22"/>
                      <a:pt x="28" y="24"/>
                    </a:cubicBezTo>
                    <a:cubicBezTo>
                      <a:pt x="29" y="27"/>
                      <a:pt x="29" y="26"/>
                      <a:pt x="30" y="29"/>
                    </a:cubicBezTo>
                    <a:cubicBezTo>
                      <a:pt x="30" y="31"/>
                      <a:pt x="27" y="29"/>
                      <a:pt x="27" y="29"/>
                    </a:cubicBezTo>
                    <a:cubicBezTo>
                      <a:pt x="25" y="28"/>
                      <a:pt x="24" y="27"/>
                      <a:pt x="23" y="27"/>
                    </a:cubicBezTo>
                    <a:cubicBezTo>
                      <a:pt x="20" y="27"/>
                      <a:pt x="19" y="30"/>
                      <a:pt x="17" y="31"/>
                    </a:cubicBezTo>
                    <a:cubicBezTo>
                      <a:pt x="16" y="31"/>
                      <a:pt x="16" y="30"/>
                      <a:pt x="16" y="30"/>
                    </a:cubicBezTo>
                    <a:cubicBezTo>
                      <a:pt x="17" y="26"/>
                      <a:pt x="18" y="25"/>
                      <a:pt x="17" y="23"/>
                    </a:cubicBezTo>
                    <a:cubicBezTo>
                      <a:pt x="17" y="22"/>
                      <a:pt x="13" y="20"/>
                      <a:pt x="13" y="18"/>
                    </a:cubicBezTo>
                    <a:cubicBezTo>
                      <a:pt x="13" y="17"/>
                      <a:pt x="13" y="17"/>
                      <a:pt x="14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44"/>
              <p:cNvSpPr>
                <a:spLocks/>
              </p:cNvSpPr>
              <p:nvPr/>
            </p:nvSpPr>
            <p:spPr bwMode="auto">
              <a:xfrm>
                <a:off x="1963" y="1163"/>
                <a:ext cx="46" cy="44"/>
              </a:xfrm>
              <a:custGeom>
                <a:avLst/>
                <a:gdLst>
                  <a:gd name="T0" fmla="*/ 4 w 36"/>
                  <a:gd name="T1" fmla="*/ 9 h 35"/>
                  <a:gd name="T2" fmla="*/ 3 w 36"/>
                  <a:gd name="T3" fmla="*/ 13 h 35"/>
                  <a:gd name="T4" fmla="*/ 9 w 36"/>
                  <a:gd name="T5" fmla="*/ 20 h 35"/>
                  <a:gd name="T6" fmla="*/ 7 w 36"/>
                  <a:gd name="T7" fmla="*/ 25 h 35"/>
                  <a:gd name="T8" fmla="*/ 6 w 36"/>
                  <a:gd name="T9" fmla="*/ 33 h 35"/>
                  <a:gd name="T10" fmla="*/ 17 w 36"/>
                  <a:gd name="T11" fmla="*/ 29 h 35"/>
                  <a:gd name="T12" fmla="*/ 24 w 36"/>
                  <a:gd name="T13" fmla="*/ 31 h 35"/>
                  <a:gd name="T14" fmla="*/ 30 w 36"/>
                  <a:gd name="T15" fmla="*/ 33 h 35"/>
                  <a:gd name="T16" fmla="*/ 27 w 36"/>
                  <a:gd name="T17" fmla="*/ 22 h 35"/>
                  <a:gd name="T18" fmla="*/ 36 w 36"/>
                  <a:gd name="T19" fmla="*/ 12 h 35"/>
                  <a:gd name="T20" fmla="*/ 25 w 36"/>
                  <a:gd name="T21" fmla="*/ 12 h 35"/>
                  <a:gd name="T22" fmla="*/ 18 w 36"/>
                  <a:gd name="T23" fmla="*/ 1 h 35"/>
                  <a:gd name="T24" fmla="*/ 15 w 36"/>
                  <a:gd name="T25" fmla="*/ 6 h 35"/>
                  <a:gd name="T26" fmla="*/ 4 w 36"/>
                  <a:gd name="T2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4" y="9"/>
                    </a:moveTo>
                    <a:cubicBezTo>
                      <a:pt x="0" y="8"/>
                      <a:pt x="1" y="10"/>
                      <a:pt x="3" y="13"/>
                    </a:cubicBezTo>
                    <a:cubicBezTo>
                      <a:pt x="5" y="15"/>
                      <a:pt x="7" y="18"/>
                      <a:pt x="9" y="20"/>
                    </a:cubicBezTo>
                    <a:cubicBezTo>
                      <a:pt x="9" y="21"/>
                      <a:pt x="8" y="23"/>
                      <a:pt x="7" y="25"/>
                    </a:cubicBezTo>
                    <a:cubicBezTo>
                      <a:pt x="6" y="29"/>
                      <a:pt x="5" y="32"/>
                      <a:pt x="6" y="33"/>
                    </a:cubicBezTo>
                    <a:cubicBezTo>
                      <a:pt x="8" y="34"/>
                      <a:pt x="11" y="31"/>
                      <a:pt x="17" y="29"/>
                    </a:cubicBezTo>
                    <a:cubicBezTo>
                      <a:pt x="19" y="29"/>
                      <a:pt x="22" y="29"/>
                      <a:pt x="24" y="31"/>
                    </a:cubicBezTo>
                    <a:cubicBezTo>
                      <a:pt x="28" y="35"/>
                      <a:pt x="30" y="34"/>
                      <a:pt x="30" y="33"/>
                    </a:cubicBezTo>
                    <a:cubicBezTo>
                      <a:pt x="31" y="30"/>
                      <a:pt x="28" y="24"/>
                      <a:pt x="27" y="22"/>
                    </a:cubicBezTo>
                    <a:cubicBezTo>
                      <a:pt x="25" y="19"/>
                      <a:pt x="35" y="14"/>
                      <a:pt x="36" y="12"/>
                    </a:cubicBezTo>
                    <a:cubicBezTo>
                      <a:pt x="36" y="10"/>
                      <a:pt x="29" y="11"/>
                      <a:pt x="25" y="12"/>
                    </a:cubicBezTo>
                    <a:cubicBezTo>
                      <a:pt x="21" y="13"/>
                      <a:pt x="21" y="4"/>
                      <a:pt x="18" y="1"/>
                    </a:cubicBezTo>
                    <a:cubicBezTo>
                      <a:pt x="17" y="0"/>
                      <a:pt x="15" y="4"/>
                      <a:pt x="15" y="6"/>
                    </a:cubicBezTo>
                    <a:cubicBezTo>
                      <a:pt x="13" y="13"/>
                      <a:pt x="12" y="11"/>
                      <a:pt x="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45"/>
              <p:cNvSpPr>
                <a:spLocks/>
              </p:cNvSpPr>
              <p:nvPr/>
            </p:nvSpPr>
            <p:spPr bwMode="auto">
              <a:xfrm>
                <a:off x="2225" y="1163"/>
                <a:ext cx="45" cy="43"/>
              </a:xfrm>
              <a:custGeom>
                <a:avLst/>
                <a:gdLst>
                  <a:gd name="T0" fmla="*/ 4 w 36"/>
                  <a:gd name="T1" fmla="*/ 9 h 34"/>
                  <a:gd name="T2" fmla="*/ 3 w 36"/>
                  <a:gd name="T3" fmla="*/ 13 h 34"/>
                  <a:gd name="T4" fmla="*/ 9 w 36"/>
                  <a:gd name="T5" fmla="*/ 20 h 34"/>
                  <a:gd name="T6" fmla="*/ 8 w 36"/>
                  <a:gd name="T7" fmla="*/ 25 h 34"/>
                  <a:gd name="T8" fmla="*/ 6 w 36"/>
                  <a:gd name="T9" fmla="*/ 33 h 34"/>
                  <a:gd name="T10" fmla="*/ 17 w 36"/>
                  <a:gd name="T11" fmla="*/ 29 h 34"/>
                  <a:gd name="T12" fmla="*/ 25 w 36"/>
                  <a:gd name="T13" fmla="*/ 31 h 34"/>
                  <a:gd name="T14" fmla="*/ 30 w 36"/>
                  <a:gd name="T15" fmla="*/ 33 h 34"/>
                  <a:gd name="T16" fmla="*/ 27 w 36"/>
                  <a:gd name="T17" fmla="*/ 21 h 34"/>
                  <a:gd name="T18" fmla="*/ 36 w 36"/>
                  <a:gd name="T19" fmla="*/ 12 h 34"/>
                  <a:gd name="T20" fmla="*/ 25 w 36"/>
                  <a:gd name="T21" fmla="*/ 12 h 34"/>
                  <a:gd name="T22" fmla="*/ 18 w 36"/>
                  <a:gd name="T23" fmla="*/ 1 h 34"/>
                  <a:gd name="T24" fmla="*/ 15 w 36"/>
                  <a:gd name="T25" fmla="*/ 6 h 34"/>
                  <a:gd name="T26" fmla="*/ 4 w 36"/>
                  <a:gd name="T27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4">
                    <a:moveTo>
                      <a:pt x="4" y="9"/>
                    </a:moveTo>
                    <a:cubicBezTo>
                      <a:pt x="0" y="8"/>
                      <a:pt x="1" y="10"/>
                      <a:pt x="3" y="13"/>
                    </a:cubicBezTo>
                    <a:cubicBezTo>
                      <a:pt x="5" y="15"/>
                      <a:pt x="8" y="18"/>
                      <a:pt x="9" y="20"/>
                    </a:cubicBezTo>
                    <a:cubicBezTo>
                      <a:pt x="10" y="21"/>
                      <a:pt x="8" y="23"/>
                      <a:pt x="8" y="25"/>
                    </a:cubicBezTo>
                    <a:cubicBezTo>
                      <a:pt x="6" y="29"/>
                      <a:pt x="5" y="32"/>
                      <a:pt x="6" y="33"/>
                    </a:cubicBezTo>
                    <a:cubicBezTo>
                      <a:pt x="8" y="34"/>
                      <a:pt x="12" y="31"/>
                      <a:pt x="17" y="29"/>
                    </a:cubicBezTo>
                    <a:cubicBezTo>
                      <a:pt x="19" y="29"/>
                      <a:pt x="22" y="29"/>
                      <a:pt x="25" y="31"/>
                    </a:cubicBezTo>
                    <a:cubicBezTo>
                      <a:pt x="29" y="34"/>
                      <a:pt x="30" y="34"/>
                      <a:pt x="30" y="33"/>
                    </a:cubicBezTo>
                    <a:cubicBezTo>
                      <a:pt x="31" y="30"/>
                      <a:pt x="28" y="24"/>
                      <a:pt x="27" y="21"/>
                    </a:cubicBezTo>
                    <a:cubicBezTo>
                      <a:pt x="26" y="19"/>
                      <a:pt x="36" y="14"/>
                      <a:pt x="36" y="12"/>
                    </a:cubicBezTo>
                    <a:cubicBezTo>
                      <a:pt x="36" y="10"/>
                      <a:pt x="29" y="11"/>
                      <a:pt x="25" y="12"/>
                    </a:cubicBezTo>
                    <a:cubicBezTo>
                      <a:pt x="21" y="13"/>
                      <a:pt x="21" y="4"/>
                      <a:pt x="18" y="1"/>
                    </a:cubicBezTo>
                    <a:cubicBezTo>
                      <a:pt x="17" y="0"/>
                      <a:pt x="15" y="4"/>
                      <a:pt x="15" y="6"/>
                    </a:cubicBezTo>
                    <a:cubicBezTo>
                      <a:pt x="13" y="12"/>
                      <a:pt x="12" y="11"/>
                      <a:pt x="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46"/>
              <p:cNvSpPr>
                <a:spLocks noEditPoints="1"/>
              </p:cNvSpPr>
              <p:nvPr/>
            </p:nvSpPr>
            <p:spPr bwMode="auto">
              <a:xfrm>
                <a:off x="2250" y="1641"/>
                <a:ext cx="241" cy="252"/>
              </a:xfrm>
              <a:custGeom>
                <a:avLst/>
                <a:gdLst>
                  <a:gd name="T0" fmla="*/ 167 w 190"/>
                  <a:gd name="T1" fmla="*/ 158 h 198"/>
                  <a:gd name="T2" fmla="*/ 174 w 190"/>
                  <a:gd name="T3" fmla="*/ 131 h 198"/>
                  <a:gd name="T4" fmla="*/ 135 w 190"/>
                  <a:gd name="T5" fmla="*/ 90 h 198"/>
                  <a:gd name="T6" fmla="*/ 143 w 190"/>
                  <a:gd name="T7" fmla="*/ 76 h 198"/>
                  <a:gd name="T8" fmla="*/ 175 w 190"/>
                  <a:gd name="T9" fmla="*/ 31 h 198"/>
                  <a:gd name="T10" fmla="*/ 176 w 190"/>
                  <a:gd name="T11" fmla="*/ 21 h 198"/>
                  <a:gd name="T12" fmla="*/ 71 w 190"/>
                  <a:gd name="T13" fmla="*/ 28 h 198"/>
                  <a:gd name="T14" fmla="*/ 41 w 190"/>
                  <a:gd name="T15" fmla="*/ 23 h 198"/>
                  <a:gd name="T16" fmla="*/ 54 w 190"/>
                  <a:gd name="T17" fmla="*/ 78 h 198"/>
                  <a:gd name="T18" fmla="*/ 2 w 190"/>
                  <a:gd name="T19" fmla="*/ 122 h 198"/>
                  <a:gd name="T20" fmla="*/ 58 w 190"/>
                  <a:gd name="T21" fmla="*/ 128 h 198"/>
                  <a:gd name="T22" fmla="*/ 89 w 190"/>
                  <a:gd name="T23" fmla="*/ 192 h 198"/>
                  <a:gd name="T24" fmla="*/ 107 w 190"/>
                  <a:gd name="T25" fmla="*/ 168 h 198"/>
                  <a:gd name="T26" fmla="*/ 167 w 190"/>
                  <a:gd name="T27" fmla="*/ 158 h 198"/>
                  <a:gd name="T28" fmla="*/ 138 w 190"/>
                  <a:gd name="T29" fmla="*/ 138 h 198"/>
                  <a:gd name="T30" fmla="*/ 102 w 190"/>
                  <a:gd name="T31" fmla="*/ 144 h 198"/>
                  <a:gd name="T32" fmla="*/ 90 w 190"/>
                  <a:gd name="T33" fmla="*/ 159 h 198"/>
                  <a:gd name="T34" fmla="*/ 71 w 190"/>
                  <a:gd name="T35" fmla="*/ 119 h 198"/>
                  <a:gd name="T36" fmla="*/ 36 w 190"/>
                  <a:gd name="T37" fmla="*/ 115 h 198"/>
                  <a:gd name="T38" fmla="*/ 69 w 190"/>
                  <a:gd name="T39" fmla="*/ 88 h 198"/>
                  <a:gd name="T40" fmla="*/ 60 w 190"/>
                  <a:gd name="T41" fmla="*/ 54 h 198"/>
                  <a:gd name="T42" fmla="*/ 79 w 190"/>
                  <a:gd name="T43" fmla="*/ 57 h 198"/>
                  <a:gd name="T44" fmla="*/ 144 w 190"/>
                  <a:gd name="T45" fmla="*/ 52 h 198"/>
                  <a:gd name="T46" fmla="*/ 143 w 190"/>
                  <a:gd name="T47" fmla="*/ 58 h 198"/>
                  <a:gd name="T48" fmla="*/ 124 w 190"/>
                  <a:gd name="T49" fmla="*/ 87 h 198"/>
                  <a:gd name="T50" fmla="*/ 119 w 190"/>
                  <a:gd name="T51" fmla="*/ 95 h 198"/>
                  <a:gd name="T52" fmla="*/ 143 w 190"/>
                  <a:gd name="T53" fmla="*/ 121 h 198"/>
                  <a:gd name="T54" fmla="*/ 138 w 190"/>
                  <a:gd name="T55" fmla="*/ 138 h 198"/>
                  <a:gd name="T56" fmla="*/ 111 w 190"/>
                  <a:gd name="T57" fmla="*/ 118 h 198"/>
                  <a:gd name="T58" fmla="*/ 96 w 190"/>
                  <a:gd name="T59" fmla="*/ 121 h 198"/>
                  <a:gd name="T60" fmla="*/ 91 w 190"/>
                  <a:gd name="T61" fmla="*/ 127 h 198"/>
                  <a:gd name="T62" fmla="*/ 83 w 190"/>
                  <a:gd name="T63" fmla="*/ 110 h 198"/>
                  <a:gd name="T64" fmla="*/ 69 w 190"/>
                  <a:gd name="T65" fmla="*/ 109 h 198"/>
                  <a:gd name="T66" fmla="*/ 82 w 190"/>
                  <a:gd name="T67" fmla="*/ 97 h 198"/>
                  <a:gd name="T68" fmla="*/ 79 w 190"/>
                  <a:gd name="T69" fmla="*/ 83 h 198"/>
                  <a:gd name="T70" fmla="*/ 87 w 190"/>
                  <a:gd name="T71" fmla="*/ 84 h 198"/>
                  <a:gd name="T72" fmla="*/ 114 w 190"/>
                  <a:gd name="T73" fmla="*/ 82 h 198"/>
                  <a:gd name="T74" fmla="*/ 114 w 190"/>
                  <a:gd name="T75" fmla="*/ 85 h 198"/>
                  <a:gd name="T76" fmla="*/ 105 w 190"/>
                  <a:gd name="T77" fmla="*/ 97 h 198"/>
                  <a:gd name="T78" fmla="*/ 103 w 190"/>
                  <a:gd name="T79" fmla="*/ 100 h 198"/>
                  <a:gd name="T80" fmla="*/ 113 w 190"/>
                  <a:gd name="T81" fmla="*/ 111 h 198"/>
                  <a:gd name="T82" fmla="*/ 111 w 190"/>
                  <a:gd name="T83" fmla="*/ 11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98">
                    <a:moveTo>
                      <a:pt x="167" y="158"/>
                    </a:moveTo>
                    <a:cubicBezTo>
                      <a:pt x="190" y="168"/>
                      <a:pt x="177" y="139"/>
                      <a:pt x="174" y="131"/>
                    </a:cubicBezTo>
                    <a:cubicBezTo>
                      <a:pt x="163" y="104"/>
                      <a:pt x="137" y="101"/>
                      <a:pt x="135" y="90"/>
                    </a:cubicBezTo>
                    <a:cubicBezTo>
                      <a:pt x="134" y="84"/>
                      <a:pt x="139" y="80"/>
                      <a:pt x="143" y="76"/>
                    </a:cubicBezTo>
                    <a:cubicBezTo>
                      <a:pt x="152" y="69"/>
                      <a:pt x="172" y="46"/>
                      <a:pt x="175" y="31"/>
                    </a:cubicBezTo>
                    <a:cubicBezTo>
                      <a:pt x="175" y="27"/>
                      <a:pt x="180" y="21"/>
                      <a:pt x="176" y="21"/>
                    </a:cubicBezTo>
                    <a:cubicBezTo>
                      <a:pt x="141" y="17"/>
                      <a:pt x="111" y="69"/>
                      <a:pt x="71" y="28"/>
                    </a:cubicBezTo>
                    <a:cubicBezTo>
                      <a:pt x="64" y="21"/>
                      <a:pt x="38" y="0"/>
                      <a:pt x="41" y="23"/>
                    </a:cubicBezTo>
                    <a:cubicBezTo>
                      <a:pt x="44" y="51"/>
                      <a:pt x="41" y="46"/>
                      <a:pt x="54" y="78"/>
                    </a:cubicBezTo>
                    <a:cubicBezTo>
                      <a:pt x="59" y="91"/>
                      <a:pt x="3" y="112"/>
                      <a:pt x="2" y="122"/>
                    </a:cubicBezTo>
                    <a:cubicBezTo>
                      <a:pt x="0" y="132"/>
                      <a:pt x="36" y="130"/>
                      <a:pt x="58" y="128"/>
                    </a:cubicBezTo>
                    <a:cubicBezTo>
                      <a:pt x="81" y="126"/>
                      <a:pt x="74" y="175"/>
                      <a:pt x="89" y="192"/>
                    </a:cubicBezTo>
                    <a:cubicBezTo>
                      <a:pt x="94" y="198"/>
                      <a:pt x="105" y="175"/>
                      <a:pt x="107" y="168"/>
                    </a:cubicBezTo>
                    <a:cubicBezTo>
                      <a:pt x="120" y="133"/>
                      <a:pt x="123" y="140"/>
                      <a:pt x="167" y="158"/>
                    </a:cubicBezTo>
                    <a:close/>
                    <a:moveTo>
                      <a:pt x="138" y="138"/>
                    </a:moveTo>
                    <a:cubicBezTo>
                      <a:pt x="112" y="126"/>
                      <a:pt x="110" y="122"/>
                      <a:pt x="102" y="144"/>
                    </a:cubicBezTo>
                    <a:cubicBezTo>
                      <a:pt x="100" y="148"/>
                      <a:pt x="93" y="162"/>
                      <a:pt x="90" y="159"/>
                    </a:cubicBezTo>
                    <a:cubicBezTo>
                      <a:pt x="81" y="148"/>
                      <a:pt x="85" y="118"/>
                      <a:pt x="71" y="119"/>
                    </a:cubicBezTo>
                    <a:cubicBezTo>
                      <a:pt x="57" y="120"/>
                      <a:pt x="35" y="121"/>
                      <a:pt x="36" y="115"/>
                    </a:cubicBezTo>
                    <a:cubicBezTo>
                      <a:pt x="37" y="109"/>
                      <a:pt x="72" y="96"/>
                      <a:pt x="69" y="88"/>
                    </a:cubicBezTo>
                    <a:cubicBezTo>
                      <a:pt x="60" y="68"/>
                      <a:pt x="62" y="71"/>
                      <a:pt x="60" y="54"/>
                    </a:cubicBezTo>
                    <a:cubicBezTo>
                      <a:pt x="58" y="39"/>
                      <a:pt x="75" y="52"/>
                      <a:pt x="79" y="57"/>
                    </a:cubicBezTo>
                    <a:cubicBezTo>
                      <a:pt x="104" y="82"/>
                      <a:pt x="123" y="50"/>
                      <a:pt x="144" y="52"/>
                    </a:cubicBezTo>
                    <a:cubicBezTo>
                      <a:pt x="147" y="53"/>
                      <a:pt x="144" y="56"/>
                      <a:pt x="143" y="58"/>
                    </a:cubicBezTo>
                    <a:cubicBezTo>
                      <a:pt x="142" y="68"/>
                      <a:pt x="129" y="82"/>
                      <a:pt x="124" y="87"/>
                    </a:cubicBezTo>
                    <a:cubicBezTo>
                      <a:pt x="121" y="89"/>
                      <a:pt x="118" y="92"/>
                      <a:pt x="119" y="95"/>
                    </a:cubicBezTo>
                    <a:cubicBezTo>
                      <a:pt x="120" y="102"/>
                      <a:pt x="136" y="104"/>
                      <a:pt x="143" y="121"/>
                    </a:cubicBezTo>
                    <a:cubicBezTo>
                      <a:pt x="145" y="125"/>
                      <a:pt x="153" y="144"/>
                      <a:pt x="138" y="138"/>
                    </a:cubicBezTo>
                    <a:close/>
                    <a:moveTo>
                      <a:pt x="111" y="118"/>
                    </a:moveTo>
                    <a:cubicBezTo>
                      <a:pt x="100" y="113"/>
                      <a:pt x="99" y="111"/>
                      <a:pt x="96" y="121"/>
                    </a:cubicBezTo>
                    <a:cubicBezTo>
                      <a:pt x="95" y="122"/>
                      <a:pt x="92" y="128"/>
                      <a:pt x="91" y="127"/>
                    </a:cubicBezTo>
                    <a:cubicBezTo>
                      <a:pt x="87" y="122"/>
                      <a:pt x="89" y="110"/>
                      <a:pt x="83" y="110"/>
                    </a:cubicBezTo>
                    <a:cubicBezTo>
                      <a:pt x="78" y="111"/>
                      <a:pt x="68" y="111"/>
                      <a:pt x="69" y="109"/>
                    </a:cubicBezTo>
                    <a:cubicBezTo>
                      <a:pt x="69" y="106"/>
                      <a:pt x="84" y="100"/>
                      <a:pt x="82" y="97"/>
                    </a:cubicBezTo>
                    <a:cubicBezTo>
                      <a:pt x="79" y="89"/>
                      <a:pt x="80" y="90"/>
                      <a:pt x="79" y="83"/>
                    </a:cubicBezTo>
                    <a:cubicBezTo>
                      <a:pt x="78" y="77"/>
                      <a:pt x="85" y="82"/>
                      <a:pt x="87" y="84"/>
                    </a:cubicBezTo>
                    <a:cubicBezTo>
                      <a:pt x="97" y="95"/>
                      <a:pt x="105" y="81"/>
                      <a:pt x="114" y="82"/>
                    </a:cubicBezTo>
                    <a:cubicBezTo>
                      <a:pt x="115" y="82"/>
                      <a:pt x="114" y="84"/>
                      <a:pt x="114" y="85"/>
                    </a:cubicBezTo>
                    <a:cubicBezTo>
                      <a:pt x="113" y="89"/>
                      <a:pt x="108" y="95"/>
                      <a:pt x="105" y="97"/>
                    </a:cubicBezTo>
                    <a:cubicBezTo>
                      <a:pt x="104" y="98"/>
                      <a:pt x="103" y="99"/>
                      <a:pt x="103" y="100"/>
                    </a:cubicBezTo>
                    <a:cubicBezTo>
                      <a:pt x="104" y="103"/>
                      <a:pt x="110" y="104"/>
                      <a:pt x="113" y="111"/>
                    </a:cubicBezTo>
                    <a:cubicBezTo>
                      <a:pt x="114" y="113"/>
                      <a:pt x="118" y="120"/>
                      <a:pt x="111" y="1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47"/>
              <p:cNvSpPr>
                <a:spLocks/>
              </p:cNvSpPr>
              <p:nvPr/>
            </p:nvSpPr>
            <p:spPr bwMode="auto">
              <a:xfrm>
                <a:off x="1468" y="1338"/>
                <a:ext cx="47" cy="44"/>
              </a:xfrm>
              <a:custGeom>
                <a:avLst/>
                <a:gdLst>
                  <a:gd name="T0" fmla="*/ 4 w 37"/>
                  <a:gd name="T1" fmla="*/ 12 h 34"/>
                  <a:gd name="T2" fmla="*/ 5 w 37"/>
                  <a:gd name="T3" fmla="*/ 17 h 34"/>
                  <a:gd name="T4" fmla="*/ 15 w 37"/>
                  <a:gd name="T5" fmla="*/ 20 h 34"/>
                  <a:gd name="T6" fmla="*/ 15 w 37"/>
                  <a:gd name="T7" fmla="*/ 23 h 34"/>
                  <a:gd name="T8" fmla="*/ 14 w 37"/>
                  <a:gd name="T9" fmla="*/ 32 h 34"/>
                  <a:gd name="T10" fmla="*/ 14 w 37"/>
                  <a:gd name="T11" fmla="*/ 34 h 34"/>
                  <a:gd name="T12" fmla="*/ 30 w 37"/>
                  <a:gd name="T13" fmla="*/ 24 h 34"/>
                  <a:gd name="T14" fmla="*/ 35 w 37"/>
                  <a:gd name="T15" fmla="*/ 22 h 34"/>
                  <a:gd name="T16" fmla="*/ 28 w 37"/>
                  <a:gd name="T17" fmla="*/ 15 h 34"/>
                  <a:gd name="T18" fmla="*/ 32 w 37"/>
                  <a:gd name="T19" fmla="*/ 4 h 34"/>
                  <a:gd name="T20" fmla="*/ 23 w 37"/>
                  <a:gd name="T21" fmla="*/ 8 h 34"/>
                  <a:gd name="T22" fmla="*/ 13 w 37"/>
                  <a:gd name="T23" fmla="*/ 0 h 34"/>
                  <a:gd name="T24" fmla="*/ 12 w 37"/>
                  <a:gd name="T25" fmla="*/ 6 h 34"/>
                  <a:gd name="T26" fmla="*/ 4 w 37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4" y="12"/>
                    </a:moveTo>
                    <a:cubicBezTo>
                      <a:pt x="0" y="13"/>
                      <a:pt x="4" y="16"/>
                      <a:pt x="5" y="17"/>
                    </a:cubicBezTo>
                    <a:cubicBezTo>
                      <a:pt x="9" y="20"/>
                      <a:pt x="14" y="18"/>
                      <a:pt x="15" y="20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4" y="24"/>
                      <a:pt x="13" y="30"/>
                      <a:pt x="14" y="32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20" y="31"/>
                      <a:pt x="20" y="21"/>
                      <a:pt x="30" y="24"/>
                    </a:cubicBezTo>
                    <a:cubicBezTo>
                      <a:pt x="31" y="24"/>
                      <a:pt x="37" y="25"/>
                      <a:pt x="35" y="22"/>
                    </a:cubicBezTo>
                    <a:cubicBezTo>
                      <a:pt x="32" y="18"/>
                      <a:pt x="33" y="19"/>
                      <a:pt x="28" y="15"/>
                    </a:cubicBezTo>
                    <a:cubicBezTo>
                      <a:pt x="26" y="13"/>
                      <a:pt x="33" y="5"/>
                      <a:pt x="32" y="4"/>
                    </a:cubicBezTo>
                    <a:cubicBezTo>
                      <a:pt x="32" y="2"/>
                      <a:pt x="27" y="5"/>
                      <a:pt x="23" y="8"/>
                    </a:cubicBezTo>
                    <a:cubicBezTo>
                      <a:pt x="20" y="10"/>
                      <a:pt x="17" y="2"/>
                      <a:pt x="13" y="0"/>
                    </a:cubicBezTo>
                    <a:cubicBezTo>
                      <a:pt x="12" y="0"/>
                      <a:pt x="12" y="4"/>
                      <a:pt x="12" y="6"/>
                    </a:cubicBezTo>
                    <a:cubicBezTo>
                      <a:pt x="13" y="12"/>
                      <a:pt x="12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48"/>
              <p:cNvSpPr>
                <a:spLocks noEditPoints="1"/>
              </p:cNvSpPr>
              <p:nvPr/>
            </p:nvSpPr>
            <p:spPr bwMode="auto">
              <a:xfrm>
                <a:off x="2362" y="1190"/>
                <a:ext cx="174" cy="175"/>
              </a:xfrm>
              <a:custGeom>
                <a:avLst/>
                <a:gdLst>
                  <a:gd name="T0" fmla="*/ 40 w 137"/>
                  <a:gd name="T1" fmla="*/ 120 h 138"/>
                  <a:gd name="T2" fmla="*/ 60 w 137"/>
                  <a:gd name="T3" fmla="*/ 121 h 138"/>
                  <a:gd name="T4" fmla="*/ 82 w 137"/>
                  <a:gd name="T5" fmla="*/ 87 h 138"/>
                  <a:gd name="T6" fmla="*/ 93 w 137"/>
                  <a:gd name="T7" fmla="*/ 90 h 138"/>
                  <a:gd name="T8" fmla="*/ 129 w 137"/>
                  <a:gd name="T9" fmla="*/ 104 h 138"/>
                  <a:gd name="T10" fmla="*/ 136 w 137"/>
                  <a:gd name="T11" fmla="*/ 104 h 138"/>
                  <a:gd name="T12" fmla="*/ 113 w 137"/>
                  <a:gd name="T13" fmla="*/ 32 h 138"/>
                  <a:gd name="T14" fmla="*/ 112 w 137"/>
                  <a:gd name="T15" fmla="*/ 10 h 138"/>
                  <a:gd name="T16" fmla="*/ 76 w 137"/>
                  <a:gd name="T17" fmla="*/ 29 h 138"/>
                  <a:gd name="T18" fmla="*/ 37 w 137"/>
                  <a:gd name="T19" fmla="*/ 0 h 138"/>
                  <a:gd name="T20" fmla="*/ 42 w 137"/>
                  <a:gd name="T21" fmla="*/ 40 h 138"/>
                  <a:gd name="T22" fmla="*/ 3 w 137"/>
                  <a:gd name="T23" fmla="*/ 72 h 138"/>
                  <a:gd name="T24" fmla="*/ 23 w 137"/>
                  <a:gd name="T25" fmla="*/ 81 h 138"/>
                  <a:gd name="T26" fmla="*/ 40 w 137"/>
                  <a:gd name="T27" fmla="*/ 120 h 138"/>
                  <a:gd name="T28" fmla="*/ 49 w 137"/>
                  <a:gd name="T29" fmla="*/ 97 h 138"/>
                  <a:gd name="T30" fmla="*/ 39 w 137"/>
                  <a:gd name="T31" fmla="*/ 73 h 138"/>
                  <a:gd name="T32" fmla="*/ 26 w 137"/>
                  <a:gd name="T33" fmla="*/ 67 h 138"/>
                  <a:gd name="T34" fmla="*/ 51 w 137"/>
                  <a:gd name="T35" fmla="*/ 48 h 138"/>
                  <a:gd name="T36" fmla="*/ 47 w 137"/>
                  <a:gd name="T37" fmla="*/ 23 h 138"/>
                  <a:gd name="T38" fmla="*/ 72 w 137"/>
                  <a:gd name="T39" fmla="*/ 41 h 138"/>
                  <a:gd name="T40" fmla="*/ 94 w 137"/>
                  <a:gd name="T41" fmla="*/ 29 h 138"/>
                  <a:gd name="T42" fmla="*/ 95 w 137"/>
                  <a:gd name="T43" fmla="*/ 42 h 138"/>
                  <a:gd name="T44" fmla="*/ 109 w 137"/>
                  <a:gd name="T45" fmla="*/ 87 h 138"/>
                  <a:gd name="T46" fmla="*/ 105 w 137"/>
                  <a:gd name="T47" fmla="*/ 87 h 138"/>
                  <a:gd name="T48" fmla="*/ 82 w 137"/>
                  <a:gd name="T49" fmla="*/ 79 h 138"/>
                  <a:gd name="T50" fmla="*/ 75 w 137"/>
                  <a:gd name="T51" fmla="*/ 77 h 138"/>
                  <a:gd name="T52" fmla="*/ 62 w 137"/>
                  <a:gd name="T53" fmla="*/ 98 h 138"/>
                  <a:gd name="T54" fmla="*/ 49 w 137"/>
                  <a:gd name="T55" fmla="*/ 97 h 138"/>
                  <a:gd name="T56" fmla="*/ 58 w 137"/>
                  <a:gd name="T57" fmla="*/ 75 h 138"/>
                  <a:gd name="T58" fmla="*/ 54 w 137"/>
                  <a:gd name="T59" fmla="*/ 65 h 138"/>
                  <a:gd name="T60" fmla="*/ 49 w 137"/>
                  <a:gd name="T61" fmla="*/ 63 h 138"/>
                  <a:gd name="T62" fmla="*/ 59 w 137"/>
                  <a:gd name="T63" fmla="*/ 55 h 138"/>
                  <a:gd name="T64" fmla="*/ 58 w 137"/>
                  <a:gd name="T65" fmla="*/ 44 h 138"/>
                  <a:gd name="T66" fmla="*/ 68 w 137"/>
                  <a:gd name="T67" fmla="*/ 52 h 138"/>
                  <a:gd name="T68" fmla="*/ 77 w 137"/>
                  <a:gd name="T69" fmla="*/ 47 h 138"/>
                  <a:gd name="T70" fmla="*/ 77 w 137"/>
                  <a:gd name="T71" fmla="*/ 52 h 138"/>
                  <a:gd name="T72" fmla="*/ 83 w 137"/>
                  <a:gd name="T73" fmla="*/ 71 h 138"/>
                  <a:gd name="T74" fmla="*/ 82 w 137"/>
                  <a:gd name="T75" fmla="*/ 71 h 138"/>
                  <a:gd name="T76" fmla="*/ 72 w 137"/>
                  <a:gd name="T77" fmla="*/ 68 h 138"/>
                  <a:gd name="T78" fmla="*/ 69 w 137"/>
                  <a:gd name="T79" fmla="*/ 67 h 138"/>
                  <a:gd name="T80" fmla="*/ 63 w 137"/>
                  <a:gd name="T81" fmla="*/ 75 h 138"/>
                  <a:gd name="T82" fmla="*/ 58 w 137"/>
                  <a:gd name="T83" fmla="*/ 7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7" h="138">
                    <a:moveTo>
                      <a:pt x="40" y="120"/>
                    </a:moveTo>
                    <a:cubicBezTo>
                      <a:pt x="37" y="138"/>
                      <a:pt x="55" y="124"/>
                      <a:pt x="60" y="121"/>
                    </a:cubicBezTo>
                    <a:cubicBezTo>
                      <a:pt x="76" y="108"/>
                      <a:pt x="75" y="90"/>
                      <a:pt x="82" y="87"/>
                    </a:cubicBezTo>
                    <a:cubicBezTo>
                      <a:pt x="85" y="85"/>
                      <a:pt x="89" y="88"/>
                      <a:pt x="93" y="90"/>
                    </a:cubicBezTo>
                    <a:cubicBezTo>
                      <a:pt x="99" y="95"/>
                      <a:pt x="118" y="105"/>
                      <a:pt x="129" y="104"/>
                    </a:cubicBezTo>
                    <a:cubicBezTo>
                      <a:pt x="132" y="104"/>
                      <a:pt x="137" y="106"/>
                      <a:pt x="136" y="104"/>
                    </a:cubicBezTo>
                    <a:cubicBezTo>
                      <a:pt x="133" y="79"/>
                      <a:pt x="92" y="67"/>
                      <a:pt x="113" y="32"/>
                    </a:cubicBezTo>
                    <a:cubicBezTo>
                      <a:pt x="117" y="26"/>
                      <a:pt x="127" y="4"/>
                      <a:pt x="112" y="10"/>
                    </a:cubicBezTo>
                    <a:cubicBezTo>
                      <a:pt x="93" y="17"/>
                      <a:pt x="96" y="14"/>
                      <a:pt x="76" y="29"/>
                    </a:cubicBezTo>
                    <a:cubicBezTo>
                      <a:pt x="68" y="35"/>
                      <a:pt x="44" y="0"/>
                      <a:pt x="37" y="0"/>
                    </a:cubicBezTo>
                    <a:cubicBezTo>
                      <a:pt x="29" y="1"/>
                      <a:pt x="37" y="25"/>
                      <a:pt x="42" y="40"/>
                    </a:cubicBezTo>
                    <a:cubicBezTo>
                      <a:pt x="47" y="55"/>
                      <a:pt x="12" y="59"/>
                      <a:pt x="3" y="72"/>
                    </a:cubicBezTo>
                    <a:cubicBezTo>
                      <a:pt x="0" y="77"/>
                      <a:pt x="18" y="81"/>
                      <a:pt x="23" y="81"/>
                    </a:cubicBezTo>
                    <a:cubicBezTo>
                      <a:pt x="49" y="84"/>
                      <a:pt x="45" y="87"/>
                      <a:pt x="40" y="120"/>
                    </a:cubicBezTo>
                    <a:close/>
                    <a:moveTo>
                      <a:pt x="49" y="97"/>
                    </a:moveTo>
                    <a:cubicBezTo>
                      <a:pt x="53" y="77"/>
                      <a:pt x="55" y="75"/>
                      <a:pt x="39" y="73"/>
                    </a:cubicBezTo>
                    <a:cubicBezTo>
                      <a:pt x="36" y="73"/>
                      <a:pt x="25" y="70"/>
                      <a:pt x="26" y="67"/>
                    </a:cubicBezTo>
                    <a:cubicBezTo>
                      <a:pt x="32" y="59"/>
                      <a:pt x="54" y="57"/>
                      <a:pt x="51" y="48"/>
                    </a:cubicBezTo>
                    <a:cubicBezTo>
                      <a:pt x="48" y="38"/>
                      <a:pt x="43" y="23"/>
                      <a:pt x="47" y="23"/>
                    </a:cubicBezTo>
                    <a:cubicBezTo>
                      <a:pt x="52" y="22"/>
                      <a:pt x="67" y="44"/>
                      <a:pt x="72" y="41"/>
                    </a:cubicBezTo>
                    <a:cubicBezTo>
                      <a:pt x="84" y="31"/>
                      <a:pt x="82" y="33"/>
                      <a:pt x="94" y="29"/>
                    </a:cubicBezTo>
                    <a:cubicBezTo>
                      <a:pt x="103" y="25"/>
                      <a:pt x="97" y="39"/>
                      <a:pt x="95" y="42"/>
                    </a:cubicBezTo>
                    <a:cubicBezTo>
                      <a:pt x="82" y="64"/>
                      <a:pt x="107" y="71"/>
                      <a:pt x="109" y="87"/>
                    </a:cubicBezTo>
                    <a:cubicBezTo>
                      <a:pt x="109" y="89"/>
                      <a:pt x="107" y="87"/>
                      <a:pt x="105" y="87"/>
                    </a:cubicBezTo>
                    <a:cubicBezTo>
                      <a:pt x="98" y="88"/>
                      <a:pt x="86" y="81"/>
                      <a:pt x="82" y="79"/>
                    </a:cubicBezTo>
                    <a:cubicBezTo>
                      <a:pt x="80" y="77"/>
                      <a:pt x="78" y="75"/>
                      <a:pt x="75" y="77"/>
                    </a:cubicBezTo>
                    <a:cubicBezTo>
                      <a:pt x="71" y="79"/>
                      <a:pt x="72" y="90"/>
                      <a:pt x="62" y="98"/>
                    </a:cubicBezTo>
                    <a:cubicBezTo>
                      <a:pt x="59" y="100"/>
                      <a:pt x="48" y="108"/>
                      <a:pt x="49" y="97"/>
                    </a:cubicBezTo>
                    <a:close/>
                    <a:moveTo>
                      <a:pt x="58" y="75"/>
                    </a:moveTo>
                    <a:cubicBezTo>
                      <a:pt x="60" y="67"/>
                      <a:pt x="61" y="66"/>
                      <a:pt x="54" y="65"/>
                    </a:cubicBezTo>
                    <a:cubicBezTo>
                      <a:pt x="53" y="65"/>
                      <a:pt x="48" y="64"/>
                      <a:pt x="49" y="63"/>
                    </a:cubicBezTo>
                    <a:cubicBezTo>
                      <a:pt x="51" y="59"/>
                      <a:pt x="60" y="58"/>
                      <a:pt x="59" y="55"/>
                    </a:cubicBezTo>
                    <a:cubicBezTo>
                      <a:pt x="58" y="51"/>
                      <a:pt x="56" y="44"/>
                      <a:pt x="58" y="44"/>
                    </a:cubicBezTo>
                    <a:cubicBezTo>
                      <a:pt x="59" y="44"/>
                      <a:pt x="66" y="53"/>
                      <a:pt x="68" y="52"/>
                    </a:cubicBezTo>
                    <a:cubicBezTo>
                      <a:pt x="73" y="48"/>
                      <a:pt x="72" y="49"/>
                      <a:pt x="77" y="47"/>
                    </a:cubicBezTo>
                    <a:cubicBezTo>
                      <a:pt x="81" y="45"/>
                      <a:pt x="78" y="51"/>
                      <a:pt x="77" y="52"/>
                    </a:cubicBezTo>
                    <a:cubicBezTo>
                      <a:pt x="72" y="61"/>
                      <a:pt x="82" y="65"/>
                      <a:pt x="83" y="71"/>
                    </a:cubicBezTo>
                    <a:cubicBezTo>
                      <a:pt x="83" y="72"/>
                      <a:pt x="82" y="71"/>
                      <a:pt x="82" y="71"/>
                    </a:cubicBezTo>
                    <a:cubicBezTo>
                      <a:pt x="79" y="71"/>
                      <a:pt x="74" y="69"/>
                      <a:pt x="72" y="68"/>
                    </a:cubicBezTo>
                    <a:cubicBezTo>
                      <a:pt x="71" y="67"/>
                      <a:pt x="70" y="66"/>
                      <a:pt x="69" y="67"/>
                    </a:cubicBezTo>
                    <a:cubicBezTo>
                      <a:pt x="67" y="67"/>
                      <a:pt x="68" y="72"/>
                      <a:pt x="63" y="75"/>
                    </a:cubicBezTo>
                    <a:cubicBezTo>
                      <a:pt x="62" y="76"/>
                      <a:pt x="58" y="80"/>
                      <a:pt x="58" y="7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49"/>
              <p:cNvSpPr>
                <a:spLocks/>
              </p:cNvSpPr>
              <p:nvPr/>
            </p:nvSpPr>
            <p:spPr bwMode="auto">
              <a:xfrm>
                <a:off x="2568" y="1052"/>
                <a:ext cx="86" cy="80"/>
              </a:xfrm>
              <a:custGeom>
                <a:avLst/>
                <a:gdLst>
                  <a:gd name="T0" fmla="*/ 8 w 68"/>
                  <a:gd name="T1" fmla="*/ 23 h 63"/>
                  <a:gd name="T2" fmla="*/ 10 w 68"/>
                  <a:gd name="T3" fmla="*/ 31 h 63"/>
                  <a:gd name="T4" fmla="*/ 27 w 68"/>
                  <a:gd name="T5" fmla="*/ 37 h 63"/>
                  <a:gd name="T6" fmla="*/ 27 w 68"/>
                  <a:gd name="T7" fmla="*/ 42 h 63"/>
                  <a:gd name="T8" fmla="*/ 25 w 68"/>
                  <a:gd name="T9" fmla="*/ 59 h 63"/>
                  <a:gd name="T10" fmla="*/ 26 w 68"/>
                  <a:gd name="T11" fmla="*/ 62 h 63"/>
                  <a:gd name="T12" fmla="*/ 55 w 68"/>
                  <a:gd name="T13" fmla="*/ 44 h 63"/>
                  <a:gd name="T14" fmla="*/ 64 w 68"/>
                  <a:gd name="T15" fmla="*/ 41 h 63"/>
                  <a:gd name="T16" fmla="*/ 52 w 68"/>
                  <a:gd name="T17" fmla="*/ 28 h 63"/>
                  <a:gd name="T18" fmla="*/ 60 w 68"/>
                  <a:gd name="T19" fmla="*/ 7 h 63"/>
                  <a:gd name="T20" fmla="*/ 43 w 68"/>
                  <a:gd name="T21" fmla="*/ 14 h 63"/>
                  <a:gd name="T22" fmla="*/ 24 w 68"/>
                  <a:gd name="T23" fmla="*/ 1 h 63"/>
                  <a:gd name="T24" fmla="*/ 23 w 68"/>
                  <a:gd name="T25" fmla="*/ 11 h 63"/>
                  <a:gd name="T26" fmla="*/ 8 w 68"/>
                  <a:gd name="T27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63">
                    <a:moveTo>
                      <a:pt x="8" y="23"/>
                    </a:moveTo>
                    <a:cubicBezTo>
                      <a:pt x="0" y="23"/>
                      <a:pt x="8" y="30"/>
                      <a:pt x="10" y="31"/>
                    </a:cubicBezTo>
                    <a:cubicBezTo>
                      <a:pt x="17" y="37"/>
                      <a:pt x="25" y="34"/>
                      <a:pt x="27" y="37"/>
                    </a:cubicBezTo>
                    <a:cubicBezTo>
                      <a:pt x="28" y="38"/>
                      <a:pt x="28" y="40"/>
                      <a:pt x="27" y="42"/>
                    </a:cubicBezTo>
                    <a:cubicBezTo>
                      <a:pt x="26" y="45"/>
                      <a:pt x="24" y="55"/>
                      <a:pt x="25" y="59"/>
                    </a:cubicBezTo>
                    <a:cubicBezTo>
                      <a:pt x="26" y="61"/>
                      <a:pt x="25" y="63"/>
                      <a:pt x="26" y="62"/>
                    </a:cubicBezTo>
                    <a:cubicBezTo>
                      <a:pt x="37" y="58"/>
                      <a:pt x="37" y="39"/>
                      <a:pt x="55" y="44"/>
                    </a:cubicBezTo>
                    <a:cubicBezTo>
                      <a:pt x="58" y="45"/>
                      <a:pt x="68" y="47"/>
                      <a:pt x="64" y="41"/>
                    </a:cubicBezTo>
                    <a:cubicBezTo>
                      <a:pt x="59" y="34"/>
                      <a:pt x="61" y="35"/>
                      <a:pt x="52" y="28"/>
                    </a:cubicBezTo>
                    <a:cubicBezTo>
                      <a:pt x="48" y="25"/>
                      <a:pt x="61" y="10"/>
                      <a:pt x="60" y="7"/>
                    </a:cubicBezTo>
                    <a:cubicBezTo>
                      <a:pt x="59" y="4"/>
                      <a:pt x="49" y="10"/>
                      <a:pt x="43" y="14"/>
                    </a:cubicBezTo>
                    <a:cubicBezTo>
                      <a:pt x="37" y="18"/>
                      <a:pt x="31" y="4"/>
                      <a:pt x="24" y="1"/>
                    </a:cubicBezTo>
                    <a:cubicBezTo>
                      <a:pt x="22" y="0"/>
                      <a:pt x="23" y="8"/>
                      <a:pt x="23" y="11"/>
                    </a:cubicBezTo>
                    <a:cubicBezTo>
                      <a:pt x="25" y="22"/>
                      <a:pt x="23" y="21"/>
                      <a:pt x="8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50"/>
              <p:cNvSpPr>
                <a:spLocks/>
              </p:cNvSpPr>
              <p:nvPr/>
            </p:nvSpPr>
            <p:spPr bwMode="auto">
              <a:xfrm>
                <a:off x="2389" y="1092"/>
                <a:ext cx="130" cy="121"/>
              </a:xfrm>
              <a:custGeom>
                <a:avLst/>
                <a:gdLst>
                  <a:gd name="T0" fmla="*/ 11 w 103"/>
                  <a:gd name="T1" fmla="*/ 49 h 95"/>
                  <a:gd name="T2" fmla="*/ 17 w 103"/>
                  <a:gd name="T3" fmla="*/ 60 h 95"/>
                  <a:gd name="T4" fmla="*/ 43 w 103"/>
                  <a:gd name="T5" fmla="*/ 59 h 95"/>
                  <a:gd name="T6" fmla="*/ 46 w 103"/>
                  <a:gd name="T7" fmla="*/ 66 h 95"/>
                  <a:gd name="T8" fmla="*/ 52 w 103"/>
                  <a:gd name="T9" fmla="*/ 90 h 95"/>
                  <a:gd name="T10" fmla="*/ 54 w 103"/>
                  <a:gd name="T11" fmla="*/ 94 h 95"/>
                  <a:gd name="T12" fmla="*/ 84 w 103"/>
                  <a:gd name="T13" fmla="*/ 56 h 95"/>
                  <a:gd name="T14" fmla="*/ 95 w 103"/>
                  <a:gd name="T15" fmla="*/ 47 h 95"/>
                  <a:gd name="T16" fmla="*/ 72 w 103"/>
                  <a:gd name="T17" fmla="*/ 35 h 95"/>
                  <a:gd name="T18" fmla="*/ 73 w 103"/>
                  <a:gd name="T19" fmla="*/ 4 h 95"/>
                  <a:gd name="T20" fmla="*/ 53 w 103"/>
                  <a:gd name="T21" fmla="*/ 21 h 95"/>
                  <a:gd name="T22" fmla="*/ 22 w 103"/>
                  <a:gd name="T23" fmla="*/ 13 h 95"/>
                  <a:gd name="T24" fmla="*/ 25 w 103"/>
                  <a:gd name="T25" fmla="*/ 26 h 95"/>
                  <a:gd name="T26" fmla="*/ 11 w 103"/>
                  <a:gd name="T27" fmla="*/ 4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95">
                    <a:moveTo>
                      <a:pt x="11" y="49"/>
                    </a:moveTo>
                    <a:cubicBezTo>
                      <a:pt x="0" y="54"/>
                      <a:pt x="14" y="59"/>
                      <a:pt x="17" y="60"/>
                    </a:cubicBezTo>
                    <a:cubicBezTo>
                      <a:pt x="30" y="64"/>
                      <a:pt x="39" y="57"/>
                      <a:pt x="43" y="59"/>
                    </a:cubicBezTo>
                    <a:cubicBezTo>
                      <a:pt x="46" y="60"/>
                      <a:pt x="46" y="63"/>
                      <a:pt x="46" y="66"/>
                    </a:cubicBezTo>
                    <a:cubicBezTo>
                      <a:pt x="45" y="71"/>
                      <a:pt x="47" y="85"/>
                      <a:pt x="52" y="90"/>
                    </a:cubicBezTo>
                    <a:cubicBezTo>
                      <a:pt x="53" y="92"/>
                      <a:pt x="53" y="95"/>
                      <a:pt x="54" y="94"/>
                    </a:cubicBezTo>
                    <a:cubicBezTo>
                      <a:pt x="66" y="83"/>
                      <a:pt x="58" y="57"/>
                      <a:pt x="84" y="56"/>
                    </a:cubicBezTo>
                    <a:cubicBezTo>
                      <a:pt x="88" y="56"/>
                      <a:pt x="103" y="53"/>
                      <a:pt x="95" y="47"/>
                    </a:cubicBezTo>
                    <a:cubicBezTo>
                      <a:pt x="84" y="40"/>
                      <a:pt x="87" y="40"/>
                      <a:pt x="72" y="35"/>
                    </a:cubicBezTo>
                    <a:cubicBezTo>
                      <a:pt x="66" y="33"/>
                      <a:pt x="76" y="8"/>
                      <a:pt x="73" y="4"/>
                    </a:cubicBezTo>
                    <a:cubicBezTo>
                      <a:pt x="70" y="0"/>
                      <a:pt x="60" y="13"/>
                      <a:pt x="53" y="21"/>
                    </a:cubicBezTo>
                    <a:cubicBezTo>
                      <a:pt x="47" y="30"/>
                      <a:pt x="33" y="13"/>
                      <a:pt x="22" y="13"/>
                    </a:cubicBezTo>
                    <a:cubicBezTo>
                      <a:pt x="19" y="12"/>
                      <a:pt x="23" y="23"/>
                      <a:pt x="25" y="26"/>
                    </a:cubicBezTo>
                    <a:cubicBezTo>
                      <a:pt x="33" y="41"/>
                      <a:pt x="30" y="40"/>
                      <a:pt x="11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51"/>
              <p:cNvSpPr>
                <a:spLocks/>
              </p:cNvSpPr>
              <p:nvPr/>
            </p:nvSpPr>
            <p:spPr bwMode="auto">
              <a:xfrm>
                <a:off x="2427" y="1331"/>
                <a:ext cx="120" cy="118"/>
              </a:xfrm>
              <a:custGeom>
                <a:avLst/>
                <a:gdLst>
                  <a:gd name="T0" fmla="*/ 8 w 95"/>
                  <a:gd name="T1" fmla="*/ 68 h 93"/>
                  <a:gd name="T2" fmla="*/ 18 w 95"/>
                  <a:gd name="T3" fmla="*/ 75 h 93"/>
                  <a:gd name="T4" fmla="*/ 42 w 95"/>
                  <a:gd name="T5" fmla="*/ 64 h 93"/>
                  <a:gd name="T6" fmla="*/ 47 w 95"/>
                  <a:gd name="T7" fmla="*/ 70 h 93"/>
                  <a:gd name="T8" fmla="*/ 62 w 95"/>
                  <a:gd name="T9" fmla="*/ 90 h 93"/>
                  <a:gd name="T10" fmla="*/ 66 w 95"/>
                  <a:gd name="T11" fmla="*/ 92 h 93"/>
                  <a:gd name="T12" fmla="*/ 78 w 95"/>
                  <a:gd name="T13" fmla="*/ 45 h 93"/>
                  <a:gd name="T14" fmla="*/ 85 w 95"/>
                  <a:gd name="T15" fmla="*/ 33 h 93"/>
                  <a:gd name="T16" fmla="*/ 59 w 95"/>
                  <a:gd name="T17" fmla="*/ 31 h 93"/>
                  <a:gd name="T18" fmla="*/ 48 w 95"/>
                  <a:gd name="T19" fmla="*/ 2 h 93"/>
                  <a:gd name="T20" fmla="*/ 37 w 95"/>
                  <a:gd name="T21" fmla="*/ 25 h 93"/>
                  <a:gd name="T22" fmla="*/ 5 w 95"/>
                  <a:gd name="T23" fmla="*/ 29 h 93"/>
                  <a:gd name="T24" fmla="*/ 12 w 95"/>
                  <a:gd name="T25" fmla="*/ 41 h 93"/>
                  <a:gd name="T26" fmla="*/ 8 w 95"/>
                  <a:gd name="T27" fmla="*/ 6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93">
                    <a:moveTo>
                      <a:pt x="8" y="68"/>
                    </a:moveTo>
                    <a:cubicBezTo>
                      <a:pt x="0" y="76"/>
                      <a:pt x="15" y="75"/>
                      <a:pt x="18" y="75"/>
                    </a:cubicBezTo>
                    <a:cubicBezTo>
                      <a:pt x="32" y="74"/>
                      <a:pt x="37" y="63"/>
                      <a:pt x="42" y="64"/>
                    </a:cubicBezTo>
                    <a:cubicBezTo>
                      <a:pt x="45" y="64"/>
                      <a:pt x="46" y="67"/>
                      <a:pt x="47" y="70"/>
                    </a:cubicBezTo>
                    <a:cubicBezTo>
                      <a:pt x="49" y="74"/>
                      <a:pt x="55" y="86"/>
                      <a:pt x="62" y="90"/>
                    </a:cubicBezTo>
                    <a:cubicBezTo>
                      <a:pt x="63" y="91"/>
                      <a:pt x="65" y="93"/>
                      <a:pt x="66" y="92"/>
                    </a:cubicBezTo>
                    <a:cubicBezTo>
                      <a:pt x="72" y="77"/>
                      <a:pt x="55" y="57"/>
                      <a:pt x="78" y="45"/>
                    </a:cubicBezTo>
                    <a:cubicBezTo>
                      <a:pt x="82" y="43"/>
                      <a:pt x="95" y="35"/>
                      <a:pt x="85" y="33"/>
                    </a:cubicBezTo>
                    <a:cubicBezTo>
                      <a:pt x="72" y="31"/>
                      <a:pt x="75" y="30"/>
                      <a:pt x="59" y="31"/>
                    </a:cubicBezTo>
                    <a:cubicBezTo>
                      <a:pt x="53" y="31"/>
                      <a:pt x="52" y="4"/>
                      <a:pt x="48" y="2"/>
                    </a:cubicBezTo>
                    <a:cubicBezTo>
                      <a:pt x="44" y="0"/>
                      <a:pt x="39" y="16"/>
                      <a:pt x="37" y="25"/>
                    </a:cubicBezTo>
                    <a:cubicBezTo>
                      <a:pt x="34" y="35"/>
                      <a:pt x="14" y="25"/>
                      <a:pt x="5" y="29"/>
                    </a:cubicBezTo>
                    <a:cubicBezTo>
                      <a:pt x="2" y="30"/>
                      <a:pt x="10" y="39"/>
                      <a:pt x="12" y="41"/>
                    </a:cubicBezTo>
                    <a:cubicBezTo>
                      <a:pt x="26" y="51"/>
                      <a:pt x="22" y="52"/>
                      <a:pt x="8" y="6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52"/>
              <p:cNvSpPr>
                <a:spLocks noEditPoints="1"/>
              </p:cNvSpPr>
              <p:nvPr/>
            </p:nvSpPr>
            <p:spPr bwMode="auto">
              <a:xfrm>
                <a:off x="2517" y="1158"/>
                <a:ext cx="91" cy="89"/>
              </a:xfrm>
              <a:custGeom>
                <a:avLst/>
                <a:gdLst>
                  <a:gd name="T0" fmla="*/ 8 w 72"/>
                  <a:gd name="T1" fmla="*/ 18 h 70"/>
                  <a:gd name="T2" fmla="*/ 7 w 72"/>
                  <a:gd name="T3" fmla="*/ 27 h 70"/>
                  <a:gd name="T4" fmla="*/ 18 w 72"/>
                  <a:gd name="T5" fmla="*/ 41 h 70"/>
                  <a:gd name="T6" fmla="*/ 15 w 72"/>
                  <a:gd name="T7" fmla="*/ 50 h 70"/>
                  <a:gd name="T8" fmla="*/ 13 w 72"/>
                  <a:gd name="T9" fmla="*/ 67 h 70"/>
                  <a:gd name="T10" fmla="*/ 34 w 72"/>
                  <a:gd name="T11" fmla="*/ 59 h 70"/>
                  <a:gd name="T12" fmla="*/ 50 w 72"/>
                  <a:gd name="T13" fmla="*/ 63 h 70"/>
                  <a:gd name="T14" fmla="*/ 61 w 72"/>
                  <a:gd name="T15" fmla="*/ 66 h 70"/>
                  <a:gd name="T16" fmla="*/ 54 w 72"/>
                  <a:gd name="T17" fmla="*/ 43 h 70"/>
                  <a:gd name="T18" fmla="*/ 72 w 72"/>
                  <a:gd name="T19" fmla="*/ 25 h 70"/>
                  <a:gd name="T20" fmla="*/ 50 w 72"/>
                  <a:gd name="T21" fmla="*/ 25 h 70"/>
                  <a:gd name="T22" fmla="*/ 36 w 72"/>
                  <a:gd name="T23" fmla="*/ 2 h 70"/>
                  <a:gd name="T24" fmla="*/ 30 w 72"/>
                  <a:gd name="T25" fmla="*/ 12 h 70"/>
                  <a:gd name="T26" fmla="*/ 8 w 72"/>
                  <a:gd name="T27" fmla="*/ 18 h 70"/>
                  <a:gd name="T28" fmla="*/ 23 w 72"/>
                  <a:gd name="T29" fmla="*/ 28 h 70"/>
                  <a:gd name="T30" fmla="*/ 32 w 72"/>
                  <a:gd name="T31" fmla="*/ 29 h 70"/>
                  <a:gd name="T32" fmla="*/ 35 w 72"/>
                  <a:gd name="T33" fmla="*/ 25 h 70"/>
                  <a:gd name="T34" fmla="*/ 37 w 72"/>
                  <a:gd name="T35" fmla="*/ 21 h 70"/>
                  <a:gd name="T36" fmla="*/ 43 w 72"/>
                  <a:gd name="T37" fmla="*/ 31 h 70"/>
                  <a:gd name="T38" fmla="*/ 53 w 72"/>
                  <a:gd name="T39" fmla="*/ 31 h 70"/>
                  <a:gd name="T40" fmla="*/ 45 w 72"/>
                  <a:gd name="T41" fmla="*/ 39 h 70"/>
                  <a:gd name="T42" fmla="*/ 48 w 72"/>
                  <a:gd name="T43" fmla="*/ 48 h 70"/>
                  <a:gd name="T44" fmla="*/ 43 w 72"/>
                  <a:gd name="T45" fmla="*/ 47 h 70"/>
                  <a:gd name="T46" fmla="*/ 37 w 72"/>
                  <a:gd name="T47" fmla="*/ 45 h 70"/>
                  <a:gd name="T48" fmla="*/ 27 w 72"/>
                  <a:gd name="T49" fmla="*/ 50 h 70"/>
                  <a:gd name="T50" fmla="*/ 26 w 72"/>
                  <a:gd name="T51" fmla="*/ 49 h 70"/>
                  <a:gd name="T52" fmla="*/ 28 w 72"/>
                  <a:gd name="T53" fmla="*/ 38 h 70"/>
                  <a:gd name="T54" fmla="*/ 21 w 72"/>
                  <a:gd name="T55" fmla="*/ 29 h 70"/>
                  <a:gd name="T56" fmla="*/ 23 w 72"/>
                  <a:gd name="T57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70">
                    <a:moveTo>
                      <a:pt x="8" y="18"/>
                    </a:moveTo>
                    <a:cubicBezTo>
                      <a:pt x="0" y="15"/>
                      <a:pt x="2" y="21"/>
                      <a:pt x="7" y="27"/>
                    </a:cubicBezTo>
                    <a:cubicBezTo>
                      <a:pt x="10" y="31"/>
                      <a:pt x="15" y="36"/>
                      <a:pt x="18" y="41"/>
                    </a:cubicBezTo>
                    <a:cubicBezTo>
                      <a:pt x="19" y="43"/>
                      <a:pt x="17" y="46"/>
                      <a:pt x="15" y="50"/>
                    </a:cubicBezTo>
                    <a:cubicBezTo>
                      <a:pt x="12" y="59"/>
                      <a:pt x="10" y="65"/>
                      <a:pt x="13" y="67"/>
                    </a:cubicBezTo>
                    <a:cubicBezTo>
                      <a:pt x="16" y="69"/>
                      <a:pt x="23" y="63"/>
                      <a:pt x="34" y="59"/>
                    </a:cubicBezTo>
                    <a:cubicBezTo>
                      <a:pt x="39" y="58"/>
                      <a:pt x="44" y="59"/>
                      <a:pt x="50" y="63"/>
                    </a:cubicBezTo>
                    <a:cubicBezTo>
                      <a:pt x="57" y="70"/>
                      <a:pt x="60" y="69"/>
                      <a:pt x="61" y="66"/>
                    </a:cubicBezTo>
                    <a:cubicBezTo>
                      <a:pt x="62" y="61"/>
                      <a:pt x="56" y="48"/>
                      <a:pt x="54" y="43"/>
                    </a:cubicBezTo>
                    <a:cubicBezTo>
                      <a:pt x="51" y="39"/>
                      <a:pt x="72" y="29"/>
                      <a:pt x="72" y="25"/>
                    </a:cubicBezTo>
                    <a:cubicBezTo>
                      <a:pt x="72" y="21"/>
                      <a:pt x="58" y="23"/>
                      <a:pt x="50" y="25"/>
                    </a:cubicBezTo>
                    <a:cubicBezTo>
                      <a:pt x="42" y="26"/>
                      <a:pt x="42" y="8"/>
                      <a:pt x="36" y="2"/>
                    </a:cubicBezTo>
                    <a:cubicBezTo>
                      <a:pt x="34" y="0"/>
                      <a:pt x="31" y="9"/>
                      <a:pt x="30" y="12"/>
                    </a:cubicBezTo>
                    <a:cubicBezTo>
                      <a:pt x="26" y="25"/>
                      <a:pt x="25" y="23"/>
                      <a:pt x="8" y="18"/>
                    </a:cubicBezTo>
                    <a:close/>
                    <a:moveTo>
                      <a:pt x="23" y="28"/>
                    </a:moveTo>
                    <a:cubicBezTo>
                      <a:pt x="27" y="30"/>
                      <a:pt x="30" y="30"/>
                      <a:pt x="32" y="29"/>
                    </a:cubicBezTo>
                    <a:cubicBezTo>
                      <a:pt x="34" y="28"/>
                      <a:pt x="34" y="28"/>
                      <a:pt x="35" y="25"/>
                    </a:cubicBezTo>
                    <a:cubicBezTo>
                      <a:pt x="35" y="24"/>
                      <a:pt x="36" y="20"/>
                      <a:pt x="37" y="21"/>
                    </a:cubicBezTo>
                    <a:cubicBezTo>
                      <a:pt x="40" y="23"/>
                      <a:pt x="40" y="31"/>
                      <a:pt x="43" y="31"/>
                    </a:cubicBezTo>
                    <a:cubicBezTo>
                      <a:pt x="47" y="30"/>
                      <a:pt x="53" y="29"/>
                      <a:pt x="53" y="31"/>
                    </a:cubicBezTo>
                    <a:cubicBezTo>
                      <a:pt x="53" y="32"/>
                      <a:pt x="44" y="37"/>
                      <a:pt x="45" y="39"/>
                    </a:cubicBezTo>
                    <a:cubicBezTo>
                      <a:pt x="48" y="44"/>
                      <a:pt x="47" y="43"/>
                      <a:pt x="48" y="48"/>
                    </a:cubicBezTo>
                    <a:cubicBezTo>
                      <a:pt x="49" y="51"/>
                      <a:pt x="44" y="48"/>
                      <a:pt x="43" y="47"/>
                    </a:cubicBezTo>
                    <a:cubicBezTo>
                      <a:pt x="41" y="46"/>
                      <a:pt x="38" y="45"/>
                      <a:pt x="37" y="45"/>
                    </a:cubicBezTo>
                    <a:cubicBezTo>
                      <a:pt x="33" y="45"/>
                      <a:pt x="30" y="50"/>
                      <a:pt x="27" y="50"/>
                    </a:cubicBezTo>
                    <a:cubicBezTo>
                      <a:pt x="26" y="50"/>
                      <a:pt x="26" y="49"/>
                      <a:pt x="26" y="49"/>
                    </a:cubicBezTo>
                    <a:cubicBezTo>
                      <a:pt x="27" y="42"/>
                      <a:pt x="29" y="41"/>
                      <a:pt x="28" y="38"/>
                    </a:cubicBezTo>
                    <a:cubicBezTo>
                      <a:pt x="28" y="36"/>
                      <a:pt x="21" y="32"/>
                      <a:pt x="21" y="29"/>
                    </a:cubicBezTo>
                    <a:cubicBezTo>
                      <a:pt x="21" y="28"/>
                      <a:pt x="21" y="28"/>
                      <a:pt x="23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53"/>
              <p:cNvSpPr>
                <a:spLocks/>
              </p:cNvSpPr>
              <p:nvPr/>
            </p:nvSpPr>
            <p:spPr bwMode="auto">
              <a:xfrm>
                <a:off x="2418" y="852"/>
                <a:ext cx="89" cy="80"/>
              </a:xfrm>
              <a:custGeom>
                <a:avLst/>
                <a:gdLst>
                  <a:gd name="T0" fmla="*/ 9 w 70"/>
                  <a:gd name="T1" fmla="*/ 22 h 63"/>
                  <a:gd name="T2" fmla="*/ 11 w 70"/>
                  <a:gd name="T3" fmla="*/ 31 h 63"/>
                  <a:gd name="T4" fmla="*/ 28 w 70"/>
                  <a:gd name="T5" fmla="*/ 37 h 63"/>
                  <a:gd name="T6" fmla="*/ 28 w 70"/>
                  <a:gd name="T7" fmla="*/ 42 h 63"/>
                  <a:gd name="T8" fmla="*/ 26 w 70"/>
                  <a:gd name="T9" fmla="*/ 60 h 63"/>
                  <a:gd name="T10" fmla="*/ 27 w 70"/>
                  <a:gd name="T11" fmla="*/ 63 h 63"/>
                  <a:gd name="T12" fmla="*/ 56 w 70"/>
                  <a:gd name="T13" fmla="*/ 44 h 63"/>
                  <a:gd name="T14" fmla="*/ 66 w 70"/>
                  <a:gd name="T15" fmla="*/ 41 h 63"/>
                  <a:gd name="T16" fmla="*/ 53 w 70"/>
                  <a:gd name="T17" fmla="*/ 28 h 63"/>
                  <a:gd name="T18" fmla="*/ 61 w 70"/>
                  <a:gd name="T19" fmla="*/ 7 h 63"/>
                  <a:gd name="T20" fmla="*/ 44 w 70"/>
                  <a:gd name="T21" fmla="*/ 14 h 63"/>
                  <a:gd name="T22" fmla="*/ 25 w 70"/>
                  <a:gd name="T23" fmla="*/ 1 h 63"/>
                  <a:gd name="T24" fmla="*/ 24 w 70"/>
                  <a:gd name="T25" fmla="*/ 10 h 63"/>
                  <a:gd name="T26" fmla="*/ 9 w 70"/>
                  <a:gd name="T27" fmla="*/ 2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63">
                    <a:moveTo>
                      <a:pt x="9" y="22"/>
                    </a:moveTo>
                    <a:cubicBezTo>
                      <a:pt x="0" y="23"/>
                      <a:pt x="9" y="30"/>
                      <a:pt x="11" y="31"/>
                    </a:cubicBezTo>
                    <a:cubicBezTo>
                      <a:pt x="18" y="37"/>
                      <a:pt x="26" y="34"/>
                      <a:pt x="28" y="37"/>
                    </a:cubicBezTo>
                    <a:cubicBezTo>
                      <a:pt x="29" y="38"/>
                      <a:pt x="29" y="40"/>
                      <a:pt x="28" y="42"/>
                    </a:cubicBezTo>
                    <a:cubicBezTo>
                      <a:pt x="27" y="46"/>
                      <a:pt x="25" y="55"/>
                      <a:pt x="26" y="60"/>
                    </a:cubicBezTo>
                    <a:cubicBezTo>
                      <a:pt x="27" y="61"/>
                      <a:pt x="26" y="63"/>
                      <a:pt x="27" y="63"/>
                    </a:cubicBezTo>
                    <a:cubicBezTo>
                      <a:pt x="38" y="58"/>
                      <a:pt x="39" y="39"/>
                      <a:pt x="56" y="44"/>
                    </a:cubicBezTo>
                    <a:cubicBezTo>
                      <a:pt x="59" y="45"/>
                      <a:pt x="70" y="47"/>
                      <a:pt x="66" y="41"/>
                    </a:cubicBezTo>
                    <a:cubicBezTo>
                      <a:pt x="60" y="34"/>
                      <a:pt x="62" y="35"/>
                      <a:pt x="53" y="28"/>
                    </a:cubicBezTo>
                    <a:cubicBezTo>
                      <a:pt x="50" y="25"/>
                      <a:pt x="62" y="10"/>
                      <a:pt x="61" y="7"/>
                    </a:cubicBezTo>
                    <a:cubicBezTo>
                      <a:pt x="60" y="4"/>
                      <a:pt x="50" y="10"/>
                      <a:pt x="44" y="14"/>
                    </a:cubicBezTo>
                    <a:cubicBezTo>
                      <a:pt x="38" y="18"/>
                      <a:pt x="32" y="3"/>
                      <a:pt x="25" y="1"/>
                    </a:cubicBezTo>
                    <a:cubicBezTo>
                      <a:pt x="23" y="0"/>
                      <a:pt x="23" y="8"/>
                      <a:pt x="24" y="10"/>
                    </a:cubicBezTo>
                    <a:cubicBezTo>
                      <a:pt x="26" y="22"/>
                      <a:pt x="24" y="21"/>
                      <a:pt x="9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54"/>
              <p:cNvSpPr>
                <a:spLocks/>
              </p:cNvSpPr>
              <p:nvPr/>
            </p:nvSpPr>
            <p:spPr bwMode="auto">
              <a:xfrm>
                <a:off x="2246" y="843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7 w 41"/>
                  <a:gd name="T5" fmla="*/ 21 h 37"/>
                  <a:gd name="T6" fmla="*/ 16 w 41"/>
                  <a:gd name="T7" fmla="*/ 24 h 37"/>
                  <a:gd name="T8" fmla="*/ 15 w 41"/>
                  <a:gd name="T9" fmla="*/ 35 h 37"/>
                  <a:gd name="T10" fmla="*/ 16 w 41"/>
                  <a:gd name="T11" fmla="*/ 36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6 w 41"/>
                  <a:gd name="T19" fmla="*/ 4 h 37"/>
                  <a:gd name="T20" fmla="*/ 26 w 41"/>
                  <a:gd name="T21" fmla="*/ 8 h 37"/>
                  <a:gd name="T22" fmla="*/ 15 w 41"/>
                  <a:gd name="T23" fmla="*/ 0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1" y="21"/>
                      <a:pt x="15" y="20"/>
                      <a:pt x="17" y="21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6" y="26"/>
                      <a:pt x="14" y="32"/>
                      <a:pt x="15" y="35"/>
                    </a:cubicBezTo>
                    <a:cubicBezTo>
                      <a:pt x="16" y="35"/>
                      <a:pt x="15" y="37"/>
                      <a:pt x="16" y="36"/>
                    </a:cubicBezTo>
                    <a:cubicBezTo>
                      <a:pt x="22" y="34"/>
                      <a:pt x="22" y="23"/>
                      <a:pt x="33" y="26"/>
                    </a:cubicBezTo>
                    <a:cubicBezTo>
                      <a:pt x="35" y="26"/>
                      <a:pt x="41" y="27"/>
                      <a:pt x="38" y="24"/>
                    </a:cubicBezTo>
                    <a:cubicBezTo>
                      <a:pt x="35" y="19"/>
                      <a:pt x="36" y="20"/>
                      <a:pt x="31" y="16"/>
                    </a:cubicBezTo>
                    <a:cubicBezTo>
                      <a:pt x="29" y="14"/>
                      <a:pt x="36" y="6"/>
                      <a:pt x="36" y="4"/>
                    </a:cubicBezTo>
                    <a:cubicBezTo>
                      <a:pt x="35" y="2"/>
                      <a:pt x="29" y="6"/>
                      <a:pt x="26" y="8"/>
                    </a:cubicBezTo>
                    <a:cubicBezTo>
                      <a:pt x="22" y="10"/>
                      <a:pt x="19" y="2"/>
                      <a:pt x="15" y="0"/>
                    </a:cubicBezTo>
                    <a:cubicBezTo>
                      <a:pt x="14" y="0"/>
                      <a:pt x="14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55"/>
              <p:cNvSpPr>
                <a:spLocks/>
              </p:cNvSpPr>
              <p:nvPr/>
            </p:nvSpPr>
            <p:spPr bwMode="auto">
              <a:xfrm>
                <a:off x="2527" y="1096"/>
                <a:ext cx="51" cy="47"/>
              </a:xfrm>
              <a:custGeom>
                <a:avLst/>
                <a:gdLst>
                  <a:gd name="T0" fmla="*/ 5 w 40"/>
                  <a:gd name="T1" fmla="*/ 13 h 37"/>
                  <a:gd name="T2" fmla="*/ 6 w 40"/>
                  <a:gd name="T3" fmla="*/ 18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6 w 40"/>
                  <a:gd name="T11" fmla="*/ 37 h 37"/>
                  <a:gd name="T12" fmla="*/ 32 w 40"/>
                  <a:gd name="T13" fmla="*/ 26 h 37"/>
                  <a:gd name="T14" fmla="*/ 38 w 40"/>
                  <a:gd name="T15" fmla="*/ 24 h 37"/>
                  <a:gd name="T16" fmla="*/ 30 w 40"/>
                  <a:gd name="T17" fmla="*/ 16 h 37"/>
                  <a:gd name="T18" fmla="*/ 35 w 40"/>
                  <a:gd name="T19" fmla="*/ 4 h 37"/>
                  <a:gd name="T20" fmla="*/ 25 w 40"/>
                  <a:gd name="T21" fmla="*/ 8 h 37"/>
                  <a:gd name="T22" fmla="*/ 14 w 40"/>
                  <a:gd name="T23" fmla="*/ 1 h 37"/>
                  <a:gd name="T24" fmla="*/ 13 w 40"/>
                  <a:gd name="T25" fmla="*/ 6 h 37"/>
                  <a:gd name="T26" fmla="*/ 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3"/>
                    </a:moveTo>
                    <a:cubicBezTo>
                      <a:pt x="0" y="14"/>
                      <a:pt x="5" y="17"/>
                      <a:pt x="6" y="18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2"/>
                      <a:pt x="16" y="24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0" y="28"/>
                      <a:pt x="38" y="24"/>
                    </a:cubicBezTo>
                    <a:cubicBezTo>
                      <a:pt x="35" y="20"/>
                      <a:pt x="36" y="20"/>
                      <a:pt x="30" y="16"/>
                    </a:cubicBezTo>
                    <a:cubicBezTo>
                      <a:pt x="28" y="15"/>
                      <a:pt x="36" y="6"/>
                      <a:pt x="35" y="4"/>
                    </a:cubicBezTo>
                    <a:cubicBezTo>
                      <a:pt x="35" y="2"/>
                      <a:pt x="29" y="6"/>
                      <a:pt x="25" y="8"/>
                    </a:cubicBezTo>
                    <a:cubicBezTo>
                      <a:pt x="22" y="11"/>
                      <a:pt x="18" y="2"/>
                      <a:pt x="14" y="1"/>
                    </a:cubicBezTo>
                    <a:cubicBezTo>
                      <a:pt x="13" y="0"/>
                      <a:pt x="13" y="5"/>
                      <a:pt x="13" y="6"/>
                    </a:cubicBezTo>
                    <a:cubicBezTo>
                      <a:pt x="15" y="13"/>
                      <a:pt x="13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56"/>
              <p:cNvSpPr>
                <a:spLocks noEditPoints="1"/>
              </p:cNvSpPr>
              <p:nvPr/>
            </p:nvSpPr>
            <p:spPr bwMode="auto">
              <a:xfrm>
                <a:off x="2159" y="834"/>
                <a:ext cx="100" cy="103"/>
              </a:xfrm>
              <a:custGeom>
                <a:avLst/>
                <a:gdLst>
                  <a:gd name="T0" fmla="*/ 8 w 79"/>
                  <a:gd name="T1" fmla="*/ 16 h 81"/>
                  <a:gd name="T2" fmla="*/ 6 w 79"/>
                  <a:gd name="T3" fmla="*/ 26 h 81"/>
                  <a:gd name="T4" fmla="*/ 16 w 79"/>
                  <a:gd name="T5" fmla="*/ 43 h 81"/>
                  <a:gd name="T6" fmla="*/ 11 w 79"/>
                  <a:gd name="T7" fmla="*/ 53 h 81"/>
                  <a:gd name="T8" fmla="*/ 6 w 79"/>
                  <a:gd name="T9" fmla="*/ 71 h 81"/>
                  <a:gd name="T10" fmla="*/ 31 w 79"/>
                  <a:gd name="T11" fmla="*/ 66 h 81"/>
                  <a:gd name="T12" fmla="*/ 47 w 79"/>
                  <a:gd name="T13" fmla="*/ 73 h 81"/>
                  <a:gd name="T14" fmla="*/ 59 w 79"/>
                  <a:gd name="T15" fmla="*/ 78 h 81"/>
                  <a:gd name="T16" fmla="*/ 55 w 79"/>
                  <a:gd name="T17" fmla="*/ 52 h 81"/>
                  <a:gd name="T18" fmla="*/ 78 w 79"/>
                  <a:gd name="T19" fmla="*/ 34 h 81"/>
                  <a:gd name="T20" fmla="*/ 54 w 79"/>
                  <a:gd name="T21" fmla="*/ 31 h 81"/>
                  <a:gd name="T22" fmla="*/ 42 w 79"/>
                  <a:gd name="T23" fmla="*/ 3 h 81"/>
                  <a:gd name="T24" fmla="*/ 33 w 79"/>
                  <a:gd name="T25" fmla="*/ 13 h 81"/>
                  <a:gd name="T26" fmla="*/ 8 w 79"/>
                  <a:gd name="T27" fmla="*/ 16 h 81"/>
                  <a:gd name="T28" fmla="*/ 23 w 79"/>
                  <a:gd name="T29" fmla="*/ 30 h 81"/>
                  <a:gd name="T30" fmla="*/ 33 w 79"/>
                  <a:gd name="T31" fmla="*/ 32 h 81"/>
                  <a:gd name="T32" fmla="*/ 37 w 79"/>
                  <a:gd name="T33" fmla="*/ 28 h 81"/>
                  <a:gd name="T34" fmla="*/ 40 w 79"/>
                  <a:gd name="T35" fmla="*/ 24 h 81"/>
                  <a:gd name="T36" fmla="*/ 46 w 79"/>
                  <a:gd name="T37" fmla="*/ 36 h 81"/>
                  <a:gd name="T38" fmla="*/ 56 w 79"/>
                  <a:gd name="T39" fmla="*/ 38 h 81"/>
                  <a:gd name="T40" fmla="*/ 46 w 79"/>
                  <a:gd name="T41" fmla="*/ 45 h 81"/>
                  <a:gd name="T42" fmla="*/ 48 w 79"/>
                  <a:gd name="T43" fmla="*/ 56 h 81"/>
                  <a:gd name="T44" fmla="*/ 43 w 79"/>
                  <a:gd name="T45" fmla="*/ 54 h 81"/>
                  <a:gd name="T46" fmla="*/ 36 w 79"/>
                  <a:gd name="T47" fmla="*/ 51 h 81"/>
                  <a:gd name="T48" fmla="*/ 24 w 79"/>
                  <a:gd name="T49" fmla="*/ 55 h 81"/>
                  <a:gd name="T50" fmla="*/ 24 w 79"/>
                  <a:gd name="T51" fmla="*/ 53 h 81"/>
                  <a:gd name="T52" fmla="*/ 27 w 79"/>
                  <a:gd name="T53" fmla="*/ 42 h 81"/>
                  <a:gd name="T54" fmla="*/ 21 w 79"/>
                  <a:gd name="T55" fmla="*/ 31 h 81"/>
                  <a:gd name="T56" fmla="*/ 23 w 79"/>
                  <a:gd name="T57" fmla="*/ 3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9" h="81">
                    <a:moveTo>
                      <a:pt x="8" y="16"/>
                    </a:moveTo>
                    <a:cubicBezTo>
                      <a:pt x="0" y="13"/>
                      <a:pt x="1" y="19"/>
                      <a:pt x="6" y="26"/>
                    </a:cubicBezTo>
                    <a:cubicBezTo>
                      <a:pt x="9" y="31"/>
                      <a:pt x="13" y="38"/>
                      <a:pt x="16" y="43"/>
                    </a:cubicBezTo>
                    <a:cubicBezTo>
                      <a:pt x="17" y="45"/>
                      <a:pt x="14" y="49"/>
                      <a:pt x="11" y="53"/>
                    </a:cubicBezTo>
                    <a:cubicBezTo>
                      <a:pt x="7" y="62"/>
                      <a:pt x="3" y="69"/>
                      <a:pt x="6" y="71"/>
                    </a:cubicBezTo>
                    <a:cubicBezTo>
                      <a:pt x="9" y="74"/>
                      <a:pt x="18" y="68"/>
                      <a:pt x="31" y="66"/>
                    </a:cubicBezTo>
                    <a:cubicBezTo>
                      <a:pt x="37" y="65"/>
                      <a:pt x="42" y="68"/>
                      <a:pt x="47" y="73"/>
                    </a:cubicBezTo>
                    <a:cubicBezTo>
                      <a:pt x="55" y="81"/>
                      <a:pt x="58" y="81"/>
                      <a:pt x="59" y="78"/>
                    </a:cubicBezTo>
                    <a:cubicBezTo>
                      <a:pt x="61" y="72"/>
                      <a:pt x="57" y="57"/>
                      <a:pt x="55" y="52"/>
                    </a:cubicBezTo>
                    <a:cubicBezTo>
                      <a:pt x="53" y="46"/>
                      <a:pt x="77" y="38"/>
                      <a:pt x="78" y="34"/>
                    </a:cubicBezTo>
                    <a:cubicBezTo>
                      <a:pt x="79" y="30"/>
                      <a:pt x="63" y="30"/>
                      <a:pt x="54" y="31"/>
                    </a:cubicBezTo>
                    <a:cubicBezTo>
                      <a:pt x="44" y="31"/>
                      <a:pt x="48" y="10"/>
                      <a:pt x="42" y="3"/>
                    </a:cubicBezTo>
                    <a:cubicBezTo>
                      <a:pt x="40" y="0"/>
                      <a:pt x="35" y="10"/>
                      <a:pt x="33" y="13"/>
                    </a:cubicBezTo>
                    <a:cubicBezTo>
                      <a:pt x="28" y="28"/>
                      <a:pt x="26" y="25"/>
                      <a:pt x="8" y="16"/>
                    </a:cubicBezTo>
                    <a:close/>
                    <a:moveTo>
                      <a:pt x="23" y="30"/>
                    </a:moveTo>
                    <a:cubicBezTo>
                      <a:pt x="28" y="32"/>
                      <a:pt x="31" y="33"/>
                      <a:pt x="33" y="32"/>
                    </a:cubicBezTo>
                    <a:cubicBezTo>
                      <a:pt x="35" y="32"/>
                      <a:pt x="36" y="31"/>
                      <a:pt x="37" y="28"/>
                    </a:cubicBezTo>
                    <a:cubicBezTo>
                      <a:pt x="37" y="27"/>
                      <a:pt x="39" y="23"/>
                      <a:pt x="40" y="24"/>
                    </a:cubicBezTo>
                    <a:cubicBezTo>
                      <a:pt x="43" y="27"/>
                      <a:pt x="41" y="36"/>
                      <a:pt x="46" y="36"/>
                    </a:cubicBezTo>
                    <a:cubicBezTo>
                      <a:pt x="50" y="36"/>
                      <a:pt x="56" y="36"/>
                      <a:pt x="56" y="38"/>
                    </a:cubicBezTo>
                    <a:cubicBezTo>
                      <a:pt x="56" y="39"/>
                      <a:pt x="45" y="43"/>
                      <a:pt x="46" y="45"/>
                    </a:cubicBezTo>
                    <a:cubicBezTo>
                      <a:pt x="48" y="51"/>
                      <a:pt x="48" y="50"/>
                      <a:pt x="48" y="56"/>
                    </a:cubicBezTo>
                    <a:cubicBezTo>
                      <a:pt x="49" y="60"/>
                      <a:pt x="44" y="56"/>
                      <a:pt x="43" y="54"/>
                    </a:cubicBezTo>
                    <a:cubicBezTo>
                      <a:pt x="41" y="52"/>
                      <a:pt x="38" y="51"/>
                      <a:pt x="36" y="51"/>
                    </a:cubicBezTo>
                    <a:cubicBezTo>
                      <a:pt x="32" y="50"/>
                      <a:pt x="28" y="56"/>
                      <a:pt x="24" y="55"/>
                    </a:cubicBezTo>
                    <a:cubicBezTo>
                      <a:pt x="24" y="55"/>
                      <a:pt x="23" y="54"/>
                      <a:pt x="24" y="53"/>
                    </a:cubicBezTo>
                    <a:cubicBezTo>
                      <a:pt x="26" y="47"/>
                      <a:pt x="28" y="45"/>
                      <a:pt x="27" y="42"/>
                    </a:cubicBezTo>
                    <a:cubicBezTo>
                      <a:pt x="27" y="40"/>
                      <a:pt x="21" y="35"/>
                      <a:pt x="21" y="31"/>
                    </a:cubicBezTo>
                    <a:cubicBezTo>
                      <a:pt x="21" y="30"/>
                      <a:pt x="22" y="30"/>
                      <a:pt x="23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57"/>
              <p:cNvSpPr>
                <a:spLocks/>
              </p:cNvSpPr>
              <p:nvPr/>
            </p:nvSpPr>
            <p:spPr bwMode="auto">
              <a:xfrm>
                <a:off x="2083" y="826"/>
                <a:ext cx="73" cy="69"/>
              </a:xfrm>
              <a:custGeom>
                <a:avLst/>
                <a:gdLst>
                  <a:gd name="T0" fmla="*/ 7 w 58"/>
                  <a:gd name="T1" fmla="*/ 19 h 54"/>
                  <a:gd name="T2" fmla="*/ 9 w 58"/>
                  <a:gd name="T3" fmla="*/ 27 h 54"/>
                  <a:gd name="T4" fmla="*/ 23 w 58"/>
                  <a:gd name="T5" fmla="*/ 31 h 54"/>
                  <a:gd name="T6" fmla="*/ 23 w 58"/>
                  <a:gd name="T7" fmla="*/ 36 h 54"/>
                  <a:gd name="T8" fmla="*/ 22 w 58"/>
                  <a:gd name="T9" fmla="*/ 51 h 54"/>
                  <a:gd name="T10" fmla="*/ 22 w 58"/>
                  <a:gd name="T11" fmla="*/ 53 h 54"/>
                  <a:gd name="T12" fmla="*/ 47 w 58"/>
                  <a:gd name="T13" fmla="*/ 38 h 54"/>
                  <a:gd name="T14" fmla="*/ 55 w 58"/>
                  <a:gd name="T15" fmla="*/ 35 h 54"/>
                  <a:gd name="T16" fmla="*/ 44 w 58"/>
                  <a:gd name="T17" fmla="*/ 24 h 54"/>
                  <a:gd name="T18" fmla="*/ 51 w 58"/>
                  <a:gd name="T19" fmla="*/ 6 h 54"/>
                  <a:gd name="T20" fmla="*/ 37 w 58"/>
                  <a:gd name="T21" fmla="*/ 12 h 54"/>
                  <a:gd name="T22" fmla="*/ 21 w 58"/>
                  <a:gd name="T23" fmla="*/ 1 h 54"/>
                  <a:gd name="T24" fmla="*/ 20 w 58"/>
                  <a:gd name="T25" fmla="*/ 9 h 54"/>
                  <a:gd name="T26" fmla="*/ 7 w 58"/>
                  <a:gd name="T27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4">
                    <a:moveTo>
                      <a:pt x="7" y="19"/>
                    </a:moveTo>
                    <a:cubicBezTo>
                      <a:pt x="0" y="20"/>
                      <a:pt x="7" y="25"/>
                      <a:pt x="9" y="27"/>
                    </a:cubicBezTo>
                    <a:cubicBezTo>
                      <a:pt x="15" y="32"/>
                      <a:pt x="21" y="29"/>
                      <a:pt x="23" y="31"/>
                    </a:cubicBezTo>
                    <a:cubicBezTo>
                      <a:pt x="24" y="33"/>
                      <a:pt x="24" y="34"/>
                      <a:pt x="23" y="36"/>
                    </a:cubicBezTo>
                    <a:cubicBezTo>
                      <a:pt x="22" y="39"/>
                      <a:pt x="20" y="47"/>
                      <a:pt x="22" y="51"/>
                    </a:cubicBezTo>
                    <a:cubicBezTo>
                      <a:pt x="22" y="52"/>
                      <a:pt x="21" y="54"/>
                      <a:pt x="22" y="53"/>
                    </a:cubicBezTo>
                    <a:cubicBezTo>
                      <a:pt x="31" y="50"/>
                      <a:pt x="32" y="33"/>
                      <a:pt x="47" y="38"/>
                    </a:cubicBezTo>
                    <a:cubicBezTo>
                      <a:pt x="49" y="39"/>
                      <a:pt x="58" y="40"/>
                      <a:pt x="55" y="35"/>
                    </a:cubicBezTo>
                    <a:cubicBezTo>
                      <a:pt x="50" y="29"/>
                      <a:pt x="52" y="30"/>
                      <a:pt x="44" y="24"/>
                    </a:cubicBezTo>
                    <a:cubicBezTo>
                      <a:pt x="41" y="21"/>
                      <a:pt x="52" y="9"/>
                      <a:pt x="51" y="6"/>
                    </a:cubicBezTo>
                    <a:cubicBezTo>
                      <a:pt x="50" y="4"/>
                      <a:pt x="42" y="9"/>
                      <a:pt x="37" y="12"/>
                    </a:cubicBezTo>
                    <a:cubicBezTo>
                      <a:pt x="31" y="16"/>
                      <a:pt x="27" y="3"/>
                      <a:pt x="21" y="1"/>
                    </a:cubicBezTo>
                    <a:cubicBezTo>
                      <a:pt x="19" y="0"/>
                      <a:pt x="19" y="7"/>
                      <a:pt x="20" y="9"/>
                    </a:cubicBezTo>
                    <a:cubicBezTo>
                      <a:pt x="21" y="19"/>
                      <a:pt x="19" y="18"/>
                      <a:pt x="7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58"/>
              <p:cNvSpPr>
                <a:spLocks/>
              </p:cNvSpPr>
              <p:nvPr/>
            </p:nvSpPr>
            <p:spPr bwMode="auto">
              <a:xfrm>
                <a:off x="1473" y="1422"/>
                <a:ext cx="23" cy="22"/>
              </a:xfrm>
              <a:custGeom>
                <a:avLst/>
                <a:gdLst>
                  <a:gd name="T0" fmla="*/ 2 w 18"/>
                  <a:gd name="T1" fmla="*/ 4 h 17"/>
                  <a:gd name="T2" fmla="*/ 2 w 18"/>
                  <a:gd name="T3" fmla="*/ 7 h 17"/>
                  <a:gd name="T4" fmla="*/ 4 w 18"/>
                  <a:gd name="T5" fmla="*/ 10 h 17"/>
                  <a:gd name="T6" fmla="*/ 4 w 18"/>
                  <a:gd name="T7" fmla="*/ 12 h 17"/>
                  <a:gd name="T8" fmla="*/ 3 w 18"/>
                  <a:gd name="T9" fmla="*/ 17 h 17"/>
                  <a:gd name="T10" fmla="*/ 8 w 18"/>
                  <a:gd name="T11" fmla="*/ 15 h 17"/>
                  <a:gd name="T12" fmla="*/ 12 w 18"/>
                  <a:gd name="T13" fmla="*/ 16 h 17"/>
                  <a:gd name="T14" fmla="*/ 15 w 18"/>
                  <a:gd name="T15" fmla="*/ 16 h 17"/>
                  <a:gd name="T16" fmla="*/ 13 w 18"/>
                  <a:gd name="T17" fmla="*/ 11 h 17"/>
                  <a:gd name="T18" fmla="*/ 18 w 18"/>
                  <a:gd name="T19" fmla="*/ 6 h 17"/>
                  <a:gd name="T20" fmla="*/ 12 w 18"/>
                  <a:gd name="T21" fmla="*/ 6 h 17"/>
                  <a:gd name="T22" fmla="*/ 9 w 18"/>
                  <a:gd name="T23" fmla="*/ 0 h 17"/>
                  <a:gd name="T24" fmla="*/ 7 w 18"/>
                  <a:gd name="T25" fmla="*/ 3 h 17"/>
                  <a:gd name="T26" fmla="*/ 2 w 18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2" y="4"/>
                    </a:moveTo>
                    <a:cubicBezTo>
                      <a:pt x="0" y="4"/>
                      <a:pt x="0" y="5"/>
                      <a:pt x="2" y="7"/>
                    </a:cubicBezTo>
                    <a:cubicBezTo>
                      <a:pt x="2" y="8"/>
                      <a:pt x="4" y="9"/>
                      <a:pt x="4" y="10"/>
                    </a:cubicBezTo>
                    <a:cubicBezTo>
                      <a:pt x="5" y="11"/>
                      <a:pt x="4" y="11"/>
                      <a:pt x="4" y="12"/>
                    </a:cubicBezTo>
                    <a:cubicBezTo>
                      <a:pt x="3" y="15"/>
                      <a:pt x="2" y="16"/>
                      <a:pt x="3" y="17"/>
                    </a:cubicBezTo>
                    <a:cubicBezTo>
                      <a:pt x="4" y="17"/>
                      <a:pt x="6" y="16"/>
                      <a:pt x="8" y="15"/>
                    </a:cubicBezTo>
                    <a:cubicBezTo>
                      <a:pt x="10" y="14"/>
                      <a:pt x="11" y="15"/>
                      <a:pt x="12" y="16"/>
                    </a:cubicBezTo>
                    <a:cubicBezTo>
                      <a:pt x="14" y="17"/>
                      <a:pt x="15" y="17"/>
                      <a:pt x="15" y="16"/>
                    </a:cubicBezTo>
                    <a:cubicBezTo>
                      <a:pt x="15" y="15"/>
                      <a:pt x="14" y="12"/>
                      <a:pt x="13" y="11"/>
                    </a:cubicBezTo>
                    <a:cubicBezTo>
                      <a:pt x="13" y="10"/>
                      <a:pt x="18" y="7"/>
                      <a:pt x="18" y="6"/>
                    </a:cubicBezTo>
                    <a:cubicBezTo>
                      <a:pt x="18" y="5"/>
                      <a:pt x="14" y="6"/>
                      <a:pt x="12" y="6"/>
                    </a:cubicBezTo>
                    <a:cubicBezTo>
                      <a:pt x="10" y="7"/>
                      <a:pt x="10" y="2"/>
                      <a:pt x="9" y="0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6" y="6"/>
                      <a:pt x="6" y="6"/>
                      <a:pt x="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59"/>
              <p:cNvSpPr>
                <a:spLocks/>
              </p:cNvSpPr>
              <p:nvPr/>
            </p:nvSpPr>
            <p:spPr bwMode="auto">
              <a:xfrm>
                <a:off x="1557" y="1460"/>
                <a:ext cx="23" cy="22"/>
              </a:xfrm>
              <a:custGeom>
                <a:avLst/>
                <a:gdLst>
                  <a:gd name="T0" fmla="*/ 2 w 18"/>
                  <a:gd name="T1" fmla="*/ 4 h 17"/>
                  <a:gd name="T2" fmla="*/ 2 w 18"/>
                  <a:gd name="T3" fmla="*/ 6 h 17"/>
                  <a:gd name="T4" fmla="*/ 5 w 18"/>
                  <a:gd name="T5" fmla="*/ 10 h 17"/>
                  <a:gd name="T6" fmla="*/ 4 w 18"/>
                  <a:gd name="T7" fmla="*/ 12 h 17"/>
                  <a:gd name="T8" fmla="*/ 3 w 18"/>
                  <a:gd name="T9" fmla="*/ 16 h 17"/>
                  <a:gd name="T10" fmla="*/ 9 w 18"/>
                  <a:gd name="T11" fmla="*/ 15 h 17"/>
                  <a:gd name="T12" fmla="*/ 12 w 18"/>
                  <a:gd name="T13" fmla="*/ 16 h 17"/>
                  <a:gd name="T14" fmla="*/ 15 w 18"/>
                  <a:gd name="T15" fmla="*/ 16 h 17"/>
                  <a:gd name="T16" fmla="*/ 13 w 18"/>
                  <a:gd name="T17" fmla="*/ 11 h 17"/>
                  <a:gd name="T18" fmla="*/ 18 w 18"/>
                  <a:gd name="T19" fmla="*/ 6 h 17"/>
                  <a:gd name="T20" fmla="*/ 13 w 18"/>
                  <a:gd name="T21" fmla="*/ 6 h 17"/>
                  <a:gd name="T22" fmla="*/ 9 w 18"/>
                  <a:gd name="T23" fmla="*/ 0 h 17"/>
                  <a:gd name="T24" fmla="*/ 7 w 18"/>
                  <a:gd name="T25" fmla="*/ 3 h 17"/>
                  <a:gd name="T26" fmla="*/ 2 w 18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2" y="4"/>
                    </a:moveTo>
                    <a:cubicBezTo>
                      <a:pt x="0" y="4"/>
                      <a:pt x="1" y="5"/>
                      <a:pt x="2" y="6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5" y="10"/>
                      <a:pt x="4" y="11"/>
                      <a:pt x="4" y="12"/>
                    </a:cubicBezTo>
                    <a:cubicBezTo>
                      <a:pt x="3" y="14"/>
                      <a:pt x="2" y="16"/>
                      <a:pt x="3" y="16"/>
                    </a:cubicBezTo>
                    <a:cubicBezTo>
                      <a:pt x="4" y="17"/>
                      <a:pt x="6" y="15"/>
                      <a:pt x="9" y="15"/>
                    </a:cubicBezTo>
                    <a:cubicBezTo>
                      <a:pt x="10" y="14"/>
                      <a:pt x="11" y="14"/>
                      <a:pt x="12" y="16"/>
                    </a:cubicBezTo>
                    <a:cubicBezTo>
                      <a:pt x="14" y="17"/>
                      <a:pt x="15" y="17"/>
                      <a:pt x="15" y="16"/>
                    </a:cubicBezTo>
                    <a:cubicBezTo>
                      <a:pt x="15" y="15"/>
                      <a:pt x="14" y="12"/>
                      <a:pt x="13" y="11"/>
                    </a:cubicBezTo>
                    <a:cubicBezTo>
                      <a:pt x="13" y="9"/>
                      <a:pt x="18" y="7"/>
                      <a:pt x="18" y="6"/>
                    </a:cubicBezTo>
                    <a:cubicBezTo>
                      <a:pt x="18" y="5"/>
                      <a:pt x="15" y="6"/>
                      <a:pt x="13" y="6"/>
                    </a:cubicBezTo>
                    <a:cubicBezTo>
                      <a:pt x="10" y="6"/>
                      <a:pt x="11" y="2"/>
                      <a:pt x="9" y="0"/>
                    </a:cubicBezTo>
                    <a:cubicBezTo>
                      <a:pt x="8" y="0"/>
                      <a:pt x="8" y="2"/>
                      <a:pt x="7" y="3"/>
                    </a:cubicBezTo>
                    <a:cubicBezTo>
                      <a:pt x="7" y="6"/>
                      <a:pt x="6" y="6"/>
                      <a:pt x="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60"/>
              <p:cNvSpPr>
                <a:spLocks noEditPoints="1"/>
              </p:cNvSpPr>
              <p:nvPr/>
            </p:nvSpPr>
            <p:spPr bwMode="auto">
              <a:xfrm>
                <a:off x="1357" y="1331"/>
                <a:ext cx="146" cy="152"/>
              </a:xfrm>
              <a:custGeom>
                <a:avLst/>
                <a:gdLst>
                  <a:gd name="T0" fmla="*/ 21 w 115"/>
                  <a:gd name="T1" fmla="*/ 16 h 120"/>
                  <a:gd name="T2" fmla="*/ 14 w 115"/>
                  <a:gd name="T3" fmla="*/ 31 h 120"/>
                  <a:gd name="T4" fmla="*/ 33 w 115"/>
                  <a:gd name="T5" fmla="*/ 59 h 120"/>
                  <a:gd name="T6" fmla="*/ 27 w 115"/>
                  <a:gd name="T7" fmla="*/ 66 h 120"/>
                  <a:gd name="T8" fmla="*/ 4 w 115"/>
                  <a:gd name="T9" fmla="*/ 89 h 120"/>
                  <a:gd name="T10" fmla="*/ 2 w 115"/>
                  <a:gd name="T11" fmla="*/ 95 h 120"/>
                  <a:gd name="T12" fmla="*/ 64 w 115"/>
                  <a:gd name="T13" fmla="*/ 101 h 120"/>
                  <a:gd name="T14" fmla="*/ 81 w 115"/>
                  <a:gd name="T15" fmla="*/ 107 h 120"/>
                  <a:gd name="T16" fmla="*/ 78 w 115"/>
                  <a:gd name="T17" fmla="*/ 73 h 120"/>
                  <a:gd name="T18" fmla="*/ 113 w 115"/>
                  <a:gd name="T19" fmla="*/ 53 h 120"/>
                  <a:gd name="T20" fmla="*/ 81 w 115"/>
                  <a:gd name="T21" fmla="*/ 44 h 120"/>
                  <a:gd name="T22" fmla="*/ 70 w 115"/>
                  <a:gd name="T23" fmla="*/ 4 h 120"/>
                  <a:gd name="T24" fmla="*/ 56 w 115"/>
                  <a:gd name="T25" fmla="*/ 16 h 120"/>
                  <a:gd name="T26" fmla="*/ 21 w 115"/>
                  <a:gd name="T27" fmla="*/ 16 h 120"/>
                  <a:gd name="T28" fmla="*/ 37 w 115"/>
                  <a:gd name="T29" fmla="*/ 33 h 120"/>
                  <a:gd name="T30" fmla="*/ 57 w 115"/>
                  <a:gd name="T31" fmla="*/ 33 h 120"/>
                  <a:gd name="T32" fmla="*/ 65 w 115"/>
                  <a:gd name="T33" fmla="*/ 26 h 120"/>
                  <a:gd name="T34" fmla="*/ 71 w 115"/>
                  <a:gd name="T35" fmla="*/ 49 h 120"/>
                  <a:gd name="T36" fmla="*/ 90 w 115"/>
                  <a:gd name="T37" fmla="*/ 54 h 120"/>
                  <a:gd name="T38" fmla="*/ 70 w 115"/>
                  <a:gd name="T39" fmla="*/ 65 h 120"/>
                  <a:gd name="T40" fmla="*/ 71 w 115"/>
                  <a:gd name="T41" fmla="*/ 85 h 120"/>
                  <a:gd name="T42" fmla="*/ 62 w 115"/>
                  <a:gd name="T43" fmla="*/ 81 h 120"/>
                  <a:gd name="T44" fmla="*/ 26 w 115"/>
                  <a:gd name="T45" fmla="*/ 78 h 120"/>
                  <a:gd name="T46" fmla="*/ 28 w 115"/>
                  <a:gd name="T47" fmla="*/ 74 h 120"/>
                  <a:gd name="T48" fmla="*/ 40 w 115"/>
                  <a:gd name="T49" fmla="*/ 61 h 120"/>
                  <a:gd name="T50" fmla="*/ 44 w 115"/>
                  <a:gd name="T51" fmla="*/ 57 h 120"/>
                  <a:gd name="T52" fmla="*/ 33 w 115"/>
                  <a:gd name="T53" fmla="*/ 41 h 120"/>
                  <a:gd name="T54" fmla="*/ 37 w 115"/>
                  <a:gd name="T55" fmla="*/ 33 h 120"/>
                  <a:gd name="T56" fmla="*/ 53 w 115"/>
                  <a:gd name="T57" fmla="*/ 49 h 120"/>
                  <a:gd name="T58" fmla="*/ 58 w 115"/>
                  <a:gd name="T59" fmla="*/ 49 h 120"/>
                  <a:gd name="T60" fmla="*/ 61 w 115"/>
                  <a:gd name="T61" fmla="*/ 47 h 120"/>
                  <a:gd name="T62" fmla="*/ 62 w 115"/>
                  <a:gd name="T63" fmla="*/ 53 h 120"/>
                  <a:gd name="T64" fmla="*/ 67 w 115"/>
                  <a:gd name="T65" fmla="*/ 55 h 120"/>
                  <a:gd name="T66" fmla="*/ 62 w 115"/>
                  <a:gd name="T67" fmla="*/ 58 h 120"/>
                  <a:gd name="T68" fmla="*/ 62 w 115"/>
                  <a:gd name="T69" fmla="*/ 63 h 120"/>
                  <a:gd name="T70" fmla="*/ 60 w 115"/>
                  <a:gd name="T71" fmla="*/ 62 h 120"/>
                  <a:gd name="T72" fmla="*/ 50 w 115"/>
                  <a:gd name="T73" fmla="*/ 61 h 120"/>
                  <a:gd name="T74" fmla="*/ 50 w 115"/>
                  <a:gd name="T75" fmla="*/ 60 h 120"/>
                  <a:gd name="T76" fmla="*/ 54 w 115"/>
                  <a:gd name="T77" fmla="*/ 57 h 120"/>
                  <a:gd name="T78" fmla="*/ 55 w 115"/>
                  <a:gd name="T79" fmla="*/ 56 h 120"/>
                  <a:gd name="T80" fmla="*/ 52 w 115"/>
                  <a:gd name="T81" fmla="*/ 51 h 120"/>
                  <a:gd name="T82" fmla="*/ 53 w 115"/>
                  <a:gd name="T83" fmla="*/ 4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20">
                    <a:moveTo>
                      <a:pt x="21" y="16"/>
                    </a:moveTo>
                    <a:cubicBezTo>
                      <a:pt x="9" y="8"/>
                      <a:pt x="13" y="27"/>
                      <a:pt x="14" y="31"/>
                    </a:cubicBezTo>
                    <a:cubicBezTo>
                      <a:pt x="18" y="48"/>
                      <a:pt x="33" y="52"/>
                      <a:pt x="33" y="59"/>
                    </a:cubicBezTo>
                    <a:cubicBezTo>
                      <a:pt x="33" y="62"/>
                      <a:pt x="30" y="64"/>
                      <a:pt x="27" y="66"/>
                    </a:cubicBezTo>
                    <a:cubicBezTo>
                      <a:pt x="21" y="69"/>
                      <a:pt x="7" y="81"/>
                      <a:pt x="4" y="89"/>
                    </a:cubicBezTo>
                    <a:cubicBezTo>
                      <a:pt x="3" y="91"/>
                      <a:pt x="0" y="94"/>
                      <a:pt x="2" y="95"/>
                    </a:cubicBezTo>
                    <a:cubicBezTo>
                      <a:pt x="22" y="100"/>
                      <a:pt x="45" y="73"/>
                      <a:pt x="64" y="101"/>
                    </a:cubicBezTo>
                    <a:cubicBezTo>
                      <a:pt x="67" y="106"/>
                      <a:pt x="80" y="120"/>
                      <a:pt x="81" y="107"/>
                    </a:cubicBezTo>
                    <a:cubicBezTo>
                      <a:pt x="81" y="90"/>
                      <a:pt x="83" y="94"/>
                      <a:pt x="78" y="73"/>
                    </a:cubicBezTo>
                    <a:cubicBezTo>
                      <a:pt x="76" y="66"/>
                      <a:pt x="111" y="59"/>
                      <a:pt x="113" y="53"/>
                    </a:cubicBezTo>
                    <a:cubicBezTo>
                      <a:pt x="115" y="48"/>
                      <a:pt x="94" y="45"/>
                      <a:pt x="81" y="44"/>
                    </a:cubicBezTo>
                    <a:cubicBezTo>
                      <a:pt x="68" y="43"/>
                      <a:pt x="76" y="15"/>
                      <a:pt x="70" y="4"/>
                    </a:cubicBezTo>
                    <a:cubicBezTo>
                      <a:pt x="67" y="0"/>
                      <a:pt x="58" y="12"/>
                      <a:pt x="56" y="16"/>
                    </a:cubicBezTo>
                    <a:cubicBezTo>
                      <a:pt x="45" y="35"/>
                      <a:pt x="44" y="31"/>
                      <a:pt x="21" y="16"/>
                    </a:cubicBezTo>
                    <a:close/>
                    <a:moveTo>
                      <a:pt x="37" y="33"/>
                    </a:moveTo>
                    <a:cubicBezTo>
                      <a:pt x="51" y="41"/>
                      <a:pt x="51" y="44"/>
                      <a:pt x="57" y="33"/>
                    </a:cubicBezTo>
                    <a:cubicBezTo>
                      <a:pt x="59" y="31"/>
                      <a:pt x="64" y="24"/>
                      <a:pt x="65" y="26"/>
                    </a:cubicBezTo>
                    <a:cubicBezTo>
                      <a:pt x="69" y="32"/>
                      <a:pt x="64" y="48"/>
                      <a:pt x="71" y="49"/>
                    </a:cubicBezTo>
                    <a:cubicBezTo>
                      <a:pt x="79" y="49"/>
                      <a:pt x="91" y="51"/>
                      <a:pt x="90" y="54"/>
                    </a:cubicBezTo>
                    <a:cubicBezTo>
                      <a:pt x="89" y="57"/>
                      <a:pt x="69" y="61"/>
                      <a:pt x="70" y="65"/>
                    </a:cubicBezTo>
                    <a:cubicBezTo>
                      <a:pt x="73" y="77"/>
                      <a:pt x="72" y="75"/>
                      <a:pt x="71" y="85"/>
                    </a:cubicBezTo>
                    <a:cubicBezTo>
                      <a:pt x="71" y="92"/>
                      <a:pt x="63" y="84"/>
                      <a:pt x="62" y="81"/>
                    </a:cubicBezTo>
                    <a:cubicBezTo>
                      <a:pt x="51" y="65"/>
                      <a:pt x="38" y="81"/>
                      <a:pt x="26" y="78"/>
                    </a:cubicBezTo>
                    <a:cubicBezTo>
                      <a:pt x="25" y="77"/>
                      <a:pt x="27" y="76"/>
                      <a:pt x="28" y="74"/>
                    </a:cubicBezTo>
                    <a:cubicBezTo>
                      <a:pt x="29" y="70"/>
                      <a:pt x="37" y="63"/>
                      <a:pt x="40" y="61"/>
                    </a:cubicBezTo>
                    <a:cubicBezTo>
                      <a:pt x="42" y="60"/>
                      <a:pt x="44" y="59"/>
                      <a:pt x="44" y="57"/>
                    </a:cubicBezTo>
                    <a:cubicBezTo>
                      <a:pt x="44" y="53"/>
                      <a:pt x="36" y="51"/>
                      <a:pt x="33" y="41"/>
                    </a:cubicBezTo>
                    <a:cubicBezTo>
                      <a:pt x="33" y="39"/>
                      <a:pt x="30" y="28"/>
                      <a:pt x="37" y="33"/>
                    </a:cubicBezTo>
                    <a:close/>
                    <a:moveTo>
                      <a:pt x="53" y="49"/>
                    </a:moveTo>
                    <a:cubicBezTo>
                      <a:pt x="57" y="51"/>
                      <a:pt x="57" y="52"/>
                      <a:pt x="58" y="49"/>
                    </a:cubicBezTo>
                    <a:cubicBezTo>
                      <a:pt x="59" y="48"/>
                      <a:pt x="60" y="46"/>
                      <a:pt x="61" y="47"/>
                    </a:cubicBezTo>
                    <a:cubicBezTo>
                      <a:pt x="62" y="49"/>
                      <a:pt x="60" y="53"/>
                      <a:pt x="62" y="53"/>
                    </a:cubicBezTo>
                    <a:cubicBezTo>
                      <a:pt x="64" y="53"/>
                      <a:pt x="68" y="54"/>
                      <a:pt x="67" y="55"/>
                    </a:cubicBezTo>
                    <a:cubicBezTo>
                      <a:pt x="67" y="56"/>
                      <a:pt x="62" y="57"/>
                      <a:pt x="62" y="58"/>
                    </a:cubicBezTo>
                    <a:cubicBezTo>
                      <a:pt x="63" y="61"/>
                      <a:pt x="62" y="60"/>
                      <a:pt x="62" y="63"/>
                    </a:cubicBezTo>
                    <a:cubicBezTo>
                      <a:pt x="62" y="65"/>
                      <a:pt x="60" y="63"/>
                      <a:pt x="60" y="62"/>
                    </a:cubicBezTo>
                    <a:cubicBezTo>
                      <a:pt x="57" y="58"/>
                      <a:pt x="53" y="62"/>
                      <a:pt x="50" y="61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1" y="59"/>
                      <a:pt x="53" y="57"/>
                      <a:pt x="54" y="57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5"/>
                      <a:pt x="53" y="54"/>
                      <a:pt x="52" y="51"/>
                    </a:cubicBezTo>
                    <a:cubicBezTo>
                      <a:pt x="52" y="51"/>
                      <a:pt x="51" y="48"/>
                      <a:pt x="53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61"/>
              <p:cNvSpPr>
                <a:spLocks/>
              </p:cNvSpPr>
              <p:nvPr/>
            </p:nvSpPr>
            <p:spPr bwMode="auto">
              <a:xfrm>
                <a:off x="1446" y="1308"/>
                <a:ext cx="32" cy="30"/>
              </a:xfrm>
              <a:custGeom>
                <a:avLst/>
                <a:gdLst>
                  <a:gd name="T0" fmla="*/ 3 w 25"/>
                  <a:gd name="T1" fmla="*/ 6 h 24"/>
                  <a:gd name="T2" fmla="*/ 3 w 25"/>
                  <a:gd name="T3" fmla="*/ 9 h 24"/>
                  <a:gd name="T4" fmla="*/ 6 w 25"/>
                  <a:gd name="T5" fmla="*/ 14 h 24"/>
                  <a:gd name="T6" fmla="*/ 6 w 25"/>
                  <a:gd name="T7" fmla="*/ 17 h 24"/>
                  <a:gd name="T8" fmla="*/ 5 w 25"/>
                  <a:gd name="T9" fmla="*/ 23 h 24"/>
                  <a:gd name="T10" fmla="*/ 12 w 25"/>
                  <a:gd name="T11" fmla="*/ 20 h 24"/>
                  <a:gd name="T12" fmla="*/ 17 w 25"/>
                  <a:gd name="T13" fmla="*/ 22 h 24"/>
                  <a:gd name="T14" fmla="*/ 21 w 25"/>
                  <a:gd name="T15" fmla="*/ 23 h 24"/>
                  <a:gd name="T16" fmla="*/ 18 w 25"/>
                  <a:gd name="T17" fmla="*/ 15 h 24"/>
                  <a:gd name="T18" fmla="*/ 25 w 25"/>
                  <a:gd name="T19" fmla="*/ 9 h 24"/>
                  <a:gd name="T20" fmla="*/ 17 w 25"/>
                  <a:gd name="T21" fmla="*/ 9 h 24"/>
                  <a:gd name="T22" fmla="*/ 13 w 25"/>
                  <a:gd name="T23" fmla="*/ 1 h 24"/>
                  <a:gd name="T24" fmla="*/ 10 w 25"/>
                  <a:gd name="T25" fmla="*/ 4 h 24"/>
                  <a:gd name="T26" fmla="*/ 3 w 25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3" y="6"/>
                    </a:moveTo>
                    <a:cubicBezTo>
                      <a:pt x="0" y="6"/>
                      <a:pt x="1" y="7"/>
                      <a:pt x="3" y="9"/>
                    </a:cubicBezTo>
                    <a:cubicBezTo>
                      <a:pt x="4" y="11"/>
                      <a:pt x="6" y="13"/>
                      <a:pt x="6" y="14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5" y="20"/>
                      <a:pt x="4" y="22"/>
                      <a:pt x="5" y="23"/>
                    </a:cubicBezTo>
                    <a:cubicBezTo>
                      <a:pt x="6" y="23"/>
                      <a:pt x="8" y="21"/>
                      <a:pt x="12" y="20"/>
                    </a:cubicBezTo>
                    <a:cubicBezTo>
                      <a:pt x="14" y="20"/>
                      <a:pt x="15" y="20"/>
                      <a:pt x="17" y="22"/>
                    </a:cubicBezTo>
                    <a:cubicBezTo>
                      <a:pt x="20" y="24"/>
                      <a:pt x="21" y="24"/>
                      <a:pt x="21" y="23"/>
                    </a:cubicBezTo>
                    <a:cubicBezTo>
                      <a:pt x="21" y="21"/>
                      <a:pt x="19" y="17"/>
                      <a:pt x="18" y="15"/>
                    </a:cubicBezTo>
                    <a:cubicBezTo>
                      <a:pt x="18" y="14"/>
                      <a:pt x="25" y="10"/>
                      <a:pt x="25" y="9"/>
                    </a:cubicBezTo>
                    <a:cubicBezTo>
                      <a:pt x="25" y="7"/>
                      <a:pt x="20" y="8"/>
                      <a:pt x="17" y="9"/>
                    </a:cubicBezTo>
                    <a:cubicBezTo>
                      <a:pt x="14" y="9"/>
                      <a:pt x="15" y="3"/>
                      <a:pt x="13" y="1"/>
                    </a:cubicBezTo>
                    <a:cubicBezTo>
                      <a:pt x="12" y="0"/>
                      <a:pt x="11" y="3"/>
                      <a:pt x="10" y="4"/>
                    </a:cubicBezTo>
                    <a:cubicBezTo>
                      <a:pt x="9" y="9"/>
                      <a:pt x="9" y="8"/>
                      <a:pt x="3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62"/>
              <p:cNvSpPr>
                <a:spLocks/>
              </p:cNvSpPr>
              <p:nvPr/>
            </p:nvSpPr>
            <p:spPr bwMode="auto">
              <a:xfrm>
                <a:off x="1686" y="1318"/>
                <a:ext cx="22" cy="22"/>
              </a:xfrm>
              <a:custGeom>
                <a:avLst/>
                <a:gdLst>
                  <a:gd name="T0" fmla="*/ 2 w 17"/>
                  <a:gd name="T1" fmla="*/ 4 h 17"/>
                  <a:gd name="T2" fmla="*/ 1 w 17"/>
                  <a:gd name="T3" fmla="*/ 7 h 17"/>
                  <a:gd name="T4" fmla="*/ 4 w 17"/>
                  <a:gd name="T5" fmla="*/ 10 h 17"/>
                  <a:gd name="T6" fmla="*/ 3 w 17"/>
                  <a:gd name="T7" fmla="*/ 12 h 17"/>
                  <a:gd name="T8" fmla="*/ 3 w 17"/>
                  <a:gd name="T9" fmla="*/ 16 h 17"/>
                  <a:gd name="T10" fmla="*/ 8 w 17"/>
                  <a:gd name="T11" fmla="*/ 15 h 17"/>
                  <a:gd name="T12" fmla="*/ 12 w 17"/>
                  <a:gd name="T13" fmla="*/ 16 h 17"/>
                  <a:gd name="T14" fmla="*/ 15 w 17"/>
                  <a:gd name="T15" fmla="*/ 16 h 17"/>
                  <a:gd name="T16" fmla="*/ 13 w 17"/>
                  <a:gd name="T17" fmla="*/ 11 h 17"/>
                  <a:gd name="T18" fmla="*/ 17 w 17"/>
                  <a:gd name="T19" fmla="*/ 6 h 17"/>
                  <a:gd name="T20" fmla="*/ 12 w 17"/>
                  <a:gd name="T21" fmla="*/ 6 h 17"/>
                  <a:gd name="T22" fmla="*/ 9 w 17"/>
                  <a:gd name="T23" fmla="*/ 0 h 17"/>
                  <a:gd name="T24" fmla="*/ 7 w 17"/>
                  <a:gd name="T25" fmla="*/ 3 h 17"/>
                  <a:gd name="T26" fmla="*/ 2 w 17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2" y="4"/>
                    </a:moveTo>
                    <a:cubicBezTo>
                      <a:pt x="0" y="4"/>
                      <a:pt x="0" y="5"/>
                      <a:pt x="1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4" y="11"/>
                      <a:pt x="4" y="11"/>
                      <a:pt x="3" y="12"/>
                    </a:cubicBezTo>
                    <a:cubicBezTo>
                      <a:pt x="3" y="15"/>
                      <a:pt x="2" y="16"/>
                      <a:pt x="3" y="16"/>
                    </a:cubicBezTo>
                    <a:cubicBezTo>
                      <a:pt x="3" y="17"/>
                      <a:pt x="5" y="15"/>
                      <a:pt x="8" y="15"/>
                    </a:cubicBezTo>
                    <a:cubicBezTo>
                      <a:pt x="9" y="14"/>
                      <a:pt x="11" y="15"/>
                      <a:pt x="12" y="16"/>
                    </a:cubicBezTo>
                    <a:cubicBezTo>
                      <a:pt x="14" y="17"/>
                      <a:pt x="15" y="17"/>
                      <a:pt x="15" y="16"/>
                    </a:cubicBezTo>
                    <a:cubicBezTo>
                      <a:pt x="15" y="15"/>
                      <a:pt x="14" y="12"/>
                      <a:pt x="13" y="11"/>
                    </a:cubicBezTo>
                    <a:cubicBezTo>
                      <a:pt x="12" y="10"/>
                      <a:pt x="17" y="7"/>
                      <a:pt x="17" y="6"/>
                    </a:cubicBezTo>
                    <a:cubicBezTo>
                      <a:pt x="17" y="5"/>
                      <a:pt x="14" y="6"/>
                      <a:pt x="12" y="6"/>
                    </a:cubicBezTo>
                    <a:cubicBezTo>
                      <a:pt x="10" y="6"/>
                      <a:pt x="10" y="2"/>
                      <a:pt x="9" y="0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6" y="6"/>
                      <a:pt x="6" y="6"/>
                      <a:pt x="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63"/>
              <p:cNvSpPr>
                <a:spLocks/>
              </p:cNvSpPr>
              <p:nvPr/>
            </p:nvSpPr>
            <p:spPr bwMode="auto">
              <a:xfrm>
                <a:off x="1883" y="1422"/>
                <a:ext cx="23" cy="22"/>
              </a:xfrm>
              <a:custGeom>
                <a:avLst/>
                <a:gdLst>
                  <a:gd name="T0" fmla="*/ 2 w 18"/>
                  <a:gd name="T1" fmla="*/ 4 h 17"/>
                  <a:gd name="T2" fmla="*/ 2 w 18"/>
                  <a:gd name="T3" fmla="*/ 7 h 17"/>
                  <a:gd name="T4" fmla="*/ 4 w 18"/>
                  <a:gd name="T5" fmla="*/ 10 h 17"/>
                  <a:gd name="T6" fmla="*/ 4 w 18"/>
                  <a:gd name="T7" fmla="*/ 12 h 17"/>
                  <a:gd name="T8" fmla="*/ 3 w 18"/>
                  <a:gd name="T9" fmla="*/ 17 h 17"/>
                  <a:gd name="T10" fmla="*/ 8 w 18"/>
                  <a:gd name="T11" fmla="*/ 15 h 17"/>
                  <a:gd name="T12" fmla="*/ 12 w 18"/>
                  <a:gd name="T13" fmla="*/ 16 h 17"/>
                  <a:gd name="T14" fmla="*/ 15 w 18"/>
                  <a:gd name="T15" fmla="*/ 16 h 17"/>
                  <a:gd name="T16" fmla="*/ 13 w 18"/>
                  <a:gd name="T17" fmla="*/ 11 h 17"/>
                  <a:gd name="T18" fmla="*/ 18 w 18"/>
                  <a:gd name="T19" fmla="*/ 6 h 17"/>
                  <a:gd name="T20" fmla="*/ 12 w 18"/>
                  <a:gd name="T21" fmla="*/ 6 h 17"/>
                  <a:gd name="T22" fmla="*/ 9 w 18"/>
                  <a:gd name="T23" fmla="*/ 0 h 17"/>
                  <a:gd name="T24" fmla="*/ 7 w 18"/>
                  <a:gd name="T25" fmla="*/ 3 h 17"/>
                  <a:gd name="T26" fmla="*/ 2 w 18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2" y="4"/>
                    </a:moveTo>
                    <a:cubicBezTo>
                      <a:pt x="0" y="4"/>
                      <a:pt x="0" y="5"/>
                      <a:pt x="2" y="7"/>
                    </a:cubicBezTo>
                    <a:cubicBezTo>
                      <a:pt x="2" y="8"/>
                      <a:pt x="4" y="9"/>
                      <a:pt x="4" y="10"/>
                    </a:cubicBezTo>
                    <a:cubicBezTo>
                      <a:pt x="5" y="11"/>
                      <a:pt x="4" y="11"/>
                      <a:pt x="4" y="12"/>
                    </a:cubicBezTo>
                    <a:cubicBezTo>
                      <a:pt x="3" y="15"/>
                      <a:pt x="2" y="16"/>
                      <a:pt x="3" y="17"/>
                    </a:cubicBezTo>
                    <a:cubicBezTo>
                      <a:pt x="4" y="17"/>
                      <a:pt x="6" y="15"/>
                      <a:pt x="8" y="15"/>
                    </a:cubicBezTo>
                    <a:cubicBezTo>
                      <a:pt x="10" y="14"/>
                      <a:pt x="11" y="15"/>
                      <a:pt x="12" y="16"/>
                    </a:cubicBezTo>
                    <a:cubicBezTo>
                      <a:pt x="14" y="17"/>
                      <a:pt x="15" y="17"/>
                      <a:pt x="15" y="16"/>
                    </a:cubicBezTo>
                    <a:cubicBezTo>
                      <a:pt x="15" y="15"/>
                      <a:pt x="14" y="12"/>
                      <a:pt x="13" y="11"/>
                    </a:cubicBezTo>
                    <a:cubicBezTo>
                      <a:pt x="13" y="10"/>
                      <a:pt x="18" y="7"/>
                      <a:pt x="18" y="6"/>
                    </a:cubicBezTo>
                    <a:cubicBezTo>
                      <a:pt x="18" y="5"/>
                      <a:pt x="14" y="6"/>
                      <a:pt x="12" y="6"/>
                    </a:cubicBezTo>
                    <a:cubicBezTo>
                      <a:pt x="10" y="6"/>
                      <a:pt x="10" y="2"/>
                      <a:pt x="9" y="0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6" y="6"/>
                      <a:pt x="6" y="6"/>
                      <a:pt x="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64"/>
              <p:cNvSpPr>
                <a:spLocks/>
              </p:cNvSpPr>
              <p:nvPr/>
            </p:nvSpPr>
            <p:spPr bwMode="auto">
              <a:xfrm>
                <a:off x="2337" y="1209"/>
                <a:ext cx="50" cy="47"/>
              </a:xfrm>
              <a:custGeom>
                <a:avLst/>
                <a:gdLst>
                  <a:gd name="T0" fmla="*/ 4 w 40"/>
                  <a:gd name="T1" fmla="*/ 13 h 37"/>
                  <a:gd name="T2" fmla="*/ 6 w 40"/>
                  <a:gd name="T3" fmla="*/ 18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5 w 40"/>
                  <a:gd name="T11" fmla="*/ 37 h 37"/>
                  <a:gd name="T12" fmla="*/ 32 w 40"/>
                  <a:gd name="T13" fmla="*/ 26 h 37"/>
                  <a:gd name="T14" fmla="*/ 37 w 40"/>
                  <a:gd name="T15" fmla="*/ 24 h 37"/>
                  <a:gd name="T16" fmla="*/ 30 w 40"/>
                  <a:gd name="T17" fmla="*/ 16 h 37"/>
                  <a:gd name="T18" fmla="*/ 35 w 40"/>
                  <a:gd name="T19" fmla="*/ 4 h 37"/>
                  <a:gd name="T20" fmla="*/ 25 w 40"/>
                  <a:gd name="T21" fmla="*/ 8 h 37"/>
                  <a:gd name="T22" fmla="*/ 14 w 40"/>
                  <a:gd name="T23" fmla="*/ 0 h 37"/>
                  <a:gd name="T24" fmla="*/ 13 w 40"/>
                  <a:gd name="T25" fmla="*/ 6 h 37"/>
                  <a:gd name="T26" fmla="*/ 4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4" y="13"/>
                    </a:moveTo>
                    <a:cubicBezTo>
                      <a:pt x="0" y="14"/>
                      <a:pt x="4" y="17"/>
                      <a:pt x="6" y="18"/>
                    </a:cubicBezTo>
                    <a:cubicBezTo>
                      <a:pt x="10" y="22"/>
                      <a:pt x="14" y="20"/>
                      <a:pt x="16" y="22"/>
                    </a:cubicBezTo>
                    <a:cubicBezTo>
                      <a:pt x="16" y="22"/>
                      <a:pt x="16" y="23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21" y="34"/>
                      <a:pt x="22" y="23"/>
                      <a:pt x="32" y="26"/>
                    </a:cubicBezTo>
                    <a:cubicBezTo>
                      <a:pt x="34" y="26"/>
                      <a:pt x="40" y="27"/>
                      <a:pt x="37" y="24"/>
                    </a:cubicBezTo>
                    <a:cubicBezTo>
                      <a:pt x="34" y="20"/>
                      <a:pt x="35" y="20"/>
                      <a:pt x="30" y="16"/>
                    </a:cubicBezTo>
                    <a:cubicBezTo>
                      <a:pt x="28" y="15"/>
                      <a:pt x="36" y="6"/>
                      <a:pt x="35" y="4"/>
                    </a:cubicBezTo>
                    <a:cubicBezTo>
                      <a:pt x="34" y="2"/>
                      <a:pt x="28" y="6"/>
                      <a:pt x="25" y="8"/>
                    </a:cubicBezTo>
                    <a:cubicBezTo>
                      <a:pt x="21" y="11"/>
                      <a:pt x="18" y="2"/>
                      <a:pt x="14" y="0"/>
                    </a:cubicBezTo>
                    <a:cubicBezTo>
                      <a:pt x="13" y="0"/>
                      <a:pt x="13" y="5"/>
                      <a:pt x="13" y="6"/>
                    </a:cubicBezTo>
                    <a:cubicBezTo>
                      <a:pt x="14" y="13"/>
                      <a:pt x="13" y="12"/>
                      <a:pt x="4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65"/>
              <p:cNvSpPr>
                <a:spLocks/>
              </p:cNvSpPr>
              <p:nvPr/>
            </p:nvSpPr>
            <p:spPr bwMode="auto">
              <a:xfrm>
                <a:off x="2625" y="916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1 h 37"/>
                  <a:gd name="T6" fmla="*/ 16 w 41"/>
                  <a:gd name="T7" fmla="*/ 24 h 37"/>
                  <a:gd name="T8" fmla="*/ 15 w 41"/>
                  <a:gd name="T9" fmla="*/ 35 h 37"/>
                  <a:gd name="T10" fmla="*/ 16 w 41"/>
                  <a:gd name="T11" fmla="*/ 36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5 w 41"/>
                  <a:gd name="T19" fmla="*/ 4 h 37"/>
                  <a:gd name="T20" fmla="*/ 25 w 41"/>
                  <a:gd name="T21" fmla="*/ 8 h 37"/>
                  <a:gd name="T22" fmla="*/ 15 w 41"/>
                  <a:gd name="T23" fmla="*/ 0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0" y="21"/>
                      <a:pt x="15" y="20"/>
                      <a:pt x="16" y="21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5" y="26"/>
                      <a:pt x="14" y="32"/>
                      <a:pt x="15" y="35"/>
                    </a:cubicBezTo>
                    <a:cubicBezTo>
                      <a:pt x="15" y="35"/>
                      <a:pt x="15" y="37"/>
                      <a:pt x="16" y="36"/>
                    </a:cubicBezTo>
                    <a:cubicBezTo>
                      <a:pt x="22" y="34"/>
                      <a:pt x="22" y="22"/>
                      <a:pt x="33" y="26"/>
                    </a:cubicBezTo>
                    <a:cubicBezTo>
                      <a:pt x="34" y="26"/>
                      <a:pt x="41" y="27"/>
                      <a:pt x="38" y="24"/>
                    </a:cubicBezTo>
                    <a:cubicBezTo>
                      <a:pt x="35" y="19"/>
                      <a:pt x="36" y="20"/>
                      <a:pt x="31" y="16"/>
                    </a:cubicBezTo>
                    <a:cubicBezTo>
                      <a:pt x="29" y="14"/>
                      <a:pt x="36" y="6"/>
                      <a:pt x="35" y="4"/>
                    </a:cubicBezTo>
                    <a:cubicBezTo>
                      <a:pt x="35" y="2"/>
                      <a:pt x="29" y="6"/>
                      <a:pt x="25" y="8"/>
                    </a:cubicBezTo>
                    <a:cubicBezTo>
                      <a:pt x="22" y="10"/>
                      <a:pt x="19" y="2"/>
                      <a:pt x="15" y="0"/>
                    </a:cubicBezTo>
                    <a:cubicBezTo>
                      <a:pt x="13" y="0"/>
                      <a:pt x="14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66"/>
              <p:cNvSpPr>
                <a:spLocks noEditPoints="1"/>
              </p:cNvSpPr>
              <p:nvPr/>
            </p:nvSpPr>
            <p:spPr bwMode="auto">
              <a:xfrm>
                <a:off x="2648" y="1022"/>
                <a:ext cx="193" cy="178"/>
              </a:xfrm>
              <a:custGeom>
                <a:avLst/>
                <a:gdLst>
                  <a:gd name="T0" fmla="*/ 18 w 152"/>
                  <a:gd name="T1" fmla="*/ 50 h 140"/>
                  <a:gd name="T2" fmla="*/ 22 w 152"/>
                  <a:gd name="T3" fmla="*/ 69 h 140"/>
                  <a:gd name="T4" fmla="*/ 61 w 152"/>
                  <a:gd name="T5" fmla="*/ 81 h 140"/>
                  <a:gd name="T6" fmla="*/ 60 w 152"/>
                  <a:gd name="T7" fmla="*/ 93 h 140"/>
                  <a:gd name="T8" fmla="*/ 57 w 152"/>
                  <a:gd name="T9" fmla="*/ 132 h 140"/>
                  <a:gd name="T10" fmla="*/ 59 w 152"/>
                  <a:gd name="T11" fmla="*/ 138 h 140"/>
                  <a:gd name="T12" fmla="*/ 122 w 152"/>
                  <a:gd name="T13" fmla="*/ 98 h 140"/>
                  <a:gd name="T14" fmla="*/ 143 w 152"/>
                  <a:gd name="T15" fmla="*/ 90 h 140"/>
                  <a:gd name="T16" fmla="*/ 115 w 152"/>
                  <a:gd name="T17" fmla="*/ 61 h 140"/>
                  <a:gd name="T18" fmla="*/ 133 w 152"/>
                  <a:gd name="T19" fmla="*/ 16 h 140"/>
                  <a:gd name="T20" fmla="*/ 95 w 152"/>
                  <a:gd name="T21" fmla="*/ 31 h 140"/>
                  <a:gd name="T22" fmla="*/ 54 w 152"/>
                  <a:gd name="T23" fmla="*/ 2 h 140"/>
                  <a:gd name="T24" fmla="*/ 51 w 152"/>
                  <a:gd name="T25" fmla="*/ 23 h 140"/>
                  <a:gd name="T26" fmla="*/ 18 w 152"/>
                  <a:gd name="T27" fmla="*/ 50 h 140"/>
                  <a:gd name="T28" fmla="*/ 42 w 152"/>
                  <a:gd name="T29" fmla="*/ 53 h 140"/>
                  <a:gd name="T30" fmla="*/ 63 w 152"/>
                  <a:gd name="T31" fmla="*/ 36 h 140"/>
                  <a:gd name="T32" fmla="*/ 65 w 152"/>
                  <a:gd name="T33" fmla="*/ 23 h 140"/>
                  <a:gd name="T34" fmla="*/ 91 w 152"/>
                  <a:gd name="T35" fmla="*/ 41 h 140"/>
                  <a:gd name="T36" fmla="*/ 114 w 152"/>
                  <a:gd name="T37" fmla="*/ 32 h 140"/>
                  <a:gd name="T38" fmla="*/ 103 w 152"/>
                  <a:gd name="T39" fmla="*/ 60 h 140"/>
                  <a:gd name="T40" fmla="*/ 120 w 152"/>
                  <a:gd name="T41" fmla="*/ 78 h 140"/>
                  <a:gd name="T42" fmla="*/ 107 w 152"/>
                  <a:gd name="T43" fmla="*/ 83 h 140"/>
                  <a:gd name="T44" fmla="*/ 68 w 152"/>
                  <a:gd name="T45" fmla="*/ 108 h 140"/>
                  <a:gd name="T46" fmla="*/ 66 w 152"/>
                  <a:gd name="T47" fmla="*/ 104 h 140"/>
                  <a:gd name="T48" fmla="*/ 69 w 152"/>
                  <a:gd name="T49" fmla="*/ 80 h 140"/>
                  <a:gd name="T50" fmla="*/ 69 w 152"/>
                  <a:gd name="T51" fmla="*/ 73 h 140"/>
                  <a:gd name="T52" fmla="*/ 45 w 152"/>
                  <a:gd name="T53" fmla="*/ 65 h 140"/>
                  <a:gd name="T54" fmla="*/ 42 w 152"/>
                  <a:gd name="T55" fmla="*/ 53 h 140"/>
                  <a:gd name="T56" fmla="*/ 66 w 152"/>
                  <a:gd name="T57" fmla="*/ 56 h 140"/>
                  <a:gd name="T58" fmla="*/ 74 w 152"/>
                  <a:gd name="T59" fmla="*/ 49 h 140"/>
                  <a:gd name="T60" fmla="*/ 75 w 152"/>
                  <a:gd name="T61" fmla="*/ 43 h 140"/>
                  <a:gd name="T62" fmla="*/ 86 w 152"/>
                  <a:gd name="T63" fmla="*/ 51 h 140"/>
                  <a:gd name="T64" fmla="*/ 96 w 152"/>
                  <a:gd name="T65" fmla="*/ 47 h 140"/>
                  <a:gd name="T66" fmla="*/ 91 w 152"/>
                  <a:gd name="T67" fmla="*/ 59 h 140"/>
                  <a:gd name="T68" fmla="*/ 98 w 152"/>
                  <a:gd name="T69" fmla="*/ 66 h 140"/>
                  <a:gd name="T70" fmla="*/ 93 w 152"/>
                  <a:gd name="T71" fmla="*/ 68 h 140"/>
                  <a:gd name="T72" fmla="*/ 76 w 152"/>
                  <a:gd name="T73" fmla="*/ 79 h 140"/>
                  <a:gd name="T74" fmla="*/ 76 w 152"/>
                  <a:gd name="T75" fmla="*/ 77 h 140"/>
                  <a:gd name="T76" fmla="*/ 77 w 152"/>
                  <a:gd name="T77" fmla="*/ 67 h 140"/>
                  <a:gd name="T78" fmla="*/ 77 w 152"/>
                  <a:gd name="T79" fmla="*/ 64 h 140"/>
                  <a:gd name="T80" fmla="*/ 67 w 152"/>
                  <a:gd name="T81" fmla="*/ 61 h 140"/>
                  <a:gd name="T82" fmla="*/ 66 w 152"/>
                  <a:gd name="T83" fmla="*/ 5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140">
                    <a:moveTo>
                      <a:pt x="18" y="50"/>
                    </a:moveTo>
                    <a:cubicBezTo>
                      <a:pt x="0" y="52"/>
                      <a:pt x="18" y="65"/>
                      <a:pt x="22" y="69"/>
                    </a:cubicBezTo>
                    <a:cubicBezTo>
                      <a:pt x="39" y="82"/>
                      <a:pt x="56" y="75"/>
                      <a:pt x="61" y="81"/>
                    </a:cubicBezTo>
                    <a:cubicBezTo>
                      <a:pt x="63" y="85"/>
                      <a:pt x="62" y="89"/>
                      <a:pt x="60" y="93"/>
                    </a:cubicBezTo>
                    <a:cubicBezTo>
                      <a:pt x="58" y="100"/>
                      <a:pt x="53" y="121"/>
                      <a:pt x="57" y="132"/>
                    </a:cubicBezTo>
                    <a:cubicBezTo>
                      <a:pt x="58" y="135"/>
                      <a:pt x="56" y="140"/>
                      <a:pt x="59" y="138"/>
                    </a:cubicBezTo>
                    <a:cubicBezTo>
                      <a:pt x="82" y="129"/>
                      <a:pt x="83" y="86"/>
                      <a:pt x="122" y="98"/>
                    </a:cubicBezTo>
                    <a:cubicBezTo>
                      <a:pt x="129" y="100"/>
                      <a:pt x="152" y="104"/>
                      <a:pt x="143" y="90"/>
                    </a:cubicBezTo>
                    <a:cubicBezTo>
                      <a:pt x="131" y="74"/>
                      <a:pt x="135" y="76"/>
                      <a:pt x="115" y="61"/>
                    </a:cubicBezTo>
                    <a:cubicBezTo>
                      <a:pt x="107" y="55"/>
                      <a:pt x="135" y="22"/>
                      <a:pt x="133" y="16"/>
                    </a:cubicBezTo>
                    <a:cubicBezTo>
                      <a:pt x="130" y="9"/>
                      <a:pt x="108" y="22"/>
                      <a:pt x="95" y="31"/>
                    </a:cubicBezTo>
                    <a:cubicBezTo>
                      <a:pt x="82" y="40"/>
                      <a:pt x="69" y="7"/>
                      <a:pt x="54" y="2"/>
                    </a:cubicBezTo>
                    <a:cubicBezTo>
                      <a:pt x="49" y="0"/>
                      <a:pt x="50" y="18"/>
                      <a:pt x="51" y="23"/>
                    </a:cubicBezTo>
                    <a:cubicBezTo>
                      <a:pt x="55" y="49"/>
                      <a:pt x="51" y="46"/>
                      <a:pt x="18" y="50"/>
                    </a:cubicBezTo>
                    <a:close/>
                    <a:moveTo>
                      <a:pt x="42" y="53"/>
                    </a:moveTo>
                    <a:cubicBezTo>
                      <a:pt x="63" y="51"/>
                      <a:pt x="65" y="53"/>
                      <a:pt x="63" y="36"/>
                    </a:cubicBezTo>
                    <a:cubicBezTo>
                      <a:pt x="62" y="33"/>
                      <a:pt x="62" y="22"/>
                      <a:pt x="65" y="23"/>
                    </a:cubicBezTo>
                    <a:cubicBezTo>
                      <a:pt x="74" y="27"/>
                      <a:pt x="82" y="47"/>
                      <a:pt x="91" y="41"/>
                    </a:cubicBezTo>
                    <a:cubicBezTo>
                      <a:pt x="99" y="36"/>
                      <a:pt x="112" y="27"/>
                      <a:pt x="114" y="32"/>
                    </a:cubicBezTo>
                    <a:cubicBezTo>
                      <a:pt x="115" y="36"/>
                      <a:pt x="98" y="56"/>
                      <a:pt x="103" y="60"/>
                    </a:cubicBezTo>
                    <a:cubicBezTo>
                      <a:pt x="115" y="69"/>
                      <a:pt x="113" y="68"/>
                      <a:pt x="120" y="78"/>
                    </a:cubicBezTo>
                    <a:cubicBezTo>
                      <a:pt x="126" y="86"/>
                      <a:pt x="111" y="84"/>
                      <a:pt x="107" y="83"/>
                    </a:cubicBezTo>
                    <a:cubicBezTo>
                      <a:pt x="83" y="75"/>
                      <a:pt x="82" y="102"/>
                      <a:pt x="68" y="108"/>
                    </a:cubicBezTo>
                    <a:cubicBezTo>
                      <a:pt x="66" y="109"/>
                      <a:pt x="67" y="106"/>
                      <a:pt x="66" y="104"/>
                    </a:cubicBezTo>
                    <a:cubicBezTo>
                      <a:pt x="64" y="97"/>
                      <a:pt x="67" y="84"/>
                      <a:pt x="69" y="80"/>
                    </a:cubicBezTo>
                    <a:cubicBezTo>
                      <a:pt x="70" y="77"/>
                      <a:pt x="71" y="74"/>
                      <a:pt x="69" y="73"/>
                    </a:cubicBezTo>
                    <a:cubicBezTo>
                      <a:pt x="66" y="69"/>
                      <a:pt x="55" y="73"/>
                      <a:pt x="45" y="65"/>
                    </a:cubicBezTo>
                    <a:cubicBezTo>
                      <a:pt x="43" y="63"/>
                      <a:pt x="31" y="54"/>
                      <a:pt x="42" y="53"/>
                    </a:cubicBezTo>
                    <a:close/>
                    <a:moveTo>
                      <a:pt x="66" y="56"/>
                    </a:moveTo>
                    <a:cubicBezTo>
                      <a:pt x="74" y="55"/>
                      <a:pt x="75" y="56"/>
                      <a:pt x="74" y="49"/>
                    </a:cubicBezTo>
                    <a:cubicBezTo>
                      <a:pt x="74" y="48"/>
                      <a:pt x="74" y="43"/>
                      <a:pt x="75" y="43"/>
                    </a:cubicBezTo>
                    <a:cubicBezTo>
                      <a:pt x="79" y="45"/>
                      <a:pt x="83" y="53"/>
                      <a:pt x="86" y="51"/>
                    </a:cubicBezTo>
                    <a:cubicBezTo>
                      <a:pt x="89" y="49"/>
                      <a:pt x="95" y="45"/>
                      <a:pt x="96" y="47"/>
                    </a:cubicBezTo>
                    <a:cubicBezTo>
                      <a:pt x="96" y="49"/>
                      <a:pt x="89" y="57"/>
                      <a:pt x="91" y="59"/>
                    </a:cubicBezTo>
                    <a:cubicBezTo>
                      <a:pt x="96" y="63"/>
                      <a:pt x="95" y="62"/>
                      <a:pt x="98" y="66"/>
                    </a:cubicBezTo>
                    <a:cubicBezTo>
                      <a:pt x="101" y="70"/>
                      <a:pt x="95" y="69"/>
                      <a:pt x="93" y="68"/>
                    </a:cubicBezTo>
                    <a:cubicBezTo>
                      <a:pt x="83" y="65"/>
                      <a:pt x="82" y="76"/>
                      <a:pt x="76" y="79"/>
                    </a:cubicBezTo>
                    <a:cubicBezTo>
                      <a:pt x="76" y="79"/>
                      <a:pt x="76" y="78"/>
                      <a:pt x="76" y="77"/>
                    </a:cubicBezTo>
                    <a:cubicBezTo>
                      <a:pt x="75" y="74"/>
                      <a:pt x="76" y="69"/>
                      <a:pt x="77" y="67"/>
                    </a:cubicBezTo>
                    <a:cubicBezTo>
                      <a:pt x="77" y="66"/>
                      <a:pt x="78" y="65"/>
                      <a:pt x="77" y="64"/>
                    </a:cubicBezTo>
                    <a:cubicBezTo>
                      <a:pt x="76" y="63"/>
                      <a:pt x="71" y="64"/>
                      <a:pt x="67" y="61"/>
                    </a:cubicBezTo>
                    <a:cubicBezTo>
                      <a:pt x="66" y="60"/>
                      <a:pt x="61" y="56"/>
                      <a:pt x="66" y="5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67"/>
              <p:cNvSpPr>
                <a:spLocks/>
              </p:cNvSpPr>
              <p:nvPr/>
            </p:nvSpPr>
            <p:spPr bwMode="auto">
              <a:xfrm>
                <a:off x="2602" y="1143"/>
                <a:ext cx="113" cy="108"/>
              </a:xfrm>
              <a:custGeom>
                <a:avLst/>
                <a:gdLst>
                  <a:gd name="T0" fmla="*/ 8 w 89"/>
                  <a:gd name="T1" fmla="*/ 54 h 85"/>
                  <a:gd name="T2" fmla="*/ 16 w 89"/>
                  <a:gd name="T3" fmla="*/ 62 h 85"/>
                  <a:gd name="T4" fmla="*/ 38 w 89"/>
                  <a:gd name="T5" fmla="*/ 56 h 85"/>
                  <a:gd name="T6" fmla="*/ 41 w 89"/>
                  <a:gd name="T7" fmla="*/ 62 h 85"/>
                  <a:gd name="T8" fmla="*/ 52 w 89"/>
                  <a:gd name="T9" fmla="*/ 81 h 85"/>
                  <a:gd name="T10" fmla="*/ 55 w 89"/>
                  <a:gd name="T11" fmla="*/ 84 h 85"/>
                  <a:gd name="T12" fmla="*/ 73 w 89"/>
                  <a:gd name="T13" fmla="*/ 45 h 85"/>
                  <a:gd name="T14" fmla="*/ 80 w 89"/>
                  <a:gd name="T15" fmla="*/ 35 h 85"/>
                  <a:gd name="T16" fmla="*/ 58 w 89"/>
                  <a:gd name="T17" fmla="*/ 29 h 85"/>
                  <a:gd name="T18" fmla="*/ 52 w 89"/>
                  <a:gd name="T19" fmla="*/ 2 h 85"/>
                  <a:gd name="T20" fmla="*/ 39 w 89"/>
                  <a:gd name="T21" fmla="*/ 21 h 85"/>
                  <a:gd name="T22" fmla="*/ 10 w 89"/>
                  <a:gd name="T23" fmla="*/ 20 h 85"/>
                  <a:gd name="T24" fmla="*/ 15 w 89"/>
                  <a:gd name="T25" fmla="*/ 31 h 85"/>
                  <a:gd name="T26" fmla="*/ 8 w 89"/>
                  <a:gd name="T27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85">
                    <a:moveTo>
                      <a:pt x="8" y="54"/>
                    </a:moveTo>
                    <a:cubicBezTo>
                      <a:pt x="0" y="61"/>
                      <a:pt x="13" y="62"/>
                      <a:pt x="16" y="62"/>
                    </a:cubicBezTo>
                    <a:cubicBezTo>
                      <a:pt x="28" y="63"/>
                      <a:pt x="34" y="55"/>
                      <a:pt x="38" y="56"/>
                    </a:cubicBezTo>
                    <a:cubicBezTo>
                      <a:pt x="40" y="57"/>
                      <a:pt x="41" y="59"/>
                      <a:pt x="41" y="62"/>
                    </a:cubicBezTo>
                    <a:cubicBezTo>
                      <a:pt x="42" y="66"/>
                      <a:pt x="47" y="78"/>
                      <a:pt x="52" y="81"/>
                    </a:cubicBezTo>
                    <a:cubicBezTo>
                      <a:pt x="53" y="83"/>
                      <a:pt x="54" y="85"/>
                      <a:pt x="55" y="84"/>
                    </a:cubicBezTo>
                    <a:cubicBezTo>
                      <a:pt x="63" y="72"/>
                      <a:pt x="50" y="51"/>
                      <a:pt x="73" y="45"/>
                    </a:cubicBezTo>
                    <a:cubicBezTo>
                      <a:pt x="76" y="44"/>
                      <a:pt x="89" y="38"/>
                      <a:pt x="80" y="35"/>
                    </a:cubicBezTo>
                    <a:cubicBezTo>
                      <a:pt x="70" y="31"/>
                      <a:pt x="72" y="31"/>
                      <a:pt x="58" y="29"/>
                    </a:cubicBezTo>
                    <a:cubicBezTo>
                      <a:pt x="52" y="29"/>
                      <a:pt x="56" y="5"/>
                      <a:pt x="52" y="2"/>
                    </a:cubicBezTo>
                    <a:cubicBezTo>
                      <a:pt x="49" y="0"/>
                      <a:pt x="43" y="13"/>
                      <a:pt x="39" y="21"/>
                    </a:cubicBezTo>
                    <a:cubicBezTo>
                      <a:pt x="36" y="30"/>
                      <a:pt x="19" y="18"/>
                      <a:pt x="10" y="20"/>
                    </a:cubicBezTo>
                    <a:cubicBezTo>
                      <a:pt x="8" y="21"/>
                      <a:pt x="13" y="29"/>
                      <a:pt x="15" y="31"/>
                    </a:cubicBezTo>
                    <a:cubicBezTo>
                      <a:pt x="25" y="43"/>
                      <a:pt x="23" y="42"/>
                      <a:pt x="8" y="5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68"/>
              <p:cNvSpPr>
                <a:spLocks/>
              </p:cNvSpPr>
              <p:nvPr/>
            </p:nvSpPr>
            <p:spPr bwMode="auto">
              <a:xfrm>
                <a:off x="2545" y="1262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2 h 37"/>
                  <a:gd name="T6" fmla="*/ 16 w 41"/>
                  <a:gd name="T7" fmla="*/ 25 h 37"/>
                  <a:gd name="T8" fmla="*/ 15 w 41"/>
                  <a:gd name="T9" fmla="*/ 35 h 37"/>
                  <a:gd name="T10" fmla="*/ 16 w 41"/>
                  <a:gd name="T11" fmla="*/ 37 h 37"/>
                  <a:gd name="T12" fmla="*/ 32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5 w 41"/>
                  <a:gd name="T19" fmla="*/ 4 h 37"/>
                  <a:gd name="T20" fmla="*/ 25 w 41"/>
                  <a:gd name="T21" fmla="*/ 9 h 37"/>
                  <a:gd name="T22" fmla="*/ 15 w 41"/>
                  <a:gd name="T23" fmla="*/ 1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4"/>
                      <a:pt x="5" y="18"/>
                      <a:pt x="6" y="18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7" y="24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1" y="28"/>
                      <a:pt x="38" y="24"/>
                    </a:cubicBezTo>
                    <a:cubicBezTo>
                      <a:pt x="35" y="20"/>
                      <a:pt x="36" y="20"/>
                      <a:pt x="31" y="16"/>
                    </a:cubicBezTo>
                    <a:cubicBezTo>
                      <a:pt x="29" y="15"/>
                      <a:pt x="36" y="6"/>
                      <a:pt x="35" y="4"/>
                    </a:cubicBezTo>
                    <a:cubicBezTo>
                      <a:pt x="35" y="3"/>
                      <a:pt x="29" y="6"/>
                      <a:pt x="25" y="9"/>
                    </a:cubicBezTo>
                    <a:cubicBezTo>
                      <a:pt x="22" y="11"/>
                      <a:pt x="19" y="2"/>
                      <a:pt x="15" y="1"/>
                    </a:cubicBezTo>
                    <a:cubicBezTo>
                      <a:pt x="13" y="0"/>
                      <a:pt x="13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69"/>
              <p:cNvSpPr>
                <a:spLocks/>
              </p:cNvSpPr>
              <p:nvPr/>
            </p:nvSpPr>
            <p:spPr bwMode="auto">
              <a:xfrm>
                <a:off x="2786" y="1363"/>
                <a:ext cx="51" cy="45"/>
              </a:xfrm>
              <a:custGeom>
                <a:avLst/>
                <a:gdLst>
                  <a:gd name="T0" fmla="*/ 4 w 40"/>
                  <a:gd name="T1" fmla="*/ 13 h 36"/>
                  <a:gd name="T2" fmla="*/ 6 w 40"/>
                  <a:gd name="T3" fmla="*/ 18 h 36"/>
                  <a:gd name="T4" fmla="*/ 16 w 40"/>
                  <a:gd name="T5" fmla="*/ 21 h 36"/>
                  <a:gd name="T6" fmla="*/ 16 w 40"/>
                  <a:gd name="T7" fmla="*/ 24 h 36"/>
                  <a:gd name="T8" fmla="*/ 15 w 40"/>
                  <a:gd name="T9" fmla="*/ 34 h 36"/>
                  <a:gd name="T10" fmla="*/ 15 w 40"/>
                  <a:gd name="T11" fmla="*/ 36 h 36"/>
                  <a:gd name="T12" fmla="*/ 32 w 40"/>
                  <a:gd name="T13" fmla="*/ 25 h 36"/>
                  <a:gd name="T14" fmla="*/ 38 w 40"/>
                  <a:gd name="T15" fmla="*/ 23 h 36"/>
                  <a:gd name="T16" fmla="*/ 30 w 40"/>
                  <a:gd name="T17" fmla="*/ 16 h 36"/>
                  <a:gd name="T18" fmla="*/ 35 w 40"/>
                  <a:gd name="T19" fmla="*/ 4 h 36"/>
                  <a:gd name="T20" fmla="*/ 25 w 40"/>
                  <a:gd name="T21" fmla="*/ 8 h 36"/>
                  <a:gd name="T22" fmla="*/ 14 w 40"/>
                  <a:gd name="T23" fmla="*/ 0 h 36"/>
                  <a:gd name="T24" fmla="*/ 13 w 40"/>
                  <a:gd name="T25" fmla="*/ 6 h 36"/>
                  <a:gd name="T26" fmla="*/ 4 w 40"/>
                  <a:gd name="T27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">
                    <a:moveTo>
                      <a:pt x="4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0" y="21"/>
                      <a:pt x="15" y="19"/>
                      <a:pt x="16" y="21"/>
                    </a:cubicBezTo>
                    <a:cubicBezTo>
                      <a:pt x="17" y="22"/>
                      <a:pt x="16" y="23"/>
                      <a:pt x="16" y="24"/>
                    </a:cubicBezTo>
                    <a:cubicBezTo>
                      <a:pt x="15" y="26"/>
                      <a:pt x="14" y="32"/>
                      <a:pt x="15" y="34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21" y="34"/>
                      <a:pt x="22" y="22"/>
                      <a:pt x="32" y="25"/>
                    </a:cubicBezTo>
                    <a:cubicBezTo>
                      <a:pt x="34" y="26"/>
                      <a:pt x="40" y="27"/>
                      <a:pt x="38" y="23"/>
                    </a:cubicBezTo>
                    <a:cubicBezTo>
                      <a:pt x="34" y="19"/>
                      <a:pt x="35" y="20"/>
                      <a:pt x="30" y="16"/>
                    </a:cubicBezTo>
                    <a:cubicBezTo>
                      <a:pt x="28" y="14"/>
                      <a:pt x="36" y="5"/>
                      <a:pt x="35" y="4"/>
                    </a:cubicBezTo>
                    <a:cubicBezTo>
                      <a:pt x="34" y="2"/>
                      <a:pt x="29" y="6"/>
                      <a:pt x="25" y="8"/>
                    </a:cubicBezTo>
                    <a:cubicBezTo>
                      <a:pt x="22" y="10"/>
                      <a:pt x="18" y="2"/>
                      <a:pt x="14" y="0"/>
                    </a:cubicBezTo>
                    <a:cubicBezTo>
                      <a:pt x="13" y="0"/>
                      <a:pt x="13" y="4"/>
                      <a:pt x="13" y="6"/>
                    </a:cubicBezTo>
                    <a:cubicBezTo>
                      <a:pt x="14" y="13"/>
                      <a:pt x="13" y="12"/>
                      <a:pt x="4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0"/>
              <p:cNvSpPr>
                <a:spLocks noEditPoints="1"/>
              </p:cNvSpPr>
              <p:nvPr/>
            </p:nvSpPr>
            <p:spPr bwMode="auto">
              <a:xfrm>
                <a:off x="2818" y="1312"/>
                <a:ext cx="128" cy="124"/>
              </a:xfrm>
              <a:custGeom>
                <a:avLst/>
                <a:gdLst>
                  <a:gd name="T0" fmla="*/ 11 w 101"/>
                  <a:gd name="T1" fmla="*/ 26 h 98"/>
                  <a:gd name="T2" fmla="*/ 9 w 101"/>
                  <a:gd name="T3" fmla="*/ 38 h 98"/>
                  <a:gd name="T4" fmla="*/ 25 w 101"/>
                  <a:gd name="T5" fmla="*/ 58 h 98"/>
                  <a:gd name="T6" fmla="*/ 21 w 101"/>
                  <a:gd name="T7" fmla="*/ 71 h 98"/>
                  <a:gd name="T8" fmla="*/ 18 w 101"/>
                  <a:gd name="T9" fmla="*/ 94 h 98"/>
                  <a:gd name="T10" fmla="*/ 48 w 101"/>
                  <a:gd name="T11" fmla="*/ 83 h 98"/>
                  <a:gd name="T12" fmla="*/ 69 w 101"/>
                  <a:gd name="T13" fmla="*/ 89 h 98"/>
                  <a:gd name="T14" fmla="*/ 85 w 101"/>
                  <a:gd name="T15" fmla="*/ 93 h 98"/>
                  <a:gd name="T16" fmla="*/ 75 w 101"/>
                  <a:gd name="T17" fmla="*/ 61 h 98"/>
                  <a:gd name="T18" fmla="*/ 101 w 101"/>
                  <a:gd name="T19" fmla="*/ 35 h 98"/>
                  <a:gd name="T20" fmla="*/ 70 w 101"/>
                  <a:gd name="T21" fmla="*/ 35 h 98"/>
                  <a:gd name="T22" fmla="*/ 50 w 101"/>
                  <a:gd name="T23" fmla="*/ 3 h 98"/>
                  <a:gd name="T24" fmla="*/ 42 w 101"/>
                  <a:gd name="T25" fmla="*/ 17 h 98"/>
                  <a:gd name="T26" fmla="*/ 11 w 101"/>
                  <a:gd name="T27" fmla="*/ 26 h 98"/>
                  <a:gd name="T28" fmla="*/ 32 w 101"/>
                  <a:gd name="T29" fmla="*/ 40 h 98"/>
                  <a:gd name="T30" fmla="*/ 45 w 101"/>
                  <a:gd name="T31" fmla="*/ 41 h 98"/>
                  <a:gd name="T32" fmla="*/ 49 w 101"/>
                  <a:gd name="T33" fmla="*/ 36 h 98"/>
                  <a:gd name="T34" fmla="*/ 52 w 101"/>
                  <a:gd name="T35" fmla="*/ 30 h 98"/>
                  <a:gd name="T36" fmla="*/ 61 w 101"/>
                  <a:gd name="T37" fmla="*/ 44 h 98"/>
                  <a:gd name="T38" fmla="*/ 74 w 101"/>
                  <a:gd name="T39" fmla="*/ 44 h 98"/>
                  <a:gd name="T40" fmla="*/ 63 w 101"/>
                  <a:gd name="T41" fmla="*/ 55 h 98"/>
                  <a:gd name="T42" fmla="*/ 68 w 101"/>
                  <a:gd name="T43" fmla="*/ 67 h 98"/>
                  <a:gd name="T44" fmla="*/ 60 w 101"/>
                  <a:gd name="T45" fmla="*/ 67 h 98"/>
                  <a:gd name="T46" fmla="*/ 52 w 101"/>
                  <a:gd name="T47" fmla="*/ 63 h 98"/>
                  <a:gd name="T48" fmla="*/ 38 w 101"/>
                  <a:gd name="T49" fmla="*/ 71 h 98"/>
                  <a:gd name="T50" fmla="*/ 37 w 101"/>
                  <a:gd name="T51" fmla="*/ 69 h 98"/>
                  <a:gd name="T52" fmla="*/ 39 w 101"/>
                  <a:gd name="T53" fmla="*/ 54 h 98"/>
                  <a:gd name="T54" fmla="*/ 29 w 101"/>
                  <a:gd name="T55" fmla="*/ 42 h 98"/>
                  <a:gd name="T56" fmla="*/ 32 w 101"/>
                  <a:gd name="T57" fmla="*/ 4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98">
                    <a:moveTo>
                      <a:pt x="11" y="26"/>
                    </a:moveTo>
                    <a:cubicBezTo>
                      <a:pt x="0" y="22"/>
                      <a:pt x="3" y="30"/>
                      <a:pt x="9" y="38"/>
                    </a:cubicBezTo>
                    <a:cubicBezTo>
                      <a:pt x="14" y="44"/>
                      <a:pt x="21" y="51"/>
                      <a:pt x="25" y="58"/>
                    </a:cubicBezTo>
                    <a:cubicBezTo>
                      <a:pt x="27" y="60"/>
                      <a:pt x="23" y="65"/>
                      <a:pt x="21" y="71"/>
                    </a:cubicBezTo>
                    <a:cubicBezTo>
                      <a:pt x="17" y="83"/>
                      <a:pt x="13" y="91"/>
                      <a:pt x="18" y="94"/>
                    </a:cubicBezTo>
                    <a:cubicBezTo>
                      <a:pt x="22" y="97"/>
                      <a:pt x="33" y="88"/>
                      <a:pt x="48" y="83"/>
                    </a:cubicBezTo>
                    <a:cubicBezTo>
                      <a:pt x="55" y="81"/>
                      <a:pt x="62" y="83"/>
                      <a:pt x="69" y="89"/>
                    </a:cubicBezTo>
                    <a:cubicBezTo>
                      <a:pt x="80" y="98"/>
                      <a:pt x="84" y="98"/>
                      <a:pt x="85" y="93"/>
                    </a:cubicBezTo>
                    <a:cubicBezTo>
                      <a:pt x="87" y="86"/>
                      <a:pt x="79" y="68"/>
                      <a:pt x="75" y="61"/>
                    </a:cubicBezTo>
                    <a:cubicBezTo>
                      <a:pt x="72" y="55"/>
                      <a:pt x="100" y="41"/>
                      <a:pt x="101" y="35"/>
                    </a:cubicBezTo>
                    <a:cubicBezTo>
                      <a:pt x="101" y="30"/>
                      <a:pt x="82" y="33"/>
                      <a:pt x="70" y="35"/>
                    </a:cubicBezTo>
                    <a:cubicBezTo>
                      <a:pt x="58" y="37"/>
                      <a:pt x="59" y="11"/>
                      <a:pt x="50" y="3"/>
                    </a:cubicBezTo>
                    <a:cubicBezTo>
                      <a:pt x="48" y="0"/>
                      <a:pt x="43" y="13"/>
                      <a:pt x="42" y="17"/>
                    </a:cubicBezTo>
                    <a:cubicBezTo>
                      <a:pt x="37" y="36"/>
                      <a:pt x="35" y="33"/>
                      <a:pt x="11" y="26"/>
                    </a:cubicBezTo>
                    <a:close/>
                    <a:moveTo>
                      <a:pt x="32" y="40"/>
                    </a:moveTo>
                    <a:cubicBezTo>
                      <a:pt x="38" y="42"/>
                      <a:pt x="42" y="42"/>
                      <a:pt x="45" y="41"/>
                    </a:cubicBezTo>
                    <a:cubicBezTo>
                      <a:pt x="47" y="40"/>
                      <a:pt x="48" y="39"/>
                      <a:pt x="49" y="36"/>
                    </a:cubicBezTo>
                    <a:cubicBezTo>
                      <a:pt x="49" y="34"/>
                      <a:pt x="51" y="29"/>
                      <a:pt x="52" y="30"/>
                    </a:cubicBezTo>
                    <a:cubicBezTo>
                      <a:pt x="56" y="33"/>
                      <a:pt x="56" y="45"/>
                      <a:pt x="61" y="44"/>
                    </a:cubicBezTo>
                    <a:cubicBezTo>
                      <a:pt x="66" y="43"/>
                      <a:pt x="74" y="41"/>
                      <a:pt x="74" y="44"/>
                    </a:cubicBezTo>
                    <a:cubicBezTo>
                      <a:pt x="74" y="46"/>
                      <a:pt x="61" y="52"/>
                      <a:pt x="63" y="55"/>
                    </a:cubicBezTo>
                    <a:cubicBezTo>
                      <a:pt x="67" y="62"/>
                      <a:pt x="66" y="61"/>
                      <a:pt x="68" y="67"/>
                    </a:cubicBezTo>
                    <a:cubicBezTo>
                      <a:pt x="69" y="72"/>
                      <a:pt x="62" y="68"/>
                      <a:pt x="60" y="67"/>
                    </a:cubicBezTo>
                    <a:cubicBezTo>
                      <a:pt x="57" y="65"/>
                      <a:pt x="54" y="63"/>
                      <a:pt x="52" y="63"/>
                    </a:cubicBezTo>
                    <a:cubicBezTo>
                      <a:pt x="46" y="64"/>
                      <a:pt x="42" y="71"/>
                      <a:pt x="38" y="71"/>
                    </a:cubicBezTo>
                    <a:cubicBezTo>
                      <a:pt x="37" y="71"/>
                      <a:pt x="37" y="70"/>
                      <a:pt x="37" y="69"/>
                    </a:cubicBezTo>
                    <a:cubicBezTo>
                      <a:pt x="38" y="60"/>
                      <a:pt x="40" y="58"/>
                      <a:pt x="39" y="54"/>
                    </a:cubicBezTo>
                    <a:cubicBezTo>
                      <a:pt x="38" y="51"/>
                      <a:pt x="30" y="46"/>
                      <a:pt x="29" y="42"/>
                    </a:cubicBezTo>
                    <a:cubicBezTo>
                      <a:pt x="29" y="40"/>
                      <a:pt x="30" y="40"/>
                      <a:pt x="32" y="4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1"/>
              <p:cNvSpPr>
                <a:spLocks noEditPoints="1"/>
              </p:cNvSpPr>
              <p:nvPr/>
            </p:nvSpPr>
            <p:spPr bwMode="auto">
              <a:xfrm>
                <a:off x="2415" y="1436"/>
                <a:ext cx="76" cy="74"/>
              </a:xfrm>
              <a:custGeom>
                <a:avLst/>
                <a:gdLst>
                  <a:gd name="T0" fmla="*/ 7 w 60"/>
                  <a:gd name="T1" fmla="*/ 15 h 58"/>
                  <a:gd name="T2" fmla="*/ 6 w 60"/>
                  <a:gd name="T3" fmla="*/ 22 h 58"/>
                  <a:gd name="T4" fmla="*/ 15 w 60"/>
                  <a:gd name="T5" fmla="*/ 34 h 58"/>
                  <a:gd name="T6" fmla="*/ 13 w 60"/>
                  <a:gd name="T7" fmla="*/ 41 h 58"/>
                  <a:gd name="T8" fmla="*/ 11 w 60"/>
                  <a:gd name="T9" fmla="*/ 55 h 58"/>
                  <a:gd name="T10" fmla="*/ 28 w 60"/>
                  <a:gd name="T11" fmla="*/ 49 h 58"/>
                  <a:gd name="T12" fmla="*/ 41 w 60"/>
                  <a:gd name="T13" fmla="*/ 52 h 58"/>
                  <a:gd name="T14" fmla="*/ 50 w 60"/>
                  <a:gd name="T15" fmla="*/ 55 h 58"/>
                  <a:gd name="T16" fmla="*/ 44 w 60"/>
                  <a:gd name="T17" fmla="*/ 36 h 58"/>
                  <a:gd name="T18" fmla="*/ 59 w 60"/>
                  <a:gd name="T19" fmla="*/ 21 h 58"/>
                  <a:gd name="T20" fmla="*/ 42 w 60"/>
                  <a:gd name="T21" fmla="*/ 21 h 58"/>
                  <a:gd name="T22" fmla="*/ 30 w 60"/>
                  <a:gd name="T23" fmla="*/ 1 h 58"/>
                  <a:gd name="T24" fmla="*/ 25 w 60"/>
                  <a:gd name="T25" fmla="*/ 10 h 58"/>
                  <a:gd name="T26" fmla="*/ 7 w 60"/>
                  <a:gd name="T27" fmla="*/ 15 h 58"/>
                  <a:gd name="T28" fmla="*/ 19 w 60"/>
                  <a:gd name="T29" fmla="*/ 24 h 58"/>
                  <a:gd name="T30" fmla="*/ 27 w 60"/>
                  <a:gd name="T31" fmla="*/ 24 h 58"/>
                  <a:gd name="T32" fmla="*/ 29 w 60"/>
                  <a:gd name="T33" fmla="*/ 21 h 58"/>
                  <a:gd name="T34" fmla="*/ 31 w 60"/>
                  <a:gd name="T35" fmla="*/ 17 h 58"/>
                  <a:gd name="T36" fmla="*/ 36 w 60"/>
                  <a:gd name="T37" fmla="*/ 25 h 58"/>
                  <a:gd name="T38" fmla="*/ 44 w 60"/>
                  <a:gd name="T39" fmla="*/ 26 h 58"/>
                  <a:gd name="T40" fmla="*/ 37 w 60"/>
                  <a:gd name="T41" fmla="*/ 32 h 58"/>
                  <a:gd name="T42" fmla="*/ 40 w 60"/>
                  <a:gd name="T43" fmla="*/ 39 h 58"/>
                  <a:gd name="T44" fmla="*/ 36 w 60"/>
                  <a:gd name="T45" fmla="*/ 39 h 58"/>
                  <a:gd name="T46" fmla="*/ 31 w 60"/>
                  <a:gd name="T47" fmla="*/ 37 h 58"/>
                  <a:gd name="T48" fmla="*/ 22 w 60"/>
                  <a:gd name="T49" fmla="*/ 42 h 58"/>
                  <a:gd name="T50" fmla="*/ 22 w 60"/>
                  <a:gd name="T51" fmla="*/ 40 h 58"/>
                  <a:gd name="T52" fmla="*/ 23 w 60"/>
                  <a:gd name="T53" fmla="*/ 32 h 58"/>
                  <a:gd name="T54" fmla="*/ 17 w 60"/>
                  <a:gd name="T55" fmla="*/ 24 h 58"/>
                  <a:gd name="T56" fmla="*/ 19 w 60"/>
                  <a:gd name="T5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58">
                    <a:moveTo>
                      <a:pt x="7" y="15"/>
                    </a:moveTo>
                    <a:cubicBezTo>
                      <a:pt x="0" y="13"/>
                      <a:pt x="2" y="17"/>
                      <a:pt x="6" y="22"/>
                    </a:cubicBezTo>
                    <a:cubicBezTo>
                      <a:pt x="9" y="26"/>
                      <a:pt x="13" y="30"/>
                      <a:pt x="15" y="34"/>
                    </a:cubicBezTo>
                    <a:cubicBezTo>
                      <a:pt x="16" y="35"/>
                      <a:pt x="14" y="38"/>
                      <a:pt x="13" y="41"/>
                    </a:cubicBezTo>
                    <a:cubicBezTo>
                      <a:pt x="10" y="49"/>
                      <a:pt x="8" y="54"/>
                      <a:pt x="11" y="55"/>
                    </a:cubicBezTo>
                    <a:cubicBezTo>
                      <a:pt x="13" y="57"/>
                      <a:pt x="19" y="52"/>
                      <a:pt x="28" y="49"/>
                    </a:cubicBezTo>
                    <a:cubicBezTo>
                      <a:pt x="32" y="48"/>
                      <a:pt x="37" y="49"/>
                      <a:pt x="41" y="52"/>
                    </a:cubicBezTo>
                    <a:cubicBezTo>
                      <a:pt x="47" y="58"/>
                      <a:pt x="50" y="57"/>
                      <a:pt x="50" y="55"/>
                    </a:cubicBezTo>
                    <a:cubicBezTo>
                      <a:pt x="51" y="50"/>
                      <a:pt x="47" y="40"/>
                      <a:pt x="44" y="36"/>
                    </a:cubicBezTo>
                    <a:cubicBezTo>
                      <a:pt x="42" y="32"/>
                      <a:pt x="59" y="24"/>
                      <a:pt x="59" y="21"/>
                    </a:cubicBezTo>
                    <a:cubicBezTo>
                      <a:pt x="60" y="17"/>
                      <a:pt x="48" y="19"/>
                      <a:pt x="42" y="21"/>
                    </a:cubicBezTo>
                    <a:cubicBezTo>
                      <a:pt x="35" y="22"/>
                      <a:pt x="35" y="6"/>
                      <a:pt x="30" y="1"/>
                    </a:cubicBezTo>
                    <a:cubicBezTo>
                      <a:pt x="28" y="0"/>
                      <a:pt x="25" y="7"/>
                      <a:pt x="25" y="10"/>
                    </a:cubicBezTo>
                    <a:cubicBezTo>
                      <a:pt x="22" y="21"/>
                      <a:pt x="21" y="19"/>
                      <a:pt x="7" y="15"/>
                    </a:cubicBezTo>
                    <a:close/>
                    <a:moveTo>
                      <a:pt x="19" y="24"/>
                    </a:moveTo>
                    <a:cubicBezTo>
                      <a:pt x="23" y="25"/>
                      <a:pt x="25" y="25"/>
                      <a:pt x="27" y="24"/>
                    </a:cubicBezTo>
                    <a:cubicBezTo>
                      <a:pt x="28" y="24"/>
                      <a:pt x="28" y="23"/>
                      <a:pt x="29" y="21"/>
                    </a:cubicBezTo>
                    <a:cubicBezTo>
                      <a:pt x="29" y="20"/>
                      <a:pt x="30" y="17"/>
                      <a:pt x="31" y="17"/>
                    </a:cubicBezTo>
                    <a:cubicBezTo>
                      <a:pt x="33" y="19"/>
                      <a:pt x="33" y="26"/>
                      <a:pt x="36" y="25"/>
                    </a:cubicBezTo>
                    <a:cubicBezTo>
                      <a:pt x="39" y="25"/>
                      <a:pt x="44" y="24"/>
                      <a:pt x="44" y="26"/>
                    </a:cubicBezTo>
                    <a:cubicBezTo>
                      <a:pt x="44" y="27"/>
                      <a:pt x="36" y="31"/>
                      <a:pt x="37" y="32"/>
                    </a:cubicBezTo>
                    <a:cubicBezTo>
                      <a:pt x="40" y="36"/>
                      <a:pt x="39" y="36"/>
                      <a:pt x="40" y="39"/>
                    </a:cubicBezTo>
                    <a:cubicBezTo>
                      <a:pt x="41" y="43"/>
                      <a:pt x="37" y="40"/>
                      <a:pt x="36" y="39"/>
                    </a:cubicBezTo>
                    <a:cubicBezTo>
                      <a:pt x="34" y="38"/>
                      <a:pt x="32" y="37"/>
                      <a:pt x="31" y="37"/>
                    </a:cubicBezTo>
                    <a:cubicBezTo>
                      <a:pt x="28" y="37"/>
                      <a:pt x="25" y="42"/>
                      <a:pt x="22" y="42"/>
                    </a:cubicBezTo>
                    <a:cubicBezTo>
                      <a:pt x="22" y="42"/>
                      <a:pt x="22" y="41"/>
                      <a:pt x="22" y="40"/>
                    </a:cubicBezTo>
                    <a:cubicBezTo>
                      <a:pt x="22" y="35"/>
                      <a:pt x="24" y="34"/>
                      <a:pt x="23" y="32"/>
                    </a:cubicBezTo>
                    <a:cubicBezTo>
                      <a:pt x="23" y="30"/>
                      <a:pt x="18" y="27"/>
                      <a:pt x="17" y="24"/>
                    </a:cubicBezTo>
                    <a:cubicBezTo>
                      <a:pt x="17" y="24"/>
                      <a:pt x="18" y="23"/>
                      <a:pt x="19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"/>
              <p:cNvSpPr>
                <a:spLocks/>
              </p:cNvSpPr>
              <p:nvPr/>
            </p:nvSpPr>
            <p:spPr bwMode="auto">
              <a:xfrm>
                <a:off x="2676" y="1421"/>
                <a:ext cx="33" cy="29"/>
              </a:xfrm>
              <a:custGeom>
                <a:avLst/>
                <a:gdLst>
                  <a:gd name="T0" fmla="*/ 3 w 26"/>
                  <a:gd name="T1" fmla="*/ 8 h 23"/>
                  <a:gd name="T2" fmla="*/ 4 w 26"/>
                  <a:gd name="T3" fmla="*/ 11 h 23"/>
                  <a:gd name="T4" fmla="*/ 11 w 26"/>
                  <a:gd name="T5" fmla="*/ 13 h 23"/>
                  <a:gd name="T6" fmla="*/ 11 w 26"/>
                  <a:gd name="T7" fmla="*/ 15 h 23"/>
                  <a:gd name="T8" fmla="*/ 10 w 26"/>
                  <a:gd name="T9" fmla="*/ 22 h 23"/>
                  <a:gd name="T10" fmla="*/ 10 w 26"/>
                  <a:gd name="T11" fmla="*/ 23 h 23"/>
                  <a:gd name="T12" fmla="*/ 21 w 26"/>
                  <a:gd name="T13" fmla="*/ 16 h 23"/>
                  <a:gd name="T14" fmla="*/ 24 w 26"/>
                  <a:gd name="T15" fmla="*/ 15 h 23"/>
                  <a:gd name="T16" fmla="*/ 20 w 26"/>
                  <a:gd name="T17" fmla="*/ 10 h 23"/>
                  <a:gd name="T18" fmla="*/ 23 w 26"/>
                  <a:gd name="T19" fmla="*/ 2 h 23"/>
                  <a:gd name="T20" fmla="*/ 16 w 26"/>
                  <a:gd name="T21" fmla="*/ 5 h 23"/>
                  <a:gd name="T22" fmla="*/ 10 w 26"/>
                  <a:gd name="T23" fmla="*/ 0 h 23"/>
                  <a:gd name="T24" fmla="*/ 9 w 26"/>
                  <a:gd name="T25" fmla="*/ 4 h 23"/>
                  <a:gd name="T26" fmla="*/ 3 w 26"/>
                  <a:gd name="T27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3">
                    <a:moveTo>
                      <a:pt x="3" y="8"/>
                    </a:moveTo>
                    <a:cubicBezTo>
                      <a:pt x="0" y="8"/>
                      <a:pt x="3" y="11"/>
                      <a:pt x="4" y="11"/>
                    </a:cubicBezTo>
                    <a:cubicBezTo>
                      <a:pt x="7" y="14"/>
                      <a:pt x="10" y="12"/>
                      <a:pt x="11" y="13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0" y="17"/>
                      <a:pt x="9" y="20"/>
                      <a:pt x="10" y="22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4" y="21"/>
                      <a:pt x="14" y="14"/>
                      <a:pt x="21" y="16"/>
                    </a:cubicBezTo>
                    <a:cubicBezTo>
                      <a:pt x="22" y="17"/>
                      <a:pt x="26" y="17"/>
                      <a:pt x="24" y="15"/>
                    </a:cubicBezTo>
                    <a:cubicBezTo>
                      <a:pt x="22" y="12"/>
                      <a:pt x="23" y="13"/>
                      <a:pt x="20" y="10"/>
                    </a:cubicBezTo>
                    <a:cubicBezTo>
                      <a:pt x="18" y="9"/>
                      <a:pt x="23" y="4"/>
                      <a:pt x="23" y="2"/>
                    </a:cubicBezTo>
                    <a:cubicBezTo>
                      <a:pt x="22" y="1"/>
                      <a:pt x="19" y="4"/>
                      <a:pt x="16" y="5"/>
                    </a:cubicBezTo>
                    <a:cubicBezTo>
                      <a:pt x="14" y="7"/>
                      <a:pt x="12" y="1"/>
                      <a:pt x="10" y="0"/>
                    </a:cubicBezTo>
                    <a:cubicBezTo>
                      <a:pt x="9" y="0"/>
                      <a:pt x="9" y="3"/>
                      <a:pt x="9" y="4"/>
                    </a:cubicBezTo>
                    <a:cubicBezTo>
                      <a:pt x="10" y="8"/>
                      <a:pt x="9" y="8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3"/>
              <p:cNvSpPr>
                <a:spLocks/>
              </p:cNvSpPr>
              <p:nvPr/>
            </p:nvSpPr>
            <p:spPr bwMode="auto">
              <a:xfrm>
                <a:off x="2796" y="1516"/>
                <a:ext cx="151" cy="140"/>
              </a:xfrm>
              <a:custGeom>
                <a:avLst/>
                <a:gdLst>
                  <a:gd name="T0" fmla="*/ 12 w 119"/>
                  <a:gd name="T1" fmla="*/ 57 h 110"/>
                  <a:gd name="T2" fmla="*/ 20 w 119"/>
                  <a:gd name="T3" fmla="*/ 69 h 110"/>
                  <a:gd name="T4" fmla="*/ 50 w 119"/>
                  <a:gd name="T5" fmla="*/ 68 h 110"/>
                  <a:gd name="T6" fmla="*/ 52 w 119"/>
                  <a:gd name="T7" fmla="*/ 76 h 110"/>
                  <a:gd name="T8" fmla="*/ 59 w 119"/>
                  <a:gd name="T9" fmla="*/ 104 h 110"/>
                  <a:gd name="T10" fmla="*/ 62 w 119"/>
                  <a:gd name="T11" fmla="*/ 108 h 110"/>
                  <a:gd name="T12" fmla="*/ 96 w 119"/>
                  <a:gd name="T13" fmla="*/ 64 h 110"/>
                  <a:gd name="T14" fmla="*/ 109 w 119"/>
                  <a:gd name="T15" fmla="*/ 54 h 110"/>
                  <a:gd name="T16" fmla="*/ 82 w 119"/>
                  <a:gd name="T17" fmla="*/ 40 h 110"/>
                  <a:gd name="T18" fmla="*/ 84 w 119"/>
                  <a:gd name="T19" fmla="*/ 4 h 110"/>
                  <a:gd name="T20" fmla="*/ 61 w 119"/>
                  <a:gd name="T21" fmla="*/ 25 h 110"/>
                  <a:gd name="T22" fmla="*/ 25 w 119"/>
                  <a:gd name="T23" fmla="*/ 14 h 110"/>
                  <a:gd name="T24" fmla="*/ 28 w 119"/>
                  <a:gd name="T25" fmla="*/ 30 h 110"/>
                  <a:gd name="T26" fmla="*/ 12 w 119"/>
                  <a:gd name="T27" fmla="*/ 5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10">
                    <a:moveTo>
                      <a:pt x="12" y="57"/>
                    </a:moveTo>
                    <a:cubicBezTo>
                      <a:pt x="0" y="63"/>
                      <a:pt x="16" y="68"/>
                      <a:pt x="20" y="69"/>
                    </a:cubicBezTo>
                    <a:cubicBezTo>
                      <a:pt x="34" y="74"/>
                      <a:pt x="45" y="65"/>
                      <a:pt x="50" y="68"/>
                    </a:cubicBezTo>
                    <a:cubicBezTo>
                      <a:pt x="52" y="70"/>
                      <a:pt x="52" y="73"/>
                      <a:pt x="52" y="76"/>
                    </a:cubicBezTo>
                    <a:cubicBezTo>
                      <a:pt x="52" y="82"/>
                      <a:pt x="54" y="98"/>
                      <a:pt x="59" y="104"/>
                    </a:cubicBezTo>
                    <a:cubicBezTo>
                      <a:pt x="61" y="106"/>
                      <a:pt x="61" y="110"/>
                      <a:pt x="62" y="108"/>
                    </a:cubicBezTo>
                    <a:cubicBezTo>
                      <a:pt x="76" y="96"/>
                      <a:pt x="66" y="66"/>
                      <a:pt x="96" y="64"/>
                    </a:cubicBezTo>
                    <a:cubicBezTo>
                      <a:pt x="102" y="64"/>
                      <a:pt x="119" y="61"/>
                      <a:pt x="109" y="54"/>
                    </a:cubicBezTo>
                    <a:cubicBezTo>
                      <a:pt x="97" y="46"/>
                      <a:pt x="100" y="46"/>
                      <a:pt x="82" y="40"/>
                    </a:cubicBezTo>
                    <a:cubicBezTo>
                      <a:pt x="76" y="38"/>
                      <a:pt x="87" y="8"/>
                      <a:pt x="84" y="4"/>
                    </a:cubicBezTo>
                    <a:cubicBezTo>
                      <a:pt x="80" y="0"/>
                      <a:pt x="68" y="15"/>
                      <a:pt x="61" y="25"/>
                    </a:cubicBezTo>
                    <a:cubicBezTo>
                      <a:pt x="54" y="34"/>
                      <a:pt x="37" y="14"/>
                      <a:pt x="25" y="14"/>
                    </a:cubicBezTo>
                    <a:cubicBezTo>
                      <a:pt x="22" y="14"/>
                      <a:pt x="27" y="27"/>
                      <a:pt x="28" y="30"/>
                    </a:cubicBezTo>
                    <a:cubicBezTo>
                      <a:pt x="38" y="47"/>
                      <a:pt x="34" y="46"/>
                      <a:pt x="12" y="5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4"/>
              <p:cNvSpPr>
                <a:spLocks noEditPoints="1"/>
              </p:cNvSpPr>
              <p:nvPr/>
            </p:nvSpPr>
            <p:spPr bwMode="auto">
              <a:xfrm>
                <a:off x="2517" y="1754"/>
                <a:ext cx="235" cy="215"/>
              </a:xfrm>
              <a:custGeom>
                <a:avLst/>
                <a:gdLst>
                  <a:gd name="T0" fmla="*/ 81 w 185"/>
                  <a:gd name="T1" fmla="*/ 68 h 169"/>
                  <a:gd name="T2" fmla="*/ 83 w 185"/>
                  <a:gd name="T3" fmla="*/ 73 h 169"/>
                  <a:gd name="T4" fmla="*/ 94 w 185"/>
                  <a:gd name="T5" fmla="*/ 77 h 169"/>
                  <a:gd name="T6" fmla="*/ 94 w 185"/>
                  <a:gd name="T7" fmla="*/ 80 h 169"/>
                  <a:gd name="T8" fmla="*/ 93 w 185"/>
                  <a:gd name="T9" fmla="*/ 92 h 169"/>
                  <a:gd name="T10" fmla="*/ 94 w 185"/>
                  <a:gd name="T11" fmla="*/ 94 h 169"/>
                  <a:gd name="T12" fmla="*/ 112 w 185"/>
                  <a:gd name="T13" fmla="*/ 82 h 169"/>
                  <a:gd name="T14" fmla="*/ 119 w 185"/>
                  <a:gd name="T15" fmla="*/ 79 h 169"/>
                  <a:gd name="T16" fmla="*/ 110 w 185"/>
                  <a:gd name="T17" fmla="*/ 71 h 169"/>
                  <a:gd name="T18" fmla="*/ 115 w 185"/>
                  <a:gd name="T19" fmla="*/ 57 h 169"/>
                  <a:gd name="T20" fmla="*/ 104 w 185"/>
                  <a:gd name="T21" fmla="*/ 62 h 169"/>
                  <a:gd name="T22" fmla="*/ 92 w 185"/>
                  <a:gd name="T23" fmla="*/ 53 h 169"/>
                  <a:gd name="T24" fmla="*/ 91 w 185"/>
                  <a:gd name="T25" fmla="*/ 60 h 169"/>
                  <a:gd name="T26" fmla="*/ 81 w 185"/>
                  <a:gd name="T27" fmla="*/ 68 h 169"/>
                  <a:gd name="T28" fmla="*/ 56 w 185"/>
                  <a:gd name="T29" fmla="*/ 65 h 169"/>
                  <a:gd name="T30" fmla="*/ 79 w 185"/>
                  <a:gd name="T31" fmla="*/ 46 h 169"/>
                  <a:gd name="T32" fmla="*/ 81 w 185"/>
                  <a:gd name="T33" fmla="*/ 31 h 169"/>
                  <a:gd name="T34" fmla="*/ 109 w 185"/>
                  <a:gd name="T35" fmla="*/ 51 h 169"/>
                  <a:gd name="T36" fmla="*/ 135 w 185"/>
                  <a:gd name="T37" fmla="*/ 40 h 169"/>
                  <a:gd name="T38" fmla="*/ 123 w 185"/>
                  <a:gd name="T39" fmla="*/ 72 h 169"/>
                  <a:gd name="T40" fmla="*/ 142 w 185"/>
                  <a:gd name="T41" fmla="*/ 92 h 169"/>
                  <a:gd name="T42" fmla="*/ 128 w 185"/>
                  <a:gd name="T43" fmla="*/ 97 h 169"/>
                  <a:gd name="T44" fmla="*/ 84 w 185"/>
                  <a:gd name="T45" fmla="*/ 126 h 169"/>
                  <a:gd name="T46" fmla="*/ 83 w 185"/>
                  <a:gd name="T47" fmla="*/ 121 h 169"/>
                  <a:gd name="T48" fmla="*/ 85 w 185"/>
                  <a:gd name="T49" fmla="*/ 94 h 169"/>
                  <a:gd name="T50" fmla="*/ 86 w 185"/>
                  <a:gd name="T51" fmla="*/ 86 h 169"/>
                  <a:gd name="T52" fmla="*/ 59 w 185"/>
                  <a:gd name="T53" fmla="*/ 78 h 169"/>
                  <a:gd name="T54" fmla="*/ 56 w 185"/>
                  <a:gd name="T55" fmla="*/ 65 h 169"/>
                  <a:gd name="T56" fmla="*/ 22 w 185"/>
                  <a:gd name="T57" fmla="*/ 61 h 169"/>
                  <a:gd name="T58" fmla="*/ 62 w 185"/>
                  <a:gd name="T59" fmla="*/ 28 h 169"/>
                  <a:gd name="T60" fmla="*/ 66 w 185"/>
                  <a:gd name="T61" fmla="*/ 2 h 169"/>
                  <a:gd name="T62" fmla="*/ 116 w 185"/>
                  <a:gd name="T63" fmla="*/ 37 h 169"/>
                  <a:gd name="T64" fmla="*/ 161 w 185"/>
                  <a:gd name="T65" fmla="*/ 18 h 169"/>
                  <a:gd name="T66" fmla="*/ 140 w 185"/>
                  <a:gd name="T67" fmla="*/ 73 h 169"/>
                  <a:gd name="T68" fmla="*/ 173 w 185"/>
                  <a:gd name="T69" fmla="*/ 109 h 169"/>
                  <a:gd name="T70" fmla="*/ 148 w 185"/>
                  <a:gd name="T71" fmla="*/ 118 h 169"/>
                  <a:gd name="T72" fmla="*/ 72 w 185"/>
                  <a:gd name="T73" fmla="*/ 167 h 169"/>
                  <a:gd name="T74" fmla="*/ 70 w 185"/>
                  <a:gd name="T75" fmla="*/ 159 h 169"/>
                  <a:gd name="T76" fmla="*/ 74 w 185"/>
                  <a:gd name="T77" fmla="*/ 112 h 169"/>
                  <a:gd name="T78" fmla="*/ 74 w 185"/>
                  <a:gd name="T79" fmla="*/ 99 h 169"/>
                  <a:gd name="T80" fmla="*/ 28 w 185"/>
                  <a:gd name="T81" fmla="*/ 84 h 169"/>
                  <a:gd name="T82" fmla="*/ 22 w 185"/>
                  <a:gd name="T83" fmla="*/ 6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5" h="169">
                    <a:moveTo>
                      <a:pt x="81" y="68"/>
                    </a:moveTo>
                    <a:cubicBezTo>
                      <a:pt x="76" y="68"/>
                      <a:pt x="81" y="72"/>
                      <a:pt x="83" y="73"/>
                    </a:cubicBezTo>
                    <a:cubicBezTo>
                      <a:pt x="88" y="77"/>
                      <a:pt x="93" y="75"/>
                      <a:pt x="94" y="77"/>
                    </a:cubicBezTo>
                    <a:cubicBezTo>
                      <a:pt x="95" y="78"/>
                      <a:pt x="95" y="79"/>
                      <a:pt x="94" y="80"/>
                    </a:cubicBezTo>
                    <a:cubicBezTo>
                      <a:pt x="93" y="83"/>
                      <a:pt x="92" y="89"/>
                      <a:pt x="93" y="92"/>
                    </a:cubicBezTo>
                    <a:cubicBezTo>
                      <a:pt x="93" y="93"/>
                      <a:pt x="93" y="94"/>
                      <a:pt x="94" y="94"/>
                    </a:cubicBezTo>
                    <a:cubicBezTo>
                      <a:pt x="101" y="91"/>
                      <a:pt x="101" y="78"/>
                      <a:pt x="112" y="82"/>
                    </a:cubicBezTo>
                    <a:cubicBezTo>
                      <a:pt x="114" y="82"/>
                      <a:pt x="122" y="83"/>
                      <a:pt x="119" y="79"/>
                    </a:cubicBezTo>
                    <a:cubicBezTo>
                      <a:pt x="115" y="75"/>
                      <a:pt x="116" y="75"/>
                      <a:pt x="110" y="71"/>
                    </a:cubicBezTo>
                    <a:cubicBezTo>
                      <a:pt x="108" y="69"/>
                      <a:pt x="116" y="59"/>
                      <a:pt x="115" y="57"/>
                    </a:cubicBezTo>
                    <a:cubicBezTo>
                      <a:pt x="115" y="55"/>
                      <a:pt x="108" y="59"/>
                      <a:pt x="104" y="62"/>
                    </a:cubicBezTo>
                    <a:cubicBezTo>
                      <a:pt x="100" y="65"/>
                      <a:pt x="97" y="55"/>
                      <a:pt x="92" y="53"/>
                    </a:cubicBezTo>
                    <a:cubicBezTo>
                      <a:pt x="91" y="53"/>
                      <a:pt x="91" y="58"/>
                      <a:pt x="91" y="60"/>
                    </a:cubicBezTo>
                    <a:cubicBezTo>
                      <a:pt x="92" y="67"/>
                      <a:pt x="91" y="66"/>
                      <a:pt x="81" y="68"/>
                    </a:cubicBezTo>
                    <a:close/>
                    <a:moveTo>
                      <a:pt x="56" y="65"/>
                    </a:moveTo>
                    <a:cubicBezTo>
                      <a:pt x="79" y="62"/>
                      <a:pt x="81" y="64"/>
                      <a:pt x="79" y="46"/>
                    </a:cubicBezTo>
                    <a:cubicBezTo>
                      <a:pt x="78" y="42"/>
                      <a:pt x="77" y="30"/>
                      <a:pt x="81" y="31"/>
                    </a:cubicBezTo>
                    <a:cubicBezTo>
                      <a:pt x="91" y="35"/>
                      <a:pt x="100" y="57"/>
                      <a:pt x="109" y="51"/>
                    </a:cubicBezTo>
                    <a:cubicBezTo>
                      <a:pt x="118" y="45"/>
                      <a:pt x="133" y="36"/>
                      <a:pt x="135" y="40"/>
                    </a:cubicBezTo>
                    <a:cubicBezTo>
                      <a:pt x="137" y="45"/>
                      <a:pt x="118" y="68"/>
                      <a:pt x="123" y="72"/>
                    </a:cubicBezTo>
                    <a:cubicBezTo>
                      <a:pt x="137" y="82"/>
                      <a:pt x="134" y="81"/>
                      <a:pt x="142" y="92"/>
                    </a:cubicBezTo>
                    <a:cubicBezTo>
                      <a:pt x="149" y="101"/>
                      <a:pt x="133" y="99"/>
                      <a:pt x="128" y="97"/>
                    </a:cubicBezTo>
                    <a:cubicBezTo>
                      <a:pt x="101" y="89"/>
                      <a:pt x="100" y="119"/>
                      <a:pt x="84" y="126"/>
                    </a:cubicBezTo>
                    <a:cubicBezTo>
                      <a:pt x="83" y="126"/>
                      <a:pt x="84" y="123"/>
                      <a:pt x="83" y="121"/>
                    </a:cubicBezTo>
                    <a:cubicBezTo>
                      <a:pt x="80" y="114"/>
                      <a:pt x="83" y="99"/>
                      <a:pt x="85" y="94"/>
                    </a:cubicBezTo>
                    <a:cubicBezTo>
                      <a:pt x="86" y="91"/>
                      <a:pt x="87" y="88"/>
                      <a:pt x="86" y="86"/>
                    </a:cubicBezTo>
                    <a:cubicBezTo>
                      <a:pt x="82" y="82"/>
                      <a:pt x="70" y="87"/>
                      <a:pt x="59" y="78"/>
                    </a:cubicBezTo>
                    <a:cubicBezTo>
                      <a:pt x="56" y="75"/>
                      <a:pt x="43" y="66"/>
                      <a:pt x="56" y="65"/>
                    </a:cubicBezTo>
                    <a:close/>
                    <a:moveTo>
                      <a:pt x="22" y="61"/>
                    </a:moveTo>
                    <a:cubicBezTo>
                      <a:pt x="62" y="56"/>
                      <a:pt x="67" y="60"/>
                      <a:pt x="62" y="28"/>
                    </a:cubicBezTo>
                    <a:cubicBezTo>
                      <a:pt x="61" y="22"/>
                      <a:pt x="60" y="0"/>
                      <a:pt x="66" y="2"/>
                    </a:cubicBezTo>
                    <a:cubicBezTo>
                      <a:pt x="84" y="9"/>
                      <a:pt x="100" y="48"/>
                      <a:pt x="116" y="37"/>
                    </a:cubicBezTo>
                    <a:cubicBezTo>
                      <a:pt x="132" y="27"/>
                      <a:pt x="158" y="10"/>
                      <a:pt x="161" y="18"/>
                    </a:cubicBezTo>
                    <a:cubicBezTo>
                      <a:pt x="164" y="26"/>
                      <a:pt x="131" y="66"/>
                      <a:pt x="140" y="73"/>
                    </a:cubicBezTo>
                    <a:cubicBezTo>
                      <a:pt x="164" y="92"/>
                      <a:pt x="159" y="89"/>
                      <a:pt x="173" y="109"/>
                    </a:cubicBezTo>
                    <a:cubicBezTo>
                      <a:pt x="185" y="124"/>
                      <a:pt x="157" y="120"/>
                      <a:pt x="148" y="118"/>
                    </a:cubicBezTo>
                    <a:cubicBezTo>
                      <a:pt x="101" y="104"/>
                      <a:pt x="100" y="155"/>
                      <a:pt x="72" y="167"/>
                    </a:cubicBezTo>
                    <a:cubicBezTo>
                      <a:pt x="69" y="169"/>
                      <a:pt x="71" y="163"/>
                      <a:pt x="70" y="159"/>
                    </a:cubicBezTo>
                    <a:cubicBezTo>
                      <a:pt x="65" y="147"/>
                      <a:pt x="71" y="121"/>
                      <a:pt x="74" y="112"/>
                    </a:cubicBezTo>
                    <a:cubicBezTo>
                      <a:pt x="76" y="107"/>
                      <a:pt x="77" y="102"/>
                      <a:pt x="74" y="99"/>
                    </a:cubicBezTo>
                    <a:cubicBezTo>
                      <a:pt x="68" y="91"/>
                      <a:pt x="47" y="99"/>
                      <a:pt x="28" y="84"/>
                    </a:cubicBezTo>
                    <a:cubicBezTo>
                      <a:pt x="23" y="80"/>
                      <a:pt x="0" y="63"/>
                      <a:pt x="22" y="6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5"/>
              <p:cNvSpPr>
                <a:spLocks/>
              </p:cNvSpPr>
              <p:nvPr/>
            </p:nvSpPr>
            <p:spPr bwMode="auto">
              <a:xfrm>
                <a:off x="2714" y="1781"/>
                <a:ext cx="96" cy="91"/>
              </a:xfrm>
              <a:custGeom>
                <a:avLst/>
                <a:gdLst>
                  <a:gd name="T0" fmla="*/ 7 w 76"/>
                  <a:gd name="T1" fmla="*/ 43 h 72"/>
                  <a:gd name="T2" fmla="*/ 13 w 76"/>
                  <a:gd name="T3" fmla="*/ 50 h 72"/>
                  <a:gd name="T4" fmla="*/ 32 w 76"/>
                  <a:gd name="T5" fmla="*/ 47 h 72"/>
                  <a:gd name="T6" fmla="*/ 35 w 76"/>
                  <a:gd name="T7" fmla="*/ 52 h 72"/>
                  <a:gd name="T8" fmla="*/ 42 w 76"/>
                  <a:gd name="T9" fmla="*/ 69 h 72"/>
                  <a:gd name="T10" fmla="*/ 44 w 76"/>
                  <a:gd name="T11" fmla="*/ 71 h 72"/>
                  <a:gd name="T12" fmla="*/ 62 w 76"/>
                  <a:gd name="T13" fmla="*/ 40 h 72"/>
                  <a:gd name="T14" fmla="*/ 69 w 76"/>
                  <a:gd name="T15" fmla="*/ 32 h 72"/>
                  <a:gd name="T16" fmla="*/ 50 w 76"/>
                  <a:gd name="T17" fmla="*/ 26 h 72"/>
                  <a:gd name="T18" fmla="*/ 48 w 76"/>
                  <a:gd name="T19" fmla="*/ 3 h 72"/>
                  <a:gd name="T20" fmla="*/ 36 w 76"/>
                  <a:gd name="T21" fmla="*/ 18 h 72"/>
                  <a:gd name="T22" fmla="*/ 12 w 76"/>
                  <a:gd name="T23" fmla="*/ 15 h 72"/>
                  <a:gd name="T24" fmla="*/ 15 w 76"/>
                  <a:gd name="T25" fmla="*/ 24 h 72"/>
                  <a:gd name="T26" fmla="*/ 7 w 76"/>
                  <a:gd name="T27" fmla="*/ 4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6" h="72">
                    <a:moveTo>
                      <a:pt x="7" y="43"/>
                    </a:moveTo>
                    <a:cubicBezTo>
                      <a:pt x="0" y="48"/>
                      <a:pt x="11" y="49"/>
                      <a:pt x="13" y="50"/>
                    </a:cubicBezTo>
                    <a:cubicBezTo>
                      <a:pt x="23" y="52"/>
                      <a:pt x="29" y="45"/>
                      <a:pt x="32" y="47"/>
                    </a:cubicBezTo>
                    <a:cubicBezTo>
                      <a:pt x="34" y="47"/>
                      <a:pt x="34" y="49"/>
                      <a:pt x="35" y="52"/>
                    </a:cubicBezTo>
                    <a:cubicBezTo>
                      <a:pt x="35" y="55"/>
                      <a:pt x="38" y="65"/>
                      <a:pt x="42" y="69"/>
                    </a:cubicBezTo>
                    <a:cubicBezTo>
                      <a:pt x="43" y="70"/>
                      <a:pt x="43" y="72"/>
                      <a:pt x="44" y="71"/>
                    </a:cubicBezTo>
                    <a:cubicBezTo>
                      <a:pt x="52" y="62"/>
                      <a:pt x="43" y="44"/>
                      <a:pt x="62" y="40"/>
                    </a:cubicBezTo>
                    <a:cubicBezTo>
                      <a:pt x="65" y="39"/>
                      <a:pt x="76" y="35"/>
                      <a:pt x="69" y="32"/>
                    </a:cubicBezTo>
                    <a:cubicBezTo>
                      <a:pt x="60" y="28"/>
                      <a:pt x="62" y="28"/>
                      <a:pt x="50" y="26"/>
                    </a:cubicBezTo>
                    <a:cubicBezTo>
                      <a:pt x="46" y="25"/>
                      <a:pt x="50" y="5"/>
                      <a:pt x="48" y="3"/>
                    </a:cubicBezTo>
                    <a:cubicBezTo>
                      <a:pt x="45" y="0"/>
                      <a:pt x="39" y="11"/>
                      <a:pt x="36" y="18"/>
                    </a:cubicBezTo>
                    <a:cubicBezTo>
                      <a:pt x="32" y="24"/>
                      <a:pt x="19" y="14"/>
                      <a:pt x="12" y="15"/>
                    </a:cubicBezTo>
                    <a:cubicBezTo>
                      <a:pt x="9" y="15"/>
                      <a:pt x="14" y="22"/>
                      <a:pt x="15" y="24"/>
                    </a:cubicBezTo>
                    <a:cubicBezTo>
                      <a:pt x="23" y="34"/>
                      <a:pt x="20" y="34"/>
                      <a:pt x="7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6"/>
              <p:cNvSpPr>
                <a:spLocks noEditPoints="1"/>
              </p:cNvSpPr>
              <p:nvPr/>
            </p:nvSpPr>
            <p:spPr bwMode="auto">
              <a:xfrm>
                <a:off x="2349" y="1941"/>
                <a:ext cx="189" cy="199"/>
              </a:xfrm>
              <a:custGeom>
                <a:avLst/>
                <a:gdLst>
                  <a:gd name="T0" fmla="*/ 78 w 149"/>
                  <a:gd name="T1" fmla="*/ 60 h 157"/>
                  <a:gd name="T2" fmla="*/ 74 w 149"/>
                  <a:gd name="T3" fmla="*/ 63 h 157"/>
                  <a:gd name="T4" fmla="*/ 76 w 149"/>
                  <a:gd name="T5" fmla="*/ 73 h 157"/>
                  <a:gd name="T6" fmla="*/ 74 w 149"/>
                  <a:gd name="T7" fmla="*/ 74 h 157"/>
                  <a:gd name="T8" fmla="*/ 65 w 149"/>
                  <a:gd name="T9" fmla="*/ 78 h 157"/>
                  <a:gd name="T10" fmla="*/ 64 w 149"/>
                  <a:gd name="T11" fmla="*/ 79 h 157"/>
                  <a:gd name="T12" fmla="*/ 80 w 149"/>
                  <a:gd name="T13" fmla="*/ 88 h 157"/>
                  <a:gd name="T14" fmla="*/ 84 w 149"/>
                  <a:gd name="T15" fmla="*/ 91 h 157"/>
                  <a:gd name="T16" fmla="*/ 87 w 149"/>
                  <a:gd name="T17" fmla="*/ 82 h 157"/>
                  <a:gd name="T18" fmla="*/ 99 w 149"/>
                  <a:gd name="T19" fmla="*/ 80 h 157"/>
                  <a:gd name="T20" fmla="*/ 91 w 149"/>
                  <a:gd name="T21" fmla="*/ 74 h 157"/>
                  <a:gd name="T22" fmla="*/ 92 w 149"/>
                  <a:gd name="T23" fmla="*/ 62 h 157"/>
                  <a:gd name="T24" fmla="*/ 87 w 149"/>
                  <a:gd name="T25" fmla="*/ 64 h 157"/>
                  <a:gd name="T26" fmla="*/ 78 w 149"/>
                  <a:gd name="T27" fmla="*/ 60 h 157"/>
                  <a:gd name="T28" fmla="*/ 70 w 149"/>
                  <a:gd name="T29" fmla="*/ 40 h 157"/>
                  <a:gd name="T30" fmla="*/ 92 w 149"/>
                  <a:gd name="T31" fmla="*/ 49 h 157"/>
                  <a:gd name="T32" fmla="*/ 104 w 149"/>
                  <a:gd name="T33" fmla="*/ 45 h 157"/>
                  <a:gd name="T34" fmla="*/ 100 w 149"/>
                  <a:gd name="T35" fmla="*/ 73 h 157"/>
                  <a:gd name="T36" fmla="*/ 118 w 149"/>
                  <a:gd name="T37" fmla="*/ 88 h 157"/>
                  <a:gd name="T38" fmla="*/ 91 w 149"/>
                  <a:gd name="T39" fmla="*/ 91 h 157"/>
                  <a:gd name="T40" fmla="*/ 84 w 149"/>
                  <a:gd name="T41" fmla="*/ 113 h 157"/>
                  <a:gd name="T42" fmla="*/ 75 w 149"/>
                  <a:gd name="T43" fmla="*/ 105 h 157"/>
                  <a:gd name="T44" fmla="*/ 37 w 149"/>
                  <a:gd name="T45" fmla="*/ 85 h 157"/>
                  <a:gd name="T46" fmla="*/ 40 w 149"/>
                  <a:gd name="T47" fmla="*/ 82 h 157"/>
                  <a:gd name="T48" fmla="*/ 60 w 149"/>
                  <a:gd name="T49" fmla="*/ 73 h 157"/>
                  <a:gd name="T50" fmla="*/ 66 w 149"/>
                  <a:gd name="T51" fmla="*/ 70 h 157"/>
                  <a:gd name="T52" fmla="*/ 62 w 149"/>
                  <a:gd name="T53" fmla="*/ 48 h 157"/>
                  <a:gd name="T54" fmla="*/ 70 w 149"/>
                  <a:gd name="T55" fmla="*/ 40 h 157"/>
                  <a:gd name="T56" fmla="*/ 60 w 149"/>
                  <a:gd name="T57" fmla="*/ 14 h 157"/>
                  <a:gd name="T58" fmla="*/ 99 w 149"/>
                  <a:gd name="T59" fmla="*/ 30 h 157"/>
                  <a:gd name="T60" fmla="*/ 119 w 149"/>
                  <a:gd name="T61" fmla="*/ 23 h 157"/>
                  <a:gd name="T62" fmla="*/ 113 w 149"/>
                  <a:gd name="T63" fmla="*/ 73 h 157"/>
                  <a:gd name="T64" fmla="*/ 145 w 149"/>
                  <a:gd name="T65" fmla="*/ 98 h 157"/>
                  <a:gd name="T66" fmla="*/ 97 w 149"/>
                  <a:gd name="T67" fmla="*/ 104 h 157"/>
                  <a:gd name="T68" fmla="*/ 84 w 149"/>
                  <a:gd name="T69" fmla="*/ 142 h 157"/>
                  <a:gd name="T70" fmla="*/ 68 w 149"/>
                  <a:gd name="T71" fmla="*/ 128 h 157"/>
                  <a:gd name="T72" fmla="*/ 2 w 149"/>
                  <a:gd name="T73" fmla="*/ 92 h 157"/>
                  <a:gd name="T74" fmla="*/ 7 w 149"/>
                  <a:gd name="T75" fmla="*/ 87 h 157"/>
                  <a:gd name="T76" fmla="*/ 43 w 149"/>
                  <a:gd name="T77" fmla="*/ 72 h 157"/>
                  <a:gd name="T78" fmla="*/ 53 w 149"/>
                  <a:gd name="T79" fmla="*/ 67 h 157"/>
                  <a:gd name="T80" fmla="*/ 45 w 149"/>
                  <a:gd name="T81" fmla="*/ 27 h 157"/>
                  <a:gd name="T82" fmla="*/ 60 w 149"/>
                  <a:gd name="T83" fmla="*/ 1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" h="157">
                    <a:moveTo>
                      <a:pt x="78" y="60"/>
                    </a:moveTo>
                    <a:cubicBezTo>
                      <a:pt x="75" y="56"/>
                      <a:pt x="75" y="62"/>
                      <a:pt x="74" y="63"/>
                    </a:cubicBezTo>
                    <a:cubicBezTo>
                      <a:pt x="73" y="68"/>
                      <a:pt x="77" y="71"/>
                      <a:pt x="76" y="73"/>
                    </a:cubicBezTo>
                    <a:cubicBezTo>
                      <a:pt x="76" y="74"/>
                      <a:pt x="75" y="74"/>
                      <a:pt x="74" y="74"/>
                    </a:cubicBezTo>
                    <a:cubicBezTo>
                      <a:pt x="72" y="74"/>
                      <a:pt x="67" y="76"/>
                      <a:pt x="65" y="78"/>
                    </a:cubicBezTo>
                    <a:cubicBezTo>
                      <a:pt x="64" y="78"/>
                      <a:pt x="63" y="78"/>
                      <a:pt x="64" y="79"/>
                    </a:cubicBezTo>
                    <a:cubicBezTo>
                      <a:pt x="69" y="83"/>
                      <a:pt x="78" y="78"/>
                      <a:pt x="80" y="88"/>
                    </a:cubicBezTo>
                    <a:cubicBezTo>
                      <a:pt x="80" y="89"/>
                      <a:pt x="82" y="95"/>
                      <a:pt x="84" y="91"/>
                    </a:cubicBezTo>
                    <a:cubicBezTo>
                      <a:pt x="86" y="87"/>
                      <a:pt x="86" y="88"/>
                      <a:pt x="87" y="82"/>
                    </a:cubicBezTo>
                    <a:cubicBezTo>
                      <a:pt x="87" y="79"/>
                      <a:pt x="98" y="82"/>
                      <a:pt x="99" y="80"/>
                    </a:cubicBezTo>
                    <a:cubicBezTo>
                      <a:pt x="100" y="79"/>
                      <a:pt x="94" y="76"/>
                      <a:pt x="91" y="74"/>
                    </a:cubicBezTo>
                    <a:cubicBezTo>
                      <a:pt x="88" y="72"/>
                      <a:pt x="93" y="66"/>
                      <a:pt x="92" y="62"/>
                    </a:cubicBezTo>
                    <a:cubicBezTo>
                      <a:pt x="92" y="61"/>
                      <a:pt x="88" y="63"/>
                      <a:pt x="87" y="64"/>
                    </a:cubicBezTo>
                    <a:cubicBezTo>
                      <a:pt x="82" y="68"/>
                      <a:pt x="82" y="66"/>
                      <a:pt x="78" y="60"/>
                    </a:cubicBezTo>
                    <a:close/>
                    <a:moveTo>
                      <a:pt x="70" y="40"/>
                    </a:moveTo>
                    <a:cubicBezTo>
                      <a:pt x="81" y="56"/>
                      <a:pt x="80" y="58"/>
                      <a:pt x="92" y="49"/>
                    </a:cubicBezTo>
                    <a:cubicBezTo>
                      <a:pt x="95" y="47"/>
                      <a:pt x="103" y="42"/>
                      <a:pt x="104" y="45"/>
                    </a:cubicBezTo>
                    <a:cubicBezTo>
                      <a:pt x="105" y="54"/>
                      <a:pt x="93" y="69"/>
                      <a:pt x="100" y="73"/>
                    </a:cubicBezTo>
                    <a:cubicBezTo>
                      <a:pt x="108" y="78"/>
                      <a:pt x="121" y="85"/>
                      <a:pt x="118" y="88"/>
                    </a:cubicBezTo>
                    <a:cubicBezTo>
                      <a:pt x="116" y="91"/>
                      <a:pt x="92" y="86"/>
                      <a:pt x="91" y="91"/>
                    </a:cubicBezTo>
                    <a:cubicBezTo>
                      <a:pt x="89" y="105"/>
                      <a:pt x="89" y="103"/>
                      <a:pt x="84" y="113"/>
                    </a:cubicBezTo>
                    <a:cubicBezTo>
                      <a:pt x="80" y="122"/>
                      <a:pt x="76" y="109"/>
                      <a:pt x="75" y="105"/>
                    </a:cubicBezTo>
                    <a:cubicBezTo>
                      <a:pt x="70" y="82"/>
                      <a:pt x="49" y="93"/>
                      <a:pt x="37" y="85"/>
                    </a:cubicBezTo>
                    <a:cubicBezTo>
                      <a:pt x="36" y="84"/>
                      <a:pt x="39" y="83"/>
                      <a:pt x="40" y="82"/>
                    </a:cubicBezTo>
                    <a:cubicBezTo>
                      <a:pt x="44" y="77"/>
                      <a:pt x="56" y="74"/>
                      <a:pt x="60" y="73"/>
                    </a:cubicBezTo>
                    <a:cubicBezTo>
                      <a:pt x="63" y="73"/>
                      <a:pt x="65" y="72"/>
                      <a:pt x="66" y="70"/>
                    </a:cubicBezTo>
                    <a:cubicBezTo>
                      <a:pt x="68" y="66"/>
                      <a:pt x="60" y="59"/>
                      <a:pt x="62" y="48"/>
                    </a:cubicBezTo>
                    <a:cubicBezTo>
                      <a:pt x="62" y="45"/>
                      <a:pt x="64" y="32"/>
                      <a:pt x="70" y="40"/>
                    </a:cubicBezTo>
                    <a:close/>
                    <a:moveTo>
                      <a:pt x="60" y="14"/>
                    </a:moveTo>
                    <a:cubicBezTo>
                      <a:pt x="79" y="41"/>
                      <a:pt x="78" y="46"/>
                      <a:pt x="99" y="30"/>
                    </a:cubicBezTo>
                    <a:cubicBezTo>
                      <a:pt x="103" y="27"/>
                      <a:pt x="118" y="18"/>
                      <a:pt x="119" y="23"/>
                    </a:cubicBezTo>
                    <a:cubicBezTo>
                      <a:pt x="121" y="39"/>
                      <a:pt x="99" y="65"/>
                      <a:pt x="113" y="73"/>
                    </a:cubicBezTo>
                    <a:cubicBezTo>
                      <a:pt x="127" y="80"/>
                      <a:pt x="149" y="92"/>
                      <a:pt x="145" y="98"/>
                    </a:cubicBezTo>
                    <a:cubicBezTo>
                      <a:pt x="140" y="103"/>
                      <a:pt x="98" y="95"/>
                      <a:pt x="97" y="104"/>
                    </a:cubicBezTo>
                    <a:cubicBezTo>
                      <a:pt x="92" y="128"/>
                      <a:pt x="92" y="124"/>
                      <a:pt x="84" y="142"/>
                    </a:cubicBezTo>
                    <a:cubicBezTo>
                      <a:pt x="77" y="157"/>
                      <a:pt x="69" y="134"/>
                      <a:pt x="68" y="128"/>
                    </a:cubicBezTo>
                    <a:cubicBezTo>
                      <a:pt x="60" y="88"/>
                      <a:pt x="22" y="108"/>
                      <a:pt x="2" y="92"/>
                    </a:cubicBezTo>
                    <a:cubicBezTo>
                      <a:pt x="0" y="91"/>
                      <a:pt x="5" y="89"/>
                      <a:pt x="7" y="87"/>
                    </a:cubicBezTo>
                    <a:cubicBezTo>
                      <a:pt x="14" y="79"/>
                      <a:pt x="35" y="73"/>
                      <a:pt x="43" y="72"/>
                    </a:cubicBezTo>
                    <a:cubicBezTo>
                      <a:pt x="47" y="71"/>
                      <a:pt x="51" y="70"/>
                      <a:pt x="53" y="67"/>
                    </a:cubicBezTo>
                    <a:cubicBezTo>
                      <a:pt x="56" y="60"/>
                      <a:pt x="42" y="48"/>
                      <a:pt x="45" y="27"/>
                    </a:cubicBezTo>
                    <a:cubicBezTo>
                      <a:pt x="46" y="22"/>
                      <a:pt x="50" y="0"/>
                      <a:pt x="60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7"/>
              <p:cNvSpPr>
                <a:spLocks noEditPoints="1"/>
              </p:cNvSpPr>
              <p:nvPr/>
            </p:nvSpPr>
            <p:spPr bwMode="auto">
              <a:xfrm>
                <a:off x="1352" y="2419"/>
                <a:ext cx="510" cy="478"/>
              </a:xfrm>
              <a:custGeom>
                <a:avLst/>
                <a:gdLst>
                  <a:gd name="T0" fmla="*/ 71 w 401"/>
                  <a:gd name="T1" fmla="*/ 330 h 376"/>
                  <a:gd name="T2" fmla="*/ 123 w 401"/>
                  <a:gd name="T3" fmla="*/ 348 h 376"/>
                  <a:gd name="T4" fmla="*/ 211 w 401"/>
                  <a:gd name="T5" fmla="*/ 275 h 376"/>
                  <a:gd name="T6" fmla="*/ 238 w 401"/>
                  <a:gd name="T7" fmla="*/ 293 h 376"/>
                  <a:gd name="T8" fmla="*/ 324 w 401"/>
                  <a:gd name="T9" fmla="*/ 356 h 376"/>
                  <a:gd name="T10" fmla="*/ 343 w 401"/>
                  <a:gd name="T11" fmla="*/ 353 h 376"/>
                  <a:gd name="T12" fmla="*/ 342 w 401"/>
                  <a:gd name="T13" fmla="*/ 154 h 376"/>
                  <a:gd name="T14" fmla="*/ 355 w 401"/>
                  <a:gd name="T15" fmla="*/ 94 h 376"/>
                  <a:gd name="T16" fmla="*/ 243 w 401"/>
                  <a:gd name="T17" fmla="*/ 115 h 376"/>
                  <a:gd name="T18" fmla="*/ 162 w 401"/>
                  <a:gd name="T19" fmla="*/ 5 h 376"/>
                  <a:gd name="T20" fmla="*/ 143 w 401"/>
                  <a:gd name="T21" fmla="*/ 117 h 376"/>
                  <a:gd name="T22" fmla="*/ 11 w 401"/>
                  <a:gd name="T23" fmla="*/ 171 h 376"/>
                  <a:gd name="T24" fmla="*/ 57 w 401"/>
                  <a:gd name="T25" fmla="*/ 211 h 376"/>
                  <a:gd name="T26" fmla="*/ 71 w 401"/>
                  <a:gd name="T27" fmla="*/ 330 h 376"/>
                  <a:gd name="T28" fmla="*/ 115 w 401"/>
                  <a:gd name="T29" fmla="*/ 277 h 376"/>
                  <a:gd name="T30" fmla="*/ 106 w 401"/>
                  <a:gd name="T31" fmla="*/ 202 h 376"/>
                  <a:gd name="T32" fmla="*/ 78 w 401"/>
                  <a:gd name="T33" fmla="*/ 177 h 376"/>
                  <a:gd name="T34" fmla="*/ 160 w 401"/>
                  <a:gd name="T35" fmla="*/ 144 h 376"/>
                  <a:gd name="T36" fmla="*/ 172 w 401"/>
                  <a:gd name="T37" fmla="*/ 74 h 376"/>
                  <a:gd name="T38" fmla="*/ 222 w 401"/>
                  <a:gd name="T39" fmla="*/ 142 h 376"/>
                  <a:gd name="T40" fmla="*/ 292 w 401"/>
                  <a:gd name="T41" fmla="*/ 129 h 376"/>
                  <a:gd name="T42" fmla="*/ 284 w 401"/>
                  <a:gd name="T43" fmla="*/ 167 h 376"/>
                  <a:gd name="T44" fmla="*/ 298 w 401"/>
                  <a:gd name="T45" fmla="*/ 303 h 376"/>
                  <a:gd name="T46" fmla="*/ 219 w 401"/>
                  <a:gd name="T47" fmla="*/ 253 h 376"/>
                  <a:gd name="T48" fmla="*/ 202 w 401"/>
                  <a:gd name="T49" fmla="*/ 242 h 376"/>
                  <a:gd name="T50" fmla="*/ 148 w 401"/>
                  <a:gd name="T51" fmla="*/ 287 h 376"/>
                  <a:gd name="T52" fmla="*/ 115 w 401"/>
                  <a:gd name="T53" fmla="*/ 277 h 376"/>
                  <a:gd name="T54" fmla="*/ 157 w 401"/>
                  <a:gd name="T55" fmla="*/ 225 h 376"/>
                  <a:gd name="T56" fmla="*/ 154 w 401"/>
                  <a:gd name="T57" fmla="*/ 194 h 376"/>
                  <a:gd name="T58" fmla="*/ 142 w 401"/>
                  <a:gd name="T59" fmla="*/ 183 h 376"/>
                  <a:gd name="T60" fmla="*/ 176 w 401"/>
                  <a:gd name="T61" fmla="*/ 169 h 376"/>
                  <a:gd name="T62" fmla="*/ 181 w 401"/>
                  <a:gd name="T63" fmla="*/ 140 h 376"/>
                  <a:gd name="T64" fmla="*/ 202 w 401"/>
                  <a:gd name="T65" fmla="*/ 169 h 376"/>
                  <a:gd name="T66" fmla="*/ 231 w 401"/>
                  <a:gd name="T67" fmla="*/ 163 h 376"/>
                  <a:gd name="T68" fmla="*/ 228 w 401"/>
                  <a:gd name="T69" fmla="*/ 179 h 376"/>
                  <a:gd name="T70" fmla="*/ 228 w 401"/>
                  <a:gd name="T71" fmla="*/ 234 h 376"/>
                  <a:gd name="T72" fmla="*/ 223 w 401"/>
                  <a:gd name="T73" fmla="*/ 233 h 376"/>
                  <a:gd name="T74" fmla="*/ 201 w 401"/>
                  <a:gd name="T75" fmla="*/ 215 h 376"/>
                  <a:gd name="T76" fmla="*/ 194 w 401"/>
                  <a:gd name="T77" fmla="*/ 210 h 376"/>
                  <a:gd name="T78" fmla="*/ 171 w 401"/>
                  <a:gd name="T79" fmla="*/ 229 h 376"/>
                  <a:gd name="T80" fmla="*/ 157 w 401"/>
                  <a:gd name="T81" fmla="*/ 22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1" h="376">
                    <a:moveTo>
                      <a:pt x="71" y="330"/>
                    </a:moveTo>
                    <a:cubicBezTo>
                      <a:pt x="49" y="376"/>
                      <a:pt x="109" y="353"/>
                      <a:pt x="123" y="348"/>
                    </a:cubicBezTo>
                    <a:cubicBezTo>
                      <a:pt x="179" y="329"/>
                      <a:pt x="189" y="278"/>
                      <a:pt x="211" y="275"/>
                    </a:cubicBezTo>
                    <a:cubicBezTo>
                      <a:pt x="222" y="274"/>
                      <a:pt x="230" y="283"/>
                      <a:pt x="238" y="293"/>
                    </a:cubicBezTo>
                    <a:cubicBezTo>
                      <a:pt x="251" y="311"/>
                      <a:pt x="294" y="349"/>
                      <a:pt x="324" y="356"/>
                    </a:cubicBezTo>
                    <a:cubicBezTo>
                      <a:pt x="332" y="358"/>
                      <a:pt x="342" y="361"/>
                      <a:pt x="343" y="353"/>
                    </a:cubicBezTo>
                    <a:cubicBezTo>
                      <a:pt x="354" y="283"/>
                      <a:pt x="255" y="229"/>
                      <a:pt x="342" y="154"/>
                    </a:cubicBezTo>
                    <a:cubicBezTo>
                      <a:pt x="357" y="141"/>
                      <a:pt x="401" y="90"/>
                      <a:pt x="355" y="94"/>
                    </a:cubicBezTo>
                    <a:cubicBezTo>
                      <a:pt x="299" y="98"/>
                      <a:pt x="310" y="92"/>
                      <a:pt x="243" y="115"/>
                    </a:cubicBezTo>
                    <a:cubicBezTo>
                      <a:pt x="218" y="124"/>
                      <a:pt x="182" y="9"/>
                      <a:pt x="162" y="5"/>
                    </a:cubicBezTo>
                    <a:cubicBezTo>
                      <a:pt x="142" y="0"/>
                      <a:pt x="142" y="73"/>
                      <a:pt x="143" y="117"/>
                    </a:cubicBezTo>
                    <a:cubicBezTo>
                      <a:pt x="144" y="162"/>
                      <a:pt x="47" y="144"/>
                      <a:pt x="11" y="171"/>
                    </a:cubicBezTo>
                    <a:cubicBezTo>
                      <a:pt x="0" y="180"/>
                      <a:pt x="44" y="205"/>
                      <a:pt x="57" y="211"/>
                    </a:cubicBezTo>
                    <a:cubicBezTo>
                      <a:pt x="126" y="241"/>
                      <a:pt x="112" y="246"/>
                      <a:pt x="71" y="330"/>
                    </a:cubicBezTo>
                    <a:close/>
                    <a:moveTo>
                      <a:pt x="115" y="277"/>
                    </a:moveTo>
                    <a:cubicBezTo>
                      <a:pt x="141" y="224"/>
                      <a:pt x="149" y="221"/>
                      <a:pt x="106" y="202"/>
                    </a:cubicBezTo>
                    <a:cubicBezTo>
                      <a:pt x="98" y="199"/>
                      <a:pt x="71" y="183"/>
                      <a:pt x="78" y="177"/>
                    </a:cubicBezTo>
                    <a:cubicBezTo>
                      <a:pt x="100" y="160"/>
                      <a:pt x="161" y="172"/>
                      <a:pt x="160" y="144"/>
                    </a:cubicBezTo>
                    <a:cubicBezTo>
                      <a:pt x="159" y="116"/>
                      <a:pt x="159" y="71"/>
                      <a:pt x="172" y="74"/>
                    </a:cubicBezTo>
                    <a:cubicBezTo>
                      <a:pt x="184" y="76"/>
                      <a:pt x="206" y="148"/>
                      <a:pt x="222" y="142"/>
                    </a:cubicBezTo>
                    <a:cubicBezTo>
                      <a:pt x="264" y="128"/>
                      <a:pt x="257" y="132"/>
                      <a:pt x="292" y="129"/>
                    </a:cubicBezTo>
                    <a:cubicBezTo>
                      <a:pt x="321" y="127"/>
                      <a:pt x="293" y="159"/>
                      <a:pt x="284" y="167"/>
                    </a:cubicBezTo>
                    <a:cubicBezTo>
                      <a:pt x="230" y="213"/>
                      <a:pt x="305" y="259"/>
                      <a:pt x="298" y="303"/>
                    </a:cubicBezTo>
                    <a:cubicBezTo>
                      <a:pt x="296" y="314"/>
                      <a:pt x="227" y="264"/>
                      <a:pt x="219" y="253"/>
                    </a:cubicBezTo>
                    <a:cubicBezTo>
                      <a:pt x="214" y="247"/>
                      <a:pt x="209" y="241"/>
                      <a:pt x="202" y="242"/>
                    </a:cubicBezTo>
                    <a:cubicBezTo>
                      <a:pt x="189" y="244"/>
                      <a:pt x="182" y="275"/>
                      <a:pt x="148" y="287"/>
                    </a:cubicBezTo>
                    <a:cubicBezTo>
                      <a:pt x="139" y="290"/>
                      <a:pt x="101" y="305"/>
                      <a:pt x="115" y="277"/>
                    </a:cubicBezTo>
                    <a:close/>
                    <a:moveTo>
                      <a:pt x="157" y="225"/>
                    </a:moveTo>
                    <a:cubicBezTo>
                      <a:pt x="168" y="203"/>
                      <a:pt x="172" y="201"/>
                      <a:pt x="154" y="194"/>
                    </a:cubicBezTo>
                    <a:cubicBezTo>
                      <a:pt x="150" y="192"/>
                      <a:pt x="139" y="186"/>
                      <a:pt x="142" y="183"/>
                    </a:cubicBezTo>
                    <a:cubicBezTo>
                      <a:pt x="151" y="176"/>
                      <a:pt x="177" y="181"/>
                      <a:pt x="176" y="169"/>
                    </a:cubicBezTo>
                    <a:cubicBezTo>
                      <a:pt x="176" y="158"/>
                      <a:pt x="176" y="139"/>
                      <a:pt x="181" y="140"/>
                    </a:cubicBezTo>
                    <a:cubicBezTo>
                      <a:pt x="186" y="141"/>
                      <a:pt x="196" y="171"/>
                      <a:pt x="202" y="169"/>
                    </a:cubicBezTo>
                    <a:cubicBezTo>
                      <a:pt x="220" y="163"/>
                      <a:pt x="217" y="164"/>
                      <a:pt x="231" y="163"/>
                    </a:cubicBezTo>
                    <a:cubicBezTo>
                      <a:pt x="243" y="162"/>
                      <a:pt x="232" y="176"/>
                      <a:pt x="228" y="179"/>
                    </a:cubicBezTo>
                    <a:cubicBezTo>
                      <a:pt x="205" y="198"/>
                      <a:pt x="231" y="216"/>
                      <a:pt x="228" y="234"/>
                    </a:cubicBezTo>
                    <a:cubicBezTo>
                      <a:pt x="228" y="236"/>
                      <a:pt x="226" y="233"/>
                      <a:pt x="223" y="233"/>
                    </a:cubicBezTo>
                    <a:cubicBezTo>
                      <a:pt x="216" y="231"/>
                      <a:pt x="204" y="220"/>
                      <a:pt x="201" y="215"/>
                    </a:cubicBezTo>
                    <a:cubicBezTo>
                      <a:pt x="199" y="213"/>
                      <a:pt x="197" y="210"/>
                      <a:pt x="194" y="210"/>
                    </a:cubicBezTo>
                    <a:cubicBezTo>
                      <a:pt x="188" y="211"/>
                      <a:pt x="185" y="224"/>
                      <a:pt x="171" y="229"/>
                    </a:cubicBezTo>
                    <a:cubicBezTo>
                      <a:pt x="167" y="231"/>
                      <a:pt x="152" y="237"/>
                      <a:pt x="157" y="2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8"/>
              <p:cNvSpPr>
                <a:spLocks noEditPoints="1"/>
              </p:cNvSpPr>
              <p:nvPr/>
            </p:nvSpPr>
            <p:spPr bwMode="auto">
              <a:xfrm>
                <a:off x="1562" y="2223"/>
                <a:ext cx="251" cy="273"/>
              </a:xfrm>
              <a:custGeom>
                <a:avLst/>
                <a:gdLst>
                  <a:gd name="T0" fmla="*/ 104 w 198"/>
                  <a:gd name="T1" fmla="*/ 194 h 215"/>
                  <a:gd name="T2" fmla="*/ 126 w 198"/>
                  <a:gd name="T3" fmla="*/ 179 h 215"/>
                  <a:gd name="T4" fmla="*/ 123 w 198"/>
                  <a:gd name="T5" fmla="*/ 125 h 215"/>
                  <a:gd name="T6" fmla="*/ 138 w 198"/>
                  <a:gd name="T7" fmla="*/ 120 h 215"/>
                  <a:gd name="T8" fmla="*/ 188 w 198"/>
                  <a:gd name="T9" fmla="*/ 106 h 215"/>
                  <a:gd name="T10" fmla="*/ 195 w 198"/>
                  <a:gd name="T11" fmla="*/ 101 h 215"/>
                  <a:gd name="T12" fmla="*/ 115 w 198"/>
                  <a:gd name="T13" fmla="*/ 41 h 215"/>
                  <a:gd name="T14" fmla="*/ 96 w 198"/>
                  <a:gd name="T15" fmla="*/ 19 h 215"/>
                  <a:gd name="T16" fmla="*/ 72 w 198"/>
                  <a:gd name="T17" fmla="*/ 67 h 215"/>
                  <a:gd name="T18" fmla="*/ 7 w 198"/>
                  <a:gd name="T19" fmla="*/ 66 h 215"/>
                  <a:gd name="T20" fmla="*/ 44 w 198"/>
                  <a:gd name="T21" fmla="*/ 105 h 215"/>
                  <a:gd name="T22" fmla="*/ 27 w 198"/>
                  <a:gd name="T23" fmla="*/ 170 h 215"/>
                  <a:gd name="T24" fmla="*/ 55 w 198"/>
                  <a:gd name="T25" fmla="*/ 165 h 215"/>
                  <a:gd name="T26" fmla="*/ 104 w 198"/>
                  <a:gd name="T27" fmla="*/ 194 h 215"/>
                  <a:gd name="T28" fmla="*/ 97 w 198"/>
                  <a:gd name="T29" fmla="*/ 161 h 215"/>
                  <a:gd name="T30" fmla="*/ 66 w 198"/>
                  <a:gd name="T31" fmla="*/ 143 h 215"/>
                  <a:gd name="T32" fmla="*/ 49 w 198"/>
                  <a:gd name="T33" fmla="*/ 147 h 215"/>
                  <a:gd name="T34" fmla="*/ 59 w 198"/>
                  <a:gd name="T35" fmla="*/ 107 h 215"/>
                  <a:gd name="T36" fmla="*/ 36 w 198"/>
                  <a:gd name="T37" fmla="*/ 82 h 215"/>
                  <a:gd name="T38" fmla="*/ 77 w 198"/>
                  <a:gd name="T39" fmla="*/ 83 h 215"/>
                  <a:gd name="T40" fmla="*/ 92 w 198"/>
                  <a:gd name="T41" fmla="*/ 53 h 215"/>
                  <a:gd name="T42" fmla="*/ 103 w 198"/>
                  <a:gd name="T43" fmla="*/ 66 h 215"/>
                  <a:gd name="T44" fmla="*/ 153 w 198"/>
                  <a:gd name="T45" fmla="*/ 104 h 215"/>
                  <a:gd name="T46" fmla="*/ 149 w 198"/>
                  <a:gd name="T47" fmla="*/ 107 h 215"/>
                  <a:gd name="T48" fmla="*/ 117 w 198"/>
                  <a:gd name="T49" fmla="*/ 116 h 215"/>
                  <a:gd name="T50" fmla="*/ 109 w 198"/>
                  <a:gd name="T51" fmla="*/ 119 h 215"/>
                  <a:gd name="T52" fmla="*/ 110 w 198"/>
                  <a:gd name="T53" fmla="*/ 152 h 215"/>
                  <a:gd name="T54" fmla="*/ 97 w 198"/>
                  <a:gd name="T55" fmla="*/ 161 h 215"/>
                  <a:gd name="T56" fmla="*/ 89 w 198"/>
                  <a:gd name="T57" fmla="*/ 131 h 215"/>
                  <a:gd name="T58" fmla="*/ 76 w 198"/>
                  <a:gd name="T59" fmla="*/ 123 h 215"/>
                  <a:gd name="T60" fmla="*/ 69 w 198"/>
                  <a:gd name="T61" fmla="*/ 125 h 215"/>
                  <a:gd name="T62" fmla="*/ 74 w 198"/>
                  <a:gd name="T63" fmla="*/ 108 h 215"/>
                  <a:gd name="T64" fmla="*/ 64 w 198"/>
                  <a:gd name="T65" fmla="*/ 98 h 215"/>
                  <a:gd name="T66" fmla="*/ 81 w 198"/>
                  <a:gd name="T67" fmla="*/ 98 h 215"/>
                  <a:gd name="T68" fmla="*/ 87 w 198"/>
                  <a:gd name="T69" fmla="*/ 85 h 215"/>
                  <a:gd name="T70" fmla="*/ 92 w 198"/>
                  <a:gd name="T71" fmla="*/ 91 h 215"/>
                  <a:gd name="T72" fmla="*/ 113 w 198"/>
                  <a:gd name="T73" fmla="*/ 106 h 215"/>
                  <a:gd name="T74" fmla="*/ 111 w 198"/>
                  <a:gd name="T75" fmla="*/ 108 h 215"/>
                  <a:gd name="T76" fmla="*/ 98 w 198"/>
                  <a:gd name="T77" fmla="*/ 112 h 215"/>
                  <a:gd name="T78" fmla="*/ 94 w 198"/>
                  <a:gd name="T79" fmla="*/ 113 h 215"/>
                  <a:gd name="T80" fmla="*/ 95 w 198"/>
                  <a:gd name="T81" fmla="*/ 127 h 215"/>
                  <a:gd name="T82" fmla="*/ 89 w 198"/>
                  <a:gd name="T83" fmla="*/ 13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215">
                    <a:moveTo>
                      <a:pt x="104" y="194"/>
                    </a:moveTo>
                    <a:cubicBezTo>
                      <a:pt x="115" y="215"/>
                      <a:pt x="124" y="186"/>
                      <a:pt x="126" y="179"/>
                    </a:cubicBezTo>
                    <a:cubicBezTo>
                      <a:pt x="134" y="152"/>
                      <a:pt x="118" y="134"/>
                      <a:pt x="123" y="125"/>
                    </a:cubicBezTo>
                    <a:cubicBezTo>
                      <a:pt x="126" y="120"/>
                      <a:pt x="132" y="120"/>
                      <a:pt x="138" y="120"/>
                    </a:cubicBezTo>
                    <a:cubicBezTo>
                      <a:pt x="148" y="120"/>
                      <a:pt x="177" y="116"/>
                      <a:pt x="188" y="106"/>
                    </a:cubicBezTo>
                    <a:cubicBezTo>
                      <a:pt x="191" y="104"/>
                      <a:pt x="198" y="103"/>
                      <a:pt x="195" y="101"/>
                    </a:cubicBezTo>
                    <a:cubicBezTo>
                      <a:pt x="172" y="76"/>
                      <a:pt x="119" y="95"/>
                      <a:pt x="115" y="41"/>
                    </a:cubicBezTo>
                    <a:cubicBezTo>
                      <a:pt x="114" y="32"/>
                      <a:pt x="108" y="0"/>
                      <a:pt x="96" y="19"/>
                    </a:cubicBezTo>
                    <a:cubicBezTo>
                      <a:pt x="82" y="41"/>
                      <a:pt x="83" y="35"/>
                      <a:pt x="72" y="67"/>
                    </a:cubicBezTo>
                    <a:cubicBezTo>
                      <a:pt x="68" y="79"/>
                      <a:pt x="15" y="60"/>
                      <a:pt x="7" y="66"/>
                    </a:cubicBezTo>
                    <a:cubicBezTo>
                      <a:pt x="0" y="73"/>
                      <a:pt x="27" y="93"/>
                      <a:pt x="44" y="105"/>
                    </a:cubicBezTo>
                    <a:cubicBezTo>
                      <a:pt x="62" y="118"/>
                      <a:pt x="27" y="149"/>
                      <a:pt x="27" y="170"/>
                    </a:cubicBezTo>
                    <a:cubicBezTo>
                      <a:pt x="27" y="177"/>
                      <a:pt x="49" y="168"/>
                      <a:pt x="55" y="165"/>
                    </a:cubicBezTo>
                    <a:cubicBezTo>
                      <a:pt x="86" y="147"/>
                      <a:pt x="84" y="154"/>
                      <a:pt x="104" y="194"/>
                    </a:cubicBezTo>
                    <a:close/>
                    <a:moveTo>
                      <a:pt x="97" y="161"/>
                    </a:moveTo>
                    <a:cubicBezTo>
                      <a:pt x="84" y="137"/>
                      <a:pt x="85" y="133"/>
                      <a:pt x="66" y="143"/>
                    </a:cubicBezTo>
                    <a:cubicBezTo>
                      <a:pt x="62" y="146"/>
                      <a:pt x="49" y="151"/>
                      <a:pt x="49" y="147"/>
                    </a:cubicBezTo>
                    <a:cubicBezTo>
                      <a:pt x="49" y="134"/>
                      <a:pt x="70" y="114"/>
                      <a:pt x="59" y="107"/>
                    </a:cubicBezTo>
                    <a:cubicBezTo>
                      <a:pt x="49" y="99"/>
                      <a:pt x="32" y="86"/>
                      <a:pt x="36" y="82"/>
                    </a:cubicBezTo>
                    <a:cubicBezTo>
                      <a:pt x="41" y="78"/>
                      <a:pt x="74" y="90"/>
                      <a:pt x="77" y="83"/>
                    </a:cubicBezTo>
                    <a:cubicBezTo>
                      <a:pt x="83" y="63"/>
                      <a:pt x="83" y="67"/>
                      <a:pt x="92" y="53"/>
                    </a:cubicBezTo>
                    <a:cubicBezTo>
                      <a:pt x="99" y="41"/>
                      <a:pt x="103" y="61"/>
                      <a:pt x="103" y="66"/>
                    </a:cubicBezTo>
                    <a:cubicBezTo>
                      <a:pt x="106" y="100"/>
                      <a:pt x="139" y="88"/>
                      <a:pt x="153" y="104"/>
                    </a:cubicBezTo>
                    <a:cubicBezTo>
                      <a:pt x="155" y="105"/>
                      <a:pt x="151" y="106"/>
                      <a:pt x="149" y="107"/>
                    </a:cubicBezTo>
                    <a:cubicBezTo>
                      <a:pt x="142" y="113"/>
                      <a:pt x="124" y="116"/>
                      <a:pt x="117" y="116"/>
                    </a:cubicBezTo>
                    <a:cubicBezTo>
                      <a:pt x="114" y="116"/>
                      <a:pt x="110" y="116"/>
                      <a:pt x="109" y="119"/>
                    </a:cubicBezTo>
                    <a:cubicBezTo>
                      <a:pt x="105" y="124"/>
                      <a:pt x="115" y="136"/>
                      <a:pt x="110" y="152"/>
                    </a:cubicBezTo>
                    <a:cubicBezTo>
                      <a:pt x="109" y="156"/>
                      <a:pt x="103" y="175"/>
                      <a:pt x="97" y="161"/>
                    </a:cubicBezTo>
                    <a:close/>
                    <a:moveTo>
                      <a:pt x="89" y="131"/>
                    </a:moveTo>
                    <a:cubicBezTo>
                      <a:pt x="84" y="120"/>
                      <a:pt x="84" y="119"/>
                      <a:pt x="76" y="123"/>
                    </a:cubicBezTo>
                    <a:cubicBezTo>
                      <a:pt x="75" y="124"/>
                      <a:pt x="69" y="126"/>
                      <a:pt x="69" y="125"/>
                    </a:cubicBezTo>
                    <a:cubicBezTo>
                      <a:pt x="69" y="119"/>
                      <a:pt x="78" y="111"/>
                      <a:pt x="74" y="108"/>
                    </a:cubicBezTo>
                    <a:cubicBezTo>
                      <a:pt x="69" y="105"/>
                      <a:pt x="62" y="99"/>
                      <a:pt x="64" y="98"/>
                    </a:cubicBezTo>
                    <a:cubicBezTo>
                      <a:pt x="66" y="96"/>
                      <a:pt x="80" y="101"/>
                      <a:pt x="81" y="98"/>
                    </a:cubicBezTo>
                    <a:cubicBezTo>
                      <a:pt x="83" y="89"/>
                      <a:pt x="83" y="91"/>
                      <a:pt x="87" y="85"/>
                    </a:cubicBezTo>
                    <a:cubicBezTo>
                      <a:pt x="90" y="80"/>
                      <a:pt x="92" y="89"/>
                      <a:pt x="92" y="91"/>
                    </a:cubicBezTo>
                    <a:cubicBezTo>
                      <a:pt x="93" y="105"/>
                      <a:pt x="107" y="100"/>
                      <a:pt x="113" y="106"/>
                    </a:cubicBezTo>
                    <a:cubicBezTo>
                      <a:pt x="114" y="107"/>
                      <a:pt x="112" y="107"/>
                      <a:pt x="111" y="108"/>
                    </a:cubicBezTo>
                    <a:cubicBezTo>
                      <a:pt x="108" y="110"/>
                      <a:pt x="101" y="112"/>
                      <a:pt x="98" y="112"/>
                    </a:cubicBezTo>
                    <a:cubicBezTo>
                      <a:pt x="96" y="112"/>
                      <a:pt x="95" y="112"/>
                      <a:pt x="94" y="113"/>
                    </a:cubicBezTo>
                    <a:cubicBezTo>
                      <a:pt x="93" y="115"/>
                      <a:pt x="97" y="120"/>
                      <a:pt x="95" y="127"/>
                    </a:cubicBezTo>
                    <a:cubicBezTo>
                      <a:pt x="94" y="129"/>
                      <a:pt x="92" y="136"/>
                      <a:pt x="89" y="1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9"/>
              <p:cNvSpPr>
                <a:spLocks/>
              </p:cNvSpPr>
              <p:nvPr/>
            </p:nvSpPr>
            <p:spPr bwMode="auto">
              <a:xfrm>
                <a:off x="1573" y="2346"/>
                <a:ext cx="46" cy="43"/>
              </a:xfrm>
              <a:custGeom>
                <a:avLst/>
                <a:gdLst>
                  <a:gd name="T0" fmla="*/ 4 w 36"/>
                  <a:gd name="T1" fmla="*/ 9 h 34"/>
                  <a:gd name="T2" fmla="*/ 4 w 36"/>
                  <a:gd name="T3" fmla="*/ 13 h 34"/>
                  <a:gd name="T4" fmla="*/ 9 w 36"/>
                  <a:gd name="T5" fmla="*/ 20 h 34"/>
                  <a:gd name="T6" fmla="*/ 8 w 36"/>
                  <a:gd name="T7" fmla="*/ 25 h 34"/>
                  <a:gd name="T8" fmla="*/ 7 w 36"/>
                  <a:gd name="T9" fmla="*/ 33 h 34"/>
                  <a:gd name="T10" fmla="*/ 17 w 36"/>
                  <a:gd name="T11" fmla="*/ 29 h 34"/>
                  <a:gd name="T12" fmla="*/ 25 w 36"/>
                  <a:gd name="T13" fmla="*/ 31 h 34"/>
                  <a:gd name="T14" fmla="*/ 31 w 36"/>
                  <a:gd name="T15" fmla="*/ 33 h 34"/>
                  <a:gd name="T16" fmla="*/ 27 w 36"/>
                  <a:gd name="T17" fmla="*/ 21 h 34"/>
                  <a:gd name="T18" fmla="*/ 36 w 36"/>
                  <a:gd name="T19" fmla="*/ 12 h 34"/>
                  <a:gd name="T20" fmla="*/ 25 w 36"/>
                  <a:gd name="T21" fmla="*/ 12 h 34"/>
                  <a:gd name="T22" fmla="*/ 18 w 36"/>
                  <a:gd name="T23" fmla="*/ 1 h 34"/>
                  <a:gd name="T24" fmla="*/ 15 w 36"/>
                  <a:gd name="T25" fmla="*/ 6 h 34"/>
                  <a:gd name="T26" fmla="*/ 4 w 36"/>
                  <a:gd name="T27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4">
                    <a:moveTo>
                      <a:pt x="4" y="9"/>
                    </a:moveTo>
                    <a:cubicBezTo>
                      <a:pt x="0" y="8"/>
                      <a:pt x="1" y="10"/>
                      <a:pt x="4" y="13"/>
                    </a:cubicBezTo>
                    <a:cubicBezTo>
                      <a:pt x="5" y="15"/>
                      <a:pt x="8" y="18"/>
                      <a:pt x="9" y="20"/>
                    </a:cubicBezTo>
                    <a:cubicBezTo>
                      <a:pt x="10" y="21"/>
                      <a:pt x="9" y="23"/>
                      <a:pt x="8" y="25"/>
                    </a:cubicBezTo>
                    <a:cubicBezTo>
                      <a:pt x="6" y="29"/>
                      <a:pt x="5" y="32"/>
                      <a:pt x="7" y="33"/>
                    </a:cubicBezTo>
                    <a:cubicBezTo>
                      <a:pt x="8" y="34"/>
                      <a:pt x="12" y="31"/>
                      <a:pt x="17" y="29"/>
                    </a:cubicBezTo>
                    <a:cubicBezTo>
                      <a:pt x="20" y="28"/>
                      <a:pt x="22" y="29"/>
                      <a:pt x="25" y="31"/>
                    </a:cubicBezTo>
                    <a:cubicBezTo>
                      <a:pt x="29" y="34"/>
                      <a:pt x="30" y="34"/>
                      <a:pt x="31" y="33"/>
                    </a:cubicBezTo>
                    <a:cubicBezTo>
                      <a:pt x="31" y="30"/>
                      <a:pt x="28" y="24"/>
                      <a:pt x="27" y="21"/>
                    </a:cubicBezTo>
                    <a:cubicBezTo>
                      <a:pt x="26" y="19"/>
                      <a:pt x="36" y="14"/>
                      <a:pt x="36" y="12"/>
                    </a:cubicBezTo>
                    <a:cubicBezTo>
                      <a:pt x="36" y="10"/>
                      <a:pt x="29" y="11"/>
                      <a:pt x="25" y="12"/>
                    </a:cubicBezTo>
                    <a:cubicBezTo>
                      <a:pt x="21" y="13"/>
                      <a:pt x="21" y="4"/>
                      <a:pt x="18" y="1"/>
                    </a:cubicBezTo>
                    <a:cubicBezTo>
                      <a:pt x="17" y="0"/>
                      <a:pt x="15" y="4"/>
                      <a:pt x="15" y="6"/>
                    </a:cubicBezTo>
                    <a:cubicBezTo>
                      <a:pt x="13" y="12"/>
                      <a:pt x="13" y="11"/>
                      <a:pt x="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80"/>
              <p:cNvSpPr>
                <a:spLocks noEditPoints="1"/>
              </p:cNvSpPr>
              <p:nvPr/>
            </p:nvSpPr>
            <p:spPr bwMode="auto">
              <a:xfrm>
                <a:off x="2121" y="1861"/>
                <a:ext cx="203" cy="206"/>
              </a:xfrm>
              <a:custGeom>
                <a:avLst/>
                <a:gdLst>
                  <a:gd name="T0" fmla="*/ 47 w 160"/>
                  <a:gd name="T1" fmla="*/ 141 h 162"/>
                  <a:gd name="T2" fmla="*/ 70 w 160"/>
                  <a:gd name="T3" fmla="*/ 141 h 162"/>
                  <a:gd name="T4" fmla="*/ 96 w 160"/>
                  <a:gd name="T5" fmla="*/ 102 h 162"/>
                  <a:gd name="T6" fmla="*/ 108 w 160"/>
                  <a:gd name="T7" fmla="*/ 106 h 162"/>
                  <a:gd name="T8" fmla="*/ 151 w 160"/>
                  <a:gd name="T9" fmla="*/ 122 h 162"/>
                  <a:gd name="T10" fmla="*/ 159 w 160"/>
                  <a:gd name="T11" fmla="*/ 122 h 162"/>
                  <a:gd name="T12" fmla="*/ 133 w 160"/>
                  <a:gd name="T13" fmla="*/ 38 h 162"/>
                  <a:gd name="T14" fmla="*/ 131 w 160"/>
                  <a:gd name="T15" fmla="*/ 13 h 162"/>
                  <a:gd name="T16" fmla="*/ 89 w 160"/>
                  <a:gd name="T17" fmla="*/ 35 h 162"/>
                  <a:gd name="T18" fmla="*/ 43 w 160"/>
                  <a:gd name="T19" fmla="*/ 1 h 162"/>
                  <a:gd name="T20" fmla="*/ 50 w 160"/>
                  <a:gd name="T21" fmla="*/ 48 h 162"/>
                  <a:gd name="T22" fmla="*/ 4 w 160"/>
                  <a:gd name="T23" fmla="*/ 85 h 162"/>
                  <a:gd name="T24" fmla="*/ 27 w 160"/>
                  <a:gd name="T25" fmla="*/ 95 h 162"/>
                  <a:gd name="T26" fmla="*/ 47 w 160"/>
                  <a:gd name="T27" fmla="*/ 141 h 162"/>
                  <a:gd name="T28" fmla="*/ 58 w 160"/>
                  <a:gd name="T29" fmla="*/ 114 h 162"/>
                  <a:gd name="T30" fmla="*/ 45 w 160"/>
                  <a:gd name="T31" fmla="*/ 86 h 162"/>
                  <a:gd name="T32" fmla="*/ 31 w 160"/>
                  <a:gd name="T33" fmla="*/ 80 h 162"/>
                  <a:gd name="T34" fmla="*/ 60 w 160"/>
                  <a:gd name="T35" fmla="*/ 56 h 162"/>
                  <a:gd name="T36" fmla="*/ 56 w 160"/>
                  <a:gd name="T37" fmla="*/ 27 h 162"/>
                  <a:gd name="T38" fmla="*/ 84 w 160"/>
                  <a:gd name="T39" fmla="*/ 48 h 162"/>
                  <a:gd name="T40" fmla="*/ 110 w 160"/>
                  <a:gd name="T41" fmla="*/ 34 h 162"/>
                  <a:gd name="T42" fmla="*/ 111 w 160"/>
                  <a:gd name="T43" fmla="*/ 50 h 162"/>
                  <a:gd name="T44" fmla="*/ 128 w 160"/>
                  <a:gd name="T45" fmla="*/ 102 h 162"/>
                  <a:gd name="T46" fmla="*/ 123 w 160"/>
                  <a:gd name="T47" fmla="*/ 102 h 162"/>
                  <a:gd name="T48" fmla="*/ 96 w 160"/>
                  <a:gd name="T49" fmla="*/ 92 h 162"/>
                  <a:gd name="T50" fmla="*/ 88 w 160"/>
                  <a:gd name="T51" fmla="*/ 90 h 162"/>
                  <a:gd name="T52" fmla="*/ 72 w 160"/>
                  <a:gd name="T53" fmla="*/ 115 h 162"/>
                  <a:gd name="T54" fmla="*/ 58 w 160"/>
                  <a:gd name="T55" fmla="*/ 114 h 162"/>
                  <a:gd name="T56" fmla="*/ 68 w 160"/>
                  <a:gd name="T57" fmla="*/ 89 h 162"/>
                  <a:gd name="T58" fmla="*/ 63 w 160"/>
                  <a:gd name="T59" fmla="*/ 77 h 162"/>
                  <a:gd name="T60" fmla="*/ 57 w 160"/>
                  <a:gd name="T61" fmla="*/ 74 h 162"/>
                  <a:gd name="T62" fmla="*/ 69 w 160"/>
                  <a:gd name="T63" fmla="*/ 64 h 162"/>
                  <a:gd name="T64" fmla="*/ 67 w 160"/>
                  <a:gd name="T65" fmla="*/ 52 h 162"/>
                  <a:gd name="T66" fmla="*/ 79 w 160"/>
                  <a:gd name="T67" fmla="*/ 61 h 162"/>
                  <a:gd name="T68" fmla="*/ 90 w 160"/>
                  <a:gd name="T69" fmla="*/ 55 h 162"/>
                  <a:gd name="T70" fmla="*/ 91 w 160"/>
                  <a:gd name="T71" fmla="*/ 62 h 162"/>
                  <a:gd name="T72" fmla="*/ 98 w 160"/>
                  <a:gd name="T73" fmla="*/ 84 h 162"/>
                  <a:gd name="T74" fmla="*/ 95 w 160"/>
                  <a:gd name="T75" fmla="*/ 84 h 162"/>
                  <a:gd name="T76" fmla="*/ 84 w 160"/>
                  <a:gd name="T77" fmla="*/ 80 h 162"/>
                  <a:gd name="T78" fmla="*/ 81 w 160"/>
                  <a:gd name="T79" fmla="*/ 79 h 162"/>
                  <a:gd name="T80" fmla="*/ 74 w 160"/>
                  <a:gd name="T81" fmla="*/ 89 h 162"/>
                  <a:gd name="T82" fmla="*/ 68 w 160"/>
                  <a:gd name="T83" fmla="*/ 8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0" h="162">
                    <a:moveTo>
                      <a:pt x="47" y="141"/>
                    </a:moveTo>
                    <a:cubicBezTo>
                      <a:pt x="44" y="162"/>
                      <a:pt x="65" y="145"/>
                      <a:pt x="70" y="141"/>
                    </a:cubicBezTo>
                    <a:cubicBezTo>
                      <a:pt x="89" y="127"/>
                      <a:pt x="87" y="106"/>
                      <a:pt x="96" y="102"/>
                    </a:cubicBezTo>
                    <a:cubicBezTo>
                      <a:pt x="100" y="100"/>
                      <a:pt x="104" y="103"/>
                      <a:pt x="108" y="106"/>
                    </a:cubicBezTo>
                    <a:cubicBezTo>
                      <a:pt x="116" y="111"/>
                      <a:pt x="138" y="123"/>
                      <a:pt x="151" y="122"/>
                    </a:cubicBezTo>
                    <a:cubicBezTo>
                      <a:pt x="155" y="122"/>
                      <a:pt x="160" y="125"/>
                      <a:pt x="159" y="122"/>
                    </a:cubicBezTo>
                    <a:cubicBezTo>
                      <a:pt x="155" y="92"/>
                      <a:pt x="108" y="78"/>
                      <a:pt x="133" y="38"/>
                    </a:cubicBezTo>
                    <a:cubicBezTo>
                      <a:pt x="137" y="31"/>
                      <a:pt x="148" y="6"/>
                      <a:pt x="131" y="13"/>
                    </a:cubicBezTo>
                    <a:cubicBezTo>
                      <a:pt x="109" y="21"/>
                      <a:pt x="113" y="17"/>
                      <a:pt x="89" y="35"/>
                    </a:cubicBezTo>
                    <a:cubicBezTo>
                      <a:pt x="80" y="41"/>
                      <a:pt x="52" y="0"/>
                      <a:pt x="43" y="1"/>
                    </a:cubicBezTo>
                    <a:cubicBezTo>
                      <a:pt x="35" y="2"/>
                      <a:pt x="44" y="30"/>
                      <a:pt x="50" y="48"/>
                    </a:cubicBezTo>
                    <a:cubicBezTo>
                      <a:pt x="55" y="65"/>
                      <a:pt x="15" y="70"/>
                      <a:pt x="4" y="85"/>
                    </a:cubicBezTo>
                    <a:cubicBezTo>
                      <a:pt x="0" y="90"/>
                      <a:pt x="21" y="95"/>
                      <a:pt x="27" y="95"/>
                    </a:cubicBezTo>
                    <a:cubicBezTo>
                      <a:pt x="58" y="99"/>
                      <a:pt x="53" y="103"/>
                      <a:pt x="47" y="141"/>
                    </a:cubicBezTo>
                    <a:close/>
                    <a:moveTo>
                      <a:pt x="58" y="114"/>
                    </a:moveTo>
                    <a:cubicBezTo>
                      <a:pt x="62" y="90"/>
                      <a:pt x="65" y="88"/>
                      <a:pt x="45" y="86"/>
                    </a:cubicBezTo>
                    <a:cubicBezTo>
                      <a:pt x="42" y="86"/>
                      <a:pt x="29" y="83"/>
                      <a:pt x="31" y="80"/>
                    </a:cubicBezTo>
                    <a:cubicBezTo>
                      <a:pt x="38" y="70"/>
                      <a:pt x="63" y="67"/>
                      <a:pt x="60" y="56"/>
                    </a:cubicBezTo>
                    <a:cubicBezTo>
                      <a:pt x="56" y="45"/>
                      <a:pt x="50" y="28"/>
                      <a:pt x="56" y="27"/>
                    </a:cubicBezTo>
                    <a:cubicBezTo>
                      <a:pt x="61" y="27"/>
                      <a:pt x="78" y="52"/>
                      <a:pt x="84" y="48"/>
                    </a:cubicBezTo>
                    <a:cubicBezTo>
                      <a:pt x="99" y="37"/>
                      <a:pt x="96" y="40"/>
                      <a:pt x="110" y="34"/>
                    </a:cubicBezTo>
                    <a:cubicBezTo>
                      <a:pt x="121" y="30"/>
                      <a:pt x="114" y="46"/>
                      <a:pt x="111" y="50"/>
                    </a:cubicBezTo>
                    <a:cubicBezTo>
                      <a:pt x="96" y="75"/>
                      <a:pt x="125" y="84"/>
                      <a:pt x="128" y="102"/>
                    </a:cubicBezTo>
                    <a:cubicBezTo>
                      <a:pt x="128" y="104"/>
                      <a:pt x="125" y="102"/>
                      <a:pt x="123" y="102"/>
                    </a:cubicBezTo>
                    <a:cubicBezTo>
                      <a:pt x="115" y="103"/>
                      <a:pt x="101" y="96"/>
                      <a:pt x="96" y="92"/>
                    </a:cubicBezTo>
                    <a:cubicBezTo>
                      <a:pt x="94" y="91"/>
                      <a:pt x="91" y="89"/>
                      <a:pt x="88" y="90"/>
                    </a:cubicBezTo>
                    <a:cubicBezTo>
                      <a:pt x="83" y="92"/>
                      <a:pt x="84" y="106"/>
                      <a:pt x="72" y="115"/>
                    </a:cubicBezTo>
                    <a:cubicBezTo>
                      <a:pt x="69" y="117"/>
                      <a:pt x="56" y="127"/>
                      <a:pt x="58" y="114"/>
                    </a:cubicBezTo>
                    <a:close/>
                    <a:moveTo>
                      <a:pt x="68" y="89"/>
                    </a:moveTo>
                    <a:cubicBezTo>
                      <a:pt x="70" y="79"/>
                      <a:pt x="71" y="78"/>
                      <a:pt x="63" y="77"/>
                    </a:cubicBezTo>
                    <a:cubicBezTo>
                      <a:pt x="62" y="77"/>
                      <a:pt x="56" y="75"/>
                      <a:pt x="57" y="74"/>
                    </a:cubicBezTo>
                    <a:cubicBezTo>
                      <a:pt x="60" y="70"/>
                      <a:pt x="71" y="69"/>
                      <a:pt x="69" y="64"/>
                    </a:cubicBezTo>
                    <a:cubicBezTo>
                      <a:pt x="68" y="60"/>
                      <a:pt x="65" y="52"/>
                      <a:pt x="67" y="52"/>
                    </a:cubicBezTo>
                    <a:cubicBezTo>
                      <a:pt x="70" y="52"/>
                      <a:pt x="77" y="63"/>
                      <a:pt x="79" y="61"/>
                    </a:cubicBezTo>
                    <a:cubicBezTo>
                      <a:pt x="85" y="57"/>
                      <a:pt x="84" y="58"/>
                      <a:pt x="90" y="55"/>
                    </a:cubicBezTo>
                    <a:cubicBezTo>
                      <a:pt x="95" y="53"/>
                      <a:pt x="92" y="60"/>
                      <a:pt x="91" y="62"/>
                    </a:cubicBezTo>
                    <a:cubicBezTo>
                      <a:pt x="84" y="72"/>
                      <a:pt x="97" y="76"/>
                      <a:pt x="98" y="84"/>
                    </a:cubicBezTo>
                    <a:cubicBezTo>
                      <a:pt x="98" y="84"/>
                      <a:pt x="96" y="84"/>
                      <a:pt x="95" y="84"/>
                    </a:cubicBezTo>
                    <a:cubicBezTo>
                      <a:pt x="92" y="84"/>
                      <a:pt x="86" y="81"/>
                      <a:pt x="84" y="80"/>
                    </a:cubicBezTo>
                    <a:cubicBezTo>
                      <a:pt x="83" y="79"/>
                      <a:pt x="82" y="78"/>
                      <a:pt x="81" y="79"/>
                    </a:cubicBezTo>
                    <a:cubicBezTo>
                      <a:pt x="79" y="80"/>
                      <a:pt x="79" y="85"/>
                      <a:pt x="74" y="89"/>
                    </a:cubicBezTo>
                    <a:cubicBezTo>
                      <a:pt x="73" y="90"/>
                      <a:pt x="68" y="94"/>
                      <a:pt x="68" y="8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81"/>
              <p:cNvSpPr>
                <a:spLocks/>
              </p:cNvSpPr>
              <p:nvPr/>
            </p:nvSpPr>
            <p:spPr bwMode="auto">
              <a:xfrm>
                <a:off x="2151" y="1763"/>
                <a:ext cx="131" cy="121"/>
              </a:xfrm>
              <a:custGeom>
                <a:avLst/>
                <a:gdLst>
                  <a:gd name="T0" fmla="*/ 10 w 103"/>
                  <a:gd name="T1" fmla="*/ 49 h 95"/>
                  <a:gd name="T2" fmla="*/ 17 w 103"/>
                  <a:gd name="T3" fmla="*/ 59 h 95"/>
                  <a:gd name="T4" fmla="*/ 43 w 103"/>
                  <a:gd name="T5" fmla="*/ 59 h 95"/>
                  <a:gd name="T6" fmla="*/ 45 w 103"/>
                  <a:gd name="T7" fmla="*/ 66 h 95"/>
                  <a:gd name="T8" fmla="*/ 51 w 103"/>
                  <a:gd name="T9" fmla="*/ 90 h 95"/>
                  <a:gd name="T10" fmla="*/ 54 w 103"/>
                  <a:gd name="T11" fmla="*/ 93 h 95"/>
                  <a:gd name="T12" fmla="*/ 83 w 103"/>
                  <a:gd name="T13" fmla="*/ 55 h 95"/>
                  <a:gd name="T14" fmla="*/ 94 w 103"/>
                  <a:gd name="T15" fmla="*/ 47 h 95"/>
                  <a:gd name="T16" fmla="*/ 71 w 103"/>
                  <a:gd name="T17" fmla="*/ 35 h 95"/>
                  <a:gd name="T18" fmla="*/ 72 w 103"/>
                  <a:gd name="T19" fmla="*/ 4 h 95"/>
                  <a:gd name="T20" fmla="*/ 53 w 103"/>
                  <a:gd name="T21" fmla="*/ 21 h 95"/>
                  <a:gd name="T22" fmla="*/ 22 w 103"/>
                  <a:gd name="T23" fmla="*/ 12 h 95"/>
                  <a:gd name="T24" fmla="*/ 24 w 103"/>
                  <a:gd name="T25" fmla="*/ 26 h 95"/>
                  <a:gd name="T26" fmla="*/ 10 w 103"/>
                  <a:gd name="T27" fmla="*/ 4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95">
                    <a:moveTo>
                      <a:pt x="10" y="49"/>
                    </a:moveTo>
                    <a:cubicBezTo>
                      <a:pt x="0" y="54"/>
                      <a:pt x="14" y="58"/>
                      <a:pt x="17" y="59"/>
                    </a:cubicBezTo>
                    <a:cubicBezTo>
                      <a:pt x="30" y="64"/>
                      <a:pt x="39" y="56"/>
                      <a:pt x="43" y="59"/>
                    </a:cubicBezTo>
                    <a:cubicBezTo>
                      <a:pt x="45" y="60"/>
                      <a:pt x="45" y="63"/>
                      <a:pt x="45" y="66"/>
                    </a:cubicBezTo>
                    <a:cubicBezTo>
                      <a:pt x="45" y="71"/>
                      <a:pt x="47" y="84"/>
                      <a:pt x="51" y="90"/>
                    </a:cubicBezTo>
                    <a:cubicBezTo>
                      <a:pt x="52" y="91"/>
                      <a:pt x="52" y="95"/>
                      <a:pt x="54" y="93"/>
                    </a:cubicBezTo>
                    <a:cubicBezTo>
                      <a:pt x="66" y="83"/>
                      <a:pt x="57" y="57"/>
                      <a:pt x="83" y="55"/>
                    </a:cubicBezTo>
                    <a:cubicBezTo>
                      <a:pt x="88" y="55"/>
                      <a:pt x="103" y="52"/>
                      <a:pt x="94" y="47"/>
                    </a:cubicBezTo>
                    <a:cubicBezTo>
                      <a:pt x="84" y="39"/>
                      <a:pt x="86" y="40"/>
                      <a:pt x="71" y="35"/>
                    </a:cubicBezTo>
                    <a:cubicBezTo>
                      <a:pt x="65" y="33"/>
                      <a:pt x="75" y="7"/>
                      <a:pt x="72" y="4"/>
                    </a:cubicBezTo>
                    <a:cubicBezTo>
                      <a:pt x="69" y="0"/>
                      <a:pt x="59" y="13"/>
                      <a:pt x="53" y="21"/>
                    </a:cubicBezTo>
                    <a:cubicBezTo>
                      <a:pt x="47" y="29"/>
                      <a:pt x="32" y="12"/>
                      <a:pt x="22" y="12"/>
                    </a:cubicBezTo>
                    <a:cubicBezTo>
                      <a:pt x="19" y="12"/>
                      <a:pt x="23" y="23"/>
                      <a:pt x="24" y="26"/>
                    </a:cubicBezTo>
                    <a:cubicBezTo>
                      <a:pt x="33" y="41"/>
                      <a:pt x="29" y="40"/>
                      <a:pt x="10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82"/>
              <p:cNvSpPr>
                <a:spLocks/>
              </p:cNvSpPr>
              <p:nvPr/>
            </p:nvSpPr>
            <p:spPr bwMode="auto">
              <a:xfrm>
                <a:off x="2135" y="2055"/>
                <a:ext cx="167" cy="157"/>
              </a:xfrm>
              <a:custGeom>
                <a:avLst/>
                <a:gdLst>
                  <a:gd name="T0" fmla="*/ 13 w 132"/>
                  <a:gd name="T1" fmla="*/ 68 h 123"/>
                  <a:gd name="T2" fmla="*/ 22 w 132"/>
                  <a:gd name="T3" fmla="*/ 81 h 123"/>
                  <a:gd name="T4" fmla="*/ 55 w 132"/>
                  <a:gd name="T5" fmla="*/ 78 h 123"/>
                  <a:gd name="T6" fmla="*/ 59 w 132"/>
                  <a:gd name="T7" fmla="*/ 87 h 123"/>
                  <a:gd name="T8" fmla="*/ 68 w 132"/>
                  <a:gd name="T9" fmla="*/ 117 h 123"/>
                  <a:gd name="T10" fmla="*/ 72 w 132"/>
                  <a:gd name="T11" fmla="*/ 121 h 123"/>
                  <a:gd name="T12" fmla="*/ 107 w 132"/>
                  <a:gd name="T13" fmla="*/ 70 h 123"/>
                  <a:gd name="T14" fmla="*/ 120 w 132"/>
                  <a:gd name="T15" fmla="*/ 58 h 123"/>
                  <a:gd name="T16" fmla="*/ 90 w 132"/>
                  <a:gd name="T17" fmla="*/ 45 h 123"/>
                  <a:gd name="T18" fmla="*/ 89 w 132"/>
                  <a:gd name="T19" fmla="*/ 5 h 123"/>
                  <a:gd name="T20" fmla="*/ 65 w 132"/>
                  <a:gd name="T21" fmla="*/ 29 h 123"/>
                  <a:gd name="T22" fmla="*/ 25 w 132"/>
                  <a:gd name="T23" fmla="*/ 20 h 123"/>
                  <a:gd name="T24" fmla="*/ 29 w 132"/>
                  <a:gd name="T25" fmla="*/ 37 h 123"/>
                  <a:gd name="T26" fmla="*/ 13 w 132"/>
                  <a:gd name="T27" fmla="*/ 6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23">
                    <a:moveTo>
                      <a:pt x="13" y="68"/>
                    </a:moveTo>
                    <a:cubicBezTo>
                      <a:pt x="0" y="75"/>
                      <a:pt x="18" y="80"/>
                      <a:pt x="22" y="81"/>
                    </a:cubicBezTo>
                    <a:cubicBezTo>
                      <a:pt x="39" y="85"/>
                      <a:pt x="50" y="75"/>
                      <a:pt x="55" y="78"/>
                    </a:cubicBezTo>
                    <a:cubicBezTo>
                      <a:pt x="58" y="79"/>
                      <a:pt x="59" y="83"/>
                      <a:pt x="59" y="87"/>
                    </a:cubicBezTo>
                    <a:cubicBezTo>
                      <a:pt x="59" y="93"/>
                      <a:pt x="62" y="111"/>
                      <a:pt x="68" y="117"/>
                    </a:cubicBezTo>
                    <a:cubicBezTo>
                      <a:pt x="70" y="119"/>
                      <a:pt x="71" y="123"/>
                      <a:pt x="72" y="121"/>
                    </a:cubicBezTo>
                    <a:cubicBezTo>
                      <a:pt x="87" y="106"/>
                      <a:pt x="74" y="74"/>
                      <a:pt x="107" y="70"/>
                    </a:cubicBezTo>
                    <a:cubicBezTo>
                      <a:pt x="113" y="70"/>
                      <a:pt x="132" y="65"/>
                      <a:pt x="120" y="58"/>
                    </a:cubicBezTo>
                    <a:cubicBezTo>
                      <a:pt x="106" y="50"/>
                      <a:pt x="110" y="50"/>
                      <a:pt x="90" y="45"/>
                    </a:cubicBezTo>
                    <a:cubicBezTo>
                      <a:pt x="82" y="43"/>
                      <a:pt x="93" y="9"/>
                      <a:pt x="89" y="5"/>
                    </a:cubicBezTo>
                    <a:cubicBezTo>
                      <a:pt x="84" y="0"/>
                      <a:pt x="73" y="18"/>
                      <a:pt x="65" y="29"/>
                    </a:cubicBezTo>
                    <a:cubicBezTo>
                      <a:pt x="58" y="40"/>
                      <a:pt x="38" y="19"/>
                      <a:pt x="25" y="20"/>
                    </a:cubicBezTo>
                    <a:cubicBezTo>
                      <a:pt x="21" y="20"/>
                      <a:pt x="27" y="34"/>
                      <a:pt x="29" y="37"/>
                    </a:cubicBezTo>
                    <a:cubicBezTo>
                      <a:pt x="41" y="56"/>
                      <a:pt x="37" y="55"/>
                      <a:pt x="13" y="6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83"/>
              <p:cNvSpPr>
                <a:spLocks/>
              </p:cNvSpPr>
              <p:nvPr/>
            </p:nvSpPr>
            <p:spPr bwMode="auto">
              <a:xfrm>
                <a:off x="2328" y="1872"/>
                <a:ext cx="29" cy="27"/>
              </a:xfrm>
              <a:custGeom>
                <a:avLst/>
                <a:gdLst>
                  <a:gd name="T0" fmla="*/ 2 w 23"/>
                  <a:gd name="T1" fmla="*/ 8 h 21"/>
                  <a:gd name="T2" fmla="*/ 3 w 23"/>
                  <a:gd name="T3" fmla="*/ 11 h 21"/>
                  <a:gd name="T4" fmla="*/ 9 w 23"/>
                  <a:gd name="T5" fmla="*/ 12 h 21"/>
                  <a:gd name="T6" fmla="*/ 9 w 23"/>
                  <a:gd name="T7" fmla="*/ 14 h 21"/>
                  <a:gd name="T8" fmla="*/ 8 w 23"/>
                  <a:gd name="T9" fmla="*/ 20 h 21"/>
                  <a:gd name="T10" fmla="*/ 9 w 23"/>
                  <a:gd name="T11" fmla="*/ 21 h 21"/>
                  <a:gd name="T12" fmla="*/ 18 w 23"/>
                  <a:gd name="T13" fmla="*/ 15 h 21"/>
                  <a:gd name="T14" fmla="*/ 21 w 23"/>
                  <a:gd name="T15" fmla="*/ 14 h 21"/>
                  <a:gd name="T16" fmla="*/ 17 w 23"/>
                  <a:gd name="T17" fmla="*/ 9 h 21"/>
                  <a:gd name="T18" fmla="*/ 20 w 23"/>
                  <a:gd name="T19" fmla="*/ 2 h 21"/>
                  <a:gd name="T20" fmla="*/ 14 w 23"/>
                  <a:gd name="T21" fmla="*/ 5 h 21"/>
                  <a:gd name="T22" fmla="*/ 8 w 23"/>
                  <a:gd name="T23" fmla="*/ 0 h 21"/>
                  <a:gd name="T24" fmla="*/ 7 w 23"/>
                  <a:gd name="T25" fmla="*/ 4 h 21"/>
                  <a:gd name="T26" fmla="*/ 2 w 23"/>
                  <a:gd name="T2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2" y="8"/>
                    </a:moveTo>
                    <a:cubicBezTo>
                      <a:pt x="0" y="8"/>
                      <a:pt x="2" y="10"/>
                      <a:pt x="3" y="11"/>
                    </a:cubicBezTo>
                    <a:cubicBezTo>
                      <a:pt x="6" y="13"/>
                      <a:pt x="8" y="12"/>
                      <a:pt x="9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8" y="15"/>
                      <a:pt x="8" y="19"/>
                      <a:pt x="8" y="20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12" y="20"/>
                      <a:pt x="12" y="13"/>
                      <a:pt x="18" y="15"/>
                    </a:cubicBezTo>
                    <a:cubicBezTo>
                      <a:pt x="19" y="15"/>
                      <a:pt x="23" y="16"/>
                      <a:pt x="21" y="14"/>
                    </a:cubicBezTo>
                    <a:cubicBezTo>
                      <a:pt x="20" y="11"/>
                      <a:pt x="20" y="12"/>
                      <a:pt x="17" y="9"/>
                    </a:cubicBezTo>
                    <a:cubicBezTo>
                      <a:pt x="16" y="8"/>
                      <a:pt x="20" y="4"/>
                      <a:pt x="20" y="2"/>
                    </a:cubicBezTo>
                    <a:cubicBezTo>
                      <a:pt x="20" y="1"/>
                      <a:pt x="16" y="4"/>
                      <a:pt x="14" y="5"/>
                    </a:cubicBezTo>
                    <a:cubicBezTo>
                      <a:pt x="12" y="6"/>
                      <a:pt x="10" y="1"/>
                      <a:pt x="8" y="0"/>
                    </a:cubicBezTo>
                    <a:cubicBezTo>
                      <a:pt x="7" y="0"/>
                      <a:pt x="7" y="3"/>
                      <a:pt x="7" y="4"/>
                    </a:cubicBezTo>
                    <a:cubicBezTo>
                      <a:pt x="8" y="8"/>
                      <a:pt x="7" y="7"/>
                      <a:pt x="2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84"/>
              <p:cNvSpPr>
                <a:spLocks/>
              </p:cNvSpPr>
              <p:nvPr/>
            </p:nvSpPr>
            <p:spPr bwMode="auto">
              <a:xfrm>
                <a:off x="2410" y="1604"/>
                <a:ext cx="52" cy="47"/>
              </a:xfrm>
              <a:custGeom>
                <a:avLst/>
                <a:gdLst>
                  <a:gd name="T0" fmla="*/ 5 w 41"/>
                  <a:gd name="T1" fmla="*/ 14 h 37"/>
                  <a:gd name="T2" fmla="*/ 6 w 41"/>
                  <a:gd name="T3" fmla="*/ 19 h 37"/>
                  <a:gd name="T4" fmla="*/ 16 w 41"/>
                  <a:gd name="T5" fmla="*/ 22 h 37"/>
                  <a:gd name="T6" fmla="*/ 16 w 41"/>
                  <a:gd name="T7" fmla="*/ 25 h 37"/>
                  <a:gd name="T8" fmla="*/ 15 w 41"/>
                  <a:gd name="T9" fmla="*/ 35 h 37"/>
                  <a:gd name="T10" fmla="*/ 16 w 41"/>
                  <a:gd name="T11" fmla="*/ 37 h 37"/>
                  <a:gd name="T12" fmla="*/ 32 w 41"/>
                  <a:gd name="T13" fmla="*/ 26 h 37"/>
                  <a:gd name="T14" fmla="*/ 38 w 41"/>
                  <a:gd name="T15" fmla="*/ 24 h 37"/>
                  <a:gd name="T16" fmla="*/ 31 w 41"/>
                  <a:gd name="T17" fmla="*/ 17 h 37"/>
                  <a:gd name="T18" fmla="*/ 35 w 41"/>
                  <a:gd name="T19" fmla="*/ 5 h 37"/>
                  <a:gd name="T20" fmla="*/ 25 w 41"/>
                  <a:gd name="T21" fmla="*/ 9 h 37"/>
                  <a:gd name="T22" fmla="*/ 15 w 41"/>
                  <a:gd name="T23" fmla="*/ 1 h 37"/>
                  <a:gd name="T24" fmla="*/ 14 w 41"/>
                  <a:gd name="T25" fmla="*/ 7 h 37"/>
                  <a:gd name="T26" fmla="*/ 5 w 41"/>
                  <a:gd name="T2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4"/>
                    </a:moveTo>
                    <a:cubicBezTo>
                      <a:pt x="0" y="14"/>
                      <a:pt x="5" y="18"/>
                      <a:pt x="6" y="19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7" y="24"/>
                      <a:pt x="16" y="25"/>
                    </a:cubicBezTo>
                    <a:cubicBezTo>
                      <a:pt x="15" y="27"/>
                      <a:pt x="14" y="33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1" y="28"/>
                      <a:pt x="38" y="24"/>
                    </a:cubicBezTo>
                    <a:cubicBezTo>
                      <a:pt x="35" y="20"/>
                      <a:pt x="36" y="21"/>
                      <a:pt x="31" y="17"/>
                    </a:cubicBezTo>
                    <a:cubicBezTo>
                      <a:pt x="29" y="15"/>
                      <a:pt x="36" y="6"/>
                      <a:pt x="35" y="5"/>
                    </a:cubicBezTo>
                    <a:cubicBezTo>
                      <a:pt x="35" y="3"/>
                      <a:pt x="29" y="6"/>
                      <a:pt x="25" y="9"/>
                    </a:cubicBezTo>
                    <a:cubicBezTo>
                      <a:pt x="22" y="11"/>
                      <a:pt x="19" y="2"/>
                      <a:pt x="15" y="1"/>
                    </a:cubicBezTo>
                    <a:cubicBezTo>
                      <a:pt x="13" y="0"/>
                      <a:pt x="13" y="5"/>
                      <a:pt x="14" y="7"/>
                    </a:cubicBezTo>
                    <a:cubicBezTo>
                      <a:pt x="15" y="13"/>
                      <a:pt x="14" y="13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85"/>
              <p:cNvSpPr>
                <a:spLocks/>
              </p:cNvSpPr>
              <p:nvPr/>
            </p:nvSpPr>
            <p:spPr bwMode="auto">
              <a:xfrm>
                <a:off x="2385" y="1844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1 h 37"/>
                  <a:gd name="T6" fmla="*/ 16 w 41"/>
                  <a:gd name="T7" fmla="*/ 24 h 37"/>
                  <a:gd name="T8" fmla="*/ 15 w 41"/>
                  <a:gd name="T9" fmla="*/ 35 h 37"/>
                  <a:gd name="T10" fmla="*/ 16 w 41"/>
                  <a:gd name="T11" fmla="*/ 36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6 w 41"/>
                  <a:gd name="T19" fmla="*/ 4 h 37"/>
                  <a:gd name="T20" fmla="*/ 26 w 41"/>
                  <a:gd name="T21" fmla="*/ 8 h 37"/>
                  <a:gd name="T22" fmla="*/ 15 w 41"/>
                  <a:gd name="T23" fmla="*/ 0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1" y="21"/>
                      <a:pt x="15" y="20"/>
                      <a:pt x="16" y="21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6" y="26"/>
                      <a:pt x="14" y="32"/>
                      <a:pt x="15" y="35"/>
                    </a:cubicBezTo>
                    <a:cubicBezTo>
                      <a:pt x="16" y="35"/>
                      <a:pt x="15" y="37"/>
                      <a:pt x="16" y="36"/>
                    </a:cubicBezTo>
                    <a:cubicBezTo>
                      <a:pt x="22" y="34"/>
                      <a:pt x="22" y="22"/>
                      <a:pt x="33" y="26"/>
                    </a:cubicBezTo>
                    <a:cubicBezTo>
                      <a:pt x="34" y="26"/>
                      <a:pt x="41" y="27"/>
                      <a:pt x="38" y="24"/>
                    </a:cubicBezTo>
                    <a:cubicBezTo>
                      <a:pt x="35" y="19"/>
                      <a:pt x="36" y="20"/>
                      <a:pt x="31" y="16"/>
                    </a:cubicBezTo>
                    <a:cubicBezTo>
                      <a:pt x="29" y="14"/>
                      <a:pt x="36" y="6"/>
                      <a:pt x="36" y="4"/>
                    </a:cubicBezTo>
                    <a:cubicBezTo>
                      <a:pt x="35" y="2"/>
                      <a:pt x="29" y="6"/>
                      <a:pt x="26" y="8"/>
                    </a:cubicBezTo>
                    <a:cubicBezTo>
                      <a:pt x="22" y="10"/>
                      <a:pt x="19" y="2"/>
                      <a:pt x="15" y="0"/>
                    </a:cubicBezTo>
                    <a:cubicBezTo>
                      <a:pt x="13" y="0"/>
                      <a:pt x="14" y="4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86"/>
              <p:cNvSpPr>
                <a:spLocks noEditPoints="1"/>
              </p:cNvSpPr>
              <p:nvPr/>
            </p:nvSpPr>
            <p:spPr bwMode="auto">
              <a:xfrm>
                <a:off x="2190" y="2218"/>
                <a:ext cx="77" cy="72"/>
              </a:xfrm>
              <a:custGeom>
                <a:avLst/>
                <a:gdLst>
                  <a:gd name="T0" fmla="*/ 7 w 60"/>
                  <a:gd name="T1" fmla="*/ 15 h 57"/>
                  <a:gd name="T2" fmla="*/ 6 w 60"/>
                  <a:gd name="T3" fmla="*/ 22 h 57"/>
                  <a:gd name="T4" fmla="*/ 15 w 60"/>
                  <a:gd name="T5" fmla="*/ 33 h 57"/>
                  <a:gd name="T6" fmla="*/ 13 w 60"/>
                  <a:gd name="T7" fmla="*/ 41 h 57"/>
                  <a:gd name="T8" fmla="*/ 11 w 60"/>
                  <a:gd name="T9" fmla="*/ 55 h 57"/>
                  <a:gd name="T10" fmla="*/ 29 w 60"/>
                  <a:gd name="T11" fmla="*/ 49 h 57"/>
                  <a:gd name="T12" fmla="*/ 41 w 60"/>
                  <a:gd name="T13" fmla="*/ 52 h 57"/>
                  <a:gd name="T14" fmla="*/ 51 w 60"/>
                  <a:gd name="T15" fmla="*/ 55 h 57"/>
                  <a:gd name="T16" fmla="*/ 45 w 60"/>
                  <a:gd name="T17" fmla="*/ 36 h 57"/>
                  <a:gd name="T18" fmla="*/ 60 w 60"/>
                  <a:gd name="T19" fmla="*/ 20 h 57"/>
                  <a:gd name="T20" fmla="*/ 42 w 60"/>
                  <a:gd name="T21" fmla="*/ 20 h 57"/>
                  <a:gd name="T22" fmla="*/ 30 w 60"/>
                  <a:gd name="T23" fmla="*/ 1 h 57"/>
                  <a:gd name="T24" fmla="*/ 25 w 60"/>
                  <a:gd name="T25" fmla="*/ 9 h 57"/>
                  <a:gd name="T26" fmla="*/ 7 w 60"/>
                  <a:gd name="T27" fmla="*/ 15 h 57"/>
                  <a:gd name="T28" fmla="*/ 19 w 60"/>
                  <a:gd name="T29" fmla="*/ 23 h 57"/>
                  <a:gd name="T30" fmla="*/ 27 w 60"/>
                  <a:gd name="T31" fmla="*/ 24 h 57"/>
                  <a:gd name="T32" fmla="*/ 29 w 60"/>
                  <a:gd name="T33" fmla="*/ 21 h 57"/>
                  <a:gd name="T34" fmla="*/ 31 w 60"/>
                  <a:gd name="T35" fmla="*/ 17 h 57"/>
                  <a:gd name="T36" fmla="*/ 36 w 60"/>
                  <a:gd name="T37" fmla="*/ 25 h 57"/>
                  <a:gd name="T38" fmla="*/ 44 w 60"/>
                  <a:gd name="T39" fmla="*/ 25 h 57"/>
                  <a:gd name="T40" fmla="*/ 38 w 60"/>
                  <a:gd name="T41" fmla="*/ 32 h 57"/>
                  <a:gd name="T42" fmla="*/ 40 w 60"/>
                  <a:gd name="T43" fmla="*/ 39 h 57"/>
                  <a:gd name="T44" fmla="*/ 36 w 60"/>
                  <a:gd name="T45" fmla="*/ 39 h 57"/>
                  <a:gd name="T46" fmla="*/ 31 w 60"/>
                  <a:gd name="T47" fmla="*/ 37 h 57"/>
                  <a:gd name="T48" fmla="*/ 23 w 60"/>
                  <a:gd name="T49" fmla="*/ 41 h 57"/>
                  <a:gd name="T50" fmla="*/ 22 w 60"/>
                  <a:gd name="T51" fmla="*/ 40 h 57"/>
                  <a:gd name="T52" fmla="*/ 24 w 60"/>
                  <a:gd name="T53" fmla="*/ 31 h 57"/>
                  <a:gd name="T54" fmla="*/ 18 w 60"/>
                  <a:gd name="T55" fmla="*/ 24 h 57"/>
                  <a:gd name="T56" fmla="*/ 19 w 60"/>
                  <a:gd name="T57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57">
                    <a:moveTo>
                      <a:pt x="7" y="15"/>
                    </a:moveTo>
                    <a:cubicBezTo>
                      <a:pt x="0" y="13"/>
                      <a:pt x="2" y="17"/>
                      <a:pt x="6" y="22"/>
                    </a:cubicBezTo>
                    <a:cubicBezTo>
                      <a:pt x="9" y="25"/>
                      <a:pt x="13" y="30"/>
                      <a:pt x="15" y="33"/>
                    </a:cubicBezTo>
                    <a:cubicBezTo>
                      <a:pt x="16" y="35"/>
                      <a:pt x="14" y="38"/>
                      <a:pt x="13" y="41"/>
                    </a:cubicBezTo>
                    <a:cubicBezTo>
                      <a:pt x="10" y="48"/>
                      <a:pt x="8" y="54"/>
                      <a:pt x="11" y="55"/>
                    </a:cubicBezTo>
                    <a:cubicBezTo>
                      <a:pt x="13" y="57"/>
                      <a:pt x="20" y="52"/>
                      <a:pt x="29" y="49"/>
                    </a:cubicBezTo>
                    <a:cubicBezTo>
                      <a:pt x="33" y="47"/>
                      <a:pt x="37" y="49"/>
                      <a:pt x="41" y="52"/>
                    </a:cubicBezTo>
                    <a:cubicBezTo>
                      <a:pt x="48" y="57"/>
                      <a:pt x="50" y="57"/>
                      <a:pt x="51" y="55"/>
                    </a:cubicBezTo>
                    <a:cubicBezTo>
                      <a:pt x="51" y="50"/>
                      <a:pt x="47" y="40"/>
                      <a:pt x="45" y="36"/>
                    </a:cubicBezTo>
                    <a:cubicBezTo>
                      <a:pt x="43" y="32"/>
                      <a:pt x="60" y="24"/>
                      <a:pt x="60" y="20"/>
                    </a:cubicBezTo>
                    <a:cubicBezTo>
                      <a:pt x="60" y="17"/>
                      <a:pt x="49" y="19"/>
                      <a:pt x="42" y="20"/>
                    </a:cubicBezTo>
                    <a:cubicBezTo>
                      <a:pt x="35" y="22"/>
                      <a:pt x="35" y="6"/>
                      <a:pt x="30" y="1"/>
                    </a:cubicBezTo>
                    <a:cubicBezTo>
                      <a:pt x="28" y="0"/>
                      <a:pt x="26" y="7"/>
                      <a:pt x="25" y="9"/>
                    </a:cubicBezTo>
                    <a:cubicBezTo>
                      <a:pt x="22" y="21"/>
                      <a:pt x="21" y="19"/>
                      <a:pt x="7" y="15"/>
                    </a:cubicBezTo>
                    <a:close/>
                    <a:moveTo>
                      <a:pt x="19" y="23"/>
                    </a:moveTo>
                    <a:cubicBezTo>
                      <a:pt x="23" y="24"/>
                      <a:pt x="25" y="24"/>
                      <a:pt x="27" y="24"/>
                    </a:cubicBezTo>
                    <a:cubicBezTo>
                      <a:pt x="28" y="23"/>
                      <a:pt x="28" y="23"/>
                      <a:pt x="29" y="21"/>
                    </a:cubicBezTo>
                    <a:cubicBezTo>
                      <a:pt x="29" y="20"/>
                      <a:pt x="30" y="16"/>
                      <a:pt x="31" y="17"/>
                    </a:cubicBezTo>
                    <a:cubicBezTo>
                      <a:pt x="33" y="19"/>
                      <a:pt x="33" y="26"/>
                      <a:pt x="36" y="25"/>
                    </a:cubicBezTo>
                    <a:cubicBezTo>
                      <a:pt x="39" y="25"/>
                      <a:pt x="44" y="24"/>
                      <a:pt x="44" y="25"/>
                    </a:cubicBezTo>
                    <a:cubicBezTo>
                      <a:pt x="44" y="27"/>
                      <a:pt x="37" y="30"/>
                      <a:pt x="38" y="32"/>
                    </a:cubicBezTo>
                    <a:cubicBezTo>
                      <a:pt x="40" y="36"/>
                      <a:pt x="39" y="36"/>
                      <a:pt x="40" y="39"/>
                    </a:cubicBezTo>
                    <a:cubicBezTo>
                      <a:pt x="41" y="42"/>
                      <a:pt x="37" y="40"/>
                      <a:pt x="36" y="39"/>
                    </a:cubicBezTo>
                    <a:cubicBezTo>
                      <a:pt x="34" y="38"/>
                      <a:pt x="32" y="37"/>
                      <a:pt x="31" y="37"/>
                    </a:cubicBezTo>
                    <a:cubicBezTo>
                      <a:pt x="28" y="37"/>
                      <a:pt x="25" y="41"/>
                      <a:pt x="23" y="41"/>
                    </a:cubicBezTo>
                    <a:cubicBezTo>
                      <a:pt x="22" y="41"/>
                      <a:pt x="22" y="41"/>
                      <a:pt x="22" y="40"/>
                    </a:cubicBezTo>
                    <a:cubicBezTo>
                      <a:pt x="23" y="35"/>
                      <a:pt x="24" y="34"/>
                      <a:pt x="24" y="31"/>
                    </a:cubicBezTo>
                    <a:cubicBezTo>
                      <a:pt x="23" y="30"/>
                      <a:pt x="18" y="27"/>
                      <a:pt x="18" y="24"/>
                    </a:cubicBezTo>
                    <a:cubicBezTo>
                      <a:pt x="18" y="23"/>
                      <a:pt x="18" y="23"/>
                      <a:pt x="19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87"/>
              <p:cNvSpPr>
                <a:spLocks noEditPoints="1"/>
              </p:cNvSpPr>
              <p:nvPr/>
            </p:nvSpPr>
            <p:spPr bwMode="auto">
              <a:xfrm>
                <a:off x="1730" y="2398"/>
                <a:ext cx="143" cy="154"/>
              </a:xfrm>
              <a:custGeom>
                <a:avLst/>
                <a:gdLst>
                  <a:gd name="T0" fmla="*/ 13 w 113"/>
                  <a:gd name="T1" fmla="*/ 22 h 121"/>
                  <a:gd name="T2" fmla="*/ 8 w 113"/>
                  <a:gd name="T3" fmla="*/ 37 h 121"/>
                  <a:gd name="T4" fmla="*/ 30 w 113"/>
                  <a:gd name="T5" fmla="*/ 64 h 121"/>
                  <a:gd name="T6" fmla="*/ 25 w 113"/>
                  <a:gd name="T7" fmla="*/ 72 h 121"/>
                  <a:gd name="T8" fmla="*/ 5 w 113"/>
                  <a:gd name="T9" fmla="*/ 98 h 121"/>
                  <a:gd name="T10" fmla="*/ 3 w 113"/>
                  <a:gd name="T11" fmla="*/ 104 h 121"/>
                  <a:gd name="T12" fmla="*/ 67 w 113"/>
                  <a:gd name="T13" fmla="*/ 103 h 121"/>
                  <a:gd name="T14" fmla="*/ 85 w 113"/>
                  <a:gd name="T15" fmla="*/ 107 h 121"/>
                  <a:gd name="T16" fmla="*/ 79 w 113"/>
                  <a:gd name="T17" fmla="*/ 73 h 121"/>
                  <a:gd name="T18" fmla="*/ 112 w 113"/>
                  <a:gd name="T19" fmla="*/ 48 h 121"/>
                  <a:gd name="T20" fmla="*/ 78 w 113"/>
                  <a:gd name="T21" fmla="*/ 43 h 121"/>
                  <a:gd name="T22" fmla="*/ 61 w 113"/>
                  <a:gd name="T23" fmla="*/ 3 h 121"/>
                  <a:gd name="T24" fmla="*/ 49 w 113"/>
                  <a:gd name="T25" fmla="*/ 17 h 121"/>
                  <a:gd name="T26" fmla="*/ 13 w 113"/>
                  <a:gd name="T27" fmla="*/ 22 h 121"/>
                  <a:gd name="T28" fmla="*/ 32 w 113"/>
                  <a:gd name="T29" fmla="*/ 37 h 121"/>
                  <a:gd name="T30" fmla="*/ 52 w 113"/>
                  <a:gd name="T31" fmla="*/ 34 h 121"/>
                  <a:gd name="T32" fmla="*/ 59 w 113"/>
                  <a:gd name="T33" fmla="*/ 26 h 121"/>
                  <a:gd name="T34" fmla="*/ 69 w 113"/>
                  <a:gd name="T35" fmla="*/ 49 h 121"/>
                  <a:gd name="T36" fmla="*/ 88 w 113"/>
                  <a:gd name="T37" fmla="*/ 52 h 121"/>
                  <a:gd name="T38" fmla="*/ 69 w 113"/>
                  <a:gd name="T39" fmla="*/ 66 h 121"/>
                  <a:gd name="T40" fmla="*/ 73 w 113"/>
                  <a:gd name="T41" fmla="*/ 85 h 121"/>
                  <a:gd name="T42" fmla="*/ 62 w 113"/>
                  <a:gd name="T43" fmla="*/ 83 h 121"/>
                  <a:gd name="T44" fmla="*/ 26 w 113"/>
                  <a:gd name="T45" fmla="*/ 84 h 121"/>
                  <a:gd name="T46" fmla="*/ 27 w 113"/>
                  <a:gd name="T47" fmla="*/ 80 h 121"/>
                  <a:gd name="T48" fmla="*/ 38 w 113"/>
                  <a:gd name="T49" fmla="*/ 65 h 121"/>
                  <a:gd name="T50" fmla="*/ 41 w 113"/>
                  <a:gd name="T51" fmla="*/ 61 h 121"/>
                  <a:gd name="T52" fmla="*/ 29 w 113"/>
                  <a:gd name="T53" fmla="*/ 46 h 121"/>
                  <a:gd name="T54" fmla="*/ 32 w 113"/>
                  <a:gd name="T55" fmla="*/ 37 h 121"/>
                  <a:gd name="T56" fmla="*/ 50 w 113"/>
                  <a:gd name="T57" fmla="*/ 51 h 121"/>
                  <a:gd name="T58" fmla="*/ 55 w 113"/>
                  <a:gd name="T59" fmla="*/ 50 h 121"/>
                  <a:gd name="T60" fmla="*/ 57 w 113"/>
                  <a:gd name="T61" fmla="*/ 48 h 121"/>
                  <a:gd name="T62" fmla="*/ 60 w 113"/>
                  <a:gd name="T63" fmla="*/ 54 h 121"/>
                  <a:gd name="T64" fmla="*/ 65 w 113"/>
                  <a:gd name="T65" fmla="*/ 55 h 121"/>
                  <a:gd name="T66" fmla="*/ 60 w 113"/>
                  <a:gd name="T67" fmla="*/ 59 h 121"/>
                  <a:gd name="T68" fmla="*/ 61 w 113"/>
                  <a:gd name="T69" fmla="*/ 64 h 121"/>
                  <a:gd name="T70" fmla="*/ 58 w 113"/>
                  <a:gd name="T71" fmla="*/ 64 h 121"/>
                  <a:gd name="T72" fmla="*/ 48 w 113"/>
                  <a:gd name="T73" fmla="*/ 64 h 121"/>
                  <a:gd name="T74" fmla="*/ 48 w 113"/>
                  <a:gd name="T75" fmla="*/ 63 h 121"/>
                  <a:gd name="T76" fmla="*/ 52 w 113"/>
                  <a:gd name="T77" fmla="*/ 59 h 121"/>
                  <a:gd name="T78" fmla="*/ 52 w 113"/>
                  <a:gd name="T79" fmla="*/ 58 h 121"/>
                  <a:gd name="T80" fmla="*/ 49 w 113"/>
                  <a:gd name="T81" fmla="*/ 54 h 121"/>
                  <a:gd name="T82" fmla="*/ 50 w 113"/>
                  <a:gd name="T83" fmla="*/ 5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121">
                    <a:moveTo>
                      <a:pt x="13" y="22"/>
                    </a:moveTo>
                    <a:cubicBezTo>
                      <a:pt x="0" y="15"/>
                      <a:pt x="7" y="33"/>
                      <a:pt x="8" y="37"/>
                    </a:cubicBezTo>
                    <a:cubicBezTo>
                      <a:pt x="14" y="54"/>
                      <a:pt x="29" y="57"/>
                      <a:pt x="30" y="64"/>
                    </a:cubicBezTo>
                    <a:cubicBezTo>
                      <a:pt x="31" y="67"/>
                      <a:pt x="28" y="69"/>
                      <a:pt x="25" y="72"/>
                    </a:cubicBezTo>
                    <a:cubicBezTo>
                      <a:pt x="19" y="76"/>
                      <a:pt x="7" y="89"/>
                      <a:pt x="5" y="98"/>
                    </a:cubicBezTo>
                    <a:cubicBezTo>
                      <a:pt x="4" y="101"/>
                      <a:pt x="1" y="103"/>
                      <a:pt x="3" y="104"/>
                    </a:cubicBezTo>
                    <a:cubicBezTo>
                      <a:pt x="24" y="107"/>
                      <a:pt x="44" y="77"/>
                      <a:pt x="67" y="103"/>
                    </a:cubicBezTo>
                    <a:cubicBezTo>
                      <a:pt x="71" y="107"/>
                      <a:pt x="86" y="121"/>
                      <a:pt x="85" y="107"/>
                    </a:cubicBezTo>
                    <a:cubicBezTo>
                      <a:pt x="84" y="90"/>
                      <a:pt x="86" y="93"/>
                      <a:pt x="79" y="73"/>
                    </a:cubicBezTo>
                    <a:cubicBezTo>
                      <a:pt x="76" y="65"/>
                      <a:pt x="110" y="54"/>
                      <a:pt x="112" y="48"/>
                    </a:cubicBezTo>
                    <a:cubicBezTo>
                      <a:pt x="113" y="42"/>
                      <a:pt x="91" y="43"/>
                      <a:pt x="78" y="43"/>
                    </a:cubicBezTo>
                    <a:cubicBezTo>
                      <a:pt x="64" y="43"/>
                      <a:pt x="70" y="14"/>
                      <a:pt x="61" y="3"/>
                    </a:cubicBezTo>
                    <a:cubicBezTo>
                      <a:pt x="59" y="0"/>
                      <a:pt x="51" y="13"/>
                      <a:pt x="49" y="17"/>
                    </a:cubicBezTo>
                    <a:cubicBezTo>
                      <a:pt x="40" y="38"/>
                      <a:pt x="39" y="34"/>
                      <a:pt x="13" y="22"/>
                    </a:cubicBezTo>
                    <a:close/>
                    <a:moveTo>
                      <a:pt x="32" y="37"/>
                    </a:moveTo>
                    <a:cubicBezTo>
                      <a:pt x="46" y="44"/>
                      <a:pt x="47" y="46"/>
                      <a:pt x="52" y="34"/>
                    </a:cubicBezTo>
                    <a:cubicBezTo>
                      <a:pt x="53" y="32"/>
                      <a:pt x="58" y="24"/>
                      <a:pt x="59" y="26"/>
                    </a:cubicBezTo>
                    <a:cubicBezTo>
                      <a:pt x="64" y="32"/>
                      <a:pt x="61" y="49"/>
                      <a:pt x="69" y="49"/>
                    </a:cubicBezTo>
                    <a:cubicBezTo>
                      <a:pt x="76" y="49"/>
                      <a:pt x="89" y="48"/>
                      <a:pt x="88" y="52"/>
                    </a:cubicBezTo>
                    <a:cubicBezTo>
                      <a:pt x="87" y="55"/>
                      <a:pt x="68" y="62"/>
                      <a:pt x="69" y="66"/>
                    </a:cubicBezTo>
                    <a:cubicBezTo>
                      <a:pt x="73" y="77"/>
                      <a:pt x="72" y="76"/>
                      <a:pt x="73" y="85"/>
                    </a:cubicBezTo>
                    <a:cubicBezTo>
                      <a:pt x="73" y="93"/>
                      <a:pt x="65" y="86"/>
                      <a:pt x="62" y="83"/>
                    </a:cubicBezTo>
                    <a:cubicBezTo>
                      <a:pt x="49" y="68"/>
                      <a:pt x="38" y="85"/>
                      <a:pt x="26" y="84"/>
                    </a:cubicBezTo>
                    <a:cubicBezTo>
                      <a:pt x="25" y="83"/>
                      <a:pt x="27" y="82"/>
                      <a:pt x="27" y="80"/>
                    </a:cubicBezTo>
                    <a:cubicBezTo>
                      <a:pt x="28" y="75"/>
                      <a:pt x="35" y="68"/>
                      <a:pt x="38" y="65"/>
                    </a:cubicBezTo>
                    <a:cubicBezTo>
                      <a:pt x="40" y="64"/>
                      <a:pt x="42" y="63"/>
                      <a:pt x="41" y="61"/>
                    </a:cubicBezTo>
                    <a:cubicBezTo>
                      <a:pt x="41" y="57"/>
                      <a:pt x="32" y="55"/>
                      <a:pt x="29" y="46"/>
                    </a:cubicBezTo>
                    <a:cubicBezTo>
                      <a:pt x="28" y="43"/>
                      <a:pt x="24" y="33"/>
                      <a:pt x="32" y="37"/>
                    </a:cubicBezTo>
                    <a:close/>
                    <a:moveTo>
                      <a:pt x="50" y="51"/>
                    </a:moveTo>
                    <a:cubicBezTo>
                      <a:pt x="54" y="53"/>
                      <a:pt x="54" y="54"/>
                      <a:pt x="55" y="50"/>
                    </a:cubicBezTo>
                    <a:cubicBezTo>
                      <a:pt x="56" y="50"/>
                      <a:pt x="57" y="48"/>
                      <a:pt x="57" y="48"/>
                    </a:cubicBezTo>
                    <a:cubicBezTo>
                      <a:pt x="59" y="50"/>
                      <a:pt x="58" y="55"/>
                      <a:pt x="60" y="54"/>
                    </a:cubicBezTo>
                    <a:cubicBezTo>
                      <a:pt x="62" y="54"/>
                      <a:pt x="65" y="54"/>
                      <a:pt x="65" y="55"/>
                    </a:cubicBezTo>
                    <a:cubicBezTo>
                      <a:pt x="65" y="56"/>
                      <a:pt x="60" y="58"/>
                      <a:pt x="60" y="59"/>
                    </a:cubicBezTo>
                    <a:cubicBezTo>
                      <a:pt x="61" y="62"/>
                      <a:pt x="61" y="62"/>
                      <a:pt x="61" y="64"/>
                    </a:cubicBezTo>
                    <a:cubicBezTo>
                      <a:pt x="61" y="67"/>
                      <a:pt x="59" y="64"/>
                      <a:pt x="58" y="64"/>
                    </a:cubicBezTo>
                    <a:cubicBezTo>
                      <a:pt x="55" y="60"/>
                      <a:pt x="52" y="64"/>
                      <a:pt x="48" y="64"/>
                    </a:cubicBezTo>
                    <a:cubicBezTo>
                      <a:pt x="48" y="64"/>
                      <a:pt x="48" y="63"/>
                      <a:pt x="48" y="63"/>
                    </a:cubicBezTo>
                    <a:cubicBezTo>
                      <a:pt x="49" y="62"/>
                      <a:pt x="51" y="60"/>
                      <a:pt x="52" y="59"/>
                    </a:cubicBezTo>
                    <a:cubicBezTo>
                      <a:pt x="52" y="59"/>
                      <a:pt x="53" y="58"/>
                      <a:pt x="52" y="58"/>
                    </a:cubicBezTo>
                    <a:cubicBezTo>
                      <a:pt x="52" y="57"/>
                      <a:pt x="50" y="56"/>
                      <a:pt x="49" y="54"/>
                    </a:cubicBezTo>
                    <a:cubicBezTo>
                      <a:pt x="49" y="53"/>
                      <a:pt x="48" y="50"/>
                      <a:pt x="50" y="5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88"/>
              <p:cNvSpPr>
                <a:spLocks noEditPoints="1"/>
              </p:cNvSpPr>
              <p:nvPr/>
            </p:nvSpPr>
            <p:spPr bwMode="auto">
              <a:xfrm>
                <a:off x="1415" y="2495"/>
                <a:ext cx="115" cy="112"/>
              </a:xfrm>
              <a:custGeom>
                <a:avLst/>
                <a:gdLst>
                  <a:gd name="T0" fmla="*/ 78 w 91"/>
                  <a:gd name="T1" fmla="*/ 13 h 88"/>
                  <a:gd name="T2" fmla="*/ 67 w 91"/>
                  <a:gd name="T3" fmla="*/ 9 h 88"/>
                  <a:gd name="T4" fmla="*/ 47 w 91"/>
                  <a:gd name="T5" fmla="*/ 17 h 88"/>
                  <a:gd name="T6" fmla="*/ 37 w 91"/>
                  <a:gd name="T7" fmla="*/ 11 h 88"/>
                  <a:gd name="T8" fmla="*/ 18 w 91"/>
                  <a:gd name="T9" fmla="*/ 3 h 88"/>
                  <a:gd name="T10" fmla="*/ 20 w 91"/>
                  <a:gd name="T11" fmla="*/ 31 h 88"/>
                  <a:gd name="T12" fmla="*/ 11 w 91"/>
                  <a:gd name="T13" fmla="*/ 48 h 88"/>
                  <a:gd name="T14" fmla="*/ 4 w 91"/>
                  <a:gd name="T15" fmla="*/ 60 h 88"/>
                  <a:gd name="T16" fmla="*/ 33 w 91"/>
                  <a:gd name="T17" fmla="*/ 59 h 88"/>
                  <a:gd name="T18" fmla="*/ 49 w 91"/>
                  <a:gd name="T19" fmla="*/ 86 h 88"/>
                  <a:gd name="T20" fmla="*/ 56 w 91"/>
                  <a:gd name="T21" fmla="*/ 61 h 88"/>
                  <a:gd name="T22" fmla="*/ 88 w 91"/>
                  <a:gd name="T23" fmla="*/ 51 h 88"/>
                  <a:gd name="T24" fmla="*/ 78 w 91"/>
                  <a:gd name="T25" fmla="*/ 41 h 88"/>
                  <a:gd name="T26" fmla="*/ 78 w 91"/>
                  <a:gd name="T27" fmla="*/ 13 h 88"/>
                  <a:gd name="T28" fmla="*/ 60 w 91"/>
                  <a:gd name="T29" fmla="*/ 27 h 88"/>
                  <a:gd name="T30" fmla="*/ 57 w 91"/>
                  <a:gd name="T31" fmla="*/ 38 h 88"/>
                  <a:gd name="T32" fmla="*/ 61 w 91"/>
                  <a:gd name="T33" fmla="*/ 42 h 88"/>
                  <a:gd name="T34" fmla="*/ 65 w 91"/>
                  <a:gd name="T35" fmla="*/ 47 h 88"/>
                  <a:gd name="T36" fmla="*/ 51 w 91"/>
                  <a:gd name="T37" fmla="*/ 51 h 88"/>
                  <a:gd name="T38" fmla="*/ 48 w 91"/>
                  <a:gd name="T39" fmla="*/ 62 h 88"/>
                  <a:gd name="T40" fmla="*/ 41 w 91"/>
                  <a:gd name="T41" fmla="*/ 50 h 88"/>
                  <a:gd name="T42" fmla="*/ 30 w 91"/>
                  <a:gd name="T43" fmla="*/ 51 h 88"/>
                  <a:gd name="T44" fmla="*/ 32 w 91"/>
                  <a:gd name="T45" fmla="*/ 45 h 88"/>
                  <a:gd name="T46" fmla="*/ 36 w 91"/>
                  <a:gd name="T47" fmla="*/ 39 h 88"/>
                  <a:gd name="T48" fmla="*/ 33 w 91"/>
                  <a:gd name="T49" fmla="*/ 25 h 88"/>
                  <a:gd name="T50" fmla="*/ 35 w 91"/>
                  <a:gd name="T51" fmla="*/ 25 h 88"/>
                  <a:gd name="T52" fmla="*/ 47 w 91"/>
                  <a:gd name="T53" fmla="*/ 30 h 88"/>
                  <a:gd name="T54" fmla="*/ 60 w 91"/>
                  <a:gd name="T55" fmla="*/ 25 h 88"/>
                  <a:gd name="T56" fmla="*/ 60 w 91"/>
                  <a:gd name="T57" fmla="*/ 2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1" h="88">
                    <a:moveTo>
                      <a:pt x="78" y="13"/>
                    </a:moveTo>
                    <a:cubicBezTo>
                      <a:pt x="83" y="4"/>
                      <a:pt x="76" y="5"/>
                      <a:pt x="67" y="9"/>
                    </a:cubicBezTo>
                    <a:cubicBezTo>
                      <a:pt x="61" y="12"/>
                      <a:pt x="54" y="16"/>
                      <a:pt x="47" y="17"/>
                    </a:cubicBezTo>
                    <a:cubicBezTo>
                      <a:pt x="45" y="18"/>
                      <a:pt x="42" y="15"/>
                      <a:pt x="37" y="11"/>
                    </a:cubicBezTo>
                    <a:cubicBezTo>
                      <a:pt x="28" y="5"/>
                      <a:pt x="21" y="0"/>
                      <a:pt x="18" y="3"/>
                    </a:cubicBezTo>
                    <a:cubicBezTo>
                      <a:pt x="15" y="6"/>
                      <a:pt x="20" y="17"/>
                      <a:pt x="20" y="31"/>
                    </a:cubicBezTo>
                    <a:cubicBezTo>
                      <a:pt x="21" y="37"/>
                      <a:pt x="17" y="43"/>
                      <a:pt x="11" y="48"/>
                    </a:cubicBezTo>
                    <a:cubicBezTo>
                      <a:pt x="1" y="55"/>
                      <a:pt x="0" y="59"/>
                      <a:pt x="4" y="60"/>
                    </a:cubicBezTo>
                    <a:cubicBezTo>
                      <a:pt x="10" y="63"/>
                      <a:pt x="26" y="61"/>
                      <a:pt x="33" y="59"/>
                    </a:cubicBezTo>
                    <a:cubicBezTo>
                      <a:pt x="39" y="58"/>
                      <a:pt x="45" y="85"/>
                      <a:pt x="49" y="86"/>
                    </a:cubicBezTo>
                    <a:cubicBezTo>
                      <a:pt x="54" y="88"/>
                      <a:pt x="55" y="71"/>
                      <a:pt x="56" y="61"/>
                    </a:cubicBezTo>
                    <a:cubicBezTo>
                      <a:pt x="57" y="50"/>
                      <a:pt x="79" y="57"/>
                      <a:pt x="88" y="51"/>
                    </a:cubicBezTo>
                    <a:cubicBezTo>
                      <a:pt x="91" y="49"/>
                      <a:pt x="81" y="42"/>
                      <a:pt x="78" y="41"/>
                    </a:cubicBezTo>
                    <a:cubicBezTo>
                      <a:pt x="63" y="32"/>
                      <a:pt x="66" y="31"/>
                      <a:pt x="78" y="13"/>
                    </a:cubicBezTo>
                    <a:close/>
                    <a:moveTo>
                      <a:pt x="60" y="27"/>
                    </a:moveTo>
                    <a:cubicBezTo>
                      <a:pt x="57" y="32"/>
                      <a:pt x="56" y="36"/>
                      <a:pt x="57" y="38"/>
                    </a:cubicBezTo>
                    <a:cubicBezTo>
                      <a:pt x="57" y="40"/>
                      <a:pt x="58" y="41"/>
                      <a:pt x="61" y="42"/>
                    </a:cubicBezTo>
                    <a:cubicBezTo>
                      <a:pt x="62" y="43"/>
                      <a:pt x="66" y="46"/>
                      <a:pt x="65" y="47"/>
                    </a:cubicBezTo>
                    <a:cubicBezTo>
                      <a:pt x="61" y="49"/>
                      <a:pt x="51" y="46"/>
                      <a:pt x="51" y="51"/>
                    </a:cubicBezTo>
                    <a:cubicBezTo>
                      <a:pt x="51" y="55"/>
                      <a:pt x="50" y="63"/>
                      <a:pt x="48" y="62"/>
                    </a:cubicBezTo>
                    <a:cubicBezTo>
                      <a:pt x="46" y="61"/>
                      <a:pt x="44" y="49"/>
                      <a:pt x="41" y="50"/>
                    </a:cubicBezTo>
                    <a:cubicBezTo>
                      <a:pt x="34" y="52"/>
                      <a:pt x="35" y="51"/>
                      <a:pt x="30" y="51"/>
                    </a:cubicBezTo>
                    <a:cubicBezTo>
                      <a:pt x="25" y="51"/>
                      <a:pt x="30" y="46"/>
                      <a:pt x="32" y="45"/>
                    </a:cubicBezTo>
                    <a:cubicBezTo>
                      <a:pt x="34" y="43"/>
                      <a:pt x="36" y="40"/>
                      <a:pt x="36" y="39"/>
                    </a:cubicBezTo>
                    <a:cubicBezTo>
                      <a:pt x="37" y="34"/>
                      <a:pt x="32" y="29"/>
                      <a:pt x="33" y="25"/>
                    </a:cubicBezTo>
                    <a:cubicBezTo>
                      <a:pt x="33" y="24"/>
                      <a:pt x="34" y="24"/>
                      <a:pt x="35" y="25"/>
                    </a:cubicBezTo>
                    <a:cubicBezTo>
                      <a:pt x="42" y="28"/>
                      <a:pt x="44" y="30"/>
                      <a:pt x="47" y="30"/>
                    </a:cubicBezTo>
                    <a:cubicBezTo>
                      <a:pt x="50" y="30"/>
                      <a:pt x="56" y="24"/>
                      <a:pt x="60" y="25"/>
                    </a:cubicBezTo>
                    <a:cubicBezTo>
                      <a:pt x="61" y="25"/>
                      <a:pt x="61" y="26"/>
                      <a:pt x="60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89"/>
              <p:cNvSpPr>
                <a:spLocks noEditPoints="1"/>
              </p:cNvSpPr>
              <p:nvPr/>
            </p:nvSpPr>
            <p:spPr bwMode="auto">
              <a:xfrm>
                <a:off x="1798" y="2579"/>
                <a:ext cx="300" cy="312"/>
              </a:xfrm>
              <a:custGeom>
                <a:avLst/>
                <a:gdLst>
                  <a:gd name="T0" fmla="*/ 207 w 236"/>
                  <a:gd name="T1" fmla="*/ 197 h 246"/>
                  <a:gd name="T2" fmla="*/ 216 w 236"/>
                  <a:gd name="T3" fmla="*/ 164 h 246"/>
                  <a:gd name="T4" fmla="*/ 168 w 236"/>
                  <a:gd name="T5" fmla="*/ 112 h 246"/>
                  <a:gd name="T6" fmla="*/ 178 w 236"/>
                  <a:gd name="T7" fmla="*/ 94 h 246"/>
                  <a:gd name="T8" fmla="*/ 217 w 236"/>
                  <a:gd name="T9" fmla="*/ 38 h 246"/>
                  <a:gd name="T10" fmla="*/ 219 w 236"/>
                  <a:gd name="T11" fmla="*/ 26 h 246"/>
                  <a:gd name="T12" fmla="*/ 88 w 236"/>
                  <a:gd name="T13" fmla="*/ 35 h 246"/>
                  <a:gd name="T14" fmla="*/ 50 w 236"/>
                  <a:gd name="T15" fmla="*/ 28 h 246"/>
                  <a:gd name="T16" fmla="*/ 67 w 236"/>
                  <a:gd name="T17" fmla="*/ 97 h 246"/>
                  <a:gd name="T18" fmla="*/ 2 w 236"/>
                  <a:gd name="T19" fmla="*/ 152 h 246"/>
                  <a:gd name="T20" fmla="*/ 72 w 236"/>
                  <a:gd name="T21" fmla="*/ 159 h 246"/>
                  <a:gd name="T22" fmla="*/ 110 w 236"/>
                  <a:gd name="T23" fmla="*/ 239 h 246"/>
                  <a:gd name="T24" fmla="*/ 134 w 236"/>
                  <a:gd name="T25" fmla="*/ 210 h 246"/>
                  <a:gd name="T26" fmla="*/ 207 w 236"/>
                  <a:gd name="T27" fmla="*/ 197 h 246"/>
                  <a:gd name="T28" fmla="*/ 172 w 236"/>
                  <a:gd name="T29" fmla="*/ 171 h 246"/>
                  <a:gd name="T30" fmla="*/ 126 w 236"/>
                  <a:gd name="T31" fmla="*/ 179 h 246"/>
                  <a:gd name="T32" fmla="*/ 112 w 236"/>
                  <a:gd name="T33" fmla="*/ 198 h 246"/>
                  <a:gd name="T34" fmla="*/ 88 w 236"/>
                  <a:gd name="T35" fmla="*/ 148 h 246"/>
                  <a:gd name="T36" fmla="*/ 44 w 236"/>
                  <a:gd name="T37" fmla="*/ 143 h 246"/>
                  <a:gd name="T38" fmla="*/ 85 w 236"/>
                  <a:gd name="T39" fmla="*/ 109 h 246"/>
                  <a:gd name="T40" fmla="*/ 74 w 236"/>
                  <a:gd name="T41" fmla="*/ 66 h 246"/>
                  <a:gd name="T42" fmla="*/ 98 w 236"/>
                  <a:gd name="T43" fmla="*/ 70 h 246"/>
                  <a:gd name="T44" fmla="*/ 180 w 236"/>
                  <a:gd name="T45" fmla="*/ 65 h 246"/>
                  <a:gd name="T46" fmla="*/ 178 w 236"/>
                  <a:gd name="T47" fmla="*/ 72 h 246"/>
                  <a:gd name="T48" fmla="*/ 154 w 236"/>
                  <a:gd name="T49" fmla="*/ 108 h 246"/>
                  <a:gd name="T50" fmla="*/ 148 w 236"/>
                  <a:gd name="T51" fmla="*/ 118 h 246"/>
                  <a:gd name="T52" fmla="*/ 178 w 236"/>
                  <a:gd name="T53" fmla="*/ 151 h 246"/>
                  <a:gd name="T54" fmla="*/ 172 w 236"/>
                  <a:gd name="T55" fmla="*/ 171 h 246"/>
                  <a:gd name="T56" fmla="*/ 139 w 236"/>
                  <a:gd name="T57" fmla="*/ 147 h 246"/>
                  <a:gd name="T58" fmla="*/ 119 w 236"/>
                  <a:gd name="T59" fmla="*/ 150 h 246"/>
                  <a:gd name="T60" fmla="*/ 113 w 236"/>
                  <a:gd name="T61" fmla="*/ 158 h 246"/>
                  <a:gd name="T62" fmla="*/ 103 w 236"/>
                  <a:gd name="T63" fmla="*/ 137 h 246"/>
                  <a:gd name="T64" fmla="*/ 85 w 236"/>
                  <a:gd name="T65" fmla="*/ 135 h 246"/>
                  <a:gd name="T66" fmla="*/ 102 w 236"/>
                  <a:gd name="T67" fmla="*/ 121 h 246"/>
                  <a:gd name="T68" fmla="*/ 98 w 236"/>
                  <a:gd name="T69" fmla="*/ 103 h 246"/>
                  <a:gd name="T70" fmla="*/ 108 w 236"/>
                  <a:gd name="T71" fmla="*/ 105 h 246"/>
                  <a:gd name="T72" fmla="*/ 142 w 236"/>
                  <a:gd name="T73" fmla="*/ 102 h 246"/>
                  <a:gd name="T74" fmla="*/ 141 w 236"/>
                  <a:gd name="T75" fmla="*/ 105 h 246"/>
                  <a:gd name="T76" fmla="*/ 131 w 236"/>
                  <a:gd name="T77" fmla="*/ 120 h 246"/>
                  <a:gd name="T78" fmla="*/ 128 w 236"/>
                  <a:gd name="T79" fmla="*/ 125 h 246"/>
                  <a:gd name="T80" fmla="*/ 141 w 236"/>
                  <a:gd name="T81" fmla="*/ 138 h 246"/>
                  <a:gd name="T82" fmla="*/ 139 w 236"/>
                  <a:gd name="T83" fmla="*/ 14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46">
                    <a:moveTo>
                      <a:pt x="207" y="197"/>
                    </a:moveTo>
                    <a:cubicBezTo>
                      <a:pt x="236" y="209"/>
                      <a:pt x="220" y="172"/>
                      <a:pt x="216" y="164"/>
                    </a:cubicBezTo>
                    <a:cubicBezTo>
                      <a:pt x="202" y="130"/>
                      <a:pt x="171" y="125"/>
                      <a:pt x="168" y="112"/>
                    </a:cubicBezTo>
                    <a:cubicBezTo>
                      <a:pt x="167" y="105"/>
                      <a:pt x="172" y="100"/>
                      <a:pt x="178" y="94"/>
                    </a:cubicBezTo>
                    <a:cubicBezTo>
                      <a:pt x="189" y="85"/>
                      <a:pt x="214" y="57"/>
                      <a:pt x="217" y="38"/>
                    </a:cubicBezTo>
                    <a:cubicBezTo>
                      <a:pt x="218" y="33"/>
                      <a:pt x="224" y="26"/>
                      <a:pt x="219" y="26"/>
                    </a:cubicBezTo>
                    <a:cubicBezTo>
                      <a:pt x="176" y="21"/>
                      <a:pt x="138" y="86"/>
                      <a:pt x="88" y="35"/>
                    </a:cubicBezTo>
                    <a:cubicBezTo>
                      <a:pt x="79" y="26"/>
                      <a:pt x="46" y="0"/>
                      <a:pt x="50" y="28"/>
                    </a:cubicBezTo>
                    <a:cubicBezTo>
                      <a:pt x="55" y="63"/>
                      <a:pt x="51" y="57"/>
                      <a:pt x="67" y="97"/>
                    </a:cubicBezTo>
                    <a:cubicBezTo>
                      <a:pt x="74" y="113"/>
                      <a:pt x="4" y="139"/>
                      <a:pt x="2" y="152"/>
                    </a:cubicBezTo>
                    <a:cubicBezTo>
                      <a:pt x="0" y="164"/>
                      <a:pt x="45" y="162"/>
                      <a:pt x="72" y="159"/>
                    </a:cubicBezTo>
                    <a:cubicBezTo>
                      <a:pt x="100" y="157"/>
                      <a:pt x="92" y="218"/>
                      <a:pt x="110" y="239"/>
                    </a:cubicBezTo>
                    <a:cubicBezTo>
                      <a:pt x="116" y="246"/>
                      <a:pt x="130" y="218"/>
                      <a:pt x="134" y="210"/>
                    </a:cubicBezTo>
                    <a:cubicBezTo>
                      <a:pt x="150" y="166"/>
                      <a:pt x="153" y="174"/>
                      <a:pt x="207" y="197"/>
                    </a:cubicBezTo>
                    <a:close/>
                    <a:moveTo>
                      <a:pt x="172" y="171"/>
                    </a:moveTo>
                    <a:cubicBezTo>
                      <a:pt x="139" y="157"/>
                      <a:pt x="136" y="152"/>
                      <a:pt x="126" y="179"/>
                    </a:cubicBezTo>
                    <a:cubicBezTo>
                      <a:pt x="124" y="184"/>
                      <a:pt x="116" y="202"/>
                      <a:pt x="112" y="198"/>
                    </a:cubicBezTo>
                    <a:cubicBezTo>
                      <a:pt x="101" y="184"/>
                      <a:pt x="106" y="147"/>
                      <a:pt x="88" y="148"/>
                    </a:cubicBezTo>
                    <a:cubicBezTo>
                      <a:pt x="71" y="149"/>
                      <a:pt x="43" y="151"/>
                      <a:pt x="44" y="143"/>
                    </a:cubicBezTo>
                    <a:cubicBezTo>
                      <a:pt x="45" y="135"/>
                      <a:pt x="89" y="119"/>
                      <a:pt x="85" y="109"/>
                    </a:cubicBezTo>
                    <a:cubicBezTo>
                      <a:pt x="75" y="84"/>
                      <a:pt x="77" y="88"/>
                      <a:pt x="74" y="66"/>
                    </a:cubicBezTo>
                    <a:cubicBezTo>
                      <a:pt x="72" y="49"/>
                      <a:pt x="93" y="65"/>
                      <a:pt x="98" y="70"/>
                    </a:cubicBezTo>
                    <a:cubicBezTo>
                      <a:pt x="129" y="102"/>
                      <a:pt x="152" y="62"/>
                      <a:pt x="180" y="65"/>
                    </a:cubicBezTo>
                    <a:cubicBezTo>
                      <a:pt x="183" y="65"/>
                      <a:pt x="179" y="69"/>
                      <a:pt x="178" y="72"/>
                    </a:cubicBezTo>
                    <a:cubicBezTo>
                      <a:pt x="176" y="84"/>
                      <a:pt x="161" y="102"/>
                      <a:pt x="154" y="108"/>
                    </a:cubicBezTo>
                    <a:cubicBezTo>
                      <a:pt x="150" y="111"/>
                      <a:pt x="147" y="114"/>
                      <a:pt x="148" y="118"/>
                    </a:cubicBezTo>
                    <a:cubicBezTo>
                      <a:pt x="149" y="127"/>
                      <a:pt x="169" y="130"/>
                      <a:pt x="178" y="151"/>
                    </a:cubicBezTo>
                    <a:cubicBezTo>
                      <a:pt x="180" y="156"/>
                      <a:pt x="190" y="179"/>
                      <a:pt x="172" y="171"/>
                    </a:cubicBezTo>
                    <a:close/>
                    <a:moveTo>
                      <a:pt x="139" y="147"/>
                    </a:moveTo>
                    <a:cubicBezTo>
                      <a:pt x="125" y="141"/>
                      <a:pt x="124" y="139"/>
                      <a:pt x="119" y="150"/>
                    </a:cubicBezTo>
                    <a:cubicBezTo>
                      <a:pt x="119" y="152"/>
                      <a:pt x="115" y="160"/>
                      <a:pt x="113" y="158"/>
                    </a:cubicBezTo>
                    <a:cubicBezTo>
                      <a:pt x="109" y="152"/>
                      <a:pt x="111" y="136"/>
                      <a:pt x="103" y="137"/>
                    </a:cubicBezTo>
                    <a:cubicBezTo>
                      <a:pt x="96" y="138"/>
                      <a:pt x="85" y="138"/>
                      <a:pt x="85" y="135"/>
                    </a:cubicBezTo>
                    <a:cubicBezTo>
                      <a:pt x="86" y="132"/>
                      <a:pt x="104" y="125"/>
                      <a:pt x="102" y="121"/>
                    </a:cubicBezTo>
                    <a:cubicBezTo>
                      <a:pt x="98" y="110"/>
                      <a:pt x="99" y="112"/>
                      <a:pt x="98" y="103"/>
                    </a:cubicBezTo>
                    <a:cubicBezTo>
                      <a:pt x="97" y="96"/>
                      <a:pt x="105" y="102"/>
                      <a:pt x="108" y="105"/>
                    </a:cubicBezTo>
                    <a:cubicBezTo>
                      <a:pt x="121" y="118"/>
                      <a:pt x="130" y="101"/>
                      <a:pt x="142" y="102"/>
                    </a:cubicBezTo>
                    <a:cubicBezTo>
                      <a:pt x="143" y="102"/>
                      <a:pt x="141" y="104"/>
                      <a:pt x="141" y="105"/>
                    </a:cubicBezTo>
                    <a:cubicBezTo>
                      <a:pt x="140" y="110"/>
                      <a:pt x="134" y="118"/>
                      <a:pt x="131" y="120"/>
                    </a:cubicBezTo>
                    <a:cubicBezTo>
                      <a:pt x="130" y="121"/>
                      <a:pt x="128" y="123"/>
                      <a:pt x="128" y="125"/>
                    </a:cubicBezTo>
                    <a:cubicBezTo>
                      <a:pt x="129" y="128"/>
                      <a:pt x="137" y="129"/>
                      <a:pt x="141" y="138"/>
                    </a:cubicBezTo>
                    <a:cubicBezTo>
                      <a:pt x="142" y="140"/>
                      <a:pt x="146" y="150"/>
                      <a:pt x="139" y="14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90"/>
              <p:cNvSpPr>
                <a:spLocks noEditPoints="1"/>
              </p:cNvSpPr>
              <p:nvPr/>
            </p:nvSpPr>
            <p:spPr bwMode="auto">
              <a:xfrm>
                <a:off x="2432" y="2419"/>
                <a:ext cx="241" cy="251"/>
              </a:xfrm>
              <a:custGeom>
                <a:avLst/>
                <a:gdLst>
                  <a:gd name="T0" fmla="*/ 167 w 190"/>
                  <a:gd name="T1" fmla="*/ 158 h 198"/>
                  <a:gd name="T2" fmla="*/ 174 w 190"/>
                  <a:gd name="T3" fmla="*/ 132 h 198"/>
                  <a:gd name="T4" fmla="*/ 135 w 190"/>
                  <a:gd name="T5" fmla="*/ 90 h 198"/>
                  <a:gd name="T6" fmla="*/ 144 w 190"/>
                  <a:gd name="T7" fmla="*/ 76 h 198"/>
                  <a:gd name="T8" fmla="*/ 175 w 190"/>
                  <a:gd name="T9" fmla="*/ 31 h 198"/>
                  <a:gd name="T10" fmla="*/ 176 w 190"/>
                  <a:gd name="T11" fmla="*/ 21 h 198"/>
                  <a:gd name="T12" fmla="*/ 71 w 190"/>
                  <a:gd name="T13" fmla="*/ 28 h 198"/>
                  <a:gd name="T14" fmla="*/ 41 w 190"/>
                  <a:gd name="T15" fmla="*/ 23 h 198"/>
                  <a:gd name="T16" fmla="*/ 55 w 190"/>
                  <a:gd name="T17" fmla="*/ 78 h 198"/>
                  <a:gd name="T18" fmla="*/ 2 w 190"/>
                  <a:gd name="T19" fmla="*/ 122 h 198"/>
                  <a:gd name="T20" fmla="*/ 59 w 190"/>
                  <a:gd name="T21" fmla="*/ 128 h 198"/>
                  <a:gd name="T22" fmla="*/ 89 w 190"/>
                  <a:gd name="T23" fmla="*/ 192 h 198"/>
                  <a:gd name="T24" fmla="*/ 108 w 190"/>
                  <a:gd name="T25" fmla="*/ 169 h 198"/>
                  <a:gd name="T26" fmla="*/ 167 w 190"/>
                  <a:gd name="T27" fmla="*/ 158 h 198"/>
                  <a:gd name="T28" fmla="*/ 139 w 190"/>
                  <a:gd name="T29" fmla="*/ 138 h 198"/>
                  <a:gd name="T30" fmla="*/ 102 w 190"/>
                  <a:gd name="T31" fmla="*/ 144 h 198"/>
                  <a:gd name="T32" fmla="*/ 90 w 190"/>
                  <a:gd name="T33" fmla="*/ 159 h 198"/>
                  <a:gd name="T34" fmla="*/ 71 w 190"/>
                  <a:gd name="T35" fmla="*/ 119 h 198"/>
                  <a:gd name="T36" fmla="*/ 36 w 190"/>
                  <a:gd name="T37" fmla="*/ 115 h 198"/>
                  <a:gd name="T38" fmla="*/ 69 w 190"/>
                  <a:gd name="T39" fmla="*/ 88 h 198"/>
                  <a:gd name="T40" fmla="*/ 60 w 190"/>
                  <a:gd name="T41" fmla="*/ 54 h 198"/>
                  <a:gd name="T42" fmla="*/ 79 w 190"/>
                  <a:gd name="T43" fmla="*/ 57 h 198"/>
                  <a:gd name="T44" fmla="*/ 145 w 190"/>
                  <a:gd name="T45" fmla="*/ 52 h 198"/>
                  <a:gd name="T46" fmla="*/ 144 w 190"/>
                  <a:gd name="T47" fmla="*/ 59 h 198"/>
                  <a:gd name="T48" fmla="*/ 124 w 190"/>
                  <a:gd name="T49" fmla="*/ 87 h 198"/>
                  <a:gd name="T50" fmla="*/ 119 w 190"/>
                  <a:gd name="T51" fmla="*/ 95 h 198"/>
                  <a:gd name="T52" fmla="*/ 143 w 190"/>
                  <a:gd name="T53" fmla="*/ 121 h 198"/>
                  <a:gd name="T54" fmla="*/ 139 w 190"/>
                  <a:gd name="T55" fmla="*/ 138 h 198"/>
                  <a:gd name="T56" fmla="*/ 112 w 190"/>
                  <a:gd name="T57" fmla="*/ 118 h 198"/>
                  <a:gd name="T58" fmla="*/ 96 w 190"/>
                  <a:gd name="T59" fmla="*/ 121 h 198"/>
                  <a:gd name="T60" fmla="*/ 91 w 190"/>
                  <a:gd name="T61" fmla="*/ 127 h 198"/>
                  <a:gd name="T62" fmla="*/ 84 w 190"/>
                  <a:gd name="T63" fmla="*/ 110 h 198"/>
                  <a:gd name="T64" fmla="*/ 69 w 190"/>
                  <a:gd name="T65" fmla="*/ 109 h 198"/>
                  <a:gd name="T66" fmla="*/ 82 w 190"/>
                  <a:gd name="T67" fmla="*/ 97 h 198"/>
                  <a:gd name="T68" fmla="*/ 79 w 190"/>
                  <a:gd name="T69" fmla="*/ 83 h 198"/>
                  <a:gd name="T70" fmla="*/ 87 w 190"/>
                  <a:gd name="T71" fmla="*/ 84 h 198"/>
                  <a:gd name="T72" fmla="*/ 114 w 190"/>
                  <a:gd name="T73" fmla="*/ 82 h 198"/>
                  <a:gd name="T74" fmla="*/ 114 w 190"/>
                  <a:gd name="T75" fmla="*/ 85 h 198"/>
                  <a:gd name="T76" fmla="*/ 106 w 190"/>
                  <a:gd name="T77" fmla="*/ 97 h 198"/>
                  <a:gd name="T78" fmla="*/ 103 w 190"/>
                  <a:gd name="T79" fmla="*/ 100 h 198"/>
                  <a:gd name="T80" fmla="*/ 114 w 190"/>
                  <a:gd name="T81" fmla="*/ 111 h 198"/>
                  <a:gd name="T82" fmla="*/ 112 w 190"/>
                  <a:gd name="T83" fmla="*/ 11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98">
                    <a:moveTo>
                      <a:pt x="167" y="158"/>
                    </a:moveTo>
                    <a:cubicBezTo>
                      <a:pt x="190" y="168"/>
                      <a:pt x="177" y="139"/>
                      <a:pt x="174" y="132"/>
                    </a:cubicBezTo>
                    <a:cubicBezTo>
                      <a:pt x="163" y="105"/>
                      <a:pt x="137" y="101"/>
                      <a:pt x="135" y="90"/>
                    </a:cubicBezTo>
                    <a:cubicBezTo>
                      <a:pt x="134" y="84"/>
                      <a:pt x="139" y="80"/>
                      <a:pt x="144" y="76"/>
                    </a:cubicBezTo>
                    <a:cubicBezTo>
                      <a:pt x="152" y="69"/>
                      <a:pt x="172" y="46"/>
                      <a:pt x="175" y="31"/>
                    </a:cubicBezTo>
                    <a:cubicBezTo>
                      <a:pt x="175" y="27"/>
                      <a:pt x="180" y="22"/>
                      <a:pt x="176" y="21"/>
                    </a:cubicBezTo>
                    <a:cubicBezTo>
                      <a:pt x="141" y="18"/>
                      <a:pt x="111" y="69"/>
                      <a:pt x="71" y="28"/>
                    </a:cubicBezTo>
                    <a:cubicBezTo>
                      <a:pt x="64" y="21"/>
                      <a:pt x="38" y="0"/>
                      <a:pt x="41" y="23"/>
                    </a:cubicBezTo>
                    <a:cubicBezTo>
                      <a:pt x="44" y="51"/>
                      <a:pt x="41" y="46"/>
                      <a:pt x="55" y="78"/>
                    </a:cubicBezTo>
                    <a:cubicBezTo>
                      <a:pt x="60" y="91"/>
                      <a:pt x="3" y="112"/>
                      <a:pt x="2" y="122"/>
                    </a:cubicBezTo>
                    <a:cubicBezTo>
                      <a:pt x="0" y="132"/>
                      <a:pt x="36" y="130"/>
                      <a:pt x="59" y="128"/>
                    </a:cubicBezTo>
                    <a:cubicBezTo>
                      <a:pt x="81" y="126"/>
                      <a:pt x="74" y="175"/>
                      <a:pt x="89" y="192"/>
                    </a:cubicBezTo>
                    <a:cubicBezTo>
                      <a:pt x="94" y="198"/>
                      <a:pt x="105" y="175"/>
                      <a:pt x="108" y="169"/>
                    </a:cubicBezTo>
                    <a:cubicBezTo>
                      <a:pt x="120" y="133"/>
                      <a:pt x="124" y="140"/>
                      <a:pt x="167" y="158"/>
                    </a:cubicBezTo>
                    <a:close/>
                    <a:moveTo>
                      <a:pt x="139" y="138"/>
                    </a:moveTo>
                    <a:cubicBezTo>
                      <a:pt x="112" y="126"/>
                      <a:pt x="110" y="122"/>
                      <a:pt x="102" y="144"/>
                    </a:cubicBezTo>
                    <a:cubicBezTo>
                      <a:pt x="100" y="148"/>
                      <a:pt x="93" y="162"/>
                      <a:pt x="90" y="159"/>
                    </a:cubicBezTo>
                    <a:cubicBezTo>
                      <a:pt x="81" y="148"/>
                      <a:pt x="85" y="118"/>
                      <a:pt x="71" y="119"/>
                    </a:cubicBezTo>
                    <a:cubicBezTo>
                      <a:pt x="58" y="120"/>
                      <a:pt x="35" y="122"/>
                      <a:pt x="36" y="115"/>
                    </a:cubicBezTo>
                    <a:cubicBezTo>
                      <a:pt x="37" y="109"/>
                      <a:pt x="72" y="96"/>
                      <a:pt x="69" y="88"/>
                    </a:cubicBezTo>
                    <a:cubicBezTo>
                      <a:pt x="60" y="68"/>
                      <a:pt x="63" y="71"/>
                      <a:pt x="60" y="54"/>
                    </a:cubicBezTo>
                    <a:cubicBezTo>
                      <a:pt x="58" y="40"/>
                      <a:pt x="75" y="52"/>
                      <a:pt x="79" y="57"/>
                    </a:cubicBezTo>
                    <a:cubicBezTo>
                      <a:pt x="104" y="82"/>
                      <a:pt x="123" y="50"/>
                      <a:pt x="145" y="52"/>
                    </a:cubicBezTo>
                    <a:cubicBezTo>
                      <a:pt x="147" y="53"/>
                      <a:pt x="144" y="56"/>
                      <a:pt x="144" y="59"/>
                    </a:cubicBezTo>
                    <a:cubicBezTo>
                      <a:pt x="142" y="68"/>
                      <a:pt x="129" y="82"/>
                      <a:pt x="124" y="87"/>
                    </a:cubicBezTo>
                    <a:cubicBezTo>
                      <a:pt x="121" y="89"/>
                      <a:pt x="118" y="92"/>
                      <a:pt x="119" y="95"/>
                    </a:cubicBezTo>
                    <a:cubicBezTo>
                      <a:pt x="120" y="102"/>
                      <a:pt x="136" y="104"/>
                      <a:pt x="143" y="121"/>
                    </a:cubicBezTo>
                    <a:cubicBezTo>
                      <a:pt x="145" y="126"/>
                      <a:pt x="153" y="144"/>
                      <a:pt x="139" y="138"/>
                    </a:cubicBezTo>
                    <a:close/>
                    <a:moveTo>
                      <a:pt x="112" y="118"/>
                    </a:moveTo>
                    <a:cubicBezTo>
                      <a:pt x="100" y="113"/>
                      <a:pt x="100" y="112"/>
                      <a:pt x="96" y="121"/>
                    </a:cubicBezTo>
                    <a:cubicBezTo>
                      <a:pt x="96" y="122"/>
                      <a:pt x="93" y="128"/>
                      <a:pt x="91" y="127"/>
                    </a:cubicBezTo>
                    <a:cubicBezTo>
                      <a:pt x="88" y="122"/>
                      <a:pt x="89" y="110"/>
                      <a:pt x="84" y="110"/>
                    </a:cubicBezTo>
                    <a:cubicBezTo>
                      <a:pt x="78" y="111"/>
                      <a:pt x="68" y="111"/>
                      <a:pt x="69" y="109"/>
                    </a:cubicBezTo>
                    <a:cubicBezTo>
                      <a:pt x="69" y="106"/>
                      <a:pt x="84" y="101"/>
                      <a:pt x="82" y="97"/>
                    </a:cubicBezTo>
                    <a:cubicBezTo>
                      <a:pt x="79" y="89"/>
                      <a:pt x="80" y="90"/>
                      <a:pt x="79" y="83"/>
                    </a:cubicBezTo>
                    <a:cubicBezTo>
                      <a:pt x="78" y="77"/>
                      <a:pt x="85" y="82"/>
                      <a:pt x="87" y="84"/>
                    </a:cubicBezTo>
                    <a:cubicBezTo>
                      <a:pt x="97" y="95"/>
                      <a:pt x="105" y="81"/>
                      <a:pt x="114" y="82"/>
                    </a:cubicBezTo>
                    <a:cubicBezTo>
                      <a:pt x="115" y="83"/>
                      <a:pt x="114" y="84"/>
                      <a:pt x="114" y="85"/>
                    </a:cubicBezTo>
                    <a:cubicBezTo>
                      <a:pt x="113" y="89"/>
                      <a:pt x="108" y="95"/>
                      <a:pt x="106" y="97"/>
                    </a:cubicBezTo>
                    <a:cubicBezTo>
                      <a:pt x="104" y="98"/>
                      <a:pt x="103" y="99"/>
                      <a:pt x="103" y="100"/>
                    </a:cubicBezTo>
                    <a:cubicBezTo>
                      <a:pt x="104" y="103"/>
                      <a:pt x="111" y="104"/>
                      <a:pt x="114" y="111"/>
                    </a:cubicBezTo>
                    <a:cubicBezTo>
                      <a:pt x="114" y="113"/>
                      <a:pt x="118" y="121"/>
                      <a:pt x="112" y="1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91"/>
              <p:cNvSpPr>
                <a:spLocks/>
              </p:cNvSpPr>
              <p:nvPr/>
            </p:nvSpPr>
            <p:spPr bwMode="auto">
              <a:xfrm>
                <a:off x="1759" y="2672"/>
                <a:ext cx="76" cy="76"/>
              </a:xfrm>
              <a:custGeom>
                <a:avLst/>
                <a:gdLst>
                  <a:gd name="T0" fmla="*/ 5 w 60"/>
                  <a:gd name="T1" fmla="*/ 44 h 60"/>
                  <a:gd name="T2" fmla="*/ 12 w 60"/>
                  <a:gd name="T3" fmla="*/ 48 h 60"/>
                  <a:gd name="T4" fmla="*/ 27 w 60"/>
                  <a:gd name="T5" fmla="*/ 41 h 60"/>
                  <a:gd name="T6" fmla="*/ 30 w 60"/>
                  <a:gd name="T7" fmla="*/ 45 h 60"/>
                  <a:gd name="T8" fmla="*/ 39 w 60"/>
                  <a:gd name="T9" fmla="*/ 58 h 60"/>
                  <a:gd name="T10" fmla="*/ 42 w 60"/>
                  <a:gd name="T11" fmla="*/ 59 h 60"/>
                  <a:gd name="T12" fmla="*/ 50 w 60"/>
                  <a:gd name="T13" fmla="*/ 30 h 60"/>
                  <a:gd name="T14" fmla="*/ 54 w 60"/>
                  <a:gd name="T15" fmla="*/ 22 h 60"/>
                  <a:gd name="T16" fmla="*/ 37 w 60"/>
                  <a:gd name="T17" fmla="*/ 20 h 60"/>
                  <a:gd name="T18" fmla="*/ 31 w 60"/>
                  <a:gd name="T19" fmla="*/ 2 h 60"/>
                  <a:gd name="T20" fmla="*/ 23 w 60"/>
                  <a:gd name="T21" fmla="*/ 17 h 60"/>
                  <a:gd name="T22" fmla="*/ 3 w 60"/>
                  <a:gd name="T23" fmla="*/ 19 h 60"/>
                  <a:gd name="T24" fmla="*/ 8 w 60"/>
                  <a:gd name="T25" fmla="*/ 27 h 60"/>
                  <a:gd name="T26" fmla="*/ 5 w 60"/>
                  <a:gd name="T27" fmla="*/ 4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0">
                    <a:moveTo>
                      <a:pt x="5" y="44"/>
                    </a:moveTo>
                    <a:cubicBezTo>
                      <a:pt x="0" y="49"/>
                      <a:pt x="9" y="48"/>
                      <a:pt x="12" y="48"/>
                    </a:cubicBezTo>
                    <a:cubicBezTo>
                      <a:pt x="20" y="48"/>
                      <a:pt x="24" y="41"/>
                      <a:pt x="27" y="41"/>
                    </a:cubicBezTo>
                    <a:cubicBezTo>
                      <a:pt x="28" y="42"/>
                      <a:pt x="29" y="43"/>
                      <a:pt x="30" y="45"/>
                    </a:cubicBezTo>
                    <a:cubicBezTo>
                      <a:pt x="31" y="48"/>
                      <a:pt x="35" y="56"/>
                      <a:pt x="39" y="58"/>
                    </a:cubicBezTo>
                    <a:cubicBezTo>
                      <a:pt x="40" y="58"/>
                      <a:pt x="41" y="60"/>
                      <a:pt x="42" y="59"/>
                    </a:cubicBezTo>
                    <a:cubicBezTo>
                      <a:pt x="46" y="50"/>
                      <a:pt x="35" y="37"/>
                      <a:pt x="50" y="30"/>
                    </a:cubicBezTo>
                    <a:cubicBezTo>
                      <a:pt x="52" y="28"/>
                      <a:pt x="60" y="23"/>
                      <a:pt x="54" y="22"/>
                    </a:cubicBezTo>
                    <a:cubicBezTo>
                      <a:pt x="46" y="20"/>
                      <a:pt x="48" y="20"/>
                      <a:pt x="37" y="20"/>
                    </a:cubicBezTo>
                    <a:cubicBezTo>
                      <a:pt x="34" y="21"/>
                      <a:pt x="33" y="3"/>
                      <a:pt x="31" y="2"/>
                    </a:cubicBezTo>
                    <a:cubicBezTo>
                      <a:pt x="28" y="0"/>
                      <a:pt x="25" y="11"/>
                      <a:pt x="23" y="17"/>
                    </a:cubicBezTo>
                    <a:cubicBezTo>
                      <a:pt x="22" y="23"/>
                      <a:pt x="9" y="17"/>
                      <a:pt x="3" y="19"/>
                    </a:cubicBezTo>
                    <a:cubicBezTo>
                      <a:pt x="1" y="20"/>
                      <a:pt x="6" y="25"/>
                      <a:pt x="8" y="27"/>
                    </a:cubicBezTo>
                    <a:cubicBezTo>
                      <a:pt x="16" y="33"/>
                      <a:pt x="14" y="34"/>
                      <a:pt x="5" y="4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92"/>
              <p:cNvSpPr>
                <a:spLocks noEditPoints="1"/>
              </p:cNvSpPr>
              <p:nvPr/>
            </p:nvSpPr>
            <p:spPr bwMode="auto">
              <a:xfrm>
                <a:off x="2339" y="1604"/>
                <a:ext cx="75" cy="74"/>
              </a:xfrm>
              <a:custGeom>
                <a:avLst/>
                <a:gdLst>
                  <a:gd name="T0" fmla="*/ 6 w 59"/>
                  <a:gd name="T1" fmla="*/ 15 h 58"/>
                  <a:gd name="T2" fmla="*/ 5 w 59"/>
                  <a:gd name="T3" fmla="*/ 22 h 58"/>
                  <a:gd name="T4" fmla="*/ 15 w 59"/>
                  <a:gd name="T5" fmla="*/ 34 h 58"/>
                  <a:gd name="T6" fmla="*/ 13 w 59"/>
                  <a:gd name="T7" fmla="*/ 41 h 58"/>
                  <a:gd name="T8" fmla="*/ 10 w 59"/>
                  <a:gd name="T9" fmla="*/ 55 h 58"/>
                  <a:gd name="T10" fmla="*/ 28 w 59"/>
                  <a:gd name="T11" fmla="*/ 49 h 58"/>
                  <a:gd name="T12" fmla="*/ 41 w 59"/>
                  <a:gd name="T13" fmla="*/ 52 h 58"/>
                  <a:gd name="T14" fmla="*/ 50 w 59"/>
                  <a:gd name="T15" fmla="*/ 55 h 58"/>
                  <a:gd name="T16" fmla="*/ 44 w 59"/>
                  <a:gd name="T17" fmla="*/ 36 h 58"/>
                  <a:gd name="T18" fmla="*/ 59 w 59"/>
                  <a:gd name="T19" fmla="*/ 20 h 58"/>
                  <a:gd name="T20" fmla="*/ 41 w 59"/>
                  <a:gd name="T21" fmla="*/ 20 h 58"/>
                  <a:gd name="T22" fmla="*/ 30 w 59"/>
                  <a:gd name="T23" fmla="*/ 1 h 58"/>
                  <a:gd name="T24" fmla="*/ 25 w 59"/>
                  <a:gd name="T25" fmla="*/ 10 h 58"/>
                  <a:gd name="T26" fmla="*/ 6 w 59"/>
                  <a:gd name="T27" fmla="*/ 15 h 58"/>
                  <a:gd name="T28" fmla="*/ 19 w 59"/>
                  <a:gd name="T29" fmla="*/ 23 h 58"/>
                  <a:gd name="T30" fmla="*/ 26 w 59"/>
                  <a:gd name="T31" fmla="*/ 24 h 58"/>
                  <a:gd name="T32" fmla="*/ 29 w 59"/>
                  <a:gd name="T33" fmla="*/ 21 h 58"/>
                  <a:gd name="T34" fmla="*/ 31 w 59"/>
                  <a:gd name="T35" fmla="*/ 17 h 58"/>
                  <a:gd name="T36" fmla="*/ 36 w 59"/>
                  <a:gd name="T37" fmla="*/ 25 h 58"/>
                  <a:gd name="T38" fmla="*/ 44 w 59"/>
                  <a:gd name="T39" fmla="*/ 25 h 58"/>
                  <a:gd name="T40" fmla="*/ 37 w 59"/>
                  <a:gd name="T41" fmla="*/ 32 h 58"/>
                  <a:gd name="T42" fmla="*/ 40 w 59"/>
                  <a:gd name="T43" fmla="*/ 39 h 58"/>
                  <a:gd name="T44" fmla="*/ 36 w 59"/>
                  <a:gd name="T45" fmla="*/ 39 h 58"/>
                  <a:gd name="T46" fmla="*/ 30 w 59"/>
                  <a:gd name="T47" fmla="*/ 37 h 58"/>
                  <a:gd name="T48" fmla="*/ 22 w 59"/>
                  <a:gd name="T49" fmla="*/ 42 h 58"/>
                  <a:gd name="T50" fmla="*/ 21 w 59"/>
                  <a:gd name="T51" fmla="*/ 40 h 58"/>
                  <a:gd name="T52" fmla="*/ 23 w 59"/>
                  <a:gd name="T53" fmla="*/ 32 h 58"/>
                  <a:gd name="T54" fmla="*/ 17 w 59"/>
                  <a:gd name="T55" fmla="*/ 24 h 58"/>
                  <a:gd name="T56" fmla="*/ 19 w 59"/>
                  <a:gd name="T5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58">
                    <a:moveTo>
                      <a:pt x="6" y="15"/>
                    </a:moveTo>
                    <a:cubicBezTo>
                      <a:pt x="0" y="13"/>
                      <a:pt x="1" y="17"/>
                      <a:pt x="5" y="22"/>
                    </a:cubicBezTo>
                    <a:cubicBezTo>
                      <a:pt x="8" y="26"/>
                      <a:pt x="12" y="30"/>
                      <a:pt x="15" y="34"/>
                    </a:cubicBezTo>
                    <a:cubicBezTo>
                      <a:pt x="16" y="35"/>
                      <a:pt x="14" y="38"/>
                      <a:pt x="13" y="41"/>
                    </a:cubicBezTo>
                    <a:cubicBezTo>
                      <a:pt x="10" y="49"/>
                      <a:pt x="8" y="54"/>
                      <a:pt x="10" y="55"/>
                    </a:cubicBezTo>
                    <a:cubicBezTo>
                      <a:pt x="13" y="57"/>
                      <a:pt x="19" y="52"/>
                      <a:pt x="28" y="49"/>
                    </a:cubicBezTo>
                    <a:cubicBezTo>
                      <a:pt x="32" y="48"/>
                      <a:pt x="37" y="49"/>
                      <a:pt x="41" y="52"/>
                    </a:cubicBezTo>
                    <a:cubicBezTo>
                      <a:pt x="47" y="58"/>
                      <a:pt x="50" y="57"/>
                      <a:pt x="50" y="55"/>
                    </a:cubicBezTo>
                    <a:cubicBezTo>
                      <a:pt x="51" y="50"/>
                      <a:pt x="46" y="40"/>
                      <a:pt x="44" y="36"/>
                    </a:cubicBezTo>
                    <a:cubicBezTo>
                      <a:pt x="42" y="32"/>
                      <a:pt x="59" y="24"/>
                      <a:pt x="59" y="20"/>
                    </a:cubicBezTo>
                    <a:cubicBezTo>
                      <a:pt x="59" y="17"/>
                      <a:pt x="48" y="19"/>
                      <a:pt x="41" y="20"/>
                    </a:cubicBezTo>
                    <a:cubicBezTo>
                      <a:pt x="34" y="22"/>
                      <a:pt x="35" y="6"/>
                      <a:pt x="30" y="1"/>
                    </a:cubicBezTo>
                    <a:cubicBezTo>
                      <a:pt x="28" y="0"/>
                      <a:pt x="25" y="7"/>
                      <a:pt x="25" y="10"/>
                    </a:cubicBezTo>
                    <a:cubicBezTo>
                      <a:pt x="22" y="21"/>
                      <a:pt x="21" y="19"/>
                      <a:pt x="6" y="15"/>
                    </a:cubicBezTo>
                    <a:close/>
                    <a:moveTo>
                      <a:pt x="19" y="23"/>
                    </a:moveTo>
                    <a:cubicBezTo>
                      <a:pt x="22" y="25"/>
                      <a:pt x="25" y="25"/>
                      <a:pt x="26" y="24"/>
                    </a:cubicBezTo>
                    <a:cubicBezTo>
                      <a:pt x="28" y="24"/>
                      <a:pt x="28" y="23"/>
                      <a:pt x="29" y="21"/>
                    </a:cubicBezTo>
                    <a:cubicBezTo>
                      <a:pt x="29" y="20"/>
                      <a:pt x="30" y="17"/>
                      <a:pt x="31" y="17"/>
                    </a:cubicBezTo>
                    <a:cubicBezTo>
                      <a:pt x="33" y="19"/>
                      <a:pt x="33" y="26"/>
                      <a:pt x="36" y="25"/>
                    </a:cubicBezTo>
                    <a:cubicBezTo>
                      <a:pt x="39" y="25"/>
                      <a:pt x="44" y="24"/>
                      <a:pt x="44" y="25"/>
                    </a:cubicBezTo>
                    <a:cubicBezTo>
                      <a:pt x="43" y="27"/>
                      <a:pt x="36" y="31"/>
                      <a:pt x="37" y="32"/>
                    </a:cubicBezTo>
                    <a:cubicBezTo>
                      <a:pt x="39" y="36"/>
                      <a:pt x="39" y="36"/>
                      <a:pt x="40" y="39"/>
                    </a:cubicBezTo>
                    <a:cubicBezTo>
                      <a:pt x="40" y="42"/>
                      <a:pt x="37" y="40"/>
                      <a:pt x="36" y="39"/>
                    </a:cubicBezTo>
                    <a:cubicBezTo>
                      <a:pt x="34" y="38"/>
                      <a:pt x="32" y="37"/>
                      <a:pt x="30" y="37"/>
                    </a:cubicBezTo>
                    <a:cubicBezTo>
                      <a:pt x="27" y="37"/>
                      <a:pt x="25" y="41"/>
                      <a:pt x="22" y="42"/>
                    </a:cubicBezTo>
                    <a:cubicBezTo>
                      <a:pt x="22" y="42"/>
                      <a:pt x="21" y="41"/>
                      <a:pt x="21" y="40"/>
                    </a:cubicBezTo>
                    <a:cubicBezTo>
                      <a:pt x="22" y="35"/>
                      <a:pt x="24" y="34"/>
                      <a:pt x="23" y="32"/>
                    </a:cubicBezTo>
                    <a:cubicBezTo>
                      <a:pt x="23" y="30"/>
                      <a:pt x="17" y="27"/>
                      <a:pt x="17" y="24"/>
                    </a:cubicBezTo>
                    <a:cubicBezTo>
                      <a:pt x="17" y="23"/>
                      <a:pt x="18" y="23"/>
                      <a:pt x="19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93"/>
              <p:cNvSpPr>
                <a:spLocks noEditPoints="1"/>
              </p:cNvSpPr>
              <p:nvPr/>
            </p:nvSpPr>
            <p:spPr bwMode="auto">
              <a:xfrm>
                <a:off x="2237" y="2164"/>
                <a:ext cx="105" cy="95"/>
              </a:xfrm>
              <a:custGeom>
                <a:avLst/>
                <a:gdLst>
                  <a:gd name="T0" fmla="*/ 8 w 82"/>
                  <a:gd name="T1" fmla="*/ 36 h 74"/>
                  <a:gd name="T2" fmla="*/ 12 w 82"/>
                  <a:gd name="T3" fmla="*/ 44 h 74"/>
                  <a:gd name="T4" fmla="*/ 30 w 82"/>
                  <a:gd name="T5" fmla="*/ 49 h 74"/>
                  <a:gd name="T6" fmla="*/ 33 w 82"/>
                  <a:gd name="T7" fmla="*/ 58 h 74"/>
                  <a:gd name="T8" fmla="*/ 41 w 82"/>
                  <a:gd name="T9" fmla="*/ 73 h 74"/>
                  <a:gd name="T10" fmla="*/ 54 w 82"/>
                  <a:gd name="T11" fmla="*/ 54 h 74"/>
                  <a:gd name="T12" fmla="*/ 69 w 82"/>
                  <a:gd name="T13" fmla="*/ 48 h 74"/>
                  <a:gd name="T14" fmla="*/ 80 w 82"/>
                  <a:gd name="T15" fmla="*/ 44 h 74"/>
                  <a:gd name="T16" fmla="*/ 61 w 82"/>
                  <a:gd name="T17" fmla="*/ 29 h 74"/>
                  <a:gd name="T18" fmla="*/ 64 w 82"/>
                  <a:gd name="T19" fmla="*/ 3 h 74"/>
                  <a:gd name="T20" fmla="*/ 46 w 82"/>
                  <a:gd name="T21" fmla="*/ 16 h 74"/>
                  <a:gd name="T22" fmla="*/ 21 w 82"/>
                  <a:gd name="T23" fmla="*/ 6 h 74"/>
                  <a:gd name="T24" fmla="*/ 22 w 82"/>
                  <a:gd name="T25" fmla="*/ 18 h 74"/>
                  <a:gd name="T26" fmla="*/ 8 w 82"/>
                  <a:gd name="T27" fmla="*/ 36 h 74"/>
                  <a:gd name="T28" fmla="*/ 27 w 82"/>
                  <a:gd name="T29" fmla="*/ 36 h 74"/>
                  <a:gd name="T30" fmla="*/ 34 w 82"/>
                  <a:gd name="T31" fmla="*/ 31 h 74"/>
                  <a:gd name="T32" fmla="*/ 34 w 82"/>
                  <a:gd name="T33" fmla="*/ 26 h 74"/>
                  <a:gd name="T34" fmla="*/ 34 w 82"/>
                  <a:gd name="T35" fmla="*/ 21 h 74"/>
                  <a:gd name="T36" fmla="*/ 45 w 82"/>
                  <a:gd name="T37" fmla="*/ 25 h 74"/>
                  <a:gd name="T38" fmla="*/ 52 w 82"/>
                  <a:gd name="T39" fmla="*/ 20 h 74"/>
                  <a:gd name="T40" fmla="*/ 51 w 82"/>
                  <a:gd name="T41" fmla="*/ 31 h 74"/>
                  <a:gd name="T42" fmla="*/ 59 w 82"/>
                  <a:gd name="T43" fmla="*/ 36 h 74"/>
                  <a:gd name="T44" fmla="*/ 54 w 82"/>
                  <a:gd name="T45" fmla="*/ 39 h 74"/>
                  <a:gd name="T46" fmla="*/ 48 w 82"/>
                  <a:gd name="T47" fmla="*/ 41 h 74"/>
                  <a:gd name="T48" fmla="*/ 43 w 82"/>
                  <a:gd name="T49" fmla="*/ 51 h 74"/>
                  <a:gd name="T50" fmla="*/ 41 w 82"/>
                  <a:gd name="T51" fmla="*/ 50 h 74"/>
                  <a:gd name="T52" fmla="*/ 37 w 82"/>
                  <a:gd name="T53" fmla="*/ 41 h 74"/>
                  <a:gd name="T54" fmla="*/ 25 w 82"/>
                  <a:gd name="T55" fmla="*/ 38 h 74"/>
                  <a:gd name="T56" fmla="*/ 27 w 82"/>
                  <a:gd name="T57" fmla="*/ 3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" h="74">
                    <a:moveTo>
                      <a:pt x="8" y="36"/>
                    </a:moveTo>
                    <a:cubicBezTo>
                      <a:pt x="0" y="39"/>
                      <a:pt x="5" y="42"/>
                      <a:pt x="12" y="44"/>
                    </a:cubicBezTo>
                    <a:cubicBezTo>
                      <a:pt x="18" y="45"/>
                      <a:pt x="25" y="47"/>
                      <a:pt x="30" y="49"/>
                    </a:cubicBezTo>
                    <a:cubicBezTo>
                      <a:pt x="32" y="50"/>
                      <a:pt x="32" y="54"/>
                      <a:pt x="33" y="58"/>
                    </a:cubicBezTo>
                    <a:cubicBezTo>
                      <a:pt x="36" y="67"/>
                      <a:pt x="37" y="74"/>
                      <a:pt x="41" y="73"/>
                    </a:cubicBezTo>
                    <a:cubicBezTo>
                      <a:pt x="44" y="73"/>
                      <a:pt x="47" y="63"/>
                      <a:pt x="54" y="54"/>
                    </a:cubicBezTo>
                    <a:cubicBezTo>
                      <a:pt x="57" y="50"/>
                      <a:pt x="62" y="48"/>
                      <a:pt x="69" y="48"/>
                    </a:cubicBezTo>
                    <a:cubicBezTo>
                      <a:pt x="79" y="49"/>
                      <a:pt x="82" y="47"/>
                      <a:pt x="80" y="44"/>
                    </a:cubicBezTo>
                    <a:cubicBezTo>
                      <a:pt x="78" y="39"/>
                      <a:pt x="66" y="32"/>
                      <a:pt x="61" y="29"/>
                    </a:cubicBezTo>
                    <a:cubicBezTo>
                      <a:pt x="56" y="27"/>
                      <a:pt x="66" y="7"/>
                      <a:pt x="64" y="3"/>
                    </a:cubicBezTo>
                    <a:cubicBezTo>
                      <a:pt x="62" y="0"/>
                      <a:pt x="52" y="10"/>
                      <a:pt x="46" y="16"/>
                    </a:cubicBezTo>
                    <a:cubicBezTo>
                      <a:pt x="41" y="23"/>
                      <a:pt x="30" y="7"/>
                      <a:pt x="21" y="6"/>
                    </a:cubicBezTo>
                    <a:cubicBezTo>
                      <a:pt x="18" y="6"/>
                      <a:pt x="21" y="15"/>
                      <a:pt x="22" y="18"/>
                    </a:cubicBezTo>
                    <a:cubicBezTo>
                      <a:pt x="27" y="31"/>
                      <a:pt x="25" y="30"/>
                      <a:pt x="8" y="36"/>
                    </a:cubicBezTo>
                    <a:close/>
                    <a:moveTo>
                      <a:pt x="27" y="36"/>
                    </a:moveTo>
                    <a:cubicBezTo>
                      <a:pt x="31" y="34"/>
                      <a:pt x="33" y="32"/>
                      <a:pt x="34" y="31"/>
                    </a:cubicBezTo>
                    <a:cubicBezTo>
                      <a:pt x="35" y="29"/>
                      <a:pt x="35" y="28"/>
                      <a:pt x="34" y="26"/>
                    </a:cubicBezTo>
                    <a:cubicBezTo>
                      <a:pt x="34" y="25"/>
                      <a:pt x="32" y="21"/>
                      <a:pt x="34" y="21"/>
                    </a:cubicBezTo>
                    <a:cubicBezTo>
                      <a:pt x="37" y="21"/>
                      <a:pt x="42" y="28"/>
                      <a:pt x="45" y="25"/>
                    </a:cubicBezTo>
                    <a:cubicBezTo>
                      <a:pt x="47" y="23"/>
                      <a:pt x="51" y="18"/>
                      <a:pt x="52" y="20"/>
                    </a:cubicBezTo>
                    <a:cubicBezTo>
                      <a:pt x="53" y="21"/>
                      <a:pt x="49" y="30"/>
                      <a:pt x="51" y="31"/>
                    </a:cubicBezTo>
                    <a:cubicBezTo>
                      <a:pt x="56" y="33"/>
                      <a:pt x="55" y="33"/>
                      <a:pt x="59" y="36"/>
                    </a:cubicBezTo>
                    <a:cubicBezTo>
                      <a:pt x="62" y="39"/>
                      <a:pt x="56" y="39"/>
                      <a:pt x="54" y="39"/>
                    </a:cubicBezTo>
                    <a:cubicBezTo>
                      <a:pt x="52" y="39"/>
                      <a:pt x="49" y="40"/>
                      <a:pt x="48" y="41"/>
                    </a:cubicBezTo>
                    <a:cubicBezTo>
                      <a:pt x="45" y="43"/>
                      <a:pt x="45" y="49"/>
                      <a:pt x="43" y="51"/>
                    </a:cubicBezTo>
                    <a:cubicBezTo>
                      <a:pt x="42" y="52"/>
                      <a:pt x="42" y="51"/>
                      <a:pt x="41" y="50"/>
                    </a:cubicBezTo>
                    <a:cubicBezTo>
                      <a:pt x="38" y="45"/>
                      <a:pt x="39" y="42"/>
                      <a:pt x="37" y="41"/>
                    </a:cubicBezTo>
                    <a:cubicBezTo>
                      <a:pt x="35" y="39"/>
                      <a:pt x="27" y="40"/>
                      <a:pt x="25" y="38"/>
                    </a:cubicBezTo>
                    <a:cubicBezTo>
                      <a:pt x="25" y="37"/>
                      <a:pt x="25" y="36"/>
                      <a:pt x="27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94"/>
              <p:cNvSpPr>
                <a:spLocks noEditPoints="1"/>
              </p:cNvSpPr>
              <p:nvPr/>
            </p:nvSpPr>
            <p:spPr bwMode="auto">
              <a:xfrm>
                <a:off x="1929" y="2328"/>
                <a:ext cx="288" cy="262"/>
              </a:xfrm>
              <a:custGeom>
                <a:avLst/>
                <a:gdLst>
                  <a:gd name="T0" fmla="*/ 203 w 227"/>
                  <a:gd name="T1" fmla="*/ 106 h 206"/>
                  <a:gd name="T2" fmla="*/ 190 w 227"/>
                  <a:gd name="T3" fmla="*/ 82 h 206"/>
                  <a:gd name="T4" fmla="*/ 133 w 227"/>
                  <a:gd name="T5" fmla="*/ 80 h 206"/>
                  <a:gd name="T6" fmla="*/ 129 w 227"/>
                  <a:gd name="T7" fmla="*/ 65 h 206"/>
                  <a:gd name="T8" fmla="*/ 119 w 227"/>
                  <a:gd name="T9" fmla="*/ 10 h 206"/>
                  <a:gd name="T10" fmla="*/ 113 w 227"/>
                  <a:gd name="T11" fmla="*/ 2 h 206"/>
                  <a:gd name="T12" fmla="*/ 44 w 227"/>
                  <a:gd name="T13" fmla="*/ 82 h 206"/>
                  <a:gd name="T14" fmla="*/ 19 w 227"/>
                  <a:gd name="T15" fmla="*/ 100 h 206"/>
                  <a:gd name="T16" fmla="*/ 67 w 227"/>
                  <a:gd name="T17" fmla="*/ 129 h 206"/>
                  <a:gd name="T18" fmla="*/ 61 w 227"/>
                  <a:gd name="T19" fmla="*/ 197 h 206"/>
                  <a:gd name="T20" fmla="*/ 106 w 227"/>
                  <a:gd name="T21" fmla="*/ 162 h 206"/>
                  <a:gd name="T22" fmla="*/ 173 w 227"/>
                  <a:gd name="T23" fmla="*/ 185 h 206"/>
                  <a:gd name="T24" fmla="*/ 169 w 227"/>
                  <a:gd name="T25" fmla="*/ 155 h 206"/>
                  <a:gd name="T26" fmla="*/ 203 w 227"/>
                  <a:gd name="T27" fmla="*/ 106 h 206"/>
                  <a:gd name="T28" fmla="*/ 169 w 227"/>
                  <a:gd name="T29" fmla="*/ 112 h 206"/>
                  <a:gd name="T30" fmla="*/ 147 w 227"/>
                  <a:gd name="T31" fmla="*/ 142 h 206"/>
                  <a:gd name="T32" fmla="*/ 150 w 227"/>
                  <a:gd name="T33" fmla="*/ 161 h 206"/>
                  <a:gd name="T34" fmla="*/ 108 w 227"/>
                  <a:gd name="T35" fmla="*/ 146 h 206"/>
                  <a:gd name="T36" fmla="*/ 80 w 227"/>
                  <a:gd name="T37" fmla="*/ 168 h 206"/>
                  <a:gd name="T38" fmla="*/ 84 w 227"/>
                  <a:gd name="T39" fmla="*/ 126 h 206"/>
                  <a:gd name="T40" fmla="*/ 54 w 227"/>
                  <a:gd name="T41" fmla="*/ 108 h 206"/>
                  <a:gd name="T42" fmla="*/ 70 w 227"/>
                  <a:gd name="T43" fmla="*/ 97 h 206"/>
                  <a:gd name="T44" fmla="*/ 113 w 227"/>
                  <a:gd name="T45" fmla="*/ 47 h 206"/>
                  <a:gd name="T46" fmla="*/ 116 w 227"/>
                  <a:gd name="T47" fmla="*/ 52 h 206"/>
                  <a:gd name="T48" fmla="*/ 123 w 227"/>
                  <a:gd name="T49" fmla="*/ 86 h 206"/>
                  <a:gd name="T50" fmla="*/ 125 w 227"/>
                  <a:gd name="T51" fmla="*/ 95 h 206"/>
                  <a:gd name="T52" fmla="*/ 160 w 227"/>
                  <a:gd name="T53" fmla="*/ 97 h 206"/>
                  <a:gd name="T54" fmla="*/ 169 w 227"/>
                  <a:gd name="T55" fmla="*/ 112 h 206"/>
                  <a:gd name="T56" fmla="*/ 136 w 227"/>
                  <a:gd name="T57" fmla="*/ 117 h 206"/>
                  <a:gd name="T58" fmla="*/ 127 w 227"/>
                  <a:gd name="T59" fmla="*/ 130 h 206"/>
                  <a:gd name="T60" fmla="*/ 128 w 227"/>
                  <a:gd name="T61" fmla="*/ 137 h 206"/>
                  <a:gd name="T62" fmla="*/ 111 w 227"/>
                  <a:gd name="T63" fmla="*/ 131 h 206"/>
                  <a:gd name="T64" fmla="*/ 99 w 227"/>
                  <a:gd name="T65" fmla="*/ 141 h 206"/>
                  <a:gd name="T66" fmla="*/ 101 w 227"/>
                  <a:gd name="T67" fmla="*/ 123 h 206"/>
                  <a:gd name="T68" fmla="*/ 88 w 227"/>
                  <a:gd name="T69" fmla="*/ 115 h 206"/>
                  <a:gd name="T70" fmla="*/ 94 w 227"/>
                  <a:gd name="T71" fmla="*/ 111 h 206"/>
                  <a:gd name="T72" fmla="*/ 112 w 227"/>
                  <a:gd name="T73" fmla="*/ 90 h 206"/>
                  <a:gd name="T74" fmla="*/ 114 w 227"/>
                  <a:gd name="T75" fmla="*/ 92 h 206"/>
                  <a:gd name="T76" fmla="*/ 117 w 227"/>
                  <a:gd name="T77" fmla="*/ 106 h 206"/>
                  <a:gd name="T78" fmla="*/ 118 w 227"/>
                  <a:gd name="T79" fmla="*/ 110 h 206"/>
                  <a:gd name="T80" fmla="*/ 132 w 227"/>
                  <a:gd name="T81" fmla="*/ 111 h 206"/>
                  <a:gd name="T82" fmla="*/ 136 w 227"/>
                  <a:gd name="T83" fmla="*/ 11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7" h="206">
                    <a:moveTo>
                      <a:pt x="203" y="106"/>
                    </a:moveTo>
                    <a:cubicBezTo>
                      <a:pt x="227" y="97"/>
                      <a:pt x="197" y="85"/>
                      <a:pt x="190" y="82"/>
                    </a:cubicBezTo>
                    <a:cubicBezTo>
                      <a:pt x="163" y="71"/>
                      <a:pt x="142" y="86"/>
                      <a:pt x="133" y="80"/>
                    </a:cubicBezTo>
                    <a:cubicBezTo>
                      <a:pt x="128" y="77"/>
                      <a:pt x="128" y="71"/>
                      <a:pt x="129" y="65"/>
                    </a:cubicBezTo>
                    <a:cubicBezTo>
                      <a:pt x="130" y="53"/>
                      <a:pt x="128" y="23"/>
                      <a:pt x="119" y="10"/>
                    </a:cubicBezTo>
                    <a:cubicBezTo>
                      <a:pt x="116" y="7"/>
                      <a:pt x="116" y="0"/>
                      <a:pt x="113" y="2"/>
                    </a:cubicBezTo>
                    <a:cubicBezTo>
                      <a:pt x="86" y="25"/>
                      <a:pt x="101" y="83"/>
                      <a:pt x="44" y="82"/>
                    </a:cubicBezTo>
                    <a:cubicBezTo>
                      <a:pt x="34" y="82"/>
                      <a:pt x="0" y="86"/>
                      <a:pt x="19" y="100"/>
                    </a:cubicBezTo>
                    <a:cubicBezTo>
                      <a:pt x="41" y="117"/>
                      <a:pt x="35" y="116"/>
                      <a:pt x="67" y="129"/>
                    </a:cubicBezTo>
                    <a:cubicBezTo>
                      <a:pt x="80" y="135"/>
                      <a:pt x="55" y="189"/>
                      <a:pt x="61" y="197"/>
                    </a:cubicBezTo>
                    <a:cubicBezTo>
                      <a:pt x="67" y="206"/>
                      <a:pt x="91" y="179"/>
                      <a:pt x="106" y="162"/>
                    </a:cubicBezTo>
                    <a:cubicBezTo>
                      <a:pt x="120" y="145"/>
                      <a:pt x="150" y="184"/>
                      <a:pt x="173" y="185"/>
                    </a:cubicBezTo>
                    <a:cubicBezTo>
                      <a:pt x="180" y="186"/>
                      <a:pt x="172" y="162"/>
                      <a:pt x="169" y="155"/>
                    </a:cubicBezTo>
                    <a:cubicBezTo>
                      <a:pt x="153" y="121"/>
                      <a:pt x="160" y="124"/>
                      <a:pt x="203" y="106"/>
                    </a:cubicBezTo>
                    <a:close/>
                    <a:moveTo>
                      <a:pt x="169" y="112"/>
                    </a:moveTo>
                    <a:cubicBezTo>
                      <a:pt x="142" y="123"/>
                      <a:pt x="138" y="121"/>
                      <a:pt x="147" y="142"/>
                    </a:cubicBezTo>
                    <a:cubicBezTo>
                      <a:pt x="149" y="146"/>
                      <a:pt x="154" y="161"/>
                      <a:pt x="150" y="161"/>
                    </a:cubicBezTo>
                    <a:cubicBezTo>
                      <a:pt x="136" y="160"/>
                      <a:pt x="117" y="136"/>
                      <a:pt x="108" y="146"/>
                    </a:cubicBezTo>
                    <a:cubicBezTo>
                      <a:pt x="99" y="157"/>
                      <a:pt x="84" y="174"/>
                      <a:pt x="80" y="168"/>
                    </a:cubicBezTo>
                    <a:cubicBezTo>
                      <a:pt x="77" y="163"/>
                      <a:pt x="92" y="129"/>
                      <a:pt x="84" y="126"/>
                    </a:cubicBezTo>
                    <a:cubicBezTo>
                      <a:pt x="64" y="118"/>
                      <a:pt x="68" y="118"/>
                      <a:pt x="54" y="108"/>
                    </a:cubicBezTo>
                    <a:cubicBezTo>
                      <a:pt x="43" y="99"/>
                      <a:pt x="63" y="96"/>
                      <a:pt x="70" y="97"/>
                    </a:cubicBezTo>
                    <a:cubicBezTo>
                      <a:pt x="105" y="97"/>
                      <a:pt x="96" y="61"/>
                      <a:pt x="113" y="47"/>
                    </a:cubicBezTo>
                    <a:cubicBezTo>
                      <a:pt x="115" y="45"/>
                      <a:pt x="115" y="50"/>
                      <a:pt x="116" y="52"/>
                    </a:cubicBezTo>
                    <a:cubicBezTo>
                      <a:pt x="122" y="60"/>
                      <a:pt x="123" y="79"/>
                      <a:pt x="123" y="86"/>
                    </a:cubicBezTo>
                    <a:cubicBezTo>
                      <a:pt x="122" y="90"/>
                      <a:pt x="122" y="93"/>
                      <a:pt x="125" y="95"/>
                    </a:cubicBezTo>
                    <a:cubicBezTo>
                      <a:pt x="131" y="99"/>
                      <a:pt x="144" y="90"/>
                      <a:pt x="160" y="97"/>
                    </a:cubicBezTo>
                    <a:cubicBezTo>
                      <a:pt x="165" y="99"/>
                      <a:pt x="184" y="106"/>
                      <a:pt x="169" y="112"/>
                    </a:cubicBezTo>
                    <a:close/>
                    <a:moveTo>
                      <a:pt x="136" y="117"/>
                    </a:moveTo>
                    <a:cubicBezTo>
                      <a:pt x="125" y="121"/>
                      <a:pt x="123" y="121"/>
                      <a:pt x="127" y="130"/>
                    </a:cubicBezTo>
                    <a:cubicBezTo>
                      <a:pt x="128" y="131"/>
                      <a:pt x="130" y="138"/>
                      <a:pt x="128" y="137"/>
                    </a:cubicBezTo>
                    <a:cubicBezTo>
                      <a:pt x="122" y="137"/>
                      <a:pt x="114" y="127"/>
                      <a:pt x="111" y="131"/>
                    </a:cubicBezTo>
                    <a:cubicBezTo>
                      <a:pt x="107" y="136"/>
                      <a:pt x="101" y="143"/>
                      <a:pt x="99" y="141"/>
                    </a:cubicBezTo>
                    <a:cubicBezTo>
                      <a:pt x="97" y="138"/>
                      <a:pt x="104" y="124"/>
                      <a:pt x="101" y="123"/>
                    </a:cubicBezTo>
                    <a:cubicBezTo>
                      <a:pt x="92" y="119"/>
                      <a:pt x="94" y="120"/>
                      <a:pt x="88" y="115"/>
                    </a:cubicBezTo>
                    <a:cubicBezTo>
                      <a:pt x="83" y="112"/>
                      <a:pt x="92" y="110"/>
                      <a:pt x="94" y="111"/>
                    </a:cubicBezTo>
                    <a:cubicBezTo>
                      <a:pt x="109" y="111"/>
                      <a:pt x="105" y="96"/>
                      <a:pt x="112" y="90"/>
                    </a:cubicBezTo>
                    <a:cubicBezTo>
                      <a:pt x="113" y="89"/>
                      <a:pt x="113" y="91"/>
                      <a:pt x="114" y="92"/>
                    </a:cubicBezTo>
                    <a:cubicBezTo>
                      <a:pt x="116" y="95"/>
                      <a:pt x="117" y="103"/>
                      <a:pt x="117" y="106"/>
                    </a:cubicBezTo>
                    <a:cubicBezTo>
                      <a:pt x="116" y="108"/>
                      <a:pt x="116" y="109"/>
                      <a:pt x="118" y="110"/>
                    </a:cubicBezTo>
                    <a:cubicBezTo>
                      <a:pt x="120" y="112"/>
                      <a:pt x="125" y="108"/>
                      <a:pt x="132" y="111"/>
                    </a:cubicBezTo>
                    <a:cubicBezTo>
                      <a:pt x="134" y="111"/>
                      <a:pt x="142" y="114"/>
                      <a:pt x="136" y="1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95"/>
              <p:cNvSpPr>
                <a:spLocks/>
              </p:cNvSpPr>
              <p:nvPr/>
            </p:nvSpPr>
            <p:spPr bwMode="auto">
              <a:xfrm>
                <a:off x="1760" y="2154"/>
                <a:ext cx="193" cy="192"/>
              </a:xfrm>
              <a:custGeom>
                <a:avLst/>
                <a:gdLst>
                  <a:gd name="T0" fmla="*/ 12 w 152"/>
                  <a:gd name="T1" fmla="*/ 109 h 151"/>
                  <a:gd name="T2" fmla="*/ 29 w 152"/>
                  <a:gd name="T3" fmla="*/ 120 h 151"/>
                  <a:gd name="T4" fmla="*/ 67 w 152"/>
                  <a:gd name="T5" fmla="*/ 104 h 151"/>
                  <a:gd name="T6" fmla="*/ 74 w 152"/>
                  <a:gd name="T7" fmla="*/ 112 h 151"/>
                  <a:gd name="T8" fmla="*/ 98 w 152"/>
                  <a:gd name="T9" fmla="*/ 145 h 151"/>
                  <a:gd name="T10" fmla="*/ 105 w 152"/>
                  <a:gd name="T11" fmla="*/ 148 h 151"/>
                  <a:gd name="T12" fmla="*/ 125 w 152"/>
                  <a:gd name="T13" fmla="*/ 74 h 151"/>
                  <a:gd name="T14" fmla="*/ 135 w 152"/>
                  <a:gd name="T15" fmla="*/ 54 h 151"/>
                  <a:gd name="T16" fmla="*/ 94 w 152"/>
                  <a:gd name="T17" fmla="*/ 50 h 151"/>
                  <a:gd name="T18" fmla="*/ 76 w 152"/>
                  <a:gd name="T19" fmla="*/ 4 h 151"/>
                  <a:gd name="T20" fmla="*/ 59 w 152"/>
                  <a:gd name="T21" fmla="*/ 42 h 151"/>
                  <a:gd name="T22" fmla="*/ 7 w 152"/>
                  <a:gd name="T23" fmla="*/ 48 h 151"/>
                  <a:gd name="T24" fmla="*/ 19 w 152"/>
                  <a:gd name="T25" fmla="*/ 66 h 151"/>
                  <a:gd name="T26" fmla="*/ 12 w 152"/>
                  <a:gd name="T27" fmla="*/ 10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151">
                    <a:moveTo>
                      <a:pt x="12" y="109"/>
                    </a:moveTo>
                    <a:cubicBezTo>
                      <a:pt x="0" y="123"/>
                      <a:pt x="23" y="121"/>
                      <a:pt x="29" y="120"/>
                    </a:cubicBezTo>
                    <a:cubicBezTo>
                      <a:pt x="50" y="119"/>
                      <a:pt x="59" y="102"/>
                      <a:pt x="67" y="104"/>
                    </a:cubicBezTo>
                    <a:cubicBezTo>
                      <a:pt x="71" y="104"/>
                      <a:pt x="73" y="108"/>
                      <a:pt x="74" y="112"/>
                    </a:cubicBezTo>
                    <a:cubicBezTo>
                      <a:pt x="77" y="120"/>
                      <a:pt x="88" y="139"/>
                      <a:pt x="98" y="145"/>
                    </a:cubicBezTo>
                    <a:cubicBezTo>
                      <a:pt x="101" y="146"/>
                      <a:pt x="103" y="151"/>
                      <a:pt x="105" y="148"/>
                    </a:cubicBezTo>
                    <a:cubicBezTo>
                      <a:pt x="115" y="125"/>
                      <a:pt x="87" y="92"/>
                      <a:pt x="125" y="74"/>
                    </a:cubicBezTo>
                    <a:cubicBezTo>
                      <a:pt x="131" y="71"/>
                      <a:pt x="152" y="57"/>
                      <a:pt x="135" y="54"/>
                    </a:cubicBezTo>
                    <a:cubicBezTo>
                      <a:pt x="115" y="50"/>
                      <a:pt x="120" y="49"/>
                      <a:pt x="94" y="50"/>
                    </a:cubicBezTo>
                    <a:cubicBezTo>
                      <a:pt x="84" y="51"/>
                      <a:pt x="83" y="7"/>
                      <a:pt x="76" y="4"/>
                    </a:cubicBezTo>
                    <a:cubicBezTo>
                      <a:pt x="70" y="0"/>
                      <a:pt x="63" y="26"/>
                      <a:pt x="59" y="42"/>
                    </a:cubicBezTo>
                    <a:cubicBezTo>
                      <a:pt x="55" y="57"/>
                      <a:pt x="23" y="42"/>
                      <a:pt x="7" y="48"/>
                    </a:cubicBezTo>
                    <a:cubicBezTo>
                      <a:pt x="2" y="50"/>
                      <a:pt x="15" y="63"/>
                      <a:pt x="19" y="66"/>
                    </a:cubicBezTo>
                    <a:cubicBezTo>
                      <a:pt x="40" y="83"/>
                      <a:pt x="35" y="84"/>
                      <a:pt x="12" y="10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96"/>
              <p:cNvSpPr>
                <a:spLocks noEditPoints="1"/>
              </p:cNvSpPr>
              <p:nvPr/>
            </p:nvSpPr>
            <p:spPr bwMode="auto">
              <a:xfrm>
                <a:off x="2715" y="2698"/>
                <a:ext cx="161" cy="168"/>
              </a:xfrm>
              <a:custGeom>
                <a:avLst/>
                <a:gdLst>
                  <a:gd name="T0" fmla="*/ 112 w 127"/>
                  <a:gd name="T1" fmla="*/ 105 h 132"/>
                  <a:gd name="T2" fmla="*/ 116 w 127"/>
                  <a:gd name="T3" fmla="*/ 87 h 132"/>
                  <a:gd name="T4" fmla="*/ 91 w 127"/>
                  <a:gd name="T5" fmla="*/ 60 h 132"/>
                  <a:gd name="T6" fmla="*/ 96 w 127"/>
                  <a:gd name="T7" fmla="*/ 50 h 132"/>
                  <a:gd name="T8" fmla="*/ 117 w 127"/>
                  <a:gd name="T9" fmla="*/ 20 h 132"/>
                  <a:gd name="T10" fmla="*/ 118 w 127"/>
                  <a:gd name="T11" fmla="*/ 14 h 132"/>
                  <a:gd name="T12" fmla="*/ 48 w 127"/>
                  <a:gd name="T13" fmla="*/ 18 h 132"/>
                  <a:gd name="T14" fmla="*/ 27 w 127"/>
                  <a:gd name="T15" fmla="*/ 15 h 132"/>
                  <a:gd name="T16" fmla="*/ 37 w 127"/>
                  <a:gd name="T17" fmla="*/ 52 h 132"/>
                  <a:gd name="T18" fmla="*/ 1 w 127"/>
                  <a:gd name="T19" fmla="*/ 81 h 132"/>
                  <a:gd name="T20" fmla="*/ 39 w 127"/>
                  <a:gd name="T21" fmla="*/ 85 h 132"/>
                  <a:gd name="T22" fmla="*/ 60 w 127"/>
                  <a:gd name="T23" fmla="*/ 128 h 132"/>
                  <a:gd name="T24" fmla="*/ 72 w 127"/>
                  <a:gd name="T25" fmla="*/ 112 h 132"/>
                  <a:gd name="T26" fmla="*/ 112 w 127"/>
                  <a:gd name="T27" fmla="*/ 105 h 132"/>
                  <a:gd name="T28" fmla="*/ 93 w 127"/>
                  <a:gd name="T29" fmla="*/ 91 h 132"/>
                  <a:gd name="T30" fmla="*/ 68 w 127"/>
                  <a:gd name="T31" fmla="*/ 96 h 132"/>
                  <a:gd name="T32" fmla="*/ 60 w 127"/>
                  <a:gd name="T33" fmla="*/ 106 h 132"/>
                  <a:gd name="T34" fmla="*/ 48 w 127"/>
                  <a:gd name="T35" fmla="*/ 79 h 132"/>
                  <a:gd name="T36" fmla="*/ 24 w 127"/>
                  <a:gd name="T37" fmla="*/ 76 h 132"/>
                  <a:gd name="T38" fmla="*/ 46 w 127"/>
                  <a:gd name="T39" fmla="*/ 58 h 132"/>
                  <a:gd name="T40" fmla="*/ 40 w 127"/>
                  <a:gd name="T41" fmla="*/ 35 h 132"/>
                  <a:gd name="T42" fmla="*/ 53 w 127"/>
                  <a:gd name="T43" fmla="*/ 37 h 132"/>
                  <a:gd name="T44" fmla="*/ 97 w 127"/>
                  <a:gd name="T45" fmla="*/ 35 h 132"/>
                  <a:gd name="T46" fmla="*/ 96 w 127"/>
                  <a:gd name="T47" fmla="*/ 39 h 132"/>
                  <a:gd name="T48" fmla="*/ 83 w 127"/>
                  <a:gd name="T49" fmla="*/ 57 h 132"/>
                  <a:gd name="T50" fmla="*/ 80 w 127"/>
                  <a:gd name="T51" fmla="*/ 63 h 132"/>
                  <a:gd name="T52" fmla="*/ 96 w 127"/>
                  <a:gd name="T53" fmla="*/ 80 h 132"/>
                  <a:gd name="T54" fmla="*/ 93 w 127"/>
                  <a:gd name="T55" fmla="*/ 91 h 132"/>
                  <a:gd name="T56" fmla="*/ 75 w 127"/>
                  <a:gd name="T57" fmla="*/ 78 h 132"/>
                  <a:gd name="T58" fmla="*/ 64 w 127"/>
                  <a:gd name="T59" fmla="*/ 80 h 132"/>
                  <a:gd name="T60" fmla="*/ 61 w 127"/>
                  <a:gd name="T61" fmla="*/ 84 h 132"/>
                  <a:gd name="T62" fmla="*/ 56 w 127"/>
                  <a:gd name="T63" fmla="*/ 73 h 132"/>
                  <a:gd name="T64" fmla="*/ 46 w 127"/>
                  <a:gd name="T65" fmla="*/ 72 h 132"/>
                  <a:gd name="T66" fmla="*/ 55 w 127"/>
                  <a:gd name="T67" fmla="*/ 64 h 132"/>
                  <a:gd name="T68" fmla="*/ 53 w 127"/>
                  <a:gd name="T69" fmla="*/ 55 h 132"/>
                  <a:gd name="T70" fmla="*/ 58 w 127"/>
                  <a:gd name="T71" fmla="*/ 56 h 132"/>
                  <a:gd name="T72" fmla="*/ 76 w 127"/>
                  <a:gd name="T73" fmla="*/ 55 h 132"/>
                  <a:gd name="T74" fmla="*/ 76 w 127"/>
                  <a:gd name="T75" fmla="*/ 56 h 132"/>
                  <a:gd name="T76" fmla="*/ 71 w 127"/>
                  <a:gd name="T77" fmla="*/ 64 h 132"/>
                  <a:gd name="T78" fmla="*/ 69 w 127"/>
                  <a:gd name="T79" fmla="*/ 66 h 132"/>
                  <a:gd name="T80" fmla="*/ 76 w 127"/>
                  <a:gd name="T81" fmla="*/ 74 h 132"/>
                  <a:gd name="T82" fmla="*/ 75 w 127"/>
                  <a:gd name="T83" fmla="*/ 7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132">
                    <a:moveTo>
                      <a:pt x="112" y="105"/>
                    </a:moveTo>
                    <a:cubicBezTo>
                      <a:pt x="127" y="112"/>
                      <a:pt x="118" y="92"/>
                      <a:pt x="116" y="87"/>
                    </a:cubicBezTo>
                    <a:cubicBezTo>
                      <a:pt x="109" y="69"/>
                      <a:pt x="92" y="67"/>
                      <a:pt x="91" y="60"/>
                    </a:cubicBezTo>
                    <a:cubicBezTo>
                      <a:pt x="90" y="56"/>
                      <a:pt x="93" y="53"/>
                      <a:pt x="96" y="50"/>
                    </a:cubicBezTo>
                    <a:cubicBezTo>
                      <a:pt x="102" y="46"/>
                      <a:pt x="115" y="30"/>
                      <a:pt x="117" y="20"/>
                    </a:cubicBezTo>
                    <a:cubicBezTo>
                      <a:pt x="117" y="17"/>
                      <a:pt x="121" y="14"/>
                      <a:pt x="118" y="14"/>
                    </a:cubicBezTo>
                    <a:cubicBezTo>
                      <a:pt x="94" y="11"/>
                      <a:pt x="74" y="46"/>
                      <a:pt x="48" y="18"/>
                    </a:cubicBezTo>
                    <a:cubicBezTo>
                      <a:pt x="43" y="14"/>
                      <a:pt x="25" y="0"/>
                      <a:pt x="27" y="15"/>
                    </a:cubicBezTo>
                    <a:cubicBezTo>
                      <a:pt x="30" y="34"/>
                      <a:pt x="28" y="30"/>
                      <a:pt x="37" y="52"/>
                    </a:cubicBezTo>
                    <a:cubicBezTo>
                      <a:pt x="40" y="60"/>
                      <a:pt x="2" y="74"/>
                      <a:pt x="1" y="81"/>
                    </a:cubicBezTo>
                    <a:cubicBezTo>
                      <a:pt x="0" y="88"/>
                      <a:pt x="24" y="86"/>
                      <a:pt x="39" y="85"/>
                    </a:cubicBezTo>
                    <a:cubicBezTo>
                      <a:pt x="54" y="84"/>
                      <a:pt x="50" y="117"/>
                      <a:pt x="60" y="128"/>
                    </a:cubicBezTo>
                    <a:cubicBezTo>
                      <a:pt x="63" y="132"/>
                      <a:pt x="70" y="117"/>
                      <a:pt x="72" y="112"/>
                    </a:cubicBezTo>
                    <a:cubicBezTo>
                      <a:pt x="81" y="89"/>
                      <a:pt x="83" y="93"/>
                      <a:pt x="112" y="105"/>
                    </a:cubicBezTo>
                    <a:close/>
                    <a:moveTo>
                      <a:pt x="93" y="91"/>
                    </a:moveTo>
                    <a:cubicBezTo>
                      <a:pt x="75" y="84"/>
                      <a:pt x="74" y="81"/>
                      <a:pt x="68" y="96"/>
                    </a:cubicBezTo>
                    <a:cubicBezTo>
                      <a:pt x="67" y="99"/>
                      <a:pt x="62" y="108"/>
                      <a:pt x="60" y="106"/>
                    </a:cubicBezTo>
                    <a:cubicBezTo>
                      <a:pt x="54" y="99"/>
                      <a:pt x="57" y="78"/>
                      <a:pt x="48" y="79"/>
                    </a:cubicBezTo>
                    <a:cubicBezTo>
                      <a:pt x="39" y="80"/>
                      <a:pt x="24" y="81"/>
                      <a:pt x="24" y="76"/>
                    </a:cubicBezTo>
                    <a:cubicBezTo>
                      <a:pt x="25" y="72"/>
                      <a:pt x="48" y="63"/>
                      <a:pt x="46" y="58"/>
                    </a:cubicBezTo>
                    <a:cubicBezTo>
                      <a:pt x="41" y="45"/>
                      <a:pt x="42" y="47"/>
                      <a:pt x="40" y="35"/>
                    </a:cubicBezTo>
                    <a:cubicBezTo>
                      <a:pt x="39" y="26"/>
                      <a:pt x="50" y="35"/>
                      <a:pt x="53" y="37"/>
                    </a:cubicBezTo>
                    <a:cubicBezTo>
                      <a:pt x="70" y="54"/>
                      <a:pt x="82" y="33"/>
                      <a:pt x="97" y="35"/>
                    </a:cubicBezTo>
                    <a:cubicBezTo>
                      <a:pt x="98" y="35"/>
                      <a:pt x="96" y="37"/>
                      <a:pt x="96" y="39"/>
                    </a:cubicBezTo>
                    <a:cubicBezTo>
                      <a:pt x="95" y="45"/>
                      <a:pt x="87" y="54"/>
                      <a:pt x="83" y="57"/>
                    </a:cubicBezTo>
                    <a:cubicBezTo>
                      <a:pt x="81" y="59"/>
                      <a:pt x="79" y="61"/>
                      <a:pt x="80" y="63"/>
                    </a:cubicBezTo>
                    <a:cubicBezTo>
                      <a:pt x="81" y="68"/>
                      <a:pt x="91" y="69"/>
                      <a:pt x="96" y="80"/>
                    </a:cubicBezTo>
                    <a:cubicBezTo>
                      <a:pt x="97" y="83"/>
                      <a:pt x="102" y="96"/>
                      <a:pt x="93" y="91"/>
                    </a:cubicBezTo>
                    <a:close/>
                    <a:moveTo>
                      <a:pt x="75" y="78"/>
                    </a:moveTo>
                    <a:cubicBezTo>
                      <a:pt x="67" y="75"/>
                      <a:pt x="67" y="74"/>
                      <a:pt x="64" y="80"/>
                    </a:cubicBezTo>
                    <a:cubicBezTo>
                      <a:pt x="64" y="81"/>
                      <a:pt x="62" y="85"/>
                      <a:pt x="61" y="84"/>
                    </a:cubicBezTo>
                    <a:cubicBezTo>
                      <a:pt x="59" y="81"/>
                      <a:pt x="60" y="73"/>
                      <a:pt x="56" y="73"/>
                    </a:cubicBezTo>
                    <a:cubicBezTo>
                      <a:pt x="52" y="73"/>
                      <a:pt x="46" y="74"/>
                      <a:pt x="46" y="72"/>
                    </a:cubicBezTo>
                    <a:cubicBezTo>
                      <a:pt x="46" y="70"/>
                      <a:pt x="56" y="67"/>
                      <a:pt x="55" y="64"/>
                    </a:cubicBezTo>
                    <a:cubicBezTo>
                      <a:pt x="53" y="59"/>
                      <a:pt x="54" y="60"/>
                      <a:pt x="53" y="55"/>
                    </a:cubicBezTo>
                    <a:cubicBezTo>
                      <a:pt x="52" y="51"/>
                      <a:pt x="57" y="55"/>
                      <a:pt x="58" y="56"/>
                    </a:cubicBezTo>
                    <a:cubicBezTo>
                      <a:pt x="65" y="63"/>
                      <a:pt x="70" y="54"/>
                      <a:pt x="76" y="55"/>
                    </a:cubicBezTo>
                    <a:cubicBezTo>
                      <a:pt x="77" y="55"/>
                      <a:pt x="76" y="55"/>
                      <a:pt x="76" y="56"/>
                    </a:cubicBezTo>
                    <a:cubicBezTo>
                      <a:pt x="76" y="59"/>
                      <a:pt x="72" y="63"/>
                      <a:pt x="71" y="64"/>
                    </a:cubicBezTo>
                    <a:cubicBezTo>
                      <a:pt x="70" y="65"/>
                      <a:pt x="69" y="66"/>
                      <a:pt x="69" y="66"/>
                    </a:cubicBezTo>
                    <a:cubicBezTo>
                      <a:pt x="70" y="68"/>
                      <a:pt x="74" y="69"/>
                      <a:pt x="76" y="74"/>
                    </a:cubicBezTo>
                    <a:cubicBezTo>
                      <a:pt x="76" y="75"/>
                      <a:pt x="79" y="80"/>
                      <a:pt x="75" y="7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97"/>
              <p:cNvSpPr>
                <a:spLocks noEditPoints="1"/>
              </p:cNvSpPr>
              <p:nvPr/>
            </p:nvSpPr>
            <p:spPr bwMode="auto">
              <a:xfrm>
                <a:off x="1808" y="2342"/>
                <a:ext cx="93" cy="89"/>
              </a:xfrm>
              <a:custGeom>
                <a:avLst/>
                <a:gdLst>
                  <a:gd name="T0" fmla="*/ 9 w 73"/>
                  <a:gd name="T1" fmla="*/ 18 h 70"/>
                  <a:gd name="T2" fmla="*/ 7 w 73"/>
                  <a:gd name="T3" fmla="*/ 27 h 70"/>
                  <a:gd name="T4" fmla="*/ 19 w 73"/>
                  <a:gd name="T5" fmla="*/ 41 h 70"/>
                  <a:gd name="T6" fmla="*/ 16 w 73"/>
                  <a:gd name="T7" fmla="*/ 51 h 70"/>
                  <a:gd name="T8" fmla="*/ 13 w 73"/>
                  <a:gd name="T9" fmla="*/ 67 h 70"/>
                  <a:gd name="T10" fmla="*/ 35 w 73"/>
                  <a:gd name="T11" fmla="*/ 60 h 70"/>
                  <a:gd name="T12" fmla="*/ 50 w 73"/>
                  <a:gd name="T13" fmla="*/ 64 h 70"/>
                  <a:gd name="T14" fmla="*/ 62 w 73"/>
                  <a:gd name="T15" fmla="*/ 67 h 70"/>
                  <a:gd name="T16" fmla="*/ 55 w 73"/>
                  <a:gd name="T17" fmla="*/ 44 h 70"/>
                  <a:gd name="T18" fmla="*/ 73 w 73"/>
                  <a:gd name="T19" fmla="*/ 25 h 70"/>
                  <a:gd name="T20" fmla="*/ 51 w 73"/>
                  <a:gd name="T21" fmla="*/ 25 h 70"/>
                  <a:gd name="T22" fmla="*/ 37 w 73"/>
                  <a:gd name="T23" fmla="*/ 2 h 70"/>
                  <a:gd name="T24" fmla="*/ 31 w 73"/>
                  <a:gd name="T25" fmla="*/ 12 h 70"/>
                  <a:gd name="T26" fmla="*/ 9 w 73"/>
                  <a:gd name="T27" fmla="*/ 18 h 70"/>
                  <a:gd name="T28" fmla="*/ 24 w 73"/>
                  <a:gd name="T29" fmla="*/ 29 h 70"/>
                  <a:gd name="T30" fmla="*/ 33 w 73"/>
                  <a:gd name="T31" fmla="*/ 30 h 70"/>
                  <a:gd name="T32" fmla="*/ 36 w 73"/>
                  <a:gd name="T33" fmla="*/ 26 h 70"/>
                  <a:gd name="T34" fmla="*/ 38 w 73"/>
                  <a:gd name="T35" fmla="*/ 21 h 70"/>
                  <a:gd name="T36" fmla="*/ 44 w 73"/>
                  <a:gd name="T37" fmla="*/ 31 h 70"/>
                  <a:gd name="T38" fmla="*/ 54 w 73"/>
                  <a:gd name="T39" fmla="*/ 31 h 70"/>
                  <a:gd name="T40" fmla="*/ 46 w 73"/>
                  <a:gd name="T41" fmla="*/ 39 h 70"/>
                  <a:gd name="T42" fmla="*/ 49 w 73"/>
                  <a:gd name="T43" fmla="*/ 48 h 70"/>
                  <a:gd name="T44" fmla="*/ 44 w 73"/>
                  <a:gd name="T45" fmla="*/ 48 h 70"/>
                  <a:gd name="T46" fmla="*/ 38 w 73"/>
                  <a:gd name="T47" fmla="*/ 45 h 70"/>
                  <a:gd name="T48" fmla="*/ 28 w 73"/>
                  <a:gd name="T49" fmla="*/ 51 h 70"/>
                  <a:gd name="T50" fmla="*/ 27 w 73"/>
                  <a:gd name="T51" fmla="*/ 49 h 70"/>
                  <a:gd name="T52" fmla="*/ 29 w 73"/>
                  <a:gd name="T53" fmla="*/ 39 h 70"/>
                  <a:gd name="T54" fmla="*/ 22 w 73"/>
                  <a:gd name="T55" fmla="*/ 30 h 70"/>
                  <a:gd name="T56" fmla="*/ 24 w 73"/>
                  <a:gd name="T57" fmla="*/ 2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3" h="70">
                    <a:moveTo>
                      <a:pt x="9" y="18"/>
                    </a:moveTo>
                    <a:cubicBezTo>
                      <a:pt x="0" y="16"/>
                      <a:pt x="3" y="21"/>
                      <a:pt x="7" y="27"/>
                    </a:cubicBezTo>
                    <a:cubicBezTo>
                      <a:pt x="11" y="31"/>
                      <a:pt x="16" y="37"/>
                      <a:pt x="19" y="41"/>
                    </a:cubicBezTo>
                    <a:cubicBezTo>
                      <a:pt x="20" y="43"/>
                      <a:pt x="17" y="46"/>
                      <a:pt x="16" y="51"/>
                    </a:cubicBezTo>
                    <a:cubicBezTo>
                      <a:pt x="13" y="60"/>
                      <a:pt x="10" y="66"/>
                      <a:pt x="13" y="67"/>
                    </a:cubicBezTo>
                    <a:cubicBezTo>
                      <a:pt x="16" y="69"/>
                      <a:pt x="24" y="63"/>
                      <a:pt x="35" y="60"/>
                    </a:cubicBezTo>
                    <a:cubicBezTo>
                      <a:pt x="40" y="58"/>
                      <a:pt x="45" y="60"/>
                      <a:pt x="50" y="64"/>
                    </a:cubicBezTo>
                    <a:cubicBezTo>
                      <a:pt x="58" y="70"/>
                      <a:pt x="61" y="70"/>
                      <a:pt x="62" y="67"/>
                    </a:cubicBezTo>
                    <a:cubicBezTo>
                      <a:pt x="63" y="62"/>
                      <a:pt x="57" y="49"/>
                      <a:pt x="55" y="44"/>
                    </a:cubicBezTo>
                    <a:cubicBezTo>
                      <a:pt x="52" y="39"/>
                      <a:pt x="73" y="29"/>
                      <a:pt x="73" y="25"/>
                    </a:cubicBezTo>
                    <a:cubicBezTo>
                      <a:pt x="73" y="21"/>
                      <a:pt x="59" y="24"/>
                      <a:pt x="51" y="25"/>
                    </a:cubicBezTo>
                    <a:cubicBezTo>
                      <a:pt x="43" y="27"/>
                      <a:pt x="43" y="8"/>
                      <a:pt x="37" y="2"/>
                    </a:cubicBezTo>
                    <a:cubicBezTo>
                      <a:pt x="35" y="0"/>
                      <a:pt x="31" y="9"/>
                      <a:pt x="31" y="12"/>
                    </a:cubicBezTo>
                    <a:cubicBezTo>
                      <a:pt x="27" y="26"/>
                      <a:pt x="26" y="23"/>
                      <a:pt x="9" y="18"/>
                    </a:cubicBezTo>
                    <a:close/>
                    <a:moveTo>
                      <a:pt x="24" y="29"/>
                    </a:moveTo>
                    <a:cubicBezTo>
                      <a:pt x="28" y="30"/>
                      <a:pt x="31" y="30"/>
                      <a:pt x="33" y="30"/>
                    </a:cubicBezTo>
                    <a:cubicBezTo>
                      <a:pt x="34" y="29"/>
                      <a:pt x="35" y="28"/>
                      <a:pt x="36" y="26"/>
                    </a:cubicBezTo>
                    <a:cubicBezTo>
                      <a:pt x="36" y="24"/>
                      <a:pt x="37" y="20"/>
                      <a:pt x="38" y="21"/>
                    </a:cubicBezTo>
                    <a:cubicBezTo>
                      <a:pt x="41" y="24"/>
                      <a:pt x="41" y="32"/>
                      <a:pt x="44" y="31"/>
                    </a:cubicBezTo>
                    <a:cubicBezTo>
                      <a:pt x="48" y="31"/>
                      <a:pt x="54" y="30"/>
                      <a:pt x="54" y="31"/>
                    </a:cubicBezTo>
                    <a:cubicBezTo>
                      <a:pt x="54" y="33"/>
                      <a:pt x="45" y="37"/>
                      <a:pt x="46" y="39"/>
                    </a:cubicBezTo>
                    <a:cubicBezTo>
                      <a:pt x="49" y="45"/>
                      <a:pt x="48" y="44"/>
                      <a:pt x="49" y="48"/>
                    </a:cubicBezTo>
                    <a:cubicBezTo>
                      <a:pt x="50" y="52"/>
                      <a:pt x="45" y="49"/>
                      <a:pt x="44" y="48"/>
                    </a:cubicBezTo>
                    <a:cubicBezTo>
                      <a:pt x="42" y="46"/>
                      <a:pt x="39" y="45"/>
                      <a:pt x="38" y="45"/>
                    </a:cubicBezTo>
                    <a:cubicBezTo>
                      <a:pt x="34" y="46"/>
                      <a:pt x="31" y="51"/>
                      <a:pt x="28" y="51"/>
                    </a:cubicBezTo>
                    <a:cubicBezTo>
                      <a:pt x="27" y="51"/>
                      <a:pt x="27" y="50"/>
                      <a:pt x="27" y="49"/>
                    </a:cubicBezTo>
                    <a:cubicBezTo>
                      <a:pt x="28" y="43"/>
                      <a:pt x="29" y="41"/>
                      <a:pt x="29" y="39"/>
                    </a:cubicBezTo>
                    <a:cubicBezTo>
                      <a:pt x="28" y="37"/>
                      <a:pt x="22" y="33"/>
                      <a:pt x="22" y="30"/>
                    </a:cubicBezTo>
                    <a:cubicBezTo>
                      <a:pt x="22" y="29"/>
                      <a:pt x="22" y="28"/>
                      <a:pt x="24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98"/>
              <p:cNvSpPr>
                <a:spLocks noEditPoints="1"/>
              </p:cNvSpPr>
              <p:nvPr/>
            </p:nvSpPr>
            <p:spPr bwMode="auto">
              <a:xfrm>
                <a:off x="1854" y="2448"/>
                <a:ext cx="150" cy="145"/>
              </a:xfrm>
              <a:custGeom>
                <a:avLst/>
                <a:gdLst>
                  <a:gd name="T0" fmla="*/ 13 w 118"/>
                  <a:gd name="T1" fmla="*/ 30 h 114"/>
                  <a:gd name="T2" fmla="*/ 11 w 118"/>
                  <a:gd name="T3" fmla="*/ 44 h 114"/>
                  <a:gd name="T4" fmla="*/ 30 w 118"/>
                  <a:gd name="T5" fmla="*/ 67 h 114"/>
                  <a:gd name="T6" fmla="*/ 25 w 118"/>
                  <a:gd name="T7" fmla="*/ 82 h 114"/>
                  <a:gd name="T8" fmla="*/ 21 w 118"/>
                  <a:gd name="T9" fmla="*/ 109 h 114"/>
                  <a:gd name="T10" fmla="*/ 56 w 118"/>
                  <a:gd name="T11" fmla="*/ 97 h 114"/>
                  <a:gd name="T12" fmla="*/ 81 w 118"/>
                  <a:gd name="T13" fmla="*/ 104 h 114"/>
                  <a:gd name="T14" fmla="*/ 100 w 118"/>
                  <a:gd name="T15" fmla="*/ 109 h 114"/>
                  <a:gd name="T16" fmla="*/ 88 w 118"/>
                  <a:gd name="T17" fmla="*/ 72 h 114"/>
                  <a:gd name="T18" fmla="*/ 118 w 118"/>
                  <a:gd name="T19" fmla="*/ 41 h 114"/>
                  <a:gd name="T20" fmla="*/ 82 w 118"/>
                  <a:gd name="T21" fmla="*/ 41 h 114"/>
                  <a:gd name="T22" fmla="*/ 59 w 118"/>
                  <a:gd name="T23" fmla="*/ 3 h 114"/>
                  <a:gd name="T24" fmla="*/ 49 w 118"/>
                  <a:gd name="T25" fmla="*/ 19 h 114"/>
                  <a:gd name="T26" fmla="*/ 13 w 118"/>
                  <a:gd name="T27" fmla="*/ 30 h 114"/>
                  <a:gd name="T28" fmla="*/ 38 w 118"/>
                  <a:gd name="T29" fmla="*/ 47 h 114"/>
                  <a:gd name="T30" fmla="*/ 53 w 118"/>
                  <a:gd name="T31" fmla="*/ 48 h 114"/>
                  <a:gd name="T32" fmla="*/ 57 w 118"/>
                  <a:gd name="T33" fmla="*/ 42 h 114"/>
                  <a:gd name="T34" fmla="*/ 61 w 118"/>
                  <a:gd name="T35" fmla="*/ 35 h 114"/>
                  <a:gd name="T36" fmla="*/ 71 w 118"/>
                  <a:gd name="T37" fmla="*/ 51 h 114"/>
                  <a:gd name="T38" fmla="*/ 87 w 118"/>
                  <a:gd name="T39" fmla="*/ 51 h 114"/>
                  <a:gd name="T40" fmla="*/ 74 w 118"/>
                  <a:gd name="T41" fmla="*/ 64 h 114"/>
                  <a:gd name="T42" fmla="*/ 79 w 118"/>
                  <a:gd name="T43" fmla="*/ 78 h 114"/>
                  <a:gd name="T44" fmla="*/ 71 w 118"/>
                  <a:gd name="T45" fmla="*/ 78 h 114"/>
                  <a:gd name="T46" fmla="*/ 61 w 118"/>
                  <a:gd name="T47" fmla="*/ 74 h 114"/>
                  <a:gd name="T48" fmla="*/ 44 w 118"/>
                  <a:gd name="T49" fmla="*/ 83 h 114"/>
                  <a:gd name="T50" fmla="*/ 43 w 118"/>
                  <a:gd name="T51" fmla="*/ 80 h 114"/>
                  <a:gd name="T52" fmla="*/ 46 w 118"/>
                  <a:gd name="T53" fmla="*/ 63 h 114"/>
                  <a:gd name="T54" fmla="*/ 35 w 118"/>
                  <a:gd name="T55" fmla="*/ 48 h 114"/>
                  <a:gd name="T56" fmla="*/ 38 w 118"/>
                  <a:gd name="T57" fmla="*/ 4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8" h="114">
                    <a:moveTo>
                      <a:pt x="13" y="30"/>
                    </a:moveTo>
                    <a:cubicBezTo>
                      <a:pt x="0" y="26"/>
                      <a:pt x="4" y="35"/>
                      <a:pt x="11" y="44"/>
                    </a:cubicBezTo>
                    <a:cubicBezTo>
                      <a:pt x="17" y="51"/>
                      <a:pt x="25" y="60"/>
                      <a:pt x="30" y="67"/>
                    </a:cubicBezTo>
                    <a:cubicBezTo>
                      <a:pt x="32" y="70"/>
                      <a:pt x="28" y="75"/>
                      <a:pt x="25" y="82"/>
                    </a:cubicBezTo>
                    <a:cubicBezTo>
                      <a:pt x="20" y="97"/>
                      <a:pt x="16" y="107"/>
                      <a:pt x="21" y="109"/>
                    </a:cubicBezTo>
                    <a:cubicBezTo>
                      <a:pt x="26" y="112"/>
                      <a:pt x="38" y="103"/>
                      <a:pt x="56" y="97"/>
                    </a:cubicBezTo>
                    <a:cubicBezTo>
                      <a:pt x="64" y="95"/>
                      <a:pt x="73" y="97"/>
                      <a:pt x="81" y="104"/>
                    </a:cubicBezTo>
                    <a:cubicBezTo>
                      <a:pt x="94" y="114"/>
                      <a:pt x="99" y="114"/>
                      <a:pt x="100" y="109"/>
                    </a:cubicBezTo>
                    <a:cubicBezTo>
                      <a:pt x="101" y="100"/>
                      <a:pt x="92" y="79"/>
                      <a:pt x="88" y="72"/>
                    </a:cubicBezTo>
                    <a:cubicBezTo>
                      <a:pt x="84" y="64"/>
                      <a:pt x="117" y="47"/>
                      <a:pt x="118" y="41"/>
                    </a:cubicBezTo>
                    <a:cubicBezTo>
                      <a:pt x="118" y="35"/>
                      <a:pt x="96" y="38"/>
                      <a:pt x="82" y="41"/>
                    </a:cubicBezTo>
                    <a:cubicBezTo>
                      <a:pt x="69" y="44"/>
                      <a:pt x="69" y="13"/>
                      <a:pt x="59" y="3"/>
                    </a:cubicBezTo>
                    <a:cubicBezTo>
                      <a:pt x="56" y="0"/>
                      <a:pt x="50" y="15"/>
                      <a:pt x="49" y="19"/>
                    </a:cubicBezTo>
                    <a:cubicBezTo>
                      <a:pt x="44" y="42"/>
                      <a:pt x="41" y="38"/>
                      <a:pt x="13" y="30"/>
                    </a:cubicBezTo>
                    <a:close/>
                    <a:moveTo>
                      <a:pt x="38" y="47"/>
                    </a:moveTo>
                    <a:cubicBezTo>
                      <a:pt x="45" y="49"/>
                      <a:pt x="50" y="49"/>
                      <a:pt x="53" y="48"/>
                    </a:cubicBezTo>
                    <a:cubicBezTo>
                      <a:pt x="55" y="47"/>
                      <a:pt x="56" y="46"/>
                      <a:pt x="57" y="42"/>
                    </a:cubicBezTo>
                    <a:cubicBezTo>
                      <a:pt x="58" y="40"/>
                      <a:pt x="60" y="33"/>
                      <a:pt x="61" y="35"/>
                    </a:cubicBezTo>
                    <a:cubicBezTo>
                      <a:pt x="66" y="39"/>
                      <a:pt x="65" y="52"/>
                      <a:pt x="71" y="51"/>
                    </a:cubicBezTo>
                    <a:cubicBezTo>
                      <a:pt x="77" y="50"/>
                      <a:pt x="87" y="48"/>
                      <a:pt x="87" y="51"/>
                    </a:cubicBezTo>
                    <a:cubicBezTo>
                      <a:pt x="87" y="54"/>
                      <a:pt x="72" y="61"/>
                      <a:pt x="74" y="64"/>
                    </a:cubicBezTo>
                    <a:cubicBezTo>
                      <a:pt x="78" y="72"/>
                      <a:pt x="77" y="71"/>
                      <a:pt x="79" y="78"/>
                    </a:cubicBezTo>
                    <a:cubicBezTo>
                      <a:pt x="81" y="84"/>
                      <a:pt x="73" y="80"/>
                      <a:pt x="71" y="78"/>
                    </a:cubicBezTo>
                    <a:cubicBezTo>
                      <a:pt x="67" y="75"/>
                      <a:pt x="63" y="74"/>
                      <a:pt x="61" y="74"/>
                    </a:cubicBezTo>
                    <a:cubicBezTo>
                      <a:pt x="55" y="74"/>
                      <a:pt x="49" y="83"/>
                      <a:pt x="44" y="83"/>
                    </a:cubicBezTo>
                    <a:cubicBezTo>
                      <a:pt x="43" y="83"/>
                      <a:pt x="43" y="81"/>
                      <a:pt x="43" y="80"/>
                    </a:cubicBezTo>
                    <a:cubicBezTo>
                      <a:pt x="45" y="70"/>
                      <a:pt x="47" y="67"/>
                      <a:pt x="46" y="63"/>
                    </a:cubicBezTo>
                    <a:cubicBezTo>
                      <a:pt x="45" y="60"/>
                      <a:pt x="35" y="54"/>
                      <a:pt x="35" y="48"/>
                    </a:cubicBezTo>
                    <a:cubicBezTo>
                      <a:pt x="34" y="47"/>
                      <a:pt x="35" y="46"/>
                      <a:pt x="38" y="4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99"/>
              <p:cNvSpPr>
                <a:spLocks/>
              </p:cNvSpPr>
              <p:nvPr/>
            </p:nvSpPr>
            <p:spPr bwMode="auto">
              <a:xfrm>
                <a:off x="1923" y="2364"/>
                <a:ext cx="72" cy="69"/>
              </a:xfrm>
              <a:custGeom>
                <a:avLst/>
                <a:gdLst>
                  <a:gd name="T0" fmla="*/ 7 w 57"/>
                  <a:gd name="T1" fmla="*/ 18 h 54"/>
                  <a:gd name="T2" fmla="*/ 8 w 57"/>
                  <a:gd name="T3" fmla="*/ 26 h 54"/>
                  <a:gd name="T4" fmla="*/ 22 w 57"/>
                  <a:gd name="T5" fmla="*/ 32 h 54"/>
                  <a:gd name="T6" fmla="*/ 22 w 57"/>
                  <a:gd name="T7" fmla="*/ 37 h 54"/>
                  <a:gd name="T8" fmla="*/ 18 w 57"/>
                  <a:gd name="T9" fmla="*/ 51 h 54"/>
                  <a:gd name="T10" fmla="*/ 19 w 57"/>
                  <a:gd name="T11" fmla="*/ 54 h 54"/>
                  <a:gd name="T12" fmla="*/ 45 w 57"/>
                  <a:gd name="T13" fmla="*/ 42 h 54"/>
                  <a:gd name="T14" fmla="*/ 54 w 57"/>
                  <a:gd name="T15" fmla="*/ 40 h 54"/>
                  <a:gd name="T16" fmla="*/ 44 w 57"/>
                  <a:gd name="T17" fmla="*/ 27 h 54"/>
                  <a:gd name="T18" fmla="*/ 54 w 57"/>
                  <a:gd name="T19" fmla="*/ 11 h 54"/>
                  <a:gd name="T20" fmla="*/ 38 w 57"/>
                  <a:gd name="T21" fmla="*/ 15 h 54"/>
                  <a:gd name="T22" fmla="*/ 24 w 57"/>
                  <a:gd name="T23" fmla="*/ 1 h 54"/>
                  <a:gd name="T24" fmla="*/ 22 w 57"/>
                  <a:gd name="T25" fmla="*/ 9 h 54"/>
                  <a:gd name="T26" fmla="*/ 7 w 57"/>
                  <a:gd name="T27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4">
                    <a:moveTo>
                      <a:pt x="7" y="18"/>
                    </a:moveTo>
                    <a:cubicBezTo>
                      <a:pt x="0" y="18"/>
                      <a:pt x="7" y="24"/>
                      <a:pt x="8" y="26"/>
                    </a:cubicBezTo>
                    <a:cubicBezTo>
                      <a:pt x="14" y="31"/>
                      <a:pt x="21" y="30"/>
                      <a:pt x="22" y="32"/>
                    </a:cubicBezTo>
                    <a:cubicBezTo>
                      <a:pt x="23" y="34"/>
                      <a:pt x="23" y="35"/>
                      <a:pt x="22" y="37"/>
                    </a:cubicBezTo>
                    <a:cubicBezTo>
                      <a:pt x="20" y="39"/>
                      <a:pt x="17" y="47"/>
                      <a:pt x="18" y="51"/>
                    </a:cubicBezTo>
                    <a:cubicBezTo>
                      <a:pt x="19" y="53"/>
                      <a:pt x="18" y="54"/>
                      <a:pt x="19" y="54"/>
                    </a:cubicBezTo>
                    <a:cubicBezTo>
                      <a:pt x="28" y="51"/>
                      <a:pt x="31" y="35"/>
                      <a:pt x="45" y="42"/>
                    </a:cubicBezTo>
                    <a:cubicBezTo>
                      <a:pt x="48" y="43"/>
                      <a:pt x="57" y="45"/>
                      <a:pt x="54" y="40"/>
                    </a:cubicBezTo>
                    <a:cubicBezTo>
                      <a:pt x="50" y="33"/>
                      <a:pt x="51" y="34"/>
                      <a:pt x="44" y="27"/>
                    </a:cubicBezTo>
                    <a:cubicBezTo>
                      <a:pt x="42" y="24"/>
                      <a:pt x="54" y="13"/>
                      <a:pt x="54" y="11"/>
                    </a:cubicBezTo>
                    <a:cubicBezTo>
                      <a:pt x="53" y="8"/>
                      <a:pt x="44" y="12"/>
                      <a:pt x="38" y="15"/>
                    </a:cubicBezTo>
                    <a:cubicBezTo>
                      <a:pt x="33" y="17"/>
                      <a:pt x="29" y="4"/>
                      <a:pt x="24" y="1"/>
                    </a:cubicBezTo>
                    <a:cubicBezTo>
                      <a:pt x="22" y="0"/>
                      <a:pt x="22" y="7"/>
                      <a:pt x="22" y="9"/>
                    </a:cubicBezTo>
                    <a:cubicBezTo>
                      <a:pt x="22" y="20"/>
                      <a:pt x="20" y="18"/>
                      <a:pt x="7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00"/>
              <p:cNvSpPr>
                <a:spLocks noEditPoints="1"/>
              </p:cNvSpPr>
              <p:nvPr/>
            </p:nvSpPr>
            <p:spPr bwMode="auto">
              <a:xfrm>
                <a:off x="1840" y="2023"/>
                <a:ext cx="370" cy="340"/>
              </a:xfrm>
              <a:custGeom>
                <a:avLst/>
                <a:gdLst>
                  <a:gd name="T0" fmla="*/ 127 w 291"/>
                  <a:gd name="T1" fmla="*/ 107 h 267"/>
                  <a:gd name="T2" fmla="*/ 129 w 291"/>
                  <a:gd name="T3" fmla="*/ 116 h 267"/>
                  <a:gd name="T4" fmla="*/ 148 w 291"/>
                  <a:gd name="T5" fmla="*/ 122 h 267"/>
                  <a:gd name="T6" fmla="*/ 147 w 291"/>
                  <a:gd name="T7" fmla="*/ 127 h 267"/>
                  <a:gd name="T8" fmla="*/ 146 w 291"/>
                  <a:gd name="T9" fmla="*/ 146 h 267"/>
                  <a:gd name="T10" fmla="*/ 147 w 291"/>
                  <a:gd name="T11" fmla="*/ 149 h 267"/>
                  <a:gd name="T12" fmla="*/ 176 w 291"/>
                  <a:gd name="T13" fmla="*/ 129 h 267"/>
                  <a:gd name="T14" fmla="*/ 186 w 291"/>
                  <a:gd name="T15" fmla="*/ 126 h 267"/>
                  <a:gd name="T16" fmla="*/ 173 w 291"/>
                  <a:gd name="T17" fmla="*/ 112 h 267"/>
                  <a:gd name="T18" fmla="*/ 181 w 291"/>
                  <a:gd name="T19" fmla="*/ 91 h 267"/>
                  <a:gd name="T20" fmla="*/ 164 w 291"/>
                  <a:gd name="T21" fmla="*/ 98 h 267"/>
                  <a:gd name="T22" fmla="*/ 144 w 291"/>
                  <a:gd name="T23" fmla="*/ 84 h 267"/>
                  <a:gd name="T24" fmla="*/ 143 w 291"/>
                  <a:gd name="T25" fmla="*/ 94 h 267"/>
                  <a:gd name="T26" fmla="*/ 127 w 291"/>
                  <a:gd name="T27" fmla="*/ 107 h 267"/>
                  <a:gd name="T28" fmla="*/ 87 w 291"/>
                  <a:gd name="T29" fmla="*/ 102 h 267"/>
                  <a:gd name="T30" fmla="*/ 123 w 291"/>
                  <a:gd name="T31" fmla="*/ 73 h 267"/>
                  <a:gd name="T32" fmla="*/ 127 w 291"/>
                  <a:gd name="T33" fmla="*/ 50 h 267"/>
                  <a:gd name="T34" fmla="*/ 171 w 291"/>
                  <a:gd name="T35" fmla="*/ 81 h 267"/>
                  <a:gd name="T36" fmla="*/ 212 w 291"/>
                  <a:gd name="T37" fmla="*/ 64 h 267"/>
                  <a:gd name="T38" fmla="*/ 193 w 291"/>
                  <a:gd name="T39" fmla="*/ 114 h 267"/>
                  <a:gd name="T40" fmla="*/ 223 w 291"/>
                  <a:gd name="T41" fmla="*/ 146 h 267"/>
                  <a:gd name="T42" fmla="*/ 201 w 291"/>
                  <a:gd name="T43" fmla="*/ 154 h 267"/>
                  <a:gd name="T44" fmla="*/ 132 w 291"/>
                  <a:gd name="T45" fmla="*/ 199 h 267"/>
                  <a:gd name="T46" fmla="*/ 130 w 291"/>
                  <a:gd name="T47" fmla="*/ 191 h 267"/>
                  <a:gd name="T48" fmla="*/ 134 w 291"/>
                  <a:gd name="T49" fmla="*/ 149 h 267"/>
                  <a:gd name="T50" fmla="*/ 134 w 291"/>
                  <a:gd name="T51" fmla="*/ 136 h 267"/>
                  <a:gd name="T52" fmla="*/ 92 w 291"/>
                  <a:gd name="T53" fmla="*/ 123 h 267"/>
                  <a:gd name="T54" fmla="*/ 87 w 291"/>
                  <a:gd name="T55" fmla="*/ 102 h 267"/>
                  <a:gd name="T56" fmla="*/ 34 w 291"/>
                  <a:gd name="T57" fmla="*/ 96 h 267"/>
                  <a:gd name="T58" fmla="*/ 97 w 291"/>
                  <a:gd name="T59" fmla="*/ 45 h 267"/>
                  <a:gd name="T60" fmla="*/ 103 w 291"/>
                  <a:gd name="T61" fmla="*/ 4 h 267"/>
                  <a:gd name="T62" fmla="*/ 182 w 291"/>
                  <a:gd name="T63" fmla="*/ 59 h 267"/>
                  <a:gd name="T64" fmla="*/ 253 w 291"/>
                  <a:gd name="T65" fmla="*/ 29 h 267"/>
                  <a:gd name="T66" fmla="*/ 219 w 291"/>
                  <a:gd name="T67" fmla="*/ 116 h 267"/>
                  <a:gd name="T68" fmla="*/ 272 w 291"/>
                  <a:gd name="T69" fmla="*/ 172 h 267"/>
                  <a:gd name="T70" fmla="*/ 233 w 291"/>
                  <a:gd name="T71" fmla="*/ 186 h 267"/>
                  <a:gd name="T72" fmla="*/ 113 w 291"/>
                  <a:gd name="T73" fmla="*/ 264 h 267"/>
                  <a:gd name="T74" fmla="*/ 109 w 291"/>
                  <a:gd name="T75" fmla="*/ 252 h 267"/>
                  <a:gd name="T76" fmla="*/ 116 w 291"/>
                  <a:gd name="T77" fmla="*/ 178 h 267"/>
                  <a:gd name="T78" fmla="*/ 116 w 291"/>
                  <a:gd name="T79" fmla="*/ 156 h 267"/>
                  <a:gd name="T80" fmla="*/ 43 w 291"/>
                  <a:gd name="T81" fmla="*/ 132 h 267"/>
                  <a:gd name="T82" fmla="*/ 34 w 291"/>
                  <a:gd name="T83" fmla="*/ 9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1" h="267">
                    <a:moveTo>
                      <a:pt x="127" y="107"/>
                    </a:moveTo>
                    <a:cubicBezTo>
                      <a:pt x="119" y="108"/>
                      <a:pt x="127" y="114"/>
                      <a:pt x="129" y="116"/>
                    </a:cubicBezTo>
                    <a:cubicBezTo>
                      <a:pt x="137" y="122"/>
                      <a:pt x="145" y="119"/>
                      <a:pt x="148" y="122"/>
                    </a:cubicBezTo>
                    <a:cubicBezTo>
                      <a:pt x="149" y="123"/>
                      <a:pt x="148" y="125"/>
                      <a:pt x="147" y="127"/>
                    </a:cubicBezTo>
                    <a:cubicBezTo>
                      <a:pt x="146" y="131"/>
                      <a:pt x="144" y="141"/>
                      <a:pt x="146" y="146"/>
                    </a:cubicBezTo>
                    <a:cubicBezTo>
                      <a:pt x="146" y="147"/>
                      <a:pt x="146" y="149"/>
                      <a:pt x="147" y="149"/>
                    </a:cubicBezTo>
                    <a:cubicBezTo>
                      <a:pt x="158" y="144"/>
                      <a:pt x="158" y="124"/>
                      <a:pt x="176" y="129"/>
                    </a:cubicBezTo>
                    <a:cubicBezTo>
                      <a:pt x="180" y="130"/>
                      <a:pt x="191" y="132"/>
                      <a:pt x="186" y="126"/>
                    </a:cubicBezTo>
                    <a:cubicBezTo>
                      <a:pt x="180" y="118"/>
                      <a:pt x="182" y="119"/>
                      <a:pt x="173" y="112"/>
                    </a:cubicBezTo>
                    <a:cubicBezTo>
                      <a:pt x="170" y="109"/>
                      <a:pt x="182" y="94"/>
                      <a:pt x="181" y="91"/>
                    </a:cubicBezTo>
                    <a:cubicBezTo>
                      <a:pt x="180" y="87"/>
                      <a:pt x="170" y="94"/>
                      <a:pt x="164" y="98"/>
                    </a:cubicBezTo>
                    <a:cubicBezTo>
                      <a:pt x="158" y="102"/>
                      <a:pt x="151" y="87"/>
                      <a:pt x="144" y="84"/>
                    </a:cubicBezTo>
                    <a:cubicBezTo>
                      <a:pt x="142" y="83"/>
                      <a:pt x="142" y="92"/>
                      <a:pt x="143" y="94"/>
                    </a:cubicBezTo>
                    <a:cubicBezTo>
                      <a:pt x="145" y="107"/>
                      <a:pt x="143" y="105"/>
                      <a:pt x="127" y="107"/>
                    </a:cubicBezTo>
                    <a:close/>
                    <a:moveTo>
                      <a:pt x="87" y="102"/>
                    </a:moveTo>
                    <a:cubicBezTo>
                      <a:pt x="123" y="98"/>
                      <a:pt x="128" y="101"/>
                      <a:pt x="123" y="73"/>
                    </a:cubicBezTo>
                    <a:cubicBezTo>
                      <a:pt x="122" y="67"/>
                      <a:pt x="121" y="48"/>
                      <a:pt x="127" y="50"/>
                    </a:cubicBezTo>
                    <a:cubicBezTo>
                      <a:pt x="143" y="56"/>
                      <a:pt x="157" y="91"/>
                      <a:pt x="171" y="81"/>
                    </a:cubicBezTo>
                    <a:cubicBezTo>
                      <a:pt x="186" y="72"/>
                      <a:pt x="209" y="57"/>
                      <a:pt x="212" y="64"/>
                    </a:cubicBezTo>
                    <a:cubicBezTo>
                      <a:pt x="215" y="71"/>
                      <a:pt x="185" y="107"/>
                      <a:pt x="193" y="114"/>
                    </a:cubicBezTo>
                    <a:cubicBezTo>
                      <a:pt x="215" y="131"/>
                      <a:pt x="210" y="128"/>
                      <a:pt x="223" y="146"/>
                    </a:cubicBezTo>
                    <a:cubicBezTo>
                      <a:pt x="234" y="160"/>
                      <a:pt x="208" y="156"/>
                      <a:pt x="201" y="154"/>
                    </a:cubicBezTo>
                    <a:cubicBezTo>
                      <a:pt x="158" y="141"/>
                      <a:pt x="158" y="188"/>
                      <a:pt x="132" y="199"/>
                    </a:cubicBezTo>
                    <a:cubicBezTo>
                      <a:pt x="130" y="200"/>
                      <a:pt x="131" y="194"/>
                      <a:pt x="130" y="191"/>
                    </a:cubicBezTo>
                    <a:cubicBezTo>
                      <a:pt x="126" y="180"/>
                      <a:pt x="131" y="157"/>
                      <a:pt x="134" y="149"/>
                    </a:cubicBezTo>
                    <a:cubicBezTo>
                      <a:pt x="135" y="144"/>
                      <a:pt x="137" y="140"/>
                      <a:pt x="134" y="136"/>
                    </a:cubicBezTo>
                    <a:cubicBezTo>
                      <a:pt x="129" y="130"/>
                      <a:pt x="110" y="137"/>
                      <a:pt x="92" y="123"/>
                    </a:cubicBezTo>
                    <a:cubicBezTo>
                      <a:pt x="88" y="119"/>
                      <a:pt x="68" y="104"/>
                      <a:pt x="87" y="102"/>
                    </a:cubicBezTo>
                    <a:close/>
                    <a:moveTo>
                      <a:pt x="34" y="96"/>
                    </a:moveTo>
                    <a:cubicBezTo>
                      <a:pt x="97" y="89"/>
                      <a:pt x="105" y="95"/>
                      <a:pt x="97" y="45"/>
                    </a:cubicBezTo>
                    <a:cubicBezTo>
                      <a:pt x="95" y="35"/>
                      <a:pt x="94" y="0"/>
                      <a:pt x="103" y="4"/>
                    </a:cubicBezTo>
                    <a:cubicBezTo>
                      <a:pt x="132" y="14"/>
                      <a:pt x="156" y="76"/>
                      <a:pt x="182" y="59"/>
                    </a:cubicBezTo>
                    <a:cubicBezTo>
                      <a:pt x="207" y="43"/>
                      <a:pt x="248" y="16"/>
                      <a:pt x="253" y="29"/>
                    </a:cubicBezTo>
                    <a:cubicBezTo>
                      <a:pt x="258" y="42"/>
                      <a:pt x="205" y="104"/>
                      <a:pt x="219" y="116"/>
                    </a:cubicBezTo>
                    <a:cubicBezTo>
                      <a:pt x="257" y="145"/>
                      <a:pt x="250" y="141"/>
                      <a:pt x="272" y="172"/>
                    </a:cubicBezTo>
                    <a:cubicBezTo>
                      <a:pt x="291" y="197"/>
                      <a:pt x="246" y="190"/>
                      <a:pt x="233" y="186"/>
                    </a:cubicBezTo>
                    <a:cubicBezTo>
                      <a:pt x="159" y="164"/>
                      <a:pt x="157" y="245"/>
                      <a:pt x="113" y="264"/>
                    </a:cubicBezTo>
                    <a:cubicBezTo>
                      <a:pt x="108" y="267"/>
                      <a:pt x="111" y="257"/>
                      <a:pt x="109" y="252"/>
                    </a:cubicBezTo>
                    <a:cubicBezTo>
                      <a:pt x="102" y="232"/>
                      <a:pt x="110" y="192"/>
                      <a:pt x="116" y="178"/>
                    </a:cubicBezTo>
                    <a:cubicBezTo>
                      <a:pt x="119" y="170"/>
                      <a:pt x="121" y="162"/>
                      <a:pt x="116" y="156"/>
                    </a:cubicBezTo>
                    <a:cubicBezTo>
                      <a:pt x="107" y="144"/>
                      <a:pt x="74" y="157"/>
                      <a:pt x="43" y="132"/>
                    </a:cubicBezTo>
                    <a:cubicBezTo>
                      <a:pt x="35" y="126"/>
                      <a:pt x="0" y="100"/>
                      <a:pt x="34" y="9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01"/>
              <p:cNvSpPr>
                <a:spLocks/>
              </p:cNvSpPr>
              <p:nvPr/>
            </p:nvSpPr>
            <p:spPr bwMode="auto">
              <a:xfrm>
                <a:off x="2034" y="2016"/>
                <a:ext cx="71" cy="71"/>
              </a:xfrm>
              <a:custGeom>
                <a:avLst/>
                <a:gdLst>
                  <a:gd name="T0" fmla="*/ 5 w 56"/>
                  <a:gd name="T1" fmla="*/ 40 h 56"/>
                  <a:gd name="T2" fmla="*/ 11 w 56"/>
                  <a:gd name="T3" fmla="*/ 45 h 56"/>
                  <a:gd name="T4" fmla="*/ 25 w 56"/>
                  <a:gd name="T5" fmla="*/ 38 h 56"/>
                  <a:gd name="T6" fmla="*/ 28 w 56"/>
                  <a:gd name="T7" fmla="*/ 42 h 56"/>
                  <a:gd name="T8" fmla="*/ 36 w 56"/>
                  <a:gd name="T9" fmla="*/ 53 h 56"/>
                  <a:gd name="T10" fmla="*/ 39 w 56"/>
                  <a:gd name="T11" fmla="*/ 55 h 56"/>
                  <a:gd name="T12" fmla="*/ 46 w 56"/>
                  <a:gd name="T13" fmla="*/ 27 h 56"/>
                  <a:gd name="T14" fmla="*/ 50 w 56"/>
                  <a:gd name="T15" fmla="*/ 20 h 56"/>
                  <a:gd name="T16" fmla="*/ 35 w 56"/>
                  <a:gd name="T17" fmla="*/ 19 h 56"/>
                  <a:gd name="T18" fmla="*/ 28 w 56"/>
                  <a:gd name="T19" fmla="*/ 2 h 56"/>
                  <a:gd name="T20" fmla="*/ 22 w 56"/>
                  <a:gd name="T21" fmla="*/ 16 h 56"/>
                  <a:gd name="T22" fmla="*/ 3 w 56"/>
                  <a:gd name="T23" fmla="*/ 18 h 56"/>
                  <a:gd name="T24" fmla="*/ 7 w 56"/>
                  <a:gd name="T25" fmla="*/ 25 h 56"/>
                  <a:gd name="T26" fmla="*/ 5 w 56"/>
                  <a:gd name="T27" fmla="*/ 4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" y="40"/>
                    </a:moveTo>
                    <a:cubicBezTo>
                      <a:pt x="0" y="45"/>
                      <a:pt x="9" y="45"/>
                      <a:pt x="11" y="45"/>
                    </a:cubicBezTo>
                    <a:cubicBezTo>
                      <a:pt x="19" y="44"/>
                      <a:pt x="22" y="38"/>
                      <a:pt x="25" y="38"/>
                    </a:cubicBezTo>
                    <a:cubicBezTo>
                      <a:pt x="26" y="38"/>
                      <a:pt x="27" y="40"/>
                      <a:pt x="28" y="42"/>
                    </a:cubicBezTo>
                    <a:cubicBezTo>
                      <a:pt x="29" y="44"/>
                      <a:pt x="33" y="51"/>
                      <a:pt x="36" y="53"/>
                    </a:cubicBezTo>
                    <a:cubicBezTo>
                      <a:pt x="37" y="54"/>
                      <a:pt x="38" y="56"/>
                      <a:pt x="39" y="55"/>
                    </a:cubicBezTo>
                    <a:cubicBezTo>
                      <a:pt x="43" y="46"/>
                      <a:pt x="32" y="34"/>
                      <a:pt x="46" y="27"/>
                    </a:cubicBezTo>
                    <a:cubicBezTo>
                      <a:pt x="49" y="26"/>
                      <a:pt x="56" y="21"/>
                      <a:pt x="50" y="20"/>
                    </a:cubicBezTo>
                    <a:cubicBezTo>
                      <a:pt x="43" y="19"/>
                      <a:pt x="44" y="18"/>
                      <a:pt x="35" y="19"/>
                    </a:cubicBezTo>
                    <a:cubicBezTo>
                      <a:pt x="31" y="19"/>
                      <a:pt x="31" y="3"/>
                      <a:pt x="28" y="2"/>
                    </a:cubicBezTo>
                    <a:cubicBezTo>
                      <a:pt x="26" y="0"/>
                      <a:pt x="23" y="10"/>
                      <a:pt x="22" y="16"/>
                    </a:cubicBezTo>
                    <a:cubicBezTo>
                      <a:pt x="20" y="21"/>
                      <a:pt x="9" y="16"/>
                      <a:pt x="3" y="18"/>
                    </a:cubicBezTo>
                    <a:cubicBezTo>
                      <a:pt x="1" y="18"/>
                      <a:pt x="6" y="23"/>
                      <a:pt x="7" y="25"/>
                    </a:cubicBezTo>
                    <a:cubicBezTo>
                      <a:pt x="15" y="31"/>
                      <a:pt x="13" y="31"/>
                      <a:pt x="5" y="4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02"/>
              <p:cNvSpPr>
                <a:spLocks noEditPoints="1"/>
              </p:cNvSpPr>
              <p:nvPr/>
            </p:nvSpPr>
            <p:spPr bwMode="auto">
              <a:xfrm>
                <a:off x="1335" y="2686"/>
                <a:ext cx="132" cy="127"/>
              </a:xfrm>
              <a:custGeom>
                <a:avLst/>
                <a:gdLst>
                  <a:gd name="T0" fmla="*/ 11 w 104"/>
                  <a:gd name="T1" fmla="*/ 26 h 100"/>
                  <a:gd name="T2" fmla="*/ 10 w 104"/>
                  <a:gd name="T3" fmla="*/ 38 h 100"/>
                  <a:gd name="T4" fmla="*/ 26 w 104"/>
                  <a:gd name="T5" fmla="*/ 58 h 100"/>
                  <a:gd name="T6" fmla="*/ 22 w 104"/>
                  <a:gd name="T7" fmla="*/ 72 h 100"/>
                  <a:gd name="T8" fmla="*/ 18 w 104"/>
                  <a:gd name="T9" fmla="*/ 96 h 100"/>
                  <a:gd name="T10" fmla="*/ 49 w 104"/>
                  <a:gd name="T11" fmla="*/ 85 h 100"/>
                  <a:gd name="T12" fmla="*/ 71 w 104"/>
                  <a:gd name="T13" fmla="*/ 91 h 100"/>
                  <a:gd name="T14" fmla="*/ 88 w 104"/>
                  <a:gd name="T15" fmla="*/ 95 h 100"/>
                  <a:gd name="T16" fmla="*/ 77 w 104"/>
                  <a:gd name="T17" fmla="*/ 62 h 100"/>
                  <a:gd name="T18" fmla="*/ 104 w 104"/>
                  <a:gd name="T19" fmla="*/ 36 h 100"/>
                  <a:gd name="T20" fmla="*/ 72 w 104"/>
                  <a:gd name="T21" fmla="*/ 36 h 100"/>
                  <a:gd name="T22" fmla="*/ 52 w 104"/>
                  <a:gd name="T23" fmla="*/ 2 h 100"/>
                  <a:gd name="T24" fmla="*/ 43 w 104"/>
                  <a:gd name="T25" fmla="*/ 16 h 100"/>
                  <a:gd name="T26" fmla="*/ 11 w 104"/>
                  <a:gd name="T27" fmla="*/ 26 h 100"/>
                  <a:gd name="T28" fmla="*/ 33 w 104"/>
                  <a:gd name="T29" fmla="*/ 41 h 100"/>
                  <a:gd name="T30" fmla="*/ 46 w 104"/>
                  <a:gd name="T31" fmla="*/ 42 h 100"/>
                  <a:gd name="T32" fmla="*/ 50 w 104"/>
                  <a:gd name="T33" fmla="*/ 36 h 100"/>
                  <a:gd name="T34" fmla="*/ 54 w 104"/>
                  <a:gd name="T35" fmla="*/ 30 h 100"/>
                  <a:gd name="T36" fmla="*/ 63 w 104"/>
                  <a:gd name="T37" fmla="*/ 44 h 100"/>
                  <a:gd name="T38" fmla="*/ 76 w 104"/>
                  <a:gd name="T39" fmla="*/ 44 h 100"/>
                  <a:gd name="T40" fmla="*/ 65 w 104"/>
                  <a:gd name="T41" fmla="*/ 56 h 100"/>
                  <a:gd name="T42" fmla="*/ 70 w 104"/>
                  <a:gd name="T43" fmla="*/ 69 h 100"/>
                  <a:gd name="T44" fmla="*/ 62 w 104"/>
                  <a:gd name="T45" fmla="*/ 68 h 100"/>
                  <a:gd name="T46" fmla="*/ 53 w 104"/>
                  <a:gd name="T47" fmla="*/ 65 h 100"/>
                  <a:gd name="T48" fmla="*/ 39 w 104"/>
                  <a:gd name="T49" fmla="*/ 72 h 100"/>
                  <a:gd name="T50" fmla="*/ 38 w 104"/>
                  <a:gd name="T51" fmla="*/ 70 h 100"/>
                  <a:gd name="T52" fmla="*/ 41 w 104"/>
                  <a:gd name="T53" fmla="*/ 55 h 100"/>
                  <a:gd name="T54" fmla="*/ 30 w 104"/>
                  <a:gd name="T55" fmla="*/ 42 h 100"/>
                  <a:gd name="T56" fmla="*/ 33 w 104"/>
                  <a:gd name="T57" fmla="*/ 4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100">
                    <a:moveTo>
                      <a:pt x="11" y="26"/>
                    </a:moveTo>
                    <a:cubicBezTo>
                      <a:pt x="0" y="22"/>
                      <a:pt x="3" y="30"/>
                      <a:pt x="10" y="38"/>
                    </a:cubicBezTo>
                    <a:cubicBezTo>
                      <a:pt x="15" y="44"/>
                      <a:pt x="22" y="52"/>
                      <a:pt x="26" y="58"/>
                    </a:cubicBezTo>
                    <a:cubicBezTo>
                      <a:pt x="27" y="61"/>
                      <a:pt x="24" y="66"/>
                      <a:pt x="22" y="72"/>
                    </a:cubicBezTo>
                    <a:cubicBezTo>
                      <a:pt x="18" y="85"/>
                      <a:pt x="14" y="93"/>
                      <a:pt x="18" y="96"/>
                    </a:cubicBezTo>
                    <a:cubicBezTo>
                      <a:pt x="22" y="99"/>
                      <a:pt x="34" y="90"/>
                      <a:pt x="49" y="85"/>
                    </a:cubicBezTo>
                    <a:cubicBezTo>
                      <a:pt x="56" y="83"/>
                      <a:pt x="64" y="85"/>
                      <a:pt x="71" y="91"/>
                    </a:cubicBezTo>
                    <a:cubicBezTo>
                      <a:pt x="83" y="100"/>
                      <a:pt x="87" y="100"/>
                      <a:pt x="88" y="95"/>
                    </a:cubicBezTo>
                    <a:cubicBezTo>
                      <a:pt x="89" y="88"/>
                      <a:pt x="81" y="69"/>
                      <a:pt x="77" y="62"/>
                    </a:cubicBezTo>
                    <a:cubicBezTo>
                      <a:pt x="74" y="56"/>
                      <a:pt x="103" y="41"/>
                      <a:pt x="104" y="36"/>
                    </a:cubicBezTo>
                    <a:cubicBezTo>
                      <a:pt x="104" y="30"/>
                      <a:pt x="84" y="33"/>
                      <a:pt x="72" y="36"/>
                    </a:cubicBezTo>
                    <a:cubicBezTo>
                      <a:pt x="60" y="38"/>
                      <a:pt x="61" y="11"/>
                      <a:pt x="52" y="2"/>
                    </a:cubicBezTo>
                    <a:cubicBezTo>
                      <a:pt x="49" y="0"/>
                      <a:pt x="44" y="13"/>
                      <a:pt x="43" y="16"/>
                    </a:cubicBezTo>
                    <a:cubicBezTo>
                      <a:pt x="38" y="36"/>
                      <a:pt x="36" y="33"/>
                      <a:pt x="11" y="26"/>
                    </a:cubicBezTo>
                    <a:close/>
                    <a:moveTo>
                      <a:pt x="33" y="41"/>
                    </a:moveTo>
                    <a:cubicBezTo>
                      <a:pt x="39" y="43"/>
                      <a:pt x="44" y="43"/>
                      <a:pt x="46" y="42"/>
                    </a:cubicBezTo>
                    <a:cubicBezTo>
                      <a:pt x="48" y="41"/>
                      <a:pt x="49" y="40"/>
                      <a:pt x="50" y="36"/>
                    </a:cubicBezTo>
                    <a:cubicBezTo>
                      <a:pt x="50" y="34"/>
                      <a:pt x="53" y="29"/>
                      <a:pt x="54" y="30"/>
                    </a:cubicBezTo>
                    <a:cubicBezTo>
                      <a:pt x="58" y="33"/>
                      <a:pt x="57" y="45"/>
                      <a:pt x="63" y="44"/>
                    </a:cubicBezTo>
                    <a:cubicBezTo>
                      <a:pt x="68" y="43"/>
                      <a:pt x="76" y="42"/>
                      <a:pt x="76" y="44"/>
                    </a:cubicBezTo>
                    <a:cubicBezTo>
                      <a:pt x="76" y="47"/>
                      <a:pt x="63" y="53"/>
                      <a:pt x="65" y="56"/>
                    </a:cubicBezTo>
                    <a:cubicBezTo>
                      <a:pt x="69" y="63"/>
                      <a:pt x="68" y="62"/>
                      <a:pt x="70" y="69"/>
                    </a:cubicBezTo>
                    <a:cubicBezTo>
                      <a:pt x="71" y="74"/>
                      <a:pt x="64" y="70"/>
                      <a:pt x="62" y="68"/>
                    </a:cubicBezTo>
                    <a:cubicBezTo>
                      <a:pt x="59" y="66"/>
                      <a:pt x="55" y="64"/>
                      <a:pt x="53" y="65"/>
                    </a:cubicBezTo>
                    <a:cubicBezTo>
                      <a:pt x="48" y="65"/>
                      <a:pt x="43" y="72"/>
                      <a:pt x="39" y="72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9" y="61"/>
                      <a:pt x="41" y="59"/>
                      <a:pt x="41" y="55"/>
                    </a:cubicBezTo>
                    <a:cubicBezTo>
                      <a:pt x="40" y="52"/>
                      <a:pt x="31" y="47"/>
                      <a:pt x="30" y="42"/>
                    </a:cubicBezTo>
                    <a:cubicBezTo>
                      <a:pt x="30" y="41"/>
                      <a:pt x="31" y="40"/>
                      <a:pt x="33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03"/>
              <p:cNvSpPr>
                <a:spLocks/>
              </p:cNvSpPr>
              <p:nvPr/>
            </p:nvSpPr>
            <p:spPr bwMode="auto">
              <a:xfrm>
                <a:off x="1357" y="2801"/>
                <a:ext cx="77" cy="73"/>
              </a:xfrm>
              <a:custGeom>
                <a:avLst/>
                <a:gdLst>
                  <a:gd name="T0" fmla="*/ 11 w 60"/>
                  <a:gd name="T1" fmla="*/ 50 h 57"/>
                  <a:gd name="T2" fmla="*/ 19 w 60"/>
                  <a:gd name="T3" fmla="*/ 52 h 57"/>
                  <a:gd name="T4" fmla="*/ 32 w 60"/>
                  <a:gd name="T5" fmla="*/ 41 h 57"/>
                  <a:gd name="T6" fmla="*/ 36 w 60"/>
                  <a:gd name="T7" fmla="*/ 44 h 57"/>
                  <a:gd name="T8" fmla="*/ 49 w 60"/>
                  <a:gd name="T9" fmla="*/ 54 h 57"/>
                  <a:gd name="T10" fmla="*/ 52 w 60"/>
                  <a:gd name="T11" fmla="*/ 54 h 57"/>
                  <a:gd name="T12" fmla="*/ 51 w 60"/>
                  <a:gd name="T13" fmla="*/ 22 h 57"/>
                  <a:gd name="T14" fmla="*/ 53 w 60"/>
                  <a:gd name="T15" fmla="*/ 13 h 57"/>
                  <a:gd name="T16" fmla="*/ 36 w 60"/>
                  <a:gd name="T17" fmla="*/ 17 h 57"/>
                  <a:gd name="T18" fmla="*/ 24 w 60"/>
                  <a:gd name="T19" fmla="*/ 1 h 57"/>
                  <a:gd name="T20" fmla="*/ 21 w 60"/>
                  <a:gd name="T21" fmla="*/ 18 h 57"/>
                  <a:gd name="T22" fmla="*/ 1 w 60"/>
                  <a:gd name="T23" fmla="*/ 26 h 57"/>
                  <a:gd name="T24" fmla="*/ 8 w 60"/>
                  <a:gd name="T25" fmla="*/ 32 h 57"/>
                  <a:gd name="T26" fmla="*/ 11 w 60"/>
                  <a:gd name="T27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57">
                    <a:moveTo>
                      <a:pt x="11" y="50"/>
                    </a:moveTo>
                    <a:cubicBezTo>
                      <a:pt x="8" y="57"/>
                      <a:pt x="17" y="53"/>
                      <a:pt x="19" y="52"/>
                    </a:cubicBezTo>
                    <a:cubicBezTo>
                      <a:pt x="27" y="49"/>
                      <a:pt x="29" y="42"/>
                      <a:pt x="32" y="41"/>
                    </a:cubicBezTo>
                    <a:cubicBezTo>
                      <a:pt x="33" y="41"/>
                      <a:pt x="35" y="42"/>
                      <a:pt x="36" y="44"/>
                    </a:cubicBezTo>
                    <a:cubicBezTo>
                      <a:pt x="38" y="46"/>
                      <a:pt x="45" y="53"/>
                      <a:pt x="49" y="54"/>
                    </a:cubicBezTo>
                    <a:cubicBezTo>
                      <a:pt x="50" y="54"/>
                      <a:pt x="52" y="55"/>
                      <a:pt x="52" y="54"/>
                    </a:cubicBezTo>
                    <a:cubicBezTo>
                      <a:pt x="53" y="44"/>
                      <a:pt x="38" y="34"/>
                      <a:pt x="51" y="22"/>
                    </a:cubicBezTo>
                    <a:cubicBezTo>
                      <a:pt x="53" y="20"/>
                      <a:pt x="60" y="13"/>
                      <a:pt x="53" y="13"/>
                    </a:cubicBezTo>
                    <a:cubicBezTo>
                      <a:pt x="44" y="14"/>
                      <a:pt x="46" y="13"/>
                      <a:pt x="36" y="17"/>
                    </a:cubicBezTo>
                    <a:cubicBezTo>
                      <a:pt x="32" y="18"/>
                      <a:pt x="27" y="1"/>
                      <a:pt x="24" y="1"/>
                    </a:cubicBezTo>
                    <a:cubicBezTo>
                      <a:pt x="21" y="0"/>
                      <a:pt x="21" y="11"/>
                      <a:pt x="21" y="18"/>
                    </a:cubicBezTo>
                    <a:cubicBezTo>
                      <a:pt x="21" y="24"/>
                      <a:pt x="7" y="22"/>
                      <a:pt x="1" y="26"/>
                    </a:cubicBezTo>
                    <a:cubicBezTo>
                      <a:pt x="0" y="27"/>
                      <a:pt x="6" y="31"/>
                      <a:pt x="8" y="32"/>
                    </a:cubicBezTo>
                    <a:cubicBezTo>
                      <a:pt x="19" y="36"/>
                      <a:pt x="17" y="37"/>
                      <a:pt x="11" y="5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04"/>
              <p:cNvSpPr>
                <a:spLocks/>
              </p:cNvSpPr>
              <p:nvPr/>
            </p:nvSpPr>
            <p:spPr bwMode="auto">
              <a:xfrm>
                <a:off x="1822" y="2800"/>
                <a:ext cx="80" cy="79"/>
              </a:xfrm>
              <a:custGeom>
                <a:avLst/>
                <a:gdLst>
                  <a:gd name="T0" fmla="*/ 14 w 63"/>
                  <a:gd name="T1" fmla="*/ 55 h 62"/>
                  <a:gd name="T2" fmla="*/ 23 w 63"/>
                  <a:gd name="T3" fmla="*/ 56 h 62"/>
                  <a:gd name="T4" fmla="*/ 36 w 63"/>
                  <a:gd name="T5" fmla="*/ 43 h 62"/>
                  <a:gd name="T6" fmla="*/ 40 w 63"/>
                  <a:gd name="T7" fmla="*/ 46 h 62"/>
                  <a:gd name="T8" fmla="*/ 55 w 63"/>
                  <a:gd name="T9" fmla="*/ 55 h 62"/>
                  <a:gd name="T10" fmla="*/ 58 w 63"/>
                  <a:gd name="T11" fmla="*/ 55 h 62"/>
                  <a:gd name="T12" fmla="*/ 54 w 63"/>
                  <a:gd name="T13" fmla="*/ 21 h 62"/>
                  <a:gd name="T14" fmla="*/ 56 w 63"/>
                  <a:gd name="T15" fmla="*/ 11 h 62"/>
                  <a:gd name="T16" fmla="*/ 38 w 63"/>
                  <a:gd name="T17" fmla="*/ 17 h 62"/>
                  <a:gd name="T18" fmla="*/ 23 w 63"/>
                  <a:gd name="T19" fmla="*/ 0 h 62"/>
                  <a:gd name="T20" fmla="*/ 22 w 63"/>
                  <a:gd name="T21" fmla="*/ 19 h 62"/>
                  <a:gd name="T22" fmla="*/ 2 w 63"/>
                  <a:gd name="T23" fmla="*/ 30 h 62"/>
                  <a:gd name="T24" fmla="*/ 10 w 63"/>
                  <a:gd name="T25" fmla="*/ 36 h 62"/>
                  <a:gd name="T26" fmla="*/ 14 w 63"/>
                  <a:gd name="T27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2">
                    <a:moveTo>
                      <a:pt x="14" y="55"/>
                    </a:moveTo>
                    <a:cubicBezTo>
                      <a:pt x="11" y="62"/>
                      <a:pt x="20" y="58"/>
                      <a:pt x="23" y="56"/>
                    </a:cubicBezTo>
                    <a:cubicBezTo>
                      <a:pt x="31" y="52"/>
                      <a:pt x="32" y="44"/>
                      <a:pt x="36" y="43"/>
                    </a:cubicBezTo>
                    <a:cubicBezTo>
                      <a:pt x="37" y="43"/>
                      <a:pt x="39" y="44"/>
                      <a:pt x="40" y="46"/>
                    </a:cubicBezTo>
                    <a:cubicBezTo>
                      <a:pt x="43" y="48"/>
                      <a:pt x="50" y="54"/>
                      <a:pt x="55" y="55"/>
                    </a:cubicBezTo>
                    <a:cubicBezTo>
                      <a:pt x="57" y="55"/>
                      <a:pt x="58" y="57"/>
                      <a:pt x="58" y="55"/>
                    </a:cubicBezTo>
                    <a:cubicBezTo>
                      <a:pt x="59" y="44"/>
                      <a:pt x="42" y="35"/>
                      <a:pt x="54" y="21"/>
                    </a:cubicBezTo>
                    <a:cubicBezTo>
                      <a:pt x="57" y="19"/>
                      <a:pt x="63" y="10"/>
                      <a:pt x="56" y="11"/>
                    </a:cubicBezTo>
                    <a:cubicBezTo>
                      <a:pt x="47" y="13"/>
                      <a:pt x="48" y="12"/>
                      <a:pt x="38" y="17"/>
                    </a:cubicBezTo>
                    <a:cubicBezTo>
                      <a:pt x="34" y="19"/>
                      <a:pt x="26" y="1"/>
                      <a:pt x="23" y="0"/>
                    </a:cubicBezTo>
                    <a:cubicBezTo>
                      <a:pt x="20" y="0"/>
                      <a:pt x="21" y="12"/>
                      <a:pt x="22" y="19"/>
                    </a:cubicBezTo>
                    <a:cubicBezTo>
                      <a:pt x="23" y="26"/>
                      <a:pt x="7" y="25"/>
                      <a:pt x="2" y="30"/>
                    </a:cubicBezTo>
                    <a:cubicBezTo>
                      <a:pt x="0" y="32"/>
                      <a:pt x="7" y="35"/>
                      <a:pt x="10" y="36"/>
                    </a:cubicBezTo>
                    <a:cubicBezTo>
                      <a:pt x="21" y="39"/>
                      <a:pt x="19" y="40"/>
                      <a:pt x="14" y="5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05"/>
              <p:cNvSpPr>
                <a:spLocks/>
              </p:cNvSpPr>
              <p:nvPr/>
            </p:nvSpPr>
            <p:spPr bwMode="auto">
              <a:xfrm>
                <a:off x="1576" y="2791"/>
                <a:ext cx="80" cy="78"/>
              </a:xfrm>
              <a:custGeom>
                <a:avLst/>
                <a:gdLst>
                  <a:gd name="T0" fmla="*/ 14 w 63"/>
                  <a:gd name="T1" fmla="*/ 54 h 61"/>
                  <a:gd name="T2" fmla="*/ 23 w 63"/>
                  <a:gd name="T3" fmla="*/ 56 h 61"/>
                  <a:gd name="T4" fmla="*/ 36 w 63"/>
                  <a:gd name="T5" fmla="*/ 43 h 61"/>
                  <a:gd name="T6" fmla="*/ 40 w 63"/>
                  <a:gd name="T7" fmla="*/ 45 h 61"/>
                  <a:gd name="T8" fmla="*/ 55 w 63"/>
                  <a:gd name="T9" fmla="*/ 54 h 61"/>
                  <a:gd name="T10" fmla="*/ 58 w 63"/>
                  <a:gd name="T11" fmla="*/ 55 h 61"/>
                  <a:gd name="T12" fmla="*/ 54 w 63"/>
                  <a:gd name="T13" fmla="*/ 21 h 61"/>
                  <a:gd name="T14" fmla="*/ 55 w 63"/>
                  <a:gd name="T15" fmla="*/ 11 h 61"/>
                  <a:gd name="T16" fmla="*/ 38 w 63"/>
                  <a:gd name="T17" fmla="*/ 17 h 61"/>
                  <a:gd name="T18" fmla="*/ 23 w 63"/>
                  <a:gd name="T19" fmla="*/ 0 h 61"/>
                  <a:gd name="T20" fmla="*/ 22 w 63"/>
                  <a:gd name="T21" fmla="*/ 19 h 61"/>
                  <a:gd name="T22" fmla="*/ 2 w 63"/>
                  <a:gd name="T23" fmla="*/ 29 h 61"/>
                  <a:gd name="T24" fmla="*/ 10 w 63"/>
                  <a:gd name="T25" fmla="*/ 35 h 61"/>
                  <a:gd name="T26" fmla="*/ 14 w 63"/>
                  <a:gd name="T27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1">
                    <a:moveTo>
                      <a:pt x="14" y="54"/>
                    </a:moveTo>
                    <a:cubicBezTo>
                      <a:pt x="11" y="61"/>
                      <a:pt x="21" y="57"/>
                      <a:pt x="23" y="56"/>
                    </a:cubicBezTo>
                    <a:cubicBezTo>
                      <a:pt x="31" y="52"/>
                      <a:pt x="32" y="43"/>
                      <a:pt x="36" y="43"/>
                    </a:cubicBezTo>
                    <a:cubicBezTo>
                      <a:pt x="37" y="42"/>
                      <a:pt x="39" y="44"/>
                      <a:pt x="40" y="45"/>
                    </a:cubicBezTo>
                    <a:cubicBezTo>
                      <a:pt x="42" y="48"/>
                      <a:pt x="50" y="54"/>
                      <a:pt x="55" y="54"/>
                    </a:cubicBezTo>
                    <a:cubicBezTo>
                      <a:pt x="56" y="54"/>
                      <a:pt x="58" y="56"/>
                      <a:pt x="58" y="55"/>
                    </a:cubicBezTo>
                    <a:cubicBezTo>
                      <a:pt x="59" y="43"/>
                      <a:pt x="42" y="34"/>
                      <a:pt x="54" y="21"/>
                    </a:cubicBezTo>
                    <a:cubicBezTo>
                      <a:pt x="56" y="19"/>
                      <a:pt x="63" y="10"/>
                      <a:pt x="55" y="11"/>
                    </a:cubicBezTo>
                    <a:cubicBezTo>
                      <a:pt x="47" y="13"/>
                      <a:pt x="48" y="12"/>
                      <a:pt x="38" y="17"/>
                    </a:cubicBezTo>
                    <a:cubicBezTo>
                      <a:pt x="34" y="18"/>
                      <a:pt x="26" y="1"/>
                      <a:pt x="23" y="0"/>
                    </a:cubicBezTo>
                    <a:cubicBezTo>
                      <a:pt x="20" y="0"/>
                      <a:pt x="21" y="12"/>
                      <a:pt x="22" y="19"/>
                    </a:cubicBezTo>
                    <a:cubicBezTo>
                      <a:pt x="23" y="26"/>
                      <a:pt x="7" y="25"/>
                      <a:pt x="2" y="29"/>
                    </a:cubicBezTo>
                    <a:cubicBezTo>
                      <a:pt x="0" y="31"/>
                      <a:pt x="8" y="34"/>
                      <a:pt x="10" y="35"/>
                    </a:cubicBezTo>
                    <a:cubicBezTo>
                      <a:pt x="21" y="39"/>
                      <a:pt x="19" y="40"/>
                      <a:pt x="14" y="5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06"/>
              <p:cNvSpPr>
                <a:spLocks/>
              </p:cNvSpPr>
              <p:nvPr/>
            </p:nvSpPr>
            <p:spPr bwMode="auto">
              <a:xfrm>
                <a:off x="2060" y="2266"/>
                <a:ext cx="125" cy="113"/>
              </a:xfrm>
              <a:custGeom>
                <a:avLst/>
                <a:gdLst>
                  <a:gd name="T0" fmla="*/ 11 w 99"/>
                  <a:gd name="T1" fmla="*/ 33 h 89"/>
                  <a:gd name="T2" fmla="*/ 15 w 99"/>
                  <a:gd name="T3" fmla="*/ 45 h 89"/>
                  <a:gd name="T4" fmla="*/ 40 w 99"/>
                  <a:gd name="T5" fmla="*/ 52 h 89"/>
                  <a:gd name="T6" fmla="*/ 40 w 99"/>
                  <a:gd name="T7" fmla="*/ 59 h 89"/>
                  <a:gd name="T8" fmla="*/ 39 w 99"/>
                  <a:gd name="T9" fmla="*/ 84 h 89"/>
                  <a:gd name="T10" fmla="*/ 40 w 99"/>
                  <a:gd name="T11" fmla="*/ 88 h 89"/>
                  <a:gd name="T12" fmla="*/ 80 w 99"/>
                  <a:gd name="T13" fmla="*/ 60 h 89"/>
                  <a:gd name="T14" fmla="*/ 93 w 99"/>
                  <a:gd name="T15" fmla="*/ 55 h 89"/>
                  <a:gd name="T16" fmla="*/ 74 w 99"/>
                  <a:gd name="T17" fmla="*/ 37 h 89"/>
                  <a:gd name="T18" fmla="*/ 84 w 99"/>
                  <a:gd name="T19" fmla="*/ 7 h 89"/>
                  <a:gd name="T20" fmla="*/ 61 w 99"/>
                  <a:gd name="T21" fmla="*/ 18 h 89"/>
                  <a:gd name="T22" fmla="*/ 34 w 99"/>
                  <a:gd name="T23" fmla="*/ 1 h 89"/>
                  <a:gd name="T24" fmla="*/ 32 w 99"/>
                  <a:gd name="T25" fmla="*/ 15 h 89"/>
                  <a:gd name="T26" fmla="*/ 11 w 99"/>
                  <a:gd name="T27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9" h="89">
                    <a:moveTo>
                      <a:pt x="11" y="33"/>
                    </a:moveTo>
                    <a:cubicBezTo>
                      <a:pt x="0" y="34"/>
                      <a:pt x="12" y="43"/>
                      <a:pt x="15" y="45"/>
                    </a:cubicBezTo>
                    <a:cubicBezTo>
                      <a:pt x="26" y="52"/>
                      <a:pt x="37" y="48"/>
                      <a:pt x="40" y="52"/>
                    </a:cubicBezTo>
                    <a:cubicBezTo>
                      <a:pt x="42" y="53"/>
                      <a:pt x="41" y="56"/>
                      <a:pt x="40" y="59"/>
                    </a:cubicBezTo>
                    <a:cubicBezTo>
                      <a:pt x="38" y="64"/>
                      <a:pt x="36" y="77"/>
                      <a:pt x="39" y="84"/>
                    </a:cubicBezTo>
                    <a:cubicBezTo>
                      <a:pt x="39" y="86"/>
                      <a:pt x="39" y="89"/>
                      <a:pt x="40" y="88"/>
                    </a:cubicBezTo>
                    <a:cubicBezTo>
                      <a:pt x="55" y="81"/>
                      <a:pt x="54" y="54"/>
                      <a:pt x="80" y="60"/>
                    </a:cubicBezTo>
                    <a:cubicBezTo>
                      <a:pt x="84" y="61"/>
                      <a:pt x="99" y="63"/>
                      <a:pt x="93" y="55"/>
                    </a:cubicBezTo>
                    <a:cubicBezTo>
                      <a:pt x="85" y="45"/>
                      <a:pt x="87" y="46"/>
                      <a:pt x="74" y="37"/>
                    </a:cubicBezTo>
                    <a:cubicBezTo>
                      <a:pt x="69" y="33"/>
                      <a:pt x="86" y="12"/>
                      <a:pt x="84" y="7"/>
                    </a:cubicBezTo>
                    <a:cubicBezTo>
                      <a:pt x="82" y="3"/>
                      <a:pt x="69" y="12"/>
                      <a:pt x="61" y="18"/>
                    </a:cubicBezTo>
                    <a:cubicBezTo>
                      <a:pt x="52" y="24"/>
                      <a:pt x="43" y="4"/>
                      <a:pt x="34" y="1"/>
                    </a:cubicBezTo>
                    <a:cubicBezTo>
                      <a:pt x="30" y="0"/>
                      <a:pt x="31" y="11"/>
                      <a:pt x="32" y="15"/>
                    </a:cubicBezTo>
                    <a:cubicBezTo>
                      <a:pt x="35" y="31"/>
                      <a:pt x="33" y="29"/>
                      <a:pt x="11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07"/>
              <p:cNvSpPr>
                <a:spLocks noEditPoints="1"/>
              </p:cNvSpPr>
              <p:nvPr/>
            </p:nvSpPr>
            <p:spPr bwMode="auto">
              <a:xfrm>
                <a:off x="1977" y="1882"/>
                <a:ext cx="160" cy="157"/>
              </a:xfrm>
              <a:custGeom>
                <a:avLst/>
                <a:gdLst>
                  <a:gd name="T0" fmla="*/ 14 w 126"/>
                  <a:gd name="T1" fmla="*/ 40 h 123"/>
                  <a:gd name="T2" fmla="*/ 15 w 126"/>
                  <a:gd name="T3" fmla="*/ 55 h 123"/>
                  <a:gd name="T4" fmla="*/ 39 w 126"/>
                  <a:gd name="T5" fmla="*/ 75 h 123"/>
                  <a:gd name="T6" fmla="*/ 38 w 126"/>
                  <a:gd name="T7" fmla="*/ 92 h 123"/>
                  <a:gd name="T8" fmla="*/ 39 w 126"/>
                  <a:gd name="T9" fmla="*/ 121 h 123"/>
                  <a:gd name="T10" fmla="*/ 73 w 126"/>
                  <a:gd name="T11" fmla="*/ 101 h 123"/>
                  <a:gd name="T12" fmla="*/ 100 w 126"/>
                  <a:gd name="T13" fmla="*/ 103 h 123"/>
                  <a:gd name="T14" fmla="*/ 121 w 126"/>
                  <a:gd name="T15" fmla="*/ 104 h 123"/>
                  <a:gd name="T16" fmla="*/ 101 w 126"/>
                  <a:gd name="T17" fmla="*/ 68 h 123"/>
                  <a:gd name="T18" fmla="*/ 126 w 126"/>
                  <a:gd name="T19" fmla="*/ 30 h 123"/>
                  <a:gd name="T20" fmla="*/ 88 w 126"/>
                  <a:gd name="T21" fmla="*/ 37 h 123"/>
                  <a:gd name="T22" fmla="*/ 57 w 126"/>
                  <a:gd name="T23" fmla="*/ 3 h 123"/>
                  <a:gd name="T24" fmla="*/ 50 w 126"/>
                  <a:gd name="T25" fmla="*/ 21 h 123"/>
                  <a:gd name="T26" fmla="*/ 14 w 126"/>
                  <a:gd name="T27" fmla="*/ 40 h 123"/>
                  <a:gd name="T28" fmla="*/ 44 w 126"/>
                  <a:gd name="T29" fmla="*/ 53 h 123"/>
                  <a:gd name="T30" fmla="*/ 59 w 126"/>
                  <a:gd name="T31" fmla="*/ 51 h 123"/>
                  <a:gd name="T32" fmla="*/ 62 w 126"/>
                  <a:gd name="T33" fmla="*/ 43 h 123"/>
                  <a:gd name="T34" fmla="*/ 65 w 126"/>
                  <a:gd name="T35" fmla="*/ 35 h 123"/>
                  <a:gd name="T36" fmla="*/ 79 w 126"/>
                  <a:gd name="T37" fmla="*/ 50 h 123"/>
                  <a:gd name="T38" fmla="*/ 95 w 126"/>
                  <a:gd name="T39" fmla="*/ 47 h 123"/>
                  <a:gd name="T40" fmla="*/ 84 w 126"/>
                  <a:gd name="T41" fmla="*/ 63 h 123"/>
                  <a:gd name="T42" fmla="*/ 93 w 126"/>
                  <a:gd name="T43" fmla="*/ 77 h 123"/>
                  <a:gd name="T44" fmla="*/ 84 w 126"/>
                  <a:gd name="T45" fmla="*/ 78 h 123"/>
                  <a:gd name="T46" fmla="*/ 73 w 126"/>
                  <a:gd name="T47" fmla="*/ 76 h 123"/>
                  <a:gd name="T48" fmla="*/ 58 w 126"/>
                  <a:gd name="T49" fmla="*/ 89 h 123"/>
                  <a:gd name="T50" fmla="*/ 56 w 126"/>
                  <a:gd name="T51" fmla="*/ 86 h 123"/>
                  <a:gd name="T52" fmla="*/ 56 w 126"/>
                  <a:gd name="T53" fmla="*/ 67 h 123"/>
                  <a:gd name="T54" fmla="*/ 40 w 126"/>
                  <a:gd name="T55" fmla="*/ 55 h 123"/>
                  <a:gd name="T56" fmla="*/ 44 w 126"/>
                  <a:gd name="T57" fmla="*/ 5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6" h="123">
                    <a:moveTo>
                      <a:pt x="14" y="40"/>
                    </a:moveTo>
                    <a:cubicBezTo>
                      <a:pt x="0" y="38"/>
                      <a:pt x="5" y="47"/>
                      <a:pt x="15" y="55"/>
                    </a:cubicBezTo>
                    <a:cubicBezTo>
                      <a:pt x="23" y="61"/>
                      <a:pt x="33" y="68"/>
                      <a:pt x="39" y="75"/>
                    </a:cubicBezTo>
                    <a:cubicBezTo>
                      <a:pt x="42" y="78"/>
                      <a:pt x="39" y="84"/>
                      <a:pt x="38" y="92"/>
                    </a:cubicBezTo>
                    <a:cubicBezTo>
                      <a:pt x="35" y="108"/>
                      <a:pt x="33" y="119"/>
                      <a:pt x="39" y="121"/>
                    </a:cubicBezTo>
                    <a:cubicBezTo>
                      <a:pt x="44" y="123"/>
                      <a:pt x="55" y="111"/>
                      <a:pt x="73" y="101"/>
                    </a:cubicBezTo>
                    <a:cubicBezTo>
                      <a:pt x="81" y="97"/>
                      <a:pt x="90" y="97"/>
                      <a:pt x="100" y="103"/>
                    </a:cubicBezTo>
                    <a:cubicBezTo>
                      <a:pt x="116" y="111"/>
                      <a:pt x="121" y="110"/>
                      <a:pt x="121" y="104"/>
                    </a:cubicBezTo>
                    <a:cubicBezTo>
                      <a:pt x="121" y="95"/>
                      <a:pt x="107" y="75"/>
                      <a:pt x="101" y="68"/>
                    </a:cubicBezTo>
                    <a:cubicBezTo>
                      <a:pt x="95" y="61"/>
                      <a:pt x="126" y="37"/>
                      <a:pt x="126" y="30"/>
                    </a:cubicBezTo>
                    <a:cubicBezTo>
                      <a:pt x="124" y="23"/>
                      <a:pt x="102" y="32"/>
                      <a:pt x="88" y="37"/>
                    </a:cubicBezTo>
                    <a:cubicBezTo>
                      <a:pt x="75" y="43"/>
                      <a:pt x="69" y="11"/>
                      <a:pt x="57" y="3"/>
                    </a:cubicBezTo>
                    <a:cubicBezTo>
                      <a:pt x="53" y="0"/>
                      <a:pt x="50" y="17"/>
                      <a:pt x="50" y="21"/>
                    </a:cubicBezTo>
                    <a:cubicBezTo>
                      <a:pt x="48" y="46"/>
                      <a:pt x="45" y="43"/>
                      <a:pt x="14" y="40"/>
                    </a:cubicBezTo>
                    <a:close/>
                    <a:moveTo>
                      <a:pt x="44" y="53"/>
                    </a:moveTo>
                    <a:cubicBezTo>
                      <a:pt x="51" y="53"/>
                      <a:pt x="56" y="52"/>
                      <a:pt x="59" y="51"/>
                    </a:cubicBezTo>
                    <a:cubicBezTo>
                      <a:pt x="61" y="49"/>
                      <a:pt x="62" y="48"/>
                      <a:pt x="62" y="43"/>
                    </a:cubicBezTo>
                    <a:cubicBezTo>
                      <a:pt x="62" y="41"/>
                      <a:pt x="64" y="34"/>
                      <a:pt x="65" y="35"/>
                    </a:cubicBezTo>
                    <a:cubicBezTo>
                      <a:pt x="71" y="38"/>
                      <a:pt x="73" y="52"/>
                      <a:pt x="79" y="50"/>
                    </a:cubicBezTo>
                    <a:cubicBezTo>
                      <a:pt x="85" y="47"/>
                      <a:pt x="95" y="44"/>
                      <a:pt x="95" y="47"/>
                    </a:cubicBezTo>
                    <a:cubicBezTo>
                      <a:pt x="96" y="49"/>
                      <a:pt x="82" y="60"/>
                      <a:pt x="84" y="63"/>
                    </a:cubicBezTo>
                    <a:cubicBezTo>
                      <a:pt x="91" y="71"/>
                      <a:pt x="90" y="70"/>
                      <a:pt x="93" y="77"/>
                    </a:cubicBezTo>
                    <a:cubicBezTo>
                      <a:pt x="96" y="83"/>
                      <a:pt x="87" y="79"/>
                      <a:pt x="84" y="78"/>
                    </a:cubicBezTo>
                    <a:cubicBezTo>
                      <a:pt x="80" y="76"/>
                      <a:pt x="75" y="75"/>
                      <a:pt x="73" y="76"/>
                    </a:cubicBezTo>
                    <a:cubicBezTo>
                      <a:pt x="67" y="78"/>
                      <a:pt x="63" y="87"/>
                      <a:pt x="58" y="89"/>
                    </a:cubicBezTo>
                    <a:cubicBezTo>
                      <a:pt x="57" y="89"/>
                      <a:pt x="56" y="87"/>
                      <a:pt x="56" y="86"/>
                    </a:cubicBezTo>
                    <a:cubicBezTo>
                      <a:pt x="55" y="75"/>
                      <a:pt x="57" y="72"/>
                      <a:pt x="56" y="67"/>
                    </a:cubicBezTo>
                    <a:cubicBezTo>
                      <a:pt x="54" y="64"/>
                      <a:pt x="42" y="60"/>
                      <a:pt x="40" y="55"/>
                    </a:cubicBezTo>
                    <a:cubicBezTo>
                      <a:pt x="40" y="53"/>
                      <a:pt x="41" y="52"/>
                      <a:pt x="44" y="5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08"/>
              <p:cNvSpPr>
                <a:spLocks noEditPoints="1"/>
              </p:cNvSpPr>
              <p:nvPr/>
            </p:nvSpPr>
            <p:spPr bwMode="auto">
              <a:xfrm>
                <a:off x="2150" y="2436"/>
                <a:ext cx="169" cy="156"/>
              </a:xfrm>
              <a:custGeom>
                <a:avLst/>
                <a:gdLst>
                  <a:gd name="T0" fmla="*/ 14 w 133"/>
                  <a:gd name="T1" fmla="*/ 47 h 122"/>
                  <a:gd name="T2" fmla="*/ 19 w 133"/>
                  <a:gd name="T3" fmla="*/ 62 h 122"/>
                  <a:gd name="T4" fmla="*/ 46 w 133"/>
                  <a:gd name="T5" fmla="*/ 76 h 122"/>
                  <a:gd name="T6" fmla="*/ 48 w 133"/>
                  <a:gd name="T7" fmla="*/ 93 h 122"/>
                  <a:gd name="T8" fmla="*/ 55 w 133"/>
                  <a:gd name="T9" fmla="*/ 121 h 122"/>
                  <a:gd name="T10" fmla="*/ 85 w 133"/>
                  <a:gd name="T11" fmla="*/ 95 h 122"/>
                  <a:gd name="T12" fmla="*/ 112 w 133"/>
                  <a:gd name="T13" fmla="*/ 91 h 122"/>
                  <a:gd name="T14" fmla="*/ 132 w 133"/>
                  <a:gd name="T15" fmla="*/ 88 h 122"/>
                  <a:gd name="T16" fmla="*/ 105 w 133"/>
                  <a:gd name="T17" fmla="*/ 56 h 122"/>
                  <a:gd name="T18" fmla="*/ 121 w 133"/>
                  <a:gd name="T19" fmla="*/ 14 h 122"/>
                  <a:gd name="T20" fmla="*/ 87 w 133"/>
                  <a:gd name="T21" fmla="*/ 29 h 122"/>
                  <a:gd name="T22" fmla="*/ 48 w 133"/>
                  <a:gd name="T23" fmla="*/ 2 h 122"/>
                  <a:gd name="T24" fmla="*/ 45 w 133"/>
                  <a:gd name="T25" fmla="*/ 22 h 122"/>
                  <a:gd name="T26" fmla="*/ 14 w 133"/>
                  <a:gd name="T27" fmla="*/ 47 h 122"/>
                  <a:gd name="T28" fmla="*/ 46 w 133"/>
                  <a:gd name="T29" fmla="*/ 53 h 122"/>
                  <a:gd name="T30" fmla="*/ 61 w 133"/>
                  <a:gd name="T31" fmla="*/ 48 h 122"/>
                  <a:gd name="T32" fmla="*/ 62 w 133"/>
                  <a:gd name="T33" fmla="*/ 40 h 122"/>
                  <a:gd name="T34" fmla="*/ 63 w 133"/>
                  <a:gd name="T35" fmla="*/ 31 h 122"/>
                  <a:gd name="T36" fmla="*/ 80 w 133"/>
                  <a:gd name="T37" fmla="*/ 43 h 122"/>
                  <a:gd name="T38" fmla="*/ 95 w 133"/>
                  <a:gd name="T39" fmla="*/ 37 h 122"/>
                  <a:gd name="T40" fmla="*/ 88 w 133"/>
                  <a:gd name="T41" fmla="*/ 55 h 122"/>
                  <a:gd name="T42" fmla="*/ 99 w 133"/>
                  <a:gd name="T43" fmla="*/ 67 h 122"/>
                  <a:gd name="T44" fmla="*/ 91 w 133"/>
                  <a:gd name="T45" fmla="*/ 70 h 122"/>
                  <a:gd name="T46" fmla="*/ 79 w 133"/>
                  <a:gd name="T47" fmla="*/ 70 h 122"/>
                  <a:gd name="T48" fmla="*/ 67 w 133"/>
                  <a:gd name="T49" fmla="*/ 86 h 122"/>
                  <a:gd name="T50" fmla="*/ 65 w 133"/>
                  <a:gd name="T51" fmla="*/ 84 h 122"/>
                  <a:gd name="T52" fmla="*/ 61 w 133"/>
                  <a:gd name="T53" fmla="*/ 65 h 122"/>
                  <a:gd name="T54" fmla="*/ 43 w 133"/>
                  <a:gd name="T55" fmla="*/ 56 h 122"/>
                  <a:gd name="T56" fmla="*/ 46 w 133"/>
                  <a:gd name="T57" fmla="*/ 5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3" h="122">
                    <a:moveTo>
                      <a:pt x="14" y="47"/>
                    </a:moveTo>
                    <a:cubicBezTo>
                      <a:pt x="0" y="48"/>
                      <a:pt x="7" y="56"/>
                      <a:pt x="19" y="62"/>
                    </a:cubicBezTo>
                    <a:cubicBezTo>
                      <a:pt x="27" y="66"/>
                      <a:pt x="39" y="71"/>
                      <a:pt x="46" y="76"/>
                    </a:cubicBezTo>
                    <a:cubicBezTo>
                      <a:pt x="49" y="79"/>
                      <a:pt x="48" y="85"/>
                      <a:pt x="48" y="93"/>
                    </a:cubicBezTo>
                    <a:cubicBezTo>
                      <a:pt x="49" y="109"/>
                      <a:pt x="49" y="121"/>
                      <a:pt x="55" y="121"/>
                    </a:cubicBezTo>
                    <a:cubicBezTo>
                      <a:pt x="61" y="122"/>
                      <a:pt x="70" y="108"/>
                      <a:pt x="85" y="95"/>
                    </a:cubicBezTo>
                    <a:cubicBezTo>
                      <a:pt x="91" y="89"/>
                      <a:pt x="101" y="88"/>
                      <a:pt x="112" y="91"/>
                    </a:cubicBezTo>
                    <a:cubicBezTo>
                      <a:pt x="129" y="96"/>
                      <a:pt x="133" y="93"/>
                      <a:pt x="132" y="88"/>
                    </a:cubicBezTo>
                    <a:cubicBezTo>
                      <a:pt x="130" y="79"/>
                      <a:pt x="112" y="62"/>
                      <a:pt x="105" y="56"/>
                    </a:cubicBezTo>
                    <a:cubicBezTo>
                      <a:pt x="98" y="51"/>
                      <a:pt x="124" y="20"/>
                      <a:pt x="121" y="14"/>
                    </a:cubicBezTo>
                    <a:cubicBezTo>
                      <a:pt x="119" y="8"/>
                      <a:pt x="99" y="21"/>
                      <a:pt x="87" y="29"/>
                    </a:cubicBezTo>
                    <a:cubicBezTo>
                      <a:pt x="74" y="37"/>
                      <a:pt x="62" y="7"/>
                      <a:pt x="48" y="2"/>
                    </a:cubicBezTo>
                    <a:cubicBezTo>
                      <a:pt x="44" y="0"/>
                      <a:pt x="44" y="17"/>
                      <a:pt x="45" y="22"/>
                    </a:cubicBezTo>
                    <a:cubicBezTo>
                      <a:pt x="49" y="46"/>
                      <a:pt x="45" y="43"/>
                      <a:pt x="14" y="47"/>
                    </a:cubicBezTo>
                    <a:close/>
                    <a:moveTo>
                      <a:pt x="46" y="53"/>
                    </a:moveTo>
                    <a:cubicBezTo>
                      <a:pt x="53" y="52"/>
                      <a:pt x="58" y="50"/>
                      <a:pt x="61" y="48"/>
                    </a:cubicBezTo>
                    <a:cubicBezTo>
                      <a:pt x="63" y="46"/>
                      <a:pt x="63" y="45"/>
                      <a:pt x="62" y="40"/>
                    </a:cubicBezTo>
                    <a:cubicBezTo>
                      <a:pt x="62" y="38"/>
                      <a:pt x="62" y="31"/>
                      <a:pt x="63" y="31"/>
                    </a:cubicBezTo>
                    <a:cubicBezTo>
                      <a:pt x="69" y="34"/>
                      <a:pt x="75" y="47"/>
                      <a:pt x="80" y="43"/>
                    </a:cubicBezTo>
                    <a:cubicBezTo>
                      <a:pt x="85" y="40"/>
                      <a:pt x="94" y="34"/>
                      <a:pt x="95" y="37"/>
                    </a:cubicBezTo>
                    <a:cubicBezTo>
                      <a:pt x="96" y="39"/>
                      <a:pt x="85" y="53"/>
                      <a:pt x="88" y="55"/>
                    </a:cubicBezTo>
                    <a:cubicBezTo>
                      <a:pt x="96" y="61"/>
                      <a:pt x="94" y="60"/>
                      <a:pt x="99" y="67"/>
                    </a:cubicBezTo>
                    <a:cubicBezTo>
                      <a:pt x="103" y="72"/>
                      <a:pt x="94" y="71"/>
                      <a:pt x="91" y="70"/>
                    </a:cubicBezTo>
                    <a:cubicBezTo>
                      <a:pt x="86" y="69"/>
                      <a:pt x="81" y="69"/>
                      <a:pt x="79" y="70"/>
                    </a:cubicBezTo>
                    <a:cubicBezTo>
                      <a:pt x="74" y="73"/>
                      <a:pt x="72" y="83"/>
                      <a:pt x="67" y="86"/>
                    </a:cubicBezTo>
                    <a:cubicBezTo>
                      <a:pt x="66" y="86"/>
                      <a:pt x="65" y="85"/>
                      <a:pt x="65" y="84"/>
                    </a:cubicBezTo>
                    <a:cubicBezTo>
                      <a:pt x="62" y="73"/>
                      <a:pt x="63" y="69"/>
                      <a:pt x="61" y="65"/>
                    </a:cubicBezTo>
                    <a:cubicBezTo>
                      <a:pt x="58" y="62"/>
                      <a:pt x="46" y="61"/>
                      <a:pt x="43" y="56"/>
                    </a:cubicBezTo>
                    <a:cubicBezTo>
                      <a:pt x="42" y="55"/>
                      <a:pt x="43" y="54"/>
                      <a:pt x="46" y="5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09"/>
              <p:cNvSpPr>
                <a:spLocks/>
              </p:cNvSpPr>
              <p:nvPr/>
            </p:nvSpPr>
            <p:spPr bwMode="auto">
              <a:xfrm>
                <a:off x="1629" y="2470"/>
                <a:ext cx="88" cy="86"/>
              </a:xfrm>
              <a:custGeom>
                <a:avLst/>
                <a:gdLst>
                  <a:gd name="T0" fmla="*/ 16 w 69"/>
                  <a:gd name="T1" fmla="*/ 5 h 68"/>
                  <a:gd name="T2" fmla="*/ 12 w 69"/>
                  <a:gd name="T3" fmla="*/ 12 h 68"/>
                  <a:gd name="T4" fmla="*/ 16 w 69"/>
                  <a:gd name="T5" fmla="*/ 28 h 68"/>
                  <a:gd name="T6" fmla="*/ 10 w 69"/>
                  <a:gd name="T7" fmla="*/ 35 h 68"/>
                  <a:gd name="T8" fmla="*/ 2 w 69"/>
                  <a:gd name="T9" fmla="*/ 48 h 68"/>
                  <a:gd name="T10" fmla="*/ 23 w 69"/>
                  <a:gd name="T11" fmla="*/ 50 h 68"/>
                  <a:gd name="T12" fmla="*/ 34 w 69"/>
                  <a:gd name="T13" fmla="*/ 59 h 68"/>
                  <a:gd name="T14" fmla="*/ 43 w 69"/>
                  <a:gd name="T15" fmla="*/ 65 h 68"/>
                  <a:gd name="T16" fmla="*/ 45 w 69"/>
                  <a:gd name="T17" fmla="*/ 44 h 68"/>
                  <a:gd name="T18" fmla="*/ 67 w 69"/>
                  <a:gd name="T19" fmla="*/ 35 h 68"/>
                  <a:gd name="T20" fmla="*/ 49 w 69"/>
                  <a:gd name="T21" fmla="*/ 27 h 68"/>
                  <a:gd name="T22" fmla="*/ 46 w 69"/>
                  <a:gd name="T23" fmla="*/ 2 h 68"/>
                  <a:gd name="T24" fmla="*/ 37 w 69"/>
                  <a:gd name="T25" fmla="*/ 8 h 68"/>
                  <a:gd name="T26" fmla="*/ 16 w 69"/>
                  <a:gd name="T27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68">
                    <a:moveTo>
                      <a:pt x="16" y="5"/>
                    </a:moveTo>
                    <a:cubicBezTo>
                      <a:pt x="10" y="0"/>
                      <a:pt x="10" y="6"/>
                      <a:pt x="12" y="12"/>
                    </a:cubicBezTo>
                    <a:cubicBezTo>
                      <a:pt x="13" y="17"/>
                      <a:pt x="15" y="23"/>
                      <a:pt x="16" y="28"/>
                    </a:cubicBezTo>
                    <a:cubicBezTo>
                      <a:pt x="16" y="30"/>
                      <a:pt x="13" y="32"/>
                      <a:pt x="10" y="35"/>
                    </a:cubicBezTo>
                    <a:cubicBezTo>
                      <a:pt x="5" y="41"/>
                      <a:pt x="0" y="45"/>
                      <a:pt x="2" y="48"/>
                    </a:cubicBezTo>
                    <a:cubicBezTo>
                      <a:pt x="4" y="50"/>
                      <a:pt x="12" y="48"/>
                      <a:pt x="23" y="50"/>
                    </a:cubicBezTo>
                    <a:cubicBezTo>
                      <a:pt x="27" y="50"/>
                      <a:pt x="31" y="53"/>
                      <a:pt x="34" y="59"/>
                    </a:cubicBezTo>
                    <a:cubicBezTo>
                      <a:pt x="38" y="67"/>
                      <a:pt x="41" y="68"/>
                      <a:pt x="43" y="65"/>
                    </a:cubicBezTo>
                    <a:cubicBezTo>
                      <a:pt x="45" y="61"/>
                      <a:pt x="45" y="49"/>
                      <a:pt x="45" y="44"/>
                    </a:cubicBezTo>
                    <a:cubicBezTo>
                      <a:pt x="45" y="39"/>
                      <a:pt x="65" y="38"/>
                      <a:pt x="67" y="35"/>
                    </a:cubicBezTo>
                    <a:cubicBezTo>
                      <a:pt x="69" y="32"/>
                      <a:pt x="56" y="28"/>
                      <a:pt x="49" y="27"/>
                    </a:cubicBezTo>
                    <a:cubicBezTo>
                      <a:pt x="41" y="25"/>
                      <a:pt x="49" y="9"/>
                      <a:pt x="46" y="2"/>
                    </a:cubicBezTo>
                    <a:cubicBezTo>
                      <a:pt x="45" y="0"/>
                      <a:pt x="38" y="6"/>
                      <a:pt x="37" y="8"/>
                    </a:cubicBezTo>
                    <a:cubicBezTo>
                      <a:pt x="29" y="18"/>
                      <a:pt x="29" y="16"/>
                      <a:pt x="16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10"/>
              <p:cNvSpPr>
                <a:spLocks/>
              </p:cNvSpPr>
              <p:nvPr/>
            </p:nvSpPr>
            <p:spPr bwMode="auto">
              <a:xfrm>
                <a:off x="2358" y="2431"/>
                <a:ext cx="118" cy="114"/>
              </a:xfrm>
              <a:custGeom>
                <a:avLst/>
                <a:gdLst>
                  <a:gd name="T0" fmla="*/ 12 w 93"/>
                  <a:gd name="T1" fmla="*/ 29 h 89"/>
                  <a:gd name="T2" fmla="*/ 13 w 93"/>
                  <a:gd name="T3" fmla="*/ 41 h 89"/>
                  <a:gd name="T4" fmla="*/ 36 w 93"/>
                  <a:gd name="T5" fmla="*/ 52 h 89"/>
                  <a:gd name="T6" fmla="*/ 35 w 93"/>
                  <a:gd name="T7" fmla="*/ 59 h 89"/>
                  <a:gd name="T8" fmla="*/ 30 w 93"/>
                  <a:gd name="T9" fmla="*/ 84 h 89"/>
                  <a:gd name="T10" fmla="*/ 30 w 93"/>
                  <a:gd name="T11" fmla="*/ 88 h 89"/>
                  <a:gd name="T12" fmla="*/ 74 w 93"/>
                  <a:gd name="T13" fmla="*/ 68 h 89"/>
                  <a:gd name="T14" fmla="*/ 88 w 93"/>
                  <a:gd name="T15" fmla="*/ 65 h 89"/>
                  <a:gd name="T16" fmla="*/ 73 w 93"/>
                  <a:gd name="T17" fmla="*/ 44 h 89"/>
                  <a:gd name="T18" fmla="*/ 88 w 93"/>
                  <a:gd name="T19" fmla="*/ 16 h 89"/>
                  <a:gd name="T20" fmla="*/ 63 w 93"/>
                  <a:gd name="T21" fmla="*/ 23 h 89"/>
                  <a:gd name="T22" fmla="*/ 39 w 93"/>
                  <a:gd name="T23" fmla="*/ 1 h 89"/>
                  <a:gd name="T24" fmla="*/ 35 w 93"/>
                  <a:gd name="T25" fmla="*/ 14 h 89"/>
                  <a:gd name="T26" fmla="*/ 12 w 93"/>
                  <a:gd name="T27" fmla="*/ 2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89">
                    <a:moveTo>
                      <a:pt x="12" y="29"/>
                    </a:moveTo>
                    <a:cubicBezTo>
                      <a:pt x="0" y="28"/>
                      <a:pt x="11" y="39"/>
                      <a:pt x="13" y="41"/>
                    </a:cubicBezTo>
                    <a:cubicBezTo>
                      <a:pt x="22" y="51"/>
                      <a:pt x="34" y="48"/>
                      <a:pt x="36" y="52"/>
                    </a:cubicBezTo>
                    <a:cubicBezTo>
                      <a:pt x="38" y="54"/>
                      <a:pt x="37" y="57"/>
                      <a:pt x="35" y="59"/>
                    </a:cubicBezTo>
                    <a:cubicBezTo>
                      <a:pt x="33" y="64"/>
                      <a:pt x="28" y="77"/>
                      <a:pt x="30" y="84"/>
                    </a:cubicBezTo>
                    <a:cubicBezTo>
                      <a:pt x="30" y="86"/>
                      <a:pt x="29" y="89"/>
                      <a:pt x="30" y="88"/>
                    </a:cubicBezTo>
                    <a:cubicBezTo>
                      <a:pt x="46" y="84"/>
                      <a:pt x="50" y="57"/>
                      <a:pt x="74" y="68"/>
                    </a:cubicBezTo>
                    <a:cubicBezTo>
                      <a:pt x="78" y="69"/>
                      <a:pt x="93" y="74"/>
                      <a:pt x="88" y="65"/>
                    </a:cubicBezTo>
                    <a:cubicBezTo>
                      <a:pt x="81" y="53"/>
                      <a:pt x="84" y="55"/>
                      <a:pt x="73" y="44"/>
                    </a:cubicBezTo>
                    <a:cubicBezTo>
                      <a:pt x="68" y="39"/>
                      <a:pt x="89" y="21"/>
                      <a:pt x="88" y="16"/>
                    </a:cubicBezTo>
                    <a:cubicBezTo>
                      <a:pt x="87" y="12"/>
                      <a:pt x="72" y="19"/>
                      <a:pt x="63" y="23"/>
                    </a:cubicBezTo>
                    <a:cubicBezTo>
                      <a:pt x="53" y="28"/>
                      <a:pt x="48" y="6"/>
                      <a:pt x="39" y="1"/>
                    </a:cubicBezTo>
                    <a:cubicBezTo>
                      <a:pt x="36" y="0"/>
                      <a:pt x="35" y="11"/>
                      <a:pt x="35" y="14"/>
                    </a:cubicBezTo>
                    <a:cubicBezTo>
                      <a:pt x="35" y="31"/>
                      <a:pt x="33" y="29"/>
                      <a:pt x="12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11"/>
              <p:cNvSpPr>
                <a:spLocks/>
              </p:cNvSpPr>
              <p:nvPr/>
            </p:nvSpPr>
            <p:spPr bwMode="auto">
              <a:xfrm>
                <a:off x="2321" y="2494"/>
                <a:ext cx="51" cy="47"/>
              </a:xfrm>
              <a:custGeom>
                <a:avLst/>
                <a:gdLst>
                  <a:gd name="T0" fmla="*/ 5 w 40"/>
                  <a:gd name="T1" fmla="*/ 14 h 37"/>
                  <a:gd name="T2" fmla="*/ 6 w 40"/>
                  <a:gd name="T3" fmla="*/ 19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6 w 40"/>
                  <a:gd name="T11" fmla="*/ 37 h 37"/>
                  <a:gd name="T12" fmla="*/ 32 w 40"/>
                  <a:gd name="T13" fmla="*/ 26 h 37"/>
                  <a:gd name="T14" fmla="*/ 38 w 40"/>
                  <a:gd name="T15" fmla="*/ 24 h 37"/>
                  <a:gd name="T16" fmla="*/ 30 w 40"/>
                  <a:gd name="T17" fmla="*/ 17 h 37"/>
                  <a:gd name="T18" fmla="*/ 35 w 40"/>
                  <a:gd name="T19" fmla="*/ 5 h 37"/>
                  <a:gd name="T20" fmla="*/ 25 w 40"/>
                  <a:gd name="T21" fmla="*/ 9 h 37"/>
                  <a:gd name="T22" fmla="*/ 14 w 40"/>
                  <a:gd name="T23" fmla="*/ 1 h 37"/>
                  <a:gd name="T24" fmla="*/ 14 w 40"/>
                  <a:gd name="T25" fmla="*/ 7 h 37"/>
                  <a:gd name="T26" fmla="*/ 5 w 40"/>
                  <a:gd name="T2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4"/>
                    </a:moveTo>
                    <a:cubicBezTo>
                      <a:pt x="0" y="14"/>
                      <a:pt x="5" y="18"/>
                      <a:pt x="6" y="19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6" y="24"/>
                      <a:pt x="16" y="25"/>
                    </a:cubicBezTo>
                    <a:cubicBezTo>
                      <a:pt x="15" y="27"/>
                      <a:pt x="14" y="33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0" y="28"/>
                      <a:pt x="38" y="24"/>
                    </a:cubicBezTo>
                    <a:cubicBezTo>
                      <a:pt x="35" y="20"/>
                      <a:pt x="36" y="21"/>
                      <a:pt x="30" y="17"/>
                    </a:cubicBezTo>
                    <a:cubicBezTo>
                      <a:pt x="29" y="15"/>
                      <a:pt x="36" y="6"/>
                      <a:pt x="35" y="5"/>
                    </a:cubicBezTo>
                    <a:cubicBezTo>
                      <a:pt x="35" y="3"/>
                      <a:pt x="29" y="6"/>
                      <a:pt x="25" y="9"/>
                    </a:cubicBezTo>
                    <a:cubicBezTo>
                      <a:pt x="22" y="11"/>
                      <a:pt x="18" y="2"/>
                      <a:pt x="14" y="1"/>
                    </a:cubicBezTo>
                    <a:cubicBezTo>
                      <a:pt x="13" y="0"/>
                      <a:pt x="13" y="5"/>
                      <a:pt x="14" y="7"/>
                    </a:cubicBezTo>
                    <a:cubicBezTo>
                      <a:pt x="15" y="13"/>
                      <a:pt x="13" y="13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12"/>
              <p:cNvSpPr>
                <a:spLocks noEditPoints="1"/>
              </p:cNvSpPr>
              <p:nvPr/>
            </p:nvSpPr>
            <p:spPr bwMode="auto">
              <a:xfrm>
                <a:off x="2065" y="2646"/>
                <a:ext cx="241" cy="228"/>
              </a:xfrm>
              <a:custGeom>
                <a:avLst/>
                <a:gdLst>
                  <a:gd name="T0" fmla="*/ 34 w 190"/>
                  <a:gd name="T1" fmla="*/ 157 h 179"/>
                  <a:gd name="T2" fmla="*/ 59 w 190"/>
                  <a:gd name="T3" fmla="*/ 165 h 179"/>
                  <a:gd name="T4" fmla="*/ 101 w 190"/>
                  <a:gd name="T5" fmla="*/ 130 h 179"/>
                  <a:gd name="T6" fmla="*/ 113 w 190"/>
                  <a:gd name="T7" fmla="*/ 138 h 179"/>
                  <a:gd name="T8" fmla="*/ 155 w 190"/>
                  <a:gd name="T9" fmla="*/ 170 h 179"/>
                  <a:gd name="T10" fmla="*/ 164 w 190"/>
                  <a:gd name="T11" fmla="*/ 172 h 179"/>
                  <a:gd name="T12" fmla="*/ 162 w 190"/>
                  <a:gd name="T13" fmla="*/ 72 h 179"/>
                  <a:gd name="T14" fmla="*/ 168 w 190"/>
                  <a:gd name="T15" fmla="*/ 43 h 179"/>
                  <a:gd name="T16" fmla="*/ 115 w 190"/>
                  <a:gd name="T17" fmla="*/ 54 h 179"/>
                  <a:gd name="T18" fmla="*/ 76 w 190"/>
                  <a:gd name="T19" fmla="*/ 2 h 179"/>
                  <a:gd name="T20" fmla="*/ 67 w 190"/>
                  <a:gd name="T21" fmla="*/ 55 h 179"/>
                  <a:gd name="T22" fmla="*/ 5 w 190"/>
                  <a:gd name="T23" fmla="*/ 82 h 179"/>
                  <a:gd name="T24" fmla="*/ 27 w 190"/>
                  <a:gd name="T25" fmla="*/ 100 h 179"/>
                  <a:gd name="T26" fmla="*/ 34 w 190"/>
                  <a:gd name="T27" fmla="*/ 157 h 179"/>
                  <a:gd name="T28" fmla="*/ 55 w 190"/>
                  <a:gd name="T29" fmla="*/ 131 h 179"/>
                  <a:gd name="T30" fmla="*/ 51 w 190"/>
                  <a:gd name="T31" fmla="*/ 96 h 179"/>
                  <a:gd name="T32" fmla="*/ 37 w 190"/>
                  <a:gd name="T33" fmla="*/ 84 h 179"/>
                  <a:gd name="T34" fmla="*/ 76 w 190"/>
                  <a:gd name="T35" fmla="*/ 68 h 179"/>
                  <a:gd name="T36" fmla="*/ 81 w 190"/>
                  <a:gd name="T37" fmla="*/ 35 h 179"/>
                  <a:gd name="T38" fmla="*/ 105 w 190"/>
                  <a:gd name="T39" fmla="*/ 67 h 179"/>
                  <a:gd name="T40" fmla="*/ 138 w 190"/>
                  <a:gd name="T41" fmla="*/ 60 h 179"/>
                  <a:gd name="T42" fmla="*/ 134 w 190"/>
                  <a:gd name="T43" fmla="*/ 78 h 179"/>
                  <a:gd name="T44" fmla="*/ 136 w 190"/>
                  <a:gd name="T45" fmla="*/ 140 h 179"/>
                  <a:gd name="T46" fmla="*/ 130 w 190"/>
                  <a:gd name="T47" fmla="*/ 139 h 179"/>
                  <a:gd name="T48" fmla="*/ 104 w 190"/>
                  <a:gd name="T49" fmla="*/ 120 h 179"/>
                  <a:gd name="T50" fmla="*/ 96 w 190"/>
                  <a:gd name="T51" fmla="*/ 114 h 179"/>
                  <a:gd name="T52" fmla="*/ 71 w 190"/>
                  <a:gd name="T53" fmla="*/ 136 h 179"/>
                  <a:gd name="T54" fmla="*/ 55 w 190"/>
                  <a:gd name="T55" fmla="*/ 131 h 179"/>
                  <a:gd name="T56" fmla="*/ 75 w 190"/>
                  <a:gd name="T57" fmla="*/ 106 h 179"/>
                  <a:gd name="T58" fmla="*/ 73 w 190"/>
                  <a:gd name="T59" fmla="*/ 92 h 179"/>
                  <a:gd name="T60" fmla="*/ 67 w 190"/>
                  <a:gd name="T61" fmla="*/ 87 h 179"/>
                  <a:gd name="T62" fmla="*/ 84 w 190"/>
                  <a:gd name="T63" fmla="*/ 80 h 179"/>
                  <a:gd name="T64" fmla="*/ 86 w 190"/>
                  <a:gd name="T65" fmla="*/ 66 h 179"/>
                  <a:gd name="T66" fmla="*/ 96 w 190"/>
                  <a:gd name="T67" fmla="*/ 79 h 179"/>
                  <a:gd name="T68" fmla="*/ 110 w 190"/>
                  <a:gd name="T69" fmla="*/ 77 h 179"/>
                  <a:gd name="T70" fmla="*/ 108 w 190"/>
                  <a:gd name="T71" fmla="*/ 84 h 179"/>
                  <a:gd name="T72" fmla="*/ 109 w 190"/>
                  <a:gd name="T73" fmla="*/ 110 h 179"/>
                  <a:gd name="T74" fmla="*/ 106 w 190"/>
                  <a:gd name="T75" fmla="*/ 110 h 179"/>
                  <a:gd name="T76" fmla="*/ 95 w 190"/>
                  <a:gd name="T77" fmla="*/ 101 h 179"/>
                  <a:gd name="T78" fmla="*/ 92 w 190"/>
                  <a:gd name="T79" fmla="*/ 99 h 179"/>
                  <a:gd name="T80" fmla="*/ 81 w 190"/>
                  <a:gd name="T81" fmla="*/ 108 h 179"/>
                  <a:gd name="T82" fmla="*/ 75 w 190"/>
                  <a:gd name="T83" fmla="*/ 10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79">
                    <a:moveTo>
                      <a:pt x="34" y="157"/>
                    </a:moveTo>
                    <a:cubicBezTo>
                      <a:pt x="24" y="179"/>
                      <a:pt x="53" y="167"/>
                      <a:pt x="59" y="165"/>
                    </a:cubicBezTo>
                    <a:cubicBezTo>
                      <a:pt x="86" y="155"/>
                      <a:pt x="90" y="131"/>
                      <a:pt x="101" y="130"/>
                    </a:cubicBezTo>
                    <a:cubicBezTo>
                      <a:pt x="106" y="129"/>
                      <a:pt x="110" y="134"/>
                      <a:pt x="113" y="138"/>
                    </a:cubicBezTo>
                    <a:cubicBezTo>
                      <a:pt x="120" y="147"/>
                      <a:pt x="141" y="167"/>
                      <a:pt x="155" y="170"/>
                    </a:cubicBezTo>
                    <a:cubicBezTo>
                      <a:pt x="159" y="171"/>
                      <a:pt x="164" y="176"/>
                      <a:pt x="164" y="172"/>
                    </a:cubicBezTo>
                    <a:cubicBezTo>
                      <a:pt x="169" y="139"/>
                      <a:pt x="121" y="108"/>
                      <a:pt x="162" y="72"/>
                    </a:cubicBezTo>
                    <a:cubicBezTo>
                      <a:pt x="169" y="65"/>
                      <a:pt x="190" y="41"/>
                      <a:pt x="168" y="43"/>
                    </a:cubicBezTo>
                    <a:cubicBezTo>
                      <a:pt x="141" y="45"/>
                      <a:pt x="147" y="42"/>
                      <a:pt x="115" y="54"/>
                    </a:cubicBezTo>
                    <a:cubicBezTo>
                      <a:pt x="103" y="58"/>
                      <a:pt x="85" y="4"/>
                      <a:pt x="76" y="2"/>
                    </a:cubicBezTo>
                    <a:cubicBezTo>
                      <a:pt x="66" y="0"/>
                      <a:pt x="67" y="34"/>
                      <a:pt x="67" y="55"/>
                    </a:cubicBezTo>
                    <a:cubicBezTo>
                      <a:pt x="68" y="77"/>
                      <a:pt x="22" y="68"/>
                      <a:pt x="5" y="82"/>
                    </a:cubicBezTo>
                    <a:cubicBezTo>
                      <a:pt x="0" y="86"/>
                      <a:pt x="21" y="98"/>
                      <a:pt x="27" y="100"/>
                    </a:cubicBezTo>
                    <a:cubicBezTo>
                      <a:pt x="60" y="114"/>
                      <a:pt x="54" y="117"/>
                      <a:pt x="34" y="157"/>
                    </a:cubicBezTo>
                    <a:close/>
                    <a:moveTo>
                      <a:pt x="55" y="131"/>
                    </a:moveTo>
                    <a:cubicBezTo>
                      <a:pt x="67" y="106"/>
                      <a:pt x="71" y="104"/>
                      <a:pt x="51" y="96"/>
                    </a:cubicBezTo>
                    <a:cubicBezTo>
                      <a:pt x="47" y="94"/>
                      <a:pt x="34" y="87"/>
                      <a:pt x="37" y="84"/>
                    </a:cubicBezTo>
                    <a:cubicBezTo>
                      <a:pt x="47" y="76"/>
                      <a:pt x="76" y="81"/>
                      <a:pt x="76" y="68"/>
                    </a:cubicBezTo>
                    <a:cubicBezTo>
                      <a:pt x="75" y="55"/>
                      <a:pt x="75" y="33"/>
                      <a:pt x="81" y="35"/>
                    </a:cubicBezTo>
                    <a:cubicBezTo>
                      <a:pt x="87" y="36"/>
                      <a:pt x="98" y="70"/>
                      <a:pt x="105" y="67"/>
                    </a:cubicBezTo>
                    <a:cubicBezTo>
                      <a:pt x="125" y="60"/>
                      <a:pt x="122" y="62"/>
                      <a:pt x="138" y="60"/>
                    </a:cubicBezTo>
                    <a:cubicBezTo>
                      <a:pt x="152" y="59"/>
                      <a:pt x="139" y="74"/>
                      <a:pt x="134" y="78"/>
                    </a:cubicBezTo>
                    <a:cubicBezTo>
                      <a:pt x="109" y="100"/>
                      <a:pt x="139" y="120"/>
                      <a:pt x="136" y="140"/>
                    </a:cubicBezTo>
                    <a:cubicBezTo>
                      <a:pt x="136" y="143"/>
                      <a:pt x="133" y="140"/>
                      <a:pt x="130" y="139"/>
                    </a:cubicBezTo>
                    <a:cubicBezTo>
                      <a:pt x="121" y="137"/>
                      <a:pt x="108" y="125"/>
                      <a:pt x="104" y="120"/>
                    </a:cubicBezTo>
                    <a:cubicBezTo>
                      <a:pt x="102" y="117"/>
                      <a:pt x="100" y="114"/>
                      <a:pt x="96" y="114"/>
                    </a:cubicBezTo>
                    <a:cubicBezTo>
                      <a:pt x="90" y="115"/>
                      <a:pt x="87" y="130"/>
                      <a:pt x="71" y="136"/>
                    </a:cubicBezTo>
                    <a:cubicBezTo>
                      <a:pt x="66" y="138"/>
                      <a:pt x="49" y="145"/>
                      <a:pt x="55" y="131"/>
                    </a:cubicBezTo>
                    <a:close/>
                    <a:moveTo>
                      <a:pt x="75" y="106"/>
                    </a:moveTo>
                    <a:cubicBezTo>
                      <a:pt x="80" y="96"/>
                      <a:pt x="82" y="95"/>
                      <a:pt x="73" y="92"/>
                    </a:cubicBezTo>
                    <a:cubicBezTo>
                      <a:pt x="71" y="91"/>
                      <a:pt x="66" y="88"/>
                      <a:pt x="67" y="87"/>
                    </a:cubicBezTo>
                    <a:cubicBezTo>
                      <a:pt x="72" y="83"/>
                      <a:pt x="84" y="85"/>
                      <a:pt x="84" y="80"/>
                    </a:cubicBezTo>
                    <a:cubicBezTo>
                      <a:pt x="83" y="74"/>
                      <a:pt x="83" y="65"/>
                      <a:pt x="86" y="66"/>
                    </a:cubicBezTo>
                    <a:cubicBezTo>
                      <a:pt x="88" y="66"/>
                      <a:pt x="93" y="81"/>
                      <a:pt x="96" y="79"/>
                    </a:cubicBezTo>
                    <a:cubicBezTo>
                      <a:pt x="104" y="76"/>
                      <a:pt x="103" y="77"/>
                      <a:pt x="110" y="77"/>
                    </a:cubicBezTo>
                    <a:cubicBezTo>
                      <a:pt x="115" y="76"/>
                      <a:pt x="110" y="82"/>
                      <a:pt x="108" y="84"/>
                    </a:cubicBezTo>
                    <a:cubicBezTo>
                      <a:pt x="98" y="93"/>
                      <a:pt x="110" y="102"/>
                      <a:pt x="109" y="110"/>
                    </a:cubicBezTo>
                    <a:cubicBezTo>
                      <a:pt x="109" y="111"/>
                      <a:pt x="107" y="110"/>
                      <a:pt x="106" y="110"/>
                    </a:cubicBezTo>
                    <a:cubicBezTo>
                      <a:pt x="103" y="109"/>
                      <a:pt x="97" y="104"/>
                      <a:pt x="95" y="101"/>
                    </a:cubicBezTo>
                    <a:cubicBezTo>
                      <a:pt x="95" y="100"/>
                      <a:pt x="94" y="99"/>
                      <a:pt x="92" y="99"/>
                    </a:cubicBezTo>
                    <a:cubicBezTo>
                      <a:pt x="89" y="100"/>
                      <a:pt x="88" y="106"/>
                      <a:pt x="81" y="108"/>
                    </a:cubicBezTo>
                    <a:cubicBezTo>
                      <a:pt x="80" y="109"/>
                      <a:pt x="72" y="112"/>
                      <a:pt x="75" y="10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13"/>
              <p:cNvSpPr>
                <a:spLocks/>
              </p:cNvSpPr>
              <p:nvPr/>
            </p:nvSpPr>
            <p:spPr bwMode="auto">
              <a:xfrm>
                <a:off x="2047" y="2546"/>
                <a:ext cx="61" cy="60"/>
              </a:xfrm>
              <a:custGeom>
                <a:avLst/>
                <a:gdLst>
                  <a:gd name="T0" fmla="*/ 11 w 48"/>
                  <a:gd name="T1" fmla="*/ 41 h 47"/>
                  <a:gd name="T2" fmla="*/ 18 w 48"/>
                  <a:gd name="T3" fmla="*/ 42 h 47"/>
                  <a:gd name="T4" fmla="*/ 27 w 48"/>
                  <a:gd name="T5" fmla="*/ 32 h 47"/>
                  <a:gd name="T6" fmla="*/ 31 w 48"/>
                  <a:gd name="T7" fmla="*/ 34 h 47"/>
                  <a:gd name="T8" fmla="*/ 42 w 48"/>
                  <a:gd name="T9" fmla="*/ 41 h 47"/>
                  <a:gd name="T10" fmla="*/ 45 w 48"/>
                  <a:gd name="T11" fmla="*/ 42 h 47"/>
                  <a:gd name="T12" fmla="*/ 42 w 48"/>
                  <a:gd name="T13" fmla="*/ 16 h 47"/>
                  <a:gd name="T14" fmla="*/ 43 w 48"/>
                  <a:gd name="T15" fmla="*/ 8 h 47"/>
                  <a:gd name="T16" fmla="*/ 29 w 48"/>
                  <a:gd name="T17" fmla="*/ 12 h 47"/>
                  <a:gd name="T18" fmla="*/ 18 w 48"/>
                  <a:gd name="T19" fmla="*/ 0 h 47"/>
                  <a:gd name="T20" fmla="*/ 17 w 48"/>
                  <a:gd name="T21" fmla="*/ 14 h 47"/>
                  <a:gd name="T22" fmla="*/ 2 w 48"/>
                  <a:gd name="T23" fmla="*/ 22 h 47"/>
                  <a:gd name="T24" fmla="*/ 8 w 48"/>
                  <a:gd name="T25" fmla="*/ 27 h 47"/>
                  <a:gd name="T26" fmla="*/ 11 w 48"/>
                  <a:gd name="T27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7">
                    <a:moveTo>
                      <a:pt x="11" y="41"/>
                    </a:moveTo>
                    <a:cubicBezTo>
                      <a:pt x="9" y="47"/>
                      <a:pt x="16" y="43"/>
                      <a:pt x="18" y="42"/>
                    </a:cubicBezTo>
                    <a:cubicBezTo>
                      <a:pt x="24" y="39"/>
                      <a:pt x="25" y="33"/>
                      <a:pt x="27" y="32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3" y="36"/>
                      <a:pt x="38" y="41"/>
                      <a:pt x="42" y="41"/>
                    </a:cubicBezTo>
                    <a:cubicBezTo>
                      <a:pt x="43" y="41"/>
                      <a:pt x="45" y="43"/>
                      <a:pt x="45" y="42"/>
                    </a:cubicBezTo>
                    <a:cubicBezTo>
                      <a:pt x="45" y="33"/>
                      <a:pt x="32" y="26"/>
                      <a:pt x="42" y="16"/>
                    </a:cubicBezTo>
                    <a:cubicBezTo>
                      <a:pt x="43" y="14"/>
                      <a:pt x="48" y="7"/>
                      <a:pt x="43" y="8"/>
                    </a:cubicBezTo>
                    <a:cubicBezTo>
                      <a:pt x="36" y="10"/>
                      <a:pt x="37" y="9"/>
                      <a:pt x="29" y="12"/>
                    </a:cubicBezTo>
                    <a:cubicBezTo>
                      <a:pt x="26" y="14"/>
                      <a:pt x="20" y="0"/>
                      <a:pt x="18" y="0"/>
                    </a:cubicBezTo>
                    <a:cubicBezTo>
                      <a:pt x="15" y="0"/>
                      <a:pt x="16" y="9"/>
                      <a:pt x="17" y="14"/>
                    </a:cubicBezTo>
                    <a:cubicBezTo>
                      <a:pt x="18" y="19"/>
                      <a:pt x="6" y="18"/>
                      <a:pt x="2" y="22"/>
                    </a:cubicBezTo>
                    <a:cubicBezTo>
                      <a:pt x="0" y="24"/>
                      <a:pt x="6" y="26"/>
                      <a:pt x="8" y="27"/>
                    </a:cubicBezTo>
                    <a:cubicBezTo>
                      <a:pt x="17" y="29"/>
                      <a:pt x="15" y="30"/>
                      <a:pt x="11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14"/>
              <p:cNvSpPr>
                <a:spLocks noEditPoints="1"/>
              </p:cNvSpPr>
              <p:nvPr/>
            </p:nvSpPr>
            <p:spPr bwMode="auto">
              <a:xfrm>
                <a:off x="2659" y="2571"/>
                <a:ext cx="91" cy="98"/>
              </a:xfrm>
              <a:custGeom>
                <a:avLst/>
                <a:gdLst>
                  <a:gd name="T0" fmla="*/ 8 w 72"/>
                  <a:gd name="T1" fmla="*/ 14 h 77"/>
                  <a:gd name="T2" fmla="*/ 5 w 72"/>
                  <a:gd name="T3" fmla="*/ 24 h 77"/>
                  <a:gd name="T4" fmla="*/ 19 w 72"/>
                  <a:gd name="T5" fmla="*/ 41 h 77"/>
                  <a:gd name="T6" fmla="*/ 16 w 72"/>
                  <a:gd name="T7" fmla="*/ 46 h 77"/>
                  <a:gd name="T8" fmla="*/ 3 w 72"/>
                  <a:gd name="T9" fmla="*/ 63 h 77"/>
                  <a:gd name="T10" fmla="*/ 2 w 72"/>
                  <a:gd name="T11" fmla="*/ 66 h 77"/>
                  <a:gd name="T12" fmla="*/ 43 w 72"/>
                  <a:gd name="T13" fmla="*/ 66 h 77"/>
                  <a:gd name="T14" fmla="*/ 54 w 72"/>
                  <a:gd name="T15" fmla="*/ 68 h 77"/>
                  <a:gd name="T16" fmla="*/ 50 w 72"/>
                  <a:gd name="T17" fmla="*/ 47 h 77"/>
                  <a:gd name="T18" fmla="*/ 71 w 72"/>
                  <a:gd name="T19" fmla="*/ 31 h 77"/>
                  <a:gd name="T20" fmla="*/ 49 w 72"/>
                  <a:gd name="T21" fmla="*/ 28 h 77"/>
                  <a:gd name="T22" fmla="*/ 39 w 72"/>
                  <a:gd name="T23" fmla="*/ 2 h 77"/>
                  <a:gd name="T24" fmla="*/ 31 w 72"/>
                  <a:gd name="T25" fmla="*/ 11 h 77"/>
                  <a:gd name="T26" fmla="*/ 8 w 72"/>
                  <a:gd name="T27" fmla="*/ 14 h 77"/>
                  <a:gd name="T28" fmla="*/ 20 w 72"/>
                  <a:gd name="T29" fmla="*/ 24 h 77"/>
                  <a:gd name="T30" fmla="*/ 33 w 72"/>
                  <a:gd name="T31" fmla="*/ 22 h 77"/>
                  <a:gd name="T32" fmla="*/ 38 w 72"/>
                  <a:gd name="T33" fmla="*/ 17 h 77"/>
                  <a:gd name="T34" fmla="*/ 44 w 72"/>
                  <a:gd name="T35" fmla="*/ 31 h 77"/>
                  <a:gd name="T36" fmla="*/ 56 w 72"/>
                  <a:gd name="T37" fmla="*/ 33 h 77"/>
                  <a:gd name="T38" fmla="*/ 44 w 72"/>
                  <a:gd name="T39" fmla="*/ 42 h 77"/>
                  <a:gd name="T40" fmla="*/ 46 w 72"/>
                  <a:gd name="T41" fmla="*/ 55 h 77"/>
                  <a:gd name="T42" fmla="*/ 40 w 72"/>
                  <a:gd name="T43" fmla="*/ 53 h 77"/>
                  <a:gd name="T44" fmla="*/ 17 w 72"/>
                  <a:gd name="T45" fmla="*/ 53 h 77"/>
                  <a:gd name="T46" fmla="*/ 17 w 72"/>
                  <a:gd name="T47" fmla="*/ 51 h 77"/>
                  <a:gd name="T48" fmla="*/ 24 w 72"/>
                  <a:gd name="T49" fmla="*/ 42 h 77"/>
                  <a:gd name="T50" fmla="*/ 26 w 72"/>
                  <a:gd name="T51" fmla="*/ 39 h 77"/>
                  <a:gd name="T52" fmla="*/ 18 w 72"/>
                  <a:gd name="T53" fmla="*/ 29 h 77"/>
                  <a:gd name="T54" fmla="*/ 20 w 72"/>
                  <a:gd name="T55" fmla="*/ 24 h 77"/>
                  <a:gd name="T56" fmla="*/ 32 w 72"/>
                  <a:gd name="T57" fmla="*/ 33 h 77"/>
                  <a:gd name="T58" fmla="*/ 35 w 72"/>
                  <a:gd name="T59" fmla="*/ 32 h 77"/>
                  <a:gd name="T60" fmla="*/ 36 w 72"/>
                  <a:gd name="T61" fmla="*/ 31 h 77"/>
                  <a:gd name="T62" fmla="*/ 38 w 72"/>
                  <a:gd name="T63" fmla="*/ 35 h 77"/>
                  <a:gd name="T64" fmla="*/ 41 w 72"/>
                  <a:gd name="T65" fmla="*/ 35 h 77"/>
                  <a:gd name="T66" fmla="*/ 38 w 72"/>
                  <a:gd name="T67" fmla="*/ 38 h 77"/>
                  <a:gd name="T68" fmla="*/ 39 w 72"/>
                  <a:gd name="T69" fmla="*/ 41 h 77"/>
                  <a:gd name="T70" fmla="*/ 37 w 72"/>
                  <a:gd name="T71" fmla="*/ 41 h 77"/>
                  <a:gd name="T72" fmla="*/ 31 w 72"/>
                  <a:gd name="T73" fmla="*/ 41 h 77"/>
                  <a:gd name="T74" fmla="*/ 31 w 72"/>
                  <a:gd name="T75" fmla="*/ 40 h 77"/>
                  <a:gd name="T76" fmla="*/ 33 w 72"/>
                  <a:gd name="T77" fmla="*/ 38 h 77"/>
                  <a:gd name="T78" fmla="*/ 33 w 72"/>
                  <a:gd name="T79" fmla="*/ 37 h 77"/>
                  <a:gd name="T80" fmla="*/ 31 w 72"/>
                  <a:gd name="T81" fmla="*/ 34 h 77"/>
                  <a:gd name="T82" fmla="*/ 32 w 72"/>
                  <a:gd name="T83" fmla="*/ 3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77">
                    <a:moveTo>
                      <a:pt x="8" y="14"/>
                    </a:moveTo>
                    <a:cubicBezTo>
                      <a:pt x="0" y="10"/>
                      <a:pt x="4" y="21"/>
                      <a:pt x="5" y="24"/>
                    </a:cubicBezTo>
                    <a:cubicBezTo>
                      <a:pt x="9" y="35"/>
                      <a:pt x="19" y="37"/>
                      <a:pt x="19" y="41"/>
                    </a:cubicBezTo>
                    <a:cubicBezTo>
                      <a:pt x="19" y="43"/>
                      <a:pt x="18" y="44"/>
                      <a:pt x="16" y="46"/>
                    </a:cubicBezTo>
                    <a:cubicBezTo>
                      <a:pt x="12" y="48"/>
                      <a:pt x="4" y="57"/>
                      <a:pt x="3" y="63"/>
                    </a:cubicBezTo>
                    <a:cubicBezTo>
                      <a:pt x="3" y="64"/>
                      <a:pt x="1" y="66"/>
                      <a:pt x="2" y="66"/>
                    </a:cubicBezTo>
                    <a:cubicBezTo>
                      <a:pt x="15" y="68"/>
                      <a:pt x="28" y="49"/>
                      <a:pt x="43" y="66"/>
                    </a:cubicBezTo>
                    <a:cubicBezTo>
                      <a:pt x="45" y="69"/>
                      <a:pt x="55" y="77"/>
                      <a:pt x="54" y="68"/>
                    </a:cubicBezTo>
                    <a:cubicBezTo>
                      <a:pt x="53" y="57"/>
                      <a:pt x="54" y="60"/>
                      <a:pt x="50" y="47"/>
                    </a:cubicBezTo>
                    <a:cubicBezTo>
                      <a:pt x="48" y="42"/>
                      <a:pt x="70" y="35"/>
                      <a:pt x="71" y="31"/>
                    </a:cubicBezTo>
                    <a:cubicBezTo>
                      <a:pt x="72" y="27"/>
                      <a:pt x="58" y="27"/>
                      <a:pt x="49" y="28"/>
                    </a:cubicBezTo>
                    <a:cubicBezTo>
                      <a:pt x="41" y="28"/>
                      <a:pt x="44" y="9"/>
                      <a:pt x="39" y="2"/>
                    </a:cubicBezTo>
                    <a:cubicBezTo>
                      <a:pt x="37" y="0"/>
                      <a:pt x="32" y="9"/>
                      <a:pt x="31" y="11"/>
                    </a:cubicBezTo>
                    <a:cubicBezTo>
                      <a:pt x="26" y="24"/>
                      <a:pt x="25" y="22"/>
                      <a:pt x="8" y="14"/>
                    </a:cubicBezTo>
                    <a:close/>
                    <a:moveTo>
                      <a:pt x="20" y="24"/>
                    </a:moveTo>
                    <a:cubicBezTo>
                      <a:pt x="29" y="28"/>
                      <a:pt x="30" y="29"/>
                      <a:pt x="33" y="22"/>
                    </a:cubicBezTo>
                    <a:cubicBezTo>
                      <a:pt x="34" y="20"/>
                      <a:pt x="37" y="16"/>
                      <a:pt x="38" y="17"/>
                    </a:cubicBezTo>
                    <a:cubicBezTo>
                      <a:pt x="41" y="21"/>
                      <a:pt x="39" y="31"/>
                      <a:pt x="44" y="31"/>
                    </a:cubicBezTo>
                    <a:cubicBezTo>
                      <a:pt x="48" y="31"/>
                      <a:pt x="56" y="31"/>
                      <a:pt x="56" y="33"/>
                    </a:cubicBezTo>
                    <a:cubicBezTo>
                      <a:pt x="55" y="35"/>
                      <a:pt x="43" y="39"/>
                      <a:pt x="44" y="42"/>
                    </a:cubicBezTo>
                    <a:cubicBezTo>
                      <a:pt x="46" y="50"/>
                      <a:pt x="46" y="48"/>
                      <a:pt x="46" y="55"/>
                    </a:cubicBezTo>
                    <a:cubicBezTo>
                      <a:pt x="47" y="60"/>
                      <a:pt x="41" y="55"/>
                      <a:pt x="40" y="53"/>
                    </a:cubicBezTo>
                    <a:cubicBezTo>
                      <a:pt x="31" y="44"/>
                      <a:pt x="24" y="55"/>
                      <a:pt x="17" y="53"/>
                    </a:cubicBezTo>
                    <a:cubicBezTo>
                      <a:pt x="16" y="53"/>
                      <a:pt x="17" y="52"/>
                      <a:pt x="17" y="51"/>
                    </a:cubicBezTo>
                    <a:cubicBezTo>
                      <a:pt x="18" y="48"/>
                      <a:pt x="22" y="43"/>
                      <a:pt x="24" y="42"/>
                    </a:cubicBezTo>
                    <a:cubicBezTo>
                      <a:pt x="26" y="41"/>
                      <a:pt x="27" y="40"/>
                      <a:pt x="26" y="39"/>
                    </a:cubicBezTo>
                    <a:cubicBezTo>
                      <a:pt x="26" y="36"/>
                      <a:pt x="21" y="35"/>
                      <a:pt x="18" y="29"/>
                    </a:cubicBezTo>
                    <a:cubicBezTo>
                      <a:pt x="18" y="28"/>
                      <a:pt x="15" y="21"/>
                      <a:pt x="20" y="24"/>
                    </a:cubicBezTo>
                    <a:close/>
                    <a:moveTo>
                      <a:pt x="32" y="33"/>
                    </a:moveTo>
                    <a:cubicBezTo>
                      <a:pt x="34" y="34"/>
                      <a:pt x="34" y="34"/>
                      <a:pt x="35" y="32"/>
                    </a:cubicBezTo>
                    <a:cubicBezTo>
                      <a:pt x="35" y="32"/>
                      <a:pt x="36" y="31"/>
                      <a:pt x="36" y="31"/>
                    </a:cubicBezTo>
                    <a:cubicBezTo>
                      <a:pt x="37" y="32"/>
                      <a:pt x="37" y="35"/>
                      <a:pt x="38" y="35"/>
                    </a:cubicBezTo>
                    <a:cubicBezTo>
                      <a:pt x="39" y="35"/>
                      <a:pt x="42" y="35"/>
                      <a:pt x="41" y="35"/>
                    </a:cubicBezTo>
                    <a:cubicBezTo>
                      <a:pt x="41" y="36"/>
                      <a:pt x="38" y="37"/>
                      <a:pt x="38" y="38"/>
                    </a:cubicBezTo>
                    <a:cubicBezTo>
                      <a:pt x="39" y="40"/>
                      <a:pt x="39" y="40"/>
                      <a:pt x="39" y="41"/>
                    </a:cubicBezTo>
                    <a:cubicBezTo>
                      <a:pt x="39" y="43"/>
                      <a:pt x="37" y="41"/>
                      <a:pt x="37" y="41"/>
                    </a:cubicBezTo>
                    <a:cubicBezTo>
                      <a:pt x="35" y="38"/>
                      <a:pt x="33" y="41"/>
                      <a:pt x="31" y="41"/>
                    </a:cubicBezTo>
                    <a:cubicBezTo>
                      <a:pt x="30" y="41"/>
                      <a:pt x="31" y="41"/>
                      <a:pt x="31" y="40"/>
                    </a:cubicBezTo>
                    <a:cubicBezTo>
                      <a:pt x="31" y="39"/>
                      <a:pt x="32" y="38"/>
                      <a:pt x="33" y="38"/>
                    </a:cubicBezTo>
                    <a:cubicBezTo>
                      <a:pt x="33" y="38"/>
                      <a:pt x="33" y="37"/>
                      <a:pt x="33" y="37"/>
                    </a:cubicBezTo>
                    <a:cubicBezTo>
                      <a:pt x="33" y="36"/>
                      <a:pt x="32" y="36"/>
                      <a:pt x="31" y="34"/>
                    </a:cubicBezTo>
                    <a:cubicBezTo>
                      <a:pt x="31" y="34"/>
                      <a:pt x="30" y="32"/>
                      <a:pt x="32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15"/>
              <p:cNvSpPr>
                <a:spLocks/>
              </p:cNvSpPr>
              <p:nvPr/>
            </p:nvSpPr>
            <p:spPr bwMode="auto">
              <a:xfrm>
                <a:off x="2571" y="2646"/>
                <a:ext cx="160" cy="155"/>
              </a:xfrm>
              <a:custGeom>
                <a:avLst/>
                <a:gdLst>
                  <a:gd name="T0" fmla="*/ 15 w 126"/>
                  <a:gd name="T1" fmla="*/ 40 h 122"/>
                  <a:gd name="T2" fmla="*/ 17 w 126"/>
                  <a:gd name="T3" fmla="*/ 57 h 122"/>
                  <a:gd name="T4" fmla="*/ 49 w 126"/>
                  <a:gd name="T5" fmla="*/ 72 h 122"/>
                  <a:gd name="T6" fmla="*/ 48 w 126"/>
                  <a:gd name="T7" fmla="*/ 82 h 122"/>
                  <a:gd name="T8" fmla="*/ 40 w 126"/>
                  <a:gd name="T9" fmla="*/ 115 h 122"/>
                  <a:gd name="T10" fmla="*/ 41 w 126"/>
                  <a:gd name="T11" fmla="*/ 121 h 122"/>
                  <a:gd name="T12" fmla="*/ 101 w 126"/>
                  <a:gd name="T13" fmla="*/ 93 h 122"/>
                  <a:gd name="T14" fmla="*/ 119 w 126"/>
                  <a:gd name="T15" fmla="*/ 89 h 122"/>
                  <a:gd name="T16" fmla="*/ 99 w 126"/>
                  <a:gd name="T17" fmla="*/ 60 h 122"/>
                  <a:gd name="T18" fmla="*/ 119 w 126"/>
                  <a:gd name="T19" fmla="*/ 23 h 122"/>
                  <a:gd name="T20" fmla="*/ 85 w 126"/>
                  <a:gd name="T21" fmla="*/ 32 h 122"/>
                  <a:gd name="T22" fmla="*/ 53 w 126"/>
                  <a:gd name="T23" fmla="*/ 2 h 122"/>
                  <a:gd name="T24" fmla="*/ 47 w 126"/>
                  <a:gd name="T25" fmla="*/ 20 h 122"/>
                  <a:gd name="T26" fmla="*/ 15 w 126"/>
                  <a:gd name="T27" fmla="*/ 4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6" h="122">
                    <a:moveTo>
                      <a:pt x="15" y="40"/>
                    </a:moveTo>
                    <a:cubicBezTo>
                      <a:pt x="0" y="39"/>
                      <a:pt x="14" y="53"/>
                      <a:pt x="17" y="57"/>
                    </a:cubicBezTo>
                    <a:cubicBezTo>
                      <a:pt x="30" y="70"/>
                      <a:pt x="46" y="66"/>
                      <a:pt x="49" y="72"/>
                    </a:cubicBezTo>
                    <a:cubicBezTo>
                      <a:pt x="51" y="75"/>
                      <a:pt x="49" y="78"/>
                      <a:pt x="48" y="82"/>
                    </a:cubicBezTo>
                    <a:cubicBezTo>
                      <a:pt x="44" y="88"/>
                      <a:pt x="38" y="106"/>
                      <a:pt x="40" y="115"/>
                    </a:cubicBezTo>
                    <a:cubicBezTo>
                      <a:pt x="40" y="118"/>
                      <a:pt x="39" y="122"/>
                      <a:pt x="41" y="121"/>
                    </a:cubicBezTo>
                    <a:cubicBezTo>
                      <a:pt x="62" y="115"/>
                      <a:pt x="68" y="78"/>
                      <a:pt x="101" y="93"/>
                    </a:cubicBezTo>
                    <a:cubicBezTo>
                      <a:pt x="106" y="96"/>
                      <a:pt x="126" y="101"/>
                      <a:pt x="119" y="89"/>
                    </a:cubicBezTo>
                    <a:cubicBezTo>
                      <a:pt x="111" y="74"/>
                      <a:pt x="114" y="76"/>
                      <a:pt x="99" y="60"/>
                    </a:cubicBezTo>
                    <a:cubicBezTo>
                      <a:pt x="93" y="54"/>
                      <a:pt x="121" y="29"/>
                      <a:pt x="119" y="23"/>
                    </a:cubicBezTo>
                    <a:cubicBezTo>
                      <a:pt x="118" y="17"/>
                      <a:pt x="97" y="26"/>
                      <a:pt x="85" y="32"/>
                    </a:cubicBezTo>
                    <a:cubicBezTo>
                      <a:pt x="72" y="39"/>
                      <a:pt x="65" y="9"/>
                      <a:pt x="53" y="2"/>
                    </a:cubicBezTo>
                    <a:cubicBezTo>
                      <a:pt x="49" y="0"/>
                      <a:pt x="47" y="16"/>
                      <a:pt x="47" y="20"/>
                    </a:cubicBezTo>
                    <a:cubicBezTo>
                      <a:pt x="48" y="44"/>
                      <a:pt x="45" y="40"/>
                      <a:pt x="15" y="4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16"/>
              <p:cNvSpPr>
                <a:spLocks noEditPoints="1"/>
              </p:cNvSpPr>
              <p:nvPr/>
            </p:nvSpPr>
            <p:spPr bwMode="auto">
              <a:xfrm>
                <a:off x="2439" y="2714"/>
                <a:ext cx="155" cy="150"/>
              </a:xfrm>
              <a:custGeom>
                <a:avLst/>
                <a:gdLst>
                  <a:gd name="T0" fmla="*/ 14 w 122"/>
                  <a:gd name="T1" fmla="*/ 31 h 118"/>
                  <a:gd name="T2" fmla="*/ 12 w 122"/>
                  <a:gd name="T3" fmla="*/ 45 h 118"/>
                  <a:gd name="T4" fmla="*/ 30 w 122"/>
                  <a:gd name="T5" fmla="*/ 69 h 118"/>
                  <a:gd name="T6" fmla="*/ 26 w 122"/>
                  <a:gd name="T7" fmla="*/ 85 h 118"/>
                  <a:gd name="T8" fmla="*/ 22 w 122"/>
                  <a:gd name="T9" fmla="*/ 113 h 118"/>
                  <a:gd name="T10" fmla="*/ 58 w 122"/>
                  <a:gd name="T11" fmla="*/ 100 h 118"/>
                  <a:gd name="T12" fmla="*/ 84 w 122"/>
                  <a:gd name="T13" fmla="*/ 107 h 118"/>
                  <a:gd name="T14" fmla="*/ 103 w 122"/>
                  <a:gd name="T15" fmla="*/ 112 h 118"/>
                  <a:gd name="T16" fmla="*/ 91 w 122"/>
                  <a:gd name="T17" fmla="*/ 74 h 118"/>
                  <a:gd name="T18" fmla="*/ 122 w 122"/>
                  <a:gd name="T19" fmla="*/ 42 h 118"/>
                  <a:gd name="T20" fmla="*/ 85 w 122"/>
                  <a:gd name="T21" fmla="*/ 42 h 118"/>
                  <a:gd name="T22" fmla="*/ 61 w 122"/>
                  <a:gd name="T23" fmla="*/ 3 h 118"/>
                  <a:gd name="T24" fmla="*/ 51 w 122"/>
                  <a:gd name="T25" fmla="*/ 20 h 118"/>
                  <a:gd name="T26" fmla="*/ 14 w 122"/>
                  <a:gd name="T27" fmla="*/ 31 h 118"/>
                  <a:gd name="T28" fmla="*/ 39 w 122"/>
                  <a:gd name="T29" fmla="*/ 48 h 118"/>
                  <a:gd name="T30" fmla="*/ 55 w 122"/>
                  <a:gd name="T31" fmla="*/ 49 h 118"/>
                  <a:gd name="T32" fmla="*/ 59 w 122"/>
                  <a:gd name="T33" fmla="*/ 43 h 118"/>
                  <a:gd name="T34" fmla="*/ 63 w 122"/>
                  <a:gd name="T35" fmla="*/ 36 h 118"/>
                  <a:gd name="T36" fmla="*/ 74 w 122"/>
                  <a:gd name="T37" fmla="*/ 52 h 118"/>
                  <a:gd name="T38" fmla="*/ 90 w 122"/>
                  <a:gd name="T39" fmla="*/ 52 h 118"/>
                  <a:gd name="T40" fmla="*/ 76 w 122"/>
                  <a:gd name="T41" fmla="*/ 66 h 118"/>
                  <a:gd name="T42" fmla="*/ 82 w 122"/>
                  <a:gd name="T43" fmla="*/ 81 h 118"/>
                  <a:gd name="T44" fmla="*/ 73 w 122"/>
                  <a:gd name="T45" fmla="*/ 81 h 118"/>
                  <a:gd name="T46" fmla="*/ 63 w 122"/>
                  <a:gd name="T47" fmla="*/ 76 h 118"/>
                  <a:gd name="T48" fmla="*/ 46 w 122"/>
                  <a:gd name="T49" fmla="*/ 86 h 118"/>
                  <a:gd name="T50" fmla="*/ 44 w 122"/>
                  <a:gd name="T51" fmla="*/ 83 h 118"/>
                  <a:gd name="T52" fmla="*/ 48 w 122"/>
                  <a:gd name="T53" fmla="*/ 65 h 118"/>
                  <a:gd name="T54" fmla="*/ 36 w 122"/>
                  <a:gd name="T55" fmla="*/ 50 h 118"/>
                  <a:gd name="T56" fmla="*/ 39 w 122"/>
                  <a:gd name="T57" fmla="*/ 4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2" h="118">
                    <a:moveTo>
                      <a:pt x="14" y="31"/>
                    </a:moveTo>
                    <a:cubicBezTo>
                      <a:pt x="0" y="26"/>
                      <a:pt x="3" y="36"/>
                      <a:pt x="12" y="45"/>
                    </a:cubicBezTo>
                    <a:cubicBezTo>
                      <a:pt x="18" y="53"/>
                      <a:pt x="26" y="62"/>
                      <a:pt x="30" y="69"/>
                    </a:cubicBezTo>
                    <a:cubicBezTo>
                      <a:pt x="32" y="72"/>
                      <a:pt x="29" y="78"/>
                      <a:pt x="26" y="85"/>
                    </a:cubicBezTo>
                    <a:cubicBezTo>
                      <a:pt x="21" y="100"/>
                      <a:pt x="16" y="110"/>
                      <a:pt x="22" y="113"/>
                    </a:cubicBezTo>
                    <a:cubicBezTo>
                      <a:pt x="26" y="116"/>
                      <a:pt x="40" y="106"/>
                      <a:pt x="58" y="100"/>
                    </a:cubicBezTo>
                    <a:cubicBezTo>
                      <a:pt x="66" y="98"/>
                      <a:pt x="75" y="100"/>
                      <a:pt x="84" y="107"/>
                    </a:cubicBezTo>
                    <a:cubicBezTo>
                      <a:pt x="97" y="118"/>
                      <a:pt x="102" y="118"/>
                      <a:pt x="103" y="112"/>
                    </a:cubicBezTo>
                    <a:cubicBezTo>
                      <a:pt x="105" y="104"/>
                      <a:pt x="96" y="82"/>
                      <a:pt x="91" y="74"/>
                    </a:cubicBezTo>
                    <a:cubicBezTo>
                      <a:pt x="87" y="66"/>
                      <a:pt x="122" y="49"/>
                      <a:pt x="122" y="42"/>
                    </a:cubicBezTo>
                    <a:cubicBezTo>
                      <a:pt x="122" y="36"/>
                      <a:pt x="99" y="40"/>
                      <a:pt x="85" y="42"/>
                    </a:cubicBezTo>
                    <a:cubicBezTo>
                      <a:pt x="71" y="45"/>
                      <a:pt x="72" y="13"/>
                      <a:pt x="61" y="3"/>
                    </a:cubicBezTo>
                    <a:cubicBezTo>
                      <a:pt x="58" y="0"/>
                      <a:pt x="52" y="15"/>
                      <a:pt x="51" y="20"/>
                    </a:cubicBezTo>
                    <a:cubicBezTo>
                      <a:pt x="45" y="43"/>
                      <a:pt x="43" y="39"/>
                      <a:pt x="14" y="31"/>
                    </a:cubicBezTo>
                    <a:close/>
                    <a:moveTo>
                      <a:pt x="39" y="48"/>
                    </a:moveTo>
                    <a:cubicBezTo>
                      <a:pt x="46" y="51"/>
                      <a:pt x="52" y="51"/>
                      <a:pt x="55" y="49"/>
                    </a:cubicBezTo>
                    <a:cubicBezTo>
                      <a:pt x="57" y="49"/>
                      <a:pt x="58" y="47"/>
                      <a:pt x="59" y="43"/>
                    </a:cubicBezTo>
                    <a:cubicBezTo>
                      <a:pt x="59" y="41"/>
                      <a:pt x="62" y="34"/>
                      <a:pt x="63" y="36"/>
                    </a:cubicBezTo>
                    <a:cubicBezTo>
                      <a:pt x="68" y="40"/>
                      <a:pt x="68" y="54"/>
                      <a:pt x="74" y="52"/>
                    </a:cubicBezTo>
                    <a:cubicBezTo>
                      <a:pt x="80" y="51"/>
                      <a:pt x="90" y="50"/>
                      <a:pt x="90" y="52"/>
                    </a:cubicBezTo>
                    <a:cubicBezTo>
                      <a:pt x="90" y="55"/>
                      <a:pt x="75" y="63"/>
                      <a:pt x="76" y="66"/>
                    </a:cubicBezTo>
                    <a:cubicBezTo>
                      <a:pt x="81" y="75"/>
                      <a:pt x="80" y="73"/>
                      <a:pt x="82" y="81"/>
                    </a:cubicBezTo>
                    <a:cubicBezTo>
                      <a:pt x="83" y="87"/>
                      <a:pt x="75" y="82"/>
                      <a:pt x="73" y="81"/>
                    </a:cubicBezTo>
                    <a:cubicBezTo>
                      <a:pt x="70" y="78"/>
                      <a:pt x="65" y="76"/>
                      <a:pt x="63" y="76"/>
                    </a:cubicBezTo>
                    <a:cubicBezTo>
                      <a:pt x="56" y="77"/>
                      <a:pt x="51" y="85"/>
                      <a:pt x="46" y="86"/>
                    </a:cubicBezTo>
                    <a:cubicBezTo>
                      <a:pt x="45" y="86"/>
                      <a:pt x="44" y="84"/>
                      <a:pt x="44" y="83"/>
                    </a:cubicBezTo>
                    <a:cubicBezTo>
                      <a:pt x="46" y="72"/>
                      <a:pt x="49" y="70"/>
                      <a:pt x="48" y="65"/>
                    </a:cubicBezTo>
                    <a:cubicBezTo>
                      <a:pt x="47" y="61"/>
                      <a:pt x="36" y="55"/>
                      <a:pt x="36" y="50"/>
                    </a:cubicBezTo>
                    <a:cubicBezTo>
                      <a:pt x="36" y="48"/>
                      <a:pt x="36" y="48"/>
                      <a:pt x="39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17"/>
              <p:cNvSpPr>
                <a:spLocks/>
              </p:cNvSpPr>
              <p:nvPr/>
            </p:nvSpPr>
            <p:spPr bwMode="auto">
              <a:xfrm>
                <a:off x="2093" y="1825"/>
                <a:ext cx="72" cy="69"/>
              </a:xfrm>
              <a:custGeom>
                <a:avLst/>
                <a:gdLst>
                  <a:gd name="T0" fmla="*/ 7 w 57"/>
                  <a:gd name="T1" fmla="*/ 18 h 54"/>
                  <a:gd name="T2" fmla="*/ 8 w 57"/>
                  <a:gd name="T3" fmla="*/ 26 h 54"/>
                  <a:gd name="T4" fmla="*/ 23 w 57"/>
                  <a:gd name="T5" fmla="*/ 32 h 54"/>
                  <a:gd name="T6" fmla="*/ 22 w 57"/>
                  <a:gd name="T7" fmla="*/ 37 h 54"/>
                  <a:gd name="T8" fmla="*/ 18 w 57"/>
                  <a:gd name="T9" fmla="*/ 51 h 54"/>
                  <a:gd name="T10" fmla="*/ 19 w 57"/>
                  <a:gd name="T11" fmla="*/ 54 h 54"/>
                  <a:gd name="T12" fmla="*/ 45 w 57"/>
                  <a:gd name="T13" fmla="*/ 42 h 54"/>
                  <a:gd name="T14" fmla="*/ 54 w 57"/>
                  <a:gd name="T15" fmla="*/ 40 h 54"/>
                  <a:gd name="T16" fmla="*/ 44 w 57"/>
                  <a:gd name="T17" fmla="*/ 27 h 54"/>
                  <a:gd name="T18" fmla="*/ 54 w 57"/>
                  <a:gd name="T19" fmla="*/ 11 h 54"/>
                  <a:gd name="T20" fmla="*/ 38 w 57"/>
                  <a:gd name="T21" fmla="*/ 15 h 54"/>
                  <a:gd name="T22" fmla="*/ 24 w 57"/>
                  <a:gd name="T23" fmla="*/ 1 h 54"/>
                  <a:gd name="T24" fmla="*/ 22 w 57"/>
                  <a:gd name="T25" fmla="*/ 9 h 54"/>
                  <a:gd name="T26" fmla="*/ 7 w 57"/>
                  <a:gd name="T27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4">
                    <a:moveTo>
                      <a:pt x="7" y="18"/>
                    </a:moveTo>
                    <a:cubicBezTo>
                      <a:pt x="0" y="18"/>
                      <a:pt x="7" y="24"/>
                      <a:pt x="8" y="26"/>
                    </a:cubicBezTo>
                    <a:cubicBezTo>
                      <a:pt x="14" y="31"/>
                      <a:pt x="21" y="30"/>
                      <a:pt x="23" y="32"/>
                    </a:cubicBezTo>
                    <a:cubicBezTo>
                      <a:pt x="23" y="34"/>
                      <a:pt x="23" y="35"/>
                      <a:pt x="22" y="37"/>
                    </a:cubicBezTo>
                    <a:cubicBezTo>
                      <a:pt x="20" y="39"/>
                      <a:pt x="17" y="47"/>
                      <a:pt x="18" y="51"/>
                    </a:cubicBezTo>
                    <a:cubicBezTo>
                      <a:pt x="19" y="53"/>
                      <a:pt x="18" y="54"/>
                      <a:pt x="19" y="54"/>
                    </a:cubicBezTo>
                    <a:cubicBezTo>
                      <a:pt x="28" y="51"/>
                      <a:pt x="31" y="35"/>
                      <a:pt x="45" y="42"/>
                    </a:cubicBezTo>
                    <a:cubicBezTo>
                      <a:pt x="48" y="43"/>
                      <a:pt x="57" y="45"/>
                      <a:pt x="54" y="40"/>
                    </a:cubicBezTo>
                    <a:cubicBezTo>
                      <a:pt x="50" y="33"/>
                      <a:pt x="51" y="34"/>
                      <a:pt x="44" y="27"/>
                    </a:cubicBezTo>
                    <a:cubicBezTo>
                      <a:pt x="42" y="24"/>
                      <a:pt x="54" y="13"/>
                      <a:pt x="54" y="11"/>
                    </a:cubicBezTo>
                    <a:cubicBezTo>
                      <a:pt x="53" y="8"/>
                      <a:pt x="44" y="12"/>
                      <a:pt x="38" y="15"/>
                    </a:cubicBezTo>
                    <a:cubicBezTo>
                      <a:pt x="33" y="17"/>
                      <a:pt x="30" y="4"/>
                      <a:pt x="24" y="1"/>
                    </a:cubicBezTo>
                    <a:cubicBezTo>
                      <a:pt x="22" y="0"/>
                      <a:pt x="22" y="7"/>
                      <a:pt x="22" y="9"/>
                    </a:cubicBezTo>
                    <a:cubicBezTo>
                      <a:pt x="22" y="20"/>
                      <a:pt x="20" y="18"/>
                      <a:pt x="7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18"/>
              <p:cNvSpPr>
                <a:spLocks/>
              </p:cNvSpPr>
              <p:nvPr/>
            </p:nvSpPr>
            <p:spPr bwMode="auto">
              <a:xfrm>
                <a:off x="2625" y="1713"/>
                <a:ext cx="72" cy="69"/>
              </a:xfrm>
              <a:custGeom>
                <a:avLst/>
                <a:gdLst>
                  <a:gd name="T0" fmla="*/ 7 w 57"/>
                  <a:gd name="T1" fmla="*/ 17 h 54"/>
                  <a:gd name="T2" fmla="*/ 8 w 57"/>
                  <a:gd name="T3" fmla="*/ 25 h 54"/>
                  <a:gd name="T4" fmla="*/ 22 w 57"/>
                  <a:gd name="T5" fmla="*/ 32 h 54"/>
                  <a:gd name="T6" fmla="*/ 22 w 57"/>
                  <a:gd name="T7" fmla="*/ 36 h 54"/>
                  <a:gd name="T8" fmla="*/ 18 w 57"/>
                  <a:gd name="T9" fmla="*/ 51 h 54"/>
                  <a:gd name="T10" fmla="*/ 19 w 57"/>
                  <a:gd name="T11" fmla="*/ 53 h 54"/>
                  <a:gd name="T12" fmla="*/ 45 w 57"/>
                  <a:gd name="T13" fmla="*/ 41 h 54"/>
                  <a:gd name="T14" fmla="*/ 54 w 57"/>
                  <a:gd name="T15" fmla="*/ 39 h 54"/>
                  <a:gd name="T16" fmla="*/ 44 w 57"/>
                  <a:gd name="T17" fmla="*/ 26 h 54"/>
                  <a:gd name="T18" fmla="*/ 54 w 57"/>
                  <a:gd name="T19" fmla="*/ 10 h 54"/>
                  <a:gd name="T20" fmla="*/ 38 w 57"/>
                  <a:gd name="T21" fmla="*/ 14 h 54"/>
                  <a:gd name="T22" fmla="*/ 24 w 57"/>
                  <a:gd name="T23" fmla="*/ 1 h 54"/>
                  <a:gd name="T24" fmla="*/ 22 w 57"/>
                  <a:gd name="T25" fmla="*/ 9 h 54"/>
                  <a:gd name="T26" fmla="*/ 7 w 57"/>
                  <a:gd name="T27" fmla="*/ 1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4">
                    <a:moveTo>
                      <a:pt x="7" y="17"/>
                    </a:moveTo>
                    <a:cubicBezTo>
                      <a:pt x="0" y="17"/>
                      <a:pt x="7" y="23"/>
                      <a:pt x="8" y="25"/>
                    </a:cubicBezTo>
                    <a:cubicBezTo>
                      <a:pt x="14" y="31"/>
                      <a:pt x="21" y="29"/>
                      <a:pt x="22" y="32"/>
                    </a:cubicBezTo>
                    <a:cubicBezTo>
                      <a:pt x="23" y="33"/>
                      <a:pt x="23" y="35"/>
                      <a:pt x="22" y="36"/>
                    </a:cubicBezTo>
                    <a:cubicBezTo>
                      <a:pt x="20" y="39"/>
                      <a:pt x="17" y="47"/>
                      <a:pt x="18" y="51"/>
                    </a:cubicBezTo>
                    <a:cubicBezTo>
                      <a:pt x="19" y="52"/>
                      <a:pt x="18" y="54"/>
                      <a:pt x="19" y="53"/>
                    </a:cubicBezTo>
                    <a:cubicBezTo>
                      <a:pt x="28" y="51"/>
                      <a:pt x="31" y="35"/>
                      <a:pt x="45" y="41"/>
                    </a:cubicBezTo>
                    <a:cubicBezTo>
                      <a:pt x="48" y="42"/>
                      <a:pt x="57" y="45"/>
                      <a:pt x="54" y="39"/>
                    </a:cubicBezTo>
                    <a:cubicBezTo>
                      <a:pt x="50" y="32"/>
                      <a:pt x="51" y="34"/>
                      <a:pt x="44" y="26"/>
                    </a:cubicBezTo>
                    <a:cubicBezTo>
                      <a:pt x="42" y="24"/>
                      <a:pt x="54" y="13"/>
                      <a:pt x="54" y="10"/>
                    </a:cubicBezTo>
                    <a:cubicBezTo>
                      <a:pt x="53" y="7"/>
                      <a:pt x="44" y="11"/>
                      <a:pt x="38" y="14"/>
                    </a:cubicBezTo>
                    <a:cubicBezTo>
                      <a:pt x="33" y="17"/>
                      <a:pt x="29" y="4"/>
                      <a:pt x="24" y="1"/>
                    </a:cubicBezTo>
                    <a:cubicBezTo>
                      <a:pt x="22" y="0"/>
                      <a:pt x="22" y="7"/>
                      <a:pt x="22" y="9"/>
                    </a:cubicBezTo>
                    <a:cubicBezTo>
                      <a:pt x="22" y="19"/>
                      <a:pt x="20" y="18"/>
                      <a:pt x="7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19"/>
              <p:cNvSpPr>
                <a:spLocks/>
              </p:cNvSpPr>
              <p:nvPr/>
            </p:nvSpPr>
            <p:spPr bwMode="auto">
              <a:xfrm>
                <a:off x="2048" y="2663"/>
                <a:ext cx="73" cy="68"/>
              </a:xfrm>
              <a:custGeom>
                <a:avLst/>
                <a:gdLst>
                  <a:gd name="T0" fmla="*/ 7 w 57"/>
                  <a:gd name="T1" fmla="*/ 17 h 54"/>
                  <a:gd name="T2" fmla="*/ 8 w 57"/>
                  <a:gd name="T3" fmla="*/ 25 h 54"/>
                  <a:gd name="T4" fmla="*/ 23 w 57"/>
                  <a:gd name="T5" fmla="*/ 32 h 54"/>
                  <a:gd name="T6" fmla="*/ 22 w 57"/>
                  <a:gd name="T7" fmla="*/ 36 h 54"/>
                  <a:gd name="T8" fmla="*/ 18 w 57"/>
                  <a:gd name="T9" fmla="*/ 51 h 54"/>
                  <a:gd name="T10" fmla="*/ 19 w 57"/>
                  <a:gd name="T11" fmla="*/ 54 h 54"/>
                  <a:gd name="T12" fmla="*/ 45 w 57"/>
                  <a:gd name="T13" fmla="*/ 41 h 54"/>
                  <a:gd name="T14" fmla="*/ 54 w 57"/>
                  <a:gd name="T15" fmla="*/ 39 h 54"/>
                  <a:gd name="T16" fmla="*/ 44 w 57"/>
                  <a:gd name="T17" fmla="*/ 27 h 54"/>
                  <a:gd name="T18" fmla="*/ 54 w 57"/>
                  <a:gd name="T19" fmla="*/ 10 h 54"/>
                  <a:gd name="T20" fmla="*/ 38 w 57"/>
                  <a:gd name="T21" fmla="*/ 14 h 54"/>
                  <a:gd name="T22" fmla="*/ 24 w 57"/>
                  <a:gd name="T23" fmla="*/ 1 h 54"/>
                  <a:gd name="T24" fmla="*/ 22 w 57"/>
                  <a:gd name="T25" fmla="*/ 9 h 54"/>
                  <a:gd name="T26" fmla="*/ 7 w 57"/>
                  <a:gd name="T27" fmla="*/ 1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4">
                    <a:moveTo>
                      <a:pt x="7" y="17"/>
                    </a:moveTo>
                    <a:cubicBezTo>
                      <a:pt x="0" y="17"/>
                      <a:pt x="7" y="24"/>
                      <a:pt x="8" y="25"/>
                    </a:cubicBezTo>
                    <a:cubicBezTo>
                      <a:pt x="14" y="31"/>
                      <a:pt x="21" y="29"/>
                      <a:pt x="23" y="32"/>
                    </a:cubicBezTo>
                    <a:cubicBezTo>
                      <a:pt x="23" y="33"/>
                      <a:pt x="23" y="35"/>
                      <a:pt x="22" y="36"/>
                    </a:cubicBezTo>
                    <a:cubicBezTo>
                      <a:pt x="20" y="39"/>
                      <a:pt x="17" y="47"/>
                      <a:pt x="18" y="51"/>
                    </a:cubicBezTo>
                    <a:cubicBezTo>
                      <a:pt x="19" y="52"/>
                      <a:pt x="18" y="54"/>
                      <a:pt x="19" y="54"/>
                    </a:cubicBezTo>
                    <a:cubicBezTo>
                      <a:pt x="28" y="51"/>
                      <a:pt x="31" y="35"/>
                      <a:pt x="45" y="41"/>
                    </a:cubicBezTo>
                    <a:cubicBezTo>
                      <a:pt x="48" y="42"/>
                      <a:pt x="57" y="45"/>
                      <a:pt x="54" y="39"/>
                    </a:cubicBezTo>
                    <a:cubicBezTo>
                      <a:pt x="50" y="33"/>
                      <a:pt x="51" y="34"/>
                      <a:pt x="44" y="27"/>
                    </a:cubicBezTo>
                    <a:cubicBezTo>
                      <a:pt x="42" y="24"/>
                      <a:pt x="54" y="13"/>
                      <a:pt x="54" y="10"/>
                    </a:cubicBezTo>
                    <a:cubicBezTo>
                      <a:pt x="53" y="7"/>
                      <a:pt x="44" y="12"/>
                      <a:pt x="38" y="14"/>
                    </a:cubicBezTo>
                    <a:cubicBezTo>
                      <a:pt x="33" y="17"/>
                      <a:pt x="30" y="4"/>
                      <a:pt x="24" y="1"/>
                    </a:cubicBezTo>
                    <a:cubicBezTo>
                      <a:pt x="22" y="0"/>
                      <a:pt x="22" y="7"/>
                      <a:pt x="22" y="9"/>
                    </a:cubicBezTo>
                    <a:cubicBezTo>
                      <a:pt x="22" y="19"/>
                      <a:pt x="20" y="18"/>
                      <a:pt x="7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20"/>
              <p:cNvSpPr>
                <a:spLocks/>
              </p:cNvSpPr>
              <p:nvPr/>
            </p:nvSpPr>
            <p:spPr bwMode="auto">
              <a:xfrm>
                <a:off x="2612" y="1120"/>
                <a:ext cx="47" cy="43"/>
              </a:xfrm>
              <a:custGeom>
                <a:avLst/>
                <a:gdLst>
                  <a:gd name="T0" fmla="*/ 4 w 37"/>
                  <a:gd name="T1" fmla="*/ 12 h 34"/>
                  <a:gd name="T2" fmla="*/ 5 w 37"/>
                  <a:gd name="T3" fmla="*/ 16 h 34"/>
                  <a:gd name="T4" fmla="*/ 15 w 37"/>
                  <a:gd name="T5" fmla="*/ 20 h 34"/>
                  <a:gd name="T6" fmla="*/ 15 w 37"/>
                  <a:gd name="T7" fmla="*/ 22 h 34"/>
                  <a:gd name="T8" fmla="*/ 14 w 37"/>
                  <a:gd name="T9" fmla="*/ 32 h 34"/>
                  <a:gd name="T10" fmla="*/ 14 w 37"/>
                  <a:gd name="T11" fmla="*/ 33 h 34"/>
                  <a:gd name="T12" fmla="*/ 30 w 37"/>
                  <a:gd name="T13" fmla="*/ 23 h 34"/>
                  <a:gd name="T14" fmla="*/ 35 w 37"/>
                  <a:gd name="T15" fmla="*/ 22 h 34"/>
                  <a:gd name="T16" fmla="*/ 28 w 37"/>
                  <a:gd name="T17" fmla="*/ 15 h 34"/>
                  <a:gd name="T18" fmla="*/ 32 w 37"/>
                  <a:gd name="T19" fmla="*/ 4 h 34"/>
                  <a:gd name="T20" fmla="*/ 23 w 37"/>
                  <a:gd name="T21" fmla="*/ 7 h 34"/>
                  <a:gd name="T22" fmla="*/ 13 w 37"/>
                  <a:gd name="T23" fmla="*/ 0 h 34"/>
                  <a:gd name="T24" fmla="*/ 12 w 37"/>
                  <a:gd name="T25" fmla="*/ 5 h 34"/>
                  <a:gd name="T26" fmla="*/ 4 w 37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4" y="12"/>
                    </a:moveTo>
                    <a:cubicBezTo>
                      <a:pt x="0" y="12"/>
                      <a:pt x="4" y="16"/>
                      <a:pt x="5" y="16"/>
                    </a:cubicBezTo>
                    <a:cubicBezTo>
                      <a:pt x="9" y="20"/>
                      <a:pt x="14" y="18"/>
                      <a:pt x="15" y="20"/>
                    </a:cubicBezTo>
                    <a:cubicBezTo>
                      <a:pt x="15" y="20"/>
                      <a:pt x="15" y="21"/>
                      <a:pt x="15" y="22"/>
                    </a:cubicBezTo>
                    <a:cubicBezTo>
                      <a:pt x="14" y="24"/>
                      <a:pt x="13" y="29"/>
                      <a:pt x="14" y="32"/>
                    </a:cubicBezTo>
                    <a:cubicBezTo>
                      <a:pt x="14" y="32"/>
                      <a:pt x="14" y="34"/>
                      <a:pt x="14" y="33"/>
                    </a:cubicBezTo>
                    <a:cubicBezTo>
                      <a:pt x="20" y="31"/>
                      <a:pt x="20" y="21"/>
                      <a:pt x="30" y="23"/>
                    </a:cubicBezTo>
                    <a:cubicBezTo>
                      <a:pt x="31" y="24"/>
                      <a:pt x="37" y="25"/>
                      <a:pt x="35" y="22"/>
                    </a:cubicBezTo>
                    <a:cubicBezTo>
                      <a:pt x="32" y="18"/>
                      <a:pt x="33" y="18"/>
                      <a:pt x="28" y="15"/>
                    </a:cubicBezTo>
                    <a:cubicBezTo>
                      <a:pt x="26" y="13"/>
                      <a:pt x="33" y="5"/>
                      <a:pt x="32" y="4"/>
                    </a:cubicBezTo>
                    <a:cubicBezTo>
                      <a:pt x="32" y="2"/>
                      <a:pt x="26" y="5"/>
                      <a:pt x="23" y="7"/>
                    </a:cubicBezTo>
                    <a:cubicBezTo>
                      <a:pt x="20" y="10"/>
                      <a:pt x="17" y="2"/>
                      <a:pt x="13" y="0"/>
                    </a:cubicBezTo>
                    <a:cubicBezTo>
                      <a:pt x="12" y="0"/>
                      <a:pt x="12" y="4"/>
                      <a:pt x="12" y="5"/>
                    </a:cubicBezTo>
                    <a:cubicBezTo>
                      <a:pt x="13" y="12"/>
                      <a:pt x="12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21"/>
              <p:cNvSpPr>
                <a:spLocks/>
              </p:cNvSpPr>
              <p:nvPr/>
            </p:nvSpPr>
            <p:spPr bwMode="auto">
              <a:xfrm>
                <a:off x="2234" y="1097"/>
                <a:ext cx="82" cy="75"/>
              </a:xfrm>
              <a:custGeom>
                <a:avLst/>
                <a:gdLst>
                  <a:gd name="T0" fmla="*/ 8 w 65"/>
                  <a:gd name="T1" fmla="*/ 21 h 59"/>
                  <a:gd name="T2" fmla="*/ 10 w 65"/>
                  <a:gd name="T3" fmla="*/ 29 h 59"/>
                  <a:gd name="T4" fmla="*/ 26 w 65"/>
                  <a:gd name="T5" fmla="*/ 34 h 59"/>
                  <a:gd name="T6" fmla="*/ 26 w 65"/>
                  <a:gd name="T7" fmla="*/ 39 h 59"/>
                  <a:gd name="T8" fmla="*/ 24 w 65"/>
                  <a:gd name="T9" fmla="*/ 55 h 59"/>
                  <a:gd name="T10" fmla="*/ 25 w 65"/>
                  <a:gd name="T11" fmla="*/ 58 h 59"/>
                  <a:gd name="T12" fmla="*/ 52 w 65"/>
                  <a:gd name="T13" fmla="*/ 41 h 59"/>
                  <a:gd name="T14" fmla="*/ 61 w 65"/>
                  <a:gd name="T15" fmla="*/ 38 h 59"/>
                  <a:gd name="T16" fmla="*/ 49 w 65"/>
                  <a:gd name="T17" fmla="*/ 25 h 59"/>
                  <a:gd name="T18" fmla="*/ 57 w 65"/>
                  <a:gd name="T19" fmla="*/ 6 h 59"/>
                  <a:gd name="T20" fmla="*/ 41 w 65"/>
                  <a:gd name="T21" fmla="*/ 13 h 59"/>
                  <a:gd name="T22" fmla="*/ 24 w 65"/>
                  <a:gd name="T23" fmla="*/ 0 h 59"/>
                  <a:gd name="T24" fmla="*/ 22 w 65"/>
                  <a:gd name="T25" fmla="*/ 9 h 59"/>
                  <a:gd name="T26" fmla="*/ 8 w 65"/>
                  <a:gd name="T27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59">
                    <a:moveTo>
                      <a:pt x="8" y="21"/>
                    </a:moveTo>
                    <a:cubicBezTo>
                      <a:pt x="0" y="22"/>
                      <a:pt x="8" y="27"/>
                      <a:pt x="10" y="29"/>
                    </a:cubicBezTo>
                    <a:cubicBezTo>
                      <a:pt x="17" y="34"/>
                      <a:pt x="24" y="32"/>
                      <a:pt x="26" y="34"/>
                    </a:cubicBezTo>
                    <a:cubicBezTo>
                      <a:pt x="27" y="35"/>
                      <a:pt x="27" y="37"/>
                      <a:pt x="26" y="39"/>
                    </a:cubicBezTo>
                    <a:cubicBezTo>
                      <a:pt x="25" y="42"/>
                      <a:pt x="23" y="51"/>
                      <a:pt x="24" y="55"/>
                    </a:cubicBezTo>
                    <a:cubicBezTo>
                      <a:pt x="25" y="57"/>
                      <a:pt x="24" y="59"/>
                      <a:pt x="25" y="58"/>
                    </a:cubicBezTo>
                    <a:cubicBezTo>
                      <a:pt x="35" y="54"/>
                      <a:pt x="36" y="36"/>
                      <a:pt x="52" y="41"/>
                    </a:cubicBezTo>
                    <a:cubicBezTo>
                      <a:pt x="55" y="42"/>
                      <a:pt x="65" y="43"/>
                      <a:pt x="61" y="38"/>
                    </a:cubicBezTo>
                    <a:cubicBezTo>
                      <a:pt x="56" y="31"/>
                      <a:pt x="58" y="32"/>
                      <a:pt x="49" y="25"/>
                    </a:cubicBezTo>
                    <a:cubicBezTo>
                      <a:pt x="46" y="23"/>
                      <a:pt x="58" y="9"/>
                      <a:pt x="57" y="6"/>
                    </a:cubicBezTo>
                    <a:cubicBezTo>
                      <a:pt x="56" y="3"/>
                      <a:pt x="47" y="9"/>
                      <a:pt x="41" y="13"/>
                    </a:cubicBezTo>
                    <a:cubicBezTo>
                      <a:pt x="35" y="17"/>
                      <a:pt x="30" y="3"/>
                      <a:pt x="24" y="0"/>
                    </a:cubicBezTo>
                    <a:cubicBezTo>
                      <a:pt x="22" y="0"/>
                      <a:pt x="22" y="7"/>
                      <a:pt x="22" y="9"/>
                    </a:cubicBezTo>
                    <a:cubicBezTo>
                      <a:pt x="24" y="21"/>
                      <a:pt x="22" y="19"/>
                      <a:pt x="8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22"/>
              <p:cNvSpPr>
                <a:spLocks noEditPoints="1"/>
              </p:cNvSpPr>
              <p:nvPr/>
            </p:nvSpPr>
            <p:spPr bwMode="auto">
              <a:xfrm>
                <a:off x="1950" y="1096"/>
                <a:ext cx="70" cy="73"/>
              </a:xfrm>
              <a:custGeom>
                <a:avLst/>
                <a:gdLst>
                  <a:gd name="T0" fmla="*/ 36 w 55"/>
                  <a:gd name="T1" fmla="*/ 6 h 58"/>
                  <a:gd name="T2" fmla="*/ 29 w 55"/>
                  <a:gd name="T3" fmla="*/ 8 h 58"/>
                  <a:gd name="T4" fmla="*/ 21 w 55"/>
                  <a:gd name="T5" fmla="*/ 19 h 58"/>
                  <a:gd name="T6" fmla="*/ 13 w 55"/>
                  <a:gd name="T7" fmla="*/ 20 h 58"/>
                  <a:gd name="T8" fmla="*/ 0 w 55"/>
                  <a:gd name="T9" fmla="*/ 22 h 58"/>
                  <a:gd name="T10" fmla="*/ 11 w 55"/>
                  <a:gd name="T11" fmla="*/ 36 h 58"/>
                  <a:gd name="T12" fmla="*/ 12 w 55"/>
                  <a:gd name="T13" fmla="*/ 48 h 58"/>
                  <a:gd name="T14" fmla="*/ 12 w 55"/>
                  <a:gd name="T15" fmla="*/ 58 h 58"/>
                  <a:gd name="T16" fmla="*/ 28 w 55"/>
                  <a:gd name="T17" fmla="*/ 47 h 58"/>
                  <a:gd name="T18" fmla="*/ 46 w 55"/>
                  <a:gd name="T19" fmla="*/ 56 h 58"/>
                  <a:gd name="T20" fmla="*/ 41 w 55"/>
                  <a:gd name="T21" fmla="*/ 40 h 58"/>
                  <a:gd name="T22" fmla="*/ 55 w 55"/>
                  <a:gd name="T23" fmla="*/ 23 h 58"/>
                  <a:gd name="T24" fmla="*/ 46 w 55"/>
                  <a:gd name="T25" fmla="*/ 21 h 58"/>
                  <a:gd name="T26" fmla="*/ 36 w 55"/>
                  <a:gd name="T27" fmla="*/ 6 h 58"/>
                  <a:gd name="T28" fmla="*/ 31 w 55"/>
                  <a:gd name="T29" fmla="*/ 20 h 58"/>
                  <a:gd name="T30" fmla="*/ 33 w 55"/>
                  <a:gd name="T31" fmla="*/ 27 h 58"/>
                  <a:gd name="T32" fmla="*/ 37 w 55"/>
                  <a:gd name="T33" fmla="*/ 28 h 58"/>
                  <a:gd name="T34" fmla="*/ 41 w 55"/>
                  <a:gd name="T35" fmla="*/ 29 h 58"/>
                  <a:gd name="T36" fmla="*/ 35 w 55"/>
                  <a:gd name="T37" fmla="*/ 36 h 58"/>
                  <a:gd name="T38" fmla="*/ 37 w 55"/>
                  <a:gd name="T39" fmla="*/ 43 h 58"/>
                  <a:gd name="T40" fmla="*/ 29 w 55"/>
                  <a:gd name="T41" fmla="*/ 39 h 58"/>
                  <a:gd name="T42" fmla="*/ 23 w 55"/>
                  <a:gd name="T43" fmla="*/ 44 h 58"/>
                  <a:gd name="T44" fmla="*/ 22 w 55"/>
                  <a:gd name="T45" fmla="*/ 40 h 58"/>
                  <a:gd name="T46" fmla="*/ 23 w 55"/>
                  <a:gd name="T47" fmla="*/ 34 h 58"/>
                  <a:gd name="T48" fmla="*/ 16 w 55"/>
                  <a:gd name="T49" fmla="*/ 28 h 58"/>
                  <a:gd name="T50" fmla="*/ 17 w 55"/>
                  <a:gd name="T51" fmla="*/ 27 h 58"/>
                  <a:gd name="T52" fmla="*/ 25 w 55"/>
                  <a:gd name="T53" fmla="*/ 26 h 58"/>
                  <a:gd name="T54" fmla="*/ 30 w 55"/>
                  <a:gd name="T55" fmla="*/ 19 h 58"/>
                  <a:gd name="T56" fmla="*/ 31 w 55"/>
                  <a:gd name="T57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" h="58">
                    <a:moveTo>
                      <a:pt x="36" y="6"/>
                    </a:moveTo>
                    <a:cubicBezTo>
                      <a:pt x="35" y="0"/>
                      <a:pt x="32" y="3"/>
                      <a:pt x="29" y="8"/>
                    </a:cubicBezTo>
                    <a:cubicBezTo>
                      <a:pt x="26" y="11"/>
                      <a:pt x="24" y="16"/>
                      <a:pt x="21" y="19"/>
                    </a:cubicBezTo>
                    <a:cubicBezTo>
                      <a:pt x="20" y="21"/>
                      <a:pt x="17" y="20"/>
                      <a:pt x="13" y="20"/>
                    </a:cubicBezTo>
                    <a:cubicBezTo>
                      <a:pt x="6" y="20"/>
                      <a:pt x="1" y="19"/>
                      <a:pt x="0" y="22"/>
                    </a:cubicBezTo>
                    <a:cubicBezTo>
                      <a:pt x="0" y="24"/>
                      <a:pt x="6" y="29"/>
                      <a:pt x="11" y="36"/>
                    </a:cubicBezTo>
                    <a:cubicBezTo>
                      <a:pt x="14" y="39"/>
                      <a:pt x="14" y="44"/>
                      <a:pt x="12" y="48"/>
                    </a:cubicBezTo>
                    <a:cubicBezTo>
                      <a:pt x="9" y="56"/>
                      <a:pt x="10" y="58"/>
                      <a:pt x="12" y="58"/>
                    </a:cubicBezTo>
                    <a:cubicBezTo>
                      <a:pt x="17" y="57"/>
                      <a:pt x="25" y="50"/>
                      <a:pt x="28" y="47"/>
                    </a:cubicBezTo>
                    <a:cubicBezTo>
                      <a:pt x="30" y="44"/>
                      <a:pt x="43" y="57"/>
                      <a:pt x="46" y="56"/>
                    </a:cubicBezTo>
                    <a:cubicBezTo>
                      <a:pt x="49" y="55"/>
                      <a:pt x="44" y="45"/>
                      <a:pt x="41" y="40"/>
                    </a:cubicBezTo>
                    <a:cubicBezTo>
                      <a:pt x="38" y="34"/>
                      <a:pt x="52" y="29"/>
                      <a:pt x="55" y="23"/>
                    </a:cubicBezTo>
                    <a:cubicBezTo>
                      <a:pt x="55" y="21"/>
                      <a:pt x="48" y="21"/>
                      <a:pt x="46" y="21"/>
                    </a:cubicBezTo>
                    <a:cubicBezTo>
                      <a:pt x="35" y="22"/>
                      <a:pt x="36" y="20"/>
                      <a:pt x="36" y="6"/>
                    </a:cubicBezTo>
                    <a:close/>
                    <a:moveTo>
                      <a:pt x="31" y="20"/>
                    </a:moveTo>
                    <a:cubicBezTo>
                      <a:pt x="32" y="24"/>
                      <a:pt x="32" y="26"/>
                      <a:pt x="33" y="27"/>
                    </a:cubicBezTo>
                    <a:cubicBezTo>
                      <a:pt x="34" y="28"/>
                      <a:pt x="35" y="28"/>
                      <a:pt x="37" y="28"/>
                    </a:cubicBezTo>
                    <a:cubicBezTo>
                      <a:pt x="38" y="28"/>
                      <a:pt x="41" y="28"/>
                      <a:pt x="41" y="29"/>
                    </a:cubicBezTo>
                    <a:cubicBezTo>
                      <a:pt x="39" y="32"/>
                      <a:pt x="33" y="33"/>
                      <a:pt x="35" y="36"/>
                    </a:cubicBezTo>
                    <a:cubicBezTo>
                      <a:pt x="36" y="39"/>
                      <a:pt x="38" y="43"/>
                      <a:pt x="37" y="43"/>
                    </a:cubicBezTo>
                    <a:cubicBezTo>
                      <a:pt x="36" y="43"/>
                      <a:pt x="30" y="38"/>
                      <a:pt x="29" y="39"/>
                    </a:cubicBezTo>
                    <a:cubicBezTo>
                      <a:pt x="26" y="42"/>
                      <a:pt x="26" y="42"/>
                      <a:pt x="23" y="44"/>
                    </a:cubicBezTo>
                    <a:cubicBezTo>
                      <a:pt x="21" y="45"/>
                      <a:pt x="22" y="41"/>
                      <a:pt x="22" y="40"/>
                    </a:cubicBezTo>
                    <a:cubicBezTo>
                      <a:pt x="23" y="38"/>
                      <a:pt x="23" y="36"/>
                      <a:pt x="23" y="34"/>
                    </a:cubicBezTo>
                    <a:cubicBezTo>
                      <a:pt x="21" y="32"/>
                      <a:pt x="17" y="31"/>
                      <a:pt x="16" y="28"/>
                    </a:cubicBezTo>
                    <a:cubicBezTo>
                      <a:pt x="16" y="28"/>
                      <a:pt x="16" y="28"/>
                      <a:pt x="17" y="27"/>
                    </a:cubicBezTo>
                    <a:cubicBezTo>
                      <a:pt x="22" y="27"/>
                      <a:pt x="23" y="27"/>
                      <a:pt x="25" y="26"/>
                    </a:cubicBezTo>
                    <a:cubicBezTo>
                      <a:pt x="27" y="25"/>
                      <a:pt x="28" y="20"/>
                      <a:pt x="30" y="19"/>
                    </a:cubicBezTo>
                    <a:cubicBezTo>
                      <a:pt x="31" y="19"/>
                      <a:pt x="31" y="19"/>
                      <a:pt x="31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23"/>
              <p:cNvSpPr>
                <a:spLocks/>
              </p:cNvSpPr>
              <p:nvPr/>
            </p:nvSpPr>
            <p:spPr bwMode="auto">
              <a:xfrm>
                <a:off x="1958" y="1256"/>
                <a:ext cx="31" cy="28"/>
              </a:xfrm>
              <a:custGeom>
                <a:avLst/>
                <a:gdLst>
                  <a:gd name="T0" fmla="*/ 3 w 24"/>
                  <a:gd name="T1" fmla="*/ 8 h 22"/>
                  <a:gd name="T2" fmla="*/ 4 w 24"/>
                  <a:gd name="T3" fmla="*/ 11 h 22"/>
                  <a:gd name="T4" fmla="*/ 10 w 24"/>
                  <a:gd name="T5" fmla="*/ 12 h 22"/>
                  <a:gd name="T6" fmla="*/ 10 w 24"/>
                  <a:gd name="T7" fmla="*/ 14 h 22"/>
                  <a:gd name="T8" fmla="*/ 9 w 24"/>
                  <a:gd name="T9" fmla="*/ 20 h 22"/>
                  <a:gd name="T10" fmla="*/ 9 w 24"/>
                  <a:gd name="T11" fmla="*/ 21 h 22"/>
                  <a:gd name="T12" fmla="*/ 19 w 24"/>
                  <a:gd name="T13" fmla="*/ 15 h 22"/>
                  <a:gd name="T14" fmla="*/ 23 w 24"/>
                  <a:gd name="T15" fmla="*/ 14 h 22"/>
                  <a:gd name="T16" fmla="*/ 18 w 24"/>
                  <a:gd name="T17" fmla="*/ 9 h 22"/>
                  <a:gd name="T18" fmla="*/ 21 w 24"/>
                  <a:gd name="T19" fmla="*/ 2 h 22"/>
                  <a:gd name="T20" fmla="*/ 15 w 24"/>
                  <a:gd name="T21" fmla="*/ 5 h 22"/>
                  <a:gd name="T22" fmla="*/ 9 w 24"/>
                  <a:gd name="T23" fmla="*/ 0 h 22"/>
                  <a:gd name="T24" fmla="*/ 8 w 24"/>
                  <a:gd name="T25" fmla="*/ 3 h 22"/>
                  <a:gd name="T26" fmla="*/ 3 w 24"/>
                  <a:gd name="T27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3" y="8"/>
                    </a:moveTo>
                    <a:cubicBezTo>
                      <a:pt x="0" y="8"/>
                      <a:pt x="3" y="10"/>
                      <a:pt x="4" y="11"/>
                    </a:cubicBezTo>
                    <a:cubicBezTo>
                      <a:pt x="6" y="13"/>
                      <a:pt x="9" y="12"/>
                      <a:pt x="10" y="12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9" y="15"/>
                      <a:pt x="8" y="19"/>
                      <a:pt x="9" y="20"/>
                    </a:cubicBezTo>
                    <a:cubicBezTo>
                      <a:pt x="9" y="21"/>
                      <a:pt x="9" y="22"/>
                      <a:pt x="9" y="21"/>
                    </a:cubicBezTo>
                    <a:cubicBezTo>
                      <a:pt x="13" y="20"/>
                      <a:pt x="13" y="13"/>
                      <a:pt x="19" y="15"/>
                    </a:cubicBezTo>
                    <a:cubicBezTo>
                      <a:pt x="20" y="15"/>
                      <a:pt x="24" y="16"/>
                      <a:pt x="23" y="14"/>
                    </a:cubicBezTo>
                    <a:cubicBezTo>
                      <a:pt x="21" y="11"/>
                      <a:pt x="21" y="12"/>
                      <a:pt x="18" y="9"/>
                    </a:cubicBezTo>
                    <a:cubicBezTo>
                      <a:pt x="17" y="8"/>
                      <a:pt x="21" y="3"/>
                      <a:pt x="21" y="2"/>
                    </a:cubicBezTo>
                    <a:cubicBezTo>
                      <a:pt x="21" y="1"/>
                      <a:pt x="17" y="3"/>
                      <a:pt x="15" y="5"/>
                    </a:cubicBezTo>
                    <a:cubicBezTo>
                      <a:pt x="13" y="6"/>
                      <a:pt x="11" y="1"/>
                      <a:pt x="9" y="0"/>
                    </a:cubicBezTo>
                    <a:cubicBezTo>
                      <a:pt x="8" y="0"/>
                      <a:pt x="8" y="3"/>
                      <a:pt x="8" y="3"/>
                    </a:cubicBezTo>
                    <a:cubicBezTo>
                      <a:pt x="9" y="7"/>
                      <a:pt x="8" y="7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24"/>
              <p:cNvSpPr>
                <a:spLocks/>
              </p:cNvSpPr>
              <p:nvPr/>
            </p:nvSpPr>
            <p:spPr bwMode="auto">
              <a:xfrm>
                <a:off x="1823" y="1200"/>
                <a:ext cx="45" cy="40"/>
              </a:xfrm>
              <a:custGeom>
                <a:avLst/>
                <a:gdLst>
                  <a:gd name="T0" fmla="*/ 4 w 35"/>
                  <a:gd name="T1" fmla="*/ 12 h 32"/>
                  <a:gd name="T2" fmla="*/ 5 w 35"/>
                  <a:gd name="T3" fmla="*/ 16 h 32"/>
                  <a:gd name="T4" fmla="*/ 14 w 35"/>
                  <a:gd name="T5" fmla="*/ 19 h 32"/>
                  <a:gd name="T6" fmla="*/ 14 w 35"/>
                  <a:gd name="T7" fmla="*/ 21 h 32"/>
                  <a:gd name="T8" fmla="*/ 13 w 35"/>
                  <a:gd name="T9" fmla="*/ 31 h 32"/>
                  <a:gd name="T10" fmla="*/ 14 w 35"/>
                  <a:gd name="T11" fmla="*/ 32 h 32"/>
                  <a:gd name="T12" fmla="*/ 28 w 35"/>
                  <a:gd name="T13" fmla="*/ 23 h 32"/>
                  <a:gd name="T14" fmla="*/ 33 w 35"/>
                  <a:gd name="T15" fmla="*/ 21 h 32"/>
                  <a:gd name="T16" fmla="*/ 27 w 35"/>
                  <a:gd name="T17" fmla="*/ 14 h 32"/>
                  <a:gd name="T18" fmla="*/ 31 w 35"/>
                  <a:gd name="T19" fmla="*/ 4 h 32"/>
                  <a:gd name="T20" fmla="*/ 22 w 35"/>
                  <a:gd name="T21" fmla="*/ 7 h 32"/>
                  <a:gd name="T22" fmla="*/ 13 w 35"/>
                  <a:gd name="T23" fmla="*/ 0 h 32"/>
                  <a:gd name="T24" fmla="*/ 12 w 35"/>
                  <a:gd name="T25" fmla="*/ 5 h 32"/>
                  <a:gd name="T26" fmla="*/ 4 w 35"/>
                  <a:gd name="T27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4" y="12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9" y="19"/>
                      <a:pt x="13" y="17"/>
                      <a:pt x="14" y="19"/>
                    </a:cubicBezTo>
                    <a:cubicBezTo>
                      <a:pt x="15" y="20"/>
                      <a:pt x="14" y="21"/>
                      <a:pt x="14" y="21"/>
                    </a:cubicBezTo>
                    <a:cubicBezTo>
                      <a:pt x="13" y="23"/>
                      <a:pt x="12" y="28"/>
                      <a:pt x="13" y="31"/>
                    </a:cubicBezTo>
                    <a:cubicBezTo>
                      <a:pt x="13" y="31"/>
                      <a:pt x="13" y="32"/>
                      <a:pt x="14" y="32"/>
                    </a:cubicBezTo>
                    <a:cubicBezTo>
                      <a:pt x="19" y="30"/>
                      <a:pt x="19" y="20"/>
                      <a:pt x="28" y="23"/>
                    </a:cubicBezTo>
                    <a:cubicBezTo>
                      <a:pt x="30" y="23"/>
                      <a:pt x="35" y="24"/>
                      <a:pt x="33" y="21"/>
                    </a:cubicBezTo>
                    <a:cubicBezTo>
                      <a:pt x="30" y="17"/>
                      <a:pt x="31" y="18"/>
                      <a:pt x="27" y="14"/>
                    </a:cubicBezTo>
                    <a:cubicBezTo>
                      <a:pt x="25" y="13"/>
                      <a:pt x="31" y="5"/>
                      <a:pt x="31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9"/>
                      <a:pt x="16" y="2"/>
                      <a:pt x="13" y="0"/>
                    </a:cubicBezTo>
                    <a:cubicBezTo>
                      <a:pt x="12" y="0"/>
                      <a:pt x="12" y="4"/>
                      <a:pt x="12" y="5"/>
                    </a:cubicBezTo>
                    <a:cubicBezTo>
                      <a:pt x="13" y="11"/>
                      <a:pt x="12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25"/>
              <p:cNvSpPr>
                <a:spLocks/>
              </p:cNvSpPr>
              <p:nvPr/>
            </p:nvSpPr>
            <p:spPr bwMode="auto">
              <a:xfrm>
                <a:off x="2759" y="1007"/>
                <a:ext cx="45" cy="40"/>
              </a:xfrm>
              <a:custGeom>
                <a:avLst/>
                <a:gdLst>
                  <a:gd name="T0" fmla="*/ 4 w 35"/>
                  <a:gd name="T1" fmla="*/ 11 h 32"/>
                  <a:gd name="T2" fmla="*/ 5 w 35"/>
                  <a:gd name="T3" fmla="*/ 16 h 32"/>
                  <a:gd name="T4" fmla="*/ 14 w 35"/>
                  <a:gd name="T5" fmla="*/ 19 h 32"/>
                  <a:gd name="T6" fmla="*/ 14 w 35"/>
                  <a:gd name="T7" fmla="*/ 21 h 32"/>
                  <a:gd name="T8" fmla="*/ 13 w 35"/>
                  <a:gd name="T9" fmla="*/ 30 h 32"/>
                  <a:gd name="T10" fmla="*/ 14 w 35"/>
                  <a:gd name="T11" fmla="*/ 32 h 32"/>
                  <a:gd name="T12" fmla="*/ 28 w 35"/>
                  <a:gd name="T13" fmla="*/ 23 h 32"/>
                  <a:gd name="T14" fmla="*/ 33 w 35"/>
                  <a:gd name="T15" fmla="*/ 21 h 32"/>
                  <a:gd name="T16" fmla="*/ 27 w 35"/>
                  <a:gd name="T17" fmla="*/ 14 h 32"/>
                  <a:gd name="T18" fmla="*/ 31 w 35"/>
                  <a:gd name="T19" fmla="*/ 4 h 32"/>
                  <a:gd name="T20" fmla="*/ 22 w 35"/>
                  <a:gd name="T21" fmla="*/ 7 h 32"/>
                  <a:gd name="T22" fmla="*/ 13 w 35"/>
                  <a:gd name="T23" fmla="*/ 0 h 32"/>
                  <a:gd name="T24" fmla="*/ 12 w 35"/>
                  <a:gd name="T25" fmla="*/ 5 h 32"/>
                  <a:gd name="T26" fmla="*/ 4 w 35"/>
                  <a:gd name="T2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4" y="11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9" y="19"/>
                      <a:pt x="13" y="17"/>
                      <a:pt x="14" y="19"/>
                    </a:cubicBezTo>
                    <a:cubicBezTo>
                      <a:pt x="15" y="19"/>
                      <a:pt x="14" y="20"/>
                      <a:pt x="14" y="21"/>
                    </a:cubicBezTo>
                    <a:cubicBezTo>
                      <a:pt x="13" y="23"/>
                      <a:pt x="12" y="28"/>
                      <a:pt x="13" y="30"/>
                    </a:cubicBezTo>
                    <a:cubicBezTo>
                      <a:pt x="13" y="31"/>
                      <a:pt x="13" y="32"/>
                      <a:pt x="14" y="32"/>
                    </a:cubicBezTo>
                    <a:cubicBezTo>
                      <a:pt x="19" y="30"/>
                      <a:pt x="19" y="20"/>
                      <a:pt x="28" y="23"/>
                    </a:cubicBezTo>
                    <a:cubicBezTo>
                      <a:pt x="30" y="23"/>
                      <a:pt x="35" y="24"/>
                      <a:pt x="33" y="21"/>
                    </a:cubicBezTo>
                    <a:cubicBezTo>
                      <a:pt x="30" y="17"/>
                      <a:pt x="31" y="18"/>
                      <a:pt x="27" y="14"/>
                    </a:cubicBezTo>
                    <a:cubicBezTo>
                      <a:pt x="25" y="13"/>
                      <a:pt x="31" y="5"/>
                      <a:pt x="31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9"/>
                      <a:pt x="16" y="2"/>
                      <a:pt x="13" y="0"/>
                    </a:cubicBezTo>
                    <a:cubicBezTo>
                      <a:pt x="11" y="0"/>
                      <a:pt x="12" y="4"/>
                      <a:pt x="12" y="5"/>
                    </a:cubicBezTo>
                    <a:cubicBezTo>
                      <a:pt x="13" y="11"/>
                      <a:pt x="12" y="11"/>
                      <a:pt x="4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26"/>
              <p:cNvSpPr>
                <a:spLocks/>
              </p:cNvSpPr>
              <p:nvPr/>
            </p:nvSpPr>
            <p:spPr bwMode="auto">
              <a:xfrm>
                <a:off x="2616" y="1314"/>
                <a:ext cx="46" cy="42"/>
              </a:xfrm>
              <a:custGeom>
                <a:avLst/>
                <a:gdLst>
                  <a:gd name="T0" fmla="*/ 4 w 36"/>
                  <a:gd name="T1" fmla="*/ 12 h 33"/>
                  <a:gd name="T2" fmla="*/ 5 w 36"/>
                  <a:gd name="T3" fmla="*/ 16 h 33"/>
                  <a:gd name="T4" fmla="*/ 14 w 36"/>
                  <a:gd name="T5" fmla="*/ 19 h 33"/>
                  <a:gd name="T6" fmla="*/ 14 w 36"/>
                  <a:gd name="T7" fmla="*/ 22 h 33"/>
                  <a:gd name="T8" fmla="*/ 13 w 36"/>
                  <a:gd name="T9" fmla="*/ 31 h 33"/>
                  <a:gd name="T10" fmla="*/ 14 w 36"/>
                  <a:gd name="T11" fmla="*/ 32 h 33"/>
                  <a:gd name="T12" fmla="*/ 29 w 36"/>
                  <a:gd name="T13" fmla="*/ 23 h 33"/>
                  <a:gd name="T14" fmla="*/ 33 w 36"/>
                  <a:gd name="T15" fmla="*/ 21 h 33"/>
                  <a:gd name="T16" fmla="*/ 27 w 36"/>
                  <a:gd name="T17" fmla="*/ 14 h 33"/>
                  <a:gd name="T18" fmla="*/ 31 w 36"/>
                  <a:gd name="T19" fmla="*/ 4 h 33"/>
                  <a:gd name="T20" fmla="*/ 22 w 36"/>
                  <a:gd name="T21" fmla="*/ 7 h 33"/>
                  <a:gd name="T22" fmla="*/ 13 w 36"/>
                  <a:gd name="T23" fmla="*/ 1 h 33"/>
                  <a:gd name="T24" fmla="*/ 12 w 36"/>
                  <a:gd name="T25" fmla="*/ 6 h 33"/>
                  <a:gd name="T26" fmla="*/ 4 w 36"/>
                  <a:gd name="T2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3">
                    <a:moveTo>
                      <a:pt x="4" y="12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9" y="19"/>
                      <a:pt x="13" y="18"/>
                      <a:pt x="14" y="19"/>
                    </a:cubicBezTo>
                    <a:cubicBezTo>
                      <a:pt x="15" y="20"/>
                      <a:pt x="15" y="21"/>
                      <a:pt x="14" y="22"/>
                    </a:cubicBezTo>
                    <a:cubicBezTo>
                      <a:pt x="14" y="23"/>
                      <a:pt x="12" y="28"/>
                      <a:pt x="13" y="31"/>
                    </a:cubicBezTo>
                    <a:cubicBezTo>
                      <a:pt x="14" y="31"/>
                      <a:pt x="13" y="33"/>
                      <a:pt x="14" y="32"/>
                    </a:cubicBezTo>
                    <a:cubicBezTo>
                      <a:pt x="19" y="30"/>
                      <a:pt x="19" y="20"/>
                      <a:pt x="29" y="23"/>
                    </a:cubicBezTo>
                    <a:cubicBezTo>
                      <a:pt x="30" y="23"/>
                      <a:pt x="36" y="24"/>
                      <a:pt x="33" y="21"/>
                    </a:cubicBezTo>
                    <a:cubicBezTo>
                      <a:pt x="31" y="17"/>
                      <a:pt x="31" y="18"/>
                      <a:pt x="27" y="14"/>
                    </a:cubicBezTo>
                    <a:cubicBezTo>
                      <a:pt x="25" y="13"/>
                      <a:pt x="32" y="5"/>
                      <a:pt x="31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9"/>
                      <a:pt x="16" y="2"/>
                      <a:pt x="13" y="1"/>
                    </a:cubicBezTo>
                    <a:cubicBezTo>
                      <a:pt x="12" y="0"/>
                      <a:pt x="12" y="4"/>
                      <a:pt x="12" y="6"/>
                    </a:cubicBezTo>
                    <a:cubicBezTo>
                      <a:pt x="13" y="12"/>
                      <a:pt x="12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27"/>
              <p:cNvSpPr>
                <a:spLocks/>
              </p:cNvSpPr>
              <p:nvPr/>
            </p:nvSpPr>
            <p:spPr bwMode="auto">
              <a:xfrm>
                <a:off x="2924" y="1383"/>
                <a:ext cx="35" cy="32"/>
              </a:xfrm>
              <a:custGeom>
                <a:avLst/>
                <a:gdLst>
                  <a:gd name="T0" fmla="*/ 3 w 27"/>
                  <a:gd name="T1" fmla="*/ 9 h 25"/>
                  <a:gd name="T2" fmla="*/ 4 w 27"/>
                  <a:gd name="T3" fmla="*/ 12 h 25"/>
                  <a:gd name="T4" fmla="*/ 11 w 27"/>
                  <a:gd name="T5" fmla="*/ 15 h 25"/>
                  <a:gd name="T6" fmla="*/ 11 w 27"/>
                  <a:gd name="T7" fmla="*/ 17 h 25"/>
                  <a:gd name="T8" fmla="*/ 10 w 27"/>
                  <a:gd name="T9" fmla="*/ 24 h 25"/>
                  <a:gd name="T10" fmla="*/ 10 w 27"/>
                  <a:gd name="T11" fmla="*/ 25 h 25"/>
                  <a:gd name="T12" fmla="*/ 22 w 27"/>
                  <a:gd name="T13" fmla="*/ 18 h 25"/>
                  <a:gd name="T14" fmla="*/ 25 w 27"/>
                  <a:gd name="T15" fmla="*/ 16 h 25"/>
                  <a:gd name="T16" fmla="*/ 21 w 27"/>
                  <a:gd name="T17" fmla="*/ 11 h 25"/>
                  <a:gd name="T18" fmla="*/ 24 w 27"/>
                  <a:gd name="T19" fmla="*/ 3 h 25"/>
                  <a:gd name="T20" fmla="*/ 17 w 27"/>
                  <a:gd name="T21" fmla="*/ 6 h 25"/>
                  <a:gd name="T22" fmla="*/ 10 w 27"/>
                  <a:gd name="T23" fmla="*/ 0 h 25"/>
                  <a:gd name="T24" fmla="*/ 9 w 27"/>
                  <a:gd name="T25" fmla="*/ 4 h 25"/>
                  <a:gd name="T26" fmla="*/ 3 w 27"/>
                  <a:gd name="T2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5">
                    <a:moveTo>
                      <a:pt x="3" y="9"/>
                    </a:moveTo>
                    <a:cubicBezTo>
                      <a:pt x="0" y="9"/>
                      <a:pt x="3" y="12"/>
                      <a:pt x="4" y="12"/>
                    </a:cubicBezTo>
                    <a:cubicBezTo>
                      <a:pt x="7" y="15"/>
                      <a:pt x="10" y="14"/>
                      <a:pt x="11" y="15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0" y="18"/>
                      <a:pt x="9" y="22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5" y="23"/>
                      <a:pt x="15" y="15"/>
                      <a:pt x="22" y="18"/>
                    </a:cubicBezTo>
                    <a:cubicBezTo>
                      <a:pt x="23" y="18"/>
                      <a:pt x="27" y="19"/>
                      <a:pt x="25" y="16"/>
                    </a:cubicBezTo>
                    <a:cubicBezTo>
                      <a:pt x="23" y="13"/>
                      <a:pt x="24" y="14"/>
                      <a:pt x="21" y="11"/>
                    </a:cubicBezTo>
                    <a:cubicBezTo>
                      <a:pt x="19" y="10"/>
                      <a:pt x="24" y="4"/>
                      <a:pt x="24" y="3"/>
                    </a:cubicBezTo>
                    <a:cubicBezTo>
                      <a:pt x="23" y="2"/>
                      <a:pt x="19" y="4"/>
                      <a:pt x="17" y="6"/>
                    </a:cubicBezTo>
                    <a:cubicBezTo>
                      <a:pt x="15" y="7"/>
                      <a:pt x="12" y="1"/>
                      <a:pt x="10" y="0"/>
                    </a:cubicBezTo>
                    <a:cubicBezTo>
                      <a:pt x="9" y="0"/>
                      <a:pt x="9" y="3"/>
                      <a:pt x="9" y="4"/>
                    </a:cubicBezTo>
                    <a:cubicBezTo>
                      <a:pt x="10" y="9"/>
                      <a:pt x="9" y="8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28"/>
              <p:cNvSpPr>
                <a:spLocks/>
              </p:cNvSpPr>
              <p:nvPr/>
            </p:nvSpPr>
            <p:spPr bwMode="auto">
              <a:xfrm>
                <a:off x="2655" y="963"/>
                <a:ext cx="87" cy="80"/>
              </a:xfrm>
              <a:custGeom>
                <a:avLst/>
                <a:gdLst>
                  <a:gd name="T0" fmla="*/ 8 w 68"/>
                  <a:gd name="T1" fmla="*/ 23 h 63"/>
                  <a:gd name="T2" fmla="*/ 10 w 68"/>
                  <a:gd name="T3" fmla="*/ 31 h 63"/>
                  <a:gd name="T4" fmla="*/ 27 w 68"/>
                  <a:gd name="T5" fmla="*/ 37 h 63"/>
                  <a:gd name="T6" fmla="*/ 27 w 68"/>
                  <a:gd name="T7" fmla="*/ 42 h 63"/>
                  <a:gd name="T8" fmla="*/ 25 w 68"/>
                  <a:gd name="T9" fmla="*/ 59 h 63"/>
                  <a:gd name="T10" fmla="*/ 26 w 68"/>
                  <a:gd name="T11" fmla="*/ 62 h 63"/>
                  <a:gd name="T12" fmla="*/ 55 w 68"/>
                  <a:gd name="T13" fmla="*/ 44 h 63"/>
                  <a:gd name="T14" fmla="*/ 64 w 68"/>
                  <a:gd name="T15" fmla="*/ 41 h 63"/>
                  <a:gd name="T16" fmla="*/ 52 w 68"/>
                  <a:gd name="T17" fmla="*/ 28 h 63"/>
                  <a:gd name="T18" fmla="*/ 60 w 68"/>
                  <a:gd name="T19" fmla="*/ 7 h 63"/>
                  <a:gd name="T20" fmla="*/ 43 w 68"/>
                  <a:gd name="T21" fmla="*/ 14 h 63"/>
                  <a:gd name="T22" fmla="*/ 24 w 68"/>
                  <a:gd name="T23" fmla="*/ 1 h 63"/>
                  <a:gd name="T24" fmla="*/ 23 w 68"/>
                  <a:gd name="T25" fmla="*/ 11 h 63"/>
                  <a:gd name="T26" fmla="*/ 8 w 68"/>
                  <a:gd name="T27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63">
                    <a:moveTo>
                      <a:pt x="8" y="23"/>
                    </a:moveTo>
                    <a:cubicBezTo>
                      <a:pt x="0" y="23"/>
                      <a:pt x="8" y="30"/>
                      <a:pt x="10" y="31"/>
                    </a:cubicBezTo>
                    <a:cubicBezTo>
                      <a:pt x="17" y="37"/>
                      <a:pt x="25" y="34"/>
                      <a:pt x="27" y="37"/>
                    </a:cubicBezTo>
                    <a:cubicBezTo>
                      <a:pt x="28" y="38"/>
                      <a:pt x="28" y="40"/>
                      <a:pt x="27" y="42"/>
                    </a:cubicBezTo>
                    <a:cubicBezTo>
                      <a:pt x="26" y="45"/>
                      <a:pt x="24" y="55"/>
                      <a:pt x="25" y="59"/>
                    </a:cubicBezTo>
                    <a:cubicBezTo>
                      <a:pt x="26" y="61"/>
                      <a:pt x="25" y="63"/>
                      <a:pt x="26" y="62"/>
                    </a:cubicBezTo>
                    <a:cubicBezTo>
                      <a:pt x="37" y="58"/>
                      <a:pt x="37" y="39"/>
                      <a:pt x="55" y="44"/>
                    </a:cubicBezTo>
                    <a:cubicBezTo>
                      <a:pt x="58" y="45"/>
                      <a:pt x="68" y="47"/>
                      <a:pt x="64" y="41"/>
                    </a:cubicBezTo>
                    <a:cubicBezTo>
                      <a:pt x="59" y="34"/>
                      <a:pt x="60" y="35"/>
                      <a:pt x="52" y="28"/>
                    </a:cubicBezTo>
                    <a:cubicBezTo>
                      <a:pt x="48" y="25"/>
                      <a:pt x="61" y="10"/>
                      <a:pt x="60" y="7"/>
                    </a:cubicBezTo>
                    <a:cubicBezTo>
                      <a:pt x="59" y="4"/>
                      <a:pt x="49" y="10"/>
                      <a:pt x="43" y="14"/>
                    </a:cubicBezTo>
                    <a:cubicBezTo>
                      <a:pt x="37" y="18"/>
                      <a:pt x="31" y="4"/>
                      <a:pt x="24" y="1"/>
                    </a:cubicBezTo>
                    <a:cubicBezTo>
                      <a:pt x="22" y="0"/>
                      <a:pt x="23" y="8"/>
                      <a:pt x="23" y="11"/>
                    </a:cubicBezTo>
                    <a:cubicBezTo>
                      <a:pt x="25" y="22"/>
                      <a:pt x="23" y="21"/>
                      <a:pt x="8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29"/>
              <p:cNvSpPr>
                <a:spLocks/>
              </p:cNvSpPr>
              <p:nvPr/>
            </p:nvSpPr>
            <p:spPr bwMode="auto">
              <a:xfrm>
                <a:off x="2475" y="1005"/>
                <a:ext cx="39" cy="36"/>
              </a:xfrm>
              <a:custGeom>
                <a:avLst/>
                <a:gdLst>
                  <a:gd name="T0" fmla="*/ 4 w 31"/>
                  <a:gd name="T1" fmla="*/ 10 h 28"/>
                  <a:gd name="T2" fmla="*/ 5 w 31"/>
                  <a:gd name="T3" fmla="*/ 14 h 28"/>
                  <a:gd name="T4" fmla="*/ 13 w 31"/>
                  <a:gd name="T5" fmla="*/ 16 h 28"/>
                  <a:gd name="T6" fmla="*/ 13 w 31"/>
                  <a:gd name="T7" fmla="*/ 18 h 28"/>
                  <a:gd name="T8" fmla="*/ 12 w 31"/>
                  <a:gd name="T9" fmla="*/ 26 h 28"/>
                  <a:gd name="T10" fmla="*/ 12 w 31"/>
                  <a:gd name="T11" fmla="*/ 28 h 28"/>
                  <a:gd name="T12" fmla="*/ 25 w 31"/>
                  <a:gd name="T13" fmla="*/ 19 h 28"/>
                  <a:gd name="T14" fmla="*/ 29 w 31"/>
                  <a:gd name="T15" fmla="*/ 18 h 28"/>
                  <a:gd name="T16" fmla="*/ 24 w 31"/>
                  <a:gd name="T17" fmla="*/ 12 h 28"/>
                  <a:gd name="T18" fmla="*/ 27 w 31"/>
                  <a:gd name="T19" fmla="*/ 3 h 28"/>
                  <a:gd name="T20" fmla="*/ 20 w 31"/>
                  <a:gd name="T21" fmla="*/ 6 h 28"/>
                  <a:gd name="T22" fmla="*/ 12 w 31"/>
                  <a:gd name="T23" fmla="*/ 0 h 28"/>
                  <a:gd name="T24" fmla="*/ 11 w 31"/>
                  <a:gd name="T25" fmla="*/ 4 h 28"/>
                  <a:gd name="T26" fmla="*/ 4 w 31"/>
                  <a:gd name="T2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4" y="10"/>
                    </a:moveTo>
                    <a:cubicBezTo>
                      <a:pt x="0" y="10"/>
                      <a:pt x="4" y="13"/>
                      <a:pt x="5" y="14"/>
                    </a:cubicBezTo>
                    <a:cubicBezTo>
                      <a:pt x="8" y="16"/>
                      <a:pt x="12" y="15"/>
                      <a:pt x="13" y="16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2" y="20"/>
                      <a:pt x="11" y="24"/>
                      <a:pt x="12" y="26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7" y="26"/>
                      <a:pt x="17" y="17"/>
                      <a:pt x="25" y="19"/>
                    </a:cubicBezTo>
                    <a:cubicBezTo>
                      <a:pt x="27" y="20"/>
                      <a:pt x="31" y="21"/>
                      <a:pt x="29" y="18"/>
                    </a:cubicBezTo>
                    <a:cubicBezTo>
                      <a:pt x="27" y="15"/>
                      <a:pt x="28" y="15"/>
                      <a:pt x="24" y="12"/>
                    </a:cubicBezTo>
                    <a:cubicBezTo>
                      <a:pt x="22" y="11"/>
                      <a:pt x="28" y="4"/>
                      <a:pt x="27" y="3"/>
                    </a:cubicBezTo>
                    <a:cubicBezTo>
                      <a:pt x="27" y="1"/>
                      <a:pt x="23" y="4"/>
                      <a:pt x="20" y="6"/>
                    </a:cubicBezTo>
                    <a:cubicBezTo>
                      <a:pt x="17" y="8"/>
                      <a:pt x="15" y="1"/>
                      <a:pt x="12" y="0"/>
                    </a:cubicBezTo>
                    <a:cubicBezTo>
                      <a:pt x="11" y="0"/>
                      <a:pt x="11" y="3"/>
                      <a:pt x="11" y="4"/>
                    </a:cubicBezTo>
                    <a:cubicBezTo>
                      <a:pt x="12" y="10"/>
                      <a:pt x="11" y="9"/>
                      <a:pt x="4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0"/>
              <p:cNvSpPr>
                <a:spLocks/>
              </p:cNvSpPr>
              <p:nvPr/>
            </p:nvSpPr>
            <p:spPr bwMode="auto">
              <a:xfrm>
                <a:off x="2211" y="949"/>
                <a:ext cx="39" cy="36"/>
              </a:xfrm>
              <a:custGeom>
                <a:avLst/>
                <a:gdLst>
                  <a:gd name="T0" fmla="*/ 3 w 31"/>
                  <a:gd name="T1" fmla="*/ 10 h 28"/>
                  <a:gd name="T2" fmla="*/ 4 w 31"/>
                  <a:gd name="T3" fmla="*/ 14 h 28"/>
                  <a:gd name="T4" fmla="*/ 12 w 31"/>
                  <a:gd name="T5" fmla="*/ 16 h 28"/>
                  <a:gd name="T6" fmla="*/ 12 w 31"/>
                  <a:gd name="T7" fmla="*/ 18 h 28"/>
                  <a:gd name="T8" fmla="*/ 11 w 31"/>
                  <a:gd name="T9" fmla="*/ 26 h 28"/>
                  <a:gd name="T10" fmla="*/ 11 w 31"/>
                  <a:gd name="T11" fmla="*/ 28 h 28"/>
                  <a:gd name="T12" fmla="*/ 24 w 31"/>
                  <a:gd name="T13" fmla="*/ 19 h 28"/>
                  <a:gd name="T14" fmla="*/ 29 w 31"/>
                  <a:gd name="T15" fmla="*/ 18 h 28"/>
                  <a:gd name="T16" fmla="*/ 23 w 31"/>
                  <a:gd name="T17" fmla="*/ 12 h 28"/>
                  <a:gd name="T18" fmla="*/ 27 w 31"/>
                  <a:gd name="T19" fmla="*/ 3 h 28"/>
                  <a:gd name="T20" fmla="*/ 19 w 31"/>
                  <a:gd name="T21" fmla="*/ 6 h 28"/>
                  <a:gd name="T22" fmla="*/ 11 w 31"/>
                  <a:gd name="T23" fmla="*/ 0 h 28"/>
                  <a:gd name="T24" fmla="*/ 10 w 31"/>
                  <a:gd name="T25" fmla="*/ 4 h 28"/>
                  <a:gd name="T26" fmla="*/ 3 w 31"/>
                  <a:gd name="T2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3" y="10"/>
                    </a:moveTo>
                    <a:cubicBezTo>
                      <a:pt x="0" y="10"/>
                      <a:pt x="3" y="13"/>
                      <a:pt x="4" y="14"/>
                    </a:cubicBezTo>
                    <a:cubicBezTo>
                      <a:pt x="7" y="16"/>
                      <a:pt x="11" y="15"/>
                      <a:pt x="12" y="16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20"/>
                      <a:pt x="10" y="24"/>
                      <a:pt x="11" y="26"/>
                    </a:cubicBezTo>
                    <a:cubicBezTo>
                      <a:pt x="11" y="27"/>
                      <a:pt x="11" y="28"/>
                      <a:pt x="11" y="28"/>
                    </a:cubicBezTo>
                    <a:cubicBezTo>
                      <a:pt x="16" y="26"/>
                      <a:pt x="16" y="17"/>
                      <a:pt x="24" y="19"/>
                    </a:cubicBezTo>
                    <a:cubicBezTo>
                      <a:pt x="26" y="20"/>
                      <a:pt x="31" y="21"/>
                      <a:pt x="29" y="18"/>
                    </a:cubicBezTo>
                    <a:cubicBezTo>
                      <a:pt x="26" y="15"/>
                      <a:pt x="27" y="15"/>
                      <a:pt x="23" y="12"/>
                    </a:cubicBezTo>
                    <a:cubicBezTo>
                      <a:pt x="21" y="11"/>
                      <a:pt x="27" y="4"/>
                      <a:pt x="27" y="3"/>
                    </a:cubicBezTo>
                    <a:cubicBezTo>
                      <a:pt x="26" y="1"/>
                      <a:pt x="22" y="4"/>
                      <a:pt x="19" y="6"/>
                    </a:cubicBezTo>
                    <a:cubicBezTo>
                      <a:pt x="16" y="8"/>
                      <a:pt x="14" y="1"/>
                      <a:pt x="11" y="0"/>
                    </a:cubicBezTo>
                    <a:cubicBezTo>
                      <a:pt x="10" y="0"/>
                      <a:pt x="10" y="3"/>
                      <a:pt x="10" y="4"/>
                    </a:cubicBezTo>
                    <a:cubicBezTo>
                      <a:pt x="11" y="10"/>
                      <a:pt x="10" y="9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1"/>
              <p:cNvSpPr>
                <a:spLocks/>
              </p:cNvSpPr>
              <p:nvPr/>
            </p:nvSpPr>
            <p:spPr bwMode="auto">
              <a:xfrm>
                <a:off x="2122" y="882"/>
                <a:ext cx="39" cy="36"/>
              </a:xfrm>
              <a:custGeom>
                <a:avLst/>
                <a:gdLst>
                  <a:gd name="T0" fmla="*/ 4 w 31"/>
                  <a:gd name="T1" fmla="*/ 10 h 28"/>
                  <a:gd name="T2" fmla="*/ 5 w 31"/>
                  <a:gd name="T3" fmla="*/ 14 h 28"/>
                  <a:gd name="T4" fmla="*/ 12 w 31"/>
                  <a:gd name="T5" fmla="*/ 17 h 28"/>
                  <a:gd name="T6" fmla="*/ 12 w 31"/>
                  <a:gd name="T7" fmla="*/ 19 h 28"/>
                  <a:gd name="T8" fmla="*/ 12 w 31"/>
                  <a:gd name="T9" fmla="*/ 27 h 28"/>
                  <a:gd name="T10" fmla="*/ 12 w 31"/>
                  <a:gd name="T11" fmla="*/ 28 h 28"/>
                  <a:gd name="T12" fmla="*/ 25 w 31"/>
                  <a:gd name="T13" fmla="*/ 20 h 28"/>
                  <a:gd name="T14" fmla="*/ 29 w 31"/>
                  <a:gd name="T15" fmla="*/ 18 h 28"/>
                  <a:gd name="T16" fmla="*/ 23 w 31"/>
                  <a:gd name="T17" fmla="*/ 12 h 28"/>
                  <a:gd name="T18" fmla="*/ 27 w 31"/>
                  <a:gd name="T19" fmla="*/ 3 h 28"/>
                  <a:gd name="T20" fmla="*/ 19 w 31"/>
                  <a:gd name="T21" fmla="*/ 6 h 28"/>
                  <a:gd name="T22" fmla="*/ 11 w 31"/>
                  <a:gd name="T23" fmla="*/ 0 h 28"/>
                  <a:gd name="T24" fmla="*/ 10 w 31"/>
                  <a:gd name="T25" fmla="*/ 5 h 28"/>
                  <a:gd name="T26" fmla="*/ 4 w 31"/>
                  <a:gd name="T2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4" y="10"/>
                    </a:moveTo>
                    <a:cubicBezTo>
                      <a:pt x="0" y="10"/>
                      <a:pt x="4" y="13"/>
                      <a:pt x="5" y="14"/>
                    </a:cubicBezTo>
                    <a:cubicBezTo>
                      <a:pt x="8" y="17"/>
                      <a:pt x="11" y="15"/>
                      <a:pt x="12" y="17"/>
                    </a:cubicBezTo>
                    <a:cubicBezTo>
                      <a:pt x="13" y="17"/>
                      <a:pt x="13" y="18"/>
                      <a:pt x="12" y="19"/>
                    </a:cubicBezTo>
                    <a:cubicBezTo>
                      <a:pt x="12" y="20"/>
                      <a:pt x="11" y="25"/>
                      <a:pt x="12" y="27"/>
                    </a:cubicBezTo>
                    <a:cubicBezTo>
                      <a:pt x="12" y="27"/>
                      <a:pt x="11" y="28"/>
                      <a:pt x="12" y="28"/>
                    </a:cubicBezTo>
                    <a:cubicBezTo>
                      <a:pt x="17" y="26"/>
                      <a:pt x="17" y="17"/>
                      <a:pt x="25" y="20"/>
                    </a:cubicBezTo>
                    <a:cubicBezTo>
                      <a:pt x="26" y="20"/>
                      <a:pt x="31" y="21"/>
                      <a:pt x="29" y="18"/>
                    </a:cubicBezTo>
                    <a:cubicBezTo>
                      <a:pt x="27" y="15"/>
                      <a:pt x="27" y="16"/>
                      <a:pt x="23" y="12"/>
                    </a:cubicBezTo>
                    <a:cubicBezTo>
                      <a:pt x="22" y="11"/>
                      <a:pt x="28" y="5"/>
                      <a:pt x="27" y="3"/>
                    </a:cubicBezTo>
                    <a:cubicBezTo>
                      <a:pt x="27" y="2"/>
                      <a:pt x="22" y="5"/>
                      <a:pt x="19" y="6"/>
                    </a:cubicBezTo>
                    <a:cubicBezTo>
                      <a:pt x="17" y="8"/>
                      <a:pt x="14" y="2"/>
                      <a:pt x="11" y="0"/>
                    </a:cubicBezTo>
                    <a:cubicBezTo>
                      <a:pt x="10" y="0"/>
                      <a:pt x="10" y="4"/>
                      <a:pt x="10" y="5"/>
                    </a:cubicBezTo>
                    <a:cubicBezTo>
                      <a:pt x="11" y="10"/>
                      <a:pt x="10" y="9"/>
                      <a:pt x="4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2"/>
              <p:cNvSpPr>
                <a:spLocks noEditPoints="1"/>
              </p:cNvSpPr>
              <p:nvPr/>
            </p:nvSpPr>
            <p:spPr bwMode="auto">
              <a:xfrm>
                <a:off x="2268" y="1173"/>
                <a:ext cx="63" cy="65"/>
              </a:xfrm>
              <a:custGeom>
                <a:avLst/>
                <a:gdLst>
                  <a:gd name="T0" fmla="*/ 45 w 50"/>
                  <a:gd name="T1" fmla="*/ 11 h 51"/>
                  <a:gd name="T2" fmla="*/ 40 w 50"/>
                  <a:gd name="T3" fmla="*/ 8 h 51"/>
                  <a:gd name="T4" fmla="*/ 28 w 50"/>
                  <a:gd name="T5" fmla="*/ 12 h 51"/>
                  <a:gd name="T6" fmla="*/ 23 w 50"/>
                  <a:gd name="T7" fmla="*/ 8 h 51"/>
                  <a:gd name="T8" fmla="*/ 13 w 50"/>
                  <a:gd name="T9" fmla="*/ 2 h 51"/>
                  <a:gd name="T10" fmla="*/ 13 w 50"/>
                  <a:gd name="T11" fmla="*/ 18 h 51"/>
                  <a:gd name="T12" fmla="*/ 6 w 50"/>
                  <a:gd name="T13" fmla="*/ 26 h 51"/>
                  <a:gd name="T14" fmla="*/ 2 w 50"/>
                  <a:gd name="T15" fmla="*/ 33 h 51"/>
                  <a:gd name="T16" fmla="*/ 18 w 50"/>
                  <a:gd name="T17" fmla="*/ 34 h 51"/>
                  <a:gd name="T18" fmla="*/ 25 w 50"/>
                  <a:gd name="T19" fmla="*/ 49 h 51"/>
                  <a:gd name="T20" fmla="*/ 31 w 50"/>
                  <a:gd name="T21" fmla="*/ 36 h 51"/>
                  <a:gd name="T22" fmla="*/ 49 w 50"/>
                  <a:gd name="T23" fmla="*/ 32 h 51"/>
                  <a:gd name="T24" fmla="*/ 44 w 50"/>
                  <a:gd name="T25" fmla="*/ 26 h 51"/>
                  <a:gd name="T26" fmla="*/ 45 w 50"/>
                  <a:gd name="T27" fmla="*/ 11 h 51"/>
                  <a:gd name="T28" fmla="*/ 35 w 50"/>
                  <a:gd name="T29" fmla="*/ 18 h 51"/>
                  <a:gd name="T30" fmla="*/ 32 w 50"/>
                  <a:gd name="T31" fmla="*/ 23 h 51"/>
                  <a:gd name="T32" fmla="*/ 34 w 50"/>
                  <a:gd name="T33" fmla="*/ 26 h 51"/>
                  <a:gd name="T34" fmla="*/ 36 w 50"/>
                  <a:gd name="T35" fmla="*/ 29 h 51"/>
                  <a:gd name="T36" fmla="*/ 28 w 50"/>
                  <a:gd name="T37" fmla="*/ 30 h 51"/>
                  <a:gd name="T38" fmla="*/ 26 w 50"/>
                  <a:gd name="T39" fmla="*/ 36 h 51"/>
                  <a:gd name="T40" fmla="*/ 23 w 50"/>
                  <a:gd name="T41" fmla="*/ 29 h 51"/>
                  <a:gd name="T42" fmla="*/ 17 w 50"/>
                  <a:gd name="T43" fmla="*/ 29 h 51"/>
                  <a:gd name="T44" fmla="*/ 18 w 50"/>
                  <a:gd name="T45" fmla="*/ 26 h 51"/>
                  <a:gd name="T46" fmla="*/ 21 w 50"/>
                  <a:gd name="T47" fmla="*/ 23 h 51"/>
                  <a:gd name="T48" fmla="*/ 20 w 50"/>
                  <a:gd name="T49" fmla="*/ 15 h 51"/>
                  <a:gd name="T50" fmla="*/ 21 w 50"/>
                  <a:gd name="T51" fmla="*/ 15 h 51"/>
                  <a:gd name="T52" fmla="*/ 27 w 50"/>
                  <a:gd name="T53" fmla="*/ 19 h 51"/>
                  <a:gd name="T54" fmla="*/ 35 w 50"/>
                  <a:gd name="T55" fmla="*/ 16 h 51"/>
                  <a:gd name="T56" fmla="*/ 35 w 50"/>
                  <a:gd name="T57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1">
                    <a:moveTo>
                      <a:pt x="45" y="11"/>
                    </a:moveTo>
                    <a:cubicBezTo>
                      <a:pt x="48" y="6"/>
                      <a:pt x="44" y="6"/>
                      <a:pt x="40" y="8"/>
                    </a:cubicBezTo>
                    <a:cubicBezTo>
                      <a:pt x="36" y="9"/>
                      <a:pt x="32" y="11"/>
                      <a:pt x="28" y="12"/>
                    </a:cubicBezTo>
                    <a:cubicBezTo>
                      <a:pt x="27" y="12"/>
                      <a:pt x="25" y="10"/>
                      <a:pt x="23" y="8"/>
                    </a:cubicBezTo>
                    <a:cubicBezTo>
                      <a:pt x="18" y="4"/>
                      <a:pt x="15" y="0"/>
                      <a:pt x="13" y="2"/>
                    </a:cubicBezTo>
                    <a:cubicBezTo>
                      <a:pt x="11" y="3"/>
                      <a:pt x="13" y="10"/>
                      <a:pt x="13" y="18"/>
                    </a:cubicBezTo>
                    <a:cubicBezTo>
                      <a:pt x="12" y="21"/>
                      <a:pt x="10" y="24"/>
                      <a:pt x="6" y="26"/>
                    </a:cubicBezTo>
                    <a:cubicBezTo>
                      <a:pt x="1" y="30"/>
                      <a:pt x="0" y="32"/>
                      <a:pt x="2" y="33"/>
                    </a:cubicBezTo>
                    <a:cubicBezTo>
                      <a:pt x="5" y="35"/>
                      <a:pt x="14" y="34"/>
                      <a:pt x="18" y="34"/>
                    </a:cubicBezTo>
                    <a:cubicBezTo>
                      <a:pt x="21" y="33"/>
                      <a:pt x="23" y="48"/>
                      <a:pt x="25" y="49"/>
                    </a:cubicBezTo>
                    <a:cubicBezTo>
                      <a:pt x="28" y="51"/>
                      <a:pt x="30" y="41"/>
                      <a:pt x="31" y="36"/>
                    </a:cubicBezTo>
                    <a:cubicBezTo>
                      <a:pt x="32" y="30"/>
                      <a:pt x="43" y="35"/>
                      <a:pt x="49" y="32"/>
                    </a:cubicBezTo>
                    <a:cubicBezTo>
                      <a:pt x="50" y="31"/>
                      <a:pt x="45" y="27"/>
                      <a:pt x="44" y="26"/>
                    </a:cubicBezTo>
                    <a:cubicBezTo>
                      <a:pt x="36" y="21"/>
                      <a:pt x="38" y="20"/>
                      <a:pt x="45" y="11"/>
                    </a:cubicBezTo>
                    <a:close/>
                    <a:moveTo>
                      <a:pt x="35" y="18"/>
                    </a:moveTo>
                    <a:cubicBezTo>
                      <a:pt x="33" y="20"/>
                      <a:pt x="32" y="22"/>
                      <a:pt x="32" y="23"/>
                    </a:cubicBezTo>
                    <a:cubicBezTo>
                      <a:pt x="32" y="24"/>
                      <a:pt x="33" y="25"/>
                      <a:pt x="34" y="26"/>
                    </a:cubicBezTo>
                    <a:cubicBezTo>
                      <a:pt x="35" y="26"/>
                      <a:pt x="37" y="28"/>
                      <a:pt x="36" y="29"/>
                    </a:cubicBezTo>
                    <a:cubicBezTo>
                      <a:pt x="34" y="30"/>
                      <a:pt x="29" y="28"/>
                      <a:pt x="28" y="30"/>
                    </a:cubicBezTo>
                    <a:cubicBezTo>
                      <a:pt x="28" y="33"/>
                      <a:pt x="27" y="36"/>
                      <a:pt x="26" y="36"/>
                    </a:cubicBezTo>
                    <a:cubicBezTo>
                      <a:pt x="25" y="36"/>
                      <a:pt x="24" y="29"/>
                      <a:pt x="23" y="29"/>
                    </a:cubicBezTo>
                    <a:cubicBezTo>
                      <a:pt x="19" y="30"/>
                      <a:pt x="20" y="29"/>
                      <a:pt x="17" y="29"/>
                    </a:cubicBezTo>
                    <a:cubicBezTo>
                      <a:pt x="14" y="29"/>
                      <a:pt x="17" y="27"/>
                      <a:pt x="18" y="26"/>
                    </a:cubicBezTo>
                    <a:cubicBezTo>
                      <a:pt x="20" y="25"/>
                      <a:pt x="21" y="24"/>
                      <a:pt x="21" y="23"/>
                    </a:cubicBezTo>
                    <a:cubicBezTo>
                      <a:pt x="22" y="20"/>
                      <a:pt x="19" y="17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5" y="17"/>
                      <a:pt x="26" y="18"/>
                      <a:pt x="27" y="19"/>
                    </a:cubicBezTo>
                    <a:cubicBezTo>
                      <a:pt x="29" y="19"/>
                      <a:pt x="33" y="16"/>
                      <a:pt x="35" y="16"/>
                    </a:cubicBezTo>
                    <a:cubicBezTo>
                      <a:pt x="35" y="16"/>
                      <a:pt x="35" y="17"/>
                      <a:pt x="35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3"/>
              <p:cNvSpPr>
                <a:spLocks/>
              </p:cNvSpPr>
              <p:nvPr/>
            </p:nvSpPr>
            <p:spPr bwMode="auto">
              <a:xfrm>
                <a:off x="2368" y="840"/>
                <a:ext cx="51" cy="47"/>
              </a:xfrm>
              <a:custGeom>
                <a:avLst/>
                <a:gdLst>
                  <a:gd name="T0" fmla="*/ 5 w 40"/>
                  <a:gd name="T1" fmla="*/ 13 h 37"/>
                  <a:gd name="T2" fmla="*/ 6 w 40"/>
                  <a:gd name="T3" fmla="*/ 18 h 37"/>
                  <a:gd name="T4" fmla="*/ 16 w 40"/>
                  <a:gd name="T5" fmla="*/ 21 h 37"/>
                  <a:gd name="T6" fmla="*/ 16 w 40"/>
                  <a:gd name="T7" fmla="*/ 24 h 37"/>
                  <a:gd name="T8" fmla="*/ 15 w 40"/>
                  <a:gd name="T9" fmla="*/ 35 h 37"/>
                  <a:gd name="T10" fmla="*/ 16 w 40"/>
                  <a:gd name="T11" fmla="*/ 36 h 37"/>
                  <a:gd name="T12" fmla="*/ 32 w 40"/>
                  <a:gd name="T13" fmla="*/ 26 h 37"/>
                  <a:gd name="T14" fmla="*/ 38 w 40"/>
                  <a:gd name="T15" fmla="*/ 24 h 37"/>
                  <a:gd name="T16" fmla="*/ 31 w 40"/>
                  <a:gd name="T17" fmla="*/ 16 h 37"/>
                  <a:gd name="T18" fmla="*/ 35 w 40"/>
                  <a:gd name="T19" fmla="*/ 4 h 37"/>
                  <a:gd name="T20" fmla="*/ 25 w 40"/>
                  <a:gd name="T21" fmla="*/ 8 h 37"/>
                  <a:gd name="T22" fmla="*/ 15 w 40"/>
                  <a:gd name="T23" fmla="*/ 0 h 37"/>
                  <a:gd name="T24" fmla="*/ 14 w 40"/>
                  <a:gd name="T25" fmla="*/ 6 h 37"/>
                  <a:gd name="T26" fmla="*/ 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0" y="21"/>
                      <a:pt x="15" y="20"/>
                      <a:pt x="16" y="21"/>
                    </a:cubicBezTo>
                    <a:cubicBezTo>
                      <a:pt x="17" y="22"/>
                      <a:pt x="16" y="23"/>
                      <a:pt x="16" y="24"/>
                    </a:cubicBezTo>
                    <a:cubicBezTo>
                      <a:pt x="15" y="26"/>
                      <a:pt x="14" y="32"/>
                      <a:pt x="15" y="35"/>
                    </a:cubicBezTo>
                    <a:cubicBezTo>
                      <a:pt x="15" y="35"/>
                      <a:pt x="15" y="37"/>
                      <a:pt x="16" y="36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6"/>
                      <a:pt x="40" y="27"/>
                      <a:pt x="38" y="24"/>
                    </a:cubicBezTo>
                    <a:cubicBezTo>
                      <a:pt x="35" y="19"/>
                      <a:pt x="36" y="20"/>
                      <a:pt x="31" y="16"/>
                    </a:cubicBezTo>
                    <a:cubicBezTo>
                      <a:pt x="29" y="14"/>
                      <a:pt x="36" y="6"/>
                      <a:pt x="35" y="4"/>
                    </a:cubicBezTo>
                    <a:cubicBezTo>
                      <a:pt x="35" y="2"/>
                      <a:pt x="29" y="6"/>
                      <a:pt x="25" y="8"/>
                    </a:cubicBezTo>
                    <a:cubicBezTo>
                      <a:pt x="22" y="10"/>
                      <a:pt x="18" y="2"/>
                      <a:pt x="15" y="0"/>
                    </a:cubicBezTo>
                    <a:cubicBezTo>
                      <a:pt x="13" y="0"/>
                      <a:pt x="13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4"/>
              <p:cNvSpPr>
                <a:spLocks/>
              </p:cNvSpPr>
              <p:nvPr/>
            </p:nvSpPr>
            <p:spPr bwMode="auto">
              <a:xfrm>
                <a:off x="2530" y="1333"/>
                <a:ext cx="29" cy="27"/>
              </a:xfrm>
              <a:custGeom>
                <a:avLst/>
                <a:gdLst>
                  <a:gd name="T0" fmla="*/ 3 w 23"/>
                  <a:gd name="T1" fmla="*/ 8 h 21"/>
                  <a:gd name="T2" fmla="*/ 4 w 23"/>
                  <a:gd name="T3" fmla="*/ 10 h 21"/>
                  <a:gd name="T4" fmla="*/ 9 w 23"/>
                  <a:gd name="T5" fmla="*/ 12 h 21"/>
                  <a:gd name="T6" fmla="*/ 9 w 23"/>
                  <a:gd name="T7" fmla="*/ 14 h 21"/>
                  <a:gd name="T8" fmla="*/ 9 w 23"/>
                  <a:gd name="T9" fmla="*/ 20 h 21"/>
                  <a:gd name="T10" fmla="*/ 9 w 23"/>
                  <a:gd name="T11" fmla="*/ 21 h 21"/>
                  <a:gd name="T12" fmla="*/ 18 w 23"/>
                  <a:gd name="T13" fmla="*/ 15 h 21"/>
                  <a:gd name="T14" fmla="*/ 21 w 23"/>
                  <a:gd name="T15" fmla="*/ 14 h 21"/>
                  <a:gd name="T16" fmla="*/ 17 w 23"/>
                  <a:gd name="T17" fmla="*/ 9 h 21"/>
                  <a:gd name="T18" fmla="*/ 20 w 23"/>
                  <a:gd name="T19" fmla="*/ 3 h 21"/>
                  <a:gd name="T20" fmla="*/ 14 w 23"/>
                  <a:gd name="T21" fmla="*/ 5 h 21"/>
                  <a:gd name="T22" fmla="*/ 8 w 23"/>
                  <a:gd name="T23" fmla="*/ 0 h 21"/>
                  <a:gd name="T24" fmla="*/ 8 w 23"/>
                  <a:gd name="T25" fmla="*/ 4 h 21"/>
                  <a:gd name="T26" fmla="*/ 3 w 23"/>
                  <a:gd name="T2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3" y="8"/>
                    </a:moveTo>
                    <a:cubicBezTo>
                      <a:pt x="0" y="8"/>
                      <a:pt x="3" y="10"/>
                      <a:pt x="4" y="10"/>
                    </a:cubicBezTo>
                    <a:cubicBezTo>
                      <a:pt x="6" y="12"/>
                      <a:pt x="8" y="11"/>
                      <a:pt x="9" y="12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5"/>
                      <a:pt x="8" y="18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2" y="19"/>
                      <a:pt x="12" y="13"/>
                      <a:pt x="18" y="15"/>
                    </a:cubicBezTo>
                    <a:cubicBezTo>
                      <a:pt x="19" y="15"/>
                      <a:pt x="23" y="15"/>
                      <a:pt x="21" y="14"/>
                    </a:cubicBezTo>
                    <a:cubicBezTo>
                      <a:pt x="20" y="11"/>
                      <a:pt x="20" y="11"/>
                      <a:pt x="17" y="9"/>
                    </a:cubicBezTo>
                    <a:cubicBezTo>
                      <a:pt x="16" y="8"/>
                      <a:pt x="20" y="4"/>
                      <a:pt x="20" y="3"/>
                    </a:cubicBezTo>
                    <a:cubicBezTo>
                      <a:pt x="19" y="1"/>
                      <a:pt x="16" y="4"/>
                      <a:pt x="14" y="5"/>
                    </a:cubicBezTo>
                    <a:cubicBezTo>
                      <a:pt x="12" y="6"/>
                      <a:pt x="10" y="1"/>
                      <a:pt x="8" y="0"/>
                    </a:cubicBezTo>
                    <a:cubicBezTo>
                      <a:pt x="8" y="0"/>
                      <a:pt x="8" y="3"/>
                      <a:pt x="8" y="4"/>
                    </a:cubicBezTo>
                    <a:cubicBezTo>
                      <a:pt x="8" y="7"/>
                      <a:pt x="8" y="7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5"/>
              <p:cNvSpPr>
                <a:spLocks noEditPoints="1"/>
              </p:cNvSpPr>
              <p:nvPr/>
            </p:nvSpPr>
            <p:spPr bwMode="auto">
              <a:xfrm>
                <a:off x="2497" y="1443"/>
                <a:ext cx="59" cy="53"/>
              </a:xfrm>
              <a:custGeom>
                <a:avLst/>
                <a:gdLst>
                  <a:gd name="T0" fmla="*/ 5 w 47"/>
                  <a:gd name="T1" fmla="*/ 17 h 42"/>
                  <a:gd name="T2" fmla="*/ 6 w 47"/>
                  <a:gd name="T3" fmla="*/ 22 h 42"/>
                  <a:gd name="T4" fmla="*/ 16 w 47"/>
                  <a:gd name="T5" fmla="*/ 26 h 42"/>
                  <a:gd name="T6" fmla="*/ 17 w 47"/>
                  <a:gd name="T7" fmla="*/ 32 h 42"/>
                  <a:gd name="T8" fmla="*/ 21 w 47"/>
                  <a:gd name="T9" fmla="*/ 42 h 42"/>
                  <a:gd name="T10" fmla="*/ 30 w 47"/>
                  <a:gd name="T11" fmla="*/ 32 h 42"/>
                  <a:gd name="T12" fmla="*/ 39 w 47"/>
                  <a:gd name="T13" fmla="*/ 29 h 42"/>
                  <a:gd name="T14" fmla="*/ 46 w 47"/>
                  <a:gd name="T15" fmla="*/ 28 h 42"/>
                  <a:gd name="T16" fmla="*/ 36 w 47"/>
                  <a:gd name="T17" fmla="*/ 18 h 42"/>
                  <a:gd name="T18" fmla="*/ 41 w 47"/>
                  <a:gd name="T19" fmla="*/ 3 h 42"/>
                  <a:gd name="T20" fmla="*/ 29 w 47"/>
                  <a:gd name="T21" fmla="*/ 9 h 42"/>
                  <a:gd name="T22" fmla="*/ 15 w 47"/>
                  <a:gd name="T23" fmla="*/ 0 h 42"/>
                  <a:gd name="T24" fmla="*/ 15 w 47"/>
                  <a:gd name="T25" fmla="*/ 7 h 42"/>
                  <a:gd name="T26" fmla="*/ 5 w 47"/>
                  <a:gd name="T27" fmla="*/ 17 h 42"/>
                  <a:gd name="T28" fmla="*/ 16 w 47"/>
                  <a:gd name="T29" fmla="*/ 18 h 42"/>
                  <a:gd name="T30" fmla="*/ 21 w 47"/>
                  <a:gd name="T31" fmla="*/ 16 h 42"/>
                  <a:gd name="T32" fmla="*/ 21 w 47"/>
                  <a:gd name="T33" fmla="*/ 13 h 42"/>
                  <a:gd name="T34" fmla="*/ 21 w 47"/>
                  <a:gd name="T35" fmla="*/ 10 h 42"/>
                  <a:gd name="T36" fmla="*/ 27 w 47"/>
                  <a:gd name="T37" fmla="*/ 14 h 42"/>
                  <a:gd name="T38" fmla="*/ 32 w 47"/>
                  <a:gd name="T39" fmla="*/ 11 h 42"/>
                  <a:gd name="T40" fmla="*/ 30 w 47"/>
                  <a:gd name="T41" fmla="*/ 18 h 42"/>
                  <a:gd name="T42" fmla="*/ 34 w 47"/>
                  <a:gd name="T43" fmla="*/ 22 h 42"/>
                  <a:gd name="T44" fmla="*/ 32 w 47"/>
                  <a:gd name="T45" fmla="*/ 23 h 42"/>
                  <a:gd name="T46" fmla="*/ 27 w 47"/>
                  <a:gd name="T47" fmla="*/ 23 h 42"/>
                  <a:gd name="T48" fmla="*/ 24 w 47"/>
                  <a:gd name="T49" fmla="*/ 29 h 42"/>
                  <a:gd name="T50" fmla="*/ 23 w 47"/>
                  <a:gd name="T51" fmla="*/ 28 h 42"/>
                  <a:gd name="T52" fmla="*/ 21 w 47"/>
                  <a:gd name="T53" fmla="*/ 22 h 42"/>
                  <a:gd name="T54" fmla="*/ 15 w 47"/>
                  <a:gd name="T55" fmla="*/ 19 h 42"/>
                  <a:gd name="T56" fmla="*/ 16 w 47"/>
                  <a:gd name="T57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42">
                    <a:moveTo>
                      <a:pt x="5" y="17"/>
                    </a:moveTo>
                    <a:cubicBezTo>
                      <a:pt x="0" y="18"/>
                      <a:pt x="2" y="20"/>
                      <a:pt x="6" y="22"/>
                    </a:cubicBezTo>
                    <a:cubicBezTo>
                      <a:pt x="9" y="23"/>
                      <a:pt x="14" y="25"/>
                      <a:pt x="16" y="26"/>
                    </a:cubicBezTo>
                    <a:cubicBezTo>
                      <a:pt x="17" y="27"/>
                      <a:pt x="17" y="29"/>
                      <a:pt x="17" y="32"/>
                    </a:cubicBezTo>
                    <a:cubicBezTo>
                      <a:pt x="18" y="37"/>
                      <a:pt x="18" y="41"/>
                      <a:pt x="21" y="42"/>
                    </a:cubicBezTo>
                    <a:cubicBezTo>
                      <a:pt x="23" y="42"/>
                      <a:pt x="25" y="36"/>
                      <a:pt x="30" y="32"/>
                    </a:cubicBezTo>
                    <a:cubicBezTo>
                      <a:pt x="32" y="29"/>
                      <a:pt x="35" y="29"/>
                      <a:pt x="39" y="29"/>
                    </a:cubicBezTo>
                    <a:cubicBezTo>
                      <a:pt x="45" y="31"/>
                      <a:pt x="47" y="30"/>
                      <a:pt x="46" y="28"/>
                    </a:cubicBezTo>
                    <a:cubicBezTo>
                      <a:pt x="45" y="25"/>
                      <a:pt x="39" y="20"/>
                      <a:pt x="36" y="18"/>
                    </a:cubicBezTo>
                    <a:cubicBezTo>
                      <a:pt x="34" y="16"/>
                      <a:pt x="42" y="5"/>
                      <a:pt x="41" y="3"/>
                    </a:cubicBezTo>
                    <a:cubicBezTo>
                      <a:pt x="40" y="1"/>
                      <a:pt x="33" y="6"/>
                      <a:pt x="29" y="9"/>
                    </a:cubicBezTo>
                    <a:cubicBezTo>
                      <a:pt x="25" y="12"/>
                      <a:pt x="20" y="2"/>
                      <a:pt x="15" y="0"/>
                    </a:cubicBezTo>
                    <a:cubicBezTo>
                      <a:pt x="13" y="0"/>
                      <a:pt x="14" y="6"/>
                      <a:pt x="15" y="7"/>
                    </a:cubicBezTo>
                    <a:cubicBezTo>
                      <a:pt x="17" y="16"/>
                      <a:pt x="15" y="15"/>
                      <a:pt x="5" y="17"/>
                    </a:cubicBezTo>
                    <a:close/>
                    <a:moveTo>
                      <a:pt x="16" y="18"/>
                    </a:moveTo>
                    <a:cubicBezTo>
                      <a:pt x="18" y="18"/>
                      <a:pt x="20" y="17"/>
                      <a:pt x="21" y="16"/>
                    </a:cubicBezTo>
                    <a:cubicBezTo>
                      <a:pt x="21" y="15"/>
                      <a:pt x="21" y="15"/>
                      <a:pt x="21" y="13"/>
                    </a:cubicBezTo>
                    <a:cubicBezTo>
                      <a:pt x="21" y="12"/>
                      <a:pt x="20" y="10"/>
                      <a:pt x="21" y="10"/>
                    </a:cubicBezTo>
                    <a:cubicBezTo>
                      <a:pt x="23" y="11"/>
                      <a:pt x="25" y="15"/>
                      <a:pt x="27" y="14"/>
                    </a:cubicBezTo>
                    <a:cubicBezTo>
                      <a:pt x="29" y="12"/>
                      <a:pt x="32" y="10"/>
                      <a:pt x="32" y="11"/>
                    </a:cubicBezTo>
                    <a:cubicBezTo>
                      <a:pt x="33" y="12"/>
                      <a:pt x="29" y="17"/>
                      <a:pt x="30" y="18"/>
                    </a:cubicBezTo>
                    <a:cubicBezTo>
                      <a:pt x="33" y="20"/>
                      <a:pt x="33" y="19"/>
                      <a:pt x="34" y="22"/>
                    </a:cubicBezTo>
                    <a:cubicBezTo>
                      <a:pt x="36" y="23"/>
                      <a:pt x="33" y="23"/>
                      <a:pt x="32" y="23"/>
                    </a:cubicBezTo>
                    <a:cubicBezTo>
                      <a:pt x="30" y="22"/>
                      <a:pt x="28" y="23"/>
                      <a:pt x="27" y="23"/>
                    </a:cubicBezTo>
                    <a:cubicBezTo>
                      <a:pt x="26" y="24"/>
                      <a:pt x="25" y="28"/>
                      <a:pt x="24" y="29"/>
                    </a:cubicBezTo>
                    <a:cubicBezTo>
                      <a:pt x="23" y="29"/>
                      <a:pt x="23" y="29"/>
                      <a:pt x="23" y="28"/>
                    </a:cubicBezTo>
                    <a:cubicBezTo>
                      <a:pt x="22" y="25"/>
                      <a:pt x="22" y="23"/>
                      <a:pt x="21" y="22"/>
                    </a:cubicBezTo>
                    <a:cubicBezTo>
                      <a:pt x="20" y="21"/>
                      <a:pt x="16" y="21"/>
                      <a:pt x="15" y="19"/>
                    </a:cubicBezTo>
                    <a:cubicBezTo>
                      <a:pt x="14" y="19"/>
                      <a:pt x="15" y="18"/>
                      <a:pt x="16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6"/>
              <p:cNvSpPr>
                <a:spLocks/>
              </p:cNvSpPr>
              <p:nvPr/>
            </p:nvSpPr>
            <p:spPr bwMode="auto">
              <a:xfrm>
                <a:off x="2756" y="1157"/>
                <a:ext cx="54" cy="50"/>
              </a:xfrm>
              <a:custGeom>
                <a:avLst/>
                <a:gdLst>
                  <a:gd name="T0" fmla="*/ 5 w 43"/>
                  <a:gd name="T1" fmla="*/ 14 h 40"/>
                  <a:gd name="T2" fmla="*/ 6 w 43"/>
                  <a:gd name="T3" fmla="*/ 20 h 40"/>
                  <a:gd name="T4" fmla="*/ 17 w 43"/>
                  <a:gd name="T5" fmla="*/ 23 h 40"/>
                  <a:gd name="T6" fmla="*/ 17 w 43"/>
                  <a:gd name="T7" fmla="*/ 27 h 40"/>
                  <a:gd name="T8" fmla="*/ 16 w 43"/>
                  <a:gd name="T9" fmla="*/ 38 h 40"/>
                  <a:gd name="T10" fmla="*/ 17 w 43"/>
                  <a:gd name="T11" fmla="*/ 39 h 40"/>
                  <a:gd name="T12" fmla="*/ 35 w 43"/>
                  <a:gd name="T13" fmla="*/ 28 h 40"/>
                  <a:gd name="T14" fmla="*/ 40 w 43"/>
                  <a:gd name="T15" fmla="*/ 26 h 40"/>
                  <a:gd name="T16" fmla="*/ 33 w 43"/>
                  <a:gd name="T17" fmla="*/ 18 h 40"/>
                  <a:gd name="T18" fmla="*/ 38 w 43"/>
                  <a:gd name="T19" fmla="*/ 5 h 40"/>
                  <a:gd name="T20" fmla="*/ 27 w 43"/>
                  <a:gd name="T21" fmla="*/ 9 h 40"/>
                  <a:gd name="T22" fmla="*/ 16 w 43"/>
                  <a:gd name="T23" fmla="*/ 1 h 40"/>
                  <a:gd name="T24" fmla="*/ 15 w 43"/>
                  <a:gd name="T25" fmla="*/ 7 h 40"/>
                  <a:gd name="T26" fmla="*/ 5 w 43"/>
                  <a:gd name="T27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5" y="14"/>
                    </a:moveTo>
                    <a:cubicBezTo>
                      <a:pt x="0" y="15"/>
                      <a:pt x="5" y="19"/>
                      <a:pt x="6" y="20"/>
                    </a:cubicBezTo>
                    <a:cubicBezTo>
                      <a:pt x="11" y="23"/>
                      <a:pt x="16" y="22"/>
                      <a:pt x="17" y="23"/>
                    </a:cubicBezTo>
                    <a:cubicBezTo>
                      <a:pt x="18" y="24"/>
                      <a:pt x="18" y="25"/>
                      <a:pt x="17" y="27"/>
                    </a:cubicBezTo>
                    <a:cubicBezTo>
                      <a:pt x="16" y="29"/>
                      <a:pt x="15" y="35"/>
                      <a:pt x="16" y="38"/>
                    </a:cubicBezTo>
                    <a:cubicBezTo>
                      <a:pt x="16" y="38"/>
                      <a:pt x="16" y="40"/>
                      <a:pt x="17" y="39"/>
                    </a:cubicBezTo>
                    <a:cubicBezTo>
                      <a:pt x="23" y="37"/>
                      <a:pt x="24" y="25"/>
                      <a:pt x="35" y="28"/>
                    </a:cubicBezTo>
                    <a:cubicBezTo>
                      <a:pt x="37" y="29"/>
                      <a:pt x="43" y="30"/>
                      <a:pt x="40" y="26"/>
                    </a:cubicBezTo>
                    <a:cubicBezTo>
                      <a:pt x="37" y="21"/>
                      <a:pt x="38" y="22"/>
                      <a:pt x="33" y="18"/>
                    </a:cubicBezTo>
                    <a:cubicBezTo>
                      <a:pt x="31" y="16"/>
                      <a:pt x="38" y="7"/>
                      <a:pt x="38" y="5"/>
                    </a:cubicBezTo>
                    <a:cubicBezTo>
                      <a:pt x="37" y="3"/>
                      <a:pt x="31" y="7"/>
                      <a:pt x="27" y="9"/>
                    </a:cubicBezTo>
                    <a:cubicBezTo>
                      <a:pt x="23" y="12"/>
                      <a:pt x="20" y="3"/>
                      <a:pt x="16" y="1"/>
                    </a:cubicBezTo>
                    <a:cubicBezTo>
                      <a:pt x="14" y="0"/>
                      <a:pt x="14" y="5"/>
                      <a:pt x="15" y="7"/>
                    </a:cubicBezTo>
                    <a:cubicBezTo>
                      <a:pt x="16" y="14"/>
                      <a:pt x="15" y="13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"/>
              <p:cNvSpPr>
                <a:spLocks/>
              </p:cNvSpPr>
              <p:nvPr/>
            </p:nvSpPr>
            <p:spPr bwMode="auto">
              <a:xfrm>
                <a:off x="2867" y="1435"/>
                <a:ext cx="76" cy="76"/>
              </a:xfrm>
              <a:custGeom>
                <a:avLst/>
                <a:gdLst>
                  <a:gd name="T0" fmla="*/ 5 w 60"/>
                  <a:gd name="T1" fmla="*/ 43 h 60"/>
                  <a:gd name="T2" fmla="*/ 11 w 60"/>
                  <a:gd name="T3" fmla="*/ 48 h 60"/>
                  <a:gd name="T4" fmla="*/ 26 w 60"/>
                  <a:gd name="T5" fmla="*/ 41 h 60"/>
                  <a:gd name="T6" fmla="*/ 29 w 60"/>
                  <a:gd name="T7" fmla="*/ 44 h 60"/>
                  <a:gd name="T8" fmla="*/ 39 w 60"/>
                  <a:gd name="T9" fmla="*/ 57 h 60"/>
                  <a:gd name="T10" fmla="*/ 41 w 60"/>
                  <a:gd name="T11" fmla="*/ 58 h 60"/>
                  <a:gd name="T12" fmla="*/ 49 w 60"/>
                  <a:gd name="T13" fmla="*/ 29 h 60"/>
                  <a:gd name="T14" fmla="*/ 54 w 60"/>
                  <a:gd name="T15" fmla="*/ 21 h 60"/>
                  <a:gd name="T16" fmla="*/ 37 w 60"/>
                  <a:gd name="T17" fmla="*/ 20 h 60"/>
                  <a:gd name="T18" fmla="*/ 30 w 60"/>
                  <a:gd name="T19" fmla="*/ 1 h 60"/>
                  <a:gd name="T20" fmla="*/ 23 w 60"/>
                  <a:gd name="T21" fmla="*/ 16 h 60"/>
                  <a:gd name="T22" fmla="*/ 3 w 60"/>
                  <a:gd name="T23" fmla="*/ 19 h 60"/>
                  <a:gd name="T24" fmla="*/ 7 w 60"/>
                  <a:gd name="T25" fmla="*/ 26 h 60"/>
                  <a:gd name="T26" fmla="*/ 5 w 60"/>
                  <a:gd name="T27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0">
                    <a:moveTo>
                      <a:pt x="5" y="43"/>
                    </a:moveTo>
                    <a:cubicBezTo>
                      <a:pt x="0" y="49"/>
                      <a:pt x="9" y="48"/>
                      <a:pt x="11" y="48"/>
                    </a:cubicBezTo>
                    <a:cubicBezTo>
                      <a:pt x="20" y="47"/>
                      <a:pt x="23" y="40"/>
                      <a:pt x="26" y="41"/>
                    </a:cubicBezTo>
                    <a:cubicBezTo>
                      <a:pt x="28" y="41"/>
                      <a:pt x="29" y="43"/>
                      <a:pt x="29" y="44"/>
                    </a:cubicBezTo>
                    <a:cubicBezTo>
                      <a:pt x="30" y="47"/>
                      <a:pt x="35" y="55"/>
                      <a:pt x="39" y="57"/>
                    </a:cubicBezTo>
                    <a:cubicBezTo>
                      <a:pt x="40" y="58"/>
                      <a:pt x="41" y="60"/>
                      <a:pt x="41" y="58"/>
                    </a:cubicBezTo>
                    <a:cubicBezTo>
                      <a:pt x="46" y="49"/>
                      <a:pt x="34" y="36"/>
                      <a:pt x="49" y="29"/>
                    </a:cubicBezTo>
                    <a:cubicBezTo>
                      <a:pt x="52" y="28"/>
                      <a:pt x="60" y="22"/>
                      <a:pt x="54" y="21"/>
                    </a:cubicBezTo>
                    <a:cubicBezTo>
                      <a:pt x="46" y="19"/>
                      <a:pt x="47" y="19"/>
                      <a:pt x="37" y="20"/>
                    </a:cubicBezTo>
                    <a:cubicBezTo>
                      <a:pt x="33" y="20"/>
                      <a:pt x="33" y="3"/>
                      <a:pt x="30" y="1"/>
                    </a:cubicBezTo>
                    <a:cubicBezTo>
                      <a:pt x="27" y="0"/>
                      <a:pt x="25" y="10"/>
                      <a:pt x="23" y="16"/>
                    </a:cubicBezTo>
                    <a:cubicBezTo>
                      <a:pt x="21" y="22"/>
                      <a:pt x="9" y="16"/>
                      <a:pt x="3" y="19"/>
                    </a:cubicBezTo>
                    <a:cubicBezTo>
                      <a:pt x="1" y="19"/>
                      <a:pt x="6" y="25"/>
                      <a:pt x="7" y="26"/>
                    </a:cubicBezTo>
                    <a:cubicBezTo>
                      <a:pt x="16" y="33"/>
                      <a:pt x="14" y="33"/>
                      <a:pt x="5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8"/>
              <p:cNvSpPr>
                <a:spLocks/>
              </p:cNvSpPr>
              <p:nvPr/>
            </p:nvSpPr>
            <p:spPr bwMode="auto">
              <a:xfrm>
                <a:off x="2408" y="1849"/>
                <a:ext cx="125" cy="113"/>
              </a:xfrm>
              <a:custGeom>
                <a:avLst/>
                <a:gdLst>
                  <a:gd name="T0" fmla="*/ 12 w 99"/>
                  <a:gd name="T1" fmla="*/ 33 h 89"/>
                  <a:gd name="T2" fmla="*/ 15 w 99"/>
                  <a:gd name="T3" fmla="*/ 45 h 89"/>
                  <a:gd name="T4" fmla="*/ 40 w 99"/>
                  <a:gd name="T5" fmla="*/ 52 h 89"/>
                  <a:gd name="T6" fmla="*/ 40 w 99"/>
                  <a:gd name="T7" fmla="*/ 59 h 89"/>
                  <a:gd name="T8" fmla="*/ 39 w 99"/>
                  <a:gd name="T9" fmla="*/ 84 h 89"/>
                  <a:gd name="T10" fmla="*/ 41 w 99"/>
                  <a:gd name="T11" fmla="*/ 89 h 89"/>
                  <a:gd name="T12" fmla="*/ 80 w 99"/>
                  <a:gd name="T13" fmla="*/ 61 h 89"/>
                  <a:gd name="T14" fmla="*/ 93 w 99"/>
                  <a:gd name="T15" fmla="*/ 55 h 89"/>
                  <a:gd name="T16" fmla="*/ 74 w 99"/>
                  <a:gd name="T17" fmla="*/ 37 h 89"/>
                  <a:gd name="T18" fmla="*/ 84 w 99"/>
                  <a:gd name="T19" fmla="*/ 8 h 89"/>
                  <a:gd name="T20" fmla="*/ 61 w 99"/>
                  <a:gd name="T21" fmla="*/ 19 h 89"/>
                  <a:gd name="T22" fmla="*/ 34 w 99"/>
                  <a:gd name="T23" fmla="*/ 2 h 89"/>
                  <a:gd name="T24" fmla="*/ 32 w 99"/>
                  <a:gd name="T25" fmla="*/ 15 h 89"/>
                  <a:gd name="T26" fmla="*/ 12 w 99"/>
                  <a:gd name="T27" fmla="*/ 3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9" h="89">
                    <a:moveTo>
                      <a:pt x="12" y="33"/>
                    </a:moveTo>
                    <a:cubicBezTo>
                      <a:pt x="0" y="35"/>
                      <a:pt x="12" y="43"/>
                      <a:pt x="15" y="45"/>
                    </a:cubicBezTo>
                    <a:cubicBezTo>
                      <a:pt x="26" y="53"/>
                      <a:pt x="37" y="48"/>
                      <a:pt x="40" y="52"/>
                    </a:cubicBezTo>
                    <a:cubicBezTo>
                      <a:pt x="42" y="54"/>
                      <a:pt x="41" y="57"/>
                      <a:pt x="40" y="59"/>
                    </a:cubicBezTo>
                    <a:cubicBezTo>
                      <a:pt x="39" y="64"/>
                      <a:pt x="36" y="78"/>
                      <a:pt x="39" y="84"/>
                    </a:cubicBezTo>
                    <a:cubicBezTo>
                      <a:pt x="40" y="86"/>
                      <a:pt x="39" y="89"/>
                      <a:pt x="41" y="89"/>
                    </a:cubicBezTo>
                    <a:cubicBezTo>
                      <a:pt x="55" y="82"/>
                      <a:pt x="55" y="54"/>
                      <a:pt x="80" y="61"/>
                    </a:cubicBezTo>
                    <a:cubicBezTo>
                      <a:pt x="84" y="62"/>
                      <a:pt x="99" y="64"/>
                      <a:pt x="93" y="55"/>
                    </a:cubicBezTo>
                    <a:cubicBezTo>
                      <a:pt x="85" y="46"/>
                      <a:pt x="87" y="47"/>
                      <a:pt x="74" y="37"/>
                    </a:cubicBezTo>
                    <a:cubicBezTo>
                      <a:pt x="69" y="34"/>
                      <a:pt x="86" y="12"/>
                      <a:pt x="84" y="8"/>
                    </a:cubicBezTo>
                    <a:cubicBezTo>
                      <a:pt x="82" y="4"/>
                      <a:pt x="69" y="13"/>
                      <a:pt x="61" y="19"/>
                    </a:cubicBezTo>
                    <a:cubicBezTo>
                      <a:pt x="53" y="25"/>
                      <a:pt x="43" y="5"/>
                      <a:pt x="34" y="2"/>
                    </a:cubicBezTo>
                    <a:cubicBezTo>
                      <a:pt x="31" y="0"/>
                      <a:pt x="31" y="12"/>
                      <a:pt x="32" y="15"/>
                    </a:cubicBezTo>
                    <a:cubicBezTo>
                      <a:pt x="36" y="32"/>
                      <a:pt x="33" y="30"/>
                      <a:pt x="12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39"/>
              <p:cNvSpPr>
                <a:spLocks/>
              </p:cNvSpPr>
              <p:nvPr/>
            </p:nvSpPr>
            <p:spPr bwMode="auto">
              <a:xfrm>
                <a:off x="2248" y="1717"/>
                <a:ext cx="50" cy="47"/>
              </a:xfrm>
              <a:custGeom>
                <a:avLst/>
                <a:gdLst>
                  <a:gd name="T0" fmla="*/ 5 w 40"/>
                  <a:gd name="T1" fmla="*/ 13 h 37"/>
                  <a:gd name="T2" fmla="*/ 6 w 40"/>
                  <a:gd name="T3" fmla="*/ 18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5 w 40"/>
                  <a:gd name="T11" fmla="*/ 37 h 37"/>
                  <a:gd name="T12" fmla="*/ 32 w 40"/>
                  <a:gd name="T13" fmla="*/ 26 h 37"/>
                  <a:gd name="T14" fmla="*/ 38 w 40"/>
                  <a:gd name="T15" fmla="*/ 24 h 37"/>
                  <a:gd name="T16" fmla="*/ 30 w 40"/>
                  <a:gd name="T17" fmla="*/ 16 h 37"/>
                  <a:gd name="T18" fmla="*/ 35 w 40"/>
                  <a:gd name="T19" fmla="*/ 4 h 37"/>
                  <a:gd name="T20" fmla="*/ 25 w 40"/>
                  <a:gd name="T21" fmla="*/ 8 h 37"/>
                  <a:gd name="T22" fmla="*/ 14 w 40"/>
                  <a:gd name="T23" fmla="*/ 1 h 37"/>
                  <a:gd name="T24" fmla="*/ 13 w 40"/>
                  <a:gd name="T25" fmla="*/ 6 h 37"/>
                  <a:gd name="T26" fmla="*/ 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3"/>
                    </a:moveTo>
                    <a:cubicBezTo>
                      <a:pt x="0" y="14"/>
                      <a:pt x="5" y="18"/>
                      <a:pt x="6" y="18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6" y="24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0" y="28"/>
                      <a:pt x="38" y="24"/>
                    </a:cubicBezTo>
                    <a:cubicBezTo>
                      <a:pt x="34" y="20"/>
                      <a:pt x="36" y="20"/>
                      <a:pt x="30" y="16"/>
                    </a:cubicBezTo>
                    <a:cubicBezTo>
                      <a:pt x="28" y="15"/>
                      <a:pt x="36" y="6"/>
                      <a:pt x="35" y="4"/>
                    </a:cubicBezTo>
                    <a:cubicBezTo>
                      <a:pt x="34" y="3"/>
                      <a:pt x="29" y="6"/>
                      <a:pt x="25" y="8"/>
                    </a:cubicBezTo>
                    <a:cubicBezTo>
                      <a:pt x="22" y="11"/>
                      <a:pt x="18" y="2"/>
                      <a:pt x="14" y="1"/>
                    </a:cubicBezTo>
                    <a:cubicBezTo>
                      <a:pt x="13" y="0"/>
                      <a:pt x="13" y="5"/>
                      <a:pt x="13" y="6"/>
                    </a:cubicBezTo>
                    <a:cubicBezTo>
                      <a:pt x="14" y="13"/>
                      <a:pt x="13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40"/>
              <p:cNvSpPr>
                <a:spLocks/>
              </p:cNvSpPr>
              <p:nvPr/>
            </p:nvSpPr>
            <p:spPr bwMode="auto">
              <a:xfrm>
                <a:off x="2060" y="1877"/>
                <a:ext cx="39" cy="36"/>
              </a:xfrm>
              <a:custGeom>
                <a:avLst/>
                <a:gdLst>
                  <a:gd name="T0" fmla="*/ 3 w 31"/>
                  <a:gd name="T1" fmla="*/ 10 h 28"/>
                  <a:gd name="T2" fmla="*/ 4 w 31"/>
                  <a:gd name="T3" fmla="*/ 14 h 28"/>
                  <a:gd name="T4" fmla="*/ 12 w 31"/>
                  <a:gd name="T5" fmla="*/ 16 h 28"/>
                  <a:gd name="T6" fmla="*/ 12 w 31"/>
                  <a:gd name="T7" fmla="*/ 19 h 28"/>
                  <a:gd name="T8" fmla="*/ 11 w 31"/>
                  <a:gd name="T9" fmla="*/ 26 h 28"/>
                  <a:gd name="T10" fmla="*/ 12 w 31"/>
                  <a:gd name="T11" fmla="*/ 28 h 28"/>
                  <a:gd name="T12" fmla="*/ 25 w 31"/>
                  <a:gd name="T13" fmla="*/ 20 h 28"/>
                  <a:gd name="T14" fmla="*/ 29 w 31"/>
                  <a:gd name="T15" fmla="*/ 18 h 28"/>
                  <a:gd name="T16" fmla="*/ 23 w 31"/>
                  <a:gd name="T17" fmla="*/ 12 h 28"/>
                  <a:gd name="T18" fmla="*/ 27 w 31"/>
                  <a:gd name="T19" fmla="*/ 3 h 28"/>
                  <a:gd name="T20" fmla="*/ 19 w 31"/>
                  <a:gd name="T21" fmla="*/ 6 h 28"/>
                  <a:gd name="T22" fmla="*/ 11 w 31"/>
                  <a:gd name="T23" fmla="*/ 0 h 28"/>
                  <a:gd name="T24" fmla="*/ 10 w 31"/>
                  <a:gd name="T25" fmla="*/ 4 h 28"/>
                  <a:gd name="T26" fmla="*/ 3 w 31"/>
                  <a:gd name="T2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3" y="10"/>
                    </a:moveTo>
                    <a:cubicBezTo>
                      <a:pt x="0" y="10"/>
                      <a:pt x="3" y="13"/>
                      <a:pt x="4" y="14"/>
                    </a:cubicBezTo>
                    <a:cubicBezTo>
                      <a:pt x="8" y="16"/>
                      <a:pt x="11" y="15"/>
                      <a:pt x="12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20"/>
                      <a:pt x="10" y="24"/>
                      <a:pt x="11" y="26"/>
                    </a:cubicBezTo>
                    <a:cubicBezTo>
                      <a:pt x="11" y="27"/>
                      <a:pt x="11" y="28"/>
                      <a:pt x="12" y="28"/>
                    </a:cubicBezTo>
                    <a:cubicBezTo>
                      <a:pt x="16" y="26"/>
                      <a:pt x="17" y="17"/>
                      <a:pt x="25" y="20"/>
                    </a:cubicBezTo>
                    <a:cubicBezTo>
                      <a:pt x="26" y="20"/>
                      <a:pt x="31" y="21"/>
                      <a:pt x="29" y="18"/>
                    </a:cubicBezTo>
                    <a:cubicBezTo>
                      <a:pt x="26" y="15"/>
                      <a:pt x="27" y="15"/>
                      <a:pt x="23" y="12"/>
                    </a:cubicBezTo>
                    <a:cubicBezTo>
                      <a:pt x="22" y="11"/>
                      <a:pt x="27" y="4"/>
                      <a:pt x="27" y="3"/>
                    </a:cubicBezTo>
                    <a:cubicBezTo>
                      <a:pt x="26" y="2"/>
                      <a:pt x="22" y="4"/>
                      <a:pt x="19" y="6"/>
                    </a:cubicBezTo>
                    <a:cubicBezTo>
                      <a:pt x="16" y="8"/>
                      <a:pt x="14" y="1"/>
                      <a:pt x="11" y="0"/>
                    </a:cubicBezTo>
                    <a:cubicBezTo>
                      <a:pt x="10" y="0"/>
                      <a:pt x="10" y="3"/>
                      <a:pt x="10" y="4"/>
                    </a:cubicBezTo>
                    <a:cubicBezTo>
                      <a:pt x="11" y="10"/>
                      <a:pt x="10" y="9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41"/>
              <p:cNvSpPr>
                <a:spLocks/>
              </p:cNvSpPr>
              <p:nvPr/>
            </p:nvSpPr>
            <p:spPr bwMode="auto">
              <a:xfrm>
                <a:off x="2377" y="1571"/>
                <a:ext cx="40" cy="36"/>
              </a:xfrm>
              <a:custGeom>
                <a:avLst/>
                <a:gdLst>
                  <a:gd name="T0" fmla="*/ 4 w 31"/>
                  <a:gd name="T1" fmla="*/ 10 h 28"/>
                  <a:gd name="T2" fmla="*/ 5 w 31"/>
                  <a:gd name="T3" fmla="*/ 14 h 28"/>
                  <a:gd name="T4" fmla="*/ 13 w 31"/>
                  <a:gd name="T5" fmla="*/ 16 h 28"/>
                  <a:gd name="T6" fmla="*/ 13 w 31"/>
                  <a:gd name="T7" fmla="*/ 19 h 28"/>
                  <a:gd name="T8" fmla="*/ 12 w 31"/>
                  <a:gd name="T9" fmla="*/ 27 h 28"/>
                  <a:gd name="T10" fmla="*/ 12 w 31"/>
                  <a:gd name="T11" fmla="*/ 28 h 28"/>
                  <a:gd name="T12" fmla="*/ 25 w 31"/>
                  <a:gd name="T13" fmla="*/ 20 h 28"/>
                  <a:gd name="T14" fmla="*/ 29 w 31"/>
                  <a:gd name="T15" fmla="*/ 18 h 28"/>
                  <a:gd name="T16" fmla="*/ 24 w 31"/>
                  <a:gd name="T17" fmla="*/ 12 h 28"/>
                  <a:gd name="T18" fmla="*/ 27 w 31"/>
                  <a:gd name="T19" fmla="*/ 3 h 28"/>
                  <a:gd name="T20" fmla="*/ 20 w 31"/>
                  <a:gd name="T21" fmla="*/ 6 h 28"/>
                  <a:gd name="T22" fmla="*/ 11 w 31"/>
                  <a:gd name="T23" fmla="*/ 0 h 28"/>
                  <a:gd name="T24" fmla="*/ 11 w 31"/>
                  <a:gd name="T25" fmla="*/ 5 h 28"/>
                  <a:gd name="T26" fmla="*/ 4 w 31"/>
                  <a:gd name="T2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4" y="10"/>
                    </a:moveTo>
                    <a:cubicBezTo>
                      <a:pt x="0" y="10"/>
                      <a:pt x="4" y="13"/>
                      <a:pt x="5" y="14"/>
                    </a:cubicBezTo>
                    <a:cubicBezTo>
                      <a:pt x="8" y="16"/>
                      <a:pt x="12" y="15"/>
                      <a:pt x="13" y="16"/>
                    </a:cubicBezTo>
                    <a:cubicBezTo>
                      <a:pt x="13" y="17"/>
                      <a:pt x="13" y="18"/>
                      <a:pt x="13" y="19"/>
                    </a:cubicBezTo>
                    <a:cubicBezTo>
                      <a:pt x="12" y="20"/>
                      <a:pt x="11" y="24"/>
                      <a:pt x="12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7" y="26"/>
                      <a:pt x="17" y="17"/>
                      <a:pt x="25" y="20"/>
                    </a:cubicBezTo>
                    <a:cubicBezTo>
                      <a:pt x="27" y="20"/>
                      <a:pt x="31" y="21"/>
                      <a:pt x="29" y="18"/>
                    </a:cubicBezTo>
                    <a:cubicBezTo>
                      <a:pt x="27" y="15"/>
                      <a:pt x="28" y="15"/>
                      <a:pt x="24" y="12"/>
                    </a:cubicBezTo>
                    <a:cubicBezTo>
                      <a:pt x="22" y="11"/>
                      <a:pt x="28" y="4"/>
                      <a:pt x="27" y="3"/>
                    </a:cubicBezTo>
                    <a:cubicBezTo>
                      <a:pt x="27" y="2"/>
                      <a:pt x="22" y="4"/>
                      <a:pt x="20" y="6"/>
                    </a:cubicBezTo>
                    <a:cubicBezTo>
                      <a:pt x="17" y="8"/>
                      <a:pt x="14" y="1"/>
                      <a:pt x="11" y="0"/>
                    </a:cubicBezTo>
                    <a:cubicBezTo>
                      <a:pt x="10" y="0"/>
                      <a:pt x="11" y="4"/>
                      <a:pt x="11" y="5"/>
                    </a:cubicBezTo>
                    <a:cubicBezTo>
                      <a:pt x="12" y="10"/>
                      <a:pt x="11" y="9"/>
                      <a:pt x="4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42"/>
              <p:cNvSpPr>
                <a:spLocks/>
              </p:cNvSpPr>
              <p:nvPr/>
            </p:nvSpPr>
            <p:spPr bwMode="auto">
              <a:xfrm>
                <a:off x="1717" y="2239"/>
                <a:ext cx="68" cy="67"/>
              </a:xfrm>
              <a:custGeom>
                <a:avLst/>
                <a:gdLst>
                  <a:gd name="T0" fmla="*/ 5 w 54"/>
                  <a:gd name="T1" fmla="*/ 31 h 52"/>
                  <a:gd name="T2" fmla="*/ 10 w 54"/>
                  <a:gd name="T3" fmla="*/ 36 h 52"/>
                  <a:gd name="T4" fmla="*/ 23 w 54"/>
                  <a:gd name="T5" fmla="*/ 33 h 52"/>
                  <a:gd name="T6" fmla="*/ 25 w 54"/>
                  <a:gd name="T7" fmla="*/ 37 h 52"/>
                  <a:gd name="T8" fmla="*/ 30 w 54"/>
                  <a:gd name="T9" fmla="*/ 49 h 52"/>
                  <a:gd name="T10" fmla="*/ 32 w 54"/>
                  <a:gd name="T11" fmla="*/ 51 h 52"/>
                  <a:gd name="T12" fmla="*/ 44 w 54"/>
                  <a:gd name="T13" fmla="*/ 28 h 52"/>
                  <a:gd name="T14" fmla="*/ 49 w 54"/>
                  <a:gd name="T15" fmla="*/ 23 h 52"/>
                  <a:gd name="T16" fmla="*/ 36 w 54"/>
                  <a:gd name="T17" fmla="*/ 18 h 52"/>
                  <a:gd name="T18" fmla="*/ 34 w 54"/>
                  <a:gd name="T19" fmla="*/ 2 h 52"/>
                  <a:gd name="T20" fmla="*/ 26 w 54"/>
                  <a:gd name="T21" fmla="*/ 13 h 52"/>
                  <a:gd name="T22" fmla="*/ 8 w 54"/>
                  <a:gd name="T23" fmla="*/ 10 h 52"/>
                  <a:gd name="T24" fmla="*/ 11 w 54"/>
                  <a:gd name="T25" fmla="*/ 17 h 52"/>
                  <a:gd name="T26" fmla="*/ 5 w 54"/>
                  <a:gd name="T27" fmla="*/ 3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2">
                    <a:moveTo>
                      <a:pt x="5" y="31"/>
                    </a:moveTo>
                    <a:cubicBezTo>
                      <a:pt x="0" y="34"/>
                      <a:pt x="8" y="35"/>
                      <a:pt x="10" y="36"/>
                    </a:cubicBezTo>
                    <a:cubicBezTo>
                      <a:pt x="17" y="37"/>
                      <a:pt x="21" y="32"/>
                      <a:pt x="23" y="33"/>
                    </a:cubicBezTo>
                    <a:cubicBezTo>
                      <a:pt x="24" y="34"/>
                      <a:pt x="25" y="35"/>
                      <a:pt x="25" y="37"/>
                    </a:cubicBezTo>
                    <a:cubicBezTo>
                      <a:pt x="25" y="40"/>
                      <a:pt x="27" y="47"/>
                      <a:pt x="30" y="49"/>
                    </a:cubicBezTo>
                    <a:cubicBezTo>
                      <a:pt x="31" y="50"/>
                      <a:pt x="31" y="52"/>
                      <a:pt x="32" y="51"/>
                    </a:cubicBezTo>
                    <a:cubicBezTo>
                      <a:pt x="37" y="44"/>
                      <a:pt x="31" y="31"/>
                      <a:pt x="44" y="28"/>
                    </a:cubicBezTo>
                    <a:cubicBezTo>
                      <a:pt x="47" y="28"/>
                      <a:pt x="54" y="25"/>
                      <a:pt x="49" y="23"/>
                    </a:cubicBezTo>
                    <a:cubicBezTo>
                      <a:pt x="43" y="20"/>
                      <a:pt x="45" y="20"/>
                      <a:pt x="36" y="18"/>
                    </a:cubicBezTo>
                    <a:cubicBezTo>
                      <a:pt x="33" y="18"/>
                      <a:pt x="36" y="3"/>
                      <a:pt x="34" y="2"/>
                    </a:cubicBezTo>
                    <a:cubicBezTo>
                      <a:pt x="32" y="0"/>
                      <a:pt x="28" y="8"/>
                      <a:pt x="26" y="13"/>
                    </a:cubicBezTo>
                    <a:cubicBezTo>
                      <a:pt x="23" y="17"/>
                      <a:pt x="14" y="10"/>
                      <a:pt x="8" y="10"/>
                    </a:cubicBezTo>
                    <a:cubicBezTo>
                      <a:pt x="7" y="11"/>
                      <a:pt x="10" y="16"/>
                      <a:pt x="11" y="17"/>
                    </a:cubicBezTo>
                    <a:cubicBezTo>
                      <a:pt x="16" y="25"/>
                      <a:pt x="15" y="24"/>
                      <a:pt x="5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43"/>
              <p:cNvSpPr>
                <a:spLocks/>
              </p:cNvSpPr>
              <p:nvPr/>
            </p:nvSpPr>
            <p:spPr bwMode="auto">
              <a:xfrm>
                <a:off x="2484" y="1784"/>
                <a:ext cx="48" cy="49"/>
              </a:xfrm>
              <a:custGeom>
                <a:avLst/>
                <a:gdLst>
                  <a:gd name="T0" fmla="*/ 3 w 38"/>
                  <a:gd name="T1" fmla="*/ 28 h 38"/>
                  <a:gd name="T2" fmla="*/ 7 w 38"/>
                  <a:gd name="T3" fmla="*/ 30 h 38"/>
                  <a:gd name="T4" fmla="*/ 17 w 38"/>
                  <a:gd name="T5" fmla="*/ 26 h 38"/>
                  <a:gd name="T6" fmla="*/ 19 w 38"/>
                  <a:gd name="T7" fmla="*/ 28 h 38"/>
                  <a:gd name="T8" fmla="*/ 25 w 38"/>
                  <a:gd name="T9" fmla="*/ 36 h 38"/>
                  <a:gd name="T10" fmla="*/ 26 w 38"/>
                  <a:gd name="T11" fmla="*/ 37 h 38"/>
                  <a:gd name="T12" fmla="*/ 31 w 38"/>
                  <a:gd name="T13" fmla="*/ 19 h 38"/>
                  <a:gd name="T14" fmla="*/ 34 w 38"/>
                  <a:gd name="T15" fmla="*/ 14 h 38"/>
                  <a:gd name="T16" fmla="*/ 24 w 38"/>
                  <a:gd name="T17" fmla="*/ 13 h 38"/>
                  <a:gd name="T18" fmla="*/ 19 w 38"/>
                  <a:gd name="T19" fmla="*/ 1 h 38"/>
                  <a:gd name="T20" fmla="*/ 15 w 38"/>
                  <a:gd name="T21" fmla="*/ 10 h 38"/>
                  <a:gd name="T22" fmla="*/ 2 w 38"/>
                  <a:gd name="T23" fmla="*/ 12 h 38"/>
                  <a:gd name="T24" fmla="*/ 5 w 38"/>
                  <a:gd name="T25" fmla="*/ 17 h 38"/>
                  <a:gd name="T26" fmla="*/ 3 w 38"/>
                  <a:gd name="T27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8">
                    <a:moveTo>
                      <a:pt x="3" y="28"/>
                    </a:moveTo>
                    <a:cubicBezTo>
                      <a:pt x="0" y="31"/>
                      <a:pt x="6" y="30"/>
                      <a:pt x="7" y="30"/>
                    </a:cubicBezTo>
                    <a:cubicBezTo>
                      <a:pt x="13" y="30"/>
                      <a:pt x="15" y="26"/>
                      <a:pt x="17" y="26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30"/>
                      <a:pt x="22" y="35"/>
                      <a:pt x="25" y="36"/>
                    </a:cubicBezTo>
                    <a:cubicBezTo>
                      <a:pt x="25" y="37"/>
                      <a:pt x="26" y="38"/>
                      <a:pt x="26" y="37"/>
                    </a:cubicBezTo>
                    <a:cubicBezTo>
                      <a:pt x="29" y="31"/>
                      <a:pt x="22" y="23"/>
                      <a:pt x="31" y="19"/>
                    </a:cubicBezTo>
                    <a:cubicBezTo>
                      <a:pt x="33" y="18"/>
                      <a:pt x="38" y="14"/>
                      <a:pt x="34" y="14"/>
                    </a:cubicBezTo>
                    <a:cubicBezTo>
                      <a:pt x="29" y="13"/>
                      <a:pt x="30" y="12"/>
                      <a:pt x="24" y="13"/>
                    </a:cubicBezTo>
                    <a:cubicBezTo>
                      <a:pt x="21" y="13"/>
                      <a:pt x="21" y="2"/>
                      <a:pt x="19" y="1"/>
                    </a:cubicBezTo>
                    <a:cubicBezTo>
                      <a:pt x="17" y="0"/>
                      <a:pt x="16" y="7"/>
                      <a:pt x="15" y="10"/>
                    </a:cubicBezTo>
                    <a:cubicBezTo>
                      <a:pt x="14" y="14"/>
                      <a:pt x="6" y="10"/>
                      <a:pt x="2" y="12"/>
                    </a:cubicBezTo>
                    <a:cubicBezTo>
                      <a:pt x="0" y="12"/>
                      <a:pt x="4" y="16"/>
                      <a:pt x="5" y="17"/>
                    </a:cubicBezTo>
                    <a:cubicBezTo>
                      <a:pt x="10" y="21"/>
                      <a:pt x="9" y="21"/>
                      <a:pt x="3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44"/>
              <p:cNvSpPr>
                <a:spLocks/>
              </p:cNvSpPr>
              <p:nvPr/>
            </p:nvSpPr>
            <p:spPr bwMode="auto">
              <a:xfrm>
                <a:off x="2248" y="1842"/>
                <a:ext cx="35" cy="34"/>
              </a:xfrm>
              <a:custGeom>
                <a:avLst/>
                <a:gdLst>
                  <a:gd name="T0" fmla="*/ 2 w 28"/>
                  <a:gd name="T1" fmla="*/ 20 h 27"/>
                  <a:gd name="T2" fmla="*/ 5 w 28"/>
                  <a:gd name="T3" fmla="*/ 22 h 27"/>
                  <a:gd name="T4" fmla="*/ 12 w 28"/>
                  <a:gd name="T5" fmla="*/ 19 h 27"/>
                  <a:gd name="T6" fmla="*/ 14 w 28"/>
                  <a:gd name="T7" fmla="*/ 21 h 27"/>
                  <a:gd name="T8" fmla="*/ 18 w 28"/>
                  <a:gd name="T9" fmla="*/ 26 h 27"/>
                  <a:gd name="T10" fmla="*/ 19 w 28"/>
                  <a:gd name="T11" fmla="*/ 27 h 27"/>
                  <a:gd name="T12" fmla="*/ 23 w 28"/>
                  <a:gd name="T13" fmla="*/ 13 h 27"/>
                  <a:gd name="T14" fmla="*/ 25 w 28"/>
                  <a:gd name="T15" fmla="*/ 10 h 27"/>
                  <a:gd name="T16" fmla="*/ 17 w 28"/>
                  <a:gd name="T17" fmla="*/ 9 h 27"/>
                  <a:gd name="T18" fmla="*/ 14 w 28"/>
                  <a:gd name="T19" fmla="*/ 1 h 27"/>
                  <a:gd name="T20" fmla="*/ 11 w 28"/>
                  <a:gd name="T21" fmla="*/ 8 h 27"/>
                  <a:gd name="T22" fmla="*/ 1 w 28"/>
                  <a:gd name="T23" fmla="*/ 9 h 27"/>
                  <a:gd name="T24" fmla="*/ 4 w 28"/>
                  <a:gd name="T25" fmla="*/ 12 h 27"/>
                  <a:gd name="T26" fmla="*/ 2 w 28"/>
                  <a:gd name="T2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7">
                    <a:moveTo>
                      <a:pt x="2" y="20"/>
                    </a:moveTo>
                    <a:cubicBezTo>
                      <a:pt x="0" y="22"/>
                      <a:pt x="4" y="22"/>
                      <a:pt x="5" y="22"/>
                    </a:cubicBezTo>
                    <a:cubicBezTo>
                      <a:pt x="9" y="22"/>
                      <a:pt x="11" y="19"/>
                      <a:pt x="12" y="19"/>
                    </a:cubicBezTo>
                    <a:cubicBezTo>
                      <a:pt x="13" y="19"/>
                      <a:pt x="13" y="20"/>
                      <a:pt x="14" y="21"/>
                    </a:cubicBezTo>
                    <a:cubicBezTo>
                      <a:pt x="14" y="22"/>
                      <a:pt x="16" y="25"/>
                      <a:pt x="18" y="26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1" y="23"/>
                      <a:pt x="16" y="17"/>
                      <a:pt x="23" y="13"/>
                    </a:cubicBezTo>
                    <a:cubicBezTo>
                      <a:pt x="24" y="13"/>
                      <a:pt x="28" y="10"/>
                      <a:pt x="25" y="10"/>
                    </a:cubicBezTo>
                    <a:cubicBezTo>
                      <a:pt x="21" y="9"/>
                      <a:pt x="22" y="9"/>
                      <a:pt x="17" y="9"/>
                    </a:cubicBezTo>
                    <a:cubicBezTo>
                      <a:pt x="15" y="9"/>
                      <a:pt x="15" y="1"/>
                      <a:pt x="14" y="1"/>
                    </a:cubicBezTo>
                    <a:cubicBezTo>
                      <a:pt x="13" y="0"/>
                      <a:pt x="11" y="5"/>
                      <a:pt x="11" y="8"/>
                    </a:cubicBezTo>
                    <a:cubicBezTo>
                      <a:pt x="10" y="11"/>
                      <a:pt x="4" y="8"/>
                      <a:pt x="1" y="9"/>
                    </a:cubicBezTo>
                    <a:cubicBezTo>
                      <a:pt x="0" y="9"/>
                      <a:pt x="3" y="11"/>
                      <a:pt x="4" y="12"/>
                    </a:cubicBezTo>
                    <a:cubicBezTo>
                      <a:pt x="7" y="15"/>
                      <a:pt x="6" y="15"/>
                      <a:pt x="2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45"/>
              <p:cNvSpPr>
                <a:spLocks/>
              </p:cNvSpPr>
              <p:nvPr/>
            </p:nvSpPr>
            <p:spPr bwMode="auto">
              <a:xfrm>
                <a:off x="2143" y="1895"/>
                <a:ext cx="36" cy="34"/>
              </a:xfrm>
              <a:custGeom>
                <a:avLst/>
                <a:gdLst>
                  <a:gd name="T0" fmla="*/ 3 w 28"/>
                  <a:gd name="T1" fmla="*/ 20 h 27"/>
                  <a:gd name="T2" fmla="*/ 6 w 28"/>
                  <a:gd name="T3" fmla="*/ 22 h 27"/>
                  <a:gd name="T4" fmla="*/ 13 w 28"/>
                  <a:gd name="T5" fmla="*/ 19 h 27"/>
                  <a:gd name="T6" fmla="*/ 14 w 28"/>
                  <a:gd name="T7" fmla="*/ 20 h 27"/>
                  <a:gd name="T8" fmla="*/ 18 w 28"/>
                  <a:gd name="T9" fmla="*/ 26 h 27"/>
                  <a:gd name="T10" fmla="*/ 19 w 28"/>
                  <a:gd name="T11" fmla="*/ 27 h 27"/>
                  <a:gd name="T12" fmla="*/ 23 w 28"/>
                  <a:gd name="T13" fmla="*/ 13 h 27"/>
                  <a:gd name="T14" fmla="*/ 25 w 28"/>
                  <a:gd name="T15" fmla="*/ 10 h 27"/>
                  <a:gd name="T16" fmla="*/ 17 w 28"/>
                  <a:gd name="T17" fmla="*/ 9 h 27"/>
                  <a:gd name="T18" fmla="*/ 14 w 28"/>
                  <a:gd name="T19" fmla="*/ 1 h 27"/>
                  <a:gd name="T20" fmla="*/ 11 w 28"/>
                  <a:gd name="T21" fmla="*/ 7 h 27"/>
                  <a:gd name="T22" fmla="*/ 2 w 28"/>
                  <a:gd name="T23" fmla="*/ 9 h 27"/>
                  <a:gd name="T24" fmla="*/ 4 w 28"/>
                  <a:gd name="T25" fmla="*/ 12 h 27"/>
                  <a:gd name="T26" fmla="*/ 3 w 28"/>
                  <a:gd name="T2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7">
                    <a:moveTo>
                      <a:pt x="3" y="20"/>
                    </a:moveTo>
                    <a:cubicBezTo>
                      <a:pt x="0" y="22"/>
                      <a:pt x="5" y="22"/>
                      <a:pt x="6" y="22"/>
                    </a:cubicBezTo>
                    <a:cubicBezTo>
                      <a:pt x="10" y="22"/>
                      <a:pt x="11" y="18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4" y="22"/>
                      <a:pt x="16" y="25"/>
                      <a:pt x="18" y="26"/>
                    </a:cubicBezTo>
                    <a:cubicBezTo>
                      <a:pt x="19" y="26"/>
                      <a:pt x="19" y="27"/>
                      <a:pt x="19" y="27"/>
                    </a:cubicBezTo>
                    <a:cubicBezTo>
                      <a:pt x="21" y="23"/>
                      <a:pt x="16" y="17"/>
                      <a:pt x="23" y="13"/>
                    </a:cubicBezTo>
                    <a:cubicBezTo>
                      <a:pt x="24" y="13"/>
                      <a:pt x="28" y="10"/>
                      <a:pt x="25" y="10"/>
                    </a:cubicBezTo>
                    <a:cubicBezTo>
                      <a:pt x="21" y="9"/>
                      <a:pt x="22" y="9"/>
                      <a:pt x="17" y="9"/>
                    </a:cubicBezTo>
                    <a:cubicBezTo>
                      <a:pt x="16" y="9"/>
                      <a:pt x="15" y="1"/>
                      <a:pt x="14" y="1"/>
                    </a:cubicBezTo>
                    <a:cubicBezTo>
                      <a:pt x="13" y="0"/>
                      <a:pt x="12" y="5"/>
                      <a:pt x="11" y="7"/>
                    </a:cubicBezTo>
                    <a:cubicBezTo>
                      <a:pt x="10" y="10"/>
                      <a:pt x="4" y="7"/>
                      <a:pt x="2" y="9"/>
                    </a:cubicBezTo>
                    <a:cubicBezTo>
                      <a:pt x="1" y="9"/>
                      <a:pt x="3" y="11"/>
                      <a:pt x="4" y="12"/>
                    </a:cubicBezTo>
                    <a:cubicBezTo>
                      <a:pt x="8" y="15"/>
                      <a:pt x="7" y="15"/>
                      <a:pt x="3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46"/>
              <p:cNvSpPr>
                <a:spLocks/>
              </p:cNvSpPr>
              <p:nvPr/>
            </p:nvSpPr>
            <p:spPr bwMode="auto">
              <a:xfrm>
                <a:off x="1978" y="1985"/>
                <a:ext cx="35" cy="35"/>
              </a:xfrm>
              <a:custGeom>
                <a:avLst/>
                <a:gdLst>
                  <a:gd name="T0" fmla="*/ 2 w 27"/>
                  <a:gd name="T1" fmla="*/ 20 h 27"/>
                  <a:gd name="T2" fmla="*/ 5 w 27"/>
                  <a:gd name="T3" fmla="*/ 22 h 27"/>
                  <a:gd name="T4" fmla="*/ 12 w 27"/>
                  <a:gd name="T5" fmla="*/ 18 h 27"/>
                  <a:gd name="T6" fmla="*/ 13 w 27"/>
                  <a:gd name="T7" fmla="*/ 20 h 27"/>
                  <a:gd name="T8" fmla="*/ 17 w 27"/>
                  <a:gd name="T9" fmla="*/ 26 h 27"/>
                  <a:gd name="T10" fmla="*/ 18 w 27"/>
                  <a:gd name="T11" fmla="*/ 27 h 27"/>
                  <a:gd name="T12" fmla="*/ 22 w 27"/>
                  <a:gd name="T13" fmla="*/ 13 h 27"/>
                  <a:gd name="T14" fmla="*/ 24 w 27"/>
                  <a:gd name="T15" fmla="*/ 9 h 27"/>
                  <a:gd name="T16" fmla="*/ 17 w 27"/>
                  <a:gd name="T17" fmla="*/ 9 h 27"/>
                  <a:gd name="T18" fmla="*/ 13 w 27"/>
                  <a:gd name="T19" fmla="*/ 0 h 27"/>
                  <a:gd name="T20" fmla="*/ 10 w 27"/>
                  <a:gd name="T21" fmla="*/ 7 h 27"/>
                  <a:gd name="T22" fmla="*/ 1 w 27"/>
                  <a:gd name="T23" fmla="*/ 8 h 27"/>
                  <a:gd name="T24" fmla="*/ 3 w 27"/>
                  <a:gd name="T25" fmla="*/ 12 h 27"/>
                  <a:gd name="T26" fmla="*/ 2 w 27"/>
                  <a:gd name="T2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7">
                    <a:moveTo>
                      <a:pt x="2" y="20"/>
                    </a:moveTo>
                    <a:cubicBezTo>
                      <a:pt x="0" y="22"/>
                      <a:pt x="4" y="22"/>
                      <a:pt x="5" y="22"/>
                    </a:cubicBezTo>
                    <a:cubicBezTo>
                      <a:pt x="9" y="21"/>
                      <a:pt x="10" y="18"/>
                      <a:pt x="12" y="18"/>
                    </a:cubicBezTo>
                    <a:cubicBezTo>
                      <a:pt x="12" y="19"/>
                      <a:pt x="13" y="19"/>
                      <a:pt x="13" y="20"/>
                    </a:cubicBezTo>
                    <a:cubicBezTo>
                      <a:pt x="14" y="21"/>
                      <a:pt x="16" y="25"/>
                      <a:pt x="17" y="26"/>
                    </a:cubicBezTo>
                    <a:cubicBezTo>
                      <a:pt x="18" y="26"/>
                      <a:pt x="18" y="27"/>
                      <a:pt x="18" y="27"/>
                    </a:cubicBezTo>
                    <a:cubicBezTo>
                      <a:pt x="20" y="22"/>
                      <a:pt x="15" y="16"/>
                      <a:pt x="22" y="13"/>
                    </a:cubicBezTo>
                    <a:cubicBezTo>
                      <a:pt x="23" y="12"/>
                      <a:pt x="27" y="10"/>
                      <a:pt x="24" y="9"/>
                    </a:cubicBezTo>
                    <a:cubicBezTo>
                      <a:pt x="20" y="9"/>
                      <a:pt x="21" y="9"/>
                      <a:pt x="17" y="9"/>
                    </a:cubicBezTo>
                    <a:cubicBezTo>
                      <a:pt x="15" y="9"/>
                      <a:pt x="15" y="1"/>
                      <a:pt x="13" y="0"/>
                    </a:cubicBezTo>
                    <a:cubicBezTo>
                      <a:pt x="12" y="0"/>
                      <a:pt x="11" y="4"/>
                      <a:pt x="10" y="7"/>
                    </a:cubicBezTo>
                    <a:cubicBezTo>
                      <a:pt x="9" y="10"/>
                      <a:pt x="4" y="7"/>
                      <a:pt x="1" y="8"/>
                    </a:cubicBezTo>
                    <a:cubicBezTo>
                      <a:pt x="0" y="9"/>
                      <a:pt x="2" y="11"/>
                      <a:pt x="3" y="12"/>
                    </a:cubicBezTo>
                    <a:cubicBezTo>
                      <a:pt x="7" y="15"/>
                      <a:pt x="6" y="15"/>
                      <a:pt x="2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47"/>
              <p:cNvSpPr>
                <a:spLocks noEditPoints="1"/>
              </p:cNvSpPr>
              <p:nvPr/>
            </p:nvSpPr>
            <p:spPr bwMode="auto">
              <a:xfrm>
                <a:off x="1816" y="2017"/>
                <a:ext cx="131" cy="128"/>
              </a:xfrm>
              <a:custGeom>
                <a:avLst/>
                <a:gdLst>
                  <a:gd name="T0" fmla="*/ 12 w 103"/>
                  <a:gd name="T1" fmla="*/ 34 h 101"/>
                  <a:gd name="T2" fmla="*/ 13 w 103"/>
                  <a:gd name="T3" fmla="*/ 47 h 101"/>
                  <a:gd name="T4" fmla="*/ 33 w 103"/>
                  <a:gd name="T5" fmla="*/ 62 h 101"/>
                  <a:gd name="T6" fmla="*/ 33 w 103"/>
                  <a:gd name="T7" fmla="*/ 76 h 101"/>
                  <a:gd name="T8" fmla="*/ 35 w 103"/>
                  <a:gd name="T9" fmla="*/ 99 h 101"/>
                  <a:gd name="T10" fmla="*/ 62 w 103"/>
                  <a:gd name="T11" fmla="*/ 81 h 101"/>
                  <a:gd name="T12" fmla="*/ 85 w 103"/>
                  <a:gd name="T13" fmla="*/ 82 h 101"/>
                  <a:gd name="T14" fmla="*/ 101 w 103"/>
                  <a:gd name="T15" fmla="*/ 82 h 101"/>
                  <a:gd name="T16" fmla="*/ 83 w 103"/>
                  <a:gd name="T17" fmla="*/ 53 h 101"/>
                  <a:gd name="T18" fmla="*/ 102 w 103"/>
                  <a:gd name="T19" fmla="*/ 21 h 101"/>
                  <a:gd name="T20" fmla="*/ 72 w 103"/>
                  <a:gd name="T21" fmla="*/ 29 h 101"/>
                  <a:gd name="T22" fmla="*/ 44 w 103"/>
                  <a:gd name="T23" fmla="*/ 2 h 101"/>
                  <a:gd name="T24" fmla="*/ 39 w 103"/>
                  <a:gd name="T25" fmla="*/ 18 h 101"/>
                  <a:gd name="T26" fmla="*/ 12 w 103"/>
                  <a:gd name="T27" fmla="*/ 34 h 101"/>
                  <a:gd name="T28" fmla="*/ 36 w 103"/>
                  <a:gd name="T29" fmla="*/ 43 h 101"/>
                  <a:gd name="T30" fmla="*/ 49 w 103"/>
                  <a:gd name="T31" fmla="*/ 41 h 101"/>
                  <a:gd name="T32" fmla="*/ 51 w 103"/>
                  <a:gd name="T33" fmla="*/ 34 h 101"/>
                  <a:gd name="T34" fmla="*/ 53 w 103"/>
                  <a:gd name="T35" fmla="*/ 28 h 101"/>
                  <a:gd name="T36" fmla="*/ 65 w 103"/>
                  <a:gd name="T37" fmla="*/ 39 h 101"/>
                  <a:gd name="T38" fmla="*/ 78 w 103"/>
                  <a:gd name="T39" fmla="*/ 36 h 101"/>
                  <a:gd name="T40" fmla="*/ 70 w 103"/>
                  <a:gd name="T41" fmla="*/ 50 h 101"/>
                  <a:gd name="T42" fmla="*/ 77 w 103"/>
                  <a:gd name="T43" fmla="*/ 61 h 101"/>
                  <a:gd name="T44" fmla="*/ 70 w 103"/>
                  <a:gd name="T45" fmla="*/ 62 h 101"/>
                  <a:gd name="T46" fmla="*/ 61 w 103"/>
                  <a:gd name="T47" fmla="*/ 61 h 101"/>
                  <a:gd name="T48" fmla="*/ 49 w 103"/>
                  <a:gd name="T49" fmla="*/ 72 h 101"/>
                  <a:gd name="T50" fmla="*/ 47 w 103"/>
                  <a:gd name="T51" fmla="*/ 70 h 101"/>
                  <a:gd name="T52" fmla="*/ 46 w 103"/>
                  <a:gd name="T53" fmla="*/ 55 h 101"/>
                  <a:gd name="T54" fmla="*/ 33 w 103"/>
                  <a:gd name="T55" fmla="*/ 45 h 101"/>
                  <a:gd name="T56" fmla="*/ 36 w 103"/>
                  <a:gd name="T57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3" h="101">
                    <a:moveTo>
                      <a:pt x="12" y="34"/>
                    </a:moveTo>
                    <a:cubicBezTo>
                      <a:pt x="0" y="34"/>
                      <a:pt x="4" y="40"/>
                      <a:pt x="13" y="47"/>
                    </a:cubicBezTo>
                    <a:cubicBezTo>
                      <a:pt x="20" y="51"/>
                      <a:pt x="28" y="57"/>
                      <a:pt x="33" y="62"/>
                    </a:cubicBezTo>
                    <a:cubicBezTo>
                      <a:pt x="36" y="64"/>
                      <a:pt x="34" y="69"/>
                      <a:pt x="33" y="76"/>
                    </a:cubicBezTo>
                    <a:cubicBezTo>
                      <a:pt x="32" y="89"/>
                      <a:pt x="30" y="98"/>
                      <a:pt x="35" y="99"/>
                    </a:cubicBezTo>
                    <a:cubicBezTo>
                      <a:pt x="40" y="101"/>
                      <a:pt x="48" y="90"/>
                      <a:pt x="62" y="81"/>
                    </a:cubicBezTo>
                    <a:cubicBezTo>
                      <a:pt x="68" y="78"/>
                      <a:pt x="76" y="78"/>
                      <a:pt x="85" y="82"/>
                    </a:cubicBezTo>
                    <a:cubicBezTo>
                      <a:pt x="98" y="88"/>
                      <a:pt x="102" y="86"/>
                      <a:pt x="101" y="82"/>
                    </a:cubicBezTo>
                    <a:cubicBezTo>
                      <a:pt x="101" y="74"/>
                      <a:pt x="89" y="59"/>
                      <a:pt x="83" y="53"/>
                    </a:cubicBezTo>
                    <a:cubicBezTo>
                      <a:pt x="78" y="48"/>
                      <a:pt x="103" y="26"/>
                      <a:pt x="102" y="21"/>
                    </a:cubicBezTo>
                    <a:cubicBezTo>
                      <a:pt x="100" y="15"/>
                      <a:pt x="83" y="23"/>
                      <a:pt x="72" y="29"/>
                    </a:cubicBezTo>
                    <a:cubicBezTo>
                      <a:pt x="61" y="34"/>
                      <a:pt x="55" y="8"/>
                      <a:pt x="44" y="2"/>
                    </a:cubicBezTo>
                    <a:cubicBezTo>
                      <a:pt x="41" y="0"/>
                      <a:pt x="39" y="14"/>
                      <a:pt x="39" y="18"/>
                    </a:cubicBezTo>
                    <a:cubicBezTo>
                      <a:pt x="40" y="38"/>
                      <a:pt x="37" y="35"/>
                      <a:pt x="12" y="34"/>
                    </a:cubicBezTo>
                    <a:close/>
                    <a:moveTo>
                      <a:pt x="36" y="43"/>
                    </a:moveTo>
                    <a:cubicBezTo>
                      <a:pt x="42" y="43"/>
                      <a:pt x="46" y="42"/>
                      <a:pt x="49" y="41"/>
                    </a:cubicBezTo>
                    <a:cubicBezTo>
                      <a:pt x="50" y="40"/>
                      <a:pt x="51" y="38"/>
                      <a:pt x="51" y="34"/>
                    </a:cubicBezTo>
                    <a:cubicBezTo>
                      <a:pt x="51" y="33"/>
                      <a:pt x="51" y="27"/>
                      <a:pt x="53" y="28"/>
                    </a:cubicBezTo>
                    <a:cubicBezTo>
                      <a:pt x="57" y="30"/>
                      <a:pt x="60" y="41"/>
                      <a:pt x="65" y="39"/>
                    </a:cubicBezTo>
                    <a:cubicBezTo>
                      <a:pt x="69" y="37"/>
                      <a:pt x="77" y="34"/>
                      <a:pt x="78" y="36"/>
                    </a:cubicBezTo>
                    <a:cubicBezTo>
                      <a:pt x="78" y="38"/>
                      <a:pt x="68" y="47"/>
                      <a:pt x="70" y="50"/>
                    </a:cubicBezTo>
                    <a:cubicBezTo>
                      <a:pt x="75" y="56"/>
                      <a:pt x="74" y="55"/>
                      <a:pt x="77" y="61"/>
                    </a:cubicBezTo>
                    <a:cubicBezTo>
                      <a:pt x="80" y="65"/>
                      <a:pt x="72" y="63"/>
                      <a:pt x="70" y="62"/>
                    </a:cubicBezTo>
                    <a:cubicBezTo>
                      <a:pt x="67" y="60"/>
                      <a:pt x="63" y="60"/>
                      <a:pt x="61" y="61"/>
                    </a:cubicBezTo>
                    <a:cubicBezTo>
                      <a:pt x="56" y="63"/>
                      <a:pt x="53" y="71"/>
                      <a:pt x="49" y="72"/>
                    </a:cubicBezTo>
                    <a:cubicBezTo>
                      <a:pt x="48" y="72"/>
                      <a:pt x="48" y="71"/>
                      <a:pt x="47" y="70"/>
                    </a:cubicBezTo>
                    <a:cubicBezTo>
                      <a:pt x="46" y="61"/>
                      <a:pt x="48" y="58"/>
                      <a:pt x="46" y="55"/>
                    </a:cubicBezTo>
                    <a:cubicBezTo>
                      <a:pt x="45" y="52"/>
                      <a:pt x="35" y="49"/>
                      <a:pt x="33" y="45"/>
                    </a:cubicBezTo>
                    <a:cubicBezTo>
                      <a:pt x="33" y="44"/>
                      <a:pt x="34" y="43"/>
                      <a:pt x="36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48"/>
              <p:cNvSpPr>
                <a:spLocks/>
              </p:cNvSpPr>
              <p:nvPr/>
            </p:nvSpPr>
            <p:spPr bwMode="auto">
              <a:xfrm>
                <a:off x="1884" y="1984"/>
                <a:ext cx="64" cy="61"/>
              </a:xfrm>
              <a:custGeom>
                <a:avLst/>
                <a:gdLst>
                  <a:gd name="T0" fmla="*/ 7 w 50"/>
                  <a:gd name="T1" fmla="*/ 16 h 48"/>
                  <a:gd name="T2" fmla="*/ 7 w 50"/>
                  <a:gd name="T3" fmla="*/ 22 h 48"/>
                  <a:gd name="T4" fmla="*/ 20 w 50"/>
                  <a:gd name="T5" fmla="*/ 28 h 48"/>
                  <a:gd name="T6" fmla="*/ 19 w 50"/>
                  <a:gd name="T7" fmla="*/ 32 h 48"/>
                  <a:gd name="T8" fmla="*/ 16 w 50"/>
                  <a:gd name="T9" fmla="*/ 45 h 48"/>
                  <a:gd name="T10" fmla="*/ 17 w 50"/>
                  <a:gd name="T11" fmla="*/ 47 h 48"/>
                  <a:gd name="T12" fmla="*/ 40 w 50"/>
                  <a:gd name="T13" fmla="*/ 36 h 48"/>
                  <a:gd name="T14" fmla="*/ 47 w 50"/>
                  <a:gd name="T15" fmla="*/ 35 h 48"/>
                  <a:gd name="T16" fmla="*/ 39 w 50"/>
                  <a:gd name="T17" fmla="*/ 24 h 48"/>
                  <a:gd name="T18" fmla="*/ 47 w 50"/>
                  <a:gd name="T19" fmla="*/ 9 h 48"/>
                  <a:gd name="T20" fmla="*/ 34 w 50"/>
                  <a:gd name="T21" fmla="*/ 13 h 48"/>
                  <a:gd name="T22" fmla="*/ 21 w 50"/>
                  <a:gd name="T23" fmla="*/ 1 h 48"/>
                  <a:gd name="T24" fmla="*/ 19 w 50"/>
                  <a:gd name="T25" fmla="*/ 8 h 48"/>
                  <a:gd name="T26" fmla="*/ 7 w 50"/>
                  <a:gd name="T27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8">
                    <a:moveTo>
                      <a:pt x="7" y="16"/>
                    </a:moveTo>
                    <a:cubicBezTo>
                      <a:pt x="0" y="16"/>
                      <a:pt x="6" y="21"/>
                      <a:pt x="7" y="22"/>
                    </a:cubicBezTo>
                    <a:cubicBezTo>
                      <a:pt x="12" y="27"/>
                      <a:pt x="18" y="26"/>
                      <a:pt x="20" y="28"/>
                    </a:cubicBezTo>
                    <a:cubicBezTo>
                      <a:pt x="20" y="29"/>
                      <a:pt x="20" y="31"/>
                      <a:pt x="19" y="32"/>
                    </a:cubicBezTo>
                    <a:cubicBezTo>
                      <a:pt x="18" y="34"/>
                      <a:pt x="15" y="41"/>
                      <a:pt x="16" y="45"/>
                    </a:cubicBezTo>
                    <a:cubicBezTo>
                      <a:pt x="16" y="46"/>
                      <a:pt x="16" y="48"/>
                      <a:pt x="17" y="47"/>
                    </a:cubicBezTo>
                    <a:cubicBezTo>
                      <a:pt x="25" y="45"/>
                      <a:pt x="27" y="31"/>
                      <a:pt x="40" y="36"/>
                    </a:cubicBezTo>
                    <a:cubicBezTo>
                      <a:pt x="42" y="37"/>
                      <a:pt x="50" y="40"/>
                      <a:pt x="47" y="35"/>
                    </a:cubicBezTo>
                    <a:cubicBezTo>
                      <a:pt x="44" y="29"/>
                      <a:pt x="45" y="30"/>
                      <a:pt x="39" y="24"/>
                    </a:cubicBezTo>
                    <a:cubicBezTo>
                      <a:pt x="37" y="21"/>
                      <a:pt x="47" y="12"/>
                      <a:pt x="47" y="9"/>
                    </a:cubicBezTo>
                    <a:cubicBezTo>
                      <a:pt x="46" y="7"/>
                      <a:pt x="38" y="11"/>
                      <a:pt x="34" y="13"/>
                    </a:cubicBezTo>
                    <a:cubicBezTo>
                      <a:pt x="29" y="15"/>
                      <a:pt x="26" y="4"/>
                      <a:pt x="21" y="1"/>
                    </a:cubicBezTo>
                    <a:cubicBezTo>
                      <a:pt x="20" y="0"/>
                      <a:pt x="19" y="6"/>
                      <a:pt x="19" y="8"/>
                    </a:cubicBezTo>
                    <a:cubicBezTo>
                      <a:pt x="19" y="17"/>
                      <a:pt x="18" y="16"/>
                      <a:pt x="7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49"/>
              <p:cNvSpPr>
                <a:spLocks noEditPoints="1"/>
              </p:cNvSpPr>
              <p:nvPr/>
            </p:nvSpPr>
            <p:spPr bwMode="auto">
              <a:xfrm>
                <a:off x="1738" y="2090"/>
                <a:ext cx="124" cy="119"/>
              </a:xfrm>
              <a:custGeom>
                <a:avLst/>
                <a:gdLst>
                  <a:gd name="T0" fmla="*/ 8 w 97"/>
                  <a:gd name="T1" fmla="*/ 62 h 94"/>
                  <a:gd name="T2" fmla="*/ 18 w 97"/>
                  <a:gd name="T3" fmla="*/ 70 h 94"/>
                  <a:gd name="T4" fmla="*/ 42 w 97"/>
                  <a:gd name="T5" fmla="*/ 62 h 94"/>
                  <a:gd name="T6" fmla="*/ 46 w 97"/>
                  <a:gd name="T7" fmla="*/ 68 h 94"/>
                  <a:gd name="T8" fmla="*/ 58 w 97"/>
                  <a:gd name="T9" fmla="*/ 90 h 94"/>
                  <a:gd name="T10" fmla="*/ 62 w 97"/>
                  <a:gd name="T11" fmla="*/ 93 h 94"/>
                  <a:gd name="T12" fmla="*/ 79 w 97"/>
                  <a:gd name="T13" fmla="*/ 49 h 94"/>
                  <a:gd name="T14" fmla="*/ 87 w 97"/>
                  <a:gd name="T15" fmla="*/ 37 h 94"/>
                  <a:gd name="T16" fmla="*/ 62 w 97"/>
                  <a:gd name="T17" fmla="*/ 32 h 94"/>
                  <a:gd name="T18" fmla="*/ 55 w 97"/>
                  <a:gd name="T19" fmla="*/ 2 h 94"/>
                  <a:gd name="T20" fmla="*/ 42 w 97"/>
                  <a:gd name="T21" fmla="*/ 24 h 94"/>
                  <a:gd name="T22" fmla="*/ 10 w 97"/>
                  <a:gd name="T23" fmla="*/ 24 h 94"/>
                  <a:gd name="T24" fmla="*/ 16 w 97"/>
                  <a:gd name="T25" fmla="*/ 36 h 94"/>
                  <a:gd name="T26" fmla="*/ 8 w 97"/>
                  <a:gd name="T27" fmla="*/ 62 h 94"/>
                  <a:gd name="T28" fmla="*/ 22 w 97"/>
                  <a:gd name="T29" fmla="*/ 54 h 94"/>
                  <a:gd name="T30" fmla="*/ 27 w 97"/>
                  <a:gd name="T31" fmla="*/ 38 h 94"/>
                  <a:gd name="T32" fmla="*/ 23 w 97"/>
                  <a:gd name="T33" fmla="*/ 31 h 94"/>
                  <a:gd name="T34" fmla="*/ 43 w 97"/>
                  <a:gd name="T35" fmla="*/ 31 h 94"/>
                  <a:gd name="T36" fmla="*/ 51 w 97"/>
                  <a:gd name="T37" fmla="*/ 18 h 94"/>
                  <a:gd name="T38" fmla="*/ 56 w 97"/>
                  <a:gd name="T39" fmla="*/ 36 h 94"/>
                  <a:gd name="T40" fmla="*/ 71 w 97"/>
                  <a:gd name="T41" fmla="*/ 39 h 94"/>
                  <a:gd name="T42" fmla="*/ 66 w 97"/>
                  <a:gd name="T43" fmla="*/ 46 h 94"/>
                  <a:gd name="T44" fmla="*/ 55 w 97"/>
                  <a:gd name="T45" fmla="*/ 74 h 94"/>
                  <a:gd name="T46" fmla="*/ 53 w 97"/>
                  <a:gd name="T47" fmla="*/ 72 h 94"/>
                  <a:gd name="T48" fmla="*/ 45 w 97"/>
                  <a:gd name="T49" fmla="*/ 59 h 94"/>
                  <a:gd name="T50" fmla="*/ 43 w 97"/>
                  <a:gd name="T51" fmla="*/ 55 h 94"/>
                  <a:gd name="T52" fmla="*/ 28 w 97"/>
                  <a:gd name="T53" fmla="*/ 59 h 94"/>
                  <a:gd name="T54" fmla="*/ 22 w 97"/>
                  <a:gd name="T55" fmla="*/ 54 h 94"/>
                  <a:gd name="T56" fmla="*/ 35 w 97"/>
                  <a:gd name="T57" fmla="*/ 47 h 94"/>
                  <a:gd name="T58" fmla="*/ 37 w 97"/>
                  <a:gd name="T59" fmla="*/ 41 h 94"/>
                  <a:gd name="T60" fmla="*/ 36 w 97"/>
                  <a:gd name="T61" fmla="*/ 38 h 94"/>
                  <a:gd name="T62" fmla="*/ 44 w 97"/>
                  <a:gd name="T63" fmla="*/ 38 h 94"/>
                  <a:gd name="T64" fmla="*/ 47 w 97"/>
                  <a:gd name="T65" fmla="*/ 32 h 94"/>
                  <a:gd name="T66" fmla="*/ 49 w 97"/>
                  <a:gd name="T67" fmla="*/ 40 h 94"/>
                  <a:gd name="T68" fmla="*/ 56 w 97"/>
                  <a:gd name="T69" fmla="*/ 41 h 94"/>
                  <a:gd name="T70" fmla="*/ 54 w 97"/>
                  <a:gd name="T71" fmla="*/ 44 h 94"/>
                  <a:gd name="T72" fmla="*/ 49 w 97"/>
                  <a:gd name="T73" fmla="*/ 55 h 94"/>
                  <a:gd name="T74" fmla="*/ 48 w 97"/>
                  <a:gd name="T75" fmla="*/ 55 h 94"/>
                  <a:gd name="T76" fmla="*/ 45 w 97"/>
                  <a:gd name="T77" fmla="*/ 49 h 94"/>
                  <a:gd name="T78" fmla="*/ 44 w 97"/>
                  <a:gd name="T79" fmla="*/ 48 h 94"/>
                  <a:gd name="T80" fmla="*/ 38 w 97"/>
                  <a:gd name="T81" fmla="*/ 50 h 94"/>
                  <a:gd name="T82" fmla="*/ 35 w 97"/>
                  <a:gd name="T83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94">
                    <a:moveTo>
                      <a:pt x="8" y="62"/>
                    </a:moveTo>
                    <a:cubicBezTo>
                      <a:pt x="0" y="69"/>
                      <a:pt x="14" y="70"/>
                      <a:pt x="18" y="70"/>
                    </a:cubicBezTo>
                    <a:cubicBezTo>
                      <a:pt x="31" y="71"/>
                      <a:pt x="37" y="61"/>
                      <a:pt x="42" y="62"/>
                    </a:cubicBezTo>
                    <a:cubicBezTo>
                      <a:pt x="44" y="63"/>
                      <a:pt x="45" y="66"/>
                      <a:pt x="46" y="68"/>
                    </a:cubicBezTo>
                    <a:cubicBezTo>
                      <a:pt x="47" y="73"/>
                      <a:pt x="52" y="86"/>
                      <a:pt x="58" y="90"/>
                    </a:cubicBezTo>
                    <a:cubicBezTo>
                      <a:pt x="60" y="91"/>
                      <a:pt x="61" y="94"/>
                      <a:pt x="62" y="93"/>
                    </a:cubicBezTo>
                    <a:cubicBezTo>
                      <a:pt x="70" y="79"/>
                      <a:pt x="55" y="57"/>
                      <a:pt x="79" y="49"/>
                    </a:cubicBezTo>
                    <a:cubicBezTo>
                      <a:pt x="84" y="47"/>
                      <a:pt x="97" y="41"/>
                      <a:pt x="87" y="37"/>
                    </a:cubicBezTo>
                    <a:cubicBezTo>
                      <a:pt x="75" y="33"/>
                      <a:pt x="78" y="33"/>
                      <a:pt x="62" y="32"/>
                    </a:cubicBezTo>
                    <a:cubicBezTo>
                      <a:pt x="56" y="32"/>
                      <a:pt x="59" y="5"/>
                      <a:pt x="55" y="2"/>
                    </a:cubicBezTo>
                    <a:cubicBezTo>
                      <a:pt x="51" y="0"/>
                      <a:pt x="45" y="15"/>
                      <a:pt x="42" y="24"/>
                    </a:cubicBezTo>
                    <a:cubicBezTo>
                      <a:pt x="38" y="33"/>
                      <a:pt x="19" y="21"/>
                      <a:pt x="10" y="24"/>
                    </a:cubicBezTo>
                    <a:cubicBezTo>
                      <a:pt x="7" y="25"/>
                      <a:pt x="13" y="34"/>
                      <a:pt x="16" y="36"/>
                    </a:cubicBezTo>
                    <a:cubicBezTo>
                      <a:pt x="27" y="48"/>
                      <a:pt x="24" y="48"/>
                      <a:pt x="8" y="62"/>
                    </a:cubicBezTo>
                    <a:close/>
                    <a:moveTo>
                      <a:pt x="22" y="54"/>
                    </a:moveTo>
                    <a:cubicBezTo>
                      <a:pt x="32" y="46"/>
                      <a:pt x="34" y="46"/>
                      <a:pt x="27" y="38"/>
                    </a:cubicBezTo>
                    <a:cubicBezTo>
                      <a:pt x="25" y="37"/>
                      <a:pt x="21" y="31"/>
                      <a:pt x="23" y="31"/>
                    </a:cubicBezTo>
                    <a:cubicBezTo>
                      <a:pt x="29" y="29"/>
                      <a:pt x="40" y="37"/>
                      <a:pt x="43" y="31"/>
                    </a:cubicBezTo>
                    <a:cubicBezTo>
                      <a:pt x="45" y="25"/>
                      <a:pt x="49" y="16"/>
                      <a:pt x="51" y="18"/>
                    </a:cubicBezTo>
                    <a:cubicBezTo>
                      <a:pt x="54" y="19"/>
                      <a:pt x="52" y="36"/>
                      <a:pt x="56" y="36"/>
                    </a:cubicBezTo>
                    <a:cubicBezTo>
                      <a:pt x="66" y="37"/>
                      <a:pt x="64" y="37"/>
                      <a:pt x="71" y="39"/>
                    </a:cubicBezTo>
                    <a:cubicBezTo>
                      <a:pt x="77" y="41"/>
                      <a:pt x="69" y="45"/>
                      <a:pt x="66" y="46"/>
                    </a:cubicBezTo>
                    <a:cubicBezTo>
                      <a:pt x="51" y="51"/>
                      <a:pt x="60" y="65"/>
                      <a:pt x="55" y="74"/>
                    </a:cubicBezTo>
                    <a:cubicBezTo>
                      <a:pt x="55" y="75"/>
                      <a:pt x="54" y="73"/>
                      <a:pt x="53" y="72"/>
                    </a:cubicBezTo>
                    <a:cubicBezTo>
                      <a:pt x="49" y="69"/>
                      <a:pt x="46" y="62"/>
                      <a:pt x="45" y="59"/>
                    </a:cubicBezTo>
                    <a:cubicBezTo>
                      <a:pt x="45" y="57"/>
                      <a:pt x="44" y="55"/>
                      <a:pt x="43" y="55"/>
                    </a:cubicBezTo>
                    <a:cubicBezTo>
                      <a:pt x="40" y="54"/>
                      <a:pt x="36" y="60"/>
                      <a:pt x="28" y="59"/>
                    </a:cubicBezTo>
                    <a:cubicBezTo>
                      <a:pt x="26" y="59"/>
                      <a:pt x="17" y="59"/>
                      <a:pt x="22" y="54"/>
                    </a:cubicBezTo>
                    <a:close/>
                    <a:moveTo>
                      <a:pt x="35" y="47"/>
                    </a:moveTo>
                    <a:cubicBezTo>
                      <a:pt x="39" y="44"/>
                      <a:pt x="40" y="44"/>
                      <a:pt x="37" y="41"/>
                    </a:cubicBezTo>
                    <a:cubicBezTo>
                      <a:pt x="37" y="40"/>
                      <a:pt x="35" y="38"/>
                      <a:pt x="36" y="38"/>
                    </a:cubicBezTo>
                    <a:cubicBezTo>
                      <a:pt x="38" y="37"/>
                      <a:pt x="43" y="40"/>
                      <a:pt x="44" y="38"/>
                    </a:cubicBezTo>
                    <a:cubicBezTo>
                      <a:pt x="45" y="35"/>
                      <a:pt x="46" y="31"/>
                      <a:pt x="47" y="32"/>
                    </a:cubicBezTo>
                    <a:cubicBezTo>
                      <a:pt x="48" y="33"/>
                      <a:pt x="48" y="40"/>
                      <a:pt x="49" y="40"/>
                    </a:cubicBezTo>
                    <a:cubicBezTo>
                      <a:pt x="53" y="40"/>
                      <a:pt x="53" y="40"/>
                      <a:pt x="56" y="41"/>
                    </a:cubicBezTo>
                    <a:cubicBezTo>
                      <a:pt x="58" y="42"/>
                      <a:pt x="55" y="44"/>
                      <a:pt x="54" y="44"/>
                    </a:cubicBezTo>
                    <a:cubicBezTo>
                      <a:pt x="47" y="46"/>
                      <a:pt x="51" y="52"/>
                      <a:pt x="49" y="55"/>
                    </a:cubicBezTo>
                    <a:cubicBezTo>
                      <a:pt x="49" y="56"/>
                      <a:pt x="49" y="55"/>
                      <a:pt x="48" y="55"/>
                    </a:cubicBezTo>
                    <a:cubicBezTo>
                      <a:pt x="47" y="54"/>
                      <a:pt x="45" y="50"/>
                      <a:pt x="45" y="49"/>
                    </a:cubicBezTo>
                    <a:cubicBezTo>
                      <a:pt x="45" y="48"/>
                      <a:pt x="45" y="48"/>
                      <a:pt x="44" y="48"/>
                    </a:cubicBezTo>
                    <a:cubicBezTo>
                      <a:pt x="43" y="47"/>
                      <a:pt x="41" y="50"/>
                      <a:pt x="38" y="50"/>
                    </a:cubicBezTo>
                    <a:cubicBezTo>
                      <a:pt x="37" y="49"/>
                      <a:pt x="33" y="49"/>
                      <a:pt x="35" y="4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50"/>
              <p:cNvSpPr>
                <a:spLocks noEditPoints="1"/>
              </p:cNvSpPr>
              <p:nvPr/>
            </p:nvSpPr>
            <p:spPr bwMode="auto">
              <a:xfrm>
                <a:off x="1676" y="2171"/>
                <a:ext cx="83" cy="76"/>
              </a:xfrm>
              <a:custGeom>
                <a:avLst/>
                <a:gdLst>
                  <a:gd name="T0" fmla="*/ 7 w 65"/>
                  <a:gd name="T1" fmla="*/ 23 h 60"/>
                  <a:gd name="T2" fmla="*/ 9 w 65"/>
                  <a:gd name="T3" fmla="*/ 30 h 60"/>
                  <a:gd name="T4" fmla="*/ 23 w 65"/>
                  <a:gd name="T5" fmla="*/ 37 h 60"/>
                  <a:gd name="T6" fmla="*/ 24 w 65"/>
                  <a:gd name="T7" fmla="*/ 45 h 60"/>
                  <a:gd name="T8" fmla="*/ 27 w 65"/>
                  <a:gd name="T9" fmla="*/ 59 h 60"/>
                  <a:gd name="T10" fmla="*/ 42 w 65"/>
                  <a:gd name="T11" fmla="*/ 46 h 60"/>
                  <a:gd name="T12" fmla="*/ 55 w 65"/>
                  <a:gd name="T13" fmla="*/ 44 h 60"/>
                  <a:gd name="T14" fmla="*/ 65 w 65"/>
                  <a:gd name="T15" fmla="*/ 43 h 60"/>
                  <a:gd name="T16" fmla="*/ 52 w 65"/>
                  <a:gd name="T17" fmla="*/ 28 h 60"/>
                  <a:gd name="T18" fmla="*/ 59 w 65"/>
                  <a:gd name="T19" fmla="*/ 7 h 60"/>
                  <a:gd name="T20" fmla="*/ 43 w 65"/>
                  <a:gd name="T21" fmla="*/ 14 h 60"/>
                  <a:gd name="T22" fmla="*/ 24 w 65"/>
                  <a:gd name="T23" fmla="*/ 1 h 60"/>
                  <a:gd name="T24" fmla="*/ 22 w 65"/>
                  <a:gd name="T25" fmla="*/ 11 h 60"/>
                  <a:gd name="T26" fmla="*/ 7 w 65"/>
                  <a:gd name="T27" fmla="*/ 23 h 60"/>
                  <a:gd name="T28" fmla="*/ 23 w 65"/>
                  <a:gd name="T29" fmla="*/ 26 h 60"/>
                  <a:gd name="T30" fmla="*/ 30 w 65"/>
                  <a:gd name="T31" fmla="*/ 24 h 60"/>
                  <a:gd name="T32" fmla="*/ 31 w 65"/>
                  <a:gd name="T33" fmla="*/ 20 h 60"/>
                  <a:gd name="T34" fmla="*/ 31 w 65"/>
                  <a:gd name="T35" fmla="*/ 15 h 60"/>
                  <a:gd name="T36" fmla="*/ 39 w 65"/>
                  <a:gd name="T37" fmla="*/ 21 h 60"/>
                  <a:gd name="T38" fmla="*/ 47 w 65"/>
                  <a:gd name="T39" fmla="*/ 18 h 60"/>
                  <a:gd name="T40" fmla="*/ 43 w 65"/>
                  <a:gd name="T41" fmla="*/ 27 h 60"/>
                  <a:gd name="T42" fmla="*/ 49 w 65"/>
                  <a:gd name="T43" fmla="*/ 33 h 60"/>
                  <a:gd name="T44" fmla="*/ 45 w 65"/>
                  <a:gd name="T45" fmla="*/ 34 h 60"/>
                  <a:gd name="T46" fmla="*/ 39 w 65"/>
                  <a:gd name="T47" fmla="*/ 34 h 60"/>
                  <a:gd name="T48" fmla="*/ 33 w 65"/>
                  <a:gd name="T49" fmla="*/ 42 h 60"/>
                  <a:gd name="T50" fmla="*/ 32 w 65"/>
                  <a:gd name="T51" fmla="*/ 41 h 60"/>
                  <a:gd name="T52" fmla="*/ 30 w 65"/>
                  <a:gd name="T53" fmla="*/ 32 h 60"/>
                  <a:gd name="T54" fmla="*/ 21 w 65"/>
                  <a:gd name="T55" fmla="*/ 27 h 60"/>
                  <a:gd name="T56" fmla="*/ 23 w 65"/>
                  <a:gd name="T57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0">
                    <a:moveTo>
                      <a:pt x="7" y="23"/>
                    </a:moveTo>
                    <a:cubicBezTo>
                      <a:pt x="0" y="24"/>
                      <a:pt x="4" y="27"/>
                      <a:pt x="9" y="30"/>
                    </a:cubicBezTo>
                    <a:cubicBezTo>
                      <a:pt x="14" y="32"/>
                      <a:pt x="19" y="35"/>
                      <a:pt x="23" y="37"/>
                    </a:cubicBezTo>
                    <a:cubicBezTo>
                      <a:pt x="24" y="39"/>
                      <a:pt x="24" y="42"/>
                      <a:pt x="24" y="45"/>
                    </a:cubicBezTo>
                    <a:cubicBezTo>
                      <a:pt x="24" y="53"/>
                      <a:pt x="24" y="59"/>
                      <a:pt x="27" y="59"/>
                    </a:cubicBezTo>
                    <a:cubicBezTo>
                      <a:pt x="30" y="60"/>
                      <a:pt x="34" y="53"/>
                      <a:pt x="42" y="46"/>
                    </a:cubicBezTo>
                    <a:cubicBezTo>
                      <a:pt x="45" y="43"/>
                      <a:pt x="49" y="43"/>
                      <a:pt x="55" y="44"/>
                    </a:cubicBezTo>
                    <a:cubicBezTo>
                      <a:pt x="63" y="47"/>
                      <a:pt x="65" y="46"/>
                      <a:pt x="65" y="43"/>
                    </a:cubicBezTo>
                    <a:cubicBezTo>
                      <a:pt x="64" y="39"/>
                      <a:pt x="55" y="30"/>
                      <a:pt x="52" y="28"/>
                    </a:cubicBezTo>
                    <a:cubicBezTo>
                      <a:pt x="48" y="25"/>
                      <a:pt x="61" y="10"/>
                      <a:pt x="59" y="7"/>
                    </a:cubicBezTo>
                    <a:cubicBezTo>
                      <a:pt x="58" y="4"/>
                      <a:pt x="48" y="10"/>
                      <a:pt x="43" y="14"/>
                    </a:cubicBezTo>
                    <a:cubicBezTo>
                      <a:pt x="37" y="18"/>
                      <a:pt x="31" y="4"/>
                      <a:pt x="24" y="1"/>
                    </a:cubicBezTo>
                    <a:cubicBezTo>
                      <a:pt x="22" y="0"/>
                      <a:pt x="22" y="8"/>
                      <a:pt x="22" y="11"/>
                    </a:cubicBezTo>
                    <a:cubicBezTo>
                      <a:pt x="24" y="23"/>
                      <a:pt x="22" y="21"/>
                      <a:pt x="7" y="23"/>
                    </a:cubicBezTo>
                    <a:close/>
                    <a:moveTo>
                      <a:pt x="23" y="26"/>
                    </a:moveTo>
                    <a:cubicBezTo>
                      <a:pt x="26" y="26"/>
                      <a:pt x="29" y="25"/>
                      <a:pt x="30" y="24"/>
                    </a:cubicBezTo>
                    <a:cubicBezTo>
                      <a:pt x="31" y="23"/>
                      <a:pt x="31" y="22"/>
                      <a:pt x="31" y="20"/>
                    </a:cubicBezTo>
                    <a:cubicBezTo>
                      <a:pt x="30" y="19"/>
                      <a:pt x="30" y="15"/>
                      <a:pt x="31" y="15"/>
                    </a:cubicBezTo>
                    <a:cubicBezTo>
                      <a:pt x="34" y="17"/>
                      <a:pt x="37" y="23"/>
                      <a:pt x="39" y="21"/>
                    </a:cubicBezTo>
                    <a:cubicBezTo>
                      <a:pt x="42" y="19"/>
                      <a:pt x="46" y="17"/>
                      <a:pt x="47" y="18"/>
                    </a:cubicBezTo>
                    <a:cubicBezTo>
                      <a:pt x="47" y="19"/>
                      <a:pt x="42" y="26"/>
                      <a:pt x="43" y="27"/>
                    </a:cubicBezTo>
                    <a:cubicBezTo>
                      <a:pt x="47" y="30"/>
                      <a:pt x="46" y="30"/>
                      <a:pt x="49" y="33"/>
                    </a:cubicBezTo>
                    <a:cubicBezTo>
                      <a:pt x="51" y="35"/>
                      <a:pt x="46" y="35"/>
                      <a:pt x="45" y="34"/>
                    </a:cubicBezTo>
                    <a:cubicBezTo>
                      <a:pt x="42" y="34"/>
                      <a:pt x="40" y="34"/>
                      <a:pt x="39" y="34"/>
                    </a:cubicBezTo>
                    <a:cubicBezTo>
                      <a:pt x="36" y="36"/>
                      <a:pt x="35" y="41"/>
                      <a:pt x="33" y="42"/>
                    </a:cubicBezTo>
                    <a:cubicBezTo>
                      <a:pt x="33" y="42"/>
                      <a:pt x="32" y="42"/>
                      <a:pt x="32" y="41"/>
                    </a:cubicBezTo>
                    <a:cubicBezTo>
                      <a:pt x="30" y="36"/>
                      <a:pt x="31" y="34"/>
                      <a:pt x="30" y="32"/>
                    </a:cubicBezTo>
                    <a:cubicBezTo>
                      <a:pt x="29" y="31"/>
                      <a:pt x="23" y="30"/>
                      <a:pt x="21" y="27"/>
                    </a:cubicBezTo>
                    <a:cubicBezTo>
                      <a:pt x="21" y="27"/>
                      <a:pt x="21" y="26"/>
                      <a:pt x="23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51"/>
              <p:cNvSpPr>
                <a:spLocks/>
              </p:cNvSpPr>
              <p:nvPr/>
            </p:nvSpPr>
            <p:spPr bwMode="auto">
              <a:xfrm>
                <a:off x="1596" y="2242"/>
                <a:ext cx="70" cy="66"/>
              </a:xfrm>
              <a:custGeom>
                <a:avLst/>
                <a:gdLst>
                  <a:gd name="T0" fmla="*/ 5 w 55"/>
                  <a:gd name="T1" fmla="*/ 31 h 52"/>
                  <a:gd name="T2" fmla="*/ 10 w 55"/>
                  <a:gd name="T3" fmla="*/ 36 h 52"/>
                  <a:gd name="T4" fmla="*/ 23 w 55"/>
                  <a:gd name="T5" fmla="*/ 34 h 52"/>
                  <a:gd name="T6" fmla="*/ 25 w 55"/>
                  <a:gd name="T7" fmla="*/ 37 h 52"/>
                  <a:gd name="T8" fmla="*/ 30 w 55"/>
                  <a:gd name="T9" fmla="*/ 50 h 52"/>
                  <a:gd name="T10" fmla="*/ 32 w 55"/>
                  <a:gd name="T11" fmla="*/ 51 h 52"/>
                  <a:gd name="T12" fmla="*/ 45 w 55"/>
                  <a:gd name="T13" fmla="*/ 29 h 52"/>
                  <a:gd name="T14" fmla="*/ 50 w 55"/>
                  <a:gd name="T15" fmla="*/ 23 h 52"/>
                  <a:gd name="T16" fmla="*/ 37 w 55"/>
                  <a:gd name="T17" fmla="*/ 19 h 52"/>
                  <a:gd name="T18" fmla="*/ 35 w 55"/>
                  <a:gd name="T19" fmla="*/ 2 h 52"/>
                  <a:gd name="T20" fmla="*/ 26 w 55"/>
                  <a:gd name="T21" fmla="*/ 13 h 52"/>
                  <a:gd name="T22" fmla="*/ 9 w 55"/>
                  <a:gd name="T23" fmla="*/ 11 h 52"/>
                  <a:gd name="T24" fmla="*/ 11 w 55"/>
                  <a:gd name="T25" fmla="*/ 18 h 52"/>
                  <a:gd name="T26" fmla="*/ 5 w 55"/>
                  <a:gd name="T27" fmla="*/ 3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52">
                    <a:moveTo>
                      <a:pt x="5" y="31"/>
                    </a:moveTo>
                    <a:cubicBezTo>
                      <a:pt x="0" y="35"/>
                      <a:pt x="8" y="36"/>
                      <a:pt x="10" y="36"/>
                    </a:cubicBezTo>
                    <a:cubicBezTo>
                      <a:pt x="17" y="37"/>
                      <a:pt x="21" y="33"/>
                      <a:pt x="23" y="34"/>
                    </a:cubicBezTo>
                    <a:cubicBezTo>
                      <a:pt x="25" y="34"/>
                      <a:pt x="25" y="36"/>
                      <a:pt x="25" y="37"/>
                    </a:cubicBezTo>
                    <a:cubicBezTo>
                      <a:pt x="26" y="40"/>
                      <a:pt x="28" y="47"/>
                      <a:pt x="30" y="50"/>
                    </a:cubicBezTo>
                    <a:cubicBezTo>
                      <a:pt x="31" y="50"/>
                      <a:pt x="31" y="52"/>
                      <a:pt x="32" y="51"/>
                    </a:cubicBezTo>
                    <a:cubicBezTo>
                      <a:pt x="38" y="44"/>
                      <a:pt x="31" y="31"/>
                      <a:pt x="45" y="29"/>
                    </a:cubicBezTo>
                    <a:cubicBezTo>
                      <a:pt x="47" y="28"/>
                      <a:pt x="55" y="25"/>
                      <a:pt x="50" y="23"/>
                    </a:cubicBezTo>
                    <a:cubicBezTo>
                      <a:pt x="43" y="20"/>
                      <a:pt x="45" y="20"/>
                      <a:pt x="37" y="19"/>
                    </a:cubicBezTo>
                    <a:cubicBezTo>
                      <a:pt x="33" y="18"/>
                      <a:pt x="36" y="4"/>
                      <a:pt x="35" y="2"/>
                    </a:cubicBezTo>
                    <a:cubicBezTo>
                      <a:pt x="33" y="0"/>
                      <a:pt x="28" y="8"/>
                      <a:pt x="26" y="13"/>
                    </a:cubicBezTo>
                    <a:cubicBezTo>
                      <a:pt x="23" y="18"/>
                      <a:pt x="14" y="10"/>
                      <a:pt x="9" y="11"/>
                    </a:cubicBezTo>
                    <a:cubicBezTo>
                      <a:pt x="7" y="11"/>
                      <a:pt x="10" y="16"/>
                      <a:pt x="11" y="18"/>
                    </a:cubicBezTo>
                    <a:cubicBezTo>
                      <a:pt x="17" y="25"/>
                      <a:pt x="15" y="25"/>
                      <a:pt x="5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52"/>
              <p:cNvSpPr>
                <a:spLocks noEditPoints="1"/>
              </p:cNvSpPr>
              <p:nvPr/>
            </p:nvSpPr>
            <p:spPr bwMode="auto">
              <a:xfrm>
                <a:off x="1446" y="2421"/>
                <a:ext cx="83" cy="87"/>
              </a:xfrm>
              <a:custGeom>
                <a:avLst/>
                <a:gdLst>
                  <a:gd name="T0" fmla="*/ 25 w 65"/>
                  <a:gd name="T1" fmla="*/ 6 h 68"/>
                  <a:gd name="T2" fmla="*/ 19 w 65"/>
                  <a:gd name="T3" fmla="*/ 11 h 68"/>
                  <a:gd name="T4" fmla="*/ 19 w 65"/>
                  <a:gd name="T5" fmla="*/ 26 h 68"/>
                  <a:gd name="T6" fmla="*/ 12 w 65"/>
                  <a:gd name="T7" fmla="*/ 31 h 68"/>
                  <a:gd name="T8" fmla="*/ 1 w 65"/>
                  <a:gd name="T9" fmla="*/ 40 h 68"/>
                  <a:gd name="T10" fmla="*/ 20 w 65"/>
                  <a:gd name="T11" fmla="*/ 47 h 68"/>
                  <a:gd name="T12" fmla="*/ 27 w 65"/>
                  <a:gd name="T13" fmla="*/ 58 h 68"/>
                  <a:gd name="T14" fmla="*/ 33 w 65"/>
                  <a:gd name="T15" fmla="*/ 66 h 68"/>
                  <a:gd name="T16" fmla="*/ 41 w 65"/>
                  <a:gd name="T17" fmla="*/ 47 h 68"/>
                  <a:gd name="T18" fmla="*/ 63 w 65"/>
                  <a:gd name="T19" fmla="*/ 45 h 68"/>
                  <a:gd name="T20" fmla="*/ 49 w 65"/>
                  <a:gd name="T21" fmla="*/ 33 h 68"/>
                  <a:gd name="T22" fmla="*/ 52 w 65"/>
                  <a:gd name="T23" fmla="*/ 10 h 68"/>
                  <a:gd name="T24" fmla="*/ 43 w 65"/>
                  <a:gd name="T25" fmla="*/ 13 h 68"/>
                  <a:gd name="T26" fmla="*/ 25 w 65"/>
                  <a:gd name="T27" fmla="*/ 6 h 68"/>
                  <a:gd name="T28" fmla="*/ 29 w 65"/>
                  <a:gd name="T29" fmla="*/ 21 h 68"/>
                  <a:gd name="T30" fmla="*/ 35 w 65"/>
                  <a:gd name="T31" fmla="*/ 26 h 68"/>
                  <a:gd name="T32" fmla="*/ 38 w 65"/>
                  <a:gd name="T33" fmla="*/ 25 h 68"/>
                  <a:gd name="T34" fmla="*/ 42 w 65"/>
                  <a:gd name="T35" fmla="*/ 24 h 68"/>
                  <a:gd name="T36" fmla="*/ 41 w 65"/>
                  <a:gd name="T37" fmla="*/ 33 h 68"/>
                  <a:gd name="T38" fmla="*/ 47 w 65"/>
                  <a:gd name="T39" fmla="*/ 38 h 68"/>
                  <a:gd name="T40" fmla="*/ 38 w 65"/>
                  <a:gd name="T41" fmla="*/ 39 h 68"/>
                  <a:gd name="T42" fmla="*/ 35 w 65"/>
                  <a:gd name="T43" fmla="*/ 47 h 68"/>
                  <a:gd name="T44" fmla="*/ 32 w 65"/>
                  <a:gd name="T45" fmla="*/ 44 h 68"/>
                  <a:gd name="T46" fmla="*/ 29 w 65"/>
                  <a:gd name="T47" fmla="*/ 39 h 68"/>
                  <a:gd name="T48" fmla="*/ 20 w 65"/>
                  <a:gd name="T49" fmla="*/ 37 h 68"/>
                  <a:gd name="T50" fmla="*/ 20 w 65"/>
                  <a:gd name="T51" fmla="*/ 36 h 68"/>
                  <a:gd name="T52" fmla="*/ 27 w 65"/>
                  <a:gd name="T53" fmla="*/ 30 h 68"/>
                  <a:gd name="T54" fmla="*/ 27 w 65"/>
                  <a:gd name="T55" fmla="*/ 20 h 68"/>
                  <a:gd name="T56" fmla="*/ 29 w 65"/>
                  <a:gd name="T57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8">
                    <a:moveTo>
                      <a:pt x="25" y="6"/>
                    </a:moveTo>
                    <a:cubicBezTo>
                      <a:pt x="21" y="0"/>
                      <a:pt x="19" y="5"/>
                      <a:pt x="19" y="11"/>
                    </a:cubicBezTo>
                    <a:cubicBezTo>
                      <a:pt x="19" y="16"/>
                      <a:pt x="20" y="22"/>
                      <a:pt x="19" y="26"/>
                    </a:cubicBezTo>
                    <a:cubicBezTo>
                      <a:pt x="19" y="28"/>
                      <a:pt x="15" y="29"/>
                      <a:pt x="12" y="31"/>
                    </a:cubicBezTo>
                    <a:cubicBezTo>
                      <a:pt x="5" y="35"/>
                      <a:pt x="0" y="37"/>
                      <a:pt x="1" y="40"/>
                    </a:cubicBezTo>
                    <a:cubicBezTo>
                      <a:pt x="2" y="43"/>
                      <a:pt x="11" y="43"/>
                      <a:pt x="20" y="47"/>
                    </a:cubicBezTo>
                    <a:cubicBezTo>
                      <a:pt x="24" y="49"/>
                      <a:pt x="26" y="52"/>
                      <a:pt x="27" y="58"/>
                    </a:cubicBezTo>
                    <a:cubicBezTo>
                      <a:pt x="29" y="66"/>
                      <a:pt x="31" y="68"/>
                      <a:pt x="33" y="66"/>
                    </a:cubicBezTo>
                    <a:cubicBezTo>
                      <a:pt x="37" y="63"/>
                      <a:pt x="40" y="52"/>
                      <a:pt x="41" y="47"/>
                    </a:cubicBezTo>
                    <a:cubicBezTo>
                      <a:pt x="42" y="43"/>
                      <a:pt x="61" y="47"/>
                      <a:pt x="63" y="45"/>
                    </a:cubicBezTo>
                    <a:cubicBezTo>
                      <a:pt x="65" y="42"/>
                      <a:pt x="55" y="37"/>
                      <a:pt x="49" y="33"/>
                    </a:cubicBezTo>
                    <a:cubicBezTo>
                      <a:pt x="42" y="30"/>
                      <a:pt x="53" y="18"/>
                      <a:pt x="52" y="10"/>
                    </a:cubicBezTo>
                    <a:cubicBezTo>
                      <a:pt x="52" y="8"/>
                      <a:pt x="44" y="12"/>
                      <a:pt x="43" y="13"/>
                    </a:cubicBezTo>
                    <a:cubicBezTo>
                      <a:pt x="33" y="21"/>
                      <a:pt x="33" y="18"/>
                      <a:pt x="25" y="6"/>
                    </a:cubicBezTo>
                    <a:close/>
                    <a:moveTo>
                      <a:pt x="29" y="21"/>
                    </a:moveTo>
                    <a:cubicBezTo>
                      <a:pt x="31" y="24"/>
                      <a:pt x="33" y="26"/>
                      <a:pt x="35" y="26"/>
                    </a:cubicBezTo>
                    <a:cubicBezTo>
                      <a:pt x="36" y="27"/>
                      <a:pt x="36" y="26"/>
                      <a:pt x="38" y="25"/>
                    </a:cubicBezTo>
                    <a:cubicBezTo>
                      <a:pt x="39" y="24"/>
                      <a:pt x="42" y="23"/>
                      <a:pt x="42" y="24"/>
                    </a:cubicBezTo>
                    <a:cubicBezTo>
                      <a:pt x="43" y="27"/>
                      <a:pt x="38" y="32"/>
                      <a:pt x="41" y="33"/>
                    </a:cubicBezTo>
                    <a:cubicBezTo>
                      <a:pt x="44" y="35"/>
                      <a:pt x="48" y="37"/>
                      <a:pt x="47" y="38"/>
                    </a:cubicBezTo>
                    <a:cubicBezTo>
                      <a:pt x="46" y="40"/>
                      <a:pt x="38" y="38"/>
                      <a:pt x="38" y="39"/>
                    </a:cubicBezTo>
                    <a:cubicBezTo>
                      <a:pt x="37" y="44"/>
                      <a:pt x="37" y="43"/>
                      <a:pt x="35" y="47"/>
                    </a:cubicBezTo>
                    <a:cubicBezTo>
                      <a:pt x="34" y="50"/>
                      <a:pt x="32" y="45"/>
                      <a:pt x="32" y="44"/>
                    </a:cubicBezTo>
                    <a:cubicBezTo>
                      <a:pt x="31" y="42"/>
                      <a:pt x="30" y="40"/>
                      <a:pt x="29" y="39"/>
                    </a:cubicBezTo>
                    <a:cubicBezTo>
                      <a:pt x="26" y="37"/>
                      <a:pt x="22" y="39"/>
                      <a:pt x="20" y="37"/>
                    </a:cubicBezTo>
                    <a:cubicBezTo>
                      <a:pt x="19" y="37"/>
                      <a:pt x="19" y="36"/>
                      <a:pt x="20" y="36"/>
                    </a:cubicBezTo>
                    <a:cubicBezTo>
                      <a:pt x="24" y="32"/>
                      <a:pt x="26" y="32"/>
                      <a:pt x="27" y="30"/>
                    </a:cubicBezTo>
                    <a:cubicBezTo>
                      <a:pt x="28" y="28"/>
                      <a:pt x="26" y="22"/>
                      <a:pt x="27" y="20"/>
                    </a:cubicBezTo>
                    <a:cubicBezTo>
                      <a:pt x="27" y="20"/>
                      <a:pt x="28" y="20"/>
                      <a:pt x="29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53"/>
              <p:cNvSpPr>
                <a:spLocks noEditPoints="1"/>
              </p:cNvSpPr>
              <p:nvPr/>
            </p:nvSpPr>
            <p:spPr bwMode="auto">
              <a:xfrm>
                <a:off x="1498" y="2355"/>
                <a:ext cx="79" cy="78"/>
              </a:xfrm>
              <a:custGeom>
                <a:avLst/>
                <a:gdLst>
                  <a:gd name="T0" fmla="*/ 7 w 62"/>
                  <a:gd name="T1" fmla="*/ 20 h 61"/>
                  <a:gd name="T2" fmla="*/ 8 w 62"/>
                  <a:gd name="T3" fmla="*/ 28 h 61"/>
                  <a:gd name="T4" fmla="*/ 24 w 62"/>
                  <a:gd name="T5" fmla="*/ 36 h 61"/>
                  <a:gd name="T6" fmla="*/ 23 w 62"/>
                  <a:gd name="T7" fmla="*/ 41 h 61"/>
                  <a:gd name="T8" fmla="*/ 19 w 62"/>
                  <a:gd name="T9" fmla="*/ 57 h 61"/>
                  <a:gd name="T10" fmla="*/ 20 w 62"/>
                  <a:gd name="T11" fmla="*/ 60 h 61"/>
                  <a:gd name="T12" fmla="*/ 49 w 62"/>
                  <a:gd name="T13" fmla="*/ 47 h 61"/>
                  <a:gd name="T14" fmla="*/ 58 w 62"/>
                  <a:gd name="T15" fmla="*/ 45 h 61"/>
                  <a:gd name="T16" fmla="*/ 48 w 62"/>
                  <a:gd name="T17" fmla="*/ 30 h 61"/>
                  <a:gd name="T18" fmla="*/ 59 w 62"/>
                  <a:gd name="T19" fmla="*/ 12 h 61"/>
                  <a:gd name="T20" fmla="*/ 42 w 62"/>
                  <a:gd name="T21" fmla="*/ 17 h 61"/>
                  <a:gd name="T22" fmla="*/ 26 w 62"/>
                  <a:gd name="T23" fmla="*/ 1 h 61"/>
                  <a:gd name="T24" fmla="*/ 23 w 62"/>
                  <a:gd name="T25" fmla="*/ 10 h 61"/>
                  <a:gd name="T26" fmla="*/ 7 w 62"/>
                  <a:gd name="T27" fmla="*/ 20 h 61"/>
                  <a:gd name="T28" fmla="*/ 19 w 62"/>
                  <a:gd name="T29" fmla="*/ 23 h 61"/>
                  <a:gd name="T30" fmla="*/ 28 w 62"/>
                  <a:gd name="T31" fmla="*/ 18 h 61"/>
                  <a:gd name="T32" fmla="*/ 30 w 62"/>
                  <a:gd name="T33" fmla="*/ 13 h 61"/>
                  <a:gd name="T34" fmla="*/ 39 w 62"/>
                  <a:gd name="T35" fmla="*/ 21 h 61"/>
                  <a:gd name="T36" fmla="*/ 48 w 62"/>
                  <a:gd name="T37" fmla="*/ 19 h 61"/>
                  <a:gd name="T38" fmla="*/ 42 w 62"/>
                  <a:gd name="T39" fmla="*/ 29 h 61"/>
                  <a:gd name="T40" fmla="*/ 48 w 62"/>
                  <a:gd name="T41" fmla="*/ 37 h 61"/>
                  <a:gd name="T42" fmla="*/ 43 w 62"/>
                  <a:gd name="T43" fmla="*/ 38 h 61"/>
                  <a:gd name="T44" fmla="*/ 26 w 62"/>
                  <a:gd name="T45" fmla="*/ 46 h 61"/>
                  <a:gd name="T46" fmla="*/ 26 w 62"/>
                  <a:gd name="T47" fmla="*/ 44 h 61"/>
                  <a:gd name="T48" fmla="*/ 28 w 62"/>
                  <a:gd name="T49" fmla="*/ 35 h 61"/>
                  <a:gd name="T50" fmla="*/ 28 w 62"/>
                  <a:gd name="T51" fmla="*/ 32 h 61"/>
                  <a:gd name="T52" fmla="*/ 19 w 62"/>
                  <a:gd name="T53" fmla="*/ 28 h 61"/>
                  <a:gd name="T54" fmla="*/ 19 w 62"/>
                  <a:gd name="T55" fmla="*/ 23 h 61"/>
                  <a:gd name="T56" fmla="*/ 30 w 62"/>
                  <a:gd name="T57" fmla="*/ 26 h 61"/>
                  <a:gd name="T58" fmla="*/ 33 w 62"/>
                  <a:gd name="T59" fmla="*/ 25 h 61"/>
                  <a:gd name="T60" fmla="*/ 33 w 62"/>
                  <a:gd name="T61" fmla="*/ 23 h 61"/>
                  <a:gd name="T62" fmla="*/ 36 w 62"/>
                  <a:gd name="T63" fmla="*/ 26 h 61"/>
                  <a:gd name="T64" fmla="*/ 38 w 62"/>
                  <a:gd name="T65" fmla="*/ 25 h 61"/>
                  <a:gd name="T66" fmla="*/ 37 w 62"/>
                  <a:gd name="T67" fmla="*/ 28 h 61"/>
                  <a:gd name="T68" fmla="*/ 38 w 62"/>
                  <a:gd name="T69" fmla="*/ 30 h 61"/>
                  <a:gd name="T70" fmla="*/ 37 w 62"/>
                  <a:gd name="T71" fmla="*/ 30 h 61"/>
                  <a:gd name="T72" fmla="*/ 32 w 62"/>
                  <a:gd name="T73" fmla="*/ 32 h 61"/>
                  <a:gd name="T74" fmla="*/ 32 w 62"/>
                  <a:gd name="T75" fmla="*/ 32 h 61"/>
                  <a:gd name="T76" fmla="*/ 33 w 62"/>
                  <a:gd name="T77" fmla="*/ 29 h 61"/>
                  <a:gd name="T78" fmla="*/ 33 w 62"/>
                  <a:gd name="T79" fmla="*/ 29 h 61"/>
                  <a:gd name="T80" fmla="*/ 30 w 62"/>
                  <a:gd name="T81" fmla="*/ 27 h 61"/>
                  <a:gd name="T82" fmla="*/ 30 w 62"/>
                  <a:gd name="T83" fmla="*/ 2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61">
                    <a:moveTo>
                      <a:pt x="7" y="20"/>
                    </a:moveTo>
                    <a:cubicBezTo>
                      <a:pt x="0" y="20"/>
                      <a:pt x="7" y="27"/>
                      <a:pt x="8" y="28"/>
                    </a:cubicBezTo>
                    <a:cubicBezTo>
                      <a:pt x="14" y="35"/>
                      <a:pt x="22" y="33"/>
                      <a:pt x="24" y="36"/>
                    </a:cubicBezTo>
                    <a:cubicBezTo>
                      <a:pt x="25" y="37"/>
                      <a:pt x="24" y="39"/>
                      <a:pt x="23" y="41"/>
                    </a:cubicBezTo>
                    <a:cubicBezTo>
                      <a:pt x="21" y="44"/>
                      <a:pt x="18" y="53"/>
                      <a:pt x="19" y="57"/>
                    </a:cubicBezTo>
                    <a:cubicBezTo>
                      <a:pt x="19" y="59"/>
                      <a:pt x="18" y="61"/>
                      <a:pt x="20" y="60"/>
                    </a:cubicBezTo>
                    <a:cubicBezTo>
                      <a:pt x="30" y="57"/>
                      <a:pt x="33" y="39"/>
                      <a:pt x="49" y="47"/>
                    </a:cubicBezTo>
                    <a:cubicBezTo>
                      <a:pt x="52" y="48"/>
                      <a:pt x="62" y="51"/>
                      <a:pt x="58" y="45"/>
                    </a:cubicBezTo>
                    <a:cubicBezTo>
                      <a:pt x="54" y="37"/>
                      <a:pt x="56" y="38"/>
                      <a:pt x="48" y="30"/>
                    </a:cubicBezTo>
                    <a:cubicBezTo>
                      <a:pt x="45" y="27"/>
                      <a:pt x="59" y="15"/>
                      <a:pt x="59" y="12"/>
                    </a:cubicBezTo>
                    <a:cubicBezTo>
                      <a:pt x="58" y="9"/>
                      <a:pt x="48" y="14"/>
                      <a:pt x="42" y="17"/>
                    </a:cubicBezTo>
                    <a:cubicBezTo>
                      <a:pt x="35" y="20"/>
                      <a:pt x="32" y="5"/>
                      <a:pt x="26" y="1"/>
                    </a:cubicBezTo>
                    <a:cubicBezTo>
                      <a:pt x="24" y="0"/>
                      <a:pt x="23" y="8"/>
                      <a:pt x="23" y="10"/>
                    </a:cubicBezTo>
                    <a:cubicBezTo>
                      <a:pt x="23" y="22"/>
                      <a:pt x="22" y="20"/>
                      <a:pt x="7" y="20"/>
                    </a:cubicBezTo>
                    <a:close/>
                    <a:moveTo>
                      <a:pt x="19" y="23"/>
                    </a:moveTo>
                    <a:cubicBezTo>
                      <a:pt x="27" y="23"/>
                      <a:pt x="28" y="24"/>
                      <a:pt x="28" y="18"/>
                    </a:cubicBezTo>
                    <a:cubicBezTo>
                      <a:pt x="28" y="16"/>
                      <a:pt x="28" y="12"/>
                      <a:pt x="30" y="13"/>
                    </a:cubicBezTo>
                    <a:cubicBezTo>
                      <a:pt x="33" y="14"/>
                      <a:pt x="35" y="23"/>
                      <a:pt x="39" y="21"/>
                    </a:cubicBezTo>
                    <a:cubicBezTo>
                      <a:pt x="42" y="19"/>
                      <a:pt x="48" y="17"/>
                      <a:pt x="48" y="19"/>
                    </a:cubicBezTo>
                    <a:cubicBezTo>
                      <a:pt x="49" y="20"/>
                      <a:pt x="41" y="27"/>
                      <a:pt x="42" y="29"/>
                    </a:cubicBezTo>
                    <a:cubicBezTo>
                      <a:pt x="47" y="34"/>
                      <a:pt x="46" y="33"/>
                      <a:pt x="48" y="37"/>
                    </a:cubicBezTo>
                    <a:cubicBezTo>
                      <a:pt x="50" y="41"/>
                      <a:pt x="44" y="39"/>
                      <a:pt x="43" y="38"/>
                    </a:cubicBezTo>
                    <a:cubicBezTo>
                      <a:pt x="34" y="34"/>
                      <a:pt x="32" y="45"/>
                      <a:pt x="26" y="46"/>
                    </a:cubicBezTo>
                    <a:cubicBezTo>
                      <a:pt x="25" y="46"/>
                      <a:pt x="26" y="45"/>
                      <a:pt x="26" y="44"/>
                    </a:cubicBezTo>
                    <a:cubicBezTo>
                      <a:pt x="25" y="42"/>
                      <a:pt x="27" y="37"/>
                      <a:pt x="28" y="35"/>
                    </a:cubicBezTo>
                    <a:cubicBezTo>
                      <a:pt x="28" y="34"/>
                      <a:pt x="29" y="33"/>
                      <a:pt x="28" y="32"/>
                    </a:cubicBezTo>
                    <a:cubicBezTo>
                      <a:pt x="27" y="31"/>
                      <a:pt x="23" y="32"/>
                      <a:pt x="19" y="28"/>
                    </a:cubicBezTo>
                    <a:cubicBezTo>
                      <a:pt x="19" y="27"/>
                      <a:pt x="15" y="23"/>
                      <a:pt x="19" y="23"/>
                    </a:cubicBezTo>
                    <a:close/>
                    <a:moveTo>
                      <a:pt x="30" y="26"/>
                    </a:moveTo>
                    <a:cubicBezTo>
                      <a:pt x="33" y="26"/>
                      <a:pt x="33" y="26"/>
                      <a:pt x="33" y="25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4" y="24"/>
                      <a:pt x="35" y="26"/>
                      <a:pt x="36" y="26"/>
                    </a:cubicBezTo>
                    <a:cubicBezTo>
                      <a:pt x="37" y="25"/>
                      <a:pt x="38" y="24"/>
                      <a:pt x="38" y="25"/>
                    </a:cubicBezTo>
                    <a:cubicBezTo>
                      <a:pt x="38" y="25"/>
                      <a:pt x="36" y="27"/>
                      <a:pt x="37" y="28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9" y="31"/>
                      <a:pt x="37" y="30"/>
                      <a:pt x="37" y="30"/>
                    </a:cubicBezTo>
                    <a:cubicBezTo>
                      <a:pt x="34" y="29"/>
                      <a:pt x="34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1"/>
                      <a:pt x="33" y="30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8"/>
                      <a:pt x="31" y="28"/>
                      <a:pt x="30" y="27"/>
                    </a:cubicBezTo>
                    <a:cubicBezTo>
                      <a:pt x="30" y="27"/>
                      <a:pt x="29" y="26"/>
                      <a:pt x="30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54"/>
              <p:cNvSpPr>
                <a:spLocks/>
              </p:cNvSpPr>
              <p:nvPr/>
            </p:nvSpPr>
            <p:spPr bwMode="auto">
              <a:xfrm>
                <a:off x="1539" y="2330"/>
                <a:ext cx="25" cy="24"/>
              </a:xfrm>
              <a:custGeom>
                <a:avLst/>
                <a:gdLst>
                  <a:gd name="T0" fmla="*/ 2 w 20"/>
                  <a:gd name="T1" fmla="*/ 5 h 19"/>
                  <a:gd name="T2" fmla="*/ 2 w 20"/>
                  <a:gd name="T3" fmla="*/ 7 h 19"/>
                  <a:gd name="T4" fmla="*/ 5 w 20"/>
                  <a:gd name="T5" fmla="*/ 11 h 19"/>
                  <a:gd name="T6" fmla="*/ 4 w 20"/>
                  <a:gd name="T7" fmla="*/ 14 h 19"/>
                  <a:gd name="T8" fmla="*/ 3 w 20"/>
                  <a:gd name="T9" fmla="*/ 18 h 19"/>
                  <a:gd name="T10" fmla="*/ 9 w 20"/>
                  <a:gd name="T11" fmla="*/ 16 h 19"/>
                  <a:gd name="T12" fmla="*/ 14 w 20"/>
                  <a:gd name="T13" fmla="*/ 17 h 19"/>
                  <a:gd name="T14" fmla="*/ 17 w 20"/>
                  <a:gd name="T15" fmla="*/ 18 h 19"/>
                  <a:gd name="T16" fmla="*/ 15 w 20"/>
                  <a:gd name="T17" fmla="*/ 12 h 19"/>
                  <a:gd name="T18" fmla="*/ 20 w 20"/>
                  <a:gd name="T19" fmla="*/ 7 h 19"/>
                  <a:gd name="T20" fmla="*/ 14 w 20"/>
                  <a:gd name="T21" fmla="*/ 7 h 19"/>
                  <a:gd name="T22" fmla="*/ 10 w 20"/>
                  <a:gd name="T23" fmla="*/ 0 h 19"/>
                  <a:gd name="T24" fmla="*/ 8 w 20"/>
                  <a:gd name="T25" fmla="*/ 3 h 19"/>
                  <a:gd name="T26" fmla="*/ 2 w 20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2" y="5"/>
                    </a:moveTo>
                    <a:cubicBezTo>
                      <a:pt x="0" y="4"/>
                      <a:pt x="0" y="6"/>
                      <a:pt x="2" y="7"/>
                    </a:cubicBezTo>
                    <a:cubicBezTo>
                      <a:pt x="3" y="8"/>
                      <a:pt x="4" y="10"/>
                      <a:pt x="5" y="11"/>
                    </a:cubicBezTo>
                    <a:cubicBezTo>
                      <a:pt x="5" y="12"/>
                      <a:pt x="4" y="13"/>
                      <a:pt x="4" y="14"/>
                    </a:cubicBezTo>
                    <a:cubicBezTo>
                      <a:pt x="3" y="16"/>
                      <a:pt x="2" y="18"/>
                      <a:pt x="3" y="18"/>
                    </a:cubicBezTo>
                    <a:cubicBezTo>
                      <a:pt x="4" y="19"/>
                      <a:pt x="6" y="17"/>
                      <a:pt x="9" y="16"/>
                    </a:cubicBezTo>
                    <a:cubicBezTo>
                      <a:pt x="11" y="16"/>
                      <a:pt x="12" y="16"/>
                      <a:pt x="14" y="17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7" y="17"/>
                      <a:pt x="16" y="13"/>
                      <a:pt x="15" y="12"/>
                    </a:cubicBezTo>
                    <a:cubicBezTo>
                      <a:pt x="14" y="11"/>
                      <a:pt x="20" y="8"/>
                      <a:pt x="20" y="7"/>
                    </a:cubicBezTo>
                    <a:cubicBezTo>
                      <a:pt x="20" y="6"/>
                      <a:pt x="16" y="6"/>
                      <a:pt x="14" y="7"/>
                    </a:cubicBezTo>
                    <a:cubicBezTo>
                      <a:pt x="12" y="7"/>
                      <a:pt x="12" y="2"/>
                      <a:pt x="10" y="0"/>
                    </a:cubicBezTo>
                    <a:cubicBezTo>
                      <a:pt x="9" y="0"/>
                      <a:pt x="8" y="2"/>
                      <a:pt x="8" y="3"/>
                    </a:cubicBezTo>
                    <a:cubicBezTo>
                      <a:pt x="7" y="7"/>
                      <a:pt x="7" y="6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55"/>
              <p:cNvSpPr>
                <a:spLocks/>
              </p:cNvSpPr>
              <p:nvPr/>
            </p:nvSpPr>
            <p:spPr bwMode="auto">
              <a:xfrm>
                <a:off x="1488" y="2401"/>
                <a:ext cx="23" cy="22"/>
              </a:xfrm>
              <a:custGeom>
                <a:avLst/>
                <a:gdLst>
                  <a:gd name="T0" fmla="*/ 2 w 18"/>
                  <a:gd name="T1" fmla="*/ 5 h 17"/>
                  <a:gd name="T2" fmla="*/ 2 w 18"/>
                  <a:gd name="T3" fmla="*/ 7 h 17"/>
                  <a:gd name="T4" fmla="*/ 5 w 18"/>
                  <a:gd name="T5" fmla="*/ 10 h 17"/>
                  <a:gd name="T6" fmla="*/ 4 w 18"/>
                  <a:gd name="T7" fmla="*/ 13 h 17"/>
                  <a:gd name="T8" fmla="*/ 3 w 18"/>
                  <a:gd name="T9" fmla="*/ 17 h 17"/>
                  <a:gd name="T10" fmla="*/ 9 w 18"/>
                  <a:gd name="T11" fmla="*/ 15 h 17"/>
                  <a:gd name="T12" fmla="*/ 12 w 18"/>
                  <a:gd name="T13" fmla="*/ 16 h 17"/>
                  <a:gd name="T14" fmla="*/ 15 w 18"/>
                  <a:gd name="T15" fmla="*/ 17 h 17"/>
                  <a:gd name="T16" fmla="*/ 13 w 18"/>
                  <a:gd name="T17" fmla="*/ 11 h 17"/>
                  <a:gd name="T18" fmla="*/ 18 w 18"/>
                  <a:gd name="T19" fmla="*/ 6 h 17"/>
                  <a:gd name="T20" fmla="*/ 13 w 18"/>
                  <a:gd name="T21" fmla="*/ 6 h 17"/>
                  <a:gd name="T22" fmla="*/ 9 w 18"/>
                  <a:gd name="T23" fmla="*/ 1 h 17"/>
                  <a:gd name="T24" fmla="*/ 8 w 18"/>
                  <a:gd name="T25" fmla="*/ 3 h 17"/>
                  <a:gd name="T26" fmla="*/ 2 w 18"/>
                  <a:gd name="T2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2" y="5"/>
                    </a:moveTo>
                    <a:cubicBezTo>
                      <a:pt x="0" y="4"/>
                      <a:pt x="1" y="5"/>
                      <a:pt x="2" y="7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4" y="17"/>
                      <a:pt x="6" y="16"/>
                      <a:pt x="9" y="15"/>
                    </a:cubicBezTo>
                    <a:cubicBezTo>
                      <a:pt x="10" y="14"/>
                      <a:pt x="11" y="15"/>
                      <a:pt x="12" y="16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5" y="15"/>
                      <a:pt x="14" y="12"/>
                      <a:pt x="13" y="11"/>
                    </a:cubicBezTo>
                    <a:cubicBezTo>
                      <a:pt x="13" y="10"/>
                      <a:pt x="18" y="7"/>
                      <a:pt x="18" y="6"/>
                    </a:cubicBezTo>
                    <a:cubicBezTo>
                      <a:pt x="18" y="5"/>
                      <a:pt x="15" y="6"/>
                      <a:pt x="13" y="6"/>
                    </a:cubicBezTo>
                    <a:cubicBezTo>
                      <a:pt x="10" y="7"/>
                      <a:pt x="11" y="2"/>
                      <a:pt x="9" y="1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7" y="7"/>
                      <a:pt x="6" y="6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56"/>
              <p:cNvSpPr>
                <a:spLocks/>
              </p:cNvSpPr>
              <p:nvPr/>
            </p:nvSpPr>
            <p:spPr bwMode="auto">
              <a:xfrm>
                <a:off x="1389" y="2571"/>
                <a:ext cx="38" cy="36"/>
              </a:xfrm>
              <a:custGeom>
                <a:avLst/>
                <a:gdLst>
                  <a:gd name="T0" fmla="*/ 4 w 30"/>
                  <a:gd name="T1" fmla="*/ 7 h 28"/>
                  <a:gd name="T2" fmla="*/ 3 w 30"/>
                  <a:gd name="T3" fmla="*/ 11 h 28"/>
                  <a:gd name="T4" fmla="*/ 8 w 30"/>
                  <a:gd name="T5" fmla="*/ 17 h 28"/>
                  <a:gd name="T6" fmla="*/ 7 w 30"/>
                  <a:gd name="T7" fmla="*/ 20 h 28"/>
                  <a:gd name="T8" fmla="*/ 6 w 30"/>
                  <a:gd name="T9" fmla="*/ 27 h 28"/>
                  <a:gd name="T10" fmla="*/ 14 w 30"/>
                  <a:gd name="T11" fmla="*/ 24 h 28"/>
                  <a:gd name="T12" fmla="*/ 21 w 30"/>
                  <a:gd name="T13" fmla="*/ 26 h 28"/>
                  <a:gd name="T14" fmla="*/ 25 w 30"/>
                  <a:gd name="T15" fmla="*/ 27 h 28"/>
                  <a:gd name="T16" fmla="*/ 22 w 30"/>
                  <a:gd name="T17" fmla="*/ 18 h 28"/>
                  <a:gd name="T18" fmla="*/ 30 w 30"/>
                  <a:gd name="T19" fmla="*/ 10 h 28"/>
                  <a:gd name="T20" fmla="*/ 21 w 30"/>
                  <a:gd name="T21" fmla="*/ 10 h 28"/>
                  <a:gd name="T22" fmla="*/ 15 w 30"/>
                  <a:gd name="T23" fmla="*/ 1 h 28"/>
                  <a:gd name="T24" fmla="*/ 13 w 30"/>
                  <a:gd name="T25" fmla="*/ 5 h 28"/>
                  <a:gd name="T26" fmla="*/ 4 w 30"/>
                  <a:gd name="T2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8">
                    <a:moveTo>
                      <a:pt x="4" y="7"/>
                    </a:moveTo>
                    <a:cubicBezTo>
                      <a:pt x="0" y="6"/>
                      <a:pt x="1" y="8"/>
                      <a:pt x="3" y="11"/>
                    </a:cubicBezTo>
                    <a:cubicBezTo>
                      <a:pt x="5" y="13"/>
                      <a:pt x="7" y="15"/>
                      <a:pt x="8" y="17"/>
                    </a:cubicBezTo>
                    <a:cubicBezTo>
                      <a:pt x="8" y="17"/>
                      <a:pt x="7" y="19"/>
                      <a:pt x="7" y="20"/>
                    </a:cubicBezTo>
                    <a:cubicBezTo>
                      <a:pt x="5" y="24"/>
                      <a:pt x="4" y="27"/>
                      <a:pt x="6" y="27"/>
                    </a:cubicBezTo>
                    <a:cubicBezTo>
                      <a:pt x="7" y="28"/>
                      <a:pt x="10" y="26"/>
                      <a:pt x="14" y="24"/>
                    </a:cubicBezTo>
                    <a:cubicBezTo>
                      <a:pt x="16" y="24"/>
                      <a:pt x="19" y="24"/>
                      <a:pt x="21" y="26"/>
                    </a:cubicBezTo>
                    <a:cubicBezTo>
                      <a:pt x="24" y="28"/>
                      <a:pt x="25" y="28"/>
                      <a:pt x="25" y="27"/>
                    </a:cubicBezTo>
                    <a:cubicBezTo>
                      <a:pt x="26" y="25"/>
                      <a:pt x="23" y="20"/>
                      <a:pt x="22" y="18"/>
                    </a:cubicBezTo>
                    <a:cubicBezTo>
                      <a:pt x="21" y="16"/>
                      <a:pt x="30" y="12"/>
                      <a:pt x="30" y="10"/>
                    </a:cubicBezTo>
                    <a:cubicBezTo>
                      <a:pt x="30" y="8"/>
                      <a:pt x="24" y="9"/>
                      <a:pt x="21" y="10"/>
                    </a:cubicBezTo>
                    <a:cubicBezTo>
                      <a:pt x="18" y="11"/>
                      <a:pt x="18" y="3"/>
                      <a:pt x="15" y="1"/>
                    </a:cubicBezTo>
                    <a:cubicBezTo>
                      <a:pt x="14" y="0"/>
                      <a:pt x="13" y="4"/>
                      <a:pt x="13" y="5"/>
                    </a:cubicBezTo>
                    <a:cubicBezTo>
                      <a:pt x="11" y="10"/>
                      <a:pt x="11" y="9"/>
                      <a:pt x="4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57"/>
              <p:cNvSpPr>
                <a:spLocks/>
              </p:cNvSpPr>
              <p:nvPr/>
            </p:nvSpPr>
            <p:spPr bwMode="auto">
              <a:xfrm>
                <a:off x="1346" y="2670"/>
                <a:ext cx="39" cy="37"/>
              </a:xfrm>
              <a:custGeom>
                <a:avLst/>
                <a:gdLst>
                  <a:gd name="T0" fmla="*/ 26 w 31"/>
                  <a:gd name="T1" fmla="*/ 4 h 29"/>
                  <a:gd name="T2" fmla="*/ 23 w 31"/>
                  <a:gd name="T3" fmla="*/ 3 h 29"/>
                  <a:gd name="T4" fmla="*/ 16 w 31"/>
                  <a:gd name="T5" fmla="*/ 6 h 29"/>
                  <a:gd name="T6" fmla="*/ 13 w 31"/>
                  <a:gd name="T7" fmla="*/ 4 h 29"/>
                  <a:gd name="T8" fmla="*/ 6 w 31"/>
                  <a:gd name="T9" fmla="*/ 1 h 29"/>
                  <a:gd name="T10" fmla="*/ 7 w 31"/>
                  <a:gd name="T11" fmla="*/ 10 h 29"/>
                  <a:gd name="T12" fmla="*/ 4 w 31"/>
                  <a:gd name="T13" fmla="*/ 16 h 29"/>
                  <a:gd name="T14" fmla="*/ 2 w 31"/>
                  <a:gd name="T15" fmla="*/ 20 h 29"/>
                  <a:gd name="T16" fmla="*/ 11 w 31"/>
                  <a:gd name="T17" fmla="*/ 20 h 29"/>
                  <a:gd name="T18" fmla="*/ 17 w 31"/>
                  <a:gd name="T19" fmla="*/ 29 h 29"/>
                  <a:gd name="T20" fmla="*/ 19 w 31"/>
                  <a:gd name="T21" fmla="*/ 20 h 29"/>
                  <a:gd name="T22" fmla="*/ 30 w 31"/>
                  <a:gd name="T23" fmla="*/ 17 h 29"/>
                  <a:gd name="T24" fmla="*/ 27 w 31"/>
                  <a:gd name="T25" fmla="*/ 13 h 29"/>
                  <a:gd name="T26" fmla="*/ 26 w 31"/>
                  <a:gd name="T2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9">
                    <a:moveTo>
                      <a:pt x="26" y="4"/>
                    </a:moveTo>
                    <a:cubicBezTo>
                      <a:pt x="28" y="1"/>
                      <a:pt x="26" y="1"/>
                      <a:pt x="23" y="3"/>
                    </a:cubicBezTo>
                    <a:cubicBezTo>
                      <a:pt x="21" y="4"/>
                      <a:pt x="18" y="5"/>
                      <a:pt x="16" y="6"/>
                    </a:cubicBezTo>
                    <a:cubicBezTo>
                      <a:pt x="15" y="6"/>
                      <a:pt x="14" y="5"/>
                      <a:pt x="13" y="4"/>
                    </a:cubicBezTo>
                    <a:cubicBezTo>
                      <a:pt x="10" y="1"/>
                      <a:pt x="7" y="0"/>
                      <a:pt x="6" y="1"/>
                    </a:cubicBezTo>
                    <a:cubicBezTo>
                      <a:pt x="5" y="2"/>
                      <a:pt x="7" y="5"/>
                      <a:pt x="7" y="10"/>
                    </a:cubicBezTo>
                    <a:cubicBezTo>
                      <a:pt x="7" y="12"/>
                      <a:pt x="6" y="14"/>
                      <a:pt x="4" y="16"/>
                    </a:cubicBezTo>
                    <a:cubicBezTo>
                      <a:pt x="1" y="18"/>
                      <a:pt x="0" y="20"/>
                      <a:pt x="2" y="20"/>
                    </a:cubicBezTo>
                    <a:cubicBezTo>
                      <a:pt x="4" y="21"/>
                      <a:pt x="9" y="20"/>
                      <a:pt x="11" y="20"/>
                    </a:cubicBezTo>
                    <a:cubicBezTo>
                      <a:pt x="13" y="19"/>
                      <a:pt x="15" y="28"/>
                      <a:pt x="17" y="29"/>
                    </a:cubicBezTo>
                    <a:cubicBezTo>
                      <a:pt x="19" y="29"/>
                      <a:pt x="19" y="24"/>
                      <a:pt x="19" y="20"/>
                    </a:cubicBezTo>
                    <a:cubicBezTo>
                      <a:pt x="19" y="17"/>
                      <a:pt x="27" y="19"/>
                      <a:pt x="30" y="17"/>
                    </a:cubicBezTo>
                    <a:cubicBezTo>
                      <a:pt x="31" y="16"/>
                      <a:pt x="28" y="14"/>
                      <a:pt x="27" y="13"/>
                    </a:cubicBezTo>
                    <a:cubicBezTo>
                      <a:pt x="21" y="11"/>
                      <a:pt x="23" y="10"/>
                      <a:pt x="2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58"/>
              <p:cNvSpPr>
                <a:spLocks/>
              </p:cNvSpPr>
              <p:nvPr/>
            </p:nvSpPr>
            <p:spPr bwMode="auto">
              <a:xfrm>
                <a:off x="1313" y="2847"/>
                <a:ext cx="28" cy="25"/>
              </a:xfrm>
              <a:custGeom>
                <a:avLst/>
                <a:gdLst>
                  <a:gd name="T0" fmla="*/ 18 w 22"/>
                  <a:gd name="T1" fmla="*/ 3 h 20"/>
                  <a:gd name="T2" fmla="*/ 16 w 22"/>
                  <a:gd name="T3" fmla="*/ 2 h 20"/>
                  <a:gd name="T4" fmla="*/ 11 w 22"/>
                  <a:gd name="T5" fmla="*/ 4 h 20"/>
                  <a:gd name="T6" fmla="*/ 9 w 22"/>
                  <a:gd name="T7" fmla="*/ 3 h 20"/>
                  <a:gd name="T8" fmla="*/ 5 w 22"/>
                  <a:gd name="T9" fmla="*/ 1 h 20"/>
                  <a:gd name="T10" fmla="*/ 5 w 22"/>
                  <a:gd name="T11" fmla="*/ 7 h 20"/>
                  <a:gd name="T12" fmla="*/ 3 w 22"/>
                  <a:gd name="T13" fmla="*/ 11 h 20"/>
                  <a:gd name="T14" fmla="*/ 1 w 22"/>
                  <a:gd name="T15" fmla="*/ 14 h 20"/>
                  <a:gd name="T16" fmla="*/ 8 w 22"/>
                  <a:gd name="T17" fmla="*/ 14 h 20"/>
                  <a:gd name="T18" fmla="*/ 12 w 22"/>
                  <a:gd name="T19" fmla="*/ 20 h 20"/>
                  <a:gd name="T20" fmla="*/ 14 w 22"/>
                  <a:gd name="T21" fmla="*/ 14 h 20"/>
                  <a:gd name="T22" fmla="*/ 21 w 22"/>
                  <a:gd name="T23" fmla="*/ 12 h 20"/>
                  <a:gd name="T24" fmla="*/ 19 w 22"/>
                  <a:gd name="T25" fmla="*/ 9 h 20"/>
                  <a:gd name="T26" fmla="*/ 18 w 22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18" y="3"/>
                    </a:moveTo>
                    <a:cubicBezTo>
                      <a:pt x="20" y="1"/>
                      <a:pt x="18" y="1"/>
                      <a:pt x="16" y="2"/>
                    </a:cubicBezTo>
                    <a:cubicBezTo>
                      <a:pt x="15" y="3"/>
                      <a:pt x="13" y="4"/>
                      <a:pt x="11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4" y="1"/>
                      <a:pt x="5" y="4"/>
                      <a:pt x="5" y="7"/>
                    </a:cubicBezTo>
                    <a:cubicBezTo>
                      <a:pt x="5" y="9"/>
                      <a:pt x="4" y="10"/>
                      <a:pt x="3" y="11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3" y="15"/>
                      <a:pt x="7" y="14"/>
                      <a:pt x="8" y="14"/>
                    </a:cubicBezTo>
                    <a:cubicBezTo>
                      <a:pt x="10" y="13"/>
                      <a:pt x="11" y="20"/>
                      <a:pt x="12" y="20"/>
                    </a:cubicBezTo>
                    <a:cubicBezTo>
                      <a:pt x="13" y="20"/>
                      <a:pt x="13" y="16"/>
                      <a:pt x="14" y="14"/>
                    </a:cubicBezTo>
                    <a:cubicBezTo>
                      <a:pt x="14" y="12"/>
                      <a:pt x="19" y="13"/>
                      <a:pt x="21" y="12"/>
                    </a:cubicBezTo>
                    <a:cubicBezTo>
                      <a:pt x="22" y="11"/>
                      <a:pt x="19" y="10"/>
                      <a:pt x="19" y="9"/>
                    </a:cubicBezTo>
                    <a:cubicBezTo>
                      <a:pt x="15" y="7"/>
                      <a:pt x="16" y="7"/>
                      <a:pt x="1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59"/>
              <p:cNvSpPr>
                <a:spLocks/>
              </p:cNvSpPr>
              <p:nvPr/>
            </p:nvSpPr>
            <p:spPr bwMode="auto">
              <a:xfrm>
                <a:off x="1313" y="2800"/>
                <a:ext cx="42" cy="41"/>
              </a:xfrm>
              <a:custGeom>
                <a:avLst/>
                <a:gdLst>
                  <a:gd name="T0" fmla="*/ 26 w 33"/>
                  <a:gd name="T1" fmla="*/ 4 h 32"/>
                  <a:gd name="T2" fmla="*/ 22 w 33"/>
                  <a:gd name="T3" fmla="*/ 2 h 32"/>
                  <a:gd name="T4" fmla="*/ 15 w 33"/>
                  <a:gd name="T5" fmla="*/ 7 h 32"/>
                  <a:gd name="T6" fmla="*/ 11 w 33"/>
                  <a:gd name="T7" fmla="*/ 5 h 32"/>
                  <a:gd name="T8" fmla="*/ 4 w 33"/>
                  <a:gd name="T9" fmla="*/ 3 h 32"/>
                  <a:gd name="T10" fmla="*/ 6 w 33"/>
                  <a:gd name="T11" fmla="*/ 13 h 32"/>
                  <a:gd name="T12" fmla="*/ 3 w 33"/>
                  <a:gd name="T13" fmla="*/ 19 h 32"/>
                  <a:gd name="T14" fmla="*/ 1 w 33"/>
                  <a:gd name="T15" fmla="*/ 24 h 32"/>
                  <a:gd name="T16" fmla="*/ 12 w 33"/>
                  <a:gd name="T17" fmla="*/ 23 h 32"/>
                  <a:gd name="T18" fmla="*/ 19 w 33"/>
                  <a:gd name="T19" fmla="*/ 32 h 32"/>
                  <a:gd name="T20" fmla="*/ 20 w 33"/>
                  <a:gd name="T21" fmla="*/ 22 h 32"/>
                  <a:gd name="T22" fmla="*/ 32 w 33"/>
                  <a:gd name="T23" fmla="*/ 17 h 32"/>
                  <a:gd name="T24" fmla="*/ 28 w 33"/>
                  <a:gd name="T25" fmla="*/ 14 h 32"/>
                  <a:gd name="T26" fmla="*/ 26 w 33"/>
                  <a:gd name="T2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2">
                    <a:moveTo>
                      <a:pt x="26" y="4"/>
                    </a:moveTo>
                    <a:cubicBezTo>
                      <a:pt x="28" y="0"/>
                      <a:pt x="25" y="1"/>
                      <a:pt x="22" y="2"/>
                    </a:cubicBezTo>
                    <a:cubicBezTo>
                      <a:pt x="20" y="4"/>
                      <a:pt x="17" y="6"/>
                      <a:pt x="15" y="7"/>
                    </a:cubicBezTo>
                    <a:cubicBezTo>
                      <a:pt x="14" y="7"/>
                      <a:pt x="13" y="6"/>
                      <a:pt x="11" y="5"/>
                    </a:cubicBezTo>
                    <a:cubicBezTo>
                      <a:pt x="7" y="3"/>
                      <a:pt x="5" y="1"/>
                      <a:pt x="4" y="3"/>
                    </a:cubicBezTo>
                    <a:cubicBezTo>
                      <a:pt x="3" y="4"/>
                      <a:pt x="5" y="8"/>
                      <a:pt x="6" y="13"/>
                    </a:cubicBezTo>
                    <a:cubicBezTo>
                      <a:pt x="6" y="15"/>
                      <a:pt x="5" y="17"/>
                      <a:pt x="3" y="19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3" y="25"/>
                      <a:pt x="10" y="23"/>
                      <a:pt x="12" y="23"/>
                    </a:cubicBezTo>
                    <a:cubicBezTo>
                      <a:pt x="14" y="22"/>
                      <a:pt x="17" y="31"/>
                      <a:pt x="19" y="32"/>
                    </a:cubicBezTo>
                    <a:cubicBezTo>
                      <a:pt x="21" y="32"/>
                      <a:pt x="21" y="26"/>
                      <a:pt x="20" y="22"/>
                    </a:cubicBezTo>
                    <a:cubicBezTo>
                      <a:pt x="20" y="18"/>
                      <a:pt x="29" y="20"/>
                      <a:pt x="32" y="17"/>
                    </a:cubicBezTo>
                    <a:cubicBezTo>
                      <a:pt x="33" y="16"/>
                      <a:pt x="29" y="14"/>
                      <a:pt x="28" y="14"/>
                    </a:cubicBezTo>
                    <a:cubicBezTo>
                      <a:pt x="22" y="11"/>
                      <a:pt x="23" y="11"/>
                      <a:pt x="2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60"/>
              <p:cNvSpPr>
                <a:spLocks noEditPoints="1"/>
              </p:cNvSpPr>
              <p:nvPr/>
            </p:nvSpPr>
            <p:spPr bwMode="auto">
              <a:xfrm>
                <a:off x="2249" y="2548"/>
                <a:ext cx="239" cy="233"/>
              </a:xfrm>
              <a:custGeom>
                <a:avLst/>
                <a:gdLst>
                  <a:gd name="T0" fmla="*/ 22 w 188"/>
                  <a:gd name="T1" fmla="*/ 63 h 183"/>
                  <a:gd name="T2" fmla="*/ 25 w 188"/>
                  <a:gd name="T3" fmla="*/ 86 h 183"/>
                  <a:gd name="T4" fmla="*/ 63 w 188"/>
                  <a:gd name="T5" fmla="*/ 113 h 183"/>
                  <a:gd name="T6" fmla="*/ 63 w 188"/>
                  <a:gd name="T7" fmla="*/ 138 h 183"/>
                  <a:gd name="T8" fmla="*/ 68 w 188"/>
                  <a:gd name="T9" fmla="*/ 181 h 183"/>
                  <a:gd name="T10" fmla="*/ 116 w 188"/>
                  <a:gd name="T11" fmla="*/ 147 h 183"/>
                  <a:gd name="T12" fmla="*/ 157 w 188"/>
                  <a:gd name="T13" fmla="*/ 146 h 183"/>
                  <a:gd name="T14" fmla="*/ 187 w 188"/>
                  <a:gd name="T15" fmla="*/ 145 h 183"/>
                  <a:gd name="T16" fmla="*/ 153 w 188"/>
                  <a:gd name="T17" fmla="*/ 94 h 183"/>
                  <a:gd name="T18" fmla="*/ 185 w 188"/>
                  <a:gd name="T19" fmla="*/ 35 h 183"/>
                  <a:gd name="T20" fmla="*/ 131 w 188"/>
                  <a:gd name="T21" fmla="*/ 50 h 183"/>
                  <a:gd name="T22" fmla="*/ 79 w 188"/>
                  <a:gd name="T23" fmla="*/ 4 h 183"/>
                  <a:gd name="T24" fmla="*/ 71 w 188"/>
                  <a:gd name="T25" fmla="*/ 32 h 183"/>
                  <a:gd name="T26" fmla="*/ 22 w 188"/>
                  <a:gd name="T27" fmla="*/ 63 h 183"/>
                  <a:gd name="T28" fmla="*/ 67 w 188"/>
                  <a:gd name="T29" fmla="*/ 79 h 183"/>
                  <a:gd name="T30" fmla="*/ 90 w 188"/>
                  <a:gd name="T31" fmla="*/ 74 h 183"/>
                  <a:gd name="T32" fmla="*/ 93 w 188"/>
                  <a:gd name="T33" fmla="*/ 62 h 183"/>
                  <a:gd name="T34" fmla="*/ 96 w 188"/>
                  <a:gd name="T35" fmla="*/ 50 h 183"/>
                  <a:gd name="T36" fmla="*/ 119 w 188"/>
                  <a:gd name="T37" fmla="*/ 70 h 183"/>
                  <a:gd name="T38" fmla="*/ 142 w 188"/>
                  <a:gd name="T39" fmla="*/ 63 h 183"/>
                  <a:gd name="T40" fmla="*/ 128 w 188"/>
                  <a:gd name="T41" fmla="*/ 89 h 183"/>
                  <a:gd name="T42" fmla="*/ 143 w 188"/>
                  <a:gd name="T43" fmla="*/ 108 h 183"/>
                  <a:gd name="T44" fmla="*/ 130 w 188"/>
                  <a:gd name="T45" fmla="*/ 111 h 183"/>
                  <a:gd name="T46" fmla="*/ 112 w 188"/>
                  <a:gd name="T47" fmla="*/ 110 h 183"/>
                  <a:gd name="T48" fmla="*/ 92 w 188"/>
                  <a:gd name="T49" fmla="*/ 130 h 183"/>
                  <a:gd name="T50" fmla="*/ 89 w 188"/>
                  <a:gd name="T51" fmla="*/ 127 h 183"/>
                  <a:gd name="T52" fmla="*/ 86 w 188"/>
                  <a:gd name="T53" fmla="*/ 99 h 183"/>
                  <a:gd name="T54" fmla="*/ 62 w 188"/>
                  <a:gd name="T55" fmla="*/ 82 h 183"/>
                  <a:gd name="T56" fmla="*/ 67 w 188"/>
                  <a:gd name="T57" fmla="*/ 7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8" h="183">
                    <a:moveTo>
                      <a:pt x="22" y="63"/>
                    </a:moveTo>
                    <a:cubicBezTo>
                      <a:pt x="0" y="63"/>
                      <a:pt x="9" y="75"/>
                      <a:pt x="25" y="86"/>
                    </a:cubicBezTo>
                    <a:cubicBezTo>
                      <a:pt x="37" y="94"/>
                      <a:pt x="53" y="104"/>
                      <a:pt x="63" y="113"/>
                    </a:cubicBezTo>
                    <a:cubicBezTo>
                      <a:pt x="67" y="117"/>
                      <a:pt x="63" y="126"/>
                      <a:pt x="63" y="138"/>
                    </a:cubicBezTo>
                    <a:cubicBezTo>
                      <a:pt x="62" y="162"/>
                      <a:pt x="59" y="179"/>
                      <a:pt x="68" y="181"/>
                    </a:cubicBezTo>
                    <a:cubicBezTo>
                      <a:pt x="76" y="183"/>
                      <a:pt x="92" y="163"/>
                      <a:pt x="116" y="147"/>
                    </a:cubicBezTo>
                    <a:cubicBezTo>
                      <a:pt x="127" y="139"/>
                      <a:pt x="141" y="139"/>
                      <a:pt x="157" y="146"/>
                    </a:cubicBezTo>
                    <a:cubicBezTo>
                      <a:pt x="181" y="156"/>
                      <a:pt x="188" y="153"/>
                      <a:pt x="187" y="145"/>
                    </a:cubicBezTo>
                    <a:cubicBezTo>
                      <a:pt x="186" y="132"/>
                      <a:pt x="163" y="104"/>
                      <a:pt x="153" y="94"/>
                    </a:cubicBezTo>
                    <a:cubicBezTo>
                      <a:pt x="144" y="85"/>
                      <a:pt x="187" y="45"/>
                      <a:pt x="185" y="35"/>
                    </a:cubicBezTo>
                    <a:cubicBezTo>
                      <a:pt x="182" y="25"/>
                      <a:pt x="150" y="41"/>
                      <a:pt x="131" y="50"/>
                    </a:cubicBezTo>
                    <a:cubicBezTo>
                      <a:pt x="111" y="60"/>
                      <a:pt x="99" y="14"/>
                      <a:pt x="79" y="4"/>
                    </a:cubicBezTo>
                    <a:cubicBezTo>
                      <a:pt x="73" y="0"/>
                      <a:pt x="71" y="25"/>
                      <a:pt x="71" y="32"/>
                    </a:cubicBezTo>
                    <a:cubicBezTo>
                      <a:pt x="73" y="69"/>
                      <a:pt x="68" y="64"/>
                      <a:pt x="22" y="63"/>
                    </a:cubicBezTo>
                    <a:close/>
                    <a:moveTo>
                      <a:pt x="67" y="79"/>
                    </a:moveTo>
                    <a:cubicBezTo>
                      <a:pt x="78" y="79"/>
                      <a:pt x="86" y="77"/>
                      <a:pt x="90" y="74"/>
                    </a:cubicBezTo>
                    <a:cubicBezTo>
                      <a:pt x="93" y="71"/>
                      <a:pt x="93" y="69"/>
                      <a:pt x="93" y="62"/>
                    </a:cubicBezTo>
                    <a:cubicBezTo>
                      <a:pt x="93" y="59"/>
                      <a:pt x="94" y="48"/>
                      <a:pt x="96" y="50"/>
                    </a:cubicBezTo>
                    <a:cubicBezTo>
                      <a:pt x="105" y="54"/>
                      <a:pt x="110" y="74"/>
                      <a:pt x="119" y="70"/>
                    </a:cubicBezTo>
                    <a:cubicBezTo>
                      <a:pt x="127" y="66"/>
                      <a:pt x="141" y="59"/>
                      <a:pt x="142" y="63"/>
                    </a:cubicBezTo>
                    <a:cubicBezTo>
                      <a:pt x="143" y="68"/>
                      <a:pt x="124" y="85"/>
                      <a:pt x="128" y="89"/>
                    </a:cubicBezTo>
                    <a:cubicBezTo>
                      <a:pt x="139" y="100"/>
                      <a:pt x="137" y="98"/>
                      <a:pt x="143" y="108"/>
                    </a:cubicBezTo>
                    <a:cubicBezTo>
                      <a:pt x="147" y="117"/>
                      <a:pt x="134" y="113"/>
                      <a:pt x="130" y="111"/>
                    </a:cubicBezTo>
                    <a:cubicBezTo>
                      <a:pt x="123" y="109"/>
                      <a:pt x="116" y="108"/>
                      <a:pt x="112" y="110"/>
                    </a:cubicBezTo>
                    <a:cubicBezTo>
                      <a:pt x="104" y="113"/>
                      <a:pt x="99" y="128"/>
                      <a:pt x="92" y="130"/>
                    </a:cubicBezTo>
                    <a:cubicBezTo>
                      <a:pt x="90" y="131"/>
                      <a:pt x="89" y="129"/>
                      <a:pt x="89" y="127"/>
                    </a:cubicBezTo>
                    <a:cubicBezTo>
                      <a:pt x="87" y="111"/>
                      <a:pt x="89" y="106"/>
                      <a:pt x="86" y="99"/>
                    </a:cubicBezTo>
                    <a:cubicBezTo>
                      <a:pt x="83" y="95"/>
                      <a:pt x="65" y="90"/>
                      <a:pt x="62" y="82"/>
                    </a:cubicBezTo>
                    <a:cubicBezTo>
                      <a:pt x="61" y="80"/>
                      <a:pt x="62" y="79"/>
                      <a:pt x="67" y="7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61"/>
              <p:cNvSpPr>
                <a:spLocks/>
              </p:cNvSpPr>
              <p:nvPr/>
            </p:nvSpPr>
            <p:spPr bwMode="auto">
              <a:xfrm>
                <a:off x="2264" y="2768"/>
                <a:ext cx="61" cy="60"/>
              </a:xfrm>
              <a:custGeom>
                <a:avLst/>
                <a:gdLst>
                  <a:gd name="T0" fmla="*/ 11 w 48"/>
                  <a:gd name="T1" fmla="*/ 41 h 47"/>
                  <a:gd name="T2" fmla="*/ 18 w 48"/>
                  <a:gd name="T3" fmla="*/ 42 h 47"/>
                  <a:gd name="T4" fmla="*/ 27 w 48"/>
                  <a:gd name="T5" fmla="*/ 32 h 47"/>
                  <a:gd name="T6" fmla="*/ 31 w 48"/>
                  <a:gd name="T7" fmla="*/ 34 h 47"/>
                  <a:gd name="T8" fmla="*/ 42 w 48"/>
                  <a:gd name="T9" fmla="*/ 41 h 47"/>
                  <a:gd name="T10" fmla="*/ 45 w 48"/>
                  <a:gd name="T11" fmla="*/ 42 h 47"/>
                  <a:gd name="T12" fmla="*/ 42 w 48"/>
                  <a:gd name="T13" fmla="*/ 16 h 47"/>
                  <a:gd name="T14" fmla="*/ 43 w 48"/>
                  <a:gd name="T15" fmla="*/ 8 h 47"/>
                  <a:gd name="T16" fmla="*/ 29 w 48"/>
                  <a:gd name="T17" fmla="*/ 13 h 47"/>
                  <a:gd name="T18" fmla="*/ 18 w 48"/>
                  <a:gd name="T19" fmla="*/ 0 h 47"/>
                  <a:gd name="T20" fmla="*/ 17 w 48"/>
                  <a:gd name="T21" fmla="*/ 14 h 47"/>
                  <a:gd name="T22" fmla="*/ 2 w 48"/>
                  <a:gd name="T23" fmla="*/ 22 h 47"/>
                  <a:gd name="T24" fmla="*/ 8 w 48"/>
                  <a:gd name="T25" fmla="*/ 27 h 47"/>
                  <a:gd name="T26" fmla="*/ 11 w 48"/>
                  <a:gd name="T27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7">
                    <a:moveTo>
                      <a:pt x="11" y="41"/>
                    </a:moveTo>
                    <a:cubicBezTo>
                      <a:pt x="9" y="47"/>
                      <a:pt x="16" y="43"/>
                      <a:pt x="18" y="42"/>
                    </a:cubicBezTo>
                    <a:cubicBezTo>
                      <a:pt x="24" y="39"/>
                      <a:pt x="25" y="33"/>
                      <a:pt x="27" y="32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3" y="36"/>
                      <a:pt x="38" y="41"/>
                      <a:pt x="42" y="41"/>
                    </a:cubicBezTo>
                    <a:cubicBezTo>
                      <a:pt x="43" y="41"/>
                      <a:pt x="45" y="43"/>
                      <a:pt x="45" y="42"/>
                    </a:cubicBezTo>
                    <a:cubicBezTo>
                      <a:pt x="45" y="33"/>
                      <a:pt x="32" y="26"/>
                      <a:pt x="42" y="16"/>
                    </a:cubicBezTo>
                    <a:cubicBezTo>
                      <a:pt x="43" y="14"/>
                      <a:pt x="48" y="7"/>
                      <a:pt x="43" y="8"/>
                    </a:cubicBezTo>
                    <a:cubicBezTo>
                      <a:pt x="36" y="10"/>
                      <a:pt x="37" y="9"/>
                      <a:pt x="29" y="13"/>
                    </a:cubicBezTo>
                    <a:cubicBezTo>
                      <a:pt x="26" y="14"/>
                      <a:pt x="20" y="0"/>
                      <a:pt x="18" y="0"/>
                    </a:cubicBezTo>
                    <a:cubicBezTo>
                      <a:pt x="15" y="0"/>
                      <a:pt x="16" y="9"/>
                      <a:pt x="17" y="14"/>
                    </a:cubicBezTo>
                    <a:cubicBezTo>
                      <a:pt x="18" y="20"/>
                      <a:pt x="6" y="19"/>
                      <a:pt x="2" y="22"/>
                    </a:cubicBezTo>
                    <a:cubicBezTo>
                      <a:pt x="0" y="24"/>
                      <a:pt x="6" y="26"/>
                      <a:pt x="8" y="27"/>
                    </a:cubicBezTo>
                    <a:cubicBezTo>
                      <a:pt x="17" y="29"/>
                      <a:pt x="15" y="30"/>
                      <a:pt x="11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2"/>
              <p:cNvSpPr>
                <a:spLocks/>
              </p:cNvSpPr>
              <p:nvPr/>
            </p:nvSpPr>
            <p:spPr bwMode="auto">
              <a:xfrm>
                <a:off x="2338" y="2759"/>
                <a:ext cx="123" cy="117"/>
              </a:xfrm>
              <a:custGeom>
                <a:avLst/>
                <a:gdLst>
                  <a:gd name="T0" fmla="*/ 18 w 97"/>
                  <a:gd name="T1" fmla="*/ 81 h 92"/>
                  <a:gd name="T2" fmla="*/ 31 w 97"/>
                  <a:gd name="T3" fmla="*/ 85 h 92"/>
                  <a:gd name="T4" fmla="*/ 51 w 97"/>
                  <a:gd name="T5" fmla="*/ 66 h 92"/>
                  <a:gd name="T6" fmla="*/ 58 w 97"/>
                  <a:gd name="T7" fmla="*/ 70 h 92"/>
                  <a:gd name="T8" fmla="*/ 80 w 97"/>
                  <a:gd name="T9" fmla="*/ 86 h 92"/>
                  <a:gd name="T10" fmla="*/ 84 w 97"/>
                  <a:gd name="T11" fmla="*/ 87 h 92"/>
                  <a:gd name="T12" fmla="*/ 83 w 97"/>
                  <a:gd name="T13" fmla="*/ 36 h 92"/>
                  <a:gd name="T14" fmla="*/ 85 w 97"/>
                  <a:gd name="T15" fmla="*/ 21 h 92"/>
                  <a:gd name="T16" fmla="*/ 58 w 97"/>
                  <a:gd name="T17" fmla="*/ 27 h 92"/>
                  <a:gd name="T18" fmla="*/ 38 w 97"/>
                  <a:gd name="T19" fmla="*/ 1 h 92"/>
                  <a:gd name="T20" fmla="*/ 34 w 97"/>
                  <a:gd name="T21" fmla="*/ 28 h 92"/>
                  <a:gd name="T22" fmla="*/ 2 w 97"/>
                  <a:gd name="T23" fmla="*/ 42 h 92"/>
                  <a:gd name="T24" fmla="*/ 14 w 97"/>
                  <a:gd name="T25" fmla="*/ 52 h 92"/>
                  <a:gd name="T26" fmla="*/ 18 w 97"/>
                  <a:gd name="T27" fmla="*/ 8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92">
                    <a:moveTo>
                      <a:pt x="18" y="81"/>
                    </a:moveTo>
                    <a:cubicBezTo>
                      <a:pt x="13" y="92"/>
                      <a:pt x="27" y="86"/>
                      <a:pt x="31" y="85"/>
                    </a:cubicBezTo>
                    <a:cubicBezTo>
                      <a:pt x="44" y="79"/>
                      <a:pt x="46" y="67"/>
                      <a:pt x="51" y="66"/>
                    </a:cubicBezTo>
                    <a:cubicBezTo>
                      <a:pt x="54" y="66"/>
                      <a:pt x="56" y="68"/>
                      <a:pt x="58" y="70"/>
                    </a:cubicBezTo>
                    <a:cubicBezTo>
                      <a:pt x="61" y="75"/>
                      <a:pt x="72" y="85"/>
                      <a:pt x="80" y="86"/>
                    </a:cubicBezTo>
                    <a:cubicBezTo>
                      <a:pt x="82" y="87"/>
                      <a:pt x="84" y="89"/>
                      <a:pt x="84" y="87"/>
                    </a:cubicBezTo>
                    <a:cubicBezTo>
                      <a:pt x="87" y="70"/>
                      <a:pt x="62" y="55"/>
                      <a:pt x="83" y="36"/>
                    </a:cubicBezTo>
                    <a:cubicBezTo>
                      <a:pt x="86" y="33"/>
                      <a:pt x="97" y="20"/>
                      <a:pt x="85" y="21"/>
                    </a:cubicBezTo>
                    <a:cubicBezTo>
                      <a:pt x="72" y="22"/>
                      <a:pt x="74" y="21"/>
                      <a:pt x="58" y="27"/>
                    </a:cubicBezTo>
                    <a:cubicBezTo>
                      <a:pt x="52" y="29"/>
                      <a:pt x="43" y="2"/>
                      <a:pt x="38" y="1"/>
                    </a:cubicBezTo>
                    <a:cubicBezTo>
                      <a:pt x="33" y="0"/>
                      <a:pt x="33" y="17"/>
                      <a:pt x="34" y="28"/>
                    </a:cubicBezTo>
                    <a:cubicBezTo>
                      <a:pt x="35" y="39"/>
                      <a:pt x="11" y="35"/>
                      <a:pt x="2" y="42"/>
                    </a:cubicBezTo>
                    <a:cubicBezTo>
                      <a:pt x="0" y="44"/>
                      <a:pt x="10" y="50"/>
                      <a:pt x="14" y="52"/>
                    </a:cubicBezTo>
                    <a:cubicBezTo>
                      <a:pt x="31" y="58"/>
                      <a:pt x="27" y="60"/>
                      <a:pt x="18" y="8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63"/>
              <p:cNvSpPr>
                <a:spLocks/>
              </p:cNvSpPr>
              <p:nvPr/>
            </p:nvSpPr>
            <p:spPr bwMode="auto">
              <a:xfrm>
                <a:off x="1987" y="2830"/>
                <a:ext cx="31" cy="31"/>
              </a:xfrm>
              <a:custGeom>
                <a:avLst/>
                <a:gdLst>
                  <a:gd name="T0" fmla="*/ 3 w 24"/>
                  <a:gd name="T1" fmla="*/ 8 h 24"/>
                  <a:gd name="T2" fmla="*/ 3 w 24"/>
                  <a:gd name="T3" fmla="*/ 11 h 24"/>
                  <a:gd name="T4" fmla="*/ 10 w 24"/>
                  <a:gd name="T5" fmla="*/ 14 h 24"/>
                  <a:gd name="T6" fmla="*/ 9 w 24"/>
                  <a:gd name="T7" fmla="*/ 16 h 24"/>
                  <a:gd name="T8" fmla="*/ 8 w 24"/>
                  <a:gd name="T9" fmla="*/ 23 h 24"/>
                  <a:gd name="T10" fmla="*/ 8 w 24"/>
                  <a:gd name="T11" fmla="*/ 24 h 24"/>
                  <a:gd name="T12" fmla="*/ 19 w 24"/>
                  <a:gd name="T13" fmla="*/ 18 h 24"/>
                  <a:gd name="T14" fmla="*/ 23 w 24"/>
                  <a:gd name="T15" fmla="*/ 18 h 24"/>
                  <a:gd name="T16" fmla="*/ 19 w 24"/>
                  <a:gd name="T17" fmla="*/ 12 h 24"/>
                  <a:gd name="T18" fmla="*/ 23 w 24"/>
                  <a:gd name="T19" fmla="*/ 5 h 24"/>
                  <a:gd name="T20" fmla="*/ 16 w 24"/>
                  <a:gd name="T21" fmla="*/ 7 h 24"/>
                  <a:gd name="T22" fmla="*/ 10 w 24"/>
                  <a:gd name="T23" fmla="*/ 1 h 24"/>
                  <a:gd name="T24" fmla="*/ 9 w 24"/>
                  <a:gd name="T25" fmla="*/ 4 h 24"/>
                  <a:gd name="T26" fmla="*/ 3 w 24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3" y="8"/>
                    </a:moveTo>
                    <a:cubicBezTo>
                      <a:pt x="0" y="8"/>
                      <a:pt x="3" y="11"/>
                      <a:pt x="3" y="11"/>
                    </a:cubicBezTo>
                    <a:cubicBezTo>
                      <a:pt x="6" y="14"/>
                      <a:pt x="9" y="13"/>
                      <a:pt x="10" y="14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9" y="17"/>
                      <a:pt x="7" y="21"/>
                      <a:pt x="8" y="23"/>
                    </a:cubicBezTo>
                    <a:cubicBezTo>
                      <a:pt x="8" y="23"/>
                      <a:pt x="7" y="24"/>
                      <a:pt x="8" y="24"/>
                    </a:cubicBezTo>
                    <a:cubicBezTo>
                      <a:pt x="12" y="23"/>
                      <a:pt x="13" y="16"/>
                      <a:pt x="19" y="18"/>
                    </a:cubicBezTo>
                    <a:cubicBezTo>
                      <a:pt x="21" y="19"/>
                      <a:pt x="24" y="20"/>
                      <a:pt x="23" y="18"/>
                    </a:cubicBezTo>
                    <a:cubicBezTo>
                      <a:pt x="21" y="15"/>
                      <a:pt x="22" y="15"/>
                      <a:pt x="19" y="12"/>
                    </a:cubicBezTo>
                    <a:cubicBezTo>
                      <a:pt x="18" y="11"/>
                      <a:pt x="23" y="6"/>
                      <a:pt x="23" y="5"/>
                    </a:cubicBezTo>
                    <a:cubicBezTo>
                      <a:pt x="23" y="4"/>
                      <a:pt x="19" y="6"/>
                      <a:pt x="16" y="7"/>
                    </a:cubicBezTo>
                    <a:cubicBezTo>
                      <a:pt x="14" y="8"/>
                      <a:pt x="13" y="2"/>
                      <a:pt x="10" y="1"/>
                    </a:cubicBezTo>
                    <a:cubicBezTo>
                      <a:pt x="9" y="0"/>
                      <a:pt x="9" y="4"/>
                      <a:pt x="9" y="4"/>
                    </a:cubicBezTo>
                    <a:cubicBezTo>
                      <a:pt x="9" y="9"/>
                      <a:pt x="9" y="8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64"/>
              <p:cNvSpPr>
                <a:spLocks/>
              </p:cNvSpPr>
              <p:nvPr/>
            </p:nvSpPr>
            <p:spPr bwMode="auto">
              <a:xfrm>
                <a:off x="2371" y="2546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2 h 37"/>
                  <a:gd name="T6" fmla="*/ 16 w 41"/>
                  <a:gd name="T7" fmla="*/ 25 h 37"/>
                  <a:gd name="T8" fmla="*/ 15 w 41"/>
                  <a:gd name="T9" fmla="*/ 35 h 37"/>
                  <a:gd name="T10" fmla="*/ 16 w 41"/>
                  <a:gd name="T11" fmla="*/ 37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6 w 41"/>
                  <a:gd name="T19" fmla="*/ 4 h 37"/>
                  <a:gd name="T20" fmla="*/ 26 w 41"/>
                  <a:gd name="T21" fmla="*/ 8 h 37"/>
                  <a:gd name="T22" fmla="*/ 15 w 41"/>
                  <a:gd name="T23" fmla="*/ 1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4"/>
                      <a:pt x="5" y="17"/>
                      <a:pt x="6" y="18"/>
                    </a:cubicBezTo>
                    <a:cubicBezTo>
                      <a:pt x="11" y="22"/>
                      <a:pt x="15" y="20"/>
                      <a:pt x="16" y="22"/>
                    </a:cubicBezTo>
                    <a:cubicBezTo>
                      <a:pt x="17" y="22"/>
                      <a:pt x="17" y="24"/>
                      <a:pt x="16" y="25"/>
                    </a:cubicBezTo>
                    <a:cubicBezTo>
                      <a:pt x="16" y="27"/>
                      <a:pt x="14" y="32"/>
                      <a:pt x="15" y="35"/>
                    </a:cubicBezTo>
                    <a:cubicBezTo>
                      <a:pt x="16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3" y="26"/>
                    </a:cubicBezTo>
                    <a:cubicBezTo>
                      <a:pt x="34" y="27"/>
                      <a:pt x="41" y="28"/>
                      <a:pt x="38" y="24"/>
                    </a:cubicBezTo>
                    <a:cubicBezTo>
                      <a:pt x="35" y="20"/>
                      <a:pt x="36" y="20"/>
                      <a:pt x="31" y="16"/>
                    </a:cubicBezTo>
                    <a:cubicBezTo>
                      <a:pt x="29" y="15"/>
                      <a:pt x="36" y="6"/>
                      <a:pt x="36" y="4"/>
                    </a:cubicBezTo>
                    <a:cubicBezTo>
                      <a:pt x="35" y="2"/>
                      <a:pt x="29" y="6"/>
                      <a:pt x="26" y="8"/>
                    </a:cubicBezTo>
                    <a:cubicBezTo>
                      <a:pt x="22" y="11"/>
                      <a:pt x="19" y="2"/>
                      <a:pt x="15" y="1"/>
                    </a:cubicBezTo>
                    <a:cubicBezTo>
                      <a:pt x="14" y="0"/>
                      <a:pt x="14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65"/>
              <p:cNvSpPr>
                <a:spLocks noEditPoints="1"/>
              </p:cNvSpPr>
              <p:nvPr/>
            </p:nvSpPr>
            <p:spPr bwMode="auto">
              <a:xfrm>
                <a:off x="2095" y="2557"/>
                <a:ext cx="101" cy="106"/>
              </a:xfrm>
              <a:custGeom>
                <a:avLst/>
                <a:gdLst>
                  <a:gd name="T0" fmla="*/ 70 w 79"/>
                  <a:gd name="T1" fmla="*/ 66 h 83"/>
                  <a:gd name="T2" fmla="*/ 73 w 79"/>
                  <a:gd name="T3" fmla="*/ 55 h 83"/>
                  <a:gd name="T4" fmla="*/ 57 w 79"/>
                  <a:gd name="T5" fmla="*/ 38 h 83"/>
                  <a:gd name="T6" fmla="*/ 60 w 79"/>
                  <a:gd name="T7" fmla="*/ 32 h 83"/>
                  <a:gd name="T8" fmla="*/ 73 w 79"/>
                  <a:gd name="T9" fmla="*/ 13 h 83"/>
                  <a:gd name="T10" fmla="*/ 74 w 79"/>
                  <a:gd name="T11" fmla="*/ 9 h 83"/>
                  <a:gd name="T12" fmla="*/ 30 w 79"/>
                  <a:gd name="T13" fmla="*/ 12 h 83"/>
                  <a:gd name="T14" fmla="*/ 17 w 79"/>
                  <a:gd name="T15" fmla="*/ 9 h 83"/>
                  <a:gd name="T16" fmla="*/ 23 w 79"/>
                  <a:gd name="T17" fmla="*/ 33 h 83"/>
                  <a:gd name="T18" fmla="*/ 1 w 79"/>
                  <a:gd name="T19" fmla="*/ 51 h 83"/>
                  <a:gd name="T20" fmla="*/ 24 w 79"/>
                  <a:gd name="T21" fmla="*/ 54 h 83"/>
                  <a:gd name="T22" fmla="*/ 37 w 79"/>
                  <a:gd name="T23" fmla="*/ 81 h 83"/>
                  <a:gd name="T24" fmla="*/ 45 w 79"/>
                  <a:gd name="T25" fmla="*/ 71 h 83"/>
                  <a:gd name="T26" fmla="*/ 70 w 79"/>
                  <a:gd name="T27" fmla="*/ 66 h 83"/>
                  <a:gd name="T28" fmla="*/ 58 w 79"/>
                  <a:gd name="T29" fmla="*/ 58 h 83"/>
                  <a:gd name="T30" fmla="*/ 42 w 79"/>
                  <a:gd name="T31" fmla="*/ 60 h 83"/>
                  <a:gd name="T32" fmla="*/ 38 w 79"/>
                  <a:gd name="T33" fmla="*/ 66 h 83"/>
                  <a:gd name="T34" fmla="*/ 30 w 79"/>
                  <a:gd name="T35" fmla="*/ 50 h 83"/>
                  <a:gd name="T36" fmla="*/ 15 w 79"/>
                  <a:gd name="T37" fmla="*/ 48 h 83"/>
                  <a:gd name="T38" fmla="*/ 29 w 79"/>
                  <a:gd name="T39" fmla="*/ 37 h 83"/>
                  <a:gd name="T40" fmla="*/ 25 w 79"/>
                  <a:gd name="T41" fmla="*/ 22 h 83"/>
                  <a:gd name="T42" fmla="*/ 33 w 79"/>
                  <a:gd name="T43" fmla="*/ 24 h 83"/>
                  <a:gd name="T44" fmla="*/ 60 w 79"/>
                  <a:gd name="T45" fmla="*/ 22 h 83"/>
                  <a:gd name="T46" fmla="*/ 60 w 79"/>
                  <a:gd name="T47" fmla="*/ 24 h 83"/>
                  <a:gd name="T48" fmla="*/ 52 w 79"/>
                  <a:gd name="T49" fmla="*/ 36 h 83"/>
                  <a:gd name="T50" fmla="*/ 50 w 79"/>
                  <a:gd name="T51" fmla="*/ 40 h 83"/>
                  <a:gd name="T52" fmla="*/ 60 w 79"/>
                  <a:gd name="T53" fmla="*/ 51 h 83"/>
                  <a:gd name="T54" fmla="*/ 58 w 79"/>
                  <a:gd name="T55" fmla="*/ 58 h 83"/>
                  <a:gd name="T56" fmla="*/ 47 w 79"/>
                  <a:gd name="T57" fmla="*/ 49 h 83"/>
                  <a:gd name="T58" fmla="*/ 40 w 79"/>
                  <a:gd name="T59" fmla="*/ 50 h 83"/>
                  <a:gd name="T60" fmla="*/ 38 w 79"/>
                  <a:gd name="T61" fmla="*/ 53 h 83"/>
                  <a:gd name="T62" fmla="*/ 35 w 79"/>
                  <a:gd name="T63" fmla="*/ 46 h 83"/>
                  <a:gd name="T64" fmla="*/ 29 w 79"/>
                  <a:gd name="T65" fmla="*/ 45 h 83"/>
                  <a:gd name="T66" fmla="*/ 34 w 79"/>
                  <a:gd name="T67" fmla="*/ 41 h 83"/>
                  <a:gd name="T68" fmla="*/ 33 w 79"/>
                  <a:gd name="T69" fmla="*/ 35 h 83"/>
                  <a:gd name="T70" fmla="*/ 36 w 79"/>
                  <a:gd name="T71" fmla="*/ 35 h 83"/>
                  <a:gd name="T72" fmla="*/ 48 w 79"/>
                  <a:gd name="T73" fmla="*/ 34 h 83"/>
                  <a:gd name="T74" fmla="*/ 47 w 79"/>
                  <a:gd name="T75" fmla="*/ 35 h 83"/>
                  <a:gd name="T76" fmla="*/ 44 w 79"/>
                  <a:gd name="T77" fmla="*/ 40 h 83"/>
                  <a:gd name="T78" fmla="*/ 43 w 79"/>
                  <a:gd name="T79" fmla="*/ 42 h 83"/>
                  <a:gd name="T80" fmla="*/ 47 w 79"/>
                  <a:gd name="T81" fmla="*/ 46 h 83"/>
                  <a:gd name="T82" fmla="*/ 47 w 79"/>
                  <a:gd name="T83" fmla="*/ 4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" h="83">
                    <a:moveTo>
                      <a:pt x="70" y="66"/>
                    </a:moveTo>
                    <a:cubicBezTo>
                      <a:pt x="79" y="70"/>
                      <a:pt x="74" y="58"/>
                      <a:pt x="73" y="55"/>
                    </a:cubicBezTo>
                    <a:cubicBezTo>
                      <a:pt x="68" y="44"/>
                      <a:pt x="57" y="42"/>
                      <a:pt x="57" y="38"/>
                    </a:cubicBezTo>
                    <a:cubicBezTo>
                      <a:pt x="56" y="35"/>
                      <a:pt x="58" y="33"/>
                      <a:pt x="60" y="32"/>
                    </a:cubicBezTo>
                    <a:cubicBezTo>
                      <a:pt x="64" y="29"/>
                      <a:pt x="72" y="19"/>
                      <a:pt x="73" y="13"/>
                    </a:cubicBezTo>
                    <a:cubicBezTo>
                      <a:pt x="73" y="11"/>
                      <a:pt x="76" y="9"/>
                      <a:pt x="74" y="9"/>
                    </a:cubicBezTo>
                    <a:cubicBezTo>
                      <a:pt x="59" y="7"/>
                      <a:pt x="46" y="29"/>
                      <a:pt x="30" y="12"/>
                    </a:cubicBezTo>
                    <a:cubicBezTo>
                      <a:pt x="27" y="9"/>
                      <a:pt x="16" y="0"/>
                      <a:pt x="17" y="9"/>
                    </a:cubicBezTo>
                    <a:cubicBezTo>
                      <a:pt x="18" y="21"/>
                      <a:pt x="17" y="19"/>
                      <a:pt x="23" y="33"/>
                    </a:cubicBezTo>
                    <a:cubicBezTo>
                      <a:pt x="25" y="38"/>
                      <a:pt x="1" y="47"/>
                      <a:pt x="1" y="51"/>
                    </a:cubicBezTo>
                    <a:cubicBezTo>
                      <a:pt x="0" y="55"/>
                      <a:pt x="15" y="54"/>
                      <a:pt x="24" y="54"/>
                    </a:cubicBezTo>
                    <a:cubicBezTo>
                      <a:pt x="34" y="53"/>
                      <a:pt x="31" y="73"/>
                      <a:pt x="37" y="81"/>
                    </a:cubicBezTo>
                    <a:cubicBezTo>
                      <a:pt x="39" y="83"/>
                      <a:pt x="44" y="73"/>
                      <a:pt x="45" y="71"/>
                    </a:cubicBezTo>
                    <a:cubicBezTo>
                      <a:pt x="50" y="56"/>
                      <a:pt x="52" y="59"/>
                      <a:pt x="70" y="66"/>
                    </a:cubicBezTo>
                    <a:close/>
                    <a:moveTo>
                      <a:pt x="58" y="58"/>
                    </a:moveTo>
                    <a:cubicBezTo>
                      <a:pt x="47" y="53"/>
                      <a:pt x="46" y="51"/>
                      <a:pt x="42" y="60"/>
                    </a:cubicBezTo>
                    <a:cubicBezTo>
                      <a:pt x="42" y="62"/>
                      <a:pt x="39" y="68"/>
                      <a:pt x="38" y="66"/>
                    </a:cubicBezTo>
                    <a:cubicBezTo>
                      <a:pt x="34" y="62"/>
                      <a:pt x="35" y="49"/>
                      <a:pt x="30" y="50"/>
                    </a:cubicBezTo>
                    <a:cubicBezTo>
                      <a:pt x="24" y="50"/>
                      <a:pt x="14" y="51"/>
                      <a:pt x="15" y="48"/>
                    </a:cubicBezTo>
                    <a:cubicBezTo>
                      <a:pt x="15" y="46"/>
                      <a:pt x="30" y="40"/>
                      <a:pt x="29" y="37"/>
                    </a:cubicBezTo>
                    <a:cubicBezTo>
                      <a:pt x="25" y="28"/>
                      <a:pt x="26" y="30"/>
                      <a:pt x="25" y="22"/>
                    </a:cubicBezTo>
                    <a:cubicBezTo>
                      <a:pt x="24" y="16"/>
                      <a:pt x="31" y="22"/>
                      <a:pt x="33" y="24"/>
                    </a:cubicBezTo>
                    <a:cubicBezTo>
                      <a:pt x="43" y="34"/>
                      <a:pt x="51" y="21"/>
                      <a:pt x="60" y="22"/>
                    </a:cubicBezTo>
                    <a:cubicBezTo>
                      <a:pt x="62" y="22"/>
                      <a:pt x="60" y="23"/>
                      <a:pt x="60" y="24"/>
                    </a:cubicBezTo>
                    <a:cubicBezTo>
                      <a:pt x="59" y="28"/>
                      <a:pt x="54" y="34"/>
                      <a:pt x="52" y="36"/>
                    </a:cubicBezTo>
                    <a:cubicBezTo>
                      <a:pt x="51" y="37"/>
                      <a:pt x="49" y="38"/>
                      <a:pt x="50" y="40"/>
                    </a:cubicBezTo>
                    <a:cubicBezTo>
                      <a:pt x="50" y="43"/>
                      <a:pt x="57" y="44"/>
                      <a:pt x="60" y="51"/>
                    </a:cubicBezTo>
                    <a:cubicBezTo>
                      <a:pt x="61" y="52"/>
                      <a:pt x="64" y="60"/>
                      <a:pt x="58" y="58"/>
                    </a:cubicBezTo>
                    <a:close/>
                    <a:moveTo>
                      <a:pt x="47" y="49"/>
                    </a:moveTo>
                    <a:cubicBezTo>
                      <a:pt x="42" y="47"/>
                      <a:pt x="42" y="47"/>
                      <a:pt x="40" y="50"/>
                    </a:cubicBezTo>
                    <a:cubicBezTo>
                      <a:pt x="40" y="51"/>
                      <a:pt x="39" y="54"/>
                      <a:pt x="38" y="53"/>
                    </a:cubicBezTo>
                    <a:cubicBezTo>
                      <a:pt x="37" y="51"/>
                      <a:pt x="37" y="46"/>
                      <a:pt x="35" y="46"/>
                    </a:cubicBezTo>
                    <a:cubicBezTo>
                      <a:pt x="32" y="46"/>
                      <a:pt x="28" y="46"/>
                      <a:pt x="29" y="45"/>
                    </a:cubicBezTo>
                    <a:cubicBezTo>
                      <a:pt x="29" y="44"/>
                      <a:pt x="35" y="42"/>
                      <a:pt x="34" y="41"/>
                    </a:cubicBezTo>
                    <a:cubicBezTo>
                      <a:pt x="33" y="37"/>
                      <a:pt x="33" y="38"/>
                      <a:pt x="33" y="35"/>
                    </a:cubicBezTo>
                    <a:cubicBezTo>
                      <a:pt x="33" y="32"/>
                      <a:pt x="35" y="34"/>
                      <a:pt x="36" y="35"/>
                    </a:cubicBezTo>
                    <a:cubicBezTo>
                      <a:pt x="41" y="40"/>
                      <a:pt x="44" y="34"/>
                      <a:pt x="48" y="34"/>
                    </a:cubicBezTo>
                    <a:cubicBezTo>
                      <a:pt x="48" y="34"/>
                      <a:pt x="48" y="35"/>
                      <a:pt x="47" y="35"/>
                    </a:cubicBezTo>
                    <a:cubicBezTo>
                      <a:pt x="47" y="37"/>
                      <a:pt x="45" y="40"/>
                      <a:pt x="44" y="40"/>
                    </a:cubicBezTo>
                    <a:cubicBezTo>
                      <a:pt x="44" y="41"/>
                      <a:pt x="43" y="41"/>
                      <a:pt x="43" y="42"/>
                    </a:cubicBezTo>
                    <a:cubicBezTo>
                      <a:pt x="43" y="43"/>
                      <a:pt x="46" y="43"/>
                      <a:pt x="47" y="46"/>
                    </a:cubicBezTo>
                    <a:cubicBezTo>
                      <a:pt x="48" y="47"/>
                      <a:pt x="49" y="50"/>
                      <a:pt x="47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66"/>
              <p:cNvSpPr>
                <a:spLocks noEditPoints="1"/>
              </p:cNvSpPr>
              <p:nvPr/>
            </p:nvSpPr>
            <p:spPr bwMode="auto">
              <a:xfrm>
                <a:off x="2251" y="2553"/>
                <a:ext cx="74" cy="75"/>
              </a:xfrm>
              <a:custGeom>
                <a:avLst/>
                <a:gdLst>
                  <a:gd name="T0" fmla="*/ 37 w 58"/>
                  <a:gd name="T1" fmla="*/ 54 h 59"/>
                  <a:gd name="T2" fmla="*/ 42 w 58"/>
                  <a:gd name="T3" fmla="*/ 49 h 59"/>
                  <a:gd name="T4" fmla="*/ 38 w 58"/>
                  <a:gd name="T5" fmla="*/ 34 h 59"/>
                  <a:gd name="T6" fmla="*/ 42 w 58"/>
                  <a:gd name="T7" fmla="*/ 31 h 59"/>
                  <a:gd name="T8" fmla="*/ 55 w 58"/>
                  <a:gd name="T9" fmla="*/ 25 h 59"/>
                  <a:gd name="T10" fmla="*/ 57 w 58"/>
                  <a:gd name="T11" fmla="*/ 22 h 59"/>
                  <a:gd name="T12" fmla="*/ 30 w 58"/>
                  <a:gd name="T13" fmla="*/ 11 h 59"/>
                  <a:gd name="T14" fmla="*/ 24 w 58"/>
                  <a:gd name="T15" fmla="*/ 6 h 59"/>
                  <a:gd name="T16" fmla="*/ 20 w 58"/>
                  <a:gd name="T17" fmla="*/ 21 h 59"/>
                  <a:gd name="T18" fmla="*/ 2 w 58"/>
                  <a:gd name="T19" fmla="*/ 25 h 59"/>
                  <a:gd name="T20" fmla="*/ 15 w 58"/>
                  <a:gd name="T21" fmla="*/ 33 h 59"/>
                  <a:gd name="T22" fmla="*/ 14 w 58"/>
                  <a:gd name="T23" fmla="*/ 53 h 59"/>
                  <a:gd name="T24" fmla="*/ 21 w 58"/>
                  <a:gd name="T25" fmla="*/ 49 h 59"/>
                  <a:gd name="T26" fmla="*/ 37 w 58"/>
                  <a:gd name="T27" fmla="*/ 54 h 59"/>
                  <a:gd name="T28" fmla="*/ 33 w 58"/>
                  <a:gd name="T29" fmla="*/ 46 h 59"/>
                  <a:gd name="T30" fmla="*/ 23 w 58"/>
                  <a:gd name="T31" fmla="*/ 43 h 59"/>
                  <a:gd name="T32" fmla="*/ 18 w 58"/>
                  <a:gd name="T33" fmla="*/ 45 h 59"/>
                  <a:gd name="T34" fmla="*/ 19 w 58"/>
                  <a:gd name="T35" fmla="*/ 33 h 59"/>
                  <a:gd name="T36" fmla="*/ 11 w 58"/>
                  <a:gd name="T37" fmla="*/ 27 h 59"/>
                  <a:gd name="T38" fmla="*/ 22 w 58"/>
                  <a:gd name="T39" fmla="*/ 25 h 59"/>
                  <a:gd name="T40" fmla="*/ 25 w 58"/>
                  <a:gd name="T41" fmla="*/ 16 h 59"/>
                  <a:gd name="T42" fmla="*/ 29 w 58"/>
                  <a:gd name="T43" fmla="*/ 19 h 59"/>
                  <a:gd name="T44" fmla="*/ 45 w 58"/>
                  <a:gd name="T45" fmla="*/ 26 h 59"/>
                  <a:gd name="T46" fmla="*/ 44 w 58"/>
                  <a:gd name="T47" fmla="*/ 27 h 59"/>
                  <a:gd name="T48" fmla="*/ 36 w 58"/>
                  <a:gd name="T49" fmla="*/ 32 h 59"/>
                  <a:gd name="T50" fmla="*/ 33 w 58"/>
                  <a:gd name="T51" fmla="*/ 33 h 59"/>
                  <a:gd name="T52" fmla="*/ 36 w 58"/>
                  <a:gd name="T53" fmla="*/ 42 h 59"/>
                  <a:gd name="T54" fmla="*/ 33 w 58"/>
                  <a:gd name="T55" fmla="*/ 46 h 59"/>
                  <a:gd name="T56" fmla="*/ 29 w 58"/>
                  <a:gd name="T57" fmla="*/ 38 h 59"/>
                  <a:gd name="T58" fmla="*/ 25 w 58"/>
                  <a:gd name="T59" fmla="*/ 36 h 59"/>
                  <a:gd name="T60" fmla="*/ 23 w 58"/>
                  <a:gd name="T61" fmla="*/ 37 h 59"/>
                  <a:gd name="T62" fmla="*/ 23 w 58"/>
                  <a:gd name="T63" fmla="*/ 32 h 59"/>
                  <a:gd name="T64" fmla="*/ 20 w 58"/>
                  <a:gd name="T65" fmla="*/ 30 h 59"/>
                  <a:gd name="T66" fmla="*/ 24 w 58"/>
                  <a:gd name="T67" fmla="*/ 29 h 59"/>
                  <a:gd name="T68" fmla="*/ 25 w 58"/>
                  <a:gd name="T69" fmla="*/ 25 h 59"/>
                  <a:gd name="T70" fmla="*/ 27 w 58"/>
                  <a:gd name="T71" fmla="*/ 26 h 59"/>
                  <a:gd name="T72" fmla="*/ 34 w 58"/>
                  <a:gd name="T73" fmla="*/ 29 h 59"/>
                  <a:gd name="T74" fmla="*/ 33 w 58"/>
                  <a:gd name="T75" fmla="*/ 30 h 59"/>
                  <a:gd name="T76" fmla="*/ 30 w 58"/>
                  <a:gd name="T77" fmla="*/ 32 h 59"/>
                  <a:gd name="T78" fmla="*/ 29 w 58"/>
                  <a:gd name="T79" fmla="*/ 32 h 59"/>
                  <a:gd name="T80" fmla="*/ 30 w 58"/>
                  <a:gd name="T81" fmla="*/ 36 h 59"/>
                  <a:gd name="T82" fmla="*/ 29 w 58"/>
                  <a:gd name="T83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59">
                    <a:moveTo>
                      <a:pt x="37" y="54"/>
                    </a:moveTo>
                    <a:cubicBezTo>
                      <a:pt x="41" y="59"/>
                      <a:pt x="42" y="51"/>
                      <a:pt x="42" y="49"/>
                    </a:cubicBezTo>
                    <a:cubicBezTo>
                      <a:pt x="43" y="41"/>
                      <a:pt x="37" y="37"/>
                      <a:pt x="38" y="34"/>
                    </a:cubicBezTo>
                    <a:cubicBezTo>
                      <a:pt x="38" y="32"/>
                      <a:pt x="40" y="32"/>
                      <a:pt x="42" y="31"/>
                    </a:cubicBezTo>
                    <a:cubicBezTo>
                      <a:pt x="45" y="31"/>
                      <a:pt x="52" y="28"/>
                      <a:pt x="55" y="25"/>
                    </a:cubicBezTo>
                    <a:cubicBezTo>
                      <a:pt x="56" y="24"/>
                      <a:pt x="58" y="23"/>
                      <a:pt x="57" y="22"/>
                    </a:cubicBezTo>
                    <a:cubicBezTo>
                      <a:pt x="49" y="17"/>
                      <a:pt x="35" y="26"/>
                      <a:pt x="30" y="11"/>
                    </a:cubicBezTo>
                    <a:cubicBezTo>
                      <a:pt x="30" y="8"/>
                      <a:pt x="26" y="0"/>
                      <a:pt x="24" y="6"/>
                    </a:cubicBezTo>
                    <a:cubicBezTo>
                      <a:pt x="21" y="13"/>
                      <a:pt x="21" y="11"/>
                      <a:pt x="20" y="21"/>
                    </a:cubicBezTo>
                    <a:cubicBezTo>
                      <a:pt x="20" y="24"/>
                      <a:pt x="3" y="22"/>
                      <a:pt x="2" y="25"/>
                    </a:cubicBezTo>
                    <a:cubicBezTo>
                      <a:pt x="0" y="27"/>
                      <a:pt x="9" y="31"/>
                      <a:pt x="15" y="33"/>
                    </a:cubicBezTo>
                    <a:cubicBezTo>
                      <a:pt x="20" y="36"/>
                      <a:pt x="13" y="47"/>
                      <a:pt x="14" y="53"/>
                    </a:cubicBezTo>
                    <a:cubicBezTo>
                      <a:pt x="14" y="55"/>
                      <a:pt x="20" y="51"/>
                      <a:pt x="21" y="49"/>
                    </a:cubicBezTo>
                    <a:cubicBezTo>
                      <a:pt x="29" y="42"/>
                      <a:pt x="29" y="44"/>
                      <a:pt x="37" y="54"/>
                    </a:cubicBezTo>
                    <a:close/>
                    <a:moveTo>
                      <a:pt x="33" y="46"/>
                    </a:moveTo>
                    <a:cubicBezTo>
                      <a:pt x="28" y="40"/>
                      <a:pt x="28" y="38"/>
                      <a:pt x="23" y="43"/>
                    </a:cubicBezTo>
                    <a:cubicBezTo>
                      <a:pt x="22" y="43"/>
                      <a:pt x="19" y="46"/>
                      <a:pt x="18" y="45"/>
                    </a:cubicBezTo>
                    <a:cubicBezTo>
                      <a:pt x="18" y="41"/>
                      <a:pt x="22" y="34"/>
                      <a:pt x="19" y="33"/>
                    </a:cubicBezTo>
                    <a:cubicBezTo>
                      <a:pt x="15" y="31"/>
                      <a:pt x="10" y="29"/>
                      <a:pt x="11" y="27"/>
                    </a:cubicBezTo>
                    <a:cubicBezTo>
                      <a:pt x="12" y="26"/>
                      <a:pt x="22" y="27"/>
                      <a:pt x="22" y="25"/>
                    </a:cubicBezTo>
                    <a:cubicBezTo>
                      <a:pt x="23" y="19"/>
                      <a:pt x="23" y="20"/>
                      <a:pt x="25" y="16"/>
                    </a:cubicBezTo>
                    <a:cubicBezTo>
                      <a:pt x="26" y="12"/>
                      <a:pt x="28" y="17"/>
                      <a:pt x="29" y="19"/>
                    </a:cubicBezTo>
                    <a:cubicBezTo>
                      <a:pt x="31" y="28"/>
                      <a:pt x="40" y="23"/>
                      <a:pt x="45" y="26"/>
                    </a:cubicBezTo>
                    <a:cubicBezTo>
                      <a:pt x="46" y="26"/>
                      <a:pt x="44" y="27"/>
                      <a:pt x="44" y="27"/>
                    </a:cubicBezTo>
                    <a:cubicBezTo>
                      <a:pt x="42" y="29"/>
                      <a:pt x="38" y="31"/>
                      <a:pt x="36" y="32"/>
                    </a:cubicBezTo>
                    <a:cubicBezTo>
                      <a:pt x="35" y="32"/>
                      <a:pt x="34" y="32"/>
                      <a:pt x="33" y="33"/>
                    </a:cubicBezTo>
                    <a:cubicBezTo>
                      <a:pt x="33" y="35"/>
                      <a:pt x="36" y="37"/>
                      <a:pt x="36" y="42"/>
                    </a:cubicBezTo>
                    <a:cubicBezTo>
                      <a:pt x="36" y="44"/>
                      <a:pt x="36" y="49"/>
                      <a:pt x="33" y="46"/>
                    </a:cubicBezTo>
                    <a:close/>
                    <a:moveTo>
                      <a:pt x="29" y="38"/>
                    </a:moveTo>
                    <a:cubicBezTo>
                      <a:pt x="27" y="35"/>
                      <a:pt x="27" y="34"/>
                      <a:pt x="25" y="36"/>
                    </a:cubicBezTo>
                    <a:cubicBezTo>
                      <a:pt x="24" y="37"/>
                      <a:pt x="23" y="38"/>
                      <a:pt x="23" y="37"/>
                    </a:cubicBezTo>
                    <a:cubicBezTo>
                      <a:pt x="22" y="36"/>
                      <a:pt x="24" y="33"/>
                      <a:pt x="23" y="32"/>
                    </a:cubicBezTo>
                    <a:cubicBezTo>
                      <a:pt x="22" y="32"/>
                      <a:pt x="19" y="30"/>
                      <a:pt x="20" y="30"/>
                    </a:cubicBezTo>
                    <a:cubicBezTo>
                      <a:pt x="20" y="29"/>
                      <a:pt x="24" y="30"/>
                      <a:pt x="24" y="29"/>
                    </a:cubicBezTo>
                    <a:cubicBezTo>
                      <a:pt x="25" y="26"/>
                      <a:pt x="25" y="27"/>
                      <a:pt x="25" y="25"/>
                    </a:cubicBezTo>
                    <a:cubicBezTo>
                      <a:pt x="26" y="23"/>
                      <a:pt x="27" y="26"/>
                      <a:pt x="27" y="26"/>
                    </a:cubicBezTo>
                    <a:cubicBezTo>
                      <a:pt x="28" y="30"/>
                      <a:pt x="32" y="28"/>
                      <a:pt x="34" y="29"/>
                    </a:cubicBezTo>
                    <a:cubicBezTo>
                      <a:pt x="34" y="29"/>
                      <a:pt x="34" y="30"/>
                      <a:pt x="33" y="30"/>
                    </a:cubicBezTo>
                    <a:cubicBezTo>
                      <a:pt x="33" y="31"/>
                      <a:pt x="31" y="31"/>
                      <a:pt x="30" y="32"/>
                    </a:cubicBezTo>
                    <a:cubicBezTo>
                      <a:pt x="30" y="32"/>
                      <a:pt x="29" y="32"/>
                      <a:pt x="29" y="32"/>
                    </a:cubicBezTo>
                    <a:cubicBezTo>
                      <a:pt x="29" y="33"/>
                      <a:pt x="30" y="34"/>
                      <a:pt x="30" y="36"/>
                    </a:cubicBezTo>
                    <a:cubicBezTo>
                      <a:pt x="30" y="37"/>
                      <a:pt x="30" y="39"/>
                      <a:pt x="29" y="3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67"/>
              <p:cNvSpPr>
                <a:spLocks/>
              </p:cNvSpPr>
              <p:nvPr/>
            </p:nvSpPr>
            <p:spPr bwMode="auto">
              <a:xfrm>
                <a:off x="2187" y="2631"/>
                <a:ext cx="68" cy="63"/>
              </a:xfrm>
              <a:custGeom>
                <a:avLst/>
                <a:gdLst>
                  <a:gd name="T0" fmla="*/ 6 w 54"/>
                  <a:gd name="T1" fmla="*/ 18 h 50"/>
                  <a:gd name="T2" fmla="*/ 8 w 54"/>
                  <a:gd name="T3" fmla="*/ 25 h 50"/>
                  <a:gd name="T4" fmla="*/ 21 w 54"/>
                  <a:gd name="T5" fmla="*/ 30 h 50"/>
                  <a:gd name="T6" fmla="*/ 21 w 54"/>
                  <a:gd name="T7" fmla="*/ 34 h 50"/>
                  <a:gd name="T8" fmla="*/ 20 w 54"/>
                  <a:gd name="T9" fmla="*/ 47 h 50"/>
                  <a:gd name="T10" fmla="*/ 21 w 54"/>
                  <a:gd name="T11" fmla="*/ 50 h 50"/>
                  <a:gd name="T12" fmla="*/ 43 w 54"/>
                  <a:gd name="T13" fmla="*/ 35 h 50"/>
                  <a:gd name="T14" fmla="*/ 51 w 54"/>
                  <a:gd name="T15" fmla="*/ 33 h 50"/>
                  <a:gd name="T16" fmla="*/ 41 w 54"/>
                  <a:gd name="T17" fmla="*/ 22 h 50"/>
                  <a:gd name="T18" fmla="*/ 47 w 54"/>
                  <a:gd name="T19" fmla="*/ 6 h 50"/>
                  <a:gd name="T20" fmla="*/ 34 w 54"/>
                  <a:gd name="T21" fmla="*/ 12 h 50"/>
                  <a:gd name="T22" fmla="*/ 19 w 54"/>
                  <a:gd name="T23" fmla="*/ 1 h 50"/>
                  <a:gd name="T24" fmla="*/ 18 w 54"/>
                  <a:gd name="T25" fmla="*/ 9 h 50"/>
                  <a:gd name="T26" fmla="*/ 6 w 54"/>
                  <a:gd name="T27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6" y="18"/>
                    </a:moveTo>
                    <a:cubicBezTo>
                      <a:pt x="0" y="19"/>
                      <a:pt x="6" y="24"/>
                      <a:pt x="8" y="25"/>
                    </a:cubicBezTo>
                    <a:cubicBezTo>
                      <a:pt x="14" y="30"/>
                      <a:pt x="20" y="27"/>
                      <a:pt x="21" y="30"/>
                    </a:cubicBezTo>
                    <a:cubicBezTo>
                      <a:pt x="22" y="31"/>
                      <a:pt x="22" y="32"/>
                      <a:pt x="21" y="34"/>
                    </a:cubicBezTo>
                    <a:cubicBezTo>
                      <a:pt x="20" y="36"/>
                      <a:pt x="19" y="44"/>
                      <a:pt x="20" y="47"/>
                    </a:cubicBezTo>
                    <a:cubicBezTo>
                      <a:pt x="20" y="48"/>
                      <a:pt x="20" y="50"/>
                      <a:pt x="21" y="50"/>
                    </a:cubicBezTo>
                    <a:cubicBezTo>
                      <a:pt x="29" y="46"/>
                      <a:pt x="29" y="31"/>
                      <a:pt x="43" y="35"/>
                    </a:cubicBezTo>
                    <a:cubicBezTo>
                      <a:pt x="46" y="36"/>
                      <a:pt x="54" y="37"/>
                      <a:pt x="51" y="33"/>
                    </a:cubicBezTo>
                    <a:cubicBezTo>
                      <a:pt x="46" y="27"/>
                      <a:pt x="48" y="28"/>
                      <a:pt x="41" y="22"/>
                    </a:cubicBezTo>
                    <a:cubicBezTo>
                      <a:pt x="38" y="20"/>
                      <a:pt x="48" y="9"/>
                      <a:pt x="47" y="6"/>
                    </a:cubicBezTo>
                    <a:cubicBezTo>
                      <a:pt x="46" y="4"/>
                      <a:pt x="39" y="9"/>
                      <a:pt x="34" y="12"/>
                    </a:cubicBezTo>
                    <a:cubicBezTo>
                      <a:pt x="29" y="15"/>
                      <a:pt x="25" y="3"/>
                      <a:pt x="19" y="1"/>
                    </a:cubicBezTo>
                    <a:cubicBezTo>
                      <a:pt x="17" y="0"/>
                      <a:pt x="18" y="7"/>
                      <a:pt x="18" y="9"/>
                    </a:cubicBezTo>
                    <a:cubicBezTo>
                      <a:pt x="19" y="18"/>
                      <a:pt x="18" y="17"/>
                      <a:pt x="6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68"/>
              <p:cNvSpPr>
                <a:spLocks noEditPoints="1"/>
              </p:cNvSpPr>
              <p:nvPr/>
            </p:nvSpPr>
            <p:spPr bwMode="auto">
              <a:xfrm>
                <a:off x="2463" y="2614"/>
                <a:ext cx="64" cy="67"/>
              </a:xfrm>
              <a:custGeom>
                <a:avLst/>
                <a:gdLst>
                  <a:gd name="T0" fmla="*/ 6 w 50"/>
                  <a:gd name="T1" fmla="*/ 9 h 52"/>
                  <a:gd name="T2" fmla="*/ 4 w 50"/>
                  <a:gd name="T3" fmla="*/ 16 h 52"/>
                  <a:gd name="T4" fmla="*/ 14 w 50"/>
                  <a:gd name="T5" fmla="*/ 28 h 52"/>
                  <a:gd name="T6" fmla="*/ 11 w 50"/>
                  <a:gd name="T7" fmla="*/ 31 h 52"/>
                  <a:gd name="T8" fmla="*/ 3 w 50"/>
                  <a:gd name="T9" fmla="*/ 43 h 52"/>
                  <a:gd name="T10" fmla="*/ 2 w 50"/>
                  <a:gd name="T11" fmla="*/ 45 h 52"/>
                  <a:gd name="T12" fmla="*/ 30 w 50"/>
                  <a:gd name="T13" fmla="*/ 45 h 52"/>
                  <a:gd name="T14" fmla="*/ 38 w 50"/>
                  <a:gd name="T15" fmla="*/ 46 h 52"/>
                  <a:gd name="T16" fmla="*/ 35 w 50"/>
                  <a:gd name="T17" fmla="*/ 32 h 52"/>
                  <a:gd name="T18" fmla="*/ 49 w 50"/>
                  <a:gd name="T19" fmla="*/ 21 h 52"/>
                  <a:gd name="T20" fmla="*/ 34 w 50"/>
                  <a:gd name="T21" fmla="*/ 19 h 52"/>
                  <a:gd name="T22" fmla="*/ 27 w 50"/>
                  <a:gd name="T23" fmla="*/ 1 h 52"/>
                  <a:gd name="T24" fmla="*/ 22 w 50"/>
                  <a:gd name="T25" fmla="*/ 7 h 52"/>
                  <a:gd name="T26" fmla="*/ 6 w 50"/>
                  <a:gd name="T27" fmla="*/ 9 h 52"/>
                  <a:gd name="T28" fmla="*/ 14 w 50"/>
                  <a:gd name="T29" fmla="*/ 16 h 52"/>
                  <a:gd name="T30" fmla="*/ 23 w 50"/>
                  <a:gd name="T31" fmla="*/ 15 h 52"/>
                  <a:gd name="T32" fmla="*/ 26 w 50"/>
                  <a:gd name="T33" fmla="*/ 11 h 52"/>
                  <a:gd name="T34" fmla="*/ 30 w 50"/>
                  <a:gd name="T35" fmla="*/ 21 h 52"/>
                  <a:gd name="T36" fmla="*/ 39 w 50"/>
                  <a:gd name="T37" fmla="*/ 22 h 52"/>
                  <a:gd name="T38" fmla="*/ 31 w 50"/>
                  <a:gd name="T39" fmla="*/ 29 h 52"/>
                  <a:gd name="T40" fmla="*/ 32 w 50"/>
                  <a:gd name="T41" fmla="*/ 37 h 52"/>
                  <a:gd name="T42" fmla="*/ 28 w 50"/>
                  <a:gd name="T43" fmla="*/ 36 h 52"/>
                  <a:gd name="T44" fmla="*/ 12 w 50"/>
                  <a:gd name="T45" fmla="*/ 36 h 52"/>
                  <a:gd name="T46" fmla="*/ 12 w 50"/>
                  <a:gd name="T47" fmla="*/ 35 h 52"/>
                  <a:gd name="T48" fmla="*/ 17 w 50"/>
                  <a:gd name="T49" fmla="*/ 28 h 52"/>
                  <a:gd name="T50" fmla="*/ 19 w 50"/>
                  <a:gd name="T51" fmla="*/ 26 h 52"/>
                  <a:gd name="T52" fmla="*/ 13 w 50"/>
                  <a:gd name="T53" fmla="*/ 20 h 52"/>
                  <a:gd name="T54" fmla="*/ 14 w 50"/>
                  <a:gd name="T55" fmla="*/ 16 h 52"/>
                  <a:gd name="T56" fmla="*/ 22 w 50"/>
                  <a:gd name="T57" fmla="*/ 22 h 52"/>
                  <a:gd name="T58" fmla="*/ 25 w 50"/>
                  <a:gd name="T59" fmla="*/ 22 h 52"/>
                  <a:gd name="T60" fmla="*/ 26 w 50"/>
                  <a:gd name="T61" fmla="*/ 21 h 52"/>
                  <a:gd name="T62" fmla="*/ 27 w 50"/>
                  <a:gd name="T63" fmla="*/ 24 h 52"/>
                  <a:gd name="T64" fmla="*/ 29 w 50"/>
                  <a:gd name="T65" fmla="*/ 24 h 52"/>
                  <a:gd name="T66" fmla="*/ 27 w 50"/>
                  <a:gd name="T67" fmla="*/ 26 h 52"/>
                  <a:gd name="T68" fmla="*/ 27 w 50"/>
                  <a:gd name="T69" fmla="*/ 28 h 52"/>
                  <a:gd name="T70" fmla="*/ 26 w 50"/>
                  <a:gd name="T71" fmla="*/ 28 h 52"/>
                  <a:gd name="T72" fmla="*/ 22 w 50"/>
                  <a:gd name="T73" fmla="*/ 28 h 52"/>
                  <a:gd name="T74" fmla="*/ 22 w 50"/>
                  <a:gd name="T75" fmla="*/ 27 h 52"/>
                  <a:gd name="T76" fmla="*/ 23 w 50"/>
                  <a:gd name="T77" fmla="*/ 26 h 52"/>
                  <a:gd name="T78" fmla="*/ 23 w 50"/>
                  <a:gd name="T79" fmla="*/ 25 h 52"/>
                  <a:gd name="T80" fmla="*/ 22 w 50"/>
                  <a:gd name="T81" fmla="*/ 23 h 52"/>
                  <a:gd name="T82" fmla="*/ 22 w 50"/>
                  <a:gd name="T83" fmla="*/ 2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52">
                    <a:moveTo>
                      <a:pt x="6" y="9"/>
                    </a:moveTo>
                    <a:cubicBezTo>
                      <a:pt x="0" y="6"/>
                      <a:pt x="4" y="14"/>
                      <a:pt x="4" y="16"/>
                    </a:cubicBezTo>
                    <a:cubicBezTo>
                      <a:pt x="7" y="23"/>
                      <a:pt x="13" y="25"/>
                      <a:pt x="14" y="28"/>
                    </a:cubicBezTo>
                    <a:cubicBezTo>
                      <a:pt x="14" y="29"/>
                      <a:pt x="13" y="30"/>
                      <a:pt x="11" y="31"/>
                    </a:cubicBezTo>
                    <a:cubicBezTo>
                      <a:pt x="9" y="33"/>
                      <a:pt x="3" y="39"/>
                      <a:pt x="3" y="43"/>
                    </a:cubicBezTo>
                    <a:cubicBezTo>
                      <a:pt x="2" y="44"/>
                      <a:pt x="1" y="45"/>
                      <a:pt x="2" y="45"/>
                    </a:cubicBezTo>
                    <a:cubicBezTo>
                      <a:pt x="11" y="46"/>
                      <a:pt x="20" y="33"/>
                      <a:pt x="30" y="45"/>
                    </a:cubicBezTo>
                    <a:cubicBezTo>
                      <a:pt x="31" y="47"/>
                      <a:pt x="38" y="52"/>
                      <a:pt x="38" y="46"/>
                    </a:cubicBezTo>
                    <a:cubicBezTo>
                      <a:pt x="37" y="39"/>
                      <a:pt x="38" y="40"/>
                      <a:pt x="35" y="32"/>
                    </a:cubicBezTo>
                    <a:cubicBezTo>
                      <a:pt x="34" y="28"/>
                      <a:pt x="49" y="24"/>
                      <a:pt x="49" y="21"/>
                    </a:cubicBezTo>
                    <a:cubicBezTo>
                      <a:pt x="50" y="18"/>
                      <a:pt x="40" y="18"/>
                      <a:pt x="34" y="19"/>
                    </a:cubicBezTo>
                    <a:cubicBezTo>
                      <a:pt x="29" y="19"/>
                      <a:pt x="31" y="6"/>
                      <a:pt x="27" y="1"/>
                    </a:cubicBezTo>
                    <a:cubicBezTo>
                      <a:pt x="26" y="0"/>
                      <a:pt x="23" y="6"/>
                      <a:pt x="22" y="7"/>
                    </a:cubicBezTo>
                    <a:cubicBezTo>
                      <a:pt x="18" y="16"/>
                      <a:pt x="17" y="15"/>
                      <a:pt x="6" y="9"/>
                    </a:cubicBezTo>
                    <a:close/>
                    <a:moveTo>
                      <a:pt x="14" y="16"/>
                    </a:moveTo>
                    <a:cubicBezTo>
                      <a:pt x="21" y="19"/>
                      <a:pt x="21" y="20"/>
                      <a:pt x="23" y="15"/>
                    </a:cubicBezTo>
                    <a:cubicBezTo>
                      <a:pt x="24" y="14"/>
                      <a:pt x="26" y="10"/>
                      <a:pt x="26" y="11"/>
                    </a:cubicBezTo>
                    <a:cubicBezTo>
                      <a:pt x="28" y="14"/>
                      <a:pt x="27" y="21"/>
                      <a:pt x="30" y="21"/>
                    </a:cubicBezTo>
                    <a:cubicBezTo>
                      <a:pt x="34" y="21"/>
                      <a:pt x="39" y="21"/>
                      <a:pt x="39" y="22"/>
                    </a:cubicBezTo>
                    <a:cubicBezTo>
                      <a:pt x="39" y="24"/>
                      <a:pt x="30" y="27"/>
                      <a:pt x="31" y="29"/>
                    </a:cubicBezTo>
                    <a:cubicBezTo>
                      <a:pt x="32" y="34"/>
                      <a:pt x="32" y="33"/>
                      <a:pt x="32" y="37"/>
                    </a:cubicBezTo>
                    <a:cubicBezTo>
                      <a:pt x="33" y="40"/>
                      <a:pt x="29" y="37"/>
                      <a:pt x="28" y="36"/>
                    </a:cubicBezTo>
                    <a:cubicBezTo>
                      <a:pt x="22" y="30"/>
                      <a:pt x="17" y="37"/>
                      <a:pt x="12" y="36"/>
                    </a:cubicBezTo>
                    <a:cubicBezTo>
                      <a:pt x="11" y="36"/>
                      <a:pt x="12" y="35"/>
                      <a:pt x="12" y="35"/>
                    </a:cubicBezTo>
                    <a:cubicBezTo>
                      <a:pt x="13" y="33"/>
                      <a:pt x="16" y="29"/>
                      <a:pt x="17" y="28"/>
                    </a:cubicBezTo>
                    <a:cubicBezTo>
                      <a:pt x="18" y="28"/>
                      <a:pt x="19" y="27"/>
                      <a:pt x="19" y="26"/>
                    </a:cubicBezTo>
                    <a:cubicBezTo>
                      <a:pt x="18" y="25"/>
                      <a:pt x="15" y="24"/>
                      <a:pt x="13" y="20"/>
                    </a:cubicBezTo>
                    <a:cubicBezTo>
                      <a:pt x="13" y="19"/>
                      <a:pt x="11" y="14"/>
                      <a:pt x="14" y="16"/>
                    </a:cubicBezTo>
                    <a:close/>
                    <a:moveTo>
                      <a:pt x="22" y="22"/>
                    </a:moveTo>
                    <a:cubicBezTo>
                      <a:pt x="24" y="23"/>
                      <a:pt x="24" y="23"/>
                      <a:pt x="25" y="22"/>
                    </a:cubicBezTo>
                    <a:cubicBezTo>
                      <a:pt x="25" y="22"/>
                      <a:pt x="25" y="21"/>
                      <a:pt x="26" y="21"/>
                    </a:cubicBezTo>
                    <a:cubicBezTo>
                      <a:pt x="26" y="22"/>
                      <a:pt x="26" y="24"/>
                      <a:pt x="27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7" y="25"/>
                      <a:pt x="27" y="26"/>
                    </a:cubicBezTo>
                    <a:cubicBezTo>
                      <a:pt x="27" y="27"/>
                      <a:pt x="27" y="27"/>
                      <a:pt x="27" y="28"/>
                    </a:cubicBezTo>
                    <a:cubicBezTo>
                      <a:pt x="27" y="29"/>
                      <a:pt x="26" y="28"/>
                      <a:pt x="26" y="28"/>
                    </a:cubicBezTo>
                    <a:cubicBezTo>
                      <a:pt x="24" y="26"/>
                      <a:pt x="23" y="28"/>
                      <a:pt x="22" y="28"/>
                    </a:cubicBezTo>
                    <a:cubicBezTo>
                      <a:pt x="21" y="28"/>
                      <a:pt x="22" y="27"/>
                      <a:pt x="22" y="27"/>
                    </a:cubicBezTo>
                    <a:cubicBezTo>
                      <a:pt x="22" y="27"/>
                      <a:pt x="23" y="26"/>
                      <a:pt x="23" y="2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2" y="24"/>
                      <a:pt x="22" y="23"/>
                    </a:cubicBezTo>
                    <a:cubicBezTo>
                      <a:pt x="22" y="23"/>
                      <a:pt x="21" y="22"/>
                      <a:pt x="22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69"/>
              <p:cNvSpPr>
                <a:spLocks/>
              </p:cNvSpPr>
              <p:nvPr/>
            </p:nvSpPr>
            <p:spPr bwMode="auto">
              <a:xfrm>
                <a:off x="1891" y="2255"/>
                <a:ext cx="79" cy="70"/>
              </a:xfrm>
              <a:custGeom>
                <a:avLst/>
                <a:gdLst>
                  <a:gd name="T0" fmla="*/ 7 w 62"/>
                  <a:gd name="T1" fmla="*/ 21 h 55"/>
                  <a:gd name="T2" fmla="*/ 9 w 62"/>
                  <a:gd name="T3" fmla="*/ 28 h 55"/>
                  <a:gd name="T4" fmla="*/ 25 w 62"/>
                  <a:gd name="T5" fmla="*/ 32 h 55"/>
                  <a:gd name="T6" fmla="*/ 25 w 62"/>
                  <a:gd name="T7" fmla="*/ 37 h 55"/>
                  <a:gd name="T8" fmla="*/ 24 w 62"/>
                  <a:gd name="T9" fmla="*/ 52 h 55"/>
                  <a:gd name="T10" fmla="*/ 25 w 62"/>
                  <a:gd name="T11" fmla="*/ 55 h 55"/>
                  <a:gd name="T12" fmla="*/ 49 w 62"/>
                  <a:gd name="T13" fmla="*/ 38 h 55"/>
                  <a:gd name="T14" fmla="*/ 58 w 62"/>
                  <a:gd name="T15" fmla="*/ 34 h 55"/>
                  <a:gd name="T16" fmla="*/ 46 w 62"/>
                  <a:gd name="T17" fmla="*/ 23 h 55"/>
                  <a:gd name="T18" fmla="*/ 52 w 62"/>
                  <a:gd name="T19" fmla="*/ 5 h 55"/>
                  <a:gd name="T20" fmla="*/ 38 w 62"/>
                  <a:gd name="T21" fmla="*/ 12 h 55"/>
                  <a:gd name="T22" fmla="*/ 21 w 62"/>
                  <a:gd name="T23" fmla="*/ 1 h 55"/>
                  <a:gd name="T24" fmla="*/ 20 w 62"/>
                  <a:gd name="T25" fmla="*/ 9 h 55"/>
                  <a:gd name="T26" fmla="*/ 7 w 62"/>
                  <a:gd name="T27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5">
                    <a:moveTo>
                      <a:pt x="7" y="21"/>
                    </a:moveTo>
                    <a:cubicBezTo>
                      <a:pt x="0" y="22"/>
                      <a:pt x="7" y="27"/>
                      <a:pt x="9" y="28"/>
                    </a:cubicBezTo>
                    <a:cubicBezTo>
                      <a:pt x="16" y="33"/>
                      <a:pt x="23" y="30"/>
                      <a:pt x="25" y="32"/>
                    </a:cubicBezTo>
                    <a:cubicBezTo>
                      <a:pt x="26" y="33"/>
                      <a:pt x="25" y="35"/>
                      <a:pt x="25" y="37"/>
                    </a:cubicBezTo>
                    <a:cubicBezTo>
                      <a:pt x="24" y="40"/>
                      <a:pt x="22" y="48"/>
                      <a:pt x="24" y="52"/>
                    </a:cubicBezTo>
                    <a:cubicBezTo>
                      <a:pt x="24" y="53"/>
                      <a:pt x="24" y="55"/>
                      <a:pt x="25" y="55"/>
                    </a:cubicBezTo>
                    <a:cubicBezTo>
                      <a:pt x="34" y="51"/>
                      <a:pt x="34" y="34"/>
                      <a:pt x="49" y="38"/>
                    </a:cubicBezTo>
                    <a:cubicBezTo>
                      <a:pt x="52" y="38"/>
                      <a:pt x="62" y="39"/>
                      <a:pt x="58" y="34"/>
                    </a:cubicBezTo>
                    <a:cubicBezTo>
                      <a:pt x="52" y="28"/>
                      <a:pt x="54" y="29"/>
                      <a:pt x="46" y="23"/>
                    </a:cubicBezTo>
                    <a:cubicBezTo>
                      <a:pt x="43" y="21"/>
                      <a:pt x="53" y="7"/>
                      <a:pt x="52" y="5"/>
                    </a:cubicBezTo>
                    <a:cubicBezTo>
                      <a:pt x="51" y="2"/>
                      <a:pt x="43" y="8"/>
                      <a:pt x="38" y="12"/>
                    </a:cubicBezTo>
                    <a:cubicBezTo>
                      <a:pt x="32" y="15"/>
                      <a:pt x="27" y="3"/>
                      <a:pt x="21" y="1"/>
                    </a:cubicBezTo>
                    <a:cubicBezTo>
                      <a:pt x="19" y="0"/>
                      <a:pt x="19" y="7"/>
                      <a:pt x="20" y="9"/>
                    </a:cubicBezTo>
                    <a:cubicBezTo>
                      <a:pt x="22" y="20"/>
                      <a:pt x="20" y="18"/>
                      <a:pt x="7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70"/>
              <p:cNvSpPr>
                <a:spLocks/>
              </p:cNvSpPr>
              <p:nvPr/>
            </p:nvSpPr>
            <p:spPr bwMode="auto">
              <a:xfrm>
                <a:off x="2163" y="2164"/>
                <a:ext cx="41" cy="44"/>
              </a:xfrm>
              <a:custGeom>
                <a:avLst/>
                <a:gdLst>
                  <a:gd name="T0" fmla="*/ 2 w 33"/>
                  <a:gd name="T1" fmla="*/ 24 h 34"/>
                  <a:gd name="T2" fmla="*/ 6 w 33"/>
                  <a:gd name="T3" fmla="*/ 27 h 34"/>
                  <a:gd name="T4" fmla="*/ 14 w 33"/>
                  <a:gd name="T5" fmla="*/ 23 h 34"/>
                  <a:gd name="T6" fmla="*/ 16 w 33"/>
                  <a:gd name="T7" fmla="*/ 25 h 34"/>
                  <a:gd name="T8" fmla="*/ 21 w 33"/>
                  <a:gd name="T9" fmla="*/ 32 h 34"/>
                  <a:gd name="T10" fmla="*/ 23 w 33"/>
                  <a:gd name="T11" fmla="*/ 33 h 34"/>
                  <a:gd name="T12" fmla="*/ 27 w 33"/>
                  <a:gd name="T13" fmla="*/ 17 h 34"/>
                  <a:gd name="T14" fmla="*/ 29 w 33"/>
                  <a:gd name="T15" fmla="*/ 12 h 34"/>
                  <a:gd name="T16" fmla="*/ 20 w 33"/>
                  <a:gd name="T17" fmla="*/ 11 h 34"/>
                  <a:gd name="T18" fmla="*/ 16 w 33"/>
                  <a:gd name="T19" fmla="*/ 1 h 34"/>
                  <a:gd name="T20" fmla="*/ 12 w 33"/>
                  <a:gd name="T21" fmla="*/ 9 h 34"/>
                  <a:gd name="T22" fmla="*/ 1 w 33"/>
                  <a:gd name="T23" fmla="*/ 11 h 34"/>
                  <a:gd name="T24" fmla="*/ 4 w 33"/>
                  <a:gd name="T25" fmla="*/ 15 h 34"/>
                  <a:gd name="T26" fmla="*/ 2 w 33"/>
                  <a:gd name="T27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4">
                    <a:moveTo>
                      <a:pt x="2" y="24"/>
                    </a:moveTo>
                    <a:cubicBezTo>
                      <a:pt x="0" y="27"/>
                      <a:pt x="5" y="27"/>
                      <a:pt x="6" y="27"/>
                    </a:cubicBezTo>
                    <a:cubicBezTo>
                      <a:pt x="11" y="27"/>
                      <a:pt x="13" y="23"/>
                      <a:pt x="14" y="23"/>
                    </a:cubicBezTo>
                    <a:cubicBezTo>
                      <a:pt x="15" y="23"/>
                      <a:pt x="16" y="24"/>
                      <a:pt x="16" y="25"/>
                    </a:cubicBezTo>
                    <a:cubicBezTo>
                      <a:pt x="17" y="27"/>
                      <a:pt x="19" y="31"/>
                      <a:pt x="21" y="32"/>
                    </a:cubicBezTo>
                    <a:cubicBezTo>
                      <a:pt x="22" y="32"/>
                      <a:pt x="22" y="34"/>
                      <a:pt x="23" y="33"/>
                    </a:cubicBezTo>
                    <a:cubicBezTo>
                      <a:pt x="25" y="28"/>
                      <a:pt x="19" y="21"/>
                      <a:pt x="27" y="17"/>
                    </a:cubicBezTo>
                    <a:cubicBezTo>
                      <a:pt x="28" y="16"/>
                      <a:pt x="33" y="13"/>
                      <a:pt x="29" y="12"/>
                    </a:cubicBezTo>
                    <a:cubicBezTo>
                      <a:pt x="25" y="11"/>
                      <a:pt x="26" y="11"/>
                      <a:pt x="20" y="11"/>
                    </a:cubicBezTo>
                    <a:cubicBezTo>
                      <a:pt x="18" y="12"/>
                      <a:pt x="18" y="2"/>
                      <a:pt x="16" y="1"/>
                    </a:cubicBezTo>
                    <a:cubicBezTo>
                      <a:pt x="15" y="0"/>
                      <a:pt x="13" y="6"/>
                      <a:pt x="12" y="9"/>
                    </a:cubicBezTo>
                    <a:cubicBezTo>
                      <a:pt x="12" y="13"/>
                      <a:pt x="5" y="9"/>
                      <a:pt x="1" y="11"/>
                    </a:cubicBezTo>
                    <a:cubicBezTo>
                      <a:pt x="0" y="11"/>
                      <a:pt x="3" y="14"/>
                      <a:pt x="4" y="15"/>
                    </a:cubicBezTo>
                    <a:cubicBezTo>
                      <a:pt x="8" y="19"/>
                      <a:pt x="7" y="19"/>
                      <a:pt x="2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71"/>
              <p:cNvSpPr>
                <a:spLocks noEditPoints="1"/>
              </p:cNvSpPr>
              <p:nvPr/>
            </p:nvSpPr>
            <p:spPr bwMode="auto">
              <a:xfrm>
                <a:off x="2246" y="2012"/>
                <a:ext cx="134" cy="136"/>
              </a:xfrm>
              <a:custGeom>
                <a:avLst/>
                <a:gdLst>
                  <a:gd name="T0" fmla="*/ 51 w 105"/>
                  <a:gd name="T1" fmla="*/ 39 h 107"/>
                  <a:gd name="T2" fmla="*/ 49 w 105"/>
                  <a:gd name="T3" fmla="*/ 41 h 107"/>
                  <a:gd name="T4" fmla="*/ 51 w 105"/>
                  <a:gd name="T5" fmla="*/ 48 h 107"/>
                  <a:gd name="T6" fmla="*/ 50 w 105"/>
                  <a:gd name="T7" fmla="*/ 49 h 107"/>
                  <a:gd name="T8" fmla="*/ 44 w 105"/>
                  <a:gd name="T9" fmla="*/ 53 h 107"/>
                  <a:gd name="T10" fmla="*/ 43 w 105"/>
                  <a:gd name="T11" fmla="*/ 54 h 107"/>
                  <a:gd name="T12" fmla="*/ 56 w 105"/>
                  <a:gd name="T13" fmla="*/ 58 h 107"/>
                  <a:gd name="T14" fmla="*/ 59 w 105"/>
                  <a:gd name="T15" fmla="*/ 60 h 107"/>
                  <a:gd name="T16" fmla="*/ 60 w 105"/>
                  <a:gd name="T17" fmla="*/ 53 h 107"/>
                  <a:gd name="T18" fmla="*/ 68 w 105"/>
                  <a:gd name="T19" fmla="*/ 51 h 107"/>
                  <a:gd name="T20" fmla="*/ 62 w 105"/>
                  <a:gd name="T21" fmla="*/ 47 h 107"/>
                  <a:gd name="T22" fmla="*/ 61 w 105"/>
                  <a:gd name="T23" fmla="*/ 39 h 107"/>
                  <a:gd name="T24" fmla="*/ 58 w 105"/>
                  <a:gd name="T25" fmla="*/ 40 h 107"/>
                  <a:gd name="T26" fmla="*/ 51 w 105"/>
                  <a:gd name="T27" fmla="*/ 39 h 107"/>
                  <a:gd name="T28" fmla="*/ 43 w 105"/>
                  <a:gd name="T29" fmla="*/ 26 h 107"/>
                  <a:gd name="T30" fmla="*/ 60 w 105"/>
                  <a:gd name="T31" fmla="*/ 30 h 107"/>
                  <a:gd name="T32" fmla="*/ 67 w 105"/>
                  <a:gd name="T33" fmla="*/ 25 h 107"/>
                  <a:gd name="T34" fmla="*/ 68 w 105"/>
                  <a:gd name="T35" fmla="*/ 46 h 107"/>
                  <a:gd name="T36" fmla="*/ 83 w 105"/>
                  <a:gd name="T37" fmla="*/ 54 h 107"/>
                  <a:gd name="T38" fmla="*/ 64 w 105"/>
                  <a:gd name="T39" fmla="*/ 59 h 107"/>
                  <a:gd name="T40" fmla="*/ 62 w 105"/>
                  <a:gd name="T41" fmla="*/ 76 h 107"/>
                  <a:gd name="T42" fmla="*/ 54 w 105"/>
                  <a:gd name="T43" fmla="*/ 71 h 107"/>
                  <a:gd name="T44" fmla="*/ 25 w 105"/>
                  <a:gd name="T45" fmla="*/ 61 h 107"/>
                  <a:gd name="T46" fmla="*/ 27 w 105"/>
                  <a:gd name="T47" fmla="*/ 59 h 107"/>
                  <a:gd name="T48" fmla="*/ 40 w 105"/>
                  <a:gd name="T49" fmla="*/ 50 h 107"/>
                  <a:gd name="T50" fmla="*/ 44 w 105"/>
                  <a:gd name="T51" fmla="*/ 48 h 107"/>
                  <a:gd name="T52" fmla="*/ 38 w 105"/>
                  <a:gd name="T53" fmla="*/ 32 h 107"/>
                  <a:gd name="T54" fmla="*/ 43 w 105"/>
                  <a:gd name="T55" fmla="*/ 26 h 107"/>
                  <a:gd name="T56" fmla="*/ 33 w 105"/>
                  <a:gd name="T57" fmla="*/ 9 h 107"/>
                  <a:gd name="T58" fmla="*/ 62 w 105"/>
                  <a:gd name="T59" fmla="*/ 16 h 107"/>
                  <a:gd name="T60" fmla="*/ 75 w 105"/>
                  <a:gd name="T61" fmla="*/ 8 h 107"/>
                  <a:gd name="T62" fmla="*/ 77 w 105"/>
                  <a:gd name="T63" fmla="*/ 44 h 107"/>
                  <a:gd name="T64" fmla="*/ 102 w 105"/>
                  <a:gd name="T65" fmla="*/ 57 h 107"/>
                  <a:gd name="T66" fmla="*/ 69 w 105"/>
                  <a:gd name="T67" fmla="*/ 68 h 107"/>
                  <a:gd name="T68" fmla="*/ 65 w 105"/>
                  <a:gd name="T69" fmla="*/ 96 h 107"/>
                  <a:gd name="T70" fmla="*/ 52 w 105"/>
                  <a:gd name="T71" fmla="*/ 88 h 107"/>
                  <a:gd name="T72" fmla="*/ 2 w 105"/>
                  <a:gd name="T73" fmla="*/ 71 h 107"/>
                  <a:gd name="T74" fmla="*/ 5 w 105"/>
                  <a:gd name="T75" fmla="*/ 67 h 107"/>
                  <a:gd name="T76" fmla="*/ 28 w 105"/>
                  <a:gd name="T77" fmla="*/ 52 h 107"/>
                  <a:gd name="T78" fmla="*/ 34 w 105"/>
                  <a:gd name="T79" fmla="*/ 47 h 107"/>
                  <a:gd name="T80" fmla="*/ 24 w 105"/>
                  <a:gd name="T81" fmla="*/ 20 h 107"/>
                  <a:gd name="T82" fmla="*/ 33 w 105"/>
                  <a:gd name="T83" fmla="*/ 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07">
                    <a:moveTo>
                      <a:pt x="51" y="39"/>
                    </a:moveTo>
                    <a:cubicBezTo>
                      <a:pt x="49" y="37"/>
                      <a:pt x="49" y="41"/>
                      <a:pt x="49" y="41"/>
                    </a:cubicBezTo>
                    <a:cubicBezTo>
                      <a:pt x="49" y="45"/>
                      <a:pt x="51" y="47"/>
                      <a:pt x="51" y="48"/>
                    </a:cubicBezTo>
                    <a:cubicBezTo>
                      <a:pt x="51" y="49"/>
                      <a:pt x="50" y="49"/>
                      <a:pt x="50" y="49"/>
                    </a:cubicBezTo>
                    <a:cubicBezTo>
                      <a:pt x="48" y="50"/>
                      <a:pt x="45" y="51"/>
                      <a:pt x="44" y="53"/>
                    </a:cubicBezTo>
                    <a:cubicBezTo>
                      <a:pt x="44" y="53"/>
                      <a:pt x="43" y="54"/>
                      <a:pt x="43" y="54"/>
                    </a:cubicBezTo>
                    <a:cubicBezTo>
                      <a:pt x="47" y="56"/>
                      <a:pt x="53" y="52"/>
                      <a:pt x="56" y="58"/>
                    </a:cubicBezTo>
                    <a:cubicBezTo>
                      <a:pt x="56" y="59"/>
                      <a:pt x="58" y="63"/>
                      <a:pt x="59" y="60"/>
                    </a:cubicBezTo>
                    <a:cubicBezTo>
                      <a:pt x="60" y="57"/>
                      <a:pt x="60" y="58"/>
                      <a:pt x="60" y="53"/>
                    </a:cubicBezTo>
                    <a:cubicBezTo>
                      <a:pt x="60" y="52"/>
                      <a:pt x="67" y="52"/>
                      <a:pt x="68" y="51"/>
                    </a:cubicBezTo>
                    <a:cubicBezTo>
                      <a:pt x="69" y="50"/>
                      <a:pt x="64" y="48"/>
                      <a:pt x="62" y="47"/>
                    </a:cubicBezTo>
                    <a:cubicBezTo>
                      <a:pt x="59" y="46"/>
                      <a:pt x="62" y="41"/>
                      <a:pt x="61" y="39"/>
                    </a:cubicBezTo>
                    <a:cubicBezTo>
                      <a:pt x="61" y="38"/>
                      <a:pt x="59" y="40"/>
                      <a:pt x="58" y="40"/>
                    </a:cubicBezTo>
                    <a:cubicBezTo>
                      <a:pt x="55" y="44"/>
                      <a:pt x="55" y="43"/>
                      <a:pt x="51" y="39"/>
                    </a:cubicBezTo>
                    <a:close/>
                    <a:moveTo>
                      <a:pt x="43" y="26"/>
                    </a:moveTo>
                    <a:cubicBezTo>
                      <a:pt x="52" y="36"/>
                      <a:pt x="53" y="38"/>
                      <a:pt x="60" y="30"/>
                    </a:cubicBezTo>
                    <a:cubicBezTo>
                      <a:pt x="61" y="28"/>
                      <a:pt x="67" y="23"/>
                      <a:pt x="67" y="25"/>
                    </a:cubicBezTo>
                    <a:cubicBezTo>
                      <a:pt x="69" y="32"/>
                      <a:pt x="62" y="44"/>
                      <a:pt x="68" y="46"/>
                    </a:cubicBezTo>
                    <a:cubicBezTo>
                      <a:pt x="74" y="48"/>
                      <a:pt x="84" y="51"/>
                      <a:pt x="83" y="54"/>
                    </a:cubicBezTo>
                    <a:cubicBezTo>
                      <a:pt x="81" y="56"/>
                      <a:pt x="64" y="56"/>
                      <a:pt x="64" y="59"/>
                    </a:cubicBezTo>
                    <a:cubicBezTo>
                      <a:pt x="64" y="70"/>
                      <a:pt x="64" y="68"/>
                      <a:pt x="62" y="76"/>
                    </a:cubicBezTo>
                    <a:cubicBezTo>
                      <a:pt x="60" y="82"/>
                      <a:pt x="55" y="74"/>
                      <a:pt x="54" y="71"/>
                    </a:cubicBezTo>
                    <a:cubicBezTo>
                      <a:pt x="48" y="56"/>
                      <a:pt x="34" y="66"/>
                      <a:pt x="25" y="61"/>
                    </a:cubicBezTo>
                    <a:cubicBezTo>
                      <a:pt x="24" y="61"/>
                      <a:pt x="26" y="60"/>
                      <a:pt x="27" y="59"/>
                    </a:cubicBezTo>
                    <a:cubicBezTo>
                      <a:pt x="29" y="55"/>
                      <a:pt x="37" y="51"/>
                      <a:pt x="40" y="50"/>
                    </a:cubicBezTo>
                    <a:cubicBezTo>
                      <a:pt x="42" y="50"/>
                      <a:pt x="44" y="49"/>
                      <a:pt x="44" y="48"/>
                    </a:cubicBezTo>
                    <a:cubicBezTo>
                      <a:pt x="45" y="44"/>
                      <a:pt x="38" y="41"/>
                      <a:pt x="38" y="32"/>
                    </a:cubicBezTo>
                    <a:cubicBezTo>
                      <a:pt x="38" y="30"/>
                      <a:pt x="38" y="21"/>
                      <a:pt x="43" y="26"/>
                    </a:cubicBezTo>
                    <a:close/>
                    <a:moveTo>
                      <a:pt x="33" y="9"/>
                    </a:moveTo>
                    <a:cubicBezTo>
                      <a:pt x="49" y="26"/>
                      <a:pt x="49" y="29"/>
                      <a:pt x="62" y="16"/>
                    </a:cubicBezTo>
                    <a:cubicBezTo>
                      <a:pt x="65" y="13"/>
                      <a:pt x="74" y="5"/>
                      <a:pt x="75" y="8"/>
                    </a:cubicBezTo>
                    <a:cubicBezTo>
                      <a:pt x="79" y="19"/>
                      <a:pt x="66" y="40"/>
                      <a:pt x="77" y="44"/>
                    </a:cubicBezTo>
                    <a:cubicBezTo>
                      <a:pt x="88" y="47"/>
                      <a:pt x="105" y="53"/>
                      <a:pt x="102" y="57"/>
                    </a:cubicBezTo>
                    <a:cubicBezTo>
                      <a:pt x="100" y="62"/>
                      <a:pt x="69" y="61"/>
                      <a:pt x="69" y="68"/>
                    </a:cubicBezTo>
                    <a:cubicBezTo>
                      <a:pt x="69" y="85"/>
                      <a:pt x="69" y="82"/>
                      <a:pt x="65" y="96"/>
                    </a:cubicBezTo>
                    <a:cubicBezTo>
                      <a:pt x="62" y="107"/>
                      <a:pt x="54" y="92"/>
                      <a:pt x="52" y="88"/>
                    </a:cubicBezTo>
                    <a:cubicBezTo>
                      <a:pt x="41" y="61"/>
                      <a:pt x="18" y="79"/>
                      <a:pt x="2" y="71"/>
                    </a:cubicBezTo>
                    <a:cubicBezTo>
                      <a:pt x="0" y="70"/>
                      <a:pt x="3" y="68"/>
                      <a:pt x="5" y="67"/>
                    </a:cubicBezTo>
                    <a:cubicBezTo>
                      <a:pt x="9" y="60"/>
                      <a:pt x="22" y="53"/>
                      <a:pt x="28" y="52"/>
                    </a:cubicBezTo>
                    <a:cubicBezTo>
                      <a:pt x="31" y="51"/>
                      <a:pt x="34" y="49"/>
                      <a:pt x="34" y="47"/>
                    </a:cubicBezTo>
                    <a:cubicBezTo>
                      <a:pt x="35" y="41"/>
                      <a:pt x="24" y="35"/>
                      <a:pt x="24" y="20"/>
                    </a:cubicBezTo>
                    <a:cubicBezTo>
                      <a:pt x="24" y="16"/>
                      <a:pt x="24" y="0"/>
                      <a:pt x="3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72"/>
              <p:cNvSpPr>
                <a:spLocks noEditPoints="1"/>
              </p:cNvSpPr>
              <p:nvPr/>
            </p:nvSpPr>
            <p:spPr bwMode="auto">
              <a:xfrm>
                <a:off x="2499" y="1973"/>
                <a:ext cx="98" cy="89"/>
              </a:xfrm>
              <a:custGeom>
                <a:avLst/>
                <a:gdLst>
                  <a:gd name="T0" fmla="*/ 8 w 77"/>
                  <a:gd name="T1" fmla="*/ 36 h 70"/>
                  <a:gd name="T2" fmla="*/ 12 w 77"/>
                  <a:gd name="T3" fmla="*/ 43 h 70"/>
                  <a:gd name="T4" fmla="*/ 29 w 77"/>
                  <a:gd name="T5" fmla="*/ 47 h 70"/>
                  <a:gd name="T6" fmla="*/ 32 w 77"/>
                  <a:gd name="T7" fmla="*/ 55 h 70"/>
                  <a:gd name="T8" fmla="*/ 40 w 77"/>
                  <a:gd name="T9" fmla="*/ 70 h 70"/>
                  <a:gd name="T10" fmla="*/ 52 w 77"/>
                  <a:gd name="T11" fmla="*/ 51 h 70"/>
                  <a:gd name="T12" fmla="*/ 66 w 77"/>
                  <a:gd name="T13" fmla="*/ 45 h 70"/>
                  <a:gd name="T14" fmla="*/ 76 w 77"/>
                  <a:gd name="T15" fmla="*/ 41 h 70"/>
                  <a:gd name="T16" fmla="*/ 57 w 77"/>
                  <a:gd name="T17" fmla="*/ 28 h 70"/>
                  <a:gd name="T18" fmla="*/ 60 w 77"/>
                  <a:gd name="T19" fmla="*/ 3 h 70"/>
                  <a:gd name="T20" fmla="*/ 43 w 77"/>
                  <a:gd name="T21" fmla="*/ 16 h 70"/>
                  <a:gd name="T22" fmla="*/ 19 w 77"/>
                  <a:gd name="T23" fmla="*/ 7 h 70"/>
                  <a:gd name="T24" fmla="*/ 20 w 77"/>
                  <a:gd name="T25" fmla="*/ 18 h 70"/>
                  <a:gd name="T26" fmla="*/ 8 w 77"/>
                  <a:gd name="T27" fmla="*/ 36 h 70"/>
                  <a:gd name="T28" fmla="*/ 25 w 77"/>
                  <a:gd name="T29" fmla="*/ 35 h 70"/>
                  <a:gd name="T30" fmla="*/ 32 w 77"/>
                  <a:gd name="T31" fmla="*/ 30 h 70"/>
                  <a:gd name="T32" fmla="*/ 32 w 77"/>
                  <a:gd name="T33" fmla="*/ 25 h 70"/>
                  <a:gd name="T34" fmla="*/ 31 w 77"/>
                  <a:gd name="T35" fmla="*/ 21 h 70"/>
                  <a:gd name="T36" fmla="*/ 42 w 77"/>
                  <a:gd name="T37" fmla="*/ 24 h 70"/>
                  <a:gd name="T38" fmla="*/ 49 w 77"/>
                  <a:gd name="T39" fmla="*/ 19 h 70"/>
                  <a:gd name="T40" fmla="*/ 48 w 77"/>
                  <a:gd name="T41" fmla="*/ 30 h 70"/>
                  <a:gd name="T42" fmla="*/ 56 w 77"/>
                  <a:gd name="T43" fmla="*/ 34 h 70"/>
                  <a:gd name="T44" fmla="*/ 52 w 77"/>
                  <a:gd name="T45" fmla="*/ 37 h 70"/>
                  <a:gd name="T46" fmla="*/ 45 w 77"/>
                  <a:gd name="T47" fmla="*/ 39 h 70"/>
                  <a:gd name="T48" fmla="*/ 41 w 77"/>
                  <a:gd name="T49" fmla="*/ 49 h 70"/>
                  <a:gd name="T50" fmla="*/ 40 w 77"/>
                  <a:gd name="T51" fmla="*/ 48 h 70"/>
                  <a:gd name="T52" fmla="*/ 35 w 77"/>
                  <a:gd name="T53" fmla="*/ 39 h 70"/>
                  <a:gd name="T54" fmla="*/ 24 w 77"/>
                  <a:gd name="T55" fmla="*/ 37 h 70"/>
                  <a:gd name="T56" fmla="*/ 25 w 77"/>
                  <a:gd name="T57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70">
                    <a:moveTo>
                      <a:pt x="8" y="36"/>
                    </a:moveTo>
                    <a:cubicBezTo>
                      <a:pt x="0" y="39"/>
                      <a:pt x="5" y="42"/>
                      <a:pt x="12" y="43"/>
                    </a:cubicBezTo>
                    <a:cubicBezTo>
                      <a:pt x="17" y="44"/>
                      <a:pt x="24" y="45"/>
                      <a:pt x="29" y="47"/>
                    </a:cubicBezTo>
                    <a:cubicBezTo>
                      <a:pt x="31" y="48"/>
                      <a:pt x="31" y="51"/>
                      <a:pt x="32" y="55"/>
                    </a:cubicBezTo>
                    <a:cubicBezTo>
                      <a:pt x="35" y="64"/>
                      <a:pt x="37" y="70"/>
                      <a:pt x="40" y="70"/>
                    </a:cubicBezTo>
                    <a:cubicBezTo>
                      <a:pt x="43" y="69"/>
                      <a:pt x="46" y="60"/>
                      <a:pt x="52" y="51"/>
                    </a:cubicBezTo>
                    <a:cubicBezTo>
                      <a:pt x="54" y="47"/>
                      <a:pt x="59" y="45"/>
                      <a:pt x="66" y="45"/>
                    </a:cubicBezTo>
                    <a:cubicBezTo>
                      <a:pt x="75" y="45"/>
                      <a:pt x="77" y="43"/>
                      <a:pt x="76" y="41"/>
                    </a:cubicBezTo>
                    <a:cubicBezTo>
                      <a:pt x="74" y="36"/>
                      <a:pt x="62" y="30"/>
                      <a:pt x="57" y="28"/>
                    </a:cubicBezTo>
                    <a:cubicBezTo>
                      <a:pt x="53" y="26"/>
                      <a:pt x="62" y="6"/>
                      <a:pt x="60" y="3"/>
                    </a:cubicBezTo>
                    <a:cubicBezTo>
                      <a:pt x="57" y="0"/>
                      <a:pt x="49" y="10"/>
                      <a:pt x="43" y="16"/>
                    </a:cubicBezTo>
                    <a:cubicBezTo>
                      <a:pt x="38" y="22"/>
                      <a:pt x="27" y="8"/>
                      <a:pt x="19" y="7"/>
                    </a:cubicBezTo>
                    <a:cubicBezTo>
                      <a:pt x="16" y="7"/>
                      <a:pt x="19" y="16"/>
                      <a:pt x="20" y="18"/>
                    </a:cubicBezTo>
                    <a:cubicBezTo>
                      <a:pt x="26" y="30"/>
                      <a:pt x="23" y="29"/>
                      <a:pt x="8" y="36"/>
                    </a:cubicBezTo>
                    <a:close/>
                    <a:moveTo>
                      <a:pt x="25" y="35"/>
                    </a:moveTo>
                    <a:cubicBezTo>
                      <a:pt x="29" y="33"/>
                      <a:pt x="31" y="31"/>
                      <a:pt x="32" y="30"/>
                    </a:cubicBezTo>
                    <a:cubicBezTo>
                      <a:pt x="33" y="29"/>
                      <a:pt x="33" y="28"/>
                      <a:pt x="32" y="25"/>
                    </a:cubicBezTo>
                    <a:cubicBezTo>
                      <a:pt x="31" y="24"/>
                      <a:pt x="30" y="20"/>
                      <a:pt x="31" y="21"/>
                    </a:cubicBezTo>
                    <a:cubicBezTo>
                      <a:pt x="35" y="21"/>
                      <a:pt x="40" y="27"/>
                      <a:pt x="42" y="24"/>
                    </a:cubicBezTo>
                    <a:cubicBezTo>
                      <a:pt x="44" y="22"/>
                      <a:pt x="48" y="17"/>
                      <a:pt x="49" y="19"/>
                    </a:cubicBezTo>
                    <a:cubicBezTo>
                      <a:pt x="50" y="20"/>
                      <a:pt x="46" y="29"/>
                      <a:pt x="48" y="30"/>
                    </a:cubicBezTo>
                    <a:cubicBezTo>
                      <a:pt x="53" y="32"/>
                      <a:pt x="52" y="31"/>
                      <a:pt x="56" y="34"/>
                    </a:cubicBezTo>
                    <a:cubicBezTo>
                      <a:pt x="58" y="36"/>
                      <a:pt x="53" y="37"/>
                      <a:pt x="52" y="37"/>
                    </a:cubicBezTo>
                    <a:cubicBezTo>
                      <a:pt x="49" y="37"/>
                      <a:pt x="46" y="38"/>
                      <a:pt x="45" y="39"/>
                    </a:cubicBezTo>
                    <a:cubicBezTo>
                      <a:pt x="43" y="41"/>
                      <a:pt x="43" y="47"/>
                      <a:pt x="41" y="49"/>
                    </a:cubicBezTo>
                    <a:cubicBezTo>
                      <a:pt x="41" y="49"/>
                      <a:pt x="40" y="49"/>
                      <a:pt x="40" y="48"/>
                    </a:cubicBezTo>
                    <a:cubicBezTo>
                      <a:pt x="37" y="43"/>
                      <a:pt x="37" y="41"/>
                      <a:pt x="35" y="39"/>
                    </a:cubicBezTo>
                    <a:cubicBezTo>
                      <a:pt x="33" y="38"/>
                      <a:pt x="26" y="39"/>
                      <a:pt x="24" y="37"/>
                    </a:cubicBezTo>
                    <a:cubicBezTo>
                      <a:pt x="24" y="36"/>
                      <a:pt x="24" y="35"/>
                      <a:pt x="25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73"/>
              <p:cNvSpPr>
                <a:spLocks noEditPoints="1"/>
              </p:cNvSpPr>
              <p:nvPr/>
            </p:nvSpPr>
            <p:spPr bwMode="auto">
              <a:xfrm>
                <a:off x="2330" y="2095"/>
                <a:ext cx="102" cy="92"/>
              </a:xfrm>
              <a:custGeom>
                <a:avLst/>
                <a:gdLst>
                  <a:gd name="T0" fmla="*/ 8 w 80"/>
                  <a:gd name="T1" fmla="*/ 37 h 73"/>
                  <a:gd name="T2" fmla="*/ 12 w 80"/>
                  <a:gd name="T3" fmla="*/ 45 h 73"/>
                  <a:gd name="T4" fmla="*/ 29 w 80"/>
                  <a:gd name="T5" fmla="*/ 49 h 73"/>
                  <a:gd name="T6" fmla="*/ 33 w 80"/>
                  <a:gd name="T7" fmla="*/ 58 h 73"/>
                  <a:gd name="T8" fmla="*/ 41 w 80"/>
                  <a:gd name="T9" fmla="*/ 72 h 73"/>
                  <a:gd name="T10" fmla="*/ 54 w 80"/>
                  <a:gd name="T11" fmla="*/ 53 h 73"/>
                  <a:gd name="T12" fmla="*/ 68 w 80"/>
                  <a:gd name="T13" fmla="*/ 47 h 73"/>
                  <a:gd name="T14" fmla="*/ 79 w 80"/>
                  <a:gd name="T15" fmla="*/ 42 h 73"/>
                  <a:gd name="T16" fmla="*/ 59 w 80"/>
                  <a:gd name="T17" fmla="*/ 29 h 73"/>
                  <a:gd name="T18" fmla="*/ 62 w 80"/>
                  <a:gd name="T19" fmla="*/ 3 h 73"/>
                  <a:gd name="T20" fmla="*/ 45 w 80"/>
                  <a:gd name="T21" fmla="*/ 17 h 73"/>
                  <a:gd name="T22" fmla="*/ 19 w 80"/>
                  <a:gd name="T23" fmla="*/ 7 h 73"/>
                  <a:gd name="T24" fmla="*/ 21 w 80"/>
                  <a:gd name="T25" fmla="*/ 19 h 73"/>
                  <a:gd name="T26" fmla="*/ 8 w 80"/>
                  <a:gd name="T27" fmla="*/ 37 h 73"/>
                  <a:gd name="T28" fmla="*/ 26 w 80"/>
                  <a:gd name="T29" fmla="*/ 36 h 73"/>
                  <a:gd name="T30" fmla="*/ 33 w 80"/>
                  <a:gd name="T31" fmla="*/ 31 h 73"/>
                  <a:gd name="T32" fmla="*/ 33 w 80"/>
                  <a:gd name="T33" fmla="*/ 26 h 73"/>
                  <a:gd name="T34" fmla="*/ 32 w 80"/>
                  <a:gd name="T35" fmla="*/ 21 h 73"/>
                  <a:gd name="T36" fmla="*/ 43 w 80"/>
                  <a:gd name="T37" fmla="*/ 25 h 73"/>
                  <a:gd name="T38" fmla="*/ 51 w 80"/>
                  <a:gd name="T39" fmla="*/ 20 h 73"/>
                  <a:gd name="T40" fmla="*/ 49 w 80"/>
                  <a:gd name="T41" fmla="*/ 31 h 73"/>
                  <a:gd name="T42" fmla="*/ 57 w 80"/>
                  <a:gd name="T43" fmla="*/ 36 h 73"/>
                  <a:gd name="T44" fmla="*/ 53 w 80"/>
                  <a:gd name="T45" fmla="*/ 39 h 73"/>
                  <a:gd name="T46" fmla="*/ 47 w 80"/>
                  <a:gd name="T47" fmla="*/ 41 h 73"/>
                  <a:gd name="T48" fmla="*/ 43 w 80"/>
                  <a:gd name="T49" fmla="*/ 51 h 73"/>
                  <a:gd name="T50" fmla="*/ 41 w 80"/>
                  <a:gd name="T51" fmla="*/ 50 h 73"/>
                  <a:gd name="T52" fmla="*/ 36 w 80"/>
                  <a:gd name="T53" fmla="*/ 41 h 73"/>
                  <a:gd name="T54" fmla="*/ 25 w 80"/>
                  <a:gd name="T55" fmla="*/ 38 h 73"/>
                  <a:gd name="T56" fmla="*/ 26 w 80"/>
                  <a:gd name="T57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0" h="73">
                    <a:moveTo>
                      <a:pt x="8" y="37"/>
                    </a:moveTo>
                    <a:cubicBezTo>
                      <a:pt x="0" y="40"/>
                      <a:pt x="5" y="43"/>
                      <a:pt x="12" y="45"/>
                    </a:cubicBezTo>
                    <a:cubicBezTo>
                      <a:pt x="18" y="46"/>
                      <a:pt x="25" y="47"/>
                      <a:pt x="29" y="49"/>
                    </a:cubicBezTo>
                    <a:cubicBezTo>
                      <a:pt x="32" y="50"/>
                      <a:pt x="32" y="54"/>
                      <a:pt x="33" y="58"/>
                    </a:cubicBezTo>
                    <a:cubicBezTo>
                      <a:pt x="36" y="67"/>
                      <a:pt x="38" y="73"/>
                      <a:pt x="41" y="72"/>
                    </a:cubicBezTo>
                    <a:cubicBezTo>
                      <a:pt x="45" y="72"/>
                      <a:pt x="47" y="63"/>
                      <a:pt x="54" y="53"/>
                    </a:cubicBezTo>
                    <a:cubicBezTo>
                      <a:pt x="56" y="49"/>
                      <a:pt x="62" y="47"/>
                      <a:pt x="68" y="47"/>
                    </a:cubicBezTo>
                    <a:cubicBezTo>
                      <a:pt x="78" y="47"/>
                      <a:pt x="80" y="45"/>
                      <a:pt x="79" y="42"/>
                    </a:cubicBezTo>
                    <a:cubicBezTo>
                      <a:pt x="76" y="38"/>
                      <a:pt x="64" y="31"/>
                      <a:pt x="59" y="29"/>
                    </a:cubicBezTo>
                    <a:cubicBezTo>
                      <a:pt x="54" y="27"/>
                      <a:pt x="64" y="6"/>
                      <a:pt x="62" y="3"/>
                    </a:cubicBezTo>
                    <a:cubicBezTo>
                      <a:pt x="59" y="0"/>
                      <a:pt x="50" y="10"/>
                      <a:pt x="45" y="17"/>
                    </a:cubicBezTo>
                    <a:cubicBezTo>
                      <a:pt x="39" y="23"/>
                      <a:pt x="28" y="8"/>
                      <a:pt x="19" y="7"/>
                    </a:cubicBezTo>
                    <a:cubicBezTo>
                      <a:pt x="17" y="7"/>
                      <a:pt x="20" y="16"/>
                      <a:pt x="21" y="19"/>
                    </a:cubicBezTo>
                    <a:cubicBezTo>
                      <a:pt x="27" y="32"/>
                      <a:pt x="24" y="31"/>
                      <a:pt x="8" y="37"/>
                    </a:cubicBezTo>
                    <a:close/>
                    <a:moveTo>
                      <a:pt x="26" y="36"/>
                    </a:moveTo>
                    <a:cubicBezTo>
                      <a:pt x="30" y="35"/>
                      <a:pt x="32" y="33"/>
                      <a:pt x="33" y="31"/>
                    </a:cubicBezTo>
                    <a:cubicBezTo>
                      <a:pt x="34" y="30"/>
                      <a:pt x="34" y="29"/>
                      <a:pt x="33" y="26"/>
                    </a:cubicBezTo>
                    <a:cubicBezTo>
                      <a:pt x="32" y="25"/>
                      <a:pt x="31" y="21"/>
                      <a:pt x="32" y="21"/>
                    </a:cubicBezTo>
                    <a:cubicBezTo>
                      <a:pt x="36" y="22"/>
                      <a:pt x="41" y="28"/>
                      <a:pt x="43" y="25"/>
                    </a:cubicBezTo>
                    <a:cubicBezTo>
                      <a:pt x="46" y="23"/>
                      <a:pt x="50" y="18"/>
                      <a:pt x="51" y="20"/>
                    </a:cubicBezTo>
                    <a:cubicBezTo>
                      <a:pt x="52" y="21"/>
                      <a:pt x="47" y="30"/>
                      <a:pt x="49" y="31"/>
                    </a:cubicBezTo>
                    <a:cubicBezTo>
                      <a:pt x="55" y="33"/>
                      <a:pt x="54" y="33"/>
                      <a:pt x="57" y="36"/>
                    </a:cubicBezTo>
                    <a:cubicBezTo>
                      <a:pt x="60" y="38"/>
                      <a:pt x="55" y="39"/>
                      <a:pt x="53" y="39"/>
                    </a:cubicBezTo>
                    <a:cubicBezTo>
                      <a:pt x="51" y="39"/>
                      <a:pt x="48" y="40"/>
                      <a:pt x="47" y="41"/>
                    </a:cubicBezTo>
                    <a:cubicBezTo>
                      <a:pt x="44" y="43"/>
                      <a:pt x="45" y="49"/>
                      <a:pt x="43" y="51"/>
                    </a:cubicBezTo>
                    <a:cubicBezTo>
                      <a:pt x="42" y="51"/>
                      <a:pt x="41" y="51"/>
                      <a:pt x="41" y="50"/>
                    </a:cubicBezTo>
                    <a:cubicBezTo>
                      <a:pt x="38" y="45"/>
                      <a:pt x="38" y="43"/>
                      <a:pt x="36" y="41"/>
                    </a:cubicBezTo>
                    <a:cubicBezTo>
                      <a:pt x="34" y="39"/>
                      <a:pt x="27" y="41"/>
                      <a:pt x="25" y="38"/>
                    </a:cubicBezTo>
                    <a:cubicBezTo>
                      <a:pt x="24" y="38"/>
                      <a:pt x="24" y="37"/>
                      <a:pt x="26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74"/>
              <p:cNvSpPr>
                <a:spLocks/>
              </p:cNvSpPr>
              <p:nvPr/>
            </p:nvSpPr>
            <p:spPr bwMode="auto">
              <a:xfrm>
                <a:off x="2282" y="1903"/>
                <a:ext cx="126" cy="112"/>
              </a:xfrm>
              <a:custGeom>
                <a:avLst/>
                <a:gdLst>
                  <a:gd name="T0" fmla="*/ 11 w 99"/>
                  <a:gd name="T1" fmla="*/ 32 h 88"/>
                  <a:gd name="T2" fmla="*/ 15 w 99"/>
                  <a:gd name="T3" fmla="*/ 44 h 88"/>
                  <a:gd name="T4" fmla="*/ 40 w 99"/>
                  <a:gd name="T5" fmla="*/ 51 h 88"/>
                  <a:gd name="T6" fmla="*/ 40 w 99"/>
                  <a:gd name="T7" fmla="*/ 58 h 88"/>
                  <a:gd name="T8" fmla="*/ 39 w 99"/>
                  <a:gd name="T9" fmla="*/ 83 h 88"/>
                  <a:gd name="T10" fmla="*/ 40 w 99"/>
                  <a:gd name="T11" fmla="*/ 87 h 88"/>
                  <a:gd name="T12" fmla="*/ 79 w 99"/>
                  <a:gd name="T13" fmla="*/ 59 h 88"/>
                  <a:gd name="T14" fmla="*/ 92 w 99"/>
                  <a:gd name="T15" fmla="*/ 54 h 88"/>
                  <a:gd name="T16" fmla="*/ 74 w 99"/>
                  <a:gd name="T17" fmla="*/ 36 h 88"/>
                  <a:gd name="T18" fmla="*/ 84 w 99"/>
                  <a:gd name="T19" fmla="*/ 7 h 88"/>
                  <a:gd name="T20" fmla="*/ 60 w 99"/>
                  <a:gd name="T21" fmla="*/ 18 h 88"/>
                  <a:gd name="T22" fmla="*/ 33 w 99"/>
                  <a:gd name="T23" fmla="*/ 1 h 88"/>
                  <a:gd name="T24" fmla="*/ 32 w 99"/>
                  <a:gd name="T25" fmla="*/ 14 h 88"/>
                  <a:gd name="T26" fmla="*/ 11 w 99"/>
                  <a:gd name="T27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9" h="88">
                    <a:moveTo>
                      <a:pt x="11" y="32"/>
                    </a:moveTo>
                    <a:cubicBezTo>
                      <a:pt x="0" y="34"/>
                      <a:pt x="12" y="42"/>
                      <a:pt x="15" y="44"/>
                    </a:cubicBezTo>
                    <a:cubicBezTo>
                      <a:pt x="26" y="52"/>
                      <a:pt x="36" y="47"/>
                      <a:pt x="40" y="51"/>
                    </a:cubicBezTo>
                    <a:cubicBezTo>
                      <a:pt x="41" y="53"/>
                      <a:pt x="41" y="55"/>
                      <a:pt x="40" y="58"/>
                    </a:cubicBezTo>
                    <a:cubicBezTo>
                      <a:pt x="38" y="63"/>
                      <a:pt x="36" y="76"/>
                      <a:pt x="39" y="83"/>
                    </a:cubicBezTo>
                    <a:cubicBezTo>
                      <a:pt x="39" y="84"/>
                      <a:pt x="39" y="88"/>
                      <a:pt x="40" y="87"/>
                    </a:cubicBezTo>
                    <a:cubicBezTo>
                      <a:pt x="55" y="80"/>
                      <a:pt x="54" y="53"/>
                      <a:pt x="79" y="59"/>
                    </a:cubicBezTo>
                    <a:cubicBezTo>
                      <a:pt x="83" y="60"/>
                      <a:pt x="99" y="62"/>
                      <a:pt x="92" y="54"/>
                    </a:cubicBezTo>
                    <a:cubicBezTo>
                      <a:pt x="84" y="44"/>
                      <a:pt x="87" y="45"/>
                      <a:pt x="74" y="36"/>
                    </a:cubicBezTo>
                    <a:cubicBezTo>
                      <a:pt x="69" y="32"/>
                      <a:pt x="85" y="11"/>
                      <a:pt x="84" y="7"/>
                    </a:cubicBezTo>
                    <a:cubicBezTo>
                      <a:pt x="82" y="3"/>
                      <a:pt x="68" y="12"/>
                      <a:pt x="60" y="18"/>
                    </a:cubicBezTo>
                    <a:cubicBezTo>
                      <a:pt x="52" y="24"/>
                      <a:pt x="43" y="4"/>
                      <a:pt x="33" y="1"/>
                    </a:cubicBezTo>
                    <a:cubicBezTo>
                      <a:pt x="30" y="0"/>
                      <a:pt x="31" y="11"/>
                      <a:pt x="32" y="14"/>
                    </a:cubicBezTo>
                    <a:cubicBezTo>
                      <a:pt x="35" y="31"/>
                      <a:pt x="32" y="29"/>
                      <a:pt x="11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75"/>
              <p:cNvSpPr>
                <a:spLocks/>
              </p:cNvSpPr>
              <p:nvPr/>
            </p:nvSpPr>
            <p:spPr bwMode="auto">
              <a:xfrm>
                <a:off x="2654" y="1912"/>
                <a:ext cx="51" cy="45"/>
              </a:xfrm>
              <a:custGeom>
                <a:avLst/>
                <a:gdLst>
                  <a:gd name="T0" fmla="*/ 5 w 40"/>
                  <a:gd name="T1" fmla="*/ 14 h 36"/>
                  <a:gd name="T2" fmla="*/ 6 w 40"/>
                  <a:gd name="T3" fmla="*/ 18 h 36"/>
                  <a:gd name="T4" fmla="*/ 16 w 40"/>
                  <a:gd name="T5" fmla="*/ 21 h 36"/>
                  <a:gd name="T6" fmla="*/ 16 w 40"/>
                  <a:gd name="T7" fmla="*/ 24 h 36"/>
                  <a:gd name="T8" fmla="*/ 16 w 40"/>
                  <a:gd name="T9" fmla="*/ 34 h 36"/>
                  <a:gd name="T10" fmla="*/ 17 w 40"/>
                  <a:gd name="T11" fmla="*/ 35 h 36"/>
                  <a:gd name="T12" fmla="*/ 32 w 40"/>
                  <a:gd name="T13" fmla="*/ 24 h 36"/>
                  <a:gd name="T14" fmla="*/ 37 w 40"/>
                  <a:gd name="T15" fmla="*/ 21 h 36"/>
                  <a:gd name="T16" fmla="*/ 30 w 40"/>
                  <a:gd name="T17" fmla="*/ 14 h 36"/>
                  <a:gd name="T18" fmla="*/ 33 w 40"/>
                  <a:gd name="T19" fmla="*/ 3 h 36"/>
                  <a:gd name="T20" fmla="*/ 24 w 40"/>
                  <a:gd name="T21" fmla="*/ 7 h 36"/>
                  <a:gd name="T22" fmla="*/ 13 w 40"/>
                  <a:gd name="T23" fmla="*/ 1 h 36"/>
                  <a:gd name="T24" fmla="*/ 13 w 40"/>
                  <a:gd name="T25" fmla="*/ 6 h 36"/>
                  <a:gd name="T26" fmla="*/ 5 w 40"/>
                  <a:gd name="T27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">
                    <a:moveTo>
                      <a:pt x="5" y="14"/>
                    </a:moveTo>
                    <a:cubicBezTo>
                      <a:pt x="0" y="15"/>
                      <a:pt x="5" y="18"/>
                      <a:pt x="6" y="18"/>
                    </a:cubicBezTo>
                    <a:cubicBezTo>
                      <a:pt x="11" y="21"/>
                      <a:pt x="15" y="19"/>
                      <a:pt x="16" y="21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6" y="26"/>
                      <a:pt x="15" y="31"/>
                      <a:pt x="16" y="34"/>
                    </a:cubicBezTo>
                    <a:cubicBezTo>
                      <a:pt x="17" y="34"/>
                      <a:pt x="16" y="36"/>
                      <a:pt x="17" y="35"/>
                    </a:cubicBezTo>
                    <a:cubicBezTo>
                      <a:pt x="23" y="32"/>
                      <a:pt x="22" y="22"/>
                      <a:pt x="32" y="24"/>
                    </a:cubicBezTo>
                    <a:cubicBezTo>
                      <a:pt x="34" y="24"/>
                      <a:pt x="40" y="25"/>
                      <a:pt x="37" y="21"/>
                    </a:cubicBezTo>
                    <a:cubicBezTo>
                      <a:pt x="34" y="18"/>
                      <a:pt x="35" y="18"/>
                      <a:pt x="30" y="14"/>
                    </a:cubicBezTo>
                    <a:cubicBezTo>
                      <a:pt x="28" y="13"/>
                      <a:pt x="34" y="4"/>
                      <a:pt x="33" y="3"/>
                    </a:cubicBezTo>
                    <a:cubicBezTo>
                      <a:pt x="32" y="1"/>
                      <a:pt x="27" y="5"/>
                      <a:pt x="24" y="7"/>
                    </a:cubicBezTo>
                    <a:cubicBezTo>
                      <a:pt x="21" y="10"/>
                      <a:pt x="17" y="2"/>
                      <a:pt x="13" y="1"/>
                    </a:cubicBezTo>
                    <a:cubicBezTo>
                      <a:pt x="12" y="0"/>
                      <a:pt x="12" y="5"/>
                      <a:pt x="13" y="6"/>
                    </a:cubicBezTo>
                    <a:cubicBezTo>
                      <a:pt x="14" y="13"/>
                      <a:pt x="13" y="12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76"/>
              <p:cNvSpPr>
                <a:spLocks/>
              </p:cNvSpPr>
              <p:nvPr/>
            </p:nvSpPr>
            <p:spPr bwMode="auto">
              <a:xfrm>
                <a:off x="2509" y="1868"/>
                <a:ext cx="59" cy="52"/>
              </a:xfrm>
              <a:custGeom>
                <a:avLst/>
                <a:gdLst>
                  <a:gd name="T0" fmla="*/ 5 w 46"/>
                  <a:gd name="T1" fmla="*/ 15 h 41"/>
                  <a:gd name="T2" fmla="*/ 7 w 46"/>
                  <a:gd name="T3" fmla="*/ 21 h 41"/>
                  <a:gd name="T4" fmla="*/ 19 w 46"/>
                  <a:gd name="T5" fmla="*/ 24 h 41"/>
                  <a:gd name="T6" fmla="*/ 19 w 46"/>
                  <a:gd name="T7" fmla="*/ 27 h 41"/>
                  <a:gd name="T8" fmla="*/ 18 w 46"/>
                  <a:gd name="T9" fmla="*/ 39 h 41"/>
                  <a:gd name="T10" fmla="*/ 19 w 46"/>
                  <a:gd name="T11" fmla="*/ 41 h 41"/>
                  <a:gd name="T12" fmla="*/ 37 w 46"/>
                  <a:gd name="T13" fmla="*/ 28 h 41"/>
                  <a:gd name="T14" fmla="*/ 43 w 46"/>
                  <a:gd name="T15" fmla="*/ 26 h 41"/>
                  <a:gd name="T16" fmla="*/ 35 w 46"/>
                  <a:gd name="T17" fmla="*/ 17 h 41"/>
                  <a:gd name="T18" fmla="*/ 39 w 46"/>
                  <a:gd name="T19" fmla="*/ 3 h 41"/>
                  <a:gd name="T20" fmla="*/ 28 w 46"/>
                  <a:gd name="T21" fmla="*/ 9 h 41"/>
                  <a:gd name="T22" fmla="*/ 16 w 46"/>
                  <a:gd name="T23" fmla="*/ 0 h 41"/>
                  <a:gd name="T24" fmla="*/ 15 w 46"/>
                  <a:gd name="T25" fmla="*/ 7 h 41"/>
                  <a:gd name="T26" fmla="*/ 5 w 46"/>
                  <a:gd name="T2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1">
                    <a:moveTo>
                      <a:pt x="5" y="15"/>
                    </a:moveTo>
                    <a:cubicBezTo>
                      <a:pt x="0" y="16"/>
                      <a:pt x="6" y="20"/>
                      <a:pt x="7" y="21"/>
                    </a:cubicBezTo>
                    <a:cubicBezTo>
                      <a:pt x="12" y="24"/>
                      <a:pt x="17" y="22"/>
                      <a:pt x="19" y="24"/>
                    </a:cubicBezTo>
                    <a:cubicBezTo>
                      <a:pt x="19" y="25"/>
                      <a:pt x="19" y="26"/>
                      <a:pt x="19" y="27"/>
                    </a:cubicBezTo>
                    <a:cubicBezTo>
                      <a:pt x="18" y="30"/>
                      <a:pt x="17" y="36"/>
                      <a:pt x="18" y="39"/>
                    </a:cubicBezTo>
                    <a:cubicBezTo>
                      <a:pt x="18" y="40"/>
                      <a:pt x="18" y="41"/>
                      <a:pt x="19" y="41"/>
                    </a:cubicBezTo>
                    <a:cubicBezTo>
                      <a:pt x="26" y="38"/>
                      <a:pt x="25" y="25"/>
                      <a:pt x="37" y="28"/>
                    </a:cubicBezTo>
                    <a:cubicBezTo>
                      <a:pt x="39" y="29"/>
                      <a:pt x="46" y="29"/>
                      <a:pt x="43" y="26"/>
                    </a:cubicBezTo>
                    <a:cubicBezTo>
                      <a:pt x="39" y="21"/>
                      <a:pt x="41" y="22"/>
                      <a:pt x="35" y="17"/>
                    </a:cubicBezTo>
                    <a:cubicBezTo>
                      <a:pt x="32" y="15"/>
                      <a:pt x="40" y="5"/>
                      <a:pt x="39" y="3"/>
                    </a:cubicBezTo>
                    <a:cubicBezTo>
                      <a:pt x="38" y="1"/>
                      <a:pt x="32" y="6"/>
                      <a:pt x="28" y="9"/>
                    </a:cubicBezTo>
                    <a:cubicBezTo>
                      <a:pt x="24" y="11"/>
                      <a:pt x="20" y="2"/>
                      <a:pt x="16" y="0"/>
                    </a:cubicBezTo>
                    <a:cubicBezTo>
                      <a:pt x="14" y="0"/>
                      <a:pt x="15" y="5"/>
                      <a:pt x="15" y="7"/>
                    </a:cubicBezTo>
                    <a:cubicBezTo>
                      <a:pt x="16" y="15"/>
                      <a:pt x="15" y="14"/>
                      <a:pt x="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77"/>
              <p:cNvSpPr>
                <a:spLocks/>
              </p:cNvSpPr>
              <p:nvPr/>
            </p:nvSpPr>
            <p:spPr bwMode="auto">
              <a:xfrm>
                <a:off x="2532" y="1763"/>
                <a:ext cx="64" cy="66"/>
              </a:xfrm>
              <a:custGeom>
                <a:avLst/>
                <a:gdLst>
                  <a:gd name="T0" fmla="*/ 18 w 50"/>
                  <a:gd name="T1" fmla="*/ 5 h 52"/>
                  <a:gd name="T2" fmla="*/ 13 w 50"/>
                  <a:gd name="T3" fmla="*/ 10 h 52"/>
                  <a:gd name="T4" fmla="*/ 17 w 50"/>
                  <a:gd name="T5" fmla="*/ 23 h 52"/>
                  <a:gd name="T6" fmla="*/ 14 w 50"/>
                  <a:gd name="T7" fmla="*/ 25 h 52"/>
                  <a:gd name="T8" fmla="*/ 2 w 50"/>
                  <a:gd name="T9" fmla="*/ 31 h 52"/>
                  <a:gd name="T10" fmla="*/ 1 w 50"/>
                  <a:gd name="T11" fmla="*/ 33 h 52"/>
                  <a:gd name="T12" fmla="*/ 24 w 50"/>
                  <a:gd name="T13" fmla="*/ 43 h 52"/>
                  <a:gd name="T14" fmla="*/ 30 w 50"/>
                  <a:gd name="T15" fmla="*/ 47 h 52"/>
                  <a:gd name="T16" fmla="*/ 33 w 50"/>
                  <a:gd name="T17" fmla="*/ 34 h 52"/>
                  <a:gd name="T18" fmla="*/ 49 w 50"/>
                  <a:gd name="T19" fmla="*/ 30 h 52"/>
                  <a:gd name="T20" fmla="*/ 37 w 50"/>
                  <a:gd name="T21" fmla="*/ 23 h 52"/>
                  <a:gd name="T22" fmla="*/ 38 w 50"/>
                  <a:gd name="T23" fmla="*/ 6 h 52"/>
                  <a:gd name="T24" fmla="*/ 31 w 50"/>
                  <a:gd name="T25" fmla="*/ 9 h 52"/>
                  <a:gd name="T26" fmla="*/ 18 w 50"/>
                  <a:gd name="T2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2">
                    <a:moveTo>
                      <a:pt x="18" y="5"/>
                    </a:moveTo>
                    <a:cubicBezTo>
                      <a:pt x="14" y="0"/>
                      <a:pt x="14" y="8"/>
                      <a:pt x="13" y="10"/>
                    </a:cubicBezTo>
                    <a:cubicBezTo>
                      <a:pt x="13" y="17"/>
                      <a:pt x="18" y="20"/>
                      <a:pt x="17" y="23"/>
                    </a:cubicBezTo>
                    <a:cubicBezTo>
                      <a:pt x="17" y="24"/>
                      <a:pt x="15" y="24"/>
                      <a:pt x="14" y="25"/>
                    </a:cubicBezTo>
                    <a:cubicBezTo>
                      <a:pt x="11" y="25"/>
                      <a:pt x="5" y="28"/>
                      <a:pt x="2" y="31"/>
                    </a:cubicBezTo>
                    <a:cubicBezTo>
                      <a:pt x="2" y="32"/>
                      <a:pt x="0" y="32"/>
                      <a:pt x="1" y="33"/>
                    </a:cubicBezTo>
                    <a:cubicBezTo>
                      <a:pt x="8" y="37"/>
                      <a:pt x="20" y="30"/>
                      <a:pt x="24" y="43"/>
                    </a:cubicBezTo>
                    <a:cubicBezTo>
                      <a:pt x="25" y="45"/>
                      <a:pt x="28" y="52"/>
                      <a:pt x="30" y="47"/>
                    </a:cubicBezTo>
                    <a:cubicBezTo>
                      <a:pt x="32" y="41"/>
                      <a:pt x="32" y="42"/>
                      <a:pt x="33" y="34"/>
                    </a:cubicBezTo>
                    <a:cubicBezTo>
                      <a:pt x="33" y="31"/>
                      <a:pt x="47" y="32"/>
                      <a:pt x="49" y="30"/>
                    </a:cubicBezTo>
                    <a:cubicBezTo>
                      <a:pt x="50" y="28"/>
                      <a:pt x="42" y="25"/>
                      <a:pt x="37" y="23"/>
                    </a:cubicBezTo>
                    <a:cubicBezTo>
                      <a:pt x="32" y="21"/>
                      <a:pt x="39" y="11"/>
                      <a:pt x="38" y="6"/>
                    </a:cubicBezTo>
                    <a:cubicBezTo>
                      <a:pt x="37" y="5"/>
                      <a:pt x="33" y="8"/>
                      <a:pt x="31" y="9"/>
                    </a:cubicBezTo>
                    <a:cubicBezTo>
                      <a:pt x="25" y="15"/>
                      <a:pt x="25" y="13"/>
                      <a:pt x="18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78"/>
              <p:cNvSpPr>
                <a:spLocks noEditPoints="1"/>
              </p:cNvSpPr>
              <p:nvPr/>
            </p:nvSpPr>
            <p:spPr bwMode="auto">
              <a:xfrm>
                <a:off x="2542" y="1906"/>
                <a:ext cx="57" cy="51"/>
              </a:xfrm>
              <a:custGeom>
                <a:avLst/>
                <a:gdLst>
                  <a:gd name="T0" fmla="*/ 5 w 45"/>
                  <a:gd name="T1" fmla="*/ 20 h 40"/>
                  <a:gd name="T2" fmla="*/ 7 w 45"/>
                  <a:gd name="T3" fmla="*/ 24 h 40"/>
                  <a:gd name="T4" fmla="*/ 17 w 45"/>
                  <a:gd name="T5" fmla="*/ 27 h 40"/>
                  <a:gd name="T6" fmla="*/ 19 w 45"/>
                  <a:gd name="T7" fmla="*/ 32 h 40"/>
                  <a:gd name="T8" fmla="*/ 24 w 45"/>
                  <a:gd name="T9" fmla="*/ 40 h 40"/>
                  <a:gd name="T10" fmla="*/ 30 w 45"/>
                  <a:gd name="T11" fmla="*/ 29 h 40"/>
                  <a:gd name="T12" fmla="*/ 38 w 45"/>
                  <a:gd name="T13" fmla="*/ 26 h 40"/>
                  <a:gd name="T14" fmla="*/ 44 w 45"/>
                  <a:gd name="T15" fmla="*/ 23 h 40"/>
                  <a:gd name="T16" fmla="*/ 33 w 45"/>
                  <a:gd name="T17" fmla="*/ 16 h 40"/>
                  <a:gd name="T18" fmla="*/ 35 w 45"/>
                  <a:gd name="T19" fmla="*/ 1 h 40"/>
                  <a:gd name="T20" fmla="*/ 25 w 45"/>
                  <a:gd name="T21" fmla="*/ 9 h 40"/>
                  <a:gd name="T22" fmla="*/ 11 w 45"/>
                  <a:gd name="T23" fmla="*/ 4 h 40"/>
                  <a:gd name="T24" fmla="*/ 12 w 45"/>
                  <a:gd name="T25" fmla="*/ 10 h 40"/>
                  <a:gd name="T26" fmla="*/ 5 w 45"/>
                  <a:gd name="T27" fmla="*/ 20 h 40"/>
                  <a:gd name="T28" fmla="*/ 15 w 45"/>
                  <a:gd name="T29" fmla="*/ 20 h 40"/>
                  <a:gd name="T30" fmla="*/ 19 w 45"/>
                  <a:gd name="T31" fmla="*/ 17 h 40"/>
                  <a:gd name="T32" fmla="*/ 19 w 45"/>
                  <a:gd name="T33" fmla="*/ 14 h 40"/>
                  <a:gd name="T34" fmla="*/ 19 w 45"/>
                  <a:gd name="T35" fmla="*/ 11 h 40"/>
                  <a:gd name="T36" fmla="*/ 25 w 45"/>
                  <a:gd name="T37" fmla="*/ 14 h 40"/>
                  <a:gd name="T38" fmla="*/ 29 w 45"/>
                  <a:gd name="T39" fmla="*/ 10 h 40"/>
                  <a:gd name="T40" fmla="*/ 28 w 45"/>
                  <a:gd name="T41" fmla="*/ 17 h 40"/>
                  <a:gd name="T42" fmla="*/ 32 w 45"/>
                  <a:gd name="T43" fmla="*/ 19 h 40"/>
                  <a:gd name="T44" fmla="*/ 30 w 45"/>
                  <a:gd name="T45" fmla="*/ 21 h 40"/>
                  <a:gd name="T46" fmla="*/ 27 w 45"/>
                  <a:gd name="T47" fmla="*/ 22 h 40"/>
                  <a:gd name="T48" fmla="*/ 24 w 45"/>
                  <a:gd name="T49" fmla="*/ 28 h 40"/>
                  <a:gd name="T50" fmla="*/ 23 w 45"/>
                  <a:gd name="T51" fmla="*/ 27 h 40"/>
                  <a:gd name="T52" fmla="*/ 20 w 45"/>
                  <a:gd name="T53" fmla="*/ 22 h 40"/>
                  <a:gd name="T54" fmla="*/ 14 w 45"/>
                  <a:gd name="T55" fmla="*/ 21 h 40"/>
                  <a:gd name="T56" fmla="*/ 15 w 45"/>
                  <a:gd name="T5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40">
                    <a:moveTo>
                      <a:pt x="5" y="20"/>
                    </a:moveTo>
                    <a:cubicBezTo>
                      <a:pt x="0" y="22"/>
                      <a:pt x="3" y="24"/>
                      <a:pt x="7" y="24"/>
                    </a:cubicBezTo>
                    <a:cubicBezTo>
                      <a:pt x="10" y="25"/>
                      <a:pt x="14" y="26"/>
                      <a:pt x="17" y="27"/>
                    </a:cubicBezTo>
                    <a:cubicBezTo>
                      <a:pt x="18" y="27"/>
                      <a:pt x="18" y="29"/>
                      <a:pt x="19" y="32"/>
                    </a:cubicBezTo>
                    <a:cubicBezTo>
                      <a:pt x="21" y="36"/>
                      <a:pt x="22" y="40"/>
                      <a:pt x="24" y="40"/>
                    </a:cubicBezTo>
                    <a:cubicBezTo>
                      <a:pt x="25" y="40"/>
                      <a:pt x="27" y="34"/>
                      <a:pt x="30" y="29"/>
                    </a:cubicBezTo>
                    <a:cubicBezTo>
                      <a:pt x="32" y="27"/>
                      <a:pt x="35" y="26"/>
                      <a:pt x="38" y="26"/>
                    </a:cubicBezTo>
                    <a:cubicBezTo>
                      <a:pt x="44" y="26"/>
                      <a:pt x="45" y="25"/>
                      <a:pt x="44" y="23"/>
                    </a:cubicBezTo>
                    <a:cubicBezTo>
                      <a:pt x="43" y="20"/>
                      <a:pt x="36" y="17"/>
                      <a:pt x="33" y="16"/>
                    </a:cubicBezTo>
                    <a:cubicBezTo>
                      <a:pt x="31" y="15"/>
                      <a:pt x="36" y="3"/>
                      <a:pt x="35" y="1"/>
                    </a:cubicBezTo>
                    <a:cubicBezTo>
                      <a:pt x="34" y="0"/>
                      <a:pt x="28" y="5"/>
                      <a:pt x="25" y="9"/>
                    </a:cubicBezTo>
                    <a:cubicBezTo>
                      <a:pt x="22" y="12"/>
                      <a:pt x="16" y="4"/>
                      <a:pt x="11" y="4"/>
                    </a:cubicBezTo>
                    <a:cubicBezTo>
                      <a:pt x="10" y="4"/>
                      <a:pt x="11" y="9"/>
                      <a:pt x="12" y="10"/>
                    </a:cubicBezTo>
                    <a:cubicBezTo>
                      <a:pt x="15" y="17"/>
                      <a:pt x="14" y="17"/>
                      <a:pt x="5" y="20"/>
                    </a:cubicBezTo>
                    <a:close/>
                    <a:moveTo>
                      <a:pt x="15" y="20"/>
                    </a:moveTo>
                    <a:cubicBezTo>
                      <a:pt x="17" y="19"/>
                      <a:pt x="19" y="18"/>
                      <a:pt x="19" y="17"/>
                    </a:cubicBezTo>
                    <a:cubicBezTo>
                      <a:pt x="20" y="16"/>
                      <a:pt x="19" y="16"/>
                      <a:pt x="19" y="14"/>
                    </a:cubicBezTo>
                    <a:cubicBezTo>
                      <a:pt x="19" y="14"/>
                      <a:pt x="18" y="11"/>
                      <a:pt x="19" y="11"/>
                    </a:cubicBezTo>
                    <a:cubicBezTo>
                      <a:pt x="21" y="12"/>
                      <a:pt x="23" y="15"/>
                      <a:pt x="25" y="14"/>
                    </a:cubicBezTo>
                    <a:cubicBezTo>
                      <a:pt x="26" y="12"/>
                      <a:pt x="28" y="10"/>
                      <a:pt x="29" y="10"/>
                    </a:cubicBezTo>
                    <a:cubicBezTo>
                      <a:pt x="29" y="11"/>
                      <a:pt x="27" y="16"/>
                      <a:pt x="28" y="17"/>
                    </a:cubicBezTo>
                    <a:cubicBezTo>
                      <a:pt x="31" y="18"/>
                      <a:pt x="30" y="18"/>
                      <a:pt x="32" y="19"/>
                    </a:cubicBezTo>
                    <a:cubicBezTo>
                      <a:pt x="34" y="21"/>
                      <a:pt x="31" y="21"/>
                      <a:pt x="30" y="21"/>
                    </a:cubicBezTo>
                    <a:cubicBezTo>
                      <a:pt x="29" y="21"/>
                      <a:pt x="27" y="21"/>
                      <a:pt x="27" y="22"/>
                    </a:cubicBezTo>
                    <a:cubicBezTo>
                      <a:pt x="25" y="23"/>
                      <a:pt x="25" y="27"/>
                      <a:pt x="24" y="28"/>
                    </a:cubicBezTo>
                    <a:cubicBezTo>
                      <a:pt x="24" y="28"/>
                      <a:pt x="24" y="28"/>
                      <a:pt x="23" y="27"/>
                    </a:cubicBezTo>
                    <a:cubicBezTo>
                      <a:pt x="22" y="24"/>
                      <a:pt x="22" y="23"/>
                      <a:pt x="20" y="22"/>
                    </a:cubicBezTo>
                    <a:cubicBezTo>
                      <a:pt x="20" y="21"/>
                      <a:pt x="16" y="22"/>
                      <a:pt x="14" y="21"/>
                    </a:cubicBezTo>
                    <a:cubicBezTo>
                      <a:pt x="14" y="20"/>
                      <a:pt x="14" y="20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79"/>
              <p:cNvSpPr>
                <a:spLocks/>
              </p:cNvSpPr>
              <p:nvPr/>
            </p:nvSpPr>
            <p:spPr bwMode="auto">
              <a:xfrm>
                <a:off x="2583" y="1973"/>
                <a:ext cx="51" cy="44"/>
              </a:xfrm>
              <a:custGeom>
                <a:avLst/>
                <a:gdLst>
                  <a:gd name="T0" fmla="*/ 5 w 40"/>
                  <a:gd name="T1" fmla="*/ 13 h 35"/>
                  <a:gd name="T2" fmla="*/ 6 w 40"/>
                  <a:gd name="T3" fmla="*/ 18 h 35"/>
                  <a:gd name="T4" fmla="*/ 16 w 40"/>
                  <a:gd name="T5" fmla="*/ 20 h 35"/>
                  <a:gd name="T6" fmla="*/ 16 w 40"/>
                  <a:gd name="T7" fmla="*/ 23 h 35"/>
                  <a:gd name="T8" fmla="*/ 16 w 40"/>
                  <a:gd name="T9" fmla="*/ 33 h 35"/>
                  <a:gd name="T10" fmla="*/ 17 w 40"/>
                  <a:gd name="T11" fmla="*/ 34 h 35"/>
                  <a:gd name="T12" fmla="*/ 32 w 40"/>
                  <a:gd name="T13" fmla="*/ 23 h 35"/>
                  <a:gd name="T14" fmla="*/ 37 w 40"/>
                  <a:gd name="T15" fmla="*/ 21 h 35"/>
                  <a:gd name="T16" fmla="*/ 30 w 40"/>
                  <a:gd name="T17" fmla="*/ 14 h 35"/>
                  <a:gd name="T18" fmla="*/ 33 w 40"/>
                  <a:gd name="T19" fmla="*/ 2 h 35"/>
                  <a:gd name="T20" fmla="*/ 24 w 40"/>
                  <a:gd name="T21" fmla="*/ 7 h 35"/>
                  <a:gd name="T22" fmla="*/ 13 w 40"/>
                  <a:gd name="T23" fmla="*/ 0 h 35"/>
                  <a:gd name="T24" fmla="*/ 13 w 40"/>
                  <a:gd name="T25" fmla="*/ 6 h 35"/>
                  <a:gd name="T26" fmla="*/ 5 w 40"/>
                  <a:gd name="T27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5">
                    <a:moveTo>
                      <a:pt x="5" y="13"/>
                    </a:moveTo>
                    <a:cubicBezTo>
                      <a:pt x="0" y="14"/>
                      <a:pt x="5" y="17"/>
                      <a:pt x="6" y="18"/>
                    </a:cubicBezTo>
                    <a:cubicBezTo>
                      <a:pt x="11" y="21"/>
                      <a:pt x="15" y="19"/>
                      <a:pt x="16" y="20"/>
                    </a:cubicBezTo>
                    <a:cubicBezTo>
                      <a:pt x="17" y="21"/>
                      <a:pt x="17" y="22"/>
                      <a:pt x="16" y="23"/>
                    </a:cubicBezTo>
                    <a:cubicBezTo>
                      <a:pt x="16" y="25"/>
                      <a:pt x="15" y="30"/>
                      <a:pt x="16" y="33"/>
                    </a:cubicBezTo>
                    <a:cubicBezTo>
                      <a:pt x="16" y="34"/>
                      <a:pt x="16" y="35"/>
                      <a:pt x="17" y="34"/>
                    </a:cubicBezTo>
                    <a:cubicBezTo>
                      <a:pt x="23" y="32"/>
                      <a:pt x="22" y="21"/>
                      <a:pt x="32" y="23"/>
                    </a:cubicBezTo>
                    <a:cubicBezTo>
                      <a:pt x="34" y="23"/>
                      <a:pt x="40" y="24"/>
                      <a:pt x="37" y="21"/>
                    </a:cubicBezTo>
                    <a:cubicBezTo>
                      <a:pt x="34" y="17"/>
                      <a:pt x="35" y="17"/>
                      <a:pt x="30" y="14"/>
                    </a:cubicBezTo>
                    <a:cubicBezTo>
                      <a:pt x="28" y="12"/>
                      <a:pt x="34" y="4"/>
                      <a:pt x="33" y="2"/>
                    </a:cubicBezTo>
                    <a:cubicBezTo>
                      <a:pt x="32" y="0"/>
                      <a:pt x="27" y="4"/>
                      <a:pt x="24" y="7"/>
                    </a:cubicBezTo>
                    <a:cubicBezTo>
                      <a:pt x="21" y="9"/>
                      <a:pt x="17" y="1"/>
                      <a:pt x="13" y="0"/>
                    </a:cubicBezTo>
                    <a:cubicBezTo>
                      <a:pt x="12" y="0"/>
                      <a:pt x="12" y="4"/>
                      <a:pt x="13" y="6"/>
                    </a:cubicBezTo>
                    <a:cubicBezTo>
                      <a:pt x="14" y="12"/>
                      <a:pt x="13" y="11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80"/>
              <p:cNvSpPr>
                <a:spLocks/>
              </p:cNvSpPr>
              <p:nvPr/>
            </p:nvSpPr>
            <p:spPr bwMode="auto">
              <a:xfrm>
                <a:off x="2490" y="1932"/>
                <a:ext cx="51" cy="44"/>
              </a:xfrm>
              <a:custGeom>
                <a:avLst/>
                <a:gdLst>
                  <a:gd name="T0" fmla="*/ 5 w 40"/>
                  <a:gd name="T1" fmla="*/ 13 h 35"/>
                  <a:gd name="T2" fmla="*/ 7 w 40"/>
                  <a:gd name="T3" fmla="*/ 18 h 35"/>
                  <a:gd name="T4" fmla="*/ 17 w 40"/>
                  <a:gd name="T5" fmla="*/ 20 h 35"/>
                  <a:gd name="T6" fmla="*/ 17 w 40"/>
                  <a:gd name="T7" fmla="*/ 23 h 35"/>
                  <a:gd name="T8" fmla="*/ 16 w 40"/>
                  <a:gd name="T9" fmla="*/ 33 h 35"/>
                  <a:gd name="T10" fmla="*/ 17 w 40"/>
                  <a:gd name="T11" fmla="*/ 35 h 35"/>
                  <a:gd name="T12" fmla="*/ 32 w 40"/>
                  <a:gd name="T13" fmla="*/ 23 h 35"/>
                  <a:gd name="T14" fmla="*/ 37 w 40"/>
                  <a:gd name="T15" fmla="*/ 21 h 35"/>
                  <a:gd name="T16" fmla="*/ 30 w 40"/>
                  <a:gd name="T17" fmla="*/ 14 h 35"/>
                  <a:gd name="T18" fmla="*/ 33 w 40"/>
                  <a:gd name="T19" fmla="*/ 2 h 35"/>
                  <a:gd name="T20" fmla="*/ 24 w 40"/>
                  <a:gd name="T21" fmla="*/ 7 h 35"/>
                  <a:gd name="T22" fmla="*/ 13 w 40"/>
                  <a:gd name="T23" fmla="*/ 0 h 35"/>
                  <a:gd name="T24" fmla="*/ 13 w 40"/>
                  <a:gd name="T25" fmla="*/ 6 h 35"/>
                  <a:gd name="T26" fmla="*/ 5 w 40"/>
                  <a:gd name="T27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5">
                    <a:moveTo>
                      <a:pt x="5" y="13"/>
                    </a:moveTo>
                    <a:cubicBezTo>
                      <a:pt x="0" y="14"/>
                      <a:pt x="5" y="17"/>
                      <a:pt x="7" y="18"/>
                    </a:cubicBezTo>
                    <a:cubicBezTo>
                      <a:pt x="11" y="21"/>
                      <a:pt x="15" y="19"/>
                      <a:pt x="17" y="20"/>
                    </a:cubicBezTo>
                    <a:cubicBezTo>
                      <a:pt x="17" y="21"/>
                      <a:pt x="17" y="22"/>
                      <a:pt x="17" y="23"/>
                    </a:cubicBezTo>
                    <a:cubicBezTo>
                      <a:pt x="16" y="25"/>
                      <a:pt x="15" y="31"/>
                      <a:pt x="16" y="33"/>
                    </a:cubicBezTo>
                    <a:cubicBezTo>
                      <a:pt x="17" y="34"/>
                      <a:pt x="16" y="35"/>
                      <a:pt x="17" y="35"/>
                    </a:cubicBezTo>
                    <a:cubicBezTo>
                      <a:pt x="23" y="32"/>
                      <a:pt x="22" y="21"/>
                      <a:pt x="32" y="23"/>
                    </a:cubicBezTo>
                    <a:cubicBezTo>
                      <a:pt x="34" y="24"/>
                      <a:pt x="40" y="24"/>
                      <a:pt x="37" y="21"/>
                    </a:cubicBezTo>
                    <a:cubicBezTo>
                      <a:pt x="34" y="17"/>
                      <a:pt x="35" y="18"/>
                      <a:pt x="30" y="14"/>
                    </a:cubicBezTo>
                    <a:cubicBezTo>
                      <a:pt x="28" y="13"/>
                      <a:pt x="34" y="4"/>
                      <a:pt x="33" y="2"/>
                    </a:cubicBezTo>
                    <a:cubicBezTo>
                      <a:pt x="33" y="1"/>
                      <a:pt x="27" y="5"/>
                      <a:pt x="24" y="7"/>
                    </a:cubicBezTo>
                    <a:cubicBezTo>
                      <a:pt x="21" y="9"/>
                      <a:pt x="17" y="2"/>
                      <a:pt x="13" y="0"/>
                    </a:cubicBezTo>
                    <a:cubicBezTo>
                      <a:pt x="12" y="0"/>
                      <a:pt x="13" y="5"/>
                      <a:pt x="13" y="6"/>
                    </a:cubicBezTo>
                    <a:cubicBezTo>
                      <a:pt x="14" y="12"/>
                      <a:pt x="13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81"/>
              <p:cNvSpPr>
                <a:spLocks/>
              </p:cNvSpPr>
              <p:nvPr/>
            </p:nvSpPr>
            <p:spPr bwMode="auto">
              <a:xfrm>
                <a:off x="2387" y="1906"/>
                <a:ext cx="45" cy="45"/>
              </a:xfrm>
              <a:custGeom>
                <a:avLst/>
                <a:gdLst>
                  <a:gd name="T0" fmla="*/ 4 w 35"/>
                  <a:gd name="T1" fmla="*/ 11 h 35"/>
                  <a:gd name="T2" fmla="*/ 4 w 35"/>
                  <a:gd name="T3" fmla="*/ 16 h 35"/>
                  <a:gd name="T4" fmla="*/ 13 w 35"/>
                  <a:gd name="T5" fmla="*/ 21 h 35"/>
                  <a:gd name="T6" fmla="*/ 13 w 35"/>
                  <a:gd name="T7" fmla="*/ 24 h 35"/>
                  <a:gd name="T8" fmla="*/ 10 w 35"/>
                  <a:gd name="T9" fmla="*/ 33 h 35"/>
                  <a:gd name="T10" fmla="*/ 10 w 35"/>
                  <a:gd name="T11" fmla="*/ 35 h 35"/>
                  <a:gd name="T12" fmla="*/ 28 w 35"/>
                  <a:gd name="T13" fmla="*/ 28 h 35"/>
                  <a:gd name="T14" fmla="*/ 33 w 35"/>
                  <a:gd name="T15" fmla="*/ 27 h 35"/>
                  <a:gd name="T16" fmla="*/ 28 w 35"/>
                  <a:gd name="T17" fmla="*/ 18 h 35"/>
                  <a:gd name="T18" fmla="*/ 34 w 35"/>
                  <a:gd name="T19" fmla="*/ 8 h 35"/>
                  <a:gd name="T20" fmla="*/ 24 w 35"/>
                  <a:gd name="T21" fmla="*/ 10 h 35"/>
                  <a:gd name="T22" fmla="*/ 16 w 35"/>
                  <a:gd name="T23" fmla="*/ 1 h 35"/>
                  <a:gd name="T24" fmla="*/ 14 w 35"/>
                  <a:gd name="T25" fmla="*/ 6 h 35"/>
                  <a:gd name="T26" fmla="*/ 4 w 35"/>
                  <a:gd name="T2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5">
                    <a:moveTo>
                      <a:pt x="4" y="11"/>
                    </a:moveTo>
                    <a:cubicBezTo>
                      <a:pt x="0" y="11"/>
                      <a:pt x="4" y="15"/>
                      <a:pt x="4" y="16"/>
                    </a:cubicBezTo>
                    <a:cubicBezTo>
                      <a:pt x="8" y="20"/>
                      <a:pt x="12" y="19"/>
                      <a:pt x="13" y="21"/>
                    </a:cubicBezTo>
                    <a:cubicBezTo>
                      <a:pt x="14" y="22"/>
                      <a:pt x="13" y="23"/>
                      <a:pt x="13" y="24"/>
                    </a:cubicBezTo>
                    <a:cubicBezTo>
                      <a:pt x="12" y="25"/>
                      <a:pt x="10" y="30"/>
                      <a:pt x="10" y="33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7" y="34"/>
                      <a:pt x="19" y="23"/>
                      <a:pt x="28" y="28"/>
                    </a:cubicBezTo>
                    <a:cubicBezTo>
                      <a:pt x="30" y="29"/>
                      <a:pt x="35" y="31"/>
                      <a:pt x="33" y="27"/>
                    </a:cubicBezTo>
                    <a:cubicBezTo>
                      <a:pt x="31" y="22"/>
                      <a:pt x="32" y="23"/>
                      <a:pt x="28" y="18"/>
                    </a:cubicBezTo>
                    <a:cubicBezTo>
                      <a:pt x="26" y="16"/>
                      <a:pt x="35" y="10"/>
                      <a:pt x="34" y="8"/>
                    </a:cubicBezTo>
                    <a:cubicBezTo>
                      <a:pt x="34" y="6"/>
                      <a:pt x="28" y="8"/>
                      <a:pt x="24" y="10"/>
                    </a:cubicBezTo>
                    <a:cubicBezTo>
                      <a:pt x="21" y="12"/>
                      <a:pt x="19" y="3"/>
                      <a:pt x="16" y="1"/>
                    </a:cubicBezTo>
                    <a:cubicBezTo>
                      <a:pt x="14" y="0"/>
                      <a:pt x="14" y="5"/>
                      <a:pt x="14" y="6"/>
                    </a:cubicBezTo>
                    <a:cubicBezTo>
                      <a:pt x="13" y="13"/>
                      <a:pt x="13" y="12"/>
                      <a:pt x="4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82"/>
              <p:cNvSpPr>
                <a:spLocks/>
              </p:cNvSpPr>
              <p:nvPr/>
            </p:nvSpPr>
            <p:spPr bwMode="auto">
              <a:xfrm>
                <a:off x="2373" y="1881"/>
                <a:ext cx="26" cy="22"/>
              </a:xfrm>
              <a:custGeom>
                <a:avLst/>
                <a:gdLst>
                  <a:gd name="T0" fmla="*/ 2 w 20"/>
                  <a:gd name="T1" fmla="*/ 6 h 17"/>
                  <a:gd name="T2" fmla="*/ 3 w 20"/>
                  <a:gd name="T3" fmla="*/ 9 h 17"/>
                  <a:gd name="T4" fmla="*/ 8 w 20"/>
                  <a:gd name="T5" fmla="*/ 10 h 17"/>
                  <a:gd name="T6" fmla="*/ 8 w 20"/>
                  <a:gd name="T7" fmla="*/ 11 h 17"/>
                  <a:gd name="T8" fmla="*/ 8 w 20"/>
                  <a:gd name="T9" fmla="*/ 16 h 17"/>
                  <a:gd name="T10" fmla="*/ 9 w 20"/>
                  <a:gd name="T11" fmla="*/ 17 h 17"/>
                  <a:gd name="T12" fmla="*/ 16 w 20"/>
                  <a:gd name="T13" fmla="*/ 12 h 17"/>
                  <a:gd name="T14" fmla="*/ 19 w 20"/>
                  <a:gd name="T15" fmla="*/ 10 h 17"/>
                  <a:gd name="T16" fmla="*/ 15 w 20"/>
                  <a:gd name="T17" fmla="*/ 7 h 17"/>
                  <a:gd name="T18" fmla="*/ 17 w 20"/>
                  <a:gd name="T19" fmla="*/ 1 h 17"/>
                  <a:gd name="T20" fmla="*/ 12 w 20"/>
                  <a:gd name="T21" fmla="*/ 3 h 17"/>
                  <a:gd name="T22" fmla="*/ 7 w 20"/>
                  <a:gd name="T23" fmla="*/ 0 h 17"/>
                  <a:gd name="T24" fmla="*/ 6 w 20"/>
                  <a:gd name="T25" fmla="*/ 3 h 17"/>
                  <a:gd name="T26" fmla="*/ 2 w 20"/>
                  <a:gd name="T2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2" y="6"/>
                    </a:moveTo>
                    <a:cubicBezTo>
                      <a:pt x="0" y="7"/>
                      <a:pt x="3" y="8"/>
                      <a:pt x="3" y="9"/>
                    </a:cubicBezTo>
                    <a:cubicBezTo>
                      <a:pt x="5" y="10"/>
                      <a:pt x="8" y="9"/>
                      <a:pt x="8" y="10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2"/>
                      <a:pt x="8" y="15"/>
                      <a:pt x="8" y="16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6"/>
                      <a:pt x="11" y="10"/>
                      <a:pt x="16" y="12"/>
                    </a:cubicBezTo>
                    <a:cubicBezTo>
                      <a:pt x="17" y="12"/>
                      <a:pt x="20" y="12"/>
                      <a:pt x="19" y="10"/>
                    </a:cubicBezTo>
                    <a:cubicBezTo>
                      <a:pt x="17" y="8"/>
                      <a:pt x="17" y="9"/>
                      <a:pt x="15" y="7"/>
                    </a:cubicBezTo>
                    <a:cubicBezTo>
                      <a:pt x="14" y="6"/>
                      <a:pt x="17" y="2"/>
                      <a:pt x="17" y="1"/>
                    </a:cubicBezTo>
                    <a:cubicBezTo>
                      <a:pt x="16" y="0"/>
                      <a:pt x="14" y="2"/>
                      <a:pt x="12" y="3"/>
                    </a:cubicBezTo>
                    <a:cubicBezTo>
                      <a:pt x="10" y="5"/>
                      <a:pt x="9" y="1"/>
                      <a:pt x="7" y="0"/>
                    </a:cubicBezTo>
                    <a:cubicBezTo>
                      <a:pt x="6" y="0"/>
                      <a:pt x="6" y="2"/>
                      <a:pt x="6" y="3"/>
                    </a:cubicBezTo>
                    <a:cubicBezTo>
                      <a:pt x="7" y="6"/>
                      <a:pt x="7" y="6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83"/>
              <p:cNvSpPr>
                <a:spLocks noEditPoints="1"/>
              </p:cNvSpPr>
              <p:nvPr/>
            </p:nvSpPr>
            <p:spPr bwMode="auto">
              <a:xfrm>
                <a:off x="2284" y="1823"/>
                <a:ext cx="58" cy="52"/>
              </a:xfrm>
              <a:custGeom>
                <a:avLst/>
                <a:gdLst>
                  <a:gd name="T0" fmla="*/ 5 w 45"/>
                  <a:gd name="T1" fmla="*/ 21 h 41"/>
                  <a:gd name="T2" fmla="*/ 7 w 45"/>
                  <a:gd name="T3" fmla="*/ 25 h 41"/>
                  <a:gd name="T4" fmla="*/ 17 w 45"/>
                  <a:gd name="T5" fmla="*/ 27 h 41"/>
                  <a:gd name="T6" fmla="*/ 19 w 45"/>
                  <a:gd name="T7" fmla="*/ 32 h 41"/>
                  <a:gd name="T8" fmla="*/ 23 w 45"/>
                  <a:gd name="T9" fmla="*/ 40 h 41"/>
                  <a:gd name="T10" fmla="*/ 30 w 45"/>
                  <a:gd name="T11" fmla="*/ 30 h 41"/>
                  <a:gd name="T12" fmla="*/ 38 w 45"/>
                  <a:gd name="T13" fmla="*/ 26 h 41"/>
                  <a:gd name="T14" fmla="*/ 44 w 45"/>
                  <a:gd name="T15" fmla="*/ 24 h 41"/>
                  <a:gd name="T16" fmla="*/ 33 w 45"/>
                  <a:gd name="T17" fmla="*/ 16 h 41"/>
                  <a:gd name="T18" fmla="*/ 35 w 45"/>
                  <a:gd name="T19" fmla="*/ 2 h 41"/>
                  <a:gd name="T20" fmla="*/ 25 w 45"/>
                  <a:gd name="T21" fmla="*/ 9 h 41"/>
                  <a:gd name="T22" fmla="*/ 11 w 45"/>
                  <a:gd name="T23" fmla="*/ 4 h 41"/>
                  <a:gd name="T24" fmla="*/ 12 w 45"/>
                  <a:gd name="T25" fmla="*/ 11 h 41"/>
                  <a:gd name="T26" fmla="*/ 5 w 45"/>
                  <a:gd name="T27" fmla="*/ 21 h 41"/>
                  <a:gd name="T28" fmla="*/ 15 w 45"/>
                  <a:gd name="T29" fmla="*/ 20 h 41"/>
                  <a:gd name="T30" fmla="*/ 19 w 45"/>
                  <a:gd name="T31" fmla="*/ 18 h 41"/>
                  <a:gd name="T32" fmla="*/ 19 w 45"/>
                  <a:gd name="T33" fmla="*/ 15 h 41"/>
                  <a:gd name="T34" fmla="*/ 18 w 45"/>
                  <a:gd name="T35" fmla="*/ 12 h 41"/>
                  <a:gd name="T36" fmla="*/ 24 w 45"/>
                  <a:gd name="T37" fmla="*/ 14 h 41"/>
                  <a:gd name="T38" fmla="*/ 28 w 45"/>
                  <a:gd name="T39" fmla="*/ 11 h 41"/>
                  <a:gd name="T40" fmla="*/ 28 w 45"/>
                  <a:gd name="T41" fmla="*/ 17 h 41"/>
                  <a:gd name="T42" fmla="*/ 32 w 45"/>
                  <a:gd name="T43" fmla="*/ 20 h 41"/>
                  <a:gd name="T44" fmla="*/ 30 w 45"/>
                  <a:gd name="T45" fmla="*/ 22 h 41"/>
                  <a:gd name="T46" fmla="*/ 26 w 45"/>
                  <a:gd name="T47" fmla="*/ 23 h 41"/>
                  <a:gd name="T48" fmla="*/ 24 w 45"/>
                  <a:gd name="T49" fmla="*/ 29 h 41"/>
                  <a:gd name="T50" fmla="*/ 23 w 45"/>
                  <a:gd name="T51" fmla="*/ 28 h 41"/>
                  <a:gd name="T52" fmla="*/ 20 w 45"/>
                  <a:gd name="T53" fmla="*/ 23 h 41"/>
                  <a:gd name="T54" fmla="*/ 14 w 45"/>
                  <a:gd name="T55" fmla="*/ 21 h 41"/>
                  <a:gd name="T56" fmla="*/ 15 w 45"/>
                  <a:gd name="T57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41">
                    <a:moveTo>
                      <a:pt x="5" y="21"/>
                    </a:moveTo>
                    <a:cubicBezTo>
                      <a:pt x="0" y="23"/>
                      <a:pt x="3" y="24"/>
                      <a:pt x="7" y="25"/>
                    </a:cubicBezTo>
                    <a:cubicBezTo>
                      <a:pt x="10" y="26"/>
                      <a:pt x="14" y="26"/>
                      <a:pt x="17" y="27"/>
                    </a:cubicBezTo>
                    <a:cubicBezTo>
                      <a:pt x="18" y="28"/>
                      <a:pt x="18" y="30"/>
                      <a:pt x="19" y="32"/>
                    </a:cubicBezTo>
                    <a:cubicBezTo>
                      <a:pt x="20" y="37"/>
                      <a:pt x="21" y="41"/>
                      <a:pt x="23" y="40"/>
                    </a:cubicBezTo>
                    <a:cubicBezTo>
                      <a:pt x="25" y="40"/>
                      <a:pt x="27" y="35"/>
                      <a:pt x="30" y="30"/>
                    </a:cubicBezTo>
                    <a:cubicBezTo>
                      <a:pt x="32" y="28"/>
                      <a:pt x="34" y="26"/>
                      <a:pt x="38" y="26"/>
                    </a:cubicBezTo>
                    <a:cubicBezTo>
                      <a:pt x="44" y="26"/>
                      <a:pt x="45" y="25"/>
                      <a:pt x="44" y="24"/>
                    </a:cubicBezTo>
                    <a:cubicBezTo>
                      <a:pt x="43" y="21"/>
                      <a:pt x="36" y="18"/>
                      <a:pt x="33" y="16"/>
                    </a:cubicBezTo>
                    <a:cubicBezTo>
                      <a:pt x="31" y="15"/>
                      <a:pt x="36" y="4"/>
                      <a:pt x="35" y="2"/>
                    </a:cubicBezTo>
                    <a:cubicBezTo>
                      <a:pt x="33" y="0"/>
                      <a:pt x="28" y="6"/>
                      <a:pt x="25" y="9"/>
                    </a:cubicBezTo>
                    <a:cubicBezTo>
                      <a:pt x="22" y="13"/>
                      <a:pt x="16" y="5"/>
                      <a:pt x="11" y="4"/>
                    </a:cubicBezTo>
                    <a:cubicBezTo>
                      <a:pt x="10" y="4"/>
                      <a:pt x="11" y="9"/>
                      <a:pt x="12" y="11"/>
                    </a:cubicBezTo>
                    <a:cubicBezTo>
                      <a:pt x="15" y="18"/>
                      <a:pt x="14" y="17"/>
                      <a:pt x="5" y="21"/>
                    </a:cubicBezTo>
                    <a:close/>
                    <a:moveTo>
                      <a:pt x="15" y="20"/>
                    </a:moveTo>
                    <a:cubicBezTo>
                      <a:pt x="17" y="19"/>
                      <a:pt x="18" y="18"/>
                      <a:pt x="19" y="18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18" y="14"/>
                      <a:pt x="18" y="12"/>
                      <a:pt x="18" y="12"/>
                    </a:cubicBezTo>
                    <a:cubicBezTo>
                      <a:pt x="20" y="12"/>
                      <a:pt x="23" y="16"/>
                      <a:pt x="24" y="14"/>
                    </a:cubicBezTo>
                    <a:cubicBezTo>
                      <a:pt x="26" y="13"/>
                      <a:pt x="28" y="10"/>
                      <a:pt x="28" y="11"/>
                    </a:cubicBezTo>
                    <a:cubicBezTo>
                      <a:pt x="29" y="12"/>
                      <a:pt x="27" y="17"/>
                      <a:pt x="28" y="17"/>
                    </a:cubicBezTo>
                    <a:cubicBezTo>
                      <a:pt x="31" y="19"/>
                      <a:pt x="30" y="18"/>
                      <a:pt x="32" y="20"/>
                    </a:cubicBezTo>
                    <a:cubicBezTo>
                      <a:pt x="34" y="21"/>
                      <a:pt x="31" y="22"/>
                      <a:pt x="30" y="22"/>
                    </a:cubicBezTo>
                    <a:cubicBezTo>
                      <a:pt x="28" y="22"/>
                      <a:pt x="27" y="22"/>
                      <a:pt x="26" y="23"/>
                    </a:cubicBezTo>
                    <a:cubicBezTo>
                      <a:pt x="25" y="24"/>
                      <a:pt x="25" y="27"/>
                      <a:pt x="24" y="29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1" y="25"/>
                      <a:pt x="21" y="24"/>
                      <a:pt x="20" y="23"/>
                    </a:cubicBezTo>
                    <a:cubicBezTo>
                      <a:pt x="19" y="22"/>
                      <a:pt x="15" y="23"/>
                      <a:pt x="14" y="21"/>
                    </a:cubicBezTo>
                    <a:cubicBezTo>
                      <a:pt x="14" y="21"/>
                      <a:pt x="14" y="21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84"/>
              <p:cNvSpPr>
                <a:spLocks/>
              </p:cNvSpPr>
              <p:nvPr/>
            </p:nvSpPr>
            <p:spPr bwMode="auto">
              <a:xfrm>
                <a:off x="2519" y="2677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1 h 37"/>
                  <a:gd name="T6" fmla="*/ 16 w 41"/>
                  <a:gd name="T7" fmla="*/ 24 h 37"/>
                  <a:gd name="T8" fmla="*/ 15 w 41"/>
                  <a:gd name="T9" fmla="*/ 35 h 37"/>
                  <a:gd name="T10" fmla="*/ 16 w 41"/>
                  <a:gd name="T11" fmla="*/ 37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5 w 41"/>
                  <a:gd name="T19" fmla="*/ 4 h 37"/>
                  <a:gd name="T20" fmla="*/ 26 w 41"/>
                  <a:gd name="T21" fmla="*/ 8 h 37"/>
                  <a:gd name="T22" fmla="*/ 15 w 41"/>
                  <a:gd name="T23" fmla="*/ 0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4"/>
                      <a:pt x="5" y="17"/>
                      <a:pt x="6" y="18"/>
                    </a:cubicBezTo>
                    <a:cubicBezTo>
                      <a:pt x="10" y="22"/>
                      <a:pt x="15" y="20"/>
                      <a:pt x="16" y="21"/>
                    </a:cubicBezTo>
                    <a:cubicBezTo>
                      <a:pt x="17" y="22"/>
                      <a:pt x="17" y="23"/>
                      <a:pt x="16" y="24"/>
                    </a:cubicBezTo>
                    <a:cubicBezTo>
                      <a:pt x="15" y="26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3" y="26"/>
                    </a:cubicBezTo>
                    <a:cubicBezTo>
                      <a:pt x="34" y="26"/>
                      <a:pt x="41" y="27"/>
                      <a:pt x="38" y="24"/>
                    </a:cubicBezTo>
                    <a:cubicBezTo>
                      <a:pt x="35" y="20"/>
                      <a:pt x="36" y="20"/>
                      <a:pt x="31" y="16"/>
                    </a:cubicBezTo>
                    <a:cubicBezTo>
                      <a:pt x="29" y="14"/>
                      <a:pt x="36" y="6"/>
                      <a:pt x="35" y="4"/>
                    </a:cubicBezTo>
                    <a:cubicBezTo>
                      <a:pt x="35" y="2"/>
                      <a:pt x="29" y="6"/>
                      <a:pt x="26" y="8"/>
                    </a:cubicBezTo>
                    <a:cubicBezTo>
                      <a:pt x="22" y="11"/>
                      <a:pt x="19" y="2"/>
                      <a:pt x="15" y="0"/>
                    </a:cubicBezTo>
                    <a:cubicBezTo>
                      <a:pt x="13" y="0"/>
                      <a:pt x="14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85"/>
              <p:cNvSpPr>
                <a:spLocks/>
              </p:cNvSpPr>
              <p:nvPr/>
            </p:nvSpPr>
            <p:spPr bwMode="auto">
              <a:xfrm>
                <a:off x="2296" y="2473"/>
                <a:ext cx="32" cy="30"/>
              </a:xfrm>
              <a:custGeom>
                <a:avLst/>
                <a:gdLst>
                  <a:gd name="T0" fmla="*/ 3 w 25"/>
                  <a:gd name="T1" fmla="*/ 8 h 23"/>
                  <a:gd name="T2" fmla="*/ 3 w 25"/>
                  <a:gd name="T3" fmla="*/ 11 h 23"/>
                  <a:gd name="T4" fmla="*/ 10 w 25"/>
                  <a:gd name="T5" fmla="*/ 13 h 23"/>
                  <a:gd name="T6" fmla="*/ 10 w 25"/>
                  <a:gd name="T7" fmla="*/ 15 h 23"/>
                  <a:gd name="T8" fmla="*/ 9 w 25"/>
                  <a:gd name="T9" fmla="*/ 22 h 23"/>
                  <a:gd name="T10" fmla="*/ 10 w 25"/>
                  <a:gd name="T11" fmla="*/ 23 h 23"/>
                  <a:gd name="T12" fmla="*/ 20 w 25"/>
                  <a:gd name="T13" fmla="*/ 16 h 23"/>
                  <a:gd name="T14" fmla="*/ 24 w 25"/>
                  <a:gd name="T15" fmla="*/ 15 h 23"/>
                  <a:gd name="T16" fmla="*/ 19 w 25"/>
                  <a:gd name="T17" fmla="*/ 10 h 23"/>
                  <a:gd name="T18" fmla="*/ 22 w 25"/>
                  <a:gd name="T19" fmla="*/ 2 h 23"/>
                  <a:gd name="T20" fmla="*/ 16 w 25"/>
                  <a:gd name="T21" fmla="*/ 5 h 23"/>
                  <a:gd name="T22" fmla="*/ 9 w 25"/>
                  <a:gd name="T23" fmla="*/ 0 h 23"/>
                  <a:gd name="T24" fmla="*/ 8 w 25"/>
                  <a:gd name="T25" fmla="*/ 4 h 23"/>
                  <a:gd name="T26" fmla="*/ 3 w 25"/>
                  <a:gd name="T27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3" y="8"/>
                    </a:moveTo>
                    <a:cubicBezTo>
                      <a:pt x="0" y="8"/>
                      <a:pt x="3" y="11"/>
                      <a:pt x="3" y="11"/>
                    </a:cubicBezTo>
                    <a:cubicBezTo>
                      <a:pt x="6" y="13"/>
                      <a:pt x="9" y="12"/>
                      <a:pt x="10" y="13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9" y="17"/>
                      <a:pt x="9" y="20"/>
                      <a:pt x="9" y="22"/>
                    </a:cubicBezTo>
                    <a:cubicBezTo>
                      <a:pt x="9" y="22"/>
                      <a:pt x="9" y="23"/>
                      <a:pt x="10" y="23"/>
                    </a:cubicBezTo>
                    <a:cubicBezTo>
                      <a:pt x="13" y="21"/>
                      <a:pt x="14" y="14"/>
                      <a:pt x="20" y="16"/>
                    </a:cubicBezTo>
                    <a:cubicBezTo>
                      <a:pt x="21" y="16"/>
                      <a:pt x="25" y="17"/>
                      <a:pt x="24" y="15"/>
                    </a:cubicBezTo>
                    <a:cubicBezTo>
                      <a:pt x="22" y="12"/>
                      <a:pt x="22" y="13"/>
                      <a:pt x="19" y="10"/>
                    </a:cubicBezTo>
                    <a:cubicBezTo>
                      <a:pt x="18" y="9"/>
                      <a:pt x="22" y="3"/>
                      <a:pt x="22" y="2"/>
                    </a:cubicBezTo>
                    <a:cubicBezTo>
                      <a:pt x="22" y="1"/>
                      <a:pt x="18" y="4"/>
                      <a:pt x="16" y="5"/>
                    </a:cubicBezTo>
                    <a:cubicBezTo>
                      <a:pt x="14" y="6"/>
                      <a:pt x="11" y="1"/>
                      <a:pt x="9" y="0"/>
                    </a:cubicBezTo>
                    <a:cubicBezTo>
                      <a:pt x="8" y="0"/>
                      <a:pt x="8" y="3"/>
                      <a:pt x="8" y="4"/>
                    </a:cubicBezTo>
                    <a:cubicBezTo>
                      <a:pt x="9" y="8"/>
                      <a:pt x="8" y="7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86"/>
              <p:cNvSpPr>
                <a:spLocks/>
              </p:cNvSpPr>
              <p:nvPr/>
            </p:nvSpPr>
            <p:spPr bwMode="auto">
              <a:xfrm>
                <a:off x="2551" y="2428"/>
                <a:ext cx="33" cy="30"/>
              </a:xfrm>
              <a:custGeom>
                <a:avLst/>
                <a:gdLst>
                  <a:gd name="T0" fmla="*/ 3 w 26"/>
                  <a:gd name="T1" fmla="*/ 9 h 24"/>
                  <a:gd name="T2" fmla="*/ 4 w 26"/>
                  <a:gd name="T3" fmla="*/ 12 h 24"/>
                  <a:gd name="T4" fmla="*/ 10 w 26"/>
                  <a:gd name="T5" fmla="*/ 14 h 24"/>
                  <a:gd name="T6" fmla="*/ 10 w 26"/>
                  <a:gd name="T7" fmla="*/ 16 h 24"/>
                  <a:gd name="T8" fmla="*/ 9 w 26"/>
                  <a:gd name="T9" fmla="*/ 22 h 24"/>
                  <a:gd name="T10" fmla="*/ 10 w 26"/>
                  <a:gd name="T11" fmla="*/ 23 h 24"/>
                  <a:gd name="T12" fmla="*/ 20 w 26"/>
                  <a:gd name="T13" fmla="*/ 17 h 24"/>
                  <a:gd name="T14" fmla="*/ 24 w 26"/>
                  <a:gd name="T15" fmla="*/ 15 h 24"/>
                  <a:gd name="T16" fmla="*/ 19 w 26"/>
                  <a:gd name="T17" fmla="*/ 10 h 24"/>
                  <a:gd name="T18" fmla="*/ 22 w 26"/>
                  <a:gd name="T19" fmla="*/ 3 h 24"/>
                  <a:gd name="T20" fmla="*/ 16 w 26"/>
                  <a:gd name="T21" fmla="*/ 5 h 24"/>
                  <a:gd name="T22" fmla="*/ 9 w 26"/>
                  <a:gd name="T23" fmla="*/ 0 h 24"/>
                  <a:gd name="T24" fmla="*/ 9 w 26"/>
                  <a:gd name="T25" fmla="*/ 4 h 24"/>
                  <a:gd name="T26" fmla="*/ 3 w 26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3" y="9"/>
                    </a:moveTo>
                    <a:cubicBezTo>
                      <a:pt x="0" y="9"/>
                      <a:pt x="3" y="11"/>
                      <a:pt x="4" y="12"/>
                    </a:cubicBezTo>
                    <a:cubicBezTo>
                      <a:pt x="6" y="14"/>
                      <a:pt x="9" y="13"/>
                      <a:pt x="10" y="14"/>
                    </a:cubicBezTo>
                    <a:cubicBezTo>
                      <a:pt x="11" y="14"/>
                      <a:pt x="10" y="15"/>
                      <a:pt x="10" y="16"/>
                    </a:cubicBezTo>
                    <a:cubicBezTo>
                      <a:pt x="10" y="17"/>
                      <a:pt x="9" y="20"/>
                      <a:pt x="9" y="22"/>
                    </a:cubicBezTo>
                    <a:cubicBezTo>
                      <a:pt x="10" y="23"/>
                      <a:pt x="9" y="24"/>
                      <a:pt x="10" y="23"/>
                    </a:cubicBezTo>
                    <a:cubicBezTo>
                      <a:pt x="14" y="22"/>
                      <a:pt x="14" y="15"/>
                      <a:pt x="20" y="17"/>
                    </a:cubicBezTo>
                    <a:cubicBezTo>
                      <a:pt x="22" y="17"/>
                      <a:pt x="26" y="18"/>
                      <a:pt x="24" y="15"/>
                    </a:cubicBezTo>
                    <a:cubicBezTo>
                      <a:pt x="22" y="13"/>
                      <a:pt x="23" y="13"/>
                      <a:pt x="19" y="10"/>
                    </a:cubicBezTo>
                    <a:cubicBezTo>
                      <a:pt x="18" y="9"/>
                      <a:pt x="23" y="4"/>
                      <a:pt x="22" y="3"/>
                    </a:cubicBezTo>
                    <a:cubicBezTo>
                      <a:pt x="22" y="2"/>
                      <a:pt x="18" y="4"/>
                      <a:pt x="16" y="5"/>
                    </a:cubicBezTo>
                    <a:cubicBezTo>
                      <a:pt x="14" y="7"/>
                      <a:pt x="12" y="1"/>
                      <a:pt x="9" y="0"/>
                    </a:cubicBezTo>
                    <a:cubicBezTo>
                      <a:pt x="8" y="0"/>
                      <a:pt x="8" y="3"/>
                      <a:pt x="9" y="4"/>
                    </a:cubicBezTo>
                    <a:cubicBezTo>
                      <a:pt x="9" y="8"/>
                      <a:pt x="9" y="8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87"/>
              <p:cNvSpPr>
                <a:spLocks/>
              </p:cNvSpPr>
              <p:nvPr/>
            </p:nvSpPr>
            <p:spPr bwMode="auto">
              <a:xfrm>
                <a:off x="2234" y="2423"/>
                <a:ext cx="48" cy="43"/>
              </a:xfrm>
              <a:custGeom>
                <a:avLst/>
                <a:gdLst>
                  <a:gd name="T0" fmla="*/ 4 w 38"/>
                  <a:gd name="T1" fmla="*/ 12 h 34"/>
                  <a:gd name="T2" fmla="*/ 5 w 38"/>
                  <a:gd name="T3" fmla="*/ 17 h 34"/>
                  <a:gd name="T4" fmla="*/ 15 w 38"/>
                  <a:gd name="T5" fmla="*/ 20 h 34"/>
                  <a:gd name="T6" fmla="*/ 15 w 38"/>
                  <a:gd name="T7" fmla="*/ 23 h 34"/>
                  <a:gd name="T8" fmla="*/ 14 w 38"/>
                  <a:gd name="T9" fmla="*/ 32 h 34"/>
                  <a:gd name="T10" fmla="*/ 14 w 38"/>
                  <a:gd name="T11" fmla="*/ 34 h 34"/>
                  <a:gd name="T12" fmla="*/ 30 w 38"/>
                  <a:gd name="T13" fmla="*/ 24 h 34"/>
                  <a:gd name="T14" fmla="*/ 35 w 38"/>
                  <a:gd name="T15" fmla="*/ 22 h 34"/>
                  <a:gd name="T16" fmla="*/ 29 w 38"/>
                  <a:gd name="T17" fmla="*/ 15 h 34"/>
                  <a:gd name="T18" fmla="*/ 33 w 38"/>
                  <a:gd name="T19" fmla="*/ 3 h 34"/>
                  <a:gd name="T20" fmla="*/ 24 w 38"/>
                  <a:gd name="T21" fmla="*/ 7 h 34"/>
                  <a:gd name="T22" fmla="*/ 13 w 38"/>
                  <a:gd name="T23" fmla="*/ 0 h 34"/>
                  <a:gd name="T24" fmla="*/ 12 w 38"/>
                  <a:gd name="T25" fmla="*/ 5 h 34"/>
                  <a:gd name="T26" fmla="*/ 4 w 38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4">
                    <a:moveTo>
                      <a:pt x="4" y="12"/>
                    </a:moveTo>
                    <a:cubicBezTo>
                      <a:pt x="0" y="12"/>
                      <a:pt x="4" y="16"/>
                      <a:pt x="5" y="17"/>
                    </a:cubicBezTo>
                    <a:cubicBezTo>
                      <a:pt x="9" y="20"/>
                      <a:pt x="14" y="18"/>
                      <a:pt x="15" y="20"/>
                    </a:cubicBezTo>
                    <a:cubicBezTo>
                      <a:pt x="16" y="21"/>
                      <a:pt x="15" y="22"/>
                      <a:pt x="15" y="23"/>
                    </a:cubicBezTo>
                    <a:cubicBezTo>
                      <a:pt x="14" y="25"/>
                      <a:pt x="13" y="30"/>
                      <a:pt x="14" y="32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20" y="32"/>
                      <a:pt x="21" y="21"/>
                      <a:pt x="30" y="24"/>
                    </a:cubicBezTo>
                    <a:cubicBezTo>
                      <a:pt x="32" y="25"/>
                      <a:pt x="38" y="25"/>
                      <a:pt x="35" y="22"/>
                    </a:cubicBezTo>
                    <a:cubicBezTo>
                      <a:pt x="32" y="18"/>
                      <a:pt x="33" y="19"/>
                      <a:pt x="29" y="15"/>
                    </a:cubicBezTo>
                    <a:cubicBezTo>
                      <a:pt x="27" y="13"/>
                      <a:pt x="34" y="5"/>
                      <a:pt x="33" y="3"/>
                    </a:cubicBezTo>
                    <a:cubicBezTo>
                      <a:pt x="32" y="2"/>
                      <a:pt x="27" y="5"/>
                      <a:pt x="24" y="7"/>
                    </a:cubicBezTo>
                    <a:cubicBezTo>
                      <a:pt x="20" y="10"/>
                      <a:pt x="17" y="1"/>
                      <a:pt x="13" y="0"/>
                    </a:cubicBezTo>
                    <a:cubicBezTo>
                      <a:pt x="12" y="0"/>
                      <a:pt x="12" y="4"/>
                      <a:pt x="12" y="5"/>
                    </a:cubicBezTo>
                    <a:cubicBezTo>
                      <a:pt x="13" y="12"/>
                      <a:pt x="12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88"/>
              <p:cNvSpPr>
                <a:spLocks/>
              </p:cNvSpPr>
              <p:nvPr/>
            </p:nvSpPr>
            <p:spPr bwMode="auto">
              <a:xfrm>
                <a:off x="2716" y="2571"/>
                <a:ext cx="29" cy="27"/>
              </a:xfrm>
              <a:custGeom>
                <a:avLst/>
                <a:gdLst>
                  <a:gd name="T0" fmla="*/ 3 w 23"/>
                  <a:gd name="T1" fmla="*/ 7 h 21"/>
                  <a:gd name="T2" fmla="*/ 3 w 23"/>
                  <a:gd name="T3" fmla="*/ 10 h 21"/>
                  <a:gd name="T4" fmla="*/ 9 w 23"/>
                  <a:gd name="T5" fmla="*/ 12 h 21"/>
                  <a:gd name="T6" fmla="*/ 9 w 23"/>
                  <a:gd name="T7" fmla="*/ 14 h 21"/>
                  <a:gd name="T8" fmla="*/ 9 w 23"/>
                  <a:gd name="T9" fmla="*/ 20 h 21"/>
                  <a:gd name="T10" fmla="*/ 9 w 23"/>
                  <a:gd name="T11" fmla="*/ 21 h 21"/>
                  <a:gd name="T12" fmla="*/ 18 w 23"/>
                  <a:gd name="T13" fmla="*/ 15 h 21"/>
                  <a:gd name="T14" fmla="*/ 22 w 23"/>
                  <a:gd name="T15" fmla="*/ 14 h 21"/>
                  <a:gd name="T16" fmla="*/ 17 w 23"/>
                  <a:gd name="T17" fmla="*/ 9 h 21"/>
                  <a:gd name="T18" fmla="*/ 20 w 23"/>
                  <a:gd name="T19" fmla="*/ 2 h 21"/>
                  <a:gd name="T20" fmla="*/ 14 w 23"/>
                  <a:gd name="T21" fmla="*/ 5 h 21"/>
                  <a:gd name="T22" fmla="*/ 8 w 23"/>
                  <a:gd name="T23" fmla="*/ 0 h 21"/>
                  <a:gd name="T24" fmla="*/ 8 w 23"/>
                  <a:gd name="T25" fmla="*/ 3 h 21"/>
                  <a:gd name="T26" fmla="*/ 3 w 23"/>
                  <a:gd name="T2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3" y="7"/>
                    </a:moveTo>
                    <a:cubicBezTo>
                      <a:pt x="0" y="8"/>
                      <a:pt x="3" y="10"/>
                      <a:pt x="3" y="10"/>
                    </a:cubicBezTo>
                    <a:cubicBezTo>
                      <a:pt x="6" y="12"/>
                      <a:pt x="9" y="11"/>
                      <a:pt x="9" y="12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5"/>
                      <a:pt x="8" y="18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2" y="19"/>
                      <a:pt x="13" y="13"/>
                      <a:pt x="18" y="15"/>
                    </a:cubicBezTo>
                    <a:cubicBezTo>
                      <a:pt x="20" y="15"/>
                      <a:pt x="23" y="16"/>
                      <a:pt x="22" y="14"/>
                    </a:cubicBezTo>
                    <a:cubicBezTo>
                      <a:pt x="20" y="11"/>
                      <a:pt x="20" y="11"/>
                      <a:pt x="17" y="9"/>
                    </a:cubicBezTo>
                    <a:cubicBezTo>
                      <a:pt x="16" y="8"/>
                      <a:pt x="21" y="3"/>
                      <a:pt x="20" y="2"/>
                    </a:cubicBezTo>
                    <a:cubicBezTo>
                      <a:pt x="20" y="1"/>
                      <a:pt x="16" y="3"/>
                      <a:pt x="14" y="5"/>
                    </a:cubicBezTo>
                    <a:cubicBezTo>
                      <a:pt x="13" y="6"/>
                      <a:pt x="11" y="1"/>
                      <a:pt x="8" y="0"/>
                    </a:cubicBezTo>
                    <a:cubicBezTo>
                      <a:pt x="8" y="0"/>
                      <a:pt x="8" y="3"/>
                      <a:pt x="8" y="3"/>
                    </a:cubicBezTo>
                    <a:cubicBezTo>
                      <a:pt x="8" y="7"/>
                      <a:pt x="8" y="7"/>
                      <a:pt x="3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89"/>
              <p:cNvSpPr>
                <a:spLocks noEditPoints="1"/>
              </p:cNvSpPr>
              <p:nvPr/>
            </p:nvSpPr>
            <p:spPr bwMode="auto">
              <a:xfrm>
                <a:off x="2856" y="2594"/>
                <a:ext cx="103" cy="109"/>
              </a:xfrm>
              <a:custGeom>
                <a:avLst/>
                <a:gdLst>
                  <a:gd name="T0" fmla="*/ 10 w 81"/>
                  <a:gd name="T1" fmla="*/ 15 h 86"/>
                  <a:gd name="T2" fmla="*/ 6 w 81"/>
                  <a:gd name="T3" fmla="*/ 27 h 86"/>
                  <a:gd name="T4" fmla="*/ 22 w 81"/>
                  <a:gd name="T5" fmla="*/ 45 h 86"/>
                  <a:gd name="T6" fmla="*/ 18 w 81"/>
                  <a:gd name="T7" fmla="*/ 51 h 86"/>
                  <a:gd name="T8" fmla="*/ 4 w 81"/>
                  <a:gd name="T9" fmla="*/ 70 h 86"/>
                  <a:gd name="T10" fmla="*/ 3 w 81"/>
                  <a:gd name="T11" fmla="*/ 74 h 86"/>
                  <a:gd name="T12" fmla="*/ 48 w 81"/>
                  <a:gd name="T13" fmla="*/ 73 h 86"/>
                  <a:gd name="T14" fmla="*/ 61 w 81"/>
                  <a:gd name="T15" fmla="*/ 76 h 86"/>
                  <a:gd name="T16" fmla="*/ 57 w 81"/>
                  <a:gd name="T17" fmla="*/ 52 h 86"/>
                  <a:gd name="T18" fmla="*/ 80 w 81"/>
                  <a:gd name="T19" fmla="*/ 34 h 86"/>
                  <a:gd name="T20" fmla="*/ 56 w 81"/>
                  <a:gd name="T21" fmla="*/ 30 h 86"/>
                  <a:gd name="T22" fmla="*/ 44 w 81"/>
                  <a:gd name="T23" fmla="*/ 2 h 86"/>
                  <a:gd name="T24" fmla="*/ 36 w 81"/>
                  <a:gd name="T25" fmla="*/ 12 h 86"/>
                  <a:gd name="T26" fmla="*/ 10 w 81"/>
                  <a:gd name="T27" fmla="*/ 15 h 86"/>
                  <a:gd name="T28" fmla="*/ 23 w 81"/>
                  <a:gd name="T29" fmla="*/ 26 h 86"/>
                  <a:gd name="T30" fmla="*/ 38 w 81"/>
                  <a:gd name="T31" fmla="*/ 24 h 86"/>
                  <a:gd name="T32" fmla="*/ 43 w 81"/>
                  <a:gd name="T33" fmla="*/ 18 h 86"/>
                  <a:gd name="T34" fmla="*/ 50 w 81"/>
                  <a:gd name="T35" fmla="*/ 35 h 86"/>
                  <a:gd name="T36" fmla="*/ 64 w 81"/>
                  <a:gd name="T37" fmla="*/ 37 h 86"/>
                  <a:gd name="T38" fmla="*/ 50 w 81"/>
                  <a:gd name="T39" fmla="*/ 47 h 86"/>
                  <a:gd name="T40" fmla="*/ 53 w 81"/>
                  <a:gd name="T41" fmla="*/ 61 h 86"/>
                  <a:gd name="T42" fmla="*/ 45 w 81"/>
                  <a:gd name="T43" fmla="*/ 59 h 86"/>
                  <a:gd name="T44" fmla="*/ 19 w 81"/>
                  <a:gd name="T45" fmla="*/ 60 h 86"/>
                  <a:gd name="T46" fmla="*/ 20 w 81"/>
                  <a:gd name="T47" fmla="*/ 57 h 86"/>
                  <a:gd name="T48" fmla="*/ 28 w 81"/>
                  <a:gd name="T49" fmla="*/ 46 h 86"/>
                  <a:gd name="T50" fmla="*/ 30 w 81"/>
                  <a:gd name="T51" fmla="*/ 43 h 86"/>
                  <a:gd name="T52" fmla="*/ 21 w 81"/>
                  <a:gd name="T53" fmla="*/ 32 h 86"/>
                  <a:gd name="T54" fmla="*/ 23 w 81"/>
                  <a:gd name="T55" fmla="*/ 26 h 86"/>
                  <a:gd name="T56" fmla="*/ 36 w 81"/>
                  <a:gd name="T57" fmla="*/ 36 h 86"/>
                  <a:gd name="T58" fmla="*/ 40 w 81"/>
                  <a:gd name="T59" fmla="*/ 36 h 86"/>
                  <a:gd name="T60" fmla="*/ 42 w 81"/>
                  <a:gd name="T61" fmla="*/ 34 h 86"/>
                  <a:gd name="T62" fmla="*/ 43 w 81"/>
                  <a:gd name="T63" fmla="*/ 39 h 86"/>
                  <a:gd name="T64" fmla="*/ 47 w 81"/>
                  <a:gd name="T65" fmla="*/ 39 h 86"/>
                  <a:gd name="T66" fmla="*/ 43 w 81"/>
                  <a:gd name="T67" fmla="*/ 42 h 86"/>
                  <a:gd name="T68" fmla="*/ 44 w 81"/>
                  <a:gd name="T69" fmla="*/ 46 h 86"/>
                  <a:gd name="T70" fmla="*/ 42 w 81"/>
                  <a:gd name="T71" fmla="*/ 45 h 86"/>
                  <a:gd name="T72" fmla="*/ 35 w 81"/>
                  <a:gd name="T73" fmla="*/ 45 h 86"/>
                  <a:gd name="T74" fmla="*/ 35 w 81"/>
                  <a:gd name="T75" fmla="*/ 45 h 86"/>
                  <a:gd name="T76" fmla="*/ 37 w 81"/>
                  <a:gd name="T77" fmla="*/ 42 h 86"/>
                  <a:gd name="T78" fmla="*/ 38 w 81"/>
                  <a:gd name="T79" fmla="*/ 41 h 86"/>
                  <a:gd name="T80" fmla="*/ 36 w 81"/>
                  <a:gd name="T81" fmla="*/ 38 h 86"/>
                  <a:gd name="T82" fmla="*/ 36 w 81"/>
                  <a:gd name="T83" fmla="*/ 3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1" h="86">
                    <a:moveTo>
                      <a:pt x="10" y="15"/>
                    </a:moveTo>
                    <a:cubicBezTo>
                      <a:pt x="0" y="10"/>
                      <a:pt x="5" y="23"/>
                      <a:pt x="6" y="27"/>
                    </a:cubicBezTo>
                    <a:cubicBezTo>
                      <a:pt x="11" y="38"/>
                      <a:pt x="22" y="41"/>
                      <a:pt x="22" y="45"/>
                    </a:cubicBezTo>
                    <a:cubicBezTo>
                      <a:pt x="23" y="48"/>
                      <a:pt x="21" y="49"/>
                      <a:pt x="18" y="51"/>
                    </a:cubicBezTo>
                    <a:cubicBezTo>
                      <a:pt x="15" y="54"/>
                      <a:pt x="5" y="63"/>
                      <a:pt x="4" y="70"/>
                    </a:cubicBezTo>
                    <a:cubicBezTo>
                      <a:pt x="4" y="72"/>
                      <a:pt x="1" y="74"/>
                      <a:pt x="3" y="74"/>
                    </a:cubicBezTo>
                    <a:cubicBezTo>
                      <a:pt x="18" y="76"/>
                      <a:pt x="32" y="55"/>
                      <a:pt x="48" y="73"/>
                    </a:cubicBezTo>
                    <a:cubicBezTo>
                      <a:pt x="51" y="76"/>
                      <a:pt x="62" y="86"/>
                      <a:pt x="61" y="76"/>
                    </a:cubicBezTo>
                    <a:cubicBezTo>
                      <a:pt x="60" y="64"/>
                      <a:pt x="62" y="66"/>
                      <a:pt x="57" y="52"/>
                    </a:cubicBezTo>
                    <a:cubicBezTo>
                      <a:pt x="55" y="47"/>
                      <a:pt x="79" y="39"/>
                      <a:pt x="80" y="34"/>
                    </a:cubicBezTo>
                    <a:cubicBezTo>
                      <a:pt x="81" y="30"/>
                      <a:pt x="66" y="30"/>
                      <a:pt x="56" y="30"/>
                    </a:cubicBezTo>
                    <a:cubicBezTo>
                      <a:pt x="46" y="31"/>
                      <a:pt x="50" y="10"/>
                      <a:pt x="44" y="2"/>
                    </a:cubicBezTo>
                    <a:cubicBezTo>
                      <a:pt x="43" y="0"/>
                      <a:pt x="37" y="9"/>
                      <a:pt x="36" y="12"/>
                    </a:cubicBezTo>
                    <a:cubicBezTo>
                      <a:pt x="30" y="27"/>
                      <a:pt x="28" y="24"/>
                      <a:pt x="10" y="15"/>
                    </a:cubicBezTo>
                    <a:close/>
                    <a:moveTo>
                      <a:pt x="23" y="26"/>
                    </a:moveTo>
                    <a:cubicBezTo>
                      <a:pt x="34" y="31"/>
                      <a:pt x="34" y="33"/>
                      <a:pt x="38" y="24"/>
                    </a:cubicBezTo>
                    <a:cubicBezTo>
                      <a:pt x="39" y="22"/>
                      <a:pt x="42" y="17"/>
                      <a:pt x="43" y="18"/>
                    </a:cubicBezTo>
                    <a:cubicBezTo>
                      <a:pt x="46" y="23"/>
                      <a:pt x="44" y="35"/>
                      <a:pt x="50" y="35"/>
                    </a:cubicBezTo>
                    <a:cubicBezTo>
                      <a:pt x="55" y="34"/>
                      <a:pt x="64" y="34"/>
                      <a:pt x="64" y="37"/>
                    </a:cubicBezTo>
                    <a:cubicBezTo>
                      <a:pt x="63" y="39"/>
                      <a:pt x="49" y="44"/>
                      <a:pt x="50" y="47"/>
                    </a:cubicBezTo>
                    <a:cubicBezTo>
                      <a:pt x="53" y="55"/>
                      <a:pt x="52" y="54"/>
                      <a:pt x="53" y="61"/>
                    </a:cubicBezTo>
                    <a:cubicBezTo>
                      <a:pt x="53" y="66"/>
                      <a:pt x="47" y="61"/>
                      <a:pt x="45" y="59"/>
                    </a:cubicBezTo>
                    <a:cubicBezTo>
                      <a:pt x="36" y="49"/>
                      <a:pt x="28" y="61"/>
                      <a:pt x="19" y="60"/>
                    </a:cubicBezTo>
                    <a:cubicBezTo>
                      <a:pt x="18" y="59"/>
                      <a:pt x="20" y="58"/>
                      <a:pt x="20" y="57"/>
                    </a:cubicBezTo>
                    <a:cubicBezTo>
                      <a:pt x="21" y="53"/>
                      <a:pt x="26" y="48"/>
                      <a:pt x="28" y="46"/>
                    </a:cubicBezTo>
                    <a:cubicBezTo>
                      <a:pt x="29" y="45"/>
                      <a:pt x="30" y="44"/>
                      <a:pt x="30" y="43"/>
                    </a:cubicBezTo>
                    <a:cubicBezTo>
                      <a:pt x="30" y="40"/>
                      <a:pt x="24" y="39"/>
                      <a:pt x="21" y="32"/>
                    </a:cubicBezTo>
                    <a:cubicBezTo>
                      <a:pt x="21" y="31"/>
                      <a:pt x="18" y="23"/>
                      <a:pt x="23" y="26"/>
                    </a:cubicBezTo>
                    <a:close/>
                    <a:moveTo>
                      <a:pt x="36" y="36"/>
                    </a:moveTo>
                    <a:cubicBezTo>
                      <a:pt x="39" y="38"/>
                      <a:pt x="39" y="38"/>
                      <a:pt x="40" y="36"/>
                    </a:cubicBezTo>
                    <a:cubicBezTo>
                      <a:pt x="40" y="35"/>
                      <a:pt x="41" y="34"/>
                      <a:pt x="42" y="34"/>
                    </a:cubicBezTo>
                    <a:cubicBezTo>
                      <a:pt x="42" y="35"/>
                      <a:pt x="42" y="39"/>
                      <a:pt x="43" y="39"/>
                    </a:cubicBezTo>
                    <a:cubicBezTo>
                      <a:pt x="45" y="39"/>
                      <a:pt x="47" y="39"/>
                      <a:pt x="47" y="39"/>
                    </a:cubicBezTo>
                    <a:cubicBezTo>
                      <a:pt x="47" y="40"/>
                      <a:pt x="43" y="41"/>
                      <a:pt x="43" y="42"/>
                    </a:cubicBezTo>
                    <a:cubicBezTo>
                      <a:pt x="44" y="44"/>
                      <a:pt x="44" y="44"/>
                      <a:pt x="44" y="46"/>
                    </a:cubicBezTo>
                    <a:cubicBezTo>
                      <a:pt x="44" y="47"/>
                      <a:pt x="43" y="46"/>
                      <a:pt x="42" y="45"/>
                    </a:cubicBezTo>
                    <a:cubicBezTo>
                      <a:pt x="40" y="42"/>
                      <a:pt x="37" y="46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4"/>
                      <a:pt x="37" y="42"/>
                      <a:pt x="37" y="42"/>
                    </a:cubicBezTo>
                    <a:cubicBezTo>
                      <a:pt x="38" y="42"/>
                      <a:pt x="38" y="41"/>
                      <a:pt x="38" y="41"/>
                    </a:cubicBezTo>
                    <a:cubicBezTo>
                      <a:pt x="38" y="40"/>
                      <a:pt x="36" y="40"/>
                      <a:pt x="36" y="38"/>
                    </a:cubicBezTo>
                    <a:cubicBezTo>
                      <a:pt x="35" y="38"/>
                      <a:pt x="35" y="36"/>
                      <a:pt x="36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90"/>
              <p:cNvSpPr>
                <a:spLocks/>
              </p:cNvSpPr>
              <p:nvPr/>
            </p:nvSpPr>
            <p:spPr bwMode="auto">
              <a:xfrm>
                <a:off x="2575" y="2618"/>
                <a:ext cx="51" cy="47"/>
              </a:xfrm>
              <a:custGeom>
                <a:avLst/>
                <a:gdLst>
                  <a:gd name="T0" fmla="*/ 5 w 40"/>
                  <a:gd name="T1" fmla="*/ 14 h 37"/>
                  <a:gd name="T2" fmla="*/ 6 w 40"/>
                  <a:gd name="T3" fmla="*/ 19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6 w 40"/>
                  <a:gd name="T11" fmla="*/ 37 h 37"/>
                  <a:gd name="T12" fmla="*/ 32 w 40"/>
                  <a:gd name="T13" fmla="*/ 26 h 37"/>
                  <a:gd name="T14" fmla="*/ 38 w 40"/>
                  <a:gd name="T15" fmla="*/ 24 h 37"/>
                  <a:gd name="T16" fmla="*/ 30 w 40"/>
                  <a:gd name="T17" fmla="*/ 17 h 37"/>
                  <a:gd name="T18" fmla="*/ 35 w 40"/>
                  <a:gd name="T19" fmla="*/ 5 h 37"/>
                  <a:gd name="T20" fmla="*/ 25 w 40"/>
                  <a:gd name="T21" fmla="*/ 9 h 37"/>
                  <a:gd name="T22" fmla="*/ 14 w 40"/>
                  <a:gd name="T23" fmla="*/ 1 h 37"/>
                  <a:gd name="T24" fmla="*/ 13 w 40"/>
                  <a:gd name="T25" fmla="*/ 7 h 37"/>
                  <a:gd name="T26" fmla="*/ 5 w 40"/>
                  <a:gd name="T2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4"/>
                    </a:moveTo>
                    <a:cubicBezTo>
                      <a:pt x="0" y="14"/>
                      <a:pt x="5" y="18"/>
                      <a:pt x="6" y="19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6" y="24"/>
                      <a:pt x="16" y="25"/>
                    </a:cubicBezTo>
                    <a:cubicBezTo>
                      <a:pt x="15" y="27"/>
                      <a:pt x="14" y="33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0" y="28"/>
                      <a:pt x="38" y="24"/>
                    </a:cubicBezTo>
                    <a:cubicBezTo>
                      <a:pt x="35" y="20"/>
                      <a:pt x="36" y="21"/>
                      <a:pt x="30" y="17"/>
                    </a:cubicBezTo>
                    <a:cubicBezTo>
                      <a:pt x="28" y="15"/>
                      <a:pt x="36" y="6"/>
                      <a:pt x="35" y="5"/>
                    </a:cubicBezTo>
                    <a:cubicBezTo>
                      <a:pt x="35" y="3"/>
                      <a:pt x="29" y="6"/>
                      <a:pt x="25" y="9"/>
                    </a:cubicBezTo>
                    <a:cubicBezTo>
                      <a:pt x="22" y="11"/>
                      <a:pt x="18" y="2"/>
                      <a:pt x="14" y="1"/>
                    </a:cubicBezTo>
                    <a:cubicBezTo>
                      <a:pt x="13" y="0"/>
                      <a:pt x="13" y="5"/>
                      <a:pt x="13" y="7"/>
                    </a:cubicBezTo>
                    <a:cubicBezTo>
                      <a:pt x="15" y="13"/>
                      <a:pt x="13" y="13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91"/>
              <p:cNvSpPr>
                <a:spLocks/>
              </p:cNvSpPr>
              <p:nvPr/>
            </p:nvSpPr>
            <p:spPr bwMode="auto">
              <a:xfrm>
                <a:off x="2725" y="2814"/>
                <a:ext cx="51" cy="47"/>
              </a:xfrm>
              <a:custGeom>
                <a:avLst/>
                <a:gdLst>
                  <a:gd name="T0" fmla="*/ 5 w 40"/>
                  <a:gd name="T1" fmla="*/ 13 h 37"/>
                  <a:gd name="T2" fmla="*/ 6 w 40"/>
                  <a:gd name="T3" fmla="*/ 18 h 37"/>
                  <a:gd name="T4" fmla="*/ 16 w 40"/>
                  <a:gd name="T5" fmla="*/ 21 h 37"/>
                  <a:gd name="T6" fmla="*/ 16 w 40"/>
                  <a:gd name="T7" fmla="*/ 24 h 37"/>
                  <a:gd name="T8" fmla="*/ 15 w 40"/>
                  <a:gd name="T9" fmla="*/ 35 h 37"/>
                  <a:gd name="T10" fmla="*/ 15 w 40"/>
                  <a:gd name="T11" fmla="*/ 36 h 37"/>
                  <a:gd name="T12" fmla="*/ 32 w 40"/>
                  <a:gd name="T13" fmla="*/ 26 h 37"/>
                  <a:gd name="T14" fmla="*/ 38 w 40"/>
                  <a:gd name="T15" fmla="*/ 24 h 37"/>
                  <a:gd name="T16" fmla="*/ 30 w 40"/>
                  <a:gd name="T17" fmla="*/ 16 h 37"/>
                  <a:gd name="T18" fmla="*/ 35 w 40"/>
                  <a:gd name="T19" fmla="*/ 4 h 37"/>
                  <a:gd name="T20" fmla="*/ 25 w 40"/>
                  <a:gd name="T21" fmla="*/ 8 h 37"/>
                  <a:gd name="T22" fmla="*/ 14 w 40"/>
                  <a:gd name="T23" fmla="*/ 0 h 37"/>
                  <a:gd name="T24" fmla="*/ 13 w 40"/>
                  <a:gd name="T25" fmla="*/ 6 h 37"/>
                  <a:gd name="T26" fmla="*/ 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3"/>
                    </a:moveTo>
                    <a:cubicBezTo>
                      <a:pt x="0" y="13"/>
                      <a:pt x="5" y="17"/>
                      <a:pt x="6" y="18"/>
                    </a:cubicBezTo>
                    <a:cubicBezTo>
                      <a:pt x="10" y="21"/>
                      <a:pt x="15" y="20"/>
                      <a:pt x="16" y="21"/>
                    </a:cubicBezTo>
                    <a:cubicBezTo>
                      <a:pt x="17" y="22"/>
                      <a:pt x="16" y="23"/>
                      <a:pt x="16" y="24"/>
                    </a:cubicBezTo>
                    <a:cubicBezTo>
                      <a:pt x="15" y="26"/>
                      <a:pt x="14" y="32"/>
                      <a:pt x="15" y="35"/>
                    </a:cubicBezTo>
                    <a:cubicBezTo>
                      <a:pt x="15" y="35"/>
                      <a:pt x="15" y="37"/>
                      <a:pt x="15" y="36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6"/>
                      <a:pt x="40" y="27"/>
                      <a:pt x="38" y="24"/>
                    </a:cubicBezTo>
                    <a:cubicBezTo>
                      <a:pt x="34" y="19"/>
                      <a:pt x="36" y="20"/>
                      <a:pt x="30" y="16"/>
                    </a:cubicBezTo>
                    <a:cubicBezTo>
                      <a:pt x="28" y="14"/>
                      <a:pt x="36" y="6"/>
                      <a:pt x="35" y="4"/>
                    </a:cubicBezTo>
                    <a:cubicBezTo>
                      <a:pt x="34" y="2"/>
                      <a:pt x="29" y="6"/>
                      <a:pt x="25" y="8"/>
                    </a:cubicBezTo>
                    <a:cubicBezTo>
                      <a:pt x="22" y="10"/>
                      <a:pt x="18" y="2"/>
                      <a:pt x="14" y="0"/>
                    </a:cubicBezTo>
                    <a:cubicBezTo>
                      <a:pt x="13" y="0"/>
                      <a:pt x="13" y="5"/>
                      <a:pt x="13" y="6"/>
                    </a:cubicBezTo>
                    <a:cubicBezTo>
                      <a:pt x="14" y="13"/>
                      <a:pt x="13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92"/>
              <p:cNvSpPr>
                <a:spLocks/>
              </p:cNvSpPr>
              <p:nvPr/>
            </p:nvSpPr>
            <p:spPr bwMode="auto">
              <a:xfrm>
                <a:off x="2564" y="2790"/>
                <a:ext cx="51" cy="47"/>
              </a:xfrm>
              <a:custGeom>
                <a:avLst/>
                <a:gdLst>
                  <a:gd name="T0" fmla="*/ 5 w 40"/>
                  <a:gd name="T1" fmla="*/ 13 h 37"/>
                  <a:gd name="T2" fmla="*/ 6 w 40"/>
                  <a:gd name="T3" fmla="*/ 18 h 37"/>
                  <a:gd name="T4" fmla="*/ 16 w 40"/>
                  <a:gd name="T5" fmla="*/ 22 h 37"/>
                  <a:gd name="T6" fmla="*/ 16 w 40"/>
                  <a:gd name="T7" fmla="*/ 25 h 37"/>
                  <a:gd name="T8" fmla="*/ 15 w 40"/>
                  <a:gd name="T9" fmla="*/ 35 h 37"/>
                  <a:gd name="T10" fmla="*/ 16 w 40"/>
                  <a:gd name="T11" fmla="*/ 37 h 37"/>
                  <a:gd name="T12" fmla="*/ 32 w 40"/>
                  <a:gd name="T13" fmla="*/ 26 h 37"/>
                  <a:gd name="T14" fmla="*/ 38 w 40"/>
                  <a:gd name="T15" fmla="*/ 24 h 37"/>
                  <a:gd name="T16" fmla="*/ 31 w 40"/>
                  <a:gd name="T17" fmla="*/ 16 h 37"/>
                  <a:gd name="T18" fmla="*/ 35 w 40"/>
                  <a:gd name="T19" fmla="*/ 4 h 37"/>
                  <a:gd name="T20" fmla="*/ 25 w 40"/>
                  <a:gd name="T21" fmla="*/ 9 h 37"/>
                  <a:gd name="T22" fmla="*/ 14 w 40"/>
                  <a:gd name="T23" fmla="*/ 1 h 37"/>
                  <a:gd name="T24" fmla="*/ 14 w 40"/>
                  <a:gd name="T25" fmla="*/ 6 h 37"/>
                  <a:gd name="T26" fmla="*/ 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5" y="13"/>
                    </a:moveTo>
                    <a:cubicBezTo>
                      <a:pt x="0" y="14"/>
                      <a:pt x="5" y="18"/>
                      <a:pt x="6" y="18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3"/>
                      <a:pt x="16" y="24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2" y="26"/>
                    </a:cubicBezTo>
                    <a:cubicBezTo>
                      <a:pt x="34" y="27"/>
                      <a:pt x="40" y="28"/>
                      <a:pt x="38" y="24"/>
                    </a:cubicBezTo>
                    <a:cubicBezTo>
                      <a:pt x="35" y="20"/>
                      <a:pt x="36" y="20"/>
                      <a:pt x="31" y="16"/>
                    </a:cubicBezTo>
                    <a:cubicBezTo>
                      <a:pt x="29" y="15"/>
                      <a:pt x="36" y="6"/>
                      <a:pt x="35" y="4"/>
                    </a:cubicBezTo>
                    <a:cubicBezTo>
                      <a:pt x="35" y="3"/>
                      <a:pt x="29" y="6"/>
                      <a:pt x="25" y="9"/>
                    </a:cubicBezTo>
                    <a:cubicBezTo>
                      <a:pt x="22" y="11"/>
                      <a:pt x="18" y="2"/>
                      <a:pt x="14" y="1"/>
                    </a:cubicBezTo>
                    <a:cubicBezTo>
                      <a:pt x="13" y="0"/>
                      <a:pt x="13" y="5"/>
                      <a:pt x="14" y="6"/>
                    </a:cubicBezTo>
                    <a:cubicBezTo>
                      <a:pt x="15" y="13"/>
                      <a:pt x="13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93"/>
              <p:cNvSpPr>
                <a:spLocks/>
              </p:cNvSpPr>
              <p:nvPr/>
            </p:nvSpPr>
            <p:spPr bwMode="auto">
              <a:xfrm>
                <a:off x="2735" y="2632"/>
                <a:ext cx="73" cy="75"/>
              </a:xfrm>
              <a:custGeom>
                <a:avLst/>
                <a:gdLst>
                  <a:gd name="T0" fmla="*/ 11 w 57"/>
                  <a:gd name="T1" fmla="*/ 8 h 59"/>
                  <a:gd name="T2" fmla="*/ 7 w 57"/>
                  <a:gd name="T3" fmla="*/ 15 h 59"/>
                  <a:gd name="T4" fmla="*/ 16 w 57"/>
                  <a:gd name="T5" fmla="*/ 29 h 59"/>
                  <a:gd name="T6" fmla="*/ 13 w 57"/>
                  <a:gd name="T7" fmla="*/ 32 h 59"/>
                  <a:gd name="T8" fmla="*/ 2 w 57"/>
                  <a:gd name="T9" fmla="*/ 44 h 59"/>
                  <a:gd name="T10" fmla="*/ 1 w 57"/>
                  <a:gd name="T11" fmla="*/ 46 h 59"/>
                  <a:gd name="T12" fmla="*/ 32 w 57"/>
                  <a:gd name="T13" fmla="*/ 50 h 59"/>
                  <a:gd name="T14" fmla="*/ 40 w 57"/>
                  <a:gd name="T15" fmla="*/ 53 h 59"/>
                  <a:gd name="T16" fmla="*/ 39 w 57"/>
                  <a:gd name="T17" fmla="*/ 36 h 59"/>
                  <a:gd name="T18" fmla="*/ 56 w 57"/>
                  <a:gd name="T19" fmla="*/ 27 h 59"/>
                  <a:gd name="T20" fmla="*/ 40 w 57"/>
                  <a:gd name="T21" fmla="*/ 22 h 59"/>
                  <a:gd name="T22" fmla="*/ 35 w 57"/>
                  <a:gd name="T23" fmla="*/ 2 h 59"/>
                  <a:gd name="T24" fmla="*/ 28 w 57"/>
                  <a:gd name="T25" fmla="*/ 8 h 59"/>
                  <a:gd name="T26" fmla="*/ 11 w 57"/>
                  <a:gd name="T27" fmla="*/ 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9">
                    <a:moveTo>
                      <a:pt x="11" y="8"/>
                    </a:moveTo>
                    <a:cubicBezTo>
                      <a:pt x="5" y="4"/>
                      <a:pt x="7" y="13"/>
                      <a:pt x="7" y="15"/>
                    </a:cubicBezTo>
                    <a:cubicBezTo>
                      <a:pt x="9" y="23"/>
                      <a:pt x="16" y="26"/>
                      <a:pt x="16" y="29"/>
                    </a:cubicBezTo>
                    <a:cubicBezTo>
                      <a:pt x="16" y="30"/>
                      <a:pt x="15" y="31"/>
                      <a:pt x="13" y="32"/>
                    </a:cubicBezTo>
                    <a:cubicBezTo>
                      <a:pt x="11" y="34"/>
                      <a:pt x="4" y="39"/>
                      <a:pt x="2" y="44"/>
                    </a:cubicBezTo>
                    <a:cubicBezTo>
                      <a:pt x="2" y="45"/>
                      <a:pt x="0" y="46"/>
                      <a:pt x="1" y="46"/>
                    </a:cubicBezTo>
                    <a:cubicBezTo>
                      <a:pt x="11" y="49"/>
                      <a:pt x="22" y="36"/>
                      <a:pt x="32" y="50"/>
                    </a:cubicBezTo>
                    <a:cubicBezTo>
                      <a:pt x="33" y="52"/>
                      <a:pt x="40" y="59"/>
                      <a:pt x="40" y="53"/>
                    </a:cubicBezTo>
                    <a:cubicBezTo>
                      <a:pt x="40" y="45"/>
                      <a:pt x="41" y="46"/>
                      <a:pt x="39" y="36"/>
                    </a:cubicBezTo>
                    <a:cubicBezTo>
                      <a:pt x="38" y="32"/>
                      <a:pt x="55" y="29"/>
                      <a:pt x="56" y="27"/>
                    </a:cubicBezTo>
                    <a:cubicBezTo>
                      <a:pt x="57" y="24"/>
                      <a:pt x="47" y="22"/>
                      <a:pt x="40" y="22"/>
                    </a:cubicBezTo>
                    <a:cubicBezTo>
                      <a:pt x="34" y="21"/>
                      <a:pt x="38" y="8"/>
                      <a:pt x="35" y="2"/>
                    </a:cubicBezTo>
                    <a:cubicBezTo>
                      <a:pt x="34" y="0"/>
                      <a:pt x="29" y="6"/>
                      <a:pt x="28" y="8"/>
                    </a:cubicBezTo>
                    <a:cubicBezTo>
                      <a:pt x="23" y="17"/>
                      <a:pt x="22" y="15"/>
                      <a:pt x="11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94"/>
              <p:cNvSpPr>
                <a:spLocks/>
              </p:cNvSpPr>
              <p:nvPr/>
            </p:nvSpPr>
            <p:spPr bwMode="auto">
              <a:xfrm>
                <a:off x="2303" y="2841"/>
                <a:ext cx="32" cy="29"/>
              </a:xfrm>
              <a:custGeom>
                <a:avLst/>
                <a:gdLst>
                  <a:gd name="T0" fmla="*/ 3 w 25"/>
                  <a:gd name="T1" fmla="*/ 8 h 23"/>
                  <a:gd name="T2" fmla="*/ 3 w 25"/>
                  <a:gd name="T3" fmla="*/ 11 h 23"/>
                  <a:gd name="T4" fmla="*/ 10 w 25"/>
                  <a:gd name="T5" fmla="*/ 13 h 23"/>
                  <a:gd name="T6" fmla="*/ 10 w 25"/>
                  <a:gd name="T7" fmla="*/ 15 h 23"/>
                  <a:gd name="T8" fmla="*/ 9 w 25"/>
                  <a:gd name="T9" fmla="*/ 22 h 23"/>
                  <a:gd name="T10" fmla="*/ 10 w 25"/>
                  <a:gd name="T11" fmla="*/ 23 h 23"/>
                  <a:gd name="T12" fmla="*/ 20 w 25"/>
                  <a:gd name="T13" fmla="*/ 16 h 23"/>
                  <a:gd name="T14" fmla="*/ 24 w 25"/>
                  <a:gd name="T15" fmla="*/ 15 h 23"/>
                  <a:gd name="T16" fmla="*/ 19 w 25"/>
                  <a:gd name="T17" fmla="*/ 10 h 23"/>
                  <a:gd name="T18" fmla="*/ 22 w 25"/>
                  <a:gd name="T19" fmla="*/ 2 h 23"/>
                  <a:gd name="T20" fmla="*/ 16 w 25"/>
                  <a:gd name="T21" fmla="*/ 5 h 23"/>
                  <a:gd name="T22" fmla="*/ 9 w 25"/>
                  <a:gd name="T23" fmla="*/ 0 h 23"/>
                  <a:gd name="T24" fmla="*/ 8 w 25"/>
                  <a:gd name="T25" fmla="*/ 4 h 23"/>
                  <a:gd name="T26" fmla="*/ 3 w 25"/>
                  <a:gd name="T27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3" y="8"/>
                    </a:moveTo>
                    <a:cubicBezTo>
                      <a:pt x="0" y="8"/>
                      <a:pt x="3" y="11"/>
                      <a:pt x="3" y="11"/>
                    </a:cubicBezTo>
                    <a:cubicBezTo>
                      <a:pt x="6" y="13"/>
                      <a:pt x="9" y="12"/>
                      <a:pt x="10" y="13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9" y="17"/>
                      <a:pt x="9" y="20"/>
                      <a:pt x="9" y="22"/>
                    </a:cubicBezTo>
                    <a:cubicBezTo>
                      <a:pt x="9" y="22"/>
                      <a:pt x="9" y="23"/>
                      <a:pt x="10" y="23"/>
                    </a:cubicBezTo>
                    <a:cubicBezTo>
                      <a:pt x="13" y="21"/>
                      <a:pt x="14" y="14"/>
                      <a:pt x="20" y="16"/>
                    </a:cubicBezTo>
                    <a:cubicBezTo>
                      <a:pt x="21" y="16"/>
                      <a:pt x="25" y="17"/>
                      <a:pt x="24" y="15"/>
                    </a:cubicBezTo>
                    <a:cubicBezTo>
                      <a:pt x="22" y="12"/>
                      <a:pt x="22" y="13"/>
                      <a:pt x="19" y="10"/>
                    </a:cubicBezTo>
                    <a:cubicBezTo>
                      <a:pt x="18" y="9"/>
                      <a:pt x="22" y="4"/>
                      <a:pt x="22" y="2"/>
                    </a:cubicBezTo>
                    <a:cubicBezTo>
                      <a:pt x="22" y="1"/>
                      <a:pt x="18" y="4"/>
                      <a:pt x="16" y="5"/>
                    </a:cubicBezTo>
                    <a:cubicBezTo>
                      <a:pt x="14" y="6"/>
                      <a:pt x="11" y="1"/>
                      <a:pt x="9" y="0"/>
                    </a:cubicBezTo>
                    <a:cubicBezTo>
                      <a:pt x="8" y="0"/>
                      <a:pt x="8" y="3"/>
                      <a:pt x="8" y="4"/>
                    </a:cubicBezTo>
                    <a:cubicBezTo>
                      <a:pt x="9" y="8"/>
                      <a:pt x="8" y="8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95"/>
              <p:cNvSpPr>
                <a:spLocks/>
              </p:cNvSpPr>
              <p:nvPr/>
            </p:nvSpPr>
            <p:spPr bwMode="auto">
              <a:xfrm>
                <a:off x="2171" y="2830"/>
                <a:ext cx="45" cy="41"/>
              </a:xfrm>
              <a:custGeom>
                <a:avLst/>
                <a:gdLst>
                  <a:gd name="T0" fmla="*/ 4 w 35"/>
                  <a:gd name="T1" fmla="*/ 11 h 32"/>
                  <a:gd name="T2" fmla="*/ 5 w 35"/>
                  <a:gd name="T3" fmla="*/ 16 h 32"/>
                  <a:gd name="T4" fmla="*/ 14 w 35"/>
                  <a:gd name="T5" fmla="*/ 19 h 32"/>
                  <a:gd name="T6" fmla="*/ 14 w 35"/>
                  <a:gd name="T7" fmla="*/ 21 h 32"/>
                  <a:gd name="T8" fmla="*/ 13 w 35"/>
                  <a:gd name="T9" fmla="*/ 30 h 32"/>
                  <a:gd name="T10" fmla="*/ 13 w 35"/>
                  <a:gd name="T11" fmla="*/ 32 h 32"/>
                  <a:gd name="T12" fmla="*/ 28 w 35"/>
                  <a:gd name="T13" fmla="*/ 22 h 32"/>
                  <a:gd name="T14" fmla="*/ 33 w 35"/>
                  <a:gd name="T15" fmla="*/ 21 h 32"/>
                  <a:gd name="T16" fmla="*/ 26 w 35"/>
                  <a:gd name="T17" fmla="*/ 14 h 32"/>
                  <a:gd name="T18" fmla="*/ 30 w 35"/>
                  <a:gd name="T19" fmla="*/ 4 h 32"/>
                  <a:gd name="T20" fmla="*/ 22 w 35"/>
                  <a:gd name="T21" fmla="*/ 7 h 32"/>
                  <a:gd name="T22" fmla="*/ 12 w 35"/>
                  <a:gd name="T23" fmla="*/ 0 h 32"/>
                  <a:gd name="T24" fmla="*/ 11 w 35"/>
                  <a:gd name="T25" fmla="*/ 5 h 32"/>
                  <a:gd name="T26" fmla="*/ 4 w 35"/>
                  <a:gd name="T2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4" y="11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9" y="19"/>
                      <a:pt x="13" y="17"/>
                      <a:pt x="14" y="19"/>
                    </a:cubicBezTo>
                    <a:cubicBezTo>
                      <a:pt x="14" y="19"/>
                      <a:pt x="14" y="20"/>
                      <a:pt x="14" y="21"/>
                    </a:cubicBezTo>
                    <a:cubicBezTo>
                      <a:pt x="13" y="23"/>
                      <a:pt x="12" y="28"/>
                      <a:pt x="13" y="30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9" y="29"/>
                      <a:pt x="19" y="20"/>
                      <a:pt x="28" y="22"/>
                    </a:cubicBezTo>
                    <a:cubicBezTo>
                      <a:pt x="29" y="23"/>
                      <a:pt x="35" y="24"/>
                      <a:pt x="33" y="21"/>
                    </a:cubicBezTo>
                    <a:cubicBezTo>
                      <a:pt x="30" y="17"/>
                      <a:pt x="31" y="18"/>
                      <a:pt x="26" y="14"/>
                    </a:cubicBezTo>
                    <a:cubicBezTo>
                      <a:pt x="24" y="13"/>
                      <a:pt x="31" y="5"/>
                      <a:pt x="30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9"/>
                      <a:pt x="16" y="2"/>
                      <a:pt x="12" y="0"/>
                    </a:cubicBezTo>
                    <a:cubicBezTo>
                      <a:pt x="11" y="0"/>
                      <a:pt x="11" y="4"/>
                      <a:pt x="11" y="5"/>
                    </a:cubicBezTo>
                    <a:cubicBezTo>
                      <a:pt x="12" y="11"/>
                      <a:pt x="11" y="11"/>
                      <a:pt x="4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96"/>
              <p:cNvSpPr>
                <a:spLocks/>
              </p:cNvSpPr>
              <p:nvPr/>
            </p:nvSpPr>
            <p:spPr bwMode="auto">
              <a:xfrm>
                <a:off x="2032" y="2830"/>
                <a:ext cx="39" cy="42"/>
              </a:xfrm>
              <a:custGeom>
                <a:avLst/>
                <a:gdLst>
                  <a:gd name="T0" fmla="*/ 4 w 31"/>
                  <a:gd name="T1" fmla="*/ 6 h 33"/>
                  <a:gd name="T2" fmla="*/ 3 w 31"/>
                  <a:gd name="T3" fmla="*/ 10 h 33"/>
                  <a:gd name="T4" fmla="*/ 9 w 31"/>
                  <a:gd name="T5" fmla="*/ 18 h 33"/>
                  <a:gd name="T6" fmla="*/ 7 w 31"/>
                  <a:gd name="T7" fmla="*/ 20 h 33"/>
                  <a:gd name="T8" fmla="*/ 2 w 31"/>
                  <a:gd name="T9" fmla="*/ 27 h 33"/>
                  <a:gd name="T10" fmla="*/ 1 w 31"/>
                  <a:gd name="T11" fmla="*/ 28 h 33"/>
                  <a:gd name="T12" fmla="*/ 19 w 31"/>
                  <a:gd name="T13" fmla="*/ 28 h 33"/>
                  <a:gd name="T14" fmla="*/ 23 w 31"/>
                  <a:gd name="T15" fmla="*/ 29 h 33"/>
                  <a:gd name="T16" fmla="*/ 22 w 31"/>
                  <a:gd name="T17" fmla="*/ 20 h 33"/>
                  <a:gd name="T18" fmla="*/ 31 w 31"/>
                  <a:gd name="T19" fmla="*/ 13 h 33"/>
                  <a:gd name="T20" fmla="*/ 21 w 31"/>
                  <a:gd name="T21" fmla="*/ 12 h 33"/>
                  <a:gd name="T22" fmla="*/ 17 w 31"/>
                  <a:gd name="T23" fmla="*/ 1 h 33"/>
                  <a:gd name="T24" fmla="*/ 14 w 31"/>
                  <a:gd name="T25" fmla="*/ 5 h 33"/>
                  <a:gd name="T26" fmla="*/ 4 w 31"/>
                  <a:gd name="T27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3">
                    <a:moveTo>
                      <a:pt x="4" y="6"/>
                    </a:moveTo>
                    <a:cubicBezTo>
                      <a:pt x="0" y="4"/>
                      <a:pt x="2" y="9"/>
                      <a:pt x="3" y="10"/>
                    </a:cubicBezTo>
                    <a:cubicBezTo>
                      <a:pt x="4" y="15"/>
                      <a:pt x="8" y="16"/>
                      <a:pt x="9" y="18"/>
                    </a:cubicBezTo>
                    <a:cubicBezTo>
                      <a:pt x="9" y="18"/>
                      <a:pt x="8" y="19"/>
                      <a:pt x="7" y="20"/>
                    </a:cubicBezTo>
                    <a:cubicBezTo>
                      <a:pt x="6" y="21"/>
                      <a:pt x="2" y="24"/>
                      <a:pt x="2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7" y="29"/>
                      <a:pt x="12" y="21"/>
                      <a:pt x="19" y="28"/>
                    </a:cubicBezTo>
                    <a:cubicBezTo>
                      <a:pt x="20" y="29"/>
                      <a:pt x="24" y="33"/>
                      <a:pt x="23" y="29"/>
                    </a:cubicBezTo>
                    <a:cubicBezTo>
                      <a:pt x="23" y="25"/>
                      <a:pt x="24" y="26"/>
                      <a:pt x="22" y="20"/>
                    </a:cubicBezTo>
                    <a:cubicBezTo>
                      <a:pt x="21" y="18"/>
                      <a:pt x="30" y="15"/>
                      <a:pt x="31" y="13"/>
                    </a:cubicBezTo>
                    <a:cubicBezTo>
                      <a:pt x="31" y="12"/>
                      <a:pt x="25" y="12"/>
                      <a:pt x="21" y="12"/>
                    </a:cubicBezTo>
                    <a:cubicBezTo>
                      <a:pt x="18" y="12"/>
                      <a:pt x="19" y="4"/>
                      <a:pt x="17" y="1"/>
                    </a:cubicBezTo>
                    <a:cubicBezTo>
                      <a:pt x="16" y="0"/>
                      <a:pt x="14" y="4"/>
                      <a:pt x="14" y="5"/>
                    </a:cubicBezTo>
                    <a:cubicBezTo>
                      <a:pt x="11" y="11"/>
                      <a:pt x="11" y="9"/>
                      <a:pt x="4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97"/>
              <p:cNvSpPr>
                <a:spLocks noEditPoints="1"/>
              </p:cNvSpPr>
              <p:nvPr/>
            </p:nvSpPr>
            <p:spPr bwMode="auto">
              <a:xfrm>
                <a:off x="1780" y="2604"/>
                <a:ext cx="75" cy="80"/>
              </a:xfrm>
              <a:custGeom>
                <a:avLst/>
                <a:gdLst>
                  <a:gd name="T0" fmla="*/ 8 w 59"/>
                  <a:gd name="T1" fmla="*/ 12 h 63"/>
                  <a:gd name="T2" fmla="*/ 5 w 59"/>
                  <a:gd name="T3" fmla="*/ 20 h 63"/>
                  <a:gd name="T4" fmla="*/ 16 w 59"/>
                  <a:gd name="T5" fmla="*/ 33 h 63"/>
                  <a:gd name="T6" fmla="*/ 13 w 59"/>
                  <a:gd name="T7" fmla="*/ 38 h 63"/>
                  <a:gd name="T8" fmla="*/ 3 w 59"/>
                  <a:gd name="T9" fmla="*/ 51 h 63"/>
                  <a:gd name="T10" fmla="*/ 2 w 59"/>
                  <a:gd name="T11" fmla="*/ 54 h 63"/>
                  <a:gd name="T12" fmla="*/ 35 w 59"/>
                  <a:gd name="T13" fmla="*/ 54 h 63"/>
                  <a:gd name="T14" fmla="*/ 45 w 59"/>
                  <a:gd name="T15" fmla="*/ 56 h 63"/>
                  <a:gd name="T16" fmla="*/ 41 w 59"/>
                  <a:gd name="T17" fmla="*/ 38 h 63"/>
                  <a:gd name="T18" fmla="*/ 59 w 59"/>
                  <a:gd name="T19" fmla="*/ 26 h 63"/>
                  <a:gd name="T20" fmla="*/ 41 w 59"/>
                  <a:gd name="T21" fmla="*/ 23 h 63"/>
                  <a:gd name="T22" fmla="*/ 32 w 59"/>
                  <a:gd name="T23" fmla="*/ 2 h 63"/>
                  <a:gd name="T24" fmla="*/ 26 w 59"/>
                  <a:gd name="T25" fmla="*/ 9 h 63"/>
                  <a:gd name="T26" fmla="*/ 8 w 59"/>
                  <a:gd name="T27" fmla="*/ 12 h 63"/>
                  <a:gd name="T28" fmla="*/ 17 w 59"/>
                  <a:gd name="T29" fmla="*/ 19 h 63"/>
                  <a:gd name="T30" fmla="*/ 28 w 59"/>
                  <a:gd name="T31" fmla="*/ 18 h 63"/>
                  <a:gd name="T32" fmla="*/ 31 w 59"/>
                  <a:gd name="T33" fmla="*/ 14 h 63"/>
                  <a:gd name="T34" fmla="*/ 36 w 59"/>
                  <a:gd name="T35" fmla="*/ 26 h 63"/>
                  <a:gd name="T36" fmla="*/ 46 w 59"/>
                  <a:gd name="T37" fmla="*/ 27 h 63"/>
                  <a:gd name="T38" fmla="*/ 37 w 59"/>
                  <a:gd name="T39" fmla="*/ 35 h 63"/>
                  <a:gd name="T40" fmla="*/ 38 w 59"/>
                  <a:gd name="T41" fmla="*/ 45 h 63"/>
                  <a:gd name="T42" fmla="*/ 33 w 59"/>
                  <a:gd name="T43" fmla="*/ 44 h 63"/>
                  <a:gd name="T44" fmla="*/ 14 w 59"/>
                  <a:gd name="T45" fmla="*/ 44 h 63"/>
                  <a:gd name="T46" fmla="*/ 15 w 59"/>
                  <a:gd name="T47" fmla="*/ 42 h 63"/>
                  <a:gd name="T48" fmla="*/ 21 w 59"/>
                  <a:gd name="T49" fmla="*/ 34 h 63"/>
                  <a:gd name="T50" fmla="*/ 22 w 59"/>
                  <a:gd name="T51" fmla="*/ 32 h 63"/>
                  <a:gd name="T52" fmla="*/ 16 w 59"/>
                  <a:gd name="T53" fmla="*/ 24 h 63"/>
                  <a:gd name="T54" fmla="*/ 17 w 59"/>
                  <a:gd name="T55" fmla="*/ 19 h 63"/>
                  <a:gd name="T56" fmla="*/ 27 w 59"/>
                  <a:gd name="T57" fmla="*/ 27 h 63"/>
                  <a:gd name="T58" fmla="*/ 29 w 59"/>
                  <a:gd name="T59" fmla="*/ 27 h 63"/>
                  <a:gd name="T60" fmla="*/ 30 w 59"/>
                  <a:gd name="T61" fmla="*/ 25 h 63"/>
                  <a:gd name="T62" fmla="*/ 32 w 59"/>
                  <a:gd name="T63" fmla="*/ 29 h 63"/>
                  <a:gd name="T64" fmla="*/ 34 w 59"/>
                  <a:gd name="T65" fmla="*/ 29 h 63"/>
                  <a:gd name="T66" fmla="*/ 32 w 59"/>
                  <a:gd name="T67" fmla="*/ 31 h 63"/>
                  <a:gd name="T68" fmla="*/ 32 w 59"/>
                  <a:gd name="T69" fmla="*/ 34 h 63"/>
                  <a:gd name="T70" fmla="*/ 31 w 59"/>
                  <a:gd name="T71" fmla="*/ 34 h 63"/>
                  <a:gd name="T72" fmla="*/ 26 w 59"/>
                  <a:gd name="T73" fmla="*/ 34 h 63"/>
                  <a:gd name="T74" fmla="*/ 26 w 59"/>
                  <a:gd name="T75" fmla="*/ 33 h 63"/>
                  <a:gd name="T76" fmla="*/ 27 w 59"/>
                  <a:gd name="T77" fmla="*/ 31 h 63"/>
                  <a:gd name="T78" fmla="*/ 28 w 59"/>
                  <a:gd name="T79" fmla="*/ 30 h 63"/>
                  <a:gd name="T80" fmla="*/ 26 w 59"/>
                  <a:gd name="T81" fmla="*/ 28 h 63"/>
                  <a:gd name="T82" fmla="*/ 27 w 59"/>
                  <a:gd name="T83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63">
                    <a:moveTo>
                      <a:pt x="8" y="12"/>
                    </a:moveTo>
                    <a:cubicBezTo>
                      <a:pt x="0" y="8"/>
                      <a:pt x="4" y="18"/>
                      <a:pt x="5" y="20"/>
                    </a:cubicBezTo>
                    <a:cubicBezTo>
                      <a:pt x="8" y="28"/>
                      <a:pt x="16" y="30"/>
                      <a:pt x="16" y="33"/>
                    </a:cubicBezTo>
                    <a:cubicBezTo>
                      <a:pt x="17" y="35"/>
                      <a:pt x="15" y="36"/>
                      <a:pt x="13" y="38"/>
                    </a:cubicBezTo>
                    <a:cubicBezTo>
                      <a:pt x="11" y="40"/>
                      <a:pt x="4" y="47"/>
                      <a:pt x="3" y="51"/>
                    </a:cubicBezTo>
                    <a:cubicBezTo>
                      <a:pt x="3" y="53"/>
                      <a:pt x="1" y="54"/>
                      <a:pt x="2" y="54"/>
                    </a:cubicBezTo>
                    <a:cubicBezTo>
                      <a:pt x="13" y="56"/>
                      <a:pt x="24" y="40"/>
                      <a:pt x="35" y="54"/>
                    </a:cubicBezTo>
                    <a:cubicBezTo>
                      <a:pt x="37" y="56"/>
                      <a:pt x="45" y="63"/>
                      <a:pt x="45" y="56"/>
                    </a:cubicBezTo>
                    <a:cubicBezTo>
                      <a:pt x="44" y="47"/>
                      <a:pt x="45" y="49"/>
                      <a:pt x="41" y="38"/>
                    </a:cubicBezTo>
                    <a:cubicBezTo>
                      <a:pt x="40" y="34"/>
                      <a:pt x="58" y="29"/>
                      <a:pt x="59" y="26"/>
                    </a:cubicBezTo>
                    <a:cubicBezTo>
                      <a:pt x="59" y="22"/>
                      <a:pt x="48" y="22"/>
                      <a:pt x="41" y="23"/>
                    </a:cubicBezTo>
                    <a:cubicBezTo>
                      <a:pt x="34" y="23"/>
                      <a:pt x="37" y="8"/>
                      <a:pt x="32" y="2"/>
                    </a:cubicBezTo>
                    <a:cubicBezTo>
                      <a:pt x="31" y="0"/>
                      <a:pt x="27" y="7"/>
                      <a:pt x="26" y="9"/>
                    </a:cubicBezTo>
                    <a:cubicBezTo>
                      <a:pt x="22" y="20"/>
                      <a:pt x="21" y="18"/>
                      <a:pt x="8" y="12"/>
                    </a:cubicBezTo>
                    <a:close/>
                    <a:moveTo>
                      <a:pt x="17" y="19"/>
                    </a:moveTo>
                    <a:cubicBezTo>
                      <a:pt x="25" y="23"/>
                      <a:pt x="25" y="24"/>
                      <a:pt x="28" y="18"/>
                    </a:cubicBezTo>
                    <a:cubicBezTo>
                      <a:pt x="28" y="17"/>
                      <a:pt x="31" y="13"/>
                      <a:pt x="31" y="14"/>
                    </a:cubicBezTo>
                    <a:cubicBezTo>
                      <a:pt x="34" y="17"/>
                      <a:pt x="32" y="26"/>
                      <a:pt x="36" y="26"/>
                    </a:cubicBezTo>
                    <a:cubicBezTo>
                      <a:pt x="40" y="26"/>
                      <a:pt x="47" y="26"/>
                      <a:pt x="46" y="27"/>
                    </a:cubicBezTo>
                    <a:cubicBezTo>
                      <a:pt x="46" y="29"/>
                      <a:pt x="36" y="32"/>
                      <a:pt x="37" y="35"/>
                    </a:cubicBezTo>
                    <a:cubicBezTo>
                      <a:pt x="39" y="41"/>
                      <a:pt x="38" y="40"/>
                      <a:pt x="38" y="45"/>
                    </a:cubicBezTo>
                    <a:cubicBezTo>
                      <a:pt x="39" y="49"/>
                      <a:pt x="34" y="45"/>
                      <a:pt x="33" y="44"/>
                    </a:cubicBezTo>
                    <a:cubicBezTo>
                      <a:pt x="26" y="36"/>
                      <a:pt x="20" y="45"/>
                      <a:pt x="14" y="44"/>
                    </a:cubicBezTo>
                    <a:cubicBezTo>
                      <a:pt x="13" y="44"/>
                      <a:pt x="14" y="43"/>
                      <a:pt x="15" y="42"/>
                    </a:cubicBezTo>
                    <a:cubicBezTo>
                      <a:pt x="15" y="39"/>
                      <a:pt x="19" y="35"/>
                      <a:pt x="21" y="34"/>
                    </a:cubicBezTo>
                    <a:cubicBezTo>
                      <a:pt x="21" y="34"/>
                      <a:pt x="22" y="33"/>
                      <a:pt x="22" y="32"/>
                    </a:cubicBezTo>
                    <a:cubicBezTo>
                      <a:pt x="22" y="30"/>
                      <a:pt x="17" y="29"/>
                      <a:pt x="16" y="24"/>
                    </a:cubicBezTo>
                    <a:cubicBezTo>
                      <a:pt x="15" y="23"/>
                      <a:pt x="13" y="17"/>
                      <a:pt x="17" y="19"/>
                    </a:cubicBezTo>
                    <a:close/>
                    <a:moveTo>
                      <a:pt x="27" y="27"/>
                    </a:moveTo>
                    <a:cubicBezTo>
                      <a:pt x="29" y="28"/>
                      <a:pt x="29" y="28"/>
                      <a:pt x="29" y="27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1" y="26"/>
                      <a:pt x="31" y="29"/>
                      <a:pt x="32" y="29"/>
                    </a:cubicBezTo>
                    <a:cubicBezTo>
                      <a:pt x="33" y="29"/>
                      <a:pt x="35" y="29"/>
                      <a:pt x="34" y="29"/>
                    </a:cubicBezTo>
                    <a:cubicBezTo>
                      <a:pt x="34" y="30"/>
                      <a:pt x="32" y="30"/>
                      <a:pt x="32" y="31"/>
                    </a:cubicBezTo>
                    <a:cubicBezTo>
                      <a:pt x="32" y="33"/>
                      <a:pt x="32" y="32"/>
                      <a:pt x="32" y="34"/>
                    </a:cubicBezTo>
                    <a:cubicBezTo>
                      <a:pt x="32" y="35"/>
                      <a:pt x="31" y="34"/>
                      <a:pt x="31" y="34"/>
                    </a:cubicBezTo>
                    <a:cubicBezTo>
                      <a:pt x="29" y="31"/>
                      <a:pt x="27" y="34"/>
                      <a:pt x="26" y="34"/>
                    </a:cubicBezTo>
                    <a:cubicBezTo>
                      <a:pt x="25" y="34"/>
                      <a:pt x="26" y="33"/>
                      <a:pt x="26" y="33"/>
                    </a:cubicBezTo>
                    <a:cubicBezTo>
                      <a:pt x="26" y="32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28" y="30"/>
                      <a:pt x="27" y="30"/>
                      <a:pt x="26" y="28"/>
                    </a:cubicBezTo>
                    <a:cubicBezTo>
                      <a:pt x="26" y="28"/>
                      <a:pt x="25" y="26"/>
                      <a:pt x="27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98"/>
              <p:cNvSpPr>
                <a:spLocks/>
              </p:cNvSpPr>
              <p:nvPr/>
            </p:nvSpPr>
            <p:spPr bwMode="auto">
              <a:xfrm>
                <a:off x="1929" y="2583"/>
                <a:ext cx="54" cy="52"/>
              </a:xfrm>
              <a:custGeom>
                <a:avLst/>
                <a:gdLst>
                  <a:gd name="T0" fmla="*/ 10 w 43"/>
                  <a:gd name="T1" fmla="*/ 36 h 41"/>
                  <a:gd name="T2" fmla="*/ 16 w 43"/>
                  <a:gd name="T3" fmla="*/ 37 h 41"/>
                  <a:gd name="T4" fmla="*/ 24 w 43"/>
                  <a:gd name="T5" fmla="*/ 29 h 41"/>
                  <a:gd name="T6" fmla="*/ 27 w 43"/>
                  <a:gd name="T7" fmla="*/ 30 h 41"/>
                  <a:gd name="T8" fmla="*/ 38 w 43"/>
                  <a:gd name="T9" fmla="*/ 37 h 41"/>
                  <a:gd name="T10" fmla="*/ 40 w 43"/>
                  <a:gd name="T11" fmla="*/ 37 h 41"/>
                  <a:gd name="T12" fmla="*/ 37 w 43"/>
                  <a:gd name="T13" fmla="*/ 14 h 41"/>
                  <a:gd name="T14" fmla="*/ 38 w 43"/>
                  <a:gd name="T15" fmla="*/ 7 h 41"/>
                  <a:gd name="T16" fmla="*/ 26 w 43"/>
                  <a:gd name="T17" fmla="*/ 11 h 41"/>
                  <a:gd name="T18" fmla="*/ 16 w 43"/>
                  <a:gd name="T19" fmla="*/ 0 h 41"/>
                  <a:gd name="T20" fmla="*/ 15 w 43"/>
                  <a:gd name="T21" fmla="*/ 12 h 41"/>
                  <a:gd name="T22" fmla="*/ 2 w 43"/>
                  <a:gd name="T23" fmla="*/ 20 h 41"/>
                  <a:gd name="T24" fmla="*/ 7 w 43"/>
                  <a:gd name="T25" fmla="*/ 23 h 41"/>
                  <a:gd name="T26" fmla="*/ 10 w 43"/>
                  <a:gd name="T27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1">
                    <a:moveTo>
                      <a:pt x="10" y="36"/>
                    </a:moveTo>
                    <a:cubicBezTo>
                      <a:pt x="8" y="41"/>
                      <a:pt x="14" y="38"/>
                      <a:pt x="16" y="37"/>
                    </a:cubicBezTo>
                    <a:cubicBezTo>
                      <a:pt x="21" y="35"/>
                      <a:pt x="22" y="29"/>
                      <a:pt x="24" y="29"/>
                    </a:cubicBezTo>
                    <a:cubicBezTo>
                      <a:pt x="25" y="28"/>
                      <a:pt x="26" y="29"/>
                      <a:pt x="27" y="30"/>
                    </a:cubicBezTo>
                    <a:cubicBezTo>
                      <a:pt x="29" y="32"/>
                      <a:pt x="34" y="36"/>
                      <a:pt x="38" y="37"/>
                    </a:cubicBezTo>
                    <a:cubicBezTo>
                      <a:pt x="38" y="37"/>
                      <a:pt x="40" y="38"/>
                      <a:pt x="40" y="37"/>
                    </a:cubicBezTo>
                    <a:cubicBezTo>
                      <a:pt x="40" y="29"/>
                      <a:pt x="29" y="23"/>
                      <a:pt x="37" y="14"/>
                    </a:cubicBezTo>
                    <a:cubicBezTo>
                      <a:pt x="38" y="12"/>
                      <a:pt x="43" y="6"/>
                      <a:pt x="38" y="7"/>
                    </a:cubicBezTo>
                    <a:cubicBezTo>
                      <a:pt x="32" y="8"/>
                      <a:pt x="33" y="8"/>
                      <a:pt x="26" y="11"/>
                    </a:cubicBezTo>
                    <a:cubicBezTo>
                      <a:pt x="23" y="12"/>
                      <a:pt x="18" y="0"/>
                      <a:pt x="16" y="0"/>
                    </a:cubicBezTo>
                    <a:cubicBezTo>
                      <a:pt x="14" y="0"/>
                      <a:pt x="15" y="7"/>
                      <a:pt x="15" y="12"/>
                    </a:cubicBezTo>
                    <a:cubicBezTo>
                      <a:pt x="16" y="17"/>
                      <a:pt x="5" y="16"/>
                      <a:pt x="2" y="20"/>
                    </a:cubicBezTo>
                    <a:cubicBezTo>
                      <a:pt x="0" y="21"/>
                      <a:pt x="5" y="23"/>
                      <a:pt x="7" y="23"/>
                    </a:cubicBezTo>
                    <a:cubicBezTo>
                      <a:pt x="15" y="26"/>
                      <a:pt x="13" y="27"/>
                      <a:pt x="10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99"/>
              <p:cNvSpPr>
                <a:spLocks noEditPoints="1"/>
              </p:cNvSpPr>
              <p:nvPr/>
            </p:nvSpPr>
            <p:spPr bwMode="auto">
              <a:xfrm>
                <a:off x="2923" y="1303"/>
                <a:ext cx="51" cy="51"/>
              </a:xfrm>
              <a:custGeom>
                <a:avLst/>
                <a:gdLst>
                  <a:gd name="T0" fmla="*/ 6 w 40"/>
                  <a:gd name="T1" fmla="*/ 6 h 40"/>
                  <a:gd name="T2" fmla="*/ 4 w 40"/>
                  <a:gd name="T3" fmla="*/ 10 h 40"/>
                  <a:gd name="T4" fmla="*/ 8 w 40"/>
                  <a:gd name="T5" fmla="*/ 19 h 40"/>
                  <a:gd name="T6" fmla="*/ 6 w 40"/>
                  <a:gd name="T7" fmla="*/ 24 h 40"/>
                  <a:gd name="T8" fmla="*/ 2 w 40"/>
                  <a:gd name="T9" fmla="*/ 32 h 40"/>
                  <a:gd name="T10" fmla="*/ 14 w 40"/>
                  <a:gd name="T11" fmla="*/ 31 h 40"/>
                  <a:gd name="T12" fmla="*/ 22 w 40"/>
                  <a:gd name="T13" fmla="*/ 35 h 40"/>
                  <a:gd name="T14" fmla="*/ 27 w 40"/>
                  <a:gd name="T15" fmla="*/ 39 h 40"/>
                  <a:gd name="T16" fmla="*/ 27 w 40"/>
                  <a:gd name="T17" fmla="*/ 26 h 40"/>
                  <a:gd name="T18" fmla="*/ 39 w 40"/>
                  <a:gd name="T19" fmla="*/ 18 h 40"/>
                  <a:gd name="T20" fmla="*/ 28 w 40"/>
                  <a:gd name="T21" fmla="*/ 15 h 40"/>
                  <a:gd name="T22" fmla="*/ 23 w 40"/>
                  <a:gd name="T23" fmla="*/ 1 h 40"/>
                  <a:gd name="T24" fmla="*/ 19 w 40"/>
                  <a:gd name="T25" fmla="*/ 5 h 40"/>
                  <a:gd name="T26" fmla="*/ 6 w 40"/>
                  <a:gd name="T27" fmla="*/ 6 h 40"/>
                  <a:gd name="T28" fmla="*/ 13 w 40"/>
                  <a:gd name="T29" fmla="*/ 13 h 40"/>
                  <a:gd name="T30" fmla="*/ 17 w 40"/>
                  <a:gd name="T31" fmla="*/ 15 h 40"/>
                  <a:gd name="T32" fmla="*/ 19 w 40"/>
                  <a:gd name="T33" fmla="*/ 13 h 40"/>
                  <a:gd name="T34" fmla="*/ 21 w 40"/>
                  <a:gd name="T35" fmla="*/ 11 h 40"/>
                  <a:gd name="T36" fmla="*/ 23 w 40"/>
                  <a:gd name="T37" fmla="*/ 17 h 40"/>
                  <a:gd name="T38" fmla="*/ 28 w 40"/>
                  <a:gd name="T39" fmla="*/ 19 h 40"/>
                  <a:gd name="T40" fmla="*/ 23 w 40"/>
                  <a:gd name="T41" fmla="*/ 22 h 40"/>
                  <a:gd name="T42" fmla="*/ 23 w 40"/>
                  <a:gd name="T43" fmla="*/ 27 h 40"/>
                  <a:gd name="T44" fmla="*/ 21 w 40"/>
                  <a:gd name="T45" fmla="*/ 26 h 40"/>
                  <a:gd name="T46" fmla="*/ 18 w 40"/>
                  <a:gd name="T47" fmla="*/ 24 h 40"/>
                  <a:gd name="T48" fmla="*/ 12 w 40"/>
                  <a:gd name="T49" fmla="*/ 25 h 40"/>
                  <a:gd name="T50" fmla="*/ 12 w 40"/>
                  <a:gd name="T51" fmla="*/ 25 h 40"/>
                  <a:gd name="T52" fmla="*/ 14 w 40"/>
                  <a:gd name="T53" fmla="*/ 19 h 40"/>
                  <a:gd name="T54" fmla="*/ 12 w 40"/>
                  <a:gd name="T55" fmla="*/ 13 h 40"/>
                  <a:gd name="T56" fmla="*/ 13 w 40"/>
                  <a:gd name="T57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40">
                    <a:moveTo>
                      <a:pt x="6" y="6"/>
                    </a:moveTo>
                    <a:cubicBezTo>
                      <a:pt x="2" y="3"/>
                      <a:pt x="3" y="6"/>
                      <a:pt x="4" y="10"/>
                    </a:cubicBezTo>
                    <a:cubicBezTo>
                      <a:pt x="6" y="13"/>
                      <a:pt x="8" y="16"/>
                      <a:pt x="8" y="19"/>
                    </a:cubicBezTo>
                    <a:cubicBezTo>
                      <a:pt x="9" y="20"/>
                      <a:pt x="7" y="22"/>
                      <a:pt x="6" y="24"/>
                    </a:cubicBezTo>
                    <a:cubicBezTo>
                      <a:pt x="3" y="28"/>
                      <a:pt x="0" y="31"/>
                      <a:pt x="2" y="32"/>
                    </a:cubicBezTo>
                    <a:cubicBezTo>
                      <a:pt x="3" y="33"/>
                      <a:pt x="8" y="31"/>
                      <a:pt x="14" y="31"/>
                    </a:cubicBezTo>
                    <a:cubicBezTo>
                      <a:pt x="17" y="31"/>
                      <a:pt x="20" y="33"/>
                      <a:pt x="22" y="35"/>
                    </a:cubicBezTo>
                    <a:cubicBezTo>
                      <a:pt x="25" y="40"/>
                      <a:pt x="27" y="40"/>
                      <a:pt x="27" y="39"/>
                    </a:cubicBezTo>
                    <a:cubicBezTo>
                      <a:pt x="29" y="36"/>
                      <a:pt x="28" y="29"/>
                      <a:pt x="27" y="26"/>
                    </a:cubicBezTo>
                    <a:cubicBezTo>
                      <a:pt x="26" y="23"/>
                      <a:pt x="38" y="20"/>
                      <a:pt x="39" y="18"/>
                    </a:cubicBezTo>
                    <a:cubicBezTo>
                      <a:pt x="40" y="16"/>
                      <a:pt x="32" y="16"/>
                      <a:pt x="28" y="15"/>
                    </a:cubicBezTo>
                    <a:cubicBezTo>
                      <a:pt x="23" y="15"/>
                      <a:pt x="26" y="5"/>
                      <a:pt x="23" y="1"/>
                    </a:cubicBezTo>
                    <a:cubicBezTo>
                      <a:pt x="23" y="0"/>
                      <a:pt x="20" y="4"/>
                      <a:pt x="19" y="5"/>
                    </a:cubicBezTo>
                    <a:cubicBezTo>
                      <a:pt x="15" y="12"/>
                      <a:pt x="15" y="11"/>
                      <a:pt x="6" y="6"/>
                    </a:cubicBezTo>
                    <a:close/>
                    <a:moveTo>
                      <a:pt x="13" y="13"/>
                    </a:moveTo>
                    <a:cubicBezTo>
                      <a:pt x="15" y="15"/>
                      <a:pt x="16" y="15"/>
                      <a:pt x="17" y="15"/>
                    </a:cubicBezTo>
                    <a:cubicBezTo>
                      <a:pt x="18" y="15"/>
                      <a:pt x="19" y="14"/>
                      <a:pt x="19" y="13"/>
                    </a:cubicBezTo>
                    <a:cubicBezTo>
                      <a:pt x="20" y="13"/>
                      <a:pt x="21" y="11"/>
                      <a:pt x="21" y="11"/>
                    </a:cubicBezTo>
                    <a:cubicBezTo>
                      <a:pt x="22" y="13"/>
                      <a:pt x="21" y="17"/>
                      <a:pt x="23" y="17"/>
                    </a:cubicBezTo>
                    <a:cubicBezTo>
                      <a:pt x="25" y="18"/>
                      <a:pt x="28" y="18"/>
                      <a:pt x="28" y="19"/>
                    </a:cubicBezTo>
                    <a:cubicBezTo>
                      <a:pt x="28" y="20"/>
                      <a:pt x="23" y="21"/>
                      <a:pt x="23" y="22"/>
                    </a:cubicBezTo>
                    <a:cubicBezTo>
                      <a:pt x="24" y="25"/>
                      <a:pt x="23" y="25"/>
                      <a:pt x="23" y="27"/>
                    </a:cubicBezTo>
                    <a:cubicBezTo>
                      <a:pt x="23" y="29"/>
                      <a:pt x="21" y="27"/>
                      <a:pt x="21" y="26"/>
                    </a:cubicBezTo>
                    <a:cubicBezTo>
                      <a:pt x="20" y="25"/>
                      <a:pt x="19" y="24"/>
                      <a:pt x="18" y="24"/>
                    </a:cubicBezTo>
                    <a:cubicBezTo>
                      <a:pt x="16" y="24"/>
                      <a:pt x="13" y="26"/>
                      <a:pt x="12" y="25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3" y="21"/>
                      <a:pt x="14" y="21"/>
                      <a:pt x="14" y="19"/>
                    </a:cubicBezTo>
                    <a:cubicBezTo>
                      <a:pt x="14" y="18"/>
                      <a:pt x="11" y="15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200"/>
              <p:cNvSpPr>
                <a:spLocks/>
              </p:cNvSpPr>
              <p:nvPr/>
            </p:nvSpPr>
            <p:spPr bwMode="auto">
              <a:xfrm>
                <a:off x="2900" y="1248"/>
                <a:ext cx="42" cy="42"/>
              </a:xfrm>
              <a:custGeom>
                <a:avLst/>
                <a:gdLst>
                  <a:gd name="T0" fmla="*/ 10 w 33"/>
                  <a:gd name="T1" fmla="*/ 2 h 33"/>
                  <a:gd name="T2" fmla="*/ 7 w 33"/>
                  <a:gd name="T3" fmla="*/ 6 h 33"/>
                  <a:gd name="T4" fmla="*/ 11 w 33"/>
                  <a:gd name="T5" fmla="*/ 14 h 33"/>
                  <a:gd name="T6" fmla="*/ 8 w 33"/>
                  <a:gd name="T7" fmla="*/ 16 h 33"/>
                  <a:gd name="T8" fmla="*/ 1 w 33"/>
                  <a:gd name="T9" fmla="*/ 20 h 33"/>
                  <a:gd name="T10" fmla="*/ 0 w 33"/>
                  <a:gd name="T11" fmla="*/ 22 h 33"/>
                  <a:gd name="T12" fmla="*/ 16 w 33"/>
                  <a:gd name="T13" fmla="*/ 27 h 33"/>
                  <a:gd name="T14" fmla="*/ 20 w 33"/>
                  <a:gd name="T15" fmla="*/ 30 h 33"/>
                  <a:gd name="T16" fmla="*/ 22 w 33"/>
                  <a:gd name="T17" fmla="*/ 21 h 33"/>
                  <a:gd name="T18" fmla="*/ 32 w 33"/>
                  <a:gd name="T19" fmla="*/ 18 h 33"/>
                  <a:gd name="T20" fmla="*/ 24 w 33"/>
                  <a:gd name="T21" fmla="*/ 13 h 33"/>
                  <a:gd name="T22" fmla="*/ 24 w 33"/>
                  <a:gd name="T23" fmla="*/ 2 h 33"/>
                  <a:gd name="T24" fmla="*/ 19 w 33"/>
                  <a:gd name="T25" fmla="*/ 5 h 33"/>
                  <a:gd name="T26" fmla="*/ 10 w 33"/>
                  <a:gd name="T2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3">
                    <a:moveTo>
                      <a:pt x="10" y="2"/>
                    </a:moveTo>
                    <a:cubicBezTo>
                      <a:pt x="7" y="0"/>
                      <a:pt x="8" y="5"/>
                      <a:pt x="7" y="6"/>
                    </a:cubicBezTo>
                    <a:cubicBezTo>
                      <a:pt x="7" y="10"/>
                      <a:pt x="11" y="13"/>
                      <a:pt x="11" y="14"/>
                    </a:cubicBezTo>
                    <a:cubicBezTo>
                      <a:pt x="10" y="15"/>
                      <a:pt x="9" y="15"/>
                      <a:pt x="8" y="16"/>
                    </a:cubicBezTo>
                    <a:cubicBezTo>
                      <a:pt x="7" y="16"/>
                      <a:pt x="3" y="18"/>
                      <a:pt x="1" y="20"/>
                    </a:cubicBezTo>
                    <a:cubicBezTo>
                      <a:pt x="1" y="21"/>
                      <a:pt x="0" y="21"/>
                      <a:pt x="0" y="22"/>
                    </a:cubicBezTo>
                    <a:cubicBezTo>
                      <a:pt x="5" y="24"/>
                      <a:pt x="13" y="19"/>
                      <a:pt x="16" y="27"/>
                    </a:cubicBezTo>
                    <a:cubicBezTo>
                      <a:pt x="17" y="29"/>
                      <a:pt x="19" y="33"/>
                      <a:pt x="20" y="30"/>
                    </a:cubicBezTo>
                    <a:cubicBezTo>
                      <a:pt x="21" y="25"/>
                      <a:pt x="21" y="26"/>
                      <a:pt x="22" y="21"/>
                    </a:cubicBezTo>
                    <a:cubicBezTo>
                      <a:pt x="22" y="19"/>
                      <a:pt x="31" y="19"/>
                      <a:pt x="32" y="18"/>
                    </a:cubicBezTo>
                    <a:cubicBezTo>
                      <a:pt x="33" y="16"/>
                      <a:pt x="27" y="15"/>
                      <a:pt x="24" y="13"/>
                    </a:cubicBezTo>
                    <a:cubicBezTo>
                      <a:pt x="21" y="12"/>
                      <a:pt x="25" y="6"/>
                      <a:pt x="24" y="2"/>
                    </a:cubicBezTo>
                    <a:cubicBezTo>
                      <a:pt x="23" y="1"/>
                      <a:pt x="20" y="4"/>
                      <a:pt x="19" y="5"/>
                    </a:cubicBezTo>
                    <a:cubicBezTo>
                      <a:pt x="15" y="9"/>
                      <a:pt x="15" y="8"/>
                      <a:pt x="10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201"/>
              <p:cNvSpPr>
                <a:spLocks/>
              </p:cNvSpPr>
              <p:nvPr/>
            </p:nvSpPr>
            <p:spPr bwMode="auto">
              <a:xfrm>
                <a:off x="2891" y="1282"/>
                <a:ext cx="35" cy="36"/>
              </a:xfrm>
              <a:custGeom>
                <a:avLst/>
                <a:gdLst>
                  <a:gd name="T0" fmla="*/ 4 w 27"/>
                  <a:gd name="T1" fmla="*/ 4 h 28"/>
                  <a:gd name="T2" fmla="*/ 3 w 27"/>
                  <a:gd name="T3" fmla="*/ 7 h 28"/>
                  <a:gd name="T4" fmla="*/ 6 w 27"/>
                  <a:gd name="T5" fmla="*/ 14 h 28"/>
                  <a:gd name="T6" fmla="*/ 4 w 27"/>
                  <a:gd name="T7" fmla="*/ 17 h 28"/>
                  <a:gd name="T8" fmla="*/ 1 w 27"/>
                  <a:gd name="T9" fmla="*/ 23 h 28"/>
                  <a:gd name="T10" fmla="*/ 10 w 27"/>
                  <a:gd name="T11" fmla="*/ 22 h 28"/>
                  <a:gd name="T12" fmla="*/ 15 w 27"/>
                  <a:gd name="T13" fmla="*/ 25 h 28"/>
                  <a:gd name="T14" fmla="*/ 19 w 27"/>
                  <a:gd name="T15" fmla="*/ 27 h 28"/>
                  <a:gd name="T16" fmla="*/ 18 w 27"/>
                  <a:gd name="T17" fmla="*/ 18 h 28"/>
                  <a:gd name="T18" fmla="*/ 27 w 27"/>
                  <a:gd name="T19" fmla="*/ 13 h 28"/>
                  <a:gd name="T20" fmla="*/ 19 w 27"/>
                  <a:gd name="T21" fmla="*/ 11 h 28"/>
                  <a:gd name="T22" fmla="*/ 16 w 27"/>
                  <a:gd name="T23" fmla="*/ 1 h 28"/>
                  <a:gd name="T24" fmla="*/ 13 w 27"/>
                  <a:gd name="T25" fmla="*/ 4 h 28"/>
                  <a:gd name="T26" fmla="*/ 4 w 27"/>
                  <a:gd name="T2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8">
                    <a:moveTo>
                      <a:pt x="4" y="4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9"/>
                      <a:pt x="5" y="12"/>
                      <a:pt x="6" y="14"/>
                    </a:cubicBezTo>
                    <a:cubicBezTo>
                      <a:pt x="6" y="14"/>
                      <a:pt x="5" y="15"/>
                      <a:pt x="4" y="17"/>
                    </a:cubicBezTo>
                    <a:cubicBezTo>
                      <a:pt x="2" y="20"/>
                      <a:pt x="0" y="22"/>
                      <a:pt x="1" y="23"/>
                    </a:cubicBezTo>
                    <a:cubicBezTo>
                      <a:pt x="2" y="24"/>
                      <a:pt x="5" y="22"/>
                      <a:pt x="10" y="22"/>
                    </a:cubicBezTo>
                    <a:cubicBezTo>
                      <a:pt x="12" y="22"/>
                      <a:pt x="13" y="23"/>
                      <a:pt x="15" y="25"/>
                    </a:cubicBezTo>
                    <a:cubicBezTo>
                      <a:pt x="17" y="28"/>
                      <a:pt x="18" y="28"/>
                      <a:pt x="19" y="27"/>
                    </a:cubicBezTo>
                    <a:cubicBezTo>
                      <a:pt x="20" y="25"/>
                      <a:pt x="19" y="20"/>
                      <a:pt x="18" y="18"/>
                    </a:cubicBezTo>
                    <a:cubicBezTo>
                      <a:pt x="18" y="16"/>
                      <a:pt x="27" y="14"/>
                      <a:pt x="27" y="13"/>
                    </a:cubicBezTo>
                    <a:cubicBezTo>
                      <a:pt x="27" y="12"/>
                      <a:pt x="22" y="11"/>
                      <a:pt x="19" y="11"/>
                    </a:cubicBezTo>
                    <a:cubicBezTo>
                      <a:pt x="16" y="11"/>
                      <a:pt x="18" y="4"/>
                      <a:pt x="16" y="1"/>
                    </a:cubicBezTo>
                    <a:cubicBezTo>
                      <a:pt x="15" y="0"/>
                      <a:pt x="13" y="3"/>
                      <a:pt x="13" y="4"/>
                    </a:cubicBezTo>
                    <a:cubicBezTo>
                      <a:pt x="10" y="9"/>
                      <a:pt x="10" y="8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202"/>
              <p:cNvSpPr>
                <a:spLocks noEditPoints="1"/>
              </p:cNvSpPr>
              <p:nvPr/>
            </p:nvSpPr>
            <p:spPr bwMode="auto">
              <a:xfrm>
                <a:off x="2778" y="1149"/>
                <a:ext cx="141" cy="145"/>
              </a:xfrm>
              <a:custGeom>
                <a:avLst/>
                <a:gdLst>
                  <a:gd name="T0" fmla="*/ 37 w 111"/>
                  <a:gd name="T1" fmla="*/ 10 h 114"/>
                  <a:gd name="T2" fmla="*/ 27 w 111"/>
                  <a:gd name="T3" fmla="*/ 21 h 114"/>
                  <a:gd name="T4" fmla="*/ 37 w 111"/>
                  <a:gd name="T5" fmla="*/ 49 h 114"/>
                  <a:gd name="T6" fmla="*/ 30 w 111"/>
                  <a:gd name="T7" fmla="*/ 54 h 114"/>
                  <a:gd name="T8" fmla="*/ 4 w 111"/>
                  <a:gd name="T9" fmla="*/ 69 h 114"/>
                  <a:gd name="T10" fmla="*/ 1 w 111"/>
                  <a:gd name="T11" fmla="*/ 73 h 114"/>
                  <a:gd name="T12" fmla="*/ 54 w 111"/>
                  <a:gd name="T13" fmla="*/ 93 h 114"/>
                  <a:gd name="T14" fmla="*/ 67 w 111"/>
                  <a:gd name="T15" fmla="*/ 102 h 114"/>
                  <a:gd name="T16" fmla="*/ 73 w 111"/>
                  <a:gd name="T17" fmla="*/ 73 h 114"/>
                  <a:gd name="T18" fmla="*/ 108 w 111"/>
                  <a:gd name="T19" fmla="*/ 64 h 114"/>
                  <a:gd name="T20" fmla="*/ 82 w 111"/>
                  <a:gd name="T21" fmla="*/ 48 h 114"/>
                  <a:gd name="T22" fmla="*/ 82 w 111"/>
                  <a:gd name="T23" fmla="*/ 10 h 114"/>
                  <a:gd name="T24" fmla="*/ 67 w 111"/>
                  <a:gd name="T25" fmla="*/ 18 h 114"/>
                  <a:gd name="T26" fmla="*/ 37 w 111"/>
                  <a:gd name="T27" fmla="*/ 10 h 114"/>
                  <a:gd name="T28" fmla="*/ 47 w 111"/>
                  <a:gd name="T29" fmla="*/ 28 h 114"/>
                  <a:gd name="T30" fmla="*/ 64 w 111"/>
                  <a:gd name="T31" fmla="*/ 32 h 114"/>
                  <a:gd name="T32" fmla="*/ 72 w 111"/>
                  <a:gd name="T33" fmla="*/ 28 h 114"/>
                  <a:gd name="T34" fmla="*/ 73 w 111"/>
                  <a:gd name="T35" fmla="*/ 50 h 114"/>
                  <a:gd name="T36" fmla="*/ 88 w 111"/>
                  <a:gd name="T37" fmla="*/ 59 h 114"/>
                  <a:gd name="T38" fmla="*/ 68 w 111"/>
                  <a:gd name="T39" fmla="*/ 64 h 114"/>
                  <a:gd name="T40" fmla="*/ 64 w 111"/>
                  <a:gd name="T41" fmla="*/ 81 h 114"/>
                  <a:gd name="T42" fmla="*/ 57 w 111"/>
                  <a:gd name="T43" fmla="*/ 76 h 114"/>
                  <a:gd name="T44" fmla="*/ 27 w 111"/>
                  <a:gd name="T45" fmla="*/ 64 h 114"/>
                  <a:gd name="T46" fmla="*/ 28 w 111"/>
                  <a:gd name="T47" fmla="*/ 62 h 114"/>
                  <a:gd name="T48" fmla="*/ 43 w 111"/>
                  <a:gd name="T49" fmla="*/ 53 h 114"/>
                  <a:gd name="T50" fmla="*/ 47 w 111"/>
                  <a:gd name="T51" fmla="*/ 51 h 114"/>
                  <a:gd name="T52" fmla="*/ 41 w 111"/>
                  <a:gd name="T53" fmla="*/ 34 h 114"/>
                  <a:gd name="T54" fmla="*/ 47 w 111"/>
                  <a:gd name="T55" fmla="*/ 28 h 114"/>
                  <a:gd name="T56" fmla="*/ 57 w 111"/>
                  <a:gd name="T57" fmla="*/ 46 h 114"/>
                  <a:gd name="T58" fmla="*/ 61 w 111"/>
                  <a:gd name="T59" fmla="*/ 47 h 114"/>
                  <a:gd name="T60" fmla="*/ 64 w 111"/>
                  <a:gd name="T61" fmla="*/ 46 h 114"/>
                  <a:gd name="T62" fmla="*/ 64 w 111"/>
                  <a:gd name="T63" fmla="*/ 52 h 114"/>
                  <a:gd name="T64" fmla="*/ 68 w 111"/>
                  <a:gd name="T65" fmla="*/ 54 h 114"/>
                  <a:gd name="T66" fmla="*/ 62 w 111"/>
                  <a:gd name="T67" fmla="*/ 55 h 114"/>
                  <a:gd name="T68" fmla="*/ 61 w 111"/>
                  <a:gd name="T69" fmla="*/ 60 h 114"/>
                  <a:gd name="T70" fmla="*/ 59 w 111"/>
                  <a:gd name="T71" fmla="*/ 59 h 114"/>
                  <a:gd name="T72" fmla="*/ 51 w 111"/>
                  <a:gd name="T73" fmla="*/ 55 h 114"/>
                  <a:gd name="T74" fmla="*/ 52 w 111"/>
                  <a:gd name="T75" fmla="*/ 55 h 114"/>
                  <a:gd name="T76" fmla="*/ 56 w 111"/>
                  <a:gd name="T77" fmla="*/ 52 h 114"/>
                  <a:gd name="T78" fmla="*/ 57 w 111"/>
                  <a:gd name="T79" fmla="*/ 52 h 114"/>
                  <a:gd name="T80" fmla="*/ 55 w 111"/>
                  <a:gd name="T81" fmla="*/ 47 h 114"/>
                  <a:gd name="T82" fmla="*/ 57 w 111"/>
                  <a:gd name="T83" fmla="*/ 4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114">
                    <a:moveTo>
                      <a:pt x="37" y="10"/>
                    </a:moveTo>
                    <a:cubicBezTo>
                      <a:pt x="28" y="0"/>
                      <a:pt x="27" y="17"/>
                      <a:pt x="27" y="21"/>
                    </a:cubicBezTo>
                    <a:cubicBezTo>
                      <a:pt x="27" y="36"/>
                      <a:pt x="38" y="44"/>
                      <a:pt x="37" y="49"/>
                    </a:cubicBezTo>
                    <a:cubicBezTo>
                      <a:pt x="36" y="52"/>
                      <a:pt x="33" y="53"/>
                      <a:pt x="30" y="54"/>
                    </a:cubicBezTo>
                    <a:cubicBezTo>
                      <a:pt x="24" y="56"/>
                      <a:pt x="9" y="62"/>
                      <a:pt x="4" y="69"/>
                    </a:cubicBezTo>
                    <a:cubicBezTo>
                      <a:pt x="3" y="71"/>
                      <a:pt x="0" y="72"/>
                      <a:pt x="1" y="73"/>
                    </a:cubicBezTo>
                    <a:cubicBezTo>
                      <a:pt x="18" y="83"/>
                      <a:pt x="44" y="65"/>
                      <a:pt x="54" y="93"/>
                    </a:cubicBezTo>
                    <a:cubicBezTo>
                      <a:pt x="55" y="98"/>
                      <a:pt x="64" y="114"/>
                      <a:pt x="67" y="102"/>
                    </a:cubicBezTo>
                    <a:cubicBezTo>
                      <a:pt x="72" y="88"/>
                      <a:pt x="72" y="91"/>
                      <a:pt x="73" y="73"/>
                    </a:cubicBezTo>
                    <a:cubicBezTo>
                      <a:pt x="73" y="66"/>
                      <a:pt x="105" y="68"/>
                      <a:pt x="108" y="64"/>
                    </a:cubicBezTo>
                    <a:cubicBezTo>
                      <a:pt x="111" y="59"/>
                      <a:pt x="93" y="52"/>
                      <a:pt x="82" y="48"/>
                    </a:cubicBezTo>
                    <a:cubicBezTo>
                      <a:pt x="71" y="44"/>
                      <a:pt x="85" y="22"/>
                      <a:pt x="82" y="10"/>
                    </a:cubicBezTo>
                    <a:cubicBezTo>
                      <a:pt x="81" y="7"/>
                      <a:pt x="70" y="15"/>
                      <a:pt x="67" y="18"/>
                    </a:cubicBezTo>
                    <a:cubicBezTo>
                      <a:pt x="53" y="32"/>
                      <a:pt x="53" y="28"/>
                      <a:pt x="37" y="10"/>
                    </a:cubicBezTo>
                    <a:close/>
                    <a:moveTo>
                      <a:pt x="47" y="28"/>
                    </a:moveTo>
                    <a:cubicBezTo>
                      <a:pt x="56" y="38"/>
                      <a:pt x="56" y="40"/>
                      <a:pt x="64" y="32"/>
                    </a:cubicBezTo>
                    <a:cubicBezTo>
                      <a:pt x="66" y="31"/>
                      <a:pt x="72" y="26"/>
                      <a:pt x="72" y="28"/>
                    </a:cubicBezTo>
                    <a:cubicBezTo>
                      <a:pt x="74" y="35"/>
                      <a:pt x="66" y="47"/>
                      <a:pt x="73" y="50"/>
                    </a:cubicBezTo>
                    <a:cubicBezTo>
                      <a:pt x="79" y="52"/>
                      <a:pt x="89" y="56"/>
                      <a:pt x="88" y="59"/>
                    </a:cubicBezTo>
                    <a:cubicBezTo>
                      <a:pt x="86" y="61"/>
                      <a:pt x="68" y="60"/>
                      <a:pt x="68" y="64"/>
                    </a:cubicBezTo>
                    <a:cubicBezTo>
                      <a:pt x="67" y="75"/>
                      <a:pt x="67" y="73"/>
                      <a:pt x="64" y="81"/>
                    </a:cubicBezTo>
                    <a:cubicBezTo>
                      <a:pt x="62" y="88"/>
                      <a:pt x="58" y="78"/>
                      <a:pt x="57" y="76"/>
                    </a:cubicBezTo>
                    <a:cubicBezTo>
                      <a:pt x="51" y="59"/>
                      <a:pt x="36" y="70"/>
                      <a:pt x="27" y="64"/>
                    </a:cubicBezTo>
                    <a:cubicBezTo>
                      <a:pt x="26" y="64"/>
                      <a:pt x="28" y="63"/>
                      <a:pt x="28" y="62"/>
                    </a:cubicBezTo>
                    <a:cubicBezTo>
                      <a:pt x="31" y="58"/>
                      <a:pt x="39" y="54"/>
                      <a:pt x="43" y="53"/>
                    </a:cubicBezTo>
                    <a:cubicBezTo>
                      <a:pt x="45" y="53"/>
                      <a:pt x="46" y="52"/>
                      <a:pt x="47" y="51"/>
                    </a:cubicBezTo>
                    <a:cubicBezTo>
                      <a:pt x="48" y="47"/>
                      <a:pt x="41" y="43"/>
                      <a:pt x="41" y="34"/>
                    </a:cubicBezTo>
                    <a:cubicBezTo>
                      <a:pt x="41" y="32"/>
                      <a:pt x="42" y="22"/>
                      <a:pt x="47" y="28"/>
                    </a:cubicBezTo>
                    <a:close/>
                    <a:moveTo>
                      <a:pt x="57" y="46"/>
                    </a:moveTo>
                    <a:cubicBezTo>
                      <a:pt x="59" y="48"/>
                      <a:pt x="59" y="49"/>
                      <a:pt x="61" y="47"/>
                    </a:cubicBezTo>
                    <a:cubicBezTo>
                      <a:pt x="62" y="46"/>
                      <a:pt x="63" y="45"/>
                      <a:pt x="64" y="46"/>
                    </a:cubicBezTo>
                    <a:cubicBezTo>
                      <a:pt x="64" y="47"/>
                      <a:pt x="62" y="51"/>
                      <a:pt x="64" y="52"/>
                    </a:cubicBezTo>
                    <a:cubicBezTo>
                      <a:pt x="65" y="52"/>
                      <a:pt x="68" y="53"/>
                      <a:pt x="68" y="54"/>
                    </a:cubicBezTo>
                    <a:cubicBezTo>
                      <a:pt x="67" y="55"/>
                      <a:pt x="62" y="54"/>
                      <a:pt x="62" y="55"/>
                    </a:cubicBezTo>
                    <a:cubicBezTo>
                      <a:pt x="62" y="58"/>
                      <a:pt x="62" y="58"/>
                      <a:pt x="61" y="60"/>
                    </a:cubicBezTo>
                    <a:cubicBezTo>
                      <a:pt x="61" y="62"/>
                      <a:pt x="60" y="59"/>
                      <a:pt x="59" y="59"/>
                    </a:cubicBezTo>
                    <a:cubicBezTo>
                      <a:pt x="58" y="54"/>
                      <a:pt x="54" y="57"/>
                      <a:pt x="51" y="55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2" y="54"/>
                      <a:pt x="55" y="53"/>
                      <a:pt x="56" y="52"/>
                    </a:cubicBezTo>
                    <a:cubicBezTo>
                      <a:pt x="56" y="52"/>
                      <a:pt x="57" y="52"/>
                      <a:pt x="57" y="52"/>
                    </a:cubicBezTo>
                    <a:cubicBezTo>
                      <a:pt x="57" y="51"/>
                      <a:pt x="55" y="50"/>
                      <a:pt x="55" y="47"/>
                    </a:cubicBezTo>
                    <a:cubicBezTo>
                      <a:pt x="55" y="47"/>
                      <a:pt x="55" y="44"/>
                      <a:pt x="57" y="4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203"/>
              <p:cNvSpPr>
                <a:spLocks/>
              </p:cNvSpPr>
              <p:nvPr/>
            </p:nvSpPr>
            <p:spPr bwMode="auto">
              <a:xfrm>
                <a:off x="2885" y="1173"/>
                <a:ext cx="32" cy="34"/>
              </a:xfrm>
              <a:custGeom>
                <a:avLst/>
                <a:gdLst>
                  <a:gd name="T0" fmla="*/ 3 w 25"/>
                  <a:gd name="T1" fmla="*/ 4 h 27"/>
                  <a:gd name="T2" fmla="*/ 2 w 25"/>
                  <a:gd name="T3" fmla="*/ 7 h 27"/>
                  <a:gd name="T4" fmla="*/ 5 w 25"/>
                  <a:gd name="T5" fmla="*/ 13 h 27"/>
                  <a:gd name="T6" fmla="*/ 3 w 25"/>
                  <a:gd name="T7" fmla="*/ 16 h 27"/>
                  <a:gd name="T8" fmla="*/ 1 w 25"/>
                  <a:gd name="T9" fmla="*/ 21 h 27"/>
                  <a:gd name="T10" fmla="*/ 9 w 25"/>
                  <a:gd name="T11" fmla="*/ 21 h 27"/>
                  <a:gd name="T12" fmla="*/ 14 w 25"/>
                  <a:gd name="T13" fmla="*/ 24 h 27"/>
                  <a:gd name="T14" fmla="*/ 17 w 25"/>
                  <a:gd name="T15" fmla="*/ 26 h 27"/>
                  <a:gd name="T16" fmla="*/ 17 w 25"/>
                  <a:gd name="T17" fmla="*/ 17 h 27"/>
                  <a:gd name="T18" fmla="*/ 25 w 25"/>
                  <a:gd name="T19" fmla="*/ 12 h 27"/>
                  <a:gd name="T20" fmla="*/ 17 w 25"/>
                  <a:gd name="T21" fmla="*/ 10 h 27"/>
                  <a:gd name="T22" fmla="*/ 15 w 25"/>
                  <a:gd name="T23" fmla="*/ 1 h 27"/>
                  <a:gd name="T24" fmla="*/ 12 w 25"/>
                  <a:gd name="T25" fmla="*/ 4 h 27"/>
                  <a:gd name="T26" fmla="*/ 3 w 25"/>
                  <a:gd name="T27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7">
                    <a:moveTo>
                      <a:pt x="3" y="4"/>
                    </a:moveTo>
                    <a:cubicBezTo>
                      <a:pt x="1" y="2"/>
                      <a:pt x="1" y="5"/>
                      <a:pt x="2" y="7"/>
                    </a:cubicBezTo>
                    <a:cubicBezTo>
                      <a:pt x="3" y="9"/>
                      <a:pt x="4" y="11"/>
                      <a:pt x="5" y="13"/>
                    </a:cubicBezTo>
                    <a:cubicBezTo>
                      <a:pt x="5" y="14"/>
                      <a:pt x="4" y="15"/>
                      <a:pt x="3" y="16"/>
                    </a:cubicBezTo>
                    <a:cubicBezTo>
                      <a:pt x="1" y="19"/>
                      <a:pt x="0" y="20"/>
                      <a:pt x="1" y="21"/>
                    </a:cubicBezTo>
                    <a:cubicBezTo>
                      <a:pt x="1" y="22"/>
                      <a:pt x="5" y="21"/>
                      <a:pt x="9" y="21"/>
                    </a:cubicBezTo>
                    <a:cubicBezTo>
                      <a:pt x="10" y="21"/>
                      <a:pt x="12" y="22"/>
                      <a:pt x="14" y="24"/>
                    </a:cubicBezTo>
                    <a:cubicBezTo>
                      <a:pt x="16" y="27"/>
                      <a:pt x="17" y="27"/>
                      <a:pt x="17" y="26"/>
                    </a:cubicBezTo>
                    <a:cubicBezTo>
                      <a:pt x="18" y="24"/>
                      <a:pt x="17" y="19"/>
                      <a:pt x="17" y="17"/>
                    </a:cubicBezTo>
                    <a:cubicBezTo>
                      <a:pt x="16" y="15"/>
                      <a:pt x="25" y="14"/>
                      <a:pt x="25" y="12"/>
                    </a:cubicBezTo>
                    <a:cubicBezTo>
                      <a:pt x="25" y="11"/>
                      <a:pt x="20" y="11"/>
                      <a:pt x="17" y="10"/>
                    </a:cubicBezTo>
                    <a:cubicBezTo>
                      <a:pt x="14" y="10"/>
                      <a:pt x="16" y="4"/>
                      <a:pt x="15" y="1"/>
                    </a:cubicBezTo>
                    <a:cubicBezTo>
                      <a:pt x="14" y="0"/>
                      <a:pt x="12" y="3"/>
                      <a:pt x="12" y="4"/>
                    </a:cubicBezTo>
                    <a:cubicBezTo>
                      <a:pt x="9" y="8"/>
                      <a:pt x="9" y="7"/>
                      <a:pt x="3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204"/>
              <p:cNvSpPr>
                <a:spLocks/>
              </p:cNvSpPr>
              <p:nvPr/>
            </p:nvSpPr>
            <p:spPr bwMode="auto">
              <a:xfrm>
                <a:off x="2891" y="2421"/>
                <a:ext cx="66" cy="68"/>
              </a:xfrm>
              <a:custGeom>
                <a:avLst/>
                <a:gdLst>
                  <a:gd name="T0" fmla="*/ 8 w 52"/>
                  <a:gd name="T1" fmla="*/ 8 h 53"/>
                  <a:gd name="T2" fmla="*/ 6 w 52"/>
                  <a:gd name="T3" fmla="*/ 13 h 53"/>
                  <a:gd name="T4" fmla="*/ 11 w 52"/>
                  <a:gd name="T5" fmla="*/ 25 h 53"/>
                  <a:gd name="T6" fmla="*/ 7 w 52"/>
                  <a:gd name="T7" fmla="*/ 31 h 53"/>
                  <a:gd name="T8" fmla="*/ 2 w 52"/>
                  <a:gd name="T9" fmla="*/ 42 h 53"/>
                  <a:gd name="T10" fmla="*/ 19 w 52"/>
                  <a:gd name="T11" fmla="*/ 41 h 53"/>
                  <a:gd name="T12" fmla="*/ 28 w 52"/>
                  <a:gd name="T13" fmla="*/ 46 h 53"/>
                  <a:gd name="T14" fmla="*/ 36 w 52"/>
                  <a:gd name="T15" fmla="*/ 50 h 53"/>
                  <a:gd name="T16" fmla="*/ 35 w 52"/>
                  <a:gd name="T17" fmla="*/ 34 h 53"/>
                  <a:gd name="T18" fmla="*/ 51 w 52"/>
                  <a:gd name="T19" fmla="*/ 24 h 53"/>
                  <a:gd name="T20" fmla="*/ 36 w 52"/>
                  <a:gd name="T21" fmla="*/ 20 h 53"/>
                  <a:gd name="T22" fmla="*/ 30 w 52"/>
                  <a:gd name="T23" fmla="*/ 2 h 53"/>
                  <a:gd name="T24" fmla="*/ 24 w 52"/>
                  <a:gd name="T25" fmla="*/ 7 h 53"/>
                  <a:gd name="T26" fmla="*/ 8 w 52"/>
                  <a:gd name="T27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53">
                    <a:moveTo>
                      <a:pt x="8" y="8"/>
                    </a:moveTo>
                    <a:cubicBezTo>
                      <a:pt x="3" y="4"/>
                      <a:pt x="3" y="9"/>
                      <a:pt x="6" y="13"/>
                    </a:cubicBezTo>
                    <a:cubicBezTo>
                      <a:pt x="7" y="17"/>
                      <a:pt x="10" y="22"/>
                      <a:pt x="11" y="25"/>
                    </a:cubicBezTo>
                    <a:cubicBezTo>
                      <a:pt x="11" y="27"/>
                      <a:pt x="9" y="28"/>
                      <a:pt x="7" y="31"/>
                    </a:cubicBezTo>
                    <a:cubicBezTo>
                      <a:pt x="4" y="36"/>
                      <a:pt x="0" y="40"/>
                      <a:pt x="2" y="42"/>
                    </a:cubicBezTo>
                    <a:cubicBezTo>
                      <a:pt x="4" y="44"/>
                      <a:pt x="10" y="41"/>
                      <a:pt x="19" y="41"/>
                    </a:cubicBezTo>
                    <a:cubicBezTo>
                      <a:pt x="22" y="41"/>
                      <a:pt x="26" y="43"/>
                      <a:pt x="28" y="46"/>
                    </a:cubicBezTo>
                    <a:cubicBezTo>
                      <a:pt x="32" y="52"/>
                      <a:pt x="35" y="53"/>
                      <a:pt x="36" y="50"/>
                    </a:cubicBezTo>
                    <a:cubicBezTo>
                      <a:pt x="37" y="47"/>
                      <a:pt x="36" y="37"/>
                      <a:pt x="35" y="34"/>
                    </a:cubicBezTo>
                    <a:cubicBezTo>
                      <a:pt x="34" y="30"/>
                      <a:pt x="50" y="27"/>
                      <a:pt x="51" y="24"/>
                    </a:cubicBezTo>
                    <a:cubicBezTo>
                      <a:pt x="52" y="21"/>
                      <a:pt x="42" y="21"/>
                      <a:pt x="36" y="20"/>
                    </a:cubicBezTo>
                    <a:cubicBezTo>
                      <a:pt x="30" y="20"/>
                      <a:pt x="34" y="7"/>
                      <a:pt x="30" y="2"/>
                    </a:cubicBezTo>
                    <a:cubicBezTo>
                      <a:pt x="29" y="0"/>
                      <a:pt x="25" y="6"/>
                      <a:pt x="24" y="7"/>
                    </a:cubicBezTo>
                    <a:cubicBezTo>
                      <a:pt x="19" y="16"/>
                      <a:pt x="19" y="14"/>
                      <a:pt x="8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530475" y="1293813"/>
              <a:ext cx="3903663" cy="3268663"/>
              <a:chOff x="1594" y="815"/>
              <a:chExt cx="2459" cy="2059"/>
            </a:xfrm>
          </p:grpSpPr>
          <p:sp>
            <p:nvSpPr>
              <p:cNvPr id="755" name="Freeform 206"/>
              <p:cNvSpPr>
                <a:spLocks noEditPoints="1"/>
              </p:cNvSpPr>
              <p:nvPr/>
            </p:nvSpPr>
            <p:spPr bwMode="auto">
              <a:xfrm>
                <a:off x="2743" y="2440"/>
                <a:ext cx="128" cy="132"/>
              </a:xfrm>
              <a:custGeom>
                <a:avLst/>
                <a:gdLst>
                  <a:gd name="T0" fmla="*/ 15 w 101"/>
                  <a:gd name="T1" fmla="*/ 15 h 104"/>
                  <a:gd name="T2" fmla="*/ 11 w 101"/>
                  <a:gd name="T3" fmla="*/ 26 h 104"/>
                  <a:gd name="T4" fmla="*/ 20 w 101"/>
                  <a:gd name="T5" fmla="*/ 49 h 104"/>
                  <a:gd name="T6" fmla="*/ 14 w 101"/>
                  <a:gd name="T7" fmla="*/ 61 h 104"/>
                  <a:gd name="T8" fmla="*/ 4 w 101"/>
                  <a:gd name="T9" fmla="*/ 83 h 104"/>
                  <a:gd name="T10" fmla="*/ 36 w 101"/>
                  <a:gd name="T11" fmla="*/ 80 h 104"/>
                  <a:gd name="T12" fmla="*/ 55 w 101"/>
                  <a:gd name="T13" fmla="*/ 91 h 104"/>
                  <a:gd name="T14" fmla="*/ 69 w 101"/>
                  <a:gd name="T15" fmla="*/ 100 h 104"/>
                  <a:gd name="T16" fmla="*/ 68 w 101"/>
                  <a:gd name="T17" fmla="*/ 66 h 104"/>
                  <a:gd name="T18" fmla="*/ 99 w 101"/>
                  <a:gd name="T19" fmla="*/ 47 h 104"/>
                  <a:gd name="T20" fmla="*/ 70 w 101"/>
                  <a:gd name="T21" fmla="*/ 39 h 104"/>
                  <a:gd name="T22" fmla="*/ 59 w 101"/>
                  <a:gd name="T23" fmla="*/ 3 h 104"/>
                  <a:gd name="T24" fmla="*/ 47 w 101"/>
                  <a:gd name="T25" fmla="*/ 14 h 104"/>
                  <a:gd name="T26" fmla="*/ 15 w 101"/>
                  <a:gd name="T27" fmla="*/ 15 h 104"/>
                  <a:gd name="T28" fmla="*/ 32 w 101"/>
                  <a:gd name="T29" fmla="*/ 35 h 104"/>
                  <a:gd name="T30" fmla="*/ 44 w 101"/>
                  <a:gd name="T31" fmla="*/ 39 h 104"/>
                  <a:gd name="T32" fmla="*/ 49 w 101"/>
                  <a:gd name="T33" fmla="*/ 34 h 104"/>
                  <a:gd name="T34" fmla="*/ 54 w 101"/>
                  <a:gd name="T35" fmla="*/ 29 h 104"/>
                  <a:gd name="T36" fmla="*/ 59 w 101"/>
                  <a:gd name="T37" fmla="*/ 45 h 104"/>
                  <a:gd name="T38" fmla="*/ 71 w 101"/>
                  <a:gd name="T39" fmla="*/ 49 h 104"/>
                  <a:gd name="T40" fmla="*/ 58 w 101"/>
                  <a:gd name="T41" fmla="*/ 57 h 104"/>
                  <a:gd name="T42" fmla="*/ 59 w 101"/>
                  <a:gd name="T43" fmla="*/ 70 h 104"/>
                  <a:gd name="T44" fmla="*/ 52 w 101"/>
                  <a:gd name="T45" fmla="*/ 68 h 104"/>
                  <a:gd name="T46" fmla="*/ 45 w 101"/>
                  <a:gd name="T47" fmla="*/ 62 h 104"/>
                  <a:gd name="T48" fmla="*/ 29 w 101"/>
                  <a:gd name="T49" fmla="*/ 66 h 104"/>
                  <a:gd name="T50" fmla="*/ 29 w 101"/>
                  <a:gd name="T51" fmla="*/ 63 h 104"/>
                  <a:gd name="T52" fmla="*/ 35 w 101"/>
                  <a:gd name="T53" fmla="*/ 50 h 104"/>
                  <a:gd name="T54" fmla="*/ 29 w 101"/>
                  <a:gd name="T55" fmla="*/ 35 h 104"/>
                  <a:gd name="T56" fmla="*/ 32 w 101"/>
                  <a:gd name="T57" fmla="*/ 3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1" h="104">
                    <a:moveTo>
                      <a:pt x="15" y="15"/>
                    </a:moveTo>
                    <a:cubicBezTo>
                      <a:pt x="5" y="9"/>
                      <a:pt x="6" y="17"/>
                      <a:pt x="11" y="26"/>
                    </a:cubicBezTo>
                    <a:cubicBezTo>
                      <a:pt x="14" y="33"/>
                      <a:pt x="18" y="42"/>
                      <a:pt x="20" y="49"/>
                    </a:cubicBezTo>
                    <a:cubicBezTo>
                      <a:pt x="21" y="52"/>
                      <a:pt x="17" y="56"/>
                      <a:pt x="14" y="61"/>
                    </a:cubicBezTo>
                    <a:cubicBezTo>
                      <a:pt x="6" y="72"/>
                      <a:pt x="0" y="79"/>
                      <a:pt x="4" y="83"/>
                    </a:cubicBezTo>
                    <a:cubicBezTo>
                      <a:pt x="7" y="86"/>
                      <a:pt x="20" y="81"/>
                      <a:pt x="36" y="80"/>
                    </a:cubicBezTo>
                    <a:cubicBezTo>
                      <a:pt x="43" y="80"/>
                      <a:pt x="50" y="84"/>
                      <a:pt x="55" y="91"/>
                    </a:cubicBezTo>
                    <a:cubicBezTo>
                      <a:pt x="63" y="103"/>
                      <a:pt x="68" y="104"/>
                      <a:pt x="69" y="100"/>
                    </a:cubicBezTo>
                    <a:cubicBezTo>
                      <a:pt x="73" y="93"/>
                      <a:pt x="70" y="74"/>
                      <a:pt x="68" y="66"/>
                    </a:cubicBezTo>
                    <a:cubicBezTo>
                      <a:pt x="66" y="59"/>
                      <a:pt x="98" y="53"/>
                      <a:pt x="99" y="47"/>
                    </a:cubicBezTo>
                    <a:cubicBezTo>
                      <a:pt x="101" y="42"/>
                      <a:pt x="82" y="40"/>
                      <a:pt x="70" y="39"/>
                    </a:cubicBezTo>
                    <a:cubicBezTo>
                      <a:pt x="58" y="39"/>
                      <a:pt x="65" y="13"/>
                      <a:pt x="59" y="3"/>
                    </a:cubicBezTo>
                    <a:cubicBezTo>
                      <a:pt x="57" y="0"/>
                      <a:pt x="49" y="11"/>
                      <a:pt x="47" y="14"/>
                    </a:cubicBezTo>
                    <a:cubicBezTo>
                      <a:pt x="38" y="32"/>
                      <a:pt x="37" y="28"/>
                      <a:pt x="15" y="15"/>
                    </a:cubicBezTo>
                    <a:close/>
                    <a:moveTo>
                      <a:pt x="32" y="35"/>
                    </a:moveTo>
                    <a:cubicBezTo>
                      <a:pt x="37" y="38"/>
                      <a:pt x="41" y="39"/>
                      <a:pt x="44" y="39"/>
                    </a:cubicBezTo>
                    <a:cubicBezTo>
                      <a:pt x="46" y="38"/>
                      <a:pt x="47" y="38"/>
                      <a:pt x="49" y="34"/>
                    </a:cubicBezTo>
                    <a:cubicBezTo>
                      <a:pt x="50" y="33"/>
                      <a:pt x="53" y="28"/>
                      <a:pt x="54" y="29"/>
                    </a:cubicBezTo>
                    <a:cubicBezTo>
                      <a:pt x="57" y="34"/>
                      <a:pt x="54" y="45"/>
                      <a:pt x="59" y="45"/>
                    </a:cubicBezTo>
                    <a:cubicBezTo>
                      <a:pt x="64" y="46"/>
                      <a:pt x="72" y="46"/>
                      <a:pt x="71" y="49"/>
                    </a:cubicBezTo>
                    <a:cubicBezTo>
                      <a:pt x="71" y="51"/>
                      <a:pt x="57" y="54"/>
                      <a:pt x="58" y="57"/>
                    </a:cubicBezTo>
                    <a:cubicBezTo>
                      <a:pt x="60" y="65"/>
                      <a:pt x="59" y="63"/>
                      <a:pt x="59" y="70"/>
                    </a:cubicBezTo>
                    <a:cubicBezTo>
                      <a:pt x="59" y="75"/>
                      <a:pt x="54" y="69"/>
                      <a:pt x="52" y="68"/>
                    </a:cubicBezTo>
                    <a:cubicBezTo>
                      <a:pt x="50" y="65"/>
                      <a:pt x="47" y="62"/>
                      <a:pt x="45" y="62"/>
                    </a:cubicBezTo>
                    <a:cubicBezTo>
                      <a:pt x="40" y="61"/>
                      <a:pt x="33" y="67"/>
                      <a:pt x="29" y="66"/>
                    </a:cubicBezTo>
                    <a:cubicBezTo>
                      <a:pt x="28" y="65"/>
                      <a:pt x="28" y="64"/>
                      <a:pt x="29" y="63"/>
                    </a:cubicBezTo>
                    <a:cubicBezTo>
                      <a:pt x="32" y="55"/>
                      <a:pt x="35" y="53"/>
                      <a:pt x="35" y="50"/>
                    </a:cubicBezTo>
                    <a:cubicBezTo>
                      <a:pt x="35" y="47"/>
                      <a:pt x="28" y="39"/>
                      <a:pt x="29" y="35"/>
                    </a:cubicBezTo>
                    <a:cubicBezTo>
                      <a:pt x="29" y="34"/>
                      <a:pt x="30" y="33"/>
                      <a:pt x="32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07"/>
              <p:cNvSpPr>
                <a:spLocks/>
              </p:cNvSpPr>
              <p:nvPr/>
            </p:nvSpPr>
            <p:spPr bwMode="auto">
              <a:xfrm>
                <a:off x="2846" y="2522"/>
                <a:ext cx="31" cy="33"/>
              </a:xfrm>
              <a:custGeom>
                <a:avLst/>
                <a:gdLst>
                  <a:gd name="T0" fmla="*/ 4 w 25"/>
                  <a:gd name="T1" fmla="*/ 4 h 26"/>
                  <a:gd name="T2" fmla="*/ 3 w 25"/>
                  <a:gd name="T3" fmla="*/ 7 h 26"/>
                  <a:gd name="T4" fmla="*/ 5 w 25"/>
                  <a:gd name="T5" fmla="*/ 12 h 26"/>
                  <a:gd name="T6" fmla="*/ 3 w 25"/>
                  <a:gd name="T7" fmla="*/ 15 h 26"/>
                  <a:gd name="T8" fmla="*/ 1 w 25"/>
                  <a:gd name="T9" fmla="*/ 21 h 26"/>
                  <a:gd name="T10" fmla="*/ 9 w 25"/>
                  <a:gd name="T11" fmla="*/ 20 h 26"/>
                  <a:gd name="T12" fmla="*/ 14 w 25"/>
                  <a:gd name="T13" fmla="*/ 23 h 26"/>
                  <a:gd name="T14" fmla="*/ 17 w 25"/>
                  <a:gd name="T15" fmla="*/ 25 h 26"/>
                  <a:gd name="T16" fmla="*/ 17 w 25"/>
                  <a:gd name="T17" fmla="*/ 17 h 26"/>
                  <a:gd name="T18" fmla="*/ 25 w 25"/>
                  <a:gd name="T19" fmla="*/ 12 h 26"/>
                  <a:gd name="T20" fmla="*/ 17 w 25"/>
                  <a:gd name="T21" fmla="*/ 10 h 26"/>
                  <a:gd name="T22" fmla="*/ 15 w 25"/>
                  <a:gd name="T23" fmla="*/ 1 h 26"/>
                  <a:gd name="T24" fmla="*/ 12 w 25"/>
                  <a:gd name="T25" fmla="*/ 4 h 26"/>
                  <a:gd name="T26" fmla="*/ 4 w 25"/>
                  <a:gd name="T27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6">
                    <a:moveTo>
                      <a:pt x="4" y="4"/>
                    </a:moveTo>
                    <a:cubicBezTo>
                      <a:pt x="1" y="2"/>
                      <a:pt x="2" y="4"/>
                      <a:pt x="3" y="7"/>
                    </a:cubicBezTo>
                    <a:cubicBezTo>
                      <a:pt x="3" y="9"/>
                      <a:pt x="5" y="11"/>
                      <a:pt x="5" y="12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2" y="18"/>
                      <a:pt x="0" y="20"/>
                      <a:pt x="1" y="21"/>
                    </a:cubicBezTo>
                    <a:cubicBezTo>
                      <a:pt x="2" y="22"/>
                      <a:pt x="5" y="20"/>
                      <a:pt x="9" y="20"/>
                    </a:cubicBezTo>
                    <a:cubicBezTo>
                      <a:pt x="11" y="20"/>
                      <a:pt x="12" y="21"/>
                      <a:pt x="14" y="23"/>
                    </a:cubicBezTo>
                    <a:cubicBezTo>
                      <a:pt x="16" y="26"/>
                      <a:pt x="17" y="26"/>
                      <a:pt x="17" y="25"/>
                    </a:cubicBezTo>
                    <a:cubicBezTo>
                      <a:pt x="18" y="23"/>
                      <a:pt x="17" y="19"/>
                      <a:pt x="17" y="17"/>
                    </a:cubicBezTo>
                    <a:cubicBezTo>
                      <a:pt x="17" y="15"/>
                      <a:pt x="24" y="13"/>
                      <a:pt x="25" y="12"/>
                    </a:cubicBezTo>
                    <a:cubicBezTo>
                      <a:pt x="25" y="11"/>
                      <a:pt x="20" y="10"/>
                      <a:pt x="17" y="10"/>
                    </a:cubicBezTo>
                    <a:cubicBezTo>
                      <a:pt x="14" y="10"/>
                      <a:pt x="16" y="4"/>
                      <a:pt x="15" y="1"/>
                    </a:cubicBezTo>
                    <a:cubicBezTo>
                      <a:pt x="14" y="0"/>
                      <a:pt x="12" y="3"/>
                      <a:pt x="12" y="4"/>
                    </a:cubicBezTo>
                    <a:cubicBezTo>
                      <a:pt x="9" y="8"/>
                      <a:pt x="9" y="7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08"/>
              <p:cNvSpPr>
                <a:spLocks noEditPoints="1"/>
              </p:cNvSpPr>
              <p:nvPr/>
            </p:nvSpPr>
            <p:spPr bwMode="auto">
              <a:xfrm>
                <a:off x="2895" y="2792"/>
                <a:ext cx="59" cy="60"/>
              </a:xfrm>
              <a:custGeom>
                <a:avLst/>
                <a:gdLst>
                  <a:gd name="T0" fmla="*/ 7 w 46"/>
                  <a:gd name="T1" fmla="*/ 6 h 47"/>
                  <a:gd name="T2" fmla="*/ 5 w 46"/>
                  <a:gd name="T3" fmla="*/ 12 h 47"/>
                  <a:gd name="T4" fmla="*/ 9 w 46"/>
                  <a:gd name="T5" fmla="*/ 22 h 47"/>
                  <a:gd name="T6" fmla="*/ 6 w 46"/>
                  <a:gd name="T7" fmla="*/ 28 h 47"/>
                  <a:gd name="T8" fmla="*/ 2 w 46"/>
                  <a:gd name="T9" fmla="*/ 38 h 47"/>
                  <a:gd name="T10" fmla="*/ 16 w 46"/>
                  <a:gd name="T11" fmla="*/ 37 h 47"/>
                  <a:gd name="T12" fmla="*/ 25 w 46"/>
                  <a:gd name="T13" fmla="*/ 42 h 47"/>
                  <a:gd name="T14" fmla="*/ 32 w 46"/>
                  <a:gd name="T15" fmla="*/ 46 h 47"/>
                  <a:gd name="T16" fmla="*/ 31 w 46"/>
                  <a:gd name="T17" fmla="*/ 30 h 47"/>
                  <a:gd name="T18" fmla="*/ 46 w 46"/>
                  <a:gd name="T19" fmla="*/ 22 h 47"/>
                  <a:gd name="T20" fmla="*/ 32 w 46"/>
                  <a:gd name="T21" fmla="*/ 18 h 47"/>
                  <a:gd name="T22" fmla="*/ 27 w 46"/>
                  <a:gd name="T23" fmla="*/ 1 h 47"/>
                  <a:gd name="T24" fmla="*/ 22 w 46"/>
                  <a:gd name="T25" fmla="*/ 6 h 47"/>
                  <a:gd name="T26" fmla="*/ 7 w 46"/>
                  <a:gd name="T27" fmla="*/ 6 h 47"/>
                  <a:gd name="T28" fmla="*/ 15 w 46"/>
                  <a:gd name="T29" fmla="*/ 16 h 47"/>
                  <a:gd name="T30" fmla="*/ 20 w 46"/>
                  <a:gd name="T31" fmla="*/ 18 h 47"/>
                  <a:gd name="T32" fmla="*/ 22 w 46"/>
                  <a:gd name="T33" fmla="*/ 15 h 47"/>
                  <a:gd name="T34" fmla="*/ 25 w 46"/>
                  <a:gd name="T35" fmla="*/ 13 h 47"/>
                  <a:gd name="T36" fmla="*/ 27 w 46"/>
                  <a:gd name="T37" fmla="*/ 21 h 47"/>
                  <a:gd name="T38" fmla="*/ 33 w 46"/>
                  <a:gd name="T39" fmla="*/ 22 h 47"/>
                  <a:gd name="T40" fmla="*/ 26 w 46"/>
                  <a:gd name="T41" fmla="*/ 26 h 47"/>
                  <a:gd name="T42" fmla="*/ 27 w 46"/>
                  <a:gd name="T43" fmla="*/ 32 h 47"/>
                  <a:gd name="T44" fmla="*/ 24 w 46"/>
                  <a:gd name="T45" fmla="*/ 31 h 47"/>
                  <a:gd name="T46" fmla="*/ 20 w 46"/>
                  <a:gd name="T47" fmla="*/ 28 h 47"/>
                  <a:gd name="T48" fmla="*/ 13 w 46"/>
                  <a:gd name="T49" fmla="*/ 30 h 47"/>
                  <a:gd name="T50" fmla="*/ 13 w 46"/>
                  <a:gd name="T51" fmla="*/ 29 h 47"/>
                  <a:gd name="T52" fmla="*/ 16 w 46"/>
                  <a:gd name="T53" fmla="*/ 23 h 47"/>
                  <a:gd name="T54" fmla="*/ 13 w 46"/>
                  <a:gd name="T55" fmla="*/ 16 h 47"/>
                  <a:gd name="T56" fmla="*/ 15 w 46"/>
                  <a:gd name="T57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" h="47">
                    <a:moveTo>
                      <a:pt x="7" y="6"/>
                    </a:moveTo>
                    <a:cubicBezTo>
                      <a:pt x="2" y="4"/>
                      <a:pt x="3" y="7"/>
                      <a:pt x="5" y="12"/>
                    </a:cubicBezTo>
                    <a:cubicBezTo>
                      <a:pt x="6" y="15"/>
                      <a:pt x="8" y="19"/>
                      <a:pt x="9" y="22"/>
                    </a:cubicBezTo>
                    <a:cubicBezTo>
                      <a:pt x="10" y="24"/>
                      <a:pt x="8" y="25"/>
                      <a:pt x="6" y="28"/>
                    </a:cubicBezTo>
                    <a:cubicBezTo>
                      <a:pt x="3" y="33"/>
                      <a:pt x="0" y="36"/>
                      <a:pt x="2" y="38"/>
                    </a:cubicBezTo>
                    <a:cubicBezTo>
                      <a:pt x="3" y="39"/>
                      <a:pt x="9" y="37"/>
                      <a:pt x="16" y="37"/>
                    </a:cubicBezTo>
                    <a:cubicBezTo>
                      <a:pt x="20" y="36"/>
                      <a:pt x="23" y="38"/>
                      <a:pt x="25" y="42"/>
                    </a:cubicBezTo>
                    <a:cubicBezTo>
                      <a:pt x="29" y="47"/>
                      <a:pt x="31" y="47"/>
                      <a:pt x="32" y="46"/>
                    </a:cubicBezTo>
                    <a:cubicBezTo>
                      <a:pt x="33" y="42"/>
                      <a:pt x="32" y="34"/>
                      <a:pt x="31" y="30"/>
                    </a:cubicBezTo>
                    <a:cubicBezTo>
                      <a:pt x="30" y="27"/>
                      <a:pt x="45" y="24"/>
                      <a:pt x="46" y="22"/>
                    </a:cubicBezTo>
                    <a:cubicBezTo>
                      <a:pt x="46" y="19"/>
                      <a:pt x="38" y="18"/>
                      <a:pt x="32" y="18"/>
                    </a:cubicBezTo>
                    <a:cubicBezTo>
                      <a:pt x="27" y="17"/>
                      <a:pt x="30" y="6"/>
                      <a:pt x="27" y="1"/>
                    </a:cubicBezTo>
                    <a:cubicBezTo>
                      <a:pt x="26" y="0"/>
                      <a:pt x="23" y="5"/>
                      <a:pt x="22" y="6"/>
                    </a:cubicBezTo>
                    <a:cubicBezTo>
                      <a:pt x="17" y="14"/>
                      <a:pt x="17" y="13"/>
                      <a:pt x="7" y="6"/>
                    </a:cubicBezTo>
                    <a:close/>
                    <a:moveTo>
                      <a:pt x="15" y="16"/>
                    </a:moveTo>
                    <a:cubicBezTo>
                      <a:pt x="17" y="17"/>
                      <a:pt x="19" y="18"/>
                      <a:pt x="20" y="18"/>
                    </a:cubicBezTo>
                    <a:cubicBezTo>
                      <a:pt x="21" y="17"/>
                      <a:pt x="22" y="17"/>
                      <a:pt x="22" y="15"/>
                    </a:cubicBezTo>
                    <a:cubicBezTo>
                      <a:pt x="23" y="15"/>
                      <a:pt x="24" y="13"/>
                      <a:pt x="25" y="13"/>
                    </a:cubicBezTo>
                    <a:cubicBezTo>
                      <a:pt x="26" y="15"/>
                      <a:pt x="25" y="20"/>
                      <a:pt x="27" y="21"/>
                    </a:cubicBezTo>
                    <a:cubicBezTo>
                      <a:pt x="29" y="21"/>
                      <a:pt x="33" y="21"/>
                      <a:pt x="33" y="22"/>
                    </a:cubicBezTo>
                    <a:cubicBezTo>
                      <a:pt x="32" y="23"/>
                      <a:pt x="26" y="24"/>
                      <a:pt x="26" y="26"/>
                    </a:cubicBezTo>
                    <a:cubicBezTo>
                      <a:pt x="27" y="29"/>
                      <a:pt x="27" y="29"/>
                      <a:pt x="27" y="32"/>
                    </a:cubicBezTo>
                    <a:cubicBezTo>
                      <a:pt x="27" y="34"/>
                      <a:pt x="25" y="32"/>
                      <a:pt x="24" y="31"/>
                    </a:cubicBezTo>
                    <a:cubicBezTo>
                      <a:pt x="23" y="29"/>
                      <a:pt x="21" y="28"/>
                      <a:pt x="20" y="28"/>
                    </a:cubicBezTo>
                    <a:cubicBezTo>
                      <a:pt x="18" y="28"/>
                      <a:pt x="15" y="30"/>
                      <a:pt x="13" y="30"/>
                    </a:cubicBezTo>
                    <a:cubicBezTo>
                      <a:pt x="13" y="30"/>
                      <a:pt x="13" y="29"/>
                      <a:pt x="13" y="29"/>
                    </a:cubicBezTo>
                    <a:cubicBezTo>
                      <a:pt x="15" y="25"/>
                      <a:pt x="16" y="24"/>
                      <a:pt x="16" y="23"/>
                    </a:cubicBezTo>
                    <a:cubicBezTo>
                      <a:pt x="16" y="21"/>
                      <a:pt x="13" y="18"/>
                      <a:pt x="13" y="16"/>
                    </a:cubicBezTo>
                    <a:cubicBezTo>
                      <a:pt x="13" y="15"/>
                      <a:pt x="14" y="15"/>
                      <a:pt x="15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09"/>
              <p:cNvSpPr>
                <a:spLocks noEditPoints="1"/>
              </p:cNvSpPr>
              <p:nvPr/>
            </p:nvSpPr>
            <p:spPr bwMode="auto">
              <a:xfrm>
                <a:off x="2631" y="2497"/>
                <a:ext cx="66" cy="68"/>
              </a:xfrm>
              <a:custGeom>
                <a:avLst/>
                <a:gdLst>
                  <a:gd name="T0" fmla="*/ 8 w 52"/>
                  <a:gd name="T1" fmla="*/ 8 h 53"/>
                  <a:gd name="T2" fmla="*/ 5 w 52"/>
                  <a:gd name="T3" fmla="*/ 14 h 53"/>
                  <a:gd name="T4" fmla="*/ 11 w 52"/>
                  <a:gd name="T5" fmla="*/ 26 h 53"/>
                  <a:gd name="T6" fmla="*/ 7 w 52"/>
                  <a:gd name="T7" fmla="*/ 32 h 53"/>
                  <a:gd name="T8" fmla="*/ 2 w 52"/>
                  <a:gd name="T9" fmla="*/ 43 h 53"/>
                  <a:gd name="T10" fmla="*/ 18 w 52"/>
                  <a:gd name="T11" fmla="*/ 42 h 53"/>
                  <a:gd name="T12" fmla="*/ 28 w 52"/>
                  <a:gd name="T13" fmla="*/ 47 h 53"/>
                  <a:gd name="T14" fmla="*/ 36 w 52"/>
                  <a:gd name="T15" fmla="*/ 51 h 53"/>
                  <a:gd name="T16" fmla="*/ 35 w 52"/>
                  <a:gd name="T17" fmla="*/ 34 h 53"/>
                  <a:gd name="T18" fmla="*/ 51 w 52"/>
                  <a:gd name="T19" fmla="*/ 25 h 53"/>
                  <a:gd name="T20" fmla="*/ 36 w 52"/>
                  <a:gd name="T21" fmla="*/ 21 h 53"/>
                  <a:gd name="T22" fmla="*/ 30 w 52"/>
                  <a:gd name="T23" fmla="*/ 2 h 53"/>
                  <a:gd name="T24" fmla="*/ 24 w 52"/>
                  <a:gd name="T25" fmla="*/ 8 h 53"/>
                  <a:gd name="T26" fmla="*/ 8 w 52"/>
                  <a:gd name="T27" fmla="*/ 8 h 53"/>
                  <a:gd name="T28" fmla="*/ 16 w 52"/>
                  <a:gd name="T29" fmla="*/ 18 h 53"/>
                  <a:gd name="T30" fmla="*/ 23 w 52"/>
                  <a:gd name="T31" fmla="*/ 20 h 53"/>
                  <a:gd name="T32" fmla="*/ 25 w 52"/>
                  <a:gd name="T33" fmla="*/ 18 h 53"/>
                  <a:gd name="T34" fmla="*/ 28 w 52"/>
                  <a:gd name="T35" fmla="*/ 16 h 53"/>
                  <a:gd name="T36" fmla="*/ 30 w 52"/>
                  <a:gd name="T37" fmla="*/ 24 h 53"/>
                  <a:gd name="T38" fmla="*/ 37 w 52"/>
                  <a:gd name="T39" fmla="*/ 25 h 53"/>
                  <a:gd name="T40" fmla="*/ 30 w 52"/>
                  <a:gd name="T41" fmla="*/ 30 h 53"/>
                  <a:gd name="T42" fmla="*/ 30 w 52"/>
                  <a:gd name="T43" fmla="*/ 36 h 53"/>
                  <a:gd name="T44" fmla="*/ 27 w 52"/>
                  <a:gd name="T45" fmla="*/ 35 h 53"/>
                  <a:gd name="T46" fmla="*/ 23 w 52"/>
                  <a:gd name="T47" fmla="*/ 32 h 53"/>
                  <a:gd name="T48" fmla="*/ 15 w 52"/>
                  <a:gd name="T49" fmla="*/ 34 h 53"/>
                  <a:gd name="T50" fmla="*/ 15 w 52"/>
                  <a:gd name="T51" fmla="*/ 33 h 53"/>
                  <a:gd name="T52" fmla="*/ 18 w 52"/>
                  <a:gd name="T53" fmla="*/ 26 h 53"/>
                  <a:gd name="T54" fmla="*/ 15 w 52"/>
                  <a:gd name="T55" fmla="*/ 18 h 53"/>
                  <a:gd name="T56" fmla="*/ 16 w 52"/>
                  <a:gd name="T57" fmla="*/ 1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2" h="53">
                    <a:moveTo>
                      <a:pt x="8" y="8"/>
                    </a:moveTo>
                    <a:cubicBezTo>
                      <a:pt x="3" y="5"/>
                      <a:pt x="3" y="9"/>
                      <a:pt x="5" y="14"/>
                    </a:cubicBezTo>
                    <a:cubicBezTo>
                      <a:pt x="7" y="18"/>
                      <a:pt x="10" y="22"/>
                      <a:pt x="11" y="26"/>
                    </a:cubicBezTo>
                    <a:cubicBezTo>
                      <a:pt x="11" y="27"/>
                      <a:pt x="9" y="29"/>
                      <a:pt x="7" y="32"/>
                    </a:cubicBezTo>
                    <a:cubicBezTo>
                      <a:pt x="3" y="37"/>
                      <a:pt x="0" y="41"/>
                      <a:pt x="2" y="43"/>
                    </a:cubicBezTo>
                    <a:cubicBezTo>
                      <a:pt x="4" y="45"/>
                      <a:pt x="10" y="42"/>
                      <a:pt x="18" y="42"/>
                    </a:cubicBezTo>
                    <a:cubicBezTo>
                      <a:pt x="22" y="41"/>
                      <a:pt x="25" y="43"/>
                      <a:pt x="28" y="47"/>
                    </a:cubicBezTo>
                    <a:cubicBezTo>
                      <a:pt x="32" y="53"/>
                      <a:pt x="35" y="53"/>
                      <a:pt x="36" y="51"/>
                    </a:cubicBezTo>
                    <a:cubicBezTo>
                      <a:pt x="37" y="48"/>
                      <a:pt x="36" y="38"/>
                      <a:pt x="35" y="34"/>
                    </a:cubicBezTo>
                    <a:cubicBezTo>
                      <a:pt x="34" y="31"/>
                      <a:pt x="50" y="27"/>
                      <a:pt x="51" y="25"/>
                    </a:cubicBezTo>
                    <a:cubicBezTo>
                      <a:pt x="52" y="22"/>
                      <a:pt x="42" y="21"/>
                      <a:pt x="36" y="21"/>
                    </a:cubicBezTo>
                    <a:cubicBezTo>
                      <a:pt x="30" y="20"/>
                      <a:pt x="33" y="7"/>
                      <a:pt x="30" y="2"/>
                    </a:cubicBezTo>
                    <a:cubicBezTo>
                      <a:pt x="29" y="0"/>
                      <a:pt x="25" y="6"/>
                      <a:pt x="24" y="8"/>
                    </a:cubicBezTo>
                    <a:cubicBezTo>
                      <a:pt x="19" y="17"/>
                      <a:pt x="19" y="15"/>
                      <a:pt x="8" y="8"/>
                    </a:cubicBezTo>
                    <a:close/>
                    <a:moveTo>
                      <a:pt x="16" y="18"/>
                    </a:moveTo>
                    <a:cubicBezTo>
                      <a:pt x="19" y="20"/>
                      <a:pt x="21" y="20"/>
                      <a:pt x="23" y="20"/>
                    </a:cubicBezTo>
                    <a:cubicBezTo>
                      <a:pt x="24" y="20"/>
                      <a:pt x="24" y="20"/>
                      <a:pt x="25" y="18"/>
                    </a:cubicBezTo>
                    <a:cubicBezTo>
                      <a:pt x="25" y="17"/>
                      <a:pt x="27" y="15"/>
                      <a:pt x="28" y="16"/>
                    </a:cubicBezTo>
                    <a:cubicBezTo>
                      <a:pt x="29" y="18"/>
                      <a:pt x="27" y="23"/>
                      <a:pt x="30" y="24"/>
                    </a:cubicBezTo>
                    <a:cubicBezTo>
                      <a:pt x="33" y="24"/>
                      <a:pt x="37" y="24"/>
                      <a:pt x="37" y="25"/>
                    </a:cubicBezTo>
                    <a:cubicBezTo>
                      <a:pt x="36" y="27"/>
                      <a:pt x="29" y="28"/>
                      <a:pt x="30" y="30"/>
                    </a:cubicBezTo>
                    <a:cubicBezTo>
                      <a:pt x="31" y="34"/>
                      <a:pt x="30" y="33"/>
                      <a:pt x="30" y="36"/>
                    </a:cubicBezTo>
                    <a:cubicBezTo>
                      <a:pt x="30" y="39"/>
                      <a:pt x="27" y="36"/>
                      <a:pt x="27" y="35"/>
                    </a:cubicBezTo>
                    <a:cubicBezTo>
                      <a:pt x="26" y="33"/>
                      <a:pt x="24" y="32"/>
                      <a:pt x="23" y="32"/>
                    </a:cubicBezTo>
                    <a:cubicBezTo>
                      <a:pt x="20" y="32"/>
                      <a:pt x="17" y="35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7" y="29"/>
                      <a:pt x="18" y="28"/>
                      <a:pt x="18" y="26"/>
                    </a:cubicBezTo>
                    <a:cubicBezTo>
                      <a:pt x="18" y="24"/>
                      <a:pt x="14" y="21"/>
                      <a:pt x="15" y="18"/>
                    </a:cubicBezTo>
                    <a:cubicBezTo>
                      <a:pt x="15" y="18"/>
                      <a:pt x="15" y="18"/>
                      <a:pt x="16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10"/>
              <p:cNvSpPr>
                <a:spLocks noEditPoints="1"/>
              </p:cNvSpPr>
              <p:nvPr/>
            </p:nvSpPr>
            <p:spPr bwMode="auto">
              <a:xfrm>
                <a:off x="2897" y="2486"/>
                <a:ext cx="53" cy="56"/>
              </a:xfrm>
              <a:custGeom>
                <a:avLst/>
                <a:gdLst>
                  <a:gd name="T0" fmla="*/ 6 w 42"/>
                  <a:gd name="T1" fmla="*/ 7 h 44"/>
                  <a:gd name="T2" fmla="*/ 4 w 42"/>
                  <a:gd name="T3" fmla="*/ 12 h 44"/>
                  <a:gd name="T4" fmla="*/ 8 w 42"/>
                  <a:gd name="T5" fmla="*/ 21 h 44"/>
                  <a:gd name="T6" fmla="*/ 5 w 42"/>
                  <a:gd name="T7" fmla="*/ 26 h 44"/>
                  <a:gd name="T8" fmla="*/ 1 w 42"/>
                  <a:gd name="T9" fmla="*/ 35 h 44"/>
                  <a:gd name="T10" fmla="*/ 15 w 42"/>
                  <a:gd name="T11" fmla="*/ 34 h 44"/>
                  <a:gd name="T12" fmla="*/ 23 w 42"/>
                  <a:gd name="T13" fmla="*/ 39 h 44"/>
                  <a:gd name="T14" fmla="*/ 29 w 42"/>
                  <a:gd name="T15" fmla="*/ 42 h 44"/>
                  <a:gd name="T16" fmla="*/ 28 w 42"/>
                  <a:gd name="T17" fmla="*/ 28 h 44"/>
                  <a:gd name="T18" fmla="*/ 41 w 42"/>
                  <a:gd name="T19" fmla="*/ 20 h 44"/>
                  <a:gd name="T20" fmla="*/ 29 w 42"/>
                  <a:gd name="T21" fmla="*/ 17 h 44"/>
                  <a:gd name="T22" fmla="*/ 24 w 42"/>
                  <a:gd name="T23" fmla="*/ 2 h 44"/>
                  <a:gd name="T24" fmla="*/ 19 w 42"/>
                  <a:gd name="T25" fmla="*/ 6 h 44"/>
                  <a:gd name="T26" fmla="*/ 6 w 42"/>
                  <a:gd name="T27" fmla="*/ 7 h 44"/>
                  <a:gd name="T28" fmla="*/ 13 w 42"/>
                  <a:gd name="T29" fmla="*/ 15 h 44"/>
                  <a:gd name="T30" fmla="*/ 18 w 42"/>
                  <a:gd name="T31" fmla="*/ 17 h 44"/>
                  <a:gd name="T32" fmla="*/ 20 w 42"/>
                  <a:gd name="T33" fmla="*/ 15 h 44"/>
                  <a:gd name="T34" fmla="*/ 22 w 42"/>
                  <a:gd name="T35" fmla="*/ 13 h 44"/>
                  <a:gd name="T36" fmla="*/ 24 w 42"/>
                  <a:gd name="T37" fmla="*/ 19 h 44"/>
                  <a:gd name="T38" fmla="*/ 29 w 42"/>
                  <a:gd name="T39" fmla="*/ 21 h 44"/>
                  <a:gd name="T40" fmla="*/ 24 w 42"/>
                  <a:gd name="T41" fmla="*/ 24 h 44"/>
                  <a:gd name="T42" fmla="*/ 24 w 42"/>
                  <a:gd name="T43" fmla="*/ 30 h 44"/>
                  <a:gd name="T44" fmla="*/ 21 w 42"/>
                  <a:gd name="T45" fmla="*/ 29 h 44"/>
                  <a:gd name="T46" fmla="*/ 18 w 42"/>
                  <a:gd name="T47" fmla="*/ 26 h 44"/>
                  <a:gd name="T48" fmla="*/ 12 w 42"/>
                  <a:gd name="T49" fmla="*/ 28 h 44"/>
                  <a:gd name="T50" fmla="*/ 12 w 42"/>
                  <a:gd name="T51" fmla="*/ 27 h 44"/>
                  <a:gd name="T52" fmla="*/ 14 w 42"/>
                  <a:gd name="T53" fmla="*/ 21 h 44"/>
                  <a:gd name="T54" fmla="*/ 12 w 42"/>
                  <a:gd name="T55" fmla="*/ 15 h 44"/>
                  <a:gd name="T56" fmla="*/ 13 w 42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4">
                    <a:moveTo>
                      <a:pt x="6" y="7"/>
                    </a:moveTo>
                    <a:cubicBezTo>
                      <a:pt x="2" y="4"/>
                      <a:pt x="2" y="8"/>
                      <a:pt x="4" y="12"/>
                    </a:cubicBezTo>
                    <a:cubicBezTo>
                      <a:pt x="5" y="15"/>
                      <a:pt x="7" y="18"/>
                      <a:pt x="8" y="21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31"/>
                      <a:pt x="0" y="34"/>
                      <a:pt x="1" y="35"/>
                    </a:cubicBezTo>
                    <a:cubicBezTo>
                      <a:pt x="3" y="37"/>
                      <a:pt x="8" y="34"/>
                      <a:pt x="15" y="34"/>
                    </a:cubicBezTo>
                    <a:cubicBezTo>
                      <a:pt x="17" y="34"/>
                      <a:pt x="20" y="36"/>
                      <a:pt x="23" y="39"/>
                    </a:cubicBezTo>
                    <a:cubicBezTo>
                      <a:pt x="26" y="43"/>
                      <a:pt x="28" y="44"/>
                      <a:pt x="29" y="42"/>
                    </a:cubicBezTo>
                    <a:cubicBezTo>
                      <a:pt x="30" y="39"/>
                      <a:pt x="29" y="31"/>
                      <a:pt x="28" y="28"/>
                    </a:cubicBezTo>
                    <a:cubicBezTo>
                      <a:pt x="27" y="25"/>
                      <a:pt x="40" y="23"/>
                      <a:pt x="41" y="20"/>
                    </a:cubicBezTo>
                    <a:cubicBezTo>
                      <a:pt x="42" y="18"/>
                      <a:pt x="34" y="17"/>
                      <a:pt x="29" y="17"/>
                    </a:cubicBezTo>
                    <a:cubicBezTo>
                      <a:pt x="24" y="17"/>
                      <a:pt x="27" y="6"/>
                      <a:pt x="24" y="2"/>
                    </a:cubicBezTo>
                    <a:cubicBezTo>
                      <a:pt x="23" y="0"/>
                      <a:pt x="20" y="5"/>
                      <a:pt x="19" y="6"/>
                    </a:cubicBezTo>
                    <a:cubicBezTo>
                      <a:pt x="15" y="14"/>
                      <a:pt x="15" y="12"/>
                      <a:pt x="6" y="7"/>
                    </a:cubicBezTo>
                    <a:close/>
                    <a:moveTo>
                      <a:pt x="13" y="15"/>
                    </a:moveTo>
                    <a:cubicBezTo>
                      <a:pt x="15" y="16"/>
                      <a:pt x="17" y="17"/>
                      <a:pt x="18" y="17"/>
                    </a:cubicBezTo>
                    <a:cubicBezTo>
                      <a:pt x="19" y="17"/>
                      <a:pt x="19" y="16"/>
                      <a:pt x="20" y="15"/>
                    </a:cubicBezTo>
                    <a:cubicBezTo>
                      <a:pt x="20" y="14"/>
                      <a:pt x="22" y="12"/>
                      <a:pt x="22" y="13"/>
                    </a:cubicBezTo>
                    <a:cubicBezTo>
                      <a:pt x="23" y="15"/>
                      <a:pt x="22" y="19"/>
                      <a:pt x="24" y="19"/>
                    </a:cubicBezTo>
                    <a:cubicBezTo>
                      <a:pt x="26" y="20"/>
                      <a:pt x="30" y="20"/>
                      <a:pt x="29" y="21"/>
                    </a:cubicBezTo>
                    <a:cubicBezTo>
                      <a:pt x="29" y="22"/>
                      <a:pt x="23" y="23"/>
                      <a:pt x="24" y="24"/>
                    </a:cubicBezTo>
                    <a:cubicBezTo>
                      <a:pt x="25" y="28"/>
                      <a:pt x="24" y="27"/>
                      <a:pt x="24" y="30"/>
                    </a:cubicBezTo>
                    <a:cubicBezTo>
                      <a:pt x="24" y="32"/>
                      <a:pt x="22" y="30"/>
                      <a:pt x="21" y="29"/>
                    </a:cubicBezTo>
                    <a:cubicBezTo>
                      <a:pt x="20" y="27"/>
                      <a:pt x="19" y="27"/>
                      <a:pt x="18" y="26"/>
                    </a:cubicBezTo>
                    <a:cubicBezTo>
                      <a:pt x="16" y="26"/>
                      <a:pt x="14" y="28"/>
                      <a:pt x="12" y="28"/>
                    </a:cubicBezTo>
                    <a:cubicBezTo>
                      <a:pt x="11" y="28"/>
                      <a:pt x="11" y="27"/>
                      <a:pt x="12" y="27"/>
                    </a:cubicBezTo>
                    <a:cubicBezTo>
                      <a:pt x="13" y="24"/>
                      <a:pt x="14" y="23"/>
                      <a:pt x="14" y="21"/>
                    </a:cubicBezTo>
                    <a:cubicBezTo>
                      <a:pt x="14" y="20"/>
                      <a:pt x="11" y="17"/>
                      <a:pt x="12" y="15"/>
                    </a:cubicBezTo>
                    <a:cubicBezTo>
                      <a:pt x="12" y="15"/>
                      <a:pt x="12" y="14"/>
                      <a:pt x="13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11"/>
              <p:cNvSpPr>
                <a:spLocks noEditPoints="1"/>
              </p:cNvSpPr>
              <p:nvPr/>
            </p:nvSpPr>
            <p:spPr bwMode="auto">
              <a:xfrm>
                <a:off x="2695" y="2444"/>
                <a:ext cx="53" cy="55"/>
              </a:xfrm>
              <a:custGeom>
                <a:avLst/>
                <a:gdLst>
                  <a:gd name="T0" fmla="*/ 6 w 42"/>
                  <a:gd name="T1" fmla="*/ 6 h 43"/>
                  <a:gd name="T2" fmla="*/ 4 w 42"/>
                  <a:gd name="T3" fmla="*/ 11 h 43"/>
                  <a:gd name="T4" fmla="*/ 8 w 42"/>
                  <a:gd name="T5" fmla="*/ 20 h 43"/>
                  <a:gd name="T6" fmla="*/ 6 w 42"/>
                  <a:gd name="T7" fmla="*/ 25 h 43"/>
                  <a:gd name="T8" fmla="*/ 2 w 42"/>
                  <a:gd name="T9" fmla="*/ 34 h 43"/>
                  <a:gd name="T10" fmla="*/ 15 w 42"/>
                  <a:gd name="T11" fmla="*/ 33 h 43"/>
                  <a:gd name="T12" fmla="*/ 23 w 42"/>
                  <a:gd name="T13" fmla="*/ 38 h 43"/>
                  <a:gd name="T14" fmla="*/ 29 w 42"/>
                  <a:gd name="T15" fmla="*/ 41 h 43"/>
                  <a:gd name="T16" fmla="*/ 28 w 42"/>
                  <a:gd name="T17" fmla="*/ 27 h 43"/>
                  <a:gd name="T18" fmla="*/ 41 w 42"/>
                  <a:gd name="T19" fmla="*/ 20 h 43"/>
                  <a:gd name="T20" fmla="*/ 29 w 42"/>
                  <a:gd name="T21" fmla="*/ 16 h 43"/>
                  <a:gd name="T22" fmla="*/ 25 w 42"/>
                  <a:gd name="T23" fmla="*/ 1 h 43"/>
                  <a:gd name="T24" fmla="*/ 20 w 42"/>
                  <a:gd name="T25" fmla="*/ 6 h 43"/>
                  <a:gd name="T26" fmla="*/ 6 w 42"/>
                  <a:gd name="T27" fmla="*/ 6 h 43"/>
                  <a:gd name="T28" fmla="*/ 13 w 42"/>
                  <a:gd name="T29" fmla="*/ 14 h 43"/>
                  <a:gd name="T30" fmla="*/ 18 w 42"/>
                  <a:gd name="T31" fmla="*/ 16 h 43"/>
                  <a:gd name="T32" fmla="*/ 20 w 42"/>
                  <a:gd name="T33" fmla="*/ 14 h 43"/>
                  <a:gd name="T34" fmla="*/ 22 w 42"/>
                  <a:gd name="T35" fmla="*/ 12 h 43"/>
                  <a:gd name="T36" fmla="*/ 24 w 42"/>
                  <a:gd name="T37" fmla="*/ 19 h 43"/>
                  <a:gd name="T38" fmla="*/ 30 w 42"/>
                  <a:gd name="T39" fmla="*/ 20 h 43"/>
                  <a:gd name="T40" fmla="*/ 24 w 42"/>
                  <a:gd name="T41" fmla="*/ 23 h 43"/>
                  <a:gd name="T42" fmla="*/ 24 w 42"/>
                  <a:gd name="T43" fmla="*/ 29 h 43"/>
                  <a:gd name="T44" fmla="*/ 22 w 42"/>
                  <a:gd name="T45" fmla="*/ 28 h 43"/>
                  <a:gd name="T46" fmla="*/ 18 w 42"/>
                  <a:gd name="T47" fmla="*/ 26 h 43"/>
                  <a:gd name="T48" fmla="*/ 12 w 42"/>
                  <a:gd name="T49" fmla="*/ 27 h 43"/>
                  <a:gd name="T50" fmla="*/ 12 w 42"/>
                  <a:gd name="T51" fmla="*/ 26 h 43"/>
                  <a:gd name="T52" fmla="*/ 15 w 42"/>
                  <a:gd name="T53" fmla="*/ 20 h 43"/>
                  <a:gd name="T54" fmla="*/ 12 w 42"/>
                  <a:gd name="T55" fmla="*/ 14 h 43"/>
                  <a:gd name="T56" fmla="*/ 13 w 42"/>
                  <a:gd name="T57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3">
                    <a:moveTo>
                      <a:pt x="6" y="6"/>
                    </a:moveTo>
                    <a:cubicBezTo>
                      <a:pt x="2" y="3"/>
                      <a:pt x="2" y="7"/>
                      <a:pt x="4" y="11"/>
                    </a:cubicBezTo>
                    <a:cubicBezTo>
                      <a:pt x="6" y="14"/>
                      <a:pt x="8" y="17"/>
                      <a:pt x="8" y="20"/>
                    </a:cubicBezTo>
                    <a:cubicBezTo>
                      <a:pt x="9" y="22"/>
                      <a:pt x="7" y="23"/>
                      <a:pt x="6" y="25"/>
                    </a:cubicBezTo>
                    <a:cubicBezTo>
                      <a:pt x="2" y="30"/>
                      <a:pt x="0" y="33"/>
                      <a:pt x="2" y="34"/>
                    </a:cubicBezTo>
                    <a:cubicBezTo>
                      <a:pt x="3" y="36"/>
                      <a:pt x="8" y="33"/>
                      <a:pt x="15" y="33"/>
                    </a:cubicBezTo>
                    <a:cubicBezTo>
                      <a:pt x="18" y="33"/>
                      <a:pt x="21" y="35"/>
                      <a:pt x="23" y="38"/>
                    </a:cubicBezTo>
                    <a:cubicBezTo>
                      <a:pt x="26" y="43"/>
                      <a:pt x="28" y="43"/>
                      <a:pt x="29" y="41"/>
                    </a:cubicBezTo>
                    <a:cubicBezTo>
                      <a:pt x="30" y="38"/>
                      <a:pt x="29" y="30"/>
                      <a:pt x="28" y="27"/>
                    </a:cubicBezTo>
                    <a:cubicBezTo>
                      <a:pt x="28" y="24"/>
                      <a:pt x="41" y="22"/>
                      <a:pt x="41" y="20"/>
                    </a:cubicBezTo>
                    <a:cubicBezTo>
                      <a:pt x="42" y="17"/>
                      <a:pt x="34" y="17"/>
                      <a:pt x="29" y="16"/>
                    </a:cubicBezTo>
                    <a:cubicBezTo>
                      <a:pt x="24" y="16"/>
                      <a:pt x="27" y="5"/>
                      <a:pt x="25" y="1"/>
                    </a:cubicBezTo>
                    <a:cubicBezTo>
                      <a:pt x="24" y="0"/>
                      <a:pt x="20" y="4"/>
                      <a:pt x="20" y="6"/>
                    </a:cubicBezTo>
                    <a:cubicBezTo>
                      <a:pt x="16" y="13"/>
                      <a:pt x="15" y="11"/>
                      <a:pt x="6" y="6"/>
                    </a:cubicBezTo>
                    <a:close/>
                    <a:moveTo>
                      <a:pt x="13" y="14"/>
                    </a:moveTo>
                    <a:cubicBezTo>
                      <a:pt x="15" y="16"/>
                      <a:pt x="17" y="16"/>
                      <a:pt x="18" y="16"/>
                    </a:cubicBezTo>
                    <a:cubicBezTo>
                      <a:pt x="19" y="16"/>
                      <a:pt x="20" y="15"/>
                      <a:pt x="20" y="14"/>
                    </a:cubicBezTo>
                    <a:cubicBezTo>
                      <a:pt x="21" y="13"/>
                      <a:pt x="22" y="11"/>
                      <a:pt x="22" y="12"/>
                    </a:cubicBezTo>
                    <a:cubicBezTo>
                      <a:pt x="24" y="14"/>
                      <a:pt x="22" y="18"/>
                      <a:pt x="24" y="19"/>
                    </a:cubicBezTo>
                    <a:cubicBezTo>
                      <a:pt x="26" y="19"/>
                      <a:pt x="30" y="19"/>
                      <a:pt x="30" y="20"/>
                    </a:cubicBezTo>
                    <a:cubicBezTo>
                      <a:pt x="29" y="21"/>
                      <a:pt x="24" y="22"/>
                      <a:pt x="24" y="23"/>
                    </a:cubicBezTo>
                    <a:cubicBezTo>
                      <a:pt x="25" y="27"/>
                      <a:pt x="25" y="26"/>
                      <a:pt x="24" y="29"/>
                    </a:cubicBezTo>
                    <a:cubicBezTo>
                      <a:pt x="24" y="31"/>
                      <a:pt x="22" y="29"/>
                      <a:pt x="22" y="28"/>
                    </a:cubicBezTo>
                    <a:cubicBezTo>
                      <a:pt x="21" y="27"/>
                      <a:pt x="19" y="26"/>
                      <a:pt x="18" y="26"/>
                    </a:cubicBezTo>
                    <a:cubicBezTo>
                      <a:pt x="16" y="25"/>
                      <a:pt x="14" y="28"/>
                      <a:pt x="12" y="27"/>
                    </a:cubicBezTo>
                    <a:cubicBezTo>
                      <a:pt x="12" y="27"/>
                      <a:pt x="12" y="27"/>
                      <a:pt x="12" y="26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19"/>
                      <a:pt x="12" y="16"/>
                      <a:pt x="12" y="14"/>
                    </a:cubicBezTo>
                    <a:cubicBezTo>
                      <a:pt x="12" y="14"/>
                      <a:pt x="12" y="14"/>
                      <a:pt x="13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12"/>
              <p:cNvSpPr>
                <a:spLocks/>
              </p:cNvSpPr>
              <p:nvPr/>
            </p:nvSpPr>
            <p:spPr bwMode="auto">
              <a:xfrm>
                <a:off x="2867" y="2558"/>
                <a:ext cx="30" cy="32"/>
              </a:xfrm>
              <a:custGeom>
                <a:avLst/>
                <a:gdLst>
                  <a:gd name="T0" fmla="*/ 11 w 23"/>
                  <a:gd name="T1" fmla="*/ 2 h 25"/>
                  <a:gd name="T2" fmla="*/ 8 w 23"/>
                  <a:gd name="T3" fmla="*/ 4 h 25"/>
                  <a:gd name="T4" fmla="*/ 7 w 23"/>
                  <a:gd name="T5" fmla="*/ 9 h 25"/>
                  <a:gd name="T6" fmla="*/ 5 w 23"/>
                  <a:gd name="T7" fmla="*/ 11 h 25"/>
                  <a:gd name="T8" fmla="*/ 0 w 23"/>
                  <a:gd name="T9" fmla="*/ 13 h 25"/>
                  <a:gd name="T10" fmla="*/ 7 w 23"/>
                  <a:gd name="T11" fmla="*/ 17 h 25"/>
                  <a:gd name="T12" fmla="*/ 9 w 23"/>
                  <a:gd name="T13" fmla="*/ 21 h 25"/>
                  <a:gd name="T14" fmla="*/ 10 w 23"/>
                  <a:gd name="T15" fmla="*/ 25 h 25"/>
                  <a:gd name="T16" fmla="*/ 14 w 23"/>
                  <a:gd name="T17" fmla="*/ 18 h 25"/>
                  <a:gd name="T18" fmla="*/ 22 w 23"/>
                  <a:gd name="T19" fmla="*/ 19 h 25"/>
                  <a:gd name="T20" fmla="*/ 18 w 23"/>
                  <a:gd name="T21" fmla="*/ 13 h 25"/>
                  <a:gd name="T22" fmla="*/ 20 w 23"/>
                  <a:gd name="T23" fmla="*/ 5 h 25"/>
                  <a:gd name="T24" fmla="*/ 17 w 23"/>
                  <a:gd name="T25" fmla="*/ 6 h 25"/>
                  <a:gd name="T26" fmla="*/ 11 w 23"/>
                  <a:gd name="T2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5">
                    <a:moveTo>
                      <a:pt x="11" y="2"/>
                    </a:moveTo>
                    <a:cubicBezTo>
                      <a:pt x="9" y="0"/>
                      <a:pt x="9" y="2"/>
                      <a:pt x="8" y="4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7" y="10"/>
                      <a:pt x="6" y="10"/>
                      <a:pt x="5" y="11"/>
                    </a:cubicBezTo>
                    <a:cubicBezTo>
                      <a:pt x="2" y="12"/>
                      <a:pt x="0" y="12"/>
                      <a:pt x="0" y="13"/>
                    </a:cubicBezTo>
                    <a:cubicBezTo>
                      <a:pt x="0" y="15"/>
                      <a:pt x="3" y="15"/>
                      <a:pt x="7" y="17"/>
                    </a:cubicBezTo>
                    <a:cubicBezTo>
                      <a:pt x="8" y="18"/>
                      <a:pt x="9" y="19"/>
                      <a:pt x="9" y="21"/>
                    </a:cubicBezTo>
                    <a:cubicBezTo>
                      <a:pt x="9" y="24"/>
                      <a:pt x="10" y="25"/>
                      <a:pt x="10" y="25"/>
                    </a:cubicBezTo>
                    <a:cubicBezTo>
                      <a:pt x="12" y="24"/>
                      <a:pt x="14" y="20"/>
                      <a:pt x="14" y="18"/>
                    </a:cubicBezTo>
                    <a:cubicBezTo>
                      <a:pt x="15" y="17"/>
                      <a:pt x="21" y="19"/>
                      <a:pt x="22" y="19"/>
                    </a:cubicBezTo>
                    <a:cubicBezTo>
                      <a:pt x="23" y="18"/>
                      <a:pt x="20" y="15"/>
                      <a:pt x="18" y="13"/>
                    </a:cubicBezTo>
                    <a:cubicBezTo>
                      <a:pt x="16" y="12"/>
                      <a:pt x="20" y="8"/>
                      <a:pt x="20" y="5"/>
                    </a:cubicBezTo>
                    <a:cubicBezTo>
                      <a:pt x="20" y="5"/>
                      <a:pt x="17" y="6"/>
                      <a:pt x="17" y="6"/>
                    </a:cubicBezTo>
                    <a:cubicBezTo>
                      <a:pt x="13" y="8"/>
                      <a:pt x="13" y="7"/>
                      <a:pt x="11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13"/>
              <p:cNvSpPr>
                <a:spLocks/>
              </p:cNvSpPr>
              <p:nvPr/>
            </p:nvSpPr>
            <p:spPr bwMode="auto">
              <a:xfrm>
                <a:off x="2753" y="2551"/>
                <a:ext cx="55" cy="60"/>
              </a:xfrm>
              <a:custGeom>
                <a:avLst/>
                <a:gdLst>
                  <a:gd name="T0" fmla="*/ 20 w 43"/>
                  <a:gd name="T1" fmla="*/ 4 h 47"/>
                  <a:gd name="T2" fmla="*/ 16 w 43"/>
                  <a:gd name="T3" fmla="*/ 7 h 47"/>
                  <a:gd name="T4" fmla="*/ 14 w 43"/>
                  <a:gd name="T5" fmla="*/ 18 h 47"/>
                  <a:gd name="T6" fmla="*/ 9 w 43"/>
                  <a:gd name="T7" fmla="*/ 20 h 47"/>
                  <a:gd name="T8" fmla="*/ 1 w 43"/>
                  <a:gd name="T9" fmla="*/ 25 h 47"/>
                  <a:gd name="T10" fmla="*/ 12 w 43"/>
                  <a:gd name="T11" fmla="*/ 32 h 47"/>
                  <a:gd name="T12" fmla="*/ 16 w 43"/>
                  <a:gd name="T13" fmla="*/ 40 h 47"/>
                  <a:gd name="T14" fmla="*/ 20 w 43"/>
                  <a:gd name="T15" fmla="*/ 46 h 47"/>
                  <a:gd name="T16" fmla="*/ 27 w 43"/>
                  <a:gd name="T17" fmla="*/ 34 h 47"/>
                  <a:gd name="T18" fmla="*/ 42 w 43"/>
                  <a:gd name="T19" fmla="*/ 35 h 47"/>
                  <a:gd name="T20" fmla="*/ 33 w 43"/>
                  <a:gd name="T21" fmla="*/ 25 h 47"/>
                  <a:gd name="T22" fmla="*/ 38 w 43"/>
                  <a:gd name="T23" fmla="*/ 10 h 47"/>
                  <a:gd name="T24" fmla="*/ 31 w 43"/>
                  <a:gd name="T25" fmla="*/ 11 h 47"/>
                  <a:gd name="T26" fmla="*/ 20 w 43"/>
                  <a:gd name="T27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7">
                    <a:moveTo>
                      <a:pt x="20" y="4"/>
                    </a:moveTo>
                    <a:cubicBezTo>
                      <a:pt x="18" y="0"/>
                      <a:pt x="16" y="3"/>
                      <a:pt x="16" y="7"/>
                    </a:cubicBezTo>
                    <a:cubicBezTo>
                      <a:pt x="15" y="11"/>
                      <a:pt x="15" y="15"/>
                      <a:pt x="14" y="18"/>
                    </a:cubicBezTo>
                    <a:cubicBezTo>
                      <a:pt x="14" y="19"/>
                      <a:pt x="11" y="19"/>
                      <a:pt x="9" y="20"/>
                    </a:cubicBezTo>
                    <a:cubicBezTo>
                      <a:pt x="4" y="22"/>
                      <a:pt x="0" y="23"/>
                      <a:pt x="1" y="25"/>
                    </a:cubicBezTo>
                    <a:cubicBezTo>
                      <a:pt x="1" y="27"/>
                      <a:pt x="7" y="28"/>
                      <a:pt x="12" y="32"/>
                    </a:cubicBezTo>
                    <a:cubicBezTo>
                      <a:pt x="15" y="33"/>
                      <a:pt x="16" y="36"/>
                      <a:pt x="16" y="40"/>
                    </a:cubicBezTo>
                    <a:cubicBezTo>
                      <a:pt x="17" y="46"/>
                      <a:pt x="18" y="47"/>
                      <a:pt x="20" y="46"/>
                    </a:cubicBezTo>
                    <a:cubicBezTo>
                      <a:pt x="22" y="44"/>
                      <a:pt x="26" y="37"/>
                      <a:pt x="27" y="34"/>
                    </a:cubicBezTo>
                    <a:cubicBezTo>
                      <a:pt x="28" y="31"/>
                      <a:pt x="40" y="36"/>
                      <a:pt x="42" y="35"/>
                    </a:cubicBezTo>
                    <a:cubicBezTo>
                      <a:pt x="43" y="33"/>
                      <a:pt x="37" y="28"/>
                      <a:pt x="33" y="25"/>
                    </a:cubicBezTo>
                    <a:cubicBezTo>
                      <a:pt x="29" y="22"/>
                      <a:pt x="38" y="15"/>
                      <a:pt x="38" y="10"/>
                    </a:cubicBezTo>
                    <a:cubicBezTo>
                      <a:pt x="38" y="9"/>
                      <a:pt x="33" y="11"/>
                      <a:pt x="31" y="11"/>
                    </a:cubicBezTo>
                    <a:cubicBezTo>
                      <a:pt x="24" y="15"/>
                      <a:pt x="24" y="14"/>
                      <a:pt x="2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14"/>
              <p:cNvSpPr>
                <a:spLocks noEditPoints="1"/>
              </p:cNvSpPr>
              <p:nvPr/>
            </p:nvSpPr>
            <p:spPr bwMode="auto">
              <a:xfrm>
                <a:off x="2806" y="2674"/>
                <a:ext cx="38" cy="38"/>
              </a:xfrm>
              <a:custGeom>
                <a:avLst/>
                <a:gdLst>
                  <a:gd name="T0" fmla="*/ 9 w 30"/>
                  <a:gd name="T1" fmla="*/ 2 h 30"/>
                  <a:gd name="T2" fmla="*/ 7 w 30"/>
                  <a:gd name="T3" fmla="*/ 5 h 30"/>
                  <a:gd name="T4" fmla="*/ 8 w 30"/>
                  <a:gd name="T5" fmla="*/ 12 h 30"/>
                  <a:gd name="T6" fmla="*/ 5 w 30"/>
                  <a:gd name="T7" fmla="*/ 15 h 30"/>
                  <a:gd name="T8" fmla="*/ 1 w 30"/>
                  <a:gd name="T9" fmla="*/ 20 h 30"/>
                  <a:gd name="T10" fmla="*/ 10 w 30"/>
                  <a:gd name="T11" fmla="*/ 22 h 30"/>
                  <a:gd name="T12" fmla="*/ 14 w 30"/>
                  <a:gd name="T13" fmla="*/ 26 h 30"/>
                  <a:gd name="T14" fmla="*/ 18 w 30"/>
                  <a:gd name="T15" fmla="*/ 29 h 30"/>
                  <a:gd name="T16" fmla="*/ 20 w 30"/>
                  <a:gd name="T17" fmla="*/ 20 h 30"/>
                  <a:gd name="T18" fmla="*/ 30 w 30"/>
                  <a:gd name="T19" fmla="*/ 17 h 30"/>
                  <a:gd name="T20" fmla="*/ 22 w 30"/>
                  <a:gd name="T21" fmla="*/ 13 h 30"/>
                  <a:gd name="T22" fmla="*/ 21 w 30"/>
                  <a:gd name="T23" fmla="*/ 2 h 30"/>
                  <a:gd name="T24" fmla="*/ 17 w 30"/>
                  <a:gd name="T25" fmla="*/ 4 h 30"/>
                  <a:gd name="T26" fmla="*/ 9 w 30"/>
                  <a:gd name="T27" fmla="*/ 2 h 30"/>
                  <a:gd name="T28" fmla="*/ 12 w 30"/>
                  <a:gd name="T29" fmla="*/ 9 h 30"/>
                  <a:gd name="T30" fmla="*/ 15 w 30"/>
                  <a:gd name="T31" fmla="*/ 11 h 30"/>
                  <a:gd name="T32" fmla="*/ 17 w 30"/>
                  <a:gd name="T33" fmla="*/ 10 h 30"/>
                  <a:gd name="T34" fmla="*/ 18 w 30"/>
                  <a:gd name="T35" fmla="*/ 9 h 30"/>
                  <a:gd name="T36" fmla="*/ 19 w 30"/>
                  <a:gd name="T37" fmla="*/ 14 h 30"/>
                  <a:gd name="T38" fmla="*/ 22 w 30"/>
                  <a:gd name="T39" fmla="*/ 15 h 30"/>
                  <a:gd name="T40" fmla="*/ 18 w 30"/>
                  <a:gd name="T41" fmla="*/ 17 h 30"/>
                  <a:gd name="T42" fmla="*/ 17 w 30"/>
                  <a:gd name="T43" fmla="*/ 20 h 30"/>
                  <a:gd name="T44" fmla="*/ 15 w 30"/>
                  <a:gd name="T45" fmla="*/ 19 h 30"/>
                  <a:gd name="T46" fmla="*/ 14 w 30"/>
                  <a:gd name="T47" fmla="*/ 17 h 30"/>
                  <a:gd name="T48" fmla="*/ 9 w 30"/>
                  <a:gd name="T49" fmla="*/ 17 h 30"/>
                  <a:gd name="T50" fmla="*/ 9 w 30"/>
                  <a:gd name="T51" fmla="*/ 17 h 30"/>
                  <a:gd name="T52" fmla="*/ 12 w 30"/>
                  <a:gd name="T53" fmla="*/ 13 h 30"/>
                  <a:gd name="T54" fmla="*/ 11 w 30"/>
                  <a:gd name="T55" fmla="*/ 9 h 30"/>
                  <a:gd name="T56" fmla="*/ 12 w 30"/>
                  <a:gd name="T5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30">
                    <a:moveTo>
                      <a:pt x="9" y="2"/>
                    </a:moveTo>
                    <a:cubicBezTo>
                      <a:pt x="6" y="0"/>
                      <a:pt x="6" y="2"/>
                      <a:pt x="7" y="5"/>
                    </a:cubicBezTo>
                    <a:cubicBezTo>
                      <a:pt x="7" y="7"/>
                      <a:pt x="8" y="10"/>
                      <a:pt x="8" y="12"/>
                    </a:cubicBezTo>
                    <a:cubicBezTo>
                      <a:pt x="8" y="13"/>
                      <a:pt x="6" y="14"/>
                      <a:pt x="5" y="15"/>
                    </a:cubicBezTo>
                    <a:cubicBezTo>
                      <a:pt x="2" y="17"/>
                      <a:pt x="0" y="19"/>
                      <a:pt x="1" y="20"/>
                    </a:cubicBezTo>
                    <a:cubicBezTo>
                      <a:pt x="2" y="21"/>
                      <a:pt x="5" y="21"/>
                      <a:pt x="10" y="22"/>
                    </a:cubicBezTo>
                    <a:cubicBezTo>
                      <a:pt x="12" y="22"/>
                      <a:pt x="14" y="24"/>
                      <a:pt x="14" y="26"/>
                    </a:cubicBezTo>
                    <a:cubicBezTo>
                      <a:pt x="16" y="30"/>
                      <a:pt x="17" y="30"/>
                      <a:pt x="18" y="29"/>
                    </a:cubicBezTo>
                    <a:cubicBezTo>
                      <a:pt x="19" y="28"/>
                      <a:pt x="20" y="22"/>
                      <a:pt x="20" y="20"/>
                    </a:cubicBezTo>
                    <a:cubicBezTo>
                      <a:pt x="20" y="18"/>
                      <a:pt x="29" y="18"/>
                      <a:pt x="30" y="17"/>
                    </a:cubicBezTo>
                    <a:cubicBezTo>
                      <a:pt x="30" y="16"/>
                      <a:pt x="25" y="14"/>
                      <a:pt x="22" y="13"/>
                    </a:cubicBezTo>
                    <a:cubicBezTo>
                      <a:pt x="19" y="12"/>
                      <a:pt x="23" y="5"/>
                      <a:pt x="21" y="2"/>
                    </a:cubicBezTo>
                    <a:cubicBezTo>
                      <a:pt x="21" y="1"/>
                      <a:pt x="18" y="3"/>
                      <a:pt x="17" y="4"/>
                    </a:cubicBezTo>
                    <a:cubicBezTo>
                      <a:pt x="14" y="8"/>
                      <a:pt x="14" y="7"/>
                      <a:pt x="9" y="2"/>
                    </a:cubicBezTo>
                    <a:close/>
                    <a:moveTo>
                      <a:pt x="12" y="9"/>
                    </a:moveTo>
                    <a:cubicBezTo>
                      <a:pt x="13" y="10"/>
                      <a:pt x="14" y="11"/>
                      <a:pt x="15" y="11"/>
                    </a:cubicBezTo>
                    <a:cubicBezTo>
                      <a:pt x="16" y="11"/>
                      <a:pt x="16" y="11"/>
                      <a:pt x="17" y="10"/>
                    </a:cubicBezTo>
                    <a:cubicBezTo>
                      <a:pt x="17" y="10"/>
                      <a:pt x="18" y="8"/>
                      <a:pt x="18" y="9"/>
                    </a:cubicBezTo>
                    <a:cubicBezTo>
                      <a:pt x="19" y="10"/>
                      <a:pt x="17" y="13"/>
                      <a:pt x="19" y="14"/>
                    </a:cubicBezTo>
                    <a:cubicBezTo>
                      <a:pt x="20" y="14"/>
                      <a:pt x="22" y="15"/>
                      <a:pt x="22" y="15"/>
                    </a:cubicBezTo>
                    <a:cubicBezTo>
                      <a:pt x="21" y="16"/>
                      <a:pt x="18" y="16"/>
                      <a:pt x="18" y="17"/>
                    </a:cubicBezTo>
                    <a:cubicBezTo>
                      <a:pt x="18" y="19"/>
                      <a:pt x="17" y="19"/>
                      <a:pt x="17" y="20"/>
                    </a:cubicBezTo>
                    <a:cubicBezTo>
                      <a:pt x="17" y="22"/>
                      <a:pt x="16" y="20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2" y="17"/>
                      <a:pt x="10" y="18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2" y="12"/>
                      <a:pt x="10" y="10"/>
                      <a:pt x="11" y="9"/>
                    </a:cubicBezTo>
                    <a:cubicBezTo>
                      <a:pt x="11" y="8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15"/>
              <p:cNvSpPr>
                <a:spLocks/>
              </p:cNvSpPr>
              <p:nvPr/>
            </p:nvSpPr>
            <p:spPr bwMode="auto">
              <a:xfrm>
                <a:off x="2790" y="2600"/>
                <a:ext cx="29" cy="32"/>
              </a:xfrm>
              <a:custGeom>
                <a:avLst/>
                <a:gdLst>
                  <a:gd name="T0" fmla="*/ 10 w 23"/>
                  <a:gd name="T1" fmla="*/ 2 h 25"/>
                  <a:gd name="T2" fmla="*/ 8 w 23"/>
                  <a:gd name="T3" fmla="*/ 4 h 25"/>
                  <a:gd name="T4" fmla="*/ 7 w 23"/>
                  <a:gd name="T5" fmla="*/ 9 h 25"/>
                  <a:gd name="T6" fmla="*/ 4 w 23"/>
                  <a:gd name="T7" fmla="*/ 11 h 25"/>
                  <a:gd name="T8" fmla="*/ 0 w 23"/>
                  <a:gd name="T9" fmla="*/ 14 h 25"/>
                  <a:gd name="T10" fmla="*/ 6 w 23"/>
                  <a:gd name="T11" fmla="*/ 17 h 25"/>
                  <a:gd name="T12" fmla="*/ 8 w 23"/>
                  <a:gd name="T13" fmla="*/ 21 h 25"/>
                  <a:gd name="T14" fmla="*/ 10 w 23"/>
                  <a:gd name="T15" fmla="*/ 25 h 25"/>
                  <a:gd name="T16" fmla="*/ 14 w 23"/>
                  <a:gd name="T17" fmla="*/ 18 h 25"/>
                  <a:gd name="T18" fmla="*/ 22 w 23"/>
                  <a:gd name="T19" fmla="*/ 19 h 25"/>
                  <a:gd name="T20" fmla="*/ 17 w 23"/>
                  <a:gd name="T21" fmla="*/ 14 h 25"/>
                  <a:gd name="T22" fmla="*/ 20 w 23"/>
                  <a:gd name="T23" fmla="*/ 5 h 25"/>
                  <a:gd name="T24" fmla="*/ 16 w 23"/>
                  <a:gd name="T25" fmla="*/ 6 h 25"/>
                  <a:gd name="T26" fmla="*/ 10 w 23"/>
                  <a:gd name="T2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5">
                    <a:moveTo>
                      <a:pt x="10" y="2"/>
                    </a:moveTo>
                    <a:cubicBezTo>
                      <a:pt x="9" y="0"/>
                      <a:pt x="8" y="2"/>
                      <a:pt x="8" y="4"/>
                    </a:cubicBezTo>
                    <a:cubicBezTo>
                      <a:pt x="8" y="6"/>
                      <a:pt x="7" y="8"/>
                      <a:pt x="7" y="9"/>
                    </a:cubicBezTo>
                    <a:cubicBezTo>
                      <a:pt x="7" y="10"/>
                      <a:pt x="6" y="10"/>
                      <a:pt x="4" y="11"/>
                    </a:cubicBezTo>
                    <a:cubicBezTo>
                      <a:pt x="2" y="12"/>
                      <a:pt x="0" y="12"/>
                      <a:pt x="0" y="14"/>
                    </a:cubicBezTo>
                    <a:cubicBezTo>
                      <a:pt x="0" y="15"/>
                      <a:pt x="3" y="15"/>
                      <a:pt x="6" y="17"/>
                    </a:cubicBezTo>
                    <a:cubicBezTo>
                      <a:pt x="7" y="18"/>
                      <a:pt x="8" y="19"/>
                      <a:pt x="8" y="21"/>
                    </a:cubicBezTo>
                    <a:cubicBezTo>
                      <a:pt x="8" y="24"/>
                      <a:pt x="9" y="25"/>
                      <a:pt x="10" y="25"/>
                    </a:cubicBezTo>
                    <a:cubicBezTo>
                      <a:pt x="11" y="24"/>
                      <a:pt x="13" y="20"/>
                      <a:pt x="14" y="18"/>
                    </a:cubicBezTo>
                    <a:cubicBezTo>
                      <a:pt x="14" y="17"/>
                      <a:pt x="21" y="19"/>
                      <a:pt x="22" y="19"/>
                    </a:cubicBezTo>
                    <a:cubicBezTo>
                      <a:pt x="23" y="18"/>
                      <a:pt x="19" y="15"/>
                      <a:pt x="17" y="14"/>
                    </a:cubicBezTo>
                    <a:cubicBezTo>
                      <a:pt x="15" y="12"/>
                      <a:pt x="20" y="8"/>
                      <a:pt x="20" y="5"/>
                    </a:cubicBezTo>
                    <a:cubicBezTo>
                      <a:pt x="20" y="5"/>
                      <a:pt x="17" y="6"/>
                      <a:pt x="16" y="6"/>
                    </a:cubicBezTo>
                    <a:cubicBezTo>
                      <a:pt x="12" y="8"/>
                      <a:pt x="13" y="7"/>
                      <a:pt x="10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16"/>
              <p:cNvSpPr>
                <a:spLocks/>
              </p:cNvSpPr>
              <p:nvPr/>
            </p:nvSpPr>
            <p:spPr bwMode="auto">
              <a:xfrm>
                <a:off x="2717" y="2496"/>
                <a:ext cx="37" cy="38"/>
              </a:xfrm>
              <a:custGeom>
                <a:avLst/>
                <a:gdLst>
                  <a:gd name="T0" fmla="*/ 4 w 29"/>
                  <a:gd name="T1" fmla="*/ 4 h 30"/>
                  <a:gd name="T2" fmla="*/ 3 w 29"/>
                  <a:gd name="T3" fmla="*/ 8 h 30"/>
                  <a:gd name="T4" fmla="*/ 5 w 29"/>
                  <a:gd name="T5" fmla="*/ 14 h 30"/>
                  <a:gd name="T6" fmla="*/ 4 w 29"/>
                  <a:gd name="T7" fmla="*/ 18 h 30"/>
                  <a:gd name="T8" fmla="*/ 1 w 29"/>
                  <a:gd name="T9" fmla="*/ 24 h 30"/>
                  <a:gd name="T10" fmla="*/ 10 w 29"/>
                  <a:gd name="T11" fmla="*/ 23 h 30"/>
                  <a:gd name="T12" fmla="*/ 15 w 29"/>
                  <a:gd name="T13" fmla="*/ 26 h 30"/>
                  <a:gd name="T14" fmla="*/ 19 w 29"/>
                  <a:gd name="T15" fmla="*/ 29 h 30"/>
                  <a:gd name="T16" fmla="*/ 19 w 29"/>
                  <a:gd name="T17" fmla="*/ 19 h 30"/>
                  <a:gd name="T18" fmla="*/ 28 w 29"/>
                  <a:gd name="T19" fmla="*/ 14 h 30"/>
                  <a:gd name="T20" fmla="*/ 20 w 29"/>
                  <a:gd name="T21" fmla="*/ 12 h 30"/>
                  <a:gd name="T22" fmla="*/ 17 w 29"/>
                  <a:gd name="T23" fmla="*/ 1 h 30"/>
                  <a:gd name="T24" fmla="*/ 13 w 29"/>
                  <a:gd name="T25" fmla="*/ 4 h 30"/>
                  <a:gd name="T26" fmla="*/ 4 w 29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0">
                    <a:moveTo>
                      <a:pt x="4" y="4"/>
                    </a:moveTo>
                    <a:cubicBezTo>
                      <a:pt x="1" y="3"/>
                      <a:pt x="1" y="5"/>
                      <a:pt x="3" y="8"/>
                    </a:cubicBezTo>
                    <a:cubicBezTo>
                      <a:pt x="4" y="10"/>
                      <a:pt x="5" y="12"/>
                      <a:pt x="5" y="14"/>
                    </a:cubicBezTo>
                    <a:cubicBezTo>
                      <a:pt x="6" y="15"/>
                      <a:pt x="5" y="16"/>
                      <a:pt x="4" y="18"/>
                    </a:cubicBezTo>
                    <a:cubicBezTo>
                      <a:pt x="1" y="21"/>
                      <a:pt x="0" y="23"/>
                      <a:pt x="1" y="24"/>
                    </a:cubicBezTo>
                    <a:cubicBezTo>
                      <a:pt x="2" y="25"/>
                      <a:pt x="5" y="23"/>
                      <a:pt x="10" y="23"/>
                    </a:cubicBezTo>
                    <a:cubicBezTo>
                      <a:pt x="12" y="23"/>
                      <a:pt x="14" y="24"/>
                      <a:pt x="15" y="26"/>
                    </a:cubicBezTo>
                    <a:cubicBezTo>
                      <a:pt x="18" y="30"/>
                      <a:pt x="19" y="30"/>
                      <a:pt x="19" y="29"/>
                    </a:cubicBezTo>
                    <a:cubicBezTo>
                      <a:pt x="20" y="27"/>
                      <a:pt x="20" y="21"/>
                      <a:pt x="19" y="19"/>
                    </a:cubicBezTo>
                    <a:cubicBezTo>
                      <a:pt x="19" y="17"/>
                      <a:pt x="28" y="15"/>
                      <a:pt x="28" y="14"/>
                    </a:cubicBezTo>
                    <a:cubicBezTo>
                      <a:pt x="29" y="12"/>
                      <a:pt x="23" y="12"/>
                      <a:pt x="20" y="12"/>
                    </a:cubicBezTo>
                    <a:cubicBezTo>
                      <a:pt x="16" y="11"/>
                      <a:pt x="18" y="4"/>
                      <a:pt x="17" y="1"/>
                    </a:cubicBezTo>
                    <a:cubicBezTo>
                      <a:pt x="16" y="0"/>
                      <a:pt x="14" y="3"/>
                      <a:pt x="13" y="4"/>
                    </a:cubicBezTo>
                    <a:cubicBezTo>
                      <a:pt x="10" y="9"/>
                      <a:pt x="10" y="8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17"/>
              <p:cNvSpPr>
                <a:spLocks/>
              </p:cNvSpPr>
              <p:nvPr/>
            </p:nvSpPr>
            <p:spPr bwMode="auto">
              <a:xfrm>
                <a:off x="2828" y="2459"/>
                <a:ext cx="22" cy="23"/>
              </a:xfrm>
              <a:custGeom>
                <a:avLst/>
                <a:gdLst>
                  <a:gd name="T0" fmla="*/ 2 w 17"/>
                  <a:gd name="T1" fmla="*/ 2 h 18"/>
                  <a:gd name="T2" fmla="*/ 2 w 17"/>
                  <a:gd name="T3" fmla="*/ 4 h 18"/>
                  <a:gd name="T4" fmla="*/ 3 w 17"/>
                  <a:gd name="T5" fmla="*/ 9 h 18"/>
                  <a:gd name="T6" fmla="*/ 2 w 17"/>
                  <a:gd name="T7" fmla="*/ 11 h 18"/>
                  <a:gd name="T8" fmla="*/ 0 w 17"/>
                  <a:gd name="T9" fmla="*/ 14 h 18"/>
                  <a:gd name="T10" fmla="*/ 6 w 17"/>
                  <a:gd name="T11" fmla="*/ 14 h 18"/>
                  <a:gd name="T12" fmla="*/ 9 w 17"/>
                  <a:gd name="T13" fmla="*/ 16 h 18"/>
                  <a:gd name="T14" fmla="*/ 12 w 17"/>
                  <a:gd name="T15" fmla="*/ 17 h 18"/>
                  <a:gd name="T16" fmla="*/ 12 w 17"/>
                  <a:gd name="T17" fmla="*/ 11 h 18"/>
                  <a:gd name="T18" fmla="*/ 17 w 17"/>
                  <a:gd name="T19" fmla="*/ 8 h 18"/>
                  <a:gd name="T20" fmla="*/ 12 w 17"/>
                  <a:gd name="T21" fmla="*/ 7 h 18"/>
                  <a:gd name="T22" fmla="*/ 10 w 17"/>
                  <a:gd name="T23" fmla="*/ 0 h 18"/>
                  <a:gd name="T24" fmla="*/ 8 w 17"/>
                  <a:gd name="T25" fmla="*/ 2 h 18"/>
                  <a:gd name="T26" fmla="*/ 2 w 17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2" y="2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2" y="6"/>
                      <a:pt x="3" y="7"/>
                      <a:pt x="3" y="9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1" y="12"/>
                      <a:pt x="0" y="14"/>
                      <a:pt x="0" y="14"/>
                    </a:cubicBezTo>
                    <a:cubicBezTo>
                      <a:pt x="1" y="15"/>
                      <a:pt x="3" y="14"/>
                      <a:pt x="6" y="14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2" y="16"/>
                      <a:pt x="12" y="13"/>
                      <a:pt x="12" y="11"/>
                    </a:cubicBezTo>
                    <a:cubicBezTo>
                      <a:pt x="11" y="10"/>
                      <a:pt x="17" y="9"/>
                      <a:pt x="17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7"/>
                      <a:pt x="11" y="2"/>
                      <a:pt x="10" y="0"/>
                    </a:cubicBezTo>
                    <a:cubicBezTo>
                      <a:pt x="10" y="0"/>
                      <a:pt x="8" y="2"/>
                      <a:pt x="8" y="2"/>
                    </a:cubicBezTo>
                    <a:cubicBezTo>
                      <a:pt x="6" y="5"/>
                      <a:pt x="6" y="5"/>
                      <a:pt x="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18"/>
              <p:cNvSpPr>
                <a:spLocks/>
              </p:cNvSpPr>
              <p:nvPr/>
            </p:nvSpPr>
            <p:spPr bwMode="auto">
              <a:xfrm>
                <a:off x="2809" y="2572"/>
                <a:ext cx="21" cy="23"/>
              </a:xfrm>
              <a:custGeom>
                <a:avLst/>
                <a:gdLst>
                  <a:gd name="T0" fmla="*/ 2 w 17"/>
                  <a:gd name="T1" fmla="*/ 3 h 18"/>
                  <a:gd name="T2" fmla="*/ 1 w 17"/>
                  <a:gd name="T3" fmla="*/ 5 h 18"/>
                  <a:gd name="T4" fmla="*/ 3 w 17"/>
                  <a:gd name="T5" fmla="*/ 9 h 18"/>
                  <a:gd name="T6" fmla="*/ 2 w 17"/>
                  <a:gd name="T7" fmla="*/ 11 h 18"/>
                  <a:gd name="T8" fmla="*/ 0 w 17"/>
                  <a:gd name="T9" fmla="*/ 15 h 18"/>
                  <a:gd name="T10" fmla="*/ 6 w 17"/>
                  <a:gd name="T11" fmla="*/ 14 h 18"/>
                  <a:gd name="T12" fmla="*/ 9 w 17"/>
                  <a:gd name="T13" fmla="*/ 16 h 18"/>
                  <a:gd name="T14" fmla="*/ 12 w 17"/>
                  <a:gd name="T15" fmla="*/ 18 h 18"/>
                  <a:gd name="T16" fmla="*/ 12 w 17"/>
                  <a:gd name="T17" fmla="*/ 12 h 18"/>
                  <a:gd name="T18" fmla="*/ 17 w 17"/>
                  <a:gd name="T19" fmla="*/ 9 h 18"/>
                  <a:gd name="T20" fmla="*/ 12 w 17"/>
                  <a:gd name="T21" fmla="*/ 7 h 18"/>
                  <a:gd name="T22" fmla="*/ 10 w 17"/>
                  <a:gd name="T23" fmla="*/ 1 h 18"/>
                  <a:gd name="T24" fmla="*/ 8 w 17"/>
                  <a:gd name="T25" fmla="*/ 3 h 18"/>
                  <a:gd name="T26" fmla="*/ 2 w 17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2" y="3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2" y="6"/>
                      <a:pt x="3" y="8"/>
                      <a:pt x="3" y="9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1" y="15"/>
                      <a:pt x="3" y="14"/>
                      <a:pt x="6" y="14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2" y="17"/>
                      <a:pt x="12" y="13"/>
                      <a:pt x="12" y="12"/>
                    </a:cubicBezTo>
                    <a:cubicBezTo>
                      <a:pt x="11" y="11"/>
                      <a:pt x="17" y="9"/>
                      <a:pt x="17" y="9"/>
                    </a:cubicBezTo>
                    <a:cubicBezTo>
                      <a:pt x="17" y="8"/>
                      <a:pt x="14" y="7"/>
                      <a:pt x="12" y="7"/>
                    </a:cubicBezTo>
                    <a:cubicBezTo>
                      <a:pt x="10" y="7"/>
                      <a:pt x="11" y="3"/>
                      <a:pt x="10" y="1"/>
                    </a:cubicBezTo>
                    <a:cubicBezTo>
                      <a:pt x="10" y="0"/>
                      <a:pt x="8" y="2"/>
                      <a:pt x="8" y="3"/>
                    </a:cubicBezTo>
                    <a:cubicBezTo>
                      <a:pt x="6" y="6"/>
                      <a:pt x="6" y="5"/>
                      <a:pt x="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219"/>
              <p:cNvSpPr>
                <a:spLocks/>
              </p:cNvSpPr>
              <p:nvPr/>
            </p:nvSpPr>
            <p:spPr bwMode="auto">
              <a:xfrm>
                <a:off x="2902" y="2550"/>
                <a:ext cx="45" cy="47"/>
              </a:xfrm>
              <a:custGeom>
                <a:avLst/>
                <a:gdLst>
                  <a:gd name="T0" fmla="*/ 4 w 36"/>
                  <a:gd name="T1" fmla="*/ 8 h 37"/>
                  <a:gd name="T2" fmla="*/ 3 w 36"/>
                  <a:gd name="T3" fmla="*/ 13 h 37"/>
                  <a:gd name="T4" fmla="*/ 8 w 36"/>
                  <a:gd name="T5" fmla="*/ 20 h 37"/>
                  <a:gd name="T6" fmla="*/ 6 w 36"/>
                  <a:gd name="T7" fmla="*/ 25 h 37"/>
                  <a:gd name="T8" fmla="*/ 4 w 36"/>
                  <a:gd name="T9" fmla="*/ 33 h 37"/>
                  <a:gd name="T10" fmla="*/ 16 w 36"/>
                  <a:gd name="T11" fmla="*/ 30 h 37"/>
                  <a:gd name="T12" fmla="*/ 23 w 36"/>
                  <a:gd name="T13" fmla="*/ 33 h 37"/>
                  <a:gd name="T14" fmla="*/ 29 w 36"/>
                  <a:gd name="T15" fmla="*/ 35 h 37"/>
                  <a:gd name="T16" fmla="*/ 26 w 36"/>
                  <a:gd name="T17" fmla="*/ 23 h 37"/>
                  <a:gd name="T18" fmla="*/ 36 w 36"/>
                  <a:gd name="T19" fmla="*/ 15 h 37"/>
                  <a:gd name="T20" fmla="*/ 25 w 36"/>
                  <a:gd name="T21" fmla="*/ 14 h 37"/>
                  <a:gd name="T22" fmla="*/ 19 w 36"/>
                  <a:gd name="T23" fmla="*/ 1 h 37"/>
                  <a:gd name="T24" fmla="*/ 16 w 36"/>
                  <a:gd name="T25" fmla="*/ 6 h 37"/>
                  <a:gd name="T26" fmla="*/ 4 w 36"/>
                  <a:gd name="T27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7">
                    <a:moveTo>
                      <a:pt x="4" y="8"/>
                    </a:moveTo>
                    <a:cubicBezTo>
                      <a:pt x="0" y="7"/>
                      <a:pt x="1" y="10"/>
                      <a:pt x="3" y="13"/>
                    </a:cubicBezTo>
                    <a:cubicBezTo>
                      <a:pt x="5" y="15"/>
                      <a:pt x="7" y="18"/>
                      <a:pt x="8" y="20"/>
                    </a:cubicBezTo>
                    <a:cubicBezTo>
                      <a:pt x="9" y="21"/>
                      <a:pt x="7" y="23"/>
                      <a:pt x="6" y="25"/>
                    </a:cubicBezTo>
                    <a:cubicBezTo>
                      <a:pt x="4" y="29"/>
                      <a:pt x="3" y="32"/>
                      <a:pt x="4" y="33"/>
                    </a:cubicBezTo>
                    <a:cubicBezTo>
                      <a:pt x="6" y="34"/>
                      <a:pt x="10" y="32"/>
                      <a:pt x="16" y="30"/>
                    </a:cubicBezTo>
                    <a:cubicBezTo>
                      <a:pt x="18" y="30"/>
                      <a:pt x="21" y="31"/>
                      <a:pt x="23" y="33"/>
                    </a:cubicBezTo>
                    <a:cubicBezTo>
                      <a:pt x="27" y="37"/>
                      <a:pt x="28" y="37"/>
                      <a:pt x="29" y="35"/>
                    </a:cubicBezTo>
                    <a:cubicBezTo>
                      <a:pt x="29" y="33"/>
                      <a:pt x="27" y="26"/>
                      <a:pt x="26" y="23"/>
                    </a:cubicBezTo>
                    <a:cubicBezTo>
                      <a:pt x="25" y="21"/>
                      <a:pt x="36" y="17"/>
                      <a:pt x="36" y="15"/>
                    </a:cubicBezTo>
                    <a:cubicBezTo>
                      <a:pt x="36" y="13"/>
                      <a:pt x="29" y="13"/>
                      <a:pt x="25" y="14"/>
                    </a:cubicBezTo>
                    <a:cubicBezTo>
                      <a:pt x="21" y="14"/>
                      <a:pt x="22" y="5"/>
                      <a:pt x="19" y="1"/>
                    </a:cubicBezTo>
                    <a:cubicBezTo>
                      <a:pt x="18" y="0"/>
                      <a:pt x="16" y="5"/>
                      <a:pt x="16" y="6"/>
                    </a:cubicBezTo>
                    <a:cubicBezTo>
                      <a:pt x="13" y="13"/>
                      <a:pt x="13" y="12"/>
                      <a:pt x="4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20"/>
              <p:cNvSpPr>
                <a:spLocks/>
              </p:cNvSpPr>
              <p:nvPr/>
            </p:nvSpPr>
            <p:spPr bwMode="auto">
              <a:xfrm>
                <a:off x="2844" y="1106"/>
                <a:ext cx="28" cy="25"/>
              </a:xfrm>
              <a:custGeom>
                <a:avLst/>
                <a:gdLst>
                  <a:gd name="T0" fmla="*/ 2 w 22"/>
                  <a:gd name="T1" fmla="*/ 10 h 20"/>
                  <a:gd name="T2" fmla="*/ 4 w 22"/>
                  <a:gd name="T3" fmla="*/ 12 h 20"/>
                  <a:gd name="T4" fmla="*/ 9 w 22"/>
                  <a:gd name="T5" fmla="*/ 13 h 20"/>
                  <a:gd name="T6" fmla="*/ 10 w 22"/>
                  <a:gd name="T7" fmla="*/ 14 h 20"/>
                  <a:gd name="T8" fmla="*/ 11 w 22"/>
                  <a:gd name="T9" fmla="*/ 19 h 20"/>
                  <a:gd name="T10" fmla="*/ 11 w 22"/>
                  <a:gd name="T11" fmla="*/ 20 h 20"/>
                  <a:gd name="T12" fmla="*/ 18 w 22"/>
                  <a:gd name="T13" fmla="*/ 12 h 20"/>
                  <a:gd name="T14" fmla="*/ 20 w 22"/>
                  <a:gd name="T15" fmla="*/ 10 h 20"/>
                  <a:gd name="T16" fmla="*/ 16 w 22"/>
                  <a:gd name="T17" fmla="*/ 8 h 20"/>
                  <a:gd name="T18" fmla="*/ 16 w 22"/>
                  <a:gd name="T19" fmla="*/ 1 h 20"/>
                  <a:gd name="T20" fmla="*/ 12 w 22"/>
                  <a:gd name="T21" fmla="*/ 5 h 20"/>
                  <a:gd name="T22" fmla="*/ 5 w 22"/>
                  <a:gd name="T23" fmla="*/ 2 h 20"/>
                  <a:gd name="T24" fmla="*/ 6 w 22"/>
                  <a:gd name="T25" fmla="*/ 5 h 20"/>
                  <a:gd name="T26" fmla="*/ 2 w 22"/>
                  <a:gd name="T2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" y="10"/>
                    </a:moveTo>
                    <a:cubicBezTo>
                      <a:pt x="0" y="11"/>
                      <a:pt x="3" y="12"/>
                      <a:pt x="4" y="12"/>
                    </a:cubicBezTo>
                    <a:cubicBezTo>
                      <a:pt x="6" y="13"/>
                      <a:pt x="8" y="12"/>
                      <a:pt x="9" y="13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5"/>
                      <a:pt x="10" y="18"/>
                      <a:pt x="11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4" y="18"/>
                      <a:pt x="12" y="12"/>
                      <a:pt x="18" y="12"/>
                    </a:cubicBezTo>
                    <a:cubicBezTo>
                      <a:pt x="19" y="12"/>
                      <a:pt x="22" y="12"/>
                      <a:pt x="20" y="10"/>
                    </a:cubicBezTo>
                    <a:cubicBezTo>
                      <a:pt x="18" y="9"/>
                      <a:pt x="19" y="9"/>
                      <a:pt x="16" y="8"/>
                    </a:cubicBezTo>
                    <a:cubicBezTo>
                      <a:pt x="14" y="7"/>
                      <a:pt x="17" y="2"/>
                      <a:pt x="16" y="1"/>
                    </a:cubicBezTo>
                    <a:cubicBezTo>
                      <a:pt x="15" y="0"/>
                      <a:pt x="13" y="3"/>
                      <a:pt x="12" y="5"/>
                    </a:cubicBezTo>
                    <a:cubicBezTo>
                      <a:pt x="10" y="6"/>
                      <a:pt x="7" y="3"/>
                      <a:pt x="5" y="2"/>
                    </a:cubicBezTo>
                    <a:cubicBezTo>
                      <a:pt x="4" y="2"/>
                      <a:pt x="5" y="5"/>
                      <a:pt x="6" y="5"/>
                    </a:cubicBezTo>
                    <a:cubicBezTo>
                      <a:pt x="7" y="9"/>
                      <a:pt x="7" y="8"/>
                      <a:pt x="2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21"/>
              <p:cNvSpPr>
                <a:spLocks/>
              </p:cNvSpPr>
              <p:nvPr/>
            </p:nvSpPr>
            <p:spPr bwMode="auto">
              <a:xfrm>
                <a:off x="2805" y="1065"/>
                <a:ext cx="37" cy="40"/>
              </a:xfrm>
              <a:custGeom>
                <a:avLst/>
                <a:gdLst>
                  <a:gd name="T0" fmla="*/ 14 w 29"/>
                  <a:gd name="T1" fmla="*/ 3 h 31"/>
                  <a:gd name="T2" fmla="*/ 11 w 29"/>
                  <a:gd name="T3" fmla="*/ 5 h 31"/>
                  <a:gd name="T4" fmla="*/ 10 w 29"/>
                  <a:gd name="T5" fmla="*/ 12 h 31"/>
                  <a:gd name="T6" fmla="*/ 6 w 29"/>
                  <a:gd name="T7" fmla="*/ 13 h 31"/>
                  <a:gd name="T8" fmla="*/ 1 w 29"/>
                  <a:gd name="T9" fmla="*/ 17 h 31"/>
                  <a:gd name="T10" fmla="*/ 8 w 29"/>
                  <a:gd name="T11" fmla="*/ 21 h 31"/>
                  <a:gd name="T12" fmla="*/ 11 w 29"/>
                  <a:gd name="T13" fmla="*/ 27 h 31"/>
                  <a:gd name="T14" fmla="*/ 12 w 29"/>
                  <a:gd name="T15" fmla="*/ 31 h 31"/>
                  <a:gd name="T16" fmla="*/ 17 w 29"/>
                  <a:gd name="T17" fmla="*/ 23 h 31"/>
                  <a:gd name="T18" fmla="*/ 27 w 29"/>
                  <a:gd name="T19" fmla="*/ 24 h 31"/>
                  <a:gd name="T20" fmla="*/ 22 w 29"/>
                  <a:gd name="T21" fmla="*/ 18 h 31"/>
                  <a:gd name="T22" fmla="*/ 26 w 29"/>
                  <a:gd name="T23" fmla="*/ 8 h 31"/>
                  <a:gd name="T24" fmla="*/ 21 w 29"/>
                  <a:gd name="T25" fmla="*/ 8 h 31"/>
                  <a:gd name="T26" fmla="*/ 14 w 29"/>
                  <a:gd name="T2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1">
                    <a:moveTo>
                      <a:pt x="14" y="3"/>
                    </a:moveTo>
                    <a:cubicBezTo>
                      <a:pt x="13" y="0"/>
                      <a:pt x="12" y="2"/>
                      <a:pt x="11" y="5"/>
                    </a:cubicBezTo>
                    <a:cubicBezTo>
                      <a:pt x="11" y="7"/>
                      <a:pt x="10" y="10"/>
                      <a:pt x="10" y="12"/>
                    </a:cubicBezTo>
                    <a:cubicBezTo>
                      <a:pt x="9" y="13"/>
                      <a:pt x="8" y="13"/>
                      <a:pt x="6" y="13"/>
                    </a:cubicBezTo>
                    <a:cubicBezTo>
                      <a:pt x="3" y="15"/>
                      <a:pt x="0" y="15"/>
                      <a:pt x="1" y="17"/>
                    </a:cubicBezTo>
                    <a:cubicBezTo>
                      <a:pt x="1" y="18"/>
                      <a:pt x="4" y="19"/>
                      <a:pt x="8" y="21"/>
                    </a:cubicBezTo>
                    <a:cubicBezTo>
                      <a:pt x="10" y="22"/>
                      <a:pt x="11" y="24"/>
                      <a:pt x="11" y="27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4" y="30"/>
                      <a:pt x="17" y="25"/>
                      <a:pt x="17" y="23"/>
                    </a:cubicBezTo>
                    <a:cubicBezTo>
                      <a:pt x="18" y="21"/>
                      <a:pt x="26" y="25"/>
                      <a:pt x="27" y="24"/>
                    </a:cubicBezTo>
                    <a:cubicBezTo>
                      <a:pt x="29" y="23"/>
                      <a:pt x="25" y="20"/>
                      <a:pt x="22" y="18"/>
                    </a:cubicBezTo>
                    <a:cubicBezTo>
                      <a:pt x="20" y="16"/>
                      <a:pt x="25" y="11"/>
                      <a:pt x="26" y="8"/>
                    </a:cubicBezTo>
                    <a:cubicBezTo>
                      <a:pt x="26" y="7"/>
                      <a:pt x="22" y="8"/>
                      <a:pt x="21" y="8"/>
                    </a:cubicBezTo>
                    <a:cubicBezTo>
                      <a:pt x="16" y="11"/>
                      <a:pt x="17" y="10"/>
                      <a:pt x="1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22"/>
              <p:cNvSpPr>
                <a:spLocks/>
              </p:cNvSpPr>
              <p:nvPr/>
            </p:nvSpPr>
            <p:spPr bwMode="auto">
              <a:xfrm>
                <a:off x="2834" y="1140"/>
                <a:ext cx="27" cy="31"/>
              </a:xfrm>
              <a:custGeom>
                <a:avLst/>
                <a:gdLst>
                  <a:gd name="T0" fmla="*/ 11 w 21"/>
                  <a:gd name="T1" fmla="*/ 3 h 24"/>
                  <a:gd name="T2" fmla="*/ 8 w 21"/>
                  <a:gd name="T3" fmla="*/ 4 h 24"/>
                  <a:gd name="T4" fmla="*/ 7 w 21"/>
                  <a:gd name="T5" fmla="*/ 9 h 24"/>
                  <a:gd name="T6" fmla="*/ 5 w 21"/>
                  <a:gd name="T7" fmla="*/ 10 h 24"/>
                  <a:gd name="T8" fmla="*/ 0 w 21"/>
                  <a:gd name="T9" fmla="*/ 13 h 24"/>
                  <a:gd name="T10" fmla="*/ 6 w 21"/>
                  <a:gd name="T11" fmla="*/ 16 h 24"/>
                  <a:gd name="T12" fmla="*/ 8 w 21"/>
                  <a:gd name="T13" fmla="*/ 20 h 24"/>
                  <a:gd name="T14" fmla="*/ 9 w 21"/>
                  <a:gd name="T15" fmla="*/ 23 h 24"/>
                  <a:gd name="T16" fmla="*/ 13 w 21"/>
                  <a:gd name="T17" fmla="*/ 18 h 24"/>
                  <a:gd name="T18" fmla="*/ 21 w 21"/>
                  <a:gd name="T19" fmla="*/ 18 h 24"/>
                  <a:gd name="T20" fmla="*/ 17 w 21"/>
                  <a:gd name="T21" fmla="*/ 13 h 24"/>
                  <a:gd name="T22" fmla="*/ 19 w 21"/>
                  <a:gd name="T23" fmla="*/ 6 h 24"/>
                  <a:gd name="T24" fmla="*/ 16 w 21"/>
                  <a:gd name="T25" fmla="*/ 6 h 24"/>
                  <a:gd name="T26" fmla="*/ 11 w 21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11" y="3"/>
                    </a:moveTo>
                    <a:cubicBezTo>
                      <a:pt x="10" y="0"/>
                      <a:pt x="9" y="2"/>
                      <a:pt x="8" y="4"/>
                    </a:cubicBezTo>
                    <a:cubicBezTo>
                      <a:pt x="8" y="6"/>
                      <a:pt x="8" y="8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2" y="11"/>
                      <a:pt x="0" y="11"/>
                      <a:pt x="0" y="13"/>
                    </a:cubicBezTo>
                    <a:cubicBezTo>
                      <a:pt x="0" y="13"/>
                      <a:pt x="3" y="14"/>
                      <a:pt x="6" y="16"/>
                    </a:cubicBezTo>
                    <a:cubicBezTo>
                      <a:pt x="7" y="17"/>
                      <a:pt x="8" y="18"/>
                      <a:pt x="8" y="20"/>
                    </a:cubicBezTo>
                    <a:cubicBezTo>
                      <a:pt x="8" y="23"/>
                      <a:pt x="8" y="24"/>
                      <a:pt x="9" y="23"/>
                    </a:cubicBezTo>
                    <a:cubicBezTo>
                      <a:pt x="11" y="23"/>
                      <a:pt x="12" y="19"/>
                      <a:pt x="13" y="18"/>
                    </a:cubicBezTo>
                    <a:cubicBezTo>
                      <a:pt x="14" y="16"/>
                      <a:pt x="20" y="19"/>
                      <a:pt x="21" y="18"/>
                    </a:cubicBezTo>
                    <a:cubicBezTo>
                      <a:pt x="21" y="18"/>
                      <a:pt x="18" y="15"/>
                      <a:pt x="17" y="13"/>
                    </a:cubicBezTo>
                    <a:cubicBezTo>
                      <a:pt x="15" y="12"/>
                      <a:pt x="19" y="8"/>
                      <a:pt x="19" y="6"/>
                    </a:cubicBezTo>
                    <a:cubicBezTo>
                      <a:pt x="19" y="5"/>
                      <a:pt x="17" y="6"/>
                      <a:pt x="16" y="6"/>
                    </a:cubicBezTo>
                    <a:cubicBezTo>
                      <a:pt x="12" y="8"/>
                      <a:pt x="12" y="7"/>
                      <a:pt x="1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23"/>
              <p:cNvSpPr>
                <a:spLocks/>
              </p:cNvSpPr>
              <p:nvPr/>
            </p:nvSpPr>
            <p:spPr bwMode="auto">
              <a:xfrm>
                <a:off x="2808" y="1261"/>
                <a:ext cx="17" cy="18"/>
              </a:xfrm>
              <a:custGeom>
                <a:avLst/>
                <a:gdLst>
                  <a:gd name="T0" fmla="*/ 2 w 14"/>
                  <a:gd name="T1" fmla="*/ 2 h 14"/>
                  <a:gd name="T2" fmla="*/ 1 w 14"/>
                  <a:gd name="T3" fmla="*/ 3 h 14"/>
                  <a:gd name="T4" fmla="*/ 3 w 14"/>
                  <a:gd name="T5" fmla="*/ 7 h 14"/>
                  <a:gd name="T6" fmla="*/ 2 w 14"/>
                  <a:gd name="T7" fmla="*/ 8 h 14"/>
                  <a:gd name="T8" fmla="*/ 1 w 14"/>
                  <a:gd name="T9" fmla="*/ 11 h 14"/>
                  <a:gd name="T10" fmla="*/ 5 w 14"/>
                  <a:gd name="T11" fmla="*/ 11 h 14"/>
                  <a:gd name="T12" fmla="*/ 8 w 14"/>
                  <a:gd name="T13" fmla="*/ 12 h 14"/>
                  <a:gd name="T14" fmla="*/ 10 w 14"/>
                  <a:gd name="T15" fmla="*/ 14 h 14"/>
                  <a:gd name="T16" fmla="*/ 9 w 14"/>
                  <a:gd name="T17" fmla="*/ 9 h 14"/>
                  <a:gd name="T18" fmla="*/ 14 w 14"/>
                  <a:gd name="T19" fmla="*/ 6 h 14"/>
                  <a:gd name="T20" fmla="*/ 10 w 14"/>
                  <a:gd name="T21" fmla="*/ 5 h 14"/>
                  <a:gd name="T22" fmla="*/ 8 w 14"/>
                  <a:gd name="T23" fmla="*/ 0 h 14"/>
                  <a:gd name="T24" fmla="*/ 7 w 14"/>
                  <a:gd name="T25" fmla="*/ 2 h 14"/>
                  <a:gd name="T26" fmla="*/ 2 w 14"/>
                  <a:gd name="T2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2" y="2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4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8"/>
                    </a:cubicBezTo>
                    <a:cubicBezTo>
                      <a:pt x="1" y="10"/>
                      <a:pt x="0" y="11"/>
                      <a:pt x="1" y="11"/>
                    </a:cubicBezTo>
                    <a:cubicBezTo>
                      <a:pt x="1" y="12"/>
                      <a:pt x="3" y="11"/>
                      <a:pt x="5" y="11"/>
                    </a:cubicBezTo>
                    <a:cubicBezTo>
                      <a:pt x="6" y="11"/>
                      <a:pt x="7" y="11"/>
                      <a:pt x="8" y="12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3"/>
                      <a:pt x="10" y="10"/>
                      <a:pt x="9" y="9"/>
                    </a:cubicBezTo>
                    <a:cubicBezTo>
                      <a:pt x="9" y="8"/>
                      <a:pt x="14" y="7"/>
                      <a:pt x="14" y="6"/>
                    </a:cubicBezTo>
                    <a:cubicBezTo>
                      <a:pt x="14" y="6"/>
                      <a:pt x="11" y="5"/>
                      <a:pt x="10" y="5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8" y="0"/>
                      <a:pt x="7" y="1"/>
                      <a:pt x="7" y="2"/>
                    </a:cubicBezTo>
                    <a:cubicBezTo>
                      <a:pt x="5" y="4"/>
                      <a:pt x="5" y="4"/>
                      <a:pt x="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24"/>
              <p:cNvSpPr>
                <a:spLocks/>
              </p:cNvSpPr>
              <p:nvPr/>
            </p:nvSpPr>
            <p:spPr bwMode="auto">
              <a:xfrm>
                <a:off x="2884" y="1246"/>
                <a:ext cx="18" cy="17"/>
              </a:xfrm>
              <a:custGeom>
                <a:avLst/>
                <a:gdLst>
                  <a:gd name="T0" fmla="*/ 2 w 14"/>
                  <a:gd name="T1" fmla="*/ 2 h 14"/>
                  <a:gd name="T2" fmla="*/ 2 w 14"/>
                  <a:gd name="T3" fmla="*/ 4 h 14"/>
                  <a:gd name="T4" fmla="*/ 3 w 14"/>
                  <a:gd name="T5" fmla="*/ 7 h 14"/>
                  <a:gd name="T6" fmla="*/ 2 w 14"/>
                  <a:gd name="T7" fmla="*/ 8 h 14"/>
                  <a:gd name="T8" fmla="*/ 1 w 14"/>
                  <a:gd name="T9" fmla="*/ 11 h 14"/>
                  <a:gd name="T10" fmla="*/ 5 w 14"/>
                  <a:gd name="T11" fmla="*/ 11 h 14"/>
                  <a:gd name="T12" fmla="*/ 8 w 14"/>
                  <a:gd name="T13" fmla="*/ 13 h 14"/>
                  <a:gd name="T14" fmla="*/ 10 w 14"/>
                  <a:gd name="T15" fmla="*/ 14 h 14"/>
                  <a:gd name="T16" fmla="*/ 10 w 14"/>
                  <a:gd name="T17" fmla="*/ 9 h 14"/>
                  <a:gd name="T18" fmla="*/ 14 w 14"/>
                  <a:gd name="T19" fmla="*/ 6 h 14"/>
                  <a:gd name="T20" fmla="*/ 10 w 14"/>
                  <a:gd name="T21" fmla="*/ 5 h 14"/>
                  <a:gd name="T22" fmla="*/ 8 w 14"/>
                  <a:gd name="T23" fmla="*/ 0 h 14"/>
                  <a:gd name="T24" fmla="*/ 7 w 14"/>
                  <a:gd name="T25" fmla="*/ 2 h 14"/>
                  <a:gd name="T26" fmla="*/ 2 w 14"/>
                  <a:gd name="T2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2" y="2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5"/>
                      <a:pt x="3" y="6"/>
                      <a:pt x="3" y="7"/>
                    </a:cubicBezTo>
                    <a:cubicBezTo>
                      <a:pt x="3" y="7"/>
                      <a:pt x="3" y="8"/>
                      <a:pt x="2" y="8"/>
                    </a:cubicBezTo>
                    <a:cubicBezTo>
                      <a:pt x="1" y="10"/>
                      <a:pt x="0" y="11"/>
                      <a:pt x="1" y="11"/>
                    </a:cubicBezTo>
                    <a:cubicBezTo>
                      <a:pt x="1" y="12"/>
                      <a:pt x="3" y="11"/>
                      <a:pt x="5" y="11"/>
                    </a:cubicBezTo>
                    <a:cubicBezTo>
                      <a:pt x="6" y="11"/>
                      <a:pt x="7" y="12"/>
                      <a:pt x="8" y="13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0" y="13"/>
                      <a:pt x="10" y="10"/>
                      <a:pt x="10" y="9"/>
                    </a:cubicBezTo>
                    <a:cubicBezTo>
                      <a:pt x="9" y="8"/>
                      <a:pt x="14" y="7"/>
                      <a:pt x="14" y="6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8" y="0"/>
                      <a:pt x="7" y="1"/>
                      <a:pt x="7" y="2"/>
                    </a:cubicBezTo>
                    <a:cubicBezTo>
                      <a:pt x="6" y="4"/>
                      <a:pt x="5" y="4"/>
                      <a:pt x="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25"/>
              <p:cNvSpPr>
                <a:spLocks/>
              </p:cNvSpPr>
              <p:nvPr/>
            </p:nvSpPr>
            <p:spPr bwMode="auto">
              <a:xfrm>
                <a:off x="2866" y="1281"/>
                <a:ext cx="18" cy="19"/>
              </a:xfrm>
              <a:custGeom>
                <a:avLst/>
                <a:gdLst>
                  <a:gd name="T0" fmla="*/ 3 w 14"/>
                  <a:gd name="T1" fmla="*/ 2 h 15"/>
                  <a:gd name="T2" fmla="*/ 2 w 14"/>
                  <a:gd name="T3" fmla="*/ 4 h 15"/>
                  <a:gd name="T4" fmla="*/ 3 w 14"/>
                  <a:gd name="T5" fmla="*/ 7 h 15"/>
                  <a:gd name="T6" fmla="*/ 2 w 14"/>
                  <a:gd name="T7" fmla="*/ 9 h 15"/>
                  <a:gd name="T8" fmla="*/ 1 w 14"/>
                  <a:gd name="T9" fmla="*/ 12 h 15"/>
                  <a:gd name="T10" fmla="*/ 5 w 14"/>
                  <a:gd name="T11" fmla="*/ 11 h 15"/>
                  <a:gd name="T12" fmla="*/ 8 w 14"/>
                  <a:gd name="T13" fmla="*/ 13 h 15"/>
                  <a:gd name="T14" fmla="*/ 10 w 14"/>
                  <a:gd name="T15" fmla="*/ 14 h 15"/>
                  <a:gd name="T16" fmla="*/ 10 w 14"/>
                  <a:gd name="T17" fmla="*/ 9 h 15"/>
                  <a:gd name="T18" fmla="*/ 14 w 14"/>
                  <a:gd name="T19" fmla="*/ 7 h 15"/>
                  <a:gd name="T20" fmla="*/ 10 w 14"/>
                  <a:gd name="T21" fmla="*/ 6 h 15"/>
                  <a:gd name="T22" fmla="*/ 9 w 14"/>
                  <a:gd name="T23" fmla="*/ 1 h 15"/>
                  <a:gd name="T24" fmla="*/ 7 w 14"/>
                  <a:gd name="T25" fmla="*/ 2 h 15"/>
                  <a:gd name="T26" fmla="*/ 3 w 14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5">
                    <a:moveTo>
                      <a:pt x="3" y="2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5"/>
                      <a:pt x="3" y="6"/>
                      <a:pt x="3" y="7"/>
                    </a:cubicBezTo>
                    <a:cubicBezTo>
                      <a:pt x="3" y="7"/>
                      <a:pt x="3" y="8"/>
                      <a:pt x="2" y="9"/>
                    </a:cubicBezTo>
                    <a:cubicBezTo>
                      <a:pt x="1" y="10"/>
                      <a:pt x="0" y="11"/>
                      <a:pt x="1" y="12"/>
                    </a:cubicBezTo>
                    <a:cubicBezTo>
                      <a:pt x="1" y="12"/>
                      <a:pt x="3" y="11"/>
                      <a:pt x="5" y="11"/>
                    </a:cubicBezTo>
                    <a:cubicBezTo>
                      <a:pt x="6" y="11"/>
                      <a:pt x="7" y="12"/>
                      <a:pt x="8" y="13"/>
                    </a:cubicBezTo>
                    <a:cubicBezTo>
                      <a:pt x="9" y="14"/>
                      <a:pt x="10" y="15"/>
                      <a:pt x="10" y="14"/>
                    </a:cubicBezTo>
                    <a:cubicBezTo>
                      <a:pt x="10" y="13"/>
                      <a:pt x="10" y="10"/>
                      <a:pt x="10" y="9"/>
                    </a:cubicBezTo>
                    <a:cubicBezTo>
                      <a:pt x="10" y="8"/>
                      <a:pt x="14" y="7"/>
                      <a:pt x="14" y="7"/>
                    </a:cubicBezTo>
                    <a:cubicBezTo>
                      <a:pt x="14" y="6"/>
                      <a:pt x="12" y="6"/>
                      <a:pt x="10" y="6"/>
                    </a:cubicBezTo>
                    <a:cubicBezTo>
                      <a:pt x="8" y="5"/>
                      <a:pt x="10" y="2"/>
                      <a:pt x="9" y="1"/>
                    </a:cubicBezTo>
                    <a:cubicBezTo>
                      <a:pt x="8" y="0"/>
                      <a:pt x="7" y="2"/>
                      <a:pt x="7" y="2"/>
                    </a:cubicBezTo>
                    <a:cubicBezTo>
                      <a:pt x="6" y="5"/>
                      <a:pt x="5" y="4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26"/>
              <p:cNvSpPr>
                <a:spLocks/>
              </p:cNvSpPr>
              <p:nvPr/>
            </p:nvSpPr>
            <p:spPr bwMode="auto">
              <a:xfrm>
                <a:off x="2742" y="976"/>
                <a:ext cx="29" cy="29"/>
              </a:xfrm>
              <a:custGeom>
                <a:avLst/>
                <a:gdLst>
                  <a:gd name="T0" fmla="*/ 3 w 23"/>
                  <a:gd name="T1" fmla="*/ 3 h 23"/>
                  <a:gd name="T2" fmla="*/ 2 w 23"/>
                  <a:gd name="T3" fmla="*/ 6 h 23"/>
                  <a:gd name="T4" fmla="*/ 4 w 23"/>
                  <a:gd name="T5" fmla="*/ 11 h 23"/>
                  <a:gd name="T6" fmla="*/ 3 w 23"/>
                  <a:gd name="T7" fmla="*/ 14 h 23"/>
                  <a:gd name="T8" fmla="*/ 1 w 23"/>
                  <a:gd name="T9" fmla="*/ 19 h 23"/>
                  <a:gd name="T10" fmla="*/ 8 w 23"/>
                  <a:gd name="T11" fmla="*/ 18 h 23"/>
                  <a:gd name="T12" fmla="*/ 12 w 23"/>
                  <a:gd name="T13" fmla="*/ 21 h 23"/>
                  <a:gd name="T14" fmla="*/ 16 w 23"/>
                  <a:gd name="T15" fmla="*/ 22 h 23"/>
                  <a:gd name="T16" fmla="*/ 15 w 23"/>
                  <a:gd name="T17" fmla="*/ 15 h 23"/>
                  <a:gd name="T18" fmla="*/ 22 w 23"/>
                  <a:gd name="T19" fmla="*/ 11 h 23"/>
                  <a:gd name="T20" fmla="*/ 16 w 23"/>
                  <a:gd name="T21" fmla="*/ 9 h 23"/>
                  <a:gd name="T22" fmla="*/ 13 w 23"/>
                  <a:gd name="T23" fmla="*/ 1 h 23"/>
                  <a:gd name="T24" fmla="*/ 11 w 23"/>
                  <a:gd name="T25" fmla="*/ 3 h 23"/>
                  <a:gd name="T26" fmla="*/ 3 w 23"/>
                  <a:gd name="T2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3">
                    <a:moveTo>
                      <a:pt x="3" y="3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3" y="7"/>
                      <a:pt x="4" y="9"/>
                      <a:pt x="4" y="11"/>
                    </a:cubicBezTo>
                    <a:cubicBezTo>
                      <a:pt x="5" y="12"/>
                      <a:pt x="4" y="12"/>
                      <a:pt x="3" y="14"/>
                    </a:cubicBezTo>
                    <a:cubicBezTo>
                      <a:pt x="1" y="16"/>
                      <a:pt x="0" y="18"/>
                      <a:pt x="1" y="19"/>
                    </a:cubicBezTo>
                    <a:cubicBezTo>
                      <a:pt x="1" y="19"/>
                      <a:pt x="4" y="18"/>
                      <a:pt x="8" y="18"/>
                    </a:cubicBezTo>
                    <a:cubicBezTo>
                      <a:pt x="10" y="18"/>
                      <a:pt x="11" y="19"/>
                      <a:pt x="12" y="21"/>
                    </a:cubicBezTo>
                    <a:cubicBezTo>
                      <a:pt x="14" y="23"/>
                      <a:pt x="15" y="23"/>
                      <a:pt x="16" y="22"/>
                    </a:cubicBezTo>
                    <a:cubicBezTo>
                      <a:pt x="16" y="21"/>
                      <a:pt x="16" y="16"/>
                      <a:pt x="15" y="15"/>
                    </a:cubicBezTo>
                    <a:cubicBezTo>
                      <a:pt x="15" y="13"/>
                      <a:pt x="22" y="12"/>
                      <a:pt x="22" y="11"/>
                    </a:cubicBezTo>
                    <a:cubicBezTo>
                      <a:pt x="23" y="9"/>
                      <a:pt x="18" y="9"/>
                      <a:pt x="16" y="9"/>
                    </a:cubicBezTo>
                    <a:cubicBezTo>
                      <a:pt x="13" y="9"/>
                      <a:pt x="15" y="3"/>
                      <a:pt x="13" y="1"/>
                    </a:cubicBezTo>
                    <a:cubicBezTo>
                      <a:pt x="13" y="0"/>
                      <a:pt x="11" y="2"/>
                      <a:pt x="11" y="3"/>
                    </a:cubicBezTo>
                    <a:cubicBezTo>
                      <a:pt x="8" y="7"/>
                      <a:pt x="8" y="6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27"/>
              <p:cNvSpPr>
                <a:spLocks/>
              </p:cNvSpPr>
              <p:nvPr/>
            </p:nvSpPr>
            <p:spPr bwMode="auto">
              <a:xfrm>
                <a:off x="2683" y="935"/>
                <a:ext cx="29" cy="31"/>
              </a:xfrm>
              <a:custGeom>
                <a:avLst/>
                <a:gdLst>
                  <a:gd name="T0" fmla="*/ 3 w 23"/>
                  <a:gd name="T1" fmla="*/ 3 h 24"/>
                  <a:gd name="T2" fmla="*/ 2 w 23"/>
                  <a:gd name="T3" fmla="*/ 6 h 24"/>
                  <a:gd name="T4" fmla="*/ 5 w 23"/>
                  <a:gd name="T5" fmla="*/ 11 h 24"/>
                  <a:gd name="T6" fmla="*/ 3 w 23"/>
                  <a:gd name="T7" fmla="*/ 14 h 24"/>
                  <a:gd name="T8" fmla="*/ 1 w 23"/>
                  <a:gd name="T9" fmla="*/ 19 h 24"/>
                  <a:gd name="T10" fmla="*/ 8 w 23"/>
                  <a:gd name="T11" fmla="*/ 18 h 24"/>
                  <a:gd name="T12" fmla="*/ 12 w 23"/>
                  <a:gd name="T13" fmla="*/ 21 h 24"/>
                  <a:gd name="T14" fmla="*/ 16 w 23"/>
                  <a:gd name="T15" fmla="*/ 23 h 24"/>
                  <a:gd name="T16" fmla="*/ 15 w 23"/>
                  <a:gd name="T17" fmla="*/ 15 h 24"/>
                  <a:gd name="T18" fmla="*/ 22 w 23"/>
                  <a:gd name="T19" fmla="*/ 11 h 24"/>
                  <a:gd name="T20" fmla="*/ 16 w 23"/>
                  <a:gd name="T21" fmla="*/ 9 h 24"/>
                  <a:gd name="T22" fmla="*/ 13 w 23"/>
                  <a:gd name="T23" fmla="*/ 1 h 24"/>
                  <a:gd name="T24" fmla="*/ 11 w 23"/>
                  <a:gd name="T25" fmla="*/ 3 h 24"/>
                  <a:gd name="T26" fmla="*/ 3 w 23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3" y="3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3" y="8"/>
                      <a:pt x="4" y="10"/>
                      <a:pt x="5" y="11"/>
                    </a:cubicBezTo>
                    <a:cubicBezTo>
                      <a:pt x="5" y="12"/>
                      <a:pt x="4" y="13"/>
                      <a:pt x="3" y="14"/>
                    </a:cubicBezTo>
                    <a:cubicBezTo>
                      <a:pt x="1" y="16"/>
                      <a:pt x="0" y="18"/>
                      <a:pt x="1" y="19"/>
                    </a:cubicBezTo>
                    <a:cubicBezTo>
                      <a:pt x="1" y="20"/>
                      <a:pt x="4" y="18"/>
                      <a:pt x="8" y="18"/>
                    </a:cubicBezTo>
                    <a:cubicBezTo>
                      <a:pt x="10" y="18"/>
                      <a:pt x="11" y="19"/>
                      <a:pt x="12" y="21"/>
                    </a:cubicBezTo>
                    <a:cubicBezTo>
                      <a:pt x="14" y="23"/>
                      <a:pt x="15" y="24"/>
                      <a:pt x="16" y="23"/>
                    </a:cubicBezTo>
                    <a:cubicBezTo>
                      <a:pt x="16" y="21"/>
                      <a:pt x="16" y="17"/>
                      <a:pt x="15" y="15"/>
                    </a:cubicBezTo>
                    <a:cubicBezTo>
                      <a:pt x="15" y="13"/>
                      <a:pt x="22" y="12"/>
                      <a:pt x="22" y="11"/>
                    </a:cubicBezTo>
                    <a:cubicBezTo>
                      <a:pt x="23" y="10"/>
                      <a:pt x="18" y="9"/>
                      <a:pt x="16" y="9"/>
                    </a:cubicBezTo>
                    <a:cubicBezTo>
                      <a:pt x="13" y="9"/>
                      <a:pt x="15" y="3"/>
                      <a:pt x="13" y="1"/>
                    </a:cubicBezTo>
                    <a:cubicBezTo>
                      <a:pt x="13" y="0"/>
                      <a:pt x="11" y="3"/>
                      <a:pt x="11" y="3"/>
                    </a:cubicBezTo>
                    <a:cubicBezTo>
                      <a:pt x="8" y="7"/>
                      <a:pt x="8" y="6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28"/>
              <p:cNvSpPr>
                <a:spLocks/>
              </p:cNvSpPr>
              <p:nvPr/>
            </p:nvSpPr>
            <p:spPr bwMode="auto">
              <a:xfrm>
                <a:off x="2560" y="885"/>
                <a:ext cx="29" cy="30"/>
              </a:xfrm>
              <a:custGeom>
                <a:avLst/>
                <a:gdLst>
                  <a:gd name="T0" fmla="*/ 4 w 23"/>
                  <a:gd name="T1" fmla="*/ 4 h 24"/>
                  <a:gd name="T2" fmla="*/ 3 w 23"/>
                  <a:gd name="T3" fmla="*/ 6 h 24"/>
                  <a:gd name="T4" fmla="*/ 5 w 23"/>
                  <a:gd name="T5" fmla="*/ 11 h 24"/>
                  <a:gd name="T6" fmla="*/ 3 w 23"/>
                  <a:gd name="T7" fmla="*/ 14 h 24"/>
                  <a:gd name="T8" fmla="*/ 1 w 23"/>
                  <a:gd name="T9" fmla="*/ 19 h 24"/>
                  <a:gd name="T10" fmla="*/ 8 w 23"/>
                  <a:gd name="T11" fmla="*/ 18 h 24"/>
                  <a:gd name="T12" fmla="*/ 13 w 23"/>
                  <a:gd name="T13" fmla="*/ 21 h 24"/>
                  <a:gd name="T14" fmla="*/ 16 w 23"/>
                  <a:gd name="T15" fmla="*/ 23 h 24"/>
                  <a:gd name="T16" fmla="*/ 16 w 23"/>
                  <a:gd name="T17" fmla="*/ 15 h 24"/>
                  <a:gd name="T18" fmla="*/ 23 w 23"/>
                  <a:gd name="T19" fmla="*/ 11 h 24"/>
                  <a:gd name="T20" fmla="*/ 16 w 23"/>
                  <a:gd name="T21" fmla="*/ 9 h 24"/>
                  <a:gd name="T22" fmla="*/ 14 w 23"/>
                  <a:gd name="T23" fmla="*/ 1 h 24"/>
                  <a:gd name="T24" fmla="*/ 11 w 23"/>
                  <a:gd name="T25" fmla="*/ 3 h 24"/>
                  <a:gd name="T26" fmla="*/ 4 w 23"/>
                  <a:gd name="T2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4" y="4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3" y="8"/>
                      <a:pt x="4" y="10"/>
                      <a:pt x="5" y="11"/>
                    </a:cubicBezTo>
                    <a:cubicBezTo>
                      <a:pt x="5" y="12"/>
                      <a:pt x="4" y="13"/>
                      <a:pt x="3" y="14"/>
                    </a:cubicBezTo>
                    <a:cubicBezTo>
                      <a:pt x="2" y="16"/>
                      <a:pt x="0" y="18"/>
                      <a:pt x="1" y="19"/>
                    </a:cubicBezTo>
                    <a:cubicBezTo>
                      <a:pt x="2" y="20"/>
                      <a:pt x="5" y="19"/>
                      <a:pt x="8" y="18"/>
                    </a:cubicBezTo>
                    <a:cubicBezTo>
                      <a:pt x="10" y="18"/>
                      <a:pt x="12" y="19"/>
                      <a:pt x="13" y="21"/>
                    </a:cubicBezTo>
                    <a:cubicBezTo>
                      <a:pt x="15" y="24"/>
                      <a:pt x="16" y="24"/>
                      <a:pt x="16" y="23"/>
                    </a:cubicBezTo>
                    <a:cubicBezTo>
                      <a:pt x="17" y="21"/>
                      <a:pt x="16" y="17"/>
                      <a:pt x="16" y="15"/>
                    </a:cubicBezTo>
                    <a:cubicBezTo>
                      <a:pt x="15" y="14"/>
                      <a:pt x="22" y="12"/>
                      <a:pt x="23" y="11"/>
                    </a:cubicBezTo>
                    <a:cubicBezTo>
                      <a:pt x="23" y="10"/>
                      <a:pt x="19" y="9"/>
                      <a:pt x="16" y="9"/>
                    </a:cubicBezTo>
                    <a:cubicBezTo>
                      <a:pt x="13" y="9"/>
                      <a:pt x="15" y="3"/>
                      <a:pt x="14" y="1"/>
                    </a:cubicBezTo>
                    <a:cubicBezTo>
                      <a:pt x="13" y="0"/>
                      <a:pt x="11" y="3"/>
                      <a:pt x="11" y="3"/>
                    </a:cubicBezTo>
                    <a:cubicBezTo>
                      <a:pt x="9" y="7"/>
                      <a:pt x="9" y="7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29"/>
              <p:cNvSpPr>
                <a:spLocks/>
              </p:cNvSpPr>
              <p:nvPr/>
            </p:nvSpPr>
            <p:spPr bwMode="auto">
              <a:xfrm>
                <a:off x="2027" y="826"/>
                <a:ext cx="47" cy="46"/>
              </a:xfrm>
              <a:custGeom>
                <a:avLst/>
                <a:gdLst>
                  <a:gd name="T0" fmla="*/ 4 w 37"/>
                  <a:gd name="T1" fmla="*/ 13 h 36"/>
                  <a:gd name="T2" fmla="*/ 5 w 37"/>
                  <a:gd name="T3" fmla="*/ 17 h 36"/>
                  <a:gd name="T4" fmla="*/ 12 w 37"/>
                  <a:gd name="T5" fmla="*/ 22 h 36"/>
                  <a:gd name="T6" fmla="*/ 12 w 37"/>
                  <a:gd name="T7" fmla="*/ 27 h 36"/>
                  <a:gd name="T8" fmla="*/ 14 w 37"/>
                  <a:gd name="T9" fmla="*/ 36 h 36"/>
                  <a:gd name="T10" fmla="*/ 23 w 37"/>
                  <a:gd name="T11" fmla="*/ 29 h 36"/>
                  <a:gd name="T12" fmla="*/ 31 w 37"/>
                  <a:gd name="T13" fmla="*/ 29 h 36"/>
                  <a:gd name="T14" fmla="*/ 37 w 37"/>
                  <a:gd name="T15" fmla="*/ 28 h 36"/>
                  <a:gd name="T16" fmla="*/ 30 w 37"/>
                  <a:gd name="T17" fmla="*/ 18 h 36"/>
                  <a:gd name="T18" fmla="*/ 36 w 37"/>
                  <a:gd name="T19" fmla="*/ 7 h 36"/>
                  <a:gd name="T20" fmla="*/ 25 w 37"/>
                  <a:gd name="T21" fmla="*/ 10 h 36"/>
                  <a:gd name="T22" fmla="*/ 15 w 37"/>
                  <a:gd name="T23" fmla="*/ 1 h 36"/>
                  <a:gd name="T24" fmla="*/ 14 w 37"/>
                  <a:gd name="T25" fmla="*/ 7 h 36"/>
                  <a:gd name="T26" fmla="*/ 4 w 37"/>
                  <a:gd name="T27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6">
                    <a:moveTo>
                      <a:pt x="4" y="13"/>
                    </a:moveTo>
                    <a:cubicBezTo>
                      <a:pt x="0" y="13"/>
                      <a:pt x="2" y="15"/>
                      <a:pt x="5" y="17"/>
                    </a:cubicBezTo>
                    <a:cubicBezTo>
                      <a:pt x="7" y="19"/>
                      <a:pt x="10" y="21"/>
                      <a:pt x="12" y="22"/>
                    </a:cubicBezTo>
                    <a:cubicBezTo>
                      <a:pt x="13" y="23"/>
                      <a:pt x="12" y="25"/>
                      <a:pt x="12" y="27"/>
                    </a:cubicBezTo>
                    <a:cubicBezTo>
                      <a:pt x="12" y="32"/>
                      <a:pt x="12" y="35"/>
                      <a:pt x="14" y="36"/>
                    </a:cubicBezTo>
                    <a:cubicBezTo>
                      <a:pt x="15" y="36"/>
                      <a:pt x="18" y="32"/>
                      <a:pt x="23" y="29"/>
                    </a:cubicBezTo>
                    <a:cubicBezTo>
                      <a:pt x="25" y="27"/>
                      <a:pt x="28" y="27"/>
                      <a:pt x="31" y="29"/>
                    </a:cubicBezTo>
                    <a:cubicBezTo>
                      <a:pt x="35" y="31"/>
                      <a:pt x="37" y="30"/>
                      <a:pt x="37" y="28"/>
                    </a:cubicBezTo>
                    <a:cubicBezTo>
                      <a:pt x="36" y="26"/>
                      <a:pt x="32" y="20"/>
                      <a:pt x="30" y="18"/>
                    </a:cubicBezTo>
                    <a:cubicBezTo>
                      <a:pt x="28" y="17"/>
                      <a:pt x="36" y="9"/>
                      <a:pt x="36" y="7"/>
                    </a:cubicBezTo>
                    <a:cubicBezTo>
                      <a:pt x="35" y="5"/>
                      <a:pt x="29" y="8"/>
                      <a:pt x="25" y="10"/>
                    </a:cubicBezTo>
                    <a:cubicBezTo>
                      <a:pt x="22" y="12"/>
                      <a:pt x="19" y="3"/>
                      <a:pt x="15" y="1"/>
                    </a:cubicBezTo>
                    <a:cubicBezTo>
                      <a:pt x="14" y="0"/>
                      <a:pt x="14" y="5"/>
                      <a:pt x="14" y="7"/>
                    </a:cubicBezTo>
                    <a:cubicBezTo>
                      <a:pt x="14" y="14"/>
                      <a:pt x="13" y="13"/>
                      <a:pt x="4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30"/>
              <p:cNvSpPr>
                <a:spLocks/>
              </p:cNvSpPr>
              <p:nvPr/>
            </p:nvSpPr>
            <p:spPr bwMode="auto">
              <a:xfrm>
                <a:off x="1788" y="951"/>
                <a:ext cx="24" cy="23"/>
              </a:xfrm>
              <a:custGeom>
                <a:avLst/>
                <a:gdLst>
                  <a:gd name="T0" fmla="*/ 2 w 19"/>
                  <a:gd name="T1" fmla="*/ 5 h 18"/>
                  <a:gd name="T2" fmla="*/ 0 w 19"/>
                  <a:gd name="T3" fmla="*/ 5 h 18"/>
                  <a:gd name="T4" fmla="*/ 5 w 19"/>
                  <a:gd name="T5" fmla="*/ 11 h 18"/>
                  <a:gd name="T6" fmla="*/ 3 w 19"/>
                  <a:gd name="T7" fmla="*/ 17 h 18"/>
                  <a:gd name="T8" fmla="*/ 4 w 19"/>
                  <a:gd name="T9" fmla="*/ 18 h 18"/>
                  <a:gd name="T10" fmla="*/ 10 w 19"/>
                  <a:gd name="T11" fmla="*/ 15 h 18"/>
                  <a:gd name="T12" fmla="*/ 13 w 19"/>
                  <a:gd name="T13" fmla="*/ 16 h 18"/>
                  <a:gd name="T14" fmla="*/ 16 w 19"/>
                  <a:gd name="T15" fmla="*/ 16 h 18"/>
                  <a:gd name="T16" fmla="*/ 14 w 19"/>
                  <a:gd name="T17" fmla="*/ 11 h 18"/>
                  <a:gd name="T18" fmla="*/ 19 w 19"/>
                  <a:gd name="T19" fmla="*/ 6 h 18"/>
                  <a:gd name="T20" fmla="*/ 14 w 19"/>
                  <a:gd name="T21" fmla="*/ 6 h 18"/>
                  <a:gd name="T22" fmla="*/ 10 w 19"/>
                  <a:gd name="T23" fmla="*/ 1 h 18"/>
                  <a:gd name="T24" fmla="*/ 8 w 19"/>
                  <a:gd name="T25" fmla="*/ 3 h 18"/>
                  <a:gd name="T26" fmla="*/ 7 w 19"/>
                  <a:gd name="T27" fmla="*/ 5 h 18"/>
                  <a:gd name="T28" fmla="*/ 2 w 19"/>
                  <a:gd name="T2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2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1" y="7"/>
                      <a:pt x="4" y="9"/>
                      <a:pt x="5" y="11"/>
                    </a:cubicBezTo>
                    <a:cubicBezTo>
                      <a:pt x="5" y="12"/>
                      <a:pt x="4" y="13"/>
                      <a:pt x="3" y="17"/>
                    </a:cubicBezTo>
                    <a:cubicBezTo>
                      <a:pt x="3" y="17"/>
                      <a:pt x="4" y="18"/>
                      <a:pt x="4" y="18"/>
                    </a:cubicBezTo>
                    <a:cubicBezTo>
                      <a:pt x="6" y="18"/>
                      <a:pt x="8" y="15"/>
                      <a:pt x="10" y="15"/>
                    </a:cubicBezTo>
                    <a:cubicBezTo>
                      <a:pt x="11" y="14"/>
                      <a:pt x="12" y="15"/>
                      <a:pt x="13" y="16"/>
                    </a:cubicBezTo>
                    <a:cubicBezTo>
                      <a:pt x="14" y="17"/>
                      <a:pt x="17" y="18"/>
                      <a:pt x="16" y="16"/>
                    </a:cubicBezTo>
                    <a:cubicBezTo>
                      <a:pt x="16" y="14"/>
                      <a:pt x="16" y="14"/>
                      <a:pt x="14" y="11"/>
                    </a:cubicBezTo>
                    <a:cubicBezTo>
                      <a:pt x="14" y="10"/>
                      <a:pt x="19" y="7"/>
                      <a:pt x="19" y="6"/>
                    </a:cubicBezTo>
                    <a:cubicBezTo>
                      <a:pt x="19" y="5"/>
                      <a:pt x="16" y="6"/>
                      <a:pt x="14" y="6"/>
                    </a:cubicBezTo>
                    <a:cubicBezTo>
                      <a:pt x="11" y="7"/>
                      <a:pt x="12" y="2"/>
                      <a:pt x="10" y="1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6" y="6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31"/>
              <p:cNvSpPr>
                <a:spLocks/>
              </p:cNvSpPr>
              <p:nvPr/>
            </p:nvSpPr>
            <p:spPr bwMode="auto">
              <a:xfrm>
                <a:off x="1594" y="965"/>
                <a:ext cx="20" cy="19"/>
              </a:xfrm>
              <a:custGeom>
                <a:avLst/>
                <a:gdLst>
                  <a:gd name="T0" fmla="*/ 1 w 16"/>
                  <a:gd name="T1" fmla="*/ 4 h 15"/>
                  <a:gd name="T2" fmla="*/ 0 w 16"/>
                  <a:gd name="T3" fmla="*/ 4 h 15"/>
                  <a:gd name="T4" fmla="*/ 3 w 16"/>
                  <a:gd name="T5" fmla="*/ 9 h 15"/>
                  <a:gd name="T6" fmla="*/ 2 w 16"/>
                  <a:gd name="T7" fmla="*/ 14 h 15"/>
                  <a:gd name="T8" fmla="*/ 3 w 16"/>
                  <a:gd name="T9" fmla="*/ 15 h 15"/>
                  <a:gd name="T10" fmla="*/ 8 w 16"/>
                  <a:gd name="T11" fmla="*/ 12 h 15"/>
                  <a:gd name="T12" fmla="*/ 11 w 16"/>
                  <a:gd name="T13" fmla="*/ 13 h 15"/>
                  <a:gd name="T14" fmla="*/ 13 w 16"/>
                  <a:gd name="T15" fmla="*/ 14 h 15"/>
                  <a:gd name="T16" fmla="*/ 12 w 16"/>
                  <a:gd name="T17" fmla="*/ 9 h 15"/>
                  <a:gd name="T18" fmla="*/ 16 w 16"/>
                  <a:gd name="T19" fmla="*/ 5 h 15"/>
                  <a:gd name="T20" fmla="*/ 11 w 16"/>
                  <a:gd name="T21" fmla="*/ 5 h 15"/>
                  <a:gd name="T22" fmla="*/ 8 w 16"/>
                  <a:gd name="T23" fmla="*/ 0 h 15"/>
                  <a:gd name="T24" fmla="*/ 7 w 16"/>
                  <a:gd name="T25" fmla="*/ 2 h 15"/>
                  <a:gd name="T26" fmla="*/ 5 w 16"/>
                  <a:gd name="T27" fmla="*/ 4 h 15"/>
                  <a:gd name="T28" fmla="*/ 1 w 16"/>
                  <a:gd name="T2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5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3" y="8"/>
                      <a:pt x="3" y="9"/>
                    </a:cubicBezTo>
                    <a:cubicBezTo>
                      <a:pt x="4" y="10"/>
                      <a:pt x="3" y="11"/>
                      <a:pt x="2" y="14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4" y="15"/>
                      <a:pt x="6" y="12"/>
                      <a:pt x="8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1" y="14"/>
                      <a:pt x="14" y="15"/>
                      <a:pt x="13" y="14"/>
                    </a:cubicBezTo>
                    <a:cubicBezTo>
                      <a:pt x="13" y="11"/>
                      <a:pt x="13" y="12"/>
                      <a:pt x="12" y="9"/>
                    </a:cubicBezTo>
                    <a:cubicBezTo>
                      <a:pt x="11" y="8"/>
                      <a:pt x="16" y="6"/>
                      <a:pt x="16" y="5"/>
                    </a:cubicBezTo>
                    <a:cubicBezTo>
                      <a:pt x="16" y="4"/>
                      <a:pt x="13" y="5"/>
                      <a:pt x="11" y="5"/>
                    </a:cubicBezTo>
                    <a:cubicBezTo>
                      <a:pt x="9" y="6"/>
                      <a:pt x="9" y="2"/>
                      <a:pt x="8" y="0"/>
                    </a:cubicBezTo>
                    <a:cubicBezTo>
                      <a:pt x="7" y="0"/>
                      <a:pt x="7" y="2"/>
                      <a:pt x="7" y="2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5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32"/>
              <p:cNvSpPr>
                <a:spLocks/>
              </p:cNvSpPr>
              <p:nvPr/>
            </p:nvSpPr>
            <p:spPr bwMode="auto">
              <a:xfrm>
                <a:off x="1816" y="857"/>
                <a:ext cx="24" cy="24"/>
              </a:xfrm>
              <a:custGeom>
                <a:avLst/>
                <a:gdLst>
                  <a:gd name="T0" fmla="*/ 1 w 19"/>
                  <a:gd name="T1" fmla="*/ 5 h 19"/>
                  <a:gd name="T2" fmla="*/ 0 w 19"/>
                  <a:gd name="T3" fmla="*/ 6 h 19"/>
                  <a:gd name="T4" fmla="*/ 4 w 19"/>
                  <a:gd name="T5" fmla="*/ 11 h 19"/>
                  <a:gd name="T6" fmla="*/ 3 w 19"/>
                  <a:gd name="T7" fmla="*/ 17 h 19"/>
                  <a:gd name="T8" fmla="*/ 4 w 19"/>
                  <a:gd name="T9" fmla="*/ 18 h 19"/>
                  <a:gd name="T10" fmla="*/ 9 w 19"/>
                  <a:gd name="T11" fmla="*/ 15 h 19"/>
                  <a:gd name="T12" fmla="*/ 13 w 19"/>
                  <a:gd name="T13" fmla="*/ 16 h 19"/>
                  <a:gd name="T14" fmla="*/ 16 w 19"/>
                  <a:gd name="T15" fmla="*/ 17 h 19"/>
                  <a:gd name="T16" fmla="*/ 14 w 19"/>
                  <a:gd name="T17" fmla="*/ 11 h 19"/>
                  <a:gd name="T18" fmla="*/ 19 w 19"/>
                  <a:gd name="T19" fmla="*/ 7 h 19"/>
                  <a:gd name="T20" fmla="*/ 13 w 19"/>
                  <a:gd name="T21" fmla="*/ 7 h 19"/>
                  <a:gd name="T22" fmla="*/ 10 w 19"/>
                  <a:gd name="T23" fmla="*/ 1 h 19"/>
                  <a:gd name="T24" fmla="*/ 8 w 19"/>
                  <a:gd name="T25" fmla="*/ 3 h 19"/>
                  <a:gd name="T26" fmla="*/ 7 w 19"/>
                  <a:gd name="T27" fmla="*/ 6 h 19"/>
                  <a:gd name="T28" fmla="*/ 1 w 19"/>
                  <a:gd name="T2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9">
                    <a:moveTo>
                      <a:pt x="1" y="5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8"/>
                      <a:pt x="4" y="10"/>
                      <a:pt x="4" y="11"/>
                    </a:cubicBezTo>
                    <a:cubicBezTo>
                      <a:pt x="5" y="13"/>
                      <a:pt x="4" y="14"/>
                      <a:pt x="3" y="17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7" y="15"/>
                      <a:pt x="9" y="15"/>
                    </a:cubicBezTo>
                    <a:cubicBezTo>
                      <a:pt x="10" y="15"/>
                      <a:pt x="12" y="15"/>
                      <a:pt x="13" y="16"/>
                    </a:cubicBezTo>
                    <a:cubicBezTo>
                      <a:pt x="14" y="17"/>
                      <a:pt x="17" y="19"/>
                      <a:pt x="16" y="17"/>
                    </a:cubicBezTo>
                    <a:cubicBezTo>
                      <a:pt x="15" y="14"/>
                      <a:pt x="16" y="14"/>
                      <a:pt x="14" y="11"/>
                    </a:cubicBezTo>
                    <a:cubicBezTo>
                      <a:pt x="13" y="10"/>
                      <a:pt x="19" y="8"/>
                      <a:pt x="19" y="7"/>
                    </a:cubicBezTo>
                    <a:cubicBezTo>
                      <a:pt x="19" y="6"/>
                      <a:pt x="15" y="6"/>
                      <a:pt x="13" y="7"/>
                    </a:cubicBezTo>
                    <a:cubicBezTo>
                      <a:pt x="11" y="7"/>
                      <a:pt x="11" y="2"/>
                      <a:pt x="10" y="1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6" y="6"/>
                      <a:pt x="4" y="6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33"/>
              <p:cNvSpPr>
                <a:spLocks/>
              </p:cNvSpPr>
              <p:nvPr/>
            </p:nvSpPr>
            <p:spPr bwMode="auto">
              <a:xfrm>
                <a:off x="1943" y="831"/>
                <a:ext cx="35" cy="37"/>
              </a:xfrm>
              <a:custGeom>
                <a:avLst/>
                <a:gdLst>
                  <a:gd name="T0" fmla="*/ 5 w 28"/>
                  <a:gd name="T1" fmla="*/ 3 h 29"/>
                  <a:gd name="T2" fmla="*/ 4 w 28"/>
                  <a:gd name="T3" fmla="*/ 7 h 29"/>
                  <a:gd name="T4" fmla="*/ 8 w 28"/>
                  <a:gd name="T5" fmla="*/ 14 h 29"/>
                  <a:gd name="T6" fmla="*/ 7 w 28"/>
                  <a:gd name="T7" fmla="*/ 16 h 29"/>
                  <a:gd name="T8" fmla="*/ 1 w 28"/>
                  <a:gd name="T9" fmla="*/ 21 h 29"/>
                  <a:gd name="T10" fmla="*/ 0 w 28"/>
                  <a:gd name="T11" fmla="*/ 22 h 29"/>
                  <a:gd name="T12" fmla="*/ 15 w 28"/>
                  <a:gd name="T13" fmla="*/ 24 h 29"/>
                  <a:gd name="T14" fmla="*/ 20 w 28"/>
                  <a:gd name="T15" fmla="*/ 26 h 29"/>
                  <a:gd name="T16" fmla="*/ 19 w 28"/>
                  <a:gd name="T17" fmla="*/ 18 h 29"/>
                  <a:gd name="T18" fmla="*/ 28 w 28"/>
                  <a:gd name="T19" fmla="*/ 13 h 29"/>
                  <a:gd name="T20" fmla="*/ 20 w 28"/>
                  <a:gd name="T21" fmla="*/ 10 h 29"/>
                  <a:gd name="T22" fmla="*/ 17 w 28"/>
                  <a:gd name="T23" fmla="*/ 1 h 29"/>
                  <a:gd name="T24" fmla="*/ 14 w 28"/>
                  <a:gd name="T25" fmla="*/ 3 h 29"/>
                  <a:gd name="T26" fmla="*/ 5 w 28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9">
                    <a:moveTo>
                      <a:pt x="5" y="3"/>
                    </a:moveTo>
                    <a:cubicBezTo>
                      <a:pt x="2" y="1"/>
                      <a:pt x="3" y="6"/>
                      <a:pt x="4" y="7"/>
                    </a:cubicBezTo>
                    <a:cubicBezTo>
                      <a:pt x="5" y="11"/>
                      <a:pt x="8" y="12"/>
                      <a:pt x="8" y="14"/>
                    </a:cubicBezTo>
                    <a:cubicBezTo>
                      <a:pt x="8" y="15"/>
                      <a:pt x="7" y="15"/>
                      <a:pt x="7" y="16"/>
                    </a:cubicBezTo>
                    <a:cubicBezTo>
                      <a:pt x="5" y="16"/>
                      <a:pt x="2" y="19"/>
                      <a:pt x="1" y="21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5" y="24"/>
                      <a:pt x="11" y="17"/>
                      <a:pt x="15" y="24"/>
                    </a:cubicBezTo>
                    <a:cubicBezTo>
                      <a:pt x="16" y="26"/>
                      <a:pt x="19" y="29"/>
                      <a:pt x="20" y="26"/>
                    </a:cubicBezTo>
                    <a:cubicBezTo>
                      <a:pt x="20" y="22"/>
                      <a:pt x="20" y="23"/>
                      <a:pt x="19" y="18"/>
                    </a:cubicBezTo>
                    <a:cubicBezTo>
                      <a:pt x="19" y="16"/>
                      <a:pt x="27" y="14"/>
                      <a:pt x="28" y="13"/>
                    </a:cubicBezTo>
                    <a:cubicBezTo>
                      <a:pt x="28" y="12"/>
                      <a:pt x="23" y="11"/>
                      <a:pt x="20" y="10"/>
                    </a:cubicBezTo>
                    <a:cubicBezTo>
                      <a:pt x="17" y="10"/>
                      <a:pt x="19" y="3"/>
                      <a:pt x="17" y="1"/>
                    </a:cubicBezTo>
                    <a:cubicBezTo>
                      <a:pt x="17" y="0"/>
                      <a:pt x="15" y="3"/>
                      <a:pt x="14" y="3"/>
                    </a:cubicBezTo>
                    <a:cubicBezTo>
                      <a:pt x="11" y="8"/>
                      <a:pt x="11" y="7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34"/>
              <p:cNvSpPr>
                <a:spLocks/>
              </p:cNvSpPr>
              <p:nvPr/>
            </p:nvSpPr>
            <p:spPr bwMode="auto">
              <a:xfrm>
                <a:off x="2161" y="824"/>
                <a:ext cx="29" cy="28"/>
              </a:xfrm>
              <a:custGeom>
                <a:avLst/>
                <a:gdLst>
                  <a:gd name="T0" fmla="*/ 3 w 23"/>
                  <a:gd name="T1" fmla="*/ 18 h 22"/>
                  <a:gd name="T2" fmla="*/ 6 w 23"/>
                  <a:gd name="T3" fmla="*/ 19 h 22"/>
                  <a:gd name="T4" fmla="*/ 11 w 23"/>
                  <a:gd name="T5" fmla="*/ 16 h 22"/>
                  <a:gd name="T6" fmla="*/ 12 w 23"/>
                  <a:gd name="T7" fmla="*/ 17 h 22"/>
                  <a:gd name="T8" fmla="*/ 17 w 23"/>
                  <a:gd name="T9" fmla="*/ 22 h 22"/>
                  <a:gd name="T10" fmla="*/ 18 w 23"/>
                  <a:gd name="T11" fmla="*/ 22 h 22"/>
                  <a:gd name="T12" fmla="*/ 19 w 23"/>
                  <a:gd name="T13" fmla="*/ 10 h 22"/>
                  <a:gd name="T14" fmla="*/ 20 w 23"/>
                  <a:gd name="T15" fmla="*/ 7 h 22"/>
                  <a:gd name="T16" fmla="*/ 14 w 23"/>
                  <a:gd name="T17" fmla="*/ 8 h 22"/>
                  <a:gd name="T18" fmla="*/ 11 w 23"/>
                  <a:gd name="T19" fmla="*/ 1 h 22"/>
                  <a:gd name="T20" fmla="*/ 9 w 23"/>
                  <a:gd name="T21" fmla="*/ 7 h 22"/>
                  <a:gd name="T22" fmla="*/ 1 w 23"/>
                  <a:gd name="T23" fmla="*/ 9 h 22"/>
                  <a:gd name="T24" fmla="*/ 3 w 23"/>
                  <a:gd name="T25" fmla="*/ 11 h 22"/>
                  <a:gd name="T26" fmla="*/ 3 w 23"/>
                  <a:gd name="T2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3" y="18"/>
                    </a:moveTo>
                    <a:cubicBezTo>
                      <a:pt x="1" y="20"/>
                      <a:pt x="5" y="19"/>
                      <a:pt x="6" y="19"/>
                    </a:cubicBezTo>
                    <a:cubicBezTo>
                      <a:pt x="9" y="19"/>
                      <a:pt x="10" y="16"/>
                      <a:pt x="11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3" y="18"/>
                      <a:pt x="15" y="21"/>
                      <a:pt x="17" y="22"/>
                    </a:cubicBezTo>
                    <a:cubicBezTo>
                      <a:pt x="17" y="22"/>
                      <a:pt x="17" y="22"/>
                      <a:pt x="18" y="22"/>
                    </a:cubicBezTo>
                    <a:cubicBezTo>
                      <a:pt x="19" y="18"/>
                      <a:pt x="14" y="14"/>
                      <a:pt x="19" y="10"/>
                    </a:cubicBezTo>
                    <a:cubicBezTo>
                      <a:pt x="20" y="10"/>
                      <a:pt x="23" y="7"/>
                      <a:pt x="20" y="7"/>
                    </a:cubicBezTo>
                    <a:cubicBezTo>
                      <a:pt x="17" y="7"/>
                      <a:pt x="18" y="7"/>
                      <a:pt x="14" y="8"/>
                    </a:cubicBezTo>
                    <a:cubicBezTo>
                      <a:pt x="13" y="8"/>
                      <a:pt x="12" y="1"/>
                      <a:pt x="11" y="1"/>
                    </a:cubicBezTo>
                    <a:cubicBezTo>
                      <a:pt x="10" y="0"/>
                      <a:pt x="9" y="4"/>
                      <a:pt x="9" y="7"/>
                    </a:cubicBezTo>
                    <a:cubicBezTo>
                      <a:pt x="8" y="9"/>
                      <a:pt x="3" y="7"/>
                      <a:pt x="1" y="9"/>
                    </a:cubicBezTo>
                    <a:cubicBezTo>
                      <a:pt x="0" y="9"/>
                      <a:pt x="2" y="11"/>
                      <a:pt x="3" y="11"/>
                    </a:cubicBezTo>
                    <a:cubicBezTo>
                      <a:pt x="7" y="13"/>
                      <a:pt x="6" y="14"/>
                      <a:pt x="3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235"/>
              <p:cNvSpPr>
                <a:spLocks/>
              </p:cNvSpPr>
              <p:nvPr/>
            </p:nvSpPr>
            <p:spPr bwMode="auto">
              <a:xfrm>
                <a:off x="2216" y="829"/>
                <a:ext cx="38" cy="34"/>
              </a:xfrm>
              <a:custGeom>
                <a:avLst/>
                <a:gdLst>
                  <a:gd name="T0" fmla="*/ 3 w 30"/>
                  <a:gd name="T1" fmla="*/ 10 h 27"/>
                  <a:gd name="T2" fmla="*/ 4 w 30"/>
                  <a:gd name="T3" fmla="*/ 14 h 27"/>
                  <a:gd name="T4" fmla="*/ 12 w 30"/>
                  <a:gd name="T5" fmla="*/ 16 h 27"/>
                  <a:gd name="T6" fmla="*/ 12 w 30"/>
                  <a:gd name="T7" fmla="*/ 18 h 27"/>
                  <a:gd name="T8" fmla="*/ 11 w 30"/>
                  <a:gd name="T9" fmla="*/ 25 h 27"/>
                  <a:gd name="T10" fmla="*/ 12 w 30"/>
                  <a:gd name="T11" fmla="*/ 27 h 27"/>
                  <a:gd name="T12" fmla="*/ 24 w 30"/>
                  <a:gd name="T13" fmla="*/ 19 h 27"/>
                  <a:gd name="T14" fmla="*/ 28 w 30"/>
                  <a:gd name="T15" fmla="*/ 17 h 27"/>
                  <a:gd name="T16" fmla="*/ 22 w 30"/>
                  <a:gd name="T17" fmla="*/ 11 h 27"/>
                  <a:gd name="T18" fmla="*/ 25 w 30"/>
                  <a:gd name="T19" fmla="*/ 3 h 27"/>
                  <a:gd name="T20" fmla="*/ 18 w 30"/>
                  <a:gd name="T21" fmla="*/ 6 h 27"/>
                  <a:gd name="T22" fmla="*/ 10 w 30"/>
                  <a:gd name="T23" fmla="*/ 0 h 27"/>
                  <a:gd name="T24" fmla="*/ 10 w 30"/>
                  <a:gd name="T25" fmla="*/ 5 h 27"/>
                  <a:gd name="T26" fmla="*/ 3 w 30"/>
                  <a:gd name="T27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7">
                    <a:moveTo>
                      <a:pt x="3" y="10"/>
                    </a:moveTo>
                    <a:cubicBezTo>
                      <a:pt x="0" y="10"/>
                      <a:pt x="3" y="13"/>
                      <a:pt x="4" y="14"/>
                    </a:cubicBezTo>
                    <a:cubicBezTo>
                      <a:pt x="8" y="16"/>
                      <a:pt x="11" y="15"/>
                      <a:pt x="12" y="16"/>
                    </a:cubicBezTo>
                    <a:cubicBezTo>
                      <a:pt x="12" y="16"/>
                      <a:pt x="12" y="17"/>
                      <a:pt x="12" y="18"/>
                    </a:cubicBezTo>
                    <a:cubicBezTo>
                      <a:pt x="11" y="19"/>
                      <a:pt x="11" y="23"/>
                      <a:pt x="11" y="25"/>
                    </a:cubicBezTo>
                    <a:cubicBezTo>
                      <a:pt x="12" y="26"/>
                      <a:pt x="11" y="27"/>
                      <a:pt x="12" y="27"/>
                    </a:cubicBezTo>
                    <a:cubicBezTo>
                      <a:pt x="16" y="25"/>
                      <a:pt x="16" y="17"/>
                      <a:pt x="24" y="19"/>
                    </a:cubicBezTo>
                    <a:cubicBezTo>
                      <a:pt x="25" y="19"/>
                      <a:pt x="30" y="19"/>
                      <a:pt x="28" y="17"/>
                    </a:cubicBezTo>
                    <a:cubicBezTo>
                      <a:pt x="25" y="14"/>
                      <a:pt x="26" y="14"/>
                      <a:pt x="22" y="11"/>
                    </a:cubicBezTo>
                    <a:cubicBezTo>
                      <a:pt x="21" y="10"/>
                      <a:pt x="26" y="4"/>
                      <a:pt x="25" y="3"/>
                    </a:cubicBezTo>
                    <a:cubicBezTo>
                      <a:pt x="25" y="1"/>
                      <a:pt x="21" y="4"/>
                      <a:pt x="18" y="6"/>
                    </a:cubicBezTo>
                    <a:cubicBezTo>
                      <a:pt x="16" y="8"/>
                      <a:pt x="13" y="1"/>
                      <a:pt x="10" y="0"/>
                    </a:cubicBezTo>
                    <a:cubicBezTo>
                      <a:pt x="9" y="0"/>
                      <a:pt x="9" y="4"/>
                      <a:pt x="10" y="5"/>
                    </a:cubicBezTo>
                    <a:cubicBezTo>
                      <a:pt x="11" y="10"/>
                      <a:pt x="10" y="9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36"/>
              <p:cNvSpPr>
                <a:spLocks noEditPoints="1"/>
              </p:cNvSpPr>
              <p:nvPr/>
            </p:nvSpPr>
            <p:spPr bwMode="auto">
              <a:xfrm>
                <a:off x="2814" y="1657"/>
                <a:ext cx="81" cy="82"/>
              </a:xfrm>
              <a:custGeom>
                <a:avLst/>
                <a:gdLst>
                  <a:gd name="T0" fmla="*/ 19 w 64"/>
                  <a:gd name="T1" fmla="*/ 5 h 64"/>
                  <a:gd name="T2" fmla="*/ 14 w 64"/>
                  <a:gd name="T3" fmla="*/ 11 h 64"/>
                  <a:gd name="T4" fmla="*/ 17 w 64"/>
                  <a:gd name="T5" fmla="*/ 26 h 64"/>
                  <a:gd name="T6" fmla="*/ 11 w 64"/>
                  <a:gd name="T7" fmla="*/ 32 h 64"/>
                  <a:gd name="T8" fmla="*/ 2 w 64"/>
                  <a:gd name="T9" fmla="*/ 42 h 64"/>
                  <a:gd name="T10" fmla="*/ 21 w 64"/>
                  <a:gd name="T11" fmla="*/ 46 h 64"/>
                  <a:gd name="T12" fmla="*/ 30 w 64"/>
                  <a:gd name="T13" fmla="*/ 55 h 64"/>
                  <a:gd name="T14" fmla="*/ 37 w 64"/>
                  <a:gd name="T15" fmla="*/ 62 h 64"/>
                  <a:gd name="T16" fmla="*/ 41 w 64"/>
                  <a:gd name="T17" fmla="*/ 43 h 64"/>
                  <a:gd name="T18" fmla="*/ 62 w 64"/>
                  <a:gd name="T19" fmla="*/ 37 h 64"/>
                  <a:gd name="T20" fmla="*/ 46 w 64"/>
                  <a:gd name="T21" fmla="*/ 28 h 64"/>
                  <a:gd name="T22" fmla="*/ 46 w 64"/>
                  <a:gd name="T23" fmla="*/ 5 h 64"/>
                  <a:gd name="T24" fmla="*/ 37 w 64"/>
                  <a:gd name="T25" fmla="*/ 10 h 64"/>
                  <a:gd name="T26" fmla="*/ 19 w 64"/>
                  <a:gd name="T27" fmla="*/ 5 h 64"/>
                  <a:gd name="T28" fmla="*/ 25 w 64"/>
                  <a:gd name="T29" fmla="*/ 19 h 64"/>
                  <a:gd name="T30" fmla="*/ 32 w 64"/>
                  <a:gd name="T31" fmla="*/ 23 h 64"/>
                  <a:gd name="T32" fmla="*/ 35 w 64"/>
                  <a:gd name="T33" fmla="*/ 22 h 64"/>
                  <a:gd name="T34" fmla="*/ 39 w 64"/>
                  <a:gd name="T35" fmla="*/ 20 h 64"/>
                  <a:gd name="T36" fmla="*/ 39 w 64"/>
                  <a:gd name="T37" fmla="*/ 29 h 64"/>
                  <a:gd name="T38" fmla="*/ 46 w 64"/>
                  <a:gd name="T39" fmla="*/ 33 h 64"/>
                  <a:gd name="T40" fmla="*/ 37 w 64"/>
                  <a:gd name="T41" fmla="*/ 36 h 64"/>
                  <a:gd name="T42" fmla="*/ 36 w 64"/>
                  <a:gd name="T43" fmla="*/ 44 h 64"/>
                  <a:gd name="T44" fmla="*/ 32 w 64"/>
                  <a:gd name="T45" fmla="*/ 41 h 64"/>
                  <a:gd name="T46" fmla="*/ 28 w 64"/>
                  <a:gd name="T47" fmla="*/ 37 h 64"/>
                  <a:gd name="T48" fmla="*/ 19 w 64"/>
                  <a:gd name="T49" fmla="*/ 37 h 64"/>
                  <a:gd name="T50" fmla="*/ 19 w 64"/>
                  <a:gd name="T51" fmla="*/ 35 h 64"/>
                  <a:gd name="T52" fmla="*/ 25 w 64"/>
                  <a:gd name="T53" fmla="*/ 28 h 64"/>
                  <a:gd name="T54" fmla="*/ 23 w 64"/>
                  <a:gd name="T55" fmla="*/ 19 h 64"/>
                  <a:gd name="T56" fmla="*/ 25 w 64"/>
                  <a:gd name="T57" fmla="*/ 1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64">
                    <a:moveTo>
                      <a:pt x="19" y="5"/>
                    </a:moveTo>
                    <a:cubicBezTo>
                      <a:pt x="14" y="0"/>
                      <a:pt x="13" y="5"/>
                      <a:pt x="14" y="11"/>
                    </a:cubicBezTo>
                    <a:cubicBezTo>
                      <a:pt x="15" y="16"/>
                      <a:pt x="16" y="22"/>
                      <a:pt x="17" y="26"/>
                    </a:cubicBezTo>
                    <a:cubicBezTo>
                      <a:pt x="17" y="28"/>
                      <a:pt x="14" y="29"/>
                      <a:pt x="11" y="32"/>
                    </a:cubicBezTo>
                    <a:cubicBezTo>
                      <a:pt x="5" y="37"/>
                      <a:pt x="0" y="40"/>
                      <a:pt x="2" y="42"/>
                    </a:cubicBezTo>
                    <a:cubicBezTo>
                      <a:pt x="3" y="45"/>
                      <a:pt x="11" y="44"/>
                      <a:pt x="21" y="46"/>
                    </a:cubicBezTo>
                    <a:cubicBezTo>
                      <a:pt x="25" y="47"/>
                      <a:pt x="28" y="50"/>
                      <a:pt x="30" y="55"/>
                    </a:cubicBezTo>
                    <a:cubicBezTo>
                      <a:pt x="33" y="63"/>
                      <a:pt x="35" y="64"/>
                      <a:pt x="37" y="62"/>
                    </a:cubicBezTo>
                    <a:cubicBezTo>
                      <a:pt x="40" y="59"/>
                      <a:pt x="41" y="47"/>
                      <a:pt x="41" y="43"/>
                    </a:cubicBezTo>
                    <a:cubicBezTo>
                      <a:pt x="41" y="39"/>
                      <a:pt x="60" y="40"/>
                      <a:pt x="62" y="37"/>
                    </a:cubicBezTo>
                    <a:cubicBezTo>
                      <a:pt x="64" y="34"/>
                      <a:pt x="53" y="30"/>
                      <a:pt x="46" y="28"/>
                    </a:cubicBezTo>
                    <a:cubicBezTo>
                      <a:pt x="40" y="25"/>
                      <a:pt x="48" y="12"/>
                      <a:pt x="46" y="5"/>
                    </a:cubicBezTo>
                    <a:cubicBezTo>
                      <a:pt x="45" y="3"/>
                      <a:pt x="39" y="8"/>
                      <a:pt x="37" y="10"/>
                    </a:cubicBezTo>
                    <a:cubicBezTo>
                      <a:pt x="29" y="18"/>
                      <a:pt x="29" y="16"/>
                      <a:pt x="19" y="5"/>
                    </a:cubicBezTo>
                    <a:close/>
                    <a:moveTo>
                      <a:pt x="25" y="19"/>
                    </a:moveTo>
                    <a:cubicBezTo>
                      <a:pt x="28" y="22"/>
                      <a:pt x="30" y="23"/>
                      <a:pt x="32" y="23"/>
                    </a:cubicBezTo>
                    <a:cubicBezTo>
                      <a:pt x="33" y="24"/>
                      <a:pt x="34" y="23"/>
                      <a:pt x="35" y="22"/>
                    </a:cubicBezTo>
                    <a:cubicBezTo>
                      <a:pt x="36" y="21"/>
                      <a:pt x="39" y="19"/>
                      <a:pt x="39" y="20"/>
                    </a:cubicBezTo>
                    <a:cubicBezTo>
                      <a:pt x="40" y="23"/>
                      <a:pt x="36" y="28"/>
                      <a:pt x="39" y="29"/>
                    </a:cubicBezTo>
                    <a:cubicBezTo>
                      <a:pt x="42" y="30"/>
                      <a:pt x="47" y="32"/>
                      <a:pt x="46" y="33"/>
                    </a:cubicBezTo>
                    <a:cubicBezTo>
                      <a:pt x="45" y="34"/>
                      <a:pt x="37" y="34"/>
                      <a:pt x="37" y="36"/>
                    </a:cubicBezTo>
                    <a:cubicBezTo>
                      <a:pt x="37" y="41"/>
                      <a:pt x="37" y="40"/>
                      <a:pt x="36" y="44"/>
                    </a:cubicBezTo>
                    <a:cubicBezTo>
                      <a:pt x="35" y="47"/>
                      <a:pt x="32" y="43"/>
                      <a:pt x="32" y="41"/>
                    </a:cubicBezTo>
                    <a:cubicBezTo>
                      <a:pt x="31" y="39"/>
                      <a:pt x="30" y="37"/>
                      <a:pt x="28" y="37"/>
                    </a:cubicBezTo>
                    <a:cubicBezTo>
                      <a:pt x="26" y="36"/>
                      <a:pt x="21" y="38"/>
                      <a:pt x="19" y="37"/>
                    </a:cubicBezTo>
                    <a:cubicBezTo>
                      <a:pt x="19" y="36"/>
                      <a:pt x="19" y="36"/>
                      <a:pt x="19" y="35"/>
                    </a:cubicBezTo>
                    <a:cubicBezTo>
                      <a:pt x="22" y="31"/>
                      <a:pt x="24" y="30"/>
                      <a:pt x="25" y="28"/>
                    </a:cubicBezTo>
                    <a:cubicBezTo>
                      <a:pt x="25" y="27"/>
                      <a:pt x="22" y="21"/>
                      <a:pt x="23" y="19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37"/>
              <p:cNvSpPr>
                <a:spLocks/>
              </p:cNvSpPr>
              <p:nvPr/>
            </p:nvSpPr>
            <p:spPr bwMode="auto">
              <a:xfrm>
                <a:off x="2786" y="1617"/>
                <a:ext cx="48" cy="48"/>
              </a:xfrm>
              <a:custGeom>
                <a:avLst/>
                <a:gdLst>
                  <a:gd name="T0" fmla="*/ 3 w 38"/>
                  <a:gd name="T1" fmla="*/ 28 h 38"/>
                  <a:gd name="T2" fmla="*/ 7 w 38"/>
                  <a:gd name="T3" fmla="*/ 31 h 38"/>
                  <a:gd name="T4" fmla="*/ 17 w 38"/>
                  <a:gd name="T5" fmla="*/ 26 h 38"/>
                  <a:gd name="T6" fmla="*/ 19 w 38"/>
                  <a:gd name="T7" fmla="*/ 28 h 38"/>
                  <a:gd name="T8" fmla="*/ 25 w 38"/>
                  <a:gd name="T9" fmla="*/ 37 h 38"/>
                  <a:gd name="T10" fmla="*/ 26 w 38"/>
                  <a:gd name="T11" fmla="*/ 37 h 38"/>
                  <a:gd name="T12" fmla="*/ 31 w 38"/>
                  <a:gd name="T13" fmla="*/ 19 h 38"/>
                  <a:gd name="T14" fmla="*/ 34 w 38"/>
                  <a:gd name="T15" fmla="*/ 14 h 38"/>
                  <a:gd name="T16" fmla="*/ 24 w 38"/>
                  <a:gd name="T17" fmla="*/ 13 h 38"/>
                  <a:gd name="T18" fmla="*/ 19 w 38"/>
                  <a:gd name="T19" fmla="*/ 1 h 38"/>
                  <a:gd name="T20" fmla="*/ 15 w 38"/>
                  <a:gd name="T21" fmla="*/ 11 h 38"/>
                  <a:gd name="T22" fmla="*/ 2 w 38"/>
                  <a:gd name="T23" fmla="*/ 12 h 38"/>
                  <a:gd name="T24" fmla="*/ 5 w 38"/>
                  <a:gd name="T25" fmla="*/ 17 h 38"/>
                  <a:gd name="T26" fmla="*/ 3 w 38"/>
                  <a:gd name="T27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8">
                    <a:moveTo>
                      <a:pt x="3" y="28"/>
                    </a:moveTo>
                    <a:cubicBezTo>
                      <a:pt x="0" y="31"/>
                      <a:pt x="6" y="31"/>
                      <a:pt x="7" y="31"/>
                    </a:cubicBezTo>
                    <a:cubicBezTo>
                      <a:pt x="13" y="30"/>
                      <a:pt x="15" y="26"/>
                      <a:pt x="17" y="26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20" y="30"/>
                      <a:pt x="22" y="35"/>
                      <a:pt x="25" y="37"/>
                    </a:cubicBezTo>
                    <a:cubicBezTo>
                      <a:pt x="25" y="37"/>
                      <a:pt x="26" y="38"/>
                      <a:pt x="26" y="37"/>
                    </a:cubicBezTo>
                    <a:cubicBezTo>
                      <a:pt x="29" y="32"/>
                      <a:pt x="22" y="23"/>
                      <a:pt x="31" y="19"/>
                    </a:cubicBezTo>
                    <a:cubicBezTo>
                      <a:pt x="33" y="18"/>
                      <a:pt x="38" y="15"/>
                      <a:pt x="34" y="14"/>
                    </a:cubicBezTo>
                    <a:cubicBezTo>
                      <a:pt x="29" y="13"/>
                      <a:pt x="30" y="12"/>
                      <a:pt x="24" y="13"/>
                    </a:cubicBezTo>
                    <a:cubicBezTo>
                      <a:pt x="21" y="13"/>
                      <a:pt x="21" y="2"/>
                      <a:pt x="19" y="1"/>
                    </a:cubicBezTo>
                    <a:cubicBezTo>
                      <a:pt x="18" y="0"/>
                      <a:pt x="16" y="7"/>
                      <a:pt x="15" y="11"/>
                    </a:cubicBezTo>
                    <a:cubicBezTo>
                      <a:pt x="14" y="15"/>
                      <a:pt x="6" y="11"/>
                      <a:pt x="2" y="12"/>
                    </a:cubicBezTo>
                    <a:cubicBezTo>
                      <a:pt x="1" y="13"/>
                      <a:pt x="4" y="16"/>
                      <a:pt x="5" y="17"/>
                    </a:cubicBezTo>
                    <a:cubicBezTo>
                      <a:pt x="10" y="21"/>
                      <a:pt x="9" y="21"/>
                      <a:pt x="3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238"/>
              <p:cNvSpPr>
                <a:spLocks/>
              </p:cNvSpPr>
              <p:nvPr/>
            </p:nvSpPr>
            <p:spPr bwMode="auto">
              <a:xfrm>
                <a:off x="2907" y="1515"/>
                <a:ext cx="48" cy="48"/>
              </a:xfrm>
              <a:custGeom>
                <a:avLst/>
                <a:gdLst>
                  <a:gd name="T0" fmla="*/ 3 w 38"/>
                  <a:gd name="T1" fmla="*/ 27 h 38"/>
                  <a:gd name="T2" fmla="*/ 7 w 38"/>
                  <a:gd name="T3" fmla="*/ 30 h 38"/>
                  <a:gd name="T4" fmla="*/ 17 w 38"/>
                  <a:gd name="T5" fmla="*/ 26 h 38"/>
                  <a:gd name="T6" fmla="*/ 18 w 38"/>
                  <a:gd name="T7" fmla="*/ 28 h 38"/>
                  <a:gd name="T8" fmla="*/ 24 w 38"/>
                  <a:gd name="T9" fmla="*/ 36 h 38"/>
                  <a:gd name="T10" fmla="*/ 26 w 38"/>
                  <a:gd name="T11" fmla="*/ 37 h 38"/>
                  <a:gd name="T12" fmla="*/ 31 w 38"/>
                  <a:gd name="T13" fmla="*/ 18 h 38"/>
                  <a:gd name="T14" fmla="*/ 34 w 38"/>
                  <a:gd name="T15" fmla="*/ 13 h 38"/>
                  <a:gd name="T16" fmla="*/ 23 w 38"/>
                  <a:gd name="T17" fmla="*/ 13 h 38"/>
                  <a:gd name="T18" fmla="*/ 19 w 38"/>
                  <a:gd name="T19" fmla="*/ 1 h 38"/>
                  <a:gd name="T20" fmla="*/ 14 w 38"/>
                  <a:gd name="T21" fmla="*/ 10 h 38"/>
                  <a:gd name="T22" fmla="*/ 2 w 38"/>
                  <a:gd name="T23" fmla="*/ 12 h 38"/>
                  <a:gd name="T24" fmla="*/ 5 w 38"/>
                  <a:gd name="T25" fmla="*/ 16 h 38"/>
                  <a:gd name="T26" fmla="*/ 3 w 38"/>
                  <a:gd name="T27" fmla="*/ 2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8">
                    <a:moveTo>
                      <a:pt x="3" y="27"/>
                    </a:moveTo>
                    <a:cubicBezTo>
                      <a:pt x="0" y="31"/>
                      <a:pt x="6" y="30"/>
                      <a:pt x="7" y="30"/>
                    </a:cubicBezTo>
                    <a:cubicBezTo>
                      <a:pt x="12" y="30"/>
                      <a:pt x="15" y="26"/>
                      <a:pt x="17" y="26"/>
                    </a:cubicBezTo>
                    <a:cubicBezTo>
                      <a:pt x="18" y="26"/>
                      <a:pt x="18" y="27"/>
                      <a:pt x="18" y="28"/>
                    </a:cubicBezTo>
                    <a:cubicBezTo>
                      <a:pt x="19" y="30"/>
                      <a:pt x="22" y="35"/>
                      <a:pt x="24" y="36"/>
                    </a:cubicBezTo>
                    <a:cubicBezTo>
                      <a:pt x="25" y="37"/>
                      <a:pt x="26" y="38"/>
                      <a:pt x="26" y="37"/>
                    </a:cubicBezTo>
                    <a:cubicBezTo>
                      <a:pt x="29" y="31"/>
                      <a:pt x="22" y="23"/>
                      <a:pt x="31" y="18"/>
                    </a:cubicBezTo>
                    <a:cubicBezTo>
                      <a:pt x="33" y="18"/>
                      <a:pt x="38" y="14"/>
                      <a:pt x="34" y="13"/>
                    </a:cubicBezTo>
                    <a:cubicBezTo>
                      <a:pt x="29" y="12"/>
                      <a:pt x="30" y="12"/>
                      <a:pt x="23" y="13"/>
                    </a:cubicBezTo>
                    <a:cubicBezTo>
                      <a:pt x="21" y="13"/>
                      <a:pt x="21" y="2"/>
                      <a:pt x="19" y="1"/>
                    </a:cubicBezTo>
                    <a:cubicBezTo>
                      <a:pt x="17" y="0"/>
                      <a:pt x="15" y="6"/>
                      <a:pt x="14" y="10"/>
                    </a:cubicBezTo>
                    <a:cubicBezTo>
                      <a:pt x="13" y="14"/>
                      <a:pt x="5" y="10"/>
                      <a:pt x="2" y="12"/>
                    </a:cubicBezTo>
                    <a:cubicBezTo>
                      <a:pt x="0" y="12"/>
                      <a:pt x="4" y="16"/>
                      <a:pt x="5" y="16"/>
                    </a:cubicBezTo>
                    <a:cubicBezTo>
                      <a:pt x="10" y="21"/>
                      <a:pt x="9" y="21"/>
                      <a:pt x="3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239"/>
              <p:cNvSpPr>
                <a:spLocks/>
              </p:cNvSpPr>
              <p:nvPr/>
            </p:nvSpPr>
            <p:spPr bwMode="auto">
              <a:xfrm>
                <a:off x="2895" y="1607"/>
                <a:ext cx="32" cy="31"/>
              </a:xfrm>
              <a:custGeom>
                <a:avLst/>
                <a:gdLst>
                  <a:gd name="T0" fmla="*/ 2 w 25"/>
                  <a:gd name="T1" fmla="*/ 18 h 25"/>
                  <a:gd name="T2" fmla="*/ 5 w 25"/>
                  <a:gd name="T3" fmla="*/ 20 h 25"/>
                  <a:gd name="T4" fmla="*/ 11 w 25"/>
                  <a:gd name="T5" fmla="*/ 17 h 25"/>
                  <a:gd name="T6" fmla="*/ 12 w 25"/>
                  <a:gd name="T7" fmla="*/ 19 h 25"/>
                  <a:gd name="T8" fmla="*/ 16 w 25"/>
                  <a:gd name="T9" fmla="*/ 24 h 25"/>
                  <a:gd name="T10" fmla="*/ 17 w 25"/>
                  <a:gd name="T11" fmla="*/ 25 h 25"/>
                  <a:gd name="T12" fmla="*/ 21 w 25"/>
                  <a:gd name="T13" fmla="*/ 12 h 25"/>
                  <a:gd name="T14" fmla="*/ 22 w 25"/>
                  <a:gd name="T15" fmla="*/ 9 h 25"/>
                  <a:gd name="T16" fmla="*/ 16 w 25"/>
                  <a:gd name="T17" fmla="*/ 9 h 25"/>
                  <a:gd name="T18" fmla="*/ 13 w 25"/>
                  <a:gd name="T19" fmla="*/ 1 h 25"/>
                  <a:gd name="T20" fmla="*/ 10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8"/>
                    </a:moveTo>
                    <a:cubicBezTo>
                      <a:pt x="0" y="21"/>
                      <a:pt x="4" y="20"/>
                      <a:pt x="5" y="20"/>
                    </a:cubicBezTo>
                    <a:cubicBezTo>
                      <a:pt x="8" y="20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3" y="20"/>
                      <a:pt x="15" y="23"/>
                      <a:pt x="16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9" y="21"/>
                      <a:pt x="14" y="15"/>
                      <a:pt x="21" y="12"/>
                    </a:cubicBezTo>
                    <a:cubicBezTo>
                      <a:pt x="22" y="12"/>
                      <a:pt x="25" y="10"/>
                      <a:pt x="22" y="9"/>
                    </a:cubicBezTo>
                    <a:cubicBezTo>
                      <a:pt x="19" y="8"/>
                      <a:pt x="20" y="8"/>
                      <a:pt x="16" y="9"/>
                    </a:cubicBezTo>
                    <a:cubicBezTo>
                      <a:pt x="14" y="9"/>
                      <a:pt x="14" y="1"/>
                      <a:pt x="13" y="1"/>
                    </a:cubicBezTo>
                    <a:cubicBezTo>
                      <a:pt x="12" y="0"/>
                      <a:pt x="10" y="4"/>
                      <a:pt x="10" y="7"/>
                    </a:cubicBezTo>
                    <a:cubicBezTo>
                      <a:pt x="9" y="10"/>
                      <a:pt x="4" y="7"/>
                      <a:pt x="1" y="8"/>
                    </a:cubicBezTo>
                    <a:cubicBezTo>
                      <a:pt x="0" y="8"/>
                      <a:pt x="2" y="11"/>
                      <a:pt x="3" y="11"/>
                    </a:cubicBezTo>
                    <a:cubicBezTo>
                      <a:pt x="7" y="14"/>
                      <a:pt x="6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240"/>
              <p:cNvSpPr>
                <a:spLocks/>
              </p:cNvSpPr>
              <p:nvPr/>
            </p:nvSpPr>
            <p:spPr bwMode="auto">
              <a:xfrm>
                <a:off x="2879" y="1654"/>
                <a:ext cx="31" cy="31"/>
              </a:xfrm>
              <a:custGeom>
                <a:avLst/>
                <a:gdLst>
                  <a:gd name="T0" fmla="*/ 2 w 25"/>
                  <a:gd name="T1" fmla="*/ 18 h 25"/>
                  <a:gd name="T2" fmla="*/ 5 w 25"/>
                  <a:gd name="T3" fmla="*/ 20 h 25"/>
                  <a:gd name="T4" fmla="*/ 11 w 25"/>
                  <a:gd name="T5" fmla="*/ 17 h 25"/>
                  <a:gd name="T6" fmla="*/ 12 w 25"/>
                  <a:gd name="T7" fmla="*/ 18 h 25"/>
                  <a:gd name="T8" fmla="*/ 16 w 25"/>
                  <a:gd name="T9" fmla="*/ 24 h 25"/>
                  <a:gd name="T10" fmla="*/ 17 w 25"/>
                  <a:gd name="T11" fmla="*/ 24 h 25"/>
                  <a:gd name="T12" fmla="*/ 20 w 25"/>
                  <a:gd name="T13" fmla="*/ 12 h 25"/>
                  <a:gd name="T14" fmla="*/ 22 w 25"/>
                  <a:gd name="T15" fmla="*/ 9 h 25"/>
                  <a:gd name="T16" fmla="*/ 15 w 25"/>
                  <a:gd name="T17" fmla="*/ 8 h 25"/>
                  <a:gd name="T18" fmla="*/ 12 w 25"/>
                  <a:gd name="T19" fmla="*/ 0 h 25"/>
                  <a:gd name="T20" fmla="*/ 10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8"/>
                    </a:moveTo>
                    <a:cubicBezTo>
                      <a:pt x="0" y="20"/>
                      <a:pt x="4" y="20"/>
                      <a:pt x="5" y="20"/>
                    </a:cubicBezTo>
                    <a:cubicBezTo>
                      <a:pt x="8" y="19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20"/>
                      <a:pt x="14" y="23"/>
                      <a:pt x="16" y="24"/>
                    </a:cubicBezTo>
                    <a:cubicBezTo>
                      <a:pt x="17" y="24"/>
                      <a:pt x="17" y="25"/>
                      <a:pt x="17" y="24"/>
                    </a:cubicBezTo>
                    <a:cubicBezTo>
                      <a:pt x="19" y="20"/>
                      <a:pt x="14" y="15"/>
                      <a:pt x="20" y="12"/>
                    </a:cubicBezTo>
                    <a:cubicBezTo>
                      <a:pt x="22" y="11"/>
                      <a:pt x="25" y="9"/>
                      <a:pt x="22" y="9"/>
                    </a:cubicBezTo>
                    <a:cubicBezTo>
                      <a:pt x="19" y="8"/>
                      <a:pt x="20" y="8"/>
                      <a:pt x="15" y="8"/>
                    </a:cubicBezTo>
                    <a:cubicBezTo>
                      <a:pt x="14" y="8"/>
                      <a:pt x="14" y="1"/>
                      <a:pt x="12" y="0"/>
                    </a:cubicBezTo>
                    <a:cubicBezTo>
                      <a:pt x="11" y="0"/>
                      <a:pt x="10" y="4"/>
                      <a:pt x="10" y="7"/>
                    </a:cubicBezTo>
                    <a:cubicBezTo>
                      <a:pt x="9" y="9"/>
                      <a:pt x="4" y="7"/>
                      <a:pt x="1" y="8"/>
                    </a:cubicBezTo>
                    <a:cubicBezTo>
                      <a:pt x="0" y="8"/>
                      <a:pt x="2" y="10"/>
                      <a:pt x="3" y="11"/>
                    </a:cubicBezTo>
                    <a:cubicBezTo>
                      <a:pt x="7" y="13"/>
                      <a:pt x="6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241"/>
              <p:cNvSpPr>
                <a:spLocks/>
              </p:cNvSpPr>
              <p:nvPr/>
            </p:nvSpPr>
            <p:spPr bwMode="auto">
              <a:xfrm>
                <a:off x="2836" y="1628"/>
                <a:ext cx="31" cy="32"/>
              </a:xfrm>
              <a:custGeom>
                <a:avLst/>
                <a:gdLst>
                  <a:gd name="T0" fmla="*/ 2 w 25"/>
                  <a:gd name="T1" fmla="*/ 19 h 25"/>
                  <a:gd name="T2" fmla="*/ 4 w 25"/>
                  <a:gd name="T3" fmla="*/ 20 h 25"/>
                  <a:gd name="T4" fmla="*/ 11 w 25"/>
                  <a:gd name="T5" fmla="*/ 18 h 25"/>
                  <a:gd name="T6" fmla="*/ 12 w 25"/>
                  <a:gd name="T7" fmla="*/ 19 h 25"/>
                  <a:gd name="T8" fmla="*/ 16 w 25"/>
                  <a:gd name="T9" fmla="*/ 24 h 25"/>
                  <a:gd name="T10" fmla="*/ 17 w 25"/>
                  <a:gd name="T11" fmla="*/ 25 h 25"/>
                  <a:gd name="T12" fmla="*/ 20 w 25"/>
                  <a:gd name="T13" fmla="*/ 13 h 25"/>
                  <a:gd name="T14" fmla="*/ 22 w 25"/>
                  <a:gd name="T15" fmla="*/ 9 h 25"/>
                  <a:gd name="T16" fmla="*/ 15 w 25"/>
                  <a:gd name="T17" fmla="*/ 9 h 25"/>
                  <a:gd name="T18" fmla="*/ 12 w 25"/>
                  <a:gd name="T19" fmla="*/ 1 h 25"/>
                  <a:gd name="T20" fmla="*/ 9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9"/>
                    </a:moveTo>
                    <a:cubicBezTo>
                      <a:pt x="0" y="21"/>
                      <a:pt x="4" y="20"/>
                      <a:pt x="4" y="20"/>
                    </a:cubicBezTo>
                    <a:cubicBezTo>
                      <a:pt x="8" y="20"/>
                      <a:pt x="9" y="17"/>
                      <a:pt x="11" y="18"/>
                    </a:cubicBezTo>
                    <a:cubicBezTo>
                      <a:pt x="11" y="18"/>
                      <a:pt x="12" y="18"/>
                      <a:pt x="12" y="19"/>
                    </a:cubicBezTo>
                    <a:cubicBezTo>
                      <a:pt x="12" y="20"/>
                      <a:pt x="14" y="23"/>
                      <a:pt x="16" y="24"/>
                    </a:cubicBezTo>
                    <a:cubicBezTo>
                      <a:pt x="16" y="25"/>
                      <a:pt x="17" y="25"/>
                      <a:pt x="17" y="25"/>
                    </a:cubicBezTo>
                    <a:cubicBezTo>
                      <a:pt x="19" y="21"/>
                      <a:pt x="14" y="16"/>
                      <a:pt x="20" y="13"/>
                    </a:cubicBezTo>
                    <a:cubicBezTo>
                      <a:pt x="21" y="12"/>
                      <a:pt x="25" y="10"/>
                      <a:pt x="22" y="9"/>
                    </a:cubicBezTo>
                    <a:cubicBezTo>
                      <a:pt x="19" y="9"/>
                      <a:pt x="19" y="9"/>
                      <a:pt x="15" y="9"/>
                    </a:cubicBezTo>
                    <a:cubicBezTo>
                      <a:pt x="14" y="9"/>
                      <a:pt x="13" y="2"/>
                      <a:pt x="12" y="1"/>
                    </a:cubicBezTo>
                    <a:cubicBezTo>
                      <a:pt x="11" y="0"/>
                      <a:pt x="10" y="5"/>
                      <a:pt x="9" y="7"/>
                    </a:cubicBezTo>
                    <a:cubicBezTo>
                      <a:pt x="9" y="10"/>
                      <a:pt x="3" y="7"/>
                      <a:pt x="1" y="8"/>
                    </a:cubicBezTo>
                    <a:cubicBezTo>
                      <a:pt x="0" y="9"/>
                      <a:pt x="2" y="11"/>
                      <a:pt x="3" y="11"/>
                    </a:cubicBezTo>
                    <a:cubicBezTo>
                      <a:pt x="6" y="14"/>
                      <a:pt x="5" y="14"/>
                      <a:pt x="2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242"/>
              <p:cNvSpPr>
                <a:spLocks/>
              </p:cNvSpPr>
              <p:nvPr/>
            </p:nvSpPr>
            <p:spPr bwMode="auto">
              <a:xfrm>
                <a:off x="2836" y="1492"/>
                <a:ext cx="48" cy="47"/>
              </a:xfrm>
              <a:custGeom>
                <a:avLst/>
                <a:gdLst>
                  <a:gd name="T0" fmla="*/ 3 w 38"/>
                  <a:gd name="T1" fmla="*/ 27 h 37"/>
                  <a:gd name="T2" fmla="*/ 7 w 38"/>
                  <a:gd name="T3" fmla="*/ 30 h 37"/>
                  <a:gd name="T4" fmla="*/ 17 w 38"/>
                  <a:gd name="T5" fmla="*/ 26 h 37"/>
                  <a:gd name="T6" fmla="*/ 19 w 38"/>
                  <a:gd name="T7" fmla="*/ 28 h 37"/>
                  <a:gd name="T8" fmla="*/ 25 w 38"/>
                  <a:gd name="T9" fmla="*/ 36 h 37"/>
                  <a:gd name="T10" fmla="*/ 26 w 38"/>
                  <a:gd name="T11" fmla="*/ 37 h 37"/>
                  <a:gd name="T12" fmla="*/ 31 w 38"/>
                  <a:gd name="T13" fmla="*/ 18 h 37"/>
                  <a:gd name="T14" fmla="*/ 34 w 38"/>
                  <a:gd name="T15" fmla="*/ 13 h 37"/>
                  <a:gd name="T16" fmla="*/ 24 w 38"/>
                  <a:gd name="T17" fmla="*/ 12 h 37"/>
                  <a:gd name="T18" fmla="*/ 19 w 38"/>
                  <a:gd name="T19" fmla="*/ 0 h 37"/>
                  <a:gd name="T20" fmla="*/ 15 w 38"/>
                  <a:gd name="T21" fmla="*/ 10 h 37"/>
                  <a:gd name="T22" fmla="*/ 2 w 38"/>
                  <a:gd name="T23" fmla="*/ 11 h 37"/>
                  <a:gd name="T24" fmla="*/ 5 w 38"/>
                  <a:gd name="T25" fmla="*/ 16 h 37"/>
                  <a:gd name="T26" fmla="*/ 3 w 38"/>
                  <a:gd name="T27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7">
                    <a:moveTo>
                      <a:pt x="3" y="27"/>
                    </a:moveTo>
                    <a:cubicBezTo>
                      <a:pt x="0" y="30"/>
                      <a:pt x="6" y="30"/>
                      <a:pt x="7" y="30"/>
                    </a:cubicBezTo>
                    <a:cubicBezTo>
                      <a:pt x="13" y="29"/>
                      <a:pt x="15" y="25"/>
                      <a:pt x="17" y="26"/>
                    </a:cubicBezTo>
                    <a:cubicBezTo>
                      <a:pt x="18" y="26"/>
                      <a:pt x="18" y="27"/>
                      <a:pt x="19" y="28"/>
                    </a:cubicBezTo>
                    <a:cubicBezTo>
                      <a:pt x="19" y="30"/>
                      <a:pt x="22" y="34"/>
                      <a:pt x="25" y="36"/>
                    </a:cubicBezTo>
                    <a:cubicBezTo>
                      <a:pt x="25" y="36"/>
                      <a:pt x="26" y="37"/>
                      <a:pt x="26" y="37"/>
                    </a:cubicBezTo>
                    <a:cubicBezTo>
                      <a:pt x="29" y="31"/>
                      <a:pt x="22" y="23"/>
                      <a:pt x="31" y="18"/>
                    </a:cubicBezTo>
                    <a:cubicBezTo>
                      <a:pt x="33" y="17"/>
                      <a:pt x="38" y="14"/>
                      <a:pt x="34" y="13"/>
                    </a:cubicBezTo>
                    <a:cubicBezTo>
                      <a:pt x="29" y="12"/>
                      <a:pt x="30" y="12"/>
                      <a:pt x="24" y="12"/>
                    </a:cubicBezTo>
                    <a:cubicBezTo>
                      <a:pt x="21" y="12"/>
                      <a:pt x="21" y="1"/>
                      <a:pt x="19" y="0"/>
                    </a:cubicBezTo>
                    <a:cubicBezTo>
                      <a:pt x="17" y="0"/>
                      <a:pt x="16" y="6"/>
                      <a:pt x="15" y="10"/>
                    </a:cubicBezTo>
                    <a:cubicBezTo>
                      <a:pt x="14" y="14"/>
                      <a:pt x="6" y="10"/>
                      <a:pt x="2" y="11"/>
                    </a:cubicBezTo>
                    <a:cubicBezTo>
                      <a:pt x="1" y="12"/>
                      <a:pt x="4" y="15"/>
                      <a:pt x="5" y="16"/>
                    </a:cubicBezTo>
                    <a:cubicBezTo>
                      <a:pt x="10" y="20"/>
                      <a:pt x="9" y="21"/>
                      <a:pt x="3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243"/>
              <p:cNvSpPr>
                <a:spLocks/>
              </p:cNvSpPr>
              <p:nvPr/>
            </p:nvSpPr>
            <p:spPr bwMode="auto">
              <a:xfrm>
                <a:off x="2794" y="1544"/>
                <a:ext cx="35" cy="36"/>
              </a:xfrm>
              <a:custGeom>
                <a:avLst/>
                <a:gdLst>
                  <a:gd name="T0" fmla="*/ 2 w 28"/>
                  <a:gd name="T1" fmla="*/ 21 h 28"/>
                  <a:gd name="T2" fmla="*/ 5 w 28"/>
                  <a:gd name="T3" fmla="*/ 23 h 28"/>
                  <a:gd name="T4" fmla="*/ 12 w 28"/>
                  <a:gd name="T5" fmla="*/ 19 h 28"/>
                  <a:gd name="T6" fmla="*/ 14 w 28"/>
                  <a:gd name="T7" fmla="*/ 21 h 28"/>
                  <a:gd name="T8" fmla="*/ 18 w 28"/>
                  <a:gd name="T9" fmla="*/ 27 h 28"/>
                  <a:gd name="T10" fmla="*/ 19 w 28"/>
                  <a:gd name="T11" fmla="*/ 28 h 28"/>
                  <a:gd name="T12" fmla="*/ 23 w 28"/>
                  <a:gd name="T13" fmla="*/ 14 h 28"/>
                  <a:gd name="T14" fmla="*/ 25 w 28"/>
                  <a:gd name="T15" fmla="*/ 10 h 28"/>
                  <a:gd name="T16" fmla="*/ 17 w 28"/>
                  <a:gd name="T17" fmla="*/ 10 h 28"/>
                  <a:gd name="T18" fmla="*/ 14 w 28"/>
                  <a:gd name="T19" fmla="*/ 1 h 28"/>
                  <a:gd name="T20" fmla="*/ 11 w 28"/>
                  <a:gd name="T21" fmla="*/ 8 h 28"/>
                  <a:gd name="T22" fmla="*/ 1 w 28"/>
                  <a:gd name="T23" fmla="*/ 9 h 28"/>
                  <a:gd name="T24" fmla="*/ 3 w 28"/>
                  <a:gd name="T25" fmla="*/ 12 h 28"/>
                  <a:gd name="T26" fmla="*/ 2 w 28"/>
                  <a:gd name="T27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8">
                    <a:moveTo>
                      <a:pt x="2" y="21"/>
                    </a:moveTo>
                    <a:cubicBezTo>
                      <a:pt x="0" y="23"/>
                      <a:pt x="4" y="23"/>
                      <a:pt x="5" y="23"/>
                    </a:cubicBezTo>
                    <a:cubicBezTo>
                      <a:pt x="9" y="22"/>
                      <a:pt x="11" y="19"/>
                      <a:pt x="12" y="19"/>
                    </a:cubicBezTo>
                    <a:cubicBezTo>
                      <a:pt x="13" y="20"/>
                      <a:pt x="13" y="20"/>
                      <a:pt x="14" y="21"/>
                    </a:cubicBezTo>
                    <a:cubicBezTo>
                      <a:pt x="14" y="23"/>
                      <a:pt x="16" y="26"/>
                      <a:pt x="18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21" y="23"/>
                      <a:pt x="16" y="17"/>
                      <a:pt x="23" y="14"/>
                    </a:cubicBezTo>
                    <a:cubicBezTo>
                      <a:pt x="24" y="13"/>
                      <a:pt x="28" y="11"/>
                      <a:pt x="25" y="10"/>
                    </a:cubicBezTo>
                    <a:cubicBezTo>
                      <a:pt x="21" y="9"/>
                      <a:pt x="22" y="9"/>
                      <a:pt x="17" y="10"/>
                    </a:cubicBezTo>
                    <a:cubicBezTo>
                      <a:pt x="15" y="10"/>
                      <a:pt x="15" y="2"/>
                      <a:pt x="14" y="1"/>
                    </a:cubicBezTo>
                    <a:cubicBezTo>
                      <a:pt x="13" y="0"/>
                      <a:pt x="11" y="5"/>
                      <a:pt x="11" y="8"/>
                    </a:cubicBezTo>
                    <a:cubicBezTo>
                      <a:pt x="10" y="11"/>
                      <a:pt x="4" y="8"/>
                      <a:pt x="1" y="9"/>
                    </a:cubicBezTo>
                    <a:cubicBezTo>
                      <a:pt x="0" y="9"/>
                      <a:pt x="3" y="12"/>
                      <a:pt x="3" y="12"/>
                    </a:cubicBezTo>
                    <a:cubicBezTo>
                      <a:pt x="7" y="16"/>
                      <a:pt x="6" y="16"/>
                      <a:pt x="2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44"/>
              <p:cNvSpPr>
                <a:spLocks/>
              </p:cNvSpPr>
              <p:nvPr/>
            </p:nvSpPr>
            <p:spPr bwMode="auto">
              <a:xfrm>
                <a:off x="2827" y="1737"/>
                <a:ext cx="31" cy="32"/>
              </a:xfrm>
              <a:custGeom>
                <a:avLst/>
                <a:gdLst>
                  <a:gd name="T0" fmla="*/ 2 w 25"/>
                  <a:gd name="T1" fmla="*/ 18 h 25"/>
                  <a:gd name="T2" fmla="*/ 4 w 25"/>
                  <a:gd name="T3" fmla="*/ 20 h 25"/>
                  <a:gd name="T4" fmla="*/ 11 w 25"/>
                  <a:gd name="T5" fmla="*/ 17 h 25"/>
                  <a:gd name="T6" fmla="*/ 12 w 25"/>
                  <a:gd name="T7" fmla="*/ 19 h 25"/>
                  <a:gd name="T8" fmla="*/ 16 w 25"/>
                  <a:gd name="T9" fmla="*/ 24 h 25"/>
                  <a:gd name="T10" fmla="*/ 17 w 25"/>
                  <a:gd name="T11" fmla="*/ 25 h 25"/>
                  <a:gd name="T12" fmla="*/ 20 w 25"/>
                  <a:gd name="T13" fmla="*/ 12 h 25"/>
                  <a:gd name="T14" fmla="*/ 22 w 25"/>
                  <a:gd name="T15" fmla="*/ 9 h 25"/>
                  <a:gd name="T16" fmla="*/ 15 w 25"/>
                  <a:gd name="T17" fmla="*/ 9 h 25"/>
                  <a:gd name="T18" fmla="*/ 12 w 25"/>
                  <a:gd name="T19" fmla="*/ 1 h 25"/>
                  <a:gd name="T20" fmla="*/ 9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8"/>
                    </a:moveTo>
                    <a:cubicBezTo>
                      <a:pt x="0" y="21"/>
                      <a:pt x="4" y="20"/>
                      <a:pt x="4" y="20"/>
                    </a:cubicBezTo>
                    <a:cubicBezTo>
                      <a:pt x="8" y="20"/>
                      <a:pt x="9" y="17"/>
                      <a:pt x="11" y="17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2" y="20"/>
                      <a:pt x="14" y="23"/>
                      <a:pt x="16" y="24"/>
                    </a:cubicBezTo>
                    <a:cubicBezTo>
                      <a:pt x="16" y="24"/>
                      <a:pt x="17" y="25"/>
                      <a:pt x="17" y="25"/>
                    </a:cubicBezTo>
                    <a:cubicBezTo>
                      <a:pt x="19" y="21"/>
                      <a:pt x="14" y="15"/>
                      <a:pt x="20" y="12"/>
                    </a:cubicBezTo>
                    <a:cubicBezTo>
                      <a:pt x="21" y="12"/>
                      <a:pt x="25" y="10"/>
                      <a:pt x="22" y="9"/>
                    </a:cubicBezTo>
                    <a:cubicBezTo>
                      <a:pt x="19" y="9"/>
                      <a:pt x="20" y="8"/>
                      <a:pt x="15" y="9"/>
                    </a:cubicBezTo>
                    <a:cubicBezTo>
                      <a:pt x="14" y="9"/>
                      <a:pt x="13" y="1"/>
                      <a:pt x="12" y="1"/>
                    </a:cubicBezTo>
                    <a:cubicBezTo>
                      <a:pt x="11" y="0"/>
                      <a:pt x="10" y="5"/>
                      <a:pt x="9" y="7"/>
                    </a:cubicBezTo>
                    <a:cubicBezTo>
                      <a:pt x="9" y="10"/>
                      <a:pt x="3" y="7"/>
                      <a:pt x="1" y="8"/>
                    </a:cubicBezTo>
                    <a:cubicBezTo>
                      <a:pt x="0" y="8"/>
                      <a:pt x="2" y="11"/>
                      <a:pt x="3" y="11"/>
                    </a:cubicBezTo>
                    <a:cubicBezTo>
                      <a:pt x="6" y="14"/>
                      <a:pt x="5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45"/>
              <p:cNvSpPr>
                <a:spLocks/>
              </p:cNvSpPr>
              <p:nvPr/>
            </p:nvSpPr>
            <p:spPr bwMode="auto">
              <a:xfrm>
                <a:off x="2637" y="1680"/>
                <a:ext cx="32" cy="32"/>
              </a:xfrm>
              <a:custGeom>
                <a:avLst/>
                <a:gdLst>
                  <a:gd name="T0" fmla="*/ 2 w 25"/>
                  <a:gd name="T1" fmla="*/ 18 h 25"/>
                  <a:gd name="T2" fmla="*/ 5 w 25"/>
                  <a:gd name="T3" fmla="*/ 20 h 25"/>
                  <a:gd name="T4" fmla="*/ 11 w 25"/>
                  <a:gd name="T5" fmla="*/ 17 h 25"/>
                  <a:gd name="T6" fmla="*/ 13 w 25"/>
                  <a:gd name="T7" fmla="*/ 18 h 25"/>
                  <a:gd name="T8" fmla="*/ 16 w 25"/>
                  <a:gd name="T9" fmla="*/ 24 h 25"/>
                  <a:gd name="T10" fmla="*/ 17 w 25"/>
                  <a:gd name="T11" fmla="*/ 24 h 25"/>
                  <a:gd name="T12" fmla="*/ 21 w 25"/>
                  <a:gd name="T13" fmla="*/ 12 h 25"/>
                  <a:gd name="T14" fmla="*/ 23 w 25"/>
                  <a:gd name="T15" fmla="*/ 9 h 25"/>
                  <a:gd name="T16" fmla="*/ 16 w 25"/>
                  <a:gd name="T17" fmla="*/ 8 h 25"/>
                  <a:gd name="T18" fmla="*/ 13 w 25"/>
                  <a:gd name="T19" fmla="*/ 1 h 25"/>
                  <a:gd name="T20" fmla="*/ 10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8"/>
                    </a:moveTo>
                    <a:cubicBezTo>
                      <a:pt x="0" y="20"/>
                      <a:pt x="4" y="20"/>
                      <a:pt x="5" y="20"/>
                    </a:cubicBezTo>
                    <a:cubicBezTo>
                      <a:pt x="9" y="20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3" y="18"/>
                    </a:cubicBezTo>
                    <a:cubicBezTo>
                      <a:pt x="13" y="20"/>
                      <a:pt x="15" y="23"/>
                      <a:pt x="16" y="24"/>
                    </a:cubicBezTo>
                    <a:cubicBezTo>
                      <a:pt x="17" y="24"/>
                      <a:pt x="17" y="25"/>
                      <a:pt x="17" y="24"/>
                    </a:cubicBezTo>
                    <a:cubicBezTo>
                      <a:pt x="19" y="21"/>
                      <a:pt x="15" y="15"/>
                      <a:pt x="21" y="12"/>
                    </a:cubicBezTo>
                    <a:cubicBezTo>
                      <a:pt x="22" y="12"/>
                      <a:pt x="25" y="9"/>
                      <a:pt x="23" y="9"/>
                    </a:cubicBezTo>
                    <a:cubicBezTo>
                      <a:pt x="19" y="8"/>
                      <a:pt x="20" y="8"/>
                      <a:pt x="16" y="8"/>
                    </a:cubicBezTo>
                    <a:cubicBezTo>
                      <a:pt x="14" y="8"/>
                      <a:pt x="14" y="1"/>
                      <a:pt x="13" y="1"/>
                    </a:cubicBezTo>
                    <a:cubicBezTo>
                      <a:pt x="12" y="0"/>
                      <a:pt x="11" y="4"/>
                      <a:pt x="10" y="7"/>
                    </a:cubicBezTo>
                    <a:cubicBezTo>
                      <a:pt x="9" y="9"/>
                      <a:pt x="4" y="7"/>
                      <a:pt x="1" y="8"/>
                    </a:cubicBezTo>
                    <a:cubicBezTo>
                      <a:pt x="1" y="8"/>
                      <a:pt x="3" y="10"/>
                      <a:pt x="3" y="11"/>
                    </a:cubicBezTo>
                    <a:cubicBezTo>
                      <a:pt x="7" y="14"/>
                      <a:pt x="6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46"/>
              <p:cNvSpPr>
                <a:spLocks/>
              </p:cNvSpPr>
              <p:nvPr/>
            </p:nvSpPr>
            <p:spPr bwMode="auto">
              <a:xfrm>
                <a:off x="2932" y="1426"/>
                <a:ext cx="32" cy="32"/>
              </a:xfrm>
              <a:custGeom>
                <a:avLst/>
                <a:gdLst>
                  <a:gd name="T0" fmla="*/ 2 w 25"/>
                  <a:gd name="T1" fmla="*/ 18 h 25"/>
                  <a:gd name="T2" fmla="*/ 4 w 25"/>
                  <a:gd name="T3" fmla="*/ 20 h 25"/>
                  <a:gd name="T4" fmla="*/ 11 w 25"/>
                  <a:gd name="T5" fmla="*/ 17 h 25"/>
                  <a:gd name="T6" fmla="*/ 12 w 25"/>
                  <a:gd name="T7" fmla="*/ 19 h 25"/>
                  <a:gd name="T8" fmla="*/ 16 w 25"/>
                  <a:gd name="T9" fmla="*/ 24 h 25"/>
                  <a:gd name="T10" fmla="*/ 17 w 25"/>
                  <a:gd name="T11" fmla="*/ 25 h 25"/>
                  <a:gd name="T12" fmla="*/ 20 w 25"/>
                  <a:gd name="T13" fmla="*/ 12 h 25"/>
                  <a:gd name="T14" fmla="*/ 22 w 25"/>
                  <a:gd name="T15" fmla="*/ 9 h 25"/>
                  <a:gd name="T16" fmla="*/ 15 w 25"/>
                  <a:gd name="T17" fmla="*/ 8 h 25"/>
                  <a:gd name="T18" fmla="*/ 12 w 25"/>
                  <a:gd name="T19" fmla="*/ 1 h 25"/>
                  <a:gd name="T20" fmla="*/ 9 w 25"/>
                  <a:gd name="T21" fmla="*/ 7 h 25"/>
                  <a:gd name="T22" fmla="*/ 1 w 25"/>
                  <a:gd name="T23" fmla="*/ 8 h 25"/>
                  <a:gd name="T24" fmla="*/ 3 w 25"/>
                  <a:gd name="T25" fmla="*/ 11 h 25"/>
                  <a:gd name="T26" fmla="*/ 2 w 25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" y="18"/>
                    </a:moveTo>
                    <a:cubicBezTo>
                      <a:pt x="0" y="20"/>
                      <a:pt x="4" y="20"/>
                      <a:pt x="4" y="20"/>
                    </a:cubicBezTo>
                    <a:cubicBezTo>
                      <a:pt x="8" y="20"/>
                      <a:pt x="9" y="17"/>
                      <a:pt x="11" y="17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2" y="20"/>
                      <a:pt x="14" y="23"/>
                      <a:pt x="16" y="24"/>
                    </a:cubicBezTo>
                    <a:cubicBezTo>
                      <a:pt x="16" y="24"/>
                      <a:pt x="17" y="25"/>
                      <a:pt x="17" y="25"/>
                    </a:cubicBezTo>
                    <a:cubicBezTo>
                      <a:pt x="19" y="21"/>
                      <a:pt x="14" y="15"/>
                      <a:pt x="20" y="12"/>
                    </a:cubicBezTo>
                    <a:cubicBezTo>
                      <a:pt x="21" y="12"/>
                      <a:pt x="25" y="9"/>
                      <a:pt x="22" y="9"/>
                    </a:cubicBezTo>
                    <a:cubicBezTo>
                      <a:pt x="19" y="8"/>
                      <a:pt x="19" y="8"/>
                      <a:pt x="15" y="8"/>
                    </a:cubicBezTo>
                    <a:cubicBezTo>
                      <a:pt x="14" y="8"/>
                      <a:pt x="13" y="1"/>
                      <a:pt x="12" y="1"/>
                    </a:cubicBezTo>
                    <a:cubicBezTo>
                      <a:pt x="11" y="0"/>
                      <a:pt x="10" y="4"/>
                      <a:pt x="9" y="7"/>
                    </a:cubicBezTo>
                    <a:cubicBezTo>
                      <a:pt x="9" y="9"/>
                      <a:pt x="3" y="7"/>
                      <a:pt x="1" y="8"/>
                    </a:cubicBezTo>
                    <a:cubicBezTo>
                      <a:pt x="0" y="8"/>
                      <a:pt x="2" y="10"/>
                      <a:pt x="3" y="11"/>
                    </a:cubicBezTo>
                    <a:cubicBezTo>
                      <a:pt x="6" y="14"/>
                      <a:pt x="5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247"/>
              <p:cNvSpPr>
                <a:spLocks/>
              </p:cNvSpPr>
              <p:nvPr/>
            </p:nvSpPr>
            <p:spPr bwMode="auto">
              <a:xfrm>
                <a:off x="2631" y="1950"/>
                <a:ext cx="37" cy="31"/>
              </a:xfrm>
              <a:custGeom>
                <a:avLst/>
                <a:gdLst>
                  <a:gd name="T0" fmla="*/ 3 w 29"/>
                  <a:gd name="T1" fmla="*/ 9 h 25"/>
                  <a:gd name="T2" fmla="*/ 4 w 29"/>
                  <a:gd name="T3" fmla="*/ 13 h 25"/>
                  <a:gd name="T4" fmla="*/ 12 w 29"/>
                  <a:gd name="T5" fmla="*/ 15 h 25"/>
                  <a:gd name="T6" fmla="*/ 12 w 29"/>
                  <a:gd name="T7" fmla="*/ 17 h 25"/>
                  <a:gd name="T8" fmla="*/ 12 w 29"/>
                  <a:gd name="T9" fmla="*/ 24 h 25"/>
                  <a:gd name="T10" fmla="*/ 12 w 29"/>
                  <a:gd name="T11" fmla="*/ 25 h 25"/>
                  <a:gd name="T12" fmla="*/ 23 w 29"/>
                  <a:gd name="T13" fmla="*/ 17 h 25"/>
                  <a:gd name="T14" fmla="*/ 27 w 29"/>
                  <a:gd name="T15" fmla="*/ 15 h 25"/>
                  <a:gd name="T16" fmla="*/ 21 w 29"/>
                  <a:gd name="T17" fmla="*/ 10 h 25"/>
                  <a:gd name="T18" fmla="*/ 24 w 29"/>
                  <a:gd name="T19" fmla="*/ 1 h 25"/>
                  <a:gd name="T20" fmla="*/ 17 w 29"/>
                  <a:gd name="T21" fmla="*/ 5 h 25"/>
                  <a:gd name="T22" fmla="*/ 9 w 29"/>
                  <a:gd name="T23" fmla="*/ 0 h 25"/>
                  <a:gd name="T24" fmla="*/ 9 w 29"/>
                  <a:gd name="T25" fmla="*/ 4 h 25"/>
                  <a:gd name="T26" fmla="*/ 3 w 29"/>
                  <a:gd name="T2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5">
                    <a:moveTo>
                      <a:pt x="3" y="9"/>
                    </a:moveTo>
                    <a:cubicBezTo>
                      <a:pt x="0" y="10"/>
                      <a:pt x="4" y="12"/>
                      <a:pt x="4" y="13"/>
                    </a:cubicBezTo>
                    <a:cubicBezTo>
                      <a:pt x="8" y="15"/>
                      <a:pt x="11" y="14"/>
                      <a:pt x="12" y="15"/>
                    </a:cubicBezTo>
                    <a:cubicBezTo>
                      <a:pt x="12" y="15"/>
                      <a:pt x="12" y="16"/>
                      <a:pt x="12" y="17"/>
                    </a:cubicBezTo>
                    <a:cubicBezTo>
                      <a:pt x="11" y="18"/>
                      <a:pt x="11" y="22"/>
                      <a:pt x="12" y="24"/>
                    </a:cubicBezTo>
                    <a:cubicBezTo>
                      <a:pt x="12" y="24"/>
                      <a:pt x="12" y="25"/>
                      <a:pt x="12" y="25"/>
                    </a:cubicBezTo>
                    <a:cubicBezTo>
                      <a:pt x="16" y="23"/>
                      <a:pt x="16" y="15"/>
                      <a:pt x="23" y="17"/>
                    </a:cubicBezTo>
                    <a:cubicBezTo>
                      <a:pt x="25" y="17"/>
                      <a:pt x="29" y="17"/>
                      <a:pt x="27" y="15"/>
                    </a:cubicBezTo>
                    <a:cubicBezTo>
                      <a:pt x="25" y="12"/>
                      <a:pt x="25" y="13"/>
                      <a:pt x="21" y="10"/>
                    </a:cubicBezTo>
                    <a:cubicBezTo>
                      <a:pt x="20" y="9"/>
                      <a:pt x="25" y="3"/>
                      <a:pt x="24" y="1"/>
                    </a:cubicBezTo>
                    <a:cubicBezTo>
                      <a:pt x="24" y="0"/>
                      <a:pt x="20" y="3"/>
                      <a:pt x="17" y="5"/>
                    </a:cubicBezTo>
                    <a:cubicBezTo>
                      <a:pt x="15" y="7"/>
                      <a:pt x="12" y="1"/>
                      <a:pt x="9" y="0"/>
                    </a:cubicBezTo>
                    <a:cubicBezTo>
                      <a:pt x="8" y="0"/>
                      <a:pt x="9" y="3"/>
                      <a:pt x="9" y="4"/>
                    </a:cubicBezTo>
                    <a:cubicBezTo>
                      <a:pt x="10" y="9"/>
                      <a:pt x="9" y="8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48"/>
              <p:cNvSpPr>
                <a:spLocks/>
              </p:cNvSpPr>
              <p:nvPr/>
            </p:nvSpPr>
            <p:spPr bwMode="auto">
              <a:xfrm>
                <a:off x="2326" y="2170"/>
                <a:ext cx="37" cy="31"/>
              </a:xfrm>
              <a:custGeom>
                <a:avLst/>
                <a:gdLst>
                  <a:gd name="T0" fmla="*/ 3 w 29"/>
                  <a:gd name="T1" fmla="*/ 10 h 25"/>
                  <a:gd name="T2" fmla="*/ 4 w 29"/>
                  <a:gd name="T3" fmla="*/ 13 h 25"/>
                  <a:gd name="T4" fmla="*/ 11 w 29"/>
                  <a:gd name="T5" fmla="*/ 15 h 25"/>
                  <a:gd name="T6" fmla="*/ 11 w 29"/>
                  <a:gd name="T7" fmla="*/ 17 h 25"/>
                  <a:gd name="T8" fmla="*/ 11 w 29"/>
                  <a:gd name="T9" fmla="*/ 24 h 25"/>
                  <a:gd name="T10" fmla="*/ 12 w 29"/>
                  <a:gd name="T11" fmla="*/ 25 h 25"/>
                  <a:gd name="T12" fmla="*/ 23 w 29"/>
                  <a:gd name="T13" fmla="*/ 17 h 25"/>
                  <a:gd name="T14" fmla="*/ 27 w 29"/>
                  <a:gd name="T15" fmla="*/ 15 h 25"/>
                  <a:gd name="T16" fmla="*/ 21 w 29"/>
                  <a:gd name="T17" fmla="*/ 10 h 25"/>
                  <a:gd name="T18" fmla="*/ 24 w 29"/>
                  <a:gd name="T19" fmla="*/ 2 h 25"/>
                  <a:gd name="T20" fmla="*/ 17 w 29"/>
                  <a:gd name="T21" fmla="*/ 5 h 25"/>
                  <a:gd name="T22" fmla="*/ 9 w 29"/>
                  <a:gd name="T23" fmla="*/ 0 h 25"/>
                  <a:gd name="T24" fmla="*/ 9 w 29"/>
                  <a:gd name="T25" fmla="*/ 4 h 25"/>
                  <a:gd name="T26" fmla="*/ 3 w 29"/>
                  <a:gd name="T2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5">
                    <a:moveTo>
                      <a:pt x="3" y="10"/>
                    </a:moveTo>
                    <a:cubicBezTo>
                      <a:pt x="0" y="10"/>
                      <a:pt x="3" y="12"/>
                      <a:pt x="4" y="13"/>
                    </a:cubicBezTo>
                    <a:cubicBezTo>
                      <a:pt x="7" y="15"/>
                      <a:pt x="10" y="14"/>
                      <a:pt x="11" y="15"/>
                    </a:cubicBezTo>
                    <a:cubicBezTo>
                      <a:pt x="12" y="15"/>
                      <a:pt x="12" y="16"/>
                      <a:pt x="11" y="17"/>
                    </a:cubicBezTo>
                    <a:cubicBezTo>
                      <a:pt x="11" y="18"/>
                      <a:pt x="10" y="22"/>
                      <a:pt x="11" y="24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6" y="23"/>
                      <a:pt x="15" y="15"/>
                      <a:pt x="23" y="17"/>
                    </a:cubicBezTo>
                    <a:cubicBezTo>
                      <a:pt x="24" y="17"/>
                      <a:pt x="29" y="17"/>
                      <a:pt x="27" y="15"/>
                    </a:cubicBezTo>
                    <a:cubicBezTo>
                      <a:pt x="24" y="12"/>
                      <a:pt x="25" y="13"/>
                      <a:pt x="21" y="10"/>
                    </a:cubicBezTo>
                    <a:cubicBezTo>
                      <a:pt x="20" y="9"/>
                      <a:pt x="24" y="3"/>
                      <a:pt x="24" y="2"/>
                    </a:cubicBezTo>
                    <a:cubicBezTo>
                      <a:pt x="23" y="0"/>
                      <a:pt x="19" y="3"/>
                      <a:pt x="17" y="5"/>
                    </a:cubicBezTo>
                    <a:cubicBezTo>
                      <a:pt x="15" y="7"/>
                      <a:pt x="12" y="1"/>
                      <a:pt x="9" y="0"/>
                    </a:cubicBezTo>
                    <a:cubicBezTo>
                      <a:pt x="8" y="0"/>
                      <a:pt x="8" y="3"/>
                      <a:pt x="9" y="4"/>
                    </a:cubicBezTo>
                    <a:cubicBezTo>
                      <a:pt x="10" y="9"/>
                      <a:pt x="9" y="8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249"/>
              <p:cNvSpPr>
                <a:spLocks/>
              </p:cNvSpPr>
              <p:nvPr/>
            </p:nvSpPr>
            <p:spPr bwMode="auto">
              <a:xfrm>
                <a:off x="2135" y="2001"/>
                <a:ext cx="36" cy="33"/>
              </a:xfrm>
              <a:custGeom>
                <a:avLst/>
                <a:gdLst>
                  <a:gd name="T0" fmla="*/ 3 w 29"/>
                  <a:gd name="T1" fmla="*/ 10 h 26"/>
                  <a:gd name="T2" fmla="*/ 4 w 29"/>
                  <a:gd name="T3" fmla="*/ 14 h 26"/>
                  <a:gd name="T4" fmla="*/ 11 w 29"/>
                  <a:gd name="T5" fmla="*/ 15 h 26"/>
                  <a:gd name="T6" fmla="*/ 11 w 29"/>
                  <a:gd name="T7" fmla="*/ 17 h 26"/>
                  <a:gd name="T8" fmla="*/ 11 w 29"/>
                  <a:gd name="T9" fmla="*/ 25 h 26"/>
                  <a:gd name="T10" fmla="*/ 12 w 29"/>
                  <a:gd name="T11" fmla="*/ 26 h 26"/>
                  <a:gd name="T12" fmla="*/ 23 w 29"/>
                  <a:gd name="T13" fmla="*/ 17 h 26"/>
                  <a:gd name="T14" fmla="*/ 27 w 29"/>
                  <a:gd name="T15" fmla="*/ 16 h 26"/>
                  <a:gd name="T16" fmla="*/ 21 w 29"/>
                  <a:gd name="T17" fmla="*/ 11 h 26"/>
                  <a:gd name="T18" fmla="*/ 24 w 29"/>
                  <a:gd name="T19" fmla="*/ 2 h 26"/>
                  <a:gd name="T20" fmla="*/ 17 w 29"/>
                  <a:gd name="T21" fmla="*/ 6 h 26"/>
                  <a:gd name="T22" fmla="*/ 9 w 29"/>
                  <a:gd name="T23" fmla="*/ 1 h 26"/>
                  <a:gd name="T24" fmla="*/ 9 w 29"/>
                  <a:gd name="T25" fmla="*/ 5 h 26"/>
                  <a:gd name="T26" fmla="*/ 3 w 29"/>
                  <a:gd name="T2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3" y="10"/>
                    </a:moveTo>
                    <a:cubicBezTo>
                      <a:pt x="0" y="11"/>
                      <a:pt x="3" y="13"/>
                      <a:pt x="4" y="14"/>
                    </a:cubicBezTo>
                    <a:cubicBezTo>
                      <a:pt x="7" y="16"/>
                      <a:pt x="10" y="14"/>
                      <a:pt x="11" y="15"/>
                    </a:cubicBezTo>
                    <a:cubicBezTo>
                      <a:pt x="12" y="16"/>
                      <a:pt x="12" y="17"/>
                      <a:pt x="11" y="17"/>
                    </a:cubicBezTo>
                    <a:cubicBezTo>
                      <a:pt x="11" y="19"/>
                      <a:pt x="10" y="23"/>
                      <a:pt x="11" y="25"/>
                    </a:cubicBezTo>
                    <a:cubicBezTo>
                      <a:pt x="11" y="25"/>
                      <a:pt x="11" y="26"/>
                      <a:pt x="12" y="26"/>
                    </a:cubicBezTo>
                    <a:cubicBezTo>
                      <a:pt x="16" y="24"/>
                      <a:pt x="15" y="16"/>
                      <a:pt x="23" y="17"/>
                    </a:cubicBezTo>
                    <a:cubicBezTo>
                      <a:pt x="24" y="18"/>
                      <a:pt x="29" y="18"/>
                      <a:pt x="27" y="16"/>
                    </a:cubicBezTo>
                    <a:cubicBezTo>
                      <a:pt x="24" y="13"/>
                      <a:pt x="25" y="13"/>
                      <a:pt x="21" y="11"/>
                    </a:cubicBezTo>
                    <a:cubicBezTo>
                      <a:pt x="20" y="10"/>
                      <a:pt x="24" y="3"/>
                      <a:pt x="24" y="2"/>
                    </a:cubicBezTo>
                    <a:cubicBezTo>
                      <a:pt x="23" y="1"/>
                      <a:pt x="19" y="4"/>
                      <a:pt x="17" y="6"/>
                    </a:cubicBezTo>
                    <a:cubicBezTo>
                      <a:pt x="15" y="7"/>
                      <a:pt x="12" y="2"/>
                      <a:pt x="9" y="1"/>
                    </a:cubicBezTo>
                    <a:cubicBezTo>
                      <a:pt x="8" y="0"/>
                      <a:pt x="8" y="4"/>
                      <a:pt x="9" y="5"/>
                    </a:cubicBezTo>
                    <a:cubicBezTo>
                      <a:pt x="10" y="10"/>
                      <a:pt x="9" y="9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250"/>
              <p:cNvSpPr>
                <a:spLocks/>
              </p:cNvSpPr>
              <p:nvPr/>
            </p:nvSpPr>
            <p:spPr bwMode="auto">
              <a:xfrm>
                <a:off x="2314" y="2419"/>
                <a:ext cx="68" cy="61"/>
              </a:xfrm>
              <a:custGeom>
                <a:avLst/>
                <a:gdLst>
                  <a:gd name="T0" fmla="*/ 6 w 54"/>
                  <a:gd name="T1" fmla="*/ 22 h 48"/>
                  <a:gd name="T2" fmla="*/ 9 w 54"/>
                  <a:gd name="T3" fmla="*/ 28 h 48"/>
                  <a:gd name="T4" fmla="*/ 23 w 54"/>
                  <a:gd name="T5" fmla="*/ 29 h 48"/>
                  <a:gd name="T6" fmla="*/ 23 w 54"/>
                  <a:gd name="T7" fmla="*/ 33 h 48"/>
                  <a:gd name="T8" fmla="*/ 25 w 54"/>
                  <a:gd name="T9" fmla="*/ 46 h 48"/>
                  <a:gd name="T10" fmla="*/ 26 w 54"/>
                  <a:gd name="T11" fmla="*/ 48 h 48"/>
                  <a:gd name="T12" fmla="*/ 44 w 54"/>
                  <a:gd name="T13" fmla="*/ 30 h 48"/>
                  <a:gd name="T14" fmla="*/ 50 w 54"/>
                  <a:gd name="T15" fmla="*/ 26 h 48"/>
                  <a:gd name="T16" fmla="*/ 39 w 54"/>
                  <a:gd name="T17" fmla="*/ 18 h 48"/>
                  <a:gd name="T18" fmla="*/ 42 w 54"/>
                  <a:gd name="T19" fmla="*/ 2 h 48"/>
                  <a:gd name="T20" fmla="*/ 30 w 54"/>
                  <a:gd name="T21" fmla="*/ 10 h 48"/>
                  <a:gd name="T22" fmla="*/ 15 w 54"/>
                  <a:gd name="T23" fmla="*/ 4 h 48"/>
                  <a:gd name="T24" fmla="*/ 15 w 54"/>
                  <a:gd name="T25" fmla="*/ 11 h 48"/>
                  <a:gd name="T26" fmla="*/ 6 w 54"/>
                  <a:gd name="T27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6" y="22"/>
                    </a:moveTo>
                    <a:cubicBezTo>
                      <a:pt x="0" y="24"/>
                      <a:pt x="7" y="27"/>
                      <a:pt x="9" y="28"/>
                    </a:cubicBezTo>
                    <a:cubicBezTo>
                      <a:pt x="15" y="31"/>
                      <a:pt x="20" y="27"/>
                      <a:pt x="23" y="29"/>
                    </a:cubicBezTo>
                    <a:cubicBezTo>
                      <a:pt x="24" y="30"/>
                      <a:pt x="23" y="31"/>
                      <a:pt x="23" y="33"/>
                    </a:cubicBezTo>
                    <a:cubicBezTo>
                      <a:pt x="23" y="35"/>
                      <a:pt x="23" y="43"/>
                      <a:pt x="25" y="46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33" y="43"/>
                      <a:pt x="30" y="29"/>
                      <a:pt x="44" y="30"/>
                    </a:cubicBezTo>
                    <a:cubicBezTo>
                      <a:pt x="46" y="30"/>
                      <a:pt x="54" y="30"/>
                      <a:pt x="50" y="26"/>
                    </a:cubicBezTo>
                    <a:cubicBezTo>
                      <a:pt x="45" y="22"/>
                      <a:pt x="46" y="22"/>
                      <a:pt x="39" y="18"/>
                    </a:cubicBezTo>
                    <a:cubicBezTo>
                      <a:pt x="36" y="17"/>
                      <a:pt x="43" y="4"/>
                      <a:pt x="42" y="2"/>
                    </a:cubicBezTo>
                    <a:cubicBezTo>
                      <a:pt x="40" y="0"/>
                      <a:pt x="34" y="6"/>
                      <a:pt x="30" y="10"/>
                    </a:cubicBezTo>
                    <a:cubicBezTo>
                      <a:pt x="27" y="14"/>
                      <a:pt x="20" y="4"/>
                      <a:pt x="15" y="4"/>
                    </a:cubicBezTo>
                    <a:cubicBezTo>
                      <a:pt x="13" y="3"/>
                      <a:pt x="15" y="9"/>
                      <a:pt x="15" y="11"/>
                    </a:cubicBezTo>
                    <a:cubicBezTo>
                      <a:pt x="18" y="19"/>
                      <a:pt x="17" y="18"/>
                      <a:pt x="6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251"/>
              <p:cNvSpPr>
                <a:spLocks/>
              </p:cNvSpPr>
              <p:nvPr/>
            </p:nvSpPr>
            <p:spPr bwMode="auto">
              <a:xfrm>
                <a:off x="2427" y="2425"/>
                <a:ext cx="29" cy="27"/>
              </a:xfrm>
              <a:custGeom>
                <a:avLst/>
                <a:gdLst>
                  <a:gd name="T0" fmla="*/ 2 w 23"/>
                  <a:gd name="T1" fmla="*/ 9 h 21"/>
                  <a:gd name="T2" fmla="*/ 3 w 23"/>
                  <a:gd name="T3" fmla="*/ 12 h 21"/>
                  <a:gd name="T4" fmla="*/ 9 w 23"/>
                  <a:gd name="T5" fmla="*/ 13 h 21"/>
                  <a:gd name="T6" fmla="*/ 10 w 23"/>
                  <a:gd name="T7" fmla="*/ 14 h 21"/>
                  <a:gd name="T8" fmla="*/ 10 w 23"/>
                  <a:gd name="T9" fmla="*/ 20 h 21"/>
                  <a:gd name="T10" fmla="*/ 11 w 23"/>
                  <a:gd name="T11" fmla="*/ 21 h 21"/>
                  <a:gd name="T12" fmla="*/ 19 w 23"/>
                  <a:gd name="T13" fmla="*/ 13 h 21"/>
                  <a:gd name="T14" fmla="*/ 21 w 23"/>
                  <a:gd name="T15" fmla="*/ 11 h 21"/>
                  <a:gd name="T16" fmla="*/ 17 w 23"/>
                  <a:gd name="T17" fmla="*/ 8 h 21"/>
                  <a:gd name="T18" fmla="*/ 18 w 23"/>
                  <a:gd name="T19" fmla="*/ 1 h 21"/>
                  <a:gd name="T20" fmla="*/ 13 w 23"/>
                  <a:gd name="T21" fmla="*/ 4 h 21"/>
                  <a:gd name="T22" fmla="*/ 6 w 23"/>
                  <a:gd name="T23" fmla="*/ 1 h 21"/>
                  <a:gd name="T24" fmla="*/ 6 w 23"/>
                  <a:gd name="T25" fmla="*/ 5 h 21"/>
                  <a:gd name="T26" fmla="*/ 2 w 23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2" y="9"/>
                    </a:moveTo>
                    <a:cubicBezTo>
                      <a:pt x="0" y="10"/>
                      <a:pt x="3" y="12"/>
                      <a:pt x="3" y="12"/>
                    </a:cubicBezTo>
                    <a:cubicBezTo>
                      <a:pt x="6" y="13"/>
                      <a:pt x="8" y="12"/>
                      <a:pt x="9" y="13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9" y="15"/>
                      <a:pt x="9" y="19"/>
                      <a:pt x="10" y="20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4" y="19"/>
                      <a:pt x="13" y="13"/>
                      <a:pt x="19" y="13"/>
                    </a:cubicBezTo>
                    <a:cubicBezTo>
                      <a:pt x="20" y="13"/>
                      <a:pt x="23" y="13"/>
                      <a:pt x="21" y="11"/>
                    </a:cubicBezTo>
                    <a:cubicBezTo>
                      <a:pt x="19" y="9"/>
                      <a:pt x="20" y="10"/>
                      <a:pt x="17" y="8"/>
                    </a:cubicBezTo>
                    <a:cubicBezTo>
                      <a:pt x="15" y="7"/>
                      <a:pt x="18" y="2"/>
                      <a:pt x="18" y="1"/>
                    </a:cubicBezTo>
                    <a:cubicBezTo>
                      <a:pt x="17" y="0"/>
                      <a:pt x="14" y="3"/>
                      <a:pt x="13" y="4"/>
                    </a:cubicBezTo>
                    <a:cubicBezTo>
                      <a:pt x="11" y="6"/>
                      <a:pt x="8" y="2"/>
                      <a:pt x="6" y="1"/>
                    </a:cubicBezTo>
                    <a:cubicBezTo>
                      <a:pt x="5" y="1"/>
                      <a:pt x="6" y="4"/>
                      <a:pt x="6" y="5"/>
                    </a:cubicBezTo>
                    <a:cubicBezTo>
                      <a:pt x="8" y="8"/>
                      <a:pt x="7" y="8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252"/>
              <p:cNvSpPr>
                <a:spLocks/>
              </p:cNvSpPr>
              <p:nvPr/>
            </p:nvSpPr>
            <p:spPr bwMode="auto">
              <a:xfrm>
                <a:off x="2485" y="1094"/>
                <a:ext cx="52" cy="47"/>
              </a:xfrm>
              <a:custGeom>
                <a:avLst/>
                <a:gdLst>
                  <a:gd name="T0" fmla="*/ 5 w 41"/>
                  <a:gd name="T1" fmla="*/ 13 h 37"/>
                  <a:gd name="T2" fmla="*/ 6 w 41"/>
                  <a:gd name="T3" fmla="*/ 18 h 37"/>
                  <a:gd name="T4" fmla="*/ 16 w 41"/>
                  <a:gd name="T5" fmla="*/ 22 h 37"/>
                  <a:gd name="T6" fmla="*/ 16 w 41"/>
                  <a:gd name="T7" fmla="*/ 25 h 37"/>
                  <a:gd name="T8" fmla="*/ 15 w 41"/>
                  <a:gd name="T9" fmla="*/ 35 h 37"/>
                  <a:gd name="T10" fmla="*/ 16 w 41"/>
                  <a:gd name="T11" fmla="*/ 37 h 37"/>
                  <a:gd name="T12" fmla="*/ 33 w 41"/>
                  <a:gd name="T13" fmla="*/ 26 h 37"/>
                  <a:gd name="T14" fmla="*/ 38 w 41"/>
                  <a:gd name="T15" fmla="*/ 24 h 37"/>
                  <a:gd name="T16" fmla="*/ 31 w 41"/>
                  <a:gd name="T17" fmla="*/ 16 h 37"/>
                  <a:gd name="T18" fmla="*/ 35 w 41"/>
                  <a:gd name="T19" fmla="*/ 4 h 37"/>
                  <a:gd name="T20" fmla="*/ 26 w 41"/>
                  <a:gd name="T21" fmla="*/ 8 h 37"/>
                  <a:gd name="T22" fmla="*/ 15 w 41"/>
                  <a:gd name="T23" fmla="*/ 1 h 37"/>
                  <a:gd name="T24" fmla="*/ 14 w 41"/>
                  <a:gd name="T25" fmla="*/ 6 h 37"/>
                  <a:gd name="T26" fmla="*/ 5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5" y="13"/>
                    </a:moveTo>
                    <a:cubicBezTo>
                      <a:pt x="0" y="14"/>
                      <a:pt x="5" y="17"/>
                      <a:pt x="6" y="18"/>
                    </a:cubicBezTo>
                    <a:cubicBezTo>
                      <a:pt x="10" y="22"/>
                      <a:pt x="15" y="20"/>
                      <a:pt x="16" y="22"/>
                    </a:cubicBezTo>
                    <a:cubicBezTo>
                      <a:pt x="17" y="22"/>
                      <a:pt x="17" y="24"/>
                      <a:pt x="16" y="25"/>
                    </a:cubicBezTo>
                    <a:cubicBezTo>
                      <a:pt x="15" y="27"/>
                      <a:pt x="14" y="32"/>
                      <a:pt x="15" y="35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22" y="34"/>
                      <a:pt x="22" y="23"/>
                      <a:pt x="33" y="26"/>
                    </a:cubicBezTo>
                    <a:cubicBezTo>
                      <a:pt x="34" y="26"/>
                      <a:pt x="41" y="27"/>
                      <a:pt x="38" y="24"/>
                    </a:cubicBezTo>
                    <a:cubicBezTo>
                      <a:pt x="35" y="20"/>
                      <a:pt x="36" y="20"/>
                      <a:pt x="31" y="16"/>
                    </a:cubicBezTo>
                    <a:cubicBezTo>
                      <a:pt x="29" y="15"/>
                      <a:pt x="36" y="6"/>
                      <a:pt x="35" y="4"/>
                    </a:cubicBezTo>
                    <a:cubicBezTo>
                      <a:pt x="35" y="2"/>
                      <a:pt x="29" y="6"/>
                      <a:pt x="26" y="8"/>
                    </a:cubicBezTo>
                    <a:cubicBezTo>
                      <a:pt x="22" y="11"/>
                      <a:pt x="19" y="2"/>
                      <a:pt x="15" y="1"/>
                    </a:cubicBezTo>
                    <a:cubicBezTo>
                      <a:pt x="13" y="0"/>
                      <a:pt x="14" y="5"/>
                      <a:pt x="14" y="6"/>
                    </a:cubicBezTo>
                    <a:cubicBezTo>
                      <a:pt x="15" y="13"/>
                      <a:pt x="14" y="12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253"/>
              <p:cNvSpPr>
                <a:spLocks/>
              </p:cNvSpPr>
              <p:nvPr/>
            </p:nvSpPr>
            <p:spPr bwMode="auto">
              <a:xfrm>
                <a:off x="2509" y="1244"/>
                <a:ext cx="45" cy="41"/>
              </a:xfrm>
              <a:custGeom>
                <a:avLst/>
                <a:gdLst>
                  <a:gd name="T0" fmla="*/ 4 w 35"/>
                  <a:gd name="T1" fmla="*/ 11 h 32"/>
                  <a:gd name="T2" fmla="*/ 5 w 35"/>
                  <a:gd name="T3" fmla="*/ 16 h 32"/>
                  <a:gd name="T4" fmla="*/ 14 w 35"/>
                  <a:gd name="T5" fmla="*/ 19 h 32"/>
                  <a:gd name="T6" fmla="*/ 14 w 35"/>
                  <a:gd name="T7" fmla="*/ 21 h 32"/>
                  <a:gd name="T8" fmla="*/ 13 w 35"/>
                  <a:gd name="T9" fmla="*/ 30 h 32"/>
                  <a:gd name="T10" fmla="*/ 13 w 35"/>
                  <a:gd name="T11" fmla="*/ 32 h 32"/>
                  <a:gd name="T12" fmla="*/ 28 w 35"/>
                  <a:gd name="T13" fmla="*/ 23 h 32"/>
                  <a:gd name="T14" fmla="*/ 33 w 35"/>
                  <a:gd name="T15" fmla="*/ 21 h 32"/>
                  <a:gd name="T16" fmla="*/ 26 w 35"/>
                  <a:gd name="T17" fmla="*/ 14 h 32"/>
                  <a:gd name="T18" fmla="*/ 30 w 35"/>
                  <a:gd name="T19" fmla="*/ 4 h 32"/>
                  <a:gd name="T20" fmla="*/ 22 w 35"/>
                  <a:gd name="T21" fmla="*/ 7 h 32"/>
                  <a:gd name="T22" fmla="*/ 12 w 35"/>
                  <a:gd name="T23" fmla="*/ 0 h 32"/>
                  <a:gd name="T24" fmla="*/ 11 w 35"/>
                  <a:gd name="T25" fmla="*/ 5 h 32"/>
                  <a:gd name="T26" fmla="*/ 4 w 35"/>
                  <a:gd name="T2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4" y="11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9" y="19"/>
                      <a:pt x="13" y="17"/>
                      <a:pt x="14" y="19"/>
                    </a:cubicBezTo>
                    <a:cubicBezTo>
                      <a:pt x="14" y="19"/>
                      <a:pt x="14" y="20"/>
                      <a:pt x="14" y="21"/>
                    </a:cubicBezTo>
                    <a:cubicBezTo>
                      <a:pt x="13" y="23"/>
                      <a:pt x="12" y="28"/>
                      <a:pt x="13" y="30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9" y="30"/>
                      <a:pt x="19" y="20"/>
                      <a:pt x="28" y="23"/>
                    </a:cubicBezTo>
                    <a:cubicBezTo>
                      <a:pt x="29" y="23"/>
                      <a:pt x="35" y="24"/>
                      <a:pt x="33" y="21"/>
                    </a:cubicBezTo>
                    <a:cubicBezTo>
                      <a:pt x="30" y="17"/>
                      <a:pt x="31" y="18"/>
                      <a:pt x="26" y="14"/>
                    </a:cubicBezTo>
                    <a:cubicBezTo>
                      <a:pt x="25" y="13"/>
                      <a:pt x="31" y="5"/>
                      <a:pt x="30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9"/>
                      <a:pt x="16" y="2"/>
                      <a:pt x="12" y="0"/>
                    </a:cubicBezTo>
                    <a:cubicBezTo>
                      <a:pt x="11" y="0"/>
                      <a:pt x="11" y="4"/>
                      <a:pt x="11" y="5"/>
                    </a:cubicBezTo>
                    <a:cubicBezTo>
                      <a:pt x="12" y="11"/>
                      <a:pt x="11" y="11"/>
                      <a:pt x="4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254"/>
              <p:cNvSpPr>
                <a:spLocks/>
              </p:cNvSpPr>
              <p:nvPr/>
            </p:nvSpPr>
            <p:spPr bwMode="auto">
              <a:xfrm>
                <a:off x="2601" y="1227"/>
                <a:ext cx="44" cy="40"/>
              </a:xfrm>
              <a:custGeom>
                <a:avLst/>
                <a:gdLst>
                  <a:gd name="T0" fmla="*/ 4 w 35"/>
                  <a:gd name="T1" fmla="*/ 12 h 32"/>
                  <a:gd name="T2" fmla="*/ 5 w 35"/>
                  <a:gd name="T3" fmla="*/ 16 h 32"/>
                  <a:gd name="T4" fmla="*/ 14 w 35"/>
                  <a:gd name="T5" fmla="*/ 19 h 32"/>
                  <a:gd name="T6" fmla="*/ 14 w 35"/>
                  <a:gd name="T7" fmla="*/ 22 h 32"/>
                  <a:gd name="T8" fmla="*/ 13 w 35"/>
                  <a:gd name="T9" fmla="*/ 31 h 32"/>
                  <a:gd name="T10" fmla="*/ 13 w 35"/>
                  <a:gd name="T11" fmla="*/ 32 h 32"/>
                  <a:gd name="T12" fmla="*/ 28 w 35"/>
                  <a:gd name="T13" fmla="*/ 23 h 32"/>
                  <a:gd name="T14" fmla="*/ 33 w 35"/>
                  <a:gd name="T15" fmla="*/ 21 h 32"/>
                  <a:gd name="T16" fmla="*/ 26 w 35"/>
                  <a:gd name="T17" fmla="*/ 14 h 32"/>
                  <a:gd name="T18" fmla="*/ 30 w 35"/>
                  <a:gd name="T19" fmla="*/ 4 h 32"/>
                  <a:gd name="T20" fmla="*/ 22 w 35"/>
                  <a:gd name="T21" fmla="*/ 7 h 32"/>
                  <a:gd name="T22" fmla="*/ 12 w 35"/>
                  <a:gd name="T23" fmla="*/ 1 h 32"/>
                  <a:gd name="T24" fmla="*/ 11 w 35"/>
                  <a:gd name="T25" fmla="*/ 6 h 32"/>
                  <a:gd name="T26" fmla="*/ 4 w 35"/>
                  <a:gd name="T27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4" y="12"/>
                    </a:moveTo>
                    <a:cubicBezTo>
                      <a:pt x="0" y="12"/>
                      <a:pt x="4" y="15"/>
                      <a:pt x="5" y="16"/>
                    </a:cubicBezTo>
                    <a:cubicBezTo>
                      <a:pt x="8" y="19"/>
                      <a:pt x="12" y="18"/>
                      <a:pt x="14" y="19"/>
                    </a:cubicBezTo>
                    <a:cubicBezTo>
                      <a:pt x="14" y="20"/>
                      <a:pt x="14" y="21"/>
                      <a:pt x="14" y="22"/>
                    </a:cubicBezTo>
                    <a:cubicBezTo>
                      <a:pt x="13" y="23"/>
                      <a:pt x="12" y="28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8" y="30"/>
                      <a:pt x="19" y="20"/>
                      <a:pt x="28" y="23"/>
                    </a:cubicBezTo>
                    <a:cubicBezTo>
                      <a:pt x="29" y="23"/>
                      <a:pt x="35" y="24"/>
                      <a:pt x="33" y="21"/>
                    </a:cubicBezTo>
                    <a:cubicBezTo>
                      <a:pt x="30" y="17"/>
                      <a:pt x="31" y="18"/>
                      <a:pt x="26" y="14"/>
                    </a:cubicBezTo>
                    <a:cubicBezTo>
                      <a:pt x="24" y="13"/>
                      <a:pt x="31" y="5"/>
                      <a:pt x="30" y="4"/>
                    </a:cubicBezTo>
                    <a:cubicBezTo>
                      <a:pt x="30" y="2"/>
                      <a:pt x="25" y="5"/>
                      <a:pt x="22" y="7"/>
                    </a:cubicBezTo>
                    <a:cubicBezTo>
                      <a:pt x="19" y="10"/>
                      <a:pt x="16" y="2"/>
                      <a:pt x="12" y="1"/>
                    </a:cubicBezTo>
                    <a:cubicBezTo>
                      <a:pt x="11" y="0"/>
                      <a:pt x="11" y="4"/>
                      <a:pt x="11" y="6"/>
                    </a:cubicBezTo>
                    <a:cubicBezTo>
                      <a:pt x="12" y="12"/>
                      <a:pt x="11" y="11"/>
                      <a:pt x="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255"/>
              <p:cNvSpPr>
                <a:spLocks/>
              </p:cNvSpPr>
              <p:nvPr/>
            </p:nvSpPr>
            <p:spPr bwMode="auto">
              <a:xfrm>
                <a:off x="2657" y="1047"/>
                <a:ext cx="29" cy="28"/>
              </a:xfrm>
              <a:custGeom>
                <a:avLst/>
                <a:gdLst>
                  <a:gd name="T0" fmla="*/ 3 w 23"/>
                  <a:gd name="T1" fmla="*/ 8 h 22"/>
                  <a:gd name="T2" fmla="*/ 3 w 23"/>
                  <a:gd name="T3" fmla="*/ 11 h 22"/>
                  <a:gd name="T4" fmla="*/ 9 w 23"/>
                  <a:gd name="T5" fmla="*/ 13 h 22"/>
                  <a:gd name="T6" fmla="*/ 9 w 23"/>
                  <a:gd name="T7" fmla="*/ 14 h 22"/>
                  <a:gd name="T8" fmla="*/ 9 w 23"/>
                  <a:gd name="T9" fmla="*/ 20 h 22"/>
                  <a:gd name="T10" fmla="*/ 9 w 23"/>
                  <a:gd name="T11" fmla="*/ 21 h 22"/>
                  <a:gd name="T12" fmla="*/ 19 w 23"/>
                  <a:gd name="T13" fmla="*/ 15 h 22"/>
                  <a:gd name="T14" fmla="*/ 22 w 23"/>
                  <a:gd name="T15" fmla="*/ 14 h 22"/>
                  <a:gd name="T16" fmla="*/ 18 w 23"/>
                  <a:gd name="T17" fmla="*/ 10 h 22"/>
                  <a:gd name="T18" fmla="*/ 20 w 23"/>
                  <a:gd name="T19" fmla="*/ 3 h 22"/>
                  <a:gd name="T20" fmla="*/ 15 w 23"/>
                  <a:gd name="T21" fmla="*/ 5 h 22"/>
                  <a:gd name="T22" fmla="*/ 8 w 23"/>
                  <a:gd name="T23" fmla="*/ 0 h 22"/>
                  <a:gd name="T24" fmla="*/ 8 w 23"/>
                  <a:gd name="T25" fmla="*/ 4 h 22"/>
                  <a:gd name="T26" fmla="*/ 3 w 23"/>
                  <a:gd name="T27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3" y="8"/>
                    </a:moveTo>
                    <a:cubicBezTo>
                      <a:pt x="0" y="8"/>
                      <a:pt x="3" y="10"/>
                      <a:pt x="3" y="11"/>
                    </a:cubicBezTo>
                    <a:cubicBezTo>
                      <a:pt x="6" y="13"/>
                      <a:pt x="8" y="12"/>
                      <a:pt x="9" y="13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9" y="16"/>
                      <a:pt x="8" y="19"/>
                      <a:pt x="9" y="20"/>
                    </a:cubicBezTo>
                    <a:cubicBezTo>
                      <a:pt x="9" y="21"/>
                      <a:pt x="9" y="22"/>
                      <a:pt x="9" y="21"/>
                    </a:cubicBezTo>
                    <a:cubicBezTo>
                      <a:pt x="12" y="20"/>
                      <a:pt x="13" y="13"/>
                      <a:pt x="19" y="15"/>
                    </a:cubicBezTo>
                    <a:cubicBezTo>
                      <a:pt x="20" y="15"/>
                      <a:pt x="23" y="16"/>
                      <a:pt x="22" y="14"/>
                    </a:cubicBezTo>
                    <a:cubicBezTo>
                      <a:pt x="20" y="12"/>
                      <a:pt x="21" y="12"/>
                      <a:pt x="18" y="10"/>
                    </a:cubicBezTo>
                    <a:cubicBezTo>
                      <a:pt x="16" y="9"/>
                      <a:pt x="21" y="4"/>
                      <a:pt x="20" y="3"/>
                    </a:cubicBezTo>
                    <a:cubicBezTo>
                      <a:pt x="20" y="2"/>
                      <a:pt x="17" y="4"/>
                      <a:pt x="15" y="5"/>
                    </a:cubicBezTo>
                    <a:cubicBezTo>
                      <a:pt x="13" y="6"/>
                      <a:pt x="11" y="1"/>
                      <a:pt x="8" y="0"/>
                    </a:cubicBezTo>
                    <a:cubicBezTo>
                      <a:pt x="8" y="0"/>
                      <a:pt x="8" y="3"/>
                      <a:pt x="8" y="4"/>
                    </a:cubicBezTo>
                    <a:cubicBezTo>
                      <a:pt x="8" y="8"/>
                      <a:pt x="8" y="7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256"/>
              <p:cNvSpPr>
                <a:spLocks/>
              </p:cNvSpPr>
              <p:nvPr/>
            </p:nvSpPr>
            <p:spPr bwMode="auto">
              <a:xfrm>
                <a:off x="1896" y="2334"/>
                <a:ext cx="49" cy="47"/>
              </a:xfrm>
              <a:custGeom>
                <a:avLst/>
                <a:gdLst>
                  <a:gd name="T0" fmla="*/ 3 w 39"/>
                  <a:gd name="T1" fmla="*/ 22 h 37"/>
                  <a:gd name="T2" fmla="*/ 7 w 39"/>
                  <a:gd name="T3" fmla="*/ 26 h 37"/>
                  <a:gd name="T4" fmla="*/ 17 w 39"/>
                  <a:gd name="T5" fmla="*/ 24 h 37"/>
                  <a:gd name="T6" fmla="*/ 18 w 39"/>
                  <a:gd name="T7" fmla="*/ 27 h 37"/>
                  <a:gd name="T8" fmla="*/ 21 w 39"/>
                  <a:gd name="T9" fmla="*/ 36 h 37"/>
                  <a:gd name="T10" fmla="*/ 23 w 39"/>
                  <a:gd name="T11" fmla="*/ 37 h 37"/>
                  <a:gd name="T12" fmla="*/ 32 w 39"/>
                  <a:gd name="T13" fmla="*/ 21 h 37"/>
                  <a:gd name="T14" fmla="*/ 36 w 39"/>
                  <a:gd name="T15" fmla="*/ 17 h 37"/>
                  <a:gd name="T16" fmla="*/ 26 w 39"/>
                  <a:gd name="T17" fmla="*/ 13 h 37"/>
                  <a:gd name="T18" fmla="*/ 25 w 39"/>
                  <a:gd name="T19" fmla="*/ 1 h 37"/>
                  <a:gd name="T20" fmla="*/ 18 w 39"/>
                  <a:gd name="T21" fmla="*/ 9 h 37"/>
                  <a:gd name="T22" fmla="*/ 6 w 39"/>
                  <a:gd name="T23" fmla="*/ 8 h 37"/>
                  <a:gd name="T24" fmla="*/ 7 w 39"/>
                  <a:gd name="T25" fmla="*/ 13 h 37"/>
                  <a:gd name="T26" fmla="*/ 3 w 39"/>
                  <a:gd name="T27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7">
                    <a:moveTo>
                      <a:pt x="3" y="22"/>
                    </a:moveTo>
                    <a:cubicBezTo>
                      <a:pt x="0" y="25"/>
                      <a:pt x="5" y="26"/>
                      <a:pt x="7" y="26"/>
                    </a:cubicBezTo>
                    <a:cubicBezTo>
                      <a:pt x="12" y="27"/>
                      <a:pt x="15" y="23"/>
                      <a:pt x="17" y="24"/>
                    </a:cubicBezTo>
                    <a:cubicBezTo>
                      <a:pt x="17" y="25"/>
                      <a:pt x="18" y="26"/>
                      <a:pt x="18" y="27"/>
                    </a:cubicBezTo>
                    <a:cubicBezTo>
                      <a:pt x="18" y="29"/>
                      <a:pt x="19" y="34"/>
                      <a:pt x="21" y="36"/>
                    </a:cubicBezTo>
                    <a:cubicBezTo>
                      <a:pt x="22" y="36"/>
                      <a:pt x="22" y="37"/>
                      <a:pt x="23" y="37"/>
                    </a:cubicBezTo>
                    <a:cubicBezTo>
                      <a:pt x="27" y="32"/>
                      <a:pt x="22" y="23"/>
                      <a:pt x="32" y="21"/>
                    </a:cubicBezTo>
                    <a:cubicBezTo>
                      <a:pt x="34" y="20"/>
                      <a:pt x="39" y="18"/>
                      <a:pt x="36" y="17"/>
                    </a:cubicBezTo>
                    <a:cubicBezTo>
                      <a:pt x="31" y="14"/>
                      <a:pt x="32" y="14"/>
                      <a:pt x="26" y="13"/>
                    </a:cubicBezTo>
                    <a:cubicBezTo>
                      <a:pt x="24" y="13"/>
                      <a:pt x="26" y="2"/>
                      <a:pt x="25" y="1"/>
                    </a:cubicBezTo>
                    <a:cubicBezTo>
                      <a:pt x="23" y="0"/>
                      <a:pt x="20" y="6"/>
                      <a:pt x="18" y="9"/>
                    </a:cubicBezTo>
                    <a:cubicBezTo>
                      <a:pt x="16" y="13"/>
                      <a:pt x="10" y="7"/>
                      <a:pt x="6" y="8"/>
                    </a:cubicBezTo>
                    <a:cubicBezTo>
                      <a:pt x="4" y="8"/>
                      <a:pt x="7" y="12"/>
                      <a:pt x="7" y="13"/>
                    </a:cubicBezTo>
                    <a:cubicBezTo>
                      <a:pt x="11" y="18"/>
                      <a:pt x="10" y="18"/>
                      <a:pt x="3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257"/>
              <p:cNvSpPr>
                <a:spLocks/>
              </p:cNvSpPr>
              <p:nvPr/>
            </p:nvSpPr>
            <p:spPr bwMode="auto">
              <a:xfrm>
                <a:off x="2909" y="2705"/>
                <a:ext cx="37" cy="38"/>
              </a:xfrm>
              <a:custGeom>
                <a:avLst/>
                <a:gdLst>
                  <a:gd name="T0" fmla="*/ 4 w 29"/>
                  <a:gd name="T1" fmla="*/ 4 h 30"/>
                  <a:gd name="T2" fmla="*/ 3 w 29"/>
                  <a:gd name="T3" fmla="*/ 7 h 30"/>
                  <a:gd name="T4" fmla="*/ 6 w 29"/>
                  <a:gd name="T5" fmla="*/ 14 h 30"/>
                  <a:gd name="T6" fmla="*/ 4 w 29"/>
                  <a:gd name="T7" fmla="*/ 17 h 30"/>
                  <a:gd name="T8" fmla="*/ 1 w 29"/>
                  <a:gd name="T9" fmla="*/ 24 h 30"/>
                  <a:gd name="T10" fmla="*/ 10 w 29"/>
                  <a:gd name="T11" fmla="*/ 23 h 30"/>
                  <a:gd name="T12" fmla="*/ 16 w 29"/>
                  <a:gd name="T13" fmla="*/ 26 h 30"/>
                  <a:gd name="T14" fmla="*/ 20 w 29"/>
                  <a:gd name="T15" fmla="*/ 28 h 30"/>
                  <a:gd name="T16" fmla="*/ 19 w 29"/>
                  <a:gd name="T17" fmla="*/ 19 h 30"/>
                  <a:gd name="T18" fmla="*/ 28 w 29"/>
                  <a:gd name="T19" fmla="*/ 13 h 30"/>
                  <a:gd name="T20" fmla="*/ 20 w 29"/>
                  <a:gd name="T21" fmla="*/ 11 h 30"/>
                  <a:gd name="T22" fmla="*/ 17 w 29"/>
                  <a:gd name="T23" fmla="*/ 1 h 30"/>
                  <a:gd name="T24" fmla="*/ 14 w 29"/>
                  <a:gd name="T25" fmla="*/ 4 h 30"/>
                  <a:gd name="T26" fmla="*/ 4 w 29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0">
                    <a:moveTo>
                      <a:pt x="4" y="4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9"/>
                      <a:pt x="5" y="12"/>
                      <a:pt x="6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2" y="20"/>
                      <a:pt x="0" y="22"/>
                      <a:pt x="1" y="24"/>
                    </a:cubicBezTo>
                    <a:cubicBezTo>
                      <a:pt x="2" y="25"/>
                      <a:pt x="6" y="23"/>
                      <a:pt x="10" y="23"/>
                    </a:cubicBezTo>
                    <a:cubicBezTo>
                      <a:pt x="12" y="23"/>
                      <a:pt x="14" y="24"/>
                      <a:pt x="16" y="26"/>
                    </a:cubicBezTo>
                    <a:cubicBezTo>
                      <a:pt x="18" y="29"/>
                      <a:pt x="19" y="30"/>
                      <a:pt x="20" y="28"/>
                    </a:cubicBezTo>
                    <a:cubicBezTo>
                      <a:pt x="21" y="26"/>
                      <a:pt x="20" y="21"/>
                      <a:pt x="19" y="19"/>
                    </a:cubicBezTo>
                    <a:cubicBezTo>
                      <a:pt x="19" y="17"/>
                      <a:pt x="28" y="15"/>
                      <a:pt x="28" y="13"/>
                    </a:cubicBezTo>
                    <a:cubicBezTo>
                      <a:pt x="29" y="12"/>
                      <a:pt x="23" y="11"/>
                      <a:pt x="20" y="11"/>
                    </a:cubicBezTo>
                    <a:cubicBezTo>
                      <a:pt x="17" y="11"/>
                      <a:pt x="19" y="4"/>
                      <a:pt x="17" y="1"/>
                    </a:cubicBezTo>
                    <a:cubicBezTo>
                      <a:pt x="16" y="0"/>
                      <a:pt x="14" y="3"/>
                      <a:pt x="14" y="4"/>
                    </a:cubicBezTo>
                    <a:cubicBezTo>
                      <a:pt x="11" y="9"/>
                      <a:pt x="10" y="8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258"/>
              <p:cNvSpPr>
                <a:spLocks/>
              </p:cNvSpPr>
              <p:nvPr/>
            </p:nvSpPr>
            <p:spPr bwMode="auto">
              <a:xfrm>
                <a:off x="2851" y="2743"/>
                <a:ext cx="63" cy="58"/>
              </a:xfrm>
              <a:custGeom>
                <a:avLst/>
                <a:gdLst>
                  <a:gd name="T0" fmla="*/ 6 w 50"/>
                  <a:gd name="T1" fmla="*/ 17 h 46"/>
                  <a:gd name="T2" fmla="*/ 7 w 50"/>
                  <a:gd name="T3" fmla="*/ 23 h 46"/>
                  <a:gd name="T4" fmla="*/ 20 w 50"/>
                  <a:gd name="T5" fmla="*/ 27 h 46"/>
                  <a:gd name="T6" fmla="*/ 20 w 50"/>
                  <a:gd name="T7" fmla="*/ 31 h 46"/>
                  <a:gd name="T8" fmla="*/ 18 w 50"/>
                  <a:gd name="T9" fmla="*/ 44 h 46"/>
                  <a:gd name="T10" fmla="*/ 19 w 50"/>
                  <a:gd name="T11" fmla="*/ 46 h 46"/>
                  <a:gd name="T12" fmla="*/ 40 w 50"/>
                  <a:gd name="T13" fmla="*/ 33 h 46"/>
                  <a:gd name="T14" fmla="*/ 47 w 50"/>
                  <a:gd name="T15" fmla="*/ 30 h 46"/>
                  <a:gd name="T16" fmla="*/ 38 w 50"/>
                  <a:gd name="T17" fmla="*/ 20 h 46"/>
                  <a:gd name="T18" fmla="*/ 44 w 50"/>
                  <a:gd name="T19" fmla="*/ 6 h 46"/>
                  <a:gd name="T20" fmla="*/ 31 w 50"/>
                  <a:gd name="T21" fmla="*/ 11 h 46"/>
                  <a:gd name="T22" fmla="*/ 18 w 50"/>
                  <a:gd name="T23" fmla="*/ 1 h 46"/>
                  <a:gd name="T24" fmla="*/ 17 w 50"/>
                  <a:gd name="T25" fmla="*/ 8 h 46"/>
                  <a:gd name="T26" fmla="*/ 6 w 50"/>
                  <a:gd name="T27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6">
                    <a:moveTo>
                      <a:pt x="6" y="17"/>
                    </a:moveTo>
                    <a:cubicBezTo>
                      <a:pt x="0" y="17"/>
                      <a:pt x="6" y="22"/>
                      <a:pt x="7" y="23"/>
                    </a:cubicBezTo>
                    <a:cubicBezTo>
                      <a:pt x="12" y="27"/>
                      <a:pt x="18" y="25"/>
                      <a:pt x="20" y="27"/>
                    </a:cubicBezTo>
                    <a:cubicBezTo>
                      <a:pt x="21" y="28"/>
                      <a:pt x="20" y="30"/>
                      <a:pt x="20" y="31"/>
                    </a:cubicBezTo>
                    <a:cubicBezTo>
                      <a:pt x="19" y="33"/>
                      <a:pt x="17" y="40"/>
                      <a:pt x="18" y="44"/>
                    </a:cubicBezTo>
                    <a:cubicBezTo>
                      <a:pt x="19" y="45"/>
                      <a:pt x="18" y="46"/>
                      <a:pt x="19" y="46"/>
                    </a:cubicBezTo>
                    <a:cubicBezTo>
                      <a:pt x="27" y="43"/>
                      <a:pt x="27" y="29"/>
                      <a:pt x="40" y="33"/>
                    </a:cubicBezTo>
                    <a:cubicBezTo>
                      <a:pt x="42" y="33"/>
                      <a:pt x="50" y="35"/>
                      <a:pt x="47" y="30"/>
                    </a:cubicBezTo>
                    <a:cubicBezTo>
                      <a:pt x="43" y="25"/>
                      <a:pt x="44" y="26"/>
                      <a:pt x="38" y="20"/>
                    </a:cubicBezTo>
                    <a:cubicBezTo>
                      <a:pt x="35" y="18"/>
                      <a:pt x="44" y="8"/>
                      <a:pt x="44" y="6"/>
                    </a:cubicBezTo>
                    <a:cubicBezTo>
                      <a:pt x="43" y="3"/>
                      <a:pt x="36" y="8"/>
                      <a:pt x="31" y="11"/>
                    </a:cubicBezTo>
                    <a:cubicBezTo>
                      <a:pt x="27" y="14"/>
                      <a:pt x="23" y="3"/>
                      <a:pt x="18" y="1"/>
                    </a:cubicBezTo>
                    <a:cubicBezTo>
                      <a:pt x="16" y="0"/>
                      <a:pt x="16" y="6"/>
                      <a:pt x="17" y="8"/>
                    </a:cubicBezTo>
                    <a:cubicBezTo>
                      <a:pt x="18" y="17"/>
                      <a:pt x="16" y="16"/>
                      <a:pt x="6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259"/>
              <p:cNvSpPr>
                <a:spLocks/>
              </p:cNvSpPr>
              <p:nvPr/>
            </p:nvSpPr>
            <p:spPr bwMode="auto">
              <a:xfrm>
                <a:off x="2879" y="2702"/>
                <a:ext cx="21" cy="24"/>
              </a:xfrm>
              <a:custGeom>
                <a:avLst/>
                <a:gdLst>
                  <a:gd name="T0" fmla="*/ 2 w 17"/>
                  <a:gd name="T1" fmla="*/ 3 h 19"/>
                  <a:gd name="T2" fmla="*/ 2 w 17"/>
                  <a:gd name="T3" fmla="*/ 5 h 19"/>
                  <a:gd name="T4" fmla="*/ 3 w 17"/>
                  <a:gd name="T5" fmla="*/ 9 h 19"/>
                  <a:gd name="T6" fmla="*/ 2 w 17"/>
                  <a:gd name="T7" fmla="*/ 11 h 19"/>
                  <a:gd name="T8" fmla="*/ 0 w 17"/>
                  <a:gd name="T9" fmla="*/ 15 h 19"/>
                  <a:gd name="T10" fmla="*/ 6 w 17"/>
                  <a:gd name="T11" fmla="*/ 14 h 19"/>
                  <a:gd name="T12" fmla="*/ 9 w 17"/>
                  <a:gd name="T13" fmla="*/ 16 h 19"/>
                  <a:gd name="T14" fmla="*/ 12 w 17"/>
                  <a:gd name="T15" fmla="*/ 18 h 19"/>
                  <a:gd name="T16" fmla="*/ 12 w 17"/>
                  <a:gd name="T17" fmla="*/ 12 h 19"/>
                  <a:gd name="T18" fmla="*/ 17 w 17"/>
                  <a:gd name="T19" fmla="*/ 9 h 19"/>
                  <a:gd name="T20" fmla="*/ 12 w 17"/>
                  <a:gd name="T21" fmla="*/ 7 h 19"/>
                  <a:gd name="T22" fmla="*/ 10 w 17"/>
                  <a:gd name="T23" fmla="*/ 1 h 19"/>
                  <a:gd name="T24" fmla="*/ 8 w 17"/>
                  <a:gd name="T25" fmla="*/ 3 h 19"/>
                  <a:gd name="T26" fmla="*/ 2 w 17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2" y="3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2" y="6"/>
                      <a:pt x="3" y="8"/>
                      <a:pt x="3" y="9"/>
                    </a:cubicBezTo>
                    <a:cubicBezTo>
                      <a:pt x="3" y="10"/>
                      <a:pt x="3" y="10"/>
                      <a:pt x="2" y="11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1" y="16"/>
                      <a:pt x="3" y="15"/>
                      <a:pt x="6" y="14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11" y="18"/>
                      <a:pt x="12" y="19"/>
                      <a:pt x="12" y="18"/>
                    </a:cubicBezTo>
                    <a:cubicBezTo>
                      <a:pt x="12" y="17"/>
                      <a:pt x="12" y="13"/>
                      <a:pt x="12" y="12"/>
                    </a:cubicBezTo>
                    <a:cubicBezTo>
                      <a:pt x="11" y="11"/>
                      <a:pt x="17" y="10"/>
                      <a:pt x="17" y="9"/>
                    </a:cubicBezTo>
                    <a:cubicBezTo>
                      <a:pt x="17" y="8"/>
                      <a:pt x="14" y="7"/>
                      <a:pt x="12" y="7"/>
                    </a:cubicBezTo>
                    <a:cubicBezTo>
                      <a:pt x="10" y="7"/>
                      <a:pt x="11" y="3"/>
                      <a:pt x="10" y="1"/>
                    </a:cubicBezTo>
                    <a:cubicBezTo>
                      <a:pt x="10" y="0"/>
                      <a:pt x="8" y="2"/>
                      <a:pt x="8" y="3"/>
                    </a:cubicBezTo>
                    <a:cubicBezTo>
                      <a:pt x="6" y="6"/>
                      <a:pt x="6" y="5"/>
                      <a:pt x="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260"/>
              <p:cNvSpPr>
                <a:spLocks/>
              </p:cNvSpPr>
              <p:nvPr/>
            </p:nvSpPr>
            <p:spPr bwMode="auto">
              <a:xfrm>
                <a:off x="2676" y="2775"/>
                <a:ext cx="22" cy="22"/>
              </a:xfrm>
              <a:custGeom>
                <a:avLst/>
                <a:gdLst>
                  <a:gd name="T0" fmla="*/ 3 w 18"/>
                  <a:gd name="T1" fmla="*/ 2 h 18"/>
                  <a:gd name="T2" fmla="*/ 2 w 18"/>
                  <a:gd name="T3" fmla="*/ 4 h 18"/>
                  <a:gd name="T4" fmla="*/ 4 w 18"/>
                  <a:gd name="T5" fmla="*/ 9 h 18"/>
                  <a:gd name="T6" fmla="*/ 2 w 18"/>
                  <a:gd name="T7" fmla="*/ 11 h 18"/>
                  <a:gd name="T8" fmla="*/ 1 w 18"/>
                  <a:gd name="T9" fmla="*/ 14 h 18"/>
                  <a:gd name="T10" fmla="*/ 6 w 18"/>
                  <a:gd name="T11" fmla="*/ 14 h 18"/>
                  <a:gd name="T12" fmla="*/ 10 w 18"/>
                  <a:gd name="T13" fmla="*/ 16 h 18"/>
                  <a:gd name="T14" fmla="*/ 12 w 18"/>
                  <a:gd name="T15" fmla="*/ 17 h 18"/>
                  <a:gd name="T16" fmla="*/ 12 w 18"/>
                  <a:gd name="T17" fmla="*/ 11 h 18"/>
                  <a:gd name="T18" fmla="*/ 17 w 18"/>
                  <a:gd name="T19" fmla="*/ 8 h 18"/>
                  <a:gd name="T20" fmla="*/ 12 w 18"/>
                  <a:gd name="T21" fmla="*/ 7 h 18"/>
                  <a:gd name="T22" fmla="*/ 10 w 18"/>
                  <a:gd name="T23" fmla="*/ 0 h 18"/>
                  <a:gd name="T24" fmla="*/ 8 w 18"/>
                  <a:gd name="T25" fmla="*/ 2 h 18"/>
                  <a:gd name="T26" fmla="*/ 3 w 18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2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2" y="6"/>
                      <a:pt x="3" y="7"/>
                      <a:pt x="4" y="9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1" y="12"/>
                      <a:pt x="0" y="14"/>
                      <a:pt x="1" y="14"/>
                    </a:cubicBezTo>
                    <a:cubicBezTo>
                      <a:pt x="1" y="15"/>
                      <a:pt x="3" y="14"/>
                      <a:pt x="6" y="14"/>
                    </a:cubicBezTo>
                    <a:cubicBezTo>
                      <a:pt x="7" y="14"/>
                      <a:pt x="9" y="15"/>
                      <a:pt x="10" y="16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3" y="16"/>
                      <a:pt x="12" y="13"/>
                      <a:pt x="12" y="11"/>
                    </a:cubicBezTo>
                    <a:cubicBezTo>
                      <a:pt x="12" y="10"/>
                      <a:pt x="17" y="9"/>
                      <a:pt x="17" y="8"/>
                    </a:cubicBezTo>
                    <a:cubicBezTo>
                      <a:pt x="18" y="7"/>
                      <a:pt x="14" y="7"/>
                      <a:pt x="12" y="7"/>
                    </a:cubicBezTo>
                    <a:cubicBezTo>
                      <a:pt x="10" y="7"/>
                      <a:pt x="11" y="2"/>
                      <a:pt x="10" y="0"/>
                    </a:cubicBezTo>
                    <a:cubicBezTo>
                      <a:pt x="10" y="0"/>
                      <a:pt x="9" y="2"/>
                      <a:pt x="8" y="2"/>
                    </a:cubicBezTo>
                    <a:cubicBezTo>
                      <a:pt x="7" y="5"/>
                      <a:pt x="6" y="5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261"/>
              <p:cNvSpPr>
                <a:spLocks/>
              </p:cNvSpPr>
              <p:nvPr/>
            </p:nvSpPr>
            <p:spPr bwMode="auto">
              <a:xfrm>
                <a:off x="2687" y="2818"/>
                <a:ext cx="29" cy="26"/>
              </a:xfrm>
              <a:custGeom>
                <a:avLst/>
                <a:gdLst>
                  <a:gd name="T0" fmla="*/ 3 w 23"/>
                  <a:gd name="T1" fmla="*/ 7 h 21"/>
                  <a:gd name="T2" fmla="*/ 4 w 23"/>
                  <a:gd name="T3" fmla="*/ 10 h 21"/>
                  <a:gd name="T4" fmla="*/ 9 w 23"/>
                  <a:gd name="T5" fmla="*/ 12 h 21"/>
                  <a:gd name="T6" fmla="*/ 9 w 23"/>
                  <a:gd name="T7" fmla="*/ 14 h 21"/>
                  <a:gd name="T8" fmla="*/ 9 w 23"/>
                  <a:gd name="T9" fmla="*/ 20 h 21"/>
                  <a:gd name="T10" fmla="*/ 9 w 23"/>
                  <a:gd name="T11" fmla="*/ 21 h 21"/>
                  <a:gd name="T12" fmla="*/ 19 w 23"/>
                  <a:gd name="T13" fmla="*/ 15 h 21"/>
                  <a:gd name="T14" fmla="*/ 22 w 23"/>
                  <a:gd name="T15" fmla="*/ 13 h 21"/>
                  <a:gd name="T16" fmla="*/ 18 w 23"/>
                  <a:gd name="T17" fmla="*/ 9 h 21"/>
                  <a:gd name="T18" fmla="*/ 20 w 23"/>
                  <a:gd name="T19" fmla="*/ 2 h 21"/>
                  <a:gd name="T20" fmla="*/ 15 w 23"/>
                  <a:gd name="T21" fmla="*/ 5 h 21"/>
                  <a:gd name="T22" fmla="*/ 8 w 23"/>
                  <a:gd name="T23" fmla="*/ 0 h 21"/>
                  <a:gd name="T24" fmla="*/ 8 w 23"/>
                  <a:gd name="T25" fmla="*/ 3 h 21"/>
                  <a:gd name="T26" fmla="*/ 3 w 23"/>
                  <a:gd name="T2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3" y="7"/>
                    </a:moveTo>
                    <a:cubicBezTo>
                      <a:pt x="0" y="8"/>
                      <a:pt x="3" y="10"/>
                      <a:pt x="4" y="10"/>
                    </a:cubicBezTo>
                    <a:cubicBezTo>
                      <a:pt x="6" y="12"/>
                      <a:pt x="9" y="11"/>
                      <a:pt x="9" y="12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5"/>
                      <a:pt x="8" y="18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3" y="19"/>
                      <a:pt x="13" y="13"/>
                      <a:pt x="19" y="15"/>
                    </a:cubicBezTo>
                    <a:cubicBezTo>
                      <a:pt x="20" y="15"/>
                      <a:pt x="23" y="15"/>
                      <a:pt x="22" y="13"/>
                    </a:cubicBezTo>
                    <a:cubicBezTo>
                      <a:pt x="20" y="11"/>
                      <a:pt x="20" y="11"/>
                      <a:pt x="18" y="9"/>
                    </a:cubicBezTo>
                    <a:cubicBezTo>
                      <a:pt x="16" y="8"/>
                      <a:pt x="21" y="3"/>
                      <a:pt x="20" y="2"/>
                    </a:cubicBezTo>
                    <a:cubicBezTo>
                      <a:pt x="20" y="1"/>
                      <a:pt x="17" y="3"/>
                      <a:pt x="15" y="5"/>
                    </a:cubicBezTo>
                    <a:cubicBezTo>
                      <a:pt x="13" y="6"/>
                      <a:pt x="11" y="1"/>
                      <a:pt x="8" y="0"/>
                    </a:cubicBezTo>
                    <a:cubicBezTo>
                      <a:pt x="8" y="0"/>
                      <a:pt x="8" y="3"/>
                      <a:pt x="8" y="3"/>
                    </a:cubicBezTo>
                    <a:cubicBezTo>
                      <a:pt x="8" y="7"/>
                      <a:pt x="8" y="7"/>
                      <a:pt x="3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262"/>
              <p:cNvSpPr>
                <a:spLocks/>
              </p:cNvSpPr>
              <p:nvPr/>
            </p:nvSpPr>
            <p:spPr bwMode="auto">
              <a:xfrm>
                <a:off x="2613" y="2799"/>
                <a:ext cx="73" cy="75"/>
              </a:xfrm>
              <a:custGeom>
                <a:avLst/>
                <a:gdLst>
                  <a:gd name="T0" fmla="*/ 10 w 57"/>
                  <a:gd name="T1" fmla="*/ 8 h 59"/>
                  <a:gd name="T2" fmla="*/ 7 w 57"/>
                  <a:gd name="T3" fmla="*/ 15 h 59"/>
                  <a:gd name="T4" fmla="*/ 16 w 57"/>
                  <a:gd name="T5" fmla="*/ 29 h 59"/>
                  <a:gd name="T6" fmla="*/ 13 w 57"/>
                  <a:gd name="T7" fmla="*/ 32 h 59"/>
                  <a:gd name="T8" fmla="*/ 2 w 57"/>
                  <a:gd name="T9" fmla="*/ 44 h 59"/>
                  <a:gd name="T10" fmla="*/ 1 w 57"/>
                  <a:gd name="T11" fmla="*/ 46 h 59"/>
                  <a:gd name="T12" fmla="*/ 31 w 57"/>
                  <a:gd name="T13" fmla="*/ 50 h 59"/>
                  <a:gd name="T14" fmla="*/ 40 w 57"/>
                  <a:gd name="T15" fmla="*/ 53 h 59"/>
                  <a:gd name="T16" fmla="*/ 39 w 57"/>
                  <a:gd name="T17" fmla="*/ 36 h 59"/>
                  <a:gd name="T18" fmla="*/ 56 w 57"/>
                  <a:gd name="T19" fmla="*/ 27 h 59"/>
                  <a:gd name="T20" fmla="*/ 40 w 57"/>
                  <a:gd name="T21" fmla="*/ 22 h 59"/>
                  <a:gd name="T22" fmla="*/ 34 w 57"/>
                  <a:gd name="T23" fmla="*/ 2 h 59"/>
                  <a:gd name="T24" fmla="*/ 28 w 57"/>
                  <a:gd name="T25" fmla="*/ 8 h 59"/>
                  <a:gd name="T26" fmla="*/ 10 w 57"/>
                  <a:gd name="T27" fmla="*/ 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9">
                    <a:moveTo>
                      <a:pt x="10" y="8"/>
                    </a:moveTo>
                    <a:cubicBezTo>
                      <a:pt x="4" y="4"/>
                      <a:pt x="7" y="13"/>
                      <a:pt x="7" y="15"/>
                    </a:cubicBezTo>
                    <a:cubicBezTo>
                      <a:pt x="9" y="23"/>
                      <a:pt x="16" y="26"/>
                      <a:pt x="16" y="29"/>
                    </a:cubicBezTo>
                    <a:cubicBezTo>
                      <a:pt x="16" y="30"/>
                      <a:pt x="15" y="31"/>
                      <a:pt x="13" y="32"/>
                    </a:cubicBezTo>
                    <a:cubicBezTo>
                      <a:pt x="10" y="34"/>
                      <a:pt x="3" y="39"/>
                      <a:pt x="2" y="44"/>
                    </a:cubicBezTo>
                    <a:cubicBezTo>
                      <a:pt x="1" y="45"/>
                      <a:pt x="0" y="46"/>
                      <a:pt x="1" y="46"/>
                    </a:cubicBezTo>
                    <a:cubicBezTo>
                      <a:pt x="11" y="49"/>
                      <a:pt x="22" y="36"/>
                      <a:pt x="31" y="50"/>
                    </a:cubicBezTo>
                    <a:cubicBezTo>
                      <a:pt x="33" y="52"/>
                      <a:pt x="39" y="59"/>
                      <a:pt x="40" y="53"/>
                    </a:cubicBezTo>
                    <a:cubicBezTo>
                      <a:pt x="40" y="45"/>
                      <a:pt x="41" y="46"/>
                      <a:pt x="39" y="36"/>
                    </a:cubicBezTo>
                    <a:cubicBezTo>
                      <a:pt x="38" y="32"/>
                      <a:pt x="55" y="29"/>
                      <a:pt x="56" y="27"/>
                    </a:cubicBezTo>
                    <a:cubicBezTo>
                      <a:pt x="57" y="24"/>
                      <a:pt x="46" y="22"/>
                      <a:pt x="40" y="22"/>
                    </a:cubicBezTo>
                    <a:cubicBezTo>
                      <a:pt x="33" y="21"/>
                      <a:pt x="38" y="8"/>
                      <a:pt x="34" y="2"/>
                    </a:cubicBezTo>
                    <a:cubicBezTo>
                      <a:pt x="33" y="0"/>
                      <a:pt x="29" y="6"/>
                      <a:pt x="28" y="8"/>
                    </a:cubicBezTo>
                    <a:cubicBezTo>
                      <a:pt x="22" y="17"/>
                      <a:pt x="22" y="15"/>
                      <a:pt x="10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263"/>
              <p:cNvSpPr>
                <a:spLocks/>
              </p:cNvSpPr>
              <p:nvPr/>
            </p:nvSpPr>
            <p:spPr bwMode="auto">
              <a:xfrm>
                <a:off x="2824" y="2842"/>
                <a:ext cx="23" cy="24"/>
              </a:xfrm>
              <a:custGeom>
                <a:avLst/>
                <a:gdLst>
                  <a:gd name="T0" fmla="*/ 3 w 18"/>
                  <a:gd name="T1" fmla="*/ 3 h 19"/>
                  <a:gd name="T2" fmla="*/ 2 w 18"/>
                  <a:gd name="T3" fmla="*/ 5 h 19"/>
                  <a:gd name="T4" fmla="*/ 4 w 18"/>
                  <a:gd name="T5" fmla="*/ 9 h 19"/>
                  <a:gd name="T6" fmla="*/ 3 w 18"/>
                  <a:gd name="T7" fmla="*/ 11 h 19"/>
                  <a:gd name="T8" fmla="*/ 1 w 18"/>
                  <a:gd name="T9" fmla="*/ 15 h 19"/>
                  <a:gd name="T10" fmla="*/ 7 w 18"/>
                  <a:gd name="T11" fmla="*/ 14 h 19"/>
                  <a:gd name="T12" fmla="*/ 10 w 18"/>
                  <a:gd name="T13" fmla="*/ 16 h 19"/>
                  <a:gd name="T14" fmla="*/ 13 w 18"/>
                  <a:gd name="T15" fmla="*/ 18 h 19"/>
                  <a:gd name="T16" fmla="*/ 12 w 18"/>
                  <a:gd name="T17" fmla="*/ 12 h 19"/>
                  <a:gd name="T18" fmla="*/ 18 w 18"/>
                  <a:gd name="T19" fmla="*/ 9 h 19"/>
                  <a:gd name="T20" fmla="*/ 13 w 18"/>
                  <a:gd name="T21" fmla="*/ 7 h 19"/>
                  <a:gd name="T22" fmla="*/ 11 w 18"/>
                  <a:gd name="T23" fmla="*/ 1 h 19"/>
                  <a:gd name="T24" fmla="*/ 9 w 18"/>
                  <a:gd name="T25" fmla="*/ 3 h 19"/>
                  <a:gd name="T26" fmla="*/ 3 w 18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3" y="3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3" y="6"/>
                      <a:pt x="4" y="8"/>
                      <a:pt x="4" y="9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1" y="13"/>
                      <a:pt x="0" y="14"/>
                      <a:pt x="1" y="15"/>
                    </a:cubicBezTo>
                    <a:cubicBezTo>
                      <a:pt x="2" y="16"/>
                      <a:pt x="4" y="15"/>
                      <a:pt x="7" y="14"/>
                    </a:cubicBezTo>
                    <a:cubicBezTo>
                      <a:pt x="8" y="14"/>
                      <a:pt x="9" y="15"/>
                      <a:pt x="10" y="16"/>
                    </a:cubicBezTo>
                    <a:cubicBezTo>
                      <a:pt x="11" y="18"/>
                      <a:pt x="12" y="19"/>
                      <a:pt x="13" y="18"/>
                    </a:cubicBezTo>
                    <a:cubicBezTo>
                      <a:pt x="13" y="17"/>
                      <a:pt x="13" y="13"/>
                      <a:pt x="12" y="12"/>
                    </a:cubicBezTo>
                    <a:cubicBezTo>
                      <a:pt x="12" y="11"/>
                      <a:pt x="18" y="10"/>
                      <a:pt x="18" y="9"/>
                    </a:cubicBezTo>
                    <a:cubicBezTo>
                      <a:pt x="18" y="8"/>
                      <a:pt x="15" y="7"/>
                      <a:pt x="13" y="7"/>
                    </a:cubicBezTo>
                    <a:cubicBezTo>
                      <a:pt x="11" y="7"/>
                      <a:pt x="12" y="3"/>
                      <a:pt x="11" y="1"/>
                    </a:cubicBezTo>
                    <a:cubicBezTo>
                      <a:pt x="10" y="0"/>
                      <a:pt x="9" y="2"/>
                      <a:pt x="9" y="3"/>
                    </a:cubicBezTo>
                    <a:cubicBezTo>
                      <a:pt x="7" y="6"/>
                      <a:pt x="7" y="5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264"/>
              <p:cNvSpPr>
                <a:spLocks/>
              </p:cNvSpPr>
              <p:nvPr/>
            </p:nvSpPr>
            <p:spPr bwMode="auto">
              <a:xfrm>
                <a:off x="2857" y="2833"/>
                <a:ext cx="37" cy="36"/>
              </a:xfrm>
              <a:custGeom>
                <a:avLst/>
                <a:gdLst>
                  <a:gd name="T0" fmla="*/ 3 w 29"/>
                  <a:gd name="T1" fmla="*/ 8 h 28"/>
                  <a:gd name="T2" fmla="*/ 3 w 29"/>
                  <a:gd name="T3" fmla="*/ 11 h 28"/>
                  <a:gd name="T4" fmla="*/ 7 w 29"/>
                  <a:gd name="T5" fmla="*/ 17 h 28"/>
                  <a:gd name="T6" fmla="*/ 6 w 29"/>
                  <a:gd name="T7" fmla="*/ 20 h 28"/>
                  <a:gd name="T8" fmla="*/ 5 w 29"/>
                  <a:gd name="T9" fmla="*/ 27 h 28"/>
                  <a:gd name="T10" fmla="*/ 13 w 29"/>
                  <a:gd name="T11" fmla="*/ 24 h 28"/>
                  <a:gd name="T12" fmla="*/ 20 w 29"/>
                  <a:gd name="T13" fmla="*/ 26 h 28"/>
                  <a:gd name="T14" fmla="*/ 24 w 29"/>
                  <a:gd name="T15" fmla="*/ 27 h 28"/>
                  <a:gd name="T16" fmla="*/ 21 w 29"/>
                  <a:gd name="T17" fmla="*/ 18 h 28"/>
                  <a:gd name="T18" fmla="*/ 29 w 29"/>
                  <a:gd name="T19" fmla="*/ 10 h 28"/>
                  <a:gd name="T20" fmla="*/ 20 w 29"/>
                  <a:gd name="T21" fmla="*/ 10 h 28"/>
                  <a:gd name="T22" fmla="*/ 14 w 29"/>
                  <a:gd name="T23" fmla="*/ 1 h 28"/>
                  <a:gd name="T24" fmla="*/ 12 w 29"/>
                  <a:gd name="T25" fmla="*/ 5 h 28"/>
                  <a:gd name="T26" fmla="*/ 3 w 29"/>
                  <a:gd name="T2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8">
                    <a:moveTo>
                      <a:pt x="3" y="8"/>
                    </a:moveTo>
                    <a:cubicBezTo>
                      <a:pt x="0" y="7"/>
                      <a:pt x="1" y="9"/>
                      <a:pt x="3" y="11"/>
                    </a:cubicBezTo>
                    <a:cubicBezTo>
                      <a:pt x="4" y="13"/>
                      <a:pt x="6" y="15"/>
                      <a:pt x="7" y="17"/>
                    </a:cubicBezTo>
                    <a:cubicBezTo>
                      <a:pt x="7" y="18"/>
                      <a:pt x="7" y="19"/>
                      <a:pt x="6" y="20"/>
                    </a:cubicBezTo>
                    <a:cubicBezTo>
                      <a:pt x="5" y="24"/>
                      <a:pt x="4" y="26"/>
                      <a:pt x="5" y="27"/>
                    </a:cubicBezTo>
                    <a:cubicBezTo>
                      <a:pt x="6" y="28"/>
                      <a:pt x="9" y="26"/>
                      <a:pt x="13" y="24"/>
                    </a:cubicBezTo>
                    <a:cubicBezTo>
                      <a:pt x="15" y="24"/>
                      <a:pt x="18" y="24"/>
                      <a:pt x="20" y="26"/>
                    </a:cubicBezTo>
                    <a:cubicBezTo>
                      <a:pt x="23" y="28"/>
                      <a:pt x="24" y="28"/>
                      <a:pt x="24" y="27"/>
                    </a:cubicBezTo>
                    <a:cubicBezTo>
                      <a:pt x="25" y="25"/>
                      <a:pt x="22" y="20"/>
                      <a:pt x="21" y="18"/>
                    </a:cubicBezTo>
                    <a:cubicBezTo>
                      <a:pt x="20" y="16"/>
                      <a:pt x="29" y="12"/>
                      <a:pt x="29" y="10"/>
                    </a:cubicBezTo>
                    <a:cubicBezTo>
                      <a:pt x="29" y="9"/>
                      <a:pt x="23" y="10"/>
                      <a:pt x="20" y="10"/>
                    </a:cubicBezTo>
                    <a:cubicBezTo>
                      <a:pt x="17" y="11"/>
                      <a:pt x="17" y="4"/>
                      <a:pt x="14" y="1"/>
                    </a:cubicBezTo>
                    <a:cubicBezTo>
                      <a:pt x="13" y="0"/>
                      <a:pt x="12" y="4"/>
                      <a:pt x="12" y="5"/>
                    </a:cubicBezTo>
                    <a:cubicBezTo>
                      <a:pt x="10" y="11"/>
                      <a:pt x="10" y="10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265"/>
              <p:cNvSpPr>
                <a:spLocks/>
              </p:cNvSpPr>
              <p:nvPr/>
            </p:nvSpPr>
            <p:spPr bwMode="auto">
              <a:xfrm>
                <a:off x="2928" y="2767"/>
                <a:ext cx="23" cy="23"/>
              </a:xfrm>
              <a:custGeom>
                <a:avLst/>
                <a:gdLst>
                  <a:gd name="T0" fmla="*/ 3 w 18"/>
                  <a:gd name="T1" fmla="*/ 3 h 18"/>
                  <a:gd name="T2" fmla="*/ 2 w 18"/>
                  <a:gd name="T3" fmla="*/ 5 h 18"/>
                  <a:gd name="T4" fmla="*/ 4 w 18"/>
                  <a:gd name="T5" fmla="*/ 9 h 18"/>
                  <a:gd name="T6" fmla="*/ 3 w 18"/>
                  <a:gd name="T7" fmla="*/ 11 h 18"/>
                  <a:gd name="T8" fmla="*/ 1 w 18"/>
                  <a:gd name="T9" fmla="*/ 15 h 18"/>
                  <a:gd name="T10" fmla="*/ 6 w 18"/>
                  <a:gd name="T11" fmla="*/ 14 h 18"/>
                  <a:gd name="T12" fmla="*/ 10 w 18"/>
                  <a:gd name="T13" fmla="*/ 16 h 18"/>
                  <a:gd name="T14" fmla="*/ 12 w 18"/>
                  <a:gd name="T15" fmla="*/ 18 h 18"/>
                  <a:gd name="T16" fmla="*/ 12 w 18"/>
                  <a:gd name="T17" fmla="*/ 12 h 18"/>
                  <a:gd name="T18" fmla="*/ 18 w 18"/>
                  <a:gd name="T19" fmla="*/ 8 h 18"/>
                  <a:gd name="T20" fmla="*/ 12 w 18"/>
                  <a:gd name="T21" fmla="*/ 7 h 18"/>
                  <a:gd name="T22" fmla="*/ 11 w 18"/>
                  <a:gd name="T23" fmla="*/ 1 h 18"/>
                  <a:gd name="T24" fmla="*/ 8 w 18"/>
                  <a:gd name="T25" fmla="*/ 3 h 18"/>
                  <a:gd name="T26" fmla="*/ 3 w 18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3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3" y="6"/>
                      <a:pt x="3" y="8"/>
                      <a:pt x="4" y="9"/>
                    </a:cubicBezTo>
                    <a:cubicBezTo>
                      <a:pt x="4" y="9"/>
                      <a:pt x="3" y="10"/>
                      <a:pt x="3" y="11"/>
                    </a:cubicBezTo>
                    <a:cubicBezTo>
                      <a:pt x="1" y="13"/>
                      <a:pt x="0" y="14"/>
                      <a:pt x="1" y="15"/>
                    </a:cubicBezTo>
                    <a:cubicBezTo>
                      <a:pt x="1" y="15"/>
                      <a:pt x="4" y="14"/>
                      <a:pt x="6" y="14"/>
                    </a:cubicBezTo>
                    <a:cubicBezTo>
                      <a:pt x="8" y="14"/>
                      <a:pt x="9" y="15"/>
                      <a:pt x="10" y="16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6"/>
                      <a:pt x="12" y="13"/>
                      <a:pt x="12" y="12"/>
                    </a:cubicBezTo>
                    <a:cubicBezTo>
                      <a:pt x="12" y="10"/>
                      <a:pt x="17" y="9"/>
                      <a:pt x="18" y="8"/>
                    </a:cubicBezTo>
                    <a:cubicBezTo>
                      <a:pt x="18" y="7"/>
                      <a:pt x="14" y="7"/>
                      <a:pt x="12" y="7"/>
                    </a:cubicBezTo>
                    <a:cubicBezTo>
                      <a:pt x="10" y="7"/>
                      <a:pt x="12" y="2"/>
                      <a:pt x="11" y="1"/>
                    </a:cubicBezTo>
                    <a:cubicBezTo>
                      <a:pt x="10" y="0"/>
                      <a:pt x="9" y="2"/>
                      <a:pt x="8" y="3"/>
                    </a:cubicBezTo>
                    <a:cubicBezTo>
                      <a:pt x="7" y="6"/>
                      <a:pt x="7" y="5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266"/>
              <p:cNvSpPr>
                <a:spLocks/>
              </p:cNvSpPr>
              <p:nvPr/>
            </p:nvSpPr>
            <p:spPr bwMode="auto">
              <a:xfrm>
                <a:off x="2851" y="2431"/>
                <a:ext cx="37" cy="39"/>
              </a:xfrm>
              <a:custGeom>
                <a:avLst/>
                <a:gdLst>
                  <a:gd name="T0" fmla="*/ 4 w 29"/>
                  <a:gd name="T1" fmla="*/ 4 h 30"/>
                  <a:gd name="T2" fmla="*/ 3 w 29"/>
                  <a:gd name="T3" fmla="*/ 7 h 30"/>
                  <a:gd name="T4" fmla="*/ 6 w 29"/>
                  <a:gd name="T5" fmla="*/ 14 h 30"/>
                  <a:gd name="T6" fmla="*/ 4 w 29"/>
                  <a:gd name="T7" fmla="*/ 17 h 30"/>
                  <a:gd name="T8" fmla="*/ 1 w 29"/>
                  <a:gd name="T9" fmla="*/ 24 h 30"/>
                  <a:gd name="T10" fmla="*/ 10 w 29"/>
                  <a:gd name="T11" fmla="*/ 23 h 30"/>
                  <a:gd name="T12" fmla="*/ 16 w 29"/>
                  <a:gd name="T13" fmla="*/ 26 h 30"/>
                  <a:gd name="T14" fmla="*/ 20 w 29"/>
                  <a:gd name="T15" fmla="*/ 28 h 30"/>
                  <a:gd name="T16" fmla="*/ 19 w 29"/>
                  <a:gd name="T17" fmla="*/ 19 h 30"/>
                  <a:gd name="T18" fmla="*/ 29 w 29"/>
                  <a:gd name="T19" fmla="*/ 13 h 30"/>
                  <a:gd name="T20" fmla="*/ 20 w 29"/>
                  <a:gd name="T21" fmla="*/ 11 h 30"/>
                  <a:gd name="T22" fmla="*/ 17 w 29"/>
                  <a:gd name="T23" fmla="*/ 1 h 30"/>
                  <a:gd name="T24" fmla="*/ 14 w 29"/>
                  <a:gd name="T25" fmla="*/ 4 h 30"/>
                  <a:gd name="T26" fmla="*/ 4 w 29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0">
                    <a:moveTo>
                      <a:pt x="4" y="4"/>
                    </a:moveTo>
                    <a:cubicBezTo>
                      <a:pt x="1" y="2"/>
                      <a:pt x="2" y="5"/>
                      <a:pt x="3" y="7"/>
                    </a:cubicBezTo>
                    <a:cubicBezTo>
                      <a:pt x="4" y="9"/>
                      <a:pt x="5" y="12"/>
                      <a:pt x="6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2" y="20"/>
                      <a:pt x="0" y="23"/>
                      <a:pt x="1" y="24"/>
                    </a:cubicBezTo>
                    <a:cubicBezTo>
                      <a:pt x="2" y="25"/>
                      <a:pt x="6" y="23"/>
                      <a:pt x="10" y="23"/>
                    </a:cubicBezTo>
                    <a:cubicBezTo>
                      <a:pt x="12" y="23"/>
                      <a:pt x="14" y="24"/>
                      <a:pt x="16" y="26"/>
                    </a:cubicBezTo>
                    <a:cubicBezTo>
                      <a:pt x="18" y="29"/>
                      <a:pt x="19" y="30"/>
                      <a:pt x="20" y="28"/>
                    </a:cubicBezTo>
                    <a:cubicBezTo>
                      <a:pt x="21" y="27"/>
                      <a:pt x="20" y="21"/>
                      <a:pt x="19" y="19"/>
                    </a:cubicBezTo>
                    <a:cubicBezTo>
                      <a:pt x="19" y="17"/>
                      <a:pt x="28" y="15"/>
                      <a:pt x="29" y="13"/>
                    </a:cubicBezTo>
                    <a:cubicBezTo>
                      <a:pt x="29" y="12"/>
                      <a:pt x="23" y="11"/>
                      <a:pt x="20" y="11"/>
                    </a:cubicBezTo>
                    <a:cubicBezTo>
                      <a:pt x="17" y="11"/>
                      <a:pt x="19" y="4"/>
                      <a:pt x="17" y="1"/>
                    </a:cubicBezTo>
                    <a:cubicBezTo>
                      <a:pt x="16" y="0"/>
                      <a:pt x="14" y="3"/>
                      <a:pt x="14" y="4"/>
                    </a:cubicBezTo>
                    <a:cubicBezTo>
                      <a:pt x="11" y="9"/>
                      <a:pt x="10" y="8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267"/>
              <p:cNvSpPr>
                <a:spLocks/>
              </p:cNvSpPr>
              <p:nvPr/>
            </p:nvSpPr>
            <p:spPr bwMode="auto">
              <a:xfrm>
                <a:off x="2771" y="2425"/>
                <a:ext cx="38" cy="38"/>
              </a:xfrm>
              <a:custGeom>
                <a:avLst/>
                <a:gdLst>
                  <a:gd name="T0" fmla="*/ 5 w 30"/>
                  <a:gd name="T1" fmla="*/ 5 h 30"/>
                  <a:gd name="T2" fmla="*/ 3 w 30"/>
                  <a:gd name="T3" fmla="*/ 8 h 30"/>
                  <a:gd name="T4" fmla="*/ 6 w 30"/>
                  <a:gd name="T5" fmla="*/ 15 h 30"/>
                  <a:gd name="T6" fmla="*/ 4 w 30"/>
                  <a:gd name="T7" fmla="*/ 18 h 30"/>
                  <a:gd name="T8" fmla="*/ 2 w 30"/>
                  <a:gd name="T9" fmla="*/ 24 h 30"/>
                  <a:gd name="T10" fmla="*/ 11 w 30"/>
                  <a:gd name="T11" fmla="*/ 23 h 30"/>
                  <a:gd name="T12" fmla="*/ 16 w 30"/>
                  <a:gd name="T13" fmla="*/ 27 h 30"/>
                  <a:gd name="T14" fmla="*/ 20 w 30"/>
                  <a:gd name="T15" fmla="*/ 29 h 30"/>
                  <a:gd name="T16" fmla="*/ 20 w 30"/>
                  <a:gd name="T17" fmla="*/ 19 h 30"/>
                  <a:gd name="T18" fmla="*/ 29 w 30"/>
                  <a:gd name="T19" fmla="*/ 14 h 30"/>
                  <a:gd name="T20" fmla="*/ 21 w 30"/>
                  <a:gd name="T21" fmla="*/ 12 h 30"/>
                  <a:gd name="T22" fmla="*/ 17 w 30"/>
                  <a:gd name="T23" fmla="*/ 1 h 30"/>
                  <a:gd name="T24" fmla="*/ 14 w 30"/>
                  <a:gd name="T25" fmla="*/ 4 h 30"/>
                  <a:gd name="T26" fmla="*/ 5 w 30"/>
                  <a:gd name="T27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30">
                    <a:moveTo>
                      <a:pt x="5" y="5"/>
                    </a:moveTo>
                    <a:cubicBezTo>
                      <a:pt x="2" y="3"/>
                      <a:pt x="2" y="5"/>
                      <a:pt x="3" y="8"/>
                    </a:cubicBezTo>
                    <a:cubicBezTo>
                      <a:pt x="4" y="10"/>
                      <a:pt x="6" y="12"/>
                      <a:pt x="6" y="15"/>
                    </a:cubicBezTo>
                    <a:cubicBezTo>
                      <a:pt x="7" y="15"/>
                      <a:pt x="5" y="16"/>
                      <a:pt x="4" y="18"/>
                    </a:cubicBezTo>
                    <a:cubicBezTo>
                      <a:pt x="2" y="21"/>
                      <a:pt x="0" y="23"/>
                      <a:pt x="2" y="24"/>
                    </a:cubicBezTo>
                    <a:cubicBezTo>
                      <a:pt x="2" y="25"/>
                      <a:pt x="6" y="24"/>
                      <a:pt x="11" y="23"/>
                    </a:cubicBezTo>
                    <a:cubicBezTo>
                      <a:pt x="13" y="23"/>
                      <a:pt x="15" y="24"/>
                      <a:pt x="16" y="27"/>
                    </a:cubicBezTo>
                    <a:cubicBezTo>
                      <a:pt x="19" y="30"/>
                      <a:pt x="20" y="30"/>
                      <a:pt x="20" y="29"/>
                    </a:cubicBezTo>
                    <a:cubicBezTo>
                      <a:pt x="21" y="27"/>
                      <a:pt x="20" y="22"/>
                      <a:pt x="20" y="19"/>
                    </a:cubicBezTo>
                    <a:cubicBezTo>
                      <a:pt x="19" y="17"/>
                      <a:pt x="29" y="15"/>
                      <a:pt x="29" y="14"/>
                    </a:cubicBezTo>
                    <a:cubicBezTo>
                      <a:pt x="30" y="12"/>
                      <a:pt x="24" y="12"/>
                      <a:pt x="21" y="12"/>
                    </a:cubicBezTo>
                    <a:cubicBezTo>
                      <a:pt x="17" y="11"/>
                      <a:pt x="19" y="4"/>
                      <a:pt x="17" y="1"/>
                    </a:cubicBezTo>
                    <a:cubicBezTo>
                      <a:pt x="17" y="0"/>
                      <a:pt x="15" y="3"/>
                      <a:pt x="14" y="4"/>
                    </a:cubicBezTo>
                    <a:cubicBezTo>
                      <a:pt x="11" y="9"/>
                      <a:pt x="11" y="8"/>
                      <a:pt x="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268"/>
              <p:cNvSpPr>
                <a:spLocks/>
              </p:cNvSpPr>
              <p:nvPr/>
            </p:nvSpPr>
            <p:spPr bwMode="auto">
              <a:xfrm>
                <a:off x="3919" y="1647"/>
                <a:ext cx="105" cy="113"/>
              </a:xfrm>
              <a:custGeom>
                <a:avLst/>
                <a:gdLst>
                  <a:gd name="T0" fmla="*/ 30 w 83"/>
                  <a:gd name="T1" fmla="*/ 10 h 89"/>
                  <a:gd name="T2" fmla="*/ 42 w 83"/>
                  <a:gd name="T3" fmla="*/ 13 h 89"/>
                  <a:gd name="T4" fmla="*/ 48 w 83"/>
                  <a:gd name="T5" fmla="*/ 36 h 89"/>
                  <a:gd name="T6" fmla="*/ 55 w 83"/>
                  <a:gd name="T7" fmla="*/ 36 h 89"/>
                  <a:gd name="T8" fmla="*/ 78 w 83"/>
                  <a:gd name="T9" fmla="*/ 34 h 89"/>
                  <a:gd name="T10" fmla="*/ 82 w 83"/>
                  <a:gd name="T11" fmla="*/ 36 h 89"/>
                  <a:gd name="T12" fmla="*/ 55 w 83"/>
                  <a:gd name="T13" fmla="*/ 71 h 89"/>
                  <a:gd name="T14" fmla="*/ 50 w 83"/>
                  <a:gd name="T15" fmla="*/ 83 h 89"/>
                  <a:gd name="T16" fmla="*/ 34 w 83"/>
                  <a:gd name="T17" fmla="*/ 66 h 89"/>
                  <a:gd name="T18" fmla="*/ 6 w 83"/>
                  <a:gd name="T19" fmla="*/ 76 h 89"/>
                  <a:gd name="T20" fmla="*/ 17 w 83"/>
                  <a:gd name="T21" fmla="*/ 55 h 89"/>
                  <a:gd name="T22" fmla="*/ 0 w 83"/>
                  <a:gd name="T23" fmla="*/ 30 h 89"/>
                  <a:gd name="T24" fmla="*/ 13 w 83"/>
                  <a:gd name="T25" fmla="*/ 29 h 89"/>
                  <a:gd name="T26" fmla="*/ 30 w 83"/>
                  <a:gd name="T27" fmla="*/ 1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89">
                    <a:moveTo>
                      <a:pt x="30" y="10"/>
                    </a:moveTo>
                    <a:cubicBezTo>
                      <a:pt x="32" y="0"/>
                      <a:pt x="40" y="11"/>
                      <a:pt x="42" y="13"/>
                    </a:cubicBezTo>
                    <a:cubicBezTo>
                      <a:pt x="49" y="23"/>
                      <a:pt x="44" y="33"/>
                      <a:pt x="48" y="36"/>
                    </a:cubicBezTo>
                    <a:cubicBezTo>
                      <a:pt x="50" y="37"/>
                      <a:pt x="52" y="37"/>
                      <a:pt x="55" y="36"/>
                    </a:cubicBezTo>
                    <a:cubicBezTo>
                      <a:pt x="59" y="34"/>
                      <a:pt x="72" y="32"/>
                      <a:pt x="78" y="34"/>
                    </a:cubicBezTo>
                    <a:cubicBezTo>
                      <a:pt x="80" y="35"/>
                      <a:pt x="83" y="34"/>
                      <a:pt x="82" y="36"/>
                    </a:cubicBezTo>
                    <a:cubicBezTo>
                      <a:pt x="75" y="49"/>
                      <a:pt x="50" y="49"/>
                      <a:pt x="55" y="71"/>
                    </a:cubicBezTo>
                    <a:cubicBezTo>
                      <a:pt x="56" y="75"/>
                      <a:pt x="58" y="89"/>
                      <a:pt x="50" y="83"/>
                    </a:cubicBezTo>
                    <a:cubicBezTo>
                      <a:pt x="41" y="76"/>
                      <a:pt x="42" y="78"/>
                      <a:pt x="34" y="66"/>
                    </a:cubicBezTo>
                    <a:cubicBezTo>
                      <a:pt x="30" y="62"/>
                      <a:pt x="10" y="77"/>
                      <a:pt x="6" y="76"/>
                    </a:cubicBezTo>
                    <a:cubicBezTo>
                      <a:pt x="2" y="74"/>
                      <a:pt x="11" y="62"/>
                      <a:pt x="17" y="55"/>
                    </a:cubicBezTo>
                    <a:cubicBezTo>
                      <a:pt x="22" y="47"/>
                      <a:pt x="3" y="39"/>
                      <a:pt x="0" y="30"/>
                    </a:cubicBezTo>
                    <a:cubicBezTo>
                      <a:pt x="0" y="27"/>
                      <a:pt x="10" y="28"/>
                      <a:pt x="13" y="29"/>
                    </a:cubicBezTo>
                    <a:cubicBezTo>
                      <a:pt x="29" y="32"/>
                      <a:pt x="27" y="29"/>
                      <a:pt x="30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269"/>
              <p:cNvSpPr>
                <a:spLocks/>
              </p:cNvSpPr>
              <p:nvPr/>
            </p:nvSpPr>
            <p:spPr bwMode="auto">
              <a:xfrm>
                <a:off x="3854" y="1589"/>
                <a:ext cx="65" cy="71"/>
              </a:xfrm>
              <a:custGeom>
                <a:avLst/>
                <a:gdLst>
                  <a:gd name="T0" fmla="*/ 29 w 51"/>
                  <a:gd name="T1" fmla="*/ 6 h 56"/>
                  <a:gd name="T2" fmla="*/ 34 w 51"/>
                  <a:gd name="T3" fmla="*/ 10 h 56"/>
                  <a:gd name="T4" fmla="*/ 32 w 51"/>
                  <a:gd name="T5" fmla="*/ 24 h 56"/>
                  <a:gd name="T6" fmla="*/ 36 w 51"/>
                  <a:gd name="T7" fmla="*/ 26 h 56"/>
                  <a:gd name="T8" fmla="*/ 49 w 51"/>
                  <a:gd name="T9" fmla="*/ 30 h 56"/>
                  <a:gd name="T10" fmla="*/ 50 w 51"/>
                  <a:gd name="T11" fmla="*/ 32 h 56"/>
                  <a:gd name="T12" fmla="*/ 29 w 51"/>
                  <a:gd name="T13" fmla="*/ 46 h 56"/>
                  <a:gd name="T14" fmla="*/ 24 w 51"/>
                  <a:gd name="T15" fmla="*/ 51 h 56"/>
                  <a:gd name="T16" fmla="*/ 18 w 51"/>
                  <a:gd name="T17" fmla="*/ 38 h 56"/>
                  <a:gd name="T18" fmla="*/ 2 w 51"/>
                  <a:gd name="T19" fmla="*/ 37 h 56"/>
                  <a:gd name="T20" fmla="*/ 12 w 51"/>
                  <a:gd name="T21" fmla="*/ 27 h 56"/>
                  <a:gd name="T22" fmla="*/ 9 w 51"/>
                  <a:gd name="T23" fmla="*/ 10 h 56"/>
                  <a:gd name="T24" fmla="*/ 16 w 51"/>
                  <a:gd name="T25" fmla="*/ 12 h 56"/>
                  <a:gd name="T26" fmla="*/ 29 w 51"/>
                  <a:gd name="T27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6">
                    <a:moveTo>
                      <a:pt x="29" y="6"/>
                    </a:moveTo>
                    <a:cubicBezTo>
                      <a:pt x="32" y="0"/>
                      <a:pt x="33" y="8"/>
                      <a:pt x="34" y="10"/>
                    </a:cubicBezTo>
                    <a:cubicBezTo>
                      <a:pt x="36" y="17"/>
                      <a:pt x="31" y="22"/>
                      <a:pt x="32" y="24"/>
                    </a:cubicBezTo>
                    <a:cubicBezTo>
                      <a:pt x="33" y="25"/>
                      <a:pt x="34" y="26"/>
                      <a:pt x="36" y="26"/>
                    </a:cubicBezTo>
                    <a:cubicBezTo>
                      <a:pt x="39" y="26"/>
                      <a:pt x="46" y="28"/>
                      <a:pt x="49" y="30"/>
                    </a:cubicBezTo>
                    <a:cubicBezTo>
                      <a:pt x="49" y="31"/>
                      <a:pt x="51" y="31"/>
                      <a:pt x="50" y="32"/>
                    </a:cubicBezTo>
                    <a:cubicBezTo>
                      <a:pt x="44" y="38"/>
                      <a:pt x="31" y="32"/>
                      <a:pt x="29" y="46"/>
                    </a:cubicBezTo>
                    <a:cubicBezTo>
                      <a:pt x="29" y="48"/>
                      <a:pt x="27" y="56"/>
                      <a:pt x="24" y="51"/>
                    </a:cubicBezTo>
                    <a:cubicBezTo>
                      <a:pt x="20" y="45"/>
                      <a:pt x="21" y="47"/>
                      <a:pt x="18" y="38"/>
                    </a:cubicBezTo>
                    <a:cubicBezTo>
                      <a:pt x="18" y="35"/>
                      <a:pt x="4" y="39"/>
                      <a:pt x="2" y="37"/>
                    </a:cubicBezTo>
                    <a:cubicBezTo>
                      <a:pt x="0" y="35"/>
                      <a:pt x="8" y="30"/>
                      <a:pt x="12" y="27"/>
                    </a:cubicBezTo>
                    <a:cubicBezTo>
                      <a:pt x="17" y="24"/>
                      <a:pt x="8" y="15"/>
                      <a:pt x="9" y="10"/>
                    </a:cubicBezTo>
                    <a:cubicBezTo>
                      <a:pt x="9" y="8"/>
                      <a:pt x="14" y="11"/>
                      <a:pt x="16" y="12"/>
                    </a:cubicBezTo>
                    <a:cubicBezTo>
                      <a:pt x="23" y="17"/>
                      <a:pt x="23" y="15"/>
                      <a:pt x="29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70"/>
              <p:cNvSpPr>
                <a:spLocks/>
              </p:cNvSpPr>
              <p:nvPr/>
            </p:nvSpPr>
            <p:spPr bwMode="auto">
              <a:xfrm>
                <a:off x="3708" y="1544"/>
                <a:ext cx="28" cy="31"/>
              </a:xfrm>
              <a:custGeom>
                <a:avLst/>
                <a:gdLst>
                  <a:gd name="T0" fmla="*/ 12 w 22"/>
                  <a:gd name="T1" fmla="*/ 2 h 24"/>
                  <a:gd name="T2" fmla="*/ 14 w 22"/>
                  <a:gd name="T3" fmla="*/ 4 h 24"/>
                  <a:gd name="T4" fmla="*/ 14 w 22"/>
                  <a:gd name="T5" fmla="*/ 10 h 24"/>
                  <a:gd name="T6" fmla="*/ 15 w 22"/>
                  <a:gd name="T7" fmla="*/ 11 h 24"/>
                  <a:gd name="T8" fmla="*/ 21 w 22"/>
                  <a:gd name="T9" fmla="*/ 13 h 24"/>
                  <a:gd name="T10" fmla="*/ 21 w 22"/>
                  <a:gd name="T11" fmla="*/ 13 h 24"/>
                  <a:gd name="T12" fmla="*/ 12 w 22"/>
                  <a:gd name="T13" fmla="*/ 19 h 24"/>
                  <a:gd name="T14" fmla="*/ 10 w 22"/>
                  <a:gd name="T15" fmla="*/ 22 h 24"/>
                  <a:gd name="T16" fmla="*/ 8 w 22"/>
                  <a:gd name="T17" fmla="*/ 16 h 24"/>
                  <a:gd name="T18" fmla="*/ 1 w 22"/>
                  <a:gd name="T19" fmla="*/ 15 h 24"/>
                  <a:gd name="T20" fmla="*/ 5 w 22"/>
                  <a:gd name="T21" fmla="*/ 11 h 24"/>
                  <a:gd name="T22" fmla="*/ 3 w 22"/>
                  <a:gd name="T23" fmla="*/ 4 h 24"/>
                  <a:gd name="T24" fmla="*/ 7 w 22"/>
                  <a:gd name="T25" fmla="*/ 5 h 24"/>
                  <a:gd name="T26" fmla="*/ 12 w 22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2"/>
                    </a:moveTo>
                    <a:cubicBezTo>
                      <a:pt x="13" y="0"/>
                      <a:pt x="14" y="3"/>
                      <a:pt x="14" y="4"/>
                    </a:cubicBezTo>
                    <a:cubicBezTo>
                      <a:pt x="15" y="7"/>
                      <a:pt x="13" y="9"/>
                      <a:pt x="14" y="10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20" y="12"/>
                      <a:pt x="21" y="13"/>
                    </a:cubicBezTo>
                    <a:cubicBezTo>
                      <a:pt x="21" y="13"/>
                      <a:pt x="22" y="13"/>
                      <a:pt x="21" y="13"/>
                    </a:cubicBezTo>
                    <a:cubicBezTo>
                      <a:pt x="19" y="16"/>
                      <a:pt x="13" y="13"/>
                      <a:pt x="12" y="19"/>
                    </a:cubicBezTo>
                    <a:cubicBezTo>
                      <a:pt x="12" y="20"/>
                      <a:pt x="11" y="24"/>
                      <a:pt x="10" y="22"/>
                    </a:cubicBezTo>
                    <a:cubicBezTo>
                      <a:pt x="9" y="19"/>
                      <a:pt x="9" y="20"/>
                      <a:pt x="8" y="16"/>
                    </a:cubicBezTo>
                    <a:cubicBezTo>
                      <a:pt x="7" y="15"/>
                      <a:pt x="1" y="16"/>
                      <a:pt x="1" y="15"/>
                    </a:cubicBezTo>
                    <a:cubicBezTo>
                      <a:pt x="0" y="15"/>
                      <a:pt x="3" y="13"/>
                      <a:pt x="5" y="11"/>
                    </a:cubicBezTo>
                    <a:cubicBezTo>
                      <a:pt x="7" y="10"/>
                      <a:pt x="3" y="6"/>
                      <a:pt x="3" y="4"/>
                    </a:cubicBezTo>
                    <a:cubicBezTo>
                      <a:pt x="4" y="3"/>
                      <a:pt x="6" y="4"/>
                      <a:pt x="7" y="5"/>
                    </a:cubicBezTo>
                    <a:cubicBezTo>
                      <a:pt x="10" y="7"/>
                      <a:pt x="10" y="6"/>
                      <a:pt x="1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71"/>
              <p:cNvSpPr>
                <a:spLocks/>
              </p:cNvSpPr>
              <p:nvPr/>
            </p:nvSpPr>
            <p:spPr bwMode="auto">
              <a:xfrm>
                <a:off x="3916" y="1571"/>
                <a:ext cx="18" cy="20"/>
              </a:xfrm>
              <a:custGeom>
                <a:avLst/>
                <a:gdLst>
                  <a:gd name="T0" fmla="*/ 8 w 14"/>
                  <a:gd name="T1" fmla="*/ 1 h 16"/>
                  <a:gd name="T2" fmla="*/ 9 w 14"/>
                  <a:gd name="T3" fmla="*/ 2 h 16"/>
                  <a:gd name="T4" fmla="*/ 9 w 14"/>
                  <a:gd name="T5" fmla="*/ 6 h 16"/>
                  <a:gd name="T6" fmla="*/ 10 w 14"/>
                  <a:gd name="T7" fmla="*/ 7 h 16"/>
                  <a:gd name="T8" fmla="*/ 14 w 14"/>
                  <a:gd name="T9" fmla="*/ 8 h 16"/>
                  <a:gd name="T10" fmla="*/ 14 w 14"/>
                  <a:gd name="T11" fmla="*/ 9 h 16"/>
                  <a:gd name="T12" fmla="*/ 8 w 14"/>
                  <a:gd name="T13" fmla="*/ 13 h 16"/>
                  <a:gd name="T14" fmla="*/ 7 w 14"/>
                  <a:gd name="T15" fmla="*/ 14 h 16"/>
                  <a:gd name="T16" fmla="*/ 5 w 14"/>
                  <a:gd name="T17" fmla="*/ 10 h 16"/>
                  <a:gd name="T18" fmla="*/ 0 w 14"/>
                  <a:gd name="T19" fmla="*/ 10 h 16"/>
                  <a:gd name="T20" fmla="*/ 3 w 14"/>
                  <a:gd name="T21" fmla="*/ 7 h 16"/>
                  <a:gd name="T22" fmla="*/ 2 w 14"/>
                  <a:gd name="T23" fmla="*/ 2 h 16"/>
                  <a:gd name="T24" fmla="*/ 4 w 14"/>
                  <a:gd name="T25" fmla="*/ 3 h 16"/>
                  <a:gd name="T26" fmla="*/ 8 w 14"/>
                  <a:gd name="T2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6">
                    <a:moveTo>
                      <a:pt x="8" y="1"/>
                    </a:moveTo>
                    <a:cubicBezTo>
                      <a:pt x="9" y="0"/>
                      <a:pt x="9" y="2"/>
                      <a:pt x="9" y="2"/>
                    </a:cubicBezTo>
                    <a:cubicBezTo>
                      <a:pt x="10" y="4"/>
                      <a:pt x="9" y="6"/>
                      <a:pt x="9" y="6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1" y="7"/>
                      <a:pt x="13" y="7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2" y="10"/>
                      <a:pt x="9" y="9"/>
                      <a:pt x="8" y="13"/>
                    </a:cubicBezTo>
                    <a:cubicBezTo>
                      <a:pt x="8" y="13"/>
                      <a:pt x="7" y="16"/>
                      <a:pt x="7" y="14"/>
                    </a:cubicBezTo>
                    <a:cubicBezTo>
                      <a:pt x="6" y="12"/>
                      <a:pt x="6" y="13"/>
                      <a:pt x="5" y="10"/>
                    </a:cubicBezTo>
                    <a:cubicBezTo>
                      <a:pt x="5" y="9"/>
                      <a:pt x="1" y="10"/>
                      <a:pt x="0" y="10"/>
                    </a:cubicBezTo>
                    <a:cubicBezTo>
                      <a:pt x="0" y="9"/>
                      <a:pt x="2" y="8"/>
                      <a:pt x="3" y="7"/>
                    </a:cubicBezTo>
                    <a:cubicBezTo>
                      <a:pt x="5" y="6"/>
                      <a:pt x="2" y="4"/>
                      <a:pt x="2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6" y="4"/>
                      <a:pt x="6" y="4"/>
                      <a:pt x="8" y="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72"/>
              <p:cNvSpPr>
                <a:spLocks/>
              </p:cNvSpPr>
              <p:nvPr/>
            </p:nvSpPr>
            <p:spPr bwMode="auto">
              <a:xfrm>
                <a:off x="3778" y="1612"/>
                <a:ext cx="28" cy="30"/>
              </a:xfrm>
              <a:custGeom>
                <a:avLst/>
                <a:gdLst>
                  <a:gd name="T0" fmla="*/ 12 w 22"/>
                  <a:gd name="T1" fmla="*/ 3 h 24"/>
                  <a:gd name="T2" fmla="*/ 14 w 22"/>
                  <a:gd name="T3" fmla="*/ 4 h 24"/>
                  <a:gd name="T4" fmla="*/ 14 w 22"/>
                  <a:gd name="T5" fmla="*/ 11 h 24"/>
                  <a:gd name="T6" fmla="*/ 15 w 22"/>
                  <a:gd name="T7" fmla="*/ 11 h 24"/>
                  <a:gd name="T8" fmla="*/ 21 w 22"/>
                  <a:gd name="T9" fmla="*/ 13 h 24"/>
                  <a:gd name="T10" fmla="*/ 21 w 22"/>
                  <a:gd name="T11" fmla="*/ 14 h 24"/>
                  <a:gd name="T12" fmla="*/ 12 w 22"/>
                  <a:gd name="T13" fmla="*/ 20 h 24"/>
                  <a:gd name="T14" fmla="*/ 10 w 22"/>
                  <a:gd name="T15" fmla="*/ 22 h 24"/>
                  <a:gd name="T16" fmla="*/ 8 w 22"/>
                  <a:gd name="T17" fmla="*/ 17 h 24"/>
                  <a:gd name="T18" fmla="*/ 1 w 22"/>
                  <a:gd name="T19" fmla="*/ 16 h 24"/>
                  <a:gd name="T20" fmla="*/ 5 w 22"/>
                  <a:gd name="T21" fmla="*/ 12 h 24"/>
                  <a:gd name="T22" fmla="*/ 3 w 22"/>
                  <a:gd name="T23" fmla="*/ 4 h 24"/>
                  <a:gd name="T24" fmla="*/ 6 w 22"/>
                  <a:gd name="T25" fmla="*/ 5 h 24"/>
                  <a:gd name="T26" fmla="*/ 12 w 22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3"/>
                    </a:moveTo>
                    <a:cubicBezTo>
                      <a:pt x="13" y="0"/>
                      <a:pt x="14" y="4"/>
                      <a:pt x="14" y="4"/>
                    </a:cubicBezTo>
                    <a:cubicBezTo>
                      <a:pt x="15" y="7"/>
                      <a:pt x="13" y="9"/>
                      <a:pt x="14" y="11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9" y="12"/>
                      <a:pt x="21" y="13"/>
                    </a:cubicBezTo>
                    <a:cubicBezTo>
                      <a:pt x="21" y="14"/>
                      <a:pt x="22" y="14"/>
                      <a:pt x="21" y="14"/>
                    </a:cubicBezTo>
                    <a:cubicBezTo>
                      <a:pt x="19" y="17"/>
                      <a:pt x="13" y="14"/>
                      <a:pt x="12" y="20"/>
                    </a:cubicBezTo>
                    <a:cubicBezTo>
                      <a:pt x="12" y="21"/>
                      <a:pt x="11" y="24"/>
                      <a:pt x="10" y="22"/>
                    </a:cubicBezTo>
                    <a:cubicBezTo>
                      <a:pt x="9" y="20"/>
                      <a:pt x="9" y="20"/>
                      <a:pt x="8" y="17"/>
                    </a:cubicBezTo>
                    <a:cubicBezTo>
                      <a:pt x="7" y="15"/>
                      <a:pt x="1" y="17"/>
                      <a:pt x="1" y="16"/>
                    </a:cubicBezTo>
                    <a:cubicBezTo>
                      <a:pt x="0" y="15"/>
                      <a:pt x="3" y="13"/>
                      <a:pt x="5" y="12"/>
                    </a:cubicBezTo>
                    <a:cubicBezTo>
                      <a:pt x="7" y="11"/>
                      <a:pt x="3" y="7"/>
                      <a:pt x="3" y="4"/>
                    </a:cubicBezTo>
                    <a:cubicBezTo>
                      <a:pt x="3" y="4"/>
                      <a:pt x="6" y="5"/>
                      <a:pt x="6" y="5"/>
                    </a:cubicBezTo>
                    <a:cubicBezTo>
                      <a:pt x="10" y="8"/>
                      <a:pt x="10" y="7"/>
                      <a:pt x="1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73"/>
              <p:cNvSpPr>
                <a:spLocks/>
              </p:cNvSpPr>
              <p:nvPr/>
            </p:nvSpPr>
            <p:spPr bwMode="auto">
              <a:xfrm>
                <a:off x="3671" y="1600"/>
                <a:ext cx="48" cy="41"/>
              </a:xfrm>
              <a:custGeom>
                <a:avLst/>
                <a:gdLst>
                  <a:gd name="T0" fmla="*/ 4 w 38"/>
                  <a:gd name="T1" fmla="*/ 19 h 32"/>
                  <a:gd name="T2" fmla="*/ 6 w 38"/>
                  <a:gd name="T3" fmla="*/ 15 h 32"/>
                  <a:gd name="T4" fmla="*/ 14 w 38"/>
                  <a:gd name="T5" fmla="*/ 12 h 32"/>
                  <a:gd name="T6" fmla="*/ 15 w 38"/>
                  <a:gd name="T7" fmla="*/ 7 h 32"/>
                  <a:gd name="T8" fmla="*/ 17 w 38"/>
                  <a:gd name="T9" fmla="*/ 0 h 32"/>
                  <a:gd name="T10" fmla="*/ 25 w 38"/>
                  <a:gd name="T11" fmla="*/ 8 h 32"/>
                  <a:gd name="T12" fmla="*/ 32 w 38"/>
                  <a:gd name="T13" fmla="*/ 9 h 32"/>
                  <a:gd name="T14" fmla="*/ 37 w 38"/>
                  <a:gd name="T15" fmla="*/ 10 h 32"/>
                  <a:gd name="T16" fmla="*/ 29 w 38"/>
                  <a:gd name="T17" fmla="*/ 18 h 32"/>
                  <a:gd name="T18" fmla="*/ 32 w 38"/>
                  <a:gd name="T19" fmla="*/ 29 h 32"/>
                  <a:gd name="T20" fmla="*/ 23 w 38"/>
                  <a:gd name="T21" fmla="*/ 25 h 32"/>
                  <a:gd name="T22" fmla="*/ 12 w 38"/>
                  <a:gd name="T23" fmla="*/ 31 h 32"/>
                  <a:gd name="T24" fmla="*/ 12 w 38"/>
                  <a:gd name="T25" fmla="*/ 26 h 32"/>
                  <a:gd name="T26" fmla="*/ 4 w 38"/>
                  <a:gd name="T27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2">
                    <a:moveTo>
                      <a:pt x="4" y="19"/>
                    </a:moveTo>
                    <a:cubicBezTo>
                      <a:pt x="0" y="18"/>
                      <a:pt x="2" y="16"/>
                      <a:pt x="6" y="15"/>
                    </a:cubicBezTo>
                    <a:cubicBezTo>
                      <a:pt x="8" y="14"/>
                      <a:pt x="11" y="13"/>
                      <a:pt x="14" y="12"/>
                    </a:cubicBezTo>
                    <a:cubicBezTo>
                      <a:pt x="15" y="11"/>
                      <a:pt x="14" y="9"/>
                      <a:pt x="15" y="7"/>
                    </a:cubicBezTo>
                    <a:cubicBezTo>
                      <a:pt x="15" y="3"/>
                      <a:pt x="16" y="0"/>
                      <a:pt x="17" y="0"/>
                    </a:cubicBezTo>
                    <a:cubicBezTo>
                      <a:pt x="19" y="0"/>
                      <a:pt x="21" y="4"/>
                      <a:pt x="25" y="8"/>
                    </a:cubicBezTo>
                    <a:cubicBezTo>
                      <a:pt x="26" y="9"/>
                      <a:pt x="29" y="10"/>
                      <a:pt x="32" y="9"/>
                    </a:cubicBezTo>
                    <a:cubicBezTo>
                      <a:pt x="37" y="8"/>
                      <a:pt x="38" y="9"/>
                      <a:pt x="37" y="10"/>
                    </a:cubicBezTo>
                    <a:cubicBezTo>
                      <a:pt x="37" y="13"/>
                      <a:pt x="31" y="17"/>
                      <a:pt x="29" y="18"/>
                    </a:cubicBezTo>
                    <a:cubicBezTo>
                      <a:pt x="27" y="19"/>
                      <a:pt x="33" y="28"/>
                      <a:pt x="32" y="29"/>
                    </a:cubicBezTo>
                    <a:cubicBezTo>
                      <a:pt x="32" y="31"/>
                      <a:pt x="26" y="27"/>
                      <a:pt x="23" y="25"/>
                    </a:cubicBezTo>
                    <a:cubicBezTo>
                      <a:pt x="20" y="23"/>
                      <a:pt x="16" y="30"/>
                      <a:pt x="12" y="31"/>
                    </a:cubicBezTo>
                    <a:cubicBezTo>
                      <a:pt x="11" y="32"/>
                      <a:pt x="12" y="27"/>
                      <a:pt x="12" y="26"/>
                    </a:cubicBezTo>
                    <a:cubicBezTo>
                      <a:pt x="14" y="20"/>
                      <a:pt x="13" y="20"/>
                      <a:pt x="4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274"/>
              <p:cNvSpPr>
                <a:spLocks noEditPoints="1"/>
              </p:cNvSpPr>
              <p:nvPr/>
            </p:nvSpPr>
            <p:spPr bwMode="auto">
              <a:xfrm>
                <a:off x="3213" y="815"/>
                <a:ext cx="152" cy="131"/>
              </a:xfrm>
              <a:custGeom>
                <a:avLst/>
                <a:gdLst>
                  <a:gd name="T0" fmla="*/ 13 w 120"/>
                  <a:gd name="T1" fmla="*/ 57 h 103"/>
                  <a:gd name="T2" fmla="*/ 19 w 120"/>
                  <a:gd name="T3" fmla="*/ 44 h 103"/>
                  <a:gd name="T4" fmla="*/ 49 w 120"/>
                  <a:gd name="T5" fmla="*/ 41 h 103"/>
                  <a:gd name="T6" fmla="*/ 51 w 120"/>
                  <a:gd name="T7" fmla="*/ 33 h 103"/>
                  <a:gd name="T8" fmla="*/ 55 w 120"/>
                  <a:gd name="T9" fmla="*/ 5 h 103"/>
                  <a:gd name="T10" fmla="*/ 57 w 120"/>
                  <a:gd name="T11" fmla="*/ 1 h 103"/>
                  <a:gd name="T12" fmla="*/ 97 w 120"/>
                  <a:gd name="T13" fmla="*/ 39 h 103"/>
                  <a:gd name="T14" fmla="*/ 111 w 120"/>
                  <a:gd name="T15" fmla="*/ 47 h 103"/>
                  <a:gd name="T16" fmla="*/ 86 w 120"/>
                  <a:gd name="T17" fmla="*/ 64 h 103"/>
                  <a:gd name="T18" fmla="*/ 91 w 120"/>
                  <a:gd name="T19" fmla="*/ 98 h 103"/>
                  <a:gd name="T20" fmla="*/ 66 w 120"/>
                  <a:gd name="T21" fmla="*/ 81 h 103"/>
                  <a:gd name="T22" fmla="*/ 32 w 120"/>
                  <a:gd name="T23" fmla="*/ 96 h 103"/>
                  <a:gd name="T24" fmla="*/ 33 w 120"/>
                  <a:gd name="T25" fmla="*/ 80 h 103"/>
                  <a:gd name="T26" fmla="*/ 13 w 120"/>
                  <a:gd name="T27" fmla="*/ 57 h 103"/>
                  <a:gd name="T28" fmla="*/ 34 w 120"/>
                  <a:gd name="T29" fmla="*/ 58 h 103"/>
                  <a:gd name="T30" fmla="*/ 45 w 120"/>
                  <a:gd name="T31" fmla="*/ 72 h 103"/>
                  <a:gd name="T32" fmla="*/ 44 w 120"/>
                  <a:gd name="T33" fmla="*/ 81 h 103"/>
                  <a:gd name="T34" fmla="*/ 64 w 120"/>
                  <a:gd name="T35" fmla="*/ 73 h 103"/>
                  <a:gd name="T36" fmla="*/ 78 w 120"/>
                  <a:gd name="T37" fmla="*/ 82 h 103"/>
                  <a:gd name="T38" fmla="*/ 75 w 120"/>
                  <a:gd name="T39" fmla="*/ 63 h 103"/>
                  <a:gd name="T40" fmla="*/ 90 w 120"/>
                  <a:gd name="T41" fmla="*/ 53 h 103"/>
                  <a:gd name="T42" fmla="*/ 82 w 120"/>
                  <a:gd name="T43" fmla="*/ 48 h 103"/>
                  <a:gd name="T44" fmla="*/ 59 w 120"/>
                  <a:gd name="T45" fmla="*/ 27 h 103"/>
                  <a:gd name="T46" fmla="*/ 58 w 120"/>
                  <a:gd name="T47" fmla="*/ 29 h 103"/>
                  <a:gd name="T48" fmla="*/ 55 w 120"/>
                  <a:gd name="T49" fmla="*/ 45 h 103"/>
                  <a:gd name="T50" fmla="*/ 55 w 120"/>
                  <a:gd name="T51" fmla="*/ 50 h 103"/>
                  <a:gd name="T52" fmla="*/ 37 w 120"/>
                  <a:gd name="T53" fmla="*/ 51 h 103"/>
                  <a:gd name="T54" fmla="*/ 34 w 120"/>
                  <a:gd name="T55" fmla="*/ 58 h 103"/>
                  <a:gd name="T56" fmla="*/ 54 w 120"/>
                  <a:gd name="T57" fmla="*/ 60 h 103"/>
                  <a:gd name="T58" fmla="*/ 57 w 120"/>
                  <a:gd name="T59" fmla="*/ 64 h 103"/>
                  <a:gd name="T60" fmla="*/ 57 w 120"/>
                  <a:gd name="T61" fmla="*/ 66 h 103"/>
                  <a:gd name="T62" fmla="*/ 62 w 120"/>
                  <a:gd name="T63" fmla="*/ 64 h 103"/>
                  <a:gd name="T64" fmla="*/ 66 w 120"/>
                  <a:gd name="T65" fmla="*/ 67 h 103"/>
                  <a:gd name="T66" fmla="*/ 65 w 120"/>
                  <a:gd name="T67" fmla="*/ 61 h 103"/>
                  <a:gd name="T68" fmla="*/ 69 w 120"/>
                  <a:gd name="T69" fmla="*/ 59 h 103"/>
                  <a:gd name="T70" fmla="*/ 67 w 120"/>
                  <a:gd name="T71" fmla="*/ 57 h 103"/>
                  <a:gd name="T72" fmla="*/ 61 w 120"/>
                  <a:gd name="T73" fmla="*/ 52 h 103"/>
                  <a:gd name="T74" fmla="*/ 60 w 120"/>
                  <a:gd name="T75" fmla="*/ 52 h 103"/>
                  <a:gd name="T76" fmla="*/ 60 w 120"/>
                  <a:gd name="T77" fmla="*/ 57 h 103"/>
                  <a:gd name="T78" fmla="*/ 60 w 120"/>
                  <a:gd name="T79" fmla="*/ 58 h 103"/>
                  <a:gd name="T80" fmla="*/ 55 w 120"/>
                  <a:gd name="T81" fmla="*/ 58 h 103"/>
                  <a:gd name="T82" fmla="*/ 54 w 120"/>
                  <a:gd name="T83" fmla="*/ 6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03">
                    <a:moveTo>
                      <a:pt x="13" y="57"/>
                    </a:moveTo>
                    <a:cubicBezTo>
                      <a:pt x="0" y="52"/>
                      <a:pt x="16" y="46"/>
                      <a:pt x="19" y="44"/>
                    </a:cubicBezTo>
                    <a:cubicBezTo>
                      <a:pt x="33" y="37"/>
                      <a:pt x="45" y="45"/>
                      <a:pt x="49" y="41"/>
                    </a:cubicBezTo>
                    <a:cubicBezTo>
                      <a:pt x="52" y="39"/>
                      <a:pt x="51" y="36"/>
                      <a:pt x="51" y="33"/>
                    </a:cubicBezTo>
                    <a:cubicBezTo>
                      <a:pt x="50" y="27"/>
                      <a:pt x="50" y="12"/>
                      <a:pt x="55" y="5"/>
                    </a:cubicBezTo>
                    <a:cubicBezTo>
                      <a:pt x="56" y="4"/>
                      <a:pt x="56" y="0"/>
                      <a:pt x="57" y="1"/>
                    </a:cubicBezTo>
                    <a:cubicBezTo>
                      <a:pt x="73" y="12"/>
                      <a:pt x="66" y="41"/>
                      <a:pt x="97" y="39"/>
                    </a:cubicBezTo>
                    <a:cubicBezTo>
                      <a:pt x="102" y="39"/>
                      <a:pt x="120" y="40"/>
                      <a:pt x="111" y="47"/>
                    </a:cubicBezTo>
                    <a:cubicBezTo>
                      <a:pt x="99" y="57"/>
                      <a:pt x="102" y="56"/>
                      <a:pt x="86" y="64"/>
                    </a:cubicBezTo>
                    <a:cubicBezTo>
                      <a:pt x="79" y="67"/>
                      <a:pt x="94" y="94"/>
                      <a:pt x="91" y="98"/>
                    </a:cubicBezTo>
                    <a:cubicBezTo>
                      <a:pt x="88" y="103"/>
                      <a:pt x="75" y="90"/>
                      <a:pt x="66" y="81"/>
                    </a:cubicBezTo>
                    <a:cubicBezTo>
                      <a:pt x="58" y="73"/>
                      <a:pt x="43" y="94"/>
                      <a:pt x="32" y="96"/>
                    </a:cubicBezTo>
                    <a:cubicBezTo>
                      <a:pt x="28" y="96"/>
                      <a:pt x="31" y="84"/>
                      <a:pt x="33" y="80"/>
                    </a:cubicBezTo>
                    <a:cubicBezTo>
                      <a:pt x="40" y="63"/>
                      <a:pt x="36" y="64"/>
                      <a:pt x="13" y="57"/>
                    </a:cubicBezTo>
                    <a:close/>
                    <a:moveTo>
                      <a:pt x="34" y="58"/>
                    </a:moveTo>
                    <a:cubicBezTo>
                      <a:pt x="47" y="63"/>
                      <a:pt x="49" y="62"/>
                      <a:pt x="45" y="72"/>
                    </a:cubicBezTo>
                    <a:cubicBezTo>
                      <a:pt x="44" y="74"/>
                      <a:pt x="42" y="81"/>
                      <a:pt x="44" y="81"/>
                    </a:cubicBezTo>
                    <a:cubicBezTo>
                      <a:pt x="51" y="80"/>
                      <a:pt x="60" y="68"/>
                      <a:pt x="64" y="73"/>
                    </a:cubicBezTo>
                    <a:cubicBezTo>
                      <a:pt x="69" y="77"/>
                      <a:pt x="77" y="85"/>
                      <a:pt x="78" y="82"/>
                    </a:cubicBezTo>
                    <a:cubicBezTo>
                      <a:pt x="80" y="80"/>
                      <a:pt x="72" y="64"/>
                      <a:pt x="75" y="63"/>
                    </a:cubicBezTo>
                    <a:cubicBezTo>
                      <a:pt x="85" y="58"/>
                      <a:pt x="83" y="59"/>
                      <a:pt x="90" y="53"/>
                    </a:cubicBezTo>
                    <a:cubicBezTo>
                      <a:pt x="95" y="49"/>
                      <a:pt x="85" y="48"/>
                      <a:pt x="82" y="48"/>
                    </a:cubicBezTo>
                    <a:cubicBezTo>
                      <a:pt x="64" y="50"/>
                      <a:pt x="68" y="33"/>
                      <a:pt x="59" y="27"/>
                    </a:cubicBezTo>
                    <a:cubicBezTo>
                      <a:pt x="58" y="26"/>
                      <a:pt x="58" y="28"/>
                      <a:pt x="58" y="29"/>
                    </a:cubicBezTo>
                    <a:cubicBezTo>
                      <a:pt x="55" y="33"/>
                      <a:pt x="55" y="42"/>
                      <a:pt x="55" y="45"/>
                    </a:cubicBezTo>
                    <a:cubicBezTo>
                      <a:pt x="56" y="47"/>
                      <a:pt x="56" y="49"/>
                      <a:pt x="55" y="50"/>
                    </a:cubicBezTo>
                    <a:cubicBezTo>
                      <a:pt x="52" y="52"/>
                      <a:pt x="45" y="47"/>
                      <a:pt x="37" y="51"/>
                    </a:cubicBezTo>
                    <a:cubicBezTo>
                      <a:pt x="35" y="52"/>
                      <a:pt x="26" y="56"/>
                      <a:pt x="34" y="58"/>
                    </a:cubicBezTo>
                    <a:close/>
                    <a:moveTo>
                      <a:pt x="54" y="60"/>
                    </a:moveTo>
                    <a:cubicBezTo>
                      <a:pt x="58" y="61"/>
                      <a:pt x="58" y="61"/>
                      <a:pt x="57" y="64"/>
                    </a:cubicBezTo>
                    <a:cubicBezTo>
                      <a:pt x="57" y="64"/>
                      <a:pt x="56" y="66"/>
                      <a:pt x="57" y="66"/>
                    </a:cubicBezTo>
                    <a:cubicBezTo>
                      <a:pt x="59" y="66"/>
                      <a:pt x="61" y="63"/>
                      <a:pt x="62" y="64"/>
                    </a:cubicBezTo>
                    <a:cubicBezTo>
                      <a:pt x="64" y="65"/>
                      <a:pt x="66" y="67"/>
                      <a:pt x="66" y="67"/>
                    </a:cubicBezTo>
                    <a:cubicBezTo>
                      <a:pt x="67" y="66"/>
                      <a:pt x="64" y="62"/>
                      <a:pt x="65" y="61"/>
                    </a:cubicBezTo>
                    <a:cubicBezTo>
                      <a:pt x="68" y="60"/>
                      <a:pt x="67" y="60"/>
                      <a:pt x="69" y="59"/>
                    </a:cubicBezTo>
                    <a:cubicBezTo>
                      <a:pt x="71" y="58"/>
                      <a:pt x="68" y="57"/>
                      <a:pt x="67" y="57"/>
                    </a:cubicBezTo>
                    <a:cubicBezTo>
                      <a:pt x="62" y="58"/>
                      <a:pt x="63" y="53"/>
                      <a:pt x="61" y="52"/>
                    </a:cubicBezTo>
                    <a:cubicBezTo>
                      <a:pt x="61" y="51"/>
                      <a:pt x="61" y="52"/>
                      <a:pt x="60" y="52"/>
                    </a:cubicBezTo>
                    <a:cubicBezTo>
                      <a:pt x="60" y="53"/>
                      <a:pt x="60" y="56"/>
                      <a:pt x="60" y="57"/>
                    </a:cubicBezTo>
                    <a:cubicBezTo>
                      <a:pt x="60" y="57"/>
                      <a:pt x="60" y="58"/>
                      <a:pt x="60" y="58"/>
                    </a:cubicBezTo>
                    <a:cubicBezTo>
                      <a:pt x="59" y="58"/>
                      <a:pt x="57" y="57"/>
                      <a:pt x="55" y="58"/>
                    </a:cubicBezTo>
                    <a:cubicBezTo>
                      <a:pt x="54" y="58"/>
                      <a:pt x="52" y="60"/>
                      <a:pt x="54" y="6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75"/>
              <p:cNvSpPr>
                <a:spLocks noEditPoints="1"/>
              </p:cNvSpPr>
              <p:nvPr/>
            </p:nvSpPr>
            <p:spPr bwMode="auto">
              <a:xfrm>
                <a:off x="2947" y="949"/>
                <a:ext cx="358" cy="311"/>
              </a:xfrm>
              <a:custGeom>
                <a:avLst/>
                <a:gdLst>
                  <a:gd name="T0" fmla="*/ 253 w 282"/>
                  <a:gd name="T1" fmla="*/ 116 h 244"/>
                  <a:gd name="T2" fmla="*/ 236 w 282"/>
                  <a:gd name="T3" fmla="*/ 145 h 244"/>
                  <a:gd name="T4" fmla="*/ 165 w 282"/>
                  <a:gd name="T5" fmla="*/ 148 h 244"/>
                  <a:gd name="T6" fmla="*/ 160 w 282"/>
                  <a:gd name="T7" fmla="*/ 167 h 244"/>
                  <a:gd name="T8" fmla="*/ 148 w 282"/>
                  <a:gd name="T9" fmla="*/ 232 h 244"/>
                  <a:gd name="T10" fmla="*/ 141 w 282"/>
                  <a:gd name="T11" fmla="*/ 241 h 244"/>
                  <a:gd name="T12" fmla="*/ 54 w 282"/>
                  <a:gd name="T13" fmla="*/ 148 h 244"/>
                  <a:gd name="T14" fmla="*/ 22 w 282"/>
                  <a:gd name="T15" fmla="*/ 127 h 244"/>
                  <a:gd name="T16" fmla="*/ 83 w 282"/>
                  <a:gd name="T17" fmla="*/ 91 h 244"/>
                  <a:gd name="T18" fmla="*/ 74 w 282"/>
                  <a:gd name="T19" fmla="*/ 10 h 244"/>
                  <a:gd name="T20" fmla="*/ 130 w 282"/>
                  <a:gd name="T21" fmla="*/ 52 h 244"/>
                  <a:gd name="T22" fmla="*/ 214 w 282"/>
                  <a:gd name="T23" fmla="*/ 22 h 244"/>
                  <a:gd name="T24" fmla="*/ 209 w 282"/>
                  <a:gd name="T25" fmla="*/ 58 h 244"/>
                  <a:gd name="T26" fmla="*/ 253 w 282"/>
                  <a:gd name="T27" fmla="*/ 116 h 244"/>
                  <a:gd name="T28" fmla="*/ 210 w 282"/>
                  <a:gd name="T29" fmla="*/ 110 h 244"/>
                  <a:gd name="T30" fmla="*/ 183 w 282"/>
                  <a:gd name="T31" fmla="*/ 74 h 244"/>
                  <a:gd name="T32" fmla="*/ 185 w 282"/>
                  <a:gd name="T33" fmla="*/ 52 h 244"/>
                  <a:gd name="T34" fmla="*/ 134 w 282"/>
                  <a:gd name="T35" fmla="*/ 70 h 244"/>
                  <a:gd name="T36" fmla="*/ 99 w 282"/>
                  <a:gd name="T37" fmla="*/ 44 h 244"/>
                  <a:gd name="T38" fmla="*/ 104 w 282"/>
                  <a:gd name="T39" fmla="*/ 95 h 244"/>
                  <a:gd name="T40" fmla="*/ 66 w 282"/>
                  <a:gd name="T41" fmla="*/ 117 h 244"/>
                  <a:gd name="T42" fmla="*/ 86 w 282"/>
                  <a:gd name="T43" fmla="*/ 130 h 244"/>
                  <a:gd name="T44" fmla="*/ 141 w 282"/>
                  <a:gd name="T45" fmla="*/ 188 h 244"/>
                  <a:gd name="T46" fmla="*/ 145 w 282"/>
                  <a:gd name="T47" fmla="*/ 182 h 244"/>
                  <a:gd name="T48" fmla="*/ 152 w 282"/>
                  <a:gd name="T49" fmla="*/ 142 h 244"/>
                  <a:gd name="T50" fmla="*/ 155 w 282"/>
                  <a:gd name="T51" fmla="*/ 130 h 244"/>
                  <a:gd name="T52" fmla="*/ 199 w 282"/>
                  <a:gd name="T53" fmla="*/ 128 h 244"/>
                  <a:gd name="T54" fmla="*/ 210 w 282"/>
                  <a:gd name="T55" fmla="*/ 110 h 244"/>
                  <a:gd name="T56" fmla="*/ 169 w 282"/>
                  <a:gd name="T57" fmla="*/ 105 h 244"/>
                  <a:gd name="T58" fmla="*/ 157 w 282"/>
                  <a:gd name="T59" fmla="*/ 90 h 244"/>
                  <a:gd name="T60" fmla="*/ 158 w 282"/>
                  <a:gd name="T61" fmla="*/ 80 h 244"/>
                  <a:gd name="T62" fmla="*/ 137 w 282"/>
                  <a:gd name="T63" fmla="*/ 88 h 244"/>
                  <a:gd name="T64" fmla="*/ 122 w 282"/>
                  <a:gd name="T65" fmla="*/ 77 h 244"/>
                  <a:gd name="T66" fmla="*/ 124 w 282"/>
                  <a:gd name="T67" fmla="*/ 98 h 244"/>
                  <a:gd name="T68" fmla="*/ 109 w 282"/>
                  <a:gd name="T69" fmla="*/ 107 h 244"/>
                  <a:gd name="T70" fmla="*/ 117 w 282"/>
                  <a:gd name="T71" fmla="*/ 113 h 244"/>
                  <a:gd name="T72" fmla="*/ 140 w 282"/>
                  <a:gd name="T73" fmla="*/ 137 h 244"/>
                  <a:gd name="T74" fmla="*/ 141 w 282"/>
                  <a:gd name="T75" fmla="*/ 135 h 244"/>
                  <a:gd name="T76" fmla="*/ 145 w 282"/>
                  <a:gd name="T77" fmla="*/ 118 h 244"/>
                  <a:gd name="T78" fmla="*/ 146 w 282"/>
                  <a:gd name="T79" fmla="*/ 113 h 244"/>
                  <a:gd name="T80" fmla="*/ 164 w 282"/>
                  <a:gd name="T81" fmla="*/ 112 h 244"/>
                  <a:gd name="T82" fmla="*/ 169 w 282"/>
                  <a:gd name="T83" fmla="*/ 105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2" h="244">
                    <a:moveTo>
                      <a:pt x="253" y="116"/>
                    </a:moveTo>
                    <a:cubicBezTo>
                      <a:pt x="282" y="127"/>
                      <a:pt x="245" y="141"/>
                      <a:pt x="236" y="145"/>
                    </a:cubicBezTo>
                    <a:cubicBezTo>
                      <a:pt x="202" y="159"/>
                      <a:pt x="176" y="141"/>
                      <a:pt x="165" y="148"/>
                    </a:cubicBezTo>
                    <a:cubicBezTo>
                      <a:pt x="159" y="152"/>
                      <a:pt x="160" y="160"/>
                      <a:pt x="160" y="167"/>
                    </a:cubicBezTo>
                    <a:cubicBezTo>
                      <a:pt x="162" y="180"/>
                      <a:pt x="159" y="217"/>
                      <a:pt x="148" y="232"/>
                    </a:cubicBezTo>
                    <a:cubicBezTo>
                      <a:pt x="145" y="236"/>
                      <a:pt x="145" y="244"/>
                      <a:pt x="141" y="241"/>
                    </a:cubicBezTo>
                    <a:cubicBezTo>
                      <a:pt x="107" y="215"/>
                      <a:pt x="125" y="146"/>
                      <a:pt x="54" y="148"/>
                    </a:cubicBezTo>
                    <a:cubicBezTo>
                      <a:pt x="41" y="148"/>
                      <a:pt x="0" y="144"/>
                      <a:pt x="22" y="127"/>
                    </a:cubicBezTo>
                    <a:cubicBezTo>
                      <a:pt x="50" y="106"/>
                      <a:pt x="42" y="108"/>
                      <a:pt x="83" y="91"/>
                    </a:cubicBezTo>
                    <a:cubicBezTo>
                      <a:pt x="98" y="84"/>
                      <a:pt x="67" y="20"/>
                      <a:pt x="74" y="10"/>
                    </a:cubicBezTo>
                    <a:cubicBezTo>
                      <a:pt x="82" y="0"/>
                      <a:pt x="112" y="32"/>
                      <a:pt x="130" y="52"/>
                    </a:cubicBezTo>
                    <a:cubicBezTo>
                      <a:pt x="148" y="72"/>
                      <a:pt x="186" y="25"/>
                      <a:pt x="214" y="22"/>
                    </a:cubicBezTo>
                    <a:cubicBezTo>
                      <a:pt x="223" y="22"/>
                      <a:pt x="213" y="50"/>
                      <a:pt x="209" y="58"/>
                    </a:cubicBezTo>
                    <a:cubicBezTo>
                      <a:pt x="190" y="99"/>
                      <a:pt x="198" y="96"/>
                      <a:pt x="253" y="116"/>
                    </a:cubicBezTo>
                    <a:close/>
                    <a:moveTo>
                      <a:pt x="210" y="110"/>
                    </a:moveTo>
                    <a:cubicBezTo>
                      <a:pt x="176" y="98"/>
                      <a:pt x="171" y="100"/>
                      <a:pt x="183" y="74"/>
                    </a:cubicBezTo>
                    <a:cubicBezTo>
                      <a:pt x="185" y="69"/>
                      <a:pt x="191" y="51"/>
                      <a:pt x="185" y="52"/>
                    </a:cubicBezTo>
                    <a:cubicBezTo>
                      <a:pt x="168" y="53"/>
                      <a:pt x="145" y="83"/>
                      <a:pt x="134" y="70"/>
                    </a:cubicBezTo>
                    <a:cubicBezTo>
                      <a:pt x="122" y="58"/>
                      <a:pt x="103" y="38"/>
                      <a:pt x="99" y="44"/>
                    </a:cubicBezTo>
                    <a:cubicBezTo>
                      <a:pt x="94" y="50"/>
                      <a:pt x="114" y="91"/>
                      <a:pt x="104" y="95"/>
                    </a:cubicBezTo>
                    <a:cubicBezTo>
                      <a:pt x="79" y="105"/>
                      <a:pt x="84" y="104"/>
                      <a:pt x="66" y="117"/>
                    </a:cubicBezTo>
                    <a:cubicBezTo>
                      <a:pt x="52" y="127"/>
                      <a:pt x="78" y="130"/>
                      <a:pt x="86" y="130"/>
                    </a:cubicBezTo>
                    <a:cubicBezTo>
                      <a:pt x="130" y="129"/>
                      <a:pt x="119" y="172"/>
                      <a:pt x="141" y="188"/>
                    </a:cubicBezTo>
                    <a:cubicBezTo>
                      <a:pt x="143" y="190"/>
                      <a:pt x="143" y="185"/>
                      <a:pt x="145" y="182"/>
                    </a:cubicBezTo>
                    <a:cubicBezTo>
                      <a:pt x="152" y="173"/>
                      <a:pt x="153" y="150"/>
                      <a:pt x="152" y="142"/>
                    </a:cubicBezTo>
                    <a:cubicBezTo>
                      <a:pt x="152" y="137"/>
                      <a:pt x="152" y="133"/>
                      <a:pt x="155" y="130"/>
                    </a:cubicBezTo>
                    <a:cubicBezTo>
                      <a:pt x="162" y="126"/>
                      <a:pt x="178" y="137"/>
                      <a:pt x="199" y="128"/>
                    </a:cubicBezTo>
                    <a:cubicBezTo>
                      <a:pt x="205" y="126"/>
                      <a:pt x="228" y="117"/>
                      <a:pt x="210" y="110"/>
                    </a:cubicBezTo>
                    <a:close/>
                    <a:moveTo>
                      <a:pt x="169" y="105"/>
                    </a:moveTo>
                    <a:cubicBezTo>
                      <a:pt x="154" y="99"/>
                      <a:pt x="152" y="100"/>
                      <a:pt x="157" y="90"/>
                    </a:cubicBezTo>
                    <a:cubicBezTo>
                      <a:pt x="158" y="88"/>
                      <a:pt x="161" y="80"/>
                      <a:pt x="158" y="80"/>
                    </a:cubicBezTo>
                    <a:cubicBezTo>
                      <a:pt x="151" y="81"/>
                      <a:pt x="141" y="93"/>
                      <a:pt x="137" y="88"/>
                    </a:cubicBezTo>
                    <a:cubicBezTo>
                      <a:pt x="132" y="83"/>
                      <a:pt x="124" y="74"/>
                      <a:pt x="122" y="77"/>
                    </a:cubicBezTo>
                    <a:cubicBezTo>
                      <a:pt x="120" y="80"/>
                      <a:pt x="128" y="96"/>
                      <a:pt x="124" y="98"/>
                    </a:cubicBezTo>
                    <a:cubicBezTo>
                      <a:pt x="114" y="102"/>
                      <a:pt x="116" y="102"/>
                      <a:pt x="109" y="107"/>
                    </a:cubicBezTo>
                    <a:cubicBezTo>
                      <a:pt x="103" y="112"/>
                      <a:pt x="114" y="113"/>
                      <a:pt x="117" y="113"/>
                    </a:cubicBezTo>
                    <a:cubicBezTo>
                      <a:pt x="135" y="112"/>
                      <a:pt x="131" y="130"/>
                      <a:pt x="140" y="137"/>
                    </a:cubicBezTo>
                    <a:cubicBezTo>
                      <a:pt x="141" y="138"/>
                      <a:pt x="141" y="136"/>
                      <a:pt x="141" y="135"/>
                    </a:cubicBezTo>
                    <a:cubicBezTo>
                      <a:pt x="144" y="131"/>
                      <a:pt x="145" y="121"/>
                      <a:pt x="145" y="118"/>
                    </a:cubicBezTo>
                    <a:cubicBezTo>
                      <a:pt x="144" y="116"/>
                      <a:pt x="144" y="114"/>
                      <a:pt x="146" y="113"/>
                    </a:cubicBezTo>
                    <a:cubicBezTo>
                      <a:pt x="149" y="111"/>
                      <a:pt x="155" y="116"/>
                      <a:pt x="164" y="112"/>
                    </a:cubicBezTo>
                    <a:cubicBezTo>
                      <a:pt x="166" y="111"/>
                      <a:pt x="176" y="108"/>
                      <a:pt x="169" y="10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76"/>
              <p:cNvSpPr>
                <a:spLocks/>
              </p:cNvSpPr>
              <p:nvPr/>
            </p:nvSpPr>
            <p:spPr bwMode="auto">
              <a:xfrm>
                <a:off x="2980" y="1612"/>
                <a:ext cx="41" cy="42"/>
              </a:xfrm>
              <a:custGeom>
                <a:avLst/>
                <a:gdLst>
                  <a:gd name="T0" fmla="*/ 11 w 32"/>
                  <a:gd name="T1" fmla="*/ 4 h 33"/>
                  <a:gd name="T2" fmla="*/ 15 w 32"/>
                  <a:gd name="T3" fmla="*/ 5 h 33"/>
                  <a:gd name="T4" fmla="*/ 19 w 32"/>
                  <a:gd name="T5" fmla="*/ 13 h 33"/>
                  <a:gd name="T6" fmla="*/ 21 w 32"/>
                  <a:gd name="T7" fmla="*/ 13 h 33"/>
                  <a:gd name="T8" fmla="*/ 30 w 32"/>
                  <a:gd name="T9" fmla="*/ 12 h 33"/>
                  <a:gd name="T10" fmla="*/ 32 w 32"/>
                  <a:gd name="T11" fmla="*/ 12 h 33"/>
                  <a:gd name="T12" fmla="*/ 23 w 32"/>
                  <a:gd name="T13" fmla="*/ 27 h 33"/>
                  <a:gd name="T14" fmla="*/ 22 w 32"/>
                  <a:gd name="T15" fmla="*/ 31 h 33"/>
                  <a:gd name="T16" fmla="*/ 15 w 32"/>
                  <a:gd name="T17" fmla="*/ 26 h 33"/>
                  <a:gd name="T18" fmla="*/ 4 w 32"/>
                  <a:gd name="T19" fmla="*/ 30 h 33"/>
                  <a:gd name="T20" fmla="*/ 7 w 32"/>
                  <a:gd name="T21" fmla="*/ 22 h 33"/>
                  <a:gd name="T22" fmla="*/ 0 w 32"/>
                  <a:gd name="T23" fmla="*/ 13 h 33"/>
                  <a:gd name="T24" fmla="*/ 5 w 32"/>
                  <a:gd name="T25" fmla="*/ 12 h 33"/>
                  <a:gd name="T26" fmla="*/ 11 w 32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3">
                    <a:moveTo>
                      <a:pt x="11" y="4"/>
                    </a:moveTo>
                    <a:cubicBezTo>
                      <a:pt x="11" y="0"/>
                      <a:pt x="14" y="4"/>
                      <a:pt x="15" y="5"/>
                    </a:cubicBezTo>
                    <a:cubicBezTo>
                      <a:pt x="18" y="8"/>
                      <a:pt x="17" y="12"/>
                      <a:pt x="19" y="13"/>
                    </a:cubicBezTo>
                    <a:cubicBezTo>
                      <a:pt x="19" y="14"/>
                      <a:pt x="20" y="13"/>
                      <a:pt x="21" y="13"/>
                    </a:cubicBezTo>
                    <a:cubicBezTo>
                      <a:pt x="23" y="12"/>
                      <a:pt x="28" y="11"/>
                      <a:pt x="30" y="12"/>
                    </a:cubicBezTo>
                    <a:cubicBezTo>
                      <a:pt x="31" y="12"/>
                      <a:pt x="32" y="11"/>
                      <a:pt x="32" y="12"/>
                    </a:cubicBezTo>
                    <a:cubicBezTo>
                      <a:pt x="30" y="17"/>
                      <a:pt x="20" y="18"/>
                      <a:pt x="23" y="27"/>
                    </a:cubicBezTo>
                    <a:cubicBezTo>
                      <a:pt x="24" y="28"/>
                      <a:pt x="25" y="33"/>
                      <a:pt x="22" y="31"/>
                    </a:cubicBezTo>
                    <a:cubicBezTo>
                      <a:pt x="18" y="29"/>
                      <a:pt x="18" y="30"/>
                      <a:pt x="15" y="26"/>
                    </a:cubicBezTo>
                    <a:cubicBezTo>
                      <a:pt x="13" y="24"/>
                      <a:pt x="6" y="31"/>
                      <a:pt x="4" y="30"/>
                    </a:cubicBezTo>
                    <a:cubicBezTo>
                      <a:pt x="3" y="30"/>
                      <a:pt x="6" y="25"/>
                      <a:pt x="7" y="22"/>
                    </a:cubicBezTo>
                    <a:cubicBezTo>
                      <a:pt x="9" y="19"/>
                      <a:pt x="2" y="16"/>
                      <a:pt x="0" y="13"/>
                    </a:cubicBezTo>
                    <a:cubicBezTo>
                      <a:pt x="0" y="12"/>
                      <a:pt x="4" y="12"/>
                      <a:pt x="5" y="12"/>
                    </a:cubicBezTo>
                    <a:cubicBezTo>
                      <a:pt x="11" y="12"/>
                      <a:pt x="10" y="12"/>
                      <a:pt x="1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77"/>
              <p:cNvSpPr>
                <a:spLocks noEditPoints="1"/>
              </p:cNvSpPr>
              <p:nvPr/>
            </p:nvSpPr>
            <p:spPr bwMode="auto">
              <a:xfrm>
                <a:off x="3343" y="854"/>
                <a:ext cx="177" cy="156"/>
              </a:xfrm>
              <a:custGeom>
                <a:avLst/>
                <a:gdLst>
                  <a:gd name="T0" fmla="*/ 13 w 139"/>
                  <a:gd name="T1" fmla="*/ 53 h 123"/>
                  <a:gd name="T2" fmla="*/ 22 w 139"/>
                  <a:gd name="T3" fmla="*/ 42 h 123"/>
                  <a:gd name="T4" fmla="*/ 53 w 139"/>
                  <a:gd name="T5" fmla="*/ 38 h 123"/>
                  <a:gd name="T6" fmla="*/ 61 w 139"/>
                  <a:gd name="T7" fmla="*/ 24 h 123"/>
                  <a:gd name="T8" fmla="*/ 77 w 139"/>
                  <a:gd name="T9" fmla="*/ 2 h 123"/>
                  <a:gd name="T10" fmla="*/ 95 w 139"/>
                  <a:gd name="T11" fmla="*/ 35 h 123"/>
                  <a:gd name="T12" fmla="*/ 118 w 139"/>
                  <a:gd name="T13" fmla="*/ 48 h 123"/>
                  <a:gd name="T14" fmla="*/ 136 w 139"/>
                  <a:gd name="T15" fmla="*/ 57 h 123"/>
                  <a:gd name="T16" fmla="*/ 100 w 139"/>
                  <a:gd name="T17" fmla="*/ 75 h 123"/>
                  <a:gd name="T18" fmla="*/ 99 w 139"/>
                  <a:gd name="T19" fmla="*/ 118 h 123"/>
                  <a:gd name="T20" fmla="*/ 73 w 139"/>
                  <a:gd name="T21" fmla="*/ 93 h 123"/>
                  <a:gd name="T22" fmla="*/ 28 w 139"/>
                  <a:gd name="T23" fmla="*/ 104 h 123"/>
                  <a:gd name="T24" fmla="*/ 32 w 139"/>
                  <a:gd name="T25" fmla="*/ 86 h 123"/>
                  <a:gd name="T26" fmla="*/ 13 w 139"/>
                  <a:gd name="T27" fmla="*/ 53 h 123"/>
                  <a:gd name="T28" fmla="*/ 44 w 139"/>
                  <a:gd name="T29" fmla="*/ 58 h 123"/>
                  <a:gd name="T30" fmla="*/ 56 w 139"/>
                  <a:gd name="T31" fmla="*/ 68 h 123"/>
                  <a:gd name="T32" fmla="*/ 54 w 139"/>
                  <a:gd name="T33" fmla="*/ 75 h 123"/>
                  <a:gd name="T34" fmla="*/ 52 w 139"/>
                  <a:gd name="T35" fmla="*/ 83 h 123"/>
                  <a:gd name="T36" fmla="*/ 72 w 139"/>
                  <a:gd name="T37" fmla="*/ 79 h 123"/>
                  <a:gd name="T38" fmla="*/ 83 w 139"/>
                  <a:gd name="T39" fmla="*/ 89 h 123"/>
                  <a:gd name="T40" fmla="*/ 83 w 139"/>
                  <a:gd name="T41" fmla="*/ 71 h 123"/>
                  <a:gd name="T42" fmla="*/ 98 w 139"/>
                  <a:gd name="T43" fmla="*/ 64 h 123"/>
                  <a:gd name="T44" fmla="*/ 92 w 139"/>
                  <a:gd name="T45" fmla="*/ 59 h 123"/>
                  <a:gd name="T46" fmla="*/ 81 w 139"/>
                  <a:gd name="T47" fmla="*/ 55 h 123"/>
                  <a:gd name="T48" fmla="*/ 75 w 139"/>
                  <a:gd name="T49" fmla="*/ 37 h 123"/>
                  <a:gd name="T50" fmla="*/ 72 w 139"/>
                  <a:gd name="T51" fmla="*/ 38 h 123"/>
                  <a:gd name="T52" fmla="*/ 62 w 139"/>
                  <a:gd name="T53" fmla="*/ 53 h 123"/>
                  <a:gd name="T54" fmla="*/ 43 w 139"/>
                  <a:gd name="T55" fmla="*/ 55 h 123"/>
                  <a:gd name="T56" fmla="*/ 44 w 139"/>
                  <a:gd name="T57" fmla="*/ 5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9" h="123">
                    <a:moveTo>
                      <a:pt x="13" y="53"/>
                    </a:moveTo>
                    <a:cubicBezTo>
                      <a:pt x="0" y="47"/>
                      <a:pt x="10" y="43"/>
                      <a:pt x="22" y="42"/>
                    </a:cubicBezTo>
                    <a:cubicBezTo>
                      <a:pt x="32" y="41"/>
                      <a:pt x="44" y="40"/>
                      <a:pt x="53" y="38"/>
                    </a:cubicBezTo>
                    <a:cubicBezTo>
                      <a:pt x="56" y="37"/>
                      <a:pt x="57" y="31"/>
                      <a:pt x="61" y="24"/>
                    </a:cubicBezTo>
                    <a:cubicBezTo>
                      <a:pt x="68" y="10"/>
                      <a:pt x="71" y="0"/>
                      <a:pt x="77" y="2"/>
                    </a:cubicBezTo>
                    <a:cubicBezTo>
                      <a:pt x="83" y="3"/>
                      <a:pt x="86" y="18"/>
                      <a:pt x="95" y="35"/>
                    </a:cubicBezTo>
                    <a:cubicBezTo>
                      <a:pt x="99" y="42"/>
                      <a:pt x="107" y="47"/>
                      <a:pt x="118" y="48"/>
                    </a:cubicBezTo>
                    <a:cubicBezTo>
                      <a:pt x="135" y="49"/>
                      <a:pt x="139" y="53"/>
                      <a:pt x="136" y="57"/>
                    </a:cubicBezTo>
                    <a:cubicBezTo>
                      <a:pt x="131" y="64"/>
                      <a:pt x="108" y="73"/>
                      <a:pt x="100" y="75"/>
                    </a:cubicBezTo>
                    <a:cubicBezTo>
                      <a:pt x="91" y="78"/>
                      <a:pt x="104" y="113"/>
                      <a:pt x="99" y="118"/>
                    </a:cubicBezTo>
                    <a:cubicBezTo>
                      <a:pt x="95" y="123"/>
                      <a:pt x="81" y="105"/>
                      <a:pt x="73" y="93"/>
                    </a:cubicBezTo>
                    <a:cubicBezTo>
                      <a:pt x="65" y="82"/>
                      <a:pt x="43" y="104"/>
                      <a:pt x="28" y="104"/>
                    </a:cubicBezTo>
                    <a:cubicBezTo>
                      <a:pt x="23" y="104"/>
                      <a:pt x="30" y="89"/>
                      <a:pt x="32" y="86"/>
                    </a:cubicBezTo>
                    <a:cubicBezTo>
                      <a:pt x="45" y="66"/>
                      <a:pt x="40" y="67"/>
                      <a:pt x="13" y="53"/>
                    </a:cubicBezTo>
                    <a:close/>
                    <a:moveTo>
                      <a:pt x="44" y="58"/>
                    </a:moveTo>
                    <a:cubicBezTo>
                      <a:pt x="51" y="61"/>
                      <a:pt x="55" y="65"/>
                      <a:pt x="56" y="68"/>
                    </a:cubicBezTo>
                    <a:cubicBezTo>
                      <a:pt x="57" y="70"/>
                      <a:pt x="57" y="71"/>
                      <a:pt x="54" y="75"/>
                    </a:cubicBezTo>
                    <a:cubicBezTo>
                      <a:pt x="53" y="77"/>
                      <a:pt x="50" y="83"/>
                      <a:pt x="52" y="83"/>
                    </a:cubicBezTo>
                    <a:cubicBezTo>
                      <a:pt x="59" y="83"/>
                      <a:pt x="68" y="74"/>
                      <a:pt x="72" y="79"/>
                    </a:cubicBezTo>
                    <a:cubicBezTo>
                      <a:pt x="75" y="83"/>
                      <a:pt x="81" y="91"/>
                      <a:pt x="83" y="89"/>
                    </a:cubicBezTo>
                    <a:cubicBezTo>
                      <a:pt x="85" y="87"/>
                      <a:pt x="80" y="72"/>
                      <a:pt x="83" y="71"/>
                    </a:cubicBezTo>
                    <a:cubicBezTo>
                      <a:pt x="93" y="68"/>
                      <a:pt x="91" y="68"/>
                      <a:pt x="98" y="64"/>
                    </a:cubicBezTo>
                    <a:cubicBezTo>
                      <a:pt x="104" y="61"/>
                      <a:pt x="94" y="59"/>
                      <a:pt x="92" y="59"/>
                    </a:cubicBezTo>
                    <a:cubicBezTo>
                      <a:pt x="87" y="58"/>
                      <a:pt x="82" y="56"/>
                      <a:pt x="81" y="55"/>
                    </a:cubicBezTo>
                    <a:cubicBezTo>
                      <a:pt x="77" y="50"/>
                      <a:pt x="79" y="41"/>
                      <a:pt x="75" y="37"/>
                    </a:cubicBezTo>
                    <a:cubicBezTo>
                      <a:pt x="74" y="36"/>
                      <a:pt x="73" y="37"/>
                      <a:pt x="72" y="38"/>
                    </a:cubicBezTo>
                    <a:cubicBezTo>
                      <a:pt x="66" y="46"/>
                      <a:pt x="66" y="50"/>
                      <a:pt x="62" y="53"/>
                    </a:cubicBezTo>
                    <a:cubicBezTo>
                      <a:pt x="59" y="54"/>
                      <a:pt x="47" y="51"/>
                      <a:pt x="43" y="55"/>
                    </a:cubicBezTo>
                    <a:cubicBezTo>
                      <a:pt x="42" y="56"/>
                      <a:pt x="42" y="57"/>
                      <a:pt x="44" y="5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78"/>
              <p:cNvSpPr>
                <a:spLocks/>
              </p:cNvSpPr>
              <p:nvPr/>
            </p:nvSpPr>
            <p:spPr bwMode="auto">
              <a:xfrm>
                <a:off x="3935" y="1762"/>
                <a:ext cx="118" cy="124"/>
              </a:xfrm>
              <a:custGeom>
                <a:avLst/>
                <a:gdLst>
                  <a:gd name="T0" fmla="*/ 47 w 93"/>
                  <a:gd name="T1" fmla="*/ 10 h 98"/>
                  <a:gd name="T2" fmla="*/ 58 w 93"/>
                  <a:gd name="T3" fmla="*/ 17 h 98"/>
                  <a:gd name="T4" fmla="*/ 58 w 93"/>
                  <a:gd name="T5" fmla="*/ 41 h 98"/>
                  <a:gd name="T6" fmla="*/ 64 w 93"/>
                  <a:gd name="T7" fmla="*/ 43 h 98"/>
                  <a:gd name="T8" fmla="*/ 89 w 93"/>
                  <a:gd name="T9" fmla="*/ 48 h 98"/>
                  <a:gd name="T10" fmla="*/ 92 w 93"/>
                  <a:gd name="T11" fmla="*/ 51 h 98"/>
                  <a:gd name="T12" fmla="*/ 55 w 93"/>
                  <a:gd name="T13" fmla="*/ 79 h 98"/>
                  <a:gd name="T14" fmla="*/ 46 w 93"/>
                  <a:gd name="T15" fmla="*/ 90 h 98"/>
                  <a:gd name="T16" fmla="*/ 34 w 93"/>
                  <a:gd name="T17" fmla="*/ 68 h 98"/>
                  <a:gd name="T18" fmla="*/ 3 w 93"/>
                  <a:gd name="T19" fmla="*/ 70 h 98"/>
                  <a:gd name="T20" fmla="*/ 20 w 93"/>
                  <a:gd name="T21" fmla="*/ 52 h 98"/>
                  <a:gd name="T22" fmla="*/ 11 w 93"/>
                  <a:gd name="T23" fmla="*/ 22 h 98"/>
                  <a:gd name="T24" fmla="*/ 24 w 93"/>
                  <a:gd name="T25" fmla="*/ 24 h 98"/>
                  <a:gd name="T26" fmla="*/ 47 w 93"/>
                  <a:gd name="T27" fmla="*/ 1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98">
                    <a:moveTo>
                      <a:pt x="47" y="10"/>
                    </a:moveTo>
                    <a:cubicBezTo>
                      <a:pt x="52" y="0"/>
                      <a:pt x="56" y="13"/>
                      <a:pt x="58" y="17"/>
                    </a:cubicBezTo>
                    <a:cubicBezTo>
                      <a:pt x="62" y="28"/>
                      <a:pt x="55" y="37"/>
                      <a:pt x="58" y="41"/>
                    </a:cubicBezTo>
                    <a:cubicBezTo>
                      <a:pt x="59" y="43"/>
                      <a:pt x="62" y="43"/>
                      <a:pt x="64" y="43"/>
                    </a:cubicBezTo>
                    <a:cubicBezTo>
                      <a:pt x="69" y="43"/>
                      <a:pt x="83" y="44"/>
                      <a:pt x="89" y="48"/>
                    </a:cubicBezTo>
                    <a:cubicBezTo>
                      <a:pt x="90" y="49"/>
                      <a:pt x="93" y="49"/>
                      <a:pt x="92" y="51"/>
                    </a:cubicBezTo>
                    <a:cubicBezTo>
                      <a:pt x="82" y="62"/>
                      <a:pt x="56" y="55"/>
                      <a:pt x="55" y="79"/>
                    </a:cubicBezTo>
                    <a:cubicBezTo>
                      <a:pt x="55" y="84"/>
                      <a:pt x="52" y="98"/>
                      <a:pt x="46" y="90"/>
                    </a:cubicBezTo>
                    <a:cubicBezTo>
                      <a:pt x="39" y="80"/>
                      <a:pt x="40" y="83"/>
                      <a:pt x="34" y="68"/>
                    </a:cubicBezTo>
                    <a:cubicBezTo>
                      <a:pt x="32" y="63"/>
                      <a:pt x="7" y="73"/>
                      <a:pt x="3" y="70"/>
                    </a:cubicBezTo>
                    <a:cubicBezTo>
                      <a:pt x="0" y="67"/>
                      <a:pt x="12" y="57"/>
                      <a:pt x="20" y="52"/>
                    </a:cubicBezTo>
                    <a:cubicBezTo>
                      <a:pt x="28" y="46"/>
                      <a:pt x="11" y="32"/>
                      <a:pt x="11" y="22"/>
                    </a:cubicBezTo>
                    <a:cubicBezTo>
                      <a:pt x="11" y="19"/>
                      <a:pt x="21" y="23"/>
                      <a:pt x="24" y="24"/>
                    </a:cubicBezTo>
                    <a:cubicBezTo>
                      <a:pt x="39" y="32"/>
                      <a:pt x="38" y="29"/>
                      <a:pt x="47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79"/>
              <p:cNvSpPr>
                <a:spLocks noEditPoints="1"/>
              </p:cNvSpPr>
              <p:nvPr/>
            </p:nvSpPr>
            <p:spPr bwMode="auto">
              <a:xfrm>
                <a:off x="3573" y="1085"/>
                <a:ext cx="173" cy="166"/>
              </a:xfrm>
              <a:custGeom>
                <a:avLst/>
                <a:gdLst>
                  <a:gd name="T0" fmla="*/ 13 w 136"/>
                  <a:gd name="T1" fmla="*/ 29 h 130"/>
                  <a:gd name="T2" fmla="*/ 27 w 136"/>
                  <a:gd name="T3" fmla="*/ 21 h 130"/>
                  <a:gd name="T4" fmla="*/ 58 w 136"/>
                  <a:gd name="T5" fmla="*/ 30 h 130"/>
                  <a:gd name="T6" fmla="*/ 72 w 136"/>
                  <a:gd name="T7" fmla="*/ 20 h 130"/>
                  <a:gd name="T8" fmla="*/ 98 w 136"/>
                  <a:gd name="T9" fmla="*/ 4 h 130"/>
                  <a:gd name="T10" fmla="*/ 101 w 136"/>
                  <a:gd name="T11" fmla="*/ 44 h 130"/>
                  <a:gd name="T12" fmla="*/ 118 w 136"/>
                  <a:gd name="T13" fmla="*/ 66 h 130"/>
                  <a:gd name="T14" fmla="*/ 131 w 136"/>
                  <a:gd name="T15" fmla="*/ 82 h 130"/>
                  <a:gd name="T16" fmla="*/ 88 w 136"/>
                  <a:gd name="T17" fmla="*/ 86 h 130"/>
                  <a:gd name="T18" fmla="*/ 69 w 136"/>
                  <a:gd name="T19" fmla="*/ 127 h 130"/>
                  <a:gd name="T20" fmla="*/ 54 w 136"/>
                  <a:gd name="T21" fmla="*/ 92 h 130"/>
                  <a:gd name="T22" fmla="*/ 5 w 136"/>
                  <a:gd name="T23" fmla="*/ 85 h 130"/>
                  <a:gd name="T24" fmla="*/ 17 w 136"/>
                  <a:gd name="T25" fmla="*/ 69 h 130"/>
                  <a:gd name="T26" fmla="*/ 13 w 136"/>
                  <a:gd name="T27" fmla="*/ 29 h 130"/>
                  <a:gd name="T28" fmla="*/ 41 w 136"/>
                  <a:gd name="T29" fmla="*/ 46 h 130"/>
                  <a:gd name="T30" fmla="*/ 48 w 136"/>
                  <a:gd name="T31" fmla="*/ 61 h 130"/>
                  <a:gd name="T32" fmla="*/ 44 w 136"/>
                  <a:gd name="T33" fmla="*/ 67 h 130"/>
                  <a:gd name="T34" fmla="*/ 38 w 136"/>
                  <a:gd name="T35" fmla="*/ 74 h 130"/>
                  <a:gd name="T36" fmla="*/ 59 w 136"/>
                  <a:gd name="T37" fmla="*/ 77 h 130"/>
                  <a:gd name="T38" fmla="*/ 66 w 136"/>
                  <a:gd name="T39" fmla="*/ 93 h 130"/>
                  <a:gd name="T40" fmla="*/ 74 w 136"/>
                  <a:gd name="T41" fmla="*/ 75 h 130"/>
                  <a:gd name="T42" fmla="*/ 91 w 136"/>
                  <a:gd name="T43" fmla="*/ 74 h 130"/>
                  <a:gd name="T44" fmla="*/ 87 w 136"/>
                  <a:gd name="T45" fmla="*/ 66 h 130"/>
                  <a:gd name="T46" fmla="*/ 78 w 136"/>
                  <a:gd name="T47" fmla="*/ 58 h 130"/>
                  <a:gd name="T48" fmla="*/ 81 w 136"/>
                  <a:gd name="T49" fmla="*/ 38 h 130"/>
                  <a:gd name="T50" fmla="*/ 78 w 136"/>
                  <a:gd name="T51" fmla="*/ 38 h 130"/>
                  <a:gd name="T52" fmla="*/ 61 w 136"/>
                  <a:gd name="T53" fmla="*/ 48 h 130"/>
                  <a:gd name="T54" fmla="*/ 41 w 136"/>
                  <a:gd name="T55" fmla="*/ 42 h 130"/>
                  <a:gd name="T56" fmla="*/ 41 w 136"/>
                  <a:gd name="T57" fmla="*/ 4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6" h="130">
                    <a:moveTo>
                      <a:pt x="13" y="29"/>
                    </a:moveTo>
                    <a:cubicBezTo>
                      <a:pt x="3" y="18"/>
                      <a:pt x="14" y="17"/>
                      <a:pt x="27" y="21"/>
                    </a:cubicBezTo>
                    <a:cubicBezTo>
                      <a:pt x="37" y="24"/>
                      <a:pt x="49" y="29"/>
                      <a:pt x="58" y="30"/>
                    </a:cubicBezTo>
                    <a:cubicBezTo>
                      <a:pt x="62" y="30"/>
                      <a:pt x="66" y="25"/>
                      <a:pt x="72" y="20"/>
                    </a:cubicBezTo>
                    <a:cubicBezTo>
                      <a:pt x="85" y="9"/>
                      <a:pt x="93" y="0"/>
                      <a:pt x="98" y="4"/>
                    </a:cubicBezTo>
                    <a:cubicBezTo>
                      <a:pt x="103" y="8"/>
                      <a:pt x="99" y="24"/>
                      <a:pt x="101" y="44"/>
                    </a:cubicBezTo>
                    <a:cubicBezTo>
                      <a:pt x="101" y="53"/>
                      <a:pt x="107" y="60"/>
                      <a:pt x="118" y="66"/>
                    </a:cubicBezTo>
                    <a:cubicBezTo>
                      <a:pt x="134" y="74"/>
                      <a:pt x="136" y="79"/>
                      <a:pt x="131" y="82"/>
                    </a:cubicBezTo>
                    <a:cubicBezTo>
                      <a:pt x="123" y="87"/>
                      <a:pt x="97" y="87"/>
                      <a:pt x="88" y="86"/>
                    </a:cubicBezTo>
                    <a:cubicBezTo>
                      <a:pt x="78" y="85"/>
                      <a:pt x="75" y="124"/>
                      <a:pt x="69" y="127"/>
                    </a:cubicBezTo>
                    <a:cubicBezTo>
                      <a:pt x="62" y="130"/>
                      <a:pt x="57" y="107"/>
                      <a:pt x="54" y="92"/>
                    </a:cubicBezTo>
                    <a:cubicBezTo>
                      <a:pt x="51" y="78"/>
                      <a:pt x="19" y="91"/>
                      <a:pt x="5" y="85"/>
                    </a:cubicBezTo>
                    <a:cubicBezTo>
                      <a:pt x="0" y="83"/>
                      <a:pt x="13" y="71"/>
                      <a:pt x="17" y="69"/>
                    </a:cubicBezTo>
                    <a:cubicBezTo>
                      <a:pt x="38" y="54"/>
                      <a:pt x="33" y="53"/>
                      <a:pt x="13" y="29"/>
                    </a:cubicBezTo>
                    <a:close/>
                    <a:moveTo>
                      <a:pt x="41" y="46"/>
                    </a:moveTo>
                    <a:cubicBezTo>
                      <a:pt x="46" y="52"/>
                      <a:pt x="48" y="57"/>
                      <a:pt x="48" y="61"/>
                    </a:cubicBezTo>
                    <a:cubicBezTo>
                      <a:pt x="49" y="63"/>
                      <a:pt x="47" y="64"/>
                      <a:pt x="44" y="67"/>
                    </a:cubicBezTo>
                    <a:cubicBezTo>
                      <a:pt x="42" y="68"/>
                      <a:pt x="36" y="73"/>
                      <a:pt x="38" y="74"/>
                    </a:cubicBezTo>
                    <a:cubicBezTo>
                      <a:pt x="44" y="77"/>
                      <a:pt x="58" y="71"/>
                      <a:pt x="59" y="77"/>
                    </a:cubicBezTo>
                    <a:cubicBezTo>
                      <a:pt x="61" y="84"/>
                      <a:pt x="63" y="94"/>
                      <a:pt x="66" y="93"/>
                    </a:cubicBezTo>
                    <a:cubicBezTo>
                      <a:pt x="68" y="91"/>
                      <a:pt x="70" y="74"/>
                      <a:pt x="74" y="75"/>
                    </a:cubicBezTo>
                    <a:cubicBezTo>
                      <a:pt x="84" y="76"/>
                      <a:pt x="83" y="75"/>
                      <a:pt x="91" y="74"/>
                    </a:cubicBezTo>
                    <a:cubicBezTo>
                      <a:pt x="98" y="73"/>
                      <a:pt x="90" y="67"/>
                      <a:pt x="87" y="66"/>
                    </a:cubicBezTo>
                    <a:cubicBezTo>
                      <a:pt x="83" y="64"/>
                      <a:pt x="79" y="60"/>
                      <a:pt x="78" y="58"/>
                    </a:cubicBezTo>
                    <a:cubicBezTo>
                      <a:pt x="76" y="51"/>
                      <a:pt x="83" y="43"/>
                      <a:pt x="81" y="38"/>
                    </a:cubicBezTo>
                    <a:cubicBezTo>
                      <a:pt x="80" y="37"/>
                      <a:pt x="79" y="37"/>
                      <a:pt x="78" y="38"/>
                    </a:cubicBezTo>
                    <a:cubicBezTo>
                      <a:pt x="68" y="43"/>
                      <a:pt x="66" y="47"/>
                      <a:pt x="61" y="48"/>
                    </a:cubicBezTo>
                    <a:cubicBezTo>
                      <a:pt x="57" y="48"/>
                      <a:pt x="47" y="41"/>
                      <a:pt x="41" y="42"/>
                    </a:cubicBezTo>
                    <a:cubicBezTo>
                      <a:pt x="40" y="43"/>
                      <a:pt x="39" y="44"/>
                      <a:pt x="41" y="4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80"/>
              <p:cNvSpPr>
                <a:spLocks/>
              </p:cNvSpPr>
              <p:nvPr/>
            </p:nvSpPr>
            <p:spPr bwMode="auto">
              <a:xfrm>
                <a:off x="3716" y="1210"/>
                <a:ext cx="50" cy="50"/>
              </a:xfrm>
              <a:custGeom>
                <a:avLst/>
                <a:gdLst>
                  <a:gd name="T0" fmla="*/ 3 w 40"/>
                  <a:gd name="T1" fmla="*/ 10 h 39"/>
                  <a:gd name="T2" fmla="*/ 8 w 40"/>
                  <a:gd name="T3" fmla="*/ 7 h 39"/>
                  <a:gd name="T4" fmla="*/ 18 w 40"/>
                  <a:gd name="T5" fmla="*/ 12 h 39"/>
                  <a:gd name="T6" fmla="*/ 20 w 40"/>
                  <a:gd name="T7" fmla="*/ 10 h 39"/>
                  <a:gd name="T8" fmla="*/ 27 w 40"/>
                  <a:gd name="T9" fmla="*/ 2 h 39"/>
                  <a:gd name="T10" fmla="*/ 28 w 40"/>
                  <a:gd name="T11" fmla="*/ 1 h 39"/>
                  <a:gd name="T12" fmla="*/ 33 w 40"/>
                  <a:gd name="T13" fmla="*/ 20 h 39"/>
                  <a:gd name="T14" fmla="*/ 36 w 40"/>
                  <a:gd name="T15" fmla="*/ 26 h 39"/>
                  <a:gd name="T16" fmla="*/ 25 w 40"/>
                  <a:gd name="T17" fmla="*/ 26 h 39"/>
                  <a:gd name="T18" fmla="*/ 19 w 40"/>
                  <a:gd name="T19" fmla="*/ 38 h 39"/>
                  <a:gd name="T20" fmla="*/ 15 w 40"/>
                  <a:gd name="T21" fmla="*/ 28 h 39"/>
                  <a:gd name="T22" fmla="*/ 1 w 40"/>
                  <a:gd name="T23" fmla="*/ 26 h 39"/>
                  <a:gd name="T24" fmla="*/ 5 w 40"/>
                  <a:gd name="T25" fmla="*/ 21 h 39"/>
                  <a:gd name="T26" fmla="*/ 3 w 40"/>
                  <a:gd name="T2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9">
                    <a:moveTo>
                      <a:pt x="3" y="10"/>
                    </a:moveTo>
                    <a:cubicBezTo>
                      <a:pt x="0" y="6"/>
                      <a:pt x="6" y="7"/>
                      <a:pt x="8" y="7"/>
                    </a:cubicBezTo>
                    <a:cubicBezTo>
                      <a:pt x="13" y="8"/>
                      <a:pt x="16" y="12"/>
                      <a:pt x="18" y="12"/>
                    </a:cubicBezTo>
                    <a:cubicBezTo>
                      <a:pt x="19" y="12"/>
                      <a:pt x="19" y="11"/>
                      <a:pt x="20" y="10"/>
                    </a:cubicBezTo>
                    <a:cubicBezTo>
                      <a:pt x="21" y="8"/>
                      <a:pt x="24" y="3"/>
                      <a:pt x="27" y="2"/>
                    </a:cubicBezTo>
                    <a:cubicBezTo>
                      <a:pt x="28" y="1"/>
                      <a:pt x="28" y="0"/>
                      <a:pt x="28" y="1"/>
                    </a:cubicBezTo>
                    <a:cubicBezTo>
                      <a:pt x="31" y="7"/>
                      <a:pt x="23" y="15"/>
                      <a:pt x="33" y="20"/>
                    </a:cubicBezTo>
                    <a:cubicBezTo>
                      <a:pt x="35" y="21"/>
                      <a:pt x="40" y="25"/>
                      <a:pt x="36" y="26"/>
                    </a:cubicBezTo>
                    <a:cubicBezTo>
                      <a:pt x="30" y="26"/>
                      <a:pt x="32" y="27"/>
                      <a:pt x="25" y="26"/>
                    </a:cubicBezTo>
                    <a:cubicBezTo>
                      <a:pt x="22" y="26"/>
                      <a:pt x="21" y="37"/>
                      <a:pt x="19" y="38"/>
                    </a:cubicBezTo>
                    <a:cubicBezTo>
                      <a:pt x="17" y="39"/>
                      <a:pt x="16" y="32"/>
                      <a:pt x="15" y="28"/>
                    </a:cubicBezTo>
                    <a:cubicBezTo>
                      <a:pt x="14" y="24"/>
                      <a:pt x="5" y="28"/>
                      <a:pt x="1" y="26"/>
                    </a:cubicBezTo>
                    <a:cubicBezTo>
                      <a:pt x="0" y="25"/>
                      <a:pt x="3" y="22"/>
                      <a:pt x="5" y="21"/>
                    </a:cubicBezTo>
                    <a:cubicBezTo>
                      <a:pt x="10" y="17"/>
                      <a:pt x="9" y="17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81"/>
              <p:cNvSpPr>
                <a:spLocks noEditPoints="1"/>
              </p:cNvSpPr>
              <p:nvPr/>
            </p:nvSpPr>
            <p:spPr bwMode="auto">
              <a:xfrm>
                <a:off x="3724" y="933"/>
                <a:ext cx="126" cy="133"/>
              </a:xfrm>
              <a:custGeom>
                <a:avLst/>
                <a:gdLst>
                  <a:gd name="T0" fmla="*/ 45 w 99"/>
                  <a:gd name="T1" fmla="*/ 11 h 105"/>
                  <a:gd name="T2" fmla="*/ 57 w 99"/>
                  <a:gd name="T3" fmla="*/ 17 h 105"/>
                  <a:gd name="T4" fmla="*/ 60 w 99"/>
                  <a:gd name="T5" fmla="*/ 44 h 105"/>
                  <a:gd name="T6" fmla="*/ 67 w 99"/>
                  <a:gd name="T7" fmla="*/ 45 h 105"/>
                  <a:gd name="T8" fmla="*/ 94 w 99"/>
                  <a:gd name="T9" fmla="*/ 48 h 105"/>
                  <a:gd name="T10" fmla="*/ 98 w 99"/>
                  <a:gd name="T11" fmla="*/ 51 h 105"/>
                  <a:gd name="T12" fmla="*/ 61 w 99"/>
                  <a:gd name="T13" fmla="*/ 85 h 105"/>
                  <a:gd name="T14" fmla="*/ 53 w 99"/>
                  <a:gd name="T15" fmla="*/ 97 h 105"/>
                  <a:gd name="T16" fmla="*/ 38 w 99"/>
                  <a:gd name="T17" fmla="*/ 75 h 105"/>
                  <a:gd name="T18" fmla="*/ 4 w 99"/>
                  <a:gd name="T19" fmla="*/ 80 h 105"/>
                  <a:gd name="T20" fmla="*/ 21 w 99"/>
                  <a:gd name="T21" fmla="*/ 58 h 105"/>
                  <a:gd name="T22" fmla="*/ 7 w 99"/>
                  <a:gd name="T23" fmla="*/ 28 h 105"/>
                  <a:gd name="T24" fmla="*/ 22 w 99"/>
                  <a:gd name="T25" fmla="*/ 29 h 105"/>
                  <a:gd name="T26" fmla="*/ 45 w 99"/>
                  <a:gd name="T27" fmla="*/ 11 h 105"/>
                  <a:gd name="T28" fmla="*/ 44 w 99"/>
                  <a:gd name="T29" fmla="*/ 28 h 105"/>
                  <a:gd name="T30" fmla="*/ 29 w 99"/>
                  <a:gd name="T31" fmla="*/ 38 h 105"/>
                  <a:gd name="T32" fmla="*/ 20 w 99"/>
                  <a:gd name="T33" fmla="*/ 38 h 105"/>
                  <a:gd name="T34" fmla="*/ 28 w 99"/>
                  <a:gd name="T35" fmla="*/ 57 h 105"/>
                  <a:gd name="T36" fmla="*/ 18 w 99"/>
                  <a:gd name="T37" fmla="*/ 70 h 105"/>
                  <a:gd name="T38" fmla="*/ 39 w 99"/>
                  <a:gd name="T39" fmla="*/ 67 h 105"/>
                  <a:gd name="T40" fmla="*/ 48 w 99"/>
                  <a:gd name="T41" fmla="*/ 81 h 105"/>
                  <a:gd name="T42" fmla="*/ 53 w 99"/>
                  <a:gd name="T43" fmla="*/ 73 h 105"/>
                  <a:gd name="T44" fmla="*/ 76 w 99"/>
                  <a:gd name="T45" fmla="*/ 52 h 105"/>
                  <a:gd name="T46" fmla="*/ 74 w 99"/>
                  <a:gd name="T47" fmla="*/ 50 h 105"/>
                  <a:gd name="T48" fmla="*/ 57 w 99"/>
                  <a:gd name="T49" fmla="*/ 48 h 105"/>
                  <a:gd name="T50" fmla="*/ 53 w 99"/>
                  <a:gd name="T51" fmla="*/ 48 h 105"/>
                  <a:gd name="T52" fmla="*/ 51 w 99"/>
                  <a:gd name="T53" fmla="*/ 31 h 105"/>
                  <a:gd name="T54" fmla="*/ 44 w 99"/>
                  <a:gd name="T55" fmla="*/ 28 h 105"/>
                  <a:gd name="T56" fmla="*/ 42 w 99"/>
                  <a:gd name="T57" fmla="*/ 43 h 105"/>
                  <a:gd name="T58" fmla="*/ 36 w 99"/>
                  <a:gd name="T59" fmla="*/ 48 h 105"/>
                  <a:gd name="T60" fmla="*/ 32 w 99"/>
                  <a:gd name="T61" fmla="*/ 47 h 105"/>
                  <a:gd name="T62" fmla="*/ 35 w 99"/>
                  <a:gd name="T63" fmla="*/ 55 h 105"/>
                  <a:gd name="T64" fmla="*/ 31 w 99"/>
                  <a:gd name="T65" fmla="*/ 61 h 105"/>
                  <a:gd name="T66" fmla="*/ 40 w 99"/>
                  <a:gd name="T67" fmla="*/ 60 h 105"/>
                  <a:gd name="T68" fmla="*/ 44 w 99"/>
                  <a:gd name="T69" fmla="*/ 65 h 105"/>
                  <a:gd name="T70" fmla="*/ 46 w 99"/>
                  <a:gd name="T71" fmla="*/ 62 h 105"/>
                  <a:gd name="T72" fmla="*/ 56 w 99"/>
                  <a:gd name="T73" fmla="*/ 53 h 105"/>
                  <a:gd name="T74" fmla="*/ 55 w 99"/>
                  <a:gd name="T75" fmla="*/ 53 h 105"/>
                  <a:gd name="T76" fmla="*/ 48 w 99"/>
                  <a:gd name="T77" fmla="*/ 52 h 105"/>
                  <a:gd name="T78" fmla="*/ 46 w 99"/>
                  <a:gd name="T79" fmla="*/ 51 h 105"/>
                  <a:gd name="T80" fmla="*/ 45 w 99"/>
                  <a:gd name="T81" fmla="*/ 45 h 105"/>
                  <a:gd name="T82" fmla="*/ 42 w 99"/>
                  <a:gd name="T83" fmla="*/ 4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105">
                    <a:moveTo>
                      <a:pt x="45" y="11"/>
                    </a:moveTo>
                    <a:cubicBezTo>
                      <a:pt x="49" y="0"/>
                      <a:pt x="56" y="14"/>
                      <a:pt x="57" y="17"/>
                    </a:cubicBezTo>
                    <a:cubicBezTo>
                      <a:pt x="63" y="29"/>
                      <a:pt x="57" y="39"/>
                      <a:pt x="60" y="44"/>
                    </a:cubicBezTo>
                    <a:cubicBezTo>
                      <a:pt x="61" y="46"/>
                      <a:pt x="64" y="45"/>
                      <a:pt x="67" y="45"/>
                    </a:cubicBezTo>
                    <a:cubicBezTo>
                      <a:pt x="73" y="44"/>
                      <a:pt x="88" y="44"/>
                      <a:pt x="94" y="48"/>
                    </a:cubicBezTo>
                    <a:cubicBezTo>
                      <a:pt x="96" y="49"/>
                      <a:pt x="99" y="49"/>
                      <a:pt x="98" y="51"/>
                    </a:cubicBezTo>
                    <a:cubicBezTo>
                      <a:pt x="88" y="64"/>
                      <a:pt x="59" y="58"/>
                      <a:pt x="61" y="85"/>
                    </a:cubicBezTo>
                    <a:cubicBezTo>
                      <a:pt x="62" y="90"/>
                      <a:pt x="60" y="105"/>
                      <a:pt x="53" y="97"/>
                    </a:cubicBezTo>
                    <a:cubicBezTo>
                      <a:pt x="44" y="87"/>
                      <a:pt x="45" y="90"/>
                      <a:pt x="38" y="75"/>
                    </a:cubicBezTo>
                    <a:cubicBezTo>
                      <a:pt x="35" y="70"/>
                      <a:pt x="9" y="83"/>
                      <a:pt x="4" y="80"/>
                    </a:cubicBezTo>
                    <a:cubicBezTo>
                      <a:pt x="0" y="77"/>
                      <a:pt x="13" y="65"/>
                      <a:pt x="21" y="58"/>
                    </a:cubicBezTo>
                    <a:cubicBezTo>
                      <a:pt x="29" y="51"/>
                      <a:pt x="9" y="38"/>
                      <a:pt x="7" y="28"/>
                    </a:cubicBezTo>
                    <a:cubicBezTo>
                      <a:pt x="7" y="24"/>
                      <a:pt x="19" y="28"/>
                      <a:pt x="22" y="29"/>
                    </a:cubicBezTo>
                    <a:cubicBezTo>
                      <a:pt x="39" y="35"/>
                      <a:pt x="38" y="32"/>
                      <a:pt x="45" y="11"/>
                    </a:cubicBezTo>
                    <a:close/>
                    <a:moveTo>
                      <a:pt x="44" y="28"/>
                    </a:moveTo>
                    <a:cubicBezTo>
                      <a:pt x="39" y="40"/>
                      <a:pt x="40" y="42"/>
                      <a:pt x="29" y="38"/>
                    </a:cubicBezTo>
                    <a:cubicBezTo>
                      <a:pt x="27" y="38"/>
                      <a:pt x="20" y="36"/>
                      <a:pt x="20" y="38"/>
                    </a:cubicBezTo>
                    <a:cubicBezTo>
                      <a:pt x="21" y="44"/>
                      <a:pt x="33" y="52"/>
                      <a:pt x="28" y="57"/>
                    </a:cubicBezTo>
                    <a:cubicBezTo>
                      <a:pt x="23" y="61"/>
                      <a:pt x="16" y="69"/>
                      <a:pt x="18" y="70"/>
                    </a:cubicBezTo>
                    <a:cubicBezTo>
                      <a:pt x="21" y="72"/>
                      <a:pt x="37" y="64"/>
                      <a:pt x="39" y="67"/>
                    </a:cubicBezTo>
                    <a:cubicBezTo>
                      <a:pt x="43" y="76"/>
                      <a:pt x="43" y="75"/>
                      <a:pt x="48" y="81"/>
                    </a:cubicBezTo>
                    <a:cubicBezTo>
                      <a:pt x="53" y="86"/>
                      <a:pt x="54" y="76"/>
                      <a:pt x="53" y="73"/>
                    </a:cubicBezTo>
                    <a:cubicBezTo>
                      <a:pt x="52" y="57"/>
                      <a:pt x="70" y="60"/>
                      <a:pt x="76" y="52"/>
                    </a:cubicBezTo>
                    <a:cubicBezTo>
                      <a:pt x="77" y="51"/>
                      <a:pt x="75" y="51"/>
                      <a:pt x="74" y="50"/>
                    </a:cubicBezTo>
                    <a:cubicBezTo>
                      <a:pt x="70" y="48"/>
                      <a:pt x="61" y="48"/>
                      <a:pt x="57" y="48"/>
                    </a:cubicBezTo>
                    <a:cubicBezTo>
                      <a:pt x="55" y="49"/>
                      <a:pt x="54" y="49"/>
                      <a:pt x="53" y="48"/>
                    </a:cubicBezTo>
                    <a:cubicBezTo>
                      <a:pt x="51" y="45"/>
                      <a:pt x="55" y="39"/>
                      <a:pt x="51" y="31"/>
                    </a:cubicBezTo>
                    <a:cubicBezTo>
                      <a:pt x="50" y="29"/>
                      <a:pt x="46" y="21"/>
                      <a:pt x="44" y="28"/>
                    </a:cubicBezTo>
                    <a:close/>
                    <a:moveTo>
                      <a:pt x="42" y="43"/>
                    </a:moveTo>
                    <a:cubicBezTo>
                      <a:pt x="40" y="48"/>
                      <a:pt x="40" y="49"/>
                      <a:pt x="36" y="48"/>
                    </a:cubicBezTo>
                    <a:cubicBezTo>
                      <a:pt x="35" y="47"/>
                      <a:pt x="32" y="46"/>
                      <a:pt x="32" y="47"/>
                    </a:cubicBezTo>
                    <a:cubicBezTo>
                      <a:pt x="32" y="50"/>
                      <a:pt x="38" y="53"/>
                      <a:pt x="35" y="55"/>
                    </a:cubicBezTo>
                    <a:cubicBezTo>
                      <a:pt x="33" y="57"/>
                      <a:pt x="30" y="60"/>
                      <a:pt x="31" y="61"/>
                    </a:cubicBezTo>
                    <a:cubicBezTo>
                      <a:pt x="32" y="62"/>
                      <a:pt x="39" y="58"/>
                      <a:pt x="40" y="60"/>
                    </a:cubicBezTo>
                    <a:cubicBezTo>
                      <a:pt x="42" y="63"/>
                      <a:pt x="42" y="63"/>
                      <a:pt x="44" y="65"/>
                    </a:cubicBezTo>
                    <a:cubicBezTo>
                      <a:pt x="46" y="67"/>
                      <a:pt x="46" y="63"/>
                      <a:pt x="46" y="62"/>
                    </a:cubicBezTo>
                    <a:cubicBezTo>
                      <a:pt x="46" y="55"/>
                      <a:pt x="53" y="57"/>
                      <a:pt x="56" y="53"/>
                    </a:cubicBezTo>
                    <a:cubicBezTo>
                      <a:pt x="56" y="53"/>
                      <a:pt x="55" y="53"/>
                      <a:pt x="55" y="53"/>
                    </a:cubicBezTo>
                    <a:cubicBezTo>
                      <a:pt x="53" y="52"/>
                      <a:pt x="49" y="52"/>
                      <a:pt x="48" y="52"/>
                    </a:cubicBezTo>
                    <a:cubicBezTo>
                      <a:pt x="47" y="52"/>
                      <a:pt x="46" y="52"/>
                      <a:pt x="46" y="51"/>
                    </a:cubicBezTo>
                    <a:cubicBezTo>
                      <a:pt x="45" y="50"/>
                      <a:pt x="47" y="48"/>
                      <a:pt x="45" y="45"/>
                    </a:cubicBezTo>
                    <a:cubicBezTo>
                      <a:pt x="45" y="44"/>
                      <a:pt x="43" y="40"/>
                      <a:pt x="42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282"/>
              <p:cNvSpPr>
                <a:spLocks/>
              </p:cNvSpPr>
              <p:nvPr/>
            </p:nvSpPr>
            <p:spPr bwMode="auto">
              <a:xfrm>
                <a:off x="3550" y="967"/>
                <a:ext cx="68" cy="71"/>
              </a:xfrm>
              <a:custGeom>
                <a:avLst/>
                <a:gdLst>
                  <a:gd name="T0" fmla="*/ 27 w 53"/>
                  <a:gd name="T1" fmla="*/ 6 h 56"/>
                  <a:gd name="T2" fmla="*/ 33 w 53"/>
                  <a:gd name="T3" fmla="*/ 9 h 56"/>
                  <a:gd name="T4" fmla="*/ 33 w 53"/>
                  <a:gd name="T5" fmla="*/ 23 h 56"/>
                  <a:gd name="T6" fmla="*/ 37 w 53"/>
                  <a:gd name="T7" fmla="*/ 24 h 56"/>
                  <a:gd name="T8" fmla="*/ 50 w 53"/>
                  <a:gd name="T9" fmla="*/ 27 h 56"/>
                  <a:gd name="T10" fmla="*/ 52 w 53"/>
                  <a:gd name="T11" fmla="*/ 29 h 56"/>
                  <a:gd name="T12" fmla="*/ 31 w 53"/>
                  <a:gd name="T13" fmla="*/ 45 h 56"/>
                  <a:gd name="T14" fmla="*/ 26 w 53"/>
                  <a:gd name="T15" fmla="*/ 51 h 56"/>
                  <a:gd name="T16" fmla="*/ 19 w 53"/>
                  <a:gd name="T17" fmla="*/ 39 h 56"/>
                  <a:gd name="T18" fmla="*/ 2 w 53"/>
                  <a:gd name="T19" fmla="*/ 40 h 56"/>
                  <a:gd name="T20" fmla="*/ 11 w 53"/>
                  <a:gd name="T21" fmla="*/ 29 h 56"/>
                  <a:gd name="T22" fmla="*/ 6 w 53"/>
                  <a:gd name="T23" fmla="*/ 13 h 56"/>
                  <a:gd name="T24" fmla="*/ 14 w 53"/>
                  <a:gd name="T25" fmla="*/ 14 h 56"/>
                  <a:gd name="T26" fmla="*/ 27 w 53"/>
                  <a:gd name="T27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56">
                    <a:moveTo>
                      <a:pt x="27" y="6"/>
                    </a:moveTo>
                    <a:cubicBezTo>
                      <a:pt x="29" y="0"/>
                      <a:pt x="32" y="8"/>
                      <a:pt x="33" y="9"/>
                    </a:cubicBezTo>
                    <a:cubicBezTo>
                      <a:pt x="35" y="16"/>
                      <a:pt x="31" y="21"/>
                      <a:pt x="33" y="23"/>
                    </a:cubicBezTo>
                    <a:cubicBezTo>
                      <a:pt x="33" y="24"/>
                      <a:pt x="35" y="24"/>
                      <a:pt x="37" y="24"/>
                    </a:cubicBezTo>
                    <a:cubicBezTo>
                      <a:pt x="39" y="24"/>
                      <a:pt x="47" y="25"/>
                      <a:pt x="50" y="27"/>
                    </a:cubicBezTo>
                    <a:cubicBezTo>
                      <a:pt x="51" y="28"/>
                      <a:pt x="53" y="28"/>
                      <a:pt x="52" y="29"/>
                    </a:cubicBezTo>
                    <a:cubicBezTo>
                      <a:pt x="46" y="35"/>
                      <a:pt x="32" y="31"/>
                      <a:pt x="31" y="45"/>
                    </a:cubicBezTo>
                    <a:cubicBezTo>
                      <a:pt x="31" y="47"/>
                      <a:pt x="30" y="56"/>
                      <a:pt x="26" y="51"/>
                    </a:cubicBezTo>
                    <a:cubicBezTo>
                      <a:pt x="22" y="45"/>
                      <a:pt x="22" y="47"/>
                      <a:pt x="19" y="39"/>
                    </a:cubicBezTo>
                    <a:cubicBezTo>
                      <a:pt x="18" y="36"/>
                      <a:pt x="4" y="41"/>
                      <a:pt x="2" y="40"/>
                    </a:cubicBezTo>
                    <a:cubicBezTo>
                      <a:pt x="0" y="38"/>
                      <a:pt x="7" y="33"/>
                      <a:pt x="11" y="29"/>
                    </a:cubicBezTo>
                    <a:cubicBezTo>
                      <a:pt x="16" y="26"/>
                      <a:pt x="6" y="18"/>
                      <a:pt x="6" y="13"/>
                    </a:cubicBezTo>
                    <a:cubicBezTo>
                      <a:pt x="6" y="11"/>
                      <a:pt x="12" y="13"/>
                      <a:pt x="14" y="14"/>
                    </a:cubicBezTo>
                    <a:cubicBezTo>
                      <a:pt x="22" y="18"/>
                      <a:pt x="22" y="16"/>
                      <a:pt x="27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283"/>
              <p:cNvSpPr>
                <a:spLocks/>
              </p:cNvSpPr>
              <p:nvPr/>
            </p:nvSpPr>
            <p:spPr bwMode="auto">
              <a:xfrm>
                <a:off x="3639" y="886"/>
                <a:ext cx="79" cy="74"/>
              </a:xfrm>
              <a:custGeom>
                <a:avLst/>
                <a:gdLst>
                  <a:gd name="T0" fmla="*/ 5 w 62"/>
                  <a:gd name="T1" fmla="*/ 19 h 58"/>
                  <a:gd name="T2" fmla="*/ 11 w 62"/>
                  <a:gd name="T3" fmla="*/ 14 h 58"/>
                  <a:gd name="T4" fmla="*/ 27 w 62"/>
                  <a:gd name="T5" fmla="*/ 19 h 58"/>
                  <a:gd name="T6" fmla="*/ 30 w 62"/>
                  <a:gd name="T7" fmla="*/ 15 h 58"/>
                  <a:gd name="T8" fmla="*/ 38 w 62"/>
                  <a:gd name="T9" fmla="*/ 2 h 58"/>
                  <a:gd name="T10" fmla="*/ 40 w 62"/>
                  <a:gd name="T11" fmla="*/ 1 h 58"/>
                  <a:gd name="T12" fmla="*/ 51 w 62"/>
                  <a:gd name="T13" fmla="*/ 28 h 58"/>
                  <a:gd name="T14" fmla="*/ 56 w 62"/>
                  <a:gd name="T15" fmla="*/ 35 h 58"/>
                  <a:gd name="T16" fmla="*/ 40 w 62"/>
                  <a:gd name="T17" fmla="*/ 38 h 58"/>
                  <a:gd name="T18" fmla="*/ 34 w 62"/>
                  <a:gd name="T19" fmla="*/ 56 h 58"/>
                  <a:gd name="T20" fmla="*/ 26 w 62"/>
                  <a:gd name="T21" fmla="*/ 43 h 58"/>
                  <a:gd name="T22" fmla="*/ 5 w 62"/>
                  <a:gd name="T23" fmla="*/ 42 h 58"/>
                  <a:gd name="T24" fmla="*/ 9 w 62"/>
                  <a:gd name="T25" fmla="*/ 35 h 58"/>
                  <a:gd name="T26" fmla="*/ 5 w 62"/>
                  <a:gd name="T27" fmla="*/ 1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8">
                    <a:moveTo>
                      <a:pt x="5" y="19"/>
                    </a:moveTo>
                    <a:cubicBezTo>
                      <a:pt x="0" y="14"/>
                      <a:pt x="9" y="14"/>
                      <a:pt x="11" y="14"/>
                    </a:cubicBezTo>
                    <a:cubicBezTo>
                      <a:pt x="20" y="14"/>
                      <a:pt x="24" y="20"/>
                      <a:pt x="27" y="19"/>
                    </a:cubicBezTo>
                    <a:cubicBezTo>
                      <a:pt x="29" y="19"/>
                      <a:pt x="29" y="17"/>
                      <a:pt x="30" y="15"/>
                    </a:cubicBezTo>
                    <a:cubicBezTo>
                      <a:pt x="31" y="12"/>
                      <a:pt x="34" y="5"/>
                      <a:pt x="38" y="2"/>
                    </a:cubicBezTo>
                    <a:cubicBezTo>
                      <a:pt x="39" y="2"/>
                      <a:pt x="40" y="0"/>
                      <a:pt x="40" y="1"/>
                    </a:cubicBezTo>
                    <a:cubicBezTo>
                      <a:pt x="45" y="9"/>
                      <a:pt x="35" y="23"/>
                      <a:pt x="51" y="28"/>
                    </a:cubicBezTo>
                    <a:cubicBezTo>
                      <a:pt x="54" y="29"/>
                      <a:pt x="62" y="34"/>
                      <a:pt x="56" y="35"/>
                    </a:cubicBezTo>
                    <a:cubicBezTo>
                      <a:pt x="48" y="38"/>
                      <a:pt x="50" y="38"/>
                      <a:pt x="40" y="38"/>
                    </a:cubicBezTo>
                    <a:cubicBezTo>
                      <a:pt x="36" y="38"/>
                      <a:pt x="37" y="55"/>
                      <a:pt x="34" y="56"/>
                    </a:cubicBezTo>
                    <a:cubicBezTo>
                      <a:pt x="32" y="58"/>
                      <a:pt x="28" y="49"/>
                      <a:pt x="26" y="43"/>
                    </a:cubicBezTo>
                    <a:cubicBezTo>
                      <a:pt x="24" y="37"/>
                      <a:pt x="12" y="44"/>
                      <a:pt x="5" y="42"/>
                    </a:cubicBezTo>
                    <a:cubicBezTo>
                      <a:pt x="3" y="42"/>
                      <a:pt x="8" y="36"/>
                      <a:pt x="9" y="35"/>
                    </a:cubicBezTo>
                    <a:cubicBezTo>
                      <a:pt x="17" y="28"/>
                      <a:pt x="15" y="28"/>
                      <a:pt x="5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284"/>
              <p:cNvSpPr>
                <a:spLocks noEditPoints="1"/>
              </p:cNvSpPr>
              <p:nvPr/>
            </p:nvSpPr>
            <p:spPr bwMode="auto">
              <a:xfrm>
                <a:off x="3775" y="1054"/>
                <a:ext cx="156" cy="150"/>
              </a:xfrm>
              <a:custGeom>
                <a:avLst/>
                <a:gdLst>
                  <a:gd name="T0" fmla="*/ 10 w 123"/>
                  <a:gd name="T1" fmla="*/ 26 h 118"/>
                  <a:gd name="T2" fmla="*/ 23 w 123"/>
                  <a:gd name="T3" fmla="*/ 19 h 118"/>
                  <a:gd name="T4" fmla="*/ 52 w 123"/>
                  <a:gd name="T5" fmla="*/ 27 h 118"/>
                  <a:gd name="T6" fmla="*/ 64 w 123"/>
                  <a:gd name="T7" fmla="*/ 18 h 118"/>
                  <a:gd name="T8" fmla="*/ 88 w 123"/>
                  <a:gd name="T9" fmla="*/ 4 h 118"/>
                  <a:gd name="T10" fmla="*/ 90 w 123"/>
                  <a:gd name="T11" fmla="*/ 40 h 118"/>
                  <a:gd name="T12" fmla="*/ 106 w 123"/>
                  <a:gd name="T13" fmla="*/ 60 h 118"/>
                  <a:gd name="T14" fmla="*/ 118 w 123"/>
                  <a:gd name="T15" fmla="*/ 74 h 118"/>
                  <a:gd name="T16" fmla="*/ 79 w 123"/>
                  <a:gd name="T17" fmla="*/ 78 h 118"/>
                  <a:gd name="T18" fmla="*/ 62 w 123"/>
                  <a:gd name="T19" fmla="*/ 115 h 118"/>
                  <a:gd name="T20" fmla="*/ 48 w 123"/>
                  <a:gd name="T21" fmla="*/ 84 h 118"/>
                  <a:gd name="T22" fmla="*/ 4 w 123"/>
                  <a:gd name="T23" fmla="*/ 77 h 118"/>
                  <a:gd name="T24" fmla="*/ 15 w 123"/>
                  <a:gd name="T25" fmla="*/ 62 h 118"/>
                  <a:gd name="T26" fmla="*/ 10 w 123"/>
                  <a:gd name="T27" fmla="*/ 26 h 118"/>
                  <a:gd name="T28" fmla="*/ 36 w 123"/>
                  <a:gd name="T29" fmla="*/ 42 h 118"/>
                  <a:gd name="T30" fmla="*/ 43 w 123"/>
                  <a:gd name="T31" fmla="*/ 55 h 118"/>
                  <a:gd name="T32" fmla="*/ 39 w 123"/>
                  <a:gd name="T33" fmla="*/ 61 h 118"/>
                  <a:gd name="T34" fmla="*/ 34 w 123"/>
                  <a:gd name="T35" fmla="*/ 67 h 118"/>
                  <a:gd name="T36" fmla="*/ 53 w 123"/>
                  <a:gd name="T37" fmla="*/ 70 h 118"/>
                  <a:gd name="T38" fmla="*/ 59 w 123"/>
                  <a:gd name="T39" fmla="*/ 84 h 118"/>
                  <a:gd name="T40" fmla="*/ 66 w 123"/>
                  <a:gd name="T41" fmla="*/ 68 h 118"/>
                  <a:gd name="T42" fmla="*/ 82 w 123"/>
                  <a:gd name="T43" fmla="*/ 67 h 118"/>
                  <a:gd name="T44" fmla="*/ 78 w 123"/>
                  <a:gd name="T45" fmla="*/ 60 h 118"/>
                  <a:gd name="T46" fmla="*/ 70 w 123"/>
                  <a:gd name="T47" fmla="*/ 52 h 118"/>
                  <a:gd name="T48" fmla="*/ 72 w 123"/>
                  <a:gd name="T49" fmla="*/ 34 h 118"/>
                  <a:gd name="T50" fmla="*/ 69 w 123"/>
                  <a:gd name="T51" fmla="*/ 34 h 118"/>
                  <a:gd name="T52" fmla="*/ 54 w 123"/>
                  <a:gd name="T53" fmla="*/ 44 h 118"/>
                  <a:gd name="T54" fmla="*/ 36 w 123"/>
                  <a:gd name="T55" fmla="*/ 38 h 118"/>
                  <a:gd name="T56" fmla="*/ 36 w 123"/>
                  <a:gd name="T57" fmla="*/ 4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3" h="118">
                    <a:moveTo>
                      <a:pt x="10" y="26"/>
                    </a:moveTo>
                    <a:cubicBezTo>
                      <a:pt x="1" y="16"/>
                      <a:pt x="11" y="16"/>
                      <a:pt x="23" y="19"/>
                    </a:cubicBezTo>
                    <a:cubicBezTo>
                      <a:pt x="32" y="22"/>
                      <a:pt x="43" y="26"/>
                      <a:pt x="52" y="27"/>
                    </a:cubicBezTo>
                    <a:cubicBezTo>
                      <a:pt x="55" y="28"/>
                      <a:pt x="59" y="22"/>
                      <a:pt x="64" y="18"/>
                    </a:cubicBezTo>
                    <a:cubicBezTo>
                      <a:pt x="76" y="8"/>
                      <a:pt x="83" y="0"/>
                      <a:pt x="88" y="4"/>
                    </a:cubicBezTo>
                    <a:cubicBezTo>
                      <a:pt x="93" y="7"/>
                      <a:pt x="89" y="22"/>
                      <a:pt x="90" y="40"/>
                    </a:cubicBezTo>
                    <a:cubicBezTo>
                      <a:pt x="91" y="48"/>
                      <a:pt x="97" y="55"/>
                      <a:pt x="106" y="60"/>
                    </a:cubicBezTo>
                    <a:cubicBezTo>
                      <a:pt x="121" y="67"/>
                      <a:pt x="123" y="72"/>
                      <a:pt x="118" y="74"/>
                    </a:cubicBezTo>
                    <a:cubicBezTo>
                      <a:pt x="111" y="79"/>
                      <a:pt x="88" y="79"/>
                      <a:pt x="79" y="78"/>
                    </a:cubicBezTo>
                    <a:cubicBezTo>
                      <a:pt x="70" y="77"/>
                      <a:pt x="68" y="113"/>
                      <a:pt x="62" y="115"/>
                    </a:cubicBezTo>
                    <a:cubicBezTo>
                      <a:pt x="56" y="118"/>
                      <a:pt x="51" y="97"/>
                      <a:pt x="48" y="84"/>
                    </a:cubicBezTo>
                    <a:cubicBezTo>
                      <a:pt x="45" y="71"/>
                      <a:pt x="17" y="83"/>
                      <a:pt x="4" y="77"/>
                    </a:cubicBezTo>
                    <a:cubicBezTo>
                      <a:pt x="0" y="75"/>
                      <a:pt x="11" y="65"/>
                      <a:pt x="15" y="62"/>
                    </a:cubicBezTo>
                    <a:cubicBezTo>
                      <a:pt x="34" y="49"/>
                      <a:pt x="29" y="48"/>
                      <a:pt x="10" y="26"/>
                    </a:cubicBezTo>
                    <a:close/>
                    <a:moveTo>
                      <a:pt x="36" y="42"/>
                    </a:moveTo>
                    <a:cubicBezTo>
                      <a:pt x="41" y="47"/>
                      <a:pt x="43" y="52"/>
                      <a:pt x="43" y="55"/>
                    </a:cubicBezTo>
                    <a:cubicBezTo>
                      <a:pt x="43" y="57"/>
                      <a:pt x="42" y="58"/>
                      <a:pt x="39" y="61"/>
                    </a:cubicBezTo>
                    <a:cubicBezTo>
                      <a:pt x="37" y="62"/>
                      <a:pt x="32" y="67"/>
                      <a:pt x="34" y="67"/>
                    </a:cubicBezTo>
                    <a:cubicBezTo>
                      <a:pt x="39" y="70"/>
                      <a:pt x="52" y="65"/>
                      <a:pt x="53" y="70"/>
                    </a:cubicBezTo>
                    <a:cubicBezTo>
                      <a:pt x="54" y="76"/>
                      <a:pt x="57" y="85"/>
                      <a:pt x="59" y="84"/>
                    </a:cubicBezTo>
                    <a:cubicBezTo>
                      <a:pt x="62" y="83"/>
                      <a:pt x="63" y="67"/>
                      <a:pt x="66" y="68"/>
                    </a:cubicBezTo>
                    <a:cubicBezTo>
                      <a:pt x="76" y="69"/>
                      <a:pt x="74" y="68"/>
                      <a:pt x="82" y="67"/>
                    </a:cubicBezTo>
                    <a:cubicBezTo>
                      <a:pt x="88" y="66"/>
                      <a:pt x="81" y="61"/>
                      <a:pt x="78" y="60"/>
                    </a:cubicBezTo>
                    <a:cubicBezTo>
                      <a:pt x="74" y="58"/>
                      <a:pt x="71" y="54"/>
                      <a:pt x="70" y="52"/>
                    </a:cubicBezTo>
                    <a:cubicBezTo>
                      <a:pt x="68" y="47"/>
                      <a:pt x="74" y="39"/>
                      <a:pt x="72" y="34"/>
                    </a:cubicBezTo>
                    <a:cubicBezTo>
                      <a:pt x="72" y="33"/>
                      <a:pt x="70" y="34"/>
                      <a:pt x="69" y="34"/>
                    </a:cubicBezTo>
                    <a:cubicBezTo>
                      <a:pt x="60" y="39"/>
                      <a:pt x="59" y="43"/>
                      <a:pt x="54" y="44"/>
                    </a:cubicBezTo>
                    <a:cubicBezTo>
                      <a:pt x="51" y="44"/>
                      <a:pt x="41" y="37"/>
                      <a:pt x="36" y="38"/>
                    </a:cubicBezTo>
                    <a:cubicBezTo>
                      <a:pt x="35" y="39"/>
                      <a:pt x="34" y="40"/>
                      <a:pt x="36" y="4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285"/>
              <p:cNvSpPr>
                <a:spLocks/>
              </p:cNvSpPr>
              <p:nvPr/>
            </p:nvSpPr>
            <p:spPr bwMode="auto">
              <a:xfrm>
                <a:off x="3849" y="1030"/>
                <a:ext cx="27" cy="27"/>
              </a:xfrm>
              <a:custGeom>
                <a:avLst/>
                <a:gdLst>
                  <a:gd name="T0" fmla="*/ 10 w 21"/>
                  <a:gd name="T1" fmla="*/ 2 h 22"/>
                  <a:gd name="T2" fmla="*/ 13 w 21"/>
                  <a:gd name="T3" fmla="*/ 4 h 22"/>
                  <a:gd name="T4" fmla="*/ 13 w 21"/>
                  <a:gd name="T5" fmla="*/ 9 h 22"/>
                  <a:gd name="T6" fmla="*/ 14 w 21"/>
                  <a:gd name="T7" fmla="*/ 10 h 22"/>
                  <a:gd name="T8" fmla="*/ 20 w 21"/>
                  <a:gd name="T9" fmla="*/ 11 h 22"/>
                  <a:gd name="T10" fmla="*/ 20 w 21"/>
                  <a:gd name="T11" fmla="*/ 11 h 22"/>
                  <a:gd name="T12" fmla="*/ 12 w 21"/>
                  <a:gd name="T13" fmla="*/ 18 h 22"/>
                  <a:gd name="T14" fmla="*/ 10 w 21"/>
                  <a:gd name="T15" fmla="*/ 20 h 22"/>
                  <a:gd name="T16" fmla="*/ 7 w 21"/>
                  <a:gd name="T17" fmla="*/ 15 h 22"/>
                  <a:gd name="T18" fmla="*/ 1 w 21"/>
                  <a:gd name="T19" fmla="*/ 16 h 22"/>
                  <a:gd name="T20" fmla="*/ 4 w 21"/>
                  <a:gd name="T21" fmla="*/ 12 h 22"/>
                  <a:gd name="T22" fmla="*/ 2 w 21"/>
                  <a:gd name="T23" fmla="*/ 5 h 22"/>
                  <a:gd name="T24" fmla="*/ 5 w 21"/>
                  <a:gd name="T25" fmla="*/ 6 h 22"/>
                  <a:gd name="T26" fmla="*/ 10 w 21"/>
                  <a:gd name="T2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0" y="2"/>
                    </a:moveTo>
                    <a:cubicBezTo>
                      <a:pt x="11" y="0"/>
                      <a:pt x="12" y="3"/>
                      <a:pt x="13" y="4"/>
                    </a:cubicBezTo>
                    <a:cubicBezTo>
                      <a:pt x="14" y="6"/>
                      <a:pt x="12" y="8"/>
                      <a:pt x="13" y="9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10"/>
                      <a:pt x="18" y="10"/>
                      <a:pt x="20" y="11"/>
                    </a:cubicBezTo>
                    <a:cubicBezTo>
                      <a:pt x="20" y="11"/>
                      <a:pt x="21" y="11"/>
                      <a:pt x="20" y="11"/>
                    </a:cubicBezTo>
                    <a:cubicBezTo>
                      <a:pt x="18" y="14"/>
                      <a:pt x="12" y="12"/>
                      <a:pt x="12" y="18"/>
                    </a:cubicBezTo>
                    <a:cubicBezTo>
                      <a:pt x="12" y="19"/>
                      <a:pt x="11" y="22"/>
                      <a:pt x="10" y="20"/>
                    </a:cubicBezTo>
                    <a:cubicBezTo>
                      <a:pt x="9" y="18"/>
                      <a:pt x="9" y="19"/>
                      <a:pt x="7" y="15"/>
                    </a:cubicBezTo>
                    <a:cubicBezTo>
                      <a:pt x="7" y="14"/>
                      <a:pt x="1" y="16"/>
                      <a:pt x="1" y="16"/>
                    </a:cubicBezTo>
                    <a:cubicBezTo>
                      <a:pt x="0" y="15"/>
                      <a:pt x="3" y="13"/>
                      <a:pt x="4" y="12"/>
                    </a:cubicBezTo>
                    <a:cubicBezTo>
                      <a:pt x="6" y="10"/>
                      <a:pt x="2" y="7"/>
                      <a:pt x="2" y="5"/>
                    </a:cubicBezTo>
                    <a:cubicBezTo>
                      <a:pt x="2" y="4"/>
                      <a:pt x="5" y="5"/>
                      <a:pt x="5" y="6"/>
                    </a:cubicBezTo>
                    <a:cubicBezTo>
                      <a:pt x="9" y="7"/>
                      <a:pt x="8" y="7"/>
                      <a:pt x="10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286"/>
              <p:cNvSpPr>
                <a:spLocks/>
              </p:cNvSpPr>
              <p:nvPr/>
            </p:nvSpPr>
            <p:spPr bwMode="auto">
              <a:xfrm>
                <a:off x="3804" y="1027"/>
                <a:ext cx="53" cy="56"/>
              </a:xfrm>
              <a:custGeom>
                <a:avLst/>
                <a:gdLst>
                  <a:gd name="T0" fmla="*/ 19 w 41"/>
                  <a:gd name="T1" fmla="*/ 5 h 44"/>
                  <a:gd name="T2" fmla="*/ 24 w 41"/>
                  <a:gd name="T3" fmla="*/ 7 h 44"/>
                  <a:gd name="T4" fmla="*/ 24 w 41"/>
                  <a:gd name="T5" fmla="*/ 18 h 44"/>
                  <a:gd name="T6" fmla="*/ 28 w 41"/>
                  <a:gd name="T7" fmla="*/ 19 h 44"/>
                  <a:gd name="T8" fmla="*/ 39 w 41"/>
                  <a:gd name="T9" fmla="*/ 20 h 44"/>
                  <a:gd name="T10" fmla="*/ 40 w 41"/>
                  <a:gd name="T11" fmla="*/ 21 h 44"/>
                  <a:gd name="T12" fmla="*/ 25 w 41"/>
                  <a:gd name="T13" fmla="*/ 36 h 44"/>
                  <a:gd name="T14" fmla="*/ 21 w 41"/>
                  <a:gd name="T15" fmla="*/ 41 h 44"/>
                  <a:gd name="T16" fmla="*/ 15 w 41"/>
                  <a:gd name="T17" fmla="*/ 31 h 44"/>
                  <a:gd name="T18" fmla="*/ 1 w 41"/>
                  <a:gd name="T19" fmla="*/ 33 h 44"/>
                  <a:gd name="T20" fmla="*/ 8 w 41"/>
                  <a:gd name="T21" fmla="*/ 24 h 44"/>
                  <a:gd name="T22" fmla="*/ 3 w 41"/>
                  <a:gd name="T23" fmla="*/ 12 h 44"/>
                  <a:gd name="T24" fmla="*/ 9 w 41"/>
                  <a:gd name="T25" fmla="*/ 12 h 44"/>
                  <a:gd name="T26" fmla="*/ 19 w 41"/>
                  <a:gd name="T27" fmla="*/ 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4">
                    <a:moveTo>
                      <a:pt x="19" y="5"/>
                    </a:moveTo>
                    <a:cubicBezTo>
                      <a:pt x="20" y="0"/>
                      <a:pt x="23" y="6"/>
                      <a:pt x="24" y="7"/>
                    </a:cubicBezTo>
                    <a:cubicBezTo>
                      <a:pt x="26" y="13"/>
                      <a:pt x="23" y="17"/>
                      <a:pt x="24" y="18"/>
                    </a:cubicBezTo>
                    <a:cubicBezTo>
                      <a:pt x="25" y="19"/>
                      <a:pt x="26" y="19"/>
                      <a:pt x="28" y="19"/>
                    </a:cubicBezTo>
                    <a:cubicBezTo>
                      <a:pt x="30" y="19"/>
                      <a:pt x="36" y="19"/>
                      <a:pt x="39" y="20"/>
                    </a:cubicBezTo>
                    <a:cubicBezTo>
                      <a:pt x="39" y="21"/>
                      <a:pt x="41" y="21"/>
                      <a:pt x="40" y="21"/>
                    </a:cubicBezTo>
                    <a:cubicBezTo>
                      <a:pt x="36" y="27"/>
                      <a:pt x="24" y="25"/>
                      <a:pt x="25" y="36"/>
                    </a:cubicBezTo>
                    <a:cubicBezTo>
                      <a:pt x="25" y="38"/>
                      <a:pt x="24" y="44"/>
                      <a:pt x="21" y="41"/>
                    </a:cubicBezTo>
                    <a:cubicBezTo>
                      <a:pt x="18" y="36"/>
                      <a:pt x="18" y="38"/>
                      <a:pt x="15" y="31"/>
                    </a:cubicBezTo>
                    <a:cubicBezTo>
                      <a:pt x="14" y="29"/>
                      <a:pt x="3" y="34"/>
                      <a:pt x="1" y="33"/>
                    </a:cubicBezTo>
                    <a:cubicBezTo>
                      <a:pt x="0" y="32"/>
                      <a:pt x="5" y="27"/>
                      <a:pt x="8" y="24"/>
                    </a:cubicBezTo>
                    <a:cubicBezTo>
                      <a:pt x="12" y="21"/>
                      <a:pt x="3" y="16"/>
                      <a:pt x="3" y="12"/>
                    </a:cubicBezTo>
                    <a:cubicBezTo>
                      <a:pt x="3" y="10"/>
                      <a:pt x="8" y="12"/>
                      <a:pt x="9" y="12"/>
                    </a:cubicBezTo>
                    <a:cubicBezTo>
                      <a:pt x="16" y="15"/>
                      <a:pt x="15" y="13"/>
                      <a:pt x="19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287"/>
              <p:cNvSpPr>
                <a:spLocks/>
              </p:cNvSpPr>
              <p:nvPr/>
            </p:nvSpPr>
            <p:spPr bwMode="auto">
              <a:xfrm>
                <a:off x="3620" y="860"/>
                <a:ext cx="23" cy="22"/>
              </a:xfrm>
              <a:custGeom>
                <a:avLst/>
                <a:gdLst>
                  <a:gd name="T0" fmla="*/ 1 w 18"/>
                  <a:gd name="T1" fmla="*/ 5 h 17"/>
                  <a:gd name="T2" fmla="*/ 3 w 18"/>
                  <a:gd name="T3" fmla="*/ 4 h 17"/>
                  <a:gd name="T4" fmla="*/ 8 w 18"/>
                  <a:gd name="T5" fmla="*/ 5 h 17"/>
                  <a:gd name="T6" fmla="*/ 8 w 18"/>
                  <a:gd name="T7" fmla="*/ 4 h 17"/>
                  <a:gd name="T8" fmla="*/ 11 w 18"/>
                  <a:gd name="T9" fmla="*/ 1 h 17"/>
                  <a:gd name="T10" fmla="*/ 12 w 18"/>
                  <a:gd name="T11" fmla="*/ 0 h 17"/>
                  <a:gd name="T12" fmla="*/ 15 w 18"/>
                  <a:gd name="T13" fmla="*/ 8 h 17"/>
                  <a:gd name="T14" fmla="*/ 16 w 18"/>
                  <a:gd name="T15" fmla="*/ 10 h 17"/>
                  <a:gd name="T16" fmla="*/ 11 w 18"/>
                  <a:gd name="T17" fmla="*/ 11 h 17"/>
                  <a:gd name="T18" fmla="*/ 10 w 18"/>
                  <a:gd name="T19" fmla="*/ 16 h 17"/>
                  <a:gd name="T20" fmla="*/ 7 w 18"/>
                  <a:gd name="T21" fmla="*/ 12 h 17"/>
                  <a:gd name="T22" fmla="*/ 1 w 18"/>
                  <a:gd name="T23" fmla="*/ 12 h 17"/>
                  <a:gd name="T24" fmla="*/ 3 w 18"/>
                  <a:gd name="T25" fmla="*/ 10 h 17"/>
                  <a:gd name="T26" fmla="*/ 1 w 18"/>
                  <a:gd name="T2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1" y="5"/>
                    </a:moveTo>
                    <a:cubicBezTo>
                      <a:pt x="0" y="4"/>
                      <a:pt x="3" y="4"/>
                      <a:pt x="3" y="4"/>
                    </a:cubicBezTo>
                    <a:cubicBezTo>
                      <a:pt x="6" y="4"/>
                      <a:pt x="7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9" y="3"/>
                      <a:pt x="10" y="1"/>
                      <a:pt x="11" y="1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3" y="3"/>
                      <a:pt x="10" y="6"/>
                      <a:pt x="15" y="8"/>
                    </a:cubicBezTo>
                    <a:cubicBezTo>
                      <a:pt x="15" y="8"/>
                      <a:pt x="18" y="10"/>
                      <a:pt x="16" y="10"/>
                    </a:cubicBezTo>
                    <a:cubicBezTo>
                      <a:pt x="14" y="11"/>
                      <a:pt x="14" y="11"/>
                      <a:pt x="11" y="11"/>
                    </a:cubicBezTo>
                    <a:cubicBezTo>
                      <a:pt x="10" y="11"/>
                      <a:pt x="11" y="16"/>
                      <a:pt x="10" y="16"/>
                    </a:cubicBezTo>
                    <a:cubicBezTo>
                      <a:pt x="9" y="17"/>
                      <a:pt x="8" y="14"/>
                      <a:pt x="7" y="12"/>
                    </a:cubicBezTo>
                    <a:cubicBezTo>
                      <a:pt x="7" y="10"/>
                      <a:pt x="3" y="13"/>
                      <a:pt x="1" y="12"/>
                    </a:cubicBezTo>
                    <a:cubicBezTo>
                      <a:pt x="1" y="12"/>
                      <a:pt x="2" y="10"/>
                      <a:pt x="3" y="10"/>
                    </a:cubicBezTo>
                    <a:cubicBezTo>
                      <a:pt x="5" y="8"/>
                      <a:pt x="4" y="8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288"/>
              <p:cNvSpPr>
                <a:spLocks/>
              </p:cNvSpPr>
              <p:nvPr/>
            </p:nvSpPr>
            <p:spPr bwMode="auto">
              <a:xfrm>
                <a:off x="3790" y="1209"/>
                <a:ext cx="53" cy="48"/>
              </a:xfrm>
              <a:custGeom>
                <a:avLst/>
                <a:gdLst>
                  <a:gd name="T0" fmla="*/ 3 w 41"/>
                  <a:gd name="T1" fmla="*/ 9 h 38"/>
                  <a:gd name="T2" fmla="*/ 8 w 41"/>
                  <a:gd name="T3" fmla="*/ 7 h 38"/>
                  <a:gd name="T4" fmla="*/ 18 w 41"/>
                  <a:gd name="T5" fmla="*/ 11 h 38"/>
                  <a:gd name="T6" fmla="*/ 20 w 41"/>
                  <a:gd name="T7" fmla="*/ 9 h 38"/>
                  <a:gd name="T8" fmla="*/ 27 w 41"/>
                  <a:gd name="T9" fmla="*/ 1 h 38"/>
                  <a:gd name="T10" fmla="*/ 29 w 41"/>
                  <a:gd name="T11" fmla="*/ 0 h 38"/>
                  <a:gd name="T12" fmla="*/ 33 w 41"/>
                  <a:gd name="T13" fmla="*/ 20 h 38"/>
                  <a:gd name="T14" fmla="*/ 36 w 41"/>
                  <a:gd name="T15" fmla="*/ 25 h 38"/>
                  <a:gd name="T16" fmla="*/ 25 w 41"/>
                  <a:gd name="T17" fmla="*/ 25 h 38"/>
                  <a:gd name="T18" fmla="*/ 20 w 41"/>
                  <a:gd name="T19" fmla="*/ 37 h 38"/>
                  <a:gd name="T20" fmla="*/ 15 w 41"/>
                  <a:gd name="T21" fmla="*/ 27 h 38"/>
                  <a:gd name="T22" fmla="*/ 1 w 41"/>
                  <a:gd name="T23" fmla="*/ 25 h 38"/>
                  <a:gd name="T24" fmla="*/ 5 w 41"/>
                  <a:gd name="T25" fmla="*/ 21 h 38"/>
                  <a:gd name="T26" fmla="*/ 3 w 41"/>
                  <a:gd name="T2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8">
                    <a:moveTo>
                      <a:pt x="3" y="9"/>
                    </a:moveTo>
                    <a:cubicBezTo>
                      <a:pt x="0" y="6"/>
                      <a:pt x="7" y="7"/>
                      <a:pt x="8" y="7"/>
                    </a:cubicBezTo>
                    <a:cubicBezTo>
                      <a:pt x="14" y="7"/>
                      <a:pt x="16" y="12"/>
                      <a:pt x="18" y="11"/>
                    </a:cubicBezTo>
                    <a:cubicBezTo>
                      <a:pt x="19" y="11"/>
                      <a:pt x="20" y="10"/>
                      <a:pt x="20" y="9"/>
                    </a:cubicBezTo>
                    <a:cubicBezTo>
                      <a:pt x="21" y="7"/>
                      <a:pt x="24" y="2"/>
                      <a:pt x="27" y="1"/>
                    </a:cubicBezTo>
                    <a:cubicBezTo>
                      <a:pt x="28" y="1"/>
                      <a:pt x="29" y="0"/>
                      <a:pt x="29" y="0"/>
                    </a:cubicBezTo>
                    <a:cubicBezTo>
                      <a:pt x="32" y="6"/>
                      <a:pt x="23" y="15"/>
                      <a:pt x="33" y="20"/>
                    </a:cubicBezTo>
                    <a:cubicBezTo>
                      <a:pt x="35" y="21"/>
                      <a:pt x="41" y="24"/>
                      <a:pt x="36" y="25"/>
                    </a:cubicBezTo>
                    <a:cubicBezTo>
                      <a:pt x="31" y="26"/>
                      <a:pt x="32" y="26"/>
                      <a:pt x="25" y="25"/>
                    </a:cubicBezTo>
                    <a:cubicBezTo>
                      <a:pt x="22" y="25"/>
                      <a:pt x="21" y="36"/>
                      <a:pt x="20" y="37"/>
                    </a:cubicBezTo>
                    <a:cubicBezTo>
                      <a:pt x="18" y="38"/>
                      <a:pt x="16" y="31"/>
                      <a:pt x="15" y="27"/>
                    </a:cubicBezTo>
                    <a:cubicBezTo>
                      <a:pt x="14" y="23"/>
                      <a:pt x="6" y="27"/>
                      <a:pt x="1" y="25"/>
                    </a:cubicBezTo>
                    <a:cubicBezTo>
                      <a:pt x="0" y="25"/>
                      <a:pt x="4" y="21"/>
                      <a:pt x="5" y="21"/>
                    </a:cubicBezTo>
                    <a:cubicBezTo>
                      <a:pt x="11" y="16"/>
                      <a:pt x="9" y="16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289"/>
              <p:cNvSpPr>
                <a:spLocks noEditPoints="1"/>
              </p:cNvSpPr>
              <p:nvPr/>
            </p:nvSpPr>
            <p:spPr bwMode="auto">
              <a:xfrm>
                <a:off x="3595" y="977"/>
                <a:ext cx="126" cy="110"/>
              </a:xfrm>
              <a:custGeom>
                <a:avLst/>
                <a:gdLst>
                  <a:gd name="T0" fmla="*/ 89 w 99"/>
                  <a:gd name="T1" fmla="*/ 41 h 86"/>
                  <a:gd name="T2" fmla="*/ 83 w 99"/>
                  <a:gd name="T3" fmla="*/ 51 h 86"/>
                  <a:gd name="T4" fmla="*/ 58 w 99"/>
                  <a:gd name="T5" fmla="*/ 52 h 86"/>
                  <a:gd name="T6" fmla="*/ 57 w 99"/>
                  <a:gd name="T7" fmla="*/ 59 h 86"/>
                  <a:gd name="T8" fmla="*/ 52 w 99"/>
                  <a:gd name="T9" fmla="*/ 81 h 86"/>
                  <a:gd name="T10" fmla="*/ 50 w 99"/>
                  <a:gd name="T11" fmla="*/ 85 h 86"/>
                  <a:gd name="T12" fmla="*/ 19 w 99"/>
                  <a:gd name="T13" fmla="*/ 52 h 86"/>
                  <a:gd name="T14" fmla="*/ 8 w 99"/>
                  <a:gd name="T15" fmla="*/ 44 h 86"/>
                  <a:gd name="T16" fmla="*/ 29 w 99"/>
                  <a:gd name="T17" fmla="*/ 32 h 86"/>
                  <a:gd name="T18" fmla="*/ 26 w 99"/>
                  <a:gd name="T19" fmla="*/ 3 h 86"/>
                  <a:gd name="T20" fmla="*/ 46 w 99"/>
                  <a:gd name="T21" fmla="*/ 18 h 86"/>
                  <a:gd name="T22" fmla="*/ 75 w 99"/>
                  <a:gd name="T23" fmla="*/ 8 h 86"/>
                  <a:gd name="T24" fmla="*/ 74 w 99"/>
                  <a:gd name="T25" fmla="*/ 20 h 86"/>
                  <a:gd name="T26" fmla="*/ 89 w 99"/>
                  <a:gd name="T27" fmla="*/ 41 h 86"/>
                  <a:gd name="T28" fmla="*/ 74 w 99"/>
                  <a:gd name="T29" fmla="*/ 39 h 86"/>
                  <a:gd name="T30" fmla="*/ 64 w 99"/>
                  <a:gd name="T31" fmla="*/ 26 h 86"/>
                  <a:gd name="T32" fmla="*/ 65 w 99"/>
                  <a:gd name="T33" fmla="*/ 18 h 86"/>
                  <a:gd name="T34" fmla="*/ 47 w 99"/>
                  <a:gd name="T35" fmla="*/ 24 h 86"/>
                  <a:gd name="T36" fmla="*/ 35 w 99"/>
                  <a:gd name="T37" fmla="*/ 15 h 86"/>
                  <a:gd name="T38" fmla="*/ 37 w 99"/>
                  <a:gd name="T39" fmla="*/ 33 h 86"/>
                  <a:gd name="T40" fmla="*/ 23 w 99"/>
                  <a:gd name="T41" fmla="*/ 41 h 86"/>
                  <a:gd name="T42" fmla="*/ 30 w 99"/>
                  <a:gd name="T43" fmla="*/ 45 h 86"/>
                  <a:gd name="T44" fmla="*/ 50 w 99"/>
                  <a:gd name="T45" fmla="*/ 66 h 86"/>
                  <a:gd name="T46" fmla="*/ 51 w 99"/>
                  <a:gd name="T47" fmla="*/ 64 h 86"/>
                  <a:gd name="T48" fmla="*/ 54 w 99"/>
                  <a:gd name="T49" fmla="*/ 50 h 86"/>
                  <a:gd name="T50" fmla="*/ 55 w 99"/>
                  <a:gd name="T51" fmla="*/ 46 h 86"/>
                  <a:gd name="T52" fmla="*/ 70 w 99"/>
                  <a:gd name="T53" fmla="*/ 45 h 86"/>
                  <a:gd name="T54" fmla="*/ 74 w 99"/>
                  <a:gd name="T55" fmla="*/ 39 h 86"/>
                  <a:gd name="T56" fmla="*/ 59 w 99"/>
                  <a:gd name="T57" fmla="*/ 37 h 86"/>
                  <a:gd name="T58" fmla="*/ 56 w 99"/>
                  <a:gd name="T59" fmla="*/ 31 h 86"/>
                  <a:gd name="T60" fmla="*/ 56 w 99"/>
                  <a:gd name="T61" fmla="*/ 28 h 86"/>
                  <a:gd name="T62" fmla="*/ 48 w 99"/>
                  <a:gd name="T63" fmla="*/ 31 h 86"/>
                  <a:gd name="T64" fmla="*/ 43 w 99"/>
                  <a:gd name="T65" fmla="*/ 27 h 86"/>
                  <a:gd name="T66" fmla="*/ 44 w 99"/>
                  <a:gd name="T67" fmla="*/ 34 h 86"/>
                  <a:gd name="T68" fmla="*/ 38 w 99"/>
                  <a:gd name="T69" fmla="*/ 38 h 86"/>
                  <a:gd name="T70" fmla="*/ 41 w 99"/>
                  <a:gd name="T71" fmla="*/ 39 h 86"/>
                  <a:gd name="T72" fmla="*/ 49 w 99"/>
                  <a:gd name="T73" fmla="*/ 48 h 86"/>
                  <a:gd name="T74" fmla="*/ 50 w 99"/>
                  <a:gd name="T75" fmla="*/ 47 h 86"/>
                  <a:gd name="T76" fmla="*/ 51 w 99"/>
                  <a:gd name="T77" fmla="*/ 41 h 86"/>
                  <a:gd name="T78" fmla="*/ 51 w 99"/>
                  <a:gd name="T79" fmla="*/ 40 h 86"/>
                  <a:gd name="T80" fmla="*/ 58 w 99"/>
                  <a:gd name="T81" fmla="*/ 39 h 86"/>
                  <a:gd name="T82" fmla="*/ 59 w 99"/>
                  <a:gd name="T83" fmla="*/ 3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86">
                    <a:moveTo>
                      <a:pt x="89" y="41"/>
                    </a:moveTo>
                    <a:cubicBezTo>
                      <a:pt x="99" y="45"/>
                      <a:pt x="86" y="50"/>
                      <a:pt x="83" y="51"/>
                    </a:cubicBezTo>
                    <a:cubicBezTo>
                      <a:pt x="71" y="56"/>
                      <a:pt x="62" y="49"/>
                      <a:pt x="58" y="52"/>
                    </a:cubicBezTo>
                    <a:cubicBezTo>
                      <a:pt x="56" y="53"/>
                      <a:pt x="56" y="56"/>
                      <a:pt x="57" y="59"/>
                    </a:cubicBezTo>
                    <a:cubicBezTo>
                      <a:pt x="57" y="63"/>
                      <a:pt x="56" y="76"/>
                      <a:pt x="52" y="81"/>
                    </a:cubicBezTo>
                    <a:cubicBezTo>
                      <a:pt x="51" y="83"/>
                      <a:pt x="51" y="86"/>
                      <a:pt x="50" y="85"/>
                    </a:cubicBezTo>
                    <a:cubicBezTo>
                      <a:pt x="38" y="75"/>
                      <a:pt x="44" y="51"/>
                      <a:pt x="19" y="52"/>
                    </a:cubicBezTo>
                    <a:cubicBezTo>
                      <a:pt x="15" y="52"/>
                      <a:pt x="0" y="50"/>
                      <a:pt x="8" y="44"/>
                    </a:cubicBezTo>
                    <a:cubicBezTo>
                      <a:pt x="18" y="37"/>
                      <a:pt x="15" y="38"/>
                      <a:pt x="29" y="32"/>
                    </a:cubicBezTo>
                    <a:cubicBezTo>
                      <a:pt x="35" y="29"/>
                      <a:pt x="24" y="7"/>
                      <a:pt x="26" y="3"/>
                    </a:cubicBezTo>
                    <a:cubicBezTo>
                      <a:pt x="29" y="0"/>
                      <a:pt x="40" y="11"/>
                      <a:pt x="46" y="18"/>
                    </a:cubicBezTo>
                    <a:cubicBezTo>
                      <a:pt x="52" y="25"/>
                      <a:pt x="65" y="8"/>
                      <a:pt x="75" y="8"/>
                    </a:cubicBezTo>
                    <a:cubicBezTo>
                      <a:pt x="79" y="7"/>
                      <a:pt x="75" y="18"/>
                      <a:pt x="74" y="20"/>
                    </a:cubicBezTo>
                    <a:cubicBezTo>
                      <a:pt x="67" y="35"/>
                      <a:pt x="70" y="34"/>
                      <a:pt x="89" y="41"/>
                    </a:cubicBezTo>
                    <a:close/>
                    <a:moveTo>
                      <a:pt x="74" y="39"/>
                    </a:moveTo>
                    <a:cubicBezTo>
                      <a:pt x="62" y="34"/>
                      <a:pt x="60" y="35"/>
                      <a:pt x="64" y="26"/>
                    </a:cubicBezTo>
                    <a:cubicBezTo>
                      <a:pt x="65" y="24"/>
                      <a:pt x="67" y="18"/>
                      <a:pt x="65" y="18"/>
                    </a:cubicBezTo>
                    <a:cubicBezTo>
                      <a:pt x="59" y="19"/>
                      <a:pt x="51" y="29"/>
                      <a:pt x="47" y="24"/>
                    </a:cubicBezTo>
                    <a:cubicBezTo>
                      <a:pt x="43" y="20"/>
                      <a:pt x="37" y="13"/>
                      <a:pt x="35" y="15"/>
                    </a:cubicBezTo>
                    <a:cubicBezTo>
                      <a:pt x="33" y="17"/>
                      <a:pt x="40" y="32"/>
                      <a:pt x="37" y="33"/>
                    </a:cubicBezTo>
                    <a:cubicBezTo>
                      <a:pt x="28" y="37"/>
                      <a:pt x="30" y="36"/>
                      <a:pt x="23" y="41"/>
                    </a:cubicBezTo>
                    <a:cubicBezTo>
                      <a:pt x="19" y="45"/>
                      <a:pt x="28" y="46"/>
                      <a:pt x="30" y="45"/>
                    </a:cubicBezTo>
                    <a:cubicBezTo>
                      <a:pt x="46" y="45"/>
                      <a:pt x="42" y="60"/>
                      <a:pt x="50" y="66"/>
                    </a:cubicBezTo>
                    <a:cubicBezTo>
                      <a:pt x="50" y="67"/>
                      <a:pt x="50" y="65"/>
                      <a:pt x="51" y="64"/>
                    </a:cubicBezTo>
                    <a:cubicBezTo>
                      <a:pt x="54" y="61"/>
                      <a:pt x="54" y="53"/>
                      <a:pt x="54" y="50"/>
                    </a:cubicBezTo>
                    <a:cubicBezTo>
                      <a:pt x="54" y="48"/>
                      <a:pt x="54" y="46"/>
                      <a:pt x="55" y="46"/>
                    </a:cubicBezTo>
                    <a:cubicBezTo>
                      <a:pt x="57" y="44"/>
                      <a:pt x="63" y="48"/>
                      <a:pt x="70" y="45"/>
                    </a:cubicBezTo>
                    <a:cubicBezTo>
                      <a:pt x="72" y="44"/>
                      <a:pt x="80" y="41"/>
                      <a:pt x="74" y="39"/>
                    </a:cubicBezTo>
                    <a:close/>
                    <a:moveTo>
                      <a:pt x="59" y="37"/>
                    </a:moveTo>
                    <a:cubicBezTo>
                      <a:pt x="55" y="35"/>
                      <a:pt x="54" y="35"/>
                      <a:pt x="56" y="31"/>
                    </a:cubicBezTo>
                    <a:cubicBezTo>
                      <a:pt x="56" y="31"/>
                      <a:pt x="57" y="28"/>
                      <a:pt x="56" y="28"/>
                    </a:cubicBezTo>
                    <a:cubicBezTo>
                      <a:pt x="53" y="28"/>
                      <a:pt x="50" y="33"/>
                      <a:pt x="48" y="31"/>
                    </a:cubicBezTo>
                    <a:cubicBezTo>
                      <a:pt x="47" y="29"/>
                      <a:pt x="44" y="26"/>
                      <a:pt x="43" y="27"/>
                    </a:cubicBezTo>
                    <a:cubicBezTo>
                      <a:pt x="42" y="28"/>
                      <a:pt x="45" y="34"/>
                      <a:pt x="44" y="34"/>
                    </a:cubicBezTo>
                    <a:cubicBezTo>
                      <a:pt x="40" y="36"/>
                      <a:pt x="41" y="36"/>
                      <a:pt x="38" y="38"/>
                    </a:cubicBezTo>
                    <a:cubicBezTo>
                      <a:pt x="36" y="39"/>
                      <a:pt x="40" y="40"/>
                      <a:pt x="41" y="39"/>
                    </a:cubicBezTo>
                    <a:cubicBezTo>
                      <a:pt x="48" y="39"/>
                      <a:pt x="46" y="46"/>
                      <a:pt x="49" y="48"/>
                    </a:cubicBezTo>
                    <a:cubicBezTo>
                      <a:pt x="50" y="48"/>
                      <a:pt x="50" y="48"/>
                      <a:pt x="50" y="47"/>
                    </a:cubicBezTo>
                    <a:cubicBezTo>
                      <a:pt x="51" y="46"/>
                      <a:pt x="51" y="42"/>
                      <a:pt x="51" y="41"/>
                    </a:cubicBezTo>
                    <a:cubicBezTo>
                      <a:pt x="51" y="41"/>
                      <a:pt x="51" y="40"/>
                      <a:pt x="51" y="40"/>
                    </a:cubicBezTo>
                    <a:cubicBezTo>
                      <a:pt x="52" y="39"/>
                      <a:pt x="55" y="41"/>
                      <a:pt x="58" y="39"/>
                    </a:cubicBezTo>
                    <a:cubicBezTo>
                      <a:pt x="59" y="39"/>
                      <a:pt x="62" y="38"/>
                      <a:pt x="59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290"/>
              <p:cNvSpPr>
                <a:spLocks noEditPoints="1"/>
              </p:cNvSpPr>
              <p:nvPr/>
            </p:nvSpPr>
            <p:spPr bwMode="auto">
              <a:xfrm>
                <a:off x="3718" y="1102"/>
                <a:ext cx="71" cy="67"/>
              </a:xfrm>
              <a:custGeom>
                <a:avLst/>
                <a:gdLst>
                  <a:gd name="T0" fmla="*/ 49 w 56"/>
                  <a:gd name="T1" fmla="*/ 17 h 53"/>
                  <a:gd name="T2" fmla="*/ 48 w 56"/>
                  <a:gd name="T3" fmla="*/ 24 h 53"/>
                  <a:gd name="T4" fmla="*/ 34 w 56"/>
                  <a:gd name="T5" fmla="*/ 32 h 53"/>
                  <a:gd name="T6" fmla="*/ 35 w 56"/>
                  <a:gd name="T7" fmla="*/ 36 h 53"/>
                  <a:gd name="T8" fmla="*/ 40 w 56"/>
                  <a:gd name="T9" fmla="*/ 50 h 53"/>
                  <a:gd name="T10" fmla="*/ 40 w 56"/>
                  <a:gd name="T11" fmla="*/ 53 h 53"/>
                  <a:gd name="T12" fmla="*/ 12 w 56"/>
                  <a:gd name="T13" fmla="*/ 43 h 53"/>
                  <a:gd name="T14" fmla="*/ 3 w 56"/>
                  <a:gd name="T15" fmla="*/ 42 h 53"/>
                  <a:gd name="T16" fmla="*/ 11 w 56"/>
                  <a:gd name="T17" fmla="*/ 29 h 53"/>
                  <a:gd name="T18" fmla="*/ 1 w 56"/>
                  <a:gd name="T19" fmla="*/ 13 h 53"/>
                  <a:gd name="T20" fmla="*/ 17 w 56"/>
                  <a:gd name="T21" fmla="*/ 16 h 53"/>
                  <a:gd name="T22" fmla="*/ 30 w 56"/>
                  <a:gd name="T23" fmla="*/ 2 h 53"/>
                  <a:gd name="T24" fmla="*/ 33 w 56"/>
                  <a:gd name="T25" fmla="*/ 9 h 53"/>
                  <a:gd name="T26" fmla="*/ 49 w 56"/>
                  <a:gd name="T27" fmla="*/ 17 h 53"/>
                  <a:gd name="T28" fmla="*/ 39 w 56"/>
                  <a:gd name="T29" fmla="*/ 20 h 53"/>
                  <a:gd name="T30" fmla="*/ 30 w 56"/>
                  <a:gd name="T31" fmla="*/ 15 h 53"/>
                  <a:gd name="T32" fmla="*/ 28 w 56"/>
                  <a:gd name="T33" fmla="*/ 10 h 53"/>
                  <a:gd name="T34" fmla="*/ 19 w 56"/>
                  <a:gd name="T35" fmla="*/ 19 h 53"/>
                  <a:gd name="T36" fmla="*/ 9 w 56"/>
                  <a:gd name="T37" fmla="*/ 18 h 53"/>
                  <a:gd name="T38" fmla="*/ 16 w 56"/>
                  <a:gd name="T39" fmla="*/ 27 h 53"/>
                  <a:gd name="T40" fmla="*/ 11 w 56"/>
                  <a:gd name="T41" fmla="*/ 35 h 53"/>
                  <a:gd name="T42" fmla="*/ 16 w 56"/>
                  <a:gd name="T43" fmla="*/ 36 h 53"/>
                  <a:gd name="T44" fmla="*/ 34 w 56"/>
                  <a:gd name="T45" fmla="*/ 42 h 53"/>
                  <a:gd name="T46" fmla="*/ 34 w 56"/>
                  <a:gd name="T47" fmla="*/ 41 h 53"/>
                  <a:gd name="T48" fmla="*/ 31 w 56"/>
                  <a:gd name="T49" fmla="*/ 32 h 53"/>
                  <a:gd name="T50" fmla="*/ 30 w 56"/>
                  <a:gd name="T51" fmla="*/ 29 h 53"/>
                  <a:gd name="T52" fmla="*/ 39 w 56"/>
                  <a:gd name="T53" fmla="*/ 24 h 53"/>
                  <a:gd name="T54" fmla="*/ 39 w 56"/>
                  <a:gd name="T55" fmla="*/ 20 h 53"/>
                  <a:gd name="T56" fmla="*/ 30 w 56"/>
                  <a:gd name="T57" fmla="*/ 23 h 53"/>
                  <a:gd name="T58" fmla="*/ 26 w 56"/>
                  <a:gd name="T59" fmla="*/ 21 h 53"/>
                  <a:gd name="T60" fmla="*/ 25 w 56"/>
                  <a:gd name="T61" fmla="*/ 19 h 53"/>
                  <a:gd name="T62" fmla="*/ 22 w 56"/>
                  <a:gd name="T63" fmla="*/ 23 h 53"/>
                  <a:gd name="T64" fmla="*/ 18 w 56"/>
                  <a:gd name="T65" fmla="*/ 22 h 53"/>
                  <a:gd name="T66" fmla="*/ 21 w 56"/>
                  <a:gd name="T67" fmla="*/ 26 h 53"/>
                  <a:gd name="T68" fmla="*/ 18 w 56"/>
                  <a:gd name="T69" fmla="*/ 29 h 53"/>
                  <a:gd name="T70" fmla="*/ 21 w 56"/>
                  <a:gd name="T71" fmla="*/ 30 h 53"/>
                  <a:gd name="T72" fmla="*/ 28 w 56"/>
                  <a:gd name="T73" fmla="*/ 32 h 53"/>
                  <a:gd name="T74" fmla="*/ 28 w 56"/>
                  <a:gd name="T75" fmla="*/ 31 h 53"/>
                  <a:gd name="T76" fmla="*/ 27 w 56"/>
                  <a:gd name="T77" fmla="*/ 28 h 53"/>
                  <a:gd name="T78" fmla="*/ 27 w 56"/>
                  <a:gd name="T79" fmla="*/ 27 h 53"/>
                  <a:gd name="T80" fmla="*/ 30 w 56"/>
                  <a:gd name="T81" fmla="*/ 25 h 53"/>
                  <a:gd name="T82" fmla="*/ 30 w 56"/>
                  <a:gd name="T83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53">
                    <a:moveTo>
                      <a:pt x="49" y="17"/>
                    </a:moveTo>
                    <a:cubicBezTo>
                      <a:pt x="56" y="16"/>
                      <a:pt x="50" y="22"/>
                      <a:pt x="48" y="24"/>
                    </a:cubicBezTo>
                    <a:cubicBezTo>
                      <a:pt x="43" y="30"/>
                      <a:pt x="36" y="29"/>
                      <a:pt x="34" y="32"/>
                    </a:cubicBezTo>
                    <a:cubicBezTo>
                      <a:pt x="34" y="33"/>
                      <a:pt x="34" y="35"/>
                      <a:pt x="35" y="36"/>
                    </a:cubicBezTo>
                    <a:cubicBezTo>
                      <a:pt x="37" y="39"/>
                      <a:pt x="41" y="46"/>
                      <a:pt x="40" y="50"/>
                    </a:cubicBezTo>
                    <a:cubicBezTo>
                      <a:pt x="40" y="52"/>
                      <a:pt x="41" y="53"/>
                      <a:pt x="40" y="53"/>
                    </a:cubicBezTo>
                    <a:cubicBezTo>
                      <a:pt x="30" y="51"/>
                      <a:pt x="26" y="35"/>
                      <a:pt x="12" y="43"/>
                    </a:cubicBezTo>
                    <a:cubicBezTo>
                      <a:pt x="9" y="44"/>
                      <a:pt x="0" y="48"/>
                      <a:pt x="3" y="42"/>
                    </a:cubicBezTo>
                    <a:cubicBezTo>
                      <a:pt x="6" y="35"/>
                      <a:pt x="5" y="36"/>
                      <a:pt x="11" y="29"/>
                    </a:cubicBezTo>
                    <a:cubicBezTo>
                      <a:pt x="14" y="26"/>
                      <a:pt x="0" y="16"/>
                      <a:pt x="1" y="13"/>
                    </a:cubicBezTo>
                    <a:cubicBezTo>
                      <a:pt x="1" y="10"/>
                      <a:pt x="11" y="14"/>
                      <a:pt x="17" y="16"/>
                    </a:cubicBezTo>
                    <a:cubicBezTo>
                      <a:pt x="23" y="18"/>
                      <a:pt x="25" y="5"/>
                      <a:pt x="30" y="2"/>
                    </a:cubicBezTo>
                    <a:cubicBezTo>
                      <a:pt x="32" y="0"/>
                      <a:pt x="33" y="7"/>
                      <a:pt x="33" y="9"/>
                    </a:cubicBezTo>
                    <a:cubicBezTo>
                      <a:pt x="34" y="19"/>
                      <a:pt x="35" y="18"/>
                      <a:pt x="49" y="17"/>
                    </a:cubicBezTo>
                    <a:close/>
                    <a:moveTo>
                      <a:pt x="39" y="20"/>
                    </a:moveTo>
                    <a:cubicBezTo>
                      <a:pt x="31" y="21"/>
                      <a:pt x="30" y="21"/>
                      <a:pt x="30" y="15"/>
                    </a:cubicBezTo>
                    <a:cubicBezTo>
                      <a:pt x="30" y="14"/>
                      <a:pt x="29" y="10"/>
                      <a:pt x="28" y="10"/>
                    </a:cubicBezTo>
                    <a:cubicBezTo>
                      <a:pt x="24" y="12"/>
                      <a:pt x="23" y="21"/>
                      <a:pt x="19" y="19"/>
                    </a:cubicBezTo>
                    <a:cubicBezTo>
                      <a:pt x="16" y="18"/>
                      <a:pt x="10" y="16"/>
                      <a:pt x="9" y="18"/>
                    </a:cubicBezTo>
                    <a:cubicBezTo>
                      <a:pt x="9" y="19"/>
                      <a:pt x="18" y="25"/>
                      <a:pt x="16" y="27"/>
                    </a:cubicBezTo>
                    <a:cubicBezTo>
                      <a:pt x="12" y="32"/>
                      <a:pt x="13" y="31"/>
                      <a:pt x="11" y="35"/>
                    </a:cubicBezTo>
                    <a:cubicBezTo>
                      <a:pt x="9" y="39"/>
                      <a:pt x="15" y="37"/>
                      <a:pt x="16" y="36"/>
                    </a:cubicBezTo>
                    <a:cubicBezTo>
                      <a:pt x="25" y="31"/>
                      <a:pt x="28" y="41"/>
                      <a:pt x="34" y="42"/>
                    </a:cubicBezTo>
                    <a:cubicBezTo>
                      <a:pt x="35" y="43"/>
                      <a:pt x="34" y="41"/>
                      <a:pt x="34" y="41"/>
                    </a:cubicBezTo>
                    <a:cubicBezTo>
                      <a:pt x="34" y="38"/>
                      <a:pt x="32" y="33"/>
                      <a:pt x="31" y="32"/>
                    </a:cubicBezTo>
                    <a:cubicBezTo>
                      <a:pt x="30" y="31"/>
                      <a:pt x="30" y="30"/>
                      <a:pt x="30" y="29"/>
                    </a:cubicBezTo>
                    <a:cubicBezTo>
                      <a:pt x="31" y="28"/>
                      <a:pt x="36" y="28"/>
                      <a:pt x="39" y="24"/>
                    </a:cubicBezTo>
                    <a:cubicBezTo>
                      <a:pt x="40" y="23"/>
                      <a:pt x="44" y="19"/>
                      <a:pt x="39" y="20"/>
                    </a:cubicBezTo>
                    <a:close/>
                    <a:moveTo>
                      <a:pt x="30" y="23"/>
                    </a:moveTo>
                    <a:cubicBezTo>
                      <a:pt x="27" y="23"/>
                      <a:pt x="26" y="23"/>
                      <a:pt x="26" y="21"/>
                    </a:cubicBezTo>
                    <a:cubicBezTo>
                      <a:pt x="26" y="20"/>
                      <a:pt x="26" y="19"/>
                      <a:pt x="25" y="19"/>
                    </a:cubicBezTo>
                    <a:cubicBezTo>
                      <a:pt x="24" y="20"/>
                      <a:pt x="23" y="23"/>
                      <a:pt x="22" y="23"/>
                    </a:cubicBezTo>
                    <a:cubicBezTo>
                      <a:pt x="20" y="22"/>
                      <a:pt x="18" y="21"/>
                      <a:pt x="18" y="22"/>
                    </a:cubicBezTo>
                    <a:cubicBezTo>
                      <a:pt x="18" y="23"/>
                      <a:pt x="21" y="25"/>
                      <a:pt x="21" y="26"/>
                    </a:cubicBezTo>
                    <a:cubicBezTo>
                      <a:pt x="19" y="28"/>
                      <a:pt x="19" y="27"/>
                      <a:pt x="18" y="29"/>
                    </a:cubicBezTo>
                    <a:cubicBezTo>
                      <a:pt x="18" y="31"/>
                      <a:pt x="20" y="30"/>
                      <a:pt x="21" y="30"/>
                    </a:cubicBezTo>
                    <a:cubicBezTo>
                      <a:pt x="24" y="28"/>
                      <a:pt x="25" y="32"/>
                      <a:pt x="28" y="32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0"/>
                      <a:pt x="27" y="28"/>
                      <a:pt x="27" y="28"/>
                    </a:cubicBezTo>
                    <a:cubicBezTo>
                      <a:pt x="27" y="27"/>
                      <a:pt x="26" y="27"/>
                      <a:pt x="27" y="27"/>
                    </a:cubicBezTo>
                    <a:cubicBezTo>
                      <a:pt x="27" y="26"/>
                      <a:pt x="29" y="26"/>
                      <a:pt x="30" y="25"/>
                    </a:cubicBezTo>
                    <a:cubicBezTo>
                      <a:pt x="31" y="24"/>
                      <a:pt x="32" y="23"/>
                      <a:pt x="30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291"/>
              <p:cNvSpPr>
                <a:spLocks/>
              </p:cNvSpPr>
              <p:nvPr/>
            </p:nvSpPr>
            <p:spPr bwMode="auto">
              <a:xfrm>
                <a:off x="3703" y="1035"/>
                <a:ext cx="68" cy="66"/>
              </a:xfrm>
              <a:custGeom>
                <a:avLst/>
                <a:gdLst>
                  <a:gd name="T0" fmla="*/ 4 w 54"/>
                  <a:gd name="T1" fmla="*/ 14 h 52"/>
                  <a:gd name="T2" fmla="*/ 10 w 54"/>
                  <a:gd name="T3" fmla="*/ 10 h 52"/>
                  <a:gd name="T4" fmla="*/ 24 w 54"/>
                  <a:gd name="T5" fmla="*/ 16 h 52"/>
                  <a:gd name="T6" fmla="*/ 27 w 54"/>
                  <a:gd name="T7" fmla="*/ 13 h 52"/>
                  <a:gd name="T8" fmla="*/ 36 w 54"/>
                  <a:gd name="T9" fmla="*/ 2 h 52"/>
                  <a:gd name="T10" fmla="*/ 38 w 54"/>
                  <a:gd name="T11" fmla="*/ 1 h 52"/>
                  <a:gd name="T12" fmla="*/ 45 w 54"/>
                  <a:gd name="T13" fmla="*/ 27 h 52"/>
                  <a:gd name="T14" fmla="*/ 48 w 54"/>
                  <a:gd name="T15" fmla="*/ 35 h 52"/>
                  <a:gd name="T16" fmla="*/ 33 w 54"/>
                  <a:gd name="T17" fmla="*/ 35 h 52"/>
                  <a:gd name="T18" fmla="*/ 26 w 54"/>
                  <a:gd name="T19" fmla="*/ 51 h 52"/>
                  <a:gd name="T20" fmla="*/ 20 w 54"/>
                  <a:gd name="T21" fmla="*/ 38 h 52"/>
                  <a:gd name="T22" fmla="*/ 2 w 54"/>
                  <a:gd name="T23" fmla="*/ 35 h 52"/>
                  <a:gd name="T24" fmla="*/ 6 w 54"/>
                  <a:gd name="T25" fmla="*/ 29 h 52"/>
                  <a:gd name="T26" fmla="*/ 4 w 54"/>
                  <a:gd name="T27" fmla="*/ 1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2">
                    <a:moveTo>
                      <a:pt x="4" y="14"/>
                    </a:moveTo>
                    <a:cubicBezTo>
                      <a:pt x="0" y="9"/>
                      <a:pt x="8" y="10"/>
                      <a:pt x="10" y="10"/>
                    </a:cubicBezTo>
                    <a:cubicBezTo>
                      <a:pt x="18" y="11"/>
                      <a:pt x="21" y="17"/>
                      <a:pt x="24" y="16"/>
                    </a:cubicBezTo>
                    <a:cubicBezTo>
                      <a:pt x="26" y="16"/>
                      <a:pt x="26" y="15"/>
                      <a:pt x="27" y="13"/>
                    </a:cubicBezTo>
                    <a:cubicBezTo>
                      <a:pt x="28" y="11"/>
                      <a:pt x="32" y="4"/>
                      <a:pt x="36" y="2"/>
                    </a:cubicBezTo>
                    <a:cubicBezTo>
                      <a:pt x="37" y="2"/>
                      <a:pt x="38" y="0"/>
                      <a:pt x="38" y="1"/>
                    </a:cubicBezTo>
                    <a:cubicBezTo>
                      <a:pt x="42" y="10"/>
                      <a:pt x="31" y="21"/>
                      <a:pt x="45" y="27"/>
                    </a:cubicBezTo>
                    <a:cubicBezTo>
                      <a:pt x="47" y="29"/>
                      <a:pt x="54" y="34"/>
                      <a:pt x="48" y="35"/>
                    </a:cubicBezTo>
                    <a:cubicBezTo>
                      <a:pt x="41" y="36"/>
                      <a:pt x="43" y="36"/>
                      <a:pt x="33" y="35"/>
                    </a:cubicBezTo>
                    <a:cubicBezTo>
                      <a:pt x="30" y="35"/>
                      <a:pt x="29" y="50"/>
                      <a:pt x="26" y="51"/>
                    </a:cubicBezTo>
                    <a:cubicBezTo>
                      <a:pt x="24" y="52"/>
                      <a:pt x="21" y="43"/>
                      <a:pt x="20" y="38"/>
                    </a:cubicBezTo>
                    <a:cubicBezTo>
                      <a:pt x="19" y="32"/>
                      <a:pt x="7" y="37"/>
                      <a:pt x="2" y="35"/>
                    </a:cubicBezTo>
                    <a:cubicBezTo>
                      <a:pt x="0" y="34"/>
                      <a:pt x="5" y="30"/>
                      <a:pt x="6" y="29"/>
                    </a:cubicBezTo>
                    <a:cubicBezTo>
                      <a:pt x="14" y="23"/>
                      <a:pt x="12" y="23"/>
                      <a:pt x="4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92"/>
              <p:cNvSpPr>
                <a:spLocks/>
              </p:cNvSpPr>
              <p:nvPr/>
            </p:nvSpPr>
            <p:spPr bwMode="auto">
              <a:xfrm>
                <a:off x="3676" y="1215"/>
                <a:ext cx="32" cy="31"/>
              </a:xfrm>
              <a:custGeom>
                <a:avLst/>
                <a:gdLst>
                  <a:gd name="T0" fmla="*/ 2 w 25"/>
                  <a:gd name="T1" fmla="*/ 6 h 24"/>
                  <a:gd name="T2" fmla="*/ 5 w 25"/>
                  <a:gd name="T3" fmla="*/ 4 h 24"/>
                  <a:gd name="T4" fmla="*/ 11 w 25"/>
                  <a:gd name="T5" fmla="*/ 7 h 24"/>
                  <a:gd name="T6" fmla="*/ 13 w 25"/>
                  <a:gd name="T7" fmla="*/ 6 h 24"/>
                  <a:gd name="T8" fmla="*/ 17 w 25"/>
                  <a:gd name="T9" fmla="*/ 1 h 24"/>
                  <a:gd name="T10" fmla="*/ 18 w 25"/>
                  <a:gd name="T11" fmla="*/ 0 h 24"/>
                  <a:gd name="T12" fmla="*/ 21 w 25"/>
                  <a:gd name="T13" fmla="*/ 13 h 24"/>
                  <a:gd name="T14" fmla="*/ 23 w 25"/>
                  <a:gd name="T15" fmla="*/ 16 h 24"/>
                  <a:gd name="T16" fmla="*/ 15 w 25"/>
                  <a:gd name="T17" fmla="*/ 16 h 24"/>
                  <a:gd name="T18" fmla="*/ 12 w 25"/>
                  <a:gd name="T19" fmla="*/ 24 h 24"/>
                  <a:gd name="T20" fmla="*/ 9 w 25"/>
                  <a:gd name="T21" fmla="*/ 17 h 24"/>
                  <a:gd name="T22" fmla="*/ 1 w 25"/>
                  <a:gd name="T23" fmla="*/ 16 h 24"/>
                  <a:gd name="T24" fmla="*/ 3 w 25"/>
                  <a:gd name="T25" fmla="*/ 13 h 24"/>
                  <a:gd name="T26" fmla="*/ 2 w 25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6"/>
                    </a:moveTo>
                    <a:cubicBezTo>
                      <a:pt x="0" y="4"/>
                      <a:pt x="4" y="4"/>
                      <a:pt x="5" y="4"/>
                    </a:cubicBezTo>
                    <a:cubicBezTo>
                      <a:pt x="8" y="5"/>
                      <a:pt x="10" y="8"/>
                      <a:pt x="11" y="7"/>
                    </a:cubicBezTo>
                    <a:cubicBezTo>
                      <a:pt x="12" y="7"/>
                      <a:pt x="12" y="7"/>
                      <a:pt x="13" y="6"/>
                    </a:cubicBezTo>
                    <a:cubicBezTo>
                      <a:pt x="13" y="5"/>
                      <a:pt x="15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20" y="4"/>
                      <a:pt x="15" y="9"/>
                      <a:pt x="21" y="13"/>
                    </a:cubicBezTo>
                    <a:cubicBezTo>
                      <a:pt x="22" y="13"/>
                      <a:pt x="25" y="15"/>
                      <a:pt x="23" y="16"/>
                    </a:cubicBezTo>
                    <a:cubicBezTo>
                      <a:pt x="19" y="16"/>
                      <a:pt x="20" y="17"/>
                      <a:pt x="15" y="16"/>
                    </a:cubicBezTo>
                    <a:cubicBezTo>
                      <a:pt x="14" y="16"/>
                      <a:pt x="13" y="23"/>
                      <a:pt x="12" y="24"/>
                    </a:cubicBezTo>
                    <a:cubicBezTo>
                      <a:pt x="11" y="24"/>
                      <a:pt x="10" y="20"/>
                      <a:pt x="9" y="17"/>
                    </a:cubicBezTo>
                    <a:cubicBezTo>
                      <a:pt x="9" y="15"/>
                      <a:pt x="3" y="17"/>
                      <a:pt x="1" y="16"/>
                    </a:cubicBezTo>
                    <a:cubicBezTo>
                      <a:pt x="0" y="16"/>
                      <a:pt x="2" y="14"/>
                      <a:pt x="3" y="13"/>
                    </a:cubicBezTo>
                    <a:cubicBezTo>
                      <a:pt x="7" y="11"/>
                      <a:pt x="6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93"/>
              <p:cNvSpPr>
                <a:spLocks/>
              </p:cNvSpPr>
              <p:nvPr/>
            </p:nvSpPr>
            <p:spPr bwMode="auto">
              <a:xfrm>
                <a:off x="3594" y="1197"/>
                <a:ext cx="49" cy="46"/>
              </a:xfrm>
              <a:custGeom>
                <a:avLst/>
                <a:gdLst>
                  <a:gd name="T0" fmla="*/ 4 w 39"/>
                  <a:gd name="T1" fmla="*/ 9 h 36"/>
                  <a:gd name="T2" fmla="*/ 8 w 39"/>
                  <a:gd name="T3" fmla="*/ 6 h 36"/>
                  <a:gd name="T4" fmla="*/ 17 w 39"/>
                  <a:gd name="T5" fmla="*/ 11 h 36"/>
                  <a:gd name="T6" fmla="*/ 19 w 39"/>
                  <a:gd name="T7" fmla="*/ 9 h 36"/>
                  <a:gd name="T8" fmla="*/ 26 w 39"/>
                  <a:gd name="T9" fmla="*/ 1 h 36"/>
                  <a:gd name="T10" fmla="*/ 28 w 39"/>
                  <a:gd name="T11" fmla="*/ 0 h 36"/>
                  <a:gd name="T12" fmla="*/ 32 w 39"/>
                  <a:gd name="T13" fmla="*/ 19 h 36"/>
                  <a:gd name="T14" fmla="*/ 34 w 39"/>
                  <a:gd name="T15" fmla="*/ 24 h 36"/>
                  <a:gd name="T16" fmla="*/ 24 w 39"/>
                  <a:gd name="T17" fmla="*/ 24 h 36"/>
                  <a:gd name="T18" fmla="*/ 19 w 39"/>
                  <a:gd name="T19" fmla="*/ 35 h 36"/>
                  <a:gd name="T20" fmla="*/ 15 w 39"/>
                  <a:gd name="T21" fmla="*/ 26 h 36"/>
                  <a:gd name="T22" fmla="*/ 2 w 39"/>
                  <a:gd name="T23" fmla="*/ 24 h 36"/>
                  <a:gd name="T24" fmla="*/ 5 w 39"/>
                  <a:gd name="T25" fmla="*/ 20 h 36"/>
                  <a:gd name="T26" fmla="*/ 4 w 39"/>
                  <a:gd name="T2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6">
                    <a:moveTo>
                      <a:pt x="4" y="9"/>
                    </a:moveTo>
                    <a:cubicBezTo>
                      <a:pt x="1" y="6"/>
                      <a:pt x="7" y="6"/>
                      <a:pt x="8" y="6"/>
                    </a:cubicBezTo>
                    <a:cubicBezTo>
                      <a:pt x="13" y="7"/>
                      <a:pt x="15" y="11"/>
                      <a:pt x="17" y="11"/>
                    </a:cubicBezTo>
                    <a:cubicBezTo>
                      <a:pt x="18" y="11"/>
                      <a:pt x="19" y="10"/>
                      <a:pt x="19" y="9"/>
                    </a:cubicBezTo>
                    <a:cubicBezTo>
                      <a:pt x="20" y="7"/>
                      <a:pt x="23" y="2"/>
                      <a:pt x="26" y="1"/>
                    </a:cubicBezTo>
                    <a:cubicBezTo>
                      <a:pt x="27" y="1"/>
                      <a:pt x="27" y="0"/>
                      <a:pt x="28" y="0"/>
                    </a:cubicBezTo>
                    <a:cubicBezTo>
                      <a:pt x="30" y="6"/>
                      <a:pt x="22" y="14"/>
                      <a:pt x="32" y="19"/>
                    </a:cubicBezTo>
                    <a:cubicBezTo>
                      <a:pt x="34" y="20"/>
                      <a:pt x="39" y="23"/>
                      <a:pt x="34" y="24"/>
                    </a:cubicBezTo>
                    <a:cubicBezTo>
                      <a:pt x="29" y="24"/>
                      <a:pt x="30" y="25"/>
                      <a:pt x="24" y="24"/>
                    </a:cubicBezTo>
                    <a:cubicBezTo>
                      <a:pt x="21" y="24"/>
                      <a:pt x="21" y="35"/>
                      <a:pt x="19" y="35"/>
                    </a:cubicBezTo>
                    <a:cubicBezTo>
                      <a:pt x="17" y="36"/>
                      <a:pt x="16" y="30"/>
                      <a:pt x="15" y="26"/>
                    </a:cubicBezTo>
                    <a:cubicBezTo>
                      <a:pt x="14" y="22"/>
                      <a:pt x="5" y="26"/>
                      <a:pt x="2" y="24"/>
                    </a:cubicBezTo>
                    <a:cubicBezTo>
                      <a:pt x="0" y="24"/>
                      <a:pt x="4" y="20"/>
                      <a:pt x="5" y="20"/>
                    </a:cubicBezTo>
                    <a:cubicBezTo>
                      <a:pt x="10" y="16"/>
                      <a:pt x="9" y="15"/>
                      <a:pt x="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94"/>
              <p:cNvSpPr>
                <a:spLocks/>
              </p:cNvSpPr>
              <p:nvPr/>
            </p:nvSpPr>
            <p:spPr bwMode="auto">
              <a:xfrm>
                <a:off x="3716" y="1319"/>
                <a:ext cx="27" cy="28"/>
              </a:xfrm>
              <a:custGeom>
                <a:avLst/>
                <a:gdLst>
                  <a:gd name="T0" fmla="*/ 2 w 22"/>
                  <a:gd name="T1" fmla="*/ 6 h 22"/>
                  <a:gd name="T2" fmla="*/ 4 w 22"/>
                  <a:gd name="T3" fmla="*/ 4 h 22"/>
                  <a:gd name="T4" fmla="*/ 10 w 22"/>
                  <a:gd name="T5" fmla="*/ 7 h 22"/>
                  <a:gd name="T6" fmla="*/ 11 w 22"/>
                  <a:gd name="T7" fmla="*/ 6 h 22"/>
                  <a:gd name="T8" fmla="*/ 15 w 22"/>
                  <a:gd name="T9" fmla="*/ 1 h 22"/>
                  <a:gd name="T10" fmla="*/ 16 w 22"/>
                  <a:gd name="T11" fmla="*/ 1 h 22"/>
                  <a:gd name="T12" fmla="*/ 18 w 22"/>
                  <a:gd name="T13" fmla="*/ 11 h 22"/>
                  <a:gd name="T14" fmla="*/ 20 w 22"/>
                  <a:gd name="T15" fmla="*/ 14 h 22"/>
                  <a:gd name="T16" fmla="*/ 14 w 22"/>
                  <a:gd name="T17" fmla="*/ 15 h 22"/>
                  <a:gd name="T18" fmla="*/ 11 w 22"/>
                  <a:gd name="T19" fmla="*/ 21 h 22"/>
                  <a:gd name="T20" fmla="*/ 8 w 22"/>
                  <a:gd name="T21" fmla="*/ 16 h 22"/>
                  <a:gd name="T22" fmla="*/ 0 w 22"/>
                  <a:gd name="T23" fmla="*/ 15 h 22"/>
                  <a:gd name="T24" fmla="*/ 2 w 22"/>
                  <a:gd name="T25" fmla="*/ 12 h 22"/>
                  <a:gd name="T26" fmla="*/ 2 w 22"/>
                  <a:gd name="T27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2" y="6"/>
                    </a:moveTo>
                    <a:cubicBezTo>
                      <a:pt x="0" y="4"/>
                      <a:pt x="3" y="4"/>
                      <a:pt x="4" y="4"/>
                    </a:cubicBezTo>
                    <a:cubicBezTo>
                      <a:pt x="7" y="4"/>
                      <a:pt x="9" y="7"/>
                      <a:pt x="10" y="7"/>
                    </a:cubicBezTo>
                    <a:cubicBezTo>
                      <a:pt x="10" y="7"/>
                      <a:pt x="11" y="6"/>
                      <a:pt x="11" y="6"/>
                    </a:cubicBezTo>
                    <a:cubicBezTo>
                      <a:pt x="12" y="4"/>
                      <a:pt x="13" y="2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7" y="4"/>
                      <a:pt x="13" y="9"/>
                      <a:pt x="18" y="11"/>
                    </a:cubicBezTo>
                    <a:cubicBezTo>
                      <a:pt x="19" y="12"/>
                      <a:pt x="22" y="14"/>
                      <a:pt x="20" y="14"/>
                    </a:cubicBezTo>
                    <a:cubicBezTo>
                      <a:pt x="17" y="15"/>
                      <a:pt x="18" y="15"/>
                      <a:pt x="14" y="15"/>
                    </a:cubicBezTo>
                    <a:cubicBezTo>
                      <a:pt x="12" y="15"/>
                      <a:pt x="12" y="21"/>
                      <a:pt x="11" y="21"/>
                    </a:cubicBezTo>
                    <a:cubicBezTo>
                      <a:pt x="10" y="22"/>
                      <a:pt x="9" y="18"/>
                      <a:pt x="8" y="16"/>
                    </a:cubicBezTo>
                    <a:cubicBezTo>
                      <a:pt x="8" y="13"/>
                      <a:pt x="3" y="16"/>
                      <a:pt x="0" y="15"/>
                    </a:cubicBezTo>
                    <a:cubicBezTo>
                      <a:pt x="0" y="14"/>
                      <a:pt x="2" y="12"/>
                      <a:pt x="2" y="12"/>
                    </a:cubicBezTo>
                    <a:cubicBezTo>
                      <a:pt x="6" y="10"/>
                      <a:pt x="5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295"/>
              <p:cNvSpPr>
                <a:spLocks/>
              </p:cNvSpPr>
              <p:nvPr/>
            </p:nvSpPr>
            <p:spPr bwMode="auto">
              <a:xfrm>
                <a:off x="3327" y="984"/>
                <a:ext cx="74" cy="63"/>
              </a:xfrm>
              <a:custGeom>
                <a:avLst/>
                <a:gdLst>
                  <a:gd name="T0" fmla="*/ 6 w 58"/>
                  <a:gd name="T1" fmla="*/ 27 h 50"/>
                  <a:gd name="T2" fmla="*/ 9 w 58"/>
                  <a:gd name="T3" fmla="*/ 21 h 50"/>
                  <a:gd name="T4" fmla="*/ 24 w 58"/>
                  <a:gd name="T5" fmla="*/ 20 h 50"/>
                  <a:gd name="T6" fmla="*/ 24 w 58"/>
                  <a:gd name="T7" fmla="*/ 16 h 50"/>
                  <a:gd name="T8" fmla="*/ 26 w 58"/>
                  <a:gd name="T9" fmla="*/ 2 h 50"/>
                  <a:gd name="T10" fmla="*/ 28 w 58"/>
                  <a:gd name="T11" fmla="*/ 0 h 50"/>
                  <a:gd name="T12" fmla="*/ 47 w 58"/>
                  <a:gd name="T13" fmla="*/ 19 h 50"/>
                  <a:gd name="T14" fmla="*/ 54 w 58"/>
                  <a:gd name="T15" fmla="*/ 23 h 50"/>
                  <a:gd name="T16" fmla="*/ 41 w 58"/>
                  <a:gd name="T17" fmla="*/ 31 h 50"/>
                  <a:gd name="T18" fmla="*/ 44 w 58"/>
                  <a:gd name="T19" fmla="*/ 48 h 50"/>
                  <a:gd name="T20" fmla="*/ 32 w 58"/>
                  <a:gd name="T21" fmla="*/ 39 h 50"/>
                  <a:gd name="T22" fmla="*/ 15 w 58"/>
                  <a:gd name="T23" fmla="*/ 46 h 50"/>
                  <a:gd name="T24" fmla="*/ 16 w 58"/>
                  <a:gd name="T25" fmla="*/ 39 h 50"/>
                  <a:gd name="T26" fmla="*/ 6 w 58"/>
                  <a:gd name="T2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0">
                    <a:moveTo>
                      <a:pt x="6" y="27"/>
                    </a:moveTo>
                    <a:cubicBezTo>
                      <a:pt x="0" y="25"/>
                      <a:pt x="7" y="22"/>
                      <a:pt x="9" y="21"/>
                    </a:cubicBezTo>
                    <a:cubicBezTo>
                      <a:pt x="16" y="18"/>
                      <a:pt x="21" y="21"/>
                      <a:pt x="24" y="20"/>
                    </a:cubicBezTo>
                    <a:cubicBezTo>
                      <a:pt x="25" y="19"/>
                      <a:pt x="25" y="17"/>
                      <a:pt x="24" y="16"/>
                    </a:cubicBezTo>
                    <a:cubicBezTo>
                      <a:pt x="24" y="13"/>
                      <a:pt x="24" y="5"/>
                      <a:pt x="26" y="2"/>
                    </a:cubicBezTo>
                    <a:cubicBezTo>
                      <a:pt x="27" y="1"/>
                      <a:pt x="27" y="0"/>
                      <a:pt x="28" y="0"/>
                    </a:cubicBezTo>
                    <a:cubicBezTo>
                      <a:pt x="35" y="5"/>
                      <a:pt x="32" y="20"/>
                      <a:pt x="47" y="19"/>
                    </a:cubicBezTo>
                    <a:cubicBezTo>
                      <a:pt x="49" y="19"/>
                      <a:pt x="58" y="19"/>
                      <a:pt x="54" y="23"/>
                    </a:cubicBezTo>
                    <a:cubicBezTo>
                      <a:pt x="48" y="27"/>
                      <a:pt x="50" y="27"/>
                      <a:pt x="41" y="31"/>
                    </a:cubicBezTo>
                    <a:cubicBezTo>
                      <a:pt x="38" y="32"/>
                      <a:pt x="46" y="45"/>
                      <a:pt x="44" y="48"/>
                    </a:cubicBezTo>
                    <a:cubicBezTo>
                      <a:pt x="43" y="50"/>
                      <a:pt x="36" y="43"/>
                      <a:pt x="32" y="39"/>
                    </a:cubicBezTo>
                    <a:cubicBezTo>
                      <a:pt x="28" y="35"/>
                      <a:pt x="21" y="46"/>
                      <a:pt x="15" y="46"/>
                    </a:cubicBezTo>
                    <a:cubicBezTo>
                      <a:pt x="13" y="47"/>
                      <a:pt x="15" y="40"/>
                      <a:pt x="16" y="39"/>
                    </a:cubicBezTo>
                    <a:cubicBezTo>
                      <a:pt x="19" y="30"/>
                      <a:pt x="17" y="31"/>
                      <a:pt x="6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96"/>
              <p:cNvSpPr>
                <a:spLocks noEditPoints="1"/>
              </p:cNvSpPr>
              <p:nvPr/>
            </p:nvSpPr>
            <p:spPr bwMode="auto">
              <a:xfrm>
                <a:off x="3086" y="1249"/>
                <a:ext cx="48" cy="41"/>
              </a:xfrm>
              <a:custGeom>
                <a:avLst/>
                <a:gdLst>
                  <a:gd name="T0" fmla="*/ 4 w 38"/>
                  <a:gd name="T1" fmla="*/ 18 h 32"/>
                  <a:gd name="T2" fmla="*/ 6 w 38"/>
                  <a:gd name="T3" fmla="*/ 14 h 32"/>
                  <a:gd name="T4" fmla="*/ 16 w 38"/>
                  <a:gd name="T5" fmla="*/ 13 h 32"/>
                  <a:gd name="T6" fmla="*/ 16 w 38"/>
                  <a:gd name="T7" fmla="*/ 10 h 32"/>
                  <a:gd name="T8" fmla="*/ 18 w 38"/>
                  <a:gd name="T9" fmla="*/ 1 h 32"/>
                  <a:gd name="T10" fmla="*/ 18 w 38"/>
                  <a:gd name="T11" fmla="*/ 0 h 32"/>
                  <a:gd name="T12" fmla="*/ 31 w 38"/>
                  <a:gd name="T13" fmla="*/ 12 h 32"/>
                  <a:gd name="T14" fmla="*/ 35 w 38"/>
                  <a:gd name="T15" fmla="*/ 15 h 32"/>
                  <a:gd name="T16" fmla="*/ 27 w 38"/>
                  <a:gd name="T17" fmla="*/ 20 h 32"/>
                  <a:gd name="T18" fmla="*/ 29 w 38"/>
                  <a:gd name="T19" fmla="*/ 31 h 32"/>
                  <a:gd name="T20" fmla="*/ 21 w 38"/>
                  <a:gd name="T21" fmla="*/ 25 h 32"/>
                  <a:gd name="T22" fmla="*/ 10 w 38"/>
                  <a:gd name="T23" fmla="*/ 30 h 32"/>
                  <a:gd name="T24" fmla="*/ 11 w 38"/>
                  <a:gd name="T25" fmla="*/ 25 h 32"/>
                  <a:gd name="T26" fmla="*/ 4 w 38"/>
                  <a:gd name="T27" fmla="*/ 18 h 32"/>
                  <a:gd name="T28" fmla="*/ 11 w 38"/>
                  <a:gd name="T29" fmla="*/ 18 h 32"/>
                  <a:gd name="T30" fmla="*/ 15 w 38"/>
                  <a:gd name="T31" fmla="*/ 22 h 32"/>
                  <a:gd name="T32" fmla="*/ 14 w 38"/>
                  <a:gd name="T33" fmla="*/ 25 h 32"/>
                  <a:gd name="T34" fmla="*/ 21 w 38"/>
                  <a:gd name="T35" fmla="*/ 23 h 32"/>
                  <a:gd name="T36" fmla="*/ 25 w 38"/>
                  <a:gd name="T37" fmla="*/ 26 h 32"/>
                  <a:gd name="T38" fmla="*/ 24 w 38"/>
                  <a:gd name="T39" fmla="*/ 19 h 32"/>
                  <a:gd name="T40" fmla="*/ 29 w 38"/>
                  <a:gd name="T41" fmla="*/ 16 h 32"/>
                  <a:gd name="T42" fmla="*/ 26 w 38"/>
                  <a:gd name="T43" fmla="*/ 15 h 32"/>
                  <a:gd name="T44" fmla="*/ 19 w 38"/>
                  <a:gd name="T45" fmla="*/ 8 h 32"/>
                  <a:gd name="T46" fmla="*/ 19 w 38"/>
                  <a:gd name="T47" fmla="*/ 9 h 32"/>
                  <a:gd name="T48" fmla="*/ 18 w 38"/>
                  <a:gd name="T49" fmla="*/ 14 h 32"/>
                  <a:gd name="T50" fmla="*/ 18 w 38"/>
                  <a:gd name="T51" fmla="*/ 15 h 32"/>
                  <a:gd name="T52" fmla="*/ 12 w 38"/>
                  <a:gd name="T53" fmla="*/ 16 h 32"/>
                  <a:gd name="T54" fmla="*/ 11 w 38"/>
                  <a:gd name="T55" fmla="*/ 18 h 32"/>
                  <a:gd name="T56" fmla="*/ 17 w 38"/>
                  <a:gd name="T57" fmla="*/ 19 h 32"/>
                  <a:gd name="T58" fmla="*/ 18 w 38"/>
                  <a:gd name="T59" fmla="*/ 20 h 32"/>
                  <a:gd name="T60" fmla="*/ 18 w 38"/>
                  <a:gd name="T61" fmla="*/ 21 h 32"/>
                  <a:gd name="T62" fmla="*/ 20 w 38"/>
                  <a:gd name="T63" fmla="*/ 20 h 32"/>
                  <a:gd name="T64" fmla="*/ 21 w 38"/>
                  <a:gd name="T65" fmla="*/ 21 h 32"/>
                  <a:gd name="T66" fmla="*/ 21 w 38"/>
                  <a:gd name="T67" fmla="*/ 19 h 32"/>
                  <a:gd name="T68" fmla="*/ 22 w 38"/>
                  <a:gd name="T69" fmla="*/ 18 h 32"/>
                  <a:gd name="T70" fmla="*/ 22 w 38"/>
                  <a:gd name="T71" fmla="*/ 18 h 32"/>
                  <a:gd name="T72" fmla="*/ 20 w 38"/>
                  <a:gd name="T73" fmla="*/ 16 h 32"/>
                  <a:gd name="T74" fmla="*/ 19 w 38"/>
                  <a:gd name="T75" fmla="*/ 16 h 32"/>
                  <a:gd name="T76" fmla="*/ 19 w 38"/>
                  <a:gd name="T77" fmla="*/ 18 h 32"/>
                  <a:gd name="T78" fmla="*/ 19 w 38"/>
                  <a:gd name="T79" fmla="*/ 18 h 32"/>
                  <a:gd name="T80" fmla="*/ 18 w 38"/>
                  <a:gd name="T81" fmla="*/ 18 h 32"/>
                  <a:gd name="T82" fmla="*/ 17 w 38"/>
                  <a:gd name="T8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" h="32">
                    <a:moveTo>
                      <a:pt x="4" y="18"/>
                    </a:moveTo>
                    <a:cubicBezTo>
                      <a:pt x="0" y="16"/>
                      <a:pt x="5" y="14"/>
                      <a:pt x="6" y="14"/>
                    </a:cubicBezTo>
                    <a:cubicBezTo>
                      <a:pt x="11" y="11"/>
                      <a:pt x="15" y="14"/>
                      <a:pt x="16" y="13"/>
                    </a:cubicBezTo>
                    <a:cubicBezTo>
                      <a:pt x="17" y="12"/>
                      <a:pt x="17" y="11"/>
                      <a:pt x="16" y="10"/>
                    </a:cubicBezTo>
                    <a:cubicBezTo>
                      <a:pt x="16" y="8"/>
                      <a:pt x="16" y="3"/>
                      <a:pt x="18" y="1"/>
                    </a:cubicBezTo>
                    <a:cubicBezTo>
                      <a:pt x="18" y="1"/>
                      <a:pt x="18" y="0"/>
                      <a:pt x="18" y="0"/>
                    </a:cubicBezTo>
                    <a:cubicBezTo>
                      <a:pt x="23" y="3"/>
                      <a:pt x="21" y="13"/>
                      <a:pt x="31" y="12"/>
                    </a:cubicBezTo>
                    <a:cubicBezTo>
                      <a:pt x="33" y="12"/>
                      <a:pt x="38" y="12"/>
                      <a:pt x="35" y="15"/>
                    </a:cubicBezTo>
                    <a:cubicBezTo>
                      <a:pt x="32" y="18"/>
                      <a:pt x="33" y="17"/>
                      <a:pt x="27" y="20"/>
                    </a:cubicBezTo>
                    <a:cubicBezTo>
                      <a:pt x="25" y="21"/>
                      <a:pt x="30" y="29"/>
                      <a:pt x="29" y="31"/>
                    </a:cubicBezTo>
                    <a:cubicBezTo>
                      <a:pt x="28" y="32"/>
                      <a:pt x="24" y="28"/>
                      <a:pt x="21" y="25"/>
                    </a:cubicBezTo>
                    <a:cubicBezTo>
                      <a:pt x="19" y="23"/>
                      <a:pt x="14" y="29"/>
                      <a:pt x="10" y="30"/>
                    </a:cubicBezTo>
                    <a:cubicBezTo>
                      <a:pt x="9" y="30"/>
                      <a:pt x="10" y="26"/>
                      <a:pt x="11" y="25"/>
                    </a:cubicBezTo>
                    <a:cubicBezTo>
                      <a:pt x="13" y="19"/>
                      <a:pt x="12" y="20"/>
                      <a:pt x="4" y="18"/>
                    </a:cubicBezTo>
                    <a:close/>
                    <a:moveTo>
                      <a:pt x="11" y="18"/>
                    </a:moveTo>
                    <a:cubicBezTo>
                      <a:pt x="15" y="19"/>
                      <a:pt x="16" y="19"/>
                      <a:pt x="15" y="22"/>
                    </a:cubicBezTo>
                    <a:cubicBezTo>
                      <a:pt x="14" y="23"/>
                      <a:pt x="14" y="25"/>
                      <a:pt x="14" y="25"/>
                    </a:cubicBezTo>
                    <a:cubicBezTo>
                      <a:pt x="17" y="25"/>
                      <a:pt x="19" y="21"/>
                      <a:pt x="21" y="23"/>
                    </a:cubicBezTo>
                    <a:cubicBezTo>
                      <a:pt x="22" y="24"/>
                      <a:pt x="25" y="26"/>
                      <a:pt x="25" y="26"/>
                    </a:cubicBezTo>
                    <a:cubicBezTo>
                      <a:pt x="26" y="25"/>
                      <a:pt x="23" y="20"/>
                      <a:pt x="24" y="19"/>
                    </a:cubicBezTo>
                    <a:cubicBezTo>
                      <a:pt x="27" y="18"/>
                      <a:pt x="27" y="18"/>
                      <a:pt x="29" y="16"/>
                    </a:cubicBezTo>
                    <a:cubicBezTo>
                      <a:pt x="30" y="15"/>
                      <a:pt x="27" y="15"/>
                      <a:pt x="26" y="15"/>
                    </a:cubicBezTo>
                    <a:cubicBezTo>
                      <a:pt x="21" y="15"/>
                      <a:pt x="22" y="10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3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7" y="16"/>
                      <a:pt x="15" y="15"/>
                      <a:pt x="12" y="16"/>
                    </a:cubicBezTo>
                    <a:cubicBezTo>
                      <a:pt x="12" y="16"/>
                      <a:pt x="9" y="17"/>
                      <a:pt x="11" y="18"/>
                    </a:cubicBezTo>
                    <a:close/>
                    <a:moveTo>
                      <a:pt x="17" y="19"/>
                    </a:moveTo>
                    <a:cubicBezTo>
                      <a:pt x="19" y="19"/>
                      <a:pt x="19" y="19"/>
                      <a:pt x="18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9" y="21"/>
                      <a:pt x="20" y="20"/>
                      <a:pt x="20" y="20"/>
                    </a:cubicBezTo>
                    <a:cubicBezTo>
                      <a:pt x="20" y="20"/>
                      <a:pt x="21" y="21"/>
                      <a:pt x="21" y="21"/>
                    </a:cubicBezTo>
                    <a:cubicBezTo>
                      <a:pt x="21" y="21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8"/>
                    </a:cubicBezTo>
                    <a:cubicBezTo>
                      <a:pt x="23" y="18"/>
                      <a:pt x="22" y="18"/>
                      <a:pt x="22" y="18"/>
                    </a:cubicBezTo>
                    <a:cubicBezTo>
                      <a:pt x="20" y="18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19" y="16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7" y="18"/>
                      <a:pt x="17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297"/>
              <p:cNvSpPr>
                <a:spLocks/>
              </p:cNvSpPr>
              <p:nvPr/>
            </p:nvSpPr>
            <p:spPr bwMode="auto">
              <a:xfrm>
                <a:off x="3481" y="826"/>
                <a:ext cx="89" cy="93"/>
              </a:xfrm>
              <a:custGeom>
                <a:avLst/>
                <a:gdLst>
                  <a:gd name="T0" fmla="*/ 36 w 70"/>
                  <a:gd name="T1" fmla="*/ 8 h 73"/>
                  <a:gd name="T2" fmla="*/ 44 w 70"/>
                  <a:gd name="T3" fmla="*/ 13 h 73"/>
                  <a:gd name="T4" fmla="*/ 44 w 70"/>
                  <a:gd name="T5" fmla="*/ 31 h 73"/>
                  <a:gd name="T6" fmla="*/ 49 w 70"/>
                  <a:gd name="T7" fmla="*/ 32 h 73"/>
                  <a:gd name="T8" fmla="*/ 67 w 70"/>
                  <a:gd name="T9" fmla="*/ 36 h 73"/>
                  <a:gd name="T10" fmla="*/ 69 w 70"/>
                  <a:gd name="T11" fmla="*/ 38 h 73"/>
                  <a:gd name="T12" fmla="*/ 42 w 70"/>
                  <a:gd name="T13" fmla="*/ 60 h 73"/>
                  <a:gd name="T14" fmla="*/ 35 w 70"/>
                  <a:gd name="T15" fmla="*/ 67 h 73"/>
                  <a:gd name="T16" fmla="*/ 26 w 70"/>
                  <a:gd name="T17" fmla="*/ 51 h 73"/>
                  <a:gd name="T18" fmla="*/ 3 w 70"/>
                  <a:gd name="T19" fmla="*/ 53 h 73"/>
                  <a:gd name="T20" fmla="*/ 16 w 70"/>
                  <a:gd name="T21" fmla="*/ 39 h 73"/>
                  <a:gd name="T22" fmla="*/ 9 w 70"/>
                  <a:gd name="T23" fmla="*/ 17 h 73"/>
                  <a:gd name="T24" fmla="*/ 19 w 70"/>
                  <a:gd name="T25" fmla="*/ 18 h 73"/>
                  <a:gd name="T26" fmla="*/ 36 w 70"/>
                  <a:gd name="T27" fmla="*/ 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73">
                    <a:moveTo>
                      <a:pt x="36" y="8"/>
                    </a:moveTo>
                    <a:cubicBezTo>
                      <a:pt x="39" y="0"/>
                      <a:pt x="43" y="10"/>
                      <a:pt x="44" y="13"/>
                    </a:cubicBezTo>
                    <a:cubicBezTo>
                      <a:pt x="47" y="21"/>
                      <a:pt x="42" y="28"/>
                      <a:pt x="44" y="31"/>
                    </a:cubicBezTo>
                    <a:cubicBezTo>
                      <a:pt x="45" y="32"/>
                      <a:pt x="47" y="32"/>
                      <a:pt x="49" y="32"/>
                    </a:cubicBezTo>
                    <a:cubicBezTo>
                      <a:pt x="52" y="32"/>
                      <a:pt x="63" y="33"/>
                      <a:pt x="67" y="36"/>
                    </a:cubicBezTo>
                    <a:cubicBezTo>
                      <a:pt x="68" y="37"/>
                      <a:pt x="70" y="37"/>
                      <a:pt x="69" y="38"/>
                    </a:cubicBezTo>
                    <a:cubicBezTo>
                      <a:pt x="61" y="47"/>
                      <a:pt x="42" y="41"/>
                      <a:pt x="42" y="60"/>
                    </a:cubicBezTo>
                    <a:cubicBezTo>
                      <a:pt x="42" y="63"/>
                      <a:pt x="40" y="73"/>
                      <a:pt x="35" y="67"/>
                    </a:cubicBezTo>
                    <a:cubicBezTo>
                      <a:pt x="30" y="60"/>
                      <a:pt x="30" y="62"/>
                      <a:pt x="26" y="51"/>
                    </a:cubicBezTo>
                    <a:cubicBezTo>
                      <a:pt x="25" y="47"/>
                      <a:pt x="6" y="55"/>
                      <a:pt x="3" y="53"/>
                    </a:cubicBezTo>
                    <a:cubicBezTo>
                      <a:pt x="0" y="51"/>
                      <a:pt x="10" y="43"/>
                      <a:pt x="16" y="39"/>
                    </a:cubicBezTo>
                    <a:cubicBezTo>
                      <a:pt x="22" y="34"/>
                      <a:pt x="9" y="24"/>
                      <a:pt x="9" y="17"/>
                    </a:cubicBezTo>
                    <a:cubicBezTo>
                      <a:pt x="9" y="15"/>
                      <a:pt x="17" y="17"/>
                      <a:pt x="19" y="18"/>
                    </a:cubicBezTo>
                    <a:cubicBezTo>
                      <a:pt x="30" y="24"/>
                      <a:pt x="29" y="22"/>
                      <a:pt x="36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298"/>
              <p:cNvSpPr>
                <a:spLocks/>
              </p:cNvSpPr>
              <p:nvPr/>
            </p:nvSpPr>
            <p:spPr bwMode="auto">
              <a:xfrm>
                <a:off x="3806" y="1258"/>
                <a:ext cx="28" cy="26"/>
              </a:xfrm>
              <a:custGeom>
                <a:avLst/>
                <a:gdLst>
                  <a:gd name="T0" fmla="*/ 3 w 22"/>
                  <a:gd name="T1" fmla="*/ 3 h 20"/>
                  <a:gd name="T2" fmla="*/ 6 w 22"/>
                  <a:gd name="T3" fmla="*/ 2 h 20"/>
                  <a:gd name="T4" fmla="*/ 11 w 22"/>
                  <a:gd name="T5" fmla="*/ 6 h 20"/>
                  <a:gd name="T6" fmla="*/ 12 w 22"/>
                  <a:gd name="T7" fmla="*/ 5 h 20"/>
                  <a:gd name="T8" fmla="*/ 17 w 22"/>
                  <a:gd name="T9" fmla="*/ 1 h 20"/>
                  <a:gd name="T10" fmla="*/ 18 w 22"/>
                  <a:gd name="T11" fmla="*/ 1 h 20"/>
                  <a:gd name="T12" fmla="*/ 18 w 22"/>
                  <a:gd name="T13" fmla="*/ 12 h 20"/>
                  <a:gd name="T14" fmla="*/ 19 w 22"/>
                  <a:gd name="T15" fmla="*/ 15 h 20"/>
                  <a:gd name="T16" fmla="*/ 13 w 22"/>
                  <a:gd name="T17" fmla="*/ 14 h 20"/>
                  <a:gd name="T18" fmla="*/ 9 w 22"/>
                  <a:gd name="T19" fmla="*/ 20 h 20"/>
                  <a:gd name="T20" fmla="*/ 7 w 22"/>
                  <a:gd name="T21" fmla="*/ 14 h 20"/>
                  <a:gd name="T22" fmla="*/ 0 w 22"/>
                  <a:gd name="T23" fmla="*/ 11 h 20"/>
                  <a:gd name="T24" fmla="*/ 3 w 22"/>
                  <a:gd name="T25" fmla="*/ 9 h 20"/>
                  <a:gd name="T26" fmla="*/ 3 w 22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3"/>
                    </a:moveTo>
                    <a:cubicBezTo>
                      <a:pt x="2" y="0"/>
                      <a:pt x="5" y="2"/>
                      <a:pt x="6" y="2"/>
                    </a:cubicBezTo>
                    <a:cubicBezTo>
                      <a:pt x="9" y="3"/>
                      <a:pt x="10" y="5"/>
                      <a:pt x="11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3" y="4"/>
                      <a:pt x="15" y="1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9" y="4"/>
                      <a:pt x="13" y="8"/>
                      <a:pt x="18" y="12"/>
                    </a:cubicBezTo>
                    <a:cubicBezTo>
                      <a:pt x="19" y="12"/>
                      <a:pt x="22" y="15"/>
                      <a:pt x="19" y="15"/>
                    </a:cubicBezTo>
                    <a:cubicBezTo>
                      <a:pt x="16" y="15"/>
                      <a:pt x="17" y="15"/>
                      <a:pt x="13" y="14"/>
                    </a:cubicBezTo>
                    <a:cubicBezTo>
                      <a:pt x="12" y="13"/>
                      <a:pt x="10" y="20"/>
                      <a:pt x="9" y="20"/>
                    </a:cubicBezTo>
                    <a:cubicBezTo>
                      <a:pt x="8" y="20"/>
                      <a:pt x="7" y="16"/>
                      <a:pt x="7" y="14"/>
                    </a:cubicBezTo>
                    <a:cubicBezTo>
                      <a:pt x="7" y="12"/>
                      <a:pt x="2" y="13"/>
                      <a:pt x="0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6" y="7"/>
                      <a:pt x="6" y="7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299"/>
              <p:cNvSpPr>
                <a:spLocks noEditPoints="1"/>
              </p:cNvSpPr>
              <p:nvPr/>
            </p:nvSpPr>
            <p:spPr bwMode="auto">
              <a:xfrm>
                <a:off x="3416" y="980"/>
                <a:ext cx="138" cy="131"/>
              </a:xfrm>
              <a:custGeom>
                <a:avLst/>
                <a:gdLst>
                  <a:gd name="T0" fmla="*/ 95 w 109"/>
                  <a:gd name="T1" fmla="*/ 31 h 103"/>
                  <a:gd name="T2" fmla="*/ 94 w 109"/>
                  <a:gd name="T3" fmla="*/ 46 h 103"/>
                  <a:gd name="T4" fmla="*/ 67 w 109"/>
                  <a:gd name="T5" fmla="*/ 61 h 103"/>
                  <a:gd name="T6" fmla="*/ 69 w 109"/>
                  <a:gd name="T7" fmla="*/ 70 h 103"/>
                  <a:gd name="T8" fmla="*/ 78 w 109"/>
                  <a:gd name="T9" fmla="*/ 98 h 103"/>
                  <a:gd name="T10" fmla="*/ 78 w 109"/>
                  <a:gd name="T11" fmla="*/ 103 h 103"/>
                  <a:gd name="T12" fmla="*/ 23 w 109"/>
                  <a:gd name="T13" fmla="*/ 83 h 103"/>
                  <a:gd name="T14" fmla="*/ 6 w 109"/>
                  <a:gd name="T15" fmla="*/ 81 h 103"/>
                  <a:gd name="T16" fmla="*/ 22 w 109"/>
                  <a:gd name="T17" fmla="*/ 55 h 103"/>
                  <a:gd name="T18" fmla="*/ 1 w 109"/>
                  <a:gd name="T19" fmla="*/ 25 h 103"/>
                  <a:gd name="T20" fmla="*/ 32 w 109"/>
                  <a:gd name="T21" fmla="*/ 30 h 103"/>
                  <a:gd name="T22" fmla="*/ 59 w 109"/>
                  <a:gd name="T23" fmla="*/ 2 h 103"/>
                  <a:gd name="T24" fmla="*/ 65 w 109"/>
                  <a:gd name="T25" fmla="*/ 17 h 103"/>
                  <a:gd name="T26" fmla="*/ 95 w 109"/>
                  <a:gd name="T27" fmla="*/ 31 h 103"/>
                  <a:gd name="T28" fmla="*/ 77 w 109"/>
                  <a:gd name="T29" fmla="*/ 37 h 103"/>
                  <a:gd name="T30" fmla="*/ 58 w 109"/>
                  <a:gd name="T31" fmla="*/ 29 h 103"/>
                  <a:gd name="T32" fmla="*/ 54 w 109"/>
                  <a:gd name="T33" fmla="*/ 19 h 103"/>
                  <a:gd name="T34" fmla="*/ 37 w 109"/>
                  <a:gd name="T35" fmla="*/ 37 h 103"/>
                  <a:gd name="T36" fmla="*/ 18 w 109"/>
                  <a:gd name="T37" fmla="*/ 33 h 103"/>
                  <a:gd name="T38" fmla="*/ 31 w 109"/>
                  <a:gd name="T39" fmla="*/ 52 h 103"/>
                  <a:gd name="T40" fmla="*/ 21 w 109"/>
                  <a:gd name="T41" fmla="*/ 68 h 103"/>
                  <a:gd name="T42" fmla="*/ 32 w 109"/>
                  <a:gd name="T43" fmla="*/ 70 h 103"/>
                  <a:gd name="T44" fmla="*/ 66 w 109"/>
                  <a:gd name="T45" fmla="*/ 82 h 103"/>
                  <a:gd name="T46" fmla="*/ 66 w 109"/>
                  <a:gd name="T47" fmla="*/ 79 h 103"/>
                  <a:gd name="T48" fmla="*/ 61 w 109"/>
                  <a:gd name="T49" fmla="*/ 61 h 103"/>
                  <a:gd name="T50" fmla="*/ 59 w 109"/>
                  <a:gd name="T51" fmla="*/ 56 h 103"/>
                  <a:gd name="T52" fmla="*/ 76 w 109"/>
                  <a:gd name="T53" fmla="*/ 47 h 103"/>
                  <a:gd name="T54" fmla="*/ 77 w 109"/>
                  <a:gd name="T55" fmla="*/ 37 h 103"/>
                  <a:gd name="T56" fmla="*/ 59 w 109"/>
                  <a:gd name="T57" fmla="*/ 43 h 103"/>
                  <a:gd name="T58" fmla="*/ 51 w 109"/>
                  <a:gd name="T59" fmla="*/ 40 h 103"/>
                  <a:gd name="T60" fmla="*/ 50 w 109"/>
                  <a:gd name="T61" fmla="*/ 36 h 103"/>
                  <a:gd name="T62" fmla="*/ 43 w 109"/>
                  <a:gd name="T63" fmla="*/ 43 h 103"/>
                  <a:gd name="T64" fmla="*/ 34 w 109"/>
                  <a:gd name="T65" fmla="*/ 42 h 103"/>
                  <a:gd name="T66" fmla="*/ 40 w 109"/>
                  <a:gd name="T67" fmla="*/ 50 h 103"/>
                  <a:gd name="T68" fmla="*/ 36 w 109"/>
                  <a:gd name="T69" fmla="*/ 56 h 103"/>
                  <a:gd name="T70" fmla="*/ 40 w 109"/>
                  <a:gd name="T71" fmla="*/ 57 h 103"/>
                  <a:gd name="T72" fmla="*/ 54 w 109"/>
                  <a:gd name="T73" fmla="*/ 62 h 103"/>
                  <a:gd name="T74" fmla="*/ 55 w 109"/>
                  <a:gd name="T75" fmla="*/ 61 h 103"/>
                  <a:gd name="T76" fmla="*/ 52 w 109"/>
                  <a:gd name="T77" fmla="*/ 53 h 103"/>
                  <a:gd name="T78" fmla="*/ 52 w 109"/>
                  <a:gd name="T79" fmla="*/ 51 h 103"/>
                  <a:gd name="T80" fmla="*/ 59 w 109"/>
                  <a:gd name="T81" fmla="*/ 47 h 103"/>
                  <a:gd name="T82" fmla="*/ 59 w 109"/>
                  <a:gd name="T8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9" h="103">
                    <a:moveTo>
                      <a:pt x="95" y="31"/>
                    </a:moveTo>
                    <a:cubicBezTo>
                      <a:pt x="109" y="30"/>
                      <a:pt x="97" y="43"/>
                      <a:pt x="94" y="46"/>
                    </a:cubicBezTo>
                    <a:cubicBezTo>
                      <a:pt x="84" y="58"/>
                      <a:pt x="70" y="56"/>
                      <a:pt x="67" y="61"/>
                    </a:cubicBezTo>
                    <a:cubicBezTo>
                      <a:pt x="66" y="64"/>
                      <a:pt x="67" y="67"/>
                      <a:pt x="69" y="70"/>
                    </a:cubicBezTo>
                    <a:cubicBezTo>
                      <a:pt x="73" y="75"/>
                      <a:pt x="80" y="89"/>
                      <a:pt x="78" y="98"/>
                    </a:cubicBezTo>
                    <a:cubicBezTo>
                      <a:pt x="78" y="100"/>
                      <a:pt x="80" y="103"/>
                      <a:pt x="78" y="103"/>
                    </a:cubicBezTo>
                    <a:cubicBezTo>
                      <a:pt x="58" y="99"/>
                      <a:pt x="51" y="68"/>
                      <a:pt x="23" y="83"/>
                    </a:cubicBezTo>
                    <a:cubicBezTo>
                      <a:pt x="18" y="86"/>
                      <a:pt x="0" y="92"/>
                      <a:pt x="6" y="81"/>
                    </a:cubicBezTo>
                    <a:cubicBezTo>
                      <a:pt x="12" y="67"/>
                      <a:pt x="9" y="70"/>
                      <a:pt x="22" y="55"/>
                    </a:cubicBezTo>
                    <a:cubicBezTo>
                      <a:pt x="27" y="49"/>
                      <a:pt x="0" y="30"/>
                      <a:pt x="1" y="25"/>
                    </a:cubicBezTo>
                    <a:cubicBezTo>
                      <a:pt x="2" y="19"/>
                      <a:pt x="21" y="26"/>
                      <a:pt x="32" y="30"/>
                    </a:cubicBezTo>
                    <a:cubicBezTo>
                      <a:pt x="44" y="34"/>
                      <a:pt x="48" y="8"/>
                      <a:pt x="59" y="2"/>
                    </a:cubicBezTo>
                    <a:cubicBezTo>
                      <a:pt x="62" y="0"/>
                      <a:pt x="65" y="13"/>
                      <a:pt x="65" y="17"/>
                    </a:cubicBezTo>
                    <a:cubicBezTo>
                      <a:pt x="66" y="37"/>
                      <a:pt x="69" y="34"/>
                      <a:pt x="95" y="31"/>
                    </a:cubicBezTo>
                    <a:close/>
                    <a:moveTo>
                      <a:pt x="77" y="37"/>
                    </a:moveTo>
                    <a:cubicBezTo>
                      <a:pt x="60" y="39"/>
                      <a:pt x="59" y="41"/>
                      <a:pt x="58" y="29"/>
                    </a:cubicBezTo>
                    <a:cubicBezTo>
                      <a:pt x="58" y="26"/>
                      <a:pt x="56" y="18"/>
                      <a:pt x="54" y="19"/>
                    </a:cubicBezTo>
                    <a:cubicBezTo>
                      <a:pt x="48" y="23"/>
                      <a:pt x="45" y="39"/>
                      <a:pt x="37" y="37"/>
                    </a:cubicBezTo>
                    <a:cubicBezTo>
                      <a:pt x="30" y="34"/>
                      <a:pt x="18" y="30"/>
                      <a:pt x="18" y="33"/>
                    </a:cubicBezTo>
                    <a:cubicBezTo>
                      <a:pt x="17" y="37"/>
                      <a:pt x="34" y="49"/>
                      <a:pt x="31" y="52"/>
                    </a:cubicBezTo>
                    <a:cubicBezTo>
                      <a:pt x="23" y="61"/>
                      <a:pt x="25" y="60"/>
                      <a:pt x="21" y="68"/>
                    </a:cubicBezTo>
                    <a:cubicBezTo>
                      <a:pt x="18" y="75"/>
                      <a:pt x="29" y="71"/>
                      <a:pt x="32" y="70"/>
                    </a:cubicBezTo>
                    <a:cubicBezTo>
                      <a:pt x="49" y="61"/>
                      <a:pt x="54" y="80"/>
                      <a:pt x="66" y="82"/>
                    </a:cubicBezTo>
                    <a:cubicBezTo>
                      <a:pt x="67" y="82"/>
                      <a:pt x="66" y="80"/>
                      <a:pt x="66" y="79"/>
                    </a:cubicBezTo>
                    <a:cubicBezTo>
                      <a:pt x="67" y="74"/>
                      <a:pt x="63" y="64"/>
                      <a:pt x="61" y="61"/>
                    </a:cubicBezTo>
                    <a:cubicBezTo>
                      <a:pt x="59" y="60"/>
                      <a:pt x="58" y="58"/>
                      <a:pt x="59" y="56"/>
                    </a:cubicBezTo>
                    <a:cubicBezTo>
                      <a:pt x="61" y="53"/>
                      <a:pt x="70" y="54"/>
                      <a:pt x="76" y="47"/>
                    </a:cubicBezTo>
                    <a:cubicBezTo>
                      <a:pt x="78" y="45"/>
                      <a:pt x="85" y="37"/>
                      <a:pt x="77" y="37"/>
                    </a:cubicBezTo>
                    <a:close/>
                    <a:moveTo>
                      <a:pt x="59" y="43"/>
                    </a:moveTo>
                    <a:cubicBezTo>
                      <a:pt x="52" y="44"/>
                      <a:pt x="51" y="45"/>
                      <a:pt x="51" y="40"/>
                    </a:cubicBezTo>
                    <a:cubicBezTo>
                      <a:pt x="51" y="39"/>
                      <a:pt x="50" y="35"/>
                      <a:pt x="50" y="36"/>
                    </a:cubicBezTo>
                    <a:cubicBezTo>
                      <a:pt x="47" y="37"/>
                      <a:pt x="46" y="44"/>
                      <a:pt x="43" y="43"/>
                    </a:cubicBezTo>
                    <a:cubicBezTo>
                      <a:pt x="40" y="42"/>
                      <a:pt x="35" y="40"/>
                      <a:pt x="34" y="42"/>
                    </a:cubicBezTo>
                    <a:cubicBezTo>
                      <a:pt x="34" y="43"/>
                      <a:pt x="41" y="48"/>
                      <a:pt x="40" y="50"/>
                    </a:cubicBezTo>
                    <a:cubicBezTo>
                      <a:pt x="37" y="53"/>
                      <a:pt x="37" y="53"/>
                      <a:pt x="36" y="56"/>
                    </a:cubicBezTo>
                    <a:cubicBezTo>
                      <a:pt x="34" y="59"/>
                      <a:pt x="39" y="58"/>
                      <a:pt x="40" y="57"/>
                    </a:cubicBezTo>
                    <a:cubicBezTo>
                      <a:pt x="47" y="53"/>
                      <a:pt x="49" y="61"/>
                      <a:pt x="54" y="62"/>
                    </a:cubicBezTo>
                    <a:cubicBezTo>
                      <a:pt x="55" y="62"/>
                      <a:pt x="55" y="61"/>
                      <a:pt x="55" y="61"/>
                    </a:cubicBezTo>
                    <a:cubicBezTo>
                      <a:pt x="55" y="59"/>
                      <a:pt x="53" y="55"/>
                      <a:pt x="52" y="53"/>
                    </a:cubicBezTo>
                    <a:cubicBezTo>
                      <a:pt x="52" y="53"/>
                      <a:pt x="51" y="52"/>
                      <a:pt x="52" y="51"/>
                    </a:cubicBezTo>
                    <a:cubicBezTo>
                      <a:pt x="52" y="50"/>
                      <a:pt x="56" y="50"/>
                      <a:pt x="59" y="47"/>
                    </a:cubicBezTo>
                    <a:cubicBezTo>
                      <a:pt x="59" y="46"/>
                      <a:pt x="63" y="43"/>
                      <a:pt x="59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300"/>
              <p:cNvSpPr>
                <a:spLocks noEditPoints="1"/>
              </p:cNvSpPr>
              <p:nvPr/>
            </p:nvSpPr>
            <p:spPr bwMode="auto">
              <a:xfrm>
                <a:off x="3680" y="1251"/>
                <a:ext cx="63" cy="58"/>
              </a:xfrm>
              <a:custGeom>
                <a:avLst/>
                <a:gdLst>
                  <a:gd name="T0" fmla="*/ 45 w 50"/>
                  <a:gd name="T1" fmla="*/ 25 h 46"/>
                  <a:gd name="T2" fmla="*/ 42 w 50"/>
                  <a:gd name="T3" fmla="*/ 29 h 46"/>
                  <a:gd name="T4" fmla="*/ 29 w 50"/>
                  <a:gd name="T5" fmla="*/ 29 h 46"/>
                  <a:gd name="T6" fmla="*/ 28 w 50"/>
                  <a:gd name="T7" fmla="*/ 32 h 46"/>
                  <a:gd name="T8" fmla="*/ 25 w 50"/>
                  <a:gd name="T9" fmla="*/ 44 h 46"/>
                  <a:gd name="T10" fmla="*/ 24 w 50"/>
                  <a:gd name="T11" fmla="*/ 45 h 46"/>
                  <a:gd name="T12" fmla="*/ 9 w 50"/>
                  <a:gd name="T13" fmla="*/ 27 h 46"/>
                  <a:gd name="T14" fmla="*/ 4 w 50"/>
                  <a:gd name="T15" fmla="*/ 22 h 46"/>
                  <a:gd name="T16" fmla="*/ 15 w 50"/>
                  <a:gd name="T17" fmla="*/ 17 h 46"/>
                  <a:gd name="T18" fmla="*/ 14 w 50"/>
                  <a:gd name="T19" fmla="*/ 2 h 46"/>
                  <a:gd name="T20" fmla="*/ 24 w 50"/>
                  <a:gd name="T21" fmla="*/ 11 h 46"/>
                  <a:gd name="T22" fmla="*/ 39 w 50"/>
                  <a:gd name="T23" fmla="*/ 7 h 46"/>
                  <a:gd name="T24" fmla="*/ 38 w 50"/>
                  <a:gd name="T25" fmla="*/ 13 h 46"/>
                  <a:gd name="T26" fmla="*/ 45 w 50"/>
                  <a:gd name="T27" fmla="*/ 25 h 46"/>
                  <a:gd name="T28" fmla="*/ 37 w 50"/>
                  <a:gd name="T29" fmla="*/ 23 h 46"/>
                  <a:gd name="T30" fmla="*/ 33 w 50"/>
                  <a:gd name="T31" fmla="*/ 16 h 46"/>
                  <a:gd name="T32" fmla="*/ 34 w 50"/>
                  <a:gd name="T33" fmla="*/ 12 h 46"/>
                  <a:gd name="T34" fmla="*/ 24 w 50"/>
                  <a:gd name="T35" fmla="*/ 14 h 46"/>
                  <a:gd name="T36" fmla="*/ 18 w 50"/>
                  <a:gd name="T37" fmla="*/ 9 h 46"/>
                  <a:gd name="T38" fmla="*/ 19 w 50"/>
                  <a:gd name="T39" fmla="*/ 18 h 46"/>
                  <a:gd name="T40" fmla="*/ 12 w 50"/>
                  <a:gd name="T41" fmla="*/ 21 h 46"/>
                  <a:gd name="T42" fmla="*/ 15 w 50"/>
                  <a:gd name="T43" fmla="*/ 24 h 46"/>
                  <a:gd name="T44" fmla="*/ 24 w 50"/>
                  <a:gd name="T45" fmla="*/ 36 h 46"/>
                  <a:gd name="T46" fmla="*/ 25 w 50"/>
                  <a:gd name="T47" fmla="*/ 35 h 46"/>
                  <a:gd name="T48" fmla="*/ 27 w 50"/>
                  <a:gd name="T49" fmla="*/ 27 h 46"/>
                  <a:gd name="T50" fmla="*/ 28 w 50"/>
                  <a:gd name="T51" fmla="*/ 25 h 46"/>
                  <a:gd name="T52" fmla="*/ 35 w 50"/>
                  <a:gd name="T53" fmla="*/ 26 h 46"/>
                  <a:gd name="T54" fmla="*/ 37 w 50"/>
                  <a:gd name="T55" fmla="*/ 23 h 46"/>
                  <a:gd name="T56" fmla="*/ 30 w 50"/>
                  <a:gd name="T57" fmla="*/ 21 h 46"/>
                  <a:gd name="T58" fmla="*/ 28 w 50"/>
                  <a:gd name="T59" fmla="*/ 18 h 46"/>
                  <a:gd name="T60" fmla="*/ 29 w 50"/>
                  <a:gd name="T61" fmla="*/ 16 h 46"/>
                  <a:gd name="T62" fmla="*/ 25 w 50"/>
                  <a:gd name="T63" fmla="*/ 17 h 46"/>
                  <a:gd name="T64" fmla="*/ 22 w 50"/>
                  <a:gd name="T65" fmla="*/ 15 h 46"/>
                  <a:gd name="T66" fmla="*/ 22 w 50"/>
                  <a:gd name="T67" fmla="*/ 19 h 46"/>
                  <a:gd name="T68" fmla="*/ 19 w 50"/>
                  <a:gd name="T69" fmla="*/ 20 h 46"/>
                  <a:gd name="T70" fmla="*/ 21 w 50"/>
                  <a:gd name="T71" fmla="*/ 22 h 46"/>
                  <a:gd name="T72" fmla="*/ 25 w 50"/>
                  <a:gd name="T73" fmla="*/ 26 h 46"/>
                  <a:gd name="T74" fmla="*/ 25 w 50"/>
                  <a:gd name="T75" fmla="*/ 26 h 46"/>
                  <a:gd name="T76" fmla="*/ 26 w 50"/>
                  <a:gd name="T77" fmla="*/ 23 h 46"/>
                  <a:gd name="T78" fmla="*/ 26 w 50"/>
                  <a:gd name="T79" fmla="*/ 22 h 46"/>
                  <a:gd name="T80" fmla="*/ 29 w 50"/>
                  <a:gd name="T81" fmla="*/ 22 h 46"/>
                  <a:gd name="T82" fmla="*/ 30 w 50"/>
                  <a:gd name="T83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46">
                    <a:moveTo>
                      <a:pt x="45" y="25"/>
                    </a:moveTo>
                    <a:cubicBezTo>
                      <a:pt x="50" y="27"/>
                      <a:pt x="43" y="29"/>
                      <a:pt x="42" y="29"/>
                    </a:cubicBezTo>
                    <a:cubicBezTo>
                      <a:pt x="36" y="31"/>
                      <a:pt x="31" y="28"/>
                      <a:pt x="29" y="29"/>
                    </a:cubicBezTo>
                    <a:cubicBezTo>
                      <a:pt x="28" y="29"/>
                      <a:pt x="28" y="31"/>
                      <a:pt x="28" y="32"/>
                    </a:cubicBezTo>
                    <a:cubicBezTo>
                      <a:pt x="28" y="35"/>
                      <a:pt x="27" y="41"/>
                      <a:pt x="25" y="44"/>
                    </a:cubicBezTo>
                    <a:cubicBezTo>
                      <a:pt x="25" y="44"/>
                      <a:pt x="25" y="46"/>
                      <a:pt x="24" y="45"/>
                    </a:cubicBezTo>
                    <a:cubicBezTo>
                      <a:pt x="18" y="40"/>
                      <a:pt x="22" y="28"/>
                      <a:pt x="9" y="27"/>
                    </a:cubicBezTo>
                    <a:cubicBezTo>
                      <a:pt x="7" y="27"/>
                      <a:pt x="0" y="25"/>
                      <a:pt x="4" y="22"/>
                    </a:cubicBezTo>
                    <a:cubicBezTo>
                      <a:pt x="9" y="19"/>
                      <a:pt x="8" y="19"/>
                      <a:pt x="15" y="17"/>
                    </a:cubicBezTo>
                    <a:cubicBezTo>
                      <a:pt x="18" y="16"/>
                      <a:pt x="13" y="4"/>
                      <a:pt x="14" y="2"/>
                    </a:cubicBezTo>
                    <a:cubicBezTo>
                      <a:pt x="16" y="0"/>
                      <a:pt x="21" y="7"/>
                      <a:pt x="24" y="11"/>
                    </a:cubicBezTo>
                    <a:cubicBezTo>
                      <a:pt x="27" y="15"/>
                      <a:pt x="34" y="7"/>
                      <a:pt x="39" y="7"/>
                    </a:cubicBezTo>
                    <a:cubicBezTo>
                      <a:pt x="41" y="7"/>
                      <a:pt x="39" y="12"/>
                      <a:pt x="38" y="13"/>
                    </a:cubicBezTo>
                    <a:cubicBezTo>
                      <a:pt x="34" y="20"/>
                      <a:pt x="36" y="20"/>
                      <a:pt x="45" y="25"/>
                    </a:cubicBezTo>
                    <a:close/>
                    <a:moveTo>
                      <a:pt x="37" y="23"/>
                    </a:moveTo>
                    <a:cubicBezTo>
                      <a:pt x="32" y="20"/>
                      <a:pt x="31" y="20"/>
                      <a:pt x="33" y="16"/>
                    </a:cubicBezTo>
                    <a:cubicBezTo>
                      <a:pt x="33" y="15"/>
                      <a:pt x="35" y="12"/>
                      <a:pt x="34" y="12"/>
                    </a:cubicBezTo>
                    <a:cubicBezTo>
                      <a:pt x="31" y="12"/>
                      <a:pt x="26" y="17"/>
                      <a:pt x="24" y="14"/>
                    </a:cubicBezTo>
                    <a:cubicBezTo>
                      <a:pt x="22" y="12"/>
                      <a:pt x="19" y="8"/>
                      <a:pt x="18" y="9"/>
                    </a:cubicBezTo>
                    <a:cubicBezTo>
                      <a:pt x="18" y="10"/>
                      <a:pt x="21" y="17"/>
                      <a:pt x="19" y="18"/>
                    </a:cubicBezTo>
                    <a:cubicBezTo>
                      <a:pt x="14" y="19"/>
                      <a:pt x="15" y="19"/>
                      <a:pt x="12" y="21"/>
                    </a:cubicBezTo>
                    <a:cubicBezTo>
                      <a:pt x="9" y="23"/>
                      <a:pt x="14" y="24"/>
                      <a:pt x="15" y="24"/>
                    </a:cubicBezTo>
                    <a:cubicBezTo>
                      <a:pt x="23" y="25"/>
                      <a:pt x="21" y="32"/>
                      <a:pt x="24" y="36"/>
                    </a:cubicBezTo>
                    <a:cubicBezTo>
                      <a:pt x="25" y="36"/>
                      <a:pt x="25" y="35"/>
                      <a:pt x="25" y="35"/>
                    </a:cubicBezTo>
                    <a:cubicBezTo>
                      <a:pt x="26" y="33"/>
                      <a:pt x="27" y="29"/>
                      <a:pt x="27" y="27"/>
                    </a:cubicBezTo>
                    <a:cubicBezTo>
                      <a:pt x="27" y="27"/>
                      <a:pt x="27" y="26"/>
                      <a:pt x="28" y="25"/>
                    </a:cubicBezTo>
                    <a:cubicBezTo>
                      <a:pt x="29" y="25"/>
                      <a:pt x="32" y="27"/>
                      <a:pt x="35" y="26"/>
                    </a:cubicBezTo>
                    <a:cubicBezTo>
                      <a:pt x="36" y="25"/>
                      <a:pt x="41" y="24"/>
                      <a:pt x="37" y="23"/>
                    </a:cubicBezTo>
                    <a:close/>
                    <a:moveTo>
                      <a:pt x="30" y="21"/>
                    </a:moveTo>
                    <a:cubicBezTo>
                      <a:pt x="28" y="20"/>
                      <a:pt x="27" y="20"/>
                      <a:pt x="28" y="18"/>
                    </a:cubicBezTo>
                    <a:cubicBezTo>
                      <a:pt x="29" y="18"/>
                      <a:pt x="29" y="16"/>
                      <a:pt x="29" y="16"/>
                    </a:cubicBezTo>
                    <a:cubicBezTo>
                      <a:pt x="27" y="16"/>
                      <a:pt x="25" y="18"/>
                      <a:pt x="25" y="17"/>
                    </a:cubicBezTo>
                    <a:cubicBezTo>
                      <a:pt x="24" y="16"/>
                      <a:pt x="23" y="15"/>
                      <a:pt x="22" y="15"/>
                    </a:cubicBezTo>
                    <a:cubicBezTo>
                      <a:pt x="22" y="16"/>
                      <a:pt x="23" y="19"/>
                      <a:pt x="22" y="19"/>
                    </a:cubicBezTo>
                    <a:cubicBezTo>
                      <a:pt x="20" y="20"/>
                      <a:pt x="21" y="20"/>
                      <a:pt x="19" y="20"/>
                    </a:cubicBezTo>
                    <a:cubicBezTo>
                      <a:pt x="18" y="21"/>
                      <a:pt x="20" y="21"/>
                      <a:pt x="21" y="22"/>
                    </a:cubicBezTo>
                    <a:cubicBezTo>
                      <a:pt x="24" y="22"/>
                      <a:pt x="23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5"/>
                      <a:pt x="26" y="24"/>
                      <a:pt x="26" y="23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7" y="22"/>
                      <a:pt x="28" y="23"/>
                      <a:pt x="29" y="22"/>
                    </a:cubicBezTo>
                    <a:cubicBezTo>
                      <a:pt x="30" y="22"/>
                      <a:pt x="31" y="22"/>
                      <a:pt x="30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01"/>
              <p:cNvSpPr>
                <a:spLocks/>
              </p:cNvSpPr>
              <p:nvPr/>
            </p:nvSpPr>
            <p:spPr bwMode="auto">
              <a:xfrm>
                <a:off x="3498" y="1094"/>
                <a:ext cx="98" cy="92"/>
              </a:xfrm>
              <a:custGeom>
                <a:avLst/>
                <a:gdLst>
                  <a:gd name="T0" fmla="*/ 7 w 77"/>
                  <a:gd name="T1" fmla="*/ 23 h 72"/>
                  <a:gd name="T2" fmla="*/ 14 w 77"/>
                  <a:gd name="T3" fmla="*/ 17 h 72"/>
                  <a:gd name="T4" fmla="*/ 34 w 77"/>
                  <a:gd name="T5" fmla="*/ 24 h 72"/>
                  <a:gd name="T6" fmla="*/ 37 w 77"/>
                  <a:gd name="T7" fmla="*/ 19 h 72"/>
                  <a:gd name="T8" fmla="*/ 47 w 77"/>
                  <a:gd name="T9" fmla="*/ 3 h 72"/>
                  <a:gd name="T10" fmla="*/ 50 w 77"/>
                  <a:gd name="T11" fmla="*/ 1 h 72"/>
                  <a:gd name="T12" fmla="*/ 63 w 77"/>
                  <a:gd name="T13" fmla="*/ 35 h 72"/>
                  <a:gd name="T14" fmla="*/ 69 w 77"/>
                  <a:gd name="T15" fmla="*/ 44 h 72"/>
                  <a:gd name="T16" fmla="*/ 49 w 77"/>
                  <a:gd name="T17" fmla="*/ 47 h 72"/>
                  <a:gd name="T18" fmla="*/ 43 w 77"/>
                  <a:gd name="T19" fmla="*/ 70 h 72"/>
                  <a:gd name="T20" fmla="*/ 32 w 77"/>
                  <a:gd name="T21" fmla="*/ 53 h 72"/>
                  <a:gd name="T22" fmla="*/ 7 w 77"/>
                  <a:gd name="T23" fmla="*/ 52 h 72"/>
                  <a:gd name="T24" fmla="*/ 12 w 77"/>
                  <a:gd name="T25" fmla="*/ 43 h 72"/>
                  <a:gd name="T26" fmla="*/ 7 w 77"/>
                  <a:gd name="T27" fmla="*/ 2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7" y="23"/>
                    </a:moveTo>
                    <a:cubicBezTo>
                      <a:pt x="0" y="17"/>
                      <a:pt x="12" y="17"/>
                      <a:pt x="14" y="17"/>
                    </a:cubicBezTo>
                    <a:cubicBezTo>
                      <a:pt x="25" y="17"/>
                      <a:pt x="30" y="24"/>
                      <a:pt x="34" y="24"/>
                    </a:cubicBezTo>
                    <a:cubicBezTo>
                      <a:pt x="36" y="23"/>
                      <a:pt x="36" y="21"/>
                      <a:pt x="37" y="19"/>
                    </a:cubicBezTo>
                    <a:cubicBezTo>
                      <a:pt x="38" y="15"/>
                      <a:pt x="43" y="6"/>
                      <a:pt x="47" y="3"/>
                    </a:cubicBezTo>
                    <a:cubicBezTo>
                      <a:pt x="48" y="2"/>
                      <a:pt x="49" y="0"/>
                      <a:pt x="50" y="1"/>
                    </a:cubicBezTo>
                    <a:cubicBezTo>
                      <a:pt x="56" y="12"/>
                      <a:pt x="44" y="28"/>
                      <a:pt x="63" y="35"/>
                    </a:cubicBezTo>
                    <a:cubicBezTo>
                      <a:pt x="67" y="36"/>
                      <a:pt x="77" y="42"/>
                      <a:pt x="69" y="44"/>
                    </a:cubicBezTo>
                    <a:cubicBezTo>
                      <a:pt x="60" y="47"/>
                      <a:pt x="62" y="47"/>
                      <a:pt x="49" y="47"/>
                    </a:cubicBezTo>
                    <a:cubicBezTo>
                      <a:pt x="44" y="47"/>
                      <a:pt x="46" y="68"/>
                      <a:pt x="43" y="70"/>
                    </a:cubicBezTo>
                    <a:cubicBezTo>
                      <a:pt x="40" y="72"/>
                      <a:pt x="35" y="60"/>
                      <a:pt x="32" y="53"/>
                    </a:cubicBezTo>
                    <a:cubicBezTo>
                      <a:pt x="30" y="46"/>
                      <a:pt x="15" y="55"/>
                      <a:pt x="7" y="52"/>
                    </a:cubicBezTo>
                    <a:cubicBezTo>
                      <a:pt x="4" y="52"/>
                      <a:pt x="10" y="45"/>
                      <a:pt x="12" y="43"/>
                    </a:cubicBezTo>
                    <a:cubicBezTo>
                      <a:pt x="22" y="34"/>
                      <a:pt x="19" y="34"/>
                      <a:pt x="7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02"/>
              <p:cNvSpPr>
                <a:spLocks/>
              </p:cNvSpPr>
              <p:nvPr/>
            </p:nvSpPr>
            <p:spPr bwMode="auto">
              <a:xfrm>
                <a:off x="3583" y="1050"/>
                <a:ext cx="47" cy="46"/>
              </a:xfrm>
              <a:custGeom>
                <a:avLst/>
                <a:gdLst>
                  <a:gd name="T0" fmla="*/ 3 w 37"/>
                  <a:gd name="T1" fmla="*/ 9 h 36"/>
                  <a:gd name="T2" fmla="*/ 7 w 37"/>
                  <a:gd name="T3" fmla="*/ 7 h 36"/>
                  <a:gd name="T4" fmla="*/ 16 w 37"/>
                  <a:gd name="T5" fmla="*/ 11 h 36"/>
                  <a:gd name="T6" fmla="*/ 18 w 37"/>
                  <a:gd name="T7" fmla="*/ 9 h 36"/>
                  <a:gd name="T8" fmla="*/ 25 w 37"/>
                  <a:gd name="T9" fmla="*/ 2 h 36"/>
                  <a:gd name="T10" fmla="*/ 26 w 37"/>
                  <a:gd name="T11" fmla="*/ 1 h 36"/>
                  <a:gd name="T12" fmla="*/ 31 w 37"/>
                  <a:gd name="T13" fmla="*/ 19 h 36"/>
                  <a:gd name="T14" fmla="*/ 33 w 37"/>
                  <a:gd name="T15" fmla="*/ 24 h 36"/>
                  <a:gd name="T16" fmla="*/ 23 w 37"/>
                  <a:gd name="T17" fmla="*/ 24 h 36"/>
                  <a:gd name="T18" fmla="*/ 18 w 37"/>
                  <a:gd name="T19" fmla="*/ 35 h 36"/>
                  <a:gd name="T20" fmla="*/ 14 w 37"/>
                  <a:gd name="T21" fmla="*/ 26 h 36"/>
                  <a:gd name="T22" fmla="*/ 1 w 37"/>
                  <a:gd name="T23" fmla="*/ 24 h 36"/>
                  <a:gd name="T24" fmla="*/ 4 w 37"/>
                  <a:gd name="T25" fmla="*/ 20 h 36"/>
                  <a:gd name="T26" fmla="*/ 3 w 37"/>
                  <a:gd name="T2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6">
                    <a:moveTo>
                      <a:pt x="3" y="9"/>
                    </a:moveTo>
                    <a:cubicBezTo>
                      <a:pt x="0" y="6"/>
                      <a:pt x="6" y="7"/>
                      <a:pt x="7" y="7"/>
                    </a:cubicBezTo>
                    <a:cubicBezTo>
                      <a:pt x="12" y="7"/>
                      <a:pt x="14" y="12"/>
                      <a:pt x="16" y="11"/>
                    </a:cubicBezTo>
                    <a:cubicBezTo>
                      <a:pt x="17" y="11"/>
                      <a:pt x="18" y="10"/>
                      <a:pt x="18" y="9"/>
                    </a:cubicBezTo>
                    <a:cubicBezTo>
                      <a:pt x="19" y="7"/>
                      <a:pt x="22" y="3"/>
                      <a:pt x="25" y="2"/>
                    </a:cubicBezTo>
                    <a:cubicBezTo>
                      <a:pt x="25" y="1"/>
                      <a:pt x="26" y="0"/>
                      <a:pt x="26" y="1"/>
                    </a:cubicBezTo>
                    <a:cubicBezTo>
                      <a:pt x="29" y="7"/>
                      <a:pt x="21" y="14"/>
                      <a:pt x="31" y="19"/>
                    </a:cubicBezTo>
                    <a:cubicBezTo>
                      <a:pt x="32" y="20"/>
                      <a:pt x="37" y="23"/>
                      <a:pt x="33" y="24"/>
                    </a:cubicBezTo>
                    <a:cubicBezTo>
                      <a:pt x="28" y="25"/>
                      <a:pt x="29" y="25"/>
                      <a:pt x="23" y="24"/>
                    </a:cubicBezTo>
                    <a:cubicBezTo>
                      <a:pt x="20" y="24"/>
                      <a:pt x="20" y="35"/>
                      <a:pt x="18" y="35"/>
                    </a:cubicBezTo>
                    <a:cubicBezTo>
                      <a:pt x="16" y="36"/>
                      <a:pt x="15" y="30"/>
                      <a:pt x="14" y="26"/>
                    </a:cubicBezTo>
                    <a:cubicBezTo>
                      <a:pt x="13" y="22"/>
                      <a:pt x="5" y="26"/>
                      <a:pt x="1" y="24"/>
                    </a:cubicBezTo>
                    <a:cubicBezTo>
                      <a:pt x="0" y="24"/>
                      <a:pt x="3" y="21"/>
                      <a:pt x="4" y="20"/>
                    </a:cubicBezTo>
                    <a:cubicBezTo>
                      <a:pt x="10" y="16"/>
                      <a:pt x="8" y="16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03"/>
              <p:cNvSpPr>
                <a:spLocks/>
              </p:cNvSpPr>
              <p:nvPr/>
            </p:nvSpPr>
            <p:spPr bwMode="auto">
              <a:xfrm>
                <a:off x="3506" y="949"/>
                <a:ext cx="47" cy="46"/>
              </a:xfrm>
              <a:custGeom>
                <a:avLst/>
                <a:gdLst>
                  <a:gd name="T0" fmla="*/ 3 w 37"/>
                  <a:gd name="T1" fmla="*/ 9 h 36"/>
                  <a:gd name="T2" fmla="*/ 7 w 37"/>
                  <a:gd name="T3" fmla="*/ 7 h 36"/>
                  <a:gd name="T4" fmla="*/ 17 w 37"/>
                  <a:gd name="T5" fmla="*/ 11 h 36"/>
                  <a:gd name="T6" fmla="*/ 18 w 37"/>
                  <a:gd name="T7" fmla="*/ 9 h 36"/>
                  <a:gd name="T8" fmla="*/ 25 w 37"/>
                  <a:gd name="T9" fmla="*/ 1 h 36"/>
                  <a:gd name="T10" fmla="*/ 26 w 37"/>
                  <a:gd name="T11" fmla="*/ 1 h 36"/>
                  <a:gd name="T12" fmla="*/ 31 w 37"/>
                  <a:gd name="T13" fmla="*/ 19 h 36"/>
                  <a:gd name="T14" fmla="*/ 33 w 37"/>
                  <a:gd name="T15" fmla="*/ 24 h 36"/>
                  <a:gd name="T16" fmla="*/ 23 w 37"/>
                  <a:gd name="T17" fmla="*/ 24 h 36"/>
                  <a:gd name="T18" fmla="*/ 18 w 37"/>
                  <a:gd name="T19" fmla="*/ 35 h 36"/>
                  <a:gd name="T20" fmla="*/ 14 w 37"/>
                  <a:gd name="T21" fmla="*/ 26 h 36"/>
                  <a:gd name="T22" fmla="*/ 1 w 37"/>
                  <a:gd name="T23" fmla="*/ 24 h 36"/>
                  <a:gd name="T24" fmla="*/ 4 w 37"/>
                  <a:gd name="T25" fmla="*/ 20 h 36"/>
                  <a:gd name="T26" fmla="*/ 3 w 37"/>
                  <a:gd name="T2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6">
                    <a:moveTo>
                      <a:pt x="3" y="9"/>
                    </a:moveTo>
                    <a:cubicBezTo>
                      <a:pt x="0" y="6"/>
                      <a:pt x="6" y="6"/>
                      <a:pt x="7" y="7"/>
                    </a:cubicBezTo>
                    <a:cubicBezTo>
                      <a:pt x="12" y="7"/>
                      <a:pt x="14" y="11"/>
                      <a:pt x="17" y="11"/>
                    </a:cubicBezTo>
                    <a:cubicBezTo>
                      <a:pt x="18" y="11"/>
                      <a:pt x="18" y="10"/>
                      <a:pt x="18" y="9"/>
                    </a:cubicBezTo>
                    <a:cubicBezTo>
                      <a:pt x="19" y="7"/>
                      <a:pt x="22" y="3"/>
                      <a:pt x="25" y="1"/>
                    </a:cubicBezTo>
                    <a:cubicBezTo>
                      <a:pt x="26" y="1"/>
                      <a:pt x="26" y="0"/>
                      <a:pt x="26" y="1"/>
                    </a:cubicBezTo>
                    <a:cubicBezTo>
                      <a:pt x="29" y="6"/>
                      <a:pt x="21" y="14"/>
                      <a:pt x="31" y="19"/>
                    </a:cubicBezTo>
                    <a:cubicBezTo>
                      <a:pt x="32" y="19"/>
                      <a:pt x="37" y="23"/>
                      <a:pt x="33" y="24"/>
                    </a:cubicBezTo>
                    <a:cubicBezTo>
                      <a:pt x="28" y="24"/>
                      <a:pt x="29" y="25"/>
                      <a:pt x="23" y="24"/>
                    </a:cubicBezTo>
                    <a:cubicBezTo>
                      <a:pt x="20" y="24"/>
                      <a:pt x="20" y="34"/>
                      <a:pt x="18" y="35"/>
                    </a:cubicBezTo>
                    <a:cubicBezTo>
                      <a:pt x="16" y="36"/>
                      <a:pt x="15" y="30"/>
                      <a:pt x="14" y="26"/>
                    </a:cubicBezTo>
                    <a:cubicBezTo>
                      <a:pt x="13" y="22"/>
                      <a:pt x="5" y="26"/>
                      <a:pt x="1" y="24"/>
                    </a:cubicBezTo>
                    <a:cubicBezTo>
                      <a:pt x="0" y="23"/>
                      <a:pt x="3" y="20"/>
                      <a:pt x="4" y="20"/>
                    </a:cubicBezTo>
                    <a:cubicBezTo>
                      <a:pt x="10" y="16"/>
                      <a:pt x="8" y="15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04"/>
              <p:cNvSpPr>
                <a:spLocks/>
              </p:cNvSpPr>
              <p:nvPr/>
            </p:nvSpPr>
            <p:spPr bwMode="auto">
              <a:xfrm>
                <a:off x="3328" y="939"/>
                <a:ext cx="49" cy="46"/>
              </a:xfrm>
              <a:custGeom>
                <a:avLst/>
                <a:gdLst>
                  <a:gd name="T0" fmla="*/ 3 w 38"/>
                  <a:gd name="T1" fmla="*/ 10 h 36"/>
                  <a:gd name="T2" fmla="*/ 8 w 38"/>
                  <a:gd name="T3" fmla="*/ 7 h 36"/>
                  <a:gd name="T4" fmla="*/ 17 w 38"/>
                  <a:gd name="T5" fmla="*/ 11 h 36"/>
                  <a:gd name="T6" fmla="*/ 19 w 38"/>
                  <a:gd name="T7" fmla="*/ 9 h 36"/>
                  <a:gd name="T8" fmla="*/ 25 w 38"/>
                  <a:gd name="T9" fmla="*/ 2 h 36"/>
                  <a:gd name="T10" fmla="*/ 27 w 38"/>
                  <a:gd name="T11" fmla="*/ 1 h 36"/>
                  <a:gd name="T12" fmla="*/ 31 w 38"/>
                  <a:gd name="T13" fmla="*/ 19 h 36"/>
                  <a:gd name="T14" fmla="*/ 34 w 38"/>
                  <a:gd name="T15" fmla="*/ 24 h 36"/>
                  <a:gd name="T16" fmla="*/ 23 w 38"/>
                  <a:gd name="T17" fmla="*/ 24 h 36"/>
                  <a:gd name="T18" fmla="*/ 19 w 38"/>
                  <a:gd name="T19" fmla="*/ 36 h 36"/>
                  <a:gd name="T20" fmla="*/ 14 w 38"/>
                  <a:gd name="T21" fmla="*/ 26 h 36"/>
                  <a:gd name="T22" fmla="*/ 2 w 38"/>
                  <a:gd name="T23" fmla="*/ 24 h 36"/>
                  <a:gd name="T24" fmla="*/ 5 w 38"/>
                  <a:gd name="T25" fmla="*/ 20 h 36"/>
                  <a:gd name="T26" fmla="*/ 3 w 38"/>
                  <a:gd name="T2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6">
                    <a:moveTo>
                      <a:pt x="3" y="10"/>
                    </a:moveTo>
                    <a:cubicBezTo>
                      <a:pt x="1" y="6"/>
                      <a:pt x="6" y="7"/>
                      <a:pt x="8" y="7"/>
                    </a:cubicBezTo>
                    <a:cubicBezTo>
                      <a:pt x="13" y="8"/>
                      <a:pt x="15" y="12"/>
                      <a:pt x="17" y="11"/>
                    </a:cubicBezTo>
                    <a:cubicBezTo>
                      <a:pt x="18" y="11"/>
                      <a:pt x="19" y="10"/>
                      <a:pt x="19" y="9"/>
                    </a:cubicBezTo>
                    <a:cubicBezTo>
                      <a:pt x="20" y="8"/>
                      <a:pt x="23" y="3"/>
                      <a:pt x="25" y="2"/>
                    </a:cubicBezTo>
                    <a:cubicBezTo>
                      <a:pt x="26" y="2"/>
                      <a:pt x="27" y="0"/>
                      <a:pt x="27" y="1"/>
                    </a:cubicBezTo>
                    <a:cubicBezTo>
                      <a:pt x="30" y="7"/>
                      <a:pt x="22" y="14"/>
                      <a:pt x="31" y="19"/>
                    </a:cubicBezTo>
                    <a:cubicBezTo>
                      <a:pt x="33" y="20"/>
                      <a:pt x="38" y="23"/>
                      <a:pt x="34" y="24"/>
                    </a:cubicBezTo>
                    <a:cubicBezTo>
                      <a:pt x="29" y="25"/>
                      <a:pt x="30" y="25"/>
                      <a:pt x="23" y="24"/>
                    </a:cubicBezTo>
                    <a:cubicBezTo>
                      <a:pt x="21" y="24"/>
                      <a:pt x="20" y="35"/>
                      <a:pt x="19" y="36"/>
                    </a:cubicBezTo>
                    <a:cubicBezTo>
                      <a:pt x="17" y="36"/>
                      <a:pt x="15" y="30"/>
                      <a:pt x="14" y="26"/>
                    </a:cubicBezTo>
                    <a:cubicBezTo>
                      <a:pt x="14" y="22"/>
                      <a:pt x="5" y="26"/>
                      <a:pt x="2" y="24"/>
                    </a:cubicBezTo>
                    <a:cubicBezTo>
                      <a:pt x="0" y="24"/>
                      <a:pt x="4" y="21"/>
                      <a:pt x="5" y="20"/>
                    </a:cubicBezTo>
                    <a:cubicBezTo>
                      <a:pt x="10" y="16"/>
                      <a:pt x="9" y="16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05"/>
              <p:cNvSpPr>
                <a:spLocks/>
              </p:cNvSpPr>
              <p:nvPr/>
            </p:nvSpPr>
            <p:spPr bwMode="auto">
              <a:xfrm>
                <a:off x="3167" y="858"/>
                <a:ext cx="48" cy="42"/>
              </a:xfrm>
              <a:custGeom>
                <a:avLst/>
                <a:gdLst>
                  <a:gd name="T0" fmla="*/ 4 w 38"/>
                  <a:gd name="T1" fmla="*/ 17 h 33"/>
                  <a:gd name="T2" fmla="*/ 6 w 38"/>
                  <a:gd name="T3" fmla="*/ 13 h 33"/>
                  <a:gd name="T4" fmla="*/ 16 w 38"/>
                  <a:gd name="T5" fmla="*/ 13 h 33"/>
                  <a:gd name="T6" fmla="*/ 17 w 38"/>
                  <a:gd name="T7" fmla="*/ 11 h 33"/>
                  <a:gd name="T8" fmla="*/ 18 w 38"/>
                  <a:gd name="T9" fmla="*/ 2 h 33"/>
                  <a:gd name="T10" fmla="*/ 19 w 38"/>
                  <a:gd name="T11" fmla="*/ 0 h 33"/>
                  <a:gd name="T12" fmla="*/ 31 w 38"/>
                  <a:gd name="T13" fmla="*/ 13 h 33"/>
                  <a:gd name="T14" fmla="*/ 35 w 38"/>
                  <a:gd name="T15" fmla="*/ 16 h 33"/>
                  <a:gd name="T16" fmla="*/ 26 w 38"/>
                  <a:gd name="T17" fmla="*/ 21 h 33"/>
                  <a:gd name="T18" fmla="*/ 27 w 38"/>
                  <a:gd name="T19" fmla="*/ 32 h 33"/>
                  <a:gd name="T20" fmla="*/ 20 w 38"/>
                  <a:gd name="T21" fmla="*/ 26 h 33"/>
                  <a:gd name="T22" fmla="*/ 9 w 38"/>
                  <a:gd name="T23" fmla="*/ 30 h 33"/>
                  <a:gd name="T24" fmla="*/ 9 w 38"/>
                  <a:gd name="T25" fmla="*/ 25 h 33"/>
                  <a:gd name="T26" fmla="*/ 4 w 38"/>
                  <a:gd name="T27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3">
                    <a:moveTo>
                      <a:pt x="4" y="17"/>
                    </a:moveTo>
                    <a:cubicBezTo>
                      <a:pt x="0" y="16"/>
                      <a:pt x="5" y="14"/>
                      <a:pt x="6" y="13"/>
                    </a:cubicBezTo>
                    <a:cubicBezTo>
                      <a:pt x="11" y="12"/>
                      <a:pt x="14" y="14"/>
                      <a:pt x="16" y="13"/>
                    </a:cubicBezTo>
                    <a:cubicBezTo>
                      <a:pt x="17" y="13"/>
                      <a:pt x="17" y="12"/>
                      <a:pt x="17" y="11"/>
                    </a:cubicBezTo>
                    <a:cubicBezTo>
                      <a:pt x="16" y="9"/>
                      <a:pt x="17" y="4"/>
                      <a:pt x="18" y="2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24" y="4"/>
                      <a:pt x="21" y="13"/>
                      <a:pt x="31" y="13"/>
                    </a:cubicBezTo>
                    <a:cubicBezTo>
                      <a:pt x="32" y="13"/>
                      <a:pt x="38" y="14"/>
                      <a:pt x="35" y="16"/>
                    </a:cubicBezTo>
                    <a:cubicBezTo>
                      <a:pt x="31" y="19"/>
                      <a:pt x="32" y="19"/>
                      <a:pt x="26" y="21"/>
                    </a:cubicBezTo>
                    <a:cubicBezTo>
                      <a:pt x="24" y="22"/>
                      <a:pt x="28" y="31"/>
                      <a:pt x="27" y="32"/>
                    </a:cubicBezTo>
                    <a:cubicBezTo>
                      <a:pt x="26" y="33"/>
                      <a:pt x="22" y="29"/>
                      <a:pt x="20" y="26"/>
                    </a:cubicBezTo>
                    <a:cubicBezTo>
                      <a:pt x="18" y="23"/>
                      <a:pt x="12" y="30"/>
                      <a:pt x="9" y="30"/>
                    </a:cubicBezTo>
                    <a:cubicBezTo>
                      <a:pt x="7" y="30"/>
                      <a:pt x="9" y="26"/>
                      <a:pt x="9" y="25"/>
                    </a:cubicBezTo>
                    <a:cubicBezTo>
                      <a:pt x="12" y="20"/>
                      <a:pt x="11" y="20"/>
                      <a:pt x="4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06"/>
              <p:cNvSpPr>
                <a:spLocks/>
              </p:cNvSpPr>
              <p:nvPr/>
            </p:nvSpPr>
            <p:spPr bwMode="auto">
              <a:xfrm>
                <a:off x="3023" y="1565"/>
                <a:ext cx="51" cy="49"/>
              </a:xfrm>
              <a:custGeom>
                <a:avLst/>
                <a:gdLst>
                  <a:gd name="T0" fmla="*/ 31 w 40"/>
                  <a:gd name="T1" fmla="*/ 4 h 39"/>
                  <a:gd name="T2" fmla="*/ 34 w 40"/>
                  <a:gd name="T3" fmla="*/ 9 h 39"/>
                  <a:gd name="T4" fmla="*/ 28 w 40"/>
                  <a:gd name="T5" fmla="*/ 18 h 39"/>
                  <a:gd name="T6" fmla="*/ 30 w 40"/>
                  <a:gd name="T7" fmla="*/ 21 h 39"/>
                  <a:gd name="T8" fmla="*/ 38 w 40"/>
                  <a:gd name="T9" fmla="*/ 28 h 39"/>
                  <a:gd name="T10" fmla="*/ 39 w 40"/>
                  <a:gd name="T11" fmla="*/ 30 h 39"/>
                  <a:gd name="T12" fmla="*/ 19 w 40"/>
                  <a:gd name="T13" fmla="*/ 32 h 39"/>
                  <a:gd name="T14" fmla="*/ 13 w 40"/>
                  <a:gd name="T15" fmla="*/ 34 h 39"/>
                  <a:gd name="T16" fmla="*/ 13 w 40"/>
                  <a:gd name="T17" fmla="*/ 23 h 39"/>
                  <a:gd name="T18" fmla="*/ 1 w 40"/>
                  <a:gd name="T19" fmla="*/ 17 h 39"/>
                  <a:gd name="T20" fmla="*/ 12 w 40"/>
                  <a:gd name="T21" fmla="*/ 14 h 39"/>
                  <a:gd name="T22" fmla="*/ 15 w 40"/>
                  <a:gd name="T23" fmla="*/ 1 h 39"/>
                  <a:gd name="T24" fmla="*/ 19 w 40"/>
                  <a:gd name="T25" fmla="*/ 5 h 39"/>
                  <a:gd name="T26" fmla="*/ 31 w 40"/>
                  <a:gd name="T2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9">
                    <a:moveTo>
                      <a:pt x="31" y="4"/>
                    </a:moveTo>
                    <a:cubicBezTo>
                      <a:pt x="35" y="2"/>
                      <a:pt x="34" y="8"/>
                      <a:pt x="34" y="9"/>
                    </a:cubicBezTo>
                    <a:cubicBezTo>
                      <a:pt x="33" y="15"/>
                      <a:pt x="28" y="16"/>
                      <a:pt x="28" y="18"/>
                    </a:cubicBezTo>
                    <a:cubicBezTo>
                      <a:pt x="28" y="19"/>
                      <a:pt x="29" y="20"/>
                      <a:pt x="30" y="21"/>
                    </a:cubicBezTo>
                    <a:cubicBezTo>
                      <a:pt x="32" y="22"/>
                      <a:pt x="37" y="25"/>
                      <a:pt x="38" y="28"/>
                    </a:cubicBezTo>
                    <a:cubicBezTo>
                      <a:pt x="39" y="29"/>
                      <a:pt x="40" y="30"/>
                      <a:pt x="39" y="30"/>
                    </a:cubicBezTo>
                    <a:cubicBezTo>
                      <a:pt x="32" y="32"/>
                      <a:pt x="24" y="23"/>
                      <a:pt x="19" y="32"/>
                    </a:cubicBezTo>
                    <a:cubicBezTo>
                      <a:pt x="18" y="34"/>
                      <a:pt x="13" y="39"/>
                      <a:pt x="13" y="34"/>
                    </a:cubicBezTo>
                    <a:cubicBezTo>
                      <a:pt x="12" y="29"/>
                      <a:pt x="12" y="30"/>
                      <a:pt x="13" y="23"/>
                    </a:cubicBezTo>
                    <a:cubicBezTo>
                      <a:pt x="14" y="21"/>
                      <a:pt x="2" y="19"/>
                      <a:pt x="1" y="17"/>
                    </a:cubicBezTo>
                    <a:cubicBezTo>
                      <a:pt x="0" y="15"/>
                      <a:pt x="7" y="14"/>
                      <a:pt x="12" y="14"/>
                    </a:cubicBezTo>
                    <a:cubicBezTo>
                      <a:pt x="16" y="14"/>
                      <a:pt x="13" y="5"/>
                      <a:pt x="15" y="1"/>
                    </a:cubicBezTo>
                    <a:cubicBezTo>
                      <a:pt x="15" y="0"/>
                      <a:pt x="19" y="3"/>
                      <a:pt x="19" y="5"/>
                    </a:cubicBezTo>
                    <a:cubicBezTo>
                      <a:pt x="23" y="11"/>
                      <a:pt x="24" y="9"/>
                      <a:pt x="3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07"/>
              <p:cNvSpPr>
                <a:spLocks/>
              </p:cNvSpPr>
              <p:nvPr/>
            </p:nvSpPr>
            <p:spPr bwMode="auto">
              <a:xfrm>
                <a:off x="3371" y="839"/>
                <a:ext cx="51" cy="52"/>
              </a:xfrm>
              <a:custGeom>
                <a:avLst/>
                <a:gdLst>
                  <a:gd name="T0" fmla="*/ 23 w 40"/>
                  <a:gd name="T1" fmla="*/ 4 h 41"/>
                  <a:gd name="T2" fmla="*/ 27 w 40"/>
                  <a:gd name="T3" fmla="*/ 7 h 41"/>
                  <a:gd name="T4" fmla="*/ 25 w 40"/>
                  <a:gd name="T5" fmla="*/ 17 h 41"/>
                  <a:gd name="T6" fmla="*/ 28 w 40"/>
                  <a:gd name="T7" fmla="*/ 19 h 41"/>
                  <a:gd name="T8" fmla="*/ 38 w 40"/>
                  <a:gd name="T9" fmla="*/ 22 h 41"/>
                  <a:gd name="T10" fmla="*/ 39 w 40"/>
                  <a:gd name="T11" fmla="*/ 24 h 41"/>
                  <a:gd name="T12" fmla="*/ 22 w 40"/>
                  <a:gd name="T13" fmla="*/ 33 h 41"/>
                  <a:gd name="T14" fmla="*/ 17 w 40"/>
                  <a:gd name="T15" fmla="*/ 37 h 41"/>
                  <a:gd name="T16" fmla="*/ 14 w 40"/>
                  <a:gd name="T17" fmla="*/ 27 h 41"/>
                  <a:gd name="T18" fmla="*/ 1 w 40"/>
                  <a:gd name="T19" fmla="*/ 26 h 41"/>
                  <a:gd name="T20" fmla="*/ 9 w 40"/>
                  <a:gd name="T21" fmla="*/ 19 h 41"/>
                  <a:gd name="T22" fmla="*/ 7 w 40"/>
                  <a:gd name="T23" fmla="*/ 6 h 41"/>
                  <a:gd name="T24" fmla="*/ 13 w 40"/>
                  <a:gd name="T25" fmla="*/ 8 h 41"/>
                  <a:gd name="T26" fmla="*/ 23 w 40"/>
                  <a:gd name="T2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1">
                    <a:moveTo>
                      <a:pt x="23" y="4"/>
                    </a:moveTo>
                    <a:cubicBezTo>
                      <a:pt x="26" y="0"/>
                      <a:pt x="27" y="6"/>
                      <a:pt x="27" y="7"/>
                    </a:cubicBezTo>
                    <a:cubicBezTo>
                      <a:pt x="28" y="12"/>
                      <a:pt x="24" y="15"/>
                      <a:pt x="25" y="17"/>
                    </a:cubicBezTo>
                    <a:cubicBezTo>
                      <a:pt x="26" y="18"/>
                      <a:pt x="27" y="18"/>
                      <a:pt x="28" y="19"/>
                    </a:cubicBezTo>
                    <a:cubicBezTo>
                      <a:pt x="30" y="19"/>
                      <a:pt x="36" y="20"/>
                      <a:pt x="38" y="22"/>
                    </a:cubicBezTo>
                    <a:cubicBezTo>
                      <a:pt x="38" y="23"/>
                      <a:pt x="40" y="23"/>
                      <a:pt x="39" y="24"/>
                    </a:cubicBezTo>
                    <a:cubicBezTo>
                      <a:pt x="34" y="28"/>
                      <a:pt x="24" y="23"/>
                      <a:pt x="22" y="33"/>
                    </a:cubicBezTo>
                    <a:cubicBezTo>
                      <a:pt x="21" y="35"/>
                      <a:pt x="19" y="41"/>
                      <a:pt x="17" y="37"/>
                    </a:cubicBezTo>
                    <a:cubicBezTo>
                      <a:pt x="15" y="32"/>
                      <a:pt x="15" y="33"/>
                      <a:pt x="14" y="27"/>
                    </a:cubicBezTo>
                    <a:cubicBezTo>
                      <a:pt x="13" y="25"/>
                      <a:pt x="2" y="27"/>
                      <a:pt x="1" y="26"/>
                    </a:cubicBezTo>
                    <a:cubicBezTo>
                      <a:pt x="0" y="24"/>
                      <a:pt x="5" y="21"/>
                      <a:pt x="9" y="19"/>
                    </a:cubicBezTo>
                    <a:cubicBezTo>
                      <a:pt x="13" y="17"/>
                      <a:pt x="7" y="10"/>
                      <a:pt x="7" y="6"/>
                    </a:cubicBezTo>
                    <a:cubicBezTo>
                      <a:pt x="7" y="5"/>
                      <a:pt x="12" y="7"/>
                      <a:pt x="13" y="8"/>
                    </a:cubicBezTo>
                    <a:cubicBezTo>
                      <a:pt x="18" y="12"/>
                      <a:pt x="18" y="11"/>
                      <a:pt x="23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308"/>
              <p:cNvSpPr>
                <a:spLocks noEditPoints="1"/>
              </p:cNvSpPr>
              <p:nvPr/>
            </p:nvSpPr>
            <p:spPr bwMode="auto">
              <a:xfrm>
                <a:off x="3727" y="918"/>
                <a:ext cx="48" cy="40"/>
              </a:xfrm>
              <a:custGeom>
                <a:avLst/>
                <a:gdLst>
                  <a:gd name="T0" fmla="*/ 4 w 38"/>
                  <a:gd name="T1" fmla="*/ 18 h 32"/>
                  <a:gd name="T2" fmla="*/ 6 w 38"/>
                  <a:gd name="T3" fmla="*/ 15 h 32"/>
                  <a:gd name="T4" fmla="*/ 13 w 38"/>
                  <a:gd name="T5" fmla="*/ 12 h 32"/>
                  <a:gd name="T6" fmla="*/ 15 w 38"/>
                  <a:gd name="T7" fmla="*/ 7 h 32"/>
                  <a:gd name="T8" fmla="*/ 17 w 38"/>
                  <a:gd name="T9" fmla="*/ 0 h 32"/>
                  <a:gd name="T10" fmla="*/ 25 w 38"/>
                  <a:gd name="T11" fmla="*/ 8 h 32"/>
                  <a:gd name="T12" fmla="*/ 32 w 38"/>
                  <a:gd name="T13" fmla="*/ 10 h 32"/>
                  <a:gd name="T14" fmla="*/ 37 w 38"/>
                  <a:gd name="T15" fmla="*/ 11 h 32"/>
                  <a:gd name="T16" fmla="*/ 29 w 38"/>
                  <a:gd name="T17" fmla="*/ 18 h 32"/>
                  <a:gd name="T18" fmla="*/ 32 w 38"/>
                  <a:gd name="T19" fmla="*/ 30 h 32"/>
                  <a:gd name="T20" fmla="*/ 23 w 38"/>
                  <a:gd name="T21" fmla="*/ 25 h 32"/>
                  <a:gd name="T22" fmla="*/ 12 w 38"/>
                  <a:gd name="T23" fmla="*/ 31 h 32"/>
                  <a:gd name="T24" fmla="*/ 12 w 38"/>
                  <a:gd name="T25" fmla="*/ 26 h 32"/>
                  <a:gd name="T26" fmla="*/ 4 w 38"/>
                  <a:gd name="T27" fmla="*/ 18 h 32"/>
                  <a:gd name="T28" fmla="*/ 13 w 38"/>
                  <a:gd name="T29" fmla="*/ 18 h 32"/>
                  <a:gd name="T30" fmla="*/ 17 w 38"/>
                  <a:gd name="T31" fmla="*/ 19 h 32"/>
                  <a:gd name="T32" fmla="*/ 17 w 38"/>
                  <a:gd name="T33" fmla="*/ 21 h 32"/>
                  <a:gd name="T34" fmla="*/ 17 w 38"/>
                  <a:gd name="T35" fmla="*/ 24 h 32"/>
                  <a:gd name="T36" fmla="*/ 22 w 38"/>
                  <a:gd name="T37" fmla="*/ 21 h 32"/>
                  <a:gd name="T38" fmla="*/ 26 w 38"/>
                  <a:gd name="T39" fmla="*/ 23 h 32"/>
                  <a:gd name="T40" fmla="*/ 24 w 38"/>
                  <a:gd name="T41" fmla="*/ 18 h 32"/>
                  <a:gd name="T42" fmla="*/ 28 w 38"/>
                  <a:gd name="T43" fmla="*/ 16 h 32"/>
                  <a:gd name="T44" fmla="*/ 26 w 38"/>
                  <a:gd name="T45" fmla="*/ 14 h 32"/>
                  <a:gd name="T46" fmla="*/ 22 w 38"/>
                  <a:gd name="T47" fmla="*/ 14 h 32"/>
                  <a:gd name="T48" fmla="*/ 20 w 38"/>
                  <a:gd name="T49" fmla="*/ 10 h 32"/>
                  <a:gd name="T50" fmla="*/ 19 w 38"/>
                  <a:gd name="T51" fmla="*/ 10 h 32"/>
                  <a:gd name="T52" fmla="*/ 17 w 38"/>
                  <a:gd name="T53" fmla="*/ 15 h 32"/>
                  <a:gd name="T54" fmla="*/ 12 w 38"/>
                  <a:gd name="T55" fmla="*/ 17 h 32"/>
                  <a:gd name="T56" fmla="*/ 13 w 38"/>
                  <a:gd name="T57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32">
                    <a:moveTo>
                      <a:pt x="4" y="18"/>
                    </a:moveTo>
                    <a:cubicBezTo>
                      <a:pt x="0" y="18"/>
                      <a:pt x="2" y="16"/>
                      <a:pt x="6" y="15"/>
                    </a:cubicBezTo>
                    <a:cubicBezTo>
                      <a:pt x="8" y="14"/>
                      <a:pt x="11" y="13"/>
                      <a:pt x="13" y="12"/>
                    </a:cubicBezTo>
                    <a:cubicBezTo>
                      <a:pt x="14" y="11"/>
                      <a:pt x="14" y="9"/>
                      <a:pt x="15" y="7"/>
                    </a:cubicBezTo>
                    <a:cubicBezTo>
                      <a:pt x="15" y="3"/>
                      <a:pt x="16" y="0"/>
                      <a:pt x="17" y="0"/>
                    </a:cubicBezTo>
                    <a:cubicBezTo>
                      <a:pt x="19" y="0"/>
                      <a:pt x="21" y="4"/>
                      <a:pt x="25" y="8"/>
                    </a:cubicBezTo>
                    <a:cubicBezTo>
                      <a:pt x="26" y="10"/>
                      <a:pt x="29" y="10"/>
                      <a:pt x="32" y="10"/>
                    </a:cubicBezTo>
                    <a:cubicBezTo>
                      <a:pt x="37" y="9"/>
                      <a:pt x="38" y="10"/>
                      <a:pt x="37" y="11"/>
                    </a:cubicBezTo>
                    <a:cubicBezTo>
                      <a:pt x="37" y="13"/>
                      <a:pt x="31" y="17"/>
                      <a:pt x="29" y="18"/>
                    </a:cubicBezTo>
                    <a:cubicBezTo>
                      <a:pt x="27" y="20"/>
                      <a:pt x="33" y="28"/>
                      <a:pt x="32" y="30"/>
                    </a:cubicBezTo>
                    <a:cubicBezTo>
                      <a:pt x="31" y="32"/>
                      <a:pt x="26" y="28"/>
                      <a:pt x="23" y="25"/>
                    </a:cubicBezTo>
                    <a:cubicBezTo>
                      <a:pt x="20" y="23"/>
                      <a:pt x="16" y="30"/>
                      <a:pt x="12" y="31"/>
                    </a:cubicBezTo>
                    <a:cubicBezTo>
                      <a:pt x="11" y="31"/>
                      <a:pt x="11" y="27"/>
                      <a:pt x="12" y="26"/>
                    </a:cubicBezTo>
                    <a:cubicBezTo>
                      <a:pt x="13" y="20"/>
                      <a:pt x="12" y="20"/>
                      <a:pt x="4" y="18"/>
                    </a:cubicBezTo>
                    <a:close/>
                    <a:moveTo>
                      <a:pt x="13" y="18"/>
                    </a:moveTo>
                    <a:cubicBezTo>
                      <a:pt x="15" y="18"/>
                      <a:pt x="16" y="19"/>
                      <a:pt x="17" y="19"/>
                    </a:cubicBezTo>
                    <a:cubicBezTo>
                      <a:pt x="17" y="20"/>
                      <a:pt x="17" y="20"/>
                      <a:pt x="17" y="21"/>
                    </a:cubicBezTo>
                    <a:cubicBezTo>
                      <a:pt x="17" y="22"/>
                      <a:pt x="16" y="24"/>
                      <a:pt x="17" y="24"/>
                    </a:cubicBezTo>
                    <a:cubicBezTo>
                      <a:pt x="19" y="23"/>
                      <a:pt x="20" y="20"/>
                      <a:pt x="22" y="21"/>
                    </a:cubicBezTo>
                    <a:cubicBezTo>
                      <a:pt x="23" y="22"/>
                      <a:pt x="25" y="24"/>
                      <a:pt x="26" y="23"/>
                    </a:cubicBezTo>
                    <a:cubicBezTo>
                      <a:pt x="26" y="23"/>
                      <a:pt x="23" y="19"/>
                      <a:pt x="24" y="18"/>
                    </a:cubicBezTo>
                    <a:cubicBezTo>
                      <a:pt x="27" y="17"/>
                      <a:pt x="26" y="17"/>
                      <a:pt x="28" y="16"/>
                    </a:cubicBezTo>
                    <a:cubicBezTo>
                      <a:pt x="29" y="14"/>
                      <a:pt x="26" y="14"/>
                      <a:pt x="26" y="14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1" y="13"/>
                      <a:pt x="21" y="10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3"/>
                      <a:pt x="18" y="14"/>
                      <a:pt x="17" y="15"/>
                    </a:cubicBezTo>
                    <a:cubicBezTo>
                      <a:pt x="16" y="16"/>
                      <a:pt x="13" y="16"/>
                      <a:pt x="12" y="17"/>
                    </a:cubicBezTo>
                    <a:cubicBezTo>
                      <a:pt x="12" y="17"/>
                      <a:pt x="12" y="17"/>
                      <a:pt x="13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09"/>
              <p:cNvSpPr>
                <a:spLocks noEditPoints="1"/>
              </p:cNvSpPr>
              <p:nvPr/>
            </p:nvSpPr>
            <p:spPr bwMode="auto">
              <a:xfrm>
                <a:off x="3730" y="1256"/>
                <a:ext cx="83" cy="76"/>
              </a:xfrm>
              <a:custGeom>
                <a:avLst/>
                <a:gdLst>
                  <a:gd name="T0" fmla="*/ 58 w 66"/>
                  <a:gd name="T1" fmla="*/ 19 h 60"/>
                  <a:gd name="T2" fmla="*/ 57 w 66"/>
                  <a:gd name="T3" fmla="*/ 28 h 60"/>
                  <a:gd name="T4" fmla="*/ 40 w 66"/>
                  <a:gd name="T5" fmla="*/ 35 h 60"/>
                  <a:gd name="T6" fmla="*/ 41 w 66"/>
                  <a:gd name="T7" fmla="*/ 40 h 60"/>
                  <a:gd name="T8" fmla="*/ 45 w 66"/>
                  <a:gd name="T9" fmla="*/ 56 h 60"/>
                  <a:gd name="T10" fmla="*/ 45 w 66"/>
                  <a:gd name="T11" fmla="*/ 59 h 60"/>
                  <a:gd name="T12" fmla="*/ 14 w 66"/>
                  <a:gd name="T13" fmla="*/ 46 h 60"/>
                  <a:gd name="T14" fmla="*/ 4 w 66"/>
                  <a:gd name="T15" fmla="*/ 44 h 60"/>
                  <a:gd name="T16" fmla="*/ 15 w 66"/>
                  <a:gd name="T17" fmla="*/ 29 h 60"/>
                  <a:gd name="T18" fmla="*/ 4 w 66"/>
                  <a:gd name="T19" fmla="*/ 11 h 60"/>
                  <a:gd name="T20" fmla="*/ 22 w 66"/>
                  <a:gd name="T21" fmla="*/ 16 h 60"/>
                  <a:gd name="T22" fmla="*/ 38 w 66"/>
                  <a:gd name="T23" fmla="*/ 1 h 60"/>
                  <a:gd name="T24" fmla="*/ 41 w 66"/>
                  <a:gd name="T25" fmla="*/ 10 h 60"/>
                  <a:gd name="T26" fmla="*/ 58 w 66"/>
                  <a:gd name="T27" fmla="*/ 19 h 60"/>
                  <a:gd name="T28" fmla="*/ 47 w 66"/>
                  <a:gd name="T29" fmla="*/ 22 h 60"/>
                  <a:gd name="T30" fmla="*/ 36 w 66"/>
                  <a:gd name="T31" fmla="*/ 16 h 60"/>
                  <a:gd name="T32" fmla="*/ 35 w 66"/>
                  <a:gd name="T33" fmla="*/ 10 h 60"/>
                  <a:gd name="T34" fmla="*/ 24 w 66"/>
                  <a:gd name="T35" fmla="*/ 20 h 60"/>
                  <a:gd name="T36" fmla="*/ 13 w 66"/>
                  <a:gd name="T37" fmla="*/ 17 h 60"/>
                  <a:gd name="T38" fmla="*/ 20 w 66"/>
                  <a:gd name="T39" fmla="*/ 28 h 60"/>
                  <a:gd name="T40" fmla="*/ 13 w 66"/>
                  <a:gd name="T41" fmla="*/ 37 h 60"/>
                  <a:gd name="T42" fmla="*/ 19 w 66"/>
                  <a:gd name="T43" fmla="*/ 38 h 60"/>
                  <a:gd name="T44" fmla="*/ 39 w 66"/>
                  <a:gd name="T45" fmla="*/ 47 h 60"/>
                  <a:gd name="T46" fmla="*/ 39 w 66"/>
                  <a:gd name="T47" fmla="*/ 45 h 60"/>
                  <a:gd name="T48" fmla="*/ 36 w 66"/>
                  <a:gd name="T49" fmla="*/ 35 h 60"/>
                  <a:gd name="T50" fmla="*/ 36 w 66"/>
                  <a:gd name="T51" fmla="*/ 32 h 60"/>
                  <a:gd name="T52" fmla="*/ 46 w 66"/>
                  <a:gd name="T53" fmla="*/ 27 h 60"/>
                  <a:gd name="T54" fmla="*/ 47 w 66"/>
                  <a:gd name="T55" fmla="*/ 22 h 60"/>
                  <a:gd name="T56" fmla="*/ 36 w 66"/>
                  <a:gd name="T57" fmla="*/ 24 h 60"/>
                  <a:gd name="T58" fmla="*/ 32 w 66"/>
                  <a:gd name="T59" fmla="*/ 22 h 60"/>
                  <a:gd name="T60" fmla="*/ 31 w 66"/>
                  <a:gd name="T61" fmla="*/ 20 h 60"/>
                  <a:gd name="T62" fmla="*/ 27 w 66"/>
                  <a:gd name="T63" fmla="*/ 23 h 60"/>
                  <a:gd name="T64" fmla="*/ 22 w 66"/>
                  <a:gd name="T65" fmla="*/ 22 h 60"/>
                  <a:gd name="T66" fmla="*/ 25 w 66"/>
                  <a:gd name="T67" fmla="*/ 27 h 60"/>
                  <a:gd name="T68" fmla="*/ 22 w 66"/>
                  <a:gd name="T69" fmla="*/ 31 h 60"/>
                  <a:gd name="T70" fmla="*/ 25 w 66"/>
                  <a:gd name="T71" fmla="*/ 31 h 60"/>
                  <a:gd name="T72" fmla="*/ 33 w 66"/>
                  <a:gd name="T73" fmla="*/ 35 h 60"/>
                  <a:gd name="T74" fmla="*/ 33 w 66"/>
                  <a:gd name="T75" fmla="*/ 34 h 60"/>
                  <a:gd name="T76" fmla="*/ 32 w 66"/>
                  <a:gd name="T77" fmla="*/ 30 h 60"/>
                  <a:gd name="T78" fmla="*/ 32 w 66"/>
                  <a:gd name="T79" fmla="*/ 29 h 60"/>
                  <a:gd name="T80" fmla="*/ 36 w 66"/>
                  <a:gd name="T81" fmla="*/ 27 h 60"/>
                  <a:gd name="T82" fmla="*/ 36 w 66"/>
                  <a:gd name="T83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60">
                    <a:moveTo>
                      <a:pt x="58" y="19"/>
                    </a:moveTo>
                    <a:cubicBezTo>
                      <a:pt x="66" y="19"/>
                      <a:pt x="58" y="26"/>
                      <a:pt x="57" y="28"/>
                    </a:cubicBezTo>
                    <a:cubicBezTo>
                      <a:pt x="50" y="34"/>
                      <a:pt x="42" y="32"/>
                      <a:pt x="40" y="35"/>
                    </a:cubicBezTo>
                    <a:cubicBezTo>
                      <a:pt x="39" y="37"/>
                      <a:pt x="40" y="38"/>
                      <a:pt x="41" y="40"/>
                    </a:cubicBezTo>
                    <a:cubicBezTo>
                      <a:pt x="43" y="43"/>
                      <a:pt x="46" y="52"/>
                      <a:pt x="45" y="56"/>
                    </a:cubicBezTo>
                    <a:cubicBezTo>
                      <a:pt x="45" y="58"/>
                      <a:pt x="46" y="60"/>
                      <a:pt x="45" y="59"/>
                    </a:cubicBezTo>
                    <a:cubicBezTo>
                      <a:pt x="33" y="57"/>
                      <a:pt x="30" y="38"/>
                      <a:pt x="14" y="46"/>
                    </a:cubicBezTo>
                    <a:cubicBezTo>
                      <a:pt x="11" y="47"/>
                      <a:pt x="0" y="50"/>
                      <a:pt x="4" y="44"/>
                    </a:cubicBezTo>
                    <a:cubicBezTo>
                      <a:pt x="8" y="36"/>
                      <a:pt x="7" y="37"/>
                      <a:pt x="15" y="29"/>
                    </a:cubicBezTo>
                    <a:cubicBezTo>
                      <a:pt x="17" y="26"/>
                      <a:pt x="3" y="14"/>
                      <a:pt x="4" y="11"/>
                    </a:cubicBezTo>
                    <a:cubicBezTo>
                      <a:pt x="4" y="8"/>
                      <a:pt x="15" y="13"/>
                      <a:pt x="22" y="16"/>
                    </a:cubicBezTo>
                    <a:cubicBezTo>
                      <a:pt x="28" y="19"/>
                      <a:pt x="32" y="4"/>
                      <a:pt x="38" y="1"/>
                    </a:cubicBezTo>
                    <a:cubicBezTo>
                      <a:pt x="40" y="0"/>
                      <a:pt x="41" y="7"/>
                      <a:pt x="41" y="10"/>
                    </a:cubicBezTo>
                    <a:cubicBezTo>
                      <a:pt x="41" y="21"/>
                      <a:pt x="42" y="19"/>
                      <a:pt x="58" y="19"/>
                    </a:cubicBezTo>
                    <a:close/>
                    <a:moveTo>
                      <a:pt x="47" y="22"/>
                    </a:moveTo>
                    <a:cubicBezTo>
                      <a:pt x="37" y="22"/>
                      <a:pt x="36" y="23"/>
                      <a:pt x="36" y="16"/>
                    </a:cubicBezTo>
                    <a:cubicBezTo>
                      <a:pt x="36" y="14"/>
                      <a:pt x="36" y="10"/>
                      <a:pt x="35" y="10"/>
                    </a:cubicBezTo>
                    <a:cubicBezTo>
                      <a:pt x="31" y="12"/>
                      <a:pt x="28" y="21"/>
                      <a:pt x="24" y="20"/>
                    </a:cubicBezTo>
                    <a:cubicBezTo>
                      <a:pt x="20" y="18"/>
                      <a:pt x="14" y="15"/>
                      <a:pt x="13" y="17"/>
                    </a:cubicBezTo>
                    <a:cubicBezTo>
                      <a:pt x="13" y="19"/>
                      <a:pt x="22" y="26"/>
                      <a:pt x="20" y="28"/>
                    </a:cubicBezTo>
                    <a:cubicBezTo>
                      <a:pt x="15" y="33"/>
                      <a:pt x="16" y="32"/>
                      <a:pt x="13" y="37"/>
                    </a:cubicBezTo>
                    <a:cubicBezTo>
                      <a:pt x="11" y="41"/>
                      <a:pt x="18" y="39"/>
                      <a:pt x="19" y="38"/>
                    </a:cubicBezTo>
                    <a:cubicBezTo>
                      <a:pt x="30" y="34"/>
                      <a:pt x="32" y="45"/>
                      <a:pt x="39" y="47"/>
                    </a:cubicBezTo>
                    <a:cubicBezTo>
                      <a:pt x="39" y="47"/>
                      <a:pt x="39" y="46"/>
                      <a:pt x="39" y="45"/>
                    </a:cubicBezTo>
                    <a:cubicBezTo>
                      <a:pt x="40" y="42"/>
                      <a:pt x="37" y="37"/>
                      <a:pt x="36" y="35"/>
                    </a:cubicBezTo>
                    <a:cubicBezTo>
                      <a:pt x="36" y="34"/>
                      <a:pt x="35" y="33"/>
                      <a:pt x="36" y="32"/>
                    </a:cubicBezTo>
                    <a:cubicBezTo>
                      <a:pt x="37" y="30"/>
                      <a:pt x="42" y="31"/>
                      <a:pt x="46" y="27"/>
                    </a:cubicBezTo>
                    <a:cubicBezTo>
                      <a:pt x="47" y="26"/>
                      <a:pt x="52" y="22"/>
                      <a:pt x="47" y="22"/>
                    </a:cubicBezTo>
                    <a:close/>
                    <a:moveTo>
                      <a:pt x="36" y="24"/>
                    </a:moveTo>
                    <a:cubicBezTo>
                      <a:pt x="32" y="25"/>
                      <a:pt x="32" y="25"/>
                      <a:pt x="32" y="22"/>
                    </a:cubicBezTo>
                    <a:cubicBezTo>
                      <a:pt x="32" y="21"/>
                      <a:pt x="32" y="19"/>
                      <a:pt x="31" y="20"/>
                    </a:cubicBezTo>
                    <a:cubicBezTo>
                      <a:pt x="30" y="20"/>
                      <a:pt x="29" y="24"/>
                      <a:pt x="27" y="23"/>
                    </a:cubicBezTo>
                    <a:cubicBezTo>
                      <a:pt x="25" y="23"/>
                      <a:pt x="22" y="21"/>
                      <a:pt x="22" y="22"/>
                    </a:cubicBezTo>
                    <a:cubicBezTo>
                      <a:pt x="22" y="23"/>
                      <a:pt x="26" y="26"/>
                      <a:pt x="25" y="27"/>
                    </a:cubicBezTo>
                    <a:cubicBezTo>
                      <a:pt x="23" y="29"/>
                      <a:pt x="23" y="29"/>
                      <a:pt x="22" y="31"/>
                    </a:cubicBezTo>
                    <a:cubicBezTo>
                      <a:pt x="21" y="32"/>
                      <a:pt x="24" y="32"/>
                      <a:pt x="25" y="31"/>
                    </a:cubicBezTo>
                    <a:cubicBezTo>
                      <a:pt x="29" y="29"/>
                      <a:pt x="30" y="34"/>
                      <a:pt x="33" y="35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3"/>
                      <a:pt x="32" y="31"/>
                      <a:pt x="32" y="30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8"/>
                      <a:pt x="34" y="28"/>
                      <a:pt x="36" y="27"/>
                    </a:cubicBezTo>
                    <a:cubicBezTo>
                      <a:pt x="36" y="26"/>
                      <a:pt x="38" y="24"/>
                      <a:pt x="36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310"/>
              <p:cNvSpPr>
                <a:spLocks/>
              </p:cNvSpPr>
              <p:nvPr/>
            </p:nvSpPr>
            <p:spPr bwMode="auto">
              <a:xfrm>
                <a:off x="3382" y="1061"/>
                <a:ext cx="30" cy="33"/>
              </a:xfrm>
              <a:custGeom>
                <a:avLst/>
                <a:gdLst>
                  <a:gd name="T0" fmla="*/ 8 w 24"/>
                  <a:gd name="T1" fmla="*/ 3 h 26"/>
                  <a:gd name="T2" fmla="*/ 11 w 24"/>
                  <a:gd name="T3" fmla="*/ 4 h 26"/>
                  <a:gd name="T4" fmla="*/ 14 w 24"/>
                  <a:gd name="T5" fmla="*/ 10 h 26"/>
                  <a:gd name="T6" fmla="*/ 16 w 24"/>
                  <a:gd name="T7" fmla="*/ 10 h 26"/>
                  <a:gd name="T8" fmla="*/ 23 w 24"/>
                  <a:gd name="T9" fmla="*/ 9 h 26"/>
                  <a:gd name="T10" fmla="*/ 24 w 24"/>
                  <a:gd name="T11" fmla="*/ 9 h 26"/>
                  <a:gd name="T12" fmla="*/ 18 w 24"/>
                  <a:gd name="T13" fmla="*/ 21 h 26"/>
                  <a:gd name="T14" fmla="*/ 17 w 24"/>
                  <a:gd name="T15" fmla="*/ 25 h 26"/>
                  <a:gd name="T16" fmla="*/ 12 w 24"/>
                  <a:gd name="T17" fmla="*/ 20 h 26"/>
                  <a:gd name="T18" fmla="*/ 4 w 24"/>
                  <a:gd name="T19" fmla="*/ 24 h 26"/>
                  <a:gd name="T20" fmla="*/ 6 w 24"/>
                  <a:gd name="T21" fmla="*/ 17 h 26"/>
                  <a:gd name="T22" fmla="*/ 0 w 24"/>
                  <a:gd name="T23" fmla="*/ 10 h 26"/>
                  <a:gd name="T24" fmla="*/ 4 w 24"/>
                  <a:gd name="T25" fmla="*/ 9 h 26"/>
                  <a:gd name="T26" fmla="*/ 8 w 24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6">
                    <a:moveTo>
                      <a:pt x="8" y="3"/>
                    </a:moveTo>
                    <a:cubicBezTo>
                      <a:pt x="8" y="0"/>
                      <a:pt x="10" y="3"/>
                      <a:pt x="11" y="4"/>
                    </a:cubicBezTo>
                    <a:cubicBezTo>
                      <a:pt x="14" y="6"/>
                      <a:pt x="13" y="10"/>
                      <a:pt x="14" y="10"/>
                    </a:cubicBezTo>
                    <a:cubicBezTo>
                      <a:pt x="15" y="11"/>
                      <a:pt x="15" y="10"/>
                      <a:pt x="16" y="10"/>
                    </a:cubicBezTo>
                    <a:cubicBezTo>
                      <a:pt x="17" y="10"/>
                      <a:pt x="21" y="9"/>
                      <a:pt x="23" y="9"/>
                    </a:cubicBezTo>
                    <a:cubicBezTo>
                      <a:pt x="23" y="9"/>
                      <a:pt x="24" y="9"/>
                      <a:pt x="24" y="9"/>
                    </a:cubicBezTo>
                    <a:cubicBezTo>
                      <a:pt x="23" y="14"/>
                      <a:pt x="15" y="14"/>
                      <a:pt x="18" y="21"/>
                    </a:cubicBezTo>
                    <a:cubicBezTo>
                      <a:pt x="19" y="22"/>
                      <a:pt x="20" y="26"/>
                      <a:pt x="17" y="25"/>
                    </a:cubicBezTo>
                    <a:cubicBezTo>
                      <a:pt x="14" y="23"/>
                      <a:pt x="15" y="23"/>
                      <a:pt x="12" y="20"/>
                    </a:cubicBezTo>
                    <a:cubicBezTo>
                      <a:pt x="10" y="19"/>
                      <a:pt x="5" y="24"/>
                      <a:pt x="4" y="24"/>
                    </a:cubicBezTo>
                    <a:cubicBezTo>
                      <a:pt x="3" y="23"/>
                      <a:pt x="5" y="19"/>
                      <a:pt x="6" y="17"/>
                    </a:cubicBezTo>
                    <a:cubicBezTo>
                      <a:pt x="7" y="15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8" y="10"/>
                      <a:pt x="8" y="9"/>
                      <a:pt x="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11"/>
              <p:cNvSpPr>
                <a:spLocks/>
              </p:cNvSpPr>
              <p:nvPr/>
            </p:nvSpPr>
            <p:spPr bwMode="auto">
              <a:xfrm>
                <a:off x="3172" y="896"/>
                <a:ext cx="65" cy="65"/>
              </a:xfrm>
              <a:custGeom>
                <a:avLst/>
                <a:gdLst>
                  <a:gd name="T0" fmla="*/ 11 w 51"/>
                  <a:gd name="T1" fmla="*/ 7 h 51"/>
                  <a:gd name="T2" fmla="*/ 18 w 51"/>
                  <a:gd name="T3" fmla="*/ 5 h 51"/>
                  <a:gd name="T4" fmla="*/ 28 w 51"/>
                  <a:gd name="T5" fmla="*/ 16 h 51"/>
                  <a:gd name="T6" fmla="*/ 32 w 51"/>
                  <a:gd name="T7" fmla="*/ 15 h 51"/>
                  <a:gd name="T8" fmla="*/ 44 w 51"/>
                  <a:gd name="T9" fmla="*/ 7 h 51"/>
                  <a:gd name="T10" fmla="*/ 47 w 51"/>
                  <a:gd name="T11" fmla="*/ 7 h 51"/>
                  <a:gd name="T12" fmla="*/ 44 w 51"/>
                  <a:gd name="T13" fmla="*/ 35 h 51"/>
                  <a:gd name="T14" fmla="*/ 45 w 51"/>
                  <a:gd name="T15" fmla="*/ 43 h 51"/>
                  <a:gd name="T16" fmla="*/ 31 w 51"/>
                  <a:gd name="T17" fmla="*/ 38 h 51"/>
                  <a:gd name="T18" fmla="*/ 19 w 51"/>
                  <a:gd name="T19" fmla="*/ 51 h 51"/>
                  <a:gd name="T20" fmla="*/ 18 w 51"/>
                  <a:gd name="T21" fmla="*/ 36 h 51"/>
                  <a:gd name="T22" fmla="*/ 1 w 51"/>
                  <a:gd name="T23" fmla="*/ 27 h 51"/>
                  <a:gd name="T24" fmla="*/ 7 w 51"/>
                  <a:gd name="T25" fmla="*/ 22 h 51"/>
                  <a:gd name="T26" fmla="*/ 11 w 51"/>
                  <a:gd name="T27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1">
                    <a:moveTo>
                      <a:pt x="11" y="7"/>
                    </a:moveTo>
                    <a:cubicBezTo>
                      <a:pt x="8" y="0"/>
                      <a:pt x="16" y="4"/>
                      <a:pt x="18" y="5"/>
                    </a:cubicBezTo>
                    <a:cubicBezTo>
                      <a:pt x="25" y="9"/>
                      <a:pt x="25" y="16"/>
                      <a:pt x="28" y="16"/>
                    </a:cubicBezTo>
                    <a:cubicBezTo>
                      <a:pt x="30" y="17"/>
                      <a:pt x="31" y="16"/>
                      <a:pt x="32" y="15"/>
                    </a:cubicBezTo>
                    <a:cubicBezTo>
                      <a:pt x="34" y="12"/>
                      <a:pt x="40" y="8"/>
                      <a:pt x="44" y="7"/>
                    </a:cubicBezTo>
                    <a:cubicBezTo>
                      <a:pt x="45" y="7"/>
                      <a:pt x="47" y="6"/>
                      <a:pt x="47" y="7"/>
                    </a:cubicBezTo>
                    <a:cubicBezTo>
                      <a:pt x="47" y="16"/>
                      <a:pt x="34" y="23"/>
                      <a:pt x="44" y="35"/>
                    </a:cubicBezTo>
                    <a:cubicBezTo>
                      <a:pt x="46" y="37"/>
                      <a:pt x="51" y="44"/>
                      <a:pt x="45" y="43"/>
                    </a:cubicBezTo>
                    <a:cubicBezTo>
                      <a:pt x="38" y="41"/>
                      <a:pt x="39" y="42"/>
                      <a:pt x="31" y="38"/>
                    </a:cubicBezTo>
                    <a:cubicBezTo>
                      <a:pt x="27" y="36"/>
                      <a:pt x="21" y="51"/>
                      <a:pt x="19" y="51"/>
                    </a:cubicBezTo>
                    <a:cubicBezTo>
                      <a:pt x="16" y="51"/>
                      <a:pt x="17" y="42"/>
                      <a:pt x="18" y="36"/>
                    </a:cubicBezTo>
                    <a:cubicBezTo>
                      <a:pt x="18" y="30"/>
                      <a:pt x="5" y="31"/>
                      <a:pt x="1" y="27"/>
                    </a:cubicBezTo>
                    <a:cubicBezTo>
                      <a:pt x="0" y="25"/>
                      <a:pt x="6" y="23"/>
                      <a:pt x="7" y="22"/>
                    </a:cubicBezTo>
                    <a:cubicBezTo>
                      <a:pt x="17" y="19"/>
                      <a:pt x="15" y="18"/>
                      <a:pt x="11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12"/>
              <p:cNvSpPr>
                <a:spLocks noEditPoints="1"/>
              </p:cNvSpPr>
              <p:nvPr/>
            </p:nvSpPr>
            <p:spPr bwMode="auto">
              <a:xfrm>
                <a:off x="3262" y="948"/>
                <a:ext cx="33" cy="33"/>
              </a:xfrm>
              <a:custGeom>
                <a:avLst/>
                <a:gdLst>
                  <a:gd name="T0" fmla="*/ 2 w 26"/>
                  <a:gd name="T1" fmla="*/ 5 h 26"/>
                  <a:gd name="T2" fmla="*/ 5 w 26"/>
                  <a:gd name="T3" fmla="*/ 4 h 26"/>
                  <a:gd name="T4" fmla="*/ 11 w 26"/>
                  <a:gd name="T5" fmla="*/ 6 h 26"/>
                  <a:gd name="T6" fmla="*/ 14 w 26"/>
                  <a:gd name="T7" fmla="*/ 4 h 26"/>
                  <a:gd name="T8" fmla="*/ 19 w 26"/>
                  <a:gd name="T9" fmla="*/ 1 h 26"/>
                  <a:gd name="T10" fmla="*/ 19 w 26"/>
                  <a:gd name="T11" fmla="*/ 9 h 26"/>
                  <a:gd name="T12" fmla="*/ 22 w 26"/>
                  <a:gd name="T13" fmla="*/ 14 h 26"/>
                  <a:gd name="T14" fmla="*/ 25 w 26"/>
                  <a:gd name="T15" fmla="*/ 17 h 26"/>
                  <a:gd name="T16" fmla="*/ 16 w 26"/>
                  <a:gd name="T17" fmla="*/ 17 h 26"/>
                  <a:gd name="T18" fmla="*/ 13 w 26"/>
                  <a:gd name="T19" fmla="*/ 25 h 26"/>
                  <a:gd name="T20" fmla="*/ 10 w 26"/>
                  <a:gd name="T21" fmla="*/ 18 h 26"/>
                  <a:gd name="T22" fmla="*/ 1 w 26"/>
                  <a:gd name="T23" fmla="*/ 16 h 26"/>
                  <a:gd name="T24" fmla="*/ 3 w 26"/>
                  <a:gd name="T25" fmla="*/ 13 h 26"/>
                  <a:gd name="T26" fmla="*/ 2 w 26"/>
                  <a:gd name="T27" fmla="*/ 5 h 26"/>
                  <a:gd name="T28" fmla="*/ 8 w 26"/>
                  <a:gd name="T29" fmla="*/ 9 h 26"/>
                  <a:gd name="T30" fmla="*/ 9 w 26"/>
                  <a:gd name="T31" fmla="*/ 12 h 26"/>
                  <a:gd name="T32" fmla="*/ 8 w 26"/>
                  <a:gd name="T33" fmla="*/ 13 h 26"/>
                  <a:gd name="T34" fmla="*/ 7 w 26"/>
                  <a:gd name="T35" fmla="*/ 14 h 26"/>
                  <a:gd name="T36" fmla="*/ 11 w 26"/>
                  <a:gd name="T37" fmla="*/ 15 h 26"/>
                  <a:gd name="T38" fmla="*/ 12 w 26"/>
                  <a:gd name="T39" fmla="*/ 18 h 26"/>
                  <a:gd name="T40" fmla="*/ 14 w 26"/>
                  <a:gd name="T41" fmla="*/ 15 h 26"/>
                  <a:gd name="T42" fmla="*/ 17 w 26"/>
                  <a:gd name="T43" fmla="*/ 15 h 26"/>
                  <a:gd name="T44" fmla="*/ 16 w 26"/>
                  <a:gd name="T45" fmla="*/ 13 h 26"/>
                  <a:gd name="T46" fmla="*/ 15 w 26"/>
                  <a:gd name="T47" fmla="*/ 12 h 26"/>
                  <a:gd name="T48" fmla="*/ 15 w 26"/>
                  <a:gd name="T49" fmla="*/ 8 h 26"/>
                  <a:gd name="T50" fmla="*/ 15 w 26"/>
                  <a:gd name="T51" fmla="*/ 8 h 26"/>
                  <a:gd name="T52" fmla="*/ 11 w 26"/>
                  <a:gd name="T53" fmla="*/ 9 h 26"/>
                  <a:gd name="T54" fmla="*/ 8 w 26"/>
                  <a:gd name="T55" fmla="*/ 8 h 26"/>
                  <a:gd name="T56" fmla="*/ 8 w 26"/>
                  <a:gd name="T5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26">
                    <a:moveTo>
                      <a:pt x="2" y="5"/>
                    </a:moveTo>
                    <a:cubicBezTo>
                      <a:pt x="0" y="3"/>
                      <a:pt x="2" y="3"/>
                      <a:pt x="5" y="4"/>
                    </a:cubicBezTo>
                    <a:cubicBezTo>
                      <a:pt x="7" y="4"/>
                      <a:pt x="9" y="5"/>
                      <a:pt x="11" y="6"/>
                    </a:cubicBezTo>
                    <a:cubicBezTo>
                      <a:pt x="12" y="6"/>
                      <a:pt x="12" y="5"/>
                      <a:pt x="14" y="4"/>
                    </a:cubicBezTo>
                    <a:cubicBezTo>
                      <a:pt x="16" y="2"/>
                      <a:pt x="18" y="0"/>
                      <a:pt x="19" y="1"/>
                    </a:cubicBezTo>
                    <a:cubicBezTo>
                      <a:pt x="20" y="2"/>
                      <a:pt x="19" y="5"/>
                      <a:pt x="19" y="9"/>
                    </a:cubicBezTo>
                    <a:cubicBezTo>
                      <a:pt x="19" y="11"/>
                      <a:pt x="20" y="12"/>
                      <a:pt x="22" y="14"/>
                    </a:cubicBezTo>
                    <a:cubicBezTo>
                      <a:pt x="26" y="16"/>
                      <a:pt x="26" y="17"/>
                      <a:pt x="25" y="17"/>
                    </a:cubicBezTo>
                    <a:cubicBezTo>
                      <a:pt x="23" y="18"/>
                      <a:pt x="18" y="18"/>
                      <a:pt x="16" y="17"/>
                    </a:cubicBezTo>
                    <a:cubicBezTo>
                      <a:pt x="15" y="17"/>
                      <a:pt x="14" y="25"/>
                      <a:pt x="13" y="25"/>
                    </a:cubicBezTo>
                    <a:cubicBezTo>
                      <a:pt x="11" y="26"/>
                      <a:pt x="10" y="21"/>
                      <a:pt x="10" y="18"/>
                    </a:cubicBezTo>
                    <a:cubicBezTo>
                      <a:pt x="9" y="15"/>
                      <a:pt x="3" y="18"/>
                      <a:pt x="1" y="16"/>
                    </a:cubicBezTo>
                    <a:cubicBezTo>
                      <a:pt x="0" y="16"/>
                      <a:pt x="2" y="14"/>
                      <a:pt x="3" y="13"/>
                    </a:cubicBezTo>
                    <a:cubicBezTo>
                      <a:pt x="7" y="10"/>
                      <a:pt x="6" y="10"/>
                      <a:pt x="2" y="5"/>
                    </a:cubicBezTo>
                    <a:close/>
                    <a:moveTo>
                      <a:pt x="8" y="9"/>
                    </a:move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8" y="15"/>
                      <a:pt x="11" y="14"/>
                      <a:pt x="11" y="15"/>
                    </a:cubicBezTo>
                    <a:cubicBezTo>
                      <a:pt x="11" y="17"/>
                      <a:pt x="12" y="19"/>
                      <a:pt x="12" y="18"/>
                    </a:cubicBezTo>
                    <a:cubicBezTo>
                      <a:pt x="13" y="18"/>
                      <a:pt x="13" y="15"/>
                      <a:pt x="14" y="15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8" y="15"/>
                      <a:pt x="17" y="14"/>
                      <a:pt x="16" y="13"/>
                    </a:cubicBezTo>
                    <a:cubicBezTo>
                      <a:pt x="16" y="13"/>
                      <a:pt x="15" y="12"/>
                      <a:pt x="15" y="12"/>
                    </a:cubicBezTo>
                    <a:cubicBezTo>
                      <a:pt x="14" y="10"/>
                      <a:pt x="16" y="9"/>
                      <a:pt x="15" y="8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7" y="8"/>
                      <a:pt x="7" y="8"/>
                      <a:pt x="8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13"/>
              <p:cNvSpPr>
                <a:spLocks/>
              </p:cNvSpPr>
              <p:nvPr/>
            </p:nvSpPr>
            <p:spPr bwMode="auto">
              <a:xfrm>
                <a:off x="2996" y="1585"/>
                <a:ext cx="24" cy="24"/>
              </a:xfrm>
              <a:custGeom>
                <a:avLst/>
                <a:gdLst>
                  <a:gd name="T0" fmla="*/ 1 w 19"/>
                  <a:gd name="T1" fmla="*/ 5 h 19"/>
                  <a:gd name="T2" fmla="*/ 4 w 19"/>
                  <a:gd name="T3" fmla="*/ 4 h 19"/>
                  <a:gd name="T4" fmla="*/ 8 w 19"/>
                  <a:gd name="T5" fmla="*/ 6 h 19"/>
                  <a:gd name="T6" fmla="*/ 10 w 19"/>
                  <a:gd name="T7" fmla="*/ 5 h 19"/>
                  <a:gd name="T8" fmla="*/ 13 w 19"/>
                  <a:gd name="T9" fmla="*/ 1 h 19"/>
                  <a:gd name="T10" fmla="*/ 14 w 19"/>
                  <a:gd name="T11" fmla="*/ 0 h 19"/>
                  <a:gd name="T12" fmla="*/ 16 w 19"/>
                  <a:gd name="T13" fmla="*/ 10 h 19"/>
                  <a:gd name="T14" fmla="*/ 17 w 19"/>
                  <a:gd name="T15" fmla="*/ 12 h 19"/>
                  <a:gd name="T16" fmla="*/ 12 w 19"/>
                  <a:gd name="T17" fmla="*/ 13 h 19"/>
                  <a:gd name="T18" fmla="*/ 9 w 19"/>
                  <a:gd name="T19" fmla="*/ 18 h 19"/>
                  <a:gd name="T20" fmla="*/ 7 w 19"/>
                  <a:gd name="T21" fmla="*/ 14 h 19"/>
                  <a:gd name="T22" fmla="*/ 0 w 19"/>
                  <a:gd name="T23" fmla="*/ 13 h 19"/>
                  <a:gd name="T24" fmla="*/ 2 w 19"/>
                  <a:gd name="T25" fmla="*/ 10 h 19"/>
                  <a:gd name="T26" fmla="*/ 1 w 19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1" y="5"/>
                    </a:moveTo>
                    <a:cubicBezTo>
                      <a:pt x="0" y="3"/>
                      <a:pt x="3" y="3"/>
                      <a:pt x="4" y="4"/>
                    </a:cubicBezTo>
                    <a:cubicBezTo>
                      <a:pt x="6" y="4"/>
                      <a:pt x="7" y="6"/>
                      <a:pt x="8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1" y="1"/>
                      <a:pt x="13" y="1"/>
                    </a:cubicBezTo>
                    <a:cubicBezTo>
                      <a:pt x="13" y="1"/>
                      <a:pt x="14" y="0"/>
                      <a:pt x="14" y="0"/>
                    </a:cubicBezTo>
                    <a:cubicBezTo>
                      <a:pt x="15" y="3"/>
                      <a:pt x="11" y="7"/>
                      <a:pt x="16" y="10"/>
                    </a:cubicBezTo>
                    <a:cubicBezTo>
                      <a:pt x="17" y="10"/>
                      <a:pt x="19" y="12"/>
                      <a:pt x="17" y="12"/>
                    </a:cubicBezTo>
                    <a:cubicBezTo>
                      <a:pt x="15" y="13"/>
                      <a:pt x="15" y="13"/>
                      <a:pt x="12" y="13"/>
                    </a:cubicBezTo>
                    <a:cubicBezTo>
                      <a:pt x="10" y="12"/>
                      <a:pt x="10" y="18"/>
                      <a:pt x="9" y="18"/>
                    </a:cubicBezTo>
                    <a:cubicBezTo>
                      <a:pt x="8" y="19"/>
                      <a:pt x="8" y="16"/>
                      <a:pt x="7" y="14"/>
                    </a:cubicBezTo>
                    <a:cubicBezTo>
                      <a:pt x="7" y="12"/>
                      <a:pt x="2" y="13"/>
                      <a:pt x="0" y="13"/>
                    </a:cubicBezTo>
                    <a:cubicBezTo>
                      <a:pt x="0" y="12"/>
                      <a:pt x="1" y="11"/>
                      <a:pt x="2" y="10"/>
                    </a:cubicBezTo>
                    <a:cubicBezTo>
                      <a:pt x="5" y="8"/>
                      <a:pt x="4" y="8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14"/>
              <p:cNvSpPr>
                <a:spLocks/>
              </p:cNvSpPr>
              <p:nvPr/>
            </p:nvSpPr>
            <p:spPr bwMode="auto">
              <a:xfrm>
                <a:off x="2983" y="990"/>
                <a:ext cx="44" cy="42"/>
              </a:xfrm>
              <a:custGeom>
                <a:avLst/>
                <a:gdLst>
                  <a:gd name="T0" fmla="*/ 3 w 35"/>
                  <a:gd name="T1" fmla="*/ 8 h 33"/>
                  <a:gd name="T2" fmla="*/ 7 w 35"/>
                  <a:gd name="T3" fmla="*/ 6 h 33"/>
                  <a:gd name="T4" fmla="*/ 16 w 35"/>
                  <a:gd name="T5" fmla="*/ 10 h 33"/>
                  <a:gd name="T6" fmla="*/ 18 w 35"/>
                  <a:gd name="T7" fmla="*/ 8 h 33"/>
                  <a:gd name="T8" fmla="*/ 24 w 35"/>
                  <a:gd name="T9" fmla="*/ 1 h 33"/>
                  <a:gd name="T10" fmla="*/ 25 w 35"/>
                  <a:gd name="T11" fmla="*/ 0 h 33"/>
                  <a:gd name="T12" fmla="*/ 29 w 35"/>
                  <a:gd name="T13" fmla="*/ 17 h 33"/>
                  <a:gd name="T14" fmla="*/ 31 w 35"/>
                  <a:gd name="T15" fmla="*/ 22 h 33"/>
                  <a:gd name="T16" fmla="*/ 22 w 35"/>
                  <a:gd name="T17" fmla="*/ 22 h 33"/>
                  <a:gd name="T18" fmla="*/ 17 w 35"/>
                  <a:gd name="T19" fmla="*/ 33 h 33"/>
                  <a:gd name="T20" fmla="*/ 13 w 35"/>
                  <a:gd name="T21" fmla="*/ 24 h 33"/>
                  <a:gd name="T22" fmla="*/ 1 w 35"/>
                  <a:gd name="T23" fmla="*/ 22 h 33"/>
                  <a:gd name="T24" fmla="*/ 4 w 35"/>
                  <a:gd name="T25" fmla="*/ 18 h 33"/>
                  <a:gd name="T26" fmla="*/ 3 w 35"/>
                  <a:gd name="T27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3" y="8"/>
                    </a:moveTo>
                    <a:cubicBezTo>
                      <a:pt x="0" y="5"/>
                      <a:pt x="6" y="6"/>
                      <a:pt x="7" y="6"/>
                    </a:cubicBezTo>
                    <a:cubicBezTo>
                      <a:pt x="12" y="7"/>
                      <a:pt x="14" y="10"/>
                      <a:pt x="16" y="10"/>
                    </a:cubicBezTo>
                    <a:cubicBezTo>
                      <a:pt x="17" y="10"/>
                      <a:pt x="17" y="9"/>
                      <a:pt x="18" y="8"/>
                    </a:cubicBezTo>
                    <a:cubicBezTo>
                      <a:pt x="18" y="7"/>
                      <a:pt x="21" y="2"/>
                      <a:pt x="24" y="1"/>
                    </a:cubicBezTo>
                    <a:cubicBezTo>
                      <a:pt x="24" y="1"/>
                      <a:pt x="25" y="0"/>
                      <a:pt x="25" y="0"/>
                    </a:cubicBezTo>
                    <a:cubicBezTo>
                      <a:pt x="27" y="6"/>
                      <a:pt x="20" y="13"/>
                      <a:pt x="29" y="17"/>
                    </a:cubicBezTo>
                    <a:cubicBezTo>
                      <a:pt x="31" y="18"/>
                      <a:pt x="35" y="21"/>
                      <a:pt x="31" y="22"/>
                    </a:cubicBezTo>
                    <a:cubicBezTo>
                      <a:pt x="27" y="23"/>
                      <a:pt x="28" y="23"/>
                      <a:pt x="22" y="22"/>
                    </a:cubicBezTo>
                    <a:cubicBezTo>
                      <a:pt x="19" y="22"/>
                      <a:pt x="19" y="32"/>
                      <a:pt x="17" y="33"/>
                    </a:cubicBezTo>
                    <a:cubicBezTo>
                      <a:pt x="15" y="33"/>
                      <a:pt x="14" y="28"/>
                      <a:pt x="13" y="24"/>
                    </a:cubicBezTo>
                    <a:cubicBezTo>
                      <a:pt x="12" y="20"/>
                      <a:pt x="5" y="24"/>
                      <a:pt x="1" y="22"/>
                    </a:cubicBezTo>
                    <a:cubicBezTo>
                      <a:pt x="0" y="22"/>
                      <a:pt x="3" y="19"/>
                      <a:pt x="4" y="18"/>
                    </a:cubicBezTo>
                    <a:cubicBezTo>
                      <a:pt x="9" y="15"/>
                      <a:pt x="8" y="14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15"/>
              <p:cNvSpPr>
                <a:spLocks/>
              </p:cNvSpPr>
              <p:nvPr/>
            </p:nvSpPr>
            <p:spPr bwMode="auto">
              <a:xfrm>
                <a:off x="3464" y="853"/>
                <a:ext cx="31" cy="29"/>
              </a:xfrm>
              <a:custGeom>
                <a:avLst/>
                <a:gdLst>
                  <a:gd name="T0" fmla="*/ 2 w 24"/>
                  <a:gd name="T1" fmla="*/ 6 h 23"/>
                  <a:gd name="T2" fmla="*/ 4 w 24"/>
                  <a:gd name="T3" fmla="*/ 4 h 23"/>
                  <a:gd name="T4" fmla="*/ 10 w 24"/>
                  <a:gd name="T5" fmla="*/ 7 h 23"/>
                  <a:gd name="T6" fmla="*/ 12 w 24"/>
                  <a:gd name="T7" fmla="*/ 6 h 23"/>
                  <a:gd name="T8" fmla="*/ 16 w 24"/>
                  <a:gd name="T9" fmla="*/ 1 h 23"/>
                  <a:gd name="T10" fmla="*/ 17 w 24"/>
                  <a:gd name="T11" fmla="*/ 0 h 23"/>
                  <a:gd name="T12" fmla="*/ 20 w 24"/>
                  <a:gd name="T13" fmla="*/ 12 h 23"/>
                  <a:gd name="T14" fmla="*/ 21 w 24"/>
                  <a:gd name="T15" fmla="*/ 15 h 23"/>
                  <a:gd name="T16" fmla="*/ 15 w 24"/>
                  <a:gd name="T17" fmla="*/ 16 h 23"/>
                  <a:gd name="T18" fmla="*/ 11 w 24"/>
                  <a:gd name="T19" fmla="*/ 23 h 23"/>
                  <a:gd name="T20" fmla="*/ 9 w 24"/>
                  <a:gd name="T21" fmla="*/ 17 h 23"/>
                  <a:gd name="T22" fmla="*/ 0 w 24"/>
                  <a:gd name="T23" fmla="*/ 16 h 23"/>
                  <a:gd name="T24" fmla="*/ 2 w 24"/>
                  <a:gd name="T25" fmla="*/ 13 h 23"/>
                  <a:gd name="T26" fmla="*/ 2 w 24"/>
                  <a:gd name="T2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2" y="6"/>
                    </a:moveTo>
                    <a:cubicBezTo>
                      <a:pt x="0" y="4"/>
                      <a:pt x="3" y="4"/>
                      <a:pt x="4" y="4"/>
                    </a:cubicBezTo>
                    <a:cubicBezTo>
                      <a:pt x="8" y="5"/>
                      <a:pt x="9" y="7"/>
                      <a:pt x="10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2" y="5"/>
                      <a:pt x="14" y="2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19" y="4"/>
                      <a:pt x="14" y="9"/>
                      <a:pt x="20" y="12"/>
                    </a:cubicBezTo>
                    <a:cubicBezTo>
                      <a:pt x="21" y="13"/>
                      <a:pt x="24" y="15"/>
                      <a:pt x="21" y="15"/>
                    </a:cubicBezTo>
                    <a:cubicBezTo>
                      <a:pt x="18" y="16"/>
                      <a:pt x="19" y="16"/>
                      <a:pt x="15" y="16"/>
                    </a:cubicBezTo>
                    <a:cubicBezTo>
                      <a:pt x="13" y="15"/>
                      <a:pt x="12" y="22"/>
                      <a:pt x="11" y="23"/>
                    </a:cubicBezTo>
                    <a:cubicBezTo>
                      <a:pt x="10" y="23"/>
                      <a:pt x="9" y="19"/>
                      <a:pt x="9" y="17"/>
                    </a:cubicBezTo>
                    <a:cubicBezTo>
                      <a:pt x="8" y="14"/>
                      <a:pt x="3" y="17"/>
                      <a:pt x="0" y="16"/>
                    </a:cubicBezTo>
                    <a:cubicBezTo>
                      <a:pt x="0" y="15"/>
                      <a:pt x="2" y="13"/>
                      <a:pt x="2" y="13"/>
                    </a:cubicBezTo>
                    <a:cubicBezTo>
                      <a:pt x="6" y="10"/>
                      <a:pt x="5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16"/>
              <p:cNvSpPr>
                <a:spLocks noEditPoints="1"/>
              </p:cNvSpPr>
              <p:nvPr/>
            </p:nvSpPr>
            <p:spPr bwMode="auto">
              <a:xfrm>
                <a:off x="3727" y="1499"/>
                <a:ext cx="164" cy="155"/>
              </a:xfrm>
              <a:custGeom>
                <a:avLst/>
                <a:gdLst>
                  <a:gd name="T0" fmla="*/ 10 w 129"/>
                  <a:gd name="T1" fmla="*/ 40 h 122"/>
                  <a:gd name="T2" fmla="*/ 22 w 129"/>
                  <a:gd name="T3" fmla="*/ 31 h 122"/>
                  <a:gd name="T4" fmla="*/ 51 w 129"/>
                  <a:gd name="T5" fmla="*/ 33 h 122"/>
                  <a:gd name="T6" fmla="*/ 62 w 129"/>
                  <a:gd name="T7" fmla="*/ 21 h 122"/>
                  <a:gd name="T8" fmla="*/ 83 w 129"/>
                  <a:gd name="T9" fmla="*/ 3 h 122"/>
                  <a:gd name="T10" fmla="*/ 92 w 129"/>
                  <a:gd name="T11" fmla="*/ 38 h 122"/>
                  <a:gd name="T12" fmla="*/ 111 w 129"/>
                  <a:gd name="T13" fmla="*/ 55 h 122"/>
                  <a:gd name="T14" fmla="*/ 125 w 129"/>
                  <a:gd name="T15" fmla="*/ 67 h 122"/>
                  <a:gd name="T16" fmla="*/ 87 w 129"/>
                  <a:gd name="T17" fmla="*/ 78 h 122"/>
                  <a:gd name="T18" fmla="*/ 78 w 129"/>
                  <a:gd name="T19" fmla="*/ 118 h 122"/>
                  <a:gd name="T20" fmla="*/ 58 w 129"/>
                  <a:gd name="T21" fmla="*/ 90 h 122"/>
                  <a:gd name="T22" fmla="*/ 13 w 129"/>
                  <a:gd name="T23" fmla="*/ 92 h 122"/>
                  <a:gd name="T24" fmla="*/ 21 w 129"/>
                  <a:gd name="T25" fmla="*/ 75 h 122"/>
                  <a:gd name="T26" fmla="*/ 10 w 129"/>
                  <a:gd name="T27" fmla="*/ 40 h 122"/>
                  <a:gd name="T28" fmla="*/ 39 w 129"/>
                  <a:gd name="T29" fmla="*/ 51 h 122"/>
                  <a:gd name="T30" fmla="*/ 48 w 129"/>
                  <a:gd name="T31" fmla="*/ 62 h 122"/>
                  <a:gd name="T32" fmla="*/ 45 w 129"/>
                  <a:gd name="T33" fmla="*/ 69 h 122"/>
                  <a:gd name="T34" fmla="*/ 41 w 129"/>
                  <a:gd name="T35" fmla="*/ 76 h 122"/>
                  <a:gd name="T36" fmla="*/ 60 w 129"/>
                  <a:gd name="T37" fmla="*/ 76 h 122"/>
                  <a:gd name="T38" fmla="*/ 69 w 129"/>
                  <a:gd name="T39" fmla="*/ 88 h 122"/>
                  <a:gd name="T40" fmla="*/ 73 w 129"/>
                  <a:gd name="T41" fmla="*/ 70 h 122"/>
                  <a:gd name="T42" fmla="*/ 88 w 129"/>
                  <a:gd name="T43" fmla="*/ 67 h 122"/>
                  <a:gd name="T44" fmla="*/ 83 w 129"/>
                  <a:gd name="T45" fmla="*/ 60 h 122"/>
                  <a:gd name="T46" fmla="*/ 74 w 129"/>
                  <a:gd name="T47" fmla="*/ 54 h 122"/>
                  <a:gd name="T48" fmla="*/ 73 w 129"/>
                  <a:gd name="T49" fmla="*/ 36 h 122"/>
                  <a:gd name="T50" fmla="*/ 70 w 129"/>
                  <a:gd name="T51" fmla="*/ 37 h 122"/>
                  <a:gd name="T52" fmla="*/ 57 w 129"/>
                  <a:gd name="T53" fmla="*/ 49 h 122"/>
                  <a:gd name="T54" fmla="*/ 38 w 129"/>
                  <a:gd name="T55" fmla="*/ 47 h 122"/>
                  <a:gd name="T56" fmla="*/ 39 w 129"/>
                  <a:gd name="T57" fmla="*/ 5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" h="122">
                    <a:moveTo>
                      <a:pt x="10" y="40"/>
                    </a:moveTo>
                    <a:cubicBezTo>
                      <a:pt x="0" y="32"/>
                      <a:pt x="9" y="30"/>
                      <a:pt x="22" y="31"/>
                    </a:cubicBezTo>
                    <a:cubicBezTo>
                      <a:pt x="31" y="32"/>
                      <a:pt x="43" y="34"/>
                      <a:pt x="51" y="33"/>
                    </a:cubicBezTo>
                    <a:cubicBezTo>
                      <a:pt x="55" y="33"/>
                      <a:pt x="57" y="27"/>
                      <a:pt x="62" y="21"/>
                    </a:cubicBezTo>
                    <a:cubicBezTo>
                      <a:pt x="71" y="10"/>
                      <a:pt x="77" y="0"/>
                      <a:pt x="83" y="3"/>
                    </a:cubicBezTo>
                    <a:cubicBezTo>
                      <a:pt x="88" y="5"/>
                      <a:pt x="87" y="21"/>
                      <a:pt x="92" y="38"/>
                    </a:cubicBezTo>
                    <a:cubicBezTo>
                      <a:pt x="94" y="46"/>
                      <a:pt x="101" y="52"/>
                      <a:pt x="111" y="55"/>
                    </a:cubicBezTo>
                    <a:cubicBezTo>
                      <a:pt x="127" y="59"/>
                      <a:pt x="129" y="63"/>
                      <a:pt x="125" y="67"/>
                    </a:cubicBezTo>
                    <a:cubicBezTo>
                      <a:pt x="119" y="73"/>
                      <a:pt x="96" y="77"/>
                      <a:pt x="87" y="78"/>
                    </a:cubicBezTo>
                    <a:cubicBezTo>
                      <a:pt x="79" y="79"/>
                      <a:pt x="83" y="115"/>
                      <a:pt x="78" y="118"/>
                    </a:cubicBezTo>
                    <a:cubicBezTo>
                      <a:pt x="72" y="122"/>
                      <a:pt x="63" y="102"/>
                      <a:pt x="58" y="90"/>
                    </a:cubicBezTo>
                    <a:cubicBezTo>
                      <a:pt x="53" y="77"/>
                      <a:pt x="27" y="95"/>
                      <a:pt x="13" y="92"/>
                    </a:cubicBezTo>
                    <a:cubicBezTo>
                      <a:pt x="9" y="91"/>
                      <a:pt x="18" y="78"/>
                      <a:pt x="21" y="75"/>
                    </a:cubicBezTo>
                    <a:cubicBezTo>
                      <a:pt x="38" y="58"/>
                      <a:pt x="33" y="58"/>
                      <a:pt x="10" y="40"/>
                    </a:cubicBezTo>
                    <a:close/>
                    <a:moveTo>
                      <a:pt x="39" y="51"/>
                    </a:moveTo>
                    <a:cubicBezTo>
                      <a:pt x="44" y="55"/>
                      <a:pt x="47" y="59"/>
                      <a:pt x="48" y="62"/>
                    </a:cubicBezTo>
                    <a:cubicBezTo>
                      <a:pt x="48" y="65"/>
                      <a:pt x="48" y="66"/>
                      <a:pt x="45" y="69"/>
                    </a:cubicBezTo>
                    <a:cubicBezTo>
                      <a:pt x="43" y="71"/>
                      <a:pt x="39" y="76"/>
                      <a:pt x="41" y="76"/>
                    </a:cubicBezTo>
                    <a:cubicBezTo>
                      <a:pt x="47" y="78"/>
                      <a:pt x="58" y="70"/>
                      <a:pt x="60" y="76"/>
                    </a:cubicBezTo>
                    <a:cubicBezTo>
                      <a:pt x="63" y="81"/>
                      <a:pt x="67" y="90"/>
                      <a:pt x="69" y="88"/>
                    </a:cubicBezTo>
                    <a:cubicBezTo>
                      <a:pt x="71" y="86"/>
                      <a:pt x="69" y="71"/>
                      <a:pt x="73" y="70"/>
                    </a:cubicBezTo>
                    <a:cubicBezTo>
                      <a:pt x="83" y="70"/>
                      <a:pt x="81" y="69"/>
                      <a:pt x="88" y="67"/>
                    </a:cubicBezTo>
                    <a:cubicBezTo>
                      <a:pt x="94" y="65"/>
                      <a:pt x="86" y="61"/>
                      <a:pt x="83" y="60"/>
                    </a:cubicBezTo>
                    <a:cubicBezTo>
                      <a:pt x="79" y="59"/>
                      <a:pt x="75" y="56"/>
                      <a:pt x="74" y="54"/>
                    </a:cubicBezTo>
                    <a:cubicBezTo>
                      <a:pt x="71" y="49"/>
                      <a:pt x="75" y="41"/>
                      <a:pt x="73" y="36"/>
                    </a:cubicBezTo>
                    <a:cubicBezTo>
                      <a:pt x="72" y="36"/>
                      <a:pt x="71" y="36"/>
                      <a:pt x="70" y="37"/>
                    </a:cubicBezTo>
                    <a:cubicBezTo>
                      <a:pt x="62" y="44"/>
                      <a:pt x="61" y="47"/>
                      <a:pt x="57" y="49"/>
                    </a:cubicBezTo>
                    <a:cubicBezTo>
                      <a:pt x="53" y="50"/>
                      <a:pt x="43" y="45"/>
                      <a:pt x="38" y="47"/>
                    </a:cubicBezTo>
                    <a:cubicBezTo>
                      <a:pt x="37" y="48"/>
                      <a:pt x="37" y="49"/>
                      <a:pt x="39" y="5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17"/>
              <p:cNvSpPr>
                <a:spLocks/>
              </p:cNvSpPr>
              <p:nvPr/>
            </p:nvSpPr>
            <p:spPr bwMode="auto">
              <a:xfrm>
                <a:off x="3924" y="1568"/>
                <a:ext cx="93" cy="100"/>
              </a:xfrm>
              <a:custGeom>
                <a:avLst/>
                <a:gdLst>
                  <a:gd name="T0" fmla="*/ 27 w 73"/>
                  <a:gd name="T1" fmla="*/ 9 h 78"/>
                  <a:gd name="T2" fmla="*/ 37 w 73"/>
                  <a:gd name="T3" fmla="*/ 11 h 78"/>
                  <a:gd name="T4" fmla="*/ 42 w 73"/>
                  <a:gd name="T5" fmla="*/ 31 h 78"/>
                  <a:gd name="T6" fmla="*/ 48 w 73"/>
                  <a:gd name="T7" fmla="*/ 31 h 78"/>
                  <a:gd name="T8" fmla="*/ 69 w 73"/>
                  <a:gd name="T9" fmla="*/ 30 h 78"/>
                  <a:gd name="T10" fmla="*/ 72 w 73"/>
                  <a:gd name="T11" fmla="*/ 31 h 78"/>
                  <a:gd name="T12" fmla="*/ 49 w 73"/>
                  <a:gd name="T13" fmla="*/ 62 h 78"/>
                  <a:gd name="T14" fmla="*/ 45 w 73"/>
                  <a:gd name="T15" fmla="*/ 72 h 78"/>
                  <a:gd name="T16" fmla="*/ 30 w 73"/>
                  <a:gd name="T17" fmla="*/ 58 h 78"/>
                  <a:gd name="T18" fmla="*/ 6 w 73"/>
                  <a:gd name="T19" fmla="*/ 66 h 78"/>
                  <a:gd name="T20" fmla="*/ 15 w 73"/>
                  <a:gd name="T21" fmla="*/ 47 h 78"/>
                  <a:gd name="T22" fmla="*/ 1 w 73"/>
                  <a:gd name="T23" fmla="*/ 26 h 78"/>
                  <a:gd name="T24" fmla="*/ 12 w 73"/>
                  <a:gd name="T25" fmla="*/ 25 h 78"/>
                  <a:gd name="T26" fmla="*/ 27 w 73"/>
                  <a:gd name="T27" fmla="*/ 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8">
                    <a:moveTo>
                      <a:pt x="27" y="9"/>
                    </a:moveTo>
                    <a:cubicBezTo>
                      <a:pt x="29" y="0"/>
                      <a:pt x="35" y="9"/>
                      <a:pt x="37" y="11"/>
                    </a:cubicBezTo>
                    <a:cubicBezTo>
                      <a:pt x="43" y="20"/>
                      <a:pt x="39" y="28"/>
                      <a:pt x="42" y="31"/>
                    </a:cubicBezTo>
                    <a:cubicBezTo>
                      <a:pt x="44" y="32"/>
                      <a:pt x="46" y="32"/>
                      <a:pt x="48" y="31"/>
                    </a:cubicBezTo>
                    <a:cubicBezTo>
                      <a:pt x="52" y="30"/>
                      <a:pt x="64" y="28"/>
                      <a:pt x="69" y="30"/>
                    </a:cubicBezTo>
                    <a:cubicBezTo>
                      <a:pt x="70" y="30"/>
                      <a:pt x="73" y="30"/>
                      <a:pt x="72" y="31"/>
                    </a:cubicBezTo>
                    <a:cubicBezTo>
                      <a:pt x="66" y="42"/>
                      <a:pt x="44" y="42"/>
                      <a:pt x="49" y="62"/>
                    </a:cubicBezTo>
                    <a:cubicBezTo>
                      <a:pt x="50" y="66"/>
                      <a:pt x="51" y="78"/>
                      <a:pt x="45" y="72"/>
                    </a:cubicBezTo>
                    <a:cubicBezTo>
                      <a:pt x="37" y="66"/>
                      <a:pt x="38" y="68"/>
                      <a:pt x="30" y="58"/>
                    </a:cubicBezTo>
                    <a:cubicBezTo>
                      <a:pt x="27" y="54"/>
                      <a:pt x="9" y="67"/>
                      <a:pt x="6" y="66"/>
                    </a:cubicBezTo>
                    <a:cubicBezTo>
                      <a:pt x="2" y="65"/>
                      <a:pt x="10" y="54"/>
                      <a:pt x="15" y="47"/>
                    </a:cubicBezTo>
                    <a:cubicBezTo>
                      <a:pt x="20" y="41"/>
                      <a:pt x="3" y="34"/>
                      <a:pt x="1" y="26"/>
                    </a:cubicBezTo>
                    <a:cubicBezTo>
                      <a:pt x="0" y="24"/>
                      <a:pt x="9" y="24"/>
                      <a:pt x="12" y="25"/>
                    </a:cubicBezTo>
                    <a:cubicBezTo>
                      <a:pt x="26" y="27"/>
                      <a:pt x="24" y="25"/>
                      <a:pt x="27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18"/>
              <p:cNvSpPr>
                <a:spLocks noEditPoints="1"/>
              </p:cNvSpPr>
              <p:nvPr/>
            </p:nvSpPr>
            <p:spPr bwMode="auto">
              <a:xfrm>
                <a:off x="3870" y="1520"/>
                <a:ext cx="64" cy="61"/>
              </a:xfrm>
              <a:custGeom>
                <a:avLst/>
                <a:gdLst>
                  <a:gd name="T0" fmla="*/ 7 w 50"/>
                  <a:gd name="T1" fmla="*/ 6 h 48"/>
                  <a:gd name="T2" fmla="*/ 13 w 50"/>
                  <a:gd name="T3" fmla="*/ 4 h 48"/>
                  <a:gd name="T4" fmla="*/ 24 w 50"/>
                  <a:gd name="T5" fmla="*/ 9 h 48"/>
                  <a:gd name="T6" fmla="*/ 29 w 50"/>
                  <a:gd name="T7" fmla="*/ 6 h 48"/>
                  <a:gd name="T8" fmla="*/ 40 w 50"/>
                  <a:gd name="T9" fmla="*/ 2 h 48"/>
                  <a:gd name="T10" fmla="*/ 39 w 50"/>
                  <a:gd name="T11" fmla="*/ 17 h 48"/>
                  <a:gd name="T12" fmla="*/ 44 w 50"/>
                  <a:gd name="T13" fmla="*/ 27 h 48"/>
                  <a:gd name="T14" fmla="*/ 48 w 50"/>
                  <a:gd name="T15" fmla="*/ 34 h 48"/>
                  <a:gd name="T16" fmla="*/ 32 w 50"/>
                  <a:gd name="T17" fmla="*/ 33 h 48"/>
                  <a:gd name="T18" fmla="*/ 23 w 50"/>
                  <a:gd name="T19" fmla="*/ 47 h 48"/>
                  <a:gd name="T20" fmla="*/ 19 w 50"/>
                  <a:gd name="T21" fmla="*/ 33 h 48"/>
                  <a:gd name="T22" fmla="*/ 2 w 50"/>
                  <a:gd name="T23" fmla="*/ 27 h 48"/>
                  <a:gd name="T24" fmla="*/ 7 w 50"/>
                  <a:gd name="T25" fmla="*/ 21 h 48"/>
                  <a:gd name="T26" fmla="*/ 7 w 50"/>
                  <a:gd name="T27" fmla="*/ 6 h 48"/>
                  <a:gd name="T28" fmla="*/ 17 w 50"/>
                  <a:gd name="T29" fmla="*/ 14 h 48"/>
                  <a:gd name="T30" fmla="*/ 19 w 50"/>
                  <a:gd name="T31" fmla="*/ 20 h 48"/>
                  <a:gd name="T32" fmla="*/ 17 w 50"/>
                  <a:gd name="T33" fmla="*/ 23 h 48"/>
                  <a:gd name="T34" fmla="*/ 14 w 50"/>
                  <a:gd name="T35" fmla="*/ 25 h 48"/>
                  <a:gd name="T36" fmla="*/ 22 w 50"/>
                  <a:gd name="T37" fmla="*/ 28 h 48"/>
                  <a:gd name="T38" fmla="*/ 24 w 50"/>
                  <a:gd name="T39" fmla="*/ 34 h 48"/>
                  <a:gd name="T40" fmla="*/ 27 w 50"/>
                  <a:gd name="T41" fmla="*/ 27 h 48"/>
                  <a:gd name="T42" fmla="*/ 34 w 50"/>
                  <a:gd name="T43" fmla="*/ 28 h 48"/>
                  <a:gd name="T44" fmla="*/ 33 w 50"/>
                  <a:gd name="T45" fmla="*/ 25 h 48"/>
                  <a:gd name="T46" fmla="*/ 30 w 50"/>
                  <a:gd name="T47" fmla="*/ 21 h 48"/>
                  <a:gd name="T48" fmla="*/ 32 w 50"/>
                  <a:gd name="T49" fmla="*/ 14 h 48"/>
                  <a:gd name="T50" fmla="*/ 31 w 50"/>
                  <a:gd name="T51" fmla="*/ 14 h 48"/>
                  <a:gd name="T52" fmla="*/ 24 w 50"/>
                  <a:gd name="T53" fmla="*/ 16 h 48"/>
                  <a:gd name="T54" fmla="*/ 17 w 50"/>
                  <a:gd name="T55" fmla="*/ 13 h 48"/>
                  <a:gd name="T56" fmla="*/ 17 w 50"/>
                  <a:gd name="T57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48">
                    <a:moveTo>
                      <a:pt x="7" y="6"/>
                    </a:moveTo>
                    <a:cubicBezTo>
                      <a:pt x="4" y="1"/>
                      <a:pt x="8" y="2"/>
                      <a:pt x="13" y="4"/>
                    </a:cubicBezTo>
                    <a:cubicBezTo>
                      <a:pt x="16" y="6"/>
                      <a:pt x="20" y="8"/>
                      <a:pt x="24" y="9"/>
                    </a:cubicBezTo>
                    <a:cubicBezTo>
                      <a:pt x="25" y="10"/>
                      <a:pt x="27" y="8"/>
                      <a:pt x="29" y="6"/>
                    </a:cubicBezTo>
                    <a:cubicBezTo>
                      <a:pt x="35" y="3"/>
                      <a:pt x="38" y="0"/>
                      <a:pt x="40" y="2"/>
                    </a:cubicBezTo>
                    <a:cubicBezTo>
                      <a:pt x="42" y="4"/>
                      <a:pt x="39" y="10"/>
                      <a:pt x="39" y="17"/>
                    </a:cubicBezTo>
                    <a:cubicBezTo>
                      <a:pt x="39" y="21"/>
                      <a:pt x="41" y="24"/>
                      <a:pt x="44" y="27"/>
                    </a:cubicBezTo>
                    <a:cubicBezTo>
                      <a:pt x="50" y="31"/>
                      <a:pt x="50" y="33"/>
                      <a:pt x="48" y="34"/>
                    </a:cubicBezTo>
                    <a:cubicBezTo>
                      <a:pt x="45" y="35"/>
                      <a:pt x="36" y="34"/>
                      <a:pt x="32" y="33"/>
                    </a:cubicBezTo>
                    <a:cubicBezTo>
                      <a:pt x="29" y="32"/>
                      <a:pt x="26" y="47"/>
                      <a:pt x="23" y="47"/>
                    </a:cubicBezTo>
                    <a:cubicBezTo>
                      <a:pt x="20" y="48"/>
                      <a:pt x="20" y="39"/>
                      <a:pt x="19" y="33"/>
                    </a:cubicBezTo>
                    <a:cubicBezTo>
                      <a:pt x="19" y="27"/>
                      <a:pt x="7" y="30"/>
                      <a:pt x="2" y="27"/>
                    </a:cubicBezTo>
                    <a:cubicBezTo>
                      <a:pt x="0" y="26"/>
                      <a:pt x="5" y="22"/>
                      <a:pt x="7" y="21"/>
                    </a:cubicBezTo>
                    <a:cubicBezTo>
                      <a:pt x="15" y="17"/>
                      <a:pt x="14" y="17"/>
                      <a:pt x="7" y="6"/>
                    </a:cubicBezTo>
                    <a:close/>
                    <a:moveTo>
                      <a:pt x="17" y="14"/>
                    </a:moveTo>
                    <a:cubicBezTo>
                      <a:pt x="18" y="17"/>
                      <a:pt x="19" y="19"/>
                      <a:pt x="19" y="20"/>
                    </a:cubicBezTo>
                    <a:cubicBezTo>
                      <a:pt x="19" y="21"/>
                      <a:pt x="18" y="22"/>
                      <a:pt x="17" y="23"/>
                    </a:cubicBezTo>
                    <a:cubicBezTo>
                      <a:pt x="16" y="23"/>
                      <a:pt x="14" y="25"/>
                      <a:pt x="14" y="25"/>
                    </a:cubicBezTo>
                    <a:cubicBezTo>
                      <a:pt x="16" y="26"/>
                      <a:pt x="22" y="25"/>
                      <a:pt x="22" y="28"/>
                    </a:cubicBezTo>
                    <a:cubicBezTo>
                      <a:pt x="22" y="30"/>
                      <a:pt x="22" y="34"/>
                      <a:pt x="24" y="34"/>
                    </a:cubicBezTo>
                    <a:cubicBezTo>
                      <a:pt x="25" y="34"/>
                      <a:pt x="26" y="27"/>
                      <a:pt x="27" y="27"/>
                    </a:cubicBezTo>
                    <a:cubicBezTo>
                      <a:pt x="31" y="29"/>
                      <a:pt x="31" y="28"/>
                      <a:pt x="34" y="28"/>
                    </a:cubicBezTo>
                    <a:cubicBezTo>
                      <a:pt x="36" y="28"/>
                      <a:pt x="34" y="26"/>
                      <a:pt x="33" y="25"/>
                    </a:cubicBezTo>
                    <a:cubicBezTo>
                      <a:pt x="31" y="24"/>
                      <a:pt x="30" y="22"/>
                      <a:pt x="30" y="21"/>
                    </a:cubicBezTo>
                    <a:cubicBezTo>
                      <a:pt x="30" y="19"/>
                      <a:pt x="32" y="16"/>
                      <a:pt x="32" y="14"/>
                    </a:cubicBezTo>
                    <a:cubicBezTo>
                      <a:pt x="32" y="13"/>
                      <a:pt x="31" y="13"/>
                      <a:pt x="31" y="14"/>
                    </a:cubicBezTo>
                    <a:cubicBezTo>
                      <a:pt x="27" y="15"/>
                      <a:pt x="26" y="16"/>
                      <a:pt x="24" y="16"/>
                    </a:cubicBezTo>
                    <a:cubicBezTo>
                      <a:pt x="23" y="16"/>
                      <a:pt x="19" y="13"/>
                      <a:pt x="17" y="13"/>
                    </a:cubicBezTo>
                    <a:cubicBezTo>
                      <a:pt x="16" y="13"/>
                      <a:pt x="16" y="13"/>
                      <a:pt x="17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19"/>
              <p:cNvSpPr>
                <a:spLocks noEditPoints="1"/>
              </p:cNvSpPr>
              <p:nvPr/>
            </p:nvSpPr>
            <p:spPr bwMode="auto">
              <a:xfrm>
                <a:off x="3726" y="1637"/>
                <a:ext cx="238" cy="247"/>
              </a:xfrm>
              <a:custGeom>
                <a:avLst/>
                <a:gdLst>
                  <a:gd name="T0" fmla="*/ 102 w 188"/>
                  <a:gd name="T1" fmla="*/ 19 h 194"/>
                  <a:gd name="T2" fmla="*/ 122 w 188"/>
                  <a:gd name="T3" fmla="*/ 33 h 194"/>
                  <a:gd name="T4" fmla="*/ 118 w 188"/>
                  <a:gd name="T5" fmla="*/ 82 h 194"/>
                  <a:gd name="T6" fmla="*/ 132 w 188"/>
                  <a:gd name="T7" fmla="*/ 87 h 194"/>
                  <a:gd name="T8" fmla="*/ 179 w 188"/>
                  <a:gd name="T9" fmla="*/ 101 h 194"/>
                  <a:gd name="T10" fmla="*/ 186 w 188"/>
                  <a:gd name="T11" fmla="*/ 107 h 194"/>
                  <a:gd name="T12" fmla="*/ 107 w 188"/>
                  <a:gd name="T13" fmla="*/ 157 h 194"/>
                  <a:gd name="T14" fmla="*/ 89 w 188"/>
                  <a:gd name="T15" fmla="*/ 177 h 194"/>
                  <a:gd name="T16" fmla="*/ 68 w 188"/>
                  <a:gd name="T17" fmla="*/ 132 h 194"/>
                  <a:gd name="T18" fmla="*/ 6 w 188"/>
                  <a:gd name="T19" fmla="*/ 130 h 194"/>
                  <a:gd name="T20" fmla="*/ 43 w 188"/>
                  <a:gd name="T21" fmla="*/ 96 h 194"/>
                  <a:gd name="T22" fmla="*/ 28 w 188"/>
                  <a:gd name="T23" fmla="*/ 37 h 194"/>
                  <a:gd name="T24" fmla="*/ 55 w 188"/>
                  <a:gd name="T25" fmla="*/ 43 h 194"/>
                  <a:gd name="T26" fmla="*/ 102 w 188"/>
                  <a:gd name="T27" fmla="*/ 19 h 194"/>
                  <a:gd name="T28" fmla="*/ 94 w 188"/>
                  <a:gd name="T29" fmla="*/ 48 h 194"/>
                  <a:gd name="T30" fmla="*/ 64 w 188"/>
                  <a:gd name="T31" fmla="*/ 63 h 194"/>
                  <a:gd name="T32" fmla="*/ 48 w 188"/>
                  <a:gd name="T33" fmla="*/ 59 h 194"/>
                  <a:gd name="T34" fmla="*/ 57 w 188"/>
                  <a:gd name="T35" fmla="*/ 96 h 194"/>
                  <a:gd name="T36" fmla="*/ 34 w 188"/>
                  <a:gd name="T37" fmla="*/ 117 h 194"/>
                  <a:gd name="T38" fmla="*/ 72 w 188"/>
                  <a:gd name="T39" fmla="*/ 118 h 194"/>
                  <a:gd name="T40" fmla="*/ 86 w 188"/>
                  <a:gd name="T41" fmla="*/ 146 h 194"/>
                  <a:gd name="T42" fmla="*/ 97 w 188"/>
                  <a:gd name="T43" fmla="*/ 134 h 194"/>
                  <a:gd name="T44" fmla="*/ 146 w 188"/>
                  <a:gd name="T45" fmla="*/ 102 h 194"/>
                  <a:gd name="T46" fmla="*/ 142 w 188"/>
                  <a:gd name="T47" fmla="*/ 99 h 194"/>
                  <a:gd name="T48" fmla="*/ 112 w 188"/>
                  <a:gd name="T49" fmla="*/ 90 h 194"/>
                  <a:gd name="T50" fmla="*/ 104 w 188"/>
                  <a:gd name="T51" fmla="*/ 87 h 194"/>
                  <a:gd name="T52" fmla="*/ 106 w 188"/>
                  <a:gd name="T53" fmla="*/ 57 h 194"/>
                  <a:gd name="T54" fmla="*/ 94 w 188"/>
                  <a:gd name="T55" fmla="*/ 48 h 194"/>
                  <a:gd name="T56" fmla="*/ 86 w 188"/>
                  <a:gd name="T57" fmla="*/ 75 h 194"/>
                  <a:gd name="T58" fmla="*/ 74 w 188"/>
                  <a:gd name="T59" fmla="*/ 81 h 194"/>
                  <a:gd name="T60" fmla="*/ 67 w 188"/>
                  <a:gd name="T61" fmla="*/ 80 h 194"/>
                  <a:gd name="T62" fmla="*/ 70 w 188"/>
                  <a:gd name="T63" fmla="*/ 95 h 194"/>
                  <a:gd name="T64" fmla="*/ 61 w 188"/>
                  <a:gd name="T65" fmla="*/ 104 h 194"/>
                  <a:gd name="T66" fmla="*/ 77 w 188"/>
                  <a:gd name="T67" fmla="*/ 104 h 194"/>
                  <a:gd name="T68" fmla="*/ 82 w 188"/>
                  <a:gd name="T69" fmla="*/ 116 h 194"/>
                  <a:gd name="T70" fmla="*/ 87 w 188"/>
                  <a:gd name="T71" fmla="*/ 111 h 194"/>
                  <a:gd name="T72" fmla="*/ 108 w 188"/>
                  <a:gd name="T73" fmla="*/ 98 h 194"/>
                  <a:gd name="T74" fmla="*/ 106 w 188"/>
                  <a:gd name="T75" fmla="*/ 96 h 194"/>
                  <a:gd name="T76" fmla="*/ 94 w 188"/>
                  <a:gd name="T77" fmla="*/ 93 h 194"/>
                  <a:gd name="T78" fmla="*/ 90 w 188"/>
                  <a:gd name="T79" fmla="*/ 91 h 194"/>
                  <a:gd name="T80" fmla="*/ 91 w 188"/>
                  <a:gd name="T81" fmla="*/ 79 h 194"/>
                  <a:gd name="T82" fmla="*/ 86 w 188"/>
                  <a:gd name="T83" fmla="*/ 75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194">
                    <a:moveTo>
                      <a:pt x="102" y="19"/>
                    </a:moveTo>
                    <a:cubicBezTo>
                      <a:pt x="113" y="0"/>
                      <a:pt x="120" y="27"/>
                      <a:pt x="122" y="33"/>
                    </a:cubicBezTo>
                    <a:cubicBezTo>
                      <a:pt x="129" y="57"/>
                      <a:pt x="114" y="73"/>
                      <a:pt x="118" y="82"/>
                    </a:cubicBezTo>
                    <a:cubicBezTo>
                      <a:pt x="120" y="86"/>
                      <a:pt x="126" y="87"/>
                      <a:pt x="132" y="87"/>
                    </a:cubicBezTo>
                    <a:cubicBezTo>
                      <a:pt x="142" y="87"/>
                      <a:pt x="169" y="92"/>
                      <a:pt x="179" y="101"/>
                    </a:cubicBezTo>
                    <a:cubicBezTo>
                      <a:pt x="182" y="104"/>
                      <a:pt x="188" y="104"/>
                      <a:pt x="186" y="107"/>
                    </a:cubicBezTo>
                    <a:cubicBezTo>
                      <a:pt x="163" y="128"/>
                      <a:pt x="113" y="109"/>
                      <a:pt x="107" y="157"/>
                    </a:cubicBezTo>
                    <a:cubicBezTo>
                      <a:pt x="107" y="166"/>
                      <a:pt x="100" y="194"/>
                      <a:pt x="89" y="177"/>
                    </a:cubicBezTo>
                    <a:cubicBezTo>
                      <a:pt x="76" y="156"/>
                      <a:pt x="77" y="161"/>
                      <a:pt x="68" y="132"/>
                    </a:cubicBezTo>
                    <a:cubicBezTo>
                      <a:pt x="64" y="121"/>
                      <a:pt x="13" y="136"/>
                      <a:pt x="6" y="130"/>
                    </a:cubicBezTo>
                    <a:cubicBezTo>
                      <a:pt x="0" y="124"/>
                      <a:pt x="26" y="106"/>
                      <a:pt x="43" y="96"/>
                    </a:cubicBezTo>
                    <a:cubicBezTo>
                      <a:pt x="59" y="86"/>
                      <a:pt x="28" y="56"/>
                      <a:pt x="28" y="37"/>
                    </a:cubicBezTo>
                    <a:cubicBezTo>
                      <a:pt x="29" y="30"/>
                      <a:pt x="49" y="40"/>
                      <a:pt x="55" y="43"/>
                    </a:cubicBezTo>
                    <a:cubicBezTo>
                      <a:pt x="84" y="60"/>
                      <a:pt x="82" y="54"/>
                      <a:pt x="102" y="19"/>
                    </a:cubicBezTo>
                    <a:close/>
                    <a:moveTo>
                      <a:pt x="94" y="48"/>
                    </a:moveTo>
                    <a:cubicBezTo>
                      <a:pt x="81" y="69"/>
                      <a:pt x="82" y="73"/>
                      <a:pt x="64" y="63"/>
                    </a:cubicBezTo>
                    <a:cubicBezTo>
                      <a:pt x="61" y="61"/>
                      <a:pt x="48" y="55"/>
                      <a:pt x="48" y="59"/>
                    </a:cubicBezTo>
                    <a:cubicBezTo>
                      <a:pt x="48" y="71"/>
                      <a:pt x="67" y="89"/>
                      <a:pt x="57" y="96"/>
                    </a:cubicBezTo>
                    <a:cubicBezTo>
                      <a:pt x="47" y="102"/>
                      <a:pt x="30" y="113"/>
                      <a:pt x="34" y="117"/>
                    </a:cubicBezTo>
                    <a:cubicBezTo>
                      <a:pt x="38" y="120"/>
                      <a:pt x="70" y="111"/>
                      <a:pt x="72" y="118"/>
                    </a:cubicBezTo>
                    <a:cubicBezTo>
                      <a:pt x="78" y="136"/>
                      <a:pt x="78" y="133"/>
                      <a:pt x="86" y="146"/>
                    </a:cubicBezTo>
                    <a:cubicBezTo>
                      <a:pt x="92" y="156"/>
                      <a:pt x="97" y="139"/>
                      <a:pt x="97" y="134"/>
                    </a:cubicBezTo>
                    <a:cubicBezTo>
                      <a:pt x="100" y="103"/>
                      <a:pt x="132" y="115"/>
                      <a:pt x="146" y="102"/>
                    </a:cubicBezTo>
                    <a:cubicBezTo>
                      <a:pt x="147" y="101"/>
                      <a:pt x="143" y="100"/>
                      <a:pt x="142" y="99"/>
                    </a:cubicBezTo>
                    <a:cubicBezTo>
                      <a:pt x="135" y="93"/>
                      <a:pt x="118" y="90"/>
                      <a:pt x="112" y="90"/>
                    </a:cubicBezTo>
                    <a:cubicBezTo>
                      <a:pt x="109" y="90"/>
                      <a:pt x="105" y="89"/>
                      <a:pt x="104" y="87"/>
                    </a:cubicBezTo>
                    <a:cubicBezTo>
                      <a:pt x="101" y="81"/>
                      <a:pt x="111" y="72"/>
                      <a:pt x="106" y="57"/>
                    </a:cubicBezTo>
                    <a:cubicBezTo>
                      <a:pt x="105" y="53"/>
                      <a:pt x="101" y="36"/>
                      <a:pt x="94" y="48"/>
                    </a:cubicBezTo>
                    <a:close/>
                    <a:moveTo>
                      <a:pt x="86" y="75"/>
                    </a:moveTo>
                    <a:cubicBezTo>
                      <a:pt x="81" y="84"/>
                      <a:pt x="81" y="86"/>
                      <a:pt x="74" y="81"/>
                    </a:cubicBezTo>
                    <a:cubicBezTo>
                      <a:pt x="72" y="80"/>
                      <a:pt x="67" y="78"/>
                      <a:pt x="67" y="80"/>
                    </a:cubicBezTo>
                    <a:cubicBezTo>
                      <a:pt x="67" y="85"/>
                      <a:pt x="75" y="92"/>
                      <a:pt x="70" y="95"/>
                    </a:cubicBezTo>
                    <a:cubicBezTo>
                      <a:pt x="66" y="98"/>
                      <a:pt x="59" y="102"/>
                      <a:pt x="61" y="104"/>
                    </a:cubicBezTo>
                    <a:cubicBezTo>
                      <a:pt x="63" y="106"/>
                      <a:pt x="76" y="102"/>
                      <a:pt x="77" y="104"/>
                    </a:cubicBezTo>
                    <a:cubicBezTo>
                      <a:pt x="79" y="112"/>
                      <a:pt x="79" y="111"/>
                      <a:pt x="82" y="116"/>
                    </a:cubicBezTo>
                    <a:cubicBezTo>
                      <a:pt x="85" y="121"/>
                      <a:pt x="87" y="113"/>
                      <a:pt x="87" y="111"/>
                    </a:cubicBezTo>
                    <a:cubicBezTo>
                      <a:pt x="89" y="98"/>
                      <a:pt x="102" y="103"/>
                      <a:pt x="108" y="98"/>
                    </a:cubicBezTo>
                    <a:cubicBezTo>
                      <a:pt x="108" y="97"/>
                      <a:pt x="107" y="97"/>
                      <a:pt x="106" y="96"/>
                    </a:cubicBezTo>
                    <a:cubicBezTo>
                      <a:pt x="103" y="94"/>
                      <a:pt x="96" y="93"/>
                      <a:pt x="94" y="93"/>
                    </a:cubicBezTo>
                    <a:cubicBezTo>
                      <a:pt x="92" y="93"/>
                      <a:pt x="91" y="93"/>
                      <a:pt x="90" y="91"/>
                    </a:cubicBezTo>
                    <a:cubicBezTo>
                      <a:pt x="89" y="89"/>
                      <a:pt x="93" y="85"/>
                      <a:pt x="91" y="79"/>
                    </a:cubicBezTo>
                    <a:cubicBezTo>
                      <a:pt x="91" y="77"/>
                      <a:pt x="89" y="70"/>
                      <a:pt x="86" y="7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20"/>
              <p:cNvSpPr>
                <a:spLocks noEditPoints="1"/>
              </p:cNvSpPr>
              <p:nvPr/>
            </p:nvSpPr>
            <p:spPr bwMode="auto">
              <a:xfrm>
                <a:off x="3858" y="1815"/>
                <a:ext cx="100" cy="90"/>
              </a:xfrm>
              <a:custGeom>
                <a:avLst/>
                <a:gdLst>
                  <a:gd name="T0" fmla="*/ 71 w 79"/>
                  <a:gd name="T1" fmla="*/ 38 h 71"/>
                  <a:gd name="T2" fmla="*/ 66 w 79"/>
                  <a:gd name="T3" fmla="*/ 46 h 71"/>
                  <a:gd name="T4" fmla="*/ 46 w 79"/>
                  <a:gd name="T5" fmla="*/ 45 h 71"/>
                  <a:gd name="T6" fmla="*/ 44 w 79"/>
                  <a:gd name="T7" fmla="*/ 50 h 71"/>
                  <a:gd name="T8" fmla="*/ 40 w 79"/>
                  <a:gd name="T9" fmla="*/ 68 h 71"/>
                  <a:gd name="T10" fmla="*/ 38 w 79"/>
                  <a:gd name="T11" fmla="*/ 70 h 71"/>
                  <a:gd name="T12" fmla="*/ 15 w 79"/>
                  <a:gd name="T13" fmla="*/ 41 h 71"/>
                  <a:gd name="T14" fmla="*/ 6 w 79"/>
                  <a:gd name="T15" fmla="*/ 34 h 71"/>
                  <a:gd name="T16" fmla="*/ 24 w 79"/>
                  <a:gd name="T17" fmla="*/ 26 h 71"/>
                  <a:gd name="T18" fmla="*/ 23 w 79"/>
                  <a:gd name="T19" fmla="*/ 3 h 71"/>
                  <a:gd name="T20" fmla="*/ 38 w 79"/>
                  <a:gd name="T21" fmla="*/ 16 h 71"/>
                  <a:gd name="T22" fmla="*/ 61 w 79"/>
                  <a:gd name="T23" fmla="*/ 10 h 71"/>
                  <a:gd name="T24" fmla="*/ 60 w 79"/>
                  <a:gd name="T25" fmla="*/ 20 h 71"/>
                  <a:gd name="T26" fmla="*/ 71 w 79"/>
                  <a:gd name="T27" fmla="*/ 38 h 71"/>
                  <a:gd name="T28" fmla="*/ 59 w 79"/>
                  <a:gd name="T29" fmla="*/ 35 h 71"/>
                  <a:gd name="T30" fmla="*/ 52 w 79"/>
                  <a:gd name="T31" fmla="*/ 24 h 71"/>
                  <a:gd name="T32" fmla="*/ 53 w 79"/>
                  <a:gd name="T33" fmla="*/ 18 h 71"/>
                  <a:gd name="T34" fmla="*/ 38 w 79"/>
                  <a:gd name="T35" fmla="*/ 21 h 71"/>
                  <a:gd name="T36" fmla="*/ 29 w 79"/>
                  <a:gd name="T37" fmla="*/ 13 h 71"/>
                  <a:gd name="T38" fmla="*/ 30 w 79"/>
                  <a:gd name="T39" fmla="*/ 28 h 71"/>
                  <a:gd name="T40" fmla="*/ 19 w 79"/>
                  <a:gd name="T41" fmla="*/ 33 h 71"/>
                  <a:gd name="T42" fmla="*/ 24 w 79"/>
                  <a:gd name="T43" fmla="*/ 37 h 71"/>
                  <a:gd name="T44" fmla="*/ 38 w 79"/>
                  <a:gd name="T45" fmla="*/ 55 h 71"/>
                  <a:gd name="T46" fmla="*/ 40 w 79"/>
                  <a:gd name="T47" fmla="*/ 54 h 71"/>
                  <a:gd name="T48" fmla="*/ 42 w 79"/>
                  <a:gd name="T49" fmla="*/ 42 h 71"/>
                  <a:gd name="T50" fmla="*/ 43 w 79"/>
                  <a:gd name="T51" fmla="*/ 39 h 71"/>
                  <a:gd name="T52" fmla="*/ 56 w 79"/>
                  <a:gd name="T53" fmla="*/ 40 h 71"/>
                  <a:gd name="T54" fmla="*/ 59 w 79"/>
                  <a:gd name="T55" fmla="*/ 35 h 71"/>
                  <a:gd name="T56" fmla="*/ 47 w 79"/>
                  <a:gd name="T57" fmla="*/ 32 h 71"/>
                  <a:gd name="T58" fmla="*/ 45 w 79"/>
                  <a:gd name="T59" fmla="*/ 28 h 71"/>
                  <a:gd name="T60" fmla="*/ 45 w 79"/>
                  <a:gd name="T61" fmla="*/ 25 h 71"/>
                  <a:gd name="T62" fmla="*/ 39 w 79"/>
                  <a:gd name="T63" fmla="*/ 27 h 71"/>
                  <a:gd name="T64" fmla="*/ 35 w 79"/>
                  <a:gd name="T65" fmla="*/ 23 h 71"/>
                  <a:gd name="T66" fmla="*/ 35 w 79"/>
                  <a:gd name="T67" fmla="*/ 29 h 71"/>
                  <a:gd name="T68" fmla="*/ 31 w 79"/>
                  <a:gd name="T69" fmla="*/ 31 h 71"/>
                  <a:gd name="T70" fmla="*/ 33 w 79"/>
                  <a:gd name="T71" fmla="*/ 33 h 71"/>
                  <a:gd name="T72" fmla="*/ 39 w 79"/>
                  <a:gd name="T73" fmla="*/ 41 h 71"/>
                  <a:gd name="T74" fmla="*/ 39 w 79"/>
                  <a:gd name="T75" fmla="*/ 40 h 71"/>
                  <a:gd name="T76" fmla="*/ 41 w 79"/>
                  <a:gd name="T77" fmla="*/ 35 h 71"/>
                  <a:gd name="T78" fmla="*/ 41 w 79"/>
                  <a:gd name="T79" fmla="*/ 34 h 71"/>
                  <a:gd name="T80" fmla="*/ 46 w 79"/>
                  <a:gd name="T81" fmla="*/ 34 h 71"/>
                  <a:gd name="T82" fmla="*/ 47 w 79"/>
                  <a:gd name="T83" fmla="*/ 3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" h="71">
                    <a:moveTo>
                      <a:pt x="71" y="38"/>
                    </a:moveTo>
                    <a:cubicBezTo>
                      <a:pt x="79" y="42"/>
                      <a:pt x="68" y="45"/>
                      <a:pt x="66" y="46"/>
                    </a:cubicBezTo>
                    <a:cubicBezTo>
                      <a:pt x="56" y="49"/>
                      <a:pt x="49" y="43"/>
                      <a:pt x="46" y="45"/>
                    </a:cubicBezTo>
                    <a:cubicBezTo>
                      <a:pt x="44" y="45"/>
                      <a:pt x="44" y="48"/>
                      <a:pt x="44" y="50"/>
                    </a:cubicBezTo>
                    <a:cubicBezTo>
                      <a:pt x="44" y="54"/>
                      <a:pt x="43" y="64"/>
                      <a:pt x="40" y="68"/>
                    </a:cubicBezTo>
                    <a:cubicBezTo>
                      <a:pt x="39" y="69"/>
                      <a:pt x="39" y="71"/>
                      <a:pt x="38" y="70"/>
                    </a:cubicBezTo>
                    <a:cubicBezTo>
                      <a:pt x="28" y="62"/>
                      <a:pt x="35" y="43"/>
                      <a:pt x="15" y="41"/>
                    </a:cubicBezTo>
                    <a:cubicBezTo>
                      <a:pt x="11" y="41"/>
                      <a:pt x="0" y="39"/>
                      <a:pt x="6" y="34"/>
                    </a:cubicBezTo>
                    <a:cubicBezTo>
                      <a:pt x="14" y="29"/>
                      <a:pt x="12" y="30"/>
                      <a:pt x="24" y="26"/>
                    </a:cubicBezTo>
                    <a:cubicBezTo>
                      <a:pt x="28" y="25"/>
                      <a:pt x="20" y="5"/>
                      <a:pt x="23" y="3"/>
                    </a:cubicBezTo>
                    <a:cubicBezTo>
                      <a:pt x="25" y="0"/>
                      <a:pt x="33" y="10"/>
                      <a:pt x="38" y="16"/>
                    </a:cubicBezTo>
                    <a:cubicBezTo>
                      <a:pt x="42" y="22"/>
                      <a:pt x="54" y="10"/>
                      <a:pt x="61" y="10"/>
                    </a:cubicBezTo>
                    <a:cubicBezTo>
                      <a:pt x="64" y="10"/>
                      <a:pt x="61" y="18"/>
                      <a:pt x="60" y="20"/>
                    </a:cubicBezTo>
                    <a:cubicBezTo>
                      <a:pt x="54" y="31"/>
                      <a:pt x="56" y="31"/>
                      <a:pt x="71" y="38"/>
                    </a:cubicBezTo>
                    <a:close/>
                    <a:moveTo>
                      <a:pt x="59" y="35"/>
                    </a:moveTo>
                    <a:cubicBezTo>
                      <a:pt x="50" y="30"/>
                      <a:pt x="48" y="31"/>
                      <a:pt x="52" y="24"/>
                    </a:cubicBezTo>
                    <a:cubicBezTo>
                      <a:pt x="53" y="23"/>
                      <a:pt x="55" y="18"/>
                      <a:pt x="53" y="18"/>
                    </a:cubicBezTo>
                    <a:cubicBezTo>
                      <a:pt x="48" y="18"/>
                      <a:pt x="41" y="25"/>
                      <a:pt x="38" y="21"/>
                    </a:cubicBezTo>
                    <a:cubicBezTo>
                      <a:pt x="35" y="18"/>
                      <a:pt x="30" y="11"/>
                      <a:pt x="29" y="13"/>
                    </a:cubicBezTo>
                    <a:cubicBezTo>
                      <a:pt x="28" y="15"/>
                      <a:pt x="32" y="27"/>
                      <a:pt x="30" y="28"/>
                    </a:cubicBezTo>
                    <a:cubicBezTo>
                      <a:pt x="22" y="30"/>
                      <a:pt x="24" y="30"/>
                      <a:pt x="19" y="33"/>
                    </a:cubicBezTo>
                    <a:cubicBezTo>
                      <a:pt x="15" y="35"/>
                      <a:pt x="22" y="37"/>
                      <a:pt x="24" y="37"/>
                    </a:cubicBezTo>
                    <a:cubicBezTo>
                      <a:pt x="36" y="38"/>
                      <a:pt x="33" y="50"/>
                      <a:pt x="38" y="55"/>
                    </a:cubicBezTo>
                    <a:cubicBezTo>
                      <a:pt x="39" y="56"/>
                      <a:pt x="39" y="54"/>
                      <a:pt x="40" y="54"/>
                    </a:cubicBezTo>
                    <a:cubicBezTo>
                      <a:pt x="42" y="51"/>
                      <a:pt x="42" y="45"/>
                      <a:pt x="42" y="42"/>
                    </a:cubicBezTo>
                    <a:cubicBezTo>
                      <a:pt x="42" y="41"/>
                      <a:pt x="42" y="40"/>
                      <a:pt x="43" y="39"/>
                    </a:cubicBezTo>
                    <a:cubicBezTo>
                      <a:pt x="45" y="38"/>
                      <a:pt x="50" y="42"/>
                      <a:pt x="56" y="40"/>
                    </a:cubicBezTo>
                    <a:cubicBezTo>
                      <a:pt x="57" y="39"/>
                      <a:pt x="64" y="37"/>
                      <a:pt x="59" y="35"/>
                    </a:cubicBezTo>
                    <a:close/>
                    <a:moveTo>
                      <a:pt x="47" y="32"/>
                    </a:moveTo>
                    <a:cubicBezTo>
                      <a:pt x="44" y="30"/>
                      <a:pt x="43" y="30"/>
                      <a:pt x="45" y="28"/>
                    </a:cubicBezTo>
                    <a:cubicBezTo>
                      <a:pt x="45" y="27"/>
                      <a:pt x="46" y="25"/>
                      <a:pt x="45" y="25"/>
                    </a:cubicBezTo>
                    <a:cubicBezTo>
                      <a:pt x="43" y="25"/>
                      <a:pt x="40" y="28"/>
                      <a:pt x="39" y="27"/>
                    </a:cubicBezTo>
                    <a:cubicBezTo>
                      <a:pt x="38" y="25"/>
                      <a:pt x="36" y="22"/>
                      <a:pt x="35" y="23"/>
                    </a:cubicBezTo>
                    <a:cubicBezTo>
                      <a:pt x="34" y="24"/>
                      <a:pt x="36" y="29"/>
                      <a:pt x="35" y="29"/>
                    </a:cubicBezTo>
                    <a:cubicBezTo>
                      <a:pt x="32" y="30"/>
                      <a:pt x="33" y="30"/>
                      <a:pt x="31" y="31"/>
                    </a:cubicBezTo>
                    <a:cubicBezTo>
                      <a:pt x="29" y="32"/>
                      <a:pt x="32" y="33"/>
                      <a:pt x="33" y="33"/>
                    </a:cubicBezTo>
                    <a:cubicBezTo>
                      <a:pt x="38" y="34"/>
                      <a:pt x="36" y="39"/>
                      <a:pt x="39" y="41"/>
                    </a:cubicBezTo>
                    <a:cubicBezTo>
                      <a:pt x="39" y="41"/>
                      <a:pt x="39" y="40"/>
                      <a:pt x="39" y="40"/>
                    </a:cubicBezTo>
                    <a:cubicBezTo>
                      <a:pt x="40" y="39"/>
                      <a:pt x="41" y="36"/>
                      <a:pt x="41" y="35"/>
                    </a:cubicBezTo>
                    <a:cubicBezTo>
                      <a:pt x="41" y="35"/>
                      <a:pt x="41" y="34"/>
                      <a:pt x="41" y="34"/>
                    </a:cubicBezTo>
                    <a:cubicBezTo>
                      <a:pt x="42" y="33"/>
                      <a:pt x="44" y="35"/>
                      <a:pt x="46" y="34"/>
                    </a:cubicBezTo>
                    <a:cubicBezTo>
                      <a:pt x="47" y="34"/>
                      <a:pt x="50" y="33"/>
                      <a:pt x="47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21"/>
              <p:cNvSpPr>
                <a:spLocks/>
              </p:cNvSpPr>
              <p:nvPr/>
            </p:nvSpPr>
            <p:spPr bwMode="auto">
              <a:xfrm>
                <a:off x="3950" y="1521"/>
                <a:ext cx="58" cy="54"/>
              </a:xfrm>
              <a:custGeom>
                <a:avLst/>
                <a:gdLst>
                  <a:gd name="T0" fmla="*/ 4 w 45"/>
                  <a:gd name="T1" fmla="*/ 11 h 42"/>
                  <a:gd name="T2" fmla="*/ 9 w 45"/>
                  <a:gd name="T3" fmla="*/ 8 h 42"/>
                  <a:gd name="T4" fmla="*/ 20 w 45"/>
                  <a:gd name="T5" fmla="*/ 13 h 42"/>
                  <a:gd name="T6" fmla="*/ 22 w 45"/>
                  <a:gd name="T7" fmla="*/ 11 h 42"/>
                  <a:gd name="T8" fmla="*/ 30 w 45"/>
                  <a:gd name="T9" fmla="*/ 2 h 42"/>
                  <a:gd name="T10" fmla="*/ 32 w 45"/>
                  <a:gd name="T11" fmla="*/ 1 h 42"/>
                  <a:gd name="T12" fmla="*/ 37 w 45"/>
                  <a:gd name="T13" fmla="*/ 22 h 42"/>
                  <a:gd name="T14" fmla="*/ 40 w 45"/>
                  <a:gd name="T15" fmla="*/ 28 h 42"/>
                  <a:gd name="T16" fmla="*/ 27 w 45"/>
                  <a:gd name="T17" fmla="*/ 28 h 42"/>
                  <a:gd name="T18" fmla="*/ 22 w 45"/>
                  <a:gd name="T19" fmla="*/ 41 h 42"/>
                  <a:gd name="T20" fmla="*/ 17 w 45"/>
                  <a:gd name="T21" fmla="*/ 31 h 42"/>
                  <a:gd name="T22" fmla="*/ 2 w 45"/>
                  <a:gd name="T23" fmla="*/ 28 h 42"/>
                  <a:gd name="T24" fmla="*/ 5 w 45"/>
                  <a:gd name="T25" fmla="*/ 23 h 42"/>
                  <a:gd name="T26" fmla="*/ 4 w 45"/>
                  <a:gd name="T27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2">
                    <a:moveTo>
                      <a:pt x="4" y="11"/>
                    </a:moveTo>
                    <a:cubicBezTo>
                      <a:pt x="0" y="7"/>
                      <a:pt x="7" y="8"/>
                      <a:pt x="9" y="8"/>
                    </a:cubicBezTo>
                    <a:cubicBezTo>
                      <a:pt x="15" y="9"/>
                      <a:pt x="18" y="13"/>
                      <a:pt x="20" y="13"/>
                    </a:cubicBezTo>
                    <a:cubicBezTo>
                      <a:pt x="21" y="13"/>
                      <a:pt x="22" y="12"/>
                      <a:pt x="22" y="11"/>
                    </a:cubicBezTo>
                    <a:cubicBezTo>
                      <a:pt x="23" y="9"/>
                      <a:pt x="27" y="3"/>
                      <a:pt x="30" y="2"/>
                    </a:cubicBezTo>
                    <a:cubicBezTo>
                      <a:pt x="31" y="1"/>
                      <a:pt x="31" y="0"/>
                      <a:pt x="32" y="1"/>
                    </a:cubicBezTo>
                    <a:cubicBezTo>
                      <a:pt x="35" y="8"/>
                      <a:pt x="26" y="17"/>
                      <a:pt x="37" y="22"/>
                    </a:cubicBezTo>
                    <a:cubicBezTo>
                      <a:pt x="39" y="23"/>
                      <a:pt x="45" y="27"/>
                      <a:pt x="40" y="28"/>
                    </a:cubicBezTo>
                    <a:cubicBezTo>
                      <a:pt x="34" y="29"/>
                      <a:pt x="35" y="29"/>
                      <a:pt x="27" y="28"/>
                    </a:cubicBezTo>
                    <a:cubicBezTo>
                      <a:pt x="25" y="28"/>
                      <a:pt x="24" y="41"/>
                      <a:pt x="22" y="41"/>
                    </a:cubicBezTo>
                    <a:cubicBezTo>
                      <a:pt x="20" y="42"/>
                      <a:pt x="18" y="35"/>
                      <a:pt x="17" y="31"/>
                    </a:cubicBezTo>
                    <a:cubicBezTo>
                      <a:pt x="16" y="26"/>
                      <a:pt x="6" y="30"/>
                      <a:pt x="2" y="28"/>
                    </a:cubicBezTo>
                    <a:cubicBezTo>
                      <a:pt x="0" y="28"/>
                      <a:pt x="4" y="24"/>
                      <a:pt x="5" y="23"/>
                    </a:cubicBezTo>
                    <a:cubicBezTo>
                      <a:pt x="12" y="19"/>
                      <a:pt x="10" y="18"/>
                      <a:pt x="4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22"/>
              <p:cNvSpPr>
                <a:spLocks/>
              </p:cNvSpPr>
              <p:nvPr/>
            </p:nvSpPr>
            <p:spPr bwMode="auto">
              <a:xfrm>
                <a:off x="3935" y="1865"/>
                <a:ext cx="65" cy="71"/>
              </a:xfrm>
              <a:custGeom>
                <a:avLst/>
                <a:gdLst>
                  <a:gd name="T0" fmla="*/ 28 w 51"/>
                  <a:gd name="T1" fmla="*/ 5 h 56"/>
                  <a:gd name="T2" fmla="*/ 33 w 51"/>
                  <a:gd name="T3" fmla="*/ 10 h 56"/>
                  <a:gd name="T4" fmla="*/ 32 w 51"/>
                  <a:gd name="T5" fmla="*/ 24 h 56"/>
                  <a:gd name="T6" fmla="*/ 36 w 51"/>
                  <a:gd name="T7" fmla="*/ 25 h 56"/>
                  <a:gd name="T8" fmla="*/ 48 w 51"/>
                  <a:gd name="T9" fmla="*/ 30 h 56"/>
                  <a:gd name="T10" fmla="*/ 50 w 51"/>
                  <a:gd name="T11" fmla="*/ 32 h 56"/>
                  <a:gd name="T12" fmla="*/ 29 w 51"/>
                  <a:gd name="T13" fmla="*/ 46 h 56"/>
                  <a:gd name="T14" fmla="*/ 23 w 51"/>
                  <a:gd name="T15" fmla="*/ 51 h 56"/>
                  <a:gd name="T16" fmla="*/ 18 w 51"/>
                  <a:gd name="T17" fmla="*/ 38 h 56"/>
                  <a:gd name="T18" fmla="*/ 2 w 51"/>
                  <a:gd name="T19" fmla="*/ 36 h 56"/>
                  <a:gd name="T20" fmla="*/ 12 w 51"/>
                  <a:gd name="T21" fmla="*/ 27 h 56"/>
                  <a:gd name="T22" fmla="*/ 8 w 51"/>
                  <a:gd name="T23" fmla="*/ 10 h 56"/>
                  <a:gd name="T24" fmla="*/ 15 w 51"/>
                  <a:gd name="T25" fmla="*/ 12 h 56"/>
                  <a:gd name="T26" fmla="*/ 28 w 51"/>
                  <a:gd name="T2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56">
                    <a:moveTo>
                      <a:pt x="28" y="5"/>
                    </a:moveTo>
                    <a:cubicBezTo>
                      <a:pt x="31" y="0"/>
                      <a:pt x="33" y="8"/>
                      <a:pt x="33" y="10"/>
                    </a:cubicBezTo>
                    <a:cubicBezTo>
                      <a:pt x="35" y="17"/>
                      <a:pt x="31" y="21"/>
                      <a:pt x="32" y="24"/>
                    </a:cubicBezTo>
                    <a:cubicBezTo>
                      <a:pt x="33" y="25"/>
                      <a:pt x="34" y="25"/>
                      <a:pt x="36" y="25"/>
                    </a:cubicBezTo>
                    <a:cubicBezTo>
                      <a:pt x="38" y="26"/>
                      <a:pt x="45" y="27"/>
                      <a:pt x="48" y="30"/>
                    </a:cubicBezTo>
                    <a:cubicBezTo>
                      <a:pt x="49" y="31"/>
                      <a:pt x="51" y="31"/>
                      <a:pt x="50" y="32"/>
                    </a:cubicBezTo>
                    <a:cubicBezTo>
                      <a:pt x="44" y="38"/>
                      <a:pt x="30" y="32"/>
                      <a:pt x="29" y="46"/>
                    </a:cubicBezTo>
                    <a:cubicBezTo>
                      <a:pt x="28" y="48"/>
                      <a:pt x="26" y="56"/>
                      <a:pt x="23" y="51"/>
                    </a:cubicBezTo>
                    <a:cubicBezTo>
                      <a:pt x="20" y="45"/>
                      <a:pt x="20" y="46"/>
                      <a:pt x="18" y="38"/>
                    </a:cubicBezTo>
                    <a:cubicBezTo>
                      <a:pt x="17" y="34"/>
                      <a:pt x="3" y="38"/>
                      <a:pt x="2" y="36"/>
                    </a:cubicBezTo>
                    <a:cubicBezTo>
                      <a:pt x="0" y="35"/>
                      <a:pt x="7" y="30"/>
                      <a:pt x="12" y="27"/>
                    </a:cubicBezTo>
                    <a:cubicBezTo>
                      <a:pt x="16" y="24"/>
                      <a:pt x="8" y="15"/>
                      <a:pt x="8" y="10"/>
                    </a:cubicBezTo>
                    <a:cubicBezTo>
                      <a:pt x="8" y="8"/>
                      <a:pt x="14" y="11"/>
                      <a:pt x="15" y="12"/>
                    </a:cubicBezTo>
                    <a:cubicBezTo>
                      <a:pt x="23" y="17"/>
                      <a:pt x="23" y="15"/>
                      <a:pt x="28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23"/>
              <p:cNvSpPr>
                <a:spLocks/>
              </p:cNvSpPr>
              <p:nvPr/>
            </p:nvSpPr>
            <p:spPr bwMode="auto">
              <a:xfrm>
                <a:off x="3860" y="1191"/>
                <a:ext cx="63" cy="63"/>
              </a:xfrm>
              <a:custGeom>
                <a:avLst/>
                <a:gdLst>
                  <a:gd name="T0" fmla="*/ 14 w 49"/>
                  <a:gd name="T1" fmla="*/ 6 h 50"/>
                  <a:gd name="T2" fmla="*/ 21 w 49"/>
                  <a:gd name="T3" fmla="*/ 5 h 50"/>
                  <a:gd name="T4" fmla="*/ 29 w 49"/>
                  <a:gd name="T5" fmla="*/ 17 h 50"/>
                  <a:gd name="T6" fmla="*/ 33 w 49"/>
                  <a:gd name="T7" fmla="*/ 15 h 50"/>
                  <a:gd name="T8" fmla="*/ 47 w 49"/>
                  <a:gd name="T9" fmla="*/ 9 h 50"/>
                  <a:gd name="T10" fmla="*/ 49 w 49"/>
                  <a:gd name="T11" fmla="*/ 9 h 50"/>
                  <a:gd name="T12" fmla="*/ 42 w 49"/>
                  <a:gd name="T13" fmla="*/ 36 h 50"/>
                  <a:gd name="T14" fmla="*/ 42 w 49"/>
                  <a:gd name="T15" fmla="*/ 44 h 50"/>
                  <a:gd name="T16" fmla="*/ 28 w 49"/>
                  <a:gd name="T17" fmla="*/ 38 h 50"/>
                  <a:gd name="T18" fmla="*/ 14 w 49"/>
                  <a:gd name="T19" fmla="*/ 50 h 50"/>
                  <a:gd name="T20" fmla="*/ 16 w 49"/>
                  <a:gd name="T21" fmla="*/ 35 h 50"/>
                  <a:gd name="T22" fmla="*/ 1 w 49"/>
                  <a:gd name="T23" fmla="*/ 25 h 50"/>
                  <a:gd name="T24" fmla="*/ 8 w 49"/>
                  <a:gd name="T25" fmla="*/ 21 h 50"/>
                  <a:gd name="T26" fmla="*/ 14 w 49"/>
                  <a:gd name="T2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0">
                    <a:moveTo>
                      <a:pt x="14" y="6"/>
                    </a:moveTo>
                    <a:cubicBezTo>
                      <a:pt x="12" y="0"/>
                      <a:pt x="19" y="4"/>
                      <a:pt x="21" y="5"/>
                    </a:cubicBezTo>
                    <a:cubicBezTo>
                      <a:pt x="27" y="9"/>
                      <a:pt x="27" y="16"/>
                      <a:pt x="29" y="17"/>
                    </a:cubicBezTo>
                    <a:cubicBezTo>
                      <a:pt x="31" y="17"/>
                      <a:pt x="32" y="16"/>
                      <a:pt x="33" y="15"/>
                    </a:cubicBezTo>
                    <a:cubicBezTo>
                      <a:pt x="36" y="13"/>
                      <a:pt x="43" y="9"/>
                      <a:pt x="47" y="9"/>
                    </a:cubicBezTo>
                    <a:cubicBezTo>
                      <a:pt x="48" y="9"/>
                      <a:pt x="49" y="8"/>
                      <a:pt x="49" y="9"/>
                    </a:cubicBezTo>
                    <a:cubicBezTo>
                      <a:pt x="48" y="18"/>
                      <a:pt x="33" y="24"/>
                      <a:pt x="42" y="36"/>
                    </a:cubicBezTo>
                    <a:cubicBezTo>
                      <a:pt x="43" y="38"/>
                      <a:pt x="47" y="45"/>
                      <a:pt x="42" y="44"/>
                    </a:cubicBezTo>
                    <a:cubicBezTo>
                      <a:pt x="35" y="42"/>
                      <a:pt x="36" y="43"/>
                      <a:pt x="28" y="38"/>
                    </a:cubicBezTo>
                    <a:cubicBezTo>
                      <a:pt x="25" y="36"/>
                      <a:pt x="17" y="50"/>
                      <a:pt x="14" y="50"/>
                    </a:cubicBezTo>
                    <a:cubicBezTo>
                      <a:pt x="12" y="49"/>
                      <a:pt x="14" y="40"/>
                      <a:pt x="16" y="35"/>
                    </a:cubicBezTo>
                    <a:cubicBezTo>
                      <a:pt x="17" y="29"/>
                      <a:pt x="4" y="29"/>
                      <a:pt x="1" y="25"/>
                    </a:cubicBezTo>
                    <a:cubicBezTo>
                      <a:pt x="0" y="23"/>
                      <a:pt x="6" y="21"/>
                      <a:pt x="8" y="21"/>
                    </a:cubicBezTo>
                    <a:cubicBezTo>
                      <a:pt x="18" y="19"/>
                      <a:pt x="16" y="18"/>
                      <a:pt x="14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24"/>
              <p:cNvSpPr>
                <a:spLocks/>
              </p:cNvSpPr>
              <p:nvPr/>
            </p:nvSpPr>
            <p:spPr bwMode="auto">
              <a:xfrm>
                <a:off x="3755" y="1361"/>
                <a:ext cx="48" cy="46"/>
              </a:xfrm>
              <a:custGeom>
                <a:avLst/>
                <a:gdLst>
                  <a:gd name="T0" fmla="*/ 3 w 38"/>
                  <a:gd name="T1" fmla="*/ 9 h 36"/>
                  <a:gd name="T2" fmla="*/ 7 w 38"/>
                  <a:gd name="T3" fmla="*/ 7 h 36"/>
                  <a:gd name="T4" fmla="*/ 17 w 38"/>
                  <a:gd name="T5" fmla="*/ 11 h 36"/>
                  <a:gd name="T6" fmla="*/ 19 w 38"/>
                  <a:gd name="T7" fmla="*/ 9 h 36"/>
                  <a:gd name="T8" fmla="*/ 25 w 38"/>
                  <a:gd name="T9" fmla="*/ 1 h 36"/>
                  <a:gd name="T10" fmla="*/ 27 w 38"/>
                  <a:gd name="T11" fmla="*/ 0 h 36"/>
                  <a:gd name="T12" fmla="*/ 31 w 38"/>
                  <a:gd name="T13" fmla="*/ 19 h 36"/>
                  <a:gd name="T14" fmla="*/ 34 w 38"/>
                  <a:gd name="T15" fmla="*/ 24 h 36"/>
                  <a:gd name="T16" fmla="*/ 23 w 38"/>
                  <a:gd name="T17" fmla="*/ 24 h 36"/>
                  <a:gd name="T18" fmla="*/ 18 w 38"/>
                  <a:gd name="T19" fmla="*/ 35 h 36"/>
                  <a:gd name="T20" fmla="*/ 14 w 38"/>
                  <a:gd name="T21" fmla="*/ 26 h 36"/>
                  <a:gd name="T22" fmla="*/ 1 w 38"/>
                  <a:gd name="T23" fmla="*/ 24 h 36"/>
                  <a:gd name="T24" fmla="*/ 4 w 38"/>
                  <a:gd name="T25" fmla="*/ 20 h 36"/>
                  <a:gd name="T26" fmla="*/ 3 w 38"/>
                  <a:gd name="T27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6">
                    <a:moveTo>
                      <a:pt x="3" y="9"/>
                    </a:moveTo>
                    <a:cubicBezTo>
                      <a:pt x="0" y="6"/>
                      <a:pt x="6" y="6"/>
                      <a:pt x="7" y="7"/>
                    </a:cubicBezTo>
                    <a:cubicBezTo>
                      <a:pt x="13" y="7"/>
                      <a:pt x="15" y="11"/>
                      <a:pt x="17" y="11"/>
                    </a:cubicBezTo>
                    <a:cubicBezTo>
                      <a:pt x="18" y="11"/>
                      <a:pt x="18" y="10"/>
                      <a:pt x="19" y="9"/>
                    </a:cubicBezTo>
                    <a:cubicBezTo>
                      <a:pt x="20" y="7"/>
                      <a:pt x="23" y="2"/>
                      <a:pt x="25" y="1"/>
                    </a:cubicBezTo>
                    <a:cubicBezTo>
                      <a:pt x="26" y="1"/>
                      <a:pt x="26" y="0"/>
                      <a:pt x="27" y="0"/>
                    </a:cubicBezTo>
                    <a:cubicBezTo>
                      <a:pt x="29" y="6"/>
                      <a:pt x="22" y="14"/>
                      <a:pt x="31" y="19"/>
                    </a:cubicBezTo>
                    <a:cubicBezTo>
                      <a:pt x="33" y="20"/>
                      <a:pt x="38" y="23"/>
                      <a:pt x="34" y="24"/>
                    </a:cubicBezTo>
                    <a:cubicBezTo>
                      <a:pt x="29" y="24"/>
                      <a:pt x="30" y="25"/>
                      <a:pt x="23" y="24"/>
                    </a:cubicBezTo>
                    <a:cubicBezTo>
                      <a:pt x="21" y="24"/>
                      <a:pt x="20" y="35"/>
                      <a:pt x="18" y="35"/>
                    </a:cubicBezTo>
                    <a:cubicBezTo>
                      <a:pt x="16" y="36"/>
                      <a:pt x="15" y="30"/>
                      <a:pt x="14" y="26"/>
                    </a:cubicBezTo>
                    <a:cubicBezTo>
                      <a:pt x="13" y="22"/>
                      <a:pt x="5" y="26"/>
                      <a:pt x="1" y="24"/>
                    </a:cubicBezTo>
                    <a:cubicBezTo>
                      <a:pt x="0" y="24"/>
                      <a:pt x="3" y="20"/>
                      <a:pt x="4" y="20"/>
                    </a:cubicBezTo>
                    <a:cubicBezTo>
                      <a:pt x="10" y="16"/>
                      <a:pt x="8" y="16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25"/>
              <p:cNvSpPr>
                <a:spLocks/>
              </p:cNvSpPr>
              <p:nvPr/>
            </p:nvSpPr>
            <p:spPr bwMode="auto">
              <a:xfrm>
                <a:off x="3790" y="1319"/>
                <a:ext cx="45" cy="44"/>
              </a:xfrm>
              <a:custGeom>
                <a:avLst/>
                <a:gdLst>
                  <a:gd name="T0" fmla="*/ 23 w 35"/>
                  <a:gd name="T1" fmla="*/ 3 h 34"/>
                  <a:gd name="T2" fmla="*/ 26 w 35"/>
                  <a:gd name="T3" fmla="*/ 7 h 34"/>
                  <a:gd name="T4" fmla="*/ 23 w 35"/>
                  <a:gd name="T5" fmla="*/ 15 h 34"/>
                  <a:gd name="T6" fmla="*/ 25 w 35"/>
                  <a:gd name="T7" fmla="*/ 17 h 34"/>
                  <a:gd name="T8" fmla="*/ 33 w 35"/>
                  <a:gd name="T9" fmla="*/ 21 h 34"/>
                  <a:gd name="T10" fmla="*/ 34 w 35"/>
                  <a:gd name="T11" fmla="*/ 22 h 34"/>
                  <a:gd name="T12" fmla="*/ 18 w 35"/>
                  <a:gd name="T13" fmla="*/ 28 h 34"/>
                  <a:gd name="T14" fmla="*/ 14 w 35"/>
                  <a:gd name="T15" fmla="*/ 31 h 34"/>
                  <a:gd name="T16" fmla="*/ 12 w 35"/>
                  <a:gd name="T17" fmla="*/ 22 h 34"/>
                  <a:gd name="T18" fmla="*/ 1 w 35"/>
                  <a:gd name="T19" fmla="*/ 19 h 34"/>
                  <a:gd name="T20" fmla="*/ 9 w 35"/>
                  <a:gd name="T21" fmla="*/ 15 h 34"/>
                  <a:gd name="T22" fmla="*/ 9 w 35"/>
                  <a:gd name="T23" fmla="*/ 3 h 34"/>
                  <a:gd name="T24" fmla="*/ 13 w 35"/>
                  <a:gd name="T25" fmla="*/ 5 h 34"/>
                  <a:gd name="T26" fmla="*/ 23 w 35"/>
                  <a:gd name="T2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4">
                    <a:moveTo>
                      <a:pt x="23" y="3"/>
                    </a:moveTo>
                    <a:cubicBezTo>
                      <a:pt x="26" y="0"/>
                      <a:pt x="26" y="5"/>
                      <a:pt x="26" y="7"/>
                    </a:cubicBezTo>
                    <a:cubicBezTo>
                      <a:pt x="26" y="11"/>
                      <a:pt x="23" y="13"/>
                      <a:pt x="23" y="15"/>
                    </a:cubicBezTo>
                    <a:cubicBezTo>
                      <a:pt x="23" y="16"/>
                      <a:pt x="24" y="16"/>
                      <a:pt x="25" y="17"/>
                    </a:cubicBezTo>
                    <a:cubicBezTo>
                      <a:pt x="27" y="17"/>
                      <a:pt x="32" y="19"/>
                      <a:pt x="33" y="21"/>
                    </a:cubicBezTo>
                    <a:cubicBezTo>
                      <a:pt x="34" y="22"/>
                      <a:pt x="35" y="22"/>
                      <a:pt x="34" y="22"/>
                    </a:cubicBezTo>
                    <a:cubicBezTo>
                      <a:pt x="29" y="25"/>
                      <a:pt x="21" y="20"/>
                      <a:pt x="18" y="28"/>
                    </a:cubicBezTo>
                    <a:cubicBezTo>
                      <a:pt x="17" y="30"/>
                      <a:pt x="15" y="34"/>
                      <a:pt x="14" y="31"/>
                    </a:cubicBezTo>
                    <a:cubicBezTo>
                      <a:pt x="12" y="27"/>
                      <a:pt x="12" y="28"/>
                      <a:pt x="12" y="22"/>
                    </a:cubicBezTo>
                    <a:cubicBezTo>
                      <a:pt x="12" y="20"/>
                      <a:pt x="2" y="20"/>
                      <a:pt x="1" y="19"/>
                    </a:cubicBezTo>
                    <a:cubicBezTo>
                      <a:pt x="0" y="18"/>
                      <a:pt x="5" y="16"/>
                      <a:pt x="9" y="15"/>
                    </a:cubicBezTo>
                    <a:cubicBezTo>
                      <a:pt x="12" y="13"/>
                      <a:pt x="8" y="7"/>
                      <a:pt x="9" y="3"/>
                    </a:cubicBezTo>
                    <a:cubicBezTo>
                      <a:pt x="9" y="2"/>
                      <a:pt x="13" y="5"/>
                      <a:pt x="13" y="5"/>
                    </a:cubicBezTo>
                    <a:cubicBezTo>
                      <a:pt x="18" y="10"/>
                      <a:pt x="18" y="9"/>
                      <a:pt x="2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26"/>
              <p:cNvSpPr>
                <a:spLocks noEditPoints="1"/>
              </p:cNvSpPr>
              <p:nvPr/>
            </p:nvSpPr>
            <p:spPr bwMode="auto">
              <a:xfrm>
                <a:off x="3700" y="1632"/>
                <a:ext cx="63" cy="66"/>
              </a:xfrm>
              <a:custGeom>
                <a:avLst/>
                <a:gdLst>
                  <a:gd name="T0" fmla="*/ 17 w 49"/>
                  <a:gd name="T1" fmla="*/ 6 h 52"/>
                  <a:gd name="T2" fmla="*/ 23 w 49"/>
                  <a:gd name="T3" fmla="*/ 7 h 52"/>
                  <a:gd name="T4" fmla="*/ 30 w 49"/>
                  <a:gd name="T5" fmla="*/ 17 h 52"/>
                  <a:gd name="T6" fmla="*/ 37 w 49"/>
                  <a:gd name="T7" fmla="*/ 18 h 52"/>
                  <a:gd name="T8" fmla="*/ 48 w 49"/>
                  <a:gd name="T9" fmla="*/ 19 h 52"/>
                  <a:gd name="T10" fmla="*/ 39 w 49"/>
                  <a:gd name="T11" fmla="*/ 32 h 52"/>
                  <a:gd name="T12" fmla="*/ 39 w 49"/>
                  <a:gd name="T13" fmla="*/ 44 h 52"/>
                  <a:gd name="T14" fmla="*/ 39 w 49"/>
                  <a:gd name="T15" fmla="*/ 52 h 52"/>
                  <a:gd name="T16" fmla="*/ 25 w 49"/>
                  <a:gd name="T17" fmla="*/ 42 h 52"/>
                  <a:gd name="T18" fmla="*/ 10 w 49"/>
                  <a:gd name="T19" fmla="*/ 51 h 52"/>
                  <a:gd name="T20" fmla="*/ 14 w 49"/>
                  <a:gd name="T21" fmla="*/ 36 h 52"/>
                  <a:gd name="T22" fmla="*/ 1 w 49"/>
                  <a:gd name="T23" fmla="*/ 22 h 52"/>
                  <a:gd name="T24" fmla="*/ 9 w 49"/>
                  <a:gd name="T25" fmla="*/ 19 h 52"/>
                  <a:gd name="T26" fmla="*/ 17 w 49"/>
                  <a:gd name="T27" fmla="*/ 6 h 52"/>
                  <a:gd name="T28" fmla="*/ 21 w 49"/>
                  <a:gd name="T29" fmla="*/ 18 h 52"/>
                  <a:gd name="T30" fmla="*/ 20 w 49"/>
                  <a:gd name="T31" fmla="*/ 25 h 52"/>
                  <a:gd name="T32" fmla="*/ 17 w 49"/>
                  <a:gd name="T33" fmla="*/ 26 h 52"/>
                  <a:gd name="T34" fmla="*/ 13 w 49"/>
                  <a:gd name="T35" fmla="*/ 26 h 52"/>
                  <a:gd name="T36" fmla="*/ 19 w 49"/>
                  <a:gd name="T37" fmla="*/ 33 h 52"/>
                  <a:gd name="T38" fmla="*/ 17 w 49"/>
                  <a:gd name="T39" fmla="*/ 39 h 52"/>
                  <a:gd name="T40" fmla="*/ 24 w 49"/>
                  <a:gd name="T41" fmla="*/ 36 h 52"/>
                  <a:gd name="T42" fmla="*/ 29 w 49"/>
                  <a:gd name="T43" fmla="*/ 40 h 52"/>
                  <a:gd name="T44" fmla="*/ 30 w 49"/>
                  <a:gd name="T45" fmla="*/ 36 h 52"/>
                  <a:gd name="T46" fmla="*/ 29 w 49"/>
                  <a:gd name="T47" fmla="*/ 31 h 52"/>
                  <a:gd name="T48" fmla="*/ 35 w 49"/>
                  <a:gd name="T49" fmla="*/ 26 h 52"/>
                  <a:gd name="T50" fmla="*/ 34 w 49"/>
                  <a:gd name="T51" fmla="*/ 25 h 52"/>
                  <a:gd name="T52" fmla="*/ 26 w 49"/>
                  <a:gd name="T53" fmla="*/ 24 h 52"/>
                  <a:gd name="T54" fmla="*/ 22 w 49"/>
                  <a:gd name="T55" fmla="*/ 17 h 52"/>
                  <a:gd name="T56" fmla="*/ 21 w 49"/>
                  <a:gd name="T5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52">
                    <a:moveTo>
                      <a:pt x="17" y="6"/>
                    </a:moveTo>
                    <a:cubicBezTo>
                      <a:pt x="17" y="0"/>
                      <a:pt x="20" y="2"/>
                      <a:pt x="23" y="7"/>
                    </a:cubicBezTo>
                    <a:cubicBezTo>
                      <a:pt x="25" y="10"/>
                      <a:pt x="28" y="15"/>
                      <a:pt x="30" y="17"/>
                    </a:cubicBezTo>
                    <a:cubicBezTo>
                      <a:pt x="31" y="19"/>
                      <a:pt x="34" y="18"/>
                      <a:pt x="37" y="18"/>
                    </a:cubicBezTo>
                    <a:cubicBezTo>
                      <a:pt x="43" y="17"/>
                      <a:pt x="48" y="17"/>
                      <a:pt x="48" y="19"/>
                    </a:cubicBezTo>
                    <a:cubicBezTo>
                      <a:pt x="49" y="22"/>
                      <a:pt x="44" y="26"/>
                      <a:pt x="39" y="32"/>
                    </a:cubicBezTo>
                    <a:cubicBezTo>
                      <a:pt x="37" y="35"/>
                      <a:pt x="37" y="39"/>
                      <a:pt x="39" y="44"/>
                    </a:cubicBezTo>
                    <a:cubicBezTo>
                      <a:pt x="42" y="50"/>
                      <a:pt x="41" y="52"/>
                      <a:pt x="39" y="52"/>
                    </a:cubicBezTo>
                    <a:cubicBezTo>
                      <a:pt x="35" y="52"/>
                      <a:pt x="28" y="45"/>
                      <a:pt x="25" y="42"/>
                    </a:cubicBezTo>
                    <a:cubicBezTo>
                      <a:pt x="23" y="40"/>
                      <a:pt x="12" y="52"/>
                      <a:pt x="10" y="51"/>
                    </a:cubicBezTo>
                    <a:cubicBezTo>
                      <a:pt x="7" y="50"/>
                      <a:pt x="11" y="41"/>
                      <a:pt x="14" y="36"/>
                    </a:cubicBezTo>
                    <a:cubicBezTo>
                      <a:pt x="16" y="31"/>
                      <a:pt x="4" y="27"/>
                      <a:pt x="1" y="22"/>
                    </a:cubicBezTo>
                    <a:cubicBezTo>
                      <a:pt x="0" y="20"/>
                      <a:pt x="7" y="19"/>
                      <a:pt x="9" y="19"/>
                    </a:cubicBezTo>
                    <a:cubicBezTo>
                      <a:pt x="18" y="20"/>
                      <a:pt x="17" y="19"/>
                      <a:pt x="17" y="6"/>
                    </a:cubicBezTo>
                    <a:close/>
                    <a:moveTo>
                      <a:pt x="21" y="18"/>
                    </a:moveTo>
                    <a:cubicBezTo>
                      <a:pt x="21" y="21"/>
                      <a:pt x="21" y="24"/>
                      <a:pt x="20" y="25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6" y="26"/>
                      <a:pt x="13" y="26"/>
                      <a:pt x="13" y="26"/>
                    </a:cubicBezTo>
                    <a:cubicBezTo>
                      <a:pt x="14" y="29"/>
                      <a:pt x="20" y="30"/>
                      <a:pt x="19" y="33"/>
                    </a:cubicBezTo>
                    <a:cubicBezTo>
                      <a:pt x="18" y="35"/>
                      <a:pt x="16" y="39"/>
                      <a:pt x="17" y="39"/>
                    </a:cubicBezTo>
                    <a:cubicBezTo>
                      <a:pt x="18" y="39"/>
                      <a:pt x="23" y="34"/>
                      <a:pt x="24" y="36"/>
                    </a:cubicBezTo>
                    <a:cubicBezTo>
                      <a:pt x="27" y="38"/>
                      <a:pt x="26" y="38"/>
                      <a:pt x="29" y="40"/>
                    </a:cubicBezTo>
                    <a:cubicBezTo>
                      <a:pt x="31" y="41"/>
                      <a:pt x="30" y="37"/>
                      <a:pt x="30" y="36"/>
                    </a:cubicBezTo>
                    <a:cubicBezTo>
                      <a:pt x="29" y="34"/>
                      <a:pt x="29" y="32"/>
                      <a:pt x="29" y="31"/>
                    </a:cubicBezTo>
                    <a:cubicBezTo>
                      <a:pt x="30" y="29"/>
                      <a:pt x="34" y="28"/>
                      <a:pt x="35" y="26"/>
                    </a:cubicBezTo>
                    <a:cubicBezTo>
                      <a:pt x="35" y="25"/>
                      <a:pt x="34" y="25"/>
                      <a:pt x="34" y="25"/>
                    </a:cubicBezTo>
                    <a:cubicBezTo>
                      <a:pt x="30" y="24"/>
                      <a:pt x="28" y="25"/>
                      <a:pt x="26" y="24"/>
                    </a:cubicBezTo>
                    <a:cubicBezTo>
                      <a:pt x="25" y="23"/>
                      <a:pt x="24" y="18"/>
                      <a:pt x="22" y="17"/>
                    </a:cubicBezTo>
                    <a:cubicBezTo>
                      <a:pt x="21" y="17"/>
                      <a:pt x="21" y="17"/>
                      <a:pt x="21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27"/>
              <p:cNvSpPr>
                <a:spLocks/>
              </p:cNvSpPr>
              <p:nvPr/>
            </p:nvSpPr>
            <p:spPr bwMode="auto">
              <a:xfrm>
                <a:off x="2998" y="1186"/>
                <a:ext cx="108" cy="113"/>
              </a:xfrm>
              <a:custGeom>
                <a:avLst/>
                <a:gdLst>
                  <a:gd name="T0" fmla="*/ 43 w 85"/>
                  <a:gd name="T1" fmla="*/ 9 h 89"/>
                  <a:gd name="T2" fmla="*/ 52 w 85"/>
                  <a:gd name="T3" fmla="*/ 15 h 89"/>
                  <a:gd name="T4" fmla="*/ 52 w 85"/>
                  <a:gd name="T5" fmla="*/ 37 h 89"/>
                  <a:gd name="T6" fmla="*/ 59 w 85"/>
                  <a:gd name="T7" fmla="*/ 39 h 89"/>
                  <a:gd name="T8" fmla="*/ 81 w 85"/>
                  <a:gd name="T9" fmla="*/ 44 h 89"/>
                  <a:gd name="T10" fmla="*/ 84 w 85"/>
                  <a:gd name="T11" fmla="*/ 46 h 89"/>
                  <a:gd name="T12" fmla="*/ 50 w 85"/>
                  <a:gd name="T13" fmla="*/ 72 h 89"/>
                  <a:gd name="T14" fmla="*/ 42 w 85"/>
                  <a:gd name="T15" fmla="*/ 82 h 89"/>
                  <a:gd name="T16" fmla="*/ 31 w 85"/>
                  <a:gd name="T17" fmla="*/ 62 h 89"/>
                  <a:gd name="T18" fmla="*/ 3 w 85"/>
                  <a:gd name="T19" fmla="*/ 64 h 89"/>
                  <a:gd name="T20" fmla="*/ 18 w 85"/>
                  <a:gd name="T21" fmla="*/ 47 h 89"/>
                  <a:gd name="T22" fmla="*/ 10 w 85"/>
                  <a:gd name="T23" fmla="*/ 20 h 89"/>
                  <a:gd name="T24" fmla="*/ 22 w 85"/>
                  <a:gd name="T25" fmla="*/ 22 h 89"/>
                  <a:gd name="T26" fmla="*/ 43 w 85"/>
                  <a:gd name="T27" fmla="*/ 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89">
                    <a:moveTo>
                      <a:pt x="43" y="9"/>
                    </a:moveTo>
                    <a:cubicBezTo>
                      <a:pt x="47" y="0"/>
                      <a:pt x="51" y="12"/>
                      <a:pt x="52" y="15"/>
                    </a:cubicBezTo>
                    <a:cubicBezTo>
                      <a:pt x="57" y="26"/>
                      <a:pt x="50" y="34"/>
                      <a:pt x="52" y="37"/>
                    </a:cubicBezTo>
                    <a:cubicBezTo>
                      <a:pt x="54" y="39"/>
                      <a:pt x="56" y="39"/>
                      <a:pt x="59" y="39"/>
                    </a:cubicBezTo>
                    <a:cubicBezTo>
                      <a:pt x="63" y="39"/>
                      <a:pt x="76" y="40"/>
                      <a:pt x="81" y="44"/>
                    </a:cubicBezTo>
                    <a:cubicBezTo>
                      <a:pt x="82" y="45"/>
                      <a:pt x="85" y="45"/>
                      <a:pt x="84" y="46"/>
                    </a:cubicBezTo>
                    <a:cubicBezTo>
                      <a:pt x="74" y="56"/>
                      <a:pt x="51" y="50"/>
                      <a:pt x="50" y="72"/>
                    </a:cubicBezTo>
                    <a:cubicBezTo>
                      <a:pt x="50" y="76"/>
                      <a:pt x="48" y="89"/>
                      <a:pt x="42" y="82"/>
                    </a:cubicBezTo>
                    <a:cubicBezTo>
                      <a:pt x="36" y="73"/>
                      <a:pt x="36" y="75"/>
                      <a:pt x="31" y="62"/>
                    </a:cubicBezTo>
                    <a:cubicBezTo>
                      <a:pt x="29" y="57"/>
                      <a:pt x="6" y="66"/>
                      <a:pt x="3" y="64"/>
                    </a:cubicBezTo>
                    <a:cubicBezTo>
                      <a:pt x="0" y="61"/>
                      <a:pt x="11" y="52"/>
                      <a:pt x="18" y="47"/>
                    </a:cubicBezTo>
                    <a:cubicBezTo>
                      <a:pt x="26" y="41"/>
                      <a:pt x="10" y="29"/>
                      <a:pt x="10" y="20"/>
                    </a:cubicBezTo>
                    <a:cubicBezTo>
                      <a:pt x="10" y="17"/>
                      <a:pt x="19" y="21"/>
                      <a:pt x="22" y="22"/>
                    </a:cubicBezTo>
                    <a:cubicBezTo>
                      <a:pt x="36" y="29"/>
                      <a:pt x="35" y="26"/>
                      <a:pt x="4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28"/>
              <p:cNvSpPr>
                <a:spLocks/>
              </p:cNvSpPr>
              <p:nvPr/>
            </p:nvSpPr>
            <p:spPr bwMode="auto">
              <a:xfrm>
                <a:off x="2980" y="1146"/>
                <a:ext cx="52" cy="56"/>
              </a:xfrm>
              <a:custGeom>
                <a:avLst/>
                <a:gdLst>
                  <a:gd name="T0" fmla="*/ 19 w 41"/>
                  <a:gd name="T1" fmla="*/ 5 h 44"/>
                  <a:gd name="T2" fmla="*/ 24 w 41"/>
                  <a:gd name="T3" fmla="*/ 8 h 44"/>
                  <a:gd name="T4" fmla="*/ 24 w 41"/>
                  <a:gd name="T5" fmla="*/ 19 h 44"/>
                  <a:gd name="T6" fmla="*/ 28 w 41"/>
                  <a:gd name="T7" fmla="*/ 19 h 44"/>
                  <a:gd name="T8" fmla="*/ 39 w 41"/>
                  <a:gd name="T9" fmla="*/ 21 h 44"/>
                  <a:gd name="T10" fmla="*/ 40 w 41"/>
                  <a:gd name="T11" fmla="*/ 22 h 44"/>
                  <a:gd name="T12" fmla="*/ 25 w 41"/>
                  <a:gd name="T13" fmla="*/ 36 h 44"/>
                  <a:gd name="T14" fmla="*/ 21 w 41"/>
                  <a:gd name="T15" fmla="*/ 41 h 44"/>
                  <a:gd name="T16" fmla="*/ 15 w 41"/>
                  <a:gd name="T17" fmla="*/ 32 h 44"/>
                  <a:gd name="T18" fmla="*/ 1 w 41"/>
                  <a:gd name="T19" fmla="*/ 33 h 44"/>
                  <a:gd name="T20" fmla="*/ 8 w 41"/>
                  <a:gd name="T21" fmla="*/ 24 h 44"/>
                  <a:gd name="T22" fmla="*/ 3 w 41"/>
                  <a:gd name="T23" fmla="*/ 12 h 44"/>
                  <a:gd name="T24" fmla="*/ 9 w 41"/>
                  <a:gd name="T25" fmla="*/ 12 h 44"/>
                  <a:gd name="T26" fmla="*/ 19 w 41"/>
                  <a:gd name="T27" fmla="*/ 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4">
                    <a:moveTo>
                      <a:pt x="19" y="5"/>
                    </a:moveTo>
                    <a:cubicBezTo>
                      <a:pt x="20" y="0"/>
                      <a:pt x="23" y="6"/>
                      <a:pt x="24" y="8"/>
                    </a:cubicBezTo>
                    <a:cubicBezTo>
                      <a:pt x="26" y="13"/>
                      <a:pt x="23" y="17"/>
                      <a:pt x="24" y="19"/>
                    </a:cubicBezTo>
                    <a:cubicBezTo>
                      <a:pt x="25" y="19"/>
                      <a:pt x="26" y="19"/>
                      <a:pt x="28" y="19"/>
                    </a:cubicBezTo>
                    <a:cubicBezTo>
                      <a:pt x="30" y="19"/>
                      <a:pt x="36" y="19"/>
                      <a:pt x="39" y="21"/>
                    </a:cubicBezTo>
                    <a:cubicBezTo>
                      <a:pt x="39" y="21"/>
                      <a:pt x="41" y="21"/>
                      <a:pt x="40" y="22"/>
                    </a:cubicBezTo>
                    <a:cubicBezTo>
                      <a:pt x="36" y="27"/>
                      <a:pt x="24" y="25"/>
                      <a:pt x="25" y="36"/>
                    </a:cubicBezTo>
                    <a:cubicBezTo>
                      <a:pt x="25" y="38"/>
                      <a:pt x="24" y="44"/>
                      <a:pt x="21" y="41"/>
                    </a:cubicBezTo>
                    <a:cubicBezTo>
                      <a:pt x="18" y="37"/>
                      <a:pt x="18" y="38"/>
                      <a:pt x="15" y="32"/>
                    </a:cubicBezTo>
                    <a:cubicBezTo>
                      <a:pt x="14" y="29"/>
                      <a:pt x="3" y="34"/>
                      <a:pt x="1" y="33"/>
                    </a:cubicBezTo>
                    <a:cubicBezTo>
                      <a:pt x="0" y="32"/>
                      <a:pt x="5" y="27"/>
                      <a:pt x="8" y="24"/>
                    </a:cubicBezTo>
                    <a:cubicBezTo>
                      <a:pt x="12" y="22"/>
                      <a:pt x="3" y="16"/>
                      <a:pt x="3" y="12"/>
                    </a:cubicBezTo>
                    <a:cubicBezTo>
                      <a:pt x="3" y="10"/>
                      <a:pt x="8" y="12"/>
                      <a:pt x="9" y="12"/>
                    </a:cubicBezTo>
                    <a:cubicBezTo>
                      <a:pt x="16" y="15"/>
                      <a:pt x="15" y="14"/>
                      <a:pt x="19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29"/>
              <p:cNvSpPr>
                <a:spLocks/>
              </p:cNvSpPr>
              <p:nvPr/>
            </p:nvSpPr>
            <p:spPr bwMode="auto">
              <a:xfrm>
                <a:off x="3115" y="984"/>
                <a:ext cx="34" cy="33"/>
              </a:xfrm>
              <a:custGeom>
                <a:avLst/>
                <a:gdLst>
                  <a:gd name="T0" fmla="*/ 2 w 27"/>
                  <a:gd name="T1" fmla="*/ 9 h 26"/>
                  <a:gd name="T2" fmla="*/ 5 w 27"/>
                  <a:gd name="T3" fmla="*/ 7 h 26"/>
                  <a:gd name="T4" fmla="*/ 12 w 27"/>
                  <a:gd name="T5" fmla="*/ 9 h 26"/>
                  <a:gd name="T6" fmla="*/ 13 w 27"/>
                  <a:gd name="T7" fmla="*/ 7 h 26"/>
                  <a:gd name="T8" fmla="*/ 16 w 27"/>
                  <a:gd name="T9" fmla="*/ 2 h 26"/>
                  <a:gd name="T10" fmla="*/ 18 w 27"/>
                  <a:gd name="T11" fmla="*/ 1 h 26"/>
                  <a:gd name="T12" fmla="*/ 22 w 27"/>
                  <a:gd name="T13" fmla="*/ 13 h 26"/>
                  <a:gd name="T14" fmla="*/ 24 w 27"/>
                  <a:gd name="T15" fmla="*/ 16 h 26"/>
                  <a:gd name="T16" fmla="*/ 17 w 27"/>
                  <a:gd name="T17" fmla="*/ 17 h 26"/>
                  <a:gd name="T18" fmla="*/ 15 w 27"/>
                  <a:gd name="T19" fmla="*/ 25 h 26"/>
                  <a:gd name="T20" fmla="*/ 11 w 27"/>
                  <a:gd name="T21" fmla="*/ 19 h 26"/>
                  <a:gd name="T22" fmla="*/ 2 w 27"/>
                  <a:gd name="T23" fmla="*/ 19 h 26"/>
                  <a:gd name="T24" fmla="*/ 4 w 27"/>
                  <a:gd name="T25" fmla="*/ 16 h 26"/>
                  <a:gd name="T26" fmla="*/ 2 w 27"/>
                  <a:gd name="T2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6">
                    <a:moveTo>
                      <a:pt x="2" y="9"/>
                    </a:moveTo>
                    <a:cubicBezTo>
                      <a:pt x="0" y="7"/>
                      <a:pt x="4" y="7"/>
                      <a:pt x="5" y="7"/>
                    </a:cubicBezTo>
                    <a:cubicBezTo>
                      <a:pt x="9" y="6"/>
                      <a:pt x="10" y="9"/>
                      <a:pt x="12" y="9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6"/>
                      <a:pt x="15" y="3"/>
                      <a:pt x="16" y="2"/>
                    </a:cubicBezTo>
                    <a:cubicBezTo>
                      <a:pt x="17" y="1"/>
                      <a:pt x="17" y="0"/>
                      <a:pt x="18" y="1"/>
                    </a:cubicBezTo>
                    <a:cubicBezTo>
                      <a:pt x="20" y="5"/>
                      <a:pt x="15" y="10"/>
                      <a:pt x="22" y="13"/>
                    </a:cubicBezTo>
                    <a:cubicBezTo>
                      <a:pt x="23" y="13"/>
                      <a:pt x="27" y="15"/>
                      <a:pt x="24" y="16"/>
                    </a:cubicBezTo>
                    <a:cubicBezTo>
                      <a:pt x="21" y="17"/>
                      <a:pt x="22" y="17"/>
                      <a:pt x="17" y="17"/>
                    </a:cubicBezTo>
                    <a:cubicBezTo>
                      <a:pt x="16" y="17"/>
                      <a:pt x="16" y="24"/>
                      <a:pt x="15" y="25"/>
                    </a:cubicBezTo>
                    <a:cubicBezTo>
                      <a:pt x="14" y="26"/>
                      <a:pt x="12" y="22"/>
                      <a:pt x="11" y="19"/>
                    </a:cubicBezTo>
                    <a:cubicBezTo>
                      <a:pt x="10" y="16"/>
                      <a:pt x="5" y="20"/>
                      <a:pt x="2" y="19"/>
                    </a:cubicBezTo>
                    <a:cubicBezTo>
                      <a:pt x="1" y="19"/>
                      <a:pt x="3" y="16"/>
                      <a:pt x="4" y="16"/>
                    </a:cubicBezTo>
                    <a:cubicBezTo>
                      <a:pt x="7" y="12"/>
                      <a:pt x="7" y="12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30"/>
              <p:cNvSpPr>
                <a:spLocks/>
              </p:cNvSpPr>
              <p:nvPr/>
            </p:nvSpPr>
            <p:spPr bwMode="auto">
              <a:xfrm>
                <a:off x="3034" y="1162"/>
                <a:ext cx="33" cy="30"/>
              </a:xfrm>
              <a:custGeom>
                <a:avLst/>
                <a:gdLst>
                  <a:gd name="T0" fmla="*/ 2 w 26"/>
                  <a:gd name="T1" fmla="*/ 6 h 24"/>
                  <a:gd name="T2" fmla="*/ 5 w 26"/>
                  <a:gd name="T3" fmla="*/ 4 h 24"/>
                  <a:gd name="T4" fmla="*/ 11 w 26"/>
                  <a:gd name="T5" fmla="*/ 7 h 24"/>
                  <a:gd name="T6" fmla="*/ 13 w 26"/>
                  <a:gd name="T7" fmla="*/ 6 h 24"/>
                  <a:gd name="T8" fmla="*/ 17 w 26"/>
                  <a:gd name="T9" fmla="*/ 1 h 24"/>
                  <a:gd name="T10" fmla="*/ 18 w 26"/>
                  <a:gd name="T11" fmla="*/ 0 h 24"/>
                  <a:gd name="T12" fmla="*/ 21 w 26"/>
                  <a:gd name="T13" fmla="*/ 12 h 24"/>
                  <a:gd name="T14" fmla="*/ 23 w 26"/>
                  <a:gd name="T15" fmla="*/ 16 h 24"/>
                  <a:gd name="T16" fmla="*/ 16 w 26"/>
                  <a:gd name="T17" fmla="*/ 16 h 24"/>
                  <a:gd name="T18" fmla="*/ 12 w 26"/>
                  <a:gd name="T19" fmla="*/ 23 h 24"/>
                  <a:gd name="T20" fmla="*/ 10 w 26"/>
                  <a:gd name="T21" fmla="*/ 17 h 24"/>
                  <a:gd name="T22" fmla="*/ 1 w 26"/>
                  <a:gd name="T23" fmla="*/ 16 h 24"/>
                  <a:gd name="T24" fmla="*/ 3 w 26"/>
                  <a:gd name="T25" fmla="*/ 13 h 24"/>
                  <a:gd name="T26" fmla="*/ 2 w 26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2" y="6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9" y="4"/>
                      <a:pt x="10" y="7"/>
                      <a:pt x="11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3" y="4"/>
                      <a:pt x="15" y="1"/>
                      <a:pt x="17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0" y="4"/>
                      <a:pt x="15" y="9"/>
                      <a:pt x="21" y="12"/>
                    </a:cubicBezTo>
                    <a:cubicBezTo>
                      <a:pt x="22" y="13"/>
                      <a:pt x="26" y="15"/>
                      <a:pt x="23" y="16"/>
                    </a:cubicBezTo>
                    <a:cubicBezTo>
                      <a:pt x="19" y="16"/>
                      <a:pt x="20" y="16"/>
                      <a:pt x="16" y="16"/>
                    </a:cubicBezTo>
                    <a:cubicBezTo>
                      <a:pt x="14" y="16"/>
                      <a:pt x="14" y="23"/>
                      <a:pt x="12" y="23"/>
                    </a:cubicBezTo>
                    <a:cubicBezTo>
                      <a:pt x="11" y="24"/>
                      <a:pt x="10" y="20"/>
                      <a:pt x="10" y="17"/>
                    </a:cubicBezTo>
                    <a:cubicBezTo>
                      <a:pt x="9" y="15"/>
                      <a:pt x="3" y="17"/>
                      <a:pt x="1" y="16"/>
                    </a:cubicBezTo>
                    <a:cubicBezTo>
                      <a:pt x="0" y="15"/>
                      <a:pt x="2" y="13"/>
                      <a:pt x="3" y="13"/>
                    </a:cubicBezTo>
                    <a:cubicBezTo>
                      <a:pt x="7" y="10"/>
                      <a:pt x="6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31"/>
              <p:cNvSpPr>
                <a:spLocks noEditPoints="1"/>
              </p:cNvSpPr>
              <p:nvPr/>
            </p:nvSpPr>
            <p:spPr bwMode="auto">
              <a:xfrm>
                <a:off x="3054" y="1584"/>
                <a:ext cx="88" cy="72"/>
              </a:xfrm>
              <a:custGeom>
                <a:avLst/>
                <a:gdLst>
                  <a:gd name="T0" fmla="*/ 7 w 69"/>
                  <a:gd name="T1" fmla="*/ 33 h 57"/>
                  <a:gd name="T2" fmla="*/ 10 w 69"/>
                  <a:gd name="T3" fmla="*/ 26 h 57"/>
                  <a:gd name="T4" fmla="*/ 25 w 69"/>
                  <a:gd name="T5" fmla="*/ 21 h 57"/>
                  <a:gd name="T6" fmla="*/ 27 w 69"/>
                  <a:gd name="T7" fmla="*/ 13 h 57"/>
                  <a:gd name="T8" fmla="*/ 32 w 69"/>
                  <a:gd name="T9" fmla="*/ 0 h 57"/>
                  <a:gd name="T10" fmla="*/ 45 w 69"/>
                  <a:gd name="T11" fmla="*/ 14 h 57"/>
                  <a:gd name="T12" fmla="*/ 58 w 69"/>
                  <a:gd name="T13" fmla="*/ 17 h 57"/>
                  <a:gd name="T14" fmla="*/ 68 w 69"/>
                  <a:gd name="T15" fmla="*/ 20 h 57"/>
                  <a:gd name="T16" fmla="*/ 53 w 69"/>
                  <a:gd name="T17" fmla="*/ 33 h 57"/>
                  <a:gd name="T18" fmla="*/ 59 w 69"/>
                  <a:gd name="T19" fmla="*/ 54 h 57"/>
                  <a:gd name="T20" fmla="*/ 42 w 69"/>
                  <a:gd name="T21" fmla="*/ 45 h 57"/>
                  <a:gd name="T22" fmla="*/ 22 w 69"/>
                  <a:gd name="T23" fmla="*/ 56 h 57"/>
                  <a:gd name="T24" fmla="*/ 21 w 69"/>
                  <a:gd name="T25" fmla="*/ 46 h 57"/>
                  <a:gd name="T26" fmla="*/ 7 w 69"/>
                  <a:gd name="T27" fmla="*/ 33 h 57"/>
                  <a:gd name="T28" fmla="*/ 23 w 69"/>
                  <a:gd name="T29" fmla="*/ 31 h 57"/>
                  <a:gd name="T30" fmla="*/ 30 w 69"/>
                  <a:gd name="T31" fmla="*/ 35 h 57"/>
                  <a:gd name="T32" fmla="*/ 31 w 69"/>
                  <a:gd name="T33" fmla="*/ 39 h 57"/>
                  <a:gd name="T34" fmla="*/ 31 w 69"/>
                  <a:gd name="T35" fmla="*/ 43 h 57"/>
                  <a:gd name="T36" fmla="*/ 40 w 69"/>
                  <a:gd name="T37" fmla="*/ 38 h 57"/>
                  <a:gd name="T38" fmla="*/ 47 w 69"/>
                  <a:gd name="T39" fmla="*/ 42 h 57"/>
                  <a:gd name="T40" fmla="*/ 44 w 69"/>
                  <a:gd name="T41" fmla="*/ 33 h 57"/>
                  <a:gd name="T42" fmla="*/ 51 w 69"/>
                  <a:gd name="T43" fmla="*/ 28 h 57"/>
                  <a:gd name="T44" fmla="*/ 47 w 69"/>
                  <a:gd name="T45" fmla="*/ 26 h 57"/>
                  <a:gd name="T46" fmla="*/ 41 w 69"/>
                  <a:gd name="T47" fmla="*/ 25 h 57"/>
                  <a:gd name="T48" fmla="*/ 36 w 69"/>
                  <a:gd name="T49" fmla="*/ 17 h 57"/>
                  <a:gd name="T50" fmla="*/ 34 w 69"/>
                  <a:gd name="T51" fmla="*/ 18 h 57"/>
                  <a:gd name="T52" fmla="*/ 31 w 69"/>
                  <a:gd name="T53" fmla="*/ 27 h 57"/>
                  <a:gd name="T54" fmla="*/ 22 w 69"/>
                  <a:gd name="T55" fmla="*/ 30 h 57"/>
                  <a:gd name="T56" fmla="*/ 23 w 69"/>
                  <a:gd name="T57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9" h="57">
                    <a:moveTo>
                      <a:pt x="7" y="33"/>
                    </a:moveTo>
                    <a:cubicBezTo>
                      <a:pt x="0" y="31"/>
                      <a:pt x="4" y="28"/>
                      <a:pt x="10" y="26"/>
                    </a:cubicBezTo>
                    <a:cubicBezTo>
                      <a:pt x="15" y="25"/>
                      <a:pt x="21" y="23"/>
                      <a:pt x="25" y="21"/>
                    </a:cubicBezTo>
                    <a:cubicBezTo>
                      <a:pt x="26" y="20"/>
                      <a:pt x="26" y="16"/>
                      <a:pt x="27" y="13"/>
                    </a:cubicBezTo>
                    <a:cubicBezTo>
                      <a:pt x="28" y="5"/>
                      <a:pt x="29" y="0"/>
                      <a:pt x="32" y="0"/>
                    </a:cubicBezTo>
                    <a:cubicBezTo>
                      <a:pt x="35" y="0"/>
                      <a:pt x="38" y="7"/>
                      <a:pt x="45" y="14"/>
                    </a:cubicBezTo>
                    <a:cubicBezTo>
                      <a:pt x="48" y="17"/>
                      <a:pt x="52" y="18"/>
                      <a:pt x="58" y="17"/>
                    </a:cubicBezTo>
                    <a:cubicBezTo>
                      <a:pt x="67" y="16"/>
                      <a:pt x="69" y="17"/>
                      <a:pt x="68" y="20"/>
                    </a:cubicBezTo>
                    <a:cubicBezTo>
                      <a:pt x="66" y="24"/>
                      <a:pt x="57" y="31"/>
                      <a:pt x="53" y="33"/>
                    </a:cubicBezTo>
                    <a:cubicBezTo>
                      <a:pt x="49" y="35"/>
                      <a:pt x="60" y="51"/>
                      <a:pt x="59" y="54"/>
                    </a:cubicBezTo>
                    <a:cubicBezTo>
                      <a:pt x="57" y="57"/>
                      <a:pt x="48" y="50"/>
                      <a:pt x="42" y="45"/>
                    </a:cubicBezTo>
                    <a:cubicBezTo>
                      <a:pt x="37" y="41"/>
                      <a:pt x="29" y="54"/>
                      <a:pt x="22" y="56"/>
                    </a:cubicBezTo>
                    <a:cubicBezTo>
                      <a:pt x="19" y="57"/>
                      <a:pt x="21" y="49"/>
                      <a:pt x="21" y="46"/>
                    </a:cubicBezTo>
                    <a:cubicBezTo>
                      <a:pt x="25" y="35"/>
                      <a:pt x="23" y="36"/>
                      <a:pt x="7" y="33"/>
                    </a:cubicBezTo>
                    <a:close/>
                    <a:moveTo>
                      <a:pt x="23" y="31"/>
                    </a:moveTo>
                    <a:cubicBezTo>
                      <a:pt x="27" y="32"/>
                      <a:pt x="29" y="33"/>
                      <a:pt x="30" y="35"/>
                    </a:cubicBezTo>
                    <a:cubicBezTo>
                      <a:pt x="31" y="36"/>
                      <a:pt x="31" y="36"/>
                      <a:pt x="31" y="39"/>
                    </a:cubicBezTo>
                    <a:cubicBezTo>
                      <a:pt x="30" y="40"/>
                      <a:pt x="30" y="43"/>
                      <a:pt x="31" y="43"/>
                    </a:cubicBezTo>
                    <a:cubicBezTo>
                      <a:pt x="34" y="42"/>
                      <a:pt x="37" y="36"/>
                      <a:pt x="40" y="38"/>
                    </a:cubicBezTo>
                    <a:cubicBezTo>
                      <a:pt x="42" y="40"/>
                      <a:pt x="46" y="43"/>
                      <a:pt x="47" y="42"/>
                    </a:cubicBezTo>
                    <a:cubicBezTo>
                      <a:pt x="47" y="41"/>
                      <a:pt x="43" y="34"/>
                      <a:pt x="44" y="33"/>
                    </a:cubicBezTo>
                    <a:cubicBezTo>
                      <a:pt x="49" y="30"/>
                      <a:pt x="48" y="31"/>
                      <a:pt x="51" y="28"/>
                    </a:cubicBezTo>
                    <a:cubicBezTo>
                      <a:pt x="53" y="25"/>
                      <a:pt x="48" y="26"/>
                      <a:pt x="47" y="26"/>
                    </a:cubicBezTo>
                    <a:cubicBezTo>
                      <a:pt x="44" y="26"/>
                      <a:pt x="42" y="26"/>
                      <a:pt x="41" y="25"/>
                    </a:cubicBezTo>
                    <a:cubicBezTo>
                      <a:pt x="38" y="24"/>
                      <a:pt x="38" y="19"/>
                      <a:pt x="36" y="17"/>
                    </a:cubicBezTo>
                    <a:cubicBezTo>
                      <a:pt x="35" y="17"/>
                      <a:pt x="35" y="18"/>
                      <a:pt x="34" y="18"/>
                    </a:cubicBezTo>
                    <a:cubicBezTo>
                      <a:pt x="32" y="23"/>
                      <a:pt x="33" y="25"/>
                      <a:pt x="31" y="27"/>
                    </a:cubicBezTo>
                    <a:cubicBezTo>
                      <a:pt x="30" y="28"/>
                      <a:pt x="24" y="28"/>
                      <a:pt x="22" y="30"/>
                    </a:cubicBezTo>
                    <a:cubicBezTo>
                      <a:pt x="22" y="31"/>
                      <a:pt x="22" y="31"/>
                      <a:pt x="23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32"/>
              <p:cNvSpPr>
                <a:spLocks noEditPoints="1"/>
              </p:cNvSpPr>
              <p:nvPr/>
            </p:nvSpPr>
            <p:spPr bwMode="auto">
              <a:xfrm>
                <a:off x="3289" y="1045"/>
                <a:ext cx="96" cy="100"/>
              </a:xfrm>
              <a:custGeom>
                <a:avLst/>
                <a:gdLst>
                  <a:gd name="T0" fmla="*/ 65 w 76"/>
                  <a:gd name="T1" fmla="*/ 12 h 79"/>
                  <a:gd name="T2" fmla="*/ 69 w 76"/>
                  <a:gd name="T3" fmla="*/ 22 h 79"/>
                  <a:gd name="T4" fmla="*/ 55 w 76"/>
                  <a:gd name="T5" fmla="*/ 40 h 79"/>
                  <a:gd name="T6" fmla="*/ 59 w 76"/>
                  <a:gd name="T7" fmla="*/ 45 h 79"/>
                  <a:gd name="T8" fmla="*/ 73 w 76"/>
                  <a:gd name="T9" fmla="*/ 60 h 79"/>
                  <a:gd name="T10" fmla="*/ 74 w 76"/>
                  <a:gd name="T11" fmla="*/ 64 h 79"/>
                  <a:gd name="T12" fmla="*/ 32 w 76"/>
                  <a:gd name="T13" fmla="*/ 67 h 79"/>
                  <a:gd name="T14" fmla="*/ 20 w 76"/>
                  <a:gd name="T15" fmla="*/ 70 h 79"/>
                  <a:gd name="T16" fmla="*/ 23 w 76"/>
                  <a:gd name="T17" fmla="*/ 48 h 79"/>
                  <a:gd name="T18" fmla="*/ 1 w 76"/>
                  <a:gd name="T19" fmla="*/ 34 h 79"/>
                  <a:gd name="T20" fmla="*/ 23 w 76"/>
                  <a:gd name="T21" fmla="*/ 29 h 79"/>
                  <a:gd name="T22" fmla="*/ 33 w 76"/>
                  <a:gd name="T23" fmla="*/ 3 h 79"/>
                  <a:gd name="T24" fmla="*/ 41 w 76"/>
                  <a:gd name="T25" fmla="*/ 11 h 79"/>
                  <a:gd name="T26" fmla="*/ 65 w 76"/>
                  <a:gd name="T27" fmla="*/ 12 h 79"/>
                  <a:gd name="T28" fmla="*/ 55 w 76"/>
                  <a:gd name="T29" fmla="*/ 21 h 79"/>
                  <a:gd name="T30" fmla="*/ 40 w 76"/>
                  <a:gd name="T31" fmla="*/ 20 h 79"/>
                  <a:gd name="T32" fmla="*/ 35 w 76"/>
                  <a:gd name="T33" fmla="*/ 15 h 79"/>
                  <a:gd name="T34" fmla="*/ 29 w 76"/>
                  <a:gd name="T35" fmla="*/ 32 h 79"/>
                  <a:gd name="T36" fmla="*/ 15 w 76"/>
                  <a:gd name="T37" fmla="*/ 35 h 79"/>
                  <a:gd name="T38" fmla="*/ 29 w 76"/>
                  <a:gd name="T39" fmla="*/ 44 h 79"/>
                  <a:gd name="T40" fmla="*/ 27 w 76"/>
                  <a:gd name="T41" fmla="*/ 57 h 79"/>
                  <a:gd name="T42" fmla="*/ 34 w 76"/>
                  <a:gd name="T43" fmla="*/ 55 h 79"/>
                  <a:gd name="T44" fmla="*/ 60 w 76"/>
                  <a:gd name="T45" fmla="*/ 54 h 79"/>
                  <a:gd name="T46" fmla="*/ 60 w 76"/>
                  <a:gd name="T47" fmla="*/ 51 h 79"/>
                  <a:gd name="T48" fmla="*/ 51 w 76"/>
                  <a:gd name="T49" fmla="*/ 42 h 79"/>
                  <a:gd name="T50" fmla="*/ 49 w 76"/>
                  <a:gd name="T51" fmla="*/ 38 h 79"/>
                  <a:gd name="T52" fmla="*/ 57 w 76"/>
                  <a:gd name="T53" fmla="*/ 27 h 79"/>
                  <a:gd name="T54" fmla="*/ 55 w 76"/>
                  <a:gd name="T55" fmla="*/ 21 h 79"/>
                  <a:gd name="T56" fmla="*/ 45 w 76"/>
                  <a:gd name="T57" fmla="*/ 30 h 79"/>
                  <a:gd name="T58" fmla="*/ 39 w 76"/>
                  <a:gd name="T59" fmla="*/ 30 h 79"/>
                  <a:gd name="T60" fmla="*/ 36 w 76"/>
                  <a:gd name="T61" fmla="*/ 28 h 79"/>
                  <a:gd name="T62" fmla="*/ 34 w 76"/>
                  <a:gd name="T63" fmla="*/ 34 h 79"/>
                  <a:gd name="T64" fmla="*/ 28 w 76"/>
                  <a:gd name="T65" fmla="*/ 36 h 79"/>
                  <a:gd name="T66" fmla="*/ 34 w 76"/>
                  <a:gd name="T67" fmla="*/ 39 h 79"/>
                  <a:gd name="T68" fmla="*/ 33 w 76"/>
                  <a:gd name="T69" fmla="*/ 45 h 79"/>
                  <a:gd name="T70" fmla="*/ 36 w 76"/>
                  <a:gd name="T71" fmla="*/ 44 h 79"/>
                  <a:gd name="T72" fmla="*/ 47 w 76"/>
                  <a:gd name="T73" fmla="*/ 44 h 79"/>
                  <a:gd name="T74" fmla="*/ 47 w 76"/>
                  <a:gd name="T75" fmla="*/ 43 h 79"/>
                  <a:gd name="T76" fmla="*/ 43 w 76"/>
                  <a:gd name="T77" fmla="*/ 39 h 79"/>
                  <a:gd name="T78" fmla="*/ 42 w 76"/>
                  <a:gd name="T79" fmla="*/ 37 h 79"/>
                  <a:gd name="T80" fmla="*/ 46 w 76"/>
                  <a:gd name="T81" fmla="*/ 33 h 79"/>
                  <a:gd name="T82" fmla="*/ 45 w 76"/>
                  <a:gd name="T8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9">
                    <a:moveTo>
                      <a:pt x="65" y="12"/>
                    </a:moveTo>
                    <a:cubicBezTo>
                      <a:pt x="74" y="7"/>
                      <a:pt x="70" y="19"/>
                      <a:pt x="69" y="22"/>
                    </a:cubicBezTo>
                    <a:cubicBezTo>
                      <a:pt x="66" y="33"/>
                      <a:pt x="56" y="35"/>
                      <a:pt x="55" y="40"/>
                    </a:cubicBezTo>
                    <a:cubicBezTo>
                      <a:pt x="55" y="42"/>
                      <a:pt x="57" y="43"/>
                      <a:pt x="59" y="45"/>
                    </a:cubicBezTo>
                    <a:cubicBezTo>
                      <a:pt x="63" y="47"/>
                      <a:pt x="71" y="55"/>
                      <a:pt x="73" y="60"/>
                    </a:cubicBezTo>
                    <a:cubicBezTo>
                      <a:pt x="73" y="62"/>
                      <a:pt x="76" y="64"/>
                      <a:pt x="74" y="64"/>
                    </a:cubicBezTo>
                    <a:cubicBezTo>
                      <a:pt x="60" y="67"/>
                      <a:pt x="46" y="49"/>
                      <a:pt x="32" y="67"/>
                    </a:cubicBezTo>
                    <a:cubicBezTo>
                      <a:pt x="29" y="70"/>
                      <a:pt x="20" y="79"/>
                      <a:pt x="20" y="70"/>
                    </a:cubicBezTo>
                    <a:cubicBezTo>
                      <a:pt x="20" y="59"/>
                      <a:pt x="19" y="61"/>
                      <a:pt x="23" y="48"/>
                    </a:cubicBezTo>
                    <a:cubicBezTo>
                      <a:pt x="25" y="43"/>
                      <a:pt x="2" y="38"/>
                      <a:pt x="1" y="34"/>
                    </a:cubicBezTo>
                    <a:cubicBezTo>
                      <a:pt x="0" y="30"/>
                      <a:pt x="14" y="29"/>
                      <a:pt x="23" y="29"/>
                    </a:cubicBezTo>
                    <a:cubicBezTo>
                      <a:pt x="32" y="28"/>
                      <a:pt x="28" y="10"/>
                      <a:pt x="33" y="3"/>
                    </a:cubicBezTo>
                    <a:cubicBezTo>
                      <a:pt x="35" y="0"/>
                      <a:pt x="40" y="8"/>
                      <a:pt x="41" y="11"/>
                    </a:cubicBezTo>
                    <a:cubicBezTo>
                      <a:pt x="48" y="24"/>
                      <a:pt x="49" y="21"/>
                      <a:pt x="65" y="12"/>
                    </a:cubicBezTo>
                    <a:close/>
                    <a:moveTo>
                      <a:pt x="55" y="21"/>
                    </a:moveTo>
                    <a:cubicBezTo>
                      <a:pt x="45" y="27"/>
                      <a:pt x="44" y="29"/>
                      <a:pt x="40" y="20"/>
                    </a:cubicBezTo>
                    <a:cubicBezTo>
                      <a:pt x="39" y="19"/>
                      <a:pt x="36" y="14"/>
                      <a:pt x="35" y="15"/>
                    </a:cubicBezTo>
                    <a:cubicBezTo>
                      <a:pt x="32" y="20"/>
                      <a:pt x="34" y="31"/>
                      <a:pt x="29" y="32"/>
                    </a:cubicBezTo>
                    <a:cubicBezTo>
                      <a:pt x="23" y="32"/>
                      <a:pt x="14" y="32"/>
                      <a:pt x="15" y="35"/>
                    </a:cubicBezTo>
                    <a:cubicBezTo>
                      <a:pt x="15" y="37"/>
                      <a:pt x="30" y="40"/>
                      <a:pt x="29" y="44"/>
                    </a:cubicBezTo>
                    <a:cubicBezTo>
                      <a:pt x="26" y="52"/>
                      <a:pt x="27" y="50"/>
                      <a:pt x="27" y="57"/>
                    </a:cubicBezTo>
                    <a:cubicBezTo>
                      <a:pt x="26" y="63"/>
                      <a:pt x="32" y="57"/>
                      <a:pt x="34" y="55"/>
                    </a:cubicBezTo>
                    <a:cubicBezTo>
                      <a:pt x="43" y="44"/>
                      <a:pt x="52" y="56"/>
                      <a:pt x="60" y="54"/>
                    </a:cubicBezTo>
                    <a:cubicBezTo>
                      <a:pt x="61" y="53"/>
                      <a:pt x="60" y="52"/>
                      <a:pt x="60" y="51"/>
                    </a:cubicBezTo>
                    <a:cubicBezTo>
                      <a:pt x="59" y="48"/>
                      <a:pt x="53" y="43"/>
                      <a:pt x="51" y="42"/>
                    </a:cubicBezTo>
                    <a:cubicBezTo>
                      <a:pt x="50" y="41"/>
                      <a:pt x="48" y="40"/>
                      <a:pt x="49" y="38"/>
                    </a:cubicBezTo>
                    <a:cubicBezTo>
                      <a:pt x="49" y="36"/>
                      <a:pt x="55" y="34"/>
                      <a:pt x="57" y="27"/>
                    </a:cubicBezTo>
                    <a:cubicBezTo>
                      <a:pt x="58" y="26"/>
                      <a:pt x="60" y="18"/>
                      <a:pt x="55" y="21"/>
                    </a:cubicBezTo>
                    <a:close/>
                    <a:moveTo>
                      <a:pt x="45" y="30"/>
                    </a:moveTo>
                    <a:cubicBezTo>
                      <a:pt x="40" y="32"/>
                      <a:pt x="40" y="33"/>
                      <a:pt x="39" y="30"/>
                    </a:cubicBezTo>
                    <a:cubicBezTo>
                      <a:pt x="38" y="29"/>
                      <a:pt x="37" y="27"/>
                      <a:pt x="36" y="28"/>
                    </a:cubicBezTo>
                    <a:cubicBezTo>
                      <a:pt x="35" y="29"/>
                      <a:pt x="36" y="34"/>
                      <a:pt x="34" y="34"/>
                    </a:cubicBezTo>
                    <a:cubicBezTo>
                      <a:pt x="32" y="34"/>
                      <a:pt x="28" y="35"/>
                      <a:pt x="28" y="36"/>
                    </a:cubicBezTo>
                    <a:cubicBezTo>
                      <a:pt x="28" y="37"/>
                      <a:pt x="34" y="38"/>
                      <a:pt x="34" y="39"/>
                    </a:cubicBezTo>
                    <a:cubicBezTo>
                      <a:pt x="33" y="43"/>
                      <a:pt x="33" y="42"/>
                      <a:pt x="33" y="45"/>
                    </a:cubicBezTo>
                    <a:cubicBezTo>
                      <a:pt x="33" y="47"/>
                      <a:pt x="35" y="45"/>
                      <a:pt x="36" y="44"/>
                    </a:cubicBezTo>
                    <a:cubicBezTo>
                      <a:pt x="40" y="40"/>
                      <a:pt x="43" y="44"/>
                      <a:pt x="47" y="44"/>
                    </a:cubicBezTo>
                    <a:cubicBezTo>
                      <a:pt x="47" y="44"/>
                      <a:pt x="47" y="43"/>
                      <a:pt x="47" y="43"/>
                    </a:cubicBezTo>
                    <a:cubicBezTo>
                      <a:pt x="46" y="41"/>
                      <a:pt x="44" y="39"/>
                      <a:pt x="43" y="39"/>
                    </a:cubicBezTo>
                    <a:cubicBezTo>
                      <a:pt x="43" y="38"/>
                      <a:pt x="42" y="38"/>
                      <a:pt x="42" y="37"/>
                    </a:cubicBezTo>
                    <a:cubicBezTo>
                      <a:pt x="42" y="36"/>
                      <a:pt x="45" y="35"/>
                      <a:pt x="46" y="33"/>
                    </a:cubicBezTo>
                    <a:cubicBezTo>
                      <a:pt x="46" y="32"/>
                      <a:pt x="47" y="29"/>
                      <a:pt x="45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33"/>
              <p:cNvSpPr>
                <a:spLocks/>
              </p:cNvSpPr>
              <p:nvPr/>
            </p:nvSpPr>
            <p:spPr bwMode="auto">
              <a:xfrm>
                <a:off x="3222" y="991"/>
                <a:ext cx="97" cy="92"/>
              </a:xfrm>
              <a:custGeom>
                <a:avLst/>
                <a:gdLst>
                  <a:gd name="T0" fmla="*/ 6 w 77"/>
                  <a:gd name="T1" fmla="*/ 23 h 72"/>
                  <a:gd name="T2" fmla="*/ 14 w 77"/>
                  <a:gd name="T3" fmla="*/ 17 h 72"/>
                  <a:gd name="T4" fmla="*/ 33 w 77"/>
                  <a:gd name="T5" fmla="*/ 24 h 72"/>
                  <a:gd name="T6" fmla="*/ 37 w 77"/>
                  <a:gd name="T7" fmla="*/ 19 h 72"/>
                  <a:gd name="T8" fmla="*/ 47 w 77"/>
                  <a:gd name="T9" fmla="*/ 3 h 72"/>
                  <a:gd name="T10" fmla="*/ 50 w 77"/>
                  <a:gd name="T11" fmla="*/ 1 h 72"/>
                  <a:gd name="T12" fmla="*/ 63 w 77"/>
                  <a:gd name="T13" fmla="*/ 35 h 72"/>
                  <a:gd name="T14" fmla="*/ 69 w 77"/>
                  <a:gd name="T15" fmla="*/ 44 h 72"/>
                  <a:gd name="T16" fmla="*/ 49 w 77"/>
                  <a:gd name="T17" fmla="*/ 47 h 72"/>
                  <a:gd name="T18" fmla="*/ 42 w 77"/>
                  <a:gd name="T19" fmla="*/ 70 h 72"/>
                  <a:gd name="T20" fmla="*/ 32 w 77"/>
                  <a:gd name="T21" fmla="*/ 53 h 72"/>
                  <a:gd name="T22" fmla="*/ 7 w 77"/>
                  <a:gd name="T23" fmla="*/ 52 h 72"/>
                  <a:gd name="T24" fmla="*/ 12 w 77"/>
                  <a:gd name="T25" fmla="*/ 43 h 72"/>
                  <a:gd name="T26" fmla="*/ 6 w 77"/>
                  <a:gd name="T27" fmla="*/ 2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6" y="23"/>
                    </a:moveTo>
                    <a:cubicBezTo>
                      <a:pt x="0" y="17"/>
                      <a:pt x="11" y="17"/>
                      <a:pt x="14" y="17"/>
                    </a:cubicBezTo>
                    <a:cubicBezTo>
                      <a:pt x="25" y="17"/>
                      <a:pt x="30" y="24"/>
                      <a:pt x="33" y="24"/>
                    </a:cubicBezTo>
                    <a:cubicBezTo>
                      <a:pt x="35" y="23"/>
                      <a:pt x="36" y="21"/>
                      <a:pt x="37" y="19"/>
                    </a:cubicBezTo>
                    <a:cubicBezTo>
                      <a:pt x="38" y="15"/>
                      <a:pt x="42" y="6"/>
                      <a:pt x="47" y="3"/>
                    </a:cubicBezTo>
                    <a:cubicBezTo>
                      <a:pt x="48" y="2"/>
                      <a:pt x="49" y="0"/>
                      <a:pt x="50" y="1"/>
                    </a:cubicBezTo>
                    <a:cubicBezTo>
                      <a:pt x="56" y="12"/>
                      <a:pt x="44" y="28"/>
                      <a:pt x="63" y="35"/>
                    </a:cubicBezTo>
                    <a:cubicBezTo>
                      <a:pt x="66" y="36"/>
                      <a:pt x="77" y="42"/>
                      <a:pt x="69" y="44"/>
                    </a:cubicBezTo>
                    <a:cubicBezTo>
                      <a:pt x="59" y="47"/>
                      <a:pt x="62" y="47"/>
                      <a:pt x="49" y="47"/>
                    </a:cubicBezTo>
                    <a:cubicBezTo>
                      <a:pt x="44" y="47"/>
                      <a:pt x="45" y="68"/>
                      <a:pt x="42" y="70"/>
                    </a:cubicBezTo>
                    <a:cubicBezTo>
                      <a:pt x="39" y="72"/>
                      <a:pt x="35" y="60"/>
                      <a:pt x="32" y="53"/>
                    </a:cubicBezTo>
                    <a:cubicBezTo>
                      <a:pt x="29" y="46"/>
                      <a:pt x="14" y="54"/>
                      <a:pt x="7" y="52"/>
                    </a:cubicBezTo>
                    <a:cubicBezTo>
                      <a:pt x="4" y="52"/>
                      <a:pt x="10" y="45"/>
                      <a:pt x="12" y="43"/>
                    </a:cubicBezTo>
                    <a:cubicBezTo>
                      <a:pt x="21" y="34"/>
                      <a:pt x="19" y="34"/>
                      <a:pt x="6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34"/>
              <p:cNvSpPr>
                <a:spLocks noEditPoints="1"/>
              </p:cNvSpPr>
              <p:nvPr/>
            </p:nvSpPr>
            <p:spPr bwMode="auto">
              <a:xfrm>
                <a:off x="3020" y="1271"/>
                <a:ext cx="118" cy="100"/>
              </a:xfrm>
              <a:custGeom>
                <a:avLst/>
                <a:gdLst>
                  <a:gd name="T0" fmla="*/ 9 w 93"/>
                  <a:gd name="T1" fmla="*/ 44 h 79"/>
                  <a:gd name="T2" fmla="*/ 14 w 93"/>
                  <a:gd name="T3" fmla="*/ 35 h 79"/>
                  <a:gd name="T4" fmla="*/ 34 w 93"/>
                  <a:gd name="T5" fmla="*/ 28 h 79"/>
                  <a:gd name="T6" fmla="*/ 37 w 93"/>
                  <a:gd name="T7" fmla="*/ 18 h 79"/>
                  <a:gd name="T8" fmla="*/ 45 w 93"/>
                  <a:gd name="T9" fmla="*/ 0 h 79"/>
                  <a:gd name="T10" fmla="*/ 61 w 93"/>
                  <a:gd name="T11" fmla="*/ 20 h 79"/>
                  <a:gd name="T12" fmla="*/ 79 w 93"/>
                  <a:gd name="T13" fmla="*/ 25 h 79"/>
                  <a:gd name="T14" fmla="*/ 92 w 93"/>
                  <a:gd name="T15" fmla="*/ 29 h 79"/>
                  <a:gd name="T16" fmla="*/ 71 w 93"/>
                  <a:gd name="T17" fmla="*/ 46 h 79"/>
                  <a:gd name="T18" fmla="*/ 77 w 93"/>
                  <a:gd name="T19" fmla="*/ 75 h 79"/>
                  <a:gd name="T20" fmla="*/ 55 w 93"/>
                  <a:gd name="T21" fmla="*/ 62 h 79"/>
                  <a:gd name="T22" fmla="*/ 27 w 93"/>
                  <a:gd name="T23" fmla="*/ 76 h 79"/>
                  <a:gd name="T24" fmla="*/ 27 w 93"/>
                  <a:gd name="T25" fmla="*/ 63 h 79"/>
                  <a:gd name="T26" fmla="*/ 9 w 93"/>
                  <a:gd name="T27" fmla="*/ 44 h 79"/>
                  <a:gd name="T28" fmla="*/ 31 w 93"/>
                  <a:gd name="T29" fmla="*/ 43 h 79"/>
                  <a:gd name="T30" fmla="*/ 40 w 93"/>
                  <a:gd name="T31" fmla="*/ 47 h 79"/>
                  <a:gd name="T32" fmla="*/ 40 w 93"/>
                  <a:gd name="T33" fmla="*/ 53 h 79"/>
                  <a:gd name="T34" fmla="*/ 40 w 93"/>
                  <a:gd name="T35" fmla="*/ 58 h 79"/>
                  <a:gd name="T36" fmla="*/ 53 w 93"/>
                  <a:gd name="T37" fmla="*/ 52 h 79"/>
                  <a:gd name="T38" fmla="*/ 62 w 93"/>
                  <a:gd name="T39" fmla="*/ 58 h 79"/>
                  <a:gd name="T40" fmla="*/ 59 w 93"/>
                  <a:gd name="T41" fmla="*/ 45 h 79"/>
                  <a:gd name="T42" fmla="*/ 68 w 93"/>
                  <a:gd name="T43" fmla="*/ 39 h 79"/>
                  <a:gd name="T44" fmla="*/ 63 w 93"/>
                  <a:gd name="T45" fmla="*/ 36 h 79"/>
                  <a:gd name="T46" fmla="*/ 55 w 93"/>
                  <a:gd name="T47" fmla="*/ 35 h 79"/>
                  <a:gd name="T48" fmla="*/ 49 w 93"/>
                  <a:gd name="T49" fmla="*/ 24 h 79"/>
                  <a:gd name="T50" fmla="*/ 47 w 93"/>
                  <a:gd name="T51" fmla="*/ 25 h 79"/>
                  <a:gd name="T52" fmla="*/ 42 w 93"/>
                  <a:gd name="T53" fmla="*/ 36 h 79"/>
                  <a:gd name="T54" fmla="*/ 29 w 93"/>
                  <a:gd name="T55" fmla="*/ 41 h 79"/>
                  <a:gd name="T56" fmla="*/ 31 w 93"/>
                  <a:gd name="T57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3" h="79">
                    <a:moveTo>
                      <a:pt x="9" y="44"/>
                    </a:moveTo>
                    <a:cubicBezTo>
                      <a:pt x="0" y="42"/>
                      <a:pt x="6" y="38"/>
                      <a:pt x="14" y="35"/>
                    </a:cubicBezTo>
                    <a:cubicBezTo>
                      <a:pt x="20" y="33"/>
                      <a:pt x="28" y="31"/>
                      <a:pt x="34" y="28"/>
                    </a:cubicBezTo>
                    <a:cubicBezTo>
                      <a:pt x="36" y="27"/>
                      <a:pt x="36" y="22"/>
                      <a:pt x="37" y="18"/>
                    </a:cubicBezTo>
                    <a:cubicBezTo>
                      <a:pt x="40" y="7"/>
                      <a:pt x="41" y="0"/>
                      <a:pt x="45" y="0"/>
                    </a:cubicBezTo>
                    <a:cubicBezTo>
                      <a:pt x="49" y="0"/>
                      <a:pt x="53" y="10"/>
                      <a:pt x="61" y="20"/>
                    </a:cubicBezTo>
                    <a:cubicBezTo>
                      <a:pt x="65" y="24"/>
                      <a:pt x="71" y="26"/>
                      <a:pt x="79" y="25"/>
                    </a:cubicBezTo>
                    <a:cubicBezTo>
                      <a:pt x="91" y="23"/>
                      <a:pt x="93" y="25"/>
                      <a:pt x="92" y="29"/>
                    </a:cubicBezTo>
                    <a:cubicBezTo>
                      <a:pt x="90" y="34"/>
                      <a:pt x="76" y="43"/>
                      <a:pt x="71" y="46"/>
                    </a:cubicBezTo>
                    <a:cubicBezTo>
                      <a:pt x="65" y="49"/>
                      <a:pt x="79" y="71"/>
                      <a:pt x="77" y="75"/>
                    </a:cubicBezTo>
                    <a:cubicBezTo>
                      <a:pt x="74" y="79"/>
                      <a:pt x="62" y="68"/>
                      <a:pt x="55" y="62"/>
                    </a:cubicBezTo>
                    <a:cubicBezTo>
                      <a:pt x="48" y="56"/>
                      <a:pt x="37" y="74"/>
                      <a:pt x="27" y="76"/>
                    </a:cubicBezTo>
                    <a:cubicBezTo>
                      <a:pt x="24" y="76"/>
                      <a:pt x="26" y="66"/>
                      <a:pt x="27" y="63"/>
                    </a:cubicBezTo>
                    <a:cubicBezTo>
                      <a:pt x="32" y="48"/>
                      <a:pt x="30" y="49"/>
                      <a:pt x="9" y="44"/>
                    </a:cubicBezTo>
                    <a:close/>
                    <a:moveTo>
                      <a:pt x="31" y="43"/>
                    </a:moveTo>
                    <a:cubicBezTo>
                      <a:pt x="36" y="44"/>
                      <a:pt x="39" y="46"/>
                      <a:pt x="40" y="47"/>
                    </a:cubicBezTo>
                    <a:cubicBezTo>
                      <a:pt x="41" y="49"/>
                      <a:pt x="41" y="50"/>
                      <a:pt x="40" y="53"/>
                    </a:cubicBezTo>
                    <a:cubicBezTo>
                      <a:pt x="40" y="54"/>
                      <a:pt x="39" y="59"/>
                      <a:pt x="40" y="58"/>
                    </a:cubicBezTo>
                    <a:cubicBezTo>
                      <a:pt x="44" y="57"/>
                      <a:pt x="49" y="50"/>
                      <a:pt x="53" y="52"/>
                    </a:cubicBezTo>
                    <a:cubicBezTo>
                      <a:pt x="56" y="55"/>
                      <a:pt x="61" y="59"/>
                      <a:pt x="62" y="58"/>
                    </a:cubicBezTo>
                    <a:cubicBezTo>
                      <a:pt x="63" y="56"/>
                      <a:pt x="57" y="47"/>
                      <a:pt x="59" y="45"/>
                    </a:cubicBezTo>
                    <a:cubicBezTo>
                      <a:pt x="65" y="42"/>
                      <a:pt x="64" y="43"/>
                      <a:pt x="68" y="39"/>
                    </a:cubicBezTo>
                    <a:cubicBezTo>
                      <a:pt x="71" y="36"/>
                      <a:pt x="65" y="36"/>
                      <a:pt x="63" y="36"/>
                    </a:cubicBezTo>
                    <a:cubicBezTo>
                      <a:pt x="60" y="37"/>
                      <a:pt x="56" y="36"/>
                      <a:pt x="55" y="35"/>
                    </a:cubicBezTo>
                    <a:cubicBezTo>
                      <a:pt x="52" y="33"/>
                      <a:pt x="52" y="26"/>
                      <a:pt x="49" y="24"/>
                    </a:cubicBezTo>
                    <a:cubicBezTo>
                      <a:pt x="48" y="24"/>
                      <a:pt x="47" y="24"/>
                      <a:pt x="47" y="25"/>
                    </a:cubicBezTo>
                    <a:cubicBezTo>
                      <a:pt x="44" y="32"/>
                      <a:pt x="44" y="34"/>
                      <a:pt x="42" y="36"/>
                    </a:cubicBezTo>
                    <a:cubicBezTo>
                      <a:pt x="40" y="38"/>
                      <a:pt x="32" y="38"/>
                      <a:pt x="29" y="41"/>
                    </a:cubicBezTo>
                    <a:cubicBezTo>
                      <a:pt x="29" y="41"/>
                      <a:pt x="29" y="42"/>
                      <a:pt x="31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35"/>
              <p:cNvSpPr>
                <a:spLocks/>
              </p:cNvSpPr>
              <p:nvPr/>
            </p:nvSpPr>
            <p:spPr bwMode="auto">
              <a:xfrm>
                <a:off x="3263" y="1129"/>
                <a:ext cx="36" cy="37"/>
              </a:xfrm>
              <a:custGeom>
                <a:avLst/>
                <a:gdLst>
                  <a:gd name="T0" fmla="*/ 14 w 28"/>
                  <a:gd name="T1" fmla="*/ 3 h 29"/>
                  <a:gd name="T2" fmla="*/ 17 w 28"/>
                  <a:gd name="T3" fmla="*/ 5 h 29"/>
                  <a:gd name="T4" fmla="*/ 17 w 28"/>
                  <a:gd name="T5" fmla="*/ 13 h 29"/>
                  <a:gd name="T6" fmla="*/ 19 w 28"/>
                  <a:gd name="T7" fmla="*/ 13 h 29"/>
                  <a:gd name="T8" fmla="*/ 26 w 28"/>
                  <a:gd name="T9" fmla="*/ 15 h 29"/>
                  <a:gd name="T10" fmla="*/ 27 w 28"/>
                  <a:gd name="T11" fmla="*/ 15 h 29"/>
                  <a:gd name="T12" fmla="*/ 16 w 28"/>
                  <a:gd name="T13" fmla="*/ 24 h 29"/>
                  <a:gd name="T14" fmla="*/ 14 w 28"/>
                  <a:gd name="T15" fmla="*/ 27 h 29"/>
                  <a:gd name="T16" fmla="*/ 10 w 28"/>
                  <a:gd name="T17" fmla="*/ 21 h 29"/>
                  <a:gd name="T18" fmla="*/ 1 w 28"/>
                  <a:gd name="T19" fmla="*/ 21 h 29"/>
                  <a:gd name="T20" fmla="*/ 6 w 28"/>
                  <a:gd name="T21" fmla="*/ 16 h 29"/>
                  <a:gd name="T22" fmla="*/ 3 w 28"/>
                  <a:gd name="T23" fmla="*/ 7 h 29"/>
                  <a:gd name="T24" fmla="*/ 7 w 28"/>
                  <a:gd name="T25" fmla="*/ 8 h 29"/>
                  <a:gd name="T26" fmla="*/ 14 w 28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9">
                    <a:moveTo>
                      <a:pt x="14" y="3"/>
                    </a:moveTo>
                    <a:cubicBezTo>
                      <a:pt x="15" y="0"/>
                      <a:pt x="17" y="4"/>
                      <a:pt x="17" y="5"/>
                    </a:cubicBezTo>
                    <a:cubicBezTo>
                      <a:pt x="18" y="9"/>
                      <a:pt x="16" y="11"/>
                      <a:pt x="17" y="13"/>
                    </a:cubicBezTo>
                    <a:cubicBezTo>
                      <a:pt x="17" y="13"/>
                      <a:pt x="18" y="13"/>
                      <a:pt x="19" y="13"/>
                    </a:cubicBezTo>
                    <a:cubicBezTo>
                      <a:pt x="21" y="13"/>
                      <a:pt x="25" y="13"/>
                      <a:pt x="26" y="15"/>
                    </a:cubicBezTo>
                    <a:cubicBezTo>
                      <a:pt x="27" y="15"/>
                      <a:pt x="28" y="15"/>
                      <a:pt x="27" y="15"/>
                    </a:cubicBezTo>
                    <a:cubicBezTo>
                      <a:pt x="24" y="19"/>
                      <a:pt x="17" y="17"/>
                      <a:pt x="16" y="24"/>
                    </a:cubicBezTo>
                    <a:cubicBezTo>
                      <a:pt x="16" y="25"/>
                      <a:pt x="16" y="29"/>
                      <a:pt x="14" y="27"/>
                    </a:cubicBezTo>
                    <a:cubicBezTo>
                      <a:pt x="12" y="24"/>
                      <a:pt x="12" y="25"/>
                      <a:pt x="10" y="21"/>
                    </a:cubicBezTo>
                    <a:cubicBezTo>
                      <a:pt x="9" y="19"/>
                      <a:pt x="2" y="22"/>
                      <a:pt x="1" y="21"/>
                    </a:cubicBezTo>
                    <a:cubicBezTo>
                      <a:pt x="0" y="20"/>
                      <a:pt x="4" y="17"/>
                      <a:pt x="6" y="16"/>
                    </a:cubicBezTo>
                    <a:cubicBezTo>
                      <a:pt x="8" y="14"/>
                      <a:pt x="3" y="10"/>
                      <a:pt x="3" y="7"/>
                    </a:cubicBezTo>
                    <a:cubicBezTo>
                      <a:pt x="3" y="6"/>
                      <a:pt x="6" y="7"/>
                      <a:pt x="7" y="8"/>
                    </a:cubicBezTo>
                    <a:cubicBezTo>
                      <a:pt x="12" y="10"/>
                      <a:pt x="11" y="9"/>
                      <a:pt x="1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36"/>
              <p:cNvSpPr>
                <a:spLocks/>
              </p:cNvSpPr>
              <p:nvPr/>
            </p:nvSpPr>
            <p:spPr bwMode="auto">
              <a:xfrm>
                <a:off x="3703" y="897"/>
                <a:ext cx="33" cy="28"/>
              </a:xfrm>
              <a:custGeom>
                <a:avLst/>
                <a:gdLst>
                  <a:gd name="T0" fmla="*/ 3 w 26"/>
                  <a:gd name="T1" fmla="*/ 13 h 22"/>
                  <a:gd name="T2" fmla="*/ 4 w 26"/>
                  <a:gd name="T3" fmla="*/ 10 h 22"/>
                  <a:gd name="T4" fmla="*/ 10 w 26"/>
                  <a:gd name="T5" fmla="*/ 9 h 22"/>
                  <a:gd name="T6" fmla="*/ 11 w 26"/>
                  <a:gd name="T7" fmla="*/ 7 h 22"/>
                  <a:gd name="T8" fmla="*/ 11 w 26"/>
                  <a:gd name="T9" fmla="*/ 1 h 22"/>
                  <a:gd name="T10" fmla="*/ 12 w 26"/>
                  <a:gd name="T11" fmla="*/ 0 h 22"/>
                  <a:gd name="T12" fmla="*/ 21 w 26"/>
                  <a:gd name="T13" fmla="*/ 8 h 22"/>
                  <a:gd name="T14" fmla="*/ 24 w 26"/>
                  <a:gd name="T15" fmla="*/ 9 h 22"/>
                  <a:gd name="T16" fmla="*/ 18 w 26"/>
                  <a:gd name="T17" fmla="*/ 13 h 22"/>
                  <a:gd name="T18" fmla="*/ 20 w 26"/>
                  <a:gd name="T19" fmla="*/ 21 h 22"/>
                  <a:gd name="T20" fmla="*/ 15 w 26"/>
                  <a:gd name="T21" fmla="*/ 18 h 22"/>
                  <a:gd name="T22" fmla="*/ 7 w 26"/>
                  <a:gd name="T23" fmla="*/ 21 h 22"/>
                  <a:gd name="T24" fmla="*/ 7 w 26"/>
                  <a:gd name="T25" fmla="*/ 18 h 22"/>
                  <a:gd name="T26" fmla="*/ 3 w 26"/>
                  <a:gd name="T2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2">
                    <a:moveTo>
                      <a:pt x="3" y="13"/>
                    </a:moveTo>
                    <a:cubicBezTo>
                      <a:pt x="0" y="12"/>
                      <a:pt x="3" y="11"/>
                      <a:pt x="4" y="10"/>
                    </a:cubicBezTo>
                    <a:cubicBezTo>
                      <a:pt x="7" y="9"/>
                      <a:pt x="10" y="10"/>
                      <a:pt x="10" y="9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1" y="6"/>
                      <a:pt x="10" y="3"/>
                      <a:pt x="11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5" y="2"/>
                      <a:pt x="14" y="9"/>
                      <a:pt x="21" y="8"/>
                    </a:cubicBezTo>
                    <a:cubicBezTo>
                      <a:pt x="22" y="8"/>
                      <a:pt x="26" y="7"/>
                      <a:pt x="24" y="9"/>
                    </a:cubicBezTo>
                    <a:cubicBezTo>
                      <a:pt x="21" y="12"/>
                      <a:pt x="22" y="11"/>
                      <a:pt x="18" y="13"/>
                    </a:cubicBezTo>
                    <a:cubicBezTo>
                      <a:pt x="17" y="14"/>
                      <a:pt x="21" y="20"/>
                      <a:pt x="20" y="21"/>
                    </a:cubicBezTo>
                    <a:cubicBezTo>
                      <a:pt x="19" y="22"/>
                      <a:pt x="16" y="19"/>
                      <a:pt x="15" y="18"/>
                    </a:cubicBezTo>
                    <a:cubicBezTo>
                      <a:pt x="13" y="16"/>
                      <a:pt x="10" y="21"/>
                      <a:pt x="7" y="21"/>
                    </a:cubicBezTo>
                    <a:cubicBezTo>
                      <a:pt x="6" y="22"/>
                      <a:pt x="7" y="19"/>
                      <a:pt x="7" y="18"/>
                    </a:cubicBezTo>
                    <a:cubicBezTo>
                      <a:pt x="9" y="14"/>
                      <a:pt x="8" y="14"/>
                      <a:pt x="3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37"/>
              <p:cNvSpPr>
                <a:spLocks/>
              </p:cNvSpPr>
              <p:nvPr/>
            </p:nvSpPr>
            <p:spPr bwMode="auto">
              <a:xfrm>
                <a:off x="3023" y="1463"/>
                <a:ext cx="93" cy="97"/>
              </a:xfrm>
              <a:custGeom>
                <a:avLst/>
                <a:gdLst>
                  <a:gd name="T0" fmla="*/ 37 w 73"/>
                  <a:gd name="T1" fmla="*/ 8 h 76"/>
                  <a:gd name="T2" fmla="*/ 45 w 73"/>
                  <a:gd name="T3" fmla="*/ 12 h 76"/>
                  <a:gd name="T4" fmla="*/ 45 w 73"/>
                  <a:gd name="T5" fmla="*/ 32 h 76"/>
                  <a:gd name="T6" fmla="*/ 51 w 73"/>
                  <a:gd name="T7" fmla="*/ 33 h 76"/>
                  <a:gd name="T8" fmla="*/ 69 w 73"/>
                  <a:gd name="T9" fmla="*/ 37 h 76"/>
                  <a:gd name="T10" fmla="*/ 72 w 73"/>
                  <a:gd name="T11" fmla="*/ 39 h 76"/>
                  <a:gd name="T12" fmla="*/ 43 w 73"/>
                  <a:gd name="T13" fmla="*/ 61 h 76"/>
                  <a:gd name="T14" fmla="*/ 37 w 73"/>
                  <a:gd name="T15" fmla="*/ 70 h 76"/>
                  <a:gd name="T16" fmla="*/ 27 w 73"/>
                  <a:gd name="T17" fmla="*/ 53 h 76"/>
                  <a:gd name="T18" fmla="*/ 3 w 73"/>
                  <a:gd name="T19" fmla="*/ 54 h 76"/>
                  <a:gd name="T20" fmla="*/ 16 w 73"/>
                  <a:gd name="T21" fmla="*/ 40 h 76"/>
                  <a:gd name="T22" fmla="*/ 9 w 73"/>
                  <a:gd name="T23" fmla="*/ 17 h 76"/>
                  <a:gd name="T24" fmla="*/ 20 w 73"/>
                  <a:gd name="T25" fmla="*/ 19 h 76"/>
                  <a:gd name="T26" fmla="*/ 37 w 73"/>
                  <a:gd name="T27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6">
                    <a:moveTo>
                      <a:pt x="37" y="8"/>
                    </a:moveTo>
                    <a:cubicBezTo>
                      <a:pt x="41" y="0"/>
                      <a:pt x="45" y="10"/>
                      <a:pt x="45" y="12"/>
                    </a:cubicBezTo>
                    <a:cubicBezTo>
                      <a:pt x="49" y="22"/>
                      <a:pt x="43" y="28"/>
                      <a:pt x="45" y="32"/>
                    </a:cubicBezTo>
                    <a:cubicBezTo>
                      <a:pt x="46" y="33"/>
                      <a:pt x="49" y="33"/>
                      <a:pt x="51" y="33"/>
                    </a:cubicBezTo>
                    <a:cubicBezTo>
                      <a:pt x="55" y="33"/>
                      <a:pt x="65" y="34"/>
                      <a:pt x="69" y="37"/>
                    </a:cubicBezTo>
                    <a:cubicBezTo>
                      <a:pt x="71" y="38"/>
                      <a:pt x="73" y="38"/>
                      <a:pt x="72" y="39"/>
                    </a:cubicBezTo>
                    <a:cubicBezTo>
                      <a:pt x="64" y="48"/>
                      <a:pt x="44" y="42"/>
                      <a:pt x="43" y="61"/>
                    </a:cubicBezTo>
                    <a:cubicBezTo>
                      <a:pt x="43" y="65"/>
                      <a:pt x="41" y="76"/>
                      <a:pt x="37" y="70"/>
                    </a:cubicBezTo>
                    <a:cubicBezTo>
                      <a:pt x="31" y="62"/>
                      <a:pt x="31" y="64"/>
                      <a:pt x="27" y="53"/>
                    </a:cubicBezTo>
                    <a:cubicBezTo>
                      <a:pt x="26" y="49"/>
                      <a:pt x="6" y="56"/>
                      <a:pt x="3" y="54"/>
                    </a:cubicBezTo>
                    <a:cubicBezTo>
                      <a:pt x="0" y="52"/>
                      <a:pt x="10" y="44"/>
                      <a:pt x="16" y="40"/>
                    </a:cubicBezTo>
                    <a:cubicBezTo>
                      <a:pt x="23" y="35"/>
                      <a:pt x="9" y="24"/>
                      <a:pt x="9" y="17"/>
                    </a:cubicBezTo>
                    <a:cubicBezTo>
                      <a:pt x="9" y="15"/>
                      <a:pt x="17" y="17"/>
                      <a:pt x="20" y="19"/>
                    </a:cubicBezTo>
                    <a:cubicBezTo>
                      <a:pt x="31" y="24"/>
                      <a:pt x="30" y="22"/>
                      <a:pt x="37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38"/>
              <p:cNvSpPr>
                <a:spLocks/>
              </p:cNvSpPr>
              <p:nvPr/>
            </p:nvSpPr>
            <p:spPr bwMode="auto">
              <a:xfrm>
                <a:off x="3158" y="1160"/>
                <a:ext cx="83" cy="78"/>
              </a:xfrm>
              <a:custGeom>
                <a:avLst/>
                <a:gdLst>
                  <a:gd name="T0" fmla="*/ 5 w 65"/>
                  <a:gd name="T1" fmla="*/ 20 h 61"/>
                  <a:gd name="T2" fmla="*/ 12 w 65"/>
                  <a:gd name="T3" fmla="*/ 15 h 61"/>
                  <a:gd name="T4" fmla="*/ 28 w 65"/>
                  <a:gd name="T5" fmla="*/ 20 h 61"/>
                  <a:gd name="T6" fmla="*/ 31 w 65"/>
                  <a:gd name="T7" fmla="*/ 16 h 61"/>
                  <a:gd name="T8" fmla="*/ 40 w 65"/>
                  <a:gd name="T9" fmla="*/ 3 h 61"/>
                  <a:gd name="T10" fmla="*/ 42 w 65"/>
                  <a:gd name="T11" fmla="*/ 1 h 61"/>
                  <a:gd name="T12" fmla="*/ 53 w 65"/>
                  <a:gd name="T13" fmla="*/ 30 h 61"/>
                  <a:gd name="T14" fmla="*/ 58 w 65"/>
                  <a:gd name="T15" fmla="*/ 37 h 61"/>
                  <a:gd name="T16" fmla="*/ 41 w 65"/>
                  <a:gd name="T17" fmla="*/ 40 h 61"/>
                  <a:gd name="T18" fmla="*/ 36 w 65"/>
                  <a:gd name="T19" fmla="*/ 60 h 61"/>
                  <a:gd name="T20" fmla="*/ 27 w 65"/>
                  <a:gd name="T21" fmla="*/ 45 h 61"/>
                  <a:gd name="T22" fmla="*/ 5 w 65"/>
                  <a:gd name="T23" fmla="*/ 45 h 61"/>
                  <a:gd name="T24" fmla="*/ 10 w 65"/>
                  <a:gd name="T25" fmla="*/ 37 h 61"/>
                  <a:gd name="T26" fmla="*/ 5 w 65"/>
                  <a:gd name="T27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61">
                    <a:moveTo>
                      <a:pt x="5" y="20"/>
                    </a:moveTo>
                    <a:cubicBezTo>
                      <a:pt x="0" y="15"/>
                      <a:pt x="9" y="15"/>
                      <a:pt x="12" y="15"/>
                    </a:cubicBezTo>
                    <a:cubicBezTo>
                      <a:pt x="21" y="15"/>
                      <a:pt x="25" y="21"/>
                      <a:pt x="28" y="20"/>
                    </a:cubicBezTo>
                    <a:cubicBezTo>
                      <a:pt x="30" y="20"/>
                      <a:pt x="30" y="18"/>
                      <a:pt x="31" y="16"/>
                    </a:cubicBezTo>
                    <a:cubicBezTo>
                      <a:pt x="32" y="13"/>
                      <a:pt x="36" y="5"/>
                      <a:pt x="40" y="3"/>
                    </a:cubicBezTo>
                    <a:cubicBezTo>
                      <a:pt x="41" y="2"/>
                      <a:pt x="41" y="0"/>
                      <a:pt x="42" y="1"/>
                    </a:cubicBezTo>
                    <a:cubicBezTo>
                      <a:pt x="48" y="10"/>
                      <a:pt x="37" y="24"/>
                      <a:pt x="53" y="30"/>
                    </a:cubicBezTo>
                    <a:cubicBezTo>
                      <a:pt x="56" y="31"/>
                      <a:pt x="65" y="36"/>
                      <a:pt x="58" y="37"/>
                    </a:cubicBezTo>
                    <a:cubicBezTo>
                      <a:pt x="50" y="40"/>
                      <a:pt x="52" y="40"/>
                      <a:pt x="41" y="40"/>
                    </a:cubicBezTo>
                    <a:cubicBezTo>
                      <a:pt x="37" y="40"/>
                      <a:pt x="38" y="58"/>
                      <a:pt x="36" y="60"/>
                    </a:cubicBezTo>
                    <a:cubicBezTo>
                      <a:pt x="33" y="61"/>
                      <a:pt x="29" y="51"/>
                      <a:pt x="27" y="45"/>
                    </a:cubicBezTo>
                    <a:cubicBezTo>
                      <a:pt x="25" y="39"/>
                      <a:pt x="12" y="47"/>
                      <a:pt x="5" y="45"/>
                    </a:cubicBezTo>
                    <a:cubicBezTo>
                      <a:pt x="3" y="44"/>
                      <a:pt x="8" y="38"/>
                      <a:pt x="10" y="37"/>
                    </a:cubicBezTo>
                    <a:cubicBezTo>
                      <a:pt x="18" y="29"/>
                      <a:pt x="16" y="29"/>
                      <a:pt x="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39"/>
              <p:cNvSpPr>
                <a:spLocks/>
              </p:cNvSpPr>
              <p:nvPr/>
            </p:nvSpPr>
            <p:spPr bwMode="auto">
              <a:xfrm>
                <a:off x="3128" y="1251"/>
                <a:ext cx="59" cy="63"/>
              </a:xfrm>
              <a:custGeom>
                <a:avLst/>
                <a:gdLst>
                  <a:gd name="T0" fmla="*/ 24 w 47"/>
                  <a:gd name="T1" fmla="*/ 5 h 50"/>
                  <a:gd name="T2" fmla="*/ 29 w 47"/>
                  <a:gd name="T3" fmla="*/ 9 h 50"/>
                  <a:gd name="T4" fmla="*/ 29 w 47"/>
                  <a:gd name="T5" fmla="*/ 21 h 50"/>
                  <a:gd name="T6" fmla="*/ 33 w 47"/>
                  <a:gd name="T7" fmla="*/ 22 h 50"/>
                  <a:gd name="T8" fmla="*/ 45 w 47"/>
                  <a:gd name="T9" fmla="*/ 25 h 50"/>
                  <a:gd name="T10" fmla="*/ 47 w 47"/>
                  <a:gd name="T11" fmla="*/ 26 h 50"/>
                  <a:gd name="T12" fmla="*/ 28 w 47"/>
                  <a:gd name="T13" fmla="*/ 40 h 50"/>
                  <a:gd name="T14" fmla="*/ 24 w 47"/>
                  <a:gd name="T15" fmla="*/ 46 h 50"/>
                  <a:gd name="T16" fmla="*/ 17 w 47"/>
                  <a:gd name="T17" fmla="*/ 35 h 50"/>
                  <a:gd name="T18" fmla="*/ 2 w 47"/>
                  <a:gd name="T19" fmla="*/ 36 h 50"/>
                  <a:gd name="T20" fmla="*/ 10 w 47"/>
                  <a:gd name="T21" fmla="*/ 26 h 50"/>
                  <a:gd name="T22" fmla="*/ 6 w 47"/>
                  <a:gd name="T23" fmla="*/ 12 h 50"/>
                  <a:gd name="T24" fmla="*/ 13 w 47"/>
                  <a:gd name="T25" fmla="*/ 13 h 50"/>
                  <a:gd name="T26" fmla="*/ 24 w 47"/>
                  <a:gd name="T27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50">
                    <a:moveTo>
                      <a:pt x="24" y="5"/>
                    </a:moveTo>
                    <a:cubicBezTo>
                      <a:pt x="26" y="0"/>
                      <a:pt x="29" y="7"/>
                      <a:pt x="29" y="9"/>
                    </a:cubicBezTo>
                    <a:cubicBezTo>
                      <a:pt x="32" y="15"/>
                      <a:pt x="28" y="19"/>
                      <a:pt x="29" y="21"/>
                    </a:cubicBezTo>
                    <a:cubicBezTo>
                      <a:pt x="30" y="22"/>
                      <a:pt x="31" y="22"/>
                      <a:pt x="33" y="22"/>
                    </a:cubicBezTo>
                    <a:cubicBezTo>
                      <a:pt x="35" y="22"/>
                      <a:pt x="42" y="23"/>
                      <a:pt x="45" y="25"/>
                    </a:cubicBezTo>
                    <a:cubicBezTo>
                      <a:pt x="46" y="25"/>
                      <a:pt x="47" y="25"/>
                      <a:pt x="47" y="26"/>
                    </a:cubicBezTo>
                    <a:cubicBezTo>
                      <a:pt x="41" y="32"/>
                      <a:pt x="28" y="28"/>
                      <a:pt x="28" y="40"/>
                    </a:cubicBezTo>
                    <a:cubicBezTo>
                      <a:pt x="28" y="43"/>
                      <a:pt x="27" y="50"/>
                      <a:pt x="24" y="46"/>
                    </a:cubicBezTo>
                    <a:cubicBezTo>
                      <a:pt x="20" y="41"/>
                      <a:pt x="20" y="42"/>
                      <a:pt x="17" y="35"/>
                    </a:cubicBezTo>
                    <a:cubicBezTo>
                      <a:pt x="16" y="32"/>
                      <a:pt x="4" y="37"/>
                      <a:pt x="2" y="36"/>
                    </a:cubicBezTo>
                    <a:cubicBezTo>
                      <a:pt x="0" y="34"/>
                      <a:pt x="7" y="29"/>
                      <a:pt x="10" y="26"/>
                    </a:cubicBezTo>
                    <a:cubicBezTo>
                      <a:pt x="15" y="23"/>
                      <a:pt x="6" y="16"/>
                      <a:pt x="6" y="12"/>
                    </a:cubicBezTo>
                    <a:cubicBezTo>
                      <a:pt x="6" y="10"/>
                      <a:pt x="11" y="12"/>
                      <a:pt x="13" y="13"/>
                    </a:cubicBezTo>
                    <a:cubicBezTo>
                      <a:pt x="20" y="16"/>
                      <a:pt x="20" y="15"/>
                      <a:pt x="2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340"/>
              <p:cNvSpPr>
                <a:spLocks/>
              </p:cNvSpPr>
              <p:nvPr/>
            </p:nvSpPr>
            <p:spPr bwMode="auto">
              <a:xfrm>
                <a:off x="3059" y="1354"/>
                <a:ext cx="60" cy="63"/>
              </a:xfrm>
              <a:custGeom>
                <a:avLst/>
                <a:gdLst>
                  <a:gd name="T0" fmla="*/ 24 w 47"/>
                  <a:gd name="T1" fmla="*/ 5 h 50"/>
                  <a:gd name="T2" fmla="*/ 29 w 47"/>
                  <a:gd name="T3" fmla="*/ 8 h 50"/>
                  <a:gd name="T4" fmla="*/ 29 w 47"/>
                  <a:gd name="T5" fmla="*/ 21 h 50"/>
                  <a:gd name="T6" fmla="*/ 33 w 47"/>
                  <a:gd name="T7" fmla="*/ 22 h 50"/>
                  <a:gd name="T8" fmla="*/ 45 w 47"/>
                  <a:gd name="T9" fmla="*/ 24 h 50"/>
                  <a:gd name="T10" fmla="*/ 47 w 47"/>
                  <a:gd name="T11" fmla="*/ 26 h 50"/>
                  <a:gd name="T12" fmla="*/ 28 w 47"/>
                  <a:gd name="T13" fmla="*/ 40 h 50"/>
                  <a:gd name="T14" fmla="*/ 24 w 47"/>
                  <a:gd name="T15" fmla="*/ 46 h 50"/>
                  <a:gd name="T16" fmla="*/ 17 w 47"/>
                  <a:gd name="T17" fmla="*/ 35 h 50"/>
                  <a:gd name="T18" fmla="*/ 2 w 47"/>
                  <a:gd name="T19" fmla="*/ 36 h 50"/>
                  <a:gd name="T20" fmla="*/ 10 w 47"/>
                  <a:gd name="T21" fmla="*/ 26 h 50"/>
                  <a:gd name="T22" fmla="*/ 6 w 47"/>
                  <a:gd name="T23" fmla="*/ 11 h 50"/>
                  <a:gd name="T24" fmla="*/ 12 w 47"/>
                  <a:gd name="T25" fmla="*/ 12 h 50"/>
                  <a:gd name="T26" fmla="*/ 24 w 47"/>
                  <a:gd name="T27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50">
                    <a:moveTo>
                      <a:pt x="24" y="5"/>
                    </a:moveTo>
                    <a:cubicBezTo>
                      <a:pt x="26" y="0"/>
                      <a:pt x="29" y="7"/>
                      <a:pt x="29" y="8"/>
                    </a:cubicBezTo>
                    <a:cubicBezTo>
                      <a:pt x="31" y="14"/>
                      <a:pt x="28" y="19"/>
                      <a:pt x="29" y="21"/>
                    </a:cubicBezTo>
                    <a:cubicBezTo>
                      <a:pt x="30" y="22"/>
                      <a:pt x="31" y="22"/>
                      <a:pt x="33" y="22"/>
                    </a:cubicBezTo>
                    <a:cubicBezTo>
                      <a:pt x="35" y="22"/>
                      <a:pt x="42" y="22"/>
                      <a:pt x="45" y="24"/>
                    </a:cubicBezTo>
                    <a:cubicBezTo>
                      <a:pt x="46" y="25"/>
                      <a:pt x="47" y="25"/>
                      <a:pt x="47" y="26"/>
                    </a:cubicBezTo>
                    <a:cubicBezTo>
                      <a:pt x="41" y="31"/>
                      <a:pt x="28" y="28"/>
                      <a:pt x="28" y="40"/>
                    </a:cubicBezTo>
                    <a:cubicBezTo>
                      <a:pt x="28" y="42"/>
                      <a:pt x="27" y="50"/>
                      <a:pt x="24" y="46"/>
                    </a:cubicBezTo>
                    <a:cubicBezTo>
                      <a:pt x="20" y="41"/>
                      <a:pt x="20" y="42"/>
                      <a:pt x="17" y="35"/>
                    </a:cubicBezTo>
                    <a:cubicBezTo>
                      <a:pt x="16" y="32"/>
                      <a:pt x="4" y="37"/>
                      <a:pt x="2" y="36"/>
                    </a:cubicBezTo>
                    <a:cubicBezTo>
                      <a:pt x="0" y="34"/>
                      <a:pt x="6" y="29"/>
                      <a:pt x="10" y="26"/>
                    </a:cubicBezTo>
                    <a:cubicBezTo>
                      <a:pt x="14" y="23"/>
                      <a:pt x="6" y="16"/>
                      <a:pt x="6" y="11"/>
                    </a:cubicBezTo>
                    <a:cubicBezTo>
                      <a:pt x="5" y="10"/>
                      <a:pt x="11" y="12"/>
                      <a:pt x="12" y="12"/>
                    </a:cubicBezTo>
                    <a:cubicBezTo>
                      <a:pt x="20" y="16"/>
                      <a:pt x="19" y="15"/>
                      <a:pt x="2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341"/>
              <p:cNvSpPr>
                <a:spLocks/>
              </p:cNvSpPr>
              <p:nvPr/>
            </p:nvSpPr>
            <p:spPr bwMode="auto">
              <a:xfrm>
                <a:off x="2968" y="1028"/>
                <a:ext cx="47" cy="49"/>
              </a:xfrm>
              <a:custGeom>
                <a:avLst/>
                <a:gdLst>
                  <a:gd name="T0" fmla="*/ 19 w 37"/>
                  <a:gd name="T1" fmla="*/ 4 h 38"/>
                  <a:gd name="T2" fmla="*/ 23 w 37"/>
                  <a:gd name="T3" fmla="*/ 6 h 38"/>
                  <a:gd name="T4" fmla="*/ 23 w 37"/>
                  <a:gd name="T5" fmla="*/ 16 h 38"/>
                  <a:gd name="T6" fmla="*/ 26 w 37"/>
                  <a:gd name="T7" fmla="*/ 16 h 38"/>
                  <a:gd name="T8" fmla="*/ 35 w 37"/>
                  <a:gd name="T9" fmla="*/ 18 h 38"/>
                  <a:gd name="T10" fmla="*/ 36 w 37"/>
                  <a:gd name="T11" fmla="*/ 19 h 38"/>
                  <a:gd name="T12" fmla="*/ 22 w 37"/>
                  <a:gd name="T13" fmla="*/ 31 h 38"/>
                  <a:gd name="T14" fmla="*/ 18 w 37"/>
                  <a:gd name="T15" fmla="*/ 35 h 38"/>
                  <a:gd name="T16" fmla="*/ 14 w 37"/>
                  <a:gd name="T17" fmla="*/ 26 h 38"/>
                  <a:gd name="T18" fmla="*/ 2 w 37"/>
                  <a:gd name="T19" fmla="*/ 27 h 38"/>
                  <a:gd name="T20" fmla="*/ 8 w 37"/>
                  <a:gd name="T21" fmla="*/ 20 h 38"/>
                  <a:gd name="T22" fmla="*/ 5 w 37"/>
                  <a:gd name="T23" fmla="*/ 8 h 38"/>
                  <a:gd name="T24" fmla="*/ 10 w 37"/>
                  <a:gd name="T25" fmla="*/ 9 h 38"/>
                  <a:gd name="T26" fmla="*/ 19 w 37"/>
                  <a:gd name="T2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8">
                    <a:moveTo>
                      <a:pt x="19" y="4"/>
                    </a:moveTo>
                    <a:cubicBezTo>
                      <a:pt x="21" y="0"/>
                      <a:pt x="22" y="5"/>
                      <a:pt x="23" y="6"/>
                    </a:cubicBezTo>
                    <a:cubicBezTo>
                      <a:pt x="25" y="11"/>
                      <a:pt x="22" y="14"/>
                      <a:pt x="23" y="16"/>
                    </a:cubicBezTo>
                    <a:cubicBezTo>
                      <a:pt x="23" y="16"/>
                      <a:pt x="24" y="16"/>
                      <a:pt x="26" y="16"/>
                    </a:cubicBezTo>
                    <a:cubicBezTo>
                      <a:pt x="27" y="16"/>
                      <a:pt x="33" y="17"/>
                      <a:pt x="35" y="18"/>
                    </a:cubicBezTo>
                    <a:cubicBezTo>
                      <a:pt x="36" y="19"/>
                      <a:pt x="37" y="19"/>
                      <a:pt x="36" y="19"/>
                    </a:cubicBezTo>
                    <a:cubicBezTo>
                      <a:pt x="32" y="24"/>
                      <a:pt x="22" y="21"/>
                      <a:pt x="22" y="31"/>
                    </a:cubicBezTo>
                    <a:cubicBezTo>
                      <a:pt x="22" y="32"/>
                      <a:pt x="21" y="38"/>
                      <a:pt x="18" y="35"/>
                    </a:cubicBezTo>
                    <a:cubicBezTo>
                      <a:pt x="16" y="31"/>
                      <a:pt x="16" y="32"/>
                      <a:pt x="14" y="26"/>
                    </a:cubicBezTo>
                    <a:cubicBezTo>
                      <a:pt x="13" y="24"/>
                      <a:pt x="3" y="28"/>
                      <a:pt x="2" y="27"/>
                    </a:cubicBezTo>
                    <a:cubicBezTo>
                      <a:pt x="0" y="26"/>
                      <a:pt x="5" y="22"/>
                      <a:pt x="8" y="20"/>
                    </a:cubicBezTo>
                    <a:cubicBezTo>
                      <a:pt x="11" y="17"/>
                      <a:pt x="5" y="12"/>
                      <a:pt x="5" y="8"/>
                    </a:cubicBezTo>
                    <a:cubicBezTo>
                      <a:pt x="5" y="7"/>
                      <a:pt x="9" y="9"/>
                      <a:pt x="10" y="9"/>
                    </a:cubicBezTo>
                    <a:cubicBezTo>
                      <a:pt x="16" y="12"/>
                      <a:pt x="15" y="11"/>
                      <a:pt x="1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342"/>
              <p:cNvSpPr>
                <a:spLocks/>
              </p:cNvSpPr>
              <p:nvPr/>
            </p:nvSpPr>
            <p:spPr bwMode="auto">
              <a:xfrm>
                <a:off x="3059" y="1426"/>
                <a:ext cx="38" cy="37"/>
              </a:xfrm>
              <a:custGeom>
                <a:avLst/>
                <a:gdLst>
                  <a:gd name="T0" fmla="*/ 7 w 30"/>
                  <a:gd name="T1" fmla="*/ 3 h 29"/>
                  <a:gd name="T2" fmla="*/ 11 w 30"/>
                  <a:gd name="T3" fmla="*/ 3 h 29"/>
                  <a:gd name="T4" fmla="*/ 17 w 30"/>
                  <a:gd name="T5" fmla="*/ 9 h 29"/>
                  <a:gd name="T6" fmla="*/ 19 w 30"/>
                  <a:gd name="T7" fmla="*/ 8 h 29"/>
                  <a:gd name="T8" fmla="*/ 26 w 30"/>
                  <a:gd name="T9" fmla="*/ 4 h 29"/>
                  <a:gd name="T10" fmla="*/ 27 w 30"/>
                  <a:gd name="T11" fmla="*/ 3 h 29"/>
                  <a:gd name="T12" fmla="*/ 26 w 30"/>
                  <a:gd name="T13" fmla="*/ 19 h 29"/>
                  <a:gd name="T14" fmla="*/ 26 w 30"/>
                  <a:gd name="T15" fmla="*/ 24 h 29"/>
                  <a:gd name="T16" fmla="*/ 18 w 30"/>
                  <a:gd name="T17" fmla="*/ 21 h 29"/>
                  <a:gd name="T18" fmla="*/ 11 w 30"/>
                  <a:gd name="T19" fmla="*/ 29 h 29"/>
                  <a:gd name="T20" fmla="*/ 11 w 30"/>
                  <a:gd name="T21" fmla="*/ 20 h 29"/>
                  <a:gd name="T22" fmla="*/ 1 w 30"/>
                  <a:gd name="T23" fmla="*/ 15 h 29"/>
                  <a:gd name="T24" fmla="*/ 5 w 30"/>
                  <a:gd name="T25" fmla="*/ 12 h 29"/>
                  <a:gd name="T26" fmla="*/ 7 w 30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9">
                    <a:moveTo>
                      <a:pt x="7" y="3"/>
                    </a:moveTo>
                    <a:cubicBezTo>
                      <a:pt x="5" y="0"/>
                      <a:pt x="10" y="2"/>
                      <a:pt x="11" y="3"/>
                    </a:cubicBezTo>
                    <a:cubicBezTo>
                      <a:pt x="15" y="5"/>
                      <a:pt x="15" y="8"/>
                      <a:pt x="17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20" y="7"/>
                      <a:pt x="23" y="4"/>
                      <a:pt x="26" y="4"/>
                    </a:cubicBezTo>
                    <a:cubicBezTo>
                      <a:pt x="26" y="4"/>
                      <a:pt x="27" y="3"/>
                      <a:pt x="27" y="3"/>
                    </a:cubicBezTo>
                    <a:cubicBezTo>
                      <a:pt x="28" y="9"/>
                      <a:pt x="20" y="13"/>
                      <a:pt x="26" y="19"/>
                    </a:cubicBezTo>
                    <a:cubicBezTo>
                      <a:pt x="27" y="20"/>
                      <a:pt x="30" y="25"/>
                      <a:pt x="26" y="24"/>
                    </a:cubicBezTo>
                    <a:cubicBezTo>
                      <a:pt x="22" y="23"/>
                      <a:pt x="23" y="24"/>
                      <a:pt x="18" y="21"/>
                    </a:cubicBezTo>
                    <a:cubicBezTo>
                      <a:pt x="16" y="20"/>
                      <a:pt x="13" y="28"/>
                      <a:pt x="11" y="29"/>
                    </a:cubicBezTo>
                    <a:cubicBezTo>
                      <a:pt x="10" y="29"/>
                      <a:pt x="10" y="23"/>
                      <a:pt x="11" y="20"/>
                    </a:cubicBezTo>
                    <a:cubicBezTo>
                      <a:pt x="11" y="17"/>
                      <a:pt x="4" y="17"/>
                      <a:pt x="1" y="15"/>
                    </a:cubicBezTo>
                    <a:cubicBezTo>
                      <a:pt x="0" y="14"/>
                      <a:pt x="4" y="12"/>
                      <a:pt x="5" y="12"/>
                    </a:cubicBezTo>
                    <a:cubicBezTo>
                      <a:pt x="10" y="11"/>
                      <a:pt x="9" y="10"/>
                      <a:pt x="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343"/>
              <p:cNvSpPr>
                <a:spLocks/>
              </p:cNvSpPr>
              <p:nvPr/>
            </p:nvSpPr>
            <p:spPr bwMode="auto">
              <a:xfrm>
                <a:off x="2913" y="1042"/>
                <a:ext cx="70" cy="73"/>
              </a:xfrm>
              <a:custGeom>
                <a:avLst/>
                <a:gdLst>
                  <a:gd name="T0" fmla="*/ 28 w 55"/>
                  <a:gd name="T1" fmla="*/ 6 h 57"/>
                  <a:gd name="T2" fmla="*/ 34 w 55"/>
                  <a:gd name="T3" fmla="*/ 10 h 57"/>
                  <a:gd name="T4" fmla="*/ 34 w 55"/>
                  <a:gd name="T5" fmla="*/ 24 h 57"/>
                  <a:gd name="T6" fmla="*/ 38 w 55"/>
                  <a:gd name="T7" fmla="*/ 25 h 57"/>
                  <a:gd name="T8" fmla="*/ 52 w 55"/>
                  <a:gd name="T9" fmla="*/ 28 h 57"/>
                  <a:gd name="T10" fmla="*/ 54 w 55"/>
                  <a:gd name="T11" fmla="*/ 30 h 57"/>
                  <a:gd name="T12" fmla="*/ 33 w 55"/>
                  <a:gd name="T13" fmla="*/ 47 h 57"/>
                  <a:gd name="T14" fmla="*/ 28 w 55"/>
                  <a:gd name="T15" fmla="*/ 53 h 57"/>
                  <a:gd name="T16" fmla="*/ 20 w 55"/>
                  <a:gd name="T17" fmla="*/ 40 h 57"/>
                  <a:gd name="T18" fmla="*/ 3 w 55"/>
                  <a:gd name="T19" fmla="*/ 41 h 57"/>
                  <a:gd name="T20" fmla="*/ 12 w 55"/>
                  <a:gd name="T21" fmla="*/ 30 h 57"/>
                  <a:gd name="T22" fmla="*/ 7 w 55"/>
                  <a:gd name="T23" fmla="*/ 13 h 57"/>
                  <a:gd name="T24" fmla="*/ 15 w 55"/>
                  <a:gd name="T25" fmla="*/ 14 h 57"/>
                  <a:gd name="T26" fmla="*/ 28 w 55"/>
                  <a:gd name="T2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57">
                    <a:moveTo>
                      <a:pt x="28" y="6"/>
                    </a:moveTo>
                    <a:cubicBezTo>
                      <a:pt x="31" y="0"/>
                      <a:pt x="33" y="8"/>
                      <a:pt x="34" y="10"/>
                    </a:cubicBezTo>
                    <a:cubicBezTo>
                      <a:pt x="37" y="17"/>
                      <a:pt x="33" y="22"/>
                      <a:pt x="34" y="24"/>
                    </a:cubicBezTo>
                    <a:cubicBezTo>
                      <a:pt x="35" y="25"/>
                      <a:pt x="36" y="25"/>
                      <a:pt x="38" y="25"/>
                    </a:cubicBezTo>
                    <a:cubicBezTo>
                      <a:pt x="41" y="25"/>
                      <a:pt x="49" y="26"/>
                      <a:pt x="52" y="28"/>
                    </a:cubicBezTo>
                    <a:cubicBezTo>
                      <a:pt x="53" y="29"/>
                      <a:pt x="55" y="29"/>
                      <a:pt x="54" y="30"/>
                    </a:cubicBezTo>
                    <a:cubicBezTo>
                      <a:pt x="48" y="37"/>
                      <a:pt x="33" y="32"/>
                      <a:pt x="33" y="47"/>
                    </a:cubicBezTo>
                    <a:cubicBezTo>
                      <a:pt x="33" y="49"/>
                      <a:pt x="31" y="57"/>
                      <a:pt x="28" y="53"/>
                    </a:cubicBezTo>
                    <a:cubicBezTo>
                      <a:pt x="23" y="47"/>
                      <a:pt x="24" y="48"/>
                      <a:pt x="20" y="40"/>
                    </a:cubicBezTo>
                    <a:cubicBezTo>
                      <a:pt x="19" y="37"/>
                      <a:pt x="5" y="43"/>
                      <a:pt x="3" y="41"/>
                    </a:cubicBezTo>
                    <a:cubicBezTo>
                      <a:pt x="0" y="40"/>
                      <a:pt x="8" y="34"/>
                      <a:pt x="12" y="30"/>
                    </a:cubicBezTo>
                    <a:cubicBezTo>
                      <a:pt x="17" y="27"/>
                      <a:pt x="7" y="19"/>
                      <a:pt x="7" y="13"/>
                    </a:cubicBezTo>
                    <a:cubicBezTo>
                      <a:pt x="7" y="11"/>
                      <a:pt x="13" y="14"/>
                      <a:pt x="15" y="14"/>
                    </a:cubicBezTo>
                    <a:cubicBezTo>
                      <a:pt x="23" y="19"/>
                      <a:pt x="23" y="17"/>
                      <a:pt x="28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344"/>
              <p:cNvSpPr>
                <a:spLocks/>
              </p:cNvSpPr>
              <p:nvPr/>
            </p:nvSpPr>
            <p:spPr bwMode="auto">
              <a:xfrm>
                <a:off x="3018" y="1032"/>
                <a:ext cx="35" cy="37"/>
              </a:xfrm>
              <a:custGeom>
                <a:avLst/>
                <a:gdLst>
                  <a:gd name="T0" fmla="*/ 12 w 27"/>
                  <a:gd name="T1" fmla="*/ 3 h 29"/>
                  <a:gd name="T2" fmla="*/ 15 w 27"/>
                  <a:gd name="T3" fmla="*/ 5 h 29"/>
                  <a:gd name="T4" fmla="*/ 16 w 27"/>
                  <a:gd name="T5" fmla="*/ 12 h 29"/>
                  <a:gd name="T6" fmla="*/ 18 w 27"/>
                  <a:gd name="T7" fmla="*/ 12 h 29"/>
                  <a:gd name="T8" fmla="*/ 25 w 27"/>
                  <a:gd name="T9" fmla="*/ 13 h 29"/>
                  <a:gd name="T10" fmla="*/ 26 w 27"/>
                  <a:gd name="T11" fmla="*/ 14 h 29"/>
                  <a:gd name="T12" fmla="*/ 16 w 27"/>
                  <a:gd name="T13" fmla="*/ 23 h 29"/>
                  <a:gd name="T14" fmla="*/ 14 w 27"/>
                  <a:gd name="T15" fmla="*/ 27 h 29"/>
                  <a:gd name="T16" fmla="*/ 10 w 27"/>
                  <a:gd name="T17" fmla="*/ 21 h 29"/>
                  <a:gd name="T18" fmla="*/ 1 w 27"/>
                  <a:gd name="T19" fmla="*/ 22 h 29"/>
                  <a:gd name="T20" fmla="*/ 5 w 27"/>
                  <a:gd name="T21" fmla="*/ 16 h 29"/>
                  <a:gd name="T22" fmla="*/ 2 w 27"/>
                  <a:gd name="T23" fmla="*/ 8 h 29"/>
                  <a:gd name="T24" fmla="*/ 6 w 27"/>
                  <a:gd name="T25" fmla="*/ 8 h 29"/>
                  <a:gd name="T26" fmla="*/ 12 w 27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12" y="3"/>
                    </a:moveTo>
                    <a:cubicBezTo>
                      <a:pt x="13" y="0"/>
                      <a:pt x="15" y="4"/>
                      <a:pt x="15" y="5"/>
                    </a:cubicBezTo>
                    <a:cubicBezTo>
                      <a:pt x="17" y="8"/>
                      <a:pt x="15" y="11"/>
                      <a:pt x="16" y="12"/>
                    </a:cubicBezTo>
                    <a:cubicBezTo>
                      <a:pt x="16" y="13"/>
                      <a:pt x="17" y="13"/>
                      <a:pt x="18" y="12"/>
                    </a:cubicBezTo>
                    <a:cubicBezTo>
                      <a:pt x="20" y="12"/>
                      <a:pt x="24" y="12"/>
                      <a:pt x="25" y="13"/>
                    </a:cubicBezTo>
                    <a:cubicBezTo>
                      <a:pt x="26" y="14"/>
                      <a:pt x="27" y="14"/>
                      <a:pt x="26" y="14"/>
                    </a:cubicBezTo>
                    <a:cubicBezTo>
                      <a:pt x="24" y="18"/>
                      <a:pt x="16" y="16"/>
                      <a:pt x="16" y="23"/>
                    </a:cubicBezTo>
                    <a:cubicBezTo>
                      <a:pt x="16" y="25"/>
                      <a:pt x="16" y="29"/>
                      <a:pt x="14" y="27"/>
                    </a:cubicBezTo>
                    <a:cubicBezTo>
                      <a:pt x="12" y="24"/>
                      <a:pt x="12" y="25"/>
                      <a:pt x="10" y="21"/>
                    </a:cubicBezTo>
                    <a:cubicBezTo>
                      <a:pt x="9" y="19"/>
                      <a:pt x="2" y="22"/>
                      <a:pt x="1" y="22"/>
                    </a:cubicBezTo>
                    <a:cubicBezTo>
                      <a:pt x="0" y="21"/>
                      <a:pt x="3" y="18"/>
                      <a:pt x="5" y="16"/>
                    </a:cubicBezTo>
                    <a:cubicBezTo>
                      <a:pt x="8" y="14"/>
                      <a:pt x="2" y="10"/>
                      <a:pt x="2" y="8"/>
                    </a:cubicBezTo>
                    <a:cubicBezTo>
                      <a:pt x="2" y="7"/>
                      <a:pt x="5" y="8"/>
                      <a:pt x="6" y="8"/>
                    </a:cubicBezTo>
                    <a:cubicBezTo>
                      <a:pt x="10" y="10"/>
                      <a:pt x="10" y="9"/>
                      <a:pt x="1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345"/>
              <p:cNvSpPr>
                <a:spLocks/>
              </p:cNvSpPr>
              <p:nvPr/>
            </p:nvSpPr>
            <p:spPr bwMode="auto">
              <a:xfrm>
                <a:off x="2961" y="1139"/>
                <a:ext cx="29" cy="27"/>
              </a:xfrm>
              <a:custGeom>
                <a:avLst/>
                <a:gdLst>
                  <a:gd name="T0" fmla="*/ 2 w 23"/>
                  <a:gd name="T1" fmla="*/ 5 h 21"/>
                  <a:gd name="T2" fmla="*/ 5 w 23"/>
                  <a:gd name="T3" fmla="*/ 4 h 21"/>
                  <a:gd name="T4" fmla="*/ 10 w 23"/>
                  <a:gd name="T5" fmla="*/ 6 h 21"/>
                  <a:gd name="T6" fmla="*/ 11 w 23"/>
                  <a:gd name="T7" fmla="*/ 5 h 21"/>
                  <a:gd name="T8" fmla="*/ 15 w 23"/>
                  <a:gd name="T9" fmla="*/ 0 h 21"/>
                  <a:gd name="T10" fmla="*/ 16 w 23"/>
                  <a:gd name="T11" fmla="*/ 0 h 21"/>
                  <a:gd name="T12" fmla="*/ 19 w 23"/>
                  <a:gd name="T13" fmla="*/ 11 h 21"/>
                  <a:gd name="T14" fmla="*/ 20 w 23"/>
                  <a:gd name="T15" fmla="*/ 14 h 21"/>
                  <a:gd name="T16" fmla="*/ 14 w 23"/>
                  <a:gd name="T17" fmla="*/ 14 h 21"/>
                  <a:gd name="T18" fmla="*/ 11 w 23"/>
                  <a:gd name="T19" fmla="*/ 21 h 21"/>
                  <a:gd name="T20" fmla="*/ 9 w 23"/>
                  <a:gd name="T21" fmla="*/ 15 h 21"/>
                  <a:gd name="T22" fmla="*/ 1 w 23"/>
                  <a:gd name="T23" fmla="*/ 14 h 21"/>
                  <a:gd name="T24" fmla="*/ 3 w 23"/>
                  <a:gd name="T25" fmla="*/ 11 h 21"/>
                  <a:gd name="T26" fmla="*/ 2 w 23"/>
                  <a:gd name="T2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2" y="5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8" y="4"/>
                      <a:pt x="9" y="6"/>
                      <a:pt x="10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4"/>
                      <a:pt x="14" y="1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3"/>
                      <a:pt x="13" y="8"/>
                      <a:pt x="19" y="11"/>
                    </a:cubicBezTo>
                    <a:cubicBezTo>
                      <a:pt x="20" y="11"/>
                      <a:pt x="23" y="13"/>
                      <a:pt x="20" y="14"/>
                    </a:cubicBezTo>
                    <a:cubicBezTo>
                      <a:pt x="17" y="14"/>
                      <a:pt x="18" y="14"/>
                      <a:pt x="14" y="14"/>
                    </a:cubicBezTo>
                    <a:cubicBezTo>
                      <a:pt x="13" y="14"/>
                      <a:pt x="12" y="20"/>
                      <a:pt x="11" y="21"/>
                    </a:cubicBezTo>
                    <a:cubicBezTo>
                      <a:pt x="10" y="21"/>
                      <a:pt x="9" y="17"/>
                      <a:pt x="9" y="15"/>
                    </a:cubicBezTo>
                    <a:cubicBezTo>
                      <a:pt x="8" y="13"/>
                      <a:pt x="3" y="15"/>
                      <a:pt x="1" y="14"/>
                    </a:cubicBezTo>
                    <a:cubicBezTo>
                      <a:pt x="0" y="14"/>
                      <a:pt x="2" y="12"/>
                      <a:pt x="3" y="11"/>
                    </a:cubicBezTo>
                    <a:cubicBezTo>
                      <a:pt x="6" y="9"/>
                      <a:pt x="5" y="9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346"/>
              <p:cNvSpPr>
                <a:spLocks/>
              </p:cNvSpPr>
              <p:nvPr/>
            </p:nvSpPr>
            <p:spPr bwMode="auto">
              <a:xfrm>
                <a:off x="3086" y="1528"/>
                <a:ext cx="77" cy="72"/>
              </a:xfrm>
              <a:custGeom>
                <a:avLst/>
                <a:gdLst>
                  <a:gd name="T0" fmla="*/ 5 w 61"/>
                  <a:gd name="T1" fmla="*/ 14 h 57"/>
                  <a:gd name="T2" fmla="*/ 12 w 61"/>
                  <a:gd name="T3" fmla="*/ 10 h 57"/>
                  <a:gd name="T4" fmla="*/ 27 w 61"/>
                  <a:gd name="T5" fmla="*/ 17 h 57"/>
                  <a:gd name="T6" fmla="*/ 30 w 61"/>
                  <a:gd name="T7" fmla="*/ 14 h 57"/>
                  <a:gd name="T8" fmla="*/ 40 w 61"/>
                  <a:gd name="T9" fmla="*/ 2 h 57"/>
                  <a:gd name="T10" fmla="*/ 43 w 61"/>
                  <a:gd name="T11" fmla="*/ 1 h 57"/>
                  <a:gd name="T12" fmla="*/ 50 w 61"/>
                  <a:gd name="T13" fmla="*/ 30 h 57"/>
                  <a:gd name="T14" fmla="*/ 54 w 61"/>
                  <a:gd name="T15" fmla="*/ 38 h 57"/>
                  <a:gd name="T16" fmla="*/ 37 w 61"/>
                  <a:gd name="T17" fmla="*/ 38 h 57"/>
                  <a:gd name="T18" fmla="*/ 29 w 61"/>
                  <a:gd name="T19" fmla="*/ 56 h 57"/>
                  <a:gd name="T20" fmla="*/ 23 w 61"/>
                  <a:gd name="T21" fmla="*/ 41 h 57"/>
                  <a:gd name="T22" fmla="*/ 2 w 61"/>
                  <a:gd name="T23" fmla="*/ 38 h 57"/>
                  <a:gd name="T24" fmla="*/ 7 w 61"/>
                  <a:gd name="T25" fmla="*/ 31 h 57"/>
                  <a:gd name="T26" fmla="*/ 5 w 61"/>
                  <a:gd name="T27" fmla="*/ 1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57">
                    <a:moveTo>
                      <a:pt x="5" y="14"/>
                    </a:moveTo>
                    <a:cubicBezTo>
                      <a:pt x="0" y="9"/>
                      <a:pt x="10" y="10"/>
                      <a:pt x="12" y="10"/>
                    </a:cubicBezTo>
                    <a:cubicBezTo>
                      <a:pt x="21" y="11"/>
                      <a:pt x="24" y="18"/>
                      <a:pt x="27" y="17"/>
                    </a:cubicBezTo>
                    <a:cubicBezTo>
                      <a:pt x="29" y="17"/>
                      <a:pt x="29" y="16"/>
                      <a:pt x="30" y="14"/>
                    </a:cubicBezTo>
                    <a:cubicBezTo>
                      <a:pt x="32" y="11"/>
                      <a:pt x="36" y="4"/>
                      <a:pt x="40" y="2"/>
                    </a:cubicBezTo>
                    <a:cubicBezTo>
                      <a:pt x="41" y="1"/>
                      <a:pt x="42" y="0"/>
                      <a:pt x="43" y="1"/>
                    </a:cubicBezTo>
                    <a:cubicBezTo>
                      <a:pt x="47" y="10"/>
                      <a:pt x="35" y="22"/>
                      <a:pt x="50" y="30"/>
                    </a:cubicBezTo>
                    <a:cubicBezTo>
                      <a:pt x="52" y="31"/>
                      <a:pt x="61" y="36"/>
                      <a:pt x="54" y="38"/>
                    </a:cubicBezTo>
                    <a:cubicBezTo>
                      <a:pt x="46" y="39"/>
                      <a:pt x="47" y="39"/>
                      <a:pt x="37" y="38"/>
                    </a:cubicBezTo>
                    <a:cubicBezTo>
                      <a:pt x="33" y="38"/>
                      <a:pt x="32" y="55"/>
                      <a:pt x="29" y="56"/>
                    </a:cubicBezTo>
                    <a:cubicBezTo>
                      <a:pt x="27" y="57"/>
                      <a:pt x="24" y="47"/>
                      <a:pt x="23" y="41"/>
                    </a:cubicBezTo>
                    <a:cubicBezTo>
                      <a:pt x="21" y="35"/>
                      <a:pt x="8" y="41"/>
                      <a:pt x="2" y="38"/>
                    </a:cubicBezTo>
                    <a:cubicBezTo>
                      <a:pt x="0" y="37"/>
                      <a:pt x="5" y="32"/>
                      <a:pt x="7" y="31"/>
                    </a:cubicBezTo>
                    <a:cubicBezTo>
                      <a:pt x="16" y="25"/>
                      <a:pt x="14" y="25"/>
                      <a:pt x="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347"/>
              <p:cNvSpPr>
                <a:spLocks/>
              </p:cNvSpPr>
              <p:nvPr/>
            </p:nvSpPr>
            <p:spPr bwMode="auto">
              <a:xfrm>
                <a:off x="3126" y="1432"/>
                <a:ext cx="47" cy="45"/>
              </a:xfrm>
              <a:custGeom>
                <a:avLst/>
                <a:gdLst>
                  <a:gd name="T0" fmla="*/ 3 w 37"/>
                  <a:gd name="T1" fmla="*/ 9 h 35"/>
                  <a:gd name="T2" fmla="*/ 7 w 37"/>
                  <a:gd name="T3" fmla="*/ 7 h 35"/>
                  <a:gd name="T4" fmla="*/ 16 w 37"/>
                  <a:gd name="T5" fmla="*/ 11 h 35"/>
                  <a:gd name="T6" fmla="*/ 18 w 37"/>
                  <a:gd name="T7" fmla="*/ 9 h 35"/>
                  <a:gd name="T8" fmla="*/ 24 w 37"/>
                  <a:gd name="T9" fmla="*/ 2 h 35"/>
                  <a:gd name="T10" fmla="*/ 26 w 37"/>
                  <a:gd name="T11" fmla="*/ 1 h 35"/>
                  <a:gd name="T12" fmla="*/ 30 w 37"/>
                  <a:gd name="T13" fmla="*/ 18 h 35"/>
                  <a:gd name="T14" fmla="*/ 32 w 37"/>
                  <a:gd name="T15" fmla="*/ 23 h 35"/>
                  <a:gd name="T16" fmla="*/ 22 w 37"/>
                  <a:gd name="T17" fmla="*/ 24 h 35"/>
                  <a:gd name="T18" fmla="*/ 17 w 37"/>
                  <a:gd name="T19" fmla="*/ 34 h 35"/>
                  <a:gd name="T20" fmla="*/ 13 w 37"/>
                  <a:gd name="T21" fmla="*/ 25 h 35"/>
                  <a:gd name="T22" fmla="*/ 1 w 37"/>
                  <a:gd name="T23" fmla="*/ 24 h 35"/>
                  <a:gd name="T24" fmla="*/ 4 w 37"/>
                  <a:gd name="T25" fmla="*/ 19 h 35"/>
                  <a:gd name="T26" fmla="*/ 3 w 37"/>
                  <a:gd name="T2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5">
                    <a:moveTo>
                      <a:pt x="3" y="9"/>
                    </a:moveTo>
                    <a:cubicBezTo>
                      <a:pt x="0" y="6"/>
                      <a:pt x="6" y="6"/>
                      <a:pt x="7" y="7"/>
                    </a:cubicBezTo>
                    <a:cubicBezTo>
                      <a:pt x="12" y="7"/>
                      <a:pt x="14" y="11"/>
                      <a:pt x="16" y="11"/>
                    </a:cubicBezTo>
                    <a:cubicBezTo>
                      <a:pt x="17" y="11"/>
                      <a:pt x="18" y="10"/>
                      <a:pt x="18" y="9"/>
                    </a:cubicBezTo>
                    <a:cubicBezTo>
                      <a:pt x="19" y="7"/>
                      <a:pt x="22" y="3"/>
                      <a:pt x="24" y="2"/>
                    </a:cubicBezTo>
                    <a:cubicBezTo>
                      <a:pt x="25" y="1"/>
                      <a:pt x="26" y="0"/>
                      <a:pt x="26" y="1"/>
                    </a:cubicBezTo>
                    <a:cubicBezTo>
                      <a:pt x="28" y="6"/>
                      <a:pt x="21" y="14"/>
                      <a:pt x="30" y="18"/>
                    </a:cubicBezTo>
                    <a:cubicBezTo>
                      <a:pt x="32" y="19"/>
                      <a:pt x="37" y="23"/>
                      <a:pt x="32" y="23"/>
                    </a:cubicBezTo>
                    <a:cubicBezTo>
                      <a:pt x="27" y="24"/>
                      <a:pt x="29" y="24"/>
                      <a:pt x="22" y="24"/>
                    </a:cubicBezTo>
                    <a:cubicBezTo>
                      <a:pt x="20" y="23"/>
                      <a:pt x="19" y="34"/>
                      <a:pt x="17" y="34"/>
                    </a:cubicBezTo>
                    <a:cubicBezTo>
                      <a:pt x="16" y="35"/>
                      <a:pt x="14" y="29"/>
                      <a:pt x="13" y="25"/>
                    </a:cubicBezTo>
                    <a:cubicBezTo>
                      <a:pt x="13" y="22"/>
                      <a:pt x="5" y="25"/>
                      <a:pt x="1" y="24"/>
                    </a:cubicBezTo>
                    <a:cubicBezTo>
                      <a:pt x="0" y="23"/>
                      <a:pt x="3" y="20"/>
                      <a:pt x="4" y="19"/>
                    </a:cubicBezTo>
                    <a:cubicBezTo>
                      <a:pt x="9" y="15"/>
                      <a:pt x="8" y="15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348"/>
              <p:cNvSpPr>
                <a:spLocks/>
              </p:cNvSpPr>
              <p:nvPr/>
            </p:nvSpPr>
            <p:spPr bwMode="auto">
              <a:xfrm>
                <a:off x="2905" y="1809"/>
                <a:ext cx="45" cy="42"/>
              </a:xfrm>
              <a:custGeom>
                <a:avLst/>
                <a:gdLst>
                  <a:gd name="T0" fmla="*/ 3 w 35"/>
                  <a:gd name="T1" fmla="*/ 11 h 33"/>
                  <a:gd name="T2" fmla="*/ 6 w 35"/>
                  <a:gd name="T3" fmla="*/ 8 h 33"/>
                  <a:gd name="T4" fmla="*/ 15 w 35"/>
                  <a:gd name="T5" fmla="*/ 11 h 33"/>
                  <a:gd name="T6" fmla="*/ 16 w 35"/>
                  <a:gd name="T7" fmla="*/ 9 h 33"/>
                  <a:gd name="T8" fmla="*/ 21 w 35"/>
                  <a:gd name="T9" fmla="*/ 2 h 33"/>
                  <a:gd name="T10" fmla="*/ 22 w 35"/>
                  <a:gd name="T11" fmla="*/ 1 h 33"/>
                  <a:gd name="T12" fmla="*/ 28 w 35"/>
                  <a:gd name="T13" fmla="*/ 16 h 33"/>
                  <a:gd name="T14" fmla="*/ 31 w 35"/>
                  <a:gd name="T15" fmla="*/ 20 h 33"/>
                  <a:gd name="T16" fmla="*/ 22 w 35"/>
                  <a:gd name="T17" fmla="*/ 22 h 33"/>
                  <a:gd name="T18" fmla="*/ 19 w 35"/>
                  <a:gd name="T19" fmla="*/ 32 h 33"/>
                  <a:gd name="T20" fmla="*/ 14 w 35"/>
                  <a:gd name="T21" fmla="*/ 25 h 33"/>
                  <a:gd name="T22" fmla="*/ 3 w 35"/>
                  <a:gd name="T23" fmla="*/ 24 h 33"/>
                  <a:gd name="T24" fmla="*/ 5 w 35"/>
                  <a:gd name="T25" fmla="*/ 20 h 33"/>
                  <a:gd name="T26" fmla="*/ 3 w 35"/>
                  <a:gd name="T27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3" y="11"/>
                    </a:moveTo>
                    <a:cubicBezTo>
                      <a:pt x="0" y="8"/>
                      <a:pt x="5" y="8"/>
                      <a:pt x="6" y="8"/>
                    </a:cubicBezTo>
                    <a:cubicBezTo>
                      <a:pt x="11" y="8"/>
                      <a:pt x="13" y="12"/>
                      <a:pt x="15" y="11"/>
                    </a:cubicBezTo>
                    <a:cubicBezTo>
                      <a:pt x="16" y="11"/>
                      <a:pt x="16" y="10"/>
                      <a:pt x="16" y="9"/>
                    </a:cubicBezTo>
                    <a:cubicBezTo>
                      <a:pt x="17" y="8"/>
                      <a:pt x="19" y="3"/>
                      <a:pt x="21" y="2"/>
                    </a:cubicBezTo>
                    <a:cubicBezTo>
                      <a:pt x="22" y="1"/>
                      <a:pt x="22" y="0"/>
                      <a:pt x="22" y="1"/>
                    </a:cubicBezTo>
                    <a:cubicBezTo>
                      <a:pt x="25" y="6"/>
                      <a:pt x="20" y="13"/>
                      <a:pt x="28" y="16"/>
                    </a:cubicBezTo>
                    <a:cubicBezTo>
                      <a:pt x="30" y="17"/>
                      <a:pt x="35" y="19"/>
                      <a:pt x="31" y="20"/>
                    </a:cubicBezTo>
                    <a:cubicBezTo>
                      <a:pt x="27" y="22"/>
                      <a:pt x="28" y="22"/>
                      <a:pt x="22" y="22"/>
                    </a:cubicBezTo>
                    <a:cubicBezTo>
                      <a:pt x="20" y="22"/>
                      <a:pt x="20" y="31"/>
                      <a:pt x="19" y="32"/>
                    </a:cubicBezTo>
                    <a:cubicBezTo>
                      <a:pt x="18" y="33"/>
                      <a:pt x="16" y="28"/>
                      <a:pt x="14" y="25"/>
                    </a:cubicBezTo>
                    <a:cubicBezTo>
                      <a:pt x="13" y="21"/>
                      <a:pt x="6" y="25"/>
                      <a:pt x="3" y="24"/>
                    </a:cubicBezTo>
                    <a:cubicBezTo>
                      <a:pt x="2" y="24"/>
                      <a:pt x="4" y="21"/>
                      <a:pt x="5" y="20"/>
                    </a:cubicBezTo>
                    <a:cubicBezTo>
                      <a:pt x="9" y="16"/>
                      <a:pt x="8" y="16"/>
                      <a:pt x="3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349"/>
              <p:cNvSpPr>
                <a:spLocks/>
              </p:cNvSpPr>
              <p:nvPr/>
            </p:nvSpPr>
            <p:spPr bwMode="auto">
              <a:xfrm>
                <a:off x="3025" y="1347"/>
                <a:ext cx="23" cy="26"/>
              </a:xfrm>
              <a:custGeom>
                <a:avLst/>
                <a:gdLst>
                  <a:gd name="T0" fmla="*/ 10 w 18"/>
                  <a:gd name="T1" fmla="*/ 2 h 20"/>
                  <a:gd name="T2" fmla="*/ 12 w 18"/>
                  <a:gd name="T3" fmla="*/ 4 h 20"/>
                  <a:gd name="T4" fmla="*/ 11 w 18"/>
                  <a:gd name="T5" fmla="*/ 9 h 20"/>
                  <a:gd name="T6" fmla="*/ 13 w 18"/>
                  <a:gd name="T7" fmla="*/ 9 h 20"/>
                  <a:gd name="T8" fmla="*/ 17 w 18"/>
                  <a:gd name="T9" fmla="*/ 11 h 20"/>
                  <a:gd name="T10" fmla="*/ 18 w 18"/>
                  <a:gd name="T11" fmla="*/ 11 h 20"/>
                  <a:gd name="T12" fmla="*/ 10 w 18"/>
                  <a:gd name="T13" fmla="*/ 16 h 20"/>
                  <a:gd name="T14" fmla="*/ 9 w 18"/>
                  <a:gd name="T15" fmla="*/ 18 h 20"/>
                  <a:gd name="T16" fmla="*/ 7 w 18"/>
                  <a:gd name="T17" fmla="*/ 13 h 20"/>
                  <a:gd name="T18" fmla="*/ 1 w 18"/>
                  <a:gd name="T19" fmla="*/ 13 h 20"/>
                  <a:gd name="T20" fmla="*/ 4 w 18"/>
                  <a:gd name="T21" fmla="*/ 10 h 20"/>
                  <a:gd name="T22" fmla="*/ 3 w 18"/>
                  <a:gd name="T23" fmla="*/ 4 h 20"/>
                  <a:gd name="T24" fmla="*/ 6 w 18"/>
                  <a:gd name="T25" fmla="*/ 4 h 20"/>
                  <a:gd name="T26" fmla="*/ 10 w 18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10" y="2"/>
                    </a:moveTo>
                    <a:cubicBezTo>
                      <a:pt x="11" y="0"/>
                      <a:pt x="12" y="3"/>
                      <a:pt x="12" y="4"/>
                    </a:cubicBezTo>
                    <a:cubicBezTo>
                      <a:pt x="13" y="6"/>
                      <a:pt x="11" y="8"/>
                      <a:pt x="11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4" y="9"/>
                      <a:pt x="16" y="10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5" y="13"/>
                      <a:pt x="11" y="11"/>
                      <a:pt x="10" y="16"/>
                    </a:cubicBezTo>
                    <a:cubicBezTo>
                      <a:pt x="10" y="17"/>
                      <a:pt x="9" y="20"/>
                      <a:pt x="9" y="18"/>
                    </a:cubicBezTo>
                    <a:cubicBezTo>
                      <a:pt x="7" y="16"/>
                      <a:pt x="7" y="16"/>
                      <a:pt x="7" y="13"/>
                    </a:cubicBezTo>
                    <a:cubicBezTo>
                      <a:pt x="6" y="12"/>
                      <a:pt x="2" y="13"/>
                      <a:pt x="1" y="13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6" y="9"/>
                      <a:pt x="3" y="6"/>
                      <a:pt x="3" y="4"/>
                    </a:cubicBezTo>
                    <a:cubicBezTo>
                      <a:pt x="3" y="3"/>
                      <a:pt x="5" y="4"/>
                      <a:pt x="6" y="4"/>
                    </a:cubicBezTo>
                    <a:cubicBezTo>
                      <a:pt x="8" y="6"/>
                      <a:pt x="8" y="6"/>
                      <a:pt x="10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350"/>
              <p:cNvSpPr>
                <a:spLocks/>
              </p:cNvSpPr>
              <p:nvPr/>
            </p:nvSpPr>
            <p:spPr bwMode="auto">
              <a:xfrm>
                <a:off x="3129" y="1365"/>
                <a:ext cx="47" cy="52"/>
              </a:xfrm>
              <a:custGeom>
                <a:avLst/>
                <a:gdLst>
                  <a:gd name="T0" fmla="*/ 20 w 37"/>
                  <a:gd name="T1" fmla="*/ 4 h 41"/>
                  <a:gd name="T2" fmla="*/ 24 w 37"/>
                  <a:gd name="T3" fmla="*/ 7 h 41"/>
                  <a:gd name="T4" fmla="*/ 23 w 37"/>
                  <a:gd name="T5" fmla="*/ 17 h 41"/>
                  <a:gd name="T6" fmla="*/ 26 w 37"/>
                  <a:gd name="T7" fmla="*/ 19 h 41"/>
                  <a:gd name="T8" fmla="*/ 35 w 37"/>
                  <a:gd name="T9" fmla="*/ 22 h 41"/>
                  <a:gd name="T10" fmla="*/ 36 w 37"/>
                  <a:gd name="T11" fmla="*/ 23 h 41"/>
                  <a:gd name="T12" fmla="*/ 21 w 37"/>
                  <a:gd name="T13" fmla="*/ 34 h 41"/>
                  <a:gd name="T14" fmla="*/ 17 w 37"/>
                  <a:gd name="T15" fmla="*/ 38 h 41"/>
                  <a:gd name="T16" fmla="*/ 13 w 37"/>
                  <a:gd name="T17" fmla="*/ 28 h 41"/>
                  <a:gd name="T18" fmla="*/ 1 w 37"/>
                  <a:gd name="T19" fmla="*/ 27 h 41"/>
                  <a:gd name="T20" fmla="*/ 8 w 37"/>
                  <a:gd name="T21" fmla="*/ 20 h 41"/>
                  <a:gd name="T22" fmla="*/ 6 w 37"/>
                  <a:gd name="T23" fmla="*/ 7 h 41"/>
                  <a:gd name="T24" fmla="*/ 11 w 37"/>
                  <a:gd name="T25" fmla="*/ 8 h 41"/>
                  <a:gd name="T26" fmla="*/ 20 w 37"/>
                  <a:gd name="T2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1">
                    <a:moveTo>
                      <a:pt x="20" y="4"/>
                    </a:moveTo>
                    <a:cubicBezTo>
                      <a:pt x="23" y="0"/>
                      <a:pt x="24" y="6"/>
                      <a:pt x="24" y="7"/>
                    </a:cubicBezTo>
                    <a:cubicBezTo>
                      <a:pt x="26" y="12"/>
                      <a:pt x="22" y="16"/>
                      <a:pt x="23" y="17"/>
                    </a:cubicBezTo>
                    <a:cubicBezTo>
                      <a:pt x="24" y="18"/>
                      <a:pt x="25" y="18"/>
                      <a:pt x="26" y="19"/>
                    </a:cubicBezTo>
                    <a:cubicBezTo>
                      <a:pt x="28" y="19"/>
                      <a:pt x="33" y="20"/>
                      <a:pt x="35" y="22"/>
                    </a:cubicBezTo>
                    <a:cubicBezTo>
                      <a:pt x="36" y="23"/>
                      <a:pt x="37" y="23"/>
                      <a:pt x="36" y="23"/>
                    </a:cubicBezTo>
                    <a:cubicBezTo>
                      <a:pt x="32" y="28"/>
                      <a:pt x="22" y="23"/>
                      <a:pt x="21" y="34"/>
                    </a:cubicBezTo>
                    <a:cubicBezTo>
                      <a:pt x="20" y="35"/>
                      <a:pt x="19" y="41"/>
                      <a:pt x="17" y="38"/>
                    </a:cubicBezTo>
                    <a:cubicBezTo>
                      <a:pt x="14" y="33"/>
                      <a:pt x="15" y="34"/>
                      <a:pt x="13" y="28"/>
                    </a:cubicBezTo>
                    <a:cubicBezTo>
                      <a:pt x="12" y="25"/>
                      <a:pt x="2" y="28"/>
                      <a:pt x="1" y="27"/>
                    </a:cubicBezTo>
                    <a:cubicBezTo>
                      <a:pt x="0" y="25"/>
                      <a:pt x="5" y="22"/>
                      <a:pt x="8" y="20"/>
                    </a:cubicBezTo>
                    <a:cubicBezTo>
                      <a:pt x="12" y="18"/>
                      <a:pt x="5" y="11"/>
                      <a:pt x="6" y="7"/>
                    </a:cubicBezTo>
                    <a:cubicBezTo>
                      <a:pt x="6" y="6"/>
                      <a:pt x="10" y="8"/>
                      <a:pt x="11" y="8"/>
                    </a:cubicBezTo>
                    <a:cubicBezTo>
                      <a:pt x="16" y="12"/>
                      <a:pt x="16" y="11"/>
                      <a:pt x="2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351"/>
              <p:cNvSpPr>
                <a:spLocks/>
              </p:cNvSpPr>
              <p:nvPr/>
            </p:nvSpPr>
            <p:spPr bwMode="auto">
              <a:xfrm>
                <a:off x="3173" y="1146"/>
                <a:ext cx="21" cy="22"/>
              </a:xfrm>
              <a:custGeom>
                <a:avLst/>
                <a:gdLst>
                  <a:gd name="T0" fmla="*/ 9 w 16"/>
                  <a:gd name="T1" fmla="*/ 1 h 17"/>
                  <a:gd name="T2" fmla="*/ 11 w 16"/>
                  <a:gd name="T3" fmla="*/ 3 h 17"/>
                  <a:gd name="T4" fmla="*/ 10 w 16"/>
                  <a:gd name="T5" fmla="*/ 7 h 17"/>
                  <a:gd name="T6" fmla="*/ 11 w 16"/>
                  <a:gd name="T7" fmla="*/ 7 h 17"/>
                  <a:gd name="T8" fmla="*/ 15 w 16"/>
                  <a:gd name="T9" fmla="*/ 9 h 17"/>
                  <a:gd name="T10" fmla="*/ 16 w 16"/>
                  <a:gd name="T11" fmla="*/ 9 h 17"/>
                  <a:gd name="T12" fmla="*/ 9 w 16"/>
                  <a:gd name="T13" fmla="*/ 13 h 17"/>
                  <a:gd name="T14" fmla="*/ 8 w 16"/>
                  <a:gd name="T15" fmla="*/ 15 h 17"/>
                  <a:gd name="T16" fmla="*/ 6 w 16"/>
                  <a:gd name="T17" fmla="*/ 11 h 17"/>
                  <a:gd name="T18" fmla="*/ 1 w 16"/>
                  <a:gd name="T19" fmla="*/ 11 h 17"/>
                  <a:gd name="T20" fmla="*/ 4 w 16"/>
                  <a:gd name="T21" fmla="*/ 8 h 17"/>
                  <a:gd name="T22" fmla="*/ 3 w 16"/>
                  <a:gd name="T23" fmla="*/ 2 h 17"/>
                  <a:gd name="T24" fmla="*/ 5 w 16"/>
                  <a:gd name="T25" fmla="*/ 3 h 17"/>
                  <a:gd name="T26" fmla="*/ 9 w 16"/>
                  <a:gd name="T2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9" y="1"/>
                    </a:moveTo>
                    <a:cubicBezTo>
                      <a:pt x="10" y="0"/>
                      <a:pt x="10" y="2"/>
                      <a:pt x="11" y="3"/>
                    </a:cubicBezTo>
                    <a:cubicBezTo>
                      <a:pt x="11" y="5"/>
                      <a:pt x="10" y="6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4" y="8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4" y="11"/>
                      <a:pt x="10" y="9"/>
                      <a:pt x="9" y="13"/>
                    </a:cubicBezTo>
                    <a:cubicBezTo>
                      <a:pt x="9" y="14"/>
                      <a:pt x="8" y="17"/>
                      <a:pt x="8" y="15"/>
                    </a:cubicBezTo>
                    <a:cubicBezTo>
                      <a:pt x="7" y="13"/>
                      <a:pt x="7" y="14"/>
                      <a:pt x="6" y="11"/>
                    </a:cubicBezTo>
                    <a:cubicBezTo>
                      <a:pt x="6" y="10"/>
                      <a:pt x="1" y="11"/>
                      <a:pt x="1" y="11"/>
                    </a:cubicBezTo>
                    <a:cubicBezTo>
                      <a:pt x="0" y="10"/>
                      <a:pt x="3" y="9"/>
                      <a:pt x="4" y="8"/>
                    </a:cubicBezTo>
                    <a:cubicBezTo>
                      <a:pt x="5" y="7"/>
                      <a:pt x="3" y="4"/>
                      <a:pt x="3" y="2"/>
                    </a:cubicBezTo>
                    <a:cubicBezTo>
                      <a:pt x="3" y="2"/>
                      <a:pt x="5" y="3"/>
                      <a:pt x="5" y="3"/>
                    </a:cubicBezTo>
                    <a:cubicBezTo>
                      <a:pt x="7" y="5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352"/>
              <p:cNvSpPr>
                <a:spLocks/>
              </p:cNvSpPr>
              <p:nvPr/>
            </p:nvSpPr>
            <p:spPr bwMode="auto">
              <a:xfrm>
                <a:off x="3285" y="1101"/>
                <a:ext cx="25" cy="29"/>
              </a:xfrm>
              <a:custGeom>
                <a:avLst/>
                <a:gdLst>
                  <a:gd name="T0" fmla="*/ 11 w 20"/>
                  <a:gd name="T1" fmla="*/ 3 h 23"/>
                  <a:gd name="T2" fmla="*/ 13 w 20"/>
                  <a:gd name="T3" fmla="*/ 4 h 23"/>
                  <a:gd name="T4" fmla="*/ 13 w 20"/>
                  <a:gd name="T5" fmla="*/ 10 h 23"/>
                  <a:gd name="T6" fmla="*/ 14 w 20"/>
                  <a:gd name="T7" fmla="*/ 11 h 23"/>
                  <a:gd name="T8" fmla="*/ 19 w 20"/>
                  <a:gd name="T9" fmla="*/ 13 h 23"/>
                  <a:gd name="T10" fmla="*/ 20 w 20"/>
                  <a:gd name="T11" fmla="*/ 13 h 23"/>
                  <a:gd name="T12" fmla="*/ 11 w 20"/>
                  <a:gd name="T13" fmla="*/ 19 h 23"/>
                  <a:gd name="T14" fmla="*/ 9 w 20"/>
                  <a:gd name="T15" fmla="*/ 21 h 23"/>
                  <a:gd name="T16" fmla="*/ 7 w 20"/>
                  <a:gd name="T17" fmla="*/ 16 h 23"/>
                  <a:gd name="T18" fmla="*/ 1 w 20"/>
                  <a:gd name="T19" fmla="*/ 15 h 23"/>
                  <a:gd name="T20" fmla="*/ 5 w 20"/>
                  <a:gd name="T21" fmla="*/ 11 h 23"/>
                  <a:gd name="T22" fmla="*/ 3 w 20"/>
                  <a:gd name="T23" fmla="*/ 4 h 23"/>
                  <a:gd name="T24" fmla="*/ 6 w 20"/>
                  <a:gd name="T25" fmla="*/ 5 h 23"/>
                  <a:gd name="T26" fmla="*/ 11 w 20"/>
                  <a:gd name="T27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3">
                    <a:moveTo>
                      <a:pt x="11" y="3"/>
                    </a:moveTo>
                    <a:cubicBezTo>
                      <a:pt x="12" y="0"/>
                      <a:pt x="13" y="4"/>
                      <a:pt x="13" y="4"/>
                    </a:cubicBezTo>
                    <a:cubicBezTo>
                      <a:pt x="14" y="7"/>
                      <a:pt x="12" y="9"/>
                      <a:pt x="13" y="10"/>
                    </a:cubicBezTo>
                    <a:cubicBezTo>
                      <a:pt x="13" y="10"/>
                      <a:pt x="14" y="11"/>
                      <a:pt x="14" y="11"/>
                    </a:cubicBezTo>
                    <a:cubicBezTo>
                      <a:pt x="15" y="11"/>
                      <a:pt x="18" y="11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6"/>
                      <a:pt x="12" y="13"/>
                      <a:pt x="11" y="19"/>
                    </a:cubicBezTo>
                    <a:cubicBezTo>
                      <a:pt x="11" y="20"/>
                      <a:pt x="10" y="23"/>
                      <a:pt x="9" y="21"/>
                    </a:cubicBezTo>
                    <a:cubicBezTo>
                      <a:pt x="8" y="18"/>
                      <a:pt x="8" y="19"/>
                      <a:pt x="7" y="16"/>
                    </a:cubicBezTo>
                    <a:cubicBezTo>
                      <a:pt x="7" y="14"/>
                      <a:pt x="1" y="16"/>
                      <a:pt x="1" y="15"/>
                    </a:cubicBezTo>
                    <a:cubicBezTo>
                      <a:pt x="0" y="14"/>
                      <a:pt x="3" y="12"/>
                      <a:pt x="5" y="11"/>
                    </a:cubicBezTo>
                    <a:cubicBezTo>
                      <a:pt x="6" y="10"/>
                      <a:pt x="3" y="6"/>
                      <a:pt x="3" y="4"/>
                    </a:cubicBezTo>
                    <a:cubicBezTo>
                      <a:pt x="3" y="3"/>
                      <a:pt x="5" y="5"/>
                      <a:pt x="6" y="5"/>
                    </a:cubicBezTo>
                    <a:cubicBezTo>
                      <a:pt x="9" y="7"/>
                      <a:pt x="9" y="7"/>
                      <a:pt x="1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353"/>
              <p:cNvSpPr>
                <a:spLocks/>
              </p:cNvSpPr>
              <p:nvPr/>
            </p:nvSpPr>
            <p:spPr bwMode="auto">
              <a:xfrm>
                <a:off x="3167" y="1229"/>
                <a:ext cx="44" cy="50"/>
              </a:xfrm>
              <a:custGeom>
                <a:avLst/>
                <a:gdLst>
                  <a:gd name="T0" fmla="*/ 20 w 35"/>
                  <a:gd name="T1" fmla="*/ 35 h 39"/>
                  <a:gd name="T2" fmla="*/ 23 w 35"/>
                  <a:gd name="T3" fmla="*/ 32 h 39"/>
                  <a:gd name="T4" fmla="*/ 22 w 35"/>
                  <a:gd name="T5" fmla="*/ 22 h 39"/>
                  <a:gd name="T6" fmla="*/ 25 w 35"/>
                  <a:gd name="T7" fmla="*/ 21 h 39"/>
                  <a:gd name="T8" fmla="*/ 34 w 35"/>
                  <a:gd name="T9" fmla="*/ 18 h 39"/>
                  <a:gd name="T10" fmla="*/ 35 w 35"/>
                  <a:gd name="T11" fmla="*/ 17 h 39"/>
                  <a:gd name="T12" fmla="*/ 20 w 35"/>
                  <a:gd name="T13" fmla="*/ 7 h 39"/>
                  <a:gd name="T14" fmla="*/ 16 w 35"/>
                  <a:gd name="T15" fmla="*/ 3 h 39"/>
                  <a:gd name="T16" fmla="*/ 13 w 35"/>
                  <a:gd name="T17" fmla="*/ 13 h 39"/>
                  <a:gd name="T18" fmla="*/ 1 w 35"/>
                  <a:gd name="T19" fmla="*/ 14 h 39"/>
                  <a:gd name="T20" fmla="*/ 8 w 35"/>
                  <a:gd name="T21" fmla="*/ 20 h 39"/>
                  <a:gd name="T22" fmla="*/ 6 w 35"/>
                  <a:gd name="T23" fmla="*/ 32 h 39"/>
                  <a:gd name="T24" fmla="*/ 11 w 35"/>
                  <a:gd name="T25" fmla="*/ 31 h 39"/>
                  <a:gd name="T26" fmla="*/ 20 w 35"/>
                  <a:gd name="T27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9">
                    <a:moveTo>
                      <a:pt x="20" y="35"/>
                    </a:moveTo>
                    <a:cubicBezTo>
                      <a:pt x="22" y="39"/>
                      <a:pt x="23" y="33"/>
                      <a:pt x="23" y="32"/>
                    </a:cubicBezTo>
                    <a:cubicBezTo>
                      <a:pt x="25" y="27"/>
                      <a:pt x="22" y="24"/>
                      <a:pt x="22" y="22"/>
                    </a:cubicBezTo>
                    <a:cubicBezTo>
                      <a:pt x="23" y="21"/>
                      <a:pt x="24" y="21"/>
                      <a:pt x="25" y="21"/>
                    </a:cubicBezTo>
                    <a:cubicBezTo>
                      <a:pt x="27" y="21"/>
                      <a:pt x="32" y="20"/>
                      <a:pt x="34" y="18"/>
                    </a:cubicBezTo>
                    <a:cubicBezTo>
                      <a:pt x="34" y="17"/>
                      <a:pt x="35" y="17"/>
                      <a:pt x="35" y="17"/>
                    </a:cubicBezTo>
                    <a:cubicBezTo>
                      <a:pt x="30" y="13"/>
                      <a:pt x="21" y="17"/>
                      <a:pt x="20" y="7"/>
                    </a:cubicBezTo>
                    <a:cubicBezTo>
                      <a:pt x="20" y="6"/>
                      <a:pt x="18" y="0"/>
                      <a:pt x="16" y="3"/>
                    </a:cubicBezTo>
                    <a:cubicBezTo>
                      <a:pt x="14" y="8"/>
                      <a:pt x="14" y="7"/>
                      <a:pt x="13" y="13"/>
                    </a:cubicBezTo>
                    <a:cubicBezTo>
                      <a:pt x="12" y="15"/>
                      <a:pt x="3" y="12"/>
                      <a:pt x="1" y="14"/>
                    </a:cubicBezTo>
                    <a:cubicBezTo>
                      <a:pt x="0" y="15"/>
                      <a:pt x="5" y="18"/>
                      <a:pt x="8" y="20"/>
                    </a:cubicBezTo>
                    <a:cubicBezTo>
                      <a:pt x="11" y="22"/>
                      <a:pt x="6" y="28"/>
                      <a:pt x="6" y="32"/>
                    </a:cubicBezTo>
                    <a:cubicBezTo>
                      <a:pt x="6" y="33"/>
                      <a:pt x="10" y="31"/>
                      <a:pt x="11" y="31"/>
                    </a:cubicBezTo>
                    <a:cubicBezTo>
                      <a:pt x="16" y="27"/>
                      <a:pt x="16" y="28"/>
                      <a:pt x="20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354"/>
              <p:cNvSpPr>
                <a:spLocks/>
              </p:cNvSpPr>
              <p:nvPr/>
            </p:nvSpPr>
            <p:spPr bwMode="auto">
              <a:xfrm>
                <a:off x="3230" y="961"/>
                <a:ext cx="45" cy="49"/>
              </a:xfrm>
              <a:custGeom>
                <a:avLst/>
                <a:gdLst>
                  <a:gd name="T0" fmla="*/ 20 w 35"/>
                  <a:gd name="T1" fmla="*/ 35 h 39"/>
                  <a:gd name="T2" fmla="*/ 24 w 35"/>
                  <a:gd name="T3" fmla="*/ 32 h 39"/>
                  <a:gd name="T4" fmla="*/ 23 w 35"/>
                  <a:gd name="T5" fmla="*/ 23 h 39"/>
                  <a:gd name="T6" fmla="*/ 25 w 35"/>
                  <a:gd name="T7" fmla="*/ 21 h 39"/>
                  <a:gd name="T8" fmla="*/ 34 w 35"/>
                  <a:gd name="T9" fmla="*/ 18 h 39"/>
                  <a:gd name="T10" fmla="*/ 35 w 35"/>
                  <a:gd name="T11" fmla="*/ 17 h 39"/>
                  <a:gd name="T12" fmla="*/ 20 w 35"/>
                  <a:gd name="T13" fmla="*/ 7 h 39"/>
                  <a:gd name="T14" fmla="*/ 17 w 35"/>
                  <a:gd name="T15" fmla="*/ 4 h 39"/>
                  <a:gd name="T16" fmla="*/ 13 w 35"/>
                  <a:gd name="T17" fmla="*/ 13 h 39"/>
                  <a:gd name="T18" fmla="*/ 2 w 35"/>
                  <a:gd name="T19" fmla="*/ 14 h 39"/>
                  <a:gd name="T20" fmla="*/ 8 w 35"/>
                  <a:gd name="T21" fmla="*/ 20 h 39"/>
                  <a:gd name="T22" fmla="*/ 6 w 35"/>
                  <a:gd name="T23" fmla="*/ 32 h 39"/>
                  <a:gd name="T24" fmla="*/ 11 w 35"/>
                  <a:gd name="T25" fmla="*/ 31 h 39"/>
                  <a:gd name="T26" fmla="*/ 20 w 35"/>
                  <a:gd name="T27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9">
                    <a:moveTo>
                      <a:pt x="20" y="35"/>
                    </a:moveTo>
                    <a:cubicBezTo>
                      <a:pt x="22" y="39"/>
                      <a:pt x="23" y="34"/>
                      <a:pt x="24" y="32"/>
                    </a:cubicBezTo>
                    <a:cubicBezTo>
                      <a:pt x="25" y="27"/>
                      <a:pt x="22" y="24"/>
                      <a:pt x="23" y="23"/>
                    </a:cubicBezTo>
                    <a:cubicBezTo>
                      <a:pt x="23" y="22"/>
                      <a:pt x="24" y="21"/>
                      <a:pt x="25" y="21"/>
                    </a:cubicBezTo>
                    <a:cubicBezTo>
                      <a:pt x="27" y="21"/>
                      <a:pt x="32" y="20"/>
                      <a:pt x="34" y="18"/>
                    </a:cubicBezTo>
                    <a:cubicBezTo>
                      <a:pt x="34" y="18"/>
                      <a:pt x="35" y="17"/>
                      <a:pt x="35" y="17"/>
                    </a:cubicBezTo>
                    <a:cubicBezTo>
                      <a:pt x="31" y="13"/>
                      <a:pt x="21" y="17"/>
                      <a:pt x="20" y="7"/>
                    </a:cubicBezTo>
                    <a:cubicBezTo>
                      <a:pt x="20" y="6"/>
                      <a:pt x="18" y="0"/>
                      <a:pt x="17" y="4"/>
                    </a:cubicBezTo>
                    <a:cubicBezTo>
                      <a:pt x="14" y="8"/>
                      <a:pt x="14" y="7"/>
                      <a:pt x="13" y="13"/>
                    </a:cubicBezTo>
                    <a:cubicBezTo>
                      <a:pt x="12" y="15"/>
                      <a:pt x="3" y="12"/>
                      <a:pt x="2" y="14"/>
                    </a:cubicBezTo>
                    <a:cubicBezTo>
                      <a:pt x="0" y="15"/>
                      <a:pt x="5" y="18"/>
                      <a:pt x="8" y="20"/>
                    </a:cubicBezTo>
                    <a:cubicBezTo>
                      <a:pt x="12" y="22"/>
                      <a:pt x="6" y="28"/>
                      <a:pt x="6" y="32"/>
                    </a:cubicBezTo>
                    <a:cubicBezTo>
                      <a:pt x="6" y="34"/>
                      <a:pt x="10" y="32"/>
                      <a:pt x="11" y="31"/>
                    </a:cubicBezTo>
                    <a:cubicBezTo>
                      <a:pt x="16" y="27"/>
                      <a:pt x="16" y="28"/>
                      <a:pt x="20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355"/>
              <p:cNvSpPr>
                <a:spLocks/>
              </p:cNvSpPr>
              <p:nvPr/>
            </p:nvSpPr>
            <p:spPr bwMode="auto">
              <a:xfrm>
                <a:off x="2997" y="1225"/>
                <a:ext cx="16" cy="18"/>
              </a:xfrm>
              <a:custGeom>
                <a:avLst/>
                <a:gdLst>
                  <a:gd name="T0" fmla="*/ 7 w 13"/>
                  <a:gd name="T1" fmla="*/ 1 h 14"/>
                  <a:gd name="T2" fmla="*/ 8 w 13"/>
                  <a:gd name="T3" fmla="*/ 2 h 14"/>
                  <a:gd name="T4" fmla="*/ 8 w 13"/>
                  <a:gd name="T5" fmla="*/ 6 h 14"/>
                  <a:gd name="T6" fmla="*/ 9 w 13"/>
                  <a:gd name="T7" fmla="*/ 6 h 14"/>
                  <a:gd name="T8" fmla="*/ 12 w 13"/>
                  <a:gd name="T9" fmla="*/ 7 h 14"/>
                  <a:gd name="T10" fmla="*/ 13 w 13"/>
                  <a:gd name="T11" fmla="*/ 8 h 14"/>
                  <a:gd name="T12" fmla="*/ 7 w 13"/>
                  <a:gd name="T13" fmla="*/ 11 h 14"/>
                  <a:gd name="T14" fmla="*/ 6 w 13"/>
                  <a:gd name="T15" fmla="*/ 13 h 14"/>
                  <a:gd name="T16" fmla="*/ 4 w 13"/>
                  <a:gd name="T17" fmla="*/ 9 h 14"/>
                  <a:gd name="T18" fmla="*/ 0 w 13"/>
                  <a:gd name="T19" fmla="*/ 9 h 14"/>
                  <a:gd name="T20" fmla="*/ 3 w 13"/>
                  <a:gd name="T21" fmla="*/ 7 h 14"/>
                  <a:gd name="T22" fmla="*/ 2 w 13"/>
                  <a:gd name="T23" fmla="*/ 2 h 14"/>
                  <a:gd name="T24" fmla="*/ 4 w 13"/>
                  <a:gd name="T25" fmla="*/ 3 h 14"/>
                  <a:gd name="T26" fmla="*/ 7 w 13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4">
                    <a:moveTo>
                      <a:pt x="7" y="1"/>
                    </a:moveTo>
                    <a:cubicBezTo>
                      <a:pt x="8" y="0"/>
                      <a:pt x="8" y="2"/>
                      <a:pt x="8" y="2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0" y="6"/>
                      <a:pt x="11" y="7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1" y="9"/>
                      <a:pt x="8" y="8"/>
                      <a:pt x="7" y="11"/>
                    </a:cubicBezTo>
                    <a:cubicBezTo>
                      <a:pt x="7" y="12"/>
                      <a:pt x="6" y="14"/>
                      <a:pt x="6" y="13"/>
                    </a:cubicBezTo>
                    <a:cubicBezTo>
                      <a:pt x="5" y="11"/>
                      <a:pt x="5" y="12"/>
                      <a:pt x="4" y="9"/>
                    </a:cubicBezTo>
                    <a:cubicBezTo>
                      <a:pt x="4" y="9"/>
                      <a:pt x="0" y="10"/>
                      <a:pt x="0" y="9"/>
                    </a:cubicBezTo>
                    <a:cubicBezTo>
                      <a:pt x="0" y="9"/>
                      <a:pt x="1" y="7"/>
                      <a:pt x="3" y="7"/>
                    </a:cubicBezTo>
                    <a:cubicBezTo>
                      <a:pt x="4" y="6"/>
                      <a:pt x="2" y="3"/>
                      <a:pt x="2" y="2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6" y="4"/>
                      <a:pt x="5" y="4"/>
                      <a:pt x="7" y="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356"/>
              <p:cNvSpPr>
                <a:spLocks/>
              </p:cNvSpPr>
              <p:nvPr/>
            </p:nvSpPr>
            <p:spPr bwMode="auto">
              <a:xfrm>
                <a:off x="3008" y="1271"/>
                <a:ext cx="31" cy="34"/>
              </a:xfrm>
              <a:custGeom>
                <a:avLst/>
                <a:gdLst>
                  <a:gd name="T0" fmla="*/ 13 w 24"/>
                  <a:gd name="T1" fmla="*/ 2 h 27"/>
                  <a:gd name="T2" fmla="*/ 16 w 24"/>
                  <a:gd name="T3" fmla="*/ 4 h 27"/>
                  <a:gd name="T4" fmla="*/ 15 w 24"/>
                  <a:gd name="T5" fmla="*/ 11 h 27"/>
                  <a:gd name="T6" fmla="*/ 17 w 24"/>
                  <a:gd name="T7" fmla="*/ 12 h 27"/>
                  <a:gd name="T8" fmla="*/ 23 w 24"/>
                  <a:gd name="T9" fmla="*/ 14 h 27"/>
                  <a:gd name="T10" fmla="*/ 24 w 24"/>
                  <a:gd name="T11" fmla="*/ 15 h 27"/>
                  <a:gd name="T12" fmla="*/ 13 w 24"/>
                  <a:gd name="T13" fmla="*/ 22 h 27"/>
                  <a:gd name="T14" fmla="*/ 11 w 24"/>
                  <a:gd name="T15" fmla="*/ 24 h 27"/>
                  <a:gd name="T16" fmla="*/ 8 w 24"/>
                  <a:gd name="T17" fmla="*/ 18 h 27"/>
                  <a:gd name="T18" fmla="*/ 1 w 24"/>
                  <a:gd name="T19" fmla="*/ 17 h 27"/>
                  <a:gd name="T20" fmla="*/ 5 w 24"/>
                  <a:gd name="T21" fmla="*/ 13 h 27"/>
                  <a:gd name="T22" fmla="*/ 4 w 24"/>
                  <a:gd name="T23" fmla="*/ 4 h 27"/>
                  <a:gd name="T24" fmla="*/ 7 w 24"/>
                  <a:gd name="T25" fmla="*/ 5 h 27"/>
                  <a:gd name="T26" fmla="*/ 13 w 24"/>
                  <a:gd name="T2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7">
                    <a:moveTo>
                      <a:pt x="13" y="2"/>
                    </a:moveTo>
                    <a:cubicBezTo>
                      <a:pt x="15" y="0"/>
                      <a:pt x="16" y="3"/>
                      <a:pt x="16" y="4"/>
                    </a:cubicBezTo>
                    <a:cubicBezTo>
                      <a:pt x="17" y="8"/>
                      <a:pt x="15" y="10"/>
                      <a:pt x="15" y="11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8" y="12"/>
                      <a:pt x="22" y="13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1" y="18"/>
                      <a:pt x="14" y="15"/>
                      <a:pt x="13" y="22"/>
                    </a:cubicBezTo>
                    <a:cubicBezTo>
                      <a:pt x="13" y="23"/>
                      <a:pt x="12" y="27"/>
                      <a:pt x="11" y="24"/>
                    </a:cubicBezTo>
                    <a:cubicBezTo>
                      <a:pt x="9" y="21"/>
                      <a:pt x="10" y="22"/>
                      <a:pt x="8" y="18"/>
                    </a:cubicBezTo>
                    <a:cubicBezTo>
                      <a:pt x="8" y="16"/>
                      <a:pt x="1" y="18"/>
                      <a:pt x="1" y="17"/>
                    </a:cubicBezTo>
                    <a:cubicBezTo>
                      <a:pt x="0" y="16"/>
                      <a:pt x="3" y="14"/>
                      <a:pt x="5" y="13"/>
                    </a:cubicBezTo>
                    <a:cubicBezTo>
                      <a:pt x="8" y="11"/>
                      <a:pt x="4" y="7"/>
                      <a:pt x="4" y="4"/>
                    </a:cubicBezTo>
                    <a:cubicBezTo>
                      <a:pt x="4" y="3"/>
                      <a:pt x="6" y="5"/>
                      <a:pt x="7" y="5"/>
                    </a:cubicBezTo>
                    <a:cubicBezTo>
                      <a:pt x="11" y="8"/>
                      <a:pt x="11" y="7"/>
                      <a:pt x="1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357"/>
              <p:cNvSpPr>
                <a:spLocks/>
              </p:cNvSpPr>
              <p:nvPr/>
            </p:nvSpPr>
            <p:spPr bwMode="auto">
              <a:xfrm>
                <a:off x="3095" y="868"/>
                <a:ext cx="76" cy="71"/>
              </a:xfrm>
              <a:custGeom>
                <a:avLst/>
                <a:gdLst>
                  <a:gd name="T0" fmla="*/ 5 w 60"/>
                  <a:gd name="T1" fmla="*/ 18 h 56"/>
                  <a:gd name="T2" fmla="*/ 11 w 60"/>
                  <a:gd name="T3" fmla="*/ 14 h 56"/>
                  <a:gd name="T4" fmla="*/ 26 w 60"/>
                  <a:gd name="T5" fmla="*/ 18 h 56"/>
                  <a:gd name="T6" fmla="*/ 29 w 60"/>
                  <a:gd name="T7" fmla="*/ 15 h 56"/>
                  <a:gd name="T8" fmla="*/ 37 w 60"/>
                  <a:gd name="T9" fmla="*/ 2 h 56"/>
                  <a:gd name="T10" fmla="*/ 39 w 60"/>
                  <a:gd name="T11" fmla="*/ 1 h 56"/>
                  <a:gd name="T12" fmla="*/ 49 w 60"/>
                  <a:gd name="T13" fmla="*/ 27 h 56"/>
                  <a:gd name="T14" fmla="*/ 54 w 60"/>
                  <a:gd name="T15" fmla="*/ 34 h 56"/>
                  <a:gd name="T16" fmla="*/ 39 w 60"/>
                  <a:gd name="T17" fmla="*/ 37 h 56"/>
                  <a:gd name="T18" fmla="*/ 33 w 60"/>
                  <a:gd name="T19" fmla="*/ 54 h 56"/>
                  <a:gd name="T20" fmla="*/ 25 w 60"/>
                  <a:gd name="T21" fmla="*/ 41 h 56"/>
                  <a:gd name="T22" fmla="*/ 6 w 60"/>
                  <a:gd name="T23" fmla="*/ 41 h 56"/>
                  <a:gd name="T24" fmla="*/ 10 w 60"/>
                  <a:gd name="T25" fmla="*/ 34 h 56"/>
                  <a:gd name="T26" fmla="*/ 5 w 60"/>
                  <a:gd name="T27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56">
                    <a:moveTo>
                      <a:pt x="5" y="18"/>
                    </a:moveTo>
                    <a:cubicBezTo>
                      <a:pt x="0" y="14"/>
                      <a:pt x="9" y="14"/>
                      <a:pt x="11" y="14"/>
                    </a:cubicBezTo>
                    <a:cubicBezTo>
                      <a:pt x="20" y="13"/>
                      <a:pt x="23" y="19"/>
                      <a:pt x="26" y="18"/>
                    </a:cubicBezTo>
                    <a:cubicBezTo>
                      <a:pt x="28" y="18"/>
                      <a:pt x="28" y="17"/>
                      <a:pt x="29" y="15"/>
                    </a:cubicBezTo>
                    <a:cubicBezTo>
                      <a:pt x="30" y="12"/>
                      <a:pt x="33" y="5"/>
                      <a:pt x="37" y="2"/>
                    </a:cubicBezTo>
                    <a:cubicBezTo>
                      <a:pt x="38" y="2"/>
                      <a:pt x="39" y="0"/>
                      <a:pt x="39" y="1"/>
                    </a:cubicBezTo>
                    <a:cubicBezTo>
                      <a:pt x="44" y="9"/>
                      <a:pt x="34" y="22"/>
                      <a:pt x="49" y="27"/>
                    </a:cubicBezTo>
                    <a:cubicBezTo>
                      <a:pt x="52" y="28"/>
                      <a:pt x="60" y="32"/>
                      <a:pt x="54" y="34"/>
                    </a:cubicBezTo>
                    <a:cubicBezTo>
                      <a:pt x="47" y="36"/>
                      <a:pt x="48" y="37"/>
                      <a:pt x="39" y="37"/>
                    </a:cubicBezTo>
                    <a:cubicBezTo>
                      <a:pt x="35" y="37"/>
                      <a:pt x="36" y="53"/>
                      <a:pt x="33" y="54"/>
                    </a:cubicBezTo>
                    <a:cubicBezTo>
                      <a:pt x="31" y="56"/>
                      <a:pt x="27" y="47"/>
                      <a:pt x="25" y="41"/>
                    </a:cubicBezTo>
                    <a:cubicBezTo>
                      <a:pt x="23" y="36"/>
                      <a:pt x="12" y="42"/>
                      <a:pt x="6" y="41"/>
                    </a:cubicBezTo>
                    <a:cubicBezTo>
                      <a:pt x="4" y="40"/>
                      <a:pt x="8" y="35"/>
                      <a:pt x="10" y="34"/>
                    </a:cubicBezTo>
                    <a:cubicBezTo>
                      <a:pt x="17" y="27"/>
                      <a:pt x="15" y="27"/>
                      <a:pt x="5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358"/>
              <p:cNvSpPr>
                <a:spLocks/>
              </p:cNvSpPr>
              <p:nvPr/>
            </p:nvSpPr>
            <p:spPr bwMode="auto">
              <a:xfrm>
                <a:off x="3074" y="918"/>
                <a:ext cx="43" cy="45"/>
              </a:xfrm>
              <a:custGeom>
                <a:avLst/>
                <a:gdLst>
                  <a:gd name="T0" fmla="*/ 17 w 34"/>
                  <a:gd name="T1" fmla="*/ 4 h 36"/>
                  <a:gd name="T2" fmla="*/ 21 w 34"/>
                  <a:gd name="T3" fmla="*/ 6 h 36"/>
                  <a:gd name="T4" fmla="*/ 21 w 34"/>
                  <a:gd name="T5" fmla="*/ 15 h 36"/>
                  <a:gd name="T6" fmla="*/ 23 w 34"/>
                  <a:gd name="T7" fmla="*/ 16 h 36"/>
                  <a:gd name="T8" fmla="*/ 32 w 34"/>
                  <a:gd name="T9" fmla="*/ 18 h 36"/>
                  <a:gd name="T10" fmla="*/ 33 w 34"/>
                  <a:gd name="T11" fmla="*/ 19 h 36"/>
                  <a:gd name="T12" fmla="*/ 20 w 34"/>
                  <a:gd name="T13" fmla="*/ 29 h 36"/>
                  <a:gd name="T14" fmla="*/ 17 w 34"/>
                  <a:gd name="T15" fmla="*/ 33 h 36"/>
                  <a:gd name="T16" fmla="*/ 12 w 34"/>
                  <a:gd name="T17" fmla="*/ 25 h 36"/>
                  <a:gd name="T18" fmla="*/ 1 w 34"/>
                  <a:gd name="T19" fmla="*/ 26 h 36"/>
                  <a:gd name="T20" fmla="*/ 7 w 34"/>
                  <a:gd name="T21" fmla="*/ 19 h 36"/>
                  <a:gd name="T22" fmla="*/ 4 w 34"/>
                  <a:gd name="T23" fmla="*/ 8 h 36"/>
                  <a:gd name="T24" fmla="*/ 9 w 34"/>
                  <a:gd name="T25" fmla="*/ 9 h 36"/>
                  <a:gd name="T26" fmla="*/ 17 w 34"/>
                  <a:gd name="T27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6">
                    <a:moveTo>
                      <a:pt x="17" y="4"/>
                    </a:moveTo>
                    <a:cubicBezTo>
                      <a:pt x="19" y="0"/>
                      <a:pt x="20" y="5"/>
                      <a:pt x="21" y="6"/>
                    </a:cubicBezTo>
                    <a:cubicBezTo>
                      <a:pt x="22" y="11"/>
                      <a:pt x="20" y="14"/>
                      <a:pt x="21" y="15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5" y="16"/>
                      <a:pt x="30" y="16"/>
                      <a:pt x="32" y="18"/>
                    </a:cubicBezTo>
                    <a:cubicBezTo>
                      <a:pt x="32" y="18"/>
                      <a:pt x="34" y="18"/>
                      <a:pt x="33" y="19"/>
                    </a:cubicBezTo>
                    <a:cubicBezTo>
                      <a:pt x="29" y="23"/>
                      <a:pt x="20" y="20"/>
                      <a:pt x="20" y="29"/>
                    </a:cubicBezTo>
                    <a:cubicBezTo>
                      <a:pt x="20" y="31"/>
                      <a:pt x="19" y="36"/>
                      <a:pt x="17" y="33"/>
                    </a:cubicBezTo>
                    <a:cubicBezTo>
                      <a:pt x="14" y="29"/>
                      <a:pt x="14" y="30"/>
                      <a:pt x="12" y="25"/>
                    </a:cubicBezTo>
                    <a:cubicBezTo>
                      <a:pt x="11" y="23"/>
                      <a:pt x="2" y="27"/>
                      <a:pt x="1" y="26"/>
                    </a:cubicBezTo>
                    <a:cubicBezTo>
                      <a:pt x="0" y="25"/>
                      <a:pt x="4" y="21"/>
                      <a:pt x="7" y="19"/>
                    </a:cubicBezTo>
                    <a:cubicBezTo>
                      <a:pt x="10" y="17"/>
                      <a:pt x="4" y="12"/>
                      <a:pt x="4" y="8"/>
                    </a:cubicBezTo>
                    <a:cubicBezTo>
                      <a:pt x="4" y="7"/>
                      <a:pt x="8" y="9"/>
                      <a:pt x="9" y="9"/>
                    </a:cubicBezTo>
                    <a:cubicBezTo>
                      <a:pt x="14" y="12"/>
                      <a:pt x="14" y="11"/>
                      <a:pt x="1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359"/>
              <p:cNvSpPr>
                <a:spLocks/>
              </p:cNvSpPr>
              <p:nvPr/>
            </p:nvSpPr>
            <p:spPr bwMode="auto">
              <a:xfrm>
                <a:off x="3013" y="1613"/>
                <a:ext cx="46" cy="46"/>
              </a:xfrm>
              <a:custGeom>
                <a:avLst/>
                <a:gdLst>
                  <a:gd name="T0" fmla="*/ 22 w 36"/>
                  <a:gd name="T1" fmla="*/ 3 h 36"/>
                  <a:gd name="T2" fmla="*/ 26 w 36"/>
                  <a:gd name="T3" fmla="*/ 6 h 36"/>
                  <a:gd name="T4" fmla="*/ 24 w 36"/>
                  <a:gd name="T5" fmla="*/ 15 h 36"/>
                  <a:gd name="T6" fmla="*/ 26 w 36"/>
                  <a:gd name="T7" fmla="*/ 16 h 36"/>
                  <a:gd name="T8" fmla="*/ 35 w 36"/>
                  <a:gd name="T9" fmla="*/ 20 h 36"/>
                  <a:gd name="T10" fmla="*/ 36 w 36"/>
                  <a:gd name="T11" fmla="*/ 21 h 36"/>
                  <a:gd name="T12" fmla="*/ 20 w 36"/>
                  <a:gd name="T13" fmla="*/ 29 h 36"/>
                  <a:gd name="T14" fmla="*/ 16 w 36"/>
                  <a:gd name="T15" fmla="*/ 33 h 36"/>
                  <a:gd name="T16" fmla="*/ 13 w 36"/>
                  <a:gd name="T17" fmla="*/ 24 h 36"/>
                  <a:gd name="T18" fmla="*/ 1 w 36"/>
                  <a:gd name="T19" fmla="*/ 22 h 36"/>
                  <a:gd name="T20" fmla="*/ 9 w 36"/>
                  <a:gd name="T21" fmla="*/ 16 h 36"/>
                  <a:gd name="T22" fmla="*/ 8 w 36"/>
                  <a:gd name="T23" fmla="*/ 5 h 36"/>
                  <a:gd name="T24" fmla="*/ 13 w 36"/>
                  <a:gd name="T25" fmla="*/ 7 h 36"/>
                  <a:gd name="T26" fmla="*/ 22 w 36"/>
                  <a:gd name="T27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6">
                    <a:moveTo>
                      <a:pt x="22" y="3"/>
                    </a:moveTo>
                    <a:cubicBezTo>
                      <a:pt x="25" y="0"/>
                      <a:pt x="25" y="5"/>
                      <a:pt x="26" y="6"/>
                    </a:cubicBezTo>
                    <a:cubicBezTo>
                      <a:pt x="26" y="11"/>
                      <a:pt x="23" y="14"/>
                      <a:pt x="24" y="15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8" y="17"/>
                      <a:pt x="33" y="18"/>
                      <a:pt x="35" y="20"/>
                    </a:cubicBezTo>
                    <a:cubicBezTo>
                      <a:pt x="35" y="21"/>
                      <a:pt x="36" y="21"/>
                      <a:pt x="36" y="21"/>
                    </a:cubicBezTo>
                    <a:cubicBezTo>
                      <a:pt x="31" y="25"/>
                      <a:pt x="22" y="20"/>
                      <a:pt x="20" y="29"/>
                    </a:cubicBezTo>
                    <a:cubicBezTo>
                      <a:pt x="20" y="31"/>
                      <a:pt x="18" y="36"/>
                      <a:pt x="16" y="33"/>
                    </a:cubicBezTo>
                    <a:cubicBezTo>
                      <a:pt x="14" y="28"/>
                      <a:pt x="14" y="30"/>
                      <a:pt x="13" y="24"/>
                    </a:cubicBezTo>
                    <a:cubicBezTo>
                      <a:pt x="13" y="22"/>
                      <a:pt x="3" y="23"/>
                      <a:pt x="1" y="22"/>
                    </a:cubicBezTo>
                    <a:cubicBezTo>
                      <a:pt x="0" y="21"/>
                      <a:pt x="6" y="18"/>
                      <a:pt x="9" y="16"/>
                    </a:cubicBezTo>
                    <a:cubicBezTo>
                      <a:pt x="12" y="15"/>
                      <a:pt x="7" y="9"/>
                      <a:pt x="8" y="5"/>
                    </a:cubicBezTo>
                    <a:cubicBezTo>
                      <a:pt x="8" y="4"/>
                      <a:pt x="12" y="6"/>
                      <a:pt x="13" y="7"/>
                    </a:cubicBezTo>
                    <a:cubicBezTo>
                      <a:pt x="18" y="10"/>
                      <a:pt x="17" y="9"/>
                      <a:pt x="2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360"/>
              <p:cNvSpPr>
                <a:spLocks/>
              </p:cNvSpPr>
              <p:nvPr/>
            </p:nvSpPr>
            <p:spPr bwMode="auto">
              <a:xfrm>
                <a:off x="3006" y="962"/>
                <a:ext cx="30" cy="28"/>
              </a:xfrm>
              <a:custGeom>
                <a:avLst/>
                <a:gdLst>
                  <a:gd name="T0" fmla="*/ 2 w 24"/>
                  <a:gd name="T1" fmla="*/ 9 h 22"/>
                  <a:gd name="T2" fmla="*/ 4 w 24"/>
                  <a:gd name="T3" fmla="*/ 7 h 22"/>
                  <a:gd name="T4" fmla="*/ 10 w 24"/>
                  <a:gd name="T5" fmla="*/ 8 h 22"/>
                  <a:gd name="T6" fmla="*/ 11 w 24"/>
                  <a:gd name="T7" fmla="*/ 6 h 22"/>
                  <a:gd name="T8" fmla="*/ 13 w 24"/>
                  <a:gd name="T9" fmla="*/ 1 h 22"/>
                  <a:gd name="T10" fmla="*/ 14 w 24"/>
                  <a:gd name="T11" fmla="*/ 0 h 22"/>
                  <a:gd name="T12" fmla="*/ 19 w 24"/>
                  <a:gd name="T13" fmla="*/ 10 h 22"/>
                  <a:gd name="T14" fmla="*/ 22 w 24"/>
                  <a:gd name="T15" fmla="*/ 13 h 22"/>
                  <a:gd name="T16" fmla="*/ 16 w 24"/>
                  <a:gd name="T17" fmla="*/ 14 h 22"/>
                  <a:gd name="T18" fmla="*/ 14 w 24"/>
                  <a:gd name="T19" fmla="*/ 22 h 22"/>
                  <a:gd name="T20" fmla="*/ 11 w 24"/>
                  <a:gd name="T21" fmla="*/ 17 h 22"/>
                  <a:gd name="T22" fmla="*/ 3 w 24"/>
                  <a:gd name="T23" fmla="*/ 18 h 22"/>
                  <a:gd name="T24" fmla="*/ 4 w 24"/>
                  <a:gd name="T25" fmla="*/ 15 h 22"/>
                  <a:gd name="T26" fmla="*/ 2 w 24"/>
                  <a:gd name="T2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2" y="9"/>
                    </a:moveTo>
                    <a:cubicBezTo>
                      <a:pt x="0" y="7"/>
                      <a:pt x="3" y="7"/>
                      <a:pt x="4" y="7"/>
                    </a:cubicBezTo>
                    <a:cubicBezTo>
                      <a:pt x="7" y="6"/>
                      <a:pt x="9" y="8"/>
                      <a:pt x="10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5"/>
                      <a:pt x="12" y="2"/>
                      <a:pt x="13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7" y="3"/>
                      <a:pt x="13" y="9"/>
                      <a:pt x="19" y="10"/>
                    </a:cubicBezTo>
                    <a:cubicBezTo>
                      <a:pt x="20" y="10"/>
                      <a:pt x="24" y="12"/>
                      <a:pt x="22" y="13"/>
                    </a:cubicBezTo>
                    <a:cubicBezTo>
                      <a:pt x="19" y="14"/>
                      <a:pt x="19" y="14"/>
                      <a:pt x="16" y="14"/>
                    </a:cubicBezTo>
                    <a:cubicBezTo>
                      <a:pt x="14" y="15"/>
                      <a:pt x="15" y="21"/>
                      <a:pt x="14" y="22"/>
                    </a:cubicBezTo>
                    <a:cubicBezTo>
                      <a:pt x="13" y="22"/>
                      <a:pt x="12" y="19"/>
                      <a:pt x="11" y="17"/>
                    </a:cubicBezTo>
                    <a:cubicBezTo>
                      <a:pt x="10" y="15"/>
                      <a:pt x="5" y="18"/>
                      <a:pt x="3" y="18"/>
                    </a:cubicBezTo>
                    <a:cubicBezTo>
                      <a:pt x="2" y="17"/>
                      <a:pt x="4" y="15"/>
                      <a:pt x="4" y="15"/>
                    </a:cubicBezTo>
                    <a:cubicBezTo>
                      <a:pt x="7" y="12"/>
                      <a:pt x="6" y="12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361"/>
              <p:cNvSpPr>
                <a:spLocks/>
              </p:cNvSpPr>
              <p:nvPr/>
            </p:nvSpPr>
            <p:spPr bwMode="auto">
              <a:xfrm>
                <a:off x="3246" y="835"/>
                <a:ext cx="29" cy="31"/>
              </a:xfrm>
              <a:custGeom>
                <a:avLst/>
                <a:gdLst>
                  <a:gd name="T0" fmla="*/ 6 w 23"/>
                  <a:gd name="T1" fmla="*/ 3 h 24"/>
                  <a:gd name="T2" fmla="*/ 9 w 23"/>
                  <a:gd name="T3" fmla="*/ 3 h 24"/>
                  <a:gd name="T4" fmla="*/ 14 w 23"/>
                  <a:gd name="T5" fmla="*/ 9 h 24"/>
                  <a:gd name="T6" fmla="*/ 15 w 23"/>
                  <a:gd name="T7" fmla="*/ 8 h 24"/>
                  <a:gd name="T8" fmla="*/ 22 w 23"/>
                  <a:gd name="T9" fmla="*/ 6 h 24"/>
                  <a:gd name="T10" fmla="*/ 23 w 23"/>
                  <a:gd name="T11" fmla="*/ 6 h 24"/>
                  <a:gd name="T12" fmla="*/ 20 w 23"/>
                  <a:gd name="T13" fmla="*/ 18 h 24"/>
                  <a:gd name="T14" fmla="*/ 20 w 23"/>
                  <a:gd name="T15" fmla="*/ 22 h 24"/>
                  <a:gd name="T16" fmla="*/ 13 w 23"/>
                  <a:gd name="T17" fmla="*/ 19 h 24"/>
                  <a:gd name="T18" fmla="*/ 7 w 23"/>
                  <a:gd name="T19" fmla="*/ 24 h 24"/>
                  <a:gd name="T20" fmla="*/ 7 w 23"/>
                  <a:gd name="T21" fmla="*/ 17 h 24"/>
                  <a:gd name="T22" fmla="*/ 0 w 23"/>
                  <a:gd name="T23" fmla="*/ 12 h 24"/>
                  <a:gd name="T24" fmla="*/ 4 w 23"/>
                  <a:gd name="T25" fmla="*/ 10 h 24"/>
                  <a:gd name="T26" fmla="*/ 6 w 23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6" y="3"/>
                    </a:moveTo>
                    <a:cubicBezTo>
                      <a:pt x="5" y="0"/>
                      <a:pt x="9" y="3"/>
                      <a:pt x="9" y="3"/>
                    </a:cubicBezTo>
                    <a:cubicBezTo>
                      <a:pt x="12" y="5"/>
                      <a:pt x="12" y="8"/>
                      <a:pt x="14" y="9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6" y="7"/>
                      <a:pt x="20" y="5"/>
                      <a:pt x="22" y="6"/>
                    </a:cubicBezTo>
                    <a:cubicBezTo>
                      <a:pt x="22" y="6"/>
                      <a:pt x="23" y="5"/>
                      <a:pt x="23" y="6"/>
                    </a:cubicBezTo>
                    <a:cubicBezTo>
                      <a:pt x="22" y="10"/>
                      <a:pt x="16" y="12"/>
                      <a:pt x="20" y="18"/>
                    </a:cubicBezTo>
                    <a:cubicBezTo>
                      <a:pt x="20" y="19"/>
                      <a:pt x="22" y="22"/>
                      <a:pt x="20" y="22"/>
                    </a:cubicBezTo>
                    <a:cubicBezTo>
                      <a:pt x="16" y="20"/>
                      <a:pt x="17" y="21"/>
                      <a:pt x="13" y="19"/>
                    </a:cubicBezTo>
                    <a:cubicBezTo>
                      <a:pt x="12" y="18"/>
                      <a:pt x="8" y="24"/>
                      <a:pt x="7" y="24"/>
                    </a:cubicBezTo>
                    <a:cubicBezTo>
                      <a:pt x="6" y="24"/>
                      <a:pt x="7" y="19"/>
                      <a:pt x="7" y="17"/>
                    </a:cubicBezTo>
                    <a:cubicBezTo>
                      <a:pt x="8" y="14"/>
                      <a:pt x="2" y="14"/>
                      <a:pt x="0" y="12"/>
                    </a:cubicBezTo>
                    <a:cubicBezTo>
                      <a:pt x="0" y="11"/>
                      <a:pt x="3" y="10"/>
                      <a:pt x="4" y="10"/>
                    </a:cubicBezTo>
                    <a:cubicBezTo>
                      <a:pt x="8" y="9"/>
                      <a:pt x="7" y="9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362"/>
              <p:cNvSpPr>
                <a:spLocks/>
              </p:cNvSpPr>
              <p:nvPr/>
            </p:nvSpPr>
            <p:spPr bwMode="auto">
              <a:xfrm>
                <a:off x="3243" y="1066"/>
                <a:ext cx="14" cy="14"/>
              </a:xfrm>
              <a:custGeom>
                <a:avLst/>
                <a:gdLst>
                  <a:gd name="T0" fmla="*/ 1 w 11"/>
                  <a:gd name="T1" fmla="*/ 3 h 11"/>
                  <a:gd name="T2" fmla="*/ 2 w 11"/>
                  <a:gd name="T3" fmla="*/ 2 h 11"/>
                  <a:gd name="T4" fmla="*/ 5 w 11"/>
                  <a:gd name="T5" fmla="*/ 4 h 11"/>
                  <a:gd name="T6" fmla="*/ 5 w 11"/>
                  <a:gd name="T7" fmla="*/ 3 h 11"/>
                  <a:gd name="T8" fmla="*/ 7 w 11"/>
                  <a:gd name="T9" fmla="*/ 1 h 11"/>
                  <a:gd name="T10" fmla="*/ 8 w 11"/>
                  <a:gd name="T11" fmla="*/ 1 h 11"/>
                  <a:gd name="T12" fmla="*/ 9 w 11"/>
                  <a:gd name="T13" fmla="*/ 6 h 11"/>
                  <a:gd name="T14" fmla="*/ 10 w 11"/>
                  <a:gd name="T15" fmla="*/ 7 h 11"/>
                  <a:gd name="T16" fmla="*/ 7 w 11"/>
                  <a:gd name="T17" fmla="*/ 8 h 11"/>
                  <a:gd name="T18" fmla="*/ 5 w 11"/>
                  <a:gd name="T19" fmla="*/ 11 h 11"/>
                  <a:gd name="T20" fmla="*/ 4 w 11"/>
                  <a:gd name="T21" fmla="*/ 8 h 11"/>
                  <a:gd name="T22" fmla="*/ 0 w 11"/>
                  <a:gd name="T23" fmla="*/ 8 h 11"/>
                  <a:gd name="T24" fmla="*/ 1 w 11"/>
                  <a:gd name="T25" fmla="*/ 6 h 11"/>
                  <a:gd name="T26" fmla="*/ 1 w 11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0" y="2"/>
                      <a:pt x="2" y="2"/>
                      <a:pt x="2" y="2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1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8" y="2"/>
                      <a:pt x="6" y="5"/>
                      <a:pt x="9" y="6"/>
                    </a:cubicBezTo>
                    <a:cubicBezTo>
                      <a:pt x="9" y="6"/>
                      <a:pt x="11" y="7"/>
                      <a:pt x="10" y="7"/>
                    </a:cubicBezTo>
                    <a:cubicBezTo>
                      <a:pt x="8" y="8"/>
                      <a:pt x="9" y="8"/>
                      <a:pt x="7" y="8"/>
                    </a:cubicBezTo>
                    <a:cubicBezTo>
                      <a:pt x="6" y="8"/>
                      <a:pt x="6" y="11"/>
                      <a:pt x="5" y="11"/>
                    </a:cubicBezTo>
                    <a:cubicBezTo>
                      <a:pt x="5" y="11"/>
                      <a:pt x="4" y="9"/>
                      <a:pt x="4" y="8"/>
                    </a:cubicBezTo>
                    <a:cubicBezTo>
                      <a:pt x="4" y="7"/>
                      <a:pt x="1" y="8"/>
                      <a:pt x="0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5"/>
                      <a:pt x="2" y="5"/>
                      <a:pt x="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363"/>
              <p:cNvSpPr>
                <a:spLocks/>
              </p:cNvSpPr>
              <p:nvPr/>
            </p:nvSpPr>
            <p:spPr bwMode="auto">
              <a:xfrm>
                <a:off x="3229" y="921"/>
                <a:ext cx="14" cy="13"/>
              </a:xfrm>
              <a:custGeom>
                <a:avLst/>
                <a:gdLst>
                  <a:gd name="T0" fmla="*/ 1 w 11"/>
                  <a:gd name="T1" fmla="*/ 2 h 10"/>
                  <a:gd name="T2" fmla="*/ 2 w 11"/>
                  <a:gd name="T3" fmla="*/ 2 h 10"/>
                  <a:gd name="T4" fmla="*/ 5 w 11"/>
                  <a:gd name="T5" fmla="*/ 3 h 10"/>
                  <a:gd name="T6" fmla="*/ 5 w 11"/>
                  <a:gd name="T7" fmla="*/ 2 h 10"/>
                  <a:gd name="T8" fmla="*/ 7 w 11"/>
                  <a:gd name="T9" fmla="*/ 0 h 10"/>
                  <a:gd name="T10" fmla="*/ 8 w 11"/>
                  <a:gd name="T11" fmla="*/ 0 h 10"/>
                  <a:gd name="T12" fmla="*/ 9 w 11"/>
                  <a:gd name="T13" fmla="*/ 5 h 10"/>
                  <a:gd name="T14" fmla="*/ 10 w 11"/>
                  <a:gd name="T15" fmla="*/ 7 h 10"/>
                  <a:gd name="T16" fmla="*/ 7 w 11"/>
                  <a:gd name="T17" fmla="*/ 7 h 10"/>
                  <a:gd name="T18" fmla="*/ 5 w 11"/>
                  <a:gd name="T19" fmla="*/ 10 h 10"/>
                  <a:gd name="T20" fmla="*/ 4 w 11"/>
                  <a:gd name="T21" fmla="*/ 7 h 10"/>
                  <a:gd name="T22" fmla="*/ 0 w 11"/>
                  <a:gd name="T23" fmla="*/ 7 h 10"/>
                  <a:gd name="T24" fmla="*/ 1 w 11"/>
                  <a:gd name="T25" fmla="*/ 6 h 10"/>
                  <a:gd name="T26" fmla="*/ 1 w 11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" y="2"/>
                    </a:moveTo>
                    <a:cubicBezTo>
                      <a:pt x="0" y="1"/>
                      <a:pt x="2" y="2"/>
                      <a:pt x="2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2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2"/>
                      <a:pt x="6" y="4"/>
                      <a:pt x="9" y="5"/>
                    </a:cubicBezTo>
                    <a:cubicBezTo>
                      <a:pt x="10" y="5"/>
                      <a:pt x="11" y="6"/>
                      <a:pt x="10" y="7"/>
                    </a:cubicBezTo>
                    <a:cubicBezTo>
                      <a:pt x="8" y="7"/>
                      <a:pt x="9" y="7"/>
                      <a:pt x="7" y="7"/>
                    </a:cubicBezTo>
                    <a:cubicBezTo>
                      <a:pt x="6" y="7"/>
                      <a:pt x="6" y="10"/>
                      <a:pt x="5" y="10"/>
                    </a:cubicBezTo>
                    <a:cubicBezTo>
                      <a:pt x="5" y="10"/>
                      <a:pt x="4" y="9"/>
                      <a:pt x="4" y="7"/>
                    </a:cubicBezTo>
                    <a:cubicBezTo>
                      <a:pt x="4" y="6"/>
                      <a:pt x="1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4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364"/>
              <p:cNvSpPr>
                <a:spLocks/>
              </p:cNvSpPr>
              <p:nvPr/>
            </p:nvSpPr>
            <p:spPr bwMode="auto">
              <a:xfrm>
                <a:off x="3312" y="820"/>
                <a:ext cx="38" cy="38"/>
              </a:xfrm>
              <a:custGeom>
                <a:avLst/>
                <a:gdLst>
                  <a:gd name="T0" fmla="*/ 23 w 30"/>
                  <a:gd name="T1" fmla="*/ 4 h 30"/>
                  <a:gd name="T2" fmla="*/ 25 w 30"/>
                  <a:gd name="T3" fmla="*/ 7 h 30"/>
                  <a:gd name="T4" fmla="*/ 21 w 30"/>
                  <a:gd name="T5" fmla="*/ 14 h 30"/>
                  <a:gd name="T6" fmla="*/ 23 w 30"/>
                  <a:gd name="T7" fmla="*/ 16 h 30"/>
                  <a:gd name="T8" fmla="*/ 29 w 30"/>
                  <a:gd name="T9" fmla="*/ 22 h 30"/>
                  <a:gd name="T10" fmla="*/ 29 w 30"/>
                  <a:gd name="T11" fmla="*/ 23 h 30"/>
                  <a:gd name="T12" fmla="*/ 14 w 30"/>
                  <a:gd name="T13" fmla="*/ 25 h 30"/>
                  <a:gd name="T14" fmla="*/ 10 w 30"/>
                  <a:gd name="T15" fmla="*/ 26 h 30"/>
                  <a:gd name="T16" fmla="*/ 10 w 30"/>
                  <a:gd name="T17" fmla="*/ 18 h 30"/>
                  <a:gd name="T18" fmla="*/ 1 w 30"/>
                  <a:gd name="T19" fmla="*/ 13 h 30"/>
                  <a:gd name="T20" fmla="*/ 9 w 30"/>
                  <a:gd name="T21" fmla="*/ 11 h 30"/>
                  <a:gd name="T22" fmla="*/ 11 w 30"/>
                  <a:gd name="T23" fmla="*/ 1 h 30"/>
                  <a:gd name="T24" fmla="*/ 14 w 30"/>
                  <a:gd name="T25" fmla="*/ 4 h 30"/>
                  <a:gd name="T26" fmla="*/ 23 w 30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30">
                    <a:moveTo>
                      <a:pt x="23" y="4"/>
                    </a:moveTo>
                    <a:cubicBezTo>
                      <a:pt x="26" y="2"/>
                      <a:pt x="25" y="6"/>
                      <a:pt x="25" y="7"/>
                    </a:cubicBezTo>
                    <a:cubicBezTo>
                      <a:pt x="25" y="12"/>
                      <a:pt x="21" y="13"/>
                      <a:pt x="21" y="14"/>
                    </a:cubicBezTo>
                    <a:cubicBezTo>
                      <a:pt x="21" y="15"/>
                      <a:pt x="22" y="16"/>
                      <a:pt x="23" y="16"/>
                    </a:cubicBezTo>
                    <a:cubicBezTo>
                      <a:pt x="24" y="17"/>
                      <a:pt x="28" y="20"/>
                      <a:pt x="29" y="22"/>
                    </a:cubicBezTo>
                    <a:cubicBezTo>
                      <a:pt x="29" y="22"/>
                      <a:pt x="30" y="23"/>
                      <a:pt x="29" y="23"/>
                    </a:cubicBezTo>
                    <a:cubicBezTo>
                      <a:pt x="24" y="24"/>
                      <a:pt x="18" y="18"/>
                      <a:pt x="14" y="25"/>
                    </a:cubicBezTo>
                    <a:cubicBezTo>
                      <a:pt x="13" y="26"/>
                      <a:pt x="10" y="30"/>
                      <a:pt x="10" y="26"/>
                    </a:cubicBezTo>
                    <a:cubicBezTo>
                      <a:pt x="9" y="22"/>
                      <a:pt x="9" y="23"/>
                      <a:pt x="10" y="18"/>
                    </a:cubicBezTo>
                    <a:cubicBezTo>
                      <a:pt x="10" y="16"/>
                      <a:pt x="1" y="15"/>
                      <a:pt x="1" y="13"/>
                    </a:cubicBezTo>
                    <a:cubicBezTo>
                      <a:pt x="0" y="12"/>
                      <a:pt x="5" y="11"/>
                      <a:pt x="9" y="11"/>
                    </a:cubicBezTo>
                    <a:cubicBezTo>
                      <a:pt x="12" y="11"/>
                      <a:pt x="9" y="4"/>
                      <a:pt x="11" y="1"/>
                    </a:cubicBezTo>
                    <a:cubicBezTo>
                      <a:pt x="11" y="0"/>
                      <a:pt x="14" y="3"/>
                      <a:pt x="14" y="4"/>
                    </a:cubicBezTo>
                    <a:cubicBezTo>
                      <a:pt x="17" y="9"/>
                      <a:pt x="18" y="8"/>
                      <a:pt x="23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365"/>
              <p:cNvSpPr>
                <a:spLocks/>
              </p:cNvSpPr>
              <p:nvPr/>
            </p:nvSpPr>
            <p:spPr bwMode="auto">
              <a:xfrm>
                <a:off x="3124" y="927"/>
                <a:ext cx="67" cy="62"/>
              </a:xfrm>
              <a:custGeom>
                <a:avLst/>
                <a:gdLst>
                  <a:gd name="T0" fmla="*/ 6 w 53"/>
                  <a:gd name="T1" fmla="*/ 32 h 49"/>
                  <a:gd name="T2" fmla="*/ 8 w 53"/>
                  <a:gd name="T3" fmla="*/ 26 h 49"/>
                  <a:gd name="T4" fmla="*/ 21 w 53"/>
                  <a:gd name="T5" fmla="*/ 21 h 49"/>
                  <a:gd name="T6" fmla="*/ 21 w 53"/>
                  <a:gd name="T7" fmla="*/ 17 h 49"/>
                  <a:gd name="T8" fmla="*/ 19 w 53"/>
                  <a:gd name="T9" fmla="*/ 3 h 49"/>
                  <a:gd name="T10" fmla="*/ 20 w 53"/>
                  <a:gd name="T11" fmla="*/ 1 h 49"/>
                  <a:gd name="T12" fmla="*/ 42 w 53"/>
                  <a:gd name="T13" fmla="*/ 14 h 49"/>
                  <a:gd name="T14" fmla="*/ 49 w 53"/>
                  <a:gd name="T15" fmla="*/ 16 h 49"/>
                  <a:gd name="T16" fmla="*/ 40 w 53"/>
                  <a:gd name="T17" fmla="*/ 27 h 49"/>
                  <a:gd name="T18" fmla="*/ 46 w 53"/>
                  <a:gd name="T19" fmla="*/ 42 h 49"/>
                  <a:gd name="T20" fmla="*/ 33 w 53"/>
                  <a:gd name="T21" fmla="*/ 38 h 49"/>
                  <a:gd name="T22" fmla="*/ 19 w 53"/>
                  <a:gd name="T23" fmla="*/ 48 h 49"/>
                  <a:gd name="T24" fmla="*/ 18 w 53"/>
                  <a:gd name="T25" fmla="*/ 41 h 49"/>
                  <a:gd name="T26" fmla="*/ 6 w 53"/>
                  <a:gd name="T27" fmla="*/ 3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49">
                    <a:moveTo>
                      <a:pt x="6" y="32"/>
                    </a:moveTo>
                    <a:cubicBezTo>
                      <a:pt x="0" y="32"/>
                      <a:pt x="6" y="27"/>
                      <a:pt x="8" y="26"/>
                    </a:cubicBezTo>
                    <a:cubicBezTo>
                      <a:pt x="13" y="21"/>
                      <a:pt x="19" y="23"/>
                      <a:pt x="21" y="21"/>
                    </a:cubicBezTo>
                    <a:cubicBezTo>
                      <a:pt x="22" y="20"/>
                      <a:pt x="21" y="18"/>
                      <a:pt x="21" y="17"/>
                    </a:cubicBezTo>
                    <a:cubicBezTo>
                      <a:pt x="20" y="14"/>
                      <a:pt x="18" y="7"/>
                      <a:pt x="19" y="3"/>
                    </a:cubicBezTo>
                    <a:cubicBezTo>
                      <a:pt x="20" y="2"/>
                      <a:pt x="19" y="0"/>
                      <a:pt x="20" y="1"/>
                    </a:cubicBezTo>
                    <a:cubicBezTo>
                      <a:pt x="28" y="4"/>
                      <a:pt x="29" y="19"/>
                      <a:pt x="42" y="14"/>
                    </a:cubicBezTo>
                    <a:cubicBezTo>
                      <a:pt x="45" y="13"/>
                      <a:pt x="53" y="11"/>
                      <a:pt x="49" y="16"/>
                    </a:cubicBezTo>
                    <a:cubicBezTo>
                      <a:pt x="45" y="22"/>
                      <a:pt x="47" y="21"/>
                      <a:pt x="40" y="27"/>
                    </a:cubicBezTo>
                    <a:cubicBezTo>
                      <a:pt x="37" y="29"/>
                      <a:pt x="47" y="40"/>
                      <a:pt x="46" y="42"/>
                    </a:cubicBezTo>
                    <a:cubicBezTo>
                      <a:pt x="45" y="45"/>
                      <a:pt x="38" y="40"/>
                      <a:pt x="33" y="38"/>
                    </a:cubicBezTo>
                    <a:cubicBezTo>
                      <a:pt x="28" y="35"/>
                      <a:pt x="24" y="46"/>
                      <a:pt x="19" y="48"/>
                    </a:cubicBezTo>
                    <a:cubicBezTo>
                      <a:pt x="17" y="49"/>
                      <a:pt x="17" y="43"/>
                      <a:pt x="18" y="41"/>
                    </a:cubicBezTo>
                    <a:cubicBezTo>
                      <a:pt x="19" y="32"/>
                      <a:pt x="18" y="33"/>
                      <a:pt x="6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366"/>
              <p:cNvSpPr>
                <a:spLocks/>
              </p:cNvSpPr>
              <p:nvPr/>
            </p:nvSpPr>
            <p:spPr bwMode="auto">
              <a:xfrm>
                <a:off x="3088" y="951"/>
                <a:ext cx="45" cy="49"/>
              </a:xfrm>
              <a:custGeom>
                <a:avLst/>
                <a:gdLst>
                  <a:gd name="T0" fmla="*/ 19 w 35"/>
                  <a:gd name="T1" fmla="*/ 36 h 39"/>
                  <a:gd name="T2" fmla="*/ 23 w 35"/>
                  <a:gd name="T3" fmla="*/ 33 h 39"/>
                  <a:gd name="T4" fmla="*/ 22 w 35"/>
                  <a:gd name="T5" fmla="*/ 23 h 39"/>
                  <a:gd name="T6" fmla="*/ 24 w 35"/>
                  <a:gd name="T7" fmla="*/ 22 h 39"/>
                  <a:gd name="T8" fmla="*/ 33 w 35"/>
                  <a:gd name="T9" fmla="*/ 18 h 39"/>
                  <a:gd name="T10" fmla="*/ 34 w 35"/>
                  <a:gd name="T11" fmla="*/ 17 h 39"/>
                  <a:gd name="T12" fmla="*/ 19 w 35"/>
                  <a:gd name="T13" fmla="*/ 8 h 39"/>
                  <a:gd name="T14" fmla="*/ 16 w 35"/>
                  <a:gd name="T15" fmla="*/ 4 h 39"/>
                  <a:gd name="T16" fmla="*/ 12 w 35"/>
                  <a:gd name="T17" fmla="*/ 13 h 39"/>
                  <a:gd name="T18" fmla="*/ 1 w 35"/>
                  <a:gd name="T19" fmla="*/ 14 h 39"/>
                  <a:gd name="T20" fmla="*/ 8 w 35"/>
                  <a:gd name="T21" fmla="*/ 21 h 39"/>
                  <a:gd name="T22" fmla="*/ 5 w 35"/>
                  <a:gd name="T23" fmla="*/ 33 h 39"/>
                  <a:gd name="T24" fmla="*/ 10 w 35"/>
                  <a:gd name="T25" fmla="*/ 31 h 39"/>
                  <a:gd name="T26" fmla="*/ 19 w 35"/>
                  <a:gd name="T2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9">
                    <a:moveTo>
                      <a:pt x="19" y="36"/>
                    </a:moveTo>
                    <a:cubicBezTo>
                      <a:pt x="21" y="39"/>
                      <a:pt x="22" y="34"/>
                      <a:pt x="23" y="33"/>
                    </a:cubicBezTo>
                    <a:cubicBezTo>
                      <a:pt x="24" y="28"/>
                      <a:pt x="21" y="25"/>
                      <a:pt x="22" y="23"/>
                    </a:cubicBezTo>
                    <a:cubicBezTo>
                      <a:pt x="22" y="22"/>
                      <a:pt x="23" y="22"/>
                      <a:pt x="24" y="22"/>
                    </a:cubicBezTo>
                    <a:cubicBezTo>
                      <a:pt x="26" y="22"/>
                      <a:pt x="31" y="20"/>
                      <a:pt x="33" y="18"/>
                    </a:cubicBezTo>
                    <a:cubicBezTo>
                      <a:pt x="33" y="18"/>
                      <a:pt x="35" y="18"/>
                      <a:pt x="34" y="17"/>
                    </a:cubicBezTo>
                    <a:cubicBezTo>
                      <a:pt x="30" y="13"/>
                      <a:pt x="21" y="17"/>
                      <a:pt x="19" y="8"/>
                    </a:cubicBezTo>
                    <a:cubicBezTo>
                      <a:pt x="19" y="6"/>
                      <a:pt x="18" y="0"/>
                      <a:pt x="16" y="4"/>
                    </a:cubicBezTo>
                    <a:cubicBezTo>
                      <a:pt x="14" y="8"/>
                      <a:pt x="14" y="7"/>
                      <a:pt x="12" y="13"/>
                    </a:cubicBezTo>
                    <a:cubicBezTo>
                      <a:pt x="12" y="15"/>
                      <a:pt x="2" y="13"/>
                      <a:pt x="1" y="14"/>
                    </a:cubicBezTo>
                    <a:cubicBezTo>
                      <a:pt x="0" y="15"/>
                      <a:pt x="5" y="19"/>
                      <a:pt x="8" y="21"/>
                    </a:cubicBezTo>
                    <a:cubicBezTo>
                      <a:pt x="11" y="23"/>
                      <a:pt x="5" y="29"/>
                      <a:pt x="5" y="33"/>
                    </a:cubicBezTo>
                    <a:cubicBezTo>
                      <a:pt x="5" y="34"/>
                      <a:pt x="9" y="32"/>
                      <a:pt x="10" y="31"/>
                    </a:cubicBezTo>
                    <a:cubicBezTo>
                      <a:pt x="15" y="28"/>
                      <a:pt x="15" y="29"/>
                      <a:pt x="19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367"/>
              <p:cNvSpPr>
                <a:spLocks/>
              </p:cNvSpPr>
              <p:nvPr/>
            </p:nvSpPr>
            <p:spPr bwMode="auto">
              <a:xfrm>
                <a:off x="3004" y="1645"/>
                <a:ext cx="28" cy="30"/>
              </a:xfrm>
              <a:custGeom>
                <a:avLst/>
                <a:gdLst>
                  <a:gd name="T0" fmla="*/ 12 w 22"/>
                  <a:gd name="T1" fmla="*/ 22 h 24"/>
                  <a:gd name="T2" fmla="*/ 15 w 22"/>
                  <a:gd name="T3" fmla="*/ 20 h 24"/>
                  <a:gd name="T4" fmla="*/ 14 w 22"/>
                  <a:gd name="T5" fmla="*/ 14 h 24"/>
                  <a:gd name="T6" fmla="*/ 16 w 22"/>
                  <a:gd name="T7" fmla="*/ 13 h 24"/>
                  <a:gd name="T8" fmla="*/ 21 w 22"/>
                  <a:gd name="T9" fmla="*/ 11 h 24"/>
                  <a:gd name="T10" fmla="*/ 22 w 22"/>
                  <a:gd name="T11" fmla="*/ 10 h 24"/>
                  <a:gd name="T12" fmla="*/ 13 w 22"/>
                  <a:gd name="T13" fmla="*/ 4 h 24"/>
                  <a:gd name="T14" fmla="*/ 10 w 22"/>
                  <a:gd name="T15" fmla="*/ 2 h 24"/>
                  <a:gd name="T16" fmla="*/ 8 w 22"/>
                  <a:gd name="T17" fmla="*/ 8 h 24"/>
                  <a:gd name="T18" fmla="*/ 1 w 22"/>
                  <a:gd name="T19" fmla="*/ 8 h 24"/>
                  <a:gd name="T20" fmla="*/ 5 w 22"/>
                  <a:gd name="T21" fmla="*/ 12 h 24"/>
                  <a:gd name="T22" fmla="*/ 4 w 22"/>
                  <a:gd name="T23" fmla="*/ 20 h 24"/>
                  <a:gd name="T24" fmla="*/ 7 w 22"/>
                  <a:gd name="T25" fmla="*/ 19 h 24"/>
                  <a:gd name="T26" fmla="*/ 12 w 22"/>
                  <a:gd name="T2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22"/>
                    </a:moveTo>
                    <a:cubicBezTo>
                      <a:pt x="14" y="24"/>
                      <a:pt x="14" y="21"/>
                      <a:pt x="15" y="20"/>
                    </a:cubicBezTo>
                    <a:cubicBezTo>
                      <a:pt x="15" y="17"/>
                      <a:pt x="14" y="15"/>
                      <a:pt x="14" y="14"/>
                    </a:cubicBezTo>
                    <a:cubicBezTo>
                      <a:pt x="14" y="13"/>
                      <a:pt x="15" y="13"/>
                      <a:pt x="16" y="13"/>
                    </a:cubicBezTo>
                    <a:cubicBezTo>
                      <a:pt x="17" y="13"/>
                      <a:pt x="20" y="12"/>
                      <a:pt x="21" y="11"/>
                    </a:cubicBezTo>
                    <a:cubicBezTo>
                      <a:pt x="21" y="11"/>
                      <a:pt x="22" y="11"/>
                      <a:pt x="22" y="10"/>
                    </a:cubicBezTo>
                    <a:cubicBezTo>
                      <a:pt x="19" y="8"/>
                      <a:pt x="13" y="10"/>
                      <a:pt x="13" y="4"/>
                    </a:cubicBezTo>
                    <a:cubicBezTo>
                      <a:pt x="12" y="3"/>
                      <a:pt x="12" y="0"/>
                      <a:pt x="10" y="2"/>
                    </a:cubicBezTo>
                    <a:cubicBezTo>
                      <a:pt x="9" y="5"/>
                      <a:pt x="9" y="4"/>
                      <a:pt x="8" y="8"/>
                    </a:cubicBezTo>
                    <a:cubicBezTo>
                      <a:pt x="8" y="9"/>
                      <a:pt x="2" y="7"/>
                      <a:pt x="1" y="8"/>
                    </a:cubicBezTo>
                    <a:cubicBezTo>
                      <a:pt x="0" y="9"/>
                      <a:pt x="3" y="11"/>
                      <a:pt x="5" y="12"/>
                    </a:cubicBezTo>
                    <a:cubicBezTo>
                      <a:pt x="7" y="14"/>
                      <a:pt x="4" y="17"/>
                      <a:pt x="4" y="20"/>
                    </a:cubicBezTo>
                    <a:cubicBezTo>
                      <a:pt x="4" y="21"/>
                      <a:pt x="6" y="19"/>
                      <a:pt x="7" y="19"/>
                    </a:cubicBezTo>
                    <a:cubicBezTo>
                      <a:pt x="10" y="17"/>
                      <a:pt x="10" y="17"/>
                      <a:pt x="12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368"/>
              <p:cNvSpPr>
                <a:spLocks/>
              </p:cNvSpPr>
              <p:nvPr/>
            </p:nvSpPr>
            <p:spPr bwMode="auto">
              <a:xfrm>
                <a:off x="2918" y="1768"/>
                <a:ext cx="39" cy="44"/>
              </a:xfrm>
              <a:custGeom>
                <a:avLst/>
                <a:gdLst>
                  <a:gd name="T0" fmla="*/ 18 w 31"/>
                  <a:gd name="T1" fmla="*/ 32 h 35"/>
                  <a:gd name="T2" fmla="*/ 21 w 31"/>
                  <a:gd name="T3" fmla="*/ 29 h 35"/>
                  <a:gd name="T4" fmla="*/ 20 w 31"/>
                  <a:gd name="T5" fmla="*/ 20 h 35"/>
                  <a:gd name="T6" fmla="*/ 22 w 31"/>
                  <a:gd name="T7" fmla="*/ 19 h 35"/>
                  <a:gd name="T8" fmla="*/ 30 w 31"/>
                  <a:gd name="T9" fmla="*/ 16 h 35"/>
                  <a:gd name="T10" fmla="*/ 31 w 31"/>
                  <a:gd name="T11" fmla="*/ 15 h 35"/>
                  <a:gd name="T12" fmla="*/ 18 w 31"/>
                  <a:gd name="T13" fmla="*/ 7 h 35"/>
                  <a:gd name="T14" fmla="*/ 15 w 31"/>
                  <a:gd name="T15" fmla="*/ 4 h 35"/>
                  <a:gd name="T16" fmla="*/ 11 w 31"/>
                  <a:gd name="T17" fmla="*/ 12 h 35"/>
                  <a:gd name="T18" fmla="*/ 1 w 31"/>
                  <a:gd name="T19" fmla="*/ 13 h 35"/>
                  <a:gd name="T20" fmla="*/ 7 w 31"/>
                  <a:gd name="T21" fmla="*/ 18 h 35"/>
                  <a:gd name="T22" fmla="*/ 5 w 31"/>
                  <a:gd name="T23" fmla="*/ 29 h 35"/>
                  <a:gd name="T24" fmla="*/ 10 w 31"/>
                  <a:gd name="T25" fmla="*/ 28 h 35"/>
                  <a:gd name="T26" fmla="*/ 18 w 31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5">
                    <a:moveTo>
                      <a:pt x="18" y="32"/>
                    </a:moveTo>
                    <a:cubicBezTo>
                      <a:pt x="19" y="35"/>
                      <a:pt x="21" y="30"/>
                      <a:pt x="21" y="29"/>
                    </a:cubicBezTo>
                    <a:cubicBezTo>
                      <a:pt x="22" y="25"/>
                      <a:pt x="19" y="22"/>
                      <a:pt x="20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4" y="19"/>
                      <a:pt x="28" y="18"/>
                      <a:pt x="30" y="16"/>
                    </a:cubicBezTo>
                    <a:cubicBezTo>
                      <a:pt x="30" y="16"/>
                      <a:pt x="31" y="16"/>
                      <a:pt x="31" y="15"/>
                    </a:cubicBezTo>
                    <a:cubicBezTo>
                      <a:pt x="27" y="12"/>
                      <a:pt x="19" y="16"/>
                      <a:pt x="18" y="7"/>
                    </a:cubicBezTo>
                    <a:cubicBezTo>
                      <a:pt x="18" y="5"/>
                      <a:pt x="16" y="0"/>
                      <a:pt x="15" y="4"/>
                    </a:cubicBezTo>
                    <a:cubicBezTo>
                      <a:pt x="13" y="7"/>
                      <a:pt x="13" y="6"/>
                      <a:pt x="11" y="12"/>
                    </a:cubicBezTo>
                    <a:cubicBezTo>
                      <a:pt x="11" y="14"/>
                      <a:pt x="2" y="11"/>
                      <a:pt x="1" y="13"/>
                    </a:cubicBezTo>
                    <a:cubicBezTo>
                      <a:pt x="0" y="14"/>
                      <a:pt x="5" y="17"/>
                      <a:pt x="7" y="18"/>
                    </a:cubicBezTo>
                    <a:cubicBezTo>
                      <a:pt x="10" y="20"/>
                      <a:pt x="5" y="26"/>
                      <a:pt x="5" y="29"/>
                    </a:cubicBezTo>
                    <a:cubicBezTo>
                      <a:pt x="5" y="30"/>
                      <a:pt x="9" y="28"/>
                      <a:pt x="10" y="28"/>
                    </a:cubicBezTo>
                    <a:cubicBezTo>
                      <a:pt x="14" y="24"/>
                      <a:pt x="14" y="26"/>
                      <a:pt x="18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369"/>
              <p:cNvSpPr>
                <a:spLocks/>
              </p:cNvSpPr>
              <p:nvPr/>
            </p:nvSpPr>
            <p:spPr bwMode="auto">
              <a:xfrm>
                <a:off x="3540" y="871"/>
                <a:ext cx="103" cy="98"/>
              </a:xfrm>
              <a:custGeom>
                <a:avLst/>
                <a:gdLst>
                  <a:gd name="T0" fmla="*/ 7 w 81"/>
                  <a:gd name="T1" fmla="*/ 20 h 77"/>
                  <a:gd name="T2" fmla="*/ 16 w 81"/>
                  <a:gd name="T3" fmla="*/ 14 h 77"/>
                  <a:gd name="T4" fmla="*/ 37 w 81"/>
                  <a:gd name="T5" fmla="*/ 24 h 77"/>
                  <a:gd name="T6" fmla="*/ 41 w 81"/>
                  <a:gd name="T7" fmla="*/ 19 h 77"/>
                  <a:gd name="T8" fmla="*/ 54 w 81"/>
                  <a:gd name="T9" fmla="*/ 3 h 77"/>
                  <a:gd name="T10" fmla="*/ 58 w 81"/>
                  <a:gd name="T11" fmla="*/ 1 h 77"/>
                  <a:gd name="T12" fmla="*/ 67 w 81"/>
                  <a:gd name="T13" fmla="*/ 40 h 77"/>
                  <a:gd name="T14" fmla="*/ 73 w 81"/>
                  <a:gd name="T15" fmla="*/ 51 h 77"/>
                  <a:gd name="T16" fmla="*/ 50 w 81"/>
                  <a:gd name="T17" fmla="*/ 52 h 77"/>
                  <a:gd name="T18" fmla="*/ 40 w 81"/>
                  <a:gd name="T19" fmla="*/ 75 h 77"/>
                  <a:gd name="T20" fmla="*/ 31 w 81"/>
                  <a:gd name="T21" fmla="*/ 56 h 77"/>
                  <a:gd name="T22" fmla="*/ 3 w 81"/>
                  <a:gd name="T23" fmla="*/ 51 h 77"/>
                  <a:gd name="T24" fmla="*/ 10 w 81"/>
                  <a:gd name="T25" fmla="*/ 42 h 77"/>
                  <a:gd name="T26" fmla="*/ 7 w 81"/>
                  <a:gd name="T27" fmla="*/ 2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77">
                    <a:moveTo>
                      <a:pt x="7" y="20"/>
                    </a:moveTo>
                    <a:cubicBezTo>
                      <a:pt x="1" y="12"/>
                      <a:pt x="13" y="14"/>
                      <a:pt x="16" y="14"/>
                    </a:cubicBezTo>
                    <a:cubicBezTo>
                      <a:pt x="28" y="15"/>
                      <a:pt x="32" y="24"/>
                      <a:pt x="37" y="24"/>
                    </a:cubicBezTo>
                    <a:cubicBezTo>
                      <a:pt x="39" y="23"/>
                      <a:pt x="40" y="21"/>
                      <a:pt x="41" y="19"/>
                    </a:cubicBezTo>
                    <a:cubicBezTo>
                      <a:pt x="43" y="15"/>
                      <a:pt x="49" y="6"/>
                      <a:pt x="54" y="3"/>
                    </a:cubicBezTo>
                    <a:cubicBezTo>
                      <a:pt x="56" y="2"/>
                      <a:pt x="57" y="0"/>
                      <a:pt x="58" y="1"/>
                    </a:cubicBezTo>
                    <a:cubicBezTo>
                      <a:pt x="63" y="14"/>
                      <a:pt x="47" y="30"/>
                      <a:pt x="67" y="40"/>
                    </a:cubicBezTo>
                    <a:cubicBezTo>
                      <a:pt x="71" y="42"/>
                      <a:pt x="81" y="49"/>
                      <a:pt x="73" y="51"/>
                    </a:cubicBezTo>
                    <a:cubicBezTo>
                      <a:pt x="62" y="52"/>
                      <a:pt x="64" y="53"/>
                      <a:pt x="50" y="52"/>
                    </a:cubicBezTo>
                    <a:cubicBezTo>
                      <a:pt x="45" y="51"/>
                      <a:pt x="43" y="74"/>
                      <a:pt x="40" y="75"/>
                    </a:cubicBezTo>
                    <a:cubicBezTo>
                      <a:pt x="36" y="77"/>
                      <a:pt x="33" y="64"/>
                      <a:pt x="31" y="56"/>
                    </a:cubicBezTo>
                    <a:cubicBezTo>
                      <a:pt x="29" y="47"/>
                      <a:pt x="11" y="55"/>
                      <a:pt x="3" y="51"/>
                    </a:cubicBezTo>
                    <a:cubicBezTo>
                      <a:pt x="0" y="50"/>
                      <a:pt x="8" y="44"/>
                      <a:pt x="10" y="42"/>
                    </a:cubicBezTo>
                    <a:cubicBezTo>
                      <a:pt x="22" y="34"/>
                      <a:pt x="19" y="33"/>
                      <a:pt x="7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370"/>
              <p:cNvSpPr>
                <a:spLocks/>
              </p:cNvSpPr>
              <p:nvPr/>
            </p:nvSpPr>
            <p:spPr bwMode="auto">
              <a:xfrm>
                <a:off x="3636" y="873"/>
                <a:ext cx="31" cy="31"/>
              </a:xfrm>
              <a:custGeom>
                <a:avLst/>
                <a:gdLst>
                  <a:gd name="T0" fmla="*/ 2 w 25"/>
                  <a:gd name="T1" fmla="*/ 7 h 24"/>
                  <a:gd name="T2" fmla="*/ 4 w 25"/>
                  <a:gd name="T3" fmla="*/ 5 h 24"/>
                  <a:gd name="T4" fmla="*/ 11 w 25"/>
                  <a:gd name="T5" fmla="*/ 7 h 24"/>
                  <a:gd name="T6" fmla="*/ 12 w 25"/>
                  <a:gd name="T7" fmla="*/ 6 h 24"/>
                  <a:gd name="T8" fmla="*/ 15 w 25"/>
                  <a:gd name="T9" fmla="*/ 1 h 24"/>
                  <a:gd name="T10" fmla="*/ 16 w 25"/>
                  <a:gd name="T11" fmla="*/ 0 h 24"/>
                  <a:gd name="T12" fmla="*/ 21 w 25"/>
                  <a:gd name="T13" fmla="*/ 11 h 24"/>
                  <a:gd name="T14" fmla="*/ 23 w 25"/>
                  <a:gd name="T15" fmla="*/ 14 h 24"/>
                  <a:gd name="T16" fmla="*/ 16 w 25"/>
                  <a:gd name="T17" fmla="*/ 15 h 24"/>
                  <a:gd name="T18" fmla="*/ 14 w 25"/>
                  <a:gd name="T19" fmla="*/ 23 h 24"/>
                  <a:gd name="T20" fmla="*/ 10 w 25"/>
                  <a:gd name="T21" fmla="*/ 17 h 24"/>
                  <a:gd name="T22" fmla="*/ 2 w 25"/>
                  <a:gd name="T23" fmla="*/ 17 h 24"/>
                  <a:gd name="T24" fmla="*/ 4 w 25"/>
                  <a:gd name="T25" fmla="*/ 14 h 24"/>
                  <a:gd name="T26" fmla="*/ 2 w 25"/>
                  <a:gd name="T2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7"/>
                    </a:moveTo>
                    <a:cubicBezTo>
                      <a:pt x="0" y="5"/>
                      <a:pt x="3" y="5"/>
                      <a:pt x="4" y="5"/>
                    </a:cubicBezTo>
                    <a:cubicBezTo>
                      <a:pt x="8" y="5"/>
                      <a:pt x="10" y="8"/>
                      <a:pt x="11" y="7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2" y="5"/>
                      <a:pt x="14" y="2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3"/>
                      <a:pt x="14" y="9"/>
                      <a:pt x="21" y="11"/>
                    </a:cubicBezTo>
                    <a:cubicBezTo>
                      <a:pt x="22" y="12"/>
                      <a:pt x="25" y="14"/>
                      <a:pt x="23" y="14"/>
                    </a:cubicBezTo>
                    <a:cubicBezTo>
                      <a:pt x="20" y="15"/>
                      <a:pt x="20" y="15"/>
                      <a:pt x="16" y="15"/>
                    </a:cubicBezTo>
                    <a:cubicBezTo>
                      <a:pt x="14" y="15"/>
                      <a:pt x="15" y="22"/>
                      <a:pt x="14" y="23"/>
                    </a:cubicBezTo>
                    <a:cubicBezTo>
                      <a:pt x="13" y="24"/>
                      <a:pt x="11" y="20"/>
                      <a:pt x="10" y="17"/>
                    </a:cubicBezTo>
                    <a:cubicBezTo>
                      <a:pt x="9" y="15"/>
                      <a:pt x="4" y="18"/>
                      <a:pt x="2" y="17"/>
                    </a:cubicBezTo>
                    <a:cubicBezTo>
                      <a:pt x="1" y="17"/>
                      <a:pt x="3" y="15"/>
                      <a:pt x="4" y="14"/>
                    </a:cubicBezTo>
                    <a:cubicBezTo>
                      <a:pt x="7" y="11"/>
                      <a:pt x="6" y="11"/>
                      <a:pt x="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371"/>
              <p:cNvSpPr>
                <a:spLocks/>
              </p:cNvSpPr>
              <p:nvPr/>
            </p:nvSpPr>
            <p:spPr bwMode="auto">
              <a:xfrm>
                <a:off x="3599" y="942"/>
                <a:ext cx="44" cy="42"/>
              </a:xfrm>
              <a:custGeom>
                <a:avLst/>
                <a:gdLst>
                  <a:gd name="T0" fmla="*/ 7 w 35"/>
                  <a:gd name="T1" fmla="*/ 4 h 33"/>
                  <a:gd name="T2" fmla="*/ 11 w 35"/>
                  <a:gd name="T3" fmla="*/ 3 h 33"/>
                  <a:gd name="T4" fmla="*/ 19 w 35"/>
                  <a:gd name="T5" fmla="*/ 10 h 33"/>
                  <a:gd name="T6" fmla="*/ 21 w 35"/>
                  <a:gd name="T7" fmla="*/ 9 h 33"/>
                  <a:gd name="T8" fmla="*/ 29 w 35"/>
                  <a:gd name="T9" fmla="*/ 3 h 33"/>
                  <a:gd name="T10" fmla="*/ 31 w 35"/>
                  <a:gd name="T11" fmla="*/ 3 h 33"/>
                  <a:gd name="T12" fmla="*/ 30 w 35"/>
                  <a:gd name="T13" fmla="*/ 21 h 33"/>
                  <a:gd name="T14" fmla="*/ 31 w 35"/>
                  <a:gd name="T15" fmla="*/ 26 h 33"/>
                  <a:gd name="T16" fmla="*/ 21 w 35"/>
                  <a:gd name="T17" fmla="*/ 24 h 33"/>
                  <a:gd name="T18" fmla="*/ 13 w 35"/>
                  <a:gd name="T19" fmla="*/ 32 h 33"/>
                  <a:gd name="T20" fmla="*/ 12 w 35"/>
                  <a:gd name="T21" fmla="*/ 23 h 33"/>
                  <a:gd name="T22" fmla="*/ 1 w 35"/>
                  <a:gd name="T23" fmla="*/ 17 h 33"/>
                  <a:gd name="T24" fmla="*/ 5 w 35"/>
                  <a:gd name="T25" fmla="*/ 14 h 33"/>
                  <a:gd name="T26" fmla="*/ 7 w 35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7" y="4"/>
                    </a:moveTo>
                    <a:cubicBezTo>
                      <a:pt x="5" y="0"/>
                      <a:pt x="10" y="3"/>
                      <a:pt x="11" y="3"/>
                    </a:cubicBezTo>
                    <a:cubicBezTo>
                      <a:pt x="16" y="5"/>
                      <a:pt x="17" y="9"/>
                      <a:pt x="19" y="10"/>
                    </a:cubicBezTo>
                    <a:cubicBezTo>
                      <a:pt x="20" y="10"/>
                      <a:pt x="20" y="9"/>
                      <a:pt x="21" y="9"/>
                    </a:cubicBezTo>
                    <a:cubicBezTo>
                      <a:pt x="22" y="7"/>
                      <a:pt x="26" y="4"/>
                      <a:pt x="29" y="3"/>
                    </a:cubicBezTo>
                    <a:cubicBezTo>
                      <a:pt x="30" y="3"/>
                      <a:pt x="31" y="2"/>
                      <a:pt x="31" y="3"/>
                    </a:cubicBezTo>
                    <a:cubicBezTo>
                      <a:pt x="31" y="9"/>
                      <a:pt x="22" y="14"/>
                      <a:pt x="30" y="21"/>
                    </a:cubicBezTo>
                    <a:cubicBezTo>
                      <a:pt x="31" y="22"/>
                      <a:pt x="35" y="27"/>
                      <a:pt x="31" y="26"/>
                    </a:cubicBezTo>
                    <a:cubicBezTo>
                      <a:pt x="26" y="25"/>
                      <a:pt x="27" y="26"/>
                      <a:pt x="21" y="24"/>
                    </a:cubicBezTo>
                    <a:cubicBezTo>
                      <a:pt x="19" y="23"/>
                      <a:pt x="15" y="32"/>
                      <a:pt x="13" y="32"/>
                    </a:cubicBezTo>
                    <a:cubicBezTo>
                      <a:pt x="12" y="33"/>
                      <a:pt x="12" y="27"/>
                      <a:pt x="12" y="23"/>
                    </a:cubicBezTo>
                    <a:cubicBezTo>
                      <a:pt x="12" y="19"/>
                      <a:pt x="4" y="20"/>
                      <a:pt x="1" y="17"/>
                    </a:cubicBezTo>
                    <a:cubicBezTo>
                      <a:pt x="0" y="17"/>
                      <a:pt x="4" y="15"/>
                      <a:pt x="5" y="14"/>
                    </a:cubicBezTo>
                    <a:cubicBezTo>
                      <a:pt x="11" y="12"/>
                      <a:pt x="10" y="12"/>
                      <a:pt x="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372"/>
              <p:cNvSpPr>
                <a:spLocks/>
              </p:cNvSpPr>
              <p:nvPr/>
            </p:nvSpPr>
            <p:spPr bwMode="auto">
              <a:xfrm>
                <a:off x="3385" y="1022"/>
                <a:ext cx="45" cy="41"/>
              </a:xfrm>
              <a:custGeom>
                <a:avLst/>
                <a:gdLst>
                  <a:gd name="T0" fmla="*/ 7 w 35"/>
                  <a:gd name="T1" fmla="*/ 4 h 32"/>
                  <a:gd name="T2" fmla="*/ 11 w 35"/>
                  <a:gd name="T3" fmla="*/ 2 h 32"/>
                  <a:gd name="T4" fmla="*/ 19 w 35"/>
                  <a:gd name="T5" fmla="*/ 9 h 32"/>
                  <a:gd name="T6" fmla="*/ 21 w 35"/>
                  <a:gd name="T7" fmla="*/ 8 h 32"/>
                  <a:gd name="T8" fmla="*/ 29 w 35"/>
                  <a:gd name="T9" fmla="*/ 3 h 32"/>
                  <a:gd name="T10" fmla="*/ 31 w 35"/>
                  <a:gd name="T11" fmla="*/ 2 h 32"/>
                  <a:gd name="T12" fmla="*/ 30 w 35"/>
                  <a:gd name="T13" fmla="*/ 20 h 32"/>
                  <a:gd name="T14" fmla="*/ 31 w 35"/>
                  <a:gd name="T15" fmla="*/ 26 h 32"/>
                  <a:gd name="T16" fmla="*/ 21 w 35"/>
                  <a:gd name="T17" fmla="*/ 23 h 32"/>
                  <a:gd name="T18" fmla="*/ 13 w 35"/>
                  <a:gd name="T19" fmla="*/ 32 h 32"/>
                  <a:gd name="T20" fmla="*/ 12 w 35"/>
                  <a:gd name="T21" fmla="*/ 22 h 32"/>
                  <a:gd name="T22" fmla="*/ 1 w 35"/>
                  <a:gd name="T23" fmla="*/ 17 h 32"/>
                  <a:gd name="T24" fmla="*/ 5 w 35"/>
                  <a:gd name="T25" fmla="*/ 14 h 32"/>
                  <a:gd name="T26" fmla="*/ 7 w 35"/>
                  <a:gd name="T2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7" y="4"/>
                    </a:moveTo>
                    <a:cubicBezTo>
                      <a:pt x="5" y="0"/>
                      <a:pt x="10" y="2"/>
                      <a:pt x="11" y="2"/>
                    </a:cubicBezTo>
                    <a:cubicBezTo>
                      <a:pt x="16" y="4"/>
                      <a:pt x="17" y="9"/>
                      <a:pt x="19" y="9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22" y="6"/>
                      <a:pt x="26" y="3"/>
                      <a:pt x="29" y="3"/>
                    </a:cubicBezTo>
                    <a:cubicBezTo>
                      <a:pt x="30" y="3"/>
                      <a:pt x="31" y="2"/>
                      <a:pt x="31" y="2"/>
                    </a:cubicBezTo>
                    <a:cubicBezTo>
                      <a:pt x="31" y="8"/>
                      <a:pt x="22" y="13"/>
                      <a:pt x="30" y="20"/>
                    </a:cubicBezTo>
                    <a:cubicBezTo>
                      <a:pt x="31" y="22"/>
                      <a:pt x="35" y="26"/>
                      <a:pt x="31" y="26"/>
                    </a:cubicBezTo>
                    <a:cubicBezTo>
                      <a:pt x="26" y="25"/>
                      <a:pt x="27" y="25"/>
                      <a:pt x="21" y="23"/>
                    </a:cubicBezTo>
                    <a:cubicBezTo>
                      <a:pt x="19" y="22"/>
                      <a:pt x="15" y="32"/>
                      <a:pt x="13" y="32"/>
                    </a:cubicBezTo>
                    <a:cubicBezTo>
                      <a:pt x="12" y="32"/>
                      <a:pt x="12" y="26"/>
                      <a:pt x="12" y="22"/>
                    </a:cubicBezTo>
                    <a:cubicBezTo>
                      <a:pt x="12" y="18"/>
                      <a:pt x="4" y="19"/>
                      <a:pt x="1" y="17"/>
                    </a:cubicBezTo>
                    <a:cubicBezTo>
                      <a:pt x="0" y="16"/>
                      <a:pt x="4" y="14"/>
                      <a:pt x="5" y="14"/>
                    </a:cubicBezTo>
                    <a:cubicBezTo>
                      <a:pt x="11" y="12"/>
                      <a:pt x="10" y="11"/>
                      <a:pt x="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373"/>
              <p:cNvSpPr>
                <a:spLocks/>
              </p:cNvSpPr>
              <p:nvPr/>
            </p:nvSpPr>
            <p:spPr bwMode="auto">
              <a:xfrm>
                <a:off x="3290" y="974"/>
                <a:ext cx="45" cy="42"/>
              </a:xfrm>
              <a:custGeom>
                <a:avLst/>
                <a:gdLst>
                  <a:gd name="T0" fmla="*/ 7 w 35"/>
                  <a:gd name="T1" fmla="*/ 4 h 33"/>
                  <a:gd name="T2" fmla="*/ 11 w 35"/>
                  <a:gd name="T3" fmla="*/ 3 h 33"/>
                  <a:gd name="T4" fmla="*/ 19 w 35"/>
                  <a:gd name="T5" fmla="*/ 10 h 33"/>
                  <a:gd name="T6" fmla="*/ 21 w 35"/>
                  <a:gd name="T7" fmla="*/ 8 h 33"/>
                  <a:gd name="T8" fmla="*/ 29 w 35"/>
                  <a:gd name="T9" fmla="*/ 3 h 33"/>
                  <a:gd name="T10" fmla="*/ 31 w 35"/>
                  <a:gd name="T11" fmla="*/ 3 h 33"/>
                  <a:gd name="T12" fmla="*/ 30 w 35"/>
                  <a:gd name="T13" fmla="*/ 21 h 33"/>
                  <a:gd name="T14" fmla="*/ 31 w 35"/>
                  <a:gd name="T15" fmla="*/ 26 h 33"/>
                  <a:gd name="T16" fmla="*/ 21 w 35"/>
                  <a:gd name="T17" fmla="*/ 24 h 33"/>
                  <a:gd name="T18" fmla="*/ 14 w 35"/>
                  <a:gd name="T19" fmla="*/ 32 h 33"/>
                  <a:gd name="T20" fmla="*/ 12 w 35"/>
                  <a:gd name="T21" fmla="*/ 23 h 33"/>
                  <a:gd name="T22" fmla="*/ 1 w 35"/>
                  <a:gd name="T23" fmla="*/ 17 h 33"/>
                  <a:gd name="T24" fmla="*/ 5 w 35"/>
                  <a:gd name="T25" fmla="*/ 14 h 33"/>
                  <a:gd name="T26" fmla="*/ 7 w 35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7" y="4"/>
                    </a:moveTo>
                    <a:cubicBezTo>
                      <a:pt x="5" y="0"/>
                      <a:pt x="10" y="3"/>
                      <a:pt x="11" y="3"/>
                    </a:cubicBezTo>
                    <a:cubicBezTo>
                      <a:pt x="16" y="5"/>
                      <a:pt x="17" y="9"/>
                      <a:pt x="19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7"/>
                      <a:pt x="26" y="4"/>
                      <a:pt x="29" y="3"/>
                    </a:cubicBezTo>
                    <a:cubicBezTo>
                      <a:pt x="30" y="3"/>
                      <a:pt x="31" y="2"/>
                      <a:pt x="31" y="3"/>
                    </a:cubicBezTo>
                    <a:cubicBezTo>
                      <a:pt x="32" y="9"/>
                      <a:pt x="23" y="14"/>
                      <a:pt x="30" y="21"/>
                    </a:cubicBezTo>
                    <a:cubicBezTo>
                      <a:pt x="31" y="22"/>
                      <a:pt x="35" y="27"/>
                      <a:pt x="31" y="26"/>
                    </a:cubicBezTo>
                    <a:cubicBezTo>
                      <a:pt x="26" y="25"/>
                      <a:pt x="27" y="26"/>
                      <a:pt x="21" y="24"/>
                    </a:cubicBezTo>
                    <a:cubicBezTo>
                      <a:pt x="19" y="23"/>
                      <a:pt x="15" y="32"/>
                      <a:pt x="14" y="32"/>
                    </a:cubicBezTo>
                    <a:cubicBezTo>
                      <a:pt x="12" y="33"/>
                      <a:pt x="12" y="26"/>
                      <a:pt x="12" y="23"/>
                    </a:cubicBezTo>
                    <a:cubicBezTo>
                      <a:pt x="13" y="19"/>
                      <a:pt x="4" y="20"/>
                      <a:pt x="1" y="17"/>
                    </a:cubicBezTo>
                    <a:cubicBezTo>
                      <a:pt x="0" y="16"/>
                      <a:pt x="4" y="15"/>
                      <a:pt x="5" y="14"/>
                    </a:cubicBezTo>
                    <a:cubicBezTo>
                      <a:pt x="11" y="12"/>
                      <a:pt x="10" y="12"/>
                      <a:pt x="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374"/>
              <p:cNvSpPr>
                <a:spLocks/>
              </p:cNvSpPr>
              <p:nvPr/>
            </p:nvSpPr>
            <p:spPr bwMode="auto">
              <a:xfrm>
                <a:off x="3417" y="822"/>
                <a:ext cx="33" cy="31"/>
              </a:xfrm>
              <a:custGeom>
                <a:avLst/>
                <a:gdLst>
                  <a:gd name="T0" fmla="*/ 5 w 26"/>
                  <a:gd name="T1" fmla="*/ 3 h 24"/>
                  <a:gd name="T2" fmla="*/ 9 w 26"/>
                  <a:gd name="T3" fmla="*/ 2 h 24"/>
                  <a:gd name="T4" fmla="*/ 14 w 26"/>
                  <a:gd name="T5" fmla="*/ 7 h 24"/>
                  <a:gd name="T6" fmla="*/ 16 w 26"/>
                  <a:gd name="T7" fmla="*/ 6 h 24"/>
                  <a:gd name="T8" fmla="*/ 22 w 26"/>
                  <a:gd name="T9" fmla="*/ 2 h 24"/>
                  <a:gd name="T10" fmla="*/ 23 w 26"/>
                  <a:gd name="T11" fmla="*/ 2 h 24"/>
                  <a:gd name="T12" fmla="*/ 23 w 26"/>
                  <a:gd name="T13" fmla="*/ 15 h 24"/>
                  <a:gd name="T14" fmla="*/ 23 w 26"/>
                  <a:gd name="T15" fmla="*/ 19 h 24"/>
                  <a:gd name="T16" fmla="*/ 16 w 26"/>
                  <a:gd name="T17" fmla="*/ 17 h 24"/>
                  <a:gd name="T18" fmla="*/ 10 w 26"/>
                  <a:gd name="T19" fmla="*/ 24 h 24"/>
                  <a:gd name="T20" fmla="*/ 9 w 26"/>
                  <a:gd name="T21" fmla="*/ 17 h 24"/>
                  <a:gd name="T22" fmla="*/ 1 w 26"/>
                  <a:gd name="T23" fmla="*/ 13 h 24"/>
                  <a:gd name="T24" fmla="*/ 4 w 26"/>
                  <a:gd name="T25" fmla="*/ 10 h 24"/>
                  <a:gd name="T26" fmla="*/ 5 w 26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5" y="3"/>
                    </a:moveTo>
                    <a:cubicBezTo>
                      <a:pt x="4" y="0"/>
                      <a:pt x="8" y="1"/>
                      <a:pt x="9" y="2"/>
                    </a:cubicBezTo>
                    <a:cubicBezTo>
                      <a:pt x="12" y="3"/>
                      <a:pt x="13" y="7"/>
                      <a:pt x="14" y="7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7" y="5"/>
                      <a:pt x="20" y="2"/>
                      <a:pt x="22" y="2"/>
                    </a:cubicBezTo>
                    <a:cubicBezTo>
                      <a:pt x="23" y="2"/>
                      <a:pt x="23" y="1"/>
                      <a:pt x="23" y="2"/>
                    </a:cubicBezTo>
                    <a:cubicBezTo>
                      <a:pt x="24" y="6"/>
                      <a:pt x="17" y="10"/>
                      <a:pt x="23" y="15"/>
                    </a:cubicBezTo>
                    <a:cubicBezTo>
                      <a:pt x="24" y="16"/>
                      <a:pt x="26" y="20"/>
                      <a:pt x="23" y="19"/>
                    </a:cubicBezTo>
                    <a:cubicBezTo>
                      <a:pt x="20" y="19"/>
                      <a:pt x="20" y="19"/>
                      <a:pt x="16" y="17"/>
                    </a:cubicBezTo>
                    <a:cubicBezTo>
                      <a:pt x="14" y="17"/>
                      <a:pt x="12" y="24"/>
                      <a:pt x="10" y="24"/>
                    </a:cubicBezTo>
                    <a:cubicBezTo>
                      <a:pt x="9" y="24"/>
                      <a:pt x="9" y="20"/>
                      <a:pt x="9" y="17"/>
                    </a:cubicBezTo>
                    <a:cubicBezTo>
                      <a:pt x="9" y="14"/>
                      <a:pt x="3" y="14"/>
                      <a:pt x="1" y="13"/>
                    </a:cubicBezTo>
                    <a:cubicBezTo>
                      <a:pt x="0" y="12"/>
                      <a:pt x="3" y="11"/>
                      <a:pt x="4" y="10"/>
                    </a:cubicBezTo>
                    <a:cubicBezTo>
                      <a:pt x="8" y="9"/>
                      <a:pt x="8" y="8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375"/>
              <p:cNvSpPr>
                <a:spLocks/>
              </p:cNvSpPr>
              <p:nvPr/>
            </p:nvSpPr>
            <p:spPr bwMode="auto">
              <a:xfrm>
                <a:off x="3346" y="822"/>
                <a:ext cx="23" cy="21"/>
              </a:xfrm>
              <a:custGeom>
                <a:avLst/>
                <a:gdLst>
                  <a:gd name="T0" fmla="*/ 4 w 18"/>
                  <a:gd name="T1" fmla="*/ 2 h 16"/>
                  <a:gd name="T2" fmla="*/ 6 w 18"/>
                  <a:gd name="T3" fmla="*/ 1 h 16"/>
                  <a:gd name="T4" fmla="*/ 10 w 18"/>
                  <a:gd name="T5" fmla="*/ 5 h 16"/>
                  <a:gd name="T6" fmla="*/ 11 w 18"/>
                  <a:gd name="T7" fmla="*/ 4 h 16"/>
                  <a:gd name="T8" fmla="*/ 15 w 18"/>
                  <a:gd name="T9" fmla="*/ 1 h 16"/>
                  <a:gd name="T10" fmla="*/ 16 w 18"/>
                  <a:gd name="T11" fmla="*/ 1 h 16"/>
                  <a:gd name="T12" fmla="*/ 15 w 18"/>
                  <a:gd name="T13" fmla="*/ 10 h 16"/>
                  <a:gd name="T14" fmla="*/ 16 w 18"/>
                  <a:gd name="T15" fmla="*/ 13 h 16"/>
                  <a:gd name="T16" fmla="*/ 11 w 18"/>
                  <a:gd name="T17" fmla="*/ 12 h 16"/>
                  <a:gd name="T18" fmla="*/ 7 w 18"/>
                  <a:gd name="T19" fmla="*/ 16 h 16"/>
                  <a:gd name="T20" fmla="*/ 7 w 18"/>
                  <a:gd name="T21" fmla="*/ 11 h 16"/>
                  <a:gd name="T22" fmla="*/ 1 w 18"/>
                  <a:gd name="T23" fmla="*/ 8 h 16"/>
                  <a:gd name="T24" fmla="*/ 3 w 18"/>
                  <a:gd name="T25" fmla="*/ 7 h 16"/>
                  <a:gd name="T26" fmla="*/ 4 w 18"/>
                  <a:gd name="T2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6">
                    <a:moveTo>
                      <a:pt x="4" y="2"/>
                    </a:moveTo>
                    <a:cubicBezTo>
                      <a:pt x="3" y="0"/>
                      <a:pt x="6" y="1"/>
                      <a:pt x="6" y="1"/>
                    </a:cubicBezTo>
                    <a:cubicBezTo>
                      <a:pt x="9" y="2"/>
                      <a:pt x="9" y="4"/>
                      <a:pt x="10" y="5"/>
                    </a:cubicBezTo>
                    <a:cubicBezTo>
                      <a:pt x="10" y="5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4"/>
                      <a:pt x="12" y="7"/>
                      <a:pt x="15" y="10"/>
                    </a:cubicBezTo>
                    <a:cubicBezTo>
                      <a:pt x="16" y="11"/>
                      <a:pt x="18" y="13"/>
                      <a:pt x="16" y="13"/>
                    </a:cubicBezTo>
                    <a:cubicBezTo>
                      <a:pt x="13" y="12"/>
                      <a:pt x="14" y="13"/>
                      <a:pt x="11" y="12"/>
                    </a:cubicBezTo>
                    <a:cubicBezTo>
                      <a:pt x="10" y="11"/>
                      <a:pt x="8" y="16"/>
                      <a:pt x="7" y="16"/>
                    </a:cubicBezTo>
                    <a:cubicBezTo>
                      <a:pt x="6" y="16"/>
                      <a:pt x="7" y="13"/>
                      <a:pt x="7" y="11"/>
                    </a:cubicBezTo>
                    <a:cubicBezTo>
                      <a:pt x="7" y="9"/>
                      <a:pt x="2" y="10"/>
                      <a:pt x="1" y="8"/>
                    </a:cubicBezTo>
                    <a:cubicBezTo>
                      <a:pt x="0" y="8"/>
                      <a:pt x="2" y="7"/>
                      <a:pt x="3" y="7"/>
                    </a:cubicBezTo>
                    <a:cubicBezTo>
                      <a:pt x="6" y="6"/>
                      <a:pt x="6" y="5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376"/>
              <p:cNvSpPr>
                <a:spLocks/>
              </p:cNvSpPr>
              <p:nvPr/>
            </p:nvSpPr>
            <p:spPr bwMode="auto">
              <a:xfrm>
                <a:off x="3352" y="876"/>
                <a:ext cx="26" cy="24"/>
              </a:xfrm>
              <a:custGeom>
                <a:avLst/>
                <a:gdLst>
                  <a:gd name="T0" fmla="*/ 4 w 20"/>
                  <a:gd name="T1" fmla="*/ 3 h 19"/>
                  <a:gd name="T2" fmla="*/ 7 w 20"/>
                  <a:gd name="T3" fmla="*/ 2 h 19"/>
                  <a:gd name="T4" fmla="*/ 11 w 20"/>
                  <a:gd name="T5" fmla="*/ 6 h 19"/>
                  <a:gd name="T6" fmla="*/ 12 w 20"/>
                  <a:gd name="T7" fmla="*/ 5 h 19"/>
                  <a:gd name="T8" fmla="*/ 17 w 20"/>
                  <a:gd name="T9" fmla="*/ 2 h 19"/>
                  <a:gd name="T10" fmla="*/ 18 w 20"/>
                  <a:gd name="T11" fmla="*/ 2 h 19"/>
                  <a:gd name="T12" fmla="*/ 17 w 20"/>
                  <a:gd name="T13" fmla="*/ 12 h 19"/>
                  <a:gd name="T14" fmla="*/ 18 w 20"/>
                  <a:gd name="T15" fmla="*/ 15 h 19"/>
                  <a:gd name="T16" fmla="*/ 12 w 20"/>
                  <a:gd name="T17" fmla="*/ 14 h 19"/>
                  <a:gd name="T18" fmla="*/ 8 w 20"/>
                  <a:gd name="T19" fmla="*/ 19 h 19"/>
                  <a:gd name="T20" fmla="*/ 7 w 20"/>
                  <a:gd name="T21" fmla="*/ 13 h 19"/>
                  <a:gd name="T22" fmla="*/ 1 w 20"/>
                  <a:gd name="T23" fmla="*/ 10 h 19"/>
                  <a:gd name="T24" fmla="*/ 3 w 20"/>
                  <a:gd name="T25" fmla="*/ 8 h 19"/>
                  <a:gd name="T26" fmla="*/ 4 w 20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4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10" y="3"/>
                      <a:pt x="10" y="6"/>
                      <a:pt x="11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3" y="4"/>
                      <a:pt x="15" y="2"/>
                      <a:pt x="17" y="2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6"/>
                      <a:pt x="13" y="8"/>
                      <a:pt x="17" y="12"/>
                    </a:cubicBezTo>
                    <a:cubicBezTo>
                      <a:pt x="18" y="13"/>
                      <a:pt x="20" y="16"/>
                      <a:pt x="18" y="15"/>
                    </a:cubicBezTo>
                    <a:cubicBezTo>
                      <a:pt x="15" y="15"/>
                      <a:pt x="16" y="15"/>
                      <a:pt x="12" y="14"/>
                    </a:cubicBezTo>
                    <a:cubicBezTo>
                      <a:pt x="11" y="13"/>
                      <a:pt x="9" y="19"/>
                      <a:pt x="8" y="19"/>
                    </a:cubicBezTo>
                    <a:cubicBezTo>
                      <a:pt x="7" y="19"/>
                      <a:pt x="7" y="16"/>
                      <a:pt x="7" y="13"/>
                    </a:cubicBezTo>
                    <a:cubicBezTo>
                      <a:pt x="7" y="11"/>
                      <a:pt x="2" y="12"/>
                      <a:pt x="1" y="10"/>
                    </a:cubicBezTo>
                    <a:cubicBezTo>
                      <a:pt x="0" y="10"/>
                      <a:pt x="2" y="9"/>
                      <a:pt x="3" y="8"/>
                    </a:cubicBezTo>
                    <a:cubicBezTo>
                      <a:pt x="7" y="7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77"/>
              <p:cNvSpPr>
                <a:spLocks/>
              </p:cNvSpPr>
              <p:nvPr/>
            </p:nvSpPr>
            <p:spPr bwMode="auto">
              <a:xfrm>
                <a:off x="3553" y="843"/>
                <a:ext cx="29" cy="28"/>
              </a:xfrm>
              <a:custGeom>
                <a:avLst/>
                <a:gdLst>
                  <a:gd name="T0" fmla="*/ 2 w 23"/>
                  <a:gd name="T1" fmla="*/ 5 h 22"/>
                  <a:gd name="T2" fmla="*/ 5 w 23"/>
                  <a:gd name="T3" fmla="*/ 4 h 22"/>
                  <a:gd name="T4" fmla="*/ 10 w 23"/>
                  <a:gd name="T5" fmla="*/ 6 h 22"/>
                  <a:gd name="T6" fmla="*/ 12 w 23"/>
                  <a:gd name="T7" fmla="*/ 5 h 22"/>
                  <a:gd name="T8" fmla="*/ 16 w 23"/>
                  <a:gd name="T9" fmla="*/ 1 h 22"/>
                  <a:gd name="T10" fmla="*/ 17 w 23"/>
                  <a:gd name="T11" fmla="*/ 0 h 22"/>
                  <a:gd name="T12" fmla="*/ 19 w 23"/>
                  <a:gd name="T13" fmla="*/ 11 h 22"/>
                  <a:gd name="T14" fmla="*/ 21 w 23"/>
                  <a:gd name="T15" fmla="*/ 14 h 22"/>
                  <a:gd name="T16" fmla="*/ 14 w 23"/>
                  <a:gd name="T17" fmla="*/ 14 h 22"/>
                  <a:gd name="T18" fmla="*/ 11 w 23"/>
                  <a:gd name="T19" fmla="*/ 21 h 22"/>
                  <a:gd name="T20" fmla="*/ 9 w 23"/>
                  <a:gd name="T21" fmla="*/ 16 h 22"/>
                  <a:gd name="T22" fmla="*/ 1 w 23"/>
                  <a:gd name="T23" fmla="*/ 14 h 22"/>
                  <a:gd name="T24" fmla="*/ 3 w 23"/>
                  <a:gd name="T25" fmla="*/ 12 h 22"/>
                  <a:gd name="T26" fmla="*/ 2 w 2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2" y="5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8" y="4"/>
                      <a:pt x="9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12" y="4"/>
                      <a:pt x="14" y="1"/>
                      <a:pt x="16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8" y="4"/>
                      <a:pt x="13" y="8"/>
                      <a:pt x="19" y="11"/>
                    </a:cubicBezTo>
                    <a:cubicBezTo>
                      <a:pt x="20" y="12"/>
                      <a:pt x="23" y="14"/>
                      <a:pt x="21" y="14"/>
                    </a:cubicBezTo>
                    <a:cubicBezTo>
                      <a:pt x="18" y="15"/>
                      <a:pt x="18" y="15"/>
                      <a:pt x="14" y="14"/>
                    </a:cubicBezTo>
                    <a:cubicBezTo>
                      <a:pt x="13" y="14"/>
                      <a:pt x="12" y="21"/>
                      <a:pt x="11" y="21"/>
                    </a:cubicBezTo>
                    <a:cubicBezTo>
                      <a:pt x="10" y="22"/>
                      <a:pt x="9" y="18"/>
                      <a:pt x="9" y="16"/>
                    </a:cubicBezTo>
                    <a:cubicBezTo>
                      <a:pt x="8" y="13"/>
                      <a:pt x="3" y="15"/>
                      <a:pt x="1" y="14"/>
                    </a:cubicBezTo>
                    <a:cubicBezTo>
                      <a:pt x="0" y="14"/>
                      <a:pt x="2" y="12"/>
                      <a:pt x="3" y="12"/>
                    </a:cubicBezTo>
                    <a:cubicBezTo>
                      <a:pt x="6" y="9"/>
                      <a:pt x="5" y="9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78"/>
              <p:cNvSpPr>
                <a:spLocks/>
              </p:cNvSpPr>
              <p:nvPr/>
            </p:nvSpPr>
            <p:spPr bwMode="auto">
              <a:xfrm>
                <a:off x="3792" y="1154"/>
                <a:ext cx="39" cy="39"/>
              </a:xfrm>
              <a:custGeom>
                <a:avLst/>
                <a:gdLst>
                  <a:gd name="T0" fmla="*/ 10 w 31"/>
                  <a:gd name="T1" fmla="*/ 4 h 31"/>
                  <a:gd name="T2" fmla="*/ 14 w 31"/>
                  <a:gd name="T3" fmla="*/ 4 h 31"/>
                  <a:gd name="T4" fmla="*/ 18 w 31"/>
                  <a:gd name="T5" fmla="*/ 12 h 31"/>
                  <a:gd name="T6" fmla="*/ 21 w 31"/>
                  <a:gd name="T7" fmla="*/ 12 h 31"/>
                  <a:gd name="T8" fmla="*/ 29 w 31"/>
                  <a:gd name="T9" fmla="*/ 10 h 31"/>
                  <a:gd name="T10" fmla="*/ 30 w 31"/>
                  <a:gd name="T11" fmla="*/ 10 h 31"/>
                  <a:gd name="T12" fmla="*/ 24 w 31"/>
                  <a:gd name="T13" fmla="*/ 25 h 31"/>
                  <a:gd name="T14" fmla="*/ 23 w 31"/>
                  <a:gd name="T15" fmla="*/ 29 h 31"/>
                  <a:gd name="T16" fmla="*/ 16 w 31"/>
                  <a:gd name="T17" fmla="*/ 24 h 31"/>
                  <a:gd name="T18" fmla="*/ 7 w 31"/>
                  <a:gd name="T19" fmla="*/ 29 h 31"/>
                  <a:gd name="T20" fmla="*/ 9 w 31"/>
                  <a:gd name="T21" fmla="*/ 21 h 31"/>
                  <a:gd name="T22" fmla="*/ 1 w 31"/>
                  <a:gd name="T23" fmla="*/ 13 h 31"/>
                  <a:gd name="T24" fmla="*/ 5 w 31"/>
                  <a:gd name="T25" fmla="*/ 11 h 31"/>
                  <a:gd name="T26" fmla="*/ 10 w 31"/>
                  <a:gd name="T2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1">
                    <a:moveTo>
                      <a:pt x="10" y="4"/>
                    </a:moveTo>
                    <a:cubicBezTo>
                      <a:pt x="10" y="0"/>
                      <a:pt x="13" y="3"/>
                      <a:pt x="14" y="4"/>
                    </a:cubicBezTo>
                    <a:cubicBezTo>
                      <a:pt x="18" y="7"/>
                      <a:pt x="17" y="11"/>
                      <a:pt x="18" y="12"/>
                    </a:cubicBezTo>
                    <a:cubicBezTo>
                      <a:pt x="19" y="12"/>
                      <a:pt x="20" y="12"/>
                      <a:pt x="21" y="12"/>
                    </a:cubicBezTo>
                    <a:cubicBezTo>
                      <a:pt x="22" y="11"/>
                      <a:pt x="27" y="9"/>
                      <a:pt x="29" y="10"/>
                    </a:cubicBezTo>
                    <a:cubicBezTo>
                      <a:pt x="30" y="10"/>
                      <a:pt x="31" y="9"/>
                      <a:pt x="30" y="10"/>
                    </a:cubicBezTo>
                    <a:cubicBezTo>
                      <a:pt x="29" y="15"/>
                      <a:pt x="20" y="17"/>
                      <a:pt x="24" y="25"/>
                    </a:cubicBezTo>
                    <a:cubicBezTo>
                      <a:pt x="25" y="26"/>
                      <a:pt x="26" y="31"/>
                      <a:pt x="23" y="29"/>
                    </a:cubicBezTo>
                    <a:cubicBezTo>
                      <a:pt x="19" y="27"/>
                      <a:pt x="20" y="28"/>
                      <a:pt x="16" y="24"/>
                    </a:cubicBezTo>
                    <a:cubicBezTo>
                      <a:pt x="14" y="23"/>
                      <a:pt x="8" y="30"/>
                      <a:pt x="7" y="29"/>
                    </a:cubicBezTo>
                    <a:cubicBezTo>
                      <a:pt x="5" y="29"/>
                      <a:pt x="7" y="24"/>
                      <a:pt x="9" y="21"/>
                    </a:cubicBezTo>
                    <a:cubicBezTo>
                      <a:pt x="10" y="18"/>
                      <a:pt x="3" y="16"/>
                      <a:pt x="1" y="13"/>
                    </a:cubicBezTo>
                    <a:cubicBezTo>
                      <a:pt x="0" y="12"/>
                      <a:pt x="4" y="11"/>
                      <a:pt x="5" y="11"/>
                    </a:cubicBezTo>
                    <a:cubicBezTo>
                      <a:pt x="11" y="12"/>
                      <a:pt x="10" y="11"/>
                      <a:pt x="1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79"/>
              <p:cNvSpPr>
                <a:spLocks/>
              </p:cNvSpPr>
              <p:nvPr/>
            </p:nvSpPr>
            <p:spPr bwMode="auto">
              <a:xfrm>
                <a:off x="3750" y="1171"/>
                <a:ext cx="48" cy="49"/>
              </a:xfrm>
              <a:custGeom>
                <a:avLst/>
                <a:gdLst>
                  <a:gd name="T0" fmla="*/ 12 w 38"/>
                  <a:gd name="T1" fmla="*/ 5 h 39"/>
                  <a:gd name="T2" fmla="*/ 18 w 38"/>
                  <a:gd name="T3" fmla="*/ 6 h 39"/>
                  <a:gd name="T4" fmla="*/ 23 w 38"/>
                  <a:gd name="T5" fmla="*/ 16 h 39"/>
                  <a:gd name="T6" fmla="*/ 26 w 38"/>
                  <a:gd name="T7" fmla="*/ 15 h 39"/>
                  <a:gd name="T8" fmla="*/ 36 w 38"/>
                  <a:gd name="T9" fmla="*/ 13 h 39"/>
                  <a:gd name="T10" fmla="*/ 38 w 38"/>
                  <a:gd name="T11" fmla="*/ 13 h 39"/>
                  <a:gd name="T12" fmla="*/ 30 w 38"/>
                  <a:gd name="T13" fmla="*/ 31 h 39"/>
                  <a:gd name="T14" fmla="*/ 29 w 38"/>
                  <a:gd name="T15" fmla="*/ 37 h 39"/>
                  <a:gd name="T16" fmla="*/ 20 w 38"/>
                  <a:gd name="T17" fmla="*/ 31 h 39"/>
                  <a:gd name="T18" fmla="*/ 8 w 38"/>
                  <a:gd name="T19" fmla="*/ 37 h 39"/>
                  <a:gd name="T20" fmla="*/ 11 w 38"/>
                  <a:gd name="T21" fmla="*/ 27 h 39"/>
                  <a:gd name="T22" fmla="*/ 1 w 38"/>
                  <a:gd name="T23" fmla="*/ 17 h 39"/>
                  <a:gd name="T24" fmla="*/ 7 w 38"/>
                  <a:gd name="T25" fmla="*/ 15 h 39"/>
                  <a:gd name="T26" fmla="*/ 12 w 38"/>
                  <a:gd name="T2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9">
                    <a:moveTo>
                      <a:pt x="12" y="5"/>
                    </a:moveTo>
                    <a:cubicBezTo>
                      <a:pt x="12" y="0"/>
                      <a:pt x="17" y="5"/>
                      <a:pt x="18" y="6"/>
                    </a:cubicBezTo>
                    <a:cubicBezTo>
                      <a:pt x="22" y="10"/>
                      <a:pt x="21" y="14"/>
                      <a:pt x="23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8" y="14"/>
                      <a:pt x="33" y="12"/>
                      <a:pt x="36" y="13"/>
                    </a:cubicBezTo>
                    <a:cubicBezTo>
                      <a:pt x="37" y="13"/>
                      <a:pt x="38" y="12"/>
                      <a:pt x="38" y="13"/>
                    </a:cubicBezTo>
                    <a:cubicBezTo>
                      <a:pt x="37" y="20"/>
                      <a:pt x="25" y="21"/>
                      <a:pt x="30" y="31"/>
                    </a:cubicBezTo>
                    <a:cubicBezTo>
                      <a:pt x="31" y="33"/>
                      <a:pt x="33" y="39"/>
                      <a:pt x="29" y="37"/>
                    </a:cubicBezTo>
                    <a:cubicBezTo>
                      <a:pt x="24" y="35"/>
                      <a:pt x="25" y="36"/>
                      <a:pt x="20" y="31"/>
                    </a:cubicBezTo>
                    <a:cubicBezTo>
                      <a:pt x="18" y="29"/>
                      <a:pt x="10" y="38"/>
                      <a:pt x="8" y="37"/>
                    </a:cubicBezTo>
                    <a:cubicBezTo>
                      <a:pt x="6" y="37"/>
                      <a:pt x="9" y="30"/>
                      <a:pt x="11" y="27"/>
                    </a:cubicBezTo>
                    <a:cubicBezTo>
                      <a:pt x="13" y="23"/>
                      <a:pt x="3" y="20"/>
                      <a:pt x="1" y="17"/>
                    </a:cubicBezTo>
                    <a:cubicBezTo>
                      <a:pt x="0" y="15"/>
                      <a:pt x="5" y="15"/>
                      <a:pt x="7" y="15"/>
                    </a:cubicBezTo>
                    <a:cubicBezTo>
                      <a:pt x="14" y="15"/>
                      <a:pt x="13" y="14"/>
                      <a:pt x="1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80"/>
              <p:cNvSpPr>
                <a:spLocks/>
              </p:cNvSpPr>
              <p:nvPr/>
            </p:nvSpPr>
            <p:spPr bwMode="auto">
              <a:xfrm>
                <a:off x="3923" y="1183"/>
                <a:ext cx="27" cy="26"/>
              </a:xfrm>
              <a:custGeom>
                <a:avLst/>
                <a:gdLst>
                  <a:gd name="T0" fmla="*/ 4 w 22"/>
                  <a:gd name="T1" fmla="*/ 3 h 20"/>
                  <a:gd name="T2" fmla="*/ 7 w 22"/>
                  <a:gd name="T3" fmla="*/ 2 h 20"/>
                  <a:gd name="T4" fmla="*/ 12 w 22"/>
                  <a:gd name="T5" fmla="*/ 6 h 20"/>
                  <a:gd name="T6" fmla="*/ 13 w 22"/>
                  <a:gd name="T7" fmla="*/ 5 h 20"/>
                  <a:gd name="T8" fmla="*/ 18 w 22"/>
                  <a:gd name="T9" fmla="*/ 1 h 20"/>
                  <a:gd name="T10" fmla="*/ 19 w 22"/>
                  <a:gd name="T11" fmla="*/ 1 h 20"/>
                  <a:gd name="T12" fmla="*/ 19 w 22"/>
                  <a:gd name="T13" fmla="*/ 12 h 20"/>
                  <a:gd name="T14" fmla="*/ 20 w 22"/>
                  <a:gd name="T15" fmla="*/ 15 h 20"/>
                  <a:gd name="T16" fmla="*/ 13 w 22"/>
                  <a:gd name="T17" fmla="*/ 14 h 20"/>
                  <a:gd name="T18" fmla="*/ 9 w 22"/>
                  <a:gd name="T19" fmla="*/ 20 h 20"/>
                  <a:gd name="T20" fmla="*/ 8 w 22"/>
                  <a:gd name="T21" fmla="*/ 14 h 20"/>
                  <a:gd name="T22" fmla="*/ 1 w 22"/>
                  <a:gd name="T23" fmla="*/ 11 h 20"/>
                  <a:gd name="T24" fmla="*/ 3 w 22"/>
                  <a:gd name="T25" fmla="*/ 9 h 20"/>
                  <a:gd name="T26" fmla="*/ 4 w 22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4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10" y="3"/>
                      <a:pt x="10" y="5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4" y="4"/>
                      <a:pt x="16" y="1"/>
                      <a:pt x="18" y="1"/>
                    </a:cubicBezTo>
                    <a:cubicBezTo>
                      <a:pt x="18" y="1"/>
                      <a:pt x="19" y="0"/>
                      <a:pt x="19" y="1"/>
                    </a:cubicBezTo>
                    <a:cubicBezTo>
                      <a:pt x="19" y="4"/>
                      <a:pt x="14" y="8"/>
                      <a:pt x="19" y="12"/>
                    </a:cubicBezTo>
                    <a:cubicBezTo>
                      <a:pt x="20" y="12"/>
                      <a:pt x="22" y="15"/>
                      <a:pt x="20" y="15"/>
                    </a:cubicBezTo>
                    <a:cubicBezTo>
                      <a:pt x="17" y="15"/>
                      <a:pt x="17" y="15"/>
                      <a:pt x="13" y="14"/>
                    </a:cubicBezTo>
                    <a:cubicBezTo>
                      <a:pt x="12" y="13"/>
                      <a:pt x="10" y="20"/>
                      <a:pt x="9" y="20"/>
                    </a:cubicBezTo>
                    <a:cubicBezTo>
                      <a:pt x="8" y="20"/>
                      <a:pt x="8" y="16"/>
                      <a:pt x="8" y="14"/>
                    </a:cubicBezTo>
                    <a:cubicBezTo>
                      <a:pt x="8" y="12"/>
                      <a:pt x="3" y="13"/>
                      <a:pt x="1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7" y="7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381"/>
              <p:cNvSpPr>
                <a:spLocks/>
              </p:cNvSpPr>
              <p:nvPr/>
            </p:nvSpPr>
            <p:spPr bwMode="auto">
              <a:xfrm>
                <a:off x="3994" y="1626"/>
                <a:ext cx="31" cy="28"/>
              </a:xfrm>
              <a:custGeom>
                <a:avLst/>
                <a:gdLst>
                  <a:gd name="T0" fmla="*/ 4 w 25"/>
                  <a:gd name="T1" fmla="*/ 3 h 22"/>
                  <a:gd name="T2" fmla="*/ 8 w 25"/>
                  <a:gd name="T3" fmla="*/ 2 h 22"/>
                  <a:gd name="T4" fmla="*/ 13 w 25"/>
                  <a:gd name="T5" fmla="*/ 6 h 22"/>
                  <a:gd name="T6" fmla="*/ 15 w 25"/>
                  <a:gd name="T7" fmla="*/ 5 h 22"/>
                  <a:gd name="T8" fmla="*/ 20 w 25"/>
                  <a:gd name="T9" fmla="*/ 1 h 22"/>
                  <a:gd name="T10" fmla="*/ 21 w 25"/>
                  <a:gd name="T11" fmla="*/ 1 h 22"/>
                  <a:gd name="T12" fmla="*/ 21 w 25"/>
                  <a:gd name="T13" fmla="*/ 13 h 22"/>
                  <a:gd name="T14" fmla="*/ 22 w 25"/>
                  <a:gd name="T15" fmla="*/ 16 h 22"/>
                  <a:gd name="T16" fmla="*/ 15 w 25"/>
                  <a:gd name="T17" fmla="*/ 15 h 22"/>
                  <a:gd name="T18" fmla="*/ 10 w 25"/>
                  <a:gd name="T19" fmla="*/ 21 h 22"/>
                  <a:gd name="T20" fmla="*/ 9 w 25"/>
                  <a:gd name="T21" fmla="*/ 15 h 22"/>
                  <a:gd name="T22" fmla="*/ 1 w 25"/>
                  <a:gd name="T23" fmla="*/ 12 h 22"/>
                  <a:gd name="T24" fmla="*/ 4 w 25"/>
                  <a:gd name="T25" fmla="*/ 10 h 22"/>
                  <a:gd name="T26" fmla="*/ 4 w 25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4" y="3"/>
                    </a:move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2" y="6"/>
                      <a:pt x="13" y="6"/>
                    </a:cubicBezTo>
                    <a:cubicBezTo>
                      <a:pt x="14" y="6"/>
                      <a:pt x="14" y="5"/>
                      <a:pt x="15" y="5"/>
                    </a:cubicBezTo>
                    <a:cubicBezTo>
                      <a:pt x="15" y="4"/>
                      <a:pt x="18" y="1"/>
                      <a:pt x="20" y="1"/>
                    </a:cubicBezTo>
                    <a:cubicBezTo>
                      <a:pt x="20" y="1"/>
                      <a:pt x="21" y="0"/>
                      <a:pt x="21" y="1"/>
                    </a:cubicBezTo>
                    <a:cubicBezTo>
                      <a:pt x="22" y="5"/>
                      <a:pt x="16" y="9"/>
                      <a:pt x="21" y="13"/>
                    </a:cubicBezTo>
                    <a:cubicBezTo>
                      <a:pt x="22" y="13"/>
                      <a:pt x="25" y="16"/>
                      <a:pt x="22" y="16"/>
                    </a:cubicBezTo>
                    <a:cubicBezTo>
                      <a:pt x="18" y="16"/>
                      <a:pt x="19" y="16"/>
                      <a:pt x="15" y="15"/>
                    </a:cubicBezTo>
                    <a:cubicBezTo>
                      <a:pt x="14" y="15"/>
                      <a:pt x="12" y="21"/>
                      <a:pt x="10" y="21"/>
                    </a:cubicBezTo>
                    <a:cubicBezTo>
                      <a:pt x="9" y="22"/>
                      <a:pt x="9" y="18"/>
                      <a:pt x="9" y="15"/>
                    </a:cubicBezTo>
                    <a:cubicBezTo>
                      <a:pt x="9" y="12"/>
                      <a:pt x="3" y="14"/>
                      <a:pt x="1" y="12"/>
                    </a:cubicBezTo>
                    <a:cubicBezTo>
                      <a:pt x="0" y="12"/>
                      <a:pt x="3" y="10"/>
                      <a:pt x="4" y="10"/>
                    </a:cubicBezTo>
                    <a:cubicBezTo>
                      <a:pt x="8" y="8"/>
                      <a:pt x="7" y="8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382"/>
              <p:cNvSpPr>
                <a:spLocks/>
              </p:cNvSpPr>
              <p:nvPr/>
            </p:nvSpPr>
            <p:spPr bwMode="auto">
              <a:xfrm>
                <a:off x="3994" y="1730"/>
                <a:ext cx="56" cy="49"/>
              </a:xfrm>
              <a:custGeom>
                <a:avLst/>
                <a:gdLst>
                  <a:gd name="T0" fmla="*/ 8 w 44"/>
                  <a:gd name="T1" fmla="*/ 5 h 39"/>
                  <a:gd name="T2" fmla="*/ 13 w 44"/>
                  <a:gd name="T3" fmla="*/ 3 h 39"/>
                  <a:gd name="T4" fmla="*/ 23 w 44"/>
                  <a:gd name="T5" fmla="*/ 10 h 39"/>
                  <a:gd name="T6" fmla="*/ 26 w 44"/>
                  <a:gd name="T7" fmla="*/ 8 h 39"/>
                  <a:gd name="T8" fmla="*/ 35 w 44"/>
                  <a:gd name="T9" fmla="*/ 1 h 39"/>
                  <a:gd name="T10" fmla="*/ 37 w 44"/>
                  <a:gd name="T11" fmla="*/ 1 h 39"/>
                  <a:gd name="T12" fmla="*/ 38 w 44"/>
                  <a:gd name="T13" fmla="*/ 23 h 39"/>
                  <a:gd name="T14" fmla="*/ 39 w 44"/>
                  <a:gd name="T15" fmla="*/ 29 h 39"/>
                  <a:gd name="T16" fmla="*/ 27 w 44"/>
                  <a:gd name="T17" fmla="*/ 27 h 39"/>
                  <a:gd name="T18" fmla="*/ 18 w 44"/>
                  <a:gd name="T19" fmla="*/ 38 h 39"/>
                  <a:gd name="T20" fmla="*/ 16 w 44"/>
                  <a:gd name="T21" fmla="*/ 27 h 39"/>
                  <a:gd name="T22" fmla="*/ 2 w 44"/>
                  <a:gd name="T23" fmla="*/ 21 h 39"/>
                  <a:gd name="T24" fmla="*/ 6 w 44"/>
                  <a:gd name="T25" fmla="*/ 17 h 39"/>
                  <a:gd name="T26" fmla="*/ 8 w 44"/>
                  <a:gd name="T2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39">
                    <a:moveTo>
                      <a:pt x="8" y="5"/>
                    </a:moveTo>
                    <a:cubicBezTo>
                      <a:pt x="5" y="0"/>
                      <a:pt x="12" y="2"/>
                      <a:pt x="13" y="3"/>
                    </a:cubicBezTo>
                    <a:cubicBezTo>
                      <a:pt x="19" y="5"/>
                      <a:pt x="21" y="10"/>
                      <a:pt x="23" y="10"/>
                    </a:cubicBezTo>
                    <a:cubicBezTo>
                      <a:pt x="24" y="10"/>
                      <a:pt x="25" y="9"/>
                      <a:pt x="26" y="8"/>
                    </a:cubicBezTo>
                    <a:cubicBezTo>
                      <a:pt x="27" y="6"/>
                      <a:pt x="32" y="2"/>
                      <a:pt x="35" y="1"/>
                    </a:cubicBezTo>
                    <a:cubicBezTo>
                      <a:pt x="36" y="1"/>
                      <a:pt x="37" y="0"/>
                      <a:pt x="37" y="1"/>
                    </a:cubicBezTo>
                    <a:cubicBezTo>
                      <a:pt x="39" y="8"/>
                      <a:pt x="28" y="15"/>
                      <a:pt x="38" y="23"/>
                    </a:cubicBezTo>
                    <a:cubicBezTo>
                      <a:pt x="39" y="24"/>
                      <a:pt x="44" y="29"/>
                      <a:pt x="39" y="29"/>
                    </a:cubicBezTo>
                    <a:cubicBezTo>
                      <a:pt x="33" y="28"/>
                      <a:pt x="34" y="29"/>
                      <a:pt x="27" y="27"/>
                    </a:cubicBezTo>
                    <a:cubicBezTo>
                      <a:pt x="24" y="26"/>
                      <a:pt x="20" y="38"/>
                      <a:pt x="18" y="38"/>
                    </a:cubicBezTo>
                    <a:cubicBezTo>
                      <a:pt x="16" y="39"/>
                      <a:pt x="16" y="31"/>
                      <a:pt x="16" y="27"/>
                    </a:cubicBezTo>
                    <a:cubicBezTo>
                      <a:pt x="16" y="22"/>
                      <a:pt x="5" y="24"/>
                      <a:pt x="2" y="21"/>
                    </a:cubicBezTo>
                    <a:cubicBezTo>
                      <a:pt x="0" y="21"/>
                      <a:pt x="5" y="18"/>
                      <a:pt x="6" y="17"/>
                    </a:cubicBezTo>
                    <a:cubicBezTo>
                      <a:pt x="14" y="14"/>
                      <a:pt x="12" y="13"/>
                      <a:pt x="8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83"/>
              <p:cNvSpPr>
                <a:spLocks/>
              </p:cNvSpPr>
              <p:nvPr/>
            </p:nvSpPr>
            <p:spPr bwMode="auto">
              <a:xfrm>
                <a:off x="3803" y="1293"/>
                <a:ext cx="29" cy="26"/>
              </a:xfrm>
              <a:custGeom>
                <a:avLst/>
                <a:gdLst>
                  <a:gd name="T0" fmla="*/ 4 w 23"/>
                  <a:gd name="T1" fmla="*/ 3 h 21"/>
                  <a:gd name="T2" fmla="*/ 7 w 23"/>
                  <a:gd name="T3" fmla="*/ 2 h 21"/>
                  <a:gd name="T4" fmla="*/ 12 w 23"/>
                  <a:gd name="T5" fmla="*/ 6 h 21"/>
                  <a:gd name="T6" fmla="*/ 13 w 23"/>
                  <a:gd name="T7" fmla="*/ 5 h 21"/>
                  <a:gd name="T8" fmla="*/ 18 w 23"/>
                  <a:gd name="T9" fmla="*/ 1 h 21"/>
                  <a:gd name="T10" fmla="*/ 19 w 23"/>
                  <a:gd name="T11" fmla="*/ 1 h 21"/>
                  <a:gd name="T12" fmla="*/ 19 w 23"/>
                  <a:gd name="T13" fmla="*/ 12 h 21"/>
                  <a:gd name="T14" fmla="*/ 20 w 23"/>
                  <a:gd name="T15" fmla="*/ 15 h 21"/>
                  <a:gd name="T16" fmla="*/ 14 w 23"/>
                  <a:gd name="T17" fmla="*/ 14 h 21"/>
                  <a:gd name="T18" fmla="*/ 9 w 23"/>
                  <a:gd name="T19" fmla="*/ 21 h 21"/>
                  <a:gd name="T20" fmla="*/ 8 w 23"/>
                  <a:gd name="T21" fmla="*/ 14 h 21"/>
                  <a:gd name="T22" fmla="*/ 1 w 23"/>
                  <a:gd name="T23" fmla="*/ 12 h 21"/>
                  <a:gd name="T24" fmla="*/ 3 w 23"/>
                  <a:gd name="T25" fmla="*/ 9 h 21"/>
                  <a:gd name="T26" fmla="*/ 4 w 23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4" y="3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10" y="3"/>
                      <a:pt x="11" y="6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4" y="4"/>
                      <a:pt x="16" y="1"/>
                      <a:pt x="18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20" y="5"/>
                      <a:pt x="14" y="8"/>
                      <a:pt x="19" y="12"/>
                    </a:cubicBezTo>
                    <a:cubicBezTo>
                      <a:pt x="20" y="13"/>
                      <a:pt x="23" y="16"/>
                      <a:pt x="20" y="15"/>
                    </a:cubicBezTo>
                    <a:cubicBezTo>
                      <a:pt x="17" y="15"/>
                      <a:pt x="18" y="16"/>
                      <a:pt x="14" y="14"/>
                    </a:cubicBezTo>
                    <a:cubicBezTo>
                      <a:pt x="12" y="14"/>
                      <a:pt x="11" y="20"/>
                      <a:pt x="9" y="21"/>
                    </a:cubicBezTo>
                    <a:cubicBezTo>
                      <a:pt x="8" y="21"/>
                      <a:pt x="8" y="17"/>
                      <a:pt x="8" y="14"/>
                    </a:cubicBezTo>
                    <a:cubicBezTo>
                      <a:pt x="8" y="12"/>
                      <a:pt x="3" y="13"/>
                      <a:pt x="1" y="12"/>
                    </a:cubicBezTo>
                    <a:cubicBezTo>
                      <a:pt x="0" y="11"/>
                      <a:pt x="2" y="10"/>
                      <a:pt x="3" y="9"/>
                    </a:cubicBezTo>
                    <a:cubicBezTo>
                      <a:pt x="7" y="8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384"/>
              <p:cNvSpPr>
                <a:spLocks/>
              </p:cNvSpPr>
              <p:nvPr/>
            </p:nvSpPr>
            <p:spPr bwMode="auto">
              <a:xfrm>
                <a:off x="3834" y="1240"/>
                <a:ext cx="42" cy="39"/>
              </a:xfrm>
              <a:custGeom>
                <a:avLst/>
                <a:gdLst>
                  <a:gd name="T0" fmla="*/ 3 w 33"/>
                  <a:gd name="T1" fmla="*/ 12 h 30"/>
                  <a:gd name="T2" fmla="*/ 6 w 33"/>
                  <a:gd name="T3" fmla="*/ 9 h 30"/>
                  <a:gd name="T4" fmla="*/ 14 w 33"/>
                  <a:gd name="T5" fmla="*/ 10 h 30"/>
                  <a:gd name="T6" fmla="*/ 15 w 33"/>
                  <a:gd name="T7" fmla="*/ 8 h 30"/>
                  <a:gd name="T8" fmla="*/ 19 w 33"/>
                  <a:gd name="T9" fmla="*/ 1 h 30"/>
                  <a:gd name="T10" fmla="*/ 20 w 33"/>
                  <a:gd name="T11" fmla="*/ 0 h 30"/>
                  <a:gd name="T12" fmla="*/ 27 w 33"/>
                  <a:gd name="T13" fmla="*/ 14 h 30"/>
                  <a:gd name="T14" fmla="*/ 29 w 33"/>
                  <a:gd name="T15" fmla="*/ 17 h 30"/>
                  <a:gd name="T16" fmla="*/ 21 w 33"/>
                  <a:gd name="T17" fmla="*/ 19 h 30"/>
                  <a:gd name="T18" fmla="*/ 19 w 33"/>
                  <a:gd name="T19" fmla="*/ 29 h 30"/>
                  <a:gd name="T20" fmla="*/ 15 w 33"/>
                  <a:gd name="T21" fmla="*/ 23 h 30"/>
                  <a:gd name="T22" fmla="*/ 4 w 33"/>
                  <a:gd name="T23" fmla="*/ 24 h 30"/>
                  <a:gd name="T24" fmla="*/ 6 w 33"/>
                  <a:gd name="T25" fmla="*/ 20 h 30"/>
                  <a:gd name="T26" fmla="*/ 3 w 33"/>
                  <a:gd name="T27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0">
                    <a:moveTo>
                      <a:pt x="3" y="12"/>
                    </a:moveTo>
                    <a:cubicBezTo>
                      <a:pt x="0" y="10"/>
                      <a:pt x="5" y="9"/>
                      <a:pt x="6" y="9"/>
                    </a:cubicBezTo>
                    <a:cubicBezTo>
                      <a:pt x="10" y="8"/>
                      <a:pt x="13" y="11"/>
                      <a:pt x="14" y="10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7"/>
                      <a:pt x="17" y="3"/>
                      <a:pt x="19" y="1"/>
                    </a:cubicBezTo>
                    <a:cubicBezTo>
                      <a:pt x="19" y="1"/>
                      <a:pt x="20" y="0"/>
                      <a:pt x="20" y="0"/>
                    </a:cubicBezTo>
                    <a:cubicBezTo>
                      <a:pt x="23" y="4"/>
                      <a:pt x="18" y="12"/>
                      <a:pt x="27" y="14"/>
                    </a:cubicBezTo>
                    <a:cubicBezTo>
                      <a:pt x="28" y="14"/>
                      <a:pt x="33" y="16"/>
                      <a:pt x="29" y="17"/>
                    </a:cubicBezTo>
                    <a:cubicBezTo>
                      <a:pt x="26" y="19"/>
                      <a:pt x="26" y="19"/>
                      <a:pt x="21" y="19"/>
                    </a:cubicBezTo>
                    <a:cubicBezTo>
                      <a:pt x="19" y="20"/>
                      <a:pt x="21" y="28"/>
                      <a:pt x="19" y="29"/>
                    </a:cubicBezTo>
                    <a:cubicBezTo>
                      <a:pt x="18" y="30"/>
                      <a:pt x="16" y="26"/>
                      <a:pt x="15" y="23"/>
                    </a:cubicBezTo>
                    <a:cubicBezTo>
                      <a:pt x="13" y="20"/>
                      <a:pt x="7" y="24"/>
                      <a:pt x="4" y="24"/>
                    </a:cubicBezTo>
                    <a:cubicBezTo>
                      <a:pt x="3" y="24"/>
                      <a:pt x="5" y="20"/>
                      <a:pt x="6" y="20"/>
                    </a:cubicBezTo>
                    <a:cubicBezTo>
                      <a:pt x="10" y="15"/>
                      <a:pt x="8" y="16"/>
                      <a:pt x="3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385"/>
              <p:cNvSpPr>
                <a:spLocks/>
              </p:cNvSpPr>
              <p:nvPr/>
            </p:nvSpPr>
            <p:spPr bwMode="auto">
              <a:xfrm>
                <a:off x="3761" y="1332"/>
                <a:ext cx="32" cy="28"/>
              </a:xfrm>
              <a:custGeom>
                <a:avLst/>
                <a:gdLst>
                  <a:gd name="T0" fmla="*/ 5 w 25"/>
                  <a:gd name="T1" fmla="*/ 3 h 22"/>
                  <a:gd name="T2" fmla="*/ 8 w 25"/>
                  <a:gd name="T3" fmla="*/ 2 h 22"/>
                  <a:gd name="T4" fmla="*/ 13 w 25"/>
                  <a:gd name="T5" fmla="*/ 6 h 22"/>
                  <a:gd name="T6" fmla="*/ 15 w 25"/>
                  <a:gd name="T7" fmla="*/ 5 h 22"/>
                  <a:gd name="T8" fmla="*/ 20 w 25"/>
                  <a:gd name="T9" fmla="*/ 1 h 22"/>
                  <a:gd name="T10" fmla="*/ 21 w 25"/>
                  <a:gd name="T11" fmla="*/ 0 h 22"/>
                  <a:gd name="T12" fmla="*/ 21 w 25"/>
                  <a:gd name="T13" fmla="*/ 13 h 22"/>
                  <a:gd name="T14" fmla="*/ 22 w 25"/>
                  <a:gd name="T15" fmla="*/ 16 h 22"/>
                  <a:gd name="T16" fmla="*/ 15 w 25"/>
                  <a:gd name="T17" fmla="*/ 15 h 22"/>
                  <a:gd name="T18" fmla="*/ 11 w 25"/>
                  <a:gd name="T19" fmla="*/ 22 h 22"/>
                  <a:gd name="T20" fmla="*/ 9 w 25"/>
                  <a:gd name="T21" fmla="*/ 15 h 22"/>
                  <a:gd name="T22" fmla="*/ 1 w 25"/>
                  <a:gd name="T23" fmla="*/ 12 h 22"/>
                  <a:gd name="T24" fmla="*/ 4 w 25"/>
                  <a:gd name="T25" fmla="*/ 10 h 22"/>
                  <a:gd name="T26" fmla="*/ 5 w 25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5" y="3"/>
                    </a:moveTo>
                    <a:cubicBezTo>
                      <a:pt x="3" y="0"/>
                      <a:pt x="7" y="2"/>
                      <a:pt x="8" y="2"/>
                    </a:cubicBezTo>
                    <a:cubicBezTo>
                      <a:pt x="11" y="3"/>
                      <a:pt x="12" y="6"/>
                      <a:pt x="13" y="6"/>
                    </a:cubicBezTo>
                    <a:cubicBezTo>
                      <a:pt x="14" y="6"/>
                      <a:pt x="14" y="5"/>
                      <a:pt x="15" y="5"/>
                    </a:cubicBezTo>
                    <a:cubicBezTo>
                      <a:pt x="16" y="4"/>
                      <a:pt x="18" y="1"/>
                      <a:pt x="20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2" y="5"/>
                      <a:pt x="16" y="9"/>
                      <a:pt x="21" y="13"/>
                    </a:cubicBezTo>
                    <a:cubicBezTo>
                      <a:pt x="22" y="14"/>
                      <a:pt x="25" y="17"/>
                      <a:pt x="22" y="16"/>
                    </a:cubicBezTo>
                    <a:cubicBezTo>
                      <a:pt x="19" y="16"/>
                      <a:pt x="20" y="17"/>
                      <a:pt x="15" y="15"/>
                    </a:cubicBezTo>
                    <a:cubicBezTo>
                      <a:pt x="14" y="15"/>
                      <a:pt x="12" y="22"/>
                      <a:pt x="11" y="22"/>
                    </a:cubicBezTo>
                    <a:cubicBezTo>
                      <a:pt x="9" y="22"/>
                      <a:pt x="9" y="18"/>
                      <a:pt x="9" y="15"/>
                    </a:cubicBezTo>
                    <a:cubicBezTo>
                      <a:pt x="9" y="13"/>
                      <a:pt x="3" y="14"/>
                      <a:pt x="1" y="12"/>
                    </a:cubicBezTo>
                    <a:cubicBezTo>
                      <a:pt x="0" y="12"/>
                      <a:pt x="3" y="10"/>
                      <a:pt x="4" y="10"/>
                    </a:cubicBezTo>
                    <a:cubicBezTo>
                      <a:pt x="8" y="8"/>
                      <a:pt x="7" y="8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386"/>
              <p:cNvSpPr>
                <a:spLocks/>
              </p:cNvSpPr>
              <p:nvPr/>
            </p:nvSpPr>
            <p:spPr bwMode="auto">
              <a:xfrm>
                <a:off x="3874" y="1157"/>
                <a:ext cx="43" cy="39"/>
              </a:xfrm>
              <a:custGeom>
                <a:avLst/>
                <a:gdLst>
                  <a:gd name="T0" fmla="*/ 6 w 34"/>
                  <a:gd name="T1" fmla="*/ 4 h 31"/>
                  <a:gd name="T2" fmla="*/ 10 w 34"/>
                  <a:gd name="T3" fmla="*/ 2 h 31"/>
                  <a:gd name="T4" fmla="*/ 18 w 34"/>
                  <a:gd name="T5" fmla="*/ 8 h 31"/>
                  <a:gd name="T6" fmla="*/ 20 w 34"/>
                  <a:gd name="T7" fmla="*/ 6 h 31"/>
                  <a:gd name="T8" fmla="*/ 27 w 34"/>
                  <a:gd name="T9" fmla="*/ 1 h 31"/>
                  <a:gd name="T10" fmla="*/ 29 w 34"/>
                  <a:gd name="T11" fmla="*/ 0 h 31"/>
                  <a:gd name="T12" fmla="*/ 29 w 34"/>
                  <a:gd name="T13" fmla="*/ 18 h 31"/>
                  <a:gd name="T14" fmla="*/ 30 w 34"/>
                  <a:gd name="T15" fmla="*/ 23 h 31"/>
                  <a:gd name="T16" fmla="*/ 21 w 34"/>
                  <a:gd name="T17" fmla="*/ 21 h 31"/>
                  <a:gd name="T18" fmla="*/ 14 w 34"/>
                  <a:gd name="T19" fmla="*/ 30 h 31"/>
                  <a:gd name="T20" fmla="*/ 12 w 34"/>
                  <a:gd name="T21" fmla="*/ 21 h 31"/>
                  <a:gd name="T22" fmla="*/ 1 w 34"/>
                  <a:gd name="T23" fmla="*/ 17 h 31"/>
                  <a:gd name="T24" fmla="*/ 5 w 34"/>
                  <a:gd name="T25" fmla="*/ 14 h 31"/>
                  <a:gd name="T26" fmla="*/ 6 w 34"/>
                  <a:gd name="T2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1">
                    <a:moveTo>
                      <a:pt x="6" y="4"/>
                    </a:moveTo>
                    <a:cubicBezTo>
                      <a:pt x="4" y="0"/>
                      <a:pt x="9" y="2"/>
                      <a:pt x="10" y="2"/>
                    </a:cubicBezTo>
                    <a:cubicBezTo>
                      <a:pt x="15" y="4"/>
                      <a:pt x="16" y="8"/>
                      <a:pt x="18" y="8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5"/>
                      <a:pt x="25" y="1"/>
                      <a:pt x="27" y="1"/>
                    </a:cubicBezTo>
                    <a:cubicBezTo>
                      <a:pt x="28" y="1"/>
                      <a:pt x="29" y="0"/>
                      <a:pt x="29" y="0"/>
                    </a:cubicBezTo>
                    <a:cubicBezTo>
                      <a:pt x="30" y="6"/>
                      <a:pt x="22" y="12"/>
                      <a:pt x="29" y="18"/>
                    </a:cubicBezTo>
                    <a:cubicBezTo>
                      <a:pt x="31" y="19"/>
                      <a:pt x="34" y="23"/>
                      <a:pt x="30" y="23"/>
                    </a:cubicBezTo>
                    <a:cubicBezTo>
                      <a:pt x="26" y="22"/>
                      <a:pt x="27" y="23"/>
                      <a:pt x="21" y="21"/>
                    </a:cubicBezTo>
                    <a:cubicBezTo>
                      <a:pt x="19" y="20"/>
                      <a:pt x="16" y="30"/>
                      <a:pt x="14" y="30"/>
                    </a:cubicBezTo>
                    <a:cubicBezTo>
                      <a:pt x="12" y="31"/>
                      <a:pt x="12" y="25"/>
                      <a:pt x="12" y="21"/>
                    </a:cubicBezTo>
                    <a:cubicBezTo>
                      <a:pt x="12" y="17"/>
                      <a:pt x="4" y="19"/>
                      <a:pt x="1" y="17"/>
                    </a:cubicBezTo>
                    <a:cubicBezTo>
                      <a:pt x="0" y="16"/>
                      <a:pt x="4" y="14"/>
                      <a:pt x="5" y="14"/>
                    </a:cubicBezTo>
                    <a:cubicBezTo>
                      <a:pt x="10" y="11"/>
                      <a:pt x="9" y="11"/>
                      <a:pt x="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387"/>
              <p:cNvSpPr>
                <a:spLocks/>
              </p:cNvSpPr>
              <p:nvPr/>
            </p:nvSpPr>
            <p:spPr bwMode="auto">
              <a:xfrm>
                <a:off x="3768" y="1093"/>
                <a:ext cx="24" cy="22"/>
              </a:xfrm>
              <a:custGeom>
                <a:avLst/>
                <a:gdLst>
                  <a:gd name="T0" fmla="*/ 4 w 19"/>
                  <a:gd name="T1" fmla="*/ 2 h 17"/>
                  <a:gd name="T2" fmla="*/ 6 w 19"/>
                  <a:gd name="T3" fmla="*/ 1 h 17"/>
                  <a:gd name="T4" fmla="*/ 10 w 19"/>
                  <a:gd name="T5" fmla="*/ 4 h 17"/>
                  <a:gd name="T6" fmla="*/ 12 w 19"/>
                  <a:gd name="T7" fmla="*/ 4 h 17"/>
                  <a:gd name="T8" fmla="*/ 16 w 19"/>
                  <a:gd name="T9" fmla="*/ 0 h 17"/>
                  <a:gd name="T10" fmla="*/ 17 w 19"/>
                  <a:gd name="T11" fmla="*/ 0 h 17"/>
                  <a:gd name="T12" fmla="*/ 17 w 19"/>
                  <a:gd name="T13" fmla="*/ 10 h 17"/>
                  <a:gd name="T14" fmla="*/ 17 w 19"/>
                  <a:gd name="T15" fmla="*/ 12 h 17"/>
                  <a:gd name="T16" fmla="*/ 12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1 w 19"/>
                  <a:gd name="T23" fmla="*/ 9 h 17"/>
                  <a:gd name="T24" fmla="*/ 3 w 19"/>
                  <a:gd name="T25" fmla="*/ 7 h 17"/>
                  <a:gd name="T26" fmla="*/ 4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4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9" y="2"/>
                      <a:pt x="9" y="4"/>
                      <a:pt x="10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3"/>
                      <a:pt x="14" y="1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3"/>
                      <a:pt x="12" y="6"/>
                      <a:pt x="17" y="10"/>
                    </a:cubicBezTo>
                    <a:cubicBezTo>
                      <a:pt x="17" y="10"/>
                      <a:pt x="19" y="13"/>
                      <a:pt x="17" y="12"/>
                    </a:cubicBezTo>
                    <a:cubicBezTo>
                      <a:pt x="15" y="12"/>
                      <a:pt x="15" y="13"/>
                      <a:pt x="12" y="12"/>
                    </a:cubicBezTo>
                    <a:cubicBezTo>
                      <a:pt x="11" y="11"/>
                      <a:pt x="9" y="16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3" y="10"/>
                      <a:pt x="1" y="9"/>
                    </a:cubicBezTo>
                    <a:cubicBezTo>
                      <a:pt x="0" y="9"/>
                      <a:pt x="2" y="8"/>
                      <a:pt x="3" y="7"/>
                    </a:cubicBezTo>
                    <a:cubicBezTo>
                      <a:pt x="6" y="6"/>
                      <a:pt x="6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388"/>
              <p:cNvSpPr>
                <a:spLocks/>
              </p:cNvSpPr>
              <p:nvPr/>
            </p:nvSpPr>
            <p:spPr bwMode="auto">
              <a:xfrm>
                <a:off x="3708" y="989"/>
                <a:ext cx="37" cy="33"/>
              </a:xfrm>
              <a:custGeom>
                <a:avLst/>
                <a:gdLst>
                  <a:gd name="T0" fmla="*/ 5 w 29"/>
                  <a:gd name="T1" fmla="*/ 3 h 26"/>
                  <a:gd name="T2" fmla="*/ 9 w 29"/>
                  <a:gd name="T3" fmla="*/ 2 h 26"/>
                  <a:gd name="T4" fmla="*/ 15 w 29"/>
                  <a:gd name="T5" fmla="*/ 7 h 26"/>
                  <a:gd name="T6" fmla="*/ 17 w 29"/>
                  <a:gd name="T7" fmla="*/ 6 h 26"/>
                  <a:gd name="T8" fmla="*/ 23 w 29"/>
                  <a:gd name="T9" fmla="*/ 1 h 26"/>
                  <a:gd name="T10" fmla="*/ 24 w 29"/>
                  <a:gd name="T11" fmla="*/ 0 h 26"/>
                  <a:gd name="T12" fmla="*/ 24 w 29"/>
                  <a:gd name="T13" fmla="*/ 15 h 26"/>
                  <a:gd name="T14" fmla="*/ 26 w 29"/>
                  <a:gd name="T15" fmla="*/ 19 h 26"/>
                  <a:gd name="T16" fmla="*/ 17 w 29"/>
                  <a:gd name="T17" fmla="*/ 18 h 26"/>
                  <a:gd name="T18" fmla="*/ 12 w 29"/>
                  <a:gd name="T19" fmla="*/ 25 h 26"/>
                  <a:gd name="T20" fmla="*/ 10 w 29"/>
                  <a:gd name="T21" fmla="*/ 18 h 26"/>
                  <a:gd name="T22" fmla="*/ 1 w 29"/>
                  <a:gd name="T23" fmla="*/ 14 h 26"/>
                  <a:gd name="T24" fmla="*/ 4 w 29"/>
                  <a:gd name="T25" fmla="*/ 11 h 26"/>
                  <a:gd name="T26" fmla="*/ 5 w 29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5" y="3"/>
                    </a:moveTo>
                    <a:cubicBezTo>
                      <a:pt x="3" y="0"/>
                      <a:pt x="7" y="2"/>
                      <a:pt x="9" y="2"/>
                    </a:cubicBezTo>
                    <a:cubicBezTo>
                      <a:pt x="13" y="3"/>
                      <a:pt x="13" y="7"/>
                      <a:pt x="15" y="7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4"/>
                      <a:pt x="21" y="1"/>
                      <a:pt x="23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5" y="5"/>
                      <a:pt x="18" y="10"/>
                      <a:pt x="24" y="15"/>
                    </a:cubicBezTo>
                    <a:cubicBezTo>
                      <a:pt x="26" y="16"/>
                      <a:pt x="29" y="19"/>
                      <a:pt x="26" y="19"/>
                    </a:cubicBezTo>
                    <a:cubicBezTo>
                      <a:pt x="22" y="19"/>
                      <a:pt x="22" y="19"/>
                      <a:pt x="17" y="18"/>
                    </a:cubicBezTo>
                    <a:cubicBezTo>
                      <a:pt x="16" y="17"/>
                      <a:pt x="13" y="25"/>
                      <a:pt x="12" y="25"/>
                    </a:cubicBezTo>
                    <a:cubicBezTo>
                      <a:pt x="10" y="26"/>
                      <a:pt x="10" y="21"/>
                      <a:pt x="10" y="18"/>
                    </a:cubicBezTo>
                    <a:cubicBezTo>
                      <a:pt x="10" y="15"/>
                      <a:pt x="3" y="16"/>
                      <a:pt x="1" y="14"/>
                    </a:cubicBezTo>
                    <a:cubicBezTo>
                      <a:pt x="0" y="14"/>
                      <a:pt x="3" y="12"/>
                      <a:pt x="4" y="11"/>
                    </a:cubicBezTo>
                    <a:cubicBezTo>
                      <a:pt x="9" y="9"/>
                      <a:pt x="8" y="9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389"/>
              <p:cNvSpPr>
                <a:spLocks/>
              </p:cNvSpPr>
              <p:nvPr/>
            </p:nvSpPr>
            <p:spPr bwMode="auto">
              <a:xfrm>
                <a:off x="3670" y="1055"/>
                <a:ext cx="32" cy="28"/>
              </a:xfrm>
              <a:custGeom>
                <a:avLst/>
                <a:gdLst>
                  <a:gd name="T0" fmla="*/ 4 w 25"/>
                  <a:gd name="T1" fmla="*/ 3 h 22"/>
                  <a:gd name="T2" fmla="*/ 7 w 25"/>
                  <a:gd name="T3" fmla="*/ 2 h 22"/>
                  <a:gd name="T4" fmla="*/ 13 w 25"/>
                  <a:gd name="T5" fmla="*/ 6 h 22"/>
                  <a:gd name="T6" fmla="*/ 14 w 25"/>
                  <a:gd name="T7" fmla="*/ 5 h 22"/>
                  <a:gd name="T8" fmla="*/ 20 w 25"/>
                  <a:gd name="T9" fmla="*/ 1 h 22"/>
                  <a:gd name="T10" fmla="*/ 21 w 25"/>
                  <a:gd name="T11" fmla="*/ 0 h 22"/>
                  <a:gd name="T12" fmla="*/ 21 w 25"/>
                  <a:gd name="T13" fmla="*/ 13 h 22"/>
                  <a:gd name="T14" fmla="*/ 22 w 25"/>
                  <a:gd name="T15" fmla="*/ 16 h 22"/>
                  <a:gd name="T16" fmla="*/ 15 w 25"/>
                  <a:gd name="T17" fmla="*/ 15 h 22"/>
                  <a:gd name="T18" fmla="*/ 10 w 25"/>
                  <a:gd name="T19" fmla="*/ 22 h 22"/>
                  <a:gd name="T20" fmla="*/ 9 w 25"/>
                  <a:gd name="T21" fmla="*/ 15 h 22"/>
                  <a:gd name="T22" fmla="*/ 1 w 25"/>
                  <a:gd name="T23" fmla="*/ 12 h 22"/>
                  <a:gd name="T24" fmla="*/ 3 w 25"/>
                  <a:gd name="T25" fmla="*/ 10 h 22"/>
                  <a:gd name="T26" fmla="*/ 4 w 25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4" y="3"/>
                    </a:moveTo>
                    <a:cubicBezTo>
                      <a:pt x="3" y="0"/>
                      <a:pt x="6" y="1"/>
                      <a:pt x="7" y="2"/>
                    </a:cubicBezTo>
                    <a:cubicBezTo>
                      <a:pt x="11" y="3"/>
                      <a:pt x="11" y="6"/>
                      <a:pt x="13" y="6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8" y="1"/>
                      <a:pt x="20" y="1"/>
                    </a:cubicBezTo>
                    <a:cubicBezTo>
                      <a:pt x="20" y="1"/>
                      <a:pt x="21" y="0"/>
                      <a:pt x="21" y="0"/>
                    </a:cubicBezTo>
                    <a:cubicBezTo>
                      <a:pt x="22" y="4"/>
                      <a:pt x="16" y="8"/>
                      <a:pt x="21" y="13"/>
                    </a:cubicBezTo>
                    <a:cubicBezTo>
                      <a:pt x="22" y="13"/>
                      <a:pt x="25" y="16"/>
                      <a:pt x="22" y="16"/>
                    </a:cubicBezTo>
                    <a:cubicBezTo>
                      <a:pt x="18" y="16"/>
                      <a:pt x="19" y="16"/>
                      <a:pt x="15" y="15"/>
                    </a:cubicBezTo>
                    <a:cubicBezTo>
                      <a:pt x="13" y="15"/>
                      <a:pt x="11" y="21"/>
                      <a:pt x="10" y="22"/>
                    </a:cubicBezTo>
                    <a:cubicBezTo>
                      <a:pt x="9" y="22"/>
                      <a:pt x="9" y="18"/>
                      <a:pt x="9" y="15"/>
                    </a:cubicBezTo>
                    <a:cubicBezTo>
                      <a:pt x="9" y="12"/>
                      <a:pt x="3" y="14"/>
                      <a:pt x="1" y="12"/>
                    </a:cubicBezTo>
                    <a:cubicBezTo>
                      <a:pt x="0" y="12"/>
                      <a:pt x="3" y="10"/>
                      <a:pt x="3" y="10"/>
                    </a:cubicBezTo>
                    <a:cubicBezTo>
                      <a:pt x="8" y="8"/>
                      <a:pt x="7" y="8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390"/>
              <p:cNvSpPr>
                <a:spLocks/>
              </p:cNvSpPr>
              <p:nvPr/>
            </p:nvSpPr>
            <p:spPr bwMode="auto">
              <a:xfrm>
                <a:off x="3617" y="1084"/>
                <a:ext cx="31" cy="28"/>
              </a:xfrm>
              <a:custGeom>
                <a:avLst/>
                <a:gdLst>
                  <a:gd name="T0" fmla="*/ 4 w 25"/>
                  <a:gd name="T1" fmla="*/ 2 h 22"/>
                  <a:gd name="T2" fmla="*/ 7 w 25"/>
                  <a:gd name="T3" fmla="*/ 1 h 22"/>
                  <a:gd name="T4" fmla="*/ 13 w 25"/>
                  <a:gd name="T5" fmla="*/ 5 h 22"/>
                  <a:gd name="T6" fmla="*/ 14 w 25"/>
                  <a:gd name="T7" fmla="*/ 4 h 22"/>
                  <a:gd name="T8" fmla="*/ 20 w 25"/>
                  <a:gd name="T9" fmla="*/ 0 h 22"/>
                  <a:gd name="T10" fmla="*/ 21 w 25"/>
                  <a:gd name="T11" fmla="*/ 0 h 22"/>
                  <a:gd name="T12" fmla="*/ 21 w 25"/>
                  <a:gd name="T13" fmla="*/ 12 h 22"/>
                  <a:gd name="T14" fmla="*/ 22 w 25"/>
                  <a:gd name="T15" fmla="*/ 16 h 22"/>
                  <a:gd name="T16" fmla="*/ 15 w 25"/>
                  <a:gd name="T17" fmla="*/ 15 h 22"/>
                  <a:gd name="T18" fmla="*/ 10 w 25"/>
                  <a:gd name="T19" fmla="*/ 21 h 22"/>
                  <a:gd name="T20" fmla="*/ 9 w 25"/>
                  <a:gd name="T21" fmla="*/ 15 h 22"/>
                  <a:gd name="T22" fmla="*/ 1 w 25"/>
                  <a:gd name="T23" fmla="*/ 12 h 22"/>
                  <a:gd name="T24" fmla="*/ 3 w 25"/>
                  <a:gd name="T25" fmla="*/ 9 h 22"/>
                  <a:gd name="T26" fmla="*/ 4 w 25"/>
                  <a:gd name="T2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4" y="2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11" y="2"/>
                      <a:pt x="11" y="5"/>
                      <a:pt x="13" y="5"/>
                    </a:cubicBezTo>
                    <a:cubicBezTo>
                      <a:pt x="13" y="6"/>
                      <a:pt x="14" y="5"/>
                      <a:pt x="14" y="4"/>
                    </a:cubicBezTo>
                    <a:cubicBezTo>
                      <a:pt x="15" y="3"/>
                      <a:pt x="18" y="1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2" y="4"/>
                      <a:pt x="16" y="8"/>
                      <a:pt x="21" y="12"/>
                    </a:cubicBezTo>
                    <a:cubicBezTo>
                      <a:pt x="22" y="13"/>
                      <a:pt x="25" y="16"/>
                      <a:pt x="22" y="16"/>
                    </a:cubicBezTo>
                    <a:cubicBezTo>
                      <a:pt x="18" y="16"/>
                      <a:pt x="19" y="16"/>
                      <a:pt x="15" y="15"/>
                    </a:cubicBezTo>
                    <a:cubicBezTo>
                      <a:pt x="13" y="14"/>
                      <a:pt x="11" y="21"/>
                      <a:pt x="10" y="21"/>
                    </a:cubicBezTo>
                    <a:cubicBezTo>
                      <a:pt x="9" y="22"/>
                      <a:pt x="9" y="17"/>
                      <a:pt x="9" y="15"/>
                    </a:cubicBezTo>
                    <a:cubicBezTo>
                      <a:pt x="9" y="12"/>
                      <a:pt x="3" y="13"/>
                      <a:pt x="1" y="12"/>
                    </a:cubicBezTo>
                    <a:cubicBezTo>
                      <a:pt x="0" y="11"/>
                      <a:pt x="3" y="10"/>
                      <a:pt x="3" y="9"/>
                    </a:cubicBezTo>
                    <a:cubicBezTo>
                      <a:pt x="8" y="8"/>
                      <a:pt x="7" y="7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391"/>
              <p:cNvSpPr>
                <a:spLocks/>
              </p:cNvSpPr>
              <p:nvPr/>
            </p:nvSpPr>
            <p:spPr bwMode="auto">
              <a:xfrm>
                <a:off x="3521" y="1049"/>
                <a:ext cx="59" cy="53"/>
              </a:xfrm>
              <a:custGeom>
                <a:avLst/>
                <a:gdLst>
                  <a:gd name="T0" fmla="*/ 7 w 46"/>
                  <a:gd name="T1" fmla="*/ 6 h 42"/>
                  <a:gd name="T2" fmla="*/ 13 w 46"/>
                  <a:gd name="T3" fmla="*/ 4 h 42"/>
                  <a:gd name="T4" fmla="*/ 24 w 46"/>
                  <a:gd name="T5" fmla="*/ 11 h 42"/>
                  <a:gd name="T6" fmla="*/ 27 w 46"/>
                  <a:gd name="T7" fmla="*/ 9 h 42"/>
                  <a:gd name="T8" fmla="*/ 36 w 46"/>
                  <a:gd name="T9" fmla="*/ 2 h 42"/>
                  <a:gd name="T10" fmla="*/ 39 w 46"/>
                  <a:gd name="T11" fmla="*/ 1 h 42"/>
                  <a:gd name="T12" fmla="*/ 39 w 46"/>
                  <a:gd name="T13" fmla="*/ 25 h 42"/>
                  <a:gd name="T14" fmla="*/ 41 w 46"/>
                  <a:gd name="T15" fmla="*/ 31 h 42"/>
                  <a:gd name="T16" fmla="*/ 28 w 46"/>
                  <a:gd name="T17" fmla="*/ 29 h 42"/>
                  <a:gd name="T18" fmla="*/ 19 w 46"/>
                  <a:gd name="T19" fmla="*/ 41 h 42"/>
                  <a:gd name="T20" fmla="*/ 16 w 46"/>
                  <a:gd name="T21" fmla="*/ 29 h 42"/>
                  <a:gd name="T22" fmla="*/ 1 w 46"/>
                  <a:gd name="T23" fmla="*/ 23 h 42"/>
                  <a:gd name="T24" fmla="*/ 6 w 46"/>
                  <a:gd name="T25" fmla="*/ 19 h 42"/>
                  <a:gd name="T26" fmla="*/ 7 w 46"/>
                  <a:gd name="T27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2">
                    <a:moveTo>
                      <a:pt x="7" y="6"/>
                    </a:moveTo>
                    <a:cubicBezTo>
                      <a:pt x="5" y="1"/>
                      <a:pt x="12" y="3"/>
                      <a:pt x="13" y="4"/>
                    </a:cubicBezTo>
                    <a:cubicBezTo>
                      <a:pt x="20" y="6"/>
                      <a:pt x="21" y="11"/>
                      <a:pt x="24" y="11"/>
                    </a:cubicBezTo>
                    <a:cubicBezTo>
                      <a:pt x="25" y="12"/>
                      <a:pt x="26" y="11"/>
                      <a:pt x="27" y="9"/>
                    </a:cubicBezTo>
                    <a:cubicBezTo>
                      <a:pt x="28" y="7"/>
                      <a:pt x="33" y="3"/>
                      <a:pt x="36" y="2"/>
                    </a:cubicBezTo>
                    <a:cubicBezTo>
                      <a:pt x="37" y="2"/>
                      <a:pt x="38" y="0"/>
                      <a:pt x="39" y="1"/>
                    </a:cubicBezTo>
                    <a:cubicBezTo>
                      <a:pt x="40" y="9"/>
                      <a:pt x="29" y="16"/>
                      <a:pt x="39" y="25"/>
                    </a:cubicBezTo>
                    <a:cubicBezTo>
                      <a:pt x="41" y="26"/>
                      <a:pt x="46" y="31"/>
                      <a:pt x="41" y="31"/>
                    </a:cubicBezTo>
                    <a:cubicBezTo>
                      <a:pt x="34" y="31"/>
                      <a:pt x="35" y="31"/>
                      <a:pt x="28" y="29"/>
                    </a:cubicBezTo>
                    <a:cubicBezTo>
                      <a:pt x="25" y="28"/>
                      <a:pt x="21" y="41"/>
                      <a:pt x="19" y="41"/>
                    </a:cubicBezTo>
                    <a:cubicBezTo>
                      <a:pt x="16" y="42"/>
                      <a:pt x="16" y="34"/>
                      <a:pt x="16" y="29"/>
                    </a:cubicBezTo>
                    <a:cubicBezTo>
                      <a:pt x="16" y="24"/>
                      <a:pt x="5" y="26"/>
                      <a:pt x="1" y="23"/>
                    </a:cubicBezTo>
                    <a:cubicBezTo>
                      <a:pt x="0" y="22"/>
                      <a:pt x="5" y="20"/>
                      <a:pt x="6" y="19"/>
                    </a:cubicBezTo>
                    <a:cubicBezTo>
                      <a:pt x="14" y="15"/>
                      <a:pt x="12" y="15"/>
                      <a:pt x="7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392"/>
              <p:cNvSpPr>
                <a:spLocks/>
              </p:cNvSpPr>
              <p:nvPr/>
            </p:nvSpPr>
            <p:spPr bwMode="auto">
              <a:xfrm>
                <a:off x="3685" y="951"/>
                <a:ext cx="51" cy="45"/>
              </a:xfrm>
              <a:custGeom>
                <a:avLst/>
                <a:gdLst>
                  <a:gd name="T0" fmla="*/ 6 w 40"/>
                  <a:gd name="T1" fmla="*/ 4 h 36"/>
                  <a:gd name="T2" fmla="*/ 12 w 40"/>
                  <a:gd name="T3" fmla="*/ 3 h 36"/>
                  <a:gd name="T4" fmla="*/ 21 w 40"/>
                  <a:gd name="T5" fmla="*/ 9 h 36"/>
                  <a:gd name="T6" fmla="*/ 23 w 40"/>
                  <a:gd name="T7" fmla="*/ 8 h 36"/>
                  <a:gd name="T8" fmla="*/ 32 w 40"/>
                  <a:gd name="T9" fmla="*/ 1 h 36"/>
                  <a:gd name="T10" fmla="*/ 34 w 40"/>
                  <a:gd name="T11" fmla="*/ 1 h 36"/>
                  <a:gd name="T12" fmla="*/ 34 w 40"/>
                  <a:gd name="T13" fmla="*/ 21 h 36"/>
                  <a:gd name="T14" fmla="*/ 35 w 40"/>
                  <a:gd name="T15" fmla="*/ 27 h 36"/>
                  <a:gd name="T16" fmla="*/ 24 w 40"/>
                  <a:gd name="T17" fmla="*/ 25 h 36"/>
                  <a:gd name="T18" fmla="*/ 16 w 40"/>
                  <a:gd name="T19" fmla="*/ 36 h 36"/>
                  <a:gd name="T20" fmla="*/ 14 w 40"/>
                  <a:gd name="T21" fmla="*/ 25 h 36"/>
                  <a:gd name="T22" fmla="*/ 1 w 40"/>
                  <a:gd name="T23" fmla="*/ 20 h 36"/>
                  <a:gd name="T24" fmla="*/ 5 w 40"/>
                  <a:gd name="T25" fmla="*/ 16 h 36"/>
                  <a:gd name="T26" fmla="*/ 6 w 40"/>
                  <a:gd name="T27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">
                    <a:moveTo>
                      <a:pt x="6" y="4"/>
                    </a:moveTo>
                    <a:cubicBezTo>
                      <a:pt x="4" y="0"/>
                      <a:pt x="10" y="2"/>
                      <a:pt x="12" y="3"/>
                    </a:cubicBezTo>
                    <a:cubicBezTo>
                      <a:pt x="17" y="4"/>
                      <a:pt x="18" y="9"/>
                      <a:pt x="21" y="9"/>
                    </a:cubicBezTo>
                    <a:cubicBezTo>
                      <a:pt x="22" y="10"/>
                      <a:pt x="22" y="9"/>
                      <a:pt x="23" y="8"/>
                    </a:cubicBezTo>
                    <a:cubicBezTo>
                      <a:pt x="25" y="6"/>
                      <a:pt x="29" y="2"/>
                      <a:pt x="32" y="1"/>
                    </a:cubicBezTo>
                    <a:cubicBezTo>
                      <a:pt x="33" y="1"/>
                      <a:pt x="34" y="0"/>
                      <a:pt x="34" y="1"/>
                    </a:cubicBezTo>
                    <a:cubicBezTo>
                      <a:pt x="35" y="7"/>
                      <a:pt x="25" y="14"/>
                      <a:pt x="34" y="21"/>
                    </a:cubicBezTo>
                    <a:cubicBezTo>
                      <a:pt x="35" y="22"/>
                      <a:pt x="40" y="27"/>
                      <a:pt x="35" y="27"/>
                    </a:cubicBezTo>
                    <a:cubicBezTo>
                      <a:pt x="30" y="26"/>
                      <a:pt x="31" y="27"/>
                      <a:pt x="24" y="25"/>
                    </a:cubicBezTo>
                    <a:cubicBezTo>
                      <a:pt x="22" y="24"/>
                      <a:pt x="18" y="35"/>
                      <a:pt x="16" y="36"/>
                    </a:cubicBezTo>
                    <a:cubicBezTo>
                      <a:pt x="14" y="36"/>
                      <a:pt x="14" y="29"/>
                      <a:pt x="14" y="25"/>
                    </a:cubicBezTo>
                    <a:cubicBezTo>
                      <a:pt x="14" y="20"/>
                      <a:pt x="4" y="22"/>
                      <a:pt x="1" y="20"/>
                    </a:cubicBezTo>
                    <a:cubicBezTo>
                      <a:pt x="0" y="19"/>
                      <a:pt x="4" y="17"/>
                      <a:pt x="5" y="16"/>
                    </a:cubicBezTo>
                    <a:cubicBezTo>
                      <a:pt x="12" y="13"/>
                      <a:pt x="11" y="12"/>
                      <a:pt x="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393"/>
              <p:cNvSpPr>
                <a:spLocks/>
              </p:cNvSpPr>
              <p:nvPr/>
            </p:nvSpPr>
            <p:spPr bwMode="auto">
              <a:xfrm>
                <a:off x="3436" y="1088"/>
                <a:ext cx="55" cy="51"/>
              </a:xfrm>
              <a:custGeom>
                <a:avLst/>
                <a:gdLst>
                  <a:gd name="T0" fmla="*/ 3 w 43"/>
                  <a:gd name="T1" fmla="*/ 14 h 40"/>
                  <a:gd name="T2" fmla="*/ 8 w 43"/>
                  <a:gd name="T3" fmla="*/ 10 h 40"/>
                  <a:gd name="T4" fmla="*/ 18 w 43"/>
                  <a:gd name="T5" fmla="*/ 13 h 40"/>
                  <a:gd name="T6" fmla="*/ 20 w 43"/>
                  <a:gd name="T7" fmla="*/ 11 h 40"/>
                  <a:gd name="T8" fmla="*/ 26 w 43"/>
                  <a:gd name="T9" fmla="*/ 1 h 40"/>
                  <a:gd name="T10" fmla="*/ 27 w 43"/>
                  <a:gd name="T11" fmla="*/ 0 h 40"/>
                  <a:gd name="T12" fmla="*/ 35 w 43"/>
                  <a:gd name="T13" fmla="*/ 19 h 40"/>
                  <a:gd name="T14" fmla="*/ 39 w 43"/>
                  <a:gd name="T15" fmla="*/ 24 h 40"/>
                  <a:gd name="T16" fmla="*/ 28 w 43"/>
                  <a:gd name="T17" fmla="*/ 26 h 40"/>
                  <a:gd name="T18" fmla="*/ 24 w 43"/>
                  <a:gd name="T19" fmla="*/ 39 h 40"/>
                  <a:gd name="T20" fmla="*/ 18 w 43"/>
                  <a:gd name="T21" fmla="*/ 30 h 40"/>
                  <a:gd name="T22" fmla="*/ 4 w 43"/>
                  <a:gd name="T23" fmla="*/ 31 h 40"/>
                  <a:gd name="T24" fmla="*/ 7 w 43"/>
                  <a:gd name="T25" fmla="*/ 25 h 40"/>
                  <a:gd name="T26" fmla="*/ 3 w 43"/>
                  <a:gd name="T27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3" y="14"/>
                    </a:moveTo>
                    <a:cubicBezTo>
                      <a:pt x="0" y="11"/>
                      <a:pt x="6" y="11"/>
                      <a:pt x="8" y="10"/>
                    </a:cubicBezTo>
                    <a:cubicBezTo>
                      <a:pt x="13" y="10"/>
                      <a:pt x="16" y="14"/>
                      <a:pt x="18" y="13"/>
                    </a:cubicBezTo>
                    <a:cubicBezTo>
                      <a:pt x="20" y="13"/>
                      <a:pt x="20" y="12"/>
                      <a:pt x="20" y="11"/>
                    </a:cubicBezTo>
                    <a:cubicBezTo>
                      <a:pt x="21" y="9"/>
                      <a:pt x="23" y="3"/>
                      <a:pt x="26" y="1"/>
                    </a:cubicBezTo>
                    <a:cubicBezTo>
                      <a:pt x="26" y="1"/>
                      <a:pt x="27" y="0"/>
                      <a:pt x="27" y="0"/>
                    </a:cubicBezTo>
                    <a:cubicBezTo>
                      <a:pt x="31" y="6"/>
                      <a:pt x="24" y="16"/>
                      <a:pt x="35" y="19"/>
                    </a:cubicBezTo>
                    <a:cubicBezTo>
                      <a:pt x="37" y="20"/>
                      <a:pt x="43" y="22"/>
                      <a:pt x="39" y="24"/>
                    </a:cubicBezTo>
                    <a:cubicBezTo>
                      <a:pt x="33" y="26"/>
                      <a:pt x="35" y="26"/>
                      <a:pt x="28" y="26"/>
                    </a:cubicBezTo>
                    <a:cubicBezTo>
                      <a:pt x="25" y="27"/>
                      <a:pt x="26" y="38"/>
                      <a:pt x="24" y="39"/>
                    </a:cubicBezTo>
                    <a:cubicBezTo>
                      <a:pt x="23" y="40"/>
                      <a:pt x="20" y="34"/>
                      <a:pt x="18" y="30"/>
                    </a:cubicBezTo>
                    <a:cubicBezTo>
                      <a:pt x="17" y="26"/>
                      <a:pt x="8" y="31"/>
                      <a:pt x="4" y="31"/>
                    </a:cubicBezTo>
                    <a:cubicBezTo>
                      <a:pt x="3" y="30"/>
                      <a:pt x="6" y="26"/>
                      <a:pt x="7" y="25"/>
                    </a:cubicBezTo>
                    <a:cubicBezTo>
                      <a:pt x="12" y="20"/>
                      <a:pt x="10" y="20"/>
                      <a:pt x="3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394"/>
              <p:cNvSpPr>
                <a:spLocks/>
              </p:cNvSpPr>
              <p:nvPr/>
            </p:nvSpPr>
            <p:spPr bwMode="auto">
              <a:xfrm>
                <a:off x="3615" y="886"/>
                <a:ext cx="24" cy="22"/>
              </a:xfrm>
              <a:custGeom>
                <a:avLst/>
                <a:gdLst>
                  <a:gd name="T0" fmla="*/ 3 w 19"/>
                  <a:gd name="T1" fmla="*/ 2 h 17"/>
                  <a:gd name="T2" fmla="*/ 5 w 19"/>
                  <a:gd name="T3" fmla="*/ 1 h 17"/>
                  <a:gd name="T4" fmla="*/ 10 w 19"/>
                  <a:gd name="T5" fmla="*/ 5 h 17"/>
                  <a:gd name="T6" fmla="*/ 11 w 19"/>
                  <a:gd name="T7" fmla="*/ 4 h 17"/>
                  <a:gd name="T8" fmla="*/ 15 w 19"/>
                  <a:gd name="T9" fmla="*/ 1 h 17"/>
                  <a:gd name="T10" fmla="*/ 16 w 19"/>
                  <a:gd name="T11" fmla="*/ 0 h 17"/>
                  <a:gd name="T12" fmla="*/ 16 w 19"/>
                  <a:gd name="T13" fmla="*/ 10 h 17"/>
                  <a:gd name="T14" fmla="*/ 17 w 19"/>
                  <a:gd name="T15" fmla="*/ 13 h 17"/>
                  <a:gd name="T16" fmla="*/ 11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0 w 19"/>
                  <a:gd name="T23" fmla="*/ 10 h 17"/>
                  <a:gd name="T24" fmla="*/ 2 w 19"/>
                  <a:gd name="T25" fmla="*/ 8 h 17"/>
                  <a:gd name="T26" fmla="*/ 3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3" y="2"/>
                    </a:moveTo>
                    <a:cubicBezTo>
                      <a:pt x="2" y="0"/>
                      <a:pt x="5" y="1"/>
                      <a:pt x="5" y="1"/>
                    </a:cubicBezTo>
                    <a:cubicBezTo>
                      <a:pt x="8" y="2"/>
                      <a:pt x="9" y="5"/>
                      <a:pt x="10" y="5"/>
                    </a:cubicBezTo>
                    <a:cubicBezTo>
                      <a:pt x="10" y="5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5" y="1"/>
                      <a:pt x="16" y="0"/>
                      <a:pt x="16" y="0"/>
                    </a:cubicBezTo>
                    <a:cubicBezTo>
                      <a:pt x="16" y="4"/>
                      <a:pt x="12" y="7"/>
                      <a:pt x="16" y="10"/>
                    </a:cubicBezTo>
                    <a:cubicBezTo>
                      <a:pt x="17" y="11"/>
                      <a:pt x="19" y="13"/>
                      <a:pt x="17" y="13"/>
                    </a:cubicBezTo>
                    <a:cubicBezTo>
                      <a:pt x="14" y="13"/>
                      <a:pt x="15" y="13"/>
                      <a:pt x="11" y="12"/>
                    </a:cubicBezTo>
                    <a:cubicBezTo>
                      <a:pt x="10" y="12"/>
                      <a:pt x="9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2" y="11"/>
                      <a:pt x="0" y="10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6" y="6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395"/>
              <p:cNvSpPr>
                <a:spLocks/>
              </p:cNvSpPr>
              <p:nvPr/>
            </p:nvSpPr>
            <p:spPr bwMode="auto">
              <a:xfrm>
                <a:off x="3398" y="982"/>
                <a:ext cx="24" cy="22"/>
              </a:xfrm>
              <a:custGeom>
                <a:avLst/>
                <a:gdLst>
                  <a:gd name="T0" fmla="*/ 3 w 19"/>
                  <a:gd name="T1" fmla="*/ 2 h 17"/>
                  <a:gd name="T2" fmla="*/ 6 w 19"/>
                  <a:gd name="T3" fmla="*/ 1 h 17"/>
                  <a:gd name="T4" fmla="*/ 10 w 19"/>
                  <a:gd name="T5" fmla="*/ 4 h 17"/>
                  <a:gd name="T6" fmla="*/ 11 w 19"/>
                  <a:gd name="T7" fmla="*/ 4 h 17"/>
                  <a:gd name="T8" fmla="*/ 15 w 19"/>
                  <a:gd name="T9" fmla="*/ 0 h 17"/>
                  <a:gd name="T10" fmla="*/ 16 w 19"/>
                  <a:gd name="T11" fmla="*/ 0 h 17"/>
                  <a:gd name="T12" fmla="*/ 16 w 19"/>
                  <a:gd name="T13" fmla="*/ 10 h 17"/>
                  <a:gd name="T14" fmla="*/ 17 w 19"/>
                  <a:gd name="T15" fmla="*/ 12 h 17"/>
                  <a:gd name="T16" fmla="*/ 11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0 w 19"/>
                  <a:gd name="T23" fmla="*/ 9 h 17"/>
                  <a:gd name="T24" fmla="*/ 3 w 19"/>
                  <a:gd name="T25" fmla="*/ 7 h 17"/>
                  <a:gd name="T26" fmla="*/ 3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3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8" y="2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3"/>
                      <a:pt x="12" y="6"/>
                      <a:pt x="16" y="10"/>
                    </a:cubicBezTo>
                    <a:cubicBezTo>
                      <a:pt x="17" y="10"/>
                      <a:pt x="19" y="13"/>
                      <a:pt x="17" y="12"/>
                    </a:cubicBezTo>
                    <a:cubicBezTo>
                      <a:pt x="14" y="12"/>
                      <a:pt x="15" y="13"/>
                      <a:pt x="11" y="12"/>
                    </a:cubicBezTo>
                    <a:cubicBezTo>
                      <a:pt x="10" y="11"/>
                      <a:pt x="9" y="16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2" y="10"/>
                      <a:pt x="0" y="9"/>
                    </a:cubicBezTo>
                    <a:cubicBezTo>
                      <a:pt x="0" y="9"/>
                      <a:pt x="2" y="8"/>
                      <a:pt x="3" y="7"/>
                    </a:cubicBezTo>
                    <a:cubicBezTo>
                      <a:pt x="6" y="6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396"/>
              <p:cNvSpPr>
                <a:spLocks/>
              </p:cNvSpPr>
              <p:nvPr/>
            </p:nvSpPr>
            <p:spPr bwMode="auto">
              <a:xfrm>
                <a:off x="3511" y="932"/>
                <a:ext cx="24" cy="21"/>
              </a:xfrm>
              <a:custGeom>
                <a:avLst/>
                <a:gdLst>
                  <a:gd name="T0" fmla="*/ 3 w 19"/>
                  <a:gd name="T1" fmla="*/ 2 h 17"/>
                  <a:gd name="T2" fmla="*/ 6 w 19"/>
                  <a:gd name="T3" fmla="*/ 2 h 17"/>
                  <a:gd name="T4" fmla="*/ 10 w 19"/>
                  <a:gd name="T5" fmla="*/ 5 h 17"/>
                  <a:gd name="T6" fmla="*/ 11 w 19"/>
                  <a:gd name="T7" fmla="*/ 4 h 17"/>
                  <a:gd name="T8" fmla="*/ 15 w 19"/>
                  <a:gd name="T9" fmla="*/ 1 h 17"/>
                  <a:gd name="T10" fmla="*/ 16 w 19"/>
                  <a:gd name="T11" fmla="*/ 1 h 17"/>
                  <a:gd name="T12" fmla="*/ 17 w 19"/>
                  <a:gd name="T13" fmla="*/ 10 h 17"/>
                  <a:gd name="T14" fmla="*/ 17 w 19"/>
                  <a:gd name="T15" fmla="*/ 13 h 17"/>
                  <a:gd name="T16" fmla="*/ 12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1 w 19"/>
                  <a:gd name="T23" fmla="*/ 10 h 17"/>
                  <a:gd name="T24" fmla="*/ 3 w 19"/>
                  <a:gd name="T25" fmla="*/ 8 h 17"/>
                  <a:gd name="T26" fmla="*/ 3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3" y="2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9" y="2"/>
                      <a:pt x="9" y="5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7" y="4"/>
                      <a:pt x="12" y="7"/>
                      <a:pt x="17" y="10"/>
                    </a:cubicBezTo>
                    <a:cubicBezTo>
                      <a:pt x="17" y="11"/>
                      <a:pt x="19" y="13"/>
                      <a:pt x="17" y="13"/>
                    </a:cubicBezTo>
                    <a:cubicBezTo>
                      <a:pt x="15" y="13"/>
                      <a:pt x="15" y="13"/>
                      <a:pt x="12" y="12"/>
                    </a:cubicBezTo>
                    <a:cubicBezTo>
                      <a:pt x="11" y="12"/>
                      <a:pt x="9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9"/>
                      <a:pt x="2" y="8"/>
                      <a:pt x="3" y="8"/>
                    </a:cubicBezTo>
                    <a:cubicBezTo>
                      <a:pt x="6" y="7"/>
                      <a:pt x="6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397"/>
              <p:cNvSpPr>
                <a:spLocks/>
              </p:cNvSpPr>
              <p:nvPr/>
            </p:nvSpPr>
            <p:spPr bwMode="auto">
              <a:xfrm>
                <a:off x="3571" y="873"/>
                <a:ext cx="25" cy="22"/>
              </a:xfrm>
              <a:custGeom>
                <a:avLst/>
                <a:gdLst>
                  <a:gd name="T0" fmla="*/ 4 w 20"/>
                  <a:gd name="T1" fmla="*/ 2 h 17"/>
                  <a:gd name="T2" fmla="*/ 6 w 20"/>
                  <a:gd name="T3" fmla="*/ 1 h 17"/>
                  <a:gd name="T4" fmla="*/ 10 w 20"/>
                  <a:gd name="T5" fmla="*/ 5 h 17"/>
                  <a:gd name="T6" fmla="*/ 12 w 20"/>
                  <a:gd name="T7" fmla="*/ 4 h 17"/>
                  <a:gd name="T8" fmla="*/ 16 w 20"/>
                  <a:gd name="T9" fmla="*/ 1 h 17"/>
                  <a:gd name="T10" fmla="*/ 17 w 20"/>
                  <a:gd name="T11" fmla="*/ 0 h 17"/>
                  <a:gd name="T12" fmla="*/ 17 w 20"/>
                  <a:gd name="T13" fmla="*/ 10 h 17"/>
                  <a:gd name="T14" fmla="*/ 17 w 20"/>
                  <a:gd name="T15" fmla="*/ 13 h 17"/>
                  <a:gd name="T16" fmla="*/ 12 w 20"/>
                  <a:gd name="T17" fmla="*/ 12 h 17"/>
                  <a:gd name="T18" fmla="*/ 8 w 20"/>
                  <a:gd name="T19" fmla="*/ 17 h 17"/>
                  <a:gd name="T20" fmla="*/ 7 w 20"/>
                  <a:gd name="T21" fmla="*/ 12 h 17"/>
                  <a:gd name="T22" fmla="*/ 1 w 20"/>
                  <a:gd name="T23" fmla="*/ 10 h 17"/>
                  <a:gd name="T24" fmla="*/ 3 w 20"/>
                  <a:gd name="T25" fmla="*/ 8 h 17"/>
                  <a:gd name="T26" fmla="*/ 4 w 20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4" y="2"/>
                    </a:moveTo>
                    <a:cubicBezTo>
                      <a:pt x="3" y="0"/>
                      <a:pt x="5" y="1"/>
                      <a:pt x="6" y="1"/>
                    </a:cubicBezTo>
                    <a:cubicBezTo>
                      <a:pt x="9" y="2"/>
                      <a:pt x="9" y="5"/>
                      <a:pt x="10" y="5"/>
                    </a:cubicBezTo>
                    <a:cubicBezTo>
                      <a:pt x="11" y="5"/>
                      <a:pt x="11" y="4"/>
                      <a:pt x="12" y="4"/>
                    </a:cubicBezTo>
                    <a:cubicBezTo>
                      <a:pt x="12" y="3"/>
                      <a:pt x="14" y="1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17" y="4"/>
                      <a:pt x="13" y="7"/>
                      <a:pt x="17" y="10"/>
                    </a:cubicBezTo>
                    <a:cubicBezTo>
                      <a:pt x="17" y="11"/>
                      <a:pt x="20" y="13"/>
                      <a:pt x="17" y="13"/>
                    </a:cubicBezTo>
                    <a:cubicBezTo>
                      <a:pt x="15" y="13"/>
                      <a:pt x="15" y="13"/>
                      <a:pt x="12" y="12"/>
                    </a:cubicBezTo>
                    <a:cubicBezTo>
                      <a:pt x="11" y="12"/>
                      <a:pt x="9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9"/>
                      <a:pt x="3" y="8"/>
                      <a:pt x="3" y="8"/>
                    </a:cubicBezTo>
                    <a:cubicBezTo>
                      <a:pt x="6" y="6"/>
                      <a:pt x="6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398"/>
              <p:cNvSpPr>
                <a:spLocks/>
              </p:cNvSpPr>
              <p:nvPr/>
            </p:nvSpPr>
            <p:spPr bwMode="auto">
              <a:xfrm>
                <a:off x="3547" y="1024"/>
                <a:ext cx="24" cy="23"/>
              </a:xfrm>
              <a:custGeom>
                <a:avLst/>
                <a:gdLst>
                  <a:gd name="T0" fmla="*/ 3 w 19"/>
                  <a:gd name="T1" fmla="*/ 3 h 18"/>
                  <a:gd name="T2" fmla="*/ 6 w 19"/>
                  <a:gd name="T3" fmla="*/ 2 h 18"/>
                  <a:gd name="T4" fmla="*/ 10 w 19"/>
                  <a:gd name="T5" fmla="*/ 5 h 18"/>
                  <a:gd name="T6" fmla="*/ 11 w 19"/>
                  <a:gd name="T7" fmla="*/ 4 h 18"/>
                  <a:gd name="T8" fmla="*/ 15 w 19"/>
                  <a:gd name="T9" fmla="*/ 1 h 18"/>
                  <a:gd name="T10" fmla="*/ 16 w 19"/>
                  <a:gd name="T11" fmla="*/ 1 h 18"/>
                  <a:gd name="T12" fmla="*/ 16 w 19"/>
                  <a:gd name="T13" fmla="*/ 10 h 18"/>
                  <a:gd name="T14" fmla="*/ 17 w 19"/>
                  <a:gd name="T15" fmla="*/ 13 h 18"/>
                  <a:gd name="T16" fmla="*/ 12 w 19"/>
                  <a:gd name="T17" fmla="*/ 12 h 18"/>
                  <a:gd name="T18" fmla="*/ 8 w 19"/>
                  <a:gd name="T19" fmla="*/ 17 h 18"/>
                  <a:gd name="T20" fmla="*/ 7 w 19"/>
                  <a:gd name="T21" fmla="*/ 12 h 18"/>
                  <a:gd name="T22" fmla="*/ 1 w 19"/>
                  <a:gd name="T23" fmla="*/ 10 h 18"/>
                  <a:gd name="T24" fmla="*/ 3 w 19"/>
                  <a:gd name="T25" fmla="*/ 8 h 18"/>
                  <a:gd name="T26" fmla="*/ 3 w 19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3" y="3"/>
                    </a:moveTo>
                    <a:cubicBezTo>
                      <a:pt x="2" y="1"/>
                      <a:pt x="5" y="2"/>
                      <a:pt x="6" y="2"/>
                    </a:cubicBezTo>
                    <a:cubicBezTo>
                      <a:pt x="8" y="3"/>
                      <a:pt x="9" y="5"/>
                      <a:pt x="10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7" y="4"/>
                      <a:pt x="12" y="7"/>
                      <a:pt x="16" y="10"/>
                    </a:cubicBezTo>
                    <a:cubicBezTo>
                      <a:pt x="17" y="11"/>
                      <a:pt x="19" y="13"/>
                      <a:pt x="17" y="13"/>
                    </a:cubicBezTo>
                    <a:cubicBezTo>
                      <a:pt x="14" y="13"/>
                      <a:pt x="15" y="13"/>
                      <a:pt x="12" y="12"/>
                    </a:cubicBezTo>
                    <a:cubicBezTo>
                      <a:pt x="10" y="12"/>
                      <a:pt x="9" y="17"/>
                      <a:pt x="8" y="17"/>
                    </a:cubicBezTo>
                    <a:cubicBezTo>
                      <a:pt x="7" y="18"/>
                      <a:pt x="7" y="14"/>
                      <a:pt x="7" y="12"/>
                    </a:cubicBezTo>
                    <a:cubicBezTo>
                      <a:pt x="7" y="10"/>
                      <a:pt x="2" y="11"/>
                      <a:pt x="1" y="10"/>
                    </a:cubicBezTo>
                    <a:cubicBezTo>
                      <a:pt x="0" y="10"/>
                      <a:pt x="2" y="8"/>
                      <a:pt x="3" y="8"/>
                    </a:cubicBezTo>
                    <a:cubicBezTo>
                      <a:pt x="6" y="7"/>
                      <a:pt x="5" y="6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399"/>
              <p:cNvSpPr>
                <a:spLocks/>
              </p:cNvSpPr>
              <p:nvPr/>
            </p:nvSpPr>
            <p:spPr bwMode="auto">
              <a:xfrm>
                <a:off x="3589" y="855"/>
                <a:ext cx="24" cy="22"/>
              </a:xfrm>
              <a:custGeom>
                <a:avLst/>
                <a:gdLst>
                  <a:gd name="T0" fmla="*/ 3 w 19"/>
                  <a:gd name="T1" fmla="*/ 2 h 17"/>
                  <a:gd name="T2" fmla="*/ 6 w 19"/>
                  <a:gd name="T3" fmla="*/ 1 h 17"/>
                  <a:gd name="T4" fmla="*/ 10 w 19"/>
                  <a:gd name="T5" fmla="*/ 4 h 17"/>
                  <a:gd name="T6" fmla="*/ 11 w 19"/>
                  <a:gd name="T7" fmla="*/ 4 h 17"/>
                  <a:gd name="T8" fmla="*/ 15 w 19"/>
                  <a:gd name="T9" fmla="*/ 0 h 17"/>
                  <a:gd name="T10" fmla="*/ 16 w 19"/>
                  <a:gd name="T11" fmla="*/ 0 h 17"/>
                  <a:gd name="T12" fmla="*/ 16 w 19"/>
                  <a:gd name="T13" fmla="*/ 10 h 17"/>
                  <a:gd name="T14" fmla="*/ 17 w 19"/>
                  <a:gd name="T15" fmla="*/ 12 h 17"/>
                  <a:gd name="T16" fmla="*/ 12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1 w 19"/>
                  <a:gd name="T23" fmla="*/ 9 h 17"/>
                  <a:gd name="T24" fmla="*/ 3 w 19"/>
                  <a:gd name="T25" fmla="*/ 7 h 17"/>
                  <a:gd name="T26" fmla="*/ 3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3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8" y="2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3"/>
                      <a:pt x="12" y="6"/>
                      <a:pt x="16" y="10"/>
                    </a:cubicBezTo>
                    <a:cubicBezTo>
                      <a:pt x="17" y="10"/>
                      <a:pt x="19" y="13"/>
                      <a:pt x="17" y="12"/>
                    </a:cubicBezTo>
                    <a:cubicBezTo>
                      <a:pt x="14" y="12"/>
                      <a:pt x="15" y="13"/>
                      <a:pt x="12" y="12"/>
                    </a:cubicBezTo>
                    <a:cubicBezTo>
                      <a:pt x="10" y="11"/>
                      <a:pt x="9" y="16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2" y="10"/>
                      <a:pt x="1" y="9"/>
                    </a:cubicBezTo>
                    <a:cubicBezTo>
                      <a:pt x="0" y="9"/>
                      <a:pt x="2" y="8"/>
                      <a:pt x="3" y="7"/>
                    </a:cubicBezTo>
                    <a:cubicBezTo>
                      <a:pt x="6" y="6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400"/>
              <p:cNvSpPr>
                <a:spLocks/>
              </p:cNvSpPr>
              <p:nvPr/>
            </p:nvSpPr>
            <p:spPr bwMode="auto">
              <a:xfrm>
                <a:off x="3448" y="821"/>
                <a:ext cx="36" cy="36"/>
              </a:xfrm>
              <a:custGeom>
                <a:avLst/>
                <a:gdLst>
                  <a:gd name="T0" fmla="*/ 8 w 29"/>
                  <a:gd name="T1" fmla="*/ 3 h 28"/>
                  <a:gd name="T2" fmla="*/ 12 w 29"/>
                  <a:gd name="T3" fmla="*/ 3 h 28"/>
                  <a:gd name="T4" fmla="*/ 17 w 29"/>
                  <a:gd name="T5" fmla="*/ 10 h 28"/>
                  <a:gd name="T6" fmla="*/ 20 w 29"/>
                  <a:gd name="T7" fmla="*/ 9 h 28"/>
                  <a:gd name="T8" fmla="*/ 27 w 29"/>
                  <a:gd name="T9" fmla="*/ 6 h 28"/>
                  <a:gd name="T10" fmla="*/ 29 w 29"/>
                  <a:gd name="T11" fmla="*/ 6 h 28"/>
                  <a:gd name="T12" fmla="*/ 25 w 29"/>
                  <a:gd name="T13" fmla="*/ 21 h 28"/>
                  <a:gd name="T14" fmla="*/ 24 w 29"/>
                  <a:gd name="T15" fmla="*/ 26 h 28"/>
                  <a:gd name="T16" fmla="*/ 17 w 29"/>
                  <a:gd name="T17" fmla="*/ 22 h 28"/>
                  <a:gd name="T18" fmla="*/ 8 w 29"/>
                  <a:gd name="T19" fmla="*/ 28 h 28"/>
                  <a:gd name="T20" fmla="*/ 9 w 29"/>
                  <a:gd name="T21" fmla="*/ 20 h 28"/>
                  <a:gd name="T22" fmla="*/ 0 w 29"/>
                  <a:gd name="T23" fmla="*/ 13 h 28"/>
                  <a:gd name="T24" fmla="*/ 4 w 29"/>
                  <a:gd name="T25" fmla="*/ 12 h 28"/>
                  <a:gd name="T26" fmla="*/ 8 w 29"/>
                  <a:gd name="T2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8">
                    <a:moveTo>
                      <a:pt x="8" y="3"/>
                    </a:moveTo>
                    <a:cubicBezTo>
                      <a:pt x="7" y="0"/>
                      <a:pt x="11" y="2"/>
                      <a:pt x="12" y="3"/>
                    </a:cubicBezTo>
                    <a:cubicBezTo>
                      <a:pt x="16" y="6"/>
                      <a:pt x="16" y="9"/>
                      <a:pt x="17" y="10"/>
                    </a:cubicBezTo>
                    <a:cubicBezTo>
                      <a:pt x="18" y="10"/>
                      <a:pt x="19" y="10"/>
                      <a:pt x="20" y="9"/>
                    </a:cubicBezTo>
                    <a:cubicBezTo>
                      <a:pt x="21" y="8"/>
                      <a:pt x="25" y="6"/>
                      <a:pt x="27" y="6"/>
                    </a:cubicBezTo>
                    <a:cubicBezTo>
                      <a:pt x="28" y="6"/>
                      <a:pt x="29" y="6"/>
                      <a:pt x="29" y="6"/>
                    </a:cubicBezTo>
                    <a:cubicBezTo>
                      <a:pt x="28" y="12"/>
                      <a:pt x="20" y="14"/>
                      <a:pt x="25" y="21"/>
                    </a:cubicBezTo>
                    <a:cubicBezTo>
                      <a:pt x="26" y="23"/>
                      <a:pt x="28" y="27"/>
                      <a:pt x="24" y="26"/>
                    </a:cubicBezTo>
                    <a:cubicBezTo>
                      <a:pt x="20" y="24"/>
                      <a:pt x="21" y="25"/>
                      <a:pt x="17" y="22"/>
                    </a:cubicBezTo>
                    <a:cubicBezTo>
                      <a:pt x="15" y="21"/>
                      <a:pt x="10" y="28"/>
                      <a:pt x="8" y="28"/>
                    </a:cubicBezTo>
                    <a:cubicBezTo>
                      <a:pt x="7" y="28"/>
                      <a:pt x="8" y="23"/>
                      <a:pt x="9" y="20"/>
                    </a:cubicBezTo>
                    <a:cubicBezTo>
                      <a:pt x="10" y="17"/>
                      <a:pt x="2" y="16"/>
                      <a:pt x="0" y="13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10" y="11"/>
                      <a:pt x="9" y="10"/>
                      <a:pt x="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401"/>
              <p:cNvSpPr>
                <a:spLocks/>
              </p:cNvSpPr>
              <p:nvPr/>
            </p:nvSpPr>
            <p:spPr bwMode="auto">
              <a:xfrm>
                <a:off x="3497" y="829"/>
                <a:ext cx="24" cy="21"/>
              </a:xfrm>
              <a:custGeom>
                <a:avLst/>
                <a:gdLst>
                  <a:gd name="T0" fmla="*/ 3 w 19"/>
                  <a:gd name="T1" fmla="*/ 2 h 17"/>
                  <a:gd name="T2" fmla="*/ 6 w 19"/>
                  <a:gd name="T3" fmla="*/ 1 h 17"/>
                  <a:gd name="T4" fmla="*/ 10 w 19"/>
                  <a:gd name="T5" fmla="*/ 4 h 17"/>
                  <a:gd name="T6" fmla="*/ 11 w 19"/>
                  <a:gd name="T7" fmla="*/ 3 h 17"/>
                  <a:gd name="T8" fmla="*/ 15 w 19"/>
                  <a:gd name="T9" fmla="*/ 0 h 17"/>
                  <a:gd name="T10" fmla="*/ 16 w 19"/>
                  <a:gd name="T11" fmla="*/ 0 h 17"/>
                  <a:gd name="T12" fmla="*/ 16 w 19"/>
                  <a:gd name="T13" fmla="*/ 10 h 17"/>
                  <a:gd name="T14" fmla="*/ 17 w 19"/>
                  <a:gd name="T15" fmla="*/ 12 h 17"/>
                  <a:gd name="T16" fmla="*/ 12 w 19"/>
                  <a:gd name="T17" fmla="*/ 11 h 17"/>
                  <a:gd name="T18" fmla="*/ 8 w 19"/>
                  <a:gd name="T19" fmla="*/ 17 h 17"/>
                  <a:gd name="T20" fmla="*/ 7 w 19"/>
                  <a:gd name="T21" fmla="*/ 11 h 17"/>
                  <a:gd name="T22" fmla="*/ 0 w 19"/>
                  <a:gd name="T23" fmla="*/ 9 h 17"/>
                  <a:gd name="T24" fmla="*/ 3 w 19"/>
                  <a:gd name="T25" fmla="*/ 7 h 17"/>
                  <a:gd name="T26" fmla="*/ 3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3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8" y="2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2" y="3"/>
                      <a:pt x="14" y="1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3"/>
                      <a:pt x="12" y="6"/>
                      <a:pt x="16" y="10"/>
                    </a:cubicBezTo>
                    <a:cubicBezTo>
                      <a:pt x="17" y="10"/>
                      <a:pt x="19" y="12"/>
                      <a:pt x="17" y="12"/>
                    </a:cubicBezTo>
                    <a:cubicBezTo>
                      <a:pt x="14" y="12"/>
                      <a:pt x="15" y="12"/>
                      <a:pt x="12" y="11"/>
                    </a:cubicBezTo>
                    <a:cubicBezTo>
                      <a:pt x="10" y="11"/>
                      <a:pt x="9" y="16"/>
                      <a:pt x="8" y="17"/>
                    </a:cubicBezTo>
                    <a:cubicBezTo>
                      <a:pt x="7" y="17"/>
                      <a:pt x="7" y="13"/>
                      <a:pt x="7" y="11"/>
                    </a:cubicBezTo>
                    <a:cubicBezTo>
                      <a:pt x="7" y="9"/>
                      <a:pt x="2" y="10"/>
                      <a:pt x="0" y="9"/>
                    </a:cubicBezTo>
                    <a:cubicBezTo>
                      <a:pt x="0" y="9"/>
                      <a:pt x="2" y="8"/>
                      <a:pt x="3" y="7"/>
                    </a:cubicBezTo>
                    <a:cubicBezTo>
                      <a:pt x="6" y="6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402"/>
              <p:cNvSpPr>
                <a:spLocks/>
              </p:cNvSpPr>
              <p:nvPr/>
            </p:nvSpPr>
            <p:spPr bwMode="auto">
              <a:xfrm>
                <a:off x="3371" y="822"/>
                <a:ext cx="26" cy="22"/>
              </a:xfrm>
              <a:custGeom>
                <a:avLst/>
                <a:gdLst>
                  <a:gd name="T0" fmla="*/ 4 w 20"/>
                  <a:gd name="T1" fmla="*/ 2 h 17"/>
                  <a:gd name="T2" fmla="*/ 6 w 20"/>
                  <a:gd name="T3" fmla="*/ 1 h 17"/>
                  <a:gd name="T4" fmla="*/ 10 w 20"/>
                  <a:gd name="T5" fmla="*/ 5 h 17"/>
                  <a:gd name="T6" fmla="*/ 12 w 20"/>
                  <a:gd name="T7" fmla="*/ 4 h 17"/>
                  <a:gd name="T8" fmla="*/ 16 w 20"/>
                  <a:gd name="T9" fmla="*/ 1 h 17"/>
                  <a:gd name="T10" fmla="*/ 17 w 20"/>
                  <a:gd name="T11" fmla="*/ 0 h 17"/>
                  <a:gd name="T12" fmla="*/ 17 w 20"/>
                  <a:gd name="T13" fmla="*/ 10 h 17"/>
                  <a:gd name="T14" fmla="*/ 17 w 20"/>
                  <a:gd name="T15" fmla="*/ 13 h 17"/>
                  <a:gd name="T16" fmla="*/ 12 w 20"/>
                  <a:gd name="T17" fmla="*/ 12 h 17"/>
                  <a:gd name="T18" fmla="*/ 8 w 20"/>
                  <a:gd name="T19" fmla="*/ 17 h 17"/>
                  <a:gd name="T20" fmla="*/ 7 w 20"/>
                  <a:gd name="T21" fmla="*/ 12 h 17"/>
                  <a:gd name="T22" fmla="*/ 1 w 20"/>
                  <a:gd name="T23" fmla="*/ 10 h 17"/>
                  <a:gd name="T24" fmla="*/ 3 w 20"/>
                  <a:gd name="T25" fmla="*/ 8 h 17"/>
                  <a:gd name="T26" fmla="*/ 4 w 20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4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9" y="2"/>
                      <a:pt x="9" y="5"/>
                      <a:pt x="10" y="5"/>
                    </a:cubicBezTo>
                    <a:cubicBezTo>
                      <a:pt x="11" y="5"/>
                      <a:pt x="11" y="4"/>
                      <a:pt x="12" y="4"/>
                    </a:cubicBezTo>
                    <a:cubicBezTo>
                      <a:pt x="12" y="3"/>
                      <a:pt x="14" y="1"/>
                      <a:pt x="16" y="1"/>
                    </a:cubicBezTo>
                    <a:cubicBezTo>
                      <a:pt x="16" y="1"/>
                      <a:pt x="16" y="0"/>
                      <a:pt x="17" y="0"/>
                    </a:cubicBezTo>
                    <a:cubicBezTo>
                      <a:pt x="17" y="4"/>
                      <a:pt x="12" y="7"/>
                      <a:pt x="17" y="10"/>
                    </a:cubicBezTo>
                    <a:cubicBezTo>
                      <a:pt x="17" y="11"/>
                      <a:pt x="20" y="13"/>
                      <a:pt x="17" y="13"/>
                    </a:cubicBezTo>
                    <a:cubicBezTo>
                      <a:pt x="15" y="13"/>
                      <a:pt x="15" y="13"/>
                      <a:pt x="12" y="12"/>
                    </a:cubicBezTo>
                    <a:cubicBezTo>
                      <a:pt x="11" y="12"/>
                      <a:pt x="9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9"/>
                      <a:pt x="2" y="8"/>
                      <a:pt x="3" y="8"/>
                    </a:cubicBezTo>
                    <a:cubicBezTo>
                      <a:pt x="6" y="6"/>
                      <a:pt x="6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403"/>
              <p:cNvSpPr>
                <a:spLocks/>
              </p:cNvSpPr>
              <p:nvPr/>
            </p:nvSpPr>
            <p:spPr bwMode="auto">
              <a:xfrm>
                <a:off x="3648" y="947"/>
                <a:ext cx="26" cy="23"/>
              </a:xfrm>
              <a:custGeom>
                <a:avLst/>
                <a:gdLst>
                  <a:gd name="T0" fmla="*/ 4 w 20"/>
                  <a:gd name="T1" fmla="*/ 3 h 18"/>
                  <a:gd name="T2" fmla="*/ 6 w 20"/>
                  <a:gd name="T3" fmla="*/ 2 h 18"/>
                  <a:gd name="T4" fmla="*/ 10 w 20"/>
                  <a:gd name="T5" fmla="*/ 5 h 18"/>
                  <a:gd name="T6" fmla="*/ 12 w 20"/>
                  <a:gd name="T7" fmla="*/ 4 h 18"/>
                  <a:gd name="T8" fmla="*/ 16 w 20"/>
                  <a:gd name="T9" fmla="*/ 1 h 18"/>
                  <a:gd name="T10" fmla="*/ 17 w 20"/>
                  <a:gd name="T11" fmla="*/ 1 h 18"/>
                  <a:gd name="T12" fmla="*/ 17 w 20"/>
                  <a:gd name="T13" fmla="*/ 10 h 18"/>
                  <a:gd name="T14" fmla="*/ 17 w 20"/>
                  <a:gd name="T15" fmla="*/ 13 h 18"/>
                  <a:gd name="T16" fmla="*/ 12 w 20"/>
                  <a:gd name="T17" fmla="*/ 12 h 18"/>
                  <a:gd name="T18" fmla="*/ 8 w 20"/>
                  <a:gd name="T19" fmla="*/ 17 h 18"/>
                  <a:gd name="T20" fmla="*/ 7 w 20"/>
                  <a:gd name="T21" fmla="*/ 12 h 18"/>
                  <a:gd name="T22" fmla="*/ 1 w 20"/>
                  <a:gd name="T23" fmla="*/ 10 h 18"/>
                  <a:gd name="T24" fmla="*/ 3 w 20"/>
                  <a:gd name="T25" fmla="*/ 8 h 18"/>
                  <a:gd name="T26" fmla="*/ 4 w 20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4" y="3"/>
                    </a:moveTo>
                    <a:cubicBezTo>
                      <a:pt x="3" y="1"/>
                      <a:pt x="5" y="2"/>
                      <a:pt x="6" y="2"/>
                    </a:cubicBezTo>
                    <a:cubicBezTo>
                      <a:pt x="9" y="3"/>
                      <a:pt x="9" y="5"/>
                      <a:pt x="10" y="5"/>
                    </a:cubicBezTo>
                    <a:cubicBezTo>
                      <a:pt x="11" y="5"/>
                      <a:pt x="11" y="5"/>
                      <a:pt x="12" y="4"/>
                    </a:cubicBezTo>
                    <a:cubicBezTo>
                      <a:pt x="12" y="3"/>
                      <a:pt x="14" y="1"/>
                      <a:pt x="16" y="1"/>
                    </a:cubicBezTo>
                    <a:cubicBezTo>
                      <a:pt x="16" y="1"/>
                      <a:pt x="16" y="0"/>
                      <a:pt x="17" y="1"/>
                    </a:cubicBezTo>
                    <a:cubicBezTo>
                      <a:pt x="17" y="4"/>
                      <a:pt x="12" y="7"/>
                      <a:pt x="17" y="10"/>
                    </a:cubicBezTo>
                    <a:cubicBezTo>
                      <a:pt x="17" y="11"/>
                      <a:pt x="20" y="13"/>
                      <a:pt x="17" y="13"/>
                    </a:cubicBezTo>
                    <a:cubicBezTo>
                      <a:pt x="15" y="13"/>
                      <a:pt x="15" y="13"/>
                      <a:pt x="12" y="12"/>
                    </a:cubicBezTo>
                    <a:cubicBezTo>
                      <a:pt x="11" y="12"/>
                      <a:pt x="9" y="17"/>
                      <a:pt x="8" y="17"/>
                    </a:cubicBezTo>
                    <a:cubicBezTo>
                      <a:pt x="7" y="18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10"/>
                      <a:pt x="2" y="8"/>
                      <a:pt x="3" y="8"/>
                    </a:cubicBezTo>
                    <a:cubicBezTo>
                      <a:pt x="6" y="7"/>
                      <a:pt x="6" y="6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404"/>
              <p:cNvSpPr>
                <a:spLocks/>
              </p:cNvSpPr>
              <p:nvPr/>
            </p:nvSpPr>
            <p:spPr bwMode="auto">
              <a:xfrm>
                <a:off x="3832" y="1005"/>
                <a:ext cx="25" cy="21"/>
              </a:xfrm>
              <a:custGeom>
                <a:avLst/>
                <a:gdLst>
                  <a:gd name="T0" fmla="*/ 2 w 19"/>
                  <a:gd name="T1" fmla="*/ 10 h 16"/>
                  <a:gd name="T2" fmla="*/ 3 w 19"/>
                  <a:gd name="T3" fmla="*/ 7 h 16"/>
                  <a:gd name="T4" fmla="*/ 7 w 19"/>
                  <a:gd name="T5" fmla="*/ 6 h 16"/>
                  <a:gd name="T6" fmla="*/ 8 w 19"/>
                  <a:gd name="T7" fmla="*/ 5 h 16"/>
                  <a:gd name="T8" fmla="*/ 8 w 19"/>
                  <a:gd name="T9" fmla="*/ 0 h 16"/>
                  <a:gd name="T10" fmla="*/ 8 w 19"/>
                  <a:gd name="T11" fmla="*/ 0 h 16"/>
                  <a:gd name="T12" fmla="*/ 15 w 19"/>
                  <a:gd name="T13" fmla="*/ 6 h 16"/>
                  <a:gd name="T14" fmla="*/ 17 w 19"/>
                  <a:gd name="T15" fmla="*/ 7 h 16"/>
                  <a:gd name="T16" fmla="*/ 13 w 19"/>
                  <a:gd name="T17" fmla="*/ 10 h 16"/>
                  <a:gd name="T18" fmla="*/ 15 w 19"/>
                  <a:gd name="T19" fmla="*/ 15 h 16"/>
                  <a:gd name="T20" fmla="*/ 11 w 19"/>
                  <a:gd name="T21" fmla="*/ 13 h 16"/>
                  <a:gd name="T22" fmla="*/ 5 w 19"/>
                  <a:gd name="T23" fmla="*/ 16 h 16"/>
                  <a:gd name="T24" fmla="*/ 5 w 19"/>
                  <a:gd name="T25" fmla="*/ 13 h 16"/>
                  <a:gd name="T26" fmla="*/ 2 w 19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6">
                    <a:moveTo>
                      <a:pt x="2" y="10"/>
                    </a:moveTo>
                    <a:cubicBezTo>
                      <a:pt x="0" y="9"/>
                      <a:pt x="2" y="8"/>
                      <a:pt x="3" y="7"/>
                    </a:cubicBezTo>
                    <a:cubicBezTo>
                      <a:pt x="5" y="6"/>
                      <a:pt x="7" y="7"/>
                      <a:pt x="7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7" y="4"/>
                      <a:pt x="7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1"/>
                      <a:pt x="10" y="6"/>
                      <a:pt x="15" y="6"/>
                    </a:cubicBezTo>
                    <a:cubicBezTo>
                      <a:pt x="16" y="5"/>
                      <a:pt x="19" y="5"/>
                      <a:pt x="17" y="7"/>
                    </a:cubicBezTo>
                    <a:cubicBezTo>
                      <a:pt x="16" y="8"/>
                      <a:pt x="16" y="8"/>
                      <a:pt x="13" y="10"/>
                    </a:cubicBezTo>
                    <a:cubicBezTo>
                      <a:pt x="12" y="10"/>
                      <a:pt x="15" y="15"/>
                      <a:pt x="15" y="15"/>
                    </a:cubicBezTo>
                    <a:cubicBezTo>
                      <a:pt x="14" y="16"/>
                      <a:pt x="12" y="14"/>
                      <a:pt x="11" y="13"/>
                    </a:cubicBezTo>
                    <a:cubicBezTo>
                      <a:pt x="9" y="12"/>
                      <a:pt x="7" y="15"/>
                      <a:pt x="5" y="16"/>
                    </a:cubicBezTo>
                    <a:cubicBezTo>
                      <a:pt x="4" y="16"/>
                      <a:pt x="5" y="14"/>
                      <a:pt x="5" y="13"/>
                    </a:cubicBezTo>
                    <a:cubicBezTo>
                      <a:pt x="6" y="10"/>
                      <a:pt x="6" y="10"/>
                      <a:pt x="2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405"/>
              <p:cNvSpPr>
                <a:spLocks/>
              </p:cNvSpPr>
              <p:nvPr/>
            </p:nvSpPr>
            <p:spPr bwMode="auto">
              <a:xfrm>
                <a:off x="3738" y="1335"/>
                <a:ext cx="22" cy="19"/>
              </a:xfrm>
              <a:custGeom>
                <a:avLst/>
                <a:gdLst>
                  <a:gd name="T0" fmla="*/ 2 w 17"/>
                  <a:gd name="T1" fmla="*/ 9 h 15"/>
                  <a:gd name="T2" fmla="*/ 3 w 17"/>
                  <a:gd name="T3" fmla="*/ 7 h 15"/>
                  <a:gd name="T4" fmla="*/ 7 w 17"/>
                  <a:gd name="T5" fmla="*/ 6 h 15"/>
                  <a:gd name="T6" fmla="*/ 8 w 17"/>
                  <a:gd name="T7" fmla="*/ 5 h 15"/>
                  <a:gd name="T8" fmla="*/ 8 w 17"/>
                  <a:gd name="T9" fmla="*/ 1 h 15"/>
                  <a:gd name="T10" fmla="*/ 8 w 17"/>
                  <a:gd name="T11" fmla="*/ 0 h 15"/>
                  <a:gd name="T12" fmla="*/ 14 w 17"/>
                  <a:gd name="T13" fmla="*/ 5 h 15"/>
                  <a:gd name="T14" fmla="*/ 16 w 17"/>
                  <a:gd name="T15" fmla="*/ 6 h 15"/>
                  <a:gd name="T16" fmla="*/ 13 w 17"/>
                  <a:gd name="T17" fmla="*/ 9 h 15"/>
                  <a:gd name="T18" fmla="*/ 14 w 17"/>
                  <a:gd name="T19" fmla="*/ 14 h 15"/>
                  <a:gd name="T20" fmla="*/ 10 w 17"/>
                  <a:gd name="T21" fmla="*/ 12 h 15"/>
                  <a:gd name="T22" fmla="*/ 5 w 17"/>
                  <a:gd name="T23" fmla="*/ 14 h 15"/>
                  <a:gd name="T24" fmla="*/ 5 w 17"/>
                  <a:gd name="T25" fmla="*/ 12 h 15"/>
                  <a:gd name="T26" fmla="*/ 2 w 17"/>
                  <a:gd name="T2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2" y="9"/>
                    </a:move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"/>
                      <a:pt x="10" y="6"/>
                      <a:pt x="14" y="5"/>
                    </a:cubicBezTo>
                    <a:cubicBezTo>
                      <a:pt x="15" y="5"/>
                      <a:pt x="17" y="5"/>
                      <a:pt x="16" y="6"/>
                    </a:cubicBezTo>
                    <a:cubicBezTo>
                      <a:pt x="15" y="8"/>
                      <a:pt x="15" y="7"/>
                      <a:pt x="13" y="9"/>
                    </a:cubicBezTo>
                    <a:cubicBezTo>
                      <a:pt x="12" y="9"/>
                      <a:pt x="14" y="13"/>
                      <a:pt x="14" y="14"/>
                    </a:cubicBezTo>
                    <a:cubicBezTo>
                      <a:pt x="13" y="15"/>
                      <a:pt x="11" y="13"/>
                      <a:pt x="10" y="12"/>
                    </a:cubicBezTo>
                    <a:cubicBezTo>
                      <a:pt x="9" y="11"/>
                      <a:pt x="7" y="14"/>
                      <a:pt x="5" y="14"/>
                    </a:cubicBezTo>
                    <a:cubicBezTo>
                      <a:pt x="5" y="14"/>
                      <a:pt x="5" y="12"/>
                      <a:pt x="5" y="12"/>
                    </a:cubicBezTo>
                    <a:cubicBezTo>
                      <a:pt x="6" y="9"/>
                      <a:pt x="6" y="9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4371975" y="1343025"/>
              <a:ext cx="2058988" cy="3194050"/>
              <a:chOff x="2754" y="846"/>
              <a:chExt cx="1297" cy="2012"/>
            </a:xfrm>
          </p:grpSpPr>
          <p:sp>
            <p:nvSpPr>
              <p:cNvPr id="555" name="Freeform 407"/>
              <p:cNvSpPr>
                <a:spLocks/>
              </p:cNvSpPr>
              <p:nvPr/>
            </p:nvSpPr>
            <p:spPr bwMode="auto">
              <a:xfrm>
                <a:off x="3293" y="939"/>
                <a:ext cx="30" cy="31"/>
              </a:xfrm>
              <a:custGeom>
                <a:avLst/>
                <a:gdLst>
                  <a:gd name="T0" fmla="*/ 7 w 24"/>
                  <a:gd name="T1" fmla="*/ 3 h 24"/>
                  <a:gd name="T2" fmla="*/ 10 w 24"/>
                  <a:gd name="T3" fmla="*/ 2 h 24"/>
                  <a:gd name="T4" fmla="*/ 15 w 24"/>
                  <a:gd name="T5" fmla="*/ 8 h 24"/>
                  <a:gd name="T6" fmla="*/ 17 w 24"/>
                  <a:gd name="T7" fmla="*/ 8 h 24"/>
                  <a:gd name="T8" fmla="*/ 23 w 24"/>
                  <a:gd name="T9" fmla="*/ 5 h 24"/>
                  <a:gd name="T10" fmla="*/ 24 w 24"/>
                  <a:gd name="T11" fmla="*/ 5 h 24"/>
                  <a:gd name="T12" fmla="*/ 21 w 24"/>
                  <a:gd name="T13" fmla="*/ 18 h 24"/>
                  <a:gd name="T14" fmla="*/ 21 w 24"/>
                  <a:gd name="T15" fmla="*/ 22 h 24"/>
                  <a:gd name="T16" fmla="*/ 14 w 24"/>
                  <a:gd name="T17" fmla="*/ 18 h 24"/>
                  <a:gd name="T18" fmla="*/ 8 w 24"/>
                  <a:gd name="T19" fmla="*/ 24 h 24"/>
                  <a:gd name="T20" fmla="*/ 8 w 24"/>
                  <a:gd name="T21" fmla="*/ 17 h 24"/>
                  <a:gd name="T22" fmla="*/ 1 w 24"/>
                  <a:gd name="T23" fmla="*/ 11 h 24"/>
                  <a:gd name="T24" fmla="*/ 4 w 24"/>
                  <a:gd name="T25" fmla="*/ 10 h 24"/>
                  <a:gd name="T26" fmla="*/ 7 w 24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6" y="0"/>
                      <a:pt x="9" y="2"/>
                      <a:pt x="10" y="2"/>
                    </a:cubicBezTo>
                    <a:cubicBezTo>
                      <a:pt x="13" y="5"/>
                      <a:pt x="13" y="8"/>
                      <a:pt x="15" y="8"/>
                    </a:cubicBezTo>
                    <a:cubicBezTo>
                      <a:pt x="15" y="9"/>
                      <a:pt x="16" y="8"/>
                      <a:pt x="17" y="8"/>
                    </a:cubicBezTo>
                    <a:cubicBezTo>
                      <a:pt x="18" y="7"/>
                      <a:pt x="21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9"/>
                      <a:pt x="17" y="12"/>
                      <a:pt x="21" y="18"/>
                    </a:cubicBezTo>
                    <a:cubicBezTo>
                      <a:pt x="22" y="19"/>
                      <a:pt x="24" y="23"/>
                      <a:pt x="21" y="22"/>
                    </a:cubicBezTo>
                    <a:cubicBezTo>
                      <a:pt x="18" y="20"/>
                      <a:pt x="18" y="21"/>
                      <a:pt x="14" y="18"/>
                    </a:cubicBezTo>
                    <a:cubicBezTo>
                      <a:pt x="13" y="18"/>
                      <a:pt x="9" y="24"/>
                      <a:pt x="8" y="24"/>
                    </a:cubicBezTo>
                    <a:cubicBezTo>
                      <a:pt x="7" y="24"/>
                      <a:pt x="8" y="19"/>
                      <a:pt x="8" y="17"/>
                    </a:cubicBezTo>
                    <a:cubicBezTo>
                      <a:pt x="9" y="14"/>
                      <a:pt x="3" y="13"/>
                      <a:pt x="1" y="11"/>
                    </a:cubicBezTo>
                    <a:cubicBezTo>
                      <a:pt x="0" y="11"/>
                      <a:pt x="3" y="10"/>
                      <a:pt x="4" y="10"/>
                    </a:cubicBezTo>
                    <a:cubicBezTo>
                      <a:pt x="9" y="9"/>
                      <a:pt x="8" y="8"/>
                      <a:pt x="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08"/>
              <p:cNvSpPr>
                <a:spLocks/>
              </p:cNvSpPr>
              <p:nvPr/>
            </p:nvSpPr>
            <p:spPr bwMode="auto">
              <a:xfrm>
                <a:off x="3473" y="949"/>
                <a:ext cx="30" cy="31"/>
              </a:xfrm>
              <a:custGeom>
                <a:avLst/>
                <a:gdLst>
                  <a:gd name="T0" fmla="*/ 6 w 24"/>
                  <a:gd name="T1" fmla="*/ 3 h 24"/>
                  <a:gd name="T2" fmla="*/ 10 w 24"/>
                  <a:gd name="T3" fmla="*/ 3 h 24"/>
                  <a:gd name="T4" fmla="*/ 14 w 24"/>
                  <a:gd name="T5" fmla="*/ 8 h 24"/>
                  <a:gd name="T6" fmla="*/ 16 w 24"/>
                  <a:gd name="T7" fmla="*/ 8 h 24"/>
                  <a:gd name="T8" fmla="*/ 23 w 24"/>
                  <a:gd name="T9" fmla="*/ 5 h 24"/>
                  <a:gd name="T10" fmla="*/ 24 w 24"/>
                  <a:gd name="T11" fmla="*/ 5 h 24"/>
                  <a:gd name="T12" fmla="*/ 21 w 24"/>
                  <a:gd name="T13" fmla="*/ 18 h 24"/>
                  <a:gd name="T14" fmla="*/ 21 w 24"/>
                  <a:gd name="T15" fmla="*/ 22 h 24"/>
                  <a:gd name="T16" fmla="*/ 14 w 24"/>
                  <a:gd name="T17" fmla="*/ 19 h 24"/>
                  <a:gd name="T18" fmla="*/ 8 w 24"/>
                  <a:gd name="T19" fmla="*/ 24 h 24"/>
                  <a:gd name="T20" fmla="*/ 8 w 24"/>
                  <a:gd name="T21" fmla="*/ 17 h 24"/>
                  <a:gd name="T22" fmla="*/ 1 w 24"/>
                  <a:gd name="T23" fmla="*/ 11 h 24"/>
                  <a:gd name="T24" fmla="*/ 4 w 24"/>
                  <a:gd name="T25" fmla="*/ 10 h 24"/>
                  <a:gd name="T26" fmla="*/ 6 w 24"/>
                  <a:gd name="T2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6" y="3"/>
                    </a:moveTo>
                    <a:cubicBezTo>
                      <a:pt x="6" y="0"/>
                      <a:pt x="9" y="2"/>
                      <a:pt x="10" y="3"/>
                    </a:cubicBezTo>
                    <a:cubicBezTo>
                      <a:pt x="13" y="5"/>
                      <a:pt x="13" y="8"/>
                      <a:pt x="14" y="8"/>
                    </a:cubicBezTo>
                    <a:cubicBezTo>
                      <a:pt x="15" y="9"/>
                      <a:pt x="16" y="8"/>
                      <a:pt x="16" y="8"/>
                    </a:cubicBezTo>
                    <a:cubicBezTo>
                      <a:pt x="17" y="7"/>
                      <a:pt x="21" y="5"/>
                      <a:pt x="23" y="5"/>
                    </a:cubicBezTo>
                    <a:cubicBezTo>
                      <a:pt x="23" y="5"/>
                      <a:pt x="24" y="5"/>
                      <a:pt x="24" y="5"/>
                    </a:cubicBezTo>
                    <a:cubicBezTo>
                      <a:pt x="24" y="10"/>
                      <a:pt x="17" y="12"/>
                      <a:pt x="21" y="18"/>
                    </a:cubicBezTo>
                    <a:cubicBezTo>
                      <a:pt x="22" y="19"/>
                      <a:pt x="24" y="23"/>
                      <a:pt x="21" y="22"/>
                    </a:cubicBezTo>
                    <a:cubicBezTo>
                      <a:pt x="17" y="21"/>
                      <a:pt x="18" y="21"/>
                      <a:pt x="14" y="19"/>
                    </a:cubicBezTo>
                    <a:cubicBezTo>
                      <a:pt x="13" y="18"/>
                      <a:pt x="9" y="24"/>
                      <a:pt x="8" y="24"/>
                    </a:cubicBezTo>
                    <a:cubicBezTo>
                      <a:pt x="6" y="24"/>
                      <a:pt x="7" y="19"/>
                      <a:pt x="8" y="17"/>
                    </a:cubicBezTo>
                    <a:cubicBezTo>
                      <a:pt x="9" y="14"/>
                      <a:pt x="2" y="14"/>
                      <a:pt x="1" y="11"/>
                    </a:cubicBezTo>
                    <a:cubicBezTo>
                      <a:pt x="0" y="11"/>
                      <a:pt x="3" y="10"/>
                      <a:pt x="4" y="10"/>
                    </a:cubicBezTo>
                    <a:cubicBezTo>
                      <a:pt x="9" y="9"/>
                      <a:pt x="8" y="9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09"/>
              <p:cNvSpPr>
                <a:spLocks/>
              </p:cNvSpPr>
              <p:nvPr/>
            </p:nvSpPr>
            <p:spPr bwMode="auto">
              <a:xfrm>
                <a:off x="3336" y="918"/>
                <a:ext cx="20" cy="20"/>
              </a:xfrm>
              <a:custGeom>
                <a:avLst/>
                <a:gdLst>
                  <a:gd name="T0" fmla="*/ 4 w 16"/>
                  <a:gd name="T1" fmla="*/ 2 h 16"/>
                  <a:gd name="T2" fmla="*/ 6 w 16"/>
                  <a:gd name="T3" fmla="*/ 2 h 16"/>
                  <a:gd name="T4" fmla="*/ 9 w 16"/>
                  <a:gd name="T5" fmla="*/ 6 h 16"/>
                  <a:gd name="T6" fmla="*/ 11 w 16"/>
                  <a:gd name="T7" fmla="*/ 5 h 16"/>
                  <a:gd name="T8" fmla="*/ 15 w 16"/>
                  <a:gd name="T9" fmla="*/ 3 h 16"/>
                  <a:gd name="T10" fmla="*/ 16 w 16"/>
                  <a:gd name="T11" fmla="*/ 3 h 16"/>
                  <a:gd name="T12" fmla="*/ 14 w 16"/>
                  <a:gd name="T13" fmla="*/ 12 h 16"/>
                  <a:gd name="T14" fmla="*/ 14 w 16"/>
                  <a:gd name="T15" fmla="*/ 15 h 16"/>
                  <a:gd name="T16" fmla="*/ 9 w 16"/>
                  <a:gd name="T17" fmla="*/ 13 h 16"/>
                  <a:gd name="T18" fmla="*/ 5 w 16"/>
                  <a:gd name="T19" fmla="*/ 16 h 16"/>
                  <a:gd name="T20" fmla="*/ 5 w 16"/>
                  <a:gd name="T21" fmla="*/ 11 h 16"/>
                  <a:gd name="T22" fmla="*/ 0 w 16"/>
                  <a:gd name="T23" fmla="*/ 8 h 16"/>
                  <a:gd name="T24" fmla="*/ 2 w 16"/>
                  <a:gd name="T25" fmla="*/ 7 h 16"/>
                  <a:gd name="T26" fmla="*/ 4 w 16"/>
                  <a:gd name="T2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6">
                    <a:moveTo>
                      <a:pt x="4" y="2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9" y="3"/>
                      <a:pt x="8" y="5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1" y="5"/>
                      <a:pt x="14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6"/>
                      <a:pt x="11" y="8"/>
                      <a:pt x="14" y="12"/>
                    </a:cubicBezTo>
                    <a:cubicBezTo>
                      <a:pt x="14" y="13"/>
                      <a:pt x="16" y="15"/>
                      <a:pt x="14" y="15"/>
                    </a:cubicBezTo>
                    <a:cubicBezTo>
                      <a:pt x="11" y="14"/>
                      <a:pt x="12" y="14"/>
                      <a:pt x="9" y="13"/>
                    </a:cubicBezTo>
                    <a:cubicBezTo>
                      <a:pt x="8" y="12"/>
                      <a:pt x="6" y="16"/>
                      <a:pt x="5" y="16"/>
                    </a:cubicBezTo>
                    <a:cubicBezTo>
                      <a:pt x="4" y="16"/>
                      <a:pt x="5" y="13"/>
                      <a:pt x="5" y="11"/>
                    </a:cubicBezTo>
                    <a:cubicBezTo>
                      <a:pt x="6" y="10"/>
                      <a:pt x="1" y="9"/>
                      <a:pt x="0" y="8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5" y="6"/>
                      <a:pt x="5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10"/>
              <p:cNvSpPr>
                <a:spLocks/>
              </p:cNvSpPr>
              <p:nvPr/>
            </p:nvSpPr>
            <p:spPr bwMode="auto">
              <a:xfrm>
                <a:off x="3206" y="846"/>
                <a:ext cx="26" cy="26"/>
              </a:xfrm>
              <a:custGeom>
                <a:avLst/>
                <a:gdLst>
                  <a:gd name="T0" fmla="*/ 5 w 20"/>
                  <a:gd name="T1" fmla="*/ 2 h 20"/>
                  <a:gd name="T2" fmla="*/ 8 w 20"/>
                  <a:gd name="T3" fmla="*/ 2 h 20"/>
                  <a:gd name="T4" fmla="*/ 12 w 20"/>
                  <a:gd name="T5" fmla="*/ 7 h 20"/>
                  <a:gd name="T6" fmla="*/ 13 w 20"/>
                  <a:gd name="T7" fmla="*/ 7 h 20"/>
                  <a:gd name="T8" fmla="*/ 19 w 20"/>
                  <a:gd name="T9" fmla="*/ 4 h 20"/>
                  <a:gd name="T10" fmla="*/ 20 w 20"/>
                  <a:gd name="T11" fmla="*/ 4 h 20"/>
                  <a:gd name="T12" fmla="*/ 17 w 20"/>
                  <a:gd name="T13" fmla="*/ 15 h 20"/>
                  <a:gd name="T14" fmla="*/ 17 w 20"/>
                  <a:gd name="T15" fmla="*/ 18 h 20"/>
                  <a:gd name="T16" fmla="*/ 12 w 20"/>
                  <a:gd name="T17" fmla="*/ 16 h 20"/>
                  <a:gd name="T18" fmla="*/ 6 w 20"/>
                  <a:gd name="T19" fmla="*/ 20 h 20"/>
                  <a:gd name="T20" fmla="*/ 6 w 20"/>
                  <a:gd name="T21" fmla="*/ 14 h 20"/>
                  <a:gd name="T22" fmla="*/ 0 w 20"/>
                  <a:gd name="T23" fmla="*/ 10 h 20"/>
                  <a:gd name="T24" fmla="*/ 3 w 20"/>
                  <a:gd name="T25" fmla="*/ 8 h 20"/>
                  <a:gd name="T26" fmla="*/ 5 w 20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5" y="2"/>
                    </a:moveTo>
                    <a:cubicBezTo>
                      <a:pt x="5" y="0"/>
                      <a:pt x="7" y="2"/>
                      <a:pt x="8" y="2"/>
                    </a:cubicBezTo>
                    <a:cubicBezTo>
                      <a:pt x="11" y="4"/>
                      <a:pt x="11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4" y="6"/>
                      <a:pt x="17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19" y="8"/>
                      <a:pt x="14" y="10"/>
                      <a:pt x="17" y="15"/>
                    </a:cubicBezTo>
                    <a:cubicBezTo>
                      <a:pt x="18" y="16"/>
                      <a:pt x="19" y="19"/>
                      <a:pt x="17" y="18"/>
                    </a:cubicBezTo>
                    <a:cubicBezTo>
                      <a:pt x="14" y="17"/>
                      <a:pt x="15" y="18"/>
                      <a:pt x="12" y="16"/>
                    </a:cubicBezTo>
                    <a:cubicBezTo>
                      <a:pt x="10" y="15"/>
                      <a:pt x="7" y="20"/>
                      <a:pt x="6" y="20"/>
                    </a:cubicBezTo>
                    <a:cubicBezTo>
                      <a:pt x="5" y="20"/>
                      <a:pt x="6" y="16"/>
                      <a:pt x="6" y="14"/>
                    </a:cubicBezTo>
                    <a:cubicBezTo>
                      <a:pt x="7" y="12"/>
                      <a:pt x="2" y="11"/>
                      <a:pt x="0" y="10"/>
                    </a:cubicBezTo>
                    <a:cubicBezTo>
                      <a:pt x="0" y="9"/>
                      <a:pt x="2" y="8"/>
                      <a:pt x="3" y="8"/>
                    </a:cubicBezTo>
                    <a:cubicBezTo>
                      <a:pt x="7" y="8"/>
                      <a:pt x="6" y="7"/>
                      <a:pt x="5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11"/>
              <p:cNvSpPr>
                <a:spLocks/>
              </p:cNvSpPr>
              <p:nvPr/>
            </p:nvSpPr>
            <p:spPr bwMode="auto">
              <a:xfrm>
                <a:off x="2974" y="1654"/>
                <a:ext cx="32" cy="30"/>
              </a:xfrm>
              <a:custGeom>
                <a:avLst/>
                <a:gdLst>
                  <a:gd name="T0" fmla="*/ 2 w 25"/>
                  <a:gd name="T1" fmla="*/ 7 h 24"/>
                  <a:gd name="T2" fmla="*/ 5 w 25"/>
                  <a:gd name="T3" fmla="*/ 5 h 24"/>
                  <a:gd name="T4" fmla="*/ 11 w 25"/>
                  <a:gd name="T5" fmla="*/ 8 h 24"/>
                  <a:gd name="T6" fmla="*/ 12 w 25"/>
                  <a:gd name="T7" fmla="*/ 6 h 24"/>
                  <a:gd name="T8" fmla="*/ 16 w 25"/>
                  <a:gd name="T9" fmla="*/ 1 h 24"/>
                  <a:gd name="T10" fmla="*/ 17 w 25"/>
                  <a:gd name="T11" fmla="*/ 0 h 24"/>
                  <a:gd name="T12" fmla="*/ 21 w 25"/>
                  <a:gd name="T13" fmla="*/ 12 h 24"/>
                  <a:gd name="T14" fmla="*/ 22 w 25"/>
                  <a:gd name="T15" fmla="*/ 15 h 24"/>
                  <a:gd name="T16" fmla="*/ 16 w 25"/>
                  <a:gd name="T17" fmla="*/ 16 h 24"/>
                  <a:gd name="T18" fmla="*/ 13 w 25"/>
                  <a:gd name="T19" fmla="*/ 23 h 24"/>
                  <a:gd name="T20" fmla="*/ 10 w 25"/>
                  <a:gd name="T21" fmla="*/ 17 h 24"/>
                  <a:gd name="T22" fmla="*/ 2 w 25"/>
                  <a:gd name="T23" fmla="*/ 17 h 24"/>
                  <a:gd name="T24" fmla="*/ 3 w 25"/>
                  <a:gd name="T25" fmla="*/ 14 h 24"/>
                  <a:gd name="T26" fmla="*/ 2 w 25"/>
                  <a:gd name="T2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7"/>
                    </a:moveTo>
                    <a:cubicBezTo>
                      <a:pt x="0" y="5"/>
                      <a:pt x="4" y="5"/>
                      <a:pt x="5" y="5"/>
                    </a:cubicBezTo>
                    <a:cubicBezTo>
                      <a:pt x="8" y="5"/>
                      <a:pt x="10" y="8"/>
                      <a:pt x="11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3" y="5"/>
                      <a:pt x="14" y="2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19" y="4"/>
                      <a:pt x="14" y="9"/>
                      <a:pt x="21" y="12"/>
                    </a:cubicBezTo>
                    <a:cubicBezTo>
                      <a:pt x="22" y="12"/>
                      <a:pt x="25" y="14"/>
                      <a:pt x="22" y="15"/>
                    </a:cubicBezTo>
                    <a:cubicBezTo>
                      <a:pt x="19" y="16"/>
                      <a:pt x="20" y="16"/>
                      <a:pt x="16" y="16"/>
                    </a:cubicBezTo>
                    <a:cubicBezTo>
                      <a:pt x="14" y="16"/>
                      <a:pt x="14" y="23"/>
                      <a:pt x="13" y="23"/>
                    </a:cubicBezTo>
                    <a:cubicBezTo>
                      <a:pt x="12" y="24"/>
                      <a:pt x="11" y="20"/>
                      <a:pt x="10" y="17"/>
                    </a:cubicBezTo>
                    <a:cubicBezTo>
                      <a:pt x="9" y="15"/>
                      <a:pt x="4" y="18"/>
                      <a:pt x="2" y="17"/>
                    </a:cubicBezTo>
                    <a:cubicBezTo>
                      <a:pt x="1" y="16"/>
                      <a:pt x="3" y="14"/>
                      <a:pt x="3" y="14"/>
                    </a:cubicBezTo>
                    <a:cubicBezTo>
                      <a:pt x="7" y="11"/>
                      <a:pt x="6" y="11"/>
                      <a:pt x="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12"/>
              <p:cNvSpPr>
                <a:spLocks/>
              </p:cNvSpPr>
              <p:nvPr/>
            </p:nvSpPr>
            <p:spPr bwMode="auto">
              <a:xfrm>
                <a:off x="3006" y="1554"/>
                <a:ext cx="31" cy="30"/>
              </a:xfrm>
              <a:custGeom>
                <a:avLst/>
                <a:gdLst>
                  <a:gd name="T0" fmla="*/ 2 w 25"/>
                  <a:gd name="T1" fmla="*/ 7 h 23"/>
                  <a:gd name="T2" fmla="*/ 5 w 25"/>
                  <a:gd name="T3" fmla="*/ 5 h 23"/>
                  <a:gd name="T4" fmla="*/ 11 w 25"/>
                  <a:gd name="T5" fmla="*/ 7 h 23"/>
                  <a:gd name="T6" fmla="*/ 12 w 25"/>
                  <a:gd name="T7" fmla="*/ 6 h 23"/>
                  <a:gd name="T8" fmla="*/ 16 w 25"/>
                  <a:gd name="T9" fmla="*/ 1 h 23"/>
                  <a:gd name="T10" fmla="*/ 17 w 25"/>
                  <a:gd name="T11" fmla="*/ 0 h 23"/>
                  <a:gd name="T12" fmla="*/ 21 w 25"/>
                  <a:gd name="T13" fmla="*/ 12 h 23"/>
                  <a:gd name="T14" fmla="*/ 23 w 25"/>
                  <a:gd name="T15" fmla="*/ 15 h 23"/>
                  <a:gd name="T16" fmla="*/ 16 w 25"/>
                  <a:gd name="T17" fmla="*/ 15 h 23"/>
                  <a:gd name="T18" fmla="*/ 13 w 25"/>
                  <a:gd name="T19" fmla="*/ 23 h 23"/>
                  <a:gd name="T20" fmla="*/ 10 w 25"/>
                  <a:gd name="T21" fmla="*/ 17 h 23"/>
                  <a:gd name="T22" fmla="*/ 2 w 25"/>
                  <a:gd name="T23" fmla="*/ 16 h 23"/>
                  <a:gd name="T24" fmla="*/ 4 w 25"/>
                  <a:gd name="T25" fmla="*/ 14 h 23"/>
                  <a:gd name="T26" fmla="*/ 2 w 25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2" y="7"/>
                    </a:moveTo>
                    <a:cubicBezTo>
                      <a:pt x="0" y="5"/>
                      <a:pt x="4" y="5"/>
                      <a:pt x="5" y="5"/>
                    </a:cubicBezTo>
                    <a:cubicBezTo>
                      <a:pt x="8" y="5"/>
                      <a:pt x="10" y="8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3" y="5"/>
                      <a:pt x="14" y="2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19" y="4"/>
                      <a:pt x="15" y="9"/>
                      <a:pt x="21" y="12"/>
                    </a:cubicBezTo>
                    <a:cubicBezTo>
                      <a:pt x="22" y="12"/>
                      <a:pt x="25" y="14"/>
                      <a:pt x="23" y="15"/>
                    </a:cubicBezTo>
                    <a:cubicBezTo>
                      <a:pt x="20" y="15"/>
                      <a:pt x="20" y="16"/>
                      <a:pt x="16" y="15"/>
                    </a:cubicBezTo>
                    <a:cubicBezTo>
                      <a:pt x="14" y="15"/>
                      <a:pt x="15" y="22"/>
                      <a:pt x="13" y="23"/>
                    </a:cubicBezTo>
                    <a:cubicBezTo>
                      <a:pt x="12" y="23"/>
                      <a:pt x="11" y="20"/>
                      <a:pt x="10" y="17"/>
                    </a:cubicBezTo>
                    <a:cubicBezTo>
                      <a:pt x="10" y="15"/>
                      <a:pt x="4" y="17"/>
                      <a:pt x="2" y="16"/>
                    </a:cubicBezTo>
                    <a:cubicBezTo>
                      <a:pt x="1" y="16"/>
                      <a:pt x="3" y="14"/>
                      <a:pt x="4" y="14"/>
                    </a:cubicBezTo>
                    <a:cubicBezTo>
                      <a:pt x="7" y="11"/>
                      <a:pt x="6" y="11"/>
                      <a:pt x="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13"/>
              <p:cNvSpPr>
                <a:spLocks/>
              </p:cNvSpPr>
              <p:nvPr/>
            </p:nvSpPr>
            <p:spPr bwMode="auto">
              <a:xfrm>
                <a:off x="3224" y="952"/>
                <a:ext cx="22" cy="22"/>
              </a:xfrm>
              <a:custGeom>
                <a:avLst/>
                <a:gdLst>
                  <a:gd name="T0" fmla="*/ 1 w 17"/>
                  <a:gd name="T1" fmla="*/ 5 h 17"/>
                  <a:gd name="T2" fmla="*/ 3 w 17"/>
                  <a:gd name="T3" fmla="*/ 4 h 17"/>
                  <a:gd name="T4" fmla="*/ 7 w 17"/>
                  <a:gd name="T5" fmla="*/ 6 h 17"/>
                  <a:gd name="T6" fmla="*/ 8 w 17"/>
                  <a:gd name="T7" fmla="*/ 5 h 17"/>
                  <a:gd name="T8" fmla="*/ 11 w 17"/>
                  <a:gd name="T9" fmla="*/ 1 h 17"/>
                  <a:gd name="T10" fmla="*/ 11 w 17"/>
                  <a:gd name="T11" fmla="*/ 1 h 17"/>
                  <a:gd name="T12" fmla="*/ 14 w 17"/>
                  <a:gd name="T13" fmla="*/ 9 h 17"/>
                  <a:gd name="T14" fmla="*/ 15 w 17"/>
                  <a:gd name="T15" fmla="*/ 11 h 17"/>
                  <a:gd name="T16" fmla="*/ 11 w 17"/>
                  <a:gd name="T17" fmla="*/ 11 h 17"/>
                  <a:gd name="T18" fmla="*/ 9 w 17"/>
                  <a:gd name="T19" fmla="*/ 16 h 17"/>
                  <a:gd name="T20" fmla="*/ 7 w 17"/>
                  <a:gd name="T21" fmla="*/ 12 h 17"/>
                  <a:gd name="T22" fmla="*/ 1 w 17"/>
                  <a:gd name="T23" fmla="*/ 12 h 17"/>
                  <a:gd name="T24" fmla="*/ 2 w 17"/>
                  <a:gd name="T25" fmla="*/ 10 h 17"/>
                  <a:gd name="T26" fmla="*/ 1 w 17"/>
                  <a:gd name="T2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1" y="5"/>
                    </a:moveTo>
                    <a:cubicBezTo>
                      <a:pt x="0" y="4"/>
                      <a:pt x="2" y="4"/>
                      <a:pt x="3" y="4"/>
                    </a:cubicBezTo>
                    <a:cubicBezTo>
                      <a:pt x="5" y="4"/>
                      <a:pt x="6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4"/>
                      <a:pt x="10" y="2"/>
                      <a:pt x="11" y="1"/>
                    </a:cubicBezTo>
                    <a:cubicBezTo>
                      <a:pt x="11" y="1"/>
                      <a:pt x="11" y="0"/>
                      <a:pt x="11" y="1"/>
                    </a:cubicBezTo>
                    <a:cubicBezTo>
                      <a:pt x="13" y="3"/>
                      <a:pt x="10" y="7"/>
                      <a:pt x="14" y="9"/>
                    </a:cubicBezTo>
                    <a:cubicBezTo>
                      <a:pt x="15" y="9"/>
                      <a:pt x="17" y="10"/>
                      <a:pt x="15" y="11"/>
                    </a:cubicBezTo>
                    <a:cubicBezTo>
                      <a:pt x="13" y="11"/>
                      <a:pt x="14" y="11"/>
                      <a:pt x="11" y="11"/>
                    </a:cubicBezTo>
                    <a:cubicBezTo>
                      <a:pt x="10" y="11"/>
                      <a:pt x="10" y="16"/>
                      <a:pt x="9" y="16"/>
                    </a:cubicBezTo>
                    <a:cubicBezTo>
                      <a:pt x="8" y="17"/>
                      <a:pt x="7" y="14"/>
                      <a:pt x="7" y="12"/>
                    </a:cubicBezTo>
                    <a:cubicBezTo>
                      <a:pt x="6" y="11"/>
                      <a:pt x="3" y="12"/>
                      <a:pt x="1" y="12"/>
                    </a:cubicBezTo>
                    <a:cubicBezTo>
                      <a:pt x="0" y="12"/>
                      <a:pt x="2" y="10"/>
                      <a:pt x="2" y="10"/>
                    </a:cubicBezTo>
                    <a:cubicBezTo>
                      <a:pt x="4" y="8"/>
                      <a:pt x="4" y="8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14"/>
              <p:cNvSpPr>
                <a:spLocks/>
              </p:cNvSpPr>
              <p:nvPr/>
            </p:nvSpPr>
            <p:spPr bwMode="auto">
              <a:xfrm>
                <a:off x="3719" y="1698"/>
                <a:ext cx="47" cy="41"/>
              </a:xfrm>
              <a:custGeom>
                <a:avLst/>
                <a:gdLst>
                  <a:gd name="T0" fmla="*/ 6 w 37"/>
                  <a:gd name="T1" fmla="*/ 4 h 32"/>
                  <a:gd name="T2" fmla="*/ 11 w 37"/>
                  <a:gd name="T3" fmla="*/ 3 h 32"/>
                  <a:gd name="T4" fmla="*/ 19 w 37"/>
                  <a:gd name="T5" fmla="*/ 9 h 32"/>
                  <a:gd name="T6" fmla="*/ 21 w 37"/>
                  <a:gd name="T7" fmla="*/ 7 h 32"/>
                  <a:gd name="T8" fmla="*/ 29 w 37"/>
                  <a:gd name="T9" fmla="*/ 1 h 32"/>
                  <a:gd name="T10" fmla="*/ 31 w 37"/>
                  <a:gd name="T11" fmla="*/ 1 h 32"/>
                  <a:gd name="T12" fmla="*/ 31 w 37"/>
                  <a:gd name="T13" fmla="*/ 19 h 32"/>
                  <a:gd name="T14" fmla="*/ 32 w 37"/>
                  <a:gd name="T15" fmla="*/ 24 h 32"/>
                  <a:gd name="T16" fmla="*/ 22 w 37"/>
                  <a:gd name="T17" fmla="*/ 22 h 32"/>
                  <a:gd name="T18" fmla="*/ 15 w 37"/>
                  <a:gd name="T19" fmla="*/ 32 h 32"/>
                  <a:gd name="T20" fmla="*/ 13 w 37"/>
                  <a:gd name="T21" fmla="*/ 22 h 32"/>
                  <a:gd name="T22" fmla="*/ 1 w 37"/>
                  <a:gd name="T23" fmla="*/ 18 h 32"/>
                  <a:gd name="T24" fmla="*/ 5 w 37"/>
                  <a:gd name="T25" fmla="*/ 14 h 32"/>
                  <a:gd name="T26" fmla="*/ 6 w 37"/>
                  <a:gd name="T2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2">
                    <a:moveTo>
                      <a:pt x="6" y="4"/>
                    </a:moveTo>
                    <a:cubicBezTo>
                      <a:pt x="4" y="0"/>
                      <a:pt x="10" y="2"/>
                      <a:pt x="11" y="3"/>
                    </a:cubicBezTo>
                    <a:cubicBezTo>
                      <a:pt x="16" y="4"/>
                      <a:pt x="17" y="8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3" y="5"/>
                      <a:pt x="26" y="2"/>
                      <a:pt x="29" y="1"/>
                    </a:cubicBezTo>
                    <a:cubicBezTo>
                      <a:pt x="30" y="1"/>
                      <a:pt x="31" y="0"/>
                      <a:pt x="31" y="1"/>
                    </a:cubicBezTo>
                    <a:cubicBezTo>
                      <a:pt x="32" y="7"/>
                      <a:pt x="23" y="13"/>
                      <a:pt x="31" y="19"/>
                    </a:cubicBezTo>
                    <a:cubicBezTo>
                      <a:pt x="32" y="20"/>
                      <a:pt x="37" y="24"/>
                      <a:pt x="32" y="24"/>
                    </a:cubicBezTo>
                    <a:cubicBezTo>
                      <a:pt x="27" y="24"/>
                      <a:pt x="28" y="24"/>
                      <a:pt x="22" y="22"/>
                    </a:cubicBezTo>
                    <a:cubicBezTo>
                      <a:pt x="20" y="22"/>
                      <a:pt x="17" y="32"/>
                      <a:pt x="15" y="32"/>
                    </a:cubicBezTo>
                    <a:cubicBezTo>
                      <a:pt x="13" y="32"/>
                      <a:pt x="13" y="26"/>
                      <a:pt x="13" y="22"/>
                    </a:cubicBezTo>
                    <a:cubicBezTo>
                      <a:pt x="13" y="19"/>
                      <a:pt x="5" y="20"/>
                      <a:pt x="1" y="18"/>
                    </a:cubicBezTo>
                    <a:cubicBezTo>
                      <a:pt x="0" y="17"/>
                      <a:pt x="4" y="15"/>
                      <a:pt x="5" y="14"/>
                    </a:cubicBezTo>
                    <a:cubicBezTo>
                      <a:pt x="12" y="12"/>
                      <a:pt x="10" y="11"/>
                      <a:pt x="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15"/>
              <p:cNvSpPr>
                <a:spLocks/>
              </p:cNvSpPr>
              <p:nvPr/>
            </p:nvSpPr>
            <p:spPr bwMode="auto">
              <a:xfrm>
                <a:off x="3752" y="1038"/>
                <a:ext cx="25" cy="22"/>
              </a:xfrm>
              <a:custGeom>
                <a:avLst/>
                <a:gdLst>
                  <a:gd name="T0" fmla="*/ 2 w 19"/>
                  <a:gd name="T1" fmla="*/ 10 h 17"/>
                  <a:gd name="T2" fmla="*/ 3 w 19"/>
                  <a:gd name="T3" fmla="*/ 8 h 17"/>
                  <a:gd name="T4" fmla="*/ 8 w 19"/>
                  <a:gd name="T5" fmla="*/ 7 h 17"/>
                  <a:gd name="T6" fmla="*/ 8 w 19"/>
                  <a:gd name="T7" fmla="*/ 5 h 17"/>
                  <a:gd name="T8" fmla="*/ 8 w 19"/>
                  <a:gd name="T9" fmla="*/ 1 h 17"/>
                  <a:gd name="T10" fmla="*/ 9 w 19"/>
                  <a:gd name="T11" fmla="*/ 0 h 17"/>
                  <a:gd name="T12" fmla="*/ 15 w 19"/>
                  <a:gd name="T13" fmla="*/ 6 h 17"/>
                  <a:gd name="T14" fmla="*/ 18 w 19"/>
                  <a:gd name="T15" fmla="*/ 7 h 17"/>
                  <a:gd name="T16" fmla="*/ 14 w 19"/>
                  <a:gd name="T17" fmla="*/ 10 h 17"/>
                  <a:gd name="T18" fmla="*/ 15 w 19"/>
                  <a:gd name="T19" fmla="*/ 16 h 17"/>
                  <a:gd name="T20" fmla="*/ 11 w 19"/>
                  <a:gd name="T21" fmla="*/ 13 h 17"/>
                  <a:gd name="T22" fmla="*/ 5 w 19"/>
                  <a:gd name="T23" fmla="*/ 16 h 17"/>
                  <a:gd name="T24" fmla="*/ 5 w 19"/>
                  <a:gd name="T25" fmla="*/ 14 h 17"/>
                  <a:gd name="T26" fmla="*/ 2 w 19"/>
                  <a:gd name="T2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2" y="10"/>
                    </a:moveTo>
                    <a:cubicBezTo>
                      <a:pt x="0" y="9"/>
                      <a:pt x="2" y="8"/>
                      <a:pt x="3" y="8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2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2"/>
                      <a:pt x="11" y="7"/>
                      <a:pt x="15" y="6"/>
                    </a:cubicBezTo>
                    <a:cubicBezTo>
                      <a:pt x="16" y="6"/>
                      <a:pt x="19" y="6"/>
                      <a:pt x="18" y="7"/>
                    </a:cubicBezTo>
                    <a:cubicBezTo>
                      <a:pt x="16" y="9"/>
                      <a:pt x="17" y="9"/>
                      <a:pt x="14" y="10"/>
                    </a:cubicBezTo>
                    <a:cubicBezTo>
                      <a:pt x="13" y="11"/>
                      <a:pt x="15" y="15"/>
                      <a:pt x="15" y="16"/>
                    </a:cubicBezTo>
                    <a:cubicBezTo>
                      <a:pt x="15" y="17"/>
                      <a:pt x="12" y="15"/>
                      <a:pt x="11" y="13"/>
                    </a:cubicBezTo>
                    <a:cubicBezTo>
                      <a:pt x="10" y="12"/>
                      <a:pt x="7" y="16"/>
                      <a:pt x="5" y="16"/>
                    </a:cubicBezTo>
                    <a:cubicBezTo>
                      <a:pt x="5" y="16"/>
                      <a:pt x="5" y="14"/>
                      <a:pt x="5" y="14"/>
                    </a:cubicBezTo>
                    <a:cubicBezTo>
                      <a:pt x="6" y="11"/>
                      <a:pt x="6" y="11"/>
                      <a:pt x="2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16"/>
              <p:cNvSpPr>
                <a:spLocks/>
              </p:cNvSpPr>
              <p:nvPr/>
            </p:nvSpPr>
            <p:spPr bwMode="auto">
              <a:xfrm>
                <a:off x="3086" y="1397"/>
                <a:ext cx="45" cy="39"/>
              </a:xfrm>
              <a:custGeom>
                <a:avLst/>
                <a:gdLst>
                  <a:gd name="T0" fmla="*/ 4 w 36"/>
                  <a:gd name="T1" fmla="*/ 19 h 31"/>
                  <a:gd name="T2" fmla="*/ 6 w 36"/>
                  <a:gd name="T3" fmla="*/ 15 h 31"/>
                  <a:gd name="T4" fmla="*/ 15 w 36"/>
                  <a:gd name="T5" fmla="*/ 13 h 31"/>
                  <a:gd name="T6" fmla="*/ 15 w 36"/>
                  <a:gd name="T7" fmla="*/ 11 h 31"/>
                  <a:gd name="T8" fmla="*/ 16 w 36"/>
                  <a:gd name="T9" fmla="*/ 2 h 31"/>
                  <a:gd name="T10" fmla="*/ 16 w 36"/>
                  <a:gd name="T11" fmla="*/ 1 h 31"/>
                  <a:gd name="T12" fmla="*/ 29 w 36"/>
                  <a:gd name="T13" fmla="*/ 11 h 31"/>
                  <a:gd name="T14" fmla="*/ 33 w 36"/>
                  <a:gd name="T15" fmla="*/ 14 h 31"/>
                  <a:gd name="T16" fmla="*/ 26 w 36"/>
                  <a:gd name="T17" fmla="*/ 19 h 31"/>
                  <a:gd name="T18" fmla="*/ 28 w 36"/>
                  <a:gd name="T19" fmla="*/ 30 h 31"/>
                  <a:gd name="T20" fmla="*/ 20 w 36"/>
                  <a:gd name="T21" fmla="*/ 25 h 31"/>
                  <a:gd name="T22" fmla="*/ 10 w 36"/>
                  <a:gd name="T23" fmla="*/ 30 h 31"/>
                  <a:gd name="T24" fmla="*/ 10 w 36"/>
                  <a:gd name="T25" fmla="*/ 26 h 31"/>
                  <a:gd name="T26" fmla="*/ 4 w 36"/>
                  <a:gd name="T2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1">
                    <a:moveTo>
                      <a:pt x="4" y="19"/>
                    </a:moveTo>
                    <a:cubicBezTo>
                      <a:pt x="0" y="18"/>
                      <a:pt x="5" y="15"/>
                      <a:pt x="6" y="15"/>
                    </a:cubicBezTo>
                    <a:cubicBezTo>
                      <a:pt x="10" y="13"/>
                      <a:pt x="13" y="14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9"/>
                      <a:pt x="15" y="4"/>
                      <a:pt x="16" y="2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21" y="4"/>
                      <a:pt x="20" y="13"/>
                      <a:pt x="29" y="11"/>
                    </a:cubicBezTo>
                    <a:cubicBezTo>
                      <a:pt x="30" y="11"/>
                      <a:pt x="36" y="11"/>
                      <a:pt x="33" y="14"/>
                    </a:cubicBezTo>
                    <a:cubicBezTo>
                      <a:pt x="30" y="17"/>
                      <a:pt x="31" y="16"/>
                      <a:pt x="26" y="19"/>
                    </a:cubicBezTo>
                    <a:cubicBezTo>
                      <a:pt x="24" y="20"/>
                      <a:pt x="29" y="28"/>
                      <a:pt x="28" y="30"/>
                    </a:cubicBezTo>
                    <a:cubicBezTo>
                      <a:pt x="27" y="31"/>
                      <a:pt x="23" y="27"/>
                      <a:pt x="20" y="25"/>
                    </a:cubicBezTo>
                    <a:cubicBezTo>
                      <a:pt x="18" y="23"/>
                      <a:pt x="14" y="30"/>
                      <a:pt x="10" y="30"/>
                    </a:cubicBezTo>
                    <a:cubicBezTo>
                      <a:pt x="9" y="31"/>
                      <a:pt x="10" y="27"/>
                      <a:pt x="10" y="26"/>
                    </a:cubicBezTo>
                    <a:cubicBezTo>
                      <a:pt x="12" y="20"/>
                      <a:pt x="11" y="21"/>
                      <a:pt x="4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17"/>
              <p:cNvSpPr>
                <a:spLocks/>
              </p:cNvSpPr>
              <p:nvPr/>
            </p:nvSpPr>
            <p:spPr bwMode="auto">
              <a:xfrm>
                <a:off x="3512" y="1172"/>
                <a:ext cx="31" cy="28"/>
              </a:xfrm>
              <a:custGeom>
                <a:avLst/>
                <a:gdLst>
                  <a:gd name="T0" fmla="*/ 4 w 24"/>
                  <a:gd name="T1" fmla="*/ 3 h 22"/>
                  <a:gd name="T2" fmla="*/ 7 w 24"/>
                  <a:gd name="T3" fmla="*/ 2 h 22"/>
                  <a:gd name="T4" fmla="*/ 12 w 24"/>
                  <a:gd name="T5" fmla="*/ 6 h 22"/>
                  <a:gd name="T6" fmla="*/ 14 w 24"/>
                  <a:gd name="T7" fmla="*/ 5 h 22"/>
                  <a:gd name="T8" fmla="*/ 19 w 24"/>
                  <a:gd name="T9" fmla="*/ 1 h 22"/>
                  <a:gd name="T10" fmla="*/ 20 w 24"/>
                  <a:gd name="T11" fmla="*/ 0 h 22"/>
                  <a:gd name="T12" fmla="*/ 20 w 24"/>
                  <a:gd name="T13" fmla="*/ 13 h 22"/>
                  <a:gd name="T14" fmla="*/ 21 w 24"/>
                  <a:gd name="T15" fmla="*/ 16 h 22"/>
                  <a:gd name="T16" fmla="*/ 14 w 24"/>
                  <a:gd name="T17" fmla="*/ 15 h 22"/>
                  <a:gd name="T18" fmla="*/ 10 w 24"/>
                  <a:gd name="T19" fmla="*/ 21 h 22"/>
                  <a:gd name="T20" fmla="*/ 8 w 24"/>
                  <a:gd name="T21" fmla="*/ 15 h 22"/>
                  <a:gd name="T22" fmla="*/ 0 w 24"/>
                  <a:gd name="T23" fmla="*/ 12 h 22"/>
                  <a:gd name="T24" fmla="*/ 3 w 24"/>
                  <a:gd name="T25" fmla="*/ 10 h 22"/>
                  <a:gd name="T26" fmla="*/ 4 w 24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4" y="3"/>
                    </a:moveTo>
                    <a:cubicBezTo>
                      <a:pt x="2" y="0"/>
                      <a:pt x="6" y="1"/>
                      <a:pt x="7" y="2"/>
                    </a:cubicBezTo>
                    <a:cubicBezTo>
                      <a:pt x="10" y="3"/>
                      <a:pt x="11" y="5"/>
                      <a:pt x="12" y="6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5" y="3"/>
                      <a:pt x="17" y="1"/>
                      <a:pt x="19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4"/>
                      <a:pt x="15" y="8"/>
                      <a:pt x="20" y="13"/>
                    </a:cubicBezTo>
                    <a:cubicBezTo>
                      <a:pt x="21" y="13"/>
                      <a:pt x="24" y="16"/>
                      <a:pt x="21" y="16"/>
                    </a:cubicBezTo>
                    <a:cubicBezTo>
                      <a:pt x="18" y="16"/>
                      <a:pt x="19" y="16"/>
                      <a:pt x="14" y="15"/>
                    </a:cubicBezTo>
                    <a:cubicBezTo>
                      <a:pt x="13" y="14"/>
                      <a:pt x="11" y="21"/>
                      <a:pt x="10" y="21"/>
                    </a:cubicBezTo>
                    <a:cubicBezTo>
                      <a:pt x="8" y="22"/>
                      <a:pt x="8" y="17"/>
                      <a:pt x="8" y="15"/>
                    </a:cubicBezTo>
                    <a:cubicBezTo>
                      <a:pt x="8" y="12"/>
                      <a:pt x="3" y="13"/>
                      <a:pt x="0" y="12"/>
                    </a:cubicBezTo>
                    <a:cubicBezTo>
                      <a:pt x="0" y="11"/>
                      <a:pt x="2" y="10"/>
                      <a:pt x="3" y="10"/>
                    </a:cubicBezTo>
                    <a:cubicBezTo>
                      <a:pt x="7" y="8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18"/>
              <p:cNvSpPr>
                <a:spLocks/>
              </p:cNvSpPr>
              <p:nvPr/>
            </p:nvSpPr>
            <p:spPr bwMode="auto">
              <a:xfrm>
                <a:off x="3035" y="1406"/>
                <a:ext cx="32" cy="28"/>
              </a:xfrm>
              <a:custGeom>
                <a:avLst/>
                <a:gdLst>
                  <a:gd name="T0" fmla="*/ 4 w 25"/>
                  <a:gd name="T1" fmla="*/ 3 h 22"/>
                  <a:gd name="T2" fmla="*/ 7 w 25"/>
                  <a:gd name="T3" fmla="*/ 2 h 22"/>
                  <a:gd name="T4" fmla="*/ 13 w 25"/>
                  <a:gd name="T5" fmla="*/ 6 h 22"/>
                  <a:gd name="T6" fmla="*/ 14 w 25"/>
                  <a:gd name="T7" fmla="*/ 5 h 22"/>
                  <a:gd name="T8" fmla="*/ 20 w 25"/>
                  <a:gd name="T9" fmla="*/ 1 h 22"/>
                  <a:gd name="T10" fmla="*/ 21 w 25"/>
                  <a:gd name="T11" fmla="*/ 1 h 22"/>
                  <a:gd name="T12" fmla="*/ 21 w 25"/>
                  <a:gd name="T13" fmla="*/ 13 h 22"/>
                  <a:gd name="T14" fmla="*/ 22 w 25"/>
                  <a:gd name="T15" fmla="*/ 17 h 22"/>
                  <a:gd name="T16" fmla="*/ 15 w 25"/>
                  <a:gd name="T17" fmla="*/ 16 h 22"/>
                  <a:gd name="T18" fmla="*/ 10 w 25"/>
                  <a:gd name="T19" fmla="*/ 22 h 22"/>
                  <a:gd name="T20" fmla="*/ 9 w 25"/>
                  <a:gd name="T21" fmla="*/ 16 h 22"/>
                  <a:gd name="T22" fmla="*/ 1 w 25"/>
                  <a:gd name="T23" fmla="*/ 13 h 22"/>
                  <a:gd name="T24" fmla="*/ 3 w 25"/>
                  <a:gd name="T25" fmla="*/ 10 h 22"/>
                  <a:gd name="T26" fmla="*/ 4 w 25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4" y="3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11" y="3"/>
                      <a:pt x="11" y="6"/>
                      <a:pt x="13" y="6"/>
                    </a:cubicBezTo>
                    <a:cubicBezTo>
                      <a:pt x="13" y="6"/>
                      <a:pt x="14" y="6"/>
                      <a:pt x="14" y="5"/>
                    </a:cubicBezTo>
                    <a:cubicBezTo>
                      <a:pt x="15" y="4"/>
                      <a:pt x="18" y="2"/>
                      <a:pt x="20" y="1"/>
                    </a:cubicBezTo>
                    <a:cubicBezTo>
                      <a:pt x="20" y="1"/>
                      <a:pt x="21" y="0"/>
                      <a:pt x="21" y="1"/>
                    </a:cubicBezTo>
                    <a:cubicBezTo>
                      <a:pt x="22" y="5"/>
                      <a:pt x="16" y="9"/>
                      <a:pt x="21" y="13"/>
                    </a:cubicBezTo>
                    <a:cubicBezTo>
                      <a:pt x="22" y="14"/>
                      <a:pt x="25" y="17"/>
                      <a:pt x="22" y="17"/>
                    </a:cubicBezTo>
                    <a:cubicBezTo>
                      <a:pt x="18" y="17"/>
                      <a:pt x="19" y="17"/>
                      <a:pt x="15" y="16"/>
                    </a:cubicBezTo>
                    <a:cubicBezTo>
                      <a:pt x="13" y="15"/>
                      <a:pt x="11" y="22"/>
                      <a:pt x="10" y="22"/>
                    </a:cubicBezTo>
                    <a:cubicBezTo>
                      <a:pt x="9" y="22"/>
                      <a:pt x="9" y="18"/>
                      <a:pt x="9" y="16"/>
                    </a:cubicBezTo>
                    <a:cubicBezTo>
                      <a:pt x="9" y="13"/>
                      <a:pt x="3" y="14"/>
                      <a:pt x="1" y="13"/>
                    </a:cubicBezTo>
                    <a:cubicBezTo>
                      <a:pt x="0" y="12"/>
                      <a:pt x="3" y="11"/>
                      <a:pt x="3" y="10"/>
                    </a:cubicBezTo>
                    <a:cubicBezTo>
                      <a:pt x="8" y="8"/>
                      <a:pt x="7" y="8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19"/>
              <p:cNvSpPr>
                <a:spLocks/>
              </p:cNvSpPr>
              <p:nvPr/>
            </p:nvSpPr>
            <p:spPr bwMode="auto">
              <a:xfrm>
                <a:off x="3403" y="1097"/>
                <a:ext cx="32" cy="28"/>
              </a:xfrm>
              <a:custGeom>
                <a:avLst/>
                <a:gdLst>
                  <a:gd name="T0" fmla="*/ 4 w 25"/>
                  <a:gd name="T1" fmla="*/ 3 h 22"/>
                  <a:gd name="T2" fmla="*/ 8 w 25"/>
                  <a:gd name="T3" fmla="*/ 2 h 22"/>
                  <a:gd name="T4" fmla="*/ 13 w 25"/>
                  <a:gd name="T5" fmla="*/ 6 h 22"/>
                  <a:gd name="T6" fmla="*/ 15 w 25"/>
                  <a:gd name="T7" fmla="*/ 5 h 22"/>
                  <a:gd name="T8" fmla="*/ 20 w 25"/>
                  <a:gd name="T9" fmla="*/ 1 h 22"/>
                  <a:gd name="T10" fmla="*/ 21 w 25"/>
                  <a:gd name="T11" fmla="*/ 0 h 22"/>
                  <a:gd name="T12" fmla="*/ 21 w 25"/>
                  <a:gd name="T13" fmla="*/ 13 h 22"/>
                  <a:gd name="T14" fmla="*/ 22 w 25"/>
                  <a:gd name="T15" fmla="*/ 16 h 22"/>
                  <a:gd name="T16" fmla="*/ 15 w 25"/>
                  <a:gd name="T17" fmla="*/ 15 h 22"/>
                  <a:gd name="T18" fmla="*/ 10 w 25"/>
                  <a:gd name="T19" fmla="*/ 22 h 22"/>
                  <a:gd name="T20" fmla="*/ 9 w 25"/>
                  <a:gd name="T21" fmla="*/ 15 h 22"/>
                  <a:gd name="T22" fmla="*/ 1 w 25"/>
                  <a:gd name="T23" fmla="*/ 12 h 22"/>
                  <a:gd name="T24" fmla="*/ 4 w 25"/>
                  <a:gd name="T25" fmla="*/ 10 h 22"/>
                  <a:gd name="T26" fmla="*/ 4 w 25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4" y="3"/>
                    </a:moveTo>
                    <a:cubicBezTo>
                      <a:pt x="3" y="0"/>
                      <a:pt x="7" y="1"/>
                      <a:pt x="8" y="2"/>
                    </a:cubicBezTo>
                    <a:cubicBezTo>
                      <a:pt x="11" y="3"/>
                      <a:pt x="12" y="6"/>
                      <a:pt x="13" y="6"/>
                    </a:cubicBezTo>
                    <a:cubicBezTo>
                      <a:pt x="14" y="6"/>
                      <a:pt x="14" y="5"/>
                      <a:pt x="15" y="5"/>
                    </a:cubicBezTo>
                    <a:cubicBezTo>
                      <a:pt x="15" y="4"/>
                      <a:pt x="18" y="1"/>
                      <a:pt x="20" y="1"/>
                    </a:cubicBezTo>
                    <a:cubicBezTo>
                      <a:pt x="20" y="1"/>
                      <a:pt x="21" y="0"/>
                      <a:pt x="21" y="0"/>
                    </a:cubicBezTo>
                    <a:cubicBezTo>
                      <a:pt x="22" y="4"/>
                      <a:pt x="16" y="8"/>
                      <a:pt x="21" y="13"/>
                    </a:cubicBezTo>
                    <a:cubicBezTo>
                      <a:pt x="22" y="13"/>
                      <a:pt x="25" y="16"/>
                      <a:pt x="22" y="16"/>
                    </a:cubicBezTo>
                    <a:cubicBezTo>
                      <a:pt x="19" y="16"/>
                      <a:pt x="19" y="16"/>
                      <a:pt x="15" y="15"/>
                    </a:cubicBezTo>
                    <a:cubicBezTo>
                      <a:pt x="14" y="15"/>
                      <a:pt x="12" y="21"/>
                      <a:pt x="10" y="22"/>
                    </a:cubicBezTo>
                    <a:cubicBezTo>
                      <a:pt x="9" y="22"/>
                      <a:pt x="9" y="18"/>
                      <a:pt x="9" y="15"/>
                    </a:cubicBezTo>
                    <a:cubicBezTo>
                      <a:pt x="9" y="12"/>
                      <a:pt x="3" y="14"/>
                      <a:pt x="1" y="12"/>
                    </a:cubicBezTo>
                    <a:cubicBezTo>
                      <a:pt x="0" y="12"/>
                      <a:pt x="3" y="10"/>
                      <a:pt x="4" y="10"/>
                    </a:cubicBezTo>
                    <a:cubicBezTo>
                      <a:pt x="8" y="8"/>
                      <a:pt x="7" y="8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20"/>
              <p:cNvSpPr>
                <a:spLocks/>
              </p:cNvSpPr>
              <p:nvPr/>
            </p:nvSpPr>
            <p:spPr bwMode="auto">
              <a:xfrm>
                <a:off x="3232" y="1144"/>
                <a:ext cx="30" cy="28"/>
              </a:xfrm>
              <a:custGeom>
                <a:avLst/>
                <a:gdLst>
                  <a:gd name="T0" fmla="*/ 4 w 24"/>
                  <a:gd name="T1" fmla="*/ 3 h 22"/>
                  <a:gd name="T2" fmla="*/ 7 w 24"/>
                  <a:gd name="T3" fmla="*/ 1 h 22"/>
                  <a:gd name="T4" fmla="*/ 13 w 24"/>
                  <a:gd name="T5" fmla="*/ 6 h 22"/>
                  <a:gd name="T6" fmla="*/ 14 w 24"/>
                  <a:gd name="T7" fmla="*/ 5 h 22"/>
                  <a:gd name="T8" fmla="*/ 19 w 24"/>
                  <a:gd name="T9" fmla="*/ 0 h 22"/>
                  <a:gd name="T10" fmla="*/ 21 w 24"/>
                  <a:gd name="T11" fmla="*/ 0 h 22"/>
                  <a:gd name="T12" fmla="*/ 21 w 24"/>
                  <a:gd name="T13" fmla="*/ 12 h 22"/>
                  <a:gd name="T14" fmla="*/ 22 w 24"/>
                  <a:gd name="T15" fmla="*/ 16 h 22"/>
                  <a:gd name="T16" fmla="*/ 15 w 24"/>
                  <a:gd name="T17" fmla="*/ 15 h 22"/>
                  <a:gd name="T18" fmla="*/ 10 w 24"/>
                  <a:gd name="T19" fmla="*/ 21 h 22"/>
                  <a:gd name="T20" fmla="*/ 9 w 24"/>
                  <a:gd name="T21" fmla="*/ 15 h 22"/>
                  <a:gd name="T22" fmla="*/ 1 w 24"/>
                  <a:gd name="T23" fmla="*/ 12 h 22"/>
                  <a:gd name="T24" fmla="*/ 3 w 24"/>
                  <a:gd name="T25" fmla="*/ 10 h 22"/>
                  <a:gd name="T26" fmla="*/ 4 w 24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4" y="3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11" y="3"/>
                      <a:pt x="11" y="5"/>
                      <a:pt x="13" y="6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3"/>
                      <a:pt x="18" y="1"/>
                      <a:pt x="19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1" y="4"/>
                      <a:pt x="15" y="8"/>
                      <a:pt x="21" y="12"/>
                    </a:cubicBezTo>
                    <a:cubicBezTo>
                      <a:pt x="22" y="13"/>
                      <a:pt x="24" y="16"/>
                      <a:pt x="22" y="16"/>
                    </a:cubicBezTo>
                    <a:cubicBezTo>
                      <a:pt x="18" y="16"/>
                      <a:pt x="19" y="16"/>
                      <a:pt x="15" y="15"/>
                    </a:cubicBezTo>
                    <a:cubicBezTo>
                      <a:pt x="13" y="14"/>
                      <a:pt x="11" y="21"/>
                      <a:pt x="10" y="21"/>
                    </a:cubicBezTo>
                    <a:cubicBezTo>
                      <a:pt x="9" y="22"/>
                      <a:pt x="9" y="17"/>
                      <a:pt x="9" y="15"/>
                    </a:cubicBezTo>
                    <a:cubicBezTo>
                      <a:pt x="9" y="12"/>
                      <a:pt x="3" y="13"/>
                      <a:pt x="1" y="12"/>
                    </a:cubicBezTo>
                    <a:cubicBezTo>
                      <a:pt x="0" y="11"/>
                      <a:pt x="2" y="10"/>
                      <a:pt x="3" y="10"/>
                    </a:cubicBezTo>
                    <a:cubicBezTo>
                      <a:pt x="7" y="8"/>
                      <a:pt x="7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21"/>
              <p:cNvSpPr>
                <a:spLocks/>
              </p:cNvSpPr>
              <p:nvPr/>
            </p:nvSpPr>
            <p:spPr bwMode="auto">
              <a:xfrm>
                <a:off x="3145" y="1310"/>
                <a:ext cx="47" cy="53"/>
              </a:xfrm>
              <a:custGeom>
                <a:avLst/>
                <a:gdLst>
                  <a:gd name="T0" fmla="*/ 21 w 37"/>
                  <a:gd name="T1" fmla="*/ 4 h 41"/>
                  <a:gd name="T2" fmla="*/ 25 w 37"/>
                  <a:gd name="T3" fmla="*/ 7 h 41"/>
                  <a:gd name="T4" fmla="*/ 24 w 37"/>
                  <a:gd name="T5" fmla="*/ 17 h 41"/>
                  <a:gd name="T6" fmla="*/ 26 w 37"/>
                  <a:gd name="T7" fmla="*/ 19 h 41"/>
                  <a:gd name="T8" fmla="*/ 35 w 37"/>
                  <a:gd name="T9" fmla="*/ 22 h 41"/>
                  <a:gd name="T10" fmla="*/ 37 w 37"/>
                  <a:gd name="T11" fmla="*/ 23 h 41"/>
                  <a:gd name="T12" fmla="*/ 21 w 37"/>
                  <a:gd name="T13" fmla="*/ 33 h 41"/>
                  <a:gd name="T14" fmla="*/ 17 w 37"/>
                  <a:gd name="T15" fmla="*/ 37 h 41"/>
                  <a:gd name="T16" fmla="*/ 13 w 37"/>
                  <a:gd name="T17" fmla="*/ 28 h 41"/>
                  <a:gd name="T18" fmla="*/ 2 w 37"/>
                  <a:gd name="T19" fmla="*/ 27 h 41"/>
                  <a:gd name="T20" fmla="*/ 9 w 37"/>
                  <a:gd name="T21" fmla="*/ 20 h 41"/>
                  <a:gd name="T22" fmla="*/ 6 w 37"/>
                  <a:gd name="T23" fmla="*/ 7 h 41"/>
                  <a:gd name="T24" fmla="*/ 11 w 37"/>
                  <a:gd name="T25" fmla="*/ 9 h 41"/>
                  <a:gd name="T26" fmla="*/ 21 w 37"/>
                  <a:gd name="T2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1">
                    <a:moveTo>
                      <a:pt x="21" y="4"/>
                    </a:moveTo>
                    <a:cubicBezTo>
                      <a:pt x="23" y="0"/>
                      <a:pt x="24" y="6"/>
                      <a:pt x="25" y="7"/>
                    </a:cubicBezTo>
                    <a:cubicBezTo>
                      <a:pt x="26" y="12"/>
                      <a:pt x="23" y="16"/>
                      <a:pt x="24" y="17"/>
                    </a:cubicBezTo>
                    <a:cubicBezTo>
                      <a:pt x="24" y="18"/>
                      <a:pt x="25" y="19"/>
                      <a:pt x="26" y="19"/>
                    </a:cubicBezTo>
                    <a:cubicBezTo>
                      <a:pt x="28" y="19"/>
                      <a:pt x="33" y="20"/>
                      <a:pt x="35" y="22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2" y="28"/>
                      <a:pt x="22" y="23"/>
                      <a:pt x="21" y="33"/>
                    </a:cubicBezTo>
                    <a:cubicBezTo>
                      <a:pt x="21" y="35"/>
                      <a:pt x="19" y="41"/>
                      <a:pt x="17" y="37"/>
                    </a:cubicBezTo>
                    <a:cubicBezTo>
                      <a:pt x="15" y="33"/>
                      <a:pt x="15" y="34"/>
                      <a:pt x="13" y="28"/>
                    </a:cubicBezTo>
                    <a:cubicBezTo>
                      <a:pt x="13" y="25"/>
                      <a:pt x="3" y="28"/>
                      <a:pt x="2" y="27"/>
                    </a:cubicBezTo>
                    <a:cubicBezTo>
                      <a:pt x="0" y="25"/>
                      <a:pt x="5" y="22"/>
                      <a:pt x="9" y="20"/>
                    </a:cubicBezTo>
                    <a:cubicBezTo>
                      <a:pt x="12" y="18"/>
                      <a:pt x="6" y="11"/>
                      <a:pt x="6" y="7"/>
                    </a:cubicBezTo>
                    <a:cubicBezTo>
                      <a:pt x="6" y="6"/>
                      <a:pt x="10" y="8"/>
                      <a:pt x="11" y="9"/>
                    </a:cubicBezTo>
                    <a:cubicBezTo>
                      <a:pt x="17" y="13"/>
                      <a:pt x="17" y="11"/>
                      <a:pt x="2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422"/>
              <p:cNvSpPr>
                <a:spLocks/>
              </p:cNvSpPr>
              <p:nvPr/>
            </p:nvSpPr>
            <p:spPr bwMode="auto">
              <a:xfrm>
                <a:off x="3563" y="1162"/>
                <a:ext cx="26" cy="23"/>
              </a:xfrm>
              <a:custGeom>
                <a:avLst/>
                <a:gdLst>
                  <a:gd name="T0" fmla="*/ 4 w 20"/>
                  <a:gd name="T1" fmla="*/ 2 h 18"/>
                  <a:gd name="T2" fmla="*/ 6 w 20"/>
                  <a:gd name="T3" fmla="*/ 2 h 18"/>
                  <a:gd name="T4" fmla="*/ 10 w 20"/>
                  <a:gd name="T5" fmla="*/ 5 h 18"/>
                  <a:gd name="T6" fmla="*/ 12 w 20"/>
                  <a:gd name="T7" fmla="*/ 4 h 18"/>
                  <a:gd name="T8" fmla="*/ 16 w 20"/>
                  <a:gd name="T9" fmla="*/ 1 h 18"/>
                  <a:gd name="T10" fmla="*/ 17 w 20"/>
                  <a:gd name="T11" fmla="*/ 1 h 18"/>
                  <a:gd name="T12" fmla="*/ 17 w 20"/>
                  <a:gd name="T13" fmla="*/ 10 h 18"/>
                  <a:gd name="T14" fmla="*/ 18 w 20"/>
                  <a:gd name="T15" fmla="*/ 13 h 18"/>
                  <a:gd name="T16" fmla="*/ 12 w 20"/>
                  <a:gd name="T17" fmla="*/ 12 h 18"/>
                  <a:gd name="T18" fmla="*/ 8 w 20"/>
                  <a:gd name="T19" fmla="*/ 17 h 18"/>
                  <a:gd name="T20" fmla="*/ 7 w 20"/>
                  <a:gd name="T21" fmla="*/ 12 h 18"/>
                  <a:gd name="T22" fmla="*/ 1 w 20"/>
                  <a:gd name="T23" fmla="*/ 10 h 18"/>
                  <a:gd name="T24" fmla="*/ 3 w 20"/>
                  <a:gd name="T25" fmla="*/ 8 h 18"/>
                  <a:gd name="T26" fmla="*/ 4 w 20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4" y="2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9" y="2"/>
                      <a:pt x="9" y="5"/>
                      <a:pt x="10" y="5"/>
                    </a:cubicBezTo>
                    <a:cubicBezTo>
                      <a:pt x="11" y="5"/>
                      <a:pt x="11" y="4"/>
                      <a:pt x="12" y="4"/>
                    </a:cubicBezTo>
                    <a:cubicBezTo>
                      <a:pt x="12" y="3"/>
                      <a:pt x="14" y="1"/>
                      <a:pt x="16" y="1"/>
                    </a:cubicBezTo>
                    <a:cubicBezTo>
                      <a:pt x="16" y="1"/>
                      <a:pt x="17" y="0"/>
                      <a:pt x="17" y="1"/>
                    </a:cubicBezTo>
                    <a:cubicBezTo>
                      <a:pt x="17" y="4"/>
                      <a:pt x="13" y="7"/>
                      <a:pt x="17" y="10"/>
                    </a:cubicBezTo>
                    <a:cubicBezTo>
                      <a:pt x="18" y="11"/>
                      <a:pt x="20" y="13"/>
                      <a:pt x="18" y="13"/>
                    </a:cubicBezTo>
                    <a:cubicBezTo>
                      <a:pt x="15" y="13"/>
                      <a:pt x="15" y="13"/>
                      <a:pt x="12" y="12"/>
                    </a:cubicBezTo>
                    <a:cubicBezTo>
                      <a:pt x="11" y="12"/>
                      <a:pt x="9" y="17"/>
                      <a:pt x="8" y="17"/>
                    </a:cubicBezTo>
                    <a:cubicBezTo>
                      <a:pt x="7" y="18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9"/>
                      <a:pt x="2" y="8"/>
                      <a:pt x="3" y="8"/>
                    </a:cubicBezTo>
                    <a:cubicBezTo>
                      <a:pt x="6" y="7"/>
                      <a:pt x="6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423"/>
              <p:cNvSpPr>
                <a:spLocks/>
              </p:cNvSpPr>
              <p:nvPr/>
            </p:nvSpPr>
            <p:spPr bwMode="auto">
              <a:xfrm>
                <a:off x="3550" y="1187"/>
                <a:ext cx="25" cy="23"/>
              </a:xfrm>
              <a:custGeom>
                <a:avLst/>
                <a:gdLst>
                  <a:gd name="T0" fmla="*/ 3 w 19"/>
                  <a:gd name="T1" fmla="*/ 2 h 18"/>
                  <a:gd name="T2" fmla="*/ 5 w 19"/>
                  <a:gd name="T3" fmla="*/ 2 h 18"/>
                  <a:gd name="T4" fmla="*/ 10 w 19"/>
                  <a:gd name="T5" fmla="*/ 5 h 18"/>
                  <a:gd name="T6" fmla="*/ 11 w 19"/>
                  <a:gd name="T7" fmla="*/ 4 h 18"/>
                  <a:gd name="T8" fmla="*/ 15 w 19"/>
                  <a:gd name="T9" fmla="*/ 1 h 18"/>
                  <a:gd name="T10" fmla="*/ 16 w 19"/>
                  <a:gd name="T11" fmla="*/ 1 h 18"/>
                  <a:gd name="T12" fmla="*/ 16 w 19"/>
                  <a:gd name="T13" fmla="*/ 10 h 18"/>
                  <a:gd name="T14" fmla="*/ 17 w 19"/>
                  <a:gd name="T15" fmla="*/ 13 h 18"/>
                  <a:gd name="T16" fmla="*/ 11 w 19"/>
                  <a:gd name="T17" fmla="*/ 12 h 18"/>
                  <a:gd name="T18" fmla="*/ 8 w 19"/>
                  <a:gd name="T19" fmla="*/ 17 h 18"/>
                  <a:gd name="T20" fmla="*/ 7 w 19"/>
                  <a:gd name="T21" fmla="*/ 12 h 18"/>
                  <a:gd name="T22" fmla="*/ 0 w 19"/>
                  <a:gd name="T23" fmla="*/ 10 h 18"/>
                  <a:gd name="T24" fmla="*/ 2 w 19"/>
                  <a:gd name="T25" fmla="*/ 8 h 18"/>
                  <a:gd name="T26" fmla="*/ 3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2" y="0"/>
                      <a:pt x="5" y="1"/>
                      <a:pt x="5" y="2"/>
                    </a:cubicBezTo>
                    <a:cubicBezTo>
                      <a:pt x="8" y="2"/>
                      <a:pt x="9" y="5"/>
                      <a:pt x="10" y="5"/>
                    </a:cubicBezTo>
                    <a:cubicBezTo>
                      <a:pt x="10" y="5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7" y="4"/>
                      <a:pt x="12" y="7"/>
                      <a:pt x="16" y="10"/>
                    </a:cubicBezTo>
                    <a:cubicBezTo>
                      <a:pt x="17" y="11"/>
                      <a:pt x="19" y="13"/>
                      <a:pt x="17" y="13"/>
                    </a:cubicBezTo>
                    <a:cubicBezTo>
                      <a:pt x="14" y="13"/>
                      <a:pt x="15" y="13"/>
                      <a:pt x="11" y="12"/>
                    </a:cubicBezTo>
                    <a:cubicBezTo>
                      <a:pt x="10" y="12"/>
                      <a:pt x="9" y="17"/>
                      <a:pt x="8" y="17"/>
                    </a:cubicBezTo>
                    <a:cubicBezTo>
                      <a:pt x="7" y="18"/>
                      <a:pt x="7" y="14"/>
                      <a:pt x="7" y="12"/>
                    </a:cubicBezTo>
                    <a:cubicBezTo>
                      <a:pt x="7" y="10"/>
                      <a:pt x="2" y="11"/>
                      <a:pt x="0" y="10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6" y="7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424"/>
              <p:cNvSpPr>
                <a:spLocks/>
              </p:cNvSpPr>
              <p:nvPr/>
            </p:nvSpPr>
            <p:spPr bwMode="auto">
              <a:xfrm>
                <a:off x="3531" y="905"/>
                <a:ext cx="25" cy="22"/>
              </a:xfrm>
              <a:custGeom>
                <a:avLst/>
                <a:gdLst>
                  <a:gd name="T0" fmla="*/ 4 w 19"/>
                  <a:gd name="T1" fmla="*/ 2 h 17"/>
                  <a:gd name="T2" fmla="*/ 6 w 19"/>
                  <a:gd name="T3" fmla="*/ 1 h 17"/>
                  <a:gd name="T4" fmla="*/ 10 w 19"/>
                  <a:gd name="T5" fmla="*/ 5 h 17"/>
                  <a:gd name="T6" fmla="*/ 11 w 19"/>
                  <a:gd name="T7" fmla="*/ 4 h 17"/>
                  <a:gd name="T8" fmla="*/ 15 w 19"/>
                  <a:gd name="T9" fmla="*/ 1 h 17"/>
                  <a:gd name="T10" fmla="*/ 16 w 19"/>
                  <a:gd name="T11" fmla="*/ 0 h 17"/>
                  <a:gd name="T12" fmla="*/ 16 w 19"/>
                  <a:gd name="T13" fmla="*/ 10 h 17"/>
                  <a:gd name="T14" fmla="*/ 17 w 19"/>
                  <a:gd name="T15" fmla="*/ 13 h 17"/>
                  <a:gd name="T16" fmla="*/ 12 w 19"/>
                  <a:gd name="T17" fmla="*/ 12 h 17"/>
                  <a:gd name="T18" fmla="*/ 8 w 19"/>
                  <a:gd name="T19" fmla="*/ 17 h 17"/>
                  <a:gd name="T20" fmla="*/ 7 w 19"/>
                  <a:gd name="T21" fmla="*/ 12 h 17"/>
                  <a:gd name="T22" fmla="*/ 1 w 19"/>
                  <a:gd name="T23" fmla="*/ 10 h 17"/>
                  <a:gd name="T24" fmla="*/ 3 w 19"/>
                  <a:gd name="T25" fmla="*/ 8 h 17"/>
                  <a:gd name="T26" fmla="*/ 4 w 19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4" y="2"/>
                    </a:moveTo>
                    <a:cubicBezTo>
                      <a:pt x="2" y="0"/>
                      <a:pt x="5" y="1"/>
                      <a:pt x="6" y="1"/>
                    </a:cubicBezTo>
                    <a:cubicBezTo>
                      <a:pt x="9" y="2"/>
                      <a:pt x="9" y="5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4" y="1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7" y="4"/>
                      <a:pt x="12" y="7"/>
                      <a:pt x="16" y="10"/>
                    </a:cubicBezTo>
                    <a:cubicBezTo>
                      <a:pt x="17" y="11"/>
                      <a:pt x="19" y="13"/>
                      <a:pt x="17" y="13"/>
                    </a:cubicBezTo>
                    <a:cubicBezTo>
                      <a:pt x="14" y="13"/>
                      <a:pt x="15" y="13"/>
                      <a:pt x="12" y="12"/>
                    </a:cubicBezTo>
                    <a:cubicBezTo>
                      <a:pt x="11" y="11"/>
                      <a:pt x="9" y="17"/>
                      <a:pt x="8" y="17"/>
                    </a:cubicBezTo>
                    <a:cubicBezTo>
                      <a:pt x="7" y="17"/>
                      <a:pt x="7" y="14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9"/>
                      <a:pt x="2" y="8"/>
                      <a:pt x="3" y="8"/>
                    </a:cubicBezTo>
                    <a:cubicBezTo>
                      <a:pt x="6" y="6"/>
                      <a:pt x="6" y="6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425"/>
              <p:cNvSpPr>
                <a:spLocks/>
              </p:cNvSpPr>
              <p:nvPr/>
            </p:nvSpPr>
            <p:spPr bwMode="auto">
              <a:xfrm>
                <a:off x="3544" y="944"/>
                <a:ext cx="37" cy="33"/>
              </a:xfrm>
              <a:custGeom>
                <a:avLst/>
                <a:gdLst>
                  <a:gd name="T0" fmla="*/ 5 w 29"/>
                  <a:gd name="T1" fmla="*/ 3 h 26"/>
                  <a:gd name="T2" fmla="*/ 8 w 29"/>
                  <a:gd name="T3" fmla="*/ 2 h 26"/>
                  <a:gd name="T4" fmla="*/ 15 w 29"/>
                  <a:gd name="T5" fmla="*/ 7 h 26"/>
                  <a:gd name="T6" fmla="*/ 17 w 29"/>
                  <a:gd name="T7" fmla="*/ 5 h 26"/>
                  <a:gd name="T8" fmla="*/ 23 w 29"/>
                  <a:gd name="T9" fmla="*/ 1 h 26"/>
                  <a:gd name="T10" fmla="*/ 24 w 29"/>
                  <a:gd name="T11" fmla="*/ 0 h 26"/>
                  <a:gd name="T12" fmla="*/ 24 w 29"/>
                  <a:gd name="T13" fmla="*/ 15 h 26"/>
                  <a:gd name="T14" fmla="*/ 25 w 29"/>
                  <a:gd name="T15" fmla="*/ 19 h 26"/>
                  <a:gd name="T16" fmla="*/ 17 w 29"/>
                  <a:gd name="T17" fmla="*/ 18 h 26"/>
                  <a:gd name="T18" fmla="*/ 12 w 29"/>
                  <a:gd name="T19" fmla="*/ 25 h 26"/>
                  <a:gd name="T20" fmla="*/ 10 w 29"/>
                  <a:gd name="T21" fmla="*/ 18 h 26"/>
                  <a:gd name="T22" fmla="*/ 1 w 29"/>
                  <a:gd name="T23" fmla="*/ 14 h 26"/>
                  <a:gd name="T24" fmla="*/ 4 w 29"/>
                  <a:gd name="T25" fmla="*/ 11 h 26"/>
                  <a:gd name="T26" fmla="*/ 5 w 29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5" y="3"/>
                    </a:moveTo>
                    <a:cubicBezTo>
                      <a:pt x="3" y="0"/>
                      <a:pt x="7" y="2"/>
                      <a:pt x="8" y="2"/>
                    </a:cubicBezTo>
                    <a:cubicBezTo>
                      <a:pt x="12" y="3"/>
                      <a:pt x="13" y="7"/>
                      <a:pt x="15" y="7"/>
                    </a:cubicBezTo>
                    <a:cubicBezTo>
                      <a:pt x="16" y="7"/>
                      <a:pt x="16" y="6"/>
                      <a:pt x="17" y="5"/>
                    </a:cubicBezTo>
                    <a:cubicBezTo>
                      <a:pt x="18" y="4"/>
                      <a:pt x="21" y="1"/>
                      <a:pt x="23" y="1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5" y="5"/>
                      <a:pt x="18" y="10"/>
                      <a:pt x="24" y="15"/>
                    </a:cubicBezTo>
                    <a:cubicBezTo>
                      <a:pt x="25" y="16"/>
                      <a:pt x="29" y="19"/>
                      <a:pt x="25" y="19"/>
                    </a:cubicBezTo>
                    <a:cubicBezTo>
                      <a:pt x="21" y="19"/>
                      <a:pt x="22" y="19"/>
                      <a:pt x="17" y="18"/>
                    </a:cubicBezTo>
                    <a:cubicBezTo>
                      <a:pt x="15" y="17"/>
                      <a:pt x="13" y="25"/>
                      <a:pt x="12" y="25"/>
                    </a:cubicBezTo>
                    <a:cubicBezTo>
                      <a:pt x="10" y="26"/>
                      <a:pt x="10" y="21"/>
                      <a:pt x="10" y="18"/>
                    </a:cubicBezTo>
                    <a:cubicBezTo>
                      <a:pt x="10" y="15"/>
                      <a:pt x="3" y="16"/>
                      <a:pt x="1" y="14"/>
                    </a:cubicBezTo>
                    <a:cubicBezTo>
                      <a:pt x="0" y="14"/>
                      <a:pt x="3" y="12"/>
                      <a:pt x="4" y="11"/>
                    </a:cubicBezTo>
                    <a:cubicBezTo>
                      <a:pt x="9" y="9"/>
                      <a:pt x="8" y="9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426"/>
              <p:cNvSpPr>
                <a:spLocks/>
              </p:cNvSpPr>
              <p:nvPr/>
            </p:nvSpPr>
            <p:spPr bwMode="auto">
              <a:xfrm>
                <a:off x="3492" y="892"/>
                <a:ext cx="23" cy="22"/>
              </a:xfrm>
              <a:custGeom>
                <a:avLst/>
                <a:gdLst>
                  <a:gd name="T0" fmla="*/ 3 w 18"/>
                  <a:gd name="T1" fmla="*/ 3 h 17"/>
                  <a:gd name="T2" fmla="*/ 5 w 18"/>
                  <a:gd name="T3" fmla="*/ 2 h 17"/>
                  <a:gd name="T4" fmla="*/ 9 w 18"/>
                  <a:gd name="T5" fmla="*/ 5 h 17"/>
                  <a:gd name="T6" fmla="*/ 10 w 18"/>
                  <a:gd name="T7" fmla="*/ 4 h 17"/>
                  <a:gd name="T8" fmla="*/ 14 w 18"/>
                  <a:gd name="T9" fmla="*/ 1 h 17"/>
                  <a:gd name="T10" fmla="*/ 15 w 18"/>
                  <a:gd name="T11" fmla="*/ 1 h 17"/>
                  <a:gd name="T12" fmla="*/ 15 w 18"/>
                  <a:gd name="T13" fmla="*/ 10 h 17"/>
                  <a:gd name="T14" fmla="*/ 16 w 18"/>
                  <a:gd name="T15" fmla="*/ 13 h 17"/>
                  <a:gd name="T16" fmla="*/ 11 w 18"/>
                  <a:gd name="T17" fmla="*/ 12 h 17"/>
                  <a:gd name="T18" fmla="*/ 7 w 18"/>
                  <a:gd name="T19" fmla="*/ 17 h 17"/>
                  <a:gd name="T20" fmla="*/ 6 w 18"/>
                  <a:gd name="T21" fmla="*/ 12 h 17"/>
                  <a:gd name="T22" fmla="*/ 0 w 18"/>
                  <a:gd name="T23" fmla="*/ 10 h 17"/>
                  <a:gd name="T24" fmla="*/ 2 w 18"/>
                  <a:gd name="T25" fmla="*/ 8 h 17"/>
                  <a:gd name="T26" fmla="*/ 3 w 18"/>
                  <a:gd name="T2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3" y="3"/>
                    </a:moveTo>
                    <a:cubicBezTo>
                      <a:pt x="2" y="1"/>
                      <a:pt x="5" y="1"/>
                      <a:pt x="5" y="2"/>
                    </a:cubicBezTo>
                    <a:cubicBezTo>
                      <a:pt x="8" y="2"/>
                      <a:pt x="8" y="5"/>
                      <a:pt x="9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1" y="3"/>
                      <a:pt x="13" y="1"/>
                      <a:pt x="14" y="1"/>
                    </a:cubicBezTo>
                    <a:cubicBezTo>
                      <a:pt x="15" y="1"/>
                      <a:pt x="15" y="0"/>
                      <a:pt x="15" y="1"/>
                    </a:cubicBezTo>
                    <a:cubicBezTo>
                      <a:pt x="16" y="4"/>
                      <a:pt x="11" y="7"/>
                      <a:pt x="15" y="10"/>
                    </a:cubicBezTo>
                    <a:cubicBezTo>
                      <a:pt x="16" y="11"/>
                      <a:pt x="18" y="13"/>
                      <a:pt x="16" y="13"/>
                    </a:cubicBezTo>
                    <a:cubicBezTo>
                      <a:pt x="13" y="13"/>
                      <a:pt x="14" y="13"/>
                      <a:pt x="11" y="12"/>
                    </a:cubicBezTo>
                    <a:cubicBezTo>
                      <a:pt x="10" y="11"/>
                      <a:pt x="8" y="17"/>
                      <a:pt x="7" y="17"/>
                    </a:cubicBezTo>
                    <a:cubicBezTo>
                      <a:pt x="6" y="17"/>
                      <a:pt x="6" y="14"/>
                      <a:pt x="6" y="12"/>
                    </a:cubicBezTo>
                    <a:cubicBezTo>
                      <a:pt x="6" y="10"/>
                      <a:pt x="2" y="11"/>
                      <a:pt x="0" y="10"/>
                    </a:cubicBezTo>
                    <a:cubicBezTo>
                      <a:pt x="0" y="9"/>
                      <a:pt x="2" y="8"/>
                      <a:pt x="2" y="8"/>
                    </a:cubicBezTo>
                    <a:cubicBezTo>
                      <a:pt x="5" y="6"/>
                      <a:pt x="5" y="6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427"/>
              <p:cNvSpPr>
                <a:spLocks/>
              </p:cNvSpPr>
              <p:nvPr/>
            </p:nvSpPr>
            <p:spPr bwMode="auto">
              <a:xfrm>
                <a:off x="3046" y="928"/>
                <a:ext cx="31" cy="29"/>
              </a:xfrm>
              <a:custGeom>
                <a:avLst/>
                <a:gdLst>
                  <a:gd name="T0" fmla="*/ 2 w 24"/>
                  <a:gd name="T1" fmla="*/ 9 h 23"/>
                  <a:gd name="T2" fmla="*/ 4 w 24"/>
                  <a:gd name="T3" fmla="*/ 7 h 23"/>
                  <a:gd name="T4" fmla="*/ 10 w 24"/>
                  <a:gd name="T5" fmla="*/ 8 h 23"/>
                  <a:gd name="T6" fmla="*/ 11 w 24"/>
                  <a:gd name="T7" fmla="*/ 7 h 23"/>
                  <a:gd name="T8" fmla="*/ 14 w 24"/>
                  <a:gd name="T9" fmla="*/ 1 h 23"/>
                  <a:gd name="T10" fmla="*/ 15 w 24"/>
                  <a:gd name="T11" fmla="*/ 1 h 23"/>
                  <a:gd name="T12" fmla="*/ 20 w 24"/>
                  <a:gd name="T13" fmla="*/ 10 h 23"/>
                  <a:gd name="T14" fmla="*/ 22 w 24"/>
                  <a:gd name="T15" fmla="*/ 13 h 23"/>
                  <a:gd name="T16" fmla="*/ 16 w 24"/>
                  <a:gd name="T17" fmla="*/ 15 h 23"/>
                  <a:gd name="T18" fmla="*/ 15 w 24"/>
                  <a:gd name="T19" fmla="*/ 22 h 23"/>
                  <a:gd name="T20" fmla="*/ 11 w 24"/>
                  <a:gd name="T21" fmla="*/ 17 h 23"/>
                  <a:gd name="T22" fmla="*/ 3 w 24"/>
                  <a:gd name="T23" fmla="*/ 18 h 23"/>
                  <a:gd name="T24" fmla="*/ 4 w 24"/>
                  <a:gd name="T25" fmla="*/ 15 h 23"/>
                  <a:gd name="T26" fmla="*/ 2 w 24"/>
                  <a:gd name="T2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2" y="9"/>
                    </a:moveTo>
                    <a:cubicBezTo>
                      <a:pt x="0" y="7"/>
                      <a:pt x="4" y="7"/>
                      <a:pt x="4" y="7"/>
                    </a:cubicBezTo>
                    <a:cubicBezTo>
                      <a:pt x="8" y="6"/>
                      <a:pt x="9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5"/>
                      <a:pt x="13" y="2"/>
                      <a:pt x="14" y="1"/>
                    </a:cubicBezTo>
                    <a:cubicBezTo>
                      <a:pt x="14" y="1"/>
                      <a:pt x="14" y="0"/>
                      <a:pt x="15" y="1"/>
                    </a:cubicBezTo>
                    <a:cubicBezTo>
                      <a:pt x="17" y="4"/>
                      <a:pt x="14" y="9"/>
                      <a:pt x="20" y="10"/>
                    </a:cubicBezTo>
                    <a:cubicBezTo>
                      <a:pt x="21" y="11"/>
                      <a:pt x="24" y="12"/>
                      <a:pt x="22" y="13"/>
                    </a:cubicBezTo>
                    <a:cubicBezTo>
                      <a:pt x="19" y="14"/>
                      <a:pt x="20" y="14"/>
                      <a:pt x="16" y="15"/>
                    </a:cubicBezTo>
                    <a:cubicBezTo>
                      <a:pt x="14" y="15"/>
                      <a:pt x="16" y="21"/>
                      <a:pt x="15" y="22"/>
                    </a:cubicBezTo>
                    <a:cubicBezTo>
                      <a:pt x="14" y="23"/>
                      <a:pt x="12" y="19"/>
                      <a:pt x="11" y="17"/>
                    </a:cubicBezTo>
                    <a:cubicBezTo>
                      <a:pt x="10" y="15"/>
                      <a:pt x="6" y="18"/>
                      <a:pt x="3" y="18"/>
                    </a:cubicBezTo>
                    <a:cubicBezTo>
                      <a:pt x="2" y="18"/>
                      <a:pt x="4" y="15"/>
                      <a:pt x="4" y="15"/>
                    </a:cubicBezTo>
                    <a:cubicBezTo>
                      <a:pt x="7" y="12"/>
                      <a:pt x="6" y="12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428"/>
              <p:cNvSpPr>
                <a:spLocks noEditPoints="1"/>
              </p:cNvSpPr>
              <p:nvPr/>
            </p:nvSpPr>
            <p:spPr bwMode="auto">
              <a:xfrm>
                <a:off x="2984" y="1676"/>
                <a:ext cx="98" cy="83"/>
              </a:xfrm>
              <a:custGeom>
                <a:avLst/>
                <a:gdLst>
                  <a:gd name="T0" fmla="*/ 8 w 77"/>
                  <a:gd name="T1" fmla="*/ 38 h 65"/>
                  <a:gd name="T2" fmla="*/ 11 w 77"/>
                  <a:gd name="T3" fmla="*/ 30 h 65"/>
                  <a:gd name="T4" fmla="*/ 27 w 77"/>
                  <a:gd name="T5" fmla="*/ 24 h 65"/>
                  <a:gd name="T6" fmla="*/ 30 w 77"/>
                  <a:gd name="T7" fmla="*/ 15 h 65"/>
                  <a:gd name="T8" fmla="*/ 35 w 77"/>
                  <a:gd name="T9" fmla="*/ 1 h 65"/>
                  <a:gd name="T10" fmla="*/ 50 w 77"/>
                  <a:gd name="T11" fmla="*/ 17 h 65"/>
                  <a:gd name="T12" fmla="*/ 65 w 77"/>
                  <a:gd name="T13" fmla="*/ 20 h 65"/>
                  <a:gd name="T14" fmla="*/ 76 w 77"/>
                  <a:gd name="T15" fmla="*/ 23 h 65"/>
                  <a:gd name="T16" fmla="*/ 59 w 77"/>
                  <a:gd name="T17" fmla="*/ 38 h 65"/>
                  <a:gd name="T18" fmla="*/ 65 w 77"/>
                  <a:gd name="T19" fmla="*/ 61 h 65"/>
                  <a:gd name="T20" fmla="*/ 47 w 77"/>
                  <a:gd name="T21" fmla="*/ 51 h 65"/>
                  <a:gd name="T22" fmla="*/ 24 w 77"/>
                  <a:gd name="T23" fmla="*/ 64 h 65"/>
                  <a:gd name="T24" fmla="*/ 24 w 77"/>
                  <a:gd name="T25" fmla="*/ 53 h 65"/>
                  <a:gd name="T26" fmla="*/ 8 w 77"/>
                  <a:gd name="T27" fmla="*/ 38 h 65"/>
                  <a:gd name="T28" fmla="*/ 26 w 77"/>
                  <a:gd name="T29" fmla="*/ 36 h 65"/>
                  <a:gd name="T30" fmla="*/ 34 w 77"/>
                  <a:gd name="T31" fmla="*/ 40 h 65"/>
                  <a:gd name="T32" fmla="*/ 34 w 77"/>
                  <a:gd name="T33" fmla="*/ 44 h 65"/>
                  <a:gd name="T34" fmla="*/ 34 w 77"/>
                  <a:gd name="T35" fmla="*/ 49 h 65"/>
                  <a:gd name="T36" fmla="*/ 44 w 77"/>
                  <a:gd name="T37" fmla="*/ 44 h 65"/>
                  <a:gd name="T38" fmla="*/ 52 w 77"/>
                  <a:gd name="T39" fmla="*/ 48 h 65"/>
                  <a:gd name="T40" fmla="*/ 50 w 77"/>
                  <a:gd name="T41" fmla="*/ 38 h 65"/>
                  <a:gd name="T42" fmla="*/ 56 w 77"/>
                  <a:gd name="T43" fmla="*/ 32 h 65"/>
                  <a:gd name="T44" fmla="*/ 52 w 77"/>
                  <a:gd name="T45" fmla="*/ 30 h 65"/>
                  <a:gd name="T46" fmla="*/ 45 w 77"/>
                  <a:gd name="T47" fmla="*/ 29 h 65"/>
                  <a:gd name="T48" fmla="*/ 40 w 77"/>
                  <a:gd name="T49" fmla="*/ 20 h 65"/>
                  <a:gd name="T50" fmla="*/ 38 w 77"/>
                  <a:gd name="T51" fmla="*/ 21 h 65"/>
                  <a:gd name="T52" fmla="*/ 35 w 77"/>
                  <a:gd name="T53" fmla="*/ 31 h 65"/>
                  <a:gd name="T54" fmla="*/ 25 w 77"/>
                  <a:gd name="T55" fmla="*/ 35 h 65"/>
                  <a:gd name="T56" fmla="*/ 26 w 77"/>
                  <a:gd name="T57" fmla="*/ 3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7" h="65">
                    <a:moveTo>
                      <a:pt x="8" y="38"/>
                    </a:moveTo>
                    <a:cubicBezTo>
                      <a:pt x="0" y="36"/>
                      <a:pt x="5" y="33"/>
                      <a:pt x="11" y="30"/>
                    </a:cubicBezTo>
                    <a:cubicBezTo>
                      <a:pt x="16" y="28"/>
                      <a:pt x="23" y="26"/>
                      <a:pt x="27" y="24"/>
                    </a:cubicBezTo>
                    <a:cubicBezTo>
                      <a:pt x="29" y="23"/>
                      <a:pt x="29" y="19"/>
                      <a:pt x="30" y="15"/>
                    </a:cubicBezTo>
                    <a:cubicBezTo>
                      <a:pt x="31" y="7"/>
                      <a:pt x="32" y="1"/>
                      <a:pt x="35" y="1"/>
                    </a:cubicBezTo>
                    <a:cubicBezTo>
                      <a:pt x="39" y="0"/>
                      <a:pt x="42" y="9"/>
                      <a:pt x="50" y="17"/>
                    </a:cubicBezTo>
                    <a:cubicBezTo>
                      <a:pt x="53" y="20"/>
                      <a:pt x="59" y="21"/>
                      <a:pt x="65" y="20"/>
                    </a:cubicBezTo>
                    <a:cubicBezTo>
                      <a:pt x="75" y="18"/>
                      <a:pt x="77" y="20"/>
                      <a:pt x="76" y="23"/>
                    </a:cubicBezTo>
                    <a:cubicBezTo>
                      <a:pt x="74" y="27"/>
                      <a:pt x="64" y="35"/>
                      <a:pt x="59" y="38"/>
                    </a:cubicBezTo>
                    <a:cubicBezTo>
                      <a:pt x="55" y="41"/>
                      <a:pt x="67" y="58"/>
                      <a:pt x="65" y="61"/>
                    </a:cubicBezTo>
                    <a:cubicBezTo>
                      <a:pt x="64" y="65"/>
                      <a:pt x="53" y="57"/>
                      <a:pt x="47" y="51"/>
                    </a:cubicBezTo>
                    <a:cubicBezTo>
                      <a:pt x="41" y="46"/>
                      <a:pt x="32" y="62"/>
                      <a:pt x="24" y="64"/>
                    </a:cubicBezTo>
                    <a:cubicBezTo>
                      <a:pt x="22" y="64"/>
                      <a:pt x="23" y="55"/>
                      <a:pt x="24" y="53"/>
                    </a:cubicBezTo>
                    <a:cubicBezTo>
                      <a:pt x="27" y="40"/>
                      <a:pt x="25" y="42"/>
                      <a:pt x="8" y="38"/>
                    </a:cubicBezTo>
                    <a:close/>
                    <a:moveTo>
                      <a:pt x="26" y="36"/>
                    </a:moveTo>
                    <a:cubicBezTo>
                      <a:pt x="30" y="37"/>
                      <a:pt x="33" y="38"/>
                      <a:pt x="34" y="40"/>
                    </a:cubicBezTo>
                    <a:cubicBezTo>
                      <a:pt x="35" y="41"/>
                      <a:pt x="35" y="42"/>
                      <a:pt x="34" y="44"/>
                    </a:cubicBezTo>
                    <a:cubicBezTo>
                      <a:pt x="34" y="45"/>
                      <a:pt x="33" y="49"/>
                      <a:pt x="34" y="49"/>
                    </a:cubicBezTo>
                    <a:cubicBezTo>
                      <a:pt x="38" y="48"/>
                      <a:pt x="42" y="41"/>
                      <a:pt x="44" y="44"/>
                    </a:cubicBezTo>
                    <a:cubicBezTo>
                      <a:pt x="47" y="46"/>
                      <a:pt x="52" y="49"/>
                      <a:pt x="52" y="48"/>
                    </a:cubicBezTo>
                    <a:cubicBezTo>
                      <a:pt x="53" y="46"/>
                      <a:pt x="48" y="39"/>
                      <a:pt x="50" y="38"/>
                    </a:cubicBezTo>
                    <a:cubicBezTo>
                      <a:pt x="54" y="35"/>
                      <a:pt x="53" y="35"/>
                      <a:pt x="56" y="32"/>
                    </a:cubicBezTo>
                    <a:cubicBezTo>
                      <a:pt x="59" y="30"/>
                      <a:pt x="54" y="30"/>
                      <a:pt x="52" y="30"/>
                    </a:cubicBezTo>
                    <a:cubicBezTo>
                      <a:pt x="49" y="30"/>
                      <a:pt x="47" y="30"/>
                      <a:pt x="45" y="29"/>
                    </a:cubicBezTo>
                    <a:cubicBezTo>
                      <a:pt x="43" y="27"/>
                      <a:pt x="42" y="22"/>
                      <a:pt x="40" y="20"/>
                    </a:cubicBezTo>
                    <a:cubicBezTo>
                      <a:pt x="39" y="20"/>
                      <a:pt x="39" y="21"/>
                      <a:pt x="38" y="21"/>
                    </a:cubicBezTo>
                    <a:cubicBezTo>
                      <a:pt x="36" y="27"/>
                      <a:pt x="37" y="29"/>
                      <a:pt x="35" y="31"/>
                    </a:cubicBezTo>
                    <a:cubicBezTo>
                      <a:pt x="33" y="32"/>
                      <a:pt x="26" y="32"/>
                      <a:pt x="25" y="35"/>
                    </a:cubicBezTo>
                    <a:cubicBezTo>
                      <a:pt x="24" y="35"/>
                      <a:pt x="24" y="36"/>
                      <a:pt x="26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429"/>
              <p:cNvSpPr>
                <a:spLocks/>
              </p:cNvSpPr>
              <p:nvPr/>
            </p:nvSpPr>
            <p:spPr bwMode="auto">
              <a:xfrm>
                <a:off x="2945" y="1758"/>
                <a:ext cx="143" cy="142"/>
              </a:xfrm>
              <a:custGeom>
                <a:avLst/>
                <a:gdLst>
                  <a:gd name="T0" fmla="*/ 88 w 113"/>
                  <a:gd name="T1" fmla="*/ 13 h 112"/>
                  <a:gd name="T2" fmla="*/ 95 w 113"/>
                  <a:gd name="T3" fmla="*/ 27 h 112"/>
                  <a:gd name="T4" fmla="*/ 79 w 113"/>
                  <a:gd name="T5" fmla="*/ 53 h 112"/>
                  <a:gd name="T6" fmla="*/ 85 w 113"/>
                  <a:gd name="T7" fmla="*/ 60 h 112"/>
                  <a:gd name="T8" fmla="*/ 108 w 113"/>
                  <a:gd name="T9" fmla="*/ 81 h 112"/>
                  <a:gd name="T10" fmla="*/ 110 w 113"/>
                  <a:gd name="T11" fmla="*/ 86 h 112"/>
                  <a:gd name="T12" fmla="*/ 52 w 113"/>
                  <a:gd name="T13" fmla="*/ 93 h 112"/>
                  <a:gd name="T14" fmla="*/ 36 w 113"/>
                  <a:gd name="T15" fmla="*/ 99 h 112"/>
                  <a:gd name="T16" fmla="*/ 36 w 113"/>
                  <a:gd name="T17" fmla="*/ 68 h 112"/>
                  <a:gd name="T18" fmla="*/ 2 w 113"/>
                  <a:gd name="T19" fmla="*/ 50 h 112"/>
                  <a:gd name="T20" fmla="*/ 32 w 113"/>
                  <a:gd name="T21" fmla="*/ 41 h 112"/>
                  <a:gd name="T22" fmla="*/ 41 w 113"/>
                  <a:gd name="T23" fmla="*/ 3 h 112"/>
                  <a:gd name="T24" fmla="*/ 54 w 113"/>
                  <a:gd name="T25" fmla="*/ 14 h 112"/>
                  <a:gd name="T26" fmla="*/ 88 w 113"/>
                  <a:gd name="T27" fmla="*/ 1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3" h="112">
                    <a:moveTo>
                      <a:pt x="88" y="13"/>
                    </a:moveTo>
                    <a:cubicBezTo>
                      <a:pt x="99" y="6"/>
                      <a:pt x="96" y="23"/>
                      <a:pt x="95" y="27"/>
                    </a:cubicBezTo>
                    <a:cubicBezTo>
                      <a:pt x="92" y="43"/>
                      <a:pt x="79" y="47"/>
                      <a:pt x="79" y="53"/>
                    </a:cubicBezTo>
                    <a:cubicBezTo>
                      <a:pt x="79" y="57"/>
                      <a:pt x="82" y="58"/>
                      <a:pt x="85" y="60"/>
                    </a:cubicBezTo>
                    <a:cubicBezTo>
                      <a:pt x="91" y="63"/>
                      <a:pt x="105" y="73"/>
                      <a:pt x="108" y="81"/>
                    </a:cubicBezTo>
                    <a:cubicBezTo>
                      <a:pt x="109" y="83"/>
                      <a:pt x="113" y="86"/>
                      <a:pt x="110" y="86"/>
                    </a:cubicBezTo>
                    <a:cubicBezTo>
                      <a:pt x="92" y="92"/>
                      <a:pt x="69" y="67"/>
                      <a:pt x="52" y="93"/>
                    </a:cubicBezTo>
                    <a:cubicBezTo>
                      <a:pt x="49" y="98"/>
                      <a:pt x="37" y="112"/>
                      <a:pt x="36" y="99"/>
                    </a:cubicBezTo>
                    <a:cubicBezTo>
                      <a:pt x="34" y="84"/>
                      <a:pt x="33" y="87"/>
                      <a:pt x="36" y="68"/>
                    </a:cubicBezTo>
                    <a:cubicBezTo>
                      <a:pt x="38" y="61"/>
                      <a:pt x="4" y="55"/>
                      <a:pt x="2" y="50"/>
                    </a:cubicBezTo>
                    <a:cubicBezTo>
                      <a:pt x="0" y="45"/>
                      <a:pt x="20" y="42"/>
                      <a:pt x="32" y="41"/>
                    </a:cubicBezTo>
                    <a:cubicBezTo>
                      <a:pt x="45" y="39"/>
                      <a:pt x="35" y="14"/>
                      <a:pt x="41" y="3"/>
                    </a:cubicBezTo>
                    <a:cubicBezTo>
                      <a:pt x="43" y="0"/>
                      <a:pt x="52" y="11"/>
                      <a:pt x="54" y="14"/>
                    </a:cubicBezTo>
                    <a:cubicBezTo>
                      <a:pt x="66" y="32"/>
                      <a:pt x="66" y="28"/>
                      <a:pt x="88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430"/>
              <p:cNvSpPr>
                <a:spLocks/>
              </p:cNvSpPr>
              <p:nvPr/>
            </p:nvSpPr>
            <p:spPr bwMode="auto">
              <a:xfrm>
                <a:off x="2862" y="1845"/>
                <a:ext cx="60" cy="63"/>
              </a:xfrm>
              <a:custGeom>
                <a:avLst/>
                <a:gdLst>
                  <a:gd name="T0" fmla="*/ 16 w 47"/>
                  <a:gd name="T1" fmla="*/ 6 h 49"/>
                  <a:gd name="T2" fmla="*/ 22 w 47"/>
                  <a:gd name="T3" fmla="*/ 7 h 49"/>
                  <a:gd name="T4" fmla="*/ 27 w 47"/>
                  <a:gd name="T5" fmla="*/ 20 h 49"/>
                  <a:gd name="T6" fmla="*/ 31 w 47"/>
                  <a:gd name="T7" fmla="*/ 19 h 49"/>
                  <a:gd name="T8" fmla="*/ 44 w 47"/>
                  <a:gd name="T9" fmla="*/ 17 h 49"/>
                  <a:gd name="T10" fmla="*/ 47 w 47"/>
                  <a:gd name="T11" fmla="*/ 18 h 49"/>
                  <a:gd name="T12" fmla="*/ 34 w 47"/>
                  <a:gd name="T13" fmla="*/ 39 h 49"/>
                  <a:gd name="T14" fmla="*/ 32 w 47"/>
                  <a:gd name="T15" fmla="*/ 46 h 49"/>
                  <a:gd name="T16" fmla="*/ 22 w 47"/>
                  <a:gd name="T17" fmla="*/ 38 h 49"/>
                  <a:gd name="T18" fmla="*/ 6 w 47"/>
                  <a:gd name="T19" fmla="*/ 44 h 49"/>
                  <a:gd name="T20" fmla="*/ 11 w 47"/>
                  <a:gd name="T21" fmla="*/ 32 h 49"/>
                  <a:gd name="T22" fmla="*/ 0 w 47"/>
                  <a:gd name="T23" fmla="*/ 19 h 49"/>
                  <a:gd name="T24" fmla="*/ 7 w 47"/>
                  <a:gd name="T25" fmla="*/ 17 h 49"/>
                  <a:gd name="T26" fmla="*/ 16 w 47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9">
                    <a:moveTo>
                      <a:pt x="16" y="6"/>
                    </a:moveTo>
                    <a:cubicBezTo>
                      <a:pt x="16" y="0"/>
                      <a:pt x="21" y="6"/>
                      <a:pt x="22" y="7"/>
                    </a:cubicBezTo>
                    <a:cubicBezTo>
                      <a:pt x="27" y="12"/>
                      <a:pt x="25" y="18"/>
                      <a:pt x="27" y="20"/>
                    </a:cubicBezTo>
                    <a:cubicBezTo>
                      <a:pt x="29" y="20"/>
                      <a:pt x="30" y="20"/>
                      <a:pt x="31" y="19"/>
                    </a:cubicBezTo>
                    <a:cubicBezTo>
                      <a:pt x="34" y="18"/>
                      <a:pt x="41" y="16"/>
                      <a:pt x="44" y="17"/>
                    </a:cubicBezTo>
                    <a:cubicBezTo>
                      <a:pt x="45" y="17"/>
                      <a:pt x="47" y="17"/>
                      <a:pt x="47" y="18"/>
                    </a:cubicBezTo>
                    <a:cubicBezTo>
                      <a:pt x="44" y="25"/>
                      <a:pt x="29" y="27"/>
                      <a:pt x="34" y="39"/>
                    </a:cubicBezTo>
                    <a:cubicBezTo>
                      <a:pt x="35" y="41"/>
                      <a:pt x="37" y="49"/>
                      <a:pt x="32" y="46"/>
                    </a:cubicBezTo>
                    <a:cubicBezTo>
                      <a:pt x="26" y="42"/>
                      <a:pt x="27" y="44"/>
                      <a:pt x="22" y="38"/>
                    </a:cubicBezTo>
                    <a:cubicBezTo>
                      <a:pt x="19" y="35"/>
                      <a:pt x="9" y="45"/>
                      <a:pt x="6" y="44"/>
                    </a:cubicBezTo>
                    <a:cubicBezTo>
                      <a:pt x="4" y="44"/>
                      <a:pt x="8" y="36"/>
                      <a:pt x="11" y="32"/>
                    </a:cubicBezTo>
                    <a:cubicBezTo>
                      <a:pt x="14" y="27"/>
                      <a:pt x="2" y="24"/>
                      <a:pt x="0" y="19"/>
                    </a:cubicBezTo>
                    <a:cubicBezTo>
                      <a:pt x="0" y="17"/>
                      <a:pt x="6" y="17"/>
                      <a:pt x="7" y="17"/>
                    </a:cubicBezTo>
                    <a:cubicBezTo>
                      <a:pt x="16" y="18"/>
                      <a:pt x="15" y="17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431"/>
              <p:cNvSpPr>
                <a:spLocks/>
              </p:cNvSpPr>
              <p:nvPr/>
            </p:nvSpPr>
            <p:spPr bwMode="auto">
              <a:xfrm>
                <a:off x="2852" y="1876"/>
                <a:ext cx="175" cy="163"/>
              </a:xfrm>
              <a:custGeom>
                <a:avLst/>
                <a:gdLst>
                  <a:gd name="T0" fmla="*/ 12 w 138"/>
                  <a:gd name="T1" fmla="*/ 42 h 128"/>
                  <a:gd name="T2" fmla="*/ 26 w 138"/>
                  <a:gd name="T3" fmla="*/ 31 h 128"/>
                  <a:gd name="T4" fmla="*/ 60 w 138"/>
                  <a:gd name="T5" fmla="*/ 42 h 128"/>
                  <a:gd name="T6" fmla="*/ 66 w 138"/>
                  <a:gd name="T7" fmla="*/ 34 h 128"/>
                  <a:gd name="T8" fmla="*/ 85 w 138"/>
                  <a:gd name="T9" fmla="*/ 6 h 128"/>
                  <a:gd name="T10" fmla="*/ 90 w 138"/>
                  <a:gd name="T11" fmla="*/ 2 h 128"/>
                  <a:gd name="T12" fmla="*/ 113 w 138"/>
                  <a:gd name="T13" fmla="*/ 63 h 128"/>
                  <a:gd name="T14" fmla="*/ 124 w 138"/>
                  <a:gd name="T15" fmla="*/ 78 h 128"/>
                  <a:gd name="T16" fmla="*/ 88 w 138"/>
                  <a:gd name="T17" fmla="*/ 84 h 128"/>
                  <a:gd name="T18" fmla="*/ 76 w 138"/>
                  <a:gd name="T19" fmla="*/ 124 h 128"/>
                  <a:gd name="T20" fmla="*/ 58 w 138"/>
                  <a:gd name="T21" fmla="*/ 94 h 128"/>
                  <a:gd name="T22" fmla="*/ 13 w 138"/>
                  <a:gd name="T23" fmla="*/ 93 h 128"/>
                  <a:gd name="T24" fmla="*/ 22 w 138"/>
                  <a:gd name="T25" fmla="*/ 77 h 128"/>
                  <a:gd name="T26" fmla="*/ 12 w 138"/>
                  <a:gd name="T27" fmla="*/ 4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8" h="128">
                    <a:moveTo>
                      <a:pt x="12" y="42"/>
                    </a:moveTo>
                    <a:cubicBezTo>
                      <a:pt x="0" y="31"/>
                      <a:pt x="21" y="31"/>
                      <a:pt x="26" y="31"/>
                    </a:cubicBezTo>
                    <a:cubicBezTo>
                      <a:pt x="45" y="30"/>
                      <a:pt x="54" y="44"/>
                      <a:pt x="60" y="42"/>
                    </a:cubicBezTo>
                    <a:cubicBezTo>
                      <a:pt x="64" y="41"/>
                      <a:pt x="65" y="38"/>
                      <a:pt x="66" y="34"/>
                    </a:cubicBezTo>
                    <a:cubicBezTo>
                      <a:pt x="68" y="28"/>
                      <a:pt x="76" y="11"/>
                      <a:pt x="85" y="6"/>
                    </a:cubicBezTo>
                    <a:cubicBezTo>
                      <a:pt x="87" y="4"/>
                      <a:pt x="88" y="0"/>
                      <a:pt x="90" y="2"/>
                    </a:cubicBezTo>
                    <a:cubicBezTo>
                      <a:pt x="101" y="21"/>
                      <a:pt x="79" y="51"/>
                      <a:pt x="113" y="63"/>
                    </a:cubicBezTo>
                    <a:cubicBezTo>
                      <a:pt x="119" y="65"/>
                      <a:pt x="138" y="74"/>
                      <a:pt x="124" y="78"/>
                    </a:cubicBezTo>
                    <a:cubicBezTo>
                      <a:pt x="107" y="83"/>
                      <a:pt x="111" y="84"/>
                      <a:pt x="88" y="84"/>
                    </a:cubicBezTo>
                    <a:cubicBezTo>
                      <a:pt x="80" y="85"/>
                      <a:pt x="82" y="121"/>
                      <a:pt x="76" y="124"/>
                    </a:cubicBezTo>
                    <a:cubicBezTo>
                      <a:pt x="71" y="128"/>
                      <a:pt x="63" y="107"/>
                      <a:pt x="58" y="94"/>
                    </a:cubicBezTo>
                    <a:cubicBezTo>
                      <a:pt x="53" y="82"/>
                      <a:pt x="26" y="97"/>
                      <a:pt x="13" y="93"/>
                    </a:cubicBezTo>
                    <a:cubicBezTo>
                      <a:pt x="8" y="92"/>
                      <a:pt x="18" y="80"/>
                      <a:pt x="22" y="77"/>
                    </a:cubicBezTo>
                    <a:cubicBezTo>
                      <a:pt x="39" y="61"/>
                      <a:pt x="34" y="61"/>
                      <a:pt x="12" y="4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432"/>
              <p:cNvSpPr>
                <a:spLocks/>
              </p:cNvSpPr>
              <p:nvPr/>
            </p:nvSpPr>
            <p:spPr bwMode="auto">
              <a:xfrm>
                <a:off x="2997" y="1868"/>
                <a:ext cx="86" cy="91"/>
              </a:xfrm>
              <a:custGeom>
                <a:avLst/>
                <a:gdLst>
                  <a:gd name="T0" fmla="*/ 35 w 68"/>
                  <a:gd name="T1" fmla="*/ 7 h 71"/>
                  <a:gd name="T2" fmla="*/ 42 w 68"/>
                  <a:gd name="T3" fmla="*/ 11 h 71"/>
                  <a:gd name="T4" fmla="*/ 42 w 68"/>
                  <a:gd name="T5" fmla="*/ 29 h 71"/>
                  <a:gd name="T6" fmla="*/ 47 w 68"/>
                  <a:gd name="T7" fmla="*/ 31 h 71"/>
                  <a:gd name="T8" fmla="*/ 65 w 68"/>
                  <a:gd name="T9" fmla="*/ 34 h 71"/>
                  <a:gd name="T10" fmla="*/ 67 w 68"/>
                  <a:gd name="T11" fmla="*/ 36 h 71"/>
                  <a:gd name="T12" fmla="*/ 40 w 68"/>
                  <a:gd name="T13" fmla="*/ 57 h 71"/>
                  <a:gd name="T14" fmla="*/ 34 w 68"/>
                  <a:gd name="T15" fmla="*/ 65 h 71"/>
                  <a:gd name="T16" fmla="*/ 25 w 68"/>
                  <a:gd name="T17" fmla="*/ 49 h 71"/>
                  <a:gd name="T18" fmla="*/ 3 w 68"/>
                  <a:gd name="T19" fmla="*/ 50 h 71"/>
                  <a:gd name="T20" fmla="*/ 15 w 68"/>
                  <a:gd name="T21" fmla="*/ 37 h 71"/>
                  <a:gd name="T22" fmla="*/ 8 w 68"/>
                  <a:gd name="T23" fmla="*/ 16 h 71"/>
                  <a:gd name="T24" fmla="*/ 18 w 68"/>
                  <a:gd name="T25" fmla="*/ 17 h 71"/>
                  <a:gd name="T26" fmla="*/ 35 w 68"/>
                  <a:gd name="T2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71">
                    <a:moveTo>
                      <a:pt x="35" y="7"/>
                    </a:moveTo>
                    <a:cubicBezTo>
                      <a:pt x="38" y="0"/>
                      <a:pt x="41" y="9"/>
                      <a:pt x="42" y="11"/>
                    </a:cubicBezTo>
                    <a:cubicBezTo>
                      <a:pt x="45" y="20"/>
                      <a:pt x="40" y="26"/>
                      <a:pt x="42" y="29"/>
                    </a:cubicBezTo>
                    <a:cubicBezTo>
                      <a:pt x="43" y="31"/>
                      <a:pt x="45" y="31"/>
                      <a:pt x="47" y="31"/>
                    </a:cubicBezTo>
                    <a:cubicBezTo>
                      <a:pt x="51" y="31"/>
                      <a:pt x="61" y="31"/>
                      <a:pt x="65" y="34"/>
                    </a:cubicBezTo>
                    <a:cubicBezTo>
                      <a:pt x="66" y="35"/>
                      <a:pt x="68" y="35"/>
                      <a:pt x="67" y="36"/>
                    </a:cubicBezTo>
                    <a:cubicBezTo>
                      <a:pt x="60" y="45"/>
                      <a:pt x="41" y="39"/>
                      <a:pt x="40" y="57"/>
                    </a:cubicBezTo>
                    <a:cubicBezTo>
                      <a:pt x="40" y="60"/>
                      <a:pt x="38" y="71"/>
                      <a:pt x="34" y="65"/>
                    </a:cubicBezTo>
                    <a:cubicBezTo>
                      <a:pt x="29" y="58"/>
                      <a:pt x="29" y="60"/>
                      <a:pt x="25" y="49"/>
                    </a:cubicBezTo>
                    <a:cubicBezTo>
                      <a:pt x="24" y="45"/>
                      <a:pt x="5" y="52"/>
                      <a:pt x="3" y="50"/>
                    </a:cubicBezTo>
                    <a:cubicBezTo>
                      <a:pt x="0" y="48"/>
                      <a:pt x="9" y="41"/>
                      <a:pt x="15" y="37"/>
                    </a:cubicBezTo>
                    <a:cubicBezTo>
                      <a:pt x="21" y="33"/>
                      <a:pt x="9" y="23"/>
                      <a:pt x="8" y="16"/>
                    </a:cubicBezTo>
                    <a:cubicBezTo>
                      <a:pt x="8" y="13"/>
                      <a:pt x="16" y="16"/>
                      <a:pt x="18" y="17"/>
                    </a:cubicBezTo>
                    <a:cubicBezTo>
                      <a:pt x="29" y="22"/>
                      <a:pt x="28" y="20"/>
                      <a:pt x="35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433"/>
              <p:cNvSpPr>
                <a:spLocks noEditPoints="1"/>
              </p:cNvSpPr>
              <p:nvPr/>
            </p:nvSpPr>
            <p:spPr bwMode="auto">
              <a:xfrm>
                <a:off x="2983" y="1976"/>
                <a:ext cx="119" cy="114"/>
              </a:xfrm>
              <a:custGeom>
                <a:avLst/>
                <a:gdLst>
                  <a:gd name="T0" fmla="*/ 7 w 94"/>
                  <a:gd name="T1" fmla="*/ 26 h 89"/>
                  <a:gd name="T2" fmla="*/ 16 w 94"/>
                  <a:gd name="T3" fmla="*/ 20 h 89"/>
                  <a:gd name="T4" fmla="*/ 37 w 94"/>
                  <a:gd name="T5" fmla="*/ 23 h 89"/>
                  <a:gd name="T6" fmla="*/ 45 w 94"/>
                  <a:gd name="T7" fmla="*/ 15 h 89"/>
                  <a:gd name="T8" fmla="*/ 60 w 94"/>
                  <a:gd name="T9" fmla="*/ 2 h 89"/>
                  <a:gd name="T10" fmla="*/ 66 w 94"/>
                  <a:gd name="T11" fmla="*/ 28 h 89"/>
                  <a:gd name="T12" fmla="*/ 80 w 94"/>
                  <a:gd name="T13" fmla="*/ 41 h 89"/>
                  <a:gd name="T14" fmla="*/ 91 w 94"/>
                  <a:gd name="T15" fmla="*/ 51 h 89"/>
                  <a:gd name="T16" fmla="*/ 63 w 94"/>
                  <a:gd name="T17" fmla="*/ 57 h 89"/>
                  <a:gd name="T18" fmla="*/ 56 w 94"/>
                  <a:gd name="T19" fmla="*/ 87 h 89"/>
                  <a:gd name="T20" fmla="*/ 42 w 94"/>
                  <a:gd name="T21" fmla="*/ 65 h 89"/>
                  <a:gd name="T22" fmla="*/ 9 w 94"/>
                  <a:gd name="T23" fmla="*/ 64 h 89"/>
                  <a:gd name="T24" fmla="*/ 15 w 94"/>
                  <a:gd name="T25" fmla="*/ 52 h 89"/>
                  <a:gd name="T26" fmla="*/ 7 w 94"/>
                  <a:gd name="T27" fmla="*/ 26 h 89"/>
                  <a:gd name="T28" fmla="*/ 28 w 94"/>
                  <a:gd name="T29" fmla="*/ 35 h 89"/>
                  <a:gd name="T30" fmla="*/ 34 w 94"/>
                  <a:gd name="T31" fmla="*/ 44 h 89"/>
                  <a:gd name="T32" fmla="*/ 32 w 94"/>
                  <a:gd name="T33" fmla="*/ 49 h 89"/>
                  <a:gd name="T34" fmla="*/ 29 w 94"/>
                  <a:gd name="T35" fmla="*/ 54 h 89"/>
                  <a:gd name="T36" fmla="*/ 43 w 94"/>
                  <a:gd name="T37" fmla="*/ 54 h 89"/>
                  <a:gd name="T38" fmla="*/ 50 w 94"/>
                  <a:gd name="T39" fmla="*/ 64 h 89"/>
                  <a:gd name="T40" fmla="*/ 53 w 94"/>
                  <a:gd name="T41" fmla="*/ 51 h 89"/>
                  <a:gd name="T42" fmla="*/ 64 w 94"/>
                  <a:gd name="T43" fmla="*/ 49 h 89"/>
                  <a:gd name="T44" fmla="*/ 60 w 94"/>
                  <a:gd name="T45" fmla="*/ 44 h 89"/>
                  <a:gd name="T46" fmla="*/ 54 w 94"/>
                  <a:gd name="T47" fmla="*/ 39 h 89"/>
                  <a:gd name="T48" fmla="*/ 53 w 94"/>
                  <a:gd name="T49" fmla="*/ 26 h 89"/>
                  <a:gd name="T50" fmla="*/ 51 w 94"/>
                  <a:gd name="T51" fmla="*/ 26 h 89"/>
                  <a:gd name="T52" fmla="*/ 41 w 94"/>
                  <a:gd name="T53" fmla="*/ 35 h 89"/>
                  <a:gd name="T54" fmla="*/ 27 w 94"/>
                  <a:gd name="T55" fmla="*/ 32 h 89"/>
                  <a:gd name="T56" fmla="*/ 28 w 94"/>
                  <a:gd name="T57" fmla="*/ 3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4" h="89">
                    <a:moveTo>
                      <a:pt x="7" y="26"/>
                    </a:moveTo>
                    <a:cubicBezTo>
                      <a:pt x="0" y="19"/>
                      <a:pt x="7" y="18"/>
                      <a:pt x="16" y="20"/>
                    </a:cubicBezTo>
                    <a:cubicBezTo>
                      <a:pt x="22" y="21"/>
                      <a:pt x="31" y="23"/>
                      <a:pt x="37" y="23"/>
                    </a:cubicBezTo>
                    <a:cubicBezTo>
                      <a:pt x="40" y="23"/>
                      <a:pt x="42" y="19"/>
                      <a:pt x="45" y="15"/>
                    </a:cubicBezTo>
                    <a:cubicBezTo>
                      <a:pt x="52" y="6"/>
                      <a:pt x="56" y="0"/>
                      <a:pt x="60" y="2"/>
                    </a:cubicBezTo>
                    <a:cubicBezTo>
                      <a:pt x="64" y="4"/>
                      <a:pt x="63" y="15"/>
                      <a:pt x="66" y="28"/>
                    </a:cubicBezTo>
                    <a:cubicBezTo>
                      <a:pt x="68" y="34"/>
                      <a:pt x="73" y="39"/>
                      <a:pt x="80" y="41"/>
                    </a:cubicBezTo>
                    <a:cubicBezTo>
                      <a:pt x="92" y="46"/>
                      <a:pt x="94" y="49"/>
                      <a:pt x="91" y="51"/>
                    </a:cubicBezTo>
                    <a:cubicBezTo>
                      <a:pt x="86" y="55"/>
                      <a:pt x="69" y="57"/>
                      <a:pt x="63" y="57"/>
                    </a:cubicBezTo>
                    <a:cubicBezTo>
                      <a:pt x="57" y="58"/>
                      <a:pt x="59" y="84"/>
                      <a:pt x="56" y="87"/>
                    </a:cubicBezTo>
                    <a:cubicBezTo>
                      <a:pt x="52" y="89"/>
                      <a:pt x="45" y="74"/>
                      <a:pt x="42" y="65"/>
                    </a:cubicBezTo>
                    <a:cubicBezTo>
                      <a:pt x="38" y="55"/>
                      <a:pt x="19" y="67"/>
                      <a:pt x="9" y="64"/>
                    </a:cubicBezTo>
                    <a:cubicBezTo>
                      <a:pt x="6" y="63"/>
                      <a:pt x="13" y="54"/>
                      <a:pt x="15" y="52"/>
                    </a:cubicBezTo>
                    <a:cubicBezTo>
                      <a:pt x="27" y="40"/>
                      <a:pt x="24" y="40"/>
                      <a:pt x="7" y="26"/>
                    </a:cubicBezTo>
                    <a:close/>
                    <a:moveTo>
                      <a:pt x="28" y="35"/>
                    </a:moveTo>
                    <a:cubicBezTo>
                      <a:pt x="32" y="39"/>
                      <a:pt x="34" y="42"/>
                      <a:pt x="34" y="44"/>
                    </a:cubicBezTo>
                    <a:cubicBezTo>
                      <a:pt x="35" y="46"/>
                      <a:pt x="34" y="47"/>
                      <a:pt x="32" y="49"/>
                    </a:cubicBezTo>
                    <a:cubicBezTo>
                      <a:pt x="31" y="50"/>
                      <a:pt x="28" y="54"/>
                      <a:pt x="29" y="54"/>
                    </a:cubicBezTo>
                    <a:cubicBezTo>
                      <a:pt x="34" y="55"/>
                      <a:pt x="42" y="50"/>
                      <a:pt x="43" y="54"/>
                    </a:cubicBezTo>
                    <a:cubicBezTo>
                      <a:pt x="45" y="58"/>
                      <a:pt x="48" y="65"/>
                      <a:pt x="50" y="64"/>
                    </a:cubicBezTo>
                    <a:cubicBezTo>
                      <a:pt x="51" y="63"/>
                      <a:pt x="50" y="51"/>
                      <a:pt x="53" y="51"/>
                    </a:cubicBezTo>
                    <a:cubicBezTo>
                      <a:pt x="60" y="51"/>
                      <a:pt x="58" y="51"/>
                      <a:pt x="64" y="49"/>
                    </a:cubicBezTo>
                    <a:cubicBezTo>
                      <a:pt x="68" y="48"/>
                      <a:pt x="62" y="45"/>
                      <a:pt x="60" y="44"/>
                    </a:cubicBezTo>
                    <a:cubicBezTo>
                      <a:pt x="57" y="43"/>
                      <a:pt x="54" y="41"/>
                      <a:pt x="54" y="39"/>
                    </a:cubicBezTo>
                    <a:cubicBezTo>
                      <a:pt x="52" y="36"/>
                      <a:pt x="55" y="29"/>
                      <a:pt x="53" y="26"/>
                    </a:cubicBezTo>
                    <a:cubicBezTo>
                      <a:pt x="52" y="26"/>
                      <a:pt x="51" y="26"/>
                      <a:pt x="51" y="26"/>
                    </a:cubicBezTo>
                    <a:cubicBezTo>
                      <a:pt x="45" y="31"/>
                      <a:pt x="44" y="33"/>
                      <a:pt x="41" y="35"/>
                    </a:cubicBezTo>
                    <a:cubicBezTo>
                      <a:pt x="39" y="35"/>
                      <a:pt x="31" y="31"/>
                      <a:pt x="27" y="32"/>
                    </a:cubicBezTo>
                    <a:cubicBezTo>
                      <a:pt x="27" y="33"/>
                      <a:pt x="26" y="34"/>
                      <a:pt x="28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434"/>
              <p:cNvSpPr>
                <a:spLocks/>
              </p:cNvSpPr>
              <p:nvPr/>
            </p:nvSpPr>
            <p:spPr bwMode="auto">
              <a:xfrm>
                <a:off x="2942" y="1720"/>
                <a:ext cx="52" cy="52"/>
              </a:xfrm>
              <a:custGeom>
                <a:avLst/>
                <a:gdLst>
                  <a:gd name="T0" fmla="*/ 12 w 41"/>
                  <a:gd name="T1" fmla="*/ 5 h 41"/>
                  <a:gd name="T2" fmla="*/ 18 w 41"/>
                  <a:gd name="T3" fmla="*/ 5 h 41"/>
                  <a:gd name="T4" fmla="*/ 25 w 41"/>
                  <a:gd name="T5" fmla="*/ 15 h 41"/>
                  <a:gd name="T6" fmla="*/ 28 w 41"/>
                  <a:gd name="T7" fmla="*/ 14 h 41"/>
                  <a:gd name="T8" fmla="*/ 39 w 41"/>
                  <a:gd name="T9" fmla="*/ 10 h 41"/>
                  <a:gd name="T10" fmla="*/ 41 w 41"/>
                  <a:gd name="T11" fmla="*/ 10 h 41"/>
                  <a:gd name="T12" fmla="*/ 35 w 41"/>
                  <a:gd name="T13" fmla="*/ 31 h 41"/>
                  <a:gd name="T14" fmla="*/ 35 w 41"/>
                  <a:gd name="T15" fmla="*/ 37 h 41"/>
                  <a:gd name="T16" fmla="*/ 24 w 41"/>
                  <a:gd name="T17" fmla="*/ 32 h 41"/>
                  <a:gd name="T18" fmla="*/ 13 w 41"/>
                  <a:gd name="T19" fmla="*/ 41 h 41"/>
                  <a:gd name="T20" fmla="*/ 14 w 41"/>
                  <a:gd name="T21" fmla="*/ 29 h 41"/>
                  <a:gd name="T22" fmla="*/ 1 w 41"/>
                  <a:gd name="T23" fmla="*/ 19 h 41"/>
                  <a:gd name="T24" fmla="*/ 7 w 41"/>
                  <a:gd name="T25" fmla="*/ 17 h 41"/>
                  <a:gd name="T26" fmla="*/ 12 w 41"/>
                  <a:gd name="T2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1">
                    <a:moveTo>
                      <a:pt x="12" y="5"/>
                    </a:moveTo>
                    <a:cubicBezTo>
                      <a:pt x="11" y="0"/>
                      <a:pt x="16" y="4"/>
                      <a:pt x="18" y="5"/>
                    </a:cubicBezTo>
                    <a:cubicBezTo>
                      <a:pt x="23" y="9"/>
                      <a:pt x="23" y="14"/>
                      <a:pt x="25" y="15"/>
                    </a:cubicBezTo>
                    <a:cubicBezTo>
                      <a:pt x="26" y="15"/>
                      <a:pt x="27" y="15"/>
                      <a:pt x="28" y="14"/>
                    </a:cubicBezTo>
                    <a:cubicBezTo>
                      <a:pt x="30" y="13"/>
                      <a:pt x="36" y="10"/>
                      <a:pt x="39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0" y="17"/>
                      <a:pt x="28" y="21"/>
                      <a:pt x="35" y="31"/>
                    </a:cubicBezTo>
                    <a:cubicBezTo>
                      <a:pt x="36" y="33"/>
                      <a:pt x="40" y="39"/>
                      <a:pt x="35" y="37"/>
                    </a:cubicBezTo>
                    <a:cubicBezTo>
                      <a:pt x="29" y="35"/>
                      <a:pt x="30" y="36"/>
                      <a:pt x="24" y="32"/>
                    </a:cubicBezTo>
                    <a:cubicBezTo>
                      <a:pt x="22" y="30"/>
                      <a:pt x="15" y="41"/>
                      <a:pt x="13" y="41"/>
                    </a:cubicBezTo>
                    <a:cubicBezTo>
                      <a:pt x="10" y="40"/>
                      <a:pt x="12" y="33"/>
                      <a:pt x="14" y="29"/>
                    </a:cubicBezTo>
                    <a:cubicBezTo>
                      <a:pt x="15" y="24"/>
                      <a:pt x="4" y="23"/>
                      <a:pt x="1" y="19"/>
                    </a:cubicBezTo>
                    <a:cubicBezTo>
                      <a:pt x="0" y="18"/>
                      <a:pt x="6" y="17"/>
                      <a:pt x="7" y="17"/>
                    </a:cubicBezTo>
                    <a:cubicBezTo>
                      <a:pt x="15" y="16"/>
                      <a:pt x="14" y="15"/>
                      <a:pt x="1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435"/>
              <p:cNvSpPr>
                <a:spLocks/>
              </p:cNvSpPr>
              <p:nvPr/>
            </p:nvSpPr>
            <p:spPr bwMode="auto">
              <a:xfrm>
                <a:off x="3040" y="1654"/>
                <a:ext cx="47" cy="44"/>
              </a:xfrm>
              <a:custGeom>
                <a:avLst/>
                <a:gdLst>
                  <a:gd name="T0" fmla="*/ 3 w 37"/>
                  <a:gd name="T1" fmla="*/ 9 h 35"/>
                  <a:gd name="T2" fmla="*/ 7 w 37"/>
                  <a:gd name="T3" fmla="*/ 7 h 35"/>
                  <a:gd name="T4" fmla="*/ 16 w 37"/>
                  <a:gd name="T5" fmla="*/ 11 h 35"/>
                  <a:gd name="T6" fmla="*/ 18 w 37"/>
                  <a:gd name="T7" fmla="*/ 9 h 35"/>
                  <a:gd name="T8" fmla="*/ 24 w 37"/>
                  <a:gd name="T9" fmla="*/ 1 h 35"/>
                  <a:gd name="T10" fmla="*/ 26 w 37"/>
                  <a:gd name="T11" fmla="*/ 1 h 35"/>
                  <a:gd name="T12" fmla="*/ 30 w 37"/>
                  <a:gd name="T13" fmla="*/ 18 h 35"/>
                  <a:gd name="T14" fmla="*/ 33 w 37"/>
                  <a:gd name="T15" fmla="*/ 23 h 35"/>
                  <a:gd name="T16" fmla="*/ 22 w 37"/>
                  <a:gd name="T17" fmla="*/ 24 h 35"/>
                  <a:gd name="T18" fmla="*/ 18 w 37"/>
                  <a:gd name="T19" fmla="*/ 34 h 35"/>
                  <a:gd name="T20" fmla="*/ 14 w 37"/>
                  <a:gd name="T21" fmla="*/ 25 h 35"/>
                  <a:gd name="T22" fmla="*/ 1 w 37"/>
                  <a:gd name="T23" fmla="*/ 24 h 35"/>
                  <a:gd name="T24" fmla="*/ 4 w 37"/>
                  <a:gd name="T25" fmla="*/ 19 h 35"/>
                  <a:gd name="T26" fmla="*/ 3 w 37"/>
                  <a:gd name="T2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5">
                    <a:moveTo>
                      <a:pt x="3" y="9"/>
                    </a:moveTo>
                    <a:cubicBezTo>
                      <a:pt x="0" y="6"/>
                      <a:pt x="6" y="6"/>
                      <a:pt x="7" y="7"/>
                    </a:cubicBezTo>
                    <a:cubicBezTo>
                      <a:pt x="12" y="7"/>
                      <a:pt x="14" y="11"/>
                      <a:pt x="16" y="11"/>
                    </a:cubicBezTo>
                    <a:cubicBezTo>
                      <a:pt x="17" y="11"/>
                      <a:pt x="18" y="10"/>
                      <a:pt x="18" y="9"/>
                    </a:cubicBezTo>
                    <a:cubicBezTo>
                      <a:pt x="19" y="7"/>
                      <a:pt x="22" y="3"/>
                      <a:pt x="24" y="1"/>
                    </a:cubicBezTo>
                    <a:cubicBezTo>
                      <a:pt x="25" y="1"/>
                      <a:pt x="26" y="0"/>
                      <a:pt x="26" y="1"/>
                    </a:cubicBezTo>
                    <a:cubicBezTo>
                      <a:pt x="28" y="6"/>
                      <a:pt x="21" y="14"/>
                      <a:pt x="30" y="18"/>
                    </a:cubicBezTo>
                    <a:cubicBezTo>
                      <a:pt x="32" y="19"/>
                      <a:pt x="37" y="23"/>
                      <a:pt x="33" y="23"/>
                    </a:cubicBezTo>
                    <a:cubicBezTo>
                      <a:pt x="28" y="24"/>
                      <a:pt x="29" y="24"/>
                      <a:pt x="22" y="24"/>
                    </a:cubicBezTo>
                    <a:cubicBezTo>
                      <a:pt x="20" y="23"/>
                      <a:pt x="19" y="34"/>
                      <a:pt x="18" y="34"/>
                    </a:cubicBezTo>
                    <a:cubicBezTo>
                      <a:pt x="16" y="35"/>
                      <a:pt x="14" y="29"/>
                      <a:pt x="14" y="25"/>
                    </a:cubicBezTo>
                    <a:cubicBezTo>
                      <a:pt x="13" y="22"/>
                      <a:pt x="5" y="25"/>
                      <a:pt x="1" y="24"/>
                    </a:cubicBezTo>
                    <a:cubicBezTo>
                      <a:pt x="0" y="23"/>
                      <a:pt x="3" y="20"/>
                      <a:pt x="4" y="19"/>
                    </a:cubicBezTo>
                    <a:cubicBezTo>
                      <a:pt x="10" y="15"/>
                      <a:pt x="8" y="15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436"/>
              <p:cNvSpPr>
                <a:spLocks/>
              </p:cNvSpPr>
              <p:nvPr/>
            </p:nvSpPr>
            <p:spPr bwMode="auto">
              <a:xfrm>
                <a:off x="2963" y="1687"/>
                <a:ext cx="33" cy="31"/>
              </a:xfrm>
              <a:custGeom>
                <a:avLst/>
                <a:gdLst>
                  <a:gd name="T0" fmla="*/ 2 w 26"/>
                  <a:gd name="T1" fmla="*/ 7 h 25"/>
                  <a:gd name="T2" fmla="*/ 5 w 26"/>
                  <a:gd name="T3" fmla="*/ 5 h 25"/>
                  <a:gd name="T4" fmla="*/ 12 w 26"/>
                  <a:gd name="T5" fmla="*/ 8 h 25"/>
                  <a:gd name="T6" fmla="*/ 13 w 26"/>
                  <a:gd name="T7" fmla="*/ 6 h 25"/>
                  <a:gd name="T8" fmla="*/ 18 w 26"/>
                  <a:gd name="T9" fmla="*/ 1 h 25"/>
                  <a:gd name="T10" fmla="*/ 19 w 26"/>
                  <a:gd name="T11" fmla="*/ 1 h 25"/>
                  <a:gd name="T12" fmla="*/ 22 w 26"/>
                  <a:gd name="T13" fmla="*/ 13 h 25"/>
                  <a:gd name="T14" fmla="*/ 24 w 26"/>
                  <a:gd name="T15" fmla="*/ 17 h 25"/>
                  <a:gd name="T16" fmla="*/ 16 w 26"/>
                  <a:gd name="T17" fmla="*/ 17 h 25"/>
                  <a:gd name="T18" fmla="*/ 13 w 26"/>
                  <a:gd name="T19" fmla="*/ 25 h 25"/>
                  <a:gd name="T20" fmla="*/ 10 w 26"/>
                  <a:gd name="T21" fmla="*/ 18 h 25"/>
                  <a:gd name="T22" fmla="*/ 1 w 26"/>
                  <a:gd name="T23" fmla="*/ 17 h 25"/>
                  <a:gd name="T24" fmla="*/ 3 w 26"/>
                  <a:gd name="T25" fmla="*/ 14 h 25"/>
                  <a:gd name="T26" fmla="*/ 2 w 26"/>
                  <a:gd name="T2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5">
                    <a:moveTo>
                      <a:pt x="2" y="7"/>
                    </a:moveTo>
                    <a:cubicBezTo>
                      <a:pt x="0" y="4"/>
                      <a:pt x="4" y="5"/>
                      <a:pt x="5" y="5"/>
                    </a:cubicBezTo>
                    <a:cubicBezTo>
                      <a:pt x="9" y="5"/>
                      <a:pt x="11" y="8"/>
                      <a:pt x="12" y="8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4" y="5"/>
                      <a:pt x="16" y="2"/>
                      <a:pt x="18" y="1"/>
                    </a:cubicBezTo>
                    <a:cubicBezTo>
                      <a:pt x="18" y="1"/>
                      <a:pt x="19" y="0"/>
                      <a:pt x="19" y="1"/>
                    </a:cubicBezTo>
                    <a:cubicBezTo>
                      <a:pt x="21" y="5"/>
                      <a:pt x="15" y="10"/>
                      <a:pt x="22" y="13"/>
                    </a:cubicBezTo>
                    <a:cubicBezTo>
                      <a:pt x="23" y="14"/>
                      <a:pt x="26" y="16"/>
                      <a:pt x="24" y="17"/>
                    </a:cubicBezTo>
                    <a:cubicBezTo>
                      <a:pt x="20" y="17"/>
                      <a:pt x="21" y="17"/>
                      <a:pt x="16" y="17"/>
                    </a:cubicBezTo>
                    <a:cubicBezTo>
                      <a:pt x="15" y="17"/>
                      <a:pt x="14" y="24"/>
                      <a:pt x="13" y="25"/>
                    </a:cubicBezTo>
                    <a:cubicBezTo>
                      <a:pt x="12" y="25"/>
                      <a:pt x="11" y="21"/>
                      <a:pt x="10" y="18"/>
                    </a:cubicBezTo>
                    <a:cubicBezTo>
                      <a:pt x="9" y="15"/>
                      <a:pt x="4" y="18"/>
                      <a:pt x="1" y="17"/>
                    </a:cubicBezTo>
                    <a:cubicBezTo>
                      <a:pt x="0" y="16"/>
                      <a:pt x="3" y="14"/>
                      <a:pt x="3" y="14"/>
                    </a:cubicBezTo>
                    <a:cubicBezTo>
                      <a:pt x="7" y="11"/>
                      <a:pt x="6" y="11"/>
                      <a:pt x="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437"/>
              <p:cNvSpPr>
                <a:spLocks noEditPoints="1"/>
              </p:cNvSpPr>
              <p:nvPr/>
            </p:nvSpPr>
            <p:spPr bwMode="auto">
              <a:xfrm>
                <a:off x="2778" y="1926"/>
                <a:ext cx="80" cy="85"/>
              </a:xfrm>
              <a:custGeom>
                <a:avLst/>
                <a:gdLst>
                  <a:gd name="T0" fmla="*/ 29 w 63"/>
                  <a:gd name="T1" fmla="*/ 7 h 67"/>
                  <a:gd name="T2" fmla="*/ 36 w 63"/>
                  <a:gd name="T3" fmla="*/ 11 h 67"/>
                  <a:gd name="T4" fmla="*/ 38 w 63"/>
                  <a:gd name="T5" fmla="*/ 28 h 67"/>
                  <a:gd name="T6" fmla="*/ 43 w 63"/>
                  <a:gd name="T7" fmla="*/ 29 h 67"/>
                  <a:gd name="T8" fmla="*/ 60 w 63"/>
                  <a:gd name="T9" fmla="*/ 31 h 67"/>
                  <a:gd name="T10" fmla="*/ 62 w 63"/>
                  <a:gd name="T11" fmla="*/ 32 h 67"/>
                  <a:gd name="T12" fmla="*/ 39 w 63"/>
                  <a:gd name="T13" fmla="*/ 54 h 67"/>
                  <a:gd name="T14" fmla="*/ 34 w 63"/>
                  <a:gd name="T15" fmla="*/ 62 h 67"/>
                  <a:gd name="T16" fmla="*/ 24 w 63"/>
                  <a:gd name="T17" fmla="*/ 48 h 67"/>
                  <a:gd name="T18" fmla="*/ 3 w 63"/>
                  <a:gd name="T19" fmla="*/ 51 h 67"/>
                  <a:gd name="T20" fmla="*/ 13 w 63"/>
                  <a:gd name="T21" fmla="*/ 37 h 67"/>
                  <a:gd name="T22" fmla="*/ 4 w 63"/>
                  <a:gd name="T23" fmla="*/ 18 h 67"/>
                  <a:gd name="T24" fmla="*/ 14 w 63"/>
                  <a:gd name="T25" fmla="*/ 18 h 67"/>
                  <a:gd name="T26" fmla="*/ 29 w 63"/>
                  <a:gd name="T27" fmla="*/ 7 h 67"/>
                  <a:gd name="T28" fmla="*/ 27 w 63"/>
                  <a:gd name="T29" fmla="*/ 18 h 67"/>
                  <a:gd name="T30" fmla="*/ 18 w 63"/>
                  <a:gd name="T31" fmla="*/ 24 h 67"/>
                  <a:gd name="T32" fmla="*/ 12 w 63"/>
                  <a:gd name="T33" fmla="*/ 24 h 67"/>
                  <a:gd name="T34" fmla="*/ 18 w 63"/>
                  <a:gd name="T35" fmla="*/ 36 h 67"/>
                  <a:gd name="T36" fmla="*/ 11 w 63"/>
                  <a:gd name="T37" fmla="*/ 45 h 67"/>
                  <a:gd name="T38" fmla="*/ 24 w 63"/>
                  <a:gd name="T39" fmla="*/ 43 h 67"/>
                  <a:gd name="T40" fmla="*/ 31 w 63"/>
                  <a:gd name="T41" fmla="*/ 52 h 67"/>
                  <a:gd name="T42" fmla="*/ 34 w 63"/>
                  <a:gd name="T43" fmla="*/ 47 h 67"/>
                  <a:gd name="T44" fmla="*/ 48 w 63"/>
                  <a:gd name="T45" fmla="*/ 33 h 67"/>
                  <a:gd name="T46" fmla="*/ 47 w 63"/>
                  <a:gd name="T47" fmla="*/ 32 h 67"/>
                  <a:gd name="T48" fmla="*/ 36 w 63"/>
                  <a:gd name="T49" fmla="*/ 31 h 67"/>
                  <a:gd name="T50" fmla="*/ 33 w 63"/>
                  <a:gd name="T51" fmla="*/ 30 h 67"/>
                  <a:gd name="T52" fmla="*/ 32 w 63"/>
                  <a:gd name="T53" fmla="*/ 20 h 67"/>
                  <a:gd name="T54" fmla="*/ 27 w 63"/>
                  <a:gd name="T55" fmla="*/ 18 h 67"/>
                  <a:gd name="T56" fmla="*/ 26 w 63"/>
                  <a:gd name="T57" fmla="*/ 27 h 67"/>
                  <a:gd name="T58" fmla="*/ 23 w 63"/>
                  <a:gd name="T59" fmla="*/ 30 h 67"/>
                  <a:gd name="T60" fmla="*/ 20 w 63"/>
                  <a:gd name="T61" fmla="*/ 30 h 67"/>
                  <a:gd name="T62" fmla="*/ 22 w 63"/>
                  <a:gd name="T63" fmla="*/ 35 h 67"/>
                  <a:gd name="T64" fmla="*/ 20 w 63"/>
                  <a:gd name="T65" fmla="*/ 39 h 67"/>
                  <a:gd name="T66" fmla="*/ 25 w 63"/>
                  <a:gd name="T67" fmla="*/ 38 h 67"/>
                  <a:gd name="T68" fmla="*/ 28 w 63"/>
                  <a:gd name="T69" fmla="*/ 42 h 67"/>
                  <a:gd name="T70" fmla="*/ 29 w 63"/>
                  <a:gd name="T71" fmla="*/ 40 h 67"/>
                  <a:gd name="T72" fmla="*/ 35 w 63"/>
                  <a:gd name="T73" fmla="*/ 34 h 67"/>
                  <a:gd name="T74" fmla="*/ 34 w 63"/>
                  <a:gd name="T75" fmla="*/ 34 h 67"/>
                  <a:gd name="T76" fmla="*/ 30 w 63"/>
                  <a:gd name="T77" fmla="*/ 33 h 67"/>
                  <a:gd name="T78" fmla="*/ 29 w 63"/>
                  <a:gd name="T79" fmla="*/ 33 h 67"/>
                  <a:gd name="T80" fmla="*/ 28 w 63"/>
                  <a:gd name="T81" fmla="*/ 28 h 67"/>
                  <a:gd name="T82" fmla="*/ 26 w 63"/>
                  <a:gd name="T83" fmla="*/ 2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67">
                    <a:moveTo>
                      <a:pt x="29" y="7"/>
                    </a:moveTo>
                    <a:cubicBezTo>
                      <a:pt x="31" y="0"/>
                      <a:pt x="35" y="9"/>
                      <a:pt x="36" y="11"/>
                    </a:cubicBezTo>
                    <a:cubicBezTo>
                      <a:pt x="40" y="19"/>
                      <a:pt x="36" y="25"/>
                      <a:pt x="38" y="28"/>
                    </a:cubicBezTo>
                    <a:cubicBezTo>
                      <a:pt x="39" y="29"/>
                      <a:pt x="41" y="29"/>
                      <a:pt x="43" y="29"/>
                    </a:cubicBezTo>
                    <a:cubicBezTo>
                      <a:pt x="46" y="28"/>
                      <a:pt x="56" y="28"/>
                      <a:pt x="60" y="31"/>
                    </a:cubicBezTo>
                    <a:cubicBezTo>
                      <a:pt x="61" y="31"/>
                      <a:pt x="63" y="31"/>
                      <a:pt x="62" y="32"/>
                    </a:cubicBezTo>
                    <a:cubicBezTo>
                      <a:pt x="56" y="41"/>
                      <a:pt x="38" y="37"/>
                      <a:pt x="39" y="54"/>
                    </a:cubicBezTo>
                    <a:cubicBezTo>
                      <a:pt x="39" y="57"/>
                      <a:pt x="38" y="67"/>
                      <a:pt x="34" y="62"/>
                    </a:cubicBezTo>
                    <a:cubicBezTo>
                      <a:pt x="28" y="56"/>
                      <a:pt x="28" y="57"/>
                      <a:pt x="24" y="48"/>
                    </a:cubicBezTo>
                    <a:cubicBezTo>
                      <a:pt x="22" y="44"/>
                      <a:pt x="5" y="53"/>
                      <a:pt x="3" y="51"/>
                    </a:cubicBezTo>
                    <a:cubicBezTo>
                      <a:pt x="0" y="49"/>
                      <a:pt x="8" y="42"/>
                      <a:pt x="13" y="37"/>
                    </a:cubicBezTo>
                    <a:cubicBezTo>
                      <a:pt x="18" y="33"/>
                      <a:pt x="5" y="24"/>
                      <a:pt x="4" y="18"/>
                    </a:cubicBezTo>
                    <a:cubicBezTo>
                      <a:pt x="4" y="16"/>
                      <a:pt x="12" y="18"/>
                      <a:pt x="14" y="18"/>
                    </a:cubicBezTo>
                    <a:cubicBezTo>
                      <a:pt x="25" y="22"/>
                      <a:pt x="24" y="20"/>
                      <a:pt x="29" y="7"/>
                    </a:cubicBezTo>
                    <a:close/>
                    <a:moveTo>
                      <a:pt x="27" y="18"/>
                    </a:moveTo>
                    <a:cubicBezTo>
                      <a:pt x="24" y="26"/>
                      <a:pt x="25" y="27"/>
                      <a:pt x="18" y="24"/>
                    </a:cubicBezTo>
                    <a:cubicBezTo>
                      <a:pt x="17" y="24"/>
                      <a:pt x="12" y="23"/>
                      <a:pt x="12" y="24"/>
                    </a:cubicBezTo>
                    <a:cubicBezTo>
                      <a:pt x="13" y="28"/>
                      <a:pt x="21" y="33"/>
                      <a:pt x="18" y="36"/>
                    </a:cubicBezTo>
                    <a:cubicBezTo>
                      <a:pt x="15" y="39"/>
                      <a:pt x="10" y="44"/>
                      <a:pt x="11" y="45"/>
                    </a:cubicBezTo>
                    <a:cubicBezTo>
                      <a:pt x="13" y="46"/>
                      <a:pt x="23" y="41"/>
                      <a:pt x="24" y="43"/>
                    </a:cubicBezTo>
                    <a:cubicBezTo>
                      <a:pt x="27" y="49"/>
                      <a:pt x="27" y="48"/>
                      <a:pt x="31" y="52"/>
                    </a:cubicBezTo>
                    <a:cubicBezTo>
                      <a:pt x="33" y="55"/>
                      <a:pt x="34" y="49"/>
                      <a:pt x="34" y="47"/>
                    </a:cubicBezTo>
                    <a:cubicBezTo>
                      <a:pt x="33" y="36"/>
                      <a:pt x="44" y="38"/>
                      <a:pt x="48" y="33"/>
                    </a:cubicBezTo>
                    <a:cubicBezTo>
                      <a:pt x="49" y="33"/>
                      <a:pt x="47" y="33"/>
                      <a:pt x="47" y="32"/>
                    </a:cubicBezTo>
                    <a:cubicBezTo>
                      <a:pt x="44" y="31"/>
                      <a:pt x="38" y="31"/>
                      <a:pt x="36" y="31"/>
                    </a:cubicBezTo>
                    <a:cubicBezTo>
                      <a:pt x="35" y="31"/>
                      <a:pt x="34" y="31"/>
                      <a:pt x="33" y="30"/>
                    </a:cubicBezTo>
                    <a:cubicBezTo>
                      <a:pt x="32" y="29"/>
                      <a:pt x="35" y="25"/>
                      <a:pt x="32" y="20"/>
                    </a:cubicBezTo>
                    <a:cubicBezTo>
                      <a:pt x="32" y="19"/>
                      <a:pt x="29" y="13"/>
                      <a:pt x="27" y="18"/>
                    </a:cubicBezTo>
                    <a:close/>
                    <a:moveTo>
                      <a:pt x="26" y="27"/>
                    </a:moveTo>
                    <a:cubicBezTo>
                      <a:pt x="25" y="31"/>
                      <a:pt x="25" y="31"/>
                      <a:pt x="23" y="30"/>
                    </a:cubicBezTo>
                    <a:cubicBezTo>
                      <a:pt x="22" y="30"/>
                      <a:pt x="20" y="30"/>
                      <a:pt x="20" y="30"/>
                    </a:cubicBezTo>
                    <a:cubicBezTo>
                      <a:pt x="20" y="32"/>
                      <a:pt x="24" y="34"/>
                      <a:pt x="22" y="35"/>
                    </a:cubicBezTo>
                    <a:cubicBezTo>
                      <a:pt x="21" y="36"/>
                      <a:pt x="19" y="38"/>
                      <a:pt x="20" y="39"/>
                    </a:cubicBezTo>
                    <a:cubicBezTo>
                      <a:pt x="20" y="39"/>
                      <a:pt x="25" y="37"/>
                      <a:pt x="25" y="38"/>
                    </a:cubicBezTo>
                    <a:cubicBezTo>
                      <a:pt x="26" y="41"/>
                      <a:pt x="26" y="40"/>
                      <a:pt x="28" y="42"/>
                    </a:cubicBezTo>
                    <a:cubicBezTo>
                      <a:pt x="29" y="43"/>
                      <a:pt x="29" y="40"/>
                      <a:pt x="29" y="40"/>
                    </a:cubicBezTo>
                    <a:cubicBezTo>
                      <a:pt x="29" y="35"/>
                      <a:pt x="33" y="36"/>
                      <a:pt x="35" y="34"/>
                    </a:cubicBezTo>
                    <a:cubicBezTo>
                      <a:pt x="35" y="34"/>
                      <a:pt x="35" y="34"/>
                      <a:pt x="34" y="34"/>
                    </a:cubicBezTo>
                    <a:cubicBezTo>
                      <a:pt x="33" y="33"/>
                      <a:pt x="31" y="33"/>
                      <a:pt x="30" y="33"/>
                    </a:cubicBezTo>
                    <a:cubicBezTo>
                      <a:pt x="30" y="33"/>
                      <a:pt x="29" y="33"/>
                      <a:pt x="29" y="33"/>
                    </a:cubicBezTo>
                    <a:cubicBezTo>
                      <a:pt x="28" y="32"/>
                      <a:pt x="29" y="30"/>
                      <a:pt x="28" y="28"/>
                    </a:cubicBezTo>
                    <a:cubicBezTo>
                      <a:pt x="28" y="28"/>
                      <a:pt x="27" y="26"/>
                      <a:pt x="26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438"/>
              <p:cNvSpPr>
                <a:spLocks/>
              </p:cNvSpPr>
              <p:nvPr/>
            </p:nvSpPr>
            <p:spPr bwMode="auto">
              <a:xfrm>
                <a:off x="2825" y="1987"/>
                <a:ext cx="79" cy="80"/>
              </a:xfrm>
              <a:custGeom>
                <a:avLst/>
                <a:gdLst>
                  <a:gd name="T0" fmla="*/ 21 w 62"/>
                  <a:gd name="T1" fmla="*/ 7 h 63"/>
                  <a:gd name="T2" fmla="*/ 30 w 62"/>
                  <a:gd name="T3" fmla="*/ 9 h 63"/>
                  <a:gd name="T4" fmla="*/ 36 w 62"/>
                  <a:gd name="T5" fmla="*/ 25 h 63"/>
                  <a:gd name="T6" fmla="*/ 41 w 62"/>
                  <a:gd name="T7" fmla="*/ 24 h 63"/>
                  <a:gd name="T8" fmla="*/ 58 w 62"/>
                  <a:gd name="T9" fmla="*/ 22 h 63"/>
                  <a:gd name="T10" fmla="*/ 61 w 62"/>
                  <a:gd name="T11" fmla="*/ 23 h 63"/>
                  <a:gd name="T12" fmla="*/ 45 w 62"/>
                  <a:gd name="T13" fmla="*/ 50 h 63"/>
                  <a:gd name="T14" fmla="*/ 42 w 62"/>
                  <a:gd name="T15" fmla="*/ 59 h 63"/>
                  <a:gd name="T16" fmla="*/ 28 w 62"/>
                  <a:gd name="T17" fmla="*/ 48 h 63"/>
                  <a:gd name="T18" fmla="*/ 9 w 62"/>
                  <a:gd name="T19" fmla="*/ 57 h 63"/>
                  <a:gd name="T20" fmla="*/ 15 w 62"/>
                  <a:gd name="T21" fmla="*/ 41 h 63"/>
                  <a:gd name="T22" fmla="*/ 1 w 62"/>
                  <a:gd name="T23" fmla="*/ 24 h 63"/>
                  <a:gd name="T24" fmla="*/ 10 w 62"/>
                  <a:gd name="T25" fmla="*/ 22 h 63"/>
                  <a:gd name="T26" fmla="*/ 21 w 62"/>
                  <a:gd name="T2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3">
                    <a:moveTo>
                      <a:pt x="21" y="7"/>
                    </a:moveTo>
                    <a:cubicBezTo>
                      <a:pt x="21" y="0"/>
                      <a:pt x="28" y="7"/>
                      <a:pt x="30" y="9"/>
                    </a:cubicBezTo>
                    <a:cubicBezTo>
                      <a:pt x="36" y="15"/>
                      <a:pt x="33" y="23"/>
                      <a:pt x="36" y="25"/>
                    </a:cubicBezTo>
                    <a:cubicBezTo>
                      <a:pt x="38" y="26"/>
                      <a:pt x="39" y="25"/>
                      <a:pt x="41" y="24"/>
                    </a:cubicBezTo>
                    <a:cubicBezTo>
                      <a:pt x="44" y="23"/>
                      <a:pt x="54" y="20"/>
                      <a:pt x="58" y="22"/>
                    </a:cubicBezTo>
                    <a:cubicBezTo>
                      <a:pt x="60" y="22"/>
                      <a:pt x="62" y="21"/>
                      <a:pt x="61" y="23"/>
                    </a:cubicBezTo>
                    <a:cubicBezTo>
                      <a:pt x="58" y="33"/>
                      <a:pt x="39" y="34"/>
                      <a:pt x="45" y="50"/>
                    </a:cubicBezTo>
                    <a:cubicBezTo>
                      <a:pt x="46" y="53"/>
                      <a:pt x="48" y="63"/>
                      <a:pt x="42" y="59"/>
                    </a:cubicBezTo>
                    <a:cubicBezTo>
                      <a:pt x="35" y="55"/>
                      <a:pt x="36" y="56"/>
                      <a:pt x="28" y="48"/>
                    </a:cubicBezTo>
                    <a:cubicBezTo>
                      <a:pt x="26" y="45"/>
                      <a:pt x="12" y="58"/>
                      <a:pt x="9" y="57"/>
                    </a:cubicBezTo>
                    <a:cubicBezTo>
                      <a:pt x="6" y="56"/>
                      <a:pt x="11" y="47"/>
                      <a:pt x="15" y="41"/>
                    </a:cubicBezTo>
                    <a:cubicBezTo>
                      <a:pt x="18" y="35"/>
                      <a:pt x="3" y="30"/>
                      <a:pt x="1" y="24"/>
                    </a:cubicBezTo>
                    <a:cubicBezTo>
                      <a:pt x="0" y="22"/>
                      <a:pt x="8" y="22"/>
                      <a:pt x="10" y="22"/>
                    </a:cubicBezTo>
                    <a:cubicBezTo>
                      <a:pt x="22" y="23"/>
                      <a:pt x="20" y="22"/>
                      <a:pt x="21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439"/>
              <p:cNvSpPr>
                <a:spLocks/>
              </p:cNvSpPr>
              <p:nvPr/>
            </p:nvSpPr>
            <p:spPr bwMode="auto">
              <a:xfrm>
                <a:off x="2942" y="2037"/>
                <a:ext cx="79" cy="82"/>
              </a:xfrm>
              <a:custGeom>
                <a:avLst/>
                <a:gdLst>
                  <a:gd name="T0" fmla="*/ 21 w 62"/>
                  <a:gd name="T1" fmla="*/ 8 h 64"/>
                  <a:gd name="T2" fmla="*/ 30 w 62"/>
                  <a:gd name="T3" fmla="*/ 9 h 64"/>
                  <a:gd name="T4" fmla="*/ 36 w 62"/>
                  <a:gd name="T5" fmla="*/ 25 h 64"/>
                  <a:gd name="T6" fmla="*/ 41 w 62"/>
                  <a:gd name="T7" fmla="*/ 25 h 64"/>
                  <a:gd name="T8" fmla="*/ 59 w 62"/>
                  <a:gd name="T9" fmla="*/ 22 h 64"/>
                  <a:gd name="T10" fmla="*/ 62 w 62"/>
                  <a:gd name="T11" fmla="*/ 23 h 64"/>
                  <a:gd name="T12" fmla="*/ 45 w 62"/>
                  <a:gd name="T13" fmla="*/ 51 h 64"/>
                  <a:gd name="T14" fmla="*/ 42 w 62"/>
                  <a:gd name="T15" fmla="*/ 60 h 64"/>
                  <a:gd name="T16" fmla="*/ 28 w 62"/>
                  <a:gd name="T17" fmla="*/ 49 h 64"/>
                  <a:gd name="T18" fmla="*/ 9 w 62"/>
                  <a:gd name="T19" fmla="*/ 58 h 64"/>
                  <a:gd name="T20" fmla="*/ 15 w 62"/>
                  <a:gd name="T21" fmla="*/ 41 h 64"/>
                  <a:gd name="T22" fmla="*/ 1 w 62"/>
                  <a:gd name="T23" fmla="*/ 25 h 64"/>
                  <a:gd name="T24" fmla="*/ 10 w 62"/>
                  <a:gd name="T25" fmla="*/ 23 h 64"/>
                  <a:gd name="T26" fmla="*/ 21 w 62"/>
                  <a:gd name="T2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21" y="8"/>
                    </a:moveTo>
                    <a:cubicBezTo>
                      <a:pt x="21" y="0"/>
                      <a:pt x="28" y="7"/>
                      <a:pt x="30" y="9"/>
                    </a:cubicBezTo>
                    <a:cubicBezTo>
                      <a:pt x="36" y="16"/>
                      <a:pt x="33" y="23"/>
                      <a:pt x="36" y="25"/>
                    </a:cubicBezTo>
                    <a:cubicBezTo>
                      <a:pt x="38" y="26"/>
                      <a:pt x="39" y="26"/>
                      <a:pt x="41" y="25"/>
                    </a:cubicBezTo>
                    <a:cubicBezTo>
                      <a:pt x="45" y="23"/>
                      <a:pt x="54" y="21"/>
                      <a:pt x="59" y="22"/>
                    </a:cubicBezTo>
                    <a:cubicBezTo>
                      <a:pt x="60" y="22"/>
                      <a:pt x="62" y="22"/>
                      <a:pt x="62" y="23"/>
                    </a:cubicBezTo>
                    <a:cubicBezTo>
                      <a:pt x="58" y="33"/>
                      <a:pt x="39" y="35"/>
                      <a:pt x="45" y="51"/>
                    </a:cubicBezTo>
                    <a:cubicBezTo>
                      <a:pt x="46" y="54"/>
                      <a:pt x="48" y="64"/>
                      <a:pt x="42" y="60"/>
                    </a:cubicBezTo>
                    <a:cubicBezTo>
                      <a:pt x="35" y="55"/>
                      <a:pt x="36" y="57"/>
                      <a:pt x="28" y="49"/>
                    </a:cubicBezTo>
                    <a:cubicBezTo>
                      <a:pt x="26" y="46"/>
                      <a:pt x="12" y="58"/>
                      <a:pt x="9" y="58"/>
                    </a:cubicBezTo>
                    <a:cubicBezTo>
                      <a:pt x="6" y="57"/>
                      <a:pt x="11" y="47"/>
                      <a:pt x="15" y="41"/>
                    </a:cubicBezTo>
                    <a:cubicBezTo>
                      <a:pt x="18" y="35"/>
                      <a:pt x="4" y="31"/>
                      <a:pt x="1" y="25"/>
                    </a:cubicBezTo>
                    <a:cubicBezTo>
                      <a:pt x="0" y="23"/>
                      <a:pt x="8" y="22"/>
                      <a:pt x="10" y="23"/>
                    </a:cubicBezTo>
                    <a:cubicBezTo>
                      <a:pt x="22" y="24"/>
                      <a:pt x="20" y="22"/>
                      <a:pt x="21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440"/>
              <p:cNvSpPr>
                <a:spLocks/>
              </p:cNvSpPr>
              <p:nvPr/>
            </p:nvSpPr>
            <p:spPr bwMode="auto">
              <a:xfrm>
                <a:off x="2851" y="2045"/>
                <a:ext cx="86" cy="90"/>
              </a:xfrm>
              <a:custGeom>
                <a:avLst/>
                <a:gdLst>
                  <a:gd name="T0" fmla="*/ 35 w 68"/>
                  <a:gd name="T1" fmla="*/ 7 h 71"/>
                  <a:gd name="T2" fmla="*/ 42 w 68"/>
                  <a:gd name="T3" fmla="*/ 12 h 71"/>
                  <a:gd name="T4" fmla="*/ 42 w 68"/>
                  <a:gd name="T5" fmla="*/ 30 h 71"/>
                  <a:gd name="T6" fmla="*/ 47 w 68"/>
                  <a:gd name="T7" fmla="*/ 31 h 71"/>
                  <a:gd name="T8" fmla="*/ 65 w 68"/>
                  <a:gd name="T9" fmla="*/ 35 h 71"/>
                  <a:gd name="T10" fmla="*/ 67 w 68"/>
                  <a:gd name="T11" fmla="*/ 37 h 71"/>
                  <a:gd name="T12" fmla="*/ 40 w 68"/>
                  <a:gd name="T13" fmla="*/ 57 h 71"/>
                  <a:gd name="T14" fmla="*/ 34 w 68"/>
                  <a:gd name="T15" fmla="*/ 65 h 71"/>
                  <a:gd name="T16" fmla="*/ 25 w 68"/>
                  <a:gd name="T17" fmla="*/ 49 h 71"/>
                  <a:gd name="T18" fmla="*/ 3 w 68"/>
                  <a:gd name="T19" fmla="*/ 51 h 71"/>
                  <a:gd name="T20" fmla="*/ 15 w 68"/>
                  <a:gd name="T21" fmla="*/ 37 h 71"/>
                  <a:gd name="T22" fmla="*/ 8 w 68"/>
                  <a:gd name="T23" fmla="*/ 16 h 71"/>
                  <a:gd name="T24" fmla="*/ 18 w 68"/>
                  <a:gd name="T25" fmla="*/ 17 h 71"/>
                  <a:gd name="T26" fmla="*/ 35 w 68"/>
                  <a:gd name="T2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71">
                    <a:moveTo>
                      <a:pt x="35" y="7"/>
                    </a:moveTo>
                    <a:cubicBezTo>
                      <a:pt x="38" y="0"/>
                      <a:pt x="42" y="9"/>
                      <a:pt x="42" y="12"/>
                    </a:cubicBezTo>
                    <a:cubicBezTo>
                      <a:pt x="46" y="20"/>
                      <a:pt x="40" y="27"/>
                      <a:pt x="42" y="30"/>
                    </a:cubicBezTo>
                    <a:cubicBezTo>
                      <a:pt x="43" y="31"/>
                      <a:pt x="45" y="31"/>
                      <a:pt x="47" y="31"/>
                    </a:cubicBezTo>
                    <a:cubicBezTo>
                      <a:pt x="51" y="31"/>
                      <a:pt x="61" y="32"/>
                      <a:pt x="65" y="35"/>
                    </a:cubicBezTo>
                    <a:cubicBezTo>
                      <a:pt x="66" y="35"/>
                      <a:pt x="68" y="36"/>
                      <a:pt x="67" y="37"/>
                    </a:cubicBezTo>
                    <a:cubicBezTo>
                      <a:pt x="60" y="45"/>
                      <a:pt x="41" y="39"/>
                      <a:pt x="40" y="57"/>
                    </a:cubicBezTo>
                    <a:cubicBezTo>
                      <a:pt x="40" y="60"/>
                      <a:pt x="39" y="71"/>
                      <a:pt x="34" y="65"/>
                    </a:cubicBezTo>
                    <a:cubicBezTo>
                      <a:pt x="29" y="58"/>
                      <a:pt x="29" y="60"/>
                      <a:pt x="25" y="49"/>
                    </a:cubicBezTo>
                    <a:cubicBezTo>
                      <a:pt x="24" y="45"/>
                      <a:pt x="6" y="53"/>
                      <a:pt x="3" y="51"/>
                    </a:cubicBezTo>
                    <a:cubicBezTo>
                      <a:pt x="0" y="49"/>
                      <a:pt x="10" y="41"/>
                      <a:pt x="15" y="37"/>
                    </a:cubicBezTo>
                    <a:cubicBezTo>
                      <a:pt x="21" y="33"/>
                      <a:pt x="9" y="23"/>
                      <a:pt x="8" y="16"/>
                    </a:cubicBezTo>
                    <a:cubicBezTo>
                      <a:pt x="8" y="14"/>
                      <a:pt x="16" y="16"/>
                      <a:pt x="18" y="17"/>
                    </a:cubicBezTo>
                    <a:cubicBezTo>
                      <a:pt x="29" y="23"/>
                      <a:pt x="28" y="21"/>
                      <a:pt x="35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441"/>
              <p:cNvSpPr>
                <a:spLocks/>
              </p:cNvSpPr>
              <p:nvPr/>
            </p:nvSpPr>
            <p:spPr bwMode="auto">
              <a:xfrm>
                <a:off x="2759" y="2035"/>
                <a:ext cx="93" cy="95"/>
              </a:xfrm>
              <a:custGeom>
                <a:avLst/>
                <a:gdLst>
                  <a:gd name="T0" fmla="*/ 25 w 73"/>
                  <a:gd name="T1" fmla="*/ 9 h 75"/>
                  <a:gd name="T2" fmla="*/ 35 w 73"/>
                  <a:gd name="T3" fmla="*/ 11 h 75"/>
                  <a:gd name="T4" fmla="*/ 43 w 73"/>
                  <a:gd name="T5" fmla="*/ 30 h 75"/>
                  <a:gd name="T6" fmla="*/ 49 w 73"/>
                  <a:gd name="T7" fmla="*/ 29 h 75"/>
                  <a:gd name="T8" fmla="*/ 69 w 73"/>
                  <a:gd name="T9" fmla="*/ 26 h 75"/>
                  <a:gd name="T10" fmla="*/ 73 w 73"/>
                  <a:gd name="T11" fmla="*/ 27 h 75"/>
                  <a:gd name="T12" fmla="*/ 53 w 73"/>
                  <a:gd name="T13" fmla="*/ 60 h 75"/>
                  <a:gd name="T14" fmla="*/ 50 w 73"/>
                  <a:gd name="T15" fmla="*/ 71 h 75"/>
                  <a:gd name="T16" fmla="*/ 34 w 73"/>
                  <a:gd name="T17" fmla="*/ 58 h 75"/>
                  <a:gd name="T18" fmla="*/ 11 w 73"/>
                  <a:gd name="T19" fmla="*/ 68 h 75"/>
                  <a:gd name="T20" fmla="*/ 18 w 73"/>
                  <a:gd name="T21" fmla="*/ 49 h 75"/>
                  <a:gd name="T22" fmla="*/ 1 w 73"/>
                  <a:gd name="T23" fmla="*/ 29 h 75"/>
                  <a:gd name="T24" fmla="*/ 12 w 73"/>
                  <a:gd name="T25" fmla="*/ 27 h 75"/>
                  <a:gd name="T26" fmla="*/ 25 w 73"/>
                  <a:gd name="T27" fmla="*/ 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5">
                    <a:moveTo>
                      <a:pt x="25" y="9"/>
                    </a:moveTo>
                    <a:cubicBezTo>
                      <a:pt x="26" y="0"/>
                      <a:pt x="33" y="9"/>
                      <a:pt x="35" y="11"/>
                    </a:cubicBezTo>
                    <a:cubicBezTo>
                      <a:pt x="43" y="19"/>
                      <a:pt x="40" y="28"/>
                      <a:pt x="43" y="30"/>
                    </a:cubicBezTo>
                    <a:cubicBezTo>
                      <a:pt x="45" y="31"/>
                      <a:pt x="47" y="30"/>
                      <a:pt x="49" y="29"/>
                    </a:cubicBezTo>
                    <a:cubicBezTo>
                      <a:pt x="53" y="28"/>
                      <a:pt x="64" y="25"/>
                      <a:pt x="69" y="26"/>
                    </a:cubicBezTo>
                    <a:cubicBezTo>
                      <a:pt x="71" y="27"/>
                      <a:pt x="73" y="26"/>
                      <a:pt x="73" y="27"/>
                    </a:cubicBezTo>
                    <a:cubicBezTo>
                      <a:pt x="68" y="39"/>
                      <a:pt x="46" y="41"/>
                      <a:pt x="53" y="60"/>
                    </a:cubicBezTo>
                    <a:cubicBezTo>
                      <a:pt x="55" y="63"/>
                      <a:pt x="57" y="75"/>
                      <a:pt x="50" y="71"/>
                    </a:cubicBezTo>
                    <a:cubicBezTo>
                      <a:pt x="41" y="65"/>
                      <a:pt x="43" y="67"/>
                      <a:pt x="34" y="58"/>
                    </a:cubicBezTo>
                    <a:cubicBezTo>
                      <a:pt x="30" y="54"/>
                      <a:pt x="14" y="69"/>
                      <a:pt x="11" y="68"/>
                    </a:cubicBezTo>
                    <a:cubicBezTo>
                      <a:pt x="7" y="67"/>
                      <a:pt x="14" y="56"/>
                      <a:pt x="18" y="49"/>
                    </a:cubicBezTo>
                    <a:cubicBezTo>
                      <a:pt x="22" y="42"/>
                      <a:pt x="5" y="36"/>
                      <a:pt x="1" y="29"/>
                    </a:cubicBezTo>
                    <a:cubicBezTo>
                      <a:pt x="0" y="27"/>
                      <a:pt x="10" y="26"/>
                      <a:pt x="12" y="27"/>
                    </a:cubicBezTo>
                    <a:cubicBezTo>
                      <a:pt x="26" y="28"/>
                      <a:pt x="24" y="26"/>
                      <a:pt x="25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442"/>
              <p:cNvSpPr>
                <a:spLocks/>
              </p:cNvSpPr>
              <p:nvPr/>
            </p:nvSpPr>
            <p:spPr bwMode="auto">
              <a:xfrm>
                <a:off x="2836" y="2116"/>
                <a:ext cx="57" cy="60"/>
              </a:xfrm>
              <a:custGeom>
                <a:avLst/>
                <a:gdLst>
                  <a:gd name="T0" fmla="*/ 15 w 45"/>
                  <a:gd name="T1" fmla="*/ 6 h 47"/>
                  <a:gd name="T2" fmla="*/ 22 w 45"/>
                  <a:gd name="T3" fmla="*/ 7 h 47"/>
                  <a:gd name="T4" fmla="*/ 27 w 45"/>
                  <a:gd name="T5" fmla="*/ 19 h 47"/>
                  <a:gd name="T6" fmla="*/ 30 w 45"/>
                  <a:gd name="T7" fmla="*/ 18 h 47"/>
                  <a:gd name="T8" fmla="*/ 43 w 45"/>
                  <a:gd name="T9" fmla="*/ 16 h 47"/>
                  <a:gd name="T10" fmla="*/ 45 w 45"/>
                  <a:gd name="T11" fmla="*/ 17 h 47"/>
                  <a:gd name="T12" fmla="*/ 33 w 45"/>
                  <a:gd name="T13" fmla="*/ 37 h 47"/>
                  <a:gd name="T14" fmla="*/ 31 w 45"/>
                  <a:gd name="T15" fmla="*/ 44 h 47"/>
                  <a:gd name="T16" fmla="*/ 21 w 45"/>
                  <a:gd name="T17" fmla="*/ 36 h 47"/>
                  <a:gd name="T18" fmla="*/ 7 w 45"/>
                  <a:gd name="T19" fmla="*/ 42 h 47"/>
                  <a:gd name="T20" fmla="*/ 11 w 45"/>
                  <a:gd name="T21" fmla="*/ 30 h 47"/>
                  <a:gd name="T22" fmla="*/ 1 w 45"/>
                  <a:gd name="T23" fmla="*/ 18 h 47"/>
                  <a:gd name="T24" fmla="*/ 7 w 45"/>
                  <a:gd name="T25" fmla="*/ 17 h 47"/>
                  <a:gd name="T26" fmla="*/ 15 w 45"/>
                  <a:gd name="T27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7">
                    <a:moveTo>
                      <a:pt x="15" y="6"/>
                    </a:moveTo>
                    <a:cubicBezTo>
                      <a:pt x="16" y="0"/>
                      <a:pt x="21" y="6"/>
                      <a:pt x="22" y="7"/>
                    </a:cubicBezTo>
                    <a:cubicBezTo>
                      <a:pt x="26" y="12"/>
                      <a:pt x="24" y="17"/>
                      <a:pt x="27" y="19"/>
                    </a:cubicBezTo>
                    <a:cubicBezTo>
                      <a:pt x="28" y="19"/>
                      <a:pt x="29" y="19"/>
                      <a:pt x="30" y="18"/>
                    </a:cubicBezTo>
                    <a:cubicBezTo>
                      <a:pt x="33" y="17"/>
                      <a:pt x="39" y="15"/>
                      <a:pt x="43" y="16"/>
                    </a:cubicBezTo>
                    <a:cubicBezTo>
                      <a:pt x="44" y="17"/>
                      <a:pt x="45" y="16"/>
                      <a:pt x="45" y="17"/>
                    </a:cubicBezTo>
                    <a:cubicBezTo>
                      <a:pt x="42" y="24"/>
                      <a:pt x="28" y="26"/>
                      <a:pt x="33" y="37"/>
                    </a:cubicBezTo>
                    <a:cubicBezTo>
                      <a:pt x="34" y="39"/>
                      <a:pt x="35" y="47"/>
                      <a:pt x="31" y="44"/>
                    </a:cubicBezTo>
                    <a:cubicBezTo>
                      <a:pt x="25" y="40"/>
                      <a:pt x="26" y="42"/>
                      <a:pt x="21" y="36"/>
                    </a:cubicBezTo>
                    <a:cubicBezTo>
                      <a:pt x="19" y="34"/>
                      <a:pt x="9" y="43"/>
                      <a:pt x="7" y="42"/>
                    </a:cubicBezTo>
                    <a:cubicBezTo>
                      <a:pt x="4" y="42"/>
                      <a:pt x="8" y="35"/>
                      <a:pt x="11" y="30"/>
                    </a:cubicBezTo>
                    <a:cubicBezTo>
                      <a:pt x="13" y="26"/>
                      <a:pt x="3" y="23"/>
                      <a:pt x="1" y="18"/>
                    </a:cubicBezTo>
                    <a:cubicBezTo>
                      <a:pt x="0" y="17"/>
                      <a:pt x="6" y="17"/>
                      <a:pt x="7" y="17"/>
                    </a:cubicBezTo>
                    <a:cubicBezTo>
                      <a:pt x="16" y="17"/>
                      <a:pt x="15" y="16"/>
                      <a:pt x="15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443"/>
              <p:cNvSpPr>
                <a:spLocks/>
              </p:cNvSpPr>
              <p:nvPr/>
            </p:nvSpPr>
            <p:spPr bwMode="auto">
              <a:xfrm>
                <a:off x="2770" y="2159"/>
                <a:ext cx="63" cy="65"/>
              </a:xfrm>
              <a:custGeom>
                <a:avLst/>
                <a:gdLst>
                  <a:gd name="T0" fmla="*/ 17 w 50"/>
                  <a:gd name="T1" fmla="*/ 6 h 51"/>
                  <a:gd name="T2" fmla="*/ 24 w 50"/>
                  <a:gd name="T3" fmla="*/ 7 h 51"/>
                  <a:gd name="T4" fmla="*/ 29 w 50"/>
                  <a:gd name="T5" fmla="*/ 20 h 51"/>
                  <a:gd name="T6" fmla="*/ 34 w 50"/>
                  <a:gd name="T7" fmla="*/ 20 h 51"/>
                  <a:gd name="T8" fmla="*/ 47 w 50"/>
                  <a:gd name="T9" fmla="*/ 18 h 51"/>
                  <a:gd name="T10" fmla="*/ 50 w 50"/>
                  <a:gd name="T11" fmla="*/ 18 h 51"/>
                  <a:gd name="T12" fmla="*/ 37 w 50"/>
                  <a:gd name="T13" fmla="*/ 41 h 51"/>
                  <a:gd name="T14" fmla="*/ 34 w 50"/>
                  <a:gd name="T15" fmla="*/ 48 h 51"/>
                  <a:gd name="T16" fmla="*/ 23 w 50"/>
                  <a:gd name="T17" fmla="*/ 39 h 51"/>
                  <a:gd name="T18" fmla="*/ 8 w 50"/>
                  <a:gd name="T19" fmla="*/ 46 h 51"/>
                  <a:gd name="T20" fmla="*/ 12 w 50"/>
                  <a:gd name="T21" fmla="*/ 33 h 51"/>
                  <a:gd name="T22" fmla="*/ 1 w 50"/>
                  <a:gd name="T23" fmla="*/ 20 h 51"/>
                  <a:gd name="T24" fmla="*/ 9 w 50"/>
                  <a:gd name="T25" fmla="*/ 18 h 51"/>
                  <a:gd name="T26" fmla="*/ 17 w 50"/>
                  <a:gd name="T27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1">
                    <a:moveTo>
                      <a:pt x="17" y="6"/>
                    </a:moveTo>
                    <a:cubicBezTo>
                      <a:pt x="18" y="0"/>
                      <a:pt x="23" y="6"/>
                      <a:pt x="24" y="7"/>
                    </a:cubicBezTo>
                    <a:cubicBezTo>
                      <a:pt x="29" y="13"/>
                      <a:pt x="27" y="19"/>
                      <a:pt x="29" y="20"/>
                    </a:cubicBezTo>
                    <a:cubicBezTo>
                      <a:pt x="31" y="21"/>
                      <a:pt x="32" y="20"/>
                      <a:pt x="34" y="20"/>
                    </a:cubicBezTo>
                    <a:cubicBezTo>
                      <a:pt x="36" y="19"/>
                      <a:pt x="44" y="17"/>
                      <a:pt x="47" y="18"/>
                    </a:cubicBezTo>
                    <a:cubicBezTo>
                      <a:pt x="48" y="18"/>
                      <a:pt x="50" y="17"/>
                      <a:pt x="50" y="18"/>
                    </a:cubicBezTo>
                    <a:cubicBezTo>
                      <a:pt x="47" y="26"/>
                      <a:pt x="32" y="28"/>
                      <a:pt x="37" y="41"/>
                    </a:cubicBezTo>
                    <a:cubicBezTo>
                      <a:pt x="37" y="43"/>
                      <a:pt x="39" y="51"/>
                      <a:pt x="34" y="48"/>
                    </a:cubicBezTo>
                    <a:cubicBezTo>
                      <a:pt x="28" y="44"/>
                      <a:pt x="29" y="45"/>
                      <a:pt x="23" y="39"/>
                    </a:cubicBezTo>
                    <a:cubicBezTo>
                      <a:pt x="21" y="37"/>
                      <a:pt x="10" y="47"/>
                      <a:pt x="8" y="46"/>
                    </a:cubicBezTo>
                    <a:cubicBezTo>
                      <a:pt x="5" y="45"/>
                      <a:pt x="9" y="38"/>
                      <a:pt x="12" y="33"/>
                    </a:cubicBezTo>
                    <a:cubicBezTo>
                      <a:pt x="15" y="28"/>
                      <a:pt x="3" y="25"/>
                      <a:pt x="1" y="20"/>
                    </a:cubicBezTo>
                    <a:cubicBezTo>
                      <a:pt x="0" y="18"/>
                      <a:pt x="7" y="18"/>
                      <a:pt x="9" y="18"/>
                    </a:cubicBezTo>
                    <a:cubicBezTo>
                      <a:pt x="18" y="19"/>
                      <a:pt x="17" y="18"/>
                      <a:pt x="17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444"/>
              <p:cNvSpPr>
                <a:spLocks/>
              </p:cNvSpPr>
              <p:nvPr/>
            </p:nvSpPr>
            <p:spPr bwMode="auto">
              <a:xfrm>
                <a:off x="2980" y="2088"/>
                <a:ext cx="94" cy="97"/>
              </a:xfrm>
              <a:custGeom>
                <a:avLst/>
                <a:gdLst>
                  <a:gd name="T0" fmla="*/ 26 w 74"/>
                  <a:gd name="T1" fmla="*/ 9 h 76"/>
                  <a:gd name="T2" fmla="*/ 36 w 74"/>
                  <a:gd name="T3" fmla="*/ 11 h 76"/>
                  <a:gd name="T4" fmla="*/ 44 w 74"/>
                  <a:gd name="T5" fmla="*/ 30 h 76"/>
                  <a:gd name="T6" fmla="*/ 50 w 74"/>
                  <a:gd name="T7" fmla="*/ 29 h 76"/>
                  <a:gd name="T8" fmla="*/ 70 w 74"/>
                  <a:gd name="T9" fmla="*/ 26 h 76"/>
                  <a:gd name="T10" fmla="*/ 74 w 74"/>
                  <a:gd name="T11" fmla="*/ 27 h 76"/>
                  <a:gd name="T12" fmla="*/ 54 w 74"/>
                  <a:gd name="T13" fmla="*/ 61 h 76"/>
                  <a:gd name="T14" fmla="*/ 51 w 74"/>
                  <a:gd name="T15" fmla="*/ 71 h 76"/>
                  <a:gd name="T16" fmla="*/ 34 w 74"/>
                  <a:gd name="T17" fmla="*/ 58 h 76"/>
                  <a:gd name="T18" fmla="*/ 11 w 74"/>
                  <a:gd name="T19" fmla="*/ 69 h 76"/>
                  <a:gd name="T20" fmla="*/ 18 w 74"/>
                  <a:gd name="T21" fmla="*/ 49 h 76"/>
                  <a:gd name="T22" fmla="*/ 1 w 74"/>
                  <a:gd name="T23" fmla="*/ 29 h 76"/>
                  <a:gd name="T24" fmla="*/ 12 w 74"/>
                  <a:gd name="T25" fmla="*/ 27 h 76"/>
                  <a:gd name="T26" fmla="*/ 26 w 74"/>
                  <a:gd name="T27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76">
                    <a:moveTo>
                      <a:pt x="26" y="9"/>
                    </a:moveTo>
                    <a:cubicBezTo>
                      <a:pt x="26" y="0"/>
                      <a:pt x="34" y="9"/>
                      <a:pt x="36" y="11"/>
                    </a:cubicBezTo>
                    <a:cubicBezTo>
                      <a:pt x="43" y="19"/>
                      <a:pt x="40" y="28"/>
                      <a:pt x="44" y="30"/>
                    </a:cubicBezTo>
                    <a:cubicBezTo>
                      <a:pt x="45" y="31"/>
                      <a:pt x="48" y="30"/>
                      <a:pt x="50" y="29"/>
                    </a:cubicBezTo>
                    <a:cubicBezTo>
                      <a:pt x="54" y="28"/>
                      <a:pt x="65" y="25"/>
                      <a:pt x="70" y="26"/>
                    </a:cubicBezTo>
                    <a:cubicBezTo>
                      <a:pt x="72" y="27"/>
                      <a:pt x="74" y="26"/>
                      <a:pt x="74" y="27"/>
                    </a:cubicBezTo>
                    <a:cubicBezTo>
                      <a:pt x="69" y="39"/>
                      <a:pt x="47" y="41"/>
                      <a:pt x="54" y="61"/>
                    </a:cubicBezTo>
                    <a:cubicBezTo>
                      <a:pt x="56" y="64"/>
                      <a:pt x="58" y="76"/>
                      <a:pt x="51" y="71"/>
                    </a:cubicBezTo>
                    <a:cubicBezTo>
                      <a:pt x="42" y="66"/>
                      <a:pt x="43" y="68"/>
                      <a:pt x="34" y="58"/>
                    </a:cubicBezTo>
                    <a:cubicBezTo>
                      <a:pt x="31" y="55"/>
                      <a:pt x="15" y="70"/>
                      <a:pt x="11" y="69"/>
                    </a:cubicBezTo>
                    <a:cubicBezTo>
                      <a:pt x="7" y="68"/>
                      <a:pt x="14" y="56"/>
                      <a:pt x="18" y="49"/>
                    </a:cubicBezTo>
                    <a:cubicBezTo>
                      <a:pt x="22" y="42"/>
                      <a:pt x="5" y="37"/>
                      <a:pt x="1" y="29"/>
                    </a:cubicBezTo>
                    <a:cubicBezTo>
                      <a:pt x="0" y="27"/>
                      <a:pt x="10" y="27"/>
                      <a:pt x="12" y="27"/>
                    </a:cubicBezTo>
                    <a:cubicBezTo>
                      <a:pt x="27" y="28"/>
                      <a:pt x="25" y="26"/>
                      <a:pt x="26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445"/>
              <p:cNvSpPr>
                <a:spLocks/>
              </p:cNvSpPr>
              <p:nvPr/>
            </p:nvSpPr>
            <p:spPr bwMode="auto">
              <a:xfrm>
                <a:off x="3055" y="2135"/>
                <a:ext cx="61" cy="64"/>
              </a:xfrm>
              <a:custGeom>
                <a:avLst/>
                <a:gdLst>
                  <a:gd name="T0" fmla="*/ 16 w 48"/>
                  <a:gd name="T1" fmla="*/ 6 h 50"/>
                  <a:gd name="T2" fmla="*/ 23 w 48"/>
                  <a:gd name="T3" fmla="*/ 7 h 50"/>
                  <a:gd name="T4" fmla="*/ 28 w 48"/>
                  <a:gd name="T5" fmla="*/ 20 h 50"/>
                  <a:gd name="T6" fmla="*/ 32 w 48"/>
                  <a:gd name="T7" fmla="*/ 19 h 50"/>
                  <a:gd name="T8" fmla="*/ 46 w 48"/>
                  <a:gd name="T9" fmla="*/ 17 h 50"/>
                  <a:gd name="T10" fmla="*/ 48 w 48"/>
                  <a:gd name="T11" fmla="*/ 18 h 50"/>
                  <a:gd name="T12" fmla="*/ 35 w 48"/>
                  <a:gd name="T13" fmla="*/ 40 h 50"/>
                  <a:gd name="T14" fmla="*/ 33 w 48"/>
                  <a:gd name="T15" fmla="*/ 47 h 50"/>
                  <a:gd name="T16" fmla="*/ 22 w 48"/>
                  <a:gd name="T17" fmla="*/ 38 h 50"/>
                  <a:gd name="T18" fmla="*/ 7 w 48"/>
                  <a:gd name="T19" fmla="*/ 45 h 50"/>
                  <a:gd name="T20" fmla="*/ 11 w 48"/>
                  <a:gd name="T21" fmla="*/ 32 h 50"/>
                  <a:gd name="T22" fmla="*/ 0 w 48"/>
                  <a:gd name="T23" fmla="*/ 19 h 50"/>
                  <a:gd name="T24" fmla="*/ 8 w 48"/>
                  <a:gd name="T25" fmla="*/ 17 h 50"/>
                  <a:gd name="T26" fmla="*/ 16 w 48"/>
                  <a:gd name="T2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50">
                    <a:moveTo>
                      <a:pt x="16" y="6"/>
                    </a:moveTo>
                    <a:cubicBezTo>
                      <a:pt x="17" y="0"/>
                      <a:pt x="22" y="6"/>
                      <a:pt x="23" y="7"/>
                    </a:cubicBezTo>
                    <a:cubicBezTo>
                      <a:pt x="28" y="12"/>
                      <a:pt x="26" y="18"/>
                      <a:pt x="28" y="20"/>
                    </a:cubicBezTo>
                    <a:cubicBezTo>
                      <a:pt x="29" y="20"/>
                      <a:pt x="31" y="20"/>
                      <a:pt x="32" y="19"/>
                    </a:cubicBezTo>
                    <a:cubicBezTo>
                      <a:pt x="35" y="18"/>
                      <a:pt x="42" y="16"/>
                      <a:pt x="46" y="17"/>
                    </a:cubicBezTo>
                    <a:cubicBezTo>
                      <a:pt x="47" y="17"/>
                      <a:pt x="48" y="17"/>
                      <a:pt x="48" y="18"/>
                    </a:cubicBezTo>
                    <a:cubicBezTo>
                      <a:pt x="45" y="26"/>
                      <a:pt x="30" y="27"/>
                      <a:pt x="35" y="40"/>
                    </a:cubicBezTo>
                    <a:cubicBezTo>
                      <a:pt x="36" y="42"/>
                      <a:pt x="38" y="50"/>
                      <a:pt x="33" y="47"/>
                    </a:cubicBezTo>
                    <a:cubicBezTo>
                      <a:pt x="27" y="43"/>
                      <a:pt x="28" y="44"/>
                      <a:pt x="22" y="38"/>
                    </a:cubicBezTo>
                    <a:cubicBezTo>
                      <a:pt x="20" y="36"/>
                      <a:pt x="9" y="46"/>
                      <a:pt x="7" y="45"/>
                    </a:cubicBezTo>
                    <a:cubicBezTo>
                      <a:pt x="4" y="44"/>
                      <a:pt x="9" y="37"/>
                      <a:pt x="11" y="32"/>
                    </a:cubicBezTo>
                    <a:cubicBezTo>
                      <a:pt x="14" y="27"/>
                      <a:pt x="3" y="24"/>
                      <a:pt x="0" y="19"/>
                    </a:cubicBezTo>
                    <a:cubicBezTo>
                      <a:pt x="0" y="17"/>
                      <a:pt x="6" y="17"/>
                      <a:pt x="8" y="17"/>
                    </a:cubicBezTo>
                    <a:cubicBezTo>
                      <a:pt x="17" y="18"/>
                      <a:pt x="16" y="17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446"/>
              <p:cNvSpPr>
                <a:spLocks/>
              </p:cNvSpPr>
              <p:nvPr/>
            </p:nvSpPr>
            <p:spPr bwMode="auto">
              <a:xfrm>
                <a:off x="3049" y="1932"/>
                <a:ext cx="44" cy="44"/>
              </a:xfrm>
              <a:custGeom>
                <a:avLst/>
                <a:gdLst>
                  <a:gd name="T0" fmla="*/ 12 w 35"/>
                  <a:gd name="T1" fmla="*/ 4 h 35"/>
                  <a:gd name="T2" fmla="*/ 17 w 35"/>
                  <a:gd name="T3" fmla="*/ 5 h 35"/>
                  <a:gd name="T4" fmla="*/ 21 w 35"/>
                  <a:gd name="T5" fmla="*/ 14 h 35"/>
                  <a:gd name="T6" fmla="*/ 23 w 35"/>
                  <a:gd name="T7" fmla="*/ 14 h 35"/>
                  <a:gd name="T8" fmla="*/ 33 w 35"/>
                  <a:gd name="T9" fmla="*/ 12 h 35"/>
                  <a:gd name="T10" fmla="*/ 35 w 35"/>
                  <a:gd name="T11" fmla="*/ 13 h 35"/>
                  <a:gd name="T12" fmla="*/ 25 w 35"/>
                  <a:gd name="T13" fmla="*/ 28 h 35"/>
                  <a:gd name="T14" fmla="*/ 24 w 35"/>
                  <a:gd name="T15" fmla="*/ 33 h 35"/>
                  <a:gd name="T16" fmla="*/ 16 w 35"/>
                  <a:gd name="T17" fmla="*/ 27 h 35"/>
                  <a:gd name="T18" fmla="*/ 5 w 35"/>
                  <a:gd name="T19" fmla="*/ 32 h 35"/>
                  <a:gd name="T20" fmla="*/ 9 w 35"/>
                  <a:gd name="T21" fmla="*/ 23 h 35"/>
                  <a:gd name="T22" fmla="*/ 1 w 35"/>
                  <a:gd name="T23" fmla="*/ 13 h 35"/>
                  <a:gd name="T24" fmla="*/ 6 w 35"/>
                  <a:gd name="T25" fmla="*/ 12 h 35"/>
                  <a:gd name="T26" fmla="*/ 12 w 35"/>
                  <a:gd name="T27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5">
                    <a:moveTo>
                      <a:pt x="12" y="4"/>
                    </a:moveTo>
                    <a:cubicBezTo>
                      <a:pt x="12" y="0"/>
                      <a:pt x="16" y="4"/>
                      <a:pt x="17" y="5"/>
                    </a:cubicBezTo>
                    <a:cubicBezTo>
                      <a:pt x="20" y="9"/>
                      <a:pt x="19" y="13"/>
                      <a:pt x="21" y="14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5" y="13"/>
                      <a:pt x="30" y="11"/>
                      <a:pt x="33" y="12"/>
                    </a:cubicBezTo>
                    <a:cubicBezTo>
                      <a:pt x="34" y="12"/>
                      <a:pt x="35" y="12"/>
                      <a:pt x="35" y="13"/>
                    </a:cubicBezTo>
                    <a:cubicBezTo>
                      <a:pt x="32" y="18"/>
                      <a:pt x="22" y="19"/>
                      <a:pt x="25" y="28"/>
                    </a:cubicBezTo>
                    <a:cubicBezTo>
                      <a:pt x="26" y="30"/>
                      <a:pt x="27" y="35"/>
                      <a:pt x="24" y="33"/>
                    </a:cubicBezTo>
                    <a:cubicBezTo>
                      <a:pt x="20" y="30"/>
                      <a:pt x="20" y="31"/>
                      <a:pt x="16" y="27"/>
                    </a:cubicBezTo>
                    <a:cubicBezTo>
                      <a:pt x="15" y="25"/>
                      <a:pt x="7" y="32"/>
                      <a:pt x="5" y="32"/>
                    </a:cubicBezTo>
                    <a:cubicBezTo>
                      <a:pt x="4" y="31"/>
                      <a:pt x="7" y="26"/>
                      <a:pt x="9" y="23"/>
                    </a:cubicBezTo>
                    <a:cubicBezTo>
                      <a:pt x="11" y="19"/>
                      <a:pt x="2" y="17"/>
                      <a:pt x="1" y="13"/>
                    </a:cubicBezTo>
                    <a:cubicBezTo>
                      <a:pt x="0" y="12"/>
                      <a:pt x="5" y="12"/>
                      <a:pt x="6" y="12"/>
                    </a:cubicBezTo>
                    <a:cubicBezTo>
                      <a:pt x="13" y="13"/>
                      <a:pt x="12" y="12"/>
                      <a:pt x="1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447"/>
              <p:cNvSpPr>
                <a:spLocks/>
              </p:cNvSpPr>
              <p:nvPr/>
            </p:nvSpPr>
            <p:spPr bwMode="auto">
              <a:xfrm>
                <a:off x="3062" y="2072"/>
                <a:ext cx="44" cy="44"/>
              </a:xfrm>
              <a:custGeom>
                <a:avLst/>
                <a:gdLst>
                  <a:gd name="T0" fmla="*/ 12 w 35"/>
                  <a:gd name="T1" fmla="*/ 4 h 35"/>
                  <a:gd name="T2" fmla="*/ 17 w 35"/>
                  <a:gd name="T3" fmla="*/ 5 h 35"/>
                  <a:gd name="T4" fmla="*/ 21 w 35"/>
                  <a:gd name="T5" fmla="*/ 14 h 35"/>
                  <a:gd name="T6" fmla="*/ 23 w 35"/>
                  <a:gd name="T7" fmla="*/ 13 h 35"/>
                  <a:gd name="T8" fmla="*/ 33 w 35"/>
                  <a:gd name="T9" fmla="*/ 12 h 35"/>
                  <a:gd name="T10" fmla="*/ 35 w 35"/>
                  <a:gd name="T11" fmla="*/ 12 h 35"/>
                  <a:gd name="T12" fmla="*/ 26 w 35"/>
                  <a:gd name="T13" fmla="*/ 28 h 35"/>
                  <a:gd name="T14" fmla="*/ 24 w 35"/>
                  <a:gd name="T15" fmla="*/ 33 h 35"/>
                  <a:gd name="T16" fmla="*/ 16 w 35"/>
                  <a:gd name="T17" fmla="*/ 27 h 35"/>
                  <a:gd name="T18" fmla="*/ 5 w 35"/>
                  <a:gd name="T19" fmla="*/ 32 h 35"/>
                  <a:gd name="T20" fmla="*/ 9 w 35"/>
                  <a:gd name="T21" fmla="*/ 22 h 35"/>
                  <a:gd name="T22" fmla="*/ 1 w 35"/>
                  <a:gd name="T23" fmla="*/ 13 h 35"/>
                  <a:gd name="T24" fmla="*/ 6 w 35"/>
                  <a:gd name="T25" fmla="*/ 12 h 35"/>
                  <a:gd name="T26" fmla="*/ 12 w 35"/>
                  <a:gd name="T27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5">
                    <a:moveTo>
                      <a:pt x="12" y="4"/>
                    </a:moveTo>
                    <a:cubicBezTo>
                      <a:pt x="12" y="0"/>
                      <a:pt x="16" y="4"/>
                      <a:pt x="17" y="5"/>
                    </a:cubicBezTo>
                    <a:cubicBezTo>
                      <a:pt x="20" y="8"/>
                      <a:pt x="19" y="12"/>
                      <a:pt x="21" y="14"/>
                    </a:cubicBezTo>
                    <a:cubicBezTo>
                      <a:pt x="21" y="14"/>
                      <a:pt x="22" y="14"/>
                      <a:pt x="23" y="13"/>
                    </a:cubicBezTo>
                    <a:cubicBezTo>
                      <a:pt x="25" y="13"/>
                      <a:pt x="30" y="11"/>
                      <a:pt x="33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3" y="18"/>
                      <a:pt x="22" y="19"/>
                      <a:pt x="26" y="28"/>
                    </a:cubicBezTo>
                    <a:cubicBezTo>
                      <a:pt x="26" y="29"/>
                      <a:pt x="27" y="35"/>
                      <a:pt x="24" y="33"/>
                    </a:cubicBezTo>
                    <a:cubicBezTo>
                      <a:pt x="20" y="30"/>
                      <a:pt x="21" y="31"/>
                      <a:pt x="16" y="27"/>
                    </a:cubicBezTo>
                    <a:cubicBezTo>
                      <a:pt x="15" y="25"/>
                      <a:pt x="7" y="32"/>
                      <a:pt x="5" y="32"/>
                    </a:cubicBezTo>
                    <a:cubicBezTo>
                      <a:pt x="4" y="31"/>
                      <a:pt x="7" y="26"/>
                      <a:pt x="9" y="22"/>
                    </a:cubicBezTo>
                    <a:cubicBezTo>
                      <a:pt x="11" y="19"/>
                      <a:pt x="3" y="17"/>
                      <a:pt x="1" y="13"/>
                    </a:cubicBezTo>
                    <a:cubicBezTo>
                      <a:pt x="0" y="12"/>
                      <a:pt x="5" y="12"/>
                      <a:pt x="6" y="12"/>
                    </a:cubicBezTo>
                    <a:cubicBezTo>
                      <a:pt x="13" y="13"/>
                      <a:pt x="12" y="12"/>
                      <a:pt x="1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448"/>
              <p:cNvSpPr>
                <a:spLocks noEditPoints="1"/>
              </p:cNvSpPr>
              <p:nvPr/>
            </p:nvSpPr>
            <p:spPr bwMode="auto">
              <a:xfrm>
                <a:off x="3813" y="2444"/>
                <a:ext cx="135" cy="158"/>
              </a:xfrm>
              <a:custGeom>
                <a:avLst/>
                <a:gdLst>
                  <a:gd name="T0" fmla="*/ 43 w 106"/>
                  <a:gd name="T1" fmla="*/ 111 h 124"/>
                  <a:gd name="T2" fmla="*/ 55 w 106"/>
                  <a:gd name="T3" fmla="*/ 106 h 124"/>
                  <a:gd name="T4" fmla="*/ 67 w 106"/>
                  <a:gd name="T5" fmla="*/ 80 h 124"/>
                  <a:gd name="T6" fmla="*/ 81 w 106"/>
                  <a:gd name="T7" fmla="*/ 77 h 124"/>
                  <a:gd name="T8" fmla="*/ 106 w 106"/>
                  <a:gd name="T9" fmla="*/ 68 h 124"/>
                  <a:gd name="T10" fmla="*/ 81 w 106"/>
                  <a:gd name="T11" fmla="*/ 44 h 124"/>
                  <a:gd name="T12" fmla="*/ 76 w 106"/>
                  <a:gd name="T13" fmla="*/ 19 h 124"/>
                  <a:gd name="T14" fmla="*/ 72 w 106"/>
                  <a:gd name="T15" fmla="*/ 1 h 124"/>
                  <a:gd name="T16" fmla="*/ 46 w 106"/>
                  <a:gd name="T17" fmla="*/ 28 h 124"/>
                  <a:gd name="T18" fmla="*/ 9 w 106"/>
                  <a:gd name="T19" fmla="*/ 17 h 124"/>
                  <a:gd name="T20" fmla="*/ 23 w 106"/>
                  <a:gd name="T21" fmla="*/ 47 h 124"/>
                  <a:gd name="T22" fmla="*/ 2 w 106"/>
                  <a:gd name="T23" fmla="*/ 84 h 124"/>
                  <a:gd name="T24" fmla="*/ 19 w 106"/>
                  <a:gd name="T25" fmla="*/ 85 h 124"/>
                  <a:gd name="T26" fmla="*/ 43 w 106"/>
                  <a:gd name="T27" fmla="*/ 111 h 124"/>
                  <a:gd name="T28" fmla="*/ 47 w 106"/>
                  <a:gd name="T29" fmla="*/ 82 h 124"/>
                  <a:gd name="T30" fmla="*/ 41 w 106"/>
                  <a:gd name="T31" fmla="*/ 69 h 124"/>
                  <a:gd name="T32" fmla="*/ 34 w 106"/>
                  <a:gd name="T33" fmla="*/ 68 h 124"/>
                  <a:gd name="T34" fmla="*/ 27 w 106"/>
                  <a:gd name="T35" fmla="*/ 68 h 124"/>
                  <a:gd name="T36" fmla="*/ 36 w 106"/>
                  <a:gd name="T37" fmla="*/ 52 h 124"/>
                  <a:gd name="T38" fmla="*/ 30 w 106"/>
                  <a:gd name="T39" fmla="*/ 39 h 124"/>
                  <a:gd name="T40" fmla="*/ 46 w 106"/>
                  <a:gd name="T41" fmla="*/ 44 h 124"/>
                  <a:gd name="T42" fmla="*/ 56 w 106"/>
                  <a:gd name="T43" fmla="*/ 33 h 124"/>
                  <a:gd name="T44" fmla="*/ 59 w 106"/>
                  <a:gd name="T45" fmla="*/ 40 h 124"/>
                  <a:gd name="T46" fmla="*/ 60 w 106"/>
                  <a:gd name="T47" fmla="*/ 51 h 124"/>
                  <a:gd name="T48" fmla="*/ 74 w 106"/>
                  <a:gd name="T49" fmla="*/ 60 h 124"/>
                  <a:gd name="T50" fmla="*/ 72 w 106"/>
                  <a:gd name="T51" fmla="*/ 63 h 124"/>
                  <a:gd name="T52" fmla="*/ 56 w 106"/>
                  <a:gd name="T53" fmla="*/ 68 h 124"/>
                  <a:gd name="T54" fmla="*/ 49 w 106"/>
                  <a:gd name="T55" fmla="*/ 84 h 124"/>
                  <a:gd name="T56" fmla="*/ 47 w 106"/>
                  <a:gd name="T57" fmla="*/ 8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6" h="124">
                    <a:moveTo>
                      <a:pt x="43" y="111"/>
                    </a:moveTo>
                    <a:cubicBezTo>
                      <a:pt x="45" y="124"/>
                      <a:pt x="51" y="117"/>
                      <a:pt x="55" y="106"/>
                    </a:cubicBezTo>
                    <a:cubicBezTo>
                      <a:pt x="59" y="98"/>
                      <a:pt x="63" y="87"/>
                      <a:pt x="67" y="80"/>
                    </a:cubicBezTo>
                    <a:cubicBezTo>
                      <a:pt x="69" y="77"/>
                      <a:pt x="75" y="78"/>
                      <a:pt x="81" y="77"/>
                    </a:cubicBezTo>
                    <a:cubicBezTo>
                      <a:pt x="95" y="74"/>
                      <a:pt x="106" y="74"/>
                      <a:pt x="106" y="68"/>
                    </a:cubicBezTo>
                    <a:cubicBezTo>
                      <a:pt x="106" y="63"/>
                      <a:pt x="93" y="56"/>
                      <a:pt x="81" y="44"/>
                    </a:cubicBezTo>
                    <a:cubicBezTo>
                      <a:pt x="75" y="38"/>
                      <a:pt x="74" y="30"/>
                      <a:pt x="76" y="19"/>
                    </a:cubicBezTo>
                    <a:cubicBezTo>
                      <a:pt x="79" y="4"/>
                      <a:pt x="77" y="0"/>
                      <a:pt x="72" y="1"/>
                    </a:cubicBezTo>
                    <a:cubicBezTo>
                      <a:pt x="65" y="4"/>
                      <a:pt x="51" y="21"/>
                      <a:pt x="46" y="28"/>
                    </a:cubicBezTo>
                    <a:cubicBezTo>
                      <a:pt x="42" y="35"/>
                      <a:pt x="14" y="14"/>
                      <a:pt x="9" y="17"/>
                    </a:cubicBezTo>
                    <a:cubicBezTo>
                      <a:pt x="3" y="20"/>
                      <a:pt x="16" y="37"/>
                      <a:pt x="23" y="47"/>
                    </a:cubicBezTo>
                    <a:cubicBezTo>
                      <a:pt x="31" y="58"/>
                      <a:pt x="5" y="71"/>
                      <a:pt x="2" y="84"/>
                    </a:cubicBezTo>
                    <a:cubicBezTo>
                      <a:pt x="0" y="88"/>
                      <a:pt x="15" y="86"/>
                      <a:pt x="19" y="85"/>
                    </a:cubicBezTo>
                    <a:cubicBezTo>
                      <a:pt x="40" y="80"/>
                      <a:pt x="38" y="83"/>
                      <a:pt x="43" y="111"/>
                    </a:cubicBezTo>
                    <a:close/>
                    <a:moveTo>
                      <a:pt x="47" y="82"/>
                    </a:moveTo>
                    <a:cubicBezTo>
                      <a:pt x="46" y="75"/>
                      <a:pt x="44" y="71"/>
                      <a:pt x="41" y="69"/>
                    </a:cubicBezTo>
                    <a:cubicBezTo>
                      <a:pt x="40" y="67"/>
                      <a:pt x="38" y="67"/>
                      <a:pt x="34" y="68"/>
                    </a:cubicBezTo>
                    <a:cubicBezTo>
                      <a:pt x="33" y="69"/>
                      <a:pt x="26" y="70"/>
                      <a:pt x="27" y="68"/>
                    </a:cubicBezTo>
                    <a:cubicBezTo>
                      <a:pt x="28" y="62"/>
                      <a:pt x="39" y="57"/>
                      <a:pt x="36" y="52"/>
                    </a:cubicBezTo>
                    <a:cubicBezTo>
                      <a:pt x="33" y="48"/>
                      <a:pt x="27" y="40"/>
                      <a:pt x="30" y="39"/>
                    </a:cubicBezTo>
                    <a:cubicBezTo>
                      <a:pt x="32" y="38"/>
                      <a:pt x="44" y="47"/>
                      <a:pt x="46" y="44"/>
                    </a:cubicBezTo>
                    <a:cubicBezTo>
                      <a:pt x="51" y="36"/>
                      <a:pt x="50" y="38"/>
                      <a:pt x="56" y="33"/>
                    </a:cubicBezTo>
                    <a:cubicBezTo>
                      <a:pt x="60" y="29"/>
                      <a:pt x="59" y="37"/>
                      <a:pt x="59" y="40"/>
                    </a:cubicBezTo>
                    <a:cubicBezTo>
                      <a:pt x="58" y="44"/>
                      <a:pt x="59" y="49"/>
                      <a:pt x="60" y="51"/>
                    </a:cubicBezTo>
                    <a:cubicBezTo>
                      <a:pt x="63" y="55"/>
                      <a:pt x="72" y="56"/>
                      <a:pt x="74" y="60"/>
                    </a:cubicBezTo>
                    <a:cubicBezTo>
                      <a:pt x="74" y="61"/>
                      <a:pt x="73" y="62"/>
                      <a:pt x="72" y="63"/>
                    </a:cubicBezTo>
                    <a:cubicBezTo>
                      <a:pt x="63" y="66"/>
                      <a:pt x="60" y="65"/>
                      <a:pt x="56" y="68"/>
                    </a:cubicBezTo>
                    <a:cubicBezTo>
                      <a:pt x="54" y="70"/>
                      <a:pt x="53" y="82"/>
                      <a:pt x="49" y="84"/>
                    </a:cubicBezTo>
                    <a:cubicBezTo>
                      <a:pt x="48" y="85"/>
                      <a:pt x="47" y="85"/>
                      <a:pt x="47" y="8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449"/>
              <p:cNvSpPr>
                <a:spLocks/>
              </p:cNvSpPr>
              <p:nvPr/>
            </p:nvSpPr>
            <p:spPr bwMode="auto">
              <a:xfrm>
                <a:off x="3830" y="1881"/>
                <a:ext cx="73" cy="70"/>
              </a:xfrm>
              <a:custGeom>
                <a:avLst/>
                <a:gdLst>
                  <a:gd name="T0" fmla="*/ 51 w 58"/>
                  <a:gd name="T1" fmla="*/ 35 h 55"/>
                  <a:gd name="T2" fmla="*/ 49 w 58"/>
                  <a:gd name="T3" fmla="*/ 27 h 55"/>
                  <a:gd name="T4" fmla="*/ 35 w 58"/>
                  <a:gd name="T5" fmla="*/ 23 h 55"/>
                  <a:gd name="T6" fmla="*/ 35 w 58"/>
                  <a:gd name="T7" fmla="*/ 18 h 55"/>
                  <a:gd name="T8" fmla="*/ 36 w 58"/>
                  <a:gd name="T9" fmla="*/ 3 h 55"/>
                  <a:gd name="T10" fmla="*/ 35 w 58"/>
                  <a:gd name="T11" fmla="*/ 0 h 55"/>
                  <a:gd name="T12" fmla="*/ 11 w 58"/>
                  <a:gd name="T13" fmla="*/ 17 h 55"/>
                  <a:gd name="T14" fmla="*/ 4 w 58"/>
                  <a:gd name="T15" fmla="*/ 20 h 55"/>
                  <a:gd name="T16" fmla="*/ 14 w 58"/>
                  <a:gd name="T17" fmla="*/ 32 h 55"/>
                  <a:gd name="T18" fmla="*/ 8 w 58"/>
                  <a:gd name="T19" fmla="*/ 50 h 55"/>
                  <a:gd name="T20" fmla="*/ 22 w 58"/>
                  <a:gd name="T21" fmla="*/ 43 h 55"/>
                  <a:gd name="T22" fmla="*/ 37 w 58"/>
                  <a:gd name="T23" fmla="*/ 54 h 55"/>
                  <a:gd name="T24" fmla="*/ 39 w 58"/>
                  <a:gd name="T25" fmla="*/ 46 h 55"/>
                  <a:gd name="T26" fmla="*/ 51 w 58"/>
                  <a:gd name="T27" fmla="*/ 3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51" y="35"/>
                    </a:moveTo>
                    <a:cubicBezTo>
                      <a:pt x="58" y="34"/>
                      <a:pt x="51" y="28"/>
                      <a:pt x="49" y="27"/>
                    </a:cubicBezTo>
                    <a:cubicBezTo>
                      <a:pt x="43" y="22"/>
                      <a:pt x="37" y="25"/>
                      <a:pt x="35" y="23"/>
                    </a:cubicBezTo>
                    <a:cubicBezTo>
                      <a:pt x="34" y="22"/>
                      <a:pt x="34" y="20"/>
                      <a:pt x="35" y="18"/>
                    </a:cubicBezTo>
                    <a:cubicBezTo>
                      <a:pt x="36" y="15"/>
                      <a:pt x="38" y="7"/>
                      <a:pt x="36" y="3"/>
                    </a:cubicBezTo>
                    <a:cubicBezTo>
                      <a:pt x="36" y="2"/>
                      <a:pt x="36" y="0"/>
                      <a:pt x="35" y="0"/>
                    </a:cubicBezTo>
                    <a:cubicBezTo>
                      <a:pt x="27" y="5"/>
                      <a:pt x="26" y="21"/>
                      <a:pt x="11" y="17"/>
                    </a:cubicBezTo>
                    <a:cubicBezTo>
                      <a:pt x="9" y="17"/>
                      <a:pt x="0" y="15"/>
                      <a:pt x="4" y="20"/>
                    </a:cubicBezTo>
                    <a:cubicBezTo>
                      <a:pt x="8" y="27"/>
                      <a:pt x="7" y="26"/>
                      <a:pt x="14" y="32"/>
                    </a:cubicBezTo>
                    <a:cubicBezTo>
                      <a:pt x="17" y="34"/>
                      <a:pt x="7" y="47"/>
                      <a:pt x="8" y="50"/>
                    </a:cubicBezTo>
                    <a:cubicBezTo>
                      <a:pt x="9" y="52"/>
                      <a:pt x="17" y="47"/>
                      <a:pt x="22" y="43"/>
                    </a:cubicBezTo>
                    <a:cubicBezTo>
                      <a:pt x="27" y="39"/>
                      <a:pt x="32" y="52"/>
                      <a:pt x="37" y="54"/>
                    </a:cubicBezTo>
                    <a:cubicBezTo>
                      <a:pt x="39" y="55"/>
                      <a:pt x="39" y="47"/>
                      <a:pt x="39" y="46"/>
                    </a:cubicBezTo>
                    <a:cubicBezTo>
                      <a:pt x="37" y="35"/>
                      <a:pt x="39" y="36"/>
                      <a:pt x="51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450"/>
              <p:cNvSpPr>
                <a:spLocks/>
              </p:cNvSpPr>
              <p:nvPr/>
            </p:nvSpPr>
            <p:spPr bwMode="auto">
              <a:xfrm>
                <a:off x="3732" y="2532"/>
                <a:ext cx="69" cy="76"/>
              </a:xfrm>
              <a:custGeom>
                <a:avLst/>
                <a:gdLst>
                  <a:gd name="T0" fmla="*/ 18 w 54"/>
                  <a:gd name="T1" fmla="*/ 52 h 60"/>
                  <a:gd name="T2" fmla="*/ 25 w 54"/>
                  <a:gd name="T3" fmla="*/ 51 h 60"/>
                  <a:gd name="T4" fmla="*/ 32 w 54"/>
                  <a:gd name="T5" fmla="*/ 36 h 60"/>
                  <a:gd name="T6" fmla="*/ 36 w 54"/>
                  <a:gd name="T7" fmla="*/ 36 h 60"/>
                  <a:gd name="T8" fmla="*/ 51 w 54"/>
                  <a:gd name="T9" fmla="*/ 39 h 60"/>
                  <a:gd name="T10" fmla="*/ 53 w 54"/>
                  <a:gd name="T11" fmla="*/ 38 h 60"/>
                  <a:gd name="T12" fmla="*/ 40 w 54"/>
                  <a:gd name="T13" fmla="*/ 12 h 60"/>
                  <a:gd name="T14" fmla="*/ 38 w 54"/>
                  <a:gd name="T15" fmla="*/ 3 h 60"/>
                  <a:gd name="T16" fmla="*/ 26 w 54"/>
                  <a:gd name="T17" fmla="*/ 14 h 60"/>
                  <a:gd name="T18" fmla="*/ 9 w 54"/>
                  <a:gd name="T19" fmla="*/ 5 h 60"/>
                  <a:gd name="T20" fmla="*/ 14 w 54"/>
                  <a:gd name="T21" fmla="*/ 21 h 60"/>
                  <a:gd name="T22" fmla="*/ 1 w 54"/>
                  <a:gd name="T23" fmla="*/ 36 h 60"/>
                  <a:gd name="T24" fmla="*/ 9 w 54"/>
                  <a:gd name="T25" fmla="*/ 38 h 60"/>
                  <a:gd name="T26" fmla="*/ 18 w 54"/>
                  <a:gd name="T27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60">
                    <a:moveTo>
                      <a:pt x="18" y="52"/>
                    </a:moveTo>
                    <a:cubicBezTo>
                      <a:pt x="18" y="60"/>
                      <a:pt x="24" y="53"/>
                      <a:pt x="25" y="51"/>
                    </a:cubicBezTo>
                    <a:cubicBezTo>
                      <a:pt x="31" y="45"/>
                      <a:pt x="29" y="38"/>
                      <a:pt x="32" y="36"/>
                    </a:cubicBezTo>
                    <a:cubicBezTo>
                      <a:pt x="33" y="35"/>
                      <a:pt x="34" y="36"/>
                      <a:pt x="36" y="36"/>
                    </a:cubicBezTo>
                    <a:cubicBezTo>
                      <a:pt x="39" y="38"/>
                      <a:pt x="47" y="40"/>
                      <a:pt x="51" y="39"/>
                    </a:cubicBezTo>
                    <a:cubicBezTo>
                      <a:pt x="52" y="39"/>
                      <a:pt x="54" y="39"/>
                      <a:pt x="53" y="38"/>
                    </a:cubicBezTo>
                    <a:cubicBezTo>
                      <a:pt x="50" y="29"/>
                      <a:pt x="34" y="27"/>
                      <a:pt x="40" y="12"/>
                    </a:cubicBezTo>
                    <a:cubicBezTo>
                      <a:pt x="41" y="9"/>
                      <a:pt x="43" y="0"/>
                      <a:pt x="38" y="3"/>
                    </a:cubicBezTo>
                    <a:cubicBezTo>
                      <a:pt x="31" y="8"/>
                      <a:pt x="32" y="6"/>
                      <a:pt x="26" y="14"/>
                    </a:cubicBezTo>
                    <a:cubicBezTo>
                      <a:pt x="23" y="17"/>
                      <a:pt x="12" y="5"/>
                      <a:pt x="9" y="5"/>
                    </a:cubicBezTo>
                    <a:cubicBezTo>
                      <a:pt x="6" y="6"/>
                      <a:pt x="11" y="15"/>
                      <a:pt x="14" y="21"/>
                    </a:cubicBezTo>
                    <a:cubicBezTo>
                      <a:pt x="16" y="26"/>
                      <a:pt x="4" y="31"/>
                      <a:pt x="1" y="36"/>
                    </a:cubicBezTo>
                    <a:cubicBezTo>
                      <a:pt x="0" y="38"/>
                      <a:pt x="7" y="39"/>
                      <a:pt x="9" y="38"/>
                    </a:cubicBezTo>
                    <a:cubicBezTo>
                      <a:pt x="19" y="37"/>
                      <a:pt x="18" y="39"/>
                      <a:pt x="18" y="5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451"/>
              <p:cNvSpPr>
                <a:spLocks/>
              </p:cNvSpPr>
              <p:nvPr/>
            </p:nvSpPr>
            <p:spPr bwMode="auto">
              <a:xfrm>
                <a:off x="3944" y="2224"/>
                <a:ext cx="79" cy="75"/>
              </a:xfrm>
              <a:custGeom>
                <a:avLst/>
                <a:gdLst>
                  <a:gd name="T0" fmla="*/ 55 w 62"/>
                  <a:gd name="T1" fmla="*/ 37 h 59"/>
                  <a:gd name="T2" fmla="*/ 53 w 62"/>
                  <a:gd name="T3" fmla="*/ 29 h 59"/>
                  <a:gd name="T4" fmla="*/ 37 w 62"/>
                  <a:gd name="T5" fmla="*/ 25 h 59"/>
                  <a:gd name="T6" fmla="*/ 37 w 62"/>
                  <a:gd name="T7" fmla="*/ 20 h 59"/>
                  <a:gd name="T8" fmla="*/ 39 w 62"/>
                  <a:gd name="T9" fmla="*/ 4 h 59"/>
                  <a:gd name="T10" fmla="*/ 38 w 62"/>
                  <a:gd name="T11" fmla="*/ 1 h 59"/>
                  <a:gd name="T12" fmla="*/ 12 w 62"/>
                  <a:gd name="T13" fmla="*/ 19 h 59"/>
                  <a:gd name="T14" fmla="*/ 4 w 62"/>
                  <a:gd name="T15" fmla="*/ 22 h 59"/>
                  <a:gd name="T16" fmla="*/ 15 w 62"/>
                  <a:gd name="T17" fmla="*/ 34 h 59"/>
                  <a:gd name="T18" fmla="*/ 8 w 62"/>
                  <a:gd name="T19" fmla="*/ 53 h 59"/>
                  <a:gd name="T20" fmla="*/ 23 w 62"/>
                  <a:gd name="T21" fmla="*/ 46 h 59"/>
                  <a:gd name="T22" fmla="*/ 40 w 62"/>
                  <a:gd name="T23" fmla="*/ 58 h 59"/>
                  <a:gd name="T24" fmla="*/ 41 w 62"/>
                  <a:gd name="T25" fmla="*/ 49 h 59"/>
                  <a:gd name="T26" fmla="*/ 55 w 62"/>
                  <a:gd name="T27" fmla="*/ 3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9">
                    <a:moveTo>
                      <a:pt x="55" y="37"/>
                    </a:moveTo>
                    <a:cubicBezTo>
                      <a:pt x="62" y="36"/>
                      <a:pt x="55" y="31"/>
                      <a:pt x="53" y="29"/>
                    </a:cubicBezTo>
                    <a:cubicBezTo>
                      <a:pt x="46" y="24"/>
                      <a:pt x="39" y="27"/>
                      <a:pt x="37" y="25"/>
                    </a:cubicBezTo>
                    <a:cubicBezTo>
                      <a:pt x="36" y="24"/>
                      <a:pt x="37" y="22"/>
                      <a:pt x="37" y="20"/>
                    </a:cubicBezTo>
                    <a:cubicBezTo>
                      <a:pt x="39" y="17"/>
                      <a:pt x="40" y="8"/>
                      <a:pt x="39" y="4"/>
                    </a:cubicBezTo>
                    <a:cubicBezTo>
                      <a:pt x="38" y="3"/>
                      <a:pt x="39" y="0"/>
                      <a:pt x="38" y="1"/>
                    </a:cubicBezTo>
                    <a:cubicBezTo>
                      <a:pt x="29" y="5"/>
                      <a:pt x="28" y="23"/>
                      <a:pt x="12" y="19"/>
                    </a:cubicBezTo>
                    <a:cubicBezTo>
                      <a:pt x="10" y="18"/>
                      <a:pt x="0" y="17"/>
                      <a:pt x="4" y="22"/>
                    </a:cubicBezTo>
                    <a:cubicBezTo>
                      <a:pt x="9" y="29"/>
                      <a:pt x="7" y="28"/>
                      <a:pt x="15" y="34"/>
                    </a:cubicBezTo>
                    <a:cubicBezTo>
                      <a:pt x="18" y="37"/>
                      <a:pt x="7" y="51"/>
                      <a:pt x="8" y="53"/>
                    </a:cubicBezTo>
                    <a:cubicBezTo>
                      <a:pt x="9" y="56"/>
                      <a:pt x="18" y="50"/>
                      <a:pt x="23" y="46"/>
                    </a:cubicBezTo>
                    <a:cubicBezTo>
                      <a:pt x="29" y="42"/>
                      <a:pt x="34" y="56"/>
                      <a:pt x="40" y="58"/>
                    </a:cubicBezTo>
                    <a:cubicBezTo>
                      <a:pt x="42" y="59"/>
                      <a:pt x="42" y="51"/>
                      <a:pt x="41" y="49"/>
                    </a:cubicBezTo>
                    <a:cubicBezTo>
                      <a:pt x="40" y="38"/>
                      <a:pt x="41" y="39"/>
                      <a:pt x="55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452"/>
              <p:cNvSpPr>
                <a:spLocks noEditPoints="1"/>
              </p:cNvSpPr>
              <p:nvPr/>
            </p:nvSpPr>
            <p:spPr bwMode="auto">
              <a:xfrm>
                <a:off x="3699" y="2368"/>
                <a:ext cx="147" cy="147"/>
              </a:xfrm>
              <a:custGeom>
                <a:avLst/>
                <a:gdLst>
                  <a:gd name="T0" fmla="*/ 94 w 116"/>
                  <a:gd name="T1" fmla="*/ 14 h 116"/>
                  <a:gd name="T2" fmla="*/ 78 w 116"/>
                  <a:gd name="T3" fmla="*/ 10 h 116"/>
                  <a:gd name="T4" fmla="*/ 53 w 116"/>
                  <a:gd name="T5" fmla="*/ 34 h 116"/>
                  <a:gd name="T6" fmla="*/ 45 w 116"/>
                  <a:gd name="T7" fmla="*/ 29 h 116"/>
                  <a:gd name="T8" fmla="*/ 19 w 116"/>
                  <a:gd name="T9" fmla="*/ 10 h 116"/>
                  <a:gd name="T10" fmla="*/ 13 w 116"/>
                  <a:gd name="T11" fmla="*/ 9 h 116"/>
                  <a:gd name="T12" fmla="*/ 16 w 116"/>
                  <a:gd name="T13" fmla="*/ 73 h 116"/>
                  <a:gd name="T14" fmla="*/ 13 w 116"/>
                  <a:gd name="T15" fmla="*/ 92 h 116"/>
                  <a:gd name="T16" fmla="*/ 46 w 116"/>
                  <a:gd name="T17" fmla="*/ 83 h 116"/>
                  <a:gd name="T18" fmla="*/ 71 w 116"/>
                  <a:gd name="T19" fmla="*/ 115 h 116"/>
                  <a:gd name="T20" fmla="*/ 75 w 116"/>
                  <a:gd name="T21" fmla="*/ 80 h 116"/>
                  <a:gd name="T22" fmla="*/ 113 w 116"/>
                  <a:gd name="T23" fmla="*/ 61 h 116"/>
                  <a:gd name="T24" fmla="*/ 99 w 116"/>
                  <a:gd name="T25" fmla="*/ 50 h 116"/>
                  <a:gd name="T26" fmla="*/ 94 w 116"/>
                  <a:gd name="T27" fmla="*/ 14 h 116"/>
                  <a:gd name="T28" fmla="*/ 81 w 116"/>
                  <a:gd name="T29" fmla="*/ 31 h 116"/>
                  <a:gd name="T30" fmla="*/ 85 w 116"/>
                  <a:gd name="T31" fmla="*/ 54 h 116"/>
                  <a:gd name="T32" fmla="*/ 93 w 116"/>
                  <a:gd name="T33" fmla="*/ 61 h 116"/>
                  <a:gd name="T34" fmla="*/ 70 w 116"/>
                  <a:gd name="T35" fmla="*/ 73 h 116"/>
                  <a:gd name="T36" fmla="*/ 67 w 116"/>
                  <a:gd name="T37" fmla="*/ 94 h 116"/>
                  <a:gd name="T38" fmla="*/ 51 w 116"/>
                  <a:gd name="T39" fmla="*/ 74 h 116"/>
                  <a:gd name="T40" fmla="*/ 31 w 116"/>
                  <a:gd name="T41" fmla="*/ 80 h 116"/>
                  <a:gd name="T42" fmla="*/ 33 w 116"/>
                  <a:gd name="T43" fmla="*/ 68 h 116"/>
                  <a:gd name="T44" fmla="*/ 31 w 116"/>
                  <a:gd name="T45" fmla="*/ 28 h 116"/>
                  <a:gd name="T46" fmla="*/ 35 w 116"/>
                  <a:gd name="T47" fmla="*/ 29 h 116"/>
                  <a:gd name="T48" fmla="*/ 51 w 116"/>
                  <a:gd name="T49" fmla="*/ 40 h 116"/>
                  <a:gd name="T50" fmla="*/ 56 w 116"/>
                  <a:gd name="T51" fmla="*/ 44 h 116"/>
                  <a:gd name="T52" fmla="*/ 72 w 116"/>
                  <a:gd name="T53" fmla="*/ 29 h 116"/>
                  <a:gd name="T54" fmla="*/ 81 w 116"/>
                  <a:gd name="T55" fmla="*/ 31 h 116"/>
                  <a:gd name="T56" fmla="*/ 70 w 116"/>
                  <a:gd name="T57" fmla="*/ 48 h 116"/>
                  <a:gd name="T58" fmla="*/ 71 w 116"/>
                  <a:gd name="T59" fmla="*/ 57 h 116"/>
                  <a:gd name="T60" fmla="*/ 75 w 116"/>
                  <a:gd name="T61" fmla="*/ 60 h 116"/>
                  <a:gd name="T62" fmla="*/ 65 w 116"/>
                  <a:gd name="T63" fmla="*/ 65 h 116"/>
                  <a:gd name="T64" fmla="*/ 64 w 116"/>
                  <a:gd name="T65" fmla="*/ 74 h 116"/>
                  <a:gd name="T66" fmla="*/ 57 w 116"/>
                  <a:gd name="T67" fmla="*/ 66 h 116"/>
                  <a:gd name="T68" fmla="*/ 49 w 116"/>
                  <a:gd name="T69" fmla="*/ 68 h 116"/>
                  <a:gd name="T70" fmla="*/ 49 w 116"/>
                  <a:gd name="T71" fmla="*/ 63 h 116"/>
                  <a:gd name="T72" fmla="*/ 49 w 116"/>
                  <a:gd name="T73" fmla="*/ 47 h 116"/>
                  <a:gd name="T74" fmla="*/ 50 w 116"/>
                  <a:gd name="T75" fmla="*/ 47 h 116"/>
                  <a:gd name="T76" fmla="*/ 57 w 116"/>
                  <a:gd name="T77" fmla="*/ 52 h 116"/>
                  <a:gd name="T78" fmla="*/ 59 w 116"/>
                  <a:gd name="T79" fmla="*/ 53 h 116"/>
                  <a:gd name="T80" fmla="*/ 66 w 116"/>
                  <a:gd name="T81" fmla="*/ 47 h 116"/>
                  <a:gd name="T82" fmla="*/ 70 w 116"/>
                  <a:gd name="T83" fmla="*/ 4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16">
                    <a:moveTo>
                      <a:pt x="94" y="14"/>
                    </a:moveTo>
                    <a:cubicBezTo>
                      <a:pt x="100" y="0"/>
                      <a:pt x="82" y="8"/>
                      <a:pt x="78" y="10"/>
                    </a:cubicBezTo>
                    <a:cubicBezTo>
                      <a:pt x="62" y="17"/>
                      <a:pt x="60" y="32"/>
                      <a:pt x="53" y="34"/>
                    </a:cubicBezTo>
                    <a:cubicBezTo>
                      <a:pt x="50" y="34"/>
                      <a:pt x="48" y="32"/>
                      <a:pt x="45" y="29"/>
                    </a:cubicBezTo>
                    <a:cubicBezTo>
                      <a:pt x="41" y="24"/>
                      <a:pt x="28" y="11"/>
                      <a:pt x="19" y="10"/>
                    </a:cubicBezTo>
                    <a:cubicBezTo>
                      <a:pt x="16" y="10"/>
                      <a:pt x="14" y="6"/>
                      <a:pt x="13" y="9"/>
                    </a:cubicBezTo>
                    <a:cubicBezTo>
                      <a:pt x="11" y="30"/>
                      <a:pt x="41" y="49"/>
                      <a:pt x="16" y="73"/>
                    </a:cubicBezTo>
                    <a:cubicBezTo>
                      <a:pt x="12" y="78"/>
                      <a:pt x="0" y="94"/>
                      <a:pt x="13" y="92"/>
                    </a:cubicBezTo>
                    <a:cubicBezTo>
                      <a:pt x="29" y="89"/>
                      <a:pt x="26" y="92"/>
                      <a:pt x="46" y="83"/>
                    </a:cubicBezTo>
                    <a:cubicBezTo>
                      <a:pt x="53" y="80"/>
                      <a:pt x="65" y="114"/>
                      <a:pt x="71" y="115"/>
                    </a:cubicBezTo>
                    <a:cubicBezTo>
                      <a:pt x="77" y="116"/>
                      <a:pt x="76" y="94"/>
                      <a:pt x="75" y="80"/>
                    </a:cubicBezTo>
                    <a:cubicBezTo>
                      <a:pt x="74" y="67"/>
                      <a:pt x="103" y="70"/>
                      <a:pt x="113" y="61"/>
                    </a:cubicBezTo>
                    <a:cubicBezTo>
                      <a:pt x="116" y="58"/>
                      <a:pt x="103" y="52"/>
                      <a:pt x="99" y="50"/>
                    </a:cubicBezTo>
                    <a:cubicBezTo>
                      <a:pt x="79" y="42"/>
                      <a:pt x="83" y="41"/>
                      <a:pt x="94" y="14"/>
                    </a:cubicBezTo>
                    <a:close/>
                    <a:moveTo>
                      <a:pt x="81" y="31"/>
                    </a:moveTo>
                    <a:cubicBezTo>
                      <a:pt x="74" y="48"/>
                      <a:pt x="72" y="49"/>
                      <a:pt x="85" y="54"/>
                    </a:cubicBezTo>
                    <a:cubicBezTo>
                      <a:pt x="87" y="55"/>
                      <a:pt x="96" y="59"/>
                      <a:pt x="93" y="61"/>
                    </a:cubicBezTo>
                    <a:cubicBezTo>
                      <a:pt x="87" y="66"/>
                      <a:pt x="69" y="64"/>
                      <a:pt x="70" y="73"/>
                    </a:cubicBezTo>
                    <a:cubicBezTo>
                      <a:pt x="70" y="81"/>
                      <a:pt x="71" y="95"/>
                      <a:pt x="67" y="94"/>
                    </a:cubicBezTo>
                    <a:cubicBezTo>
                      <a:pt x="63" y="94"/>
                      <a:pt x="56" y="72"/>
                      <a:pt x="51" y="74"/>
                    </a:cubicBezTo>
                    <a:cubicBezTo>
                      <a:pt x="39" y="80"/>
                      <a:pt x="41" y="78"/>
                      <a:pt x="31" y="80"/>
                    </a:cubicBezTo>
                    <a:cubicBezTo>
                      <a:pt x="23" y="81"/>
                      <a:pt x="31" y="71"/>
                      <a:pt x="33" y="68"/>
                    </a:cubicBezTo>
                    <a:cubicBezTo>
                      <a:pt x="48" y="53"/>
                      <a:pt x="30" y="42"/>
                      <a:pt x="31" y="28"/>
                    </a:cubicBezTo>
                    <a:cubicBezTo>
                      <a:pt x="31" y="27"/>
                      <a:pt x="33" y="29"/>
                      <a:pt x="35" y="29"/>
                    </a:cubicBezTo>
                    <a:cubicBezTo>
                      <a:pt x="40" y="30"/>
                      <a:pt x="49" y="37"/>
                      <a:pt x="51" y="40"/>
                    </a:cubicBezTo>
                    <a:cubicBezTo>
                      <a:pt x="53" y="42"/>
                      <a:pt x="54" y="44"/>
                      <a:pt x="56" y="44"/>
                    </a:cubicBezTo>
                    <a:cubicBezTo>
                      <a:pt x="60" y="43"/>
                      <a:pt x="62" y="33"/>
                      <a:pt x="72" y="29"/>
                    </a:cubicBezTo>
                    <a:cubicBezTo>
                      <a:pt x="74" y="28"/>
                      <a:pt x="85" y="22"/>
                      <a:pt x="81" y="31"/>
                    </a:cubicBezTo>
                    <a:close/>
                    <a:moveTo>
                      <a:pt x="70" y="48"/>
                    </a:moveTo>
                    <a:cubicBezTo>
                      <a:pt x="67" y="55"/>
                      <a:pt x="66" y="55"/>
                      <a:pt x="71" y="57"/>
                    </a:cubicBezTo>
                    <a:cubicBezTo>
                      <a:pt x="72" y="58"/>
                      <a:pt x="75" y="59"/>
                      <a:pt x="75" y="60"/>
                    </a:cubicBezTo>
                    <a:cubicBezTo>
                      <a:pt x="72" y="63"/>
                      <a:pt x="64" y="62"/>
                      <a:pt x="65" y="65"/>
                    </a:cubicBezTo>
                    <a:cubicBezTo>
                      <a:pt x="65" y="69"/>
                      <a:pt x="65" y="74"/>
                      <a:pt x="64" y="74"/>
                    </a:cubicBezTo>
                    <a:cubicBezTo>
                      <a:pt x="62" y="74"/>
                      <a:pt x="59" y="65"/>
                      <a:pt x="57" y="66"/>
                    </a:cubicBezTo>
                    <a:cubicBezTo>
                      <a:pt x="52" y="68"/>
                      <a:pt x="53" y="68"/>
                      <a:pt x="49" y="68"/>
                    </a:cubicBezTo>
                    <a:cubicBezTo>
                      <a:pt x="45" y="69"/>
                      <a:pt x="48" y="64"/>
                      <a:pt x="49" y="63"/>
                    </a:cubicBezTo>
                    <a:cubicBezTo>
                      <a:pt x="56" y="57"/>
                      <a:pt x="48" y="52"/>
                      <a:pt x="49" y="47"/>
                    </a:cubicBezTo>
                    <a:cubicBezTo>
                      <a:pt x="49" y="46"/>
                      <a:pt x="49" y="47"/>
                      <a:pt x="50" y="47"/>
                    </a:cubicBezTo>
                    <a:cubicBezTo>
                      <a:pt x="52" y="47"/>
                      <a:pt x="56" y="50"/>
                      <a:pt x="57" y="52"/>
                    </a:cubicBezTo>
                    <a:cubicBezTo>
                      <a:pt x="58" y="53"/>
                      <a:pt x="58" y="53"/>
                      <a:pt x="59" y="53"/>
                    </a:cubicBezTo>
                    <a:cubicBezTo>
                      <a:pt x="61" y="53"/>
                      <a:pt x="61" y="49"/>
                      <a:pt x="66" y="47"/>
                    </a:cubicBezTo>
                    <a:cubicBezTo>
                      <a:pt x="67" y="46"/>
                      <a:pt x="71" y="44"/>
                      <a:pt x="70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453"/>
              <p:cNvSpPr>
                <a:spLocks/>
              </p:cNvSpPr>
              <p:nvPr/>
            </p:nvSpPr>
            <p:spPr bwMode="auto">
              <a:xfrm>
                <a:off x="3707" y="2214"/>
                <a:ext cx="85" cy="95"/>
              </a:xfrm>
              <a:custGeom>
                <a:avLst/>
                <a:gdLst>
                  <a:gd name="T0" fmla="*/ 35 w 67"/>
                  <a:gd name="T1" fmla="*/ 68 h 75"/>
                  <a:gd name="T2" fmla="*/ 42 w 67"/>
                  <a:gd name="T3" fmla="*/ 63 h 75"/>
                  <a:gd name="T4" fmla="*/ 42 w 67"/>
                  <a:gd name="T5" fmla="*/ 44 h 75"/>
                  <a:gd name="T6" fmla="*/ 47 w 67"/>
                  <a:gd name="T7" fmla="*/ 42 h 75"/>
                  <a:gd name="T8" fmla="*/ 64 w 67"/>
                  <a:gd name="T9" fmla="*/ 37 h 75"/>
                  <a:gd name="T10" fmla="*/ 66 w 67"/>
                  <a:gd name="T11" fmla="*/ 35 h 75"/>
                  <a:gd name="T12" fmla="*/ 40 w 67"/>
                  <a:gd name="T13" fmla="*/ 14 h 75"/>
                  <a:gd name="T14" fmla="*/ 33 w 67"/>
                  <a:gd name="T15" fmla="*/ 6 h 75"/>
                  <a:gd name="T16" fmla="*/ 25 w 67"/>
                  <a:gd name="T17" fmla="*/ 23 h 75"/>
                  <a:gd name="T18" fmla="*/ 3 w 67"/>
                  <a:gd name="T19" fmla="*/ 23 h 75"/>
                  <a:gd name="T20" fmla="*/ 15 w 67"/>
                  <a:gd name="T21" fmla="*/ 37 h 75"/>
                  <a:gd name="T22" fmla="*/ 9 w 67"/>
                  <a:gd name="T23" fmla="*/ 60 h 75"/>
                  <a:gd name="T24" fmla="*/ 18 w 67"/>
                  <a:gd name="T25" fmla="*/ 58 h 75"/>
                  <a:gd name="T26" fmla="*/ 35 w 67"/>
                  <a:gd name="T27" fmla="*/ 6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5">
                    <a:moveTo>
                      <a:pt x="35" y="68"/>
                    </a:moveTo>
                    <a:cubicBezTo>
                      <a:pt x="38" y="75"/>
                      <a:pt x="41" y="65"/>
                      <a:pt x="42" y="63"/>
                    </a:cubicBezTo>
                    <a:cubicBezTo>
                      <a:pt x="45" y="53"/>
                      <a:pt x="40" y="47"/>
                      <a:pt x="42" y="44"/>
                    </a:cubicBezTo>
                    <a:cubicBezTo>
                      <a:pt x="43" y="42"/>
                      <a:pt x="45" y="42"/>
                      <a:pt x="47" y="42"/>
                    </a:cubicBezTo>
                    <a:cubicBezTo>
                      <a:pt x="50" y="42"/>
                      <a:pt x="60" y="40"/>
                      <a:pt x="64" y="37"/>
                    </a:cubicBezTo>
                    <a:cubicBezTo>
                      <a:pt x="65" y="36"/>
                      <a:pt x="67" y="36"/>
                      <a:pt x="66" y="35"/>
                    </a:cubicBezTo>
                    <a:cubicBezTo>
                      <a:pt x="59" y="26"/>
                      <a:pt x="40" y="33"/>
                      <a:pt x="40" y="14"/>
                    </a:cubicBezTo>
                    <a:cubicBezTo>
                      <a:pt x="39" y="11"/>
                      <a:pt x="37" y="0"/>
                      <a:pt x="33" y="6"/>
                    </a:cubicBezTo>
                    <a:cubicBezTo>
                      <a:pt x="28" y="14"/>
                      <a:pt x="29" y="12"/>
                      <a:pt x="25" y="23"/>
                    </a:cubicBezTo>
                    <a:cubicBezTo>
                      <a:pt x="23" y="27"/>
                      <a:pt x="5" y="21"/>
                      <a:pt x="3" y="23"/>
                    </a:cubicBezTo>
                    <a:cubicBezTo>
                      <a:pt x="0" y="25"/>
                      <a:pt x="9" y="32"/>
                      <a:pt x="15" y="37"/>
                    </a:cubicBezTo>
                    <a:cubicBezTo>
                      <a:pt x="21" y="41"/>
                      <a:pt x="9" y="52"/>
                      <a:pt x="9" y="60"/>
                    </a:cubicBezTo>
                    <a:cubicBezTo>
                      <a:pt x="9" y="62"/>
                      <a:pt x="16" y="59"/>
                      <a:pt x="18" y="58"/>
                    </a:cubicBezTo>
                    <a:cubicBezTo>
                      <a:pt x="29" y="51"/>
                      <a:pt x="28" y="54"/>
                      <a:pt x="35" y="6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454"/>
              <p:cNvSpPr>
                <a:spLocks/>
              </p:cNvSpPr>
              <p:nvPr/>
            </p:nvSpPr>
            <p:spPr bwMode="auto">
              <a:xfrm>
                <a:off x="3841" y="2381"/>
                <a:ext cx="52" cy="57"/>
              </a:xfrm>
              <a:custGeom>
                <a:avLst/>
                <a:gdLst>
                  <a:gd name="T0" fmla="*/ 24 w 41"/>
                  <a:gd name="T1" fmla="*/ 41 h 45"/>
                  <a:gd name="T2" fmla="*/ 28 w 41"/>
                  <a:gd name="T3" fmla="*/ 37 h 45"/>
                  <a:gd name="T4" fmla="*/ 26 w 41"/>
                  <a:gd name="T5" fmla="*/ 26 h 45"/>
                  <a:gd name="T6" fmla="*/ 29 w 41"/>
                  <a:gd name="T7" fmla="*/ 25 h 45"/>
                  <a:gd name="T8" fmla="*/ 39 w 41"/>
                  <a:gd name="T9" fmla="*/ 20 h 45"/>
                  <a:gd name="T10" fmla="*/ 40 w 41"/>
                  <a:gd name="T11" fmla="*/ 19 h 45"/>
                  <a:gd name="T12" fmla="*/ 22 w 41"/>
                  <a:gd name="T13" fmla="*/ 9 h 45"/>
                  <a:gd name="T14" fmla="*/ 18 w 41"/>
                  <a:gd name="T15" fmla="*/ 4 h 45"/>
                  <a:gd name="T16" fmla="*/ 14 w 41"/>
                  <a:gd name="T17" fmla="*/ 15 h 45"/>
                  <a:gd name="T18" fmla="*/ 1 w 41"/>
                  <a:gd name="T19" fmla="*/ 17 h 45"/>
                  <a:gd name="T20" fmla="*/ 10 w 41"/>
                  <a:gd name="T21" fmla="*/ 24 h 45"/>
                  <a:gd name="T22" fmla="*/ 7 w 41"/>
                  <a:gd name="T23" fmla="*/ 38 h 45"/>
                  <a:gd name="T24" fmla="*/ 13 w 41"/>
                  <a:gd name="T25" fmla="*/ 36 h 45"/>
                  <a:gd name="T26" fmla="*/ 24 w 41"/>
                  <a:gd name="T27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5">
                    <a:moveTo>
                      <a:pt x="24" y="41"/>
                    </a:moveTo>
                    <a:cubicBezTo>
                      <a:pt x="26" y="45"/>
                      <a:pt x="27" y="39"/>
                      <a:pt x="28" y="37"/>
                    </a:cubicBezTo>
                    <a:cubicBezTo>
                      <a:pt x="29" y="32"/>
                      <a:pt x="25" y="28"/>
                      <a:pt x="26" y="26"/>
                    </a:cubicBezTo>
                    <a:cubicBezTo>
                      <a:pt x="26" y="25"/>
                      <a:pt x="28" y="25"/>
                      <a:pt x="29" y="25"/>
                    </a:cubicBezTo>
                    <a:cubicBezTo>
                      <a:pt x="31" y="24"/>
                      <a:pt x="37" y="23"/>
                      <a:pt x="39" y="20"/>
                    </a:cubicBezTo>
                    <a:cubicBezTo>
                      <a:pt x="39" y="20"/>
                      <a:pt x="41" y="19"/>
                      <a:pt x="40" y="19"/>
                    </a:cubicBezTo>
                    <a:cubicBezTo>
                      <a:pt x="35" y="14"/>
                      <a:pt x="24" y="20"/>
                      <a:pt x="22" y="9"/>
                    </a:cubicBezTo>
                    <a:cubicBezTo>
                      <a:pt x="22" y="7"/>
                      <a:pt x="20" y="0"/>
                      <a:pt x="18" y="4"/>
                    </a:cubicBezTo>
                    <a:cubicBezTo>
                      <a:pt x="16" y="10"/>
                      <a:pt x="16" y="8"/>
                      <a:pt x="14" y="15"/>
                    </a:cubicBezTo>
                    <a:cubicBezTo>
                      <a:pt x="14" y="18"/>
                      <a:pt x="3" y="15"/>
                      <a:pt x="1" y="17"/>
                    </a:cubicBezTo>
                    <a:cubicBezTo>
                      <a:pt x="0" y="18"/>
                      <a:pt x="6" y="22"/>
                      <a:pt x="10" y="24"/>
                    </a:cubicBezTo>
                    <a:cubicBezTo>
                      <a:pt x="13" y="26"/>
                      <a:pt x="7" y="34"/>
                      <a:pt x="7" y="38"/>
                    </a:cubicBezTo>
                    <a:cubicBezTo>
                      <a:pt x="8" y="40"/>
                      <a:pt x="12" y="37"/>
                      <a:pt x="13" y="36"/>
                    </a:cubicBezTo>
                    <a:cubicBezTo>
                      <a:pt x="19" y="32"/>
                      <a:pt x="19" y="33"/>
                      <a:pt x="24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455"/>
              <p:cNvSpPr>
                <a:spLocks/>
              </p:cNvSpPr>
              <p:nvPr/>
            </p:nvSpPr>
            <p:spPr bwMode="auto">
              <a:xfrm>
                <a:off x="3794" y="2570"/>
                <a:ext cx="52" cy="57"/>
              </a:xfrm>
              <a:custGeom>
                <a:avLst/>
                <a:gdLst>
                  <a:gd name="T0" fmla="*/ 24 w 41"/>
                  <a:gd name="T1" fmla="*/ 41 h 45"/>
                  <a:gd name="T2" fmla="*/ 28 w 41"/>
                  <a:gd name="T3" fmla="*/ 37 h 45"/>
                  <a:gd name="T4" fmla="*/ 26 w 41"/>
                  <a:gd name="T5" fmla="*/ 26 h 45"/>
                  <a:gd name="T6" fmla="*/ 29 w 41"/>
                  <a:gd name="T7" fmla="*/ 24 h 45"/>
                  <a:gd name="T8" fmla="*/ 39 w 41"/>
                  <a:gd name="T9" fmla="*/ 20 h 45"/>
                  <a:gd name="T10" fmla="*/ 40 w 41"/>
                  <a:gd name="T11" fmla="*/ 19 h 45"/>
                  <a:gd name="T12" fmla="*/ 23 w 41"/>
                  <a:gd name="T13" fmla="*/ 8 h 45"/>
                  <a:gd name="T14" fmla="*/ 18 w 41"/>
                  <a:gd name="T15" fmla="*/ 4 h 45"/>
                  <a:gd name="T16" fmla="*/ 14 w 41"/>
                  <a:gd name="T17" fmla="*/ 15 h 45"/>
                  <a:gd name="T18" fmla="*/ 1 w 41"/>
                  <a:gd name="T19" fmla="*/ 16 h 45"/>
                  <a:gd name="T20" fmla="*/ 10 w 41"/>
                  <a:gd name="T21" fmla="*/ 24 h 45"/>
                  <a:gd name="T22" fmla="*/ 8 w 41"/>
                  <a:gd name="T23" fmla="*/ 38 h 45"/>
                  <a:gd name="T24" fmla="*/ 13 w 41"/>
                  <a:gd name="T25" fmla="*/ 36 h 45"/>
                  <a:gd name="T26" fmla="*/ 24 w 41"/>
                  <a:gd name="T27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5">
                    <a:moveTo>
                      <a:pt x="24" y="41"/>
                    </a:moveTo>
                    <a:cubicBezTo>
                      <a:pt x="26" y="45"/>
                      <a:pt x="27" y="38"/>
                      <a:pt x="28" y="37"/>
                    </a:cubicBezTo>
                    <a:cubicBezTo>
                      <a:pt x="29" y="31"/>
                      <a:pt x="25" y="28"/>
                      <a:pt x="26" y="26"/>
                    </a:cubicBezTo>
                    <a:cubicBezTo>
                      <a:pt x="27" y="25"/>
                      <a:pt x="28" y="24"/>
                      <a:pt x="29" y="24"/>
                    </a:cubicBezTo>
                    <a:cubicBezTo>
                      <a:pt x="31" y="24"/>
                      <a:pt x="37" y="22"/>
                      <a:pt x="39" y="20"/>
                    </a:cubicBezTo>
                    <a:cubicBezTo>
                      <a:pt x="39" y="19"/>
                      <a:pt x="41" y="19"/>
                      <a:pt x="40" y="19"/>
                    </a:cubicBezTo>
                    <a:cubicBezTo>
                      <a:pt x="35" y="14"/>
                      <a:pt x="25" y="19"/>
                      <a:pt x="23" y="8"/>
                    </a:cubicBezTo>
                    <a:cubicBezTo>
                      <a:pt x="22" y="6"/>
                      <a:pt x="20" y="0"/>
                      <a:pt x="18" y="4"/>
                    </a:cubicBezTo>
                    <a:cubicBezTo>
                      <a:pt x="16" y="9"/>
                      <a:pt x="16" y="8"/>
                      <a:pt x="14" y="15"/>
                    </a:cubicBezTo>
                    <a:cubicBezTo>
                      <a:pt x="14" y="18"/>
                      <a:pt x="3" y="15"/>
                      <a:pt x="1" y="16"/>
                    </a:cubicBezTo>
                    <a:cubicBezTo>
                      <a:pt x="0" y="18"/>
                      <a:pt x="6" y="22"/>
                      <a:pt x="10" y="24"/>
                    </a:cubicBezTo>
                    <a:cubicBezTo>
                      <a:pt x="13" y="26"/>
                      <a:pt x="7" y="33"/>
                      <a:pt x="8" y="38"/>
                    </a:cubicBezTo>
                    <a:cubicBezTo>
                      <a:pt x="8" y="39"/>
                      <a:pt x="12" y="37"/>
                      <a:pt x="13" y="36"/>
                    </a:cubicBezTo>
                    <a:cubicBezTo>
                      <a:pt x="19" y="31"/>
                      <a:pt x="19" y="33"/>
                      <a:pt x="24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456"/>
              <p:cNvSpPr>
                <a:spLocks/>
              </p:cNvSpPr>
              <p:nvPr/>
            </p:nvSpPr>
            <p:spPr bwMode="auto">
              <a:xfrm>
                <a:off x="3676" y="2589"/>
                <a:ext cx="33" cy="34"/>
              </a:xfrm>
              <a:custGeom>
                <a:avLst/>
                <a:gdLst>
                  <a:gd name="T0" fmla="*/ 23 w 26"/>
                  <a:gd name="T1" fmla="*/ 20 h 27"/>
                  <a:gd name="T2" fmla="*/ 23 w 26"/>
                  <a:gd name="T3" fmla="*/ 16 h 27"/>
                  <a:gd name="T4" fmla="*/ 17 w 26"/>
                  <a:gd name="T5" fmla="*/ 11 h 27"/>
                  <a:gd name="T6" fmla="*/ 18 w 26"/>
                  <a:gd name="T7" fmla="*/ 9 h 27"/>
                  <a:gd name="T8" fmla="*/ 22 w 26"/>
                  <a:gd name="T9" fmla="*/ 2 h 27"/>
                  <a:gd name="T10" fmla="*/ 22 w 26"/>
                  <a:gd name="T11" fmla="*/ 1 h 27"/>
                  <a:gd name="T12" fmla="*/ 8 w 26"/>
                  <a:gd name="T13" fmla="*/ 3 h 27"/>
                  <a:gd name="T14" fmla="*/ 3 w 26"/>
                  <a:gd name="T15" fmla="*/ 3 h 27"/>
                  <a:gd name="T16" fmla="*/ 6 w 26"/>
                  <a:gd name="T17" fmla="*/ 11 h 27"/>
                  <a:gd name="T18" fmla="*/ 0 w 26"/>
                  <a:gd name="T19" fmla="*/ 17 h 27"/>
                  <a:gd name="T20" fmla="*/ 8 w 26"/>
                  <a:gd name="T21" fmla="*/ 18 h 27"/>
                  <a:gd name="T22" fmla="*/ 13 w 26"/>
                  <a:gd name="T23" fmla="*/ 26 h 27"/>
                  <a:gd name="T24" fmla="*/ 15 w 26"/>
                  <a:gd name="T25" fmla="*/ 22 h 27"/>
                  <a:gd name="T26" fmla="*/ 23 w 26"/>
                  <a:gd name="T2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7">
                    <a:moveTo>
                      <a:pt x="23" y="20"/>
                    </a:moveTo>
                    <a:cubicBezTo>
                      <a:pt x="26" y="21"/>
                      <a:pt x="24" y="17"/>
                      <a:pt x="23" y="16"/>
                    </a:cubicBezTo>
                    <a:cubicBezTo>
                      <a:pt x="21" y="13"/>
                      <a:pt x="18" y="13"/>
                      <a:pt x="17" y="11"/>
                    </a:cubicBezTo>
                    <a:cubicBezTo>
                      <a:pt x="17" y="10"/>
                      <a:pt x="18" y="10"/>
                      <a:pt x="18" y="9"/>
                    </a:cubicBezTo>
                    <a:cubicBezTo>
                      <a:pt x="19" y="8"/>
                      <a:pt x="22" y="4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17" y="1"/>
                      <a:pt x="14" y="9"/>
                      <a:pt x="8" y="3"/>
                    </a:cubicBezTo>
                    <a:cubicBezTo>
                      <a:pt x="7" y="3"/>
                      <a:pt x="3" y="0"/>
                      <a:pt x="3" y="3"/>
                    </a:cubicBezTo>
                    <a:cubicBezTo>
                      <a:pt x="4" y="7"/>
                      <a:pt x="4" y="6"/>
                      <a:pt x="6" y="11"/>
                    </a:cubicBezTo>
                    <a:cubicBezTo>
                      <a:pt x="7" y="12"/>
                      <a:pt x="0" y="16"/>
                      <a:pt x="0" y="17"/>
                    </a:cubicBezTo>
                    <a:cubicBezTo>
                      <a:pt x="0" y="19"/>
                      <a:pt x="5" y="18"/>
                      <a:pt x="8" y="18"/>
                    </a:cubicBezTo>
                    <a:cubicBezTo>
                      <a:pt x="11" y="17"/>
                      <a:pt x="11" y="24"/>
                      <a:pt x="13" y="26"/>
                    </a:cubicBezTo>
                    <a:cubicBezTo>
                      <a:pt x="14" y="27"/>
                      <a:pt x="15" y="23"/>
                      <a:pt x="15" y="22"/>
                    </a:cubicBezTo>
                    <a:cubicBezTo>
                      <a:pt x="16" y="17"/>
                      <a:pt x="17" y="18"/>
                      <a:pt x="23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457"/>
              <p:cNvSpPr>
                <a:spLocks/>
              </p:cNvSpPr>
              <p:nvPr/>
            </p:nvSpPr>
            <p:spPr bwMode="auto">
              <a:xfrm>
                <a:off x="3933" y="2416"/>
                <a:ext cx="34" cy="37"/>
              </a:xfrm>
              <a:custGeom>
                <a:avLst/>
                <a:gdLst>
                  <a:gd name="T0" fmla="*/ 15 w 27"/>
                  <a:gd name="T1" fmla="*/ 27 h 29"/>
                  <a:gd name="T2" fmla="*/ 18 w 27"/>
                  <a:gd name="T3" fmla="*/ 24 h 29"/>
                  <a:gd name="T4" fmla="*/ 17 w 27"/>
                  <a:gd name="T5" fmla="*/ 17 h 29"/>
                  <a:gd name="T6" fmla="*/ 19 w 27"/>
                  <a:gd name="T7" fmla="*/ 16 h 29"/>
                  <a:gd name="T8" fmla="*/ 25 w 27"/>
                  <a:gd name="T9" fmla="*/ 13 h 29"/>
                  <a:gd name="T10" fmla="*/ 26 w 27"/>
                  <a:gd name="T11" fmla="*/ 12 h 29"/>
                  <a:gd name="T12" fmla="*/ 15 w 27"/>
                  <a:gd name="T13" fmla="*/ 5 h 29"/>
                  <a:gd name="T14" fmla="*/ 12 w 27"/>
                  <a:gd name="T15" fmla="*/ 3 h 29"/>
                  <a:gd name="T16" fmla="*/ 10 w 27"/>
                  <a:gd name="T17" fmla="*/ 10 h 29"/>
                  <a:gd name="T18" fmla="*/ 1 w 27"/>
                  <a:gd name="T19" fmla="*/ 11 h 29"/>
                  <a:gd name="T20" fmla="*/ 6 w 27"/>
                  <a:gd name="T21" fmla="*/ 16 h 29"/>
                  <a:gd name="T22" fmla="*/ 5 w 27"/>
                  <a:gd name="T23" fmla="*/ 25 h 29"/>
                  <a:gd name="T24" fmla="*/ 9 w 27"/>
                  <a:gd name="T25" fmla="*/ 23 h 29"/>
                  <a:gd name="T26" fmla="*/ 15 w 27"/>
                  <a:gd name="T2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15" y="27"/>
                    </a:moveTo>
                    <a:cubicBezTo>
                      <a:pt x="17" y="29"/>
                      <a:pt x="18" y="25"/>
                      <a:pt x="18" y="24"/>
                    </a:cubicBezTo>
                    <a:cubicBezTo>
                      <a:pt x="19" y="20"/>
                      <a:pt x="17" y="18"/>
                      <a:pt x="17" y="17"/>
                    </a:cubicBezTo>
                    <a:cubicBezTo>
                      <a:pt x="17" y="16"/>
                      <a:pt x="18" y="16"/>
                      <a:pt x="19" y="16"/>
                    </a:cubicBezTo>
                    <a:cubicBezTo>
                      <a:pt x="20" y="16"/>
                      <a:pt x="24" y="15"/>
                      <a:pt x="25" y="13"/>
                    </a:cubicBezTo>
                    <a:cubicBezTo>
                      <a:pt x="26" y="13"/>
                      <a:pt x="27" y="13"/>
                      <a:pt x="26" y="12"/>
                    </a:cubicBezTo>
                    <a:cubicBezTo>
                      <a:pt x="23" y="9"/>
                      <a:pt x="16" y="13"/>
                      <a:pt x="15" y="5"/>
                    </a:cubicBezTo>
                    <a:cubicBezTo>
                      <a:pt x="15" y="4"/>
                      <a:pt x="13" y="0"/>
                      <a:pt x="12" y="3"/>
                    </a:cubicBezTo>
                    <a:cubicBezTo>
                      <a:pt x="10" y="6"/>
                      <a:pt x="10" y="5"/>
                      <a:pt x="10" y="10"/>
                    </a:cubicBezTo>
                    <a:cubicBezTo>
                      <a:pt x="9" y="12"/>
                      <a:pt x="2" y="10"/>
                      <a:pt x="1" y="11"/>
                    </a:cubicBezTo>
                    <a:cubicBezTo>
                      <a:pt x="0" y="12"/>
                      <a:pt x="4" y="14"/>
                      <a:pt x="6" y="16"/>
                    </a:cubicBezTo>
                    <a:cubicBezTo>
                      <a:pt x="9" y="17"/>
                      <a:pt x="5" y="22"/>
                      <a:pt x="5" y="25"/>
                    </a:cubicBezTo>
                    <a:cubicBezTo>
                      <a:pt x="5" y="26"/>
                      <a:pt x="8" y="24"/>
                      <a:pt x="9" y="23"/>
                    </a:cubicBezTo>
                    <a:cubicBezTo>
                      <a:pt x="12" y="21"/>
                      <a:pt x="12" y="21"/>
                      <a:pt x="15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458"/>
              <p:cNvSpPr>
                <a:spLocks/>
              </p:cNvSpPr>
              <p:nvPr/>
            </p:nvSpPr>
            <p:spPr bwMode="auto">
              <a:xfrm>
                <a:off x="3839" y="2222"/>
                <a:ext cx="45" cy="43"/>
              </a:xfrm>
              <a:custGeom>
                <a:avLst/>
                <a:gdLst>
                  <a:gd name="T0" fmla="*/ 32 w 36"/>
                  <a:gd name="T1" fmla="*/ 22 h 34"/>
                  <a:gd name="T2" fmla="*/ 31 w 36"/>
                  <a:gd name="T3" fmla="*/ 17 h 34"/>
                  <a:gd name="T4" fmla="*/ 21 w 36"/>
                  <a:gd name="T5" fmla="*/ 14 h 34"/>
                  <a:gd name="T6" fmla="*/ 22 w 36"/>
                  <a:gd name="T7" fmla="*/ 12 h 34"/>
                  <a:gd name="T8" fmla="*/ 22 w 36"/>
                  <a:gd name="T9" fmla="*/ 2 h 34"/>
                  <a:gd name="T10" fmla="*/ 22 w 36"/>
                  <a:gd name="T11" fmla="*/ 0 h 34"/>
                  <a:gd name="T12" fmla="*/ 7 w 36"/>
                  <a:gd name="T13" fmla="*/ 11 h 34"/>
                  <a:gd name="T14" fmla="*/ 2 w 36"/>
                  <a:gd name="T15" fmla="*/ 13 h 34"/>
                  <a:gd name="T16" fmla="*/ 9 w 36"/>
                  <a:gd name="T17" fmla="*/ 20 h 34"/>
                  <a:gd name="T18" fmla="*/ 4 w 36"/>
                  <a:gd name="T19" fmla="*/ 31 h 34"/>
                  <a:gd name="T20" fmla="*/ 13 w 36"/>
                  <a:gd name="T21" fmla="*/ 27 h 34"/>
                  <a:gd name="T22" fmla="*/ 23 w 36"/>
                  <a:gd name="T23" fmla="*/ 34 h 34"/>
                  <a:gd name="T24" fmla="*/ 24 w 36"/>
                  <a:gd name="T25" fmla="*/ 29 h 34"/>
                  <a:gd name="T26" fmla="*/ 32 w 36"/>
                  <a:gd name="T27" fmla="*/ 2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4">
                    <a:moveTo>
                      <a:pt x="32" y="22"/>
                    </a:moveTo>
                    <a:cubicBezTo>
                      <a:pt x="36" y="21"/>
                      <a:pt x="32" y="18"/>
                      <a:pt x="31" y="17"/>
                    </a:cubicBezTo>
                    <a:cubicBezTo>
                      <a:pt x="27" y="14"/>
                      <a:pt x="23" y="16"/>
                      <a:pt x="21" y="14"/>
                    </a:cubicBezTo>
                    <a:cubicBezTo>
                      <a:pt x="21" y="14"/>
                      <a:pt x="21" y="13"/>
                      <a:pt x="22" y="12"/>
                    </a:cubicBezTo>
                    <a:cubicBezTo>
                      <a:pt x="22" y="10"/>
                      <a:pt x="23" y="5"/>
                      <a:pt x="22" y="2"/>
                    </a:cubicBezTo>
                    <a:cubicBezTo>
                      <a:pt x="22" y="1"/>
                      <a:pt x="22" y="0"/>
                      <a:pt x="22" y="0"/>
                    </a:cubicBezTo>
                    <a:cubicBezTo>
                      <a:pt x="16" y="3"/>
                      <a:pt x="16" y="14"/>
                      <a:pt x="7" y="11"/>
                    </a:cubicBezTo>
                    <a:cubicBezTo>
                      <a:pt x="5" y="11"/>
                      <a:pt x="0" y="10"/>
                      <a:pt x="2" y="13"/>
                    </a:cubicBezTo>
                    <a:cubicBezTo>
                      <a:pt x="5" y="17"/>
                      <a:pt x="4" y="16"/>
                      <a:pt x="9" y="20"/>
                    </a:cubicBezTo>
                    <a:cubicBezTo>
                      <a:pt x="10" y="21"/>
                      <a:pt x="4" y="30"/>
                      <a:pt x="4" y="31"/>
                    </a:cubicBezTo>
                    <a:cubicBezTo>
                      <a:pt x="5" y="33"/>
                      <a:pt x="10" y="29"/>
                      <a:pt x="13" y="27"/>
                    </a:cubicBezTo>
                    <a:cubicBezTo>
                      <a:pt x="16" y="25"/>
                      <a:pt x="20" y="33"/>
                      <a:pt x="23" y="34"/>
                    </a:cubicBezTo>
                    <a:cubicBezTo>
                      <a:pt x="24" y="34"/>
                      <a:pt x="24" y="30"/>
                      <a:pt x="24" y="29"/>
                    </a:cubicBezTo>
                    <a:cubicBezTo>
                      <a:pt x="23" y="22"/>
                      <a:pt x="24" y="23"/>
                      <a:pt x="32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459"/>
              <p:cNvSpPr>
                <a:spLocks noEditPoints="1"/>
              </p:cNvSpPr>
              <p:nvPr/>
            </p:nvSpPr>
            <p:spPr bwMode="auto">
              <a:xfrm>
                <a:off x="3575" y="2463"/>
                <a:ext cx="163" cy="159"/>
              </a:xfrm>
              <a:custGeom>
                <a:avLst/>
                <a:gdLst>
                  <a:gd name="T0" fmla="*/ 118 w 129"/>
                  <a:gd name="T1" fmla="*/ 38 h 125"/>
                  <a:gd name="T2" fmla="*/ 105 w 129"/>
                  <a:gd name="T3" fmla="*/ 28 h 125"/>
                  <a:gd name="T4" fmla="*/ 73 w 129"/>
                  <a:gd name="T5" fmla="*/ 40 h 125"/>
                  <a:gd name="T6" fmla="*/ 67 w 129"/>
                  <a:gd name="T7" fmla="*/ 33 h 125"/>
                  <a:gd name="T8" fmla="*/ 50 w 129"/>
                  <a:gd name="T9" fmla="*/ 5 h 125"/>
                  <a:gd name="T10" fmla="*/ 45 w 129"/>
                  <a:gd name="T11" fmla="*/ 2 h 125"/>
                  <a:gd name="T12" fmla="*/ 23 w 129"/>
                  <a:gd name="T13" fmla="*/ 63 h 125"/>
                  <a:gd name="T14" fmla="*/ 13 w 129"/>
                  <a:gd name="T15" fmla="*/ 78 h 125"/>
                  <a:gd name="T16" fmla="*/ 46 w 129"/>
                  <a:gd name="T17" fmla="*/ 83 h 125"/>
                  <a:gd name="T18" fmla="*/ 57 w 129"/>
                  <a:gd name="T19" fmla="*/ 122 h 125"/>
                  <a:gd name="T20" fmla="*/ 74 w 129"/>
                  <a:gd name="T21" fmla="*/ 92 h 125"/>
                  <a:gd name="T22" fmla="*/ 117 w 129"/>
                  <a:gd name="T23" fmla="*/ 89 h 125"/>
                  <a:gd name="T24" fmla="*/ 109 w 129"/>
                  <a:gd name="T25" fmla="*/ 73 h 125"/>
                  <a:gd name="T26" fmla="*/ 118 w 129"/>
                  <a:gd name="T27" fmla="*/ 38 h 125"/>
                  <a:gd name="T28" fmla="*/ 99 w 129"/>
                  <a:gd name="T29" fmla="*/ 49 h 125"/>
                  <a:gd name="T30" fmla="*/ 94 w 129"/>
                  <a:gd name="T31" fmla="*/ 71 h 125"/>
                  <a:gd name="T32" fmla="*/ 99 w 129"/>
                  <a:gd name="T33" fmla="*/ 81 h 125"/>
                  <a:gd name="T34" fmla="*/ 73 w 129"/>
                  <a:gd name="T35" fmla="*/ 83 h 125"/>
                  <a:gd name="T36" fmla="*/ 62 w 129"/>
                  <a:gd name="T37" fmla="*/ 102 h 125"/>
                  <a:gd name="T38" fmla="*/ 55 w 129"/>
                  <a:gd name="T39" fmla="*/ 77 h 125"/>
                  <a:gd name="T40" fmla="*/ 34 w 129"/>
                  <a:gd name="T41" fmla="*/ 74 h 125"/>
                  <a:gd name="T42" fmla="*/ 41 w 129"/>
                  <a:gd name="T43" fmla="*/ 64 h 125"/>
                  <a:gd name="T44" fmla="*/ 54 w 129"/>
                  <a:gd name="T45" fmla="*/ 27 h 125"/>
                  <a:gd name="T46" fmla="*/ 58 w 129"/>
                  <a:gd name="T47" fmla="*/ 29 h 125"/>
                  <a:gd name="T48" fmla="*/ 68 w 129"/>
                  <a:gd name="T49" fmla="*/ 46 h 125"/>
                  <a:gd name="T50" fmla="*/ 71 w 129"/>
                  <a:gd name="T51" fmla="*/ 51 h 125"/>
                  <a:gd name="T52" fmla="*/ 92 w 129"/>
                  <a:gd name="T53" fmla="*/ 43 h 125"/>
                  <a:gd name="T54" fmla="*/ 99 w 129"/>
                  <a:gd name="T55" fmla="*/ 49 h 125"/>
                  <a:gd name="T56" fmla="*/ 82 w 129"/>
                  <a:gd name="T57" fmla="*/ 60 h 125"/>
                  <a:gd name="T58" fmla="*/ 80 w 129"/>
                  <a:gd name="T59" fmla="*/ 69 h 125"/>
                  <a:gd name="T60" fmla="*/ 82 w 129"/>
                  <a:gd name="T61" fmla="*/ 73 h 125"/>
                  <a:gd name="T62" fmla="*/ 71 w 129"/>
                  <a:gd name="T63" fmla="*/ 74 h 125"/>
                  <a:gd name="T64" fmla="*/ 66 w 129"/>
                  <a:gd name="T65" fmla="*/ 82 h 125"/>
                  <a:gd name="T66" fmla="*/ 64 w 129"/>
                  <a:gd name="T67" fmla="*/ 72 h 125"/>
                  <a:gd name="T68" fmla="*/ 55 w 129"/>
                  <a:gd name="T69" fmla="*/ 70 h 125"/>
                  <a:gd name="T70" fmla="*/ 57 w 129"/>
                  <a:gd name="T71" fmla="*/ 66 h 125"/>
                  <a:gd name="T72" fmla="*/ 63 w 129"/>
                  <a:gd name="T73" fmla="*/ 51 h 125"/>
                  <a:gd name="T74" fmla="*/ 65 w 129"/>
                  <a:gd name="T75" fmla="*/ 51 h 125"/>
                  <a:gd name="T76" fmla="*/ 69 w 129"/>
                  <a:gd name="T77" fmla="*/ 59 h 125"/>
                  <a:gd name="T78" fmla="*/ 70 w 129"/>
                  <a:gd name="T79" fmla="*/ 61 h 125"/>
                  <a:gd name="T80" fmla="*/ 79 w 129"/>
                  <a:gd name="T81" fmla="*/ 57 h 125"/>
                  <a:gd name="T82" fmla="*/ 82 w 129"/>
                  <a:gd name="T83" fmla="*/ 6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9" h="125">
                    <a:moveTo>
                      <a:pt x="118" y="38"/>
                    </a:moveTo>
                    <a:cubicBezTo>
                      <a:pt x="129" y="27"/>
                      <a:pt x="109" y="28"/>
                      <a:pt x="105" y="28"/>
                    </a:cubicBezTo>
                    <a:cubicBezTo>
                      <a:pt x="87" y="28"/>
                      <a:pt x="79" y="42"/>
                      <a:pt x="73" y="40"/>
                    </a:cubicBezTo>
                    <a:cubicBezTo>
                      <a:pt x="69" y="40"/>
                      <a:pt x="68" y="36"/>
                      <a:pt x="67" y="33"/>
                    </a:cubicBezTo>
                    <a:cubicBezTo>
                      <a:pt x="65" y="26"/>
                      <a:pt x="58" y="10"/>
                      <a:pt x="50" y="5"/>
                    </a:cubicBezTo>
                    <a:cubicBezTo>
                      <a:pt x="48" y="4"/>
                      <a:pt x="47" y="0"/>
                      <a:pt x="45" y="2"/>
                    </a:cubicBezTo>
                    <a:cubicBezTo>
                      <a:pt x="35" y="21"/>
                      <a:pt x="55" y="49"/>
                      <a:pt x="23" y="63"/>
                    </a:cubicBezTo>
                    <a:cubicBezTo>
                      <a:pt x="18" y="65"/>
                      <a:pt x="0" y="75"/>
                      <a:pt x="13" y="78"/>
                    </a:cubicBezTo>
                    <a:cubicBezTo>
                      <a:pt x="29" y="83"/>
                      <a:pt x="25" y="83"/>
                      <a:pt x="46" y="83"/>
                    </a:cubicBezTo>
                    <a:cubicBezTo>
                      <a:pt x="54" y="83"/>
                      <a:pt x="52" y="119"/>
                      <a:pt x="57" y="122"/>
                    </a:cubicBezTo>
                    <a:cubicBezTo>
                      <a:pt x="62" y="125"/>
                      <a:pt x="70" y="105"/>
                      <a:pt x="74" y="92"/>
                    </a:cubicBezTo>
                    <a:cubicBezTo>
                      <a:pt x="79" y="79"/>
                      <a:pt x="104" y="93"/>
                      <a:pt x="117" y="89"/>
                    </a:cubicBezTo>
                    <a:cubicBezTo>
                      <a:pt x="121" y="88"/>
                      <a:pt x="112" y="76"/>
                      <a:pt x="109" y="73"/>
                    </a:cubicBezTo>
                    <a:cubicBezTo>
                      <a:pt x="93" y="58"/>
                      <a:pt x="97" y="58"/>
                      <a:pt x="118" y="38"/>
                    </a:cubicBezTo>
                    <a:close/>
                    <a:moveTo>
                      <a:pt x="99" y="49"/>
                    </a:moveTo>
                    <a:cubicBezTo>
                      <a:pt x="87" y="62"/>
                      <a:pt x="84" y="62"/>
                      <a:pt x="94" y="71"/>
                    </a:cubicBezTo>
                    <a:cubicBezTo>
                      <a:pt x="96" y="73"/>
                      <a:pt x="102" y="80"/>
                      <a:pt x="99" y="81"/>
                    </a:cubicBezTo>
                    <a:cubicBezTo>
                      <a:pt x="91" y="84"/>
                      <a:pt x="75" y="75"/>
                      <a:pt x="73" y="83"/>
                    </a:cubicBezTo>
                    <a:cubicBezTo>
                      <a:pt x="70" y="91"/>
                      <a:pt x="65" y="104"/>
                      <a:pt x="62" y="102"/>
                    </a:cubicBezTo>
                    <a:cubicBezTo>
                      <a:pt x="59" y="100"/>
                      <a:pt x="60" y="77"/>
                      <a:pt x="55" y="77"/>
                    </a:cubicBezTo>
                    <a:cubicBezTo>
                      <a:pt x="42" y="77"/>
                      <a:pt x="44" y="77"/>
                      <a:pt x="34" y="74"/>
                    </a:cubicBezTo>
                    <a:cubicBezTo>
                      <a:pt x="26" y="72"/>
                      <a:pt x="37" y="66"/>
                      <a:pt x="41" y="64"/>
                    </a:cubicBezTo>
                    <a:cubicBezTo>
                      <a:pt x="61" y="56"/>
                      <a:pt x="48" y="39"/>
                      <a:pt x="54" y="27"/>
                    </a:cubicBezTo>
                    <a:cubicBezTo>
                      <a:pt x="55" y="26"/>
                      <a:pt x="56" y="28"/>
                      <a:pt x="58" y="29"/>
                    </a:cubicBezTo>
                    <a:cubicBezTo>
                      <a:pt x="62" y="32"/>
                      <a:pt x="67" y="42"/>
                      <a:pt x="68" y="46"/>
                    </a:cubicBezTo>
                    <a:cubicBezTo>
                      <a:pt x="69" y="48"/>
                      <a:pt x="69" y="50"/>
                      <a:pt x="71" y="51"/>
                    </a:cubicBezTo>
                    <a:cubicBezTo>
                      <a:pt x="75" y="51"/>
                      <a:pt x="81" y="43"/>
                      <a:pt x="92" y="43"/>
                    </a:cubicBezTo>
                    <a:cubicBezTo>
                      <a:pt x="94" y="43"/>
                      <a:pt x="106" y="43"/>
                      <a:pt x="99" y="49"/>
                    </a:cubicBezTo>
                    <a:close/>
                    <a:moveTo>
                      <a:pt x="82" y="60"/>
                    </a:moveTo>
                    <a:cubicBezTo>
                      <a:pt x="77" y="65"/>
                      <a:pt x="76" y="65"/>
                      <a:pt x="80" y="69"/>
                    </a:cubicBezTo>
                    <a:cubicBezTo>
                      <a:pt x="81" y="70"/>
                      <a:pt x="83" y="73"/>
                      <a:pt x="82" y="73"/>
                    </a:cubicBezTo>
                    <a:cubicBezTo>
                      <a:pt x="79" y="74"/>
                      <a:pt x="72" y="71"/>
                      <a:pt x="71" y="74"/>
                    </a:cubicBezTo>
                    <a:cubicBezTo>
                      <a:pt x="70" y="77"/>
                      <a:pt x="68" y="83"/>
                      <a:pt x="66" y="82"/>
                    </a:cubicBezTo>
                    <a:cubicBezTo>
                      <a:pt x="65" y="81"/>
                      <a:pt x="66" y="72"/>
                      <a:pt x="64" y="72"/>
                    </a:cubicBezTo>
                    <a:cubicBezTo>
                      <a:pt x="58" y="72"/>
                      <a:pt x="59" y="71"/>
                      <a:pt x="55" y="70"/>
                    </a:cubicBezTo>
                    <a:cubicBezTo>
                      <a:pt x="51" y="70"/>
                      <a:pt x="56" y="67"/>
                      <a:pt x="57" y="66"/>
                    </a:cubicBezTo>
                    <a:cubicBezTo>
                      <a:pt x="66" y="63"/>
                      <a:pt x="60" y="55"/>
                      <a:pt x="63" y="51"/>
                    </a:cubicBezTo>
                    <a:cubicBezTo>
                      <a:pt x="64" y="50"/>
                      <a:pt x="64" y="51"/>
                      <a:pt x="65" y="51"/>
                    </a:cubicBezTo>
                    <a:cubicBezTo>
                      <a:pt x="67" y="53"/>
                      <a:pt x="68" y="57"/>
                      <a:pt x="69" y="59"/>
                    </a:cubicBezTo>
                    <a:cubicBezTo>
                      <a:pt x="69" y="59"/>
                      <a:pt x="70" y="60"/>
                      <a:pt x="70" y="61"/>
                    </a:cubicBezTo>
                    <a:cubicBezTo>
                      <a:pt x="72" y="61"/>
                      <a:pt x="74" y="57"/>
                      <a:pt x="79" y="57"/>
                    </a:cubicBezTo>
                    <a:cubicBezTo>
                      <a:pt x="80" y="57"/>
                      <a:pt x="85" y="57"/>
                      <a:pt x="82" y="6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460"/>
              <p:cNvSpPr>
                <a:spLocks/>
              </p:cNvSpPr>
              <p:nvPr/>
            </p:nvSpPr>
            <p:spPr bwMode="auto">
              <a:xfrm>
                <a:off x="3586" y="2571"/>
                <a:ext cx="60" cy="61"/>
              </a:xfrm>
              <a:custGeom>
                <a:avLst/>
                <a:gdLst>
                  <a:gd name="T0" fmla="*/ 41 w 47"/>
                  <a:gd name="T1" fmla="*/ 34 h 48"/>
                  <a:gd name="T2" fmla="*/ 41 w 47"/>
                  <a:gd name="T3" fmla="*/ 27 h 48"/>
                  <a:gd name="T4" fmla="*/ 30 w 47"/>
                  <a:gd name="T5" fmla="*/ 19 h 48"/>
                  <a:gd name="T6" fmla="*/ 31 w 47"/>
                  <a:gd name="T7" fmla="*/ 16 h 48"/>
                  <a:gd name="T8" fmla="*/ 37 w 47"/>
                  <a:gd name="T9" fmla="*/ 3 h 48"/>
                  <a:gd name="T10" fmla="*/ 37 w 47"/>
                  <a:gd name="T11" fmla="*/ 0 h 48"/>
                  <a:gd name="T12" fmla="*/ 12 w 47"/>
                  <a:gd name="T13" fmla="*/ 8 h 48"/>
                  <a:gd name="T14" fmla="*/ 4 w 47"/>
                  <a:gd name="T15" fmla="*/ 9 h 48"/>
                  <a:gd name="T16" fmla="*/ 10 w 47"/>
                  <a:gd name="T17" fmla="*/ 21 h 48"/>
                  <a:gd name="T18" fmla="*/ 0 w 47"/>
                  <a:gd name="T19" fmla="*/ 35 h 48"/>
                  <a:gd name="T20" fmla="*/ 14 w 47"/>
                  <a:gd name="T21" fmla="*/ 33 h 48"/>
                  <a:gd name="T22" fmla="*/ 24 w 47"/>
                  <a:gd name="T23" fmla="*/ 46 h 48"/>
                  <a:gd name="T24" fmla="*/ 27 w 47"/>
                  <a:gd name="T25" fmla="*/ 40 h 48"/>
                  <a:gd name="T26" fmla="*/ 41 w 47"/>
                  <a:gd name="T2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8">
                    <a:moveTo>
                      <a:pt x="41" y="34"/>
                    </a:moveTo>
                    <a:cubicBezTo>
                      <a:pt x="47" y="35"/>
                      <a:pt x="42" y="28"/>
                      <a:pt x="41" y="27"/>
                    </a:cubicBezTo>
                    <a:cubicBezTo>
                      <a:pt x="37" y="21"/>
                      <a:pt x="31" y="22"/>
                      <a:pt x="30" y="19"/>
                    </a:cubicBezTo>
                    <a:cubicBezTo>
                      <a:pt x="30" y="18"/>
                      <a:pt x="30" y="17"/>
                      <a:pt x="31" y="16"/>
                    </a:cubicBezTo>
                    <a:cubicBezTo>
                      <a:pt x="33" y="13"/>
                      <a:pt x="37" y="7"/>
                      <a:pt x="37" y="3"/>
                    </a:cubicBezTo>
                    <a:cubicBezTo>
                      <a:pt x="37" y="2"/>
                      <a:pt x="38" y="0"/>
                      <a:pt x="37" y="0"/>
                    </a:cubicBezTo>
                    <a:cubicBezTo>
                      <a:pt x="28" y="2"/>
                      <a:pt x="23" y="16"/>
                      <a:pt x="12" y="8"/>
                    </a:cubicBezTo>
                    <a:cubicBezTo>
                      <a:pt x="10" y="7"/>
                      <a:pt x="3" y="4"/>
                      <a:pt x="4" y="9"/>
                    </a:cubicBezTo>
                    <a:cubicBezTo>
                      <a:pt x="7" y="15"/>
                      <a:pt x="6" y="14"/>
                      <a:pt x="10" y="21"/>
                    </a:cubicBezTo>
                    <a:cubicBezTo>
                      <a:pt x="12" y="24"/>
                      <a:pt x="0" y="32"/>
                      <a:pt x="0" y="35"/>
                    </a:cubicBezTo>
                    <a:cubicBezTo>
                      <a:pt x="0" y="37"/>
                      <a:pt x="8" y="35"/>
                      <a:pt x="14" y="33"/>
                    </a:cubicBezTo>
                    <a:cubicBezTo>
                      <a:pt x="19" y="31"/>
                      <a:pt x="20" y="43"/>
                      <a:pt x="24" y="46"/>
                    </a:cubicBezTo>
                    <a:cubicBezTo>
                      <a:pt x="25" y="48"/>
                      <a:pt x="27" y="41"/>
                      <a:pt x="27" y="40"/>
                    </a:cubicBezTo>
                    <a:cubicBezTo>
                      <a:pt x="29" y="31"/>
                      <a:pt x="30" y="32"/>
                      <a:pt x="41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461"/>
              <p:cNvSpPr>
                <a:spLocks/>
              </p:cNvSpPr>
              <p:nvPr/>
            </p:nvSpPr>
            <p:spPr bwMode="auto">
              <a:xfrm>
                <a:off x="3657" y="2392"/>
                <a:ext cx="66" cy="64"/>
              </a:xfrm>
              <a:custGeom>
                <a:avLst/>
                <a:gdLst>
                  <a:gd name="T0" fmla="*/ 45 w 52"/>
                  <a:gd name="T1" fmla="*/ 36 h 50"/>
                  <a:gd name="T2" fmla="*/ 46 w 52"/>
                  <a:gd name="T3" fmla="*/ 29 h 50"/>
                  <a:gd name="T4" fmla="*/ 35 w 52"/>
                  <a:gd name="T5" fmla="*/ 20 h 50"/>
                  <a:gd name="T6" fmla="*/ 36 w 52"/>
                  <a:gd name="T7" fmla="*/ 16 h 50"/>
                  <a:gd name="T8" fmla="*/ 43 w 52"/>
                  <a:gd name="T9" fmla="*/ 2 h 50"/>
                  <a:gd name="T10" fmla="*/ 43 w 52"/>
                  <a:gd name="T11" fmla="*/ 0 h 50"/>
                  <a:gd name="T12" fmla="*/ 15 w 52"/>
                  <a:gd name="T13" fmla="*/ 6 h 50"/>
                  <a:gd name="T14" fmla="*/ 7 w 52"/>
                  <a:gd name="T15" fmla="*/ 7 h 50"/>
                  <a:gd name="T16" fmla="*/ 13 w 52"/>
                  <a:gd name="T17" fmla="*/ 21 h 50"/>
                  <a:gd name="T18" fmla="*/ 0 w 52"/>
                  <a:gd name="T19" fmla="*/ 34 h 50"/>
                  <a:gd name="T20" fmla="*/ 15 w 52"/>
                  <a:gd name="T21" fmla="*/ 33 h 50"/>
                  <a:gd name="T22" fmla="*/ 26 w 52"/>
                  <a:gd name="T23" fmla="*/ 49 h 50"/>
                  <a:gd name="T24" fmla="*/ 30 w 52"/>
                  <a:gd name="T25" fmla="*/ 42 h 50"/>
                  <a:gd name="T26" fmla="*/ 45 w 52"/>
                  <a:gd name="T2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50">
                    <a:moveTo>
                      <a:pt x="45" y="36"/>
                    </a:moveTo>
                    <a:cubicBezTo>
                      <a:pt x="52" y="38"/>
                      <a:pt x="47" y="31"/>
                      <a:pt x="46" y="29"/>
                    </a:cubicBezTo>
                    <a:cubicBezTo>
                      <a:pt x="42" y="22"/>
                      <a:pt x="35" y="23"/>
                      <a:pt x="35" y="20"/>
                    </a:cubicBezTo>
                    <a:cubicBezTo>
                      <a:pt x="34" y="18"/>
                      <a:pt x="35" y="17"/>
                      <a:pt x="36" y="16"/>
                    </a:cubicBezTo>
                    <a:cubicBezTo>
                      <a:pt x="38" y="14"/>
                      <a:pt x="43" y="7"/>
                      <a:pt x="43" y="2"/>
                    </a:cubicBezTo>
                    <a:cubicBezTo>
                      <a:pt x="43" y="1"/>
                      <a:pt x="44" y="0"/>
                      <a:pt x="43" y="0"/>
                    </a:cubicBezTo>
                    <a:cubicBezTo>
                      <a:pt x="34" y="0"/>
                      <a:pt x="27" y="15"/>
                      <a:pt x="15" y="6"/>
                    </a:cubicBezTo>
                    <a:cubicBezTo>
                      <a:pt x="13" y="5"/>
                      <a:pt x="6" y="1"/>
                      <a:pt x="7" y="7"/>
                    </a:cubicBezTo>
                    <a:cubicBezTo>
                      <a:pt x="9" y="14"/>
                      <a:pt x="8" y="12"/>
                      <a:pt x="13" y="21"/>
                    </a:cubicBezTo>
                    <a:cubicBezTo>
                      <a:pt x="15" y="24"/>
                      <a:pt x="0" y="32"/>
                      <a:pt x="0" y="34"/>
                    </a:cubicBezTo>
                    <a:cubicBezTo>
                      <a:pt x="0" y="37"/>
                      <a:pt x="10" y="35"/>
                      <a:pt x="15" y="33"/>
                    </a:cubicBezTo>
                    <a:cubicBezTo>
                      <a:pt x="21" y="32"/>
                      <a:pt x="21" y="45"/>
                      <a:pt x="26" y="49"/>
                    </a:cubicBezTo>
                    <a:cubicBezTo>
                      <a:pt x="27" y="50"/>
                      <a:pt x="29" y="44"/>
                      <a:pt x="30" y="42"/>
                    </a:cubicBezTo>
                    <a:cubicBezTo>
                      <a:pt x="32" y="32"/>
                      <a:pt x="33" y="34"/>
                      <a:pt x="45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462"/>
              <p:cNvSpPr>
                <a:spLocks/>
              </p:cNvSpPr>
              <p:nvPr/>
            </p:nvSpPr>
            <p:spPr bwMode="auto">
              <a:xfrm>
                <a:off x="3721" y="2584"/>
                <a:ext cx="31" cy="36"/>
              </a:xfrm>
              <a:custGeom>
                <a:avLst/>
                <a:gdLst>
                  <a:gd name="T0" fmla="*/ 21 w 25"/>
                  <a:gd name="T1" fmla="*/ 24 h 28"/>
                  <a:gd name="T2" fmla="*/ 23 w 25"/>
                  <a:gd name="T3" fmla="*/ 20 h 28"/>
                  <a:gd name="T4" fmla="*/ 18 w 25"/>
                  <a:gd name="T5" fmla="*/ 14 h 28"/>
                  <a:gd name="T6" fmla="*/ 19 w 25"/>
                  <a:gd name="T7" fmla="*/ 12 h 28"/>
                  <a:gd name="T8" fmla="*/ 24 w 25"/>
                  <a:gd name="T9" fmla="*/ 7 h 28"/>
                  <a:gd name="T10" fmla="*/ 24 w 25"/>
                  <a:gd name="T11" fmla="*/ 6 h 28"/>
                  <a:gd name="T12" fmla="*/ 11 w 25"/>
                  <a:gd name="T13" fmla="*/ 5 h 28"/>
                  <a:gd name="T14" fmla="*/ 7 w 25"/>
                  <a:gd name="T15" fmla="*/ 4 h 28"/>
                  <a:gd name="T16" fmla="*/ 8 w 25"/>
                  <a:gd name="T17" fmla="*/ 11 h 28"/>
                  <a:gd name="T18" fmla="*/ 0 w 25"/>
                  <a:gd name="T19" fmla="*/ 16 h 28"/>
                  <a:gd name="T20" fmla="*/ 8 w 25"/>
                  <a:gd name="T21" fmla="*/ 18 h 28"/>
                  <a:gd name="T22" fmla="*/ 11 w 25"/>
                  <a:gd name="T23" fmla="*/ 27 h 28"/>
                  <a:gd name="T24" fmla="*/ 14 w 25"/>
                  <a:gd name="T25" fmla="*/ 24 h 28"/>
                  <a:gd name="T26" fmla="*/ 21 w 25"/>
                  <a:gd name="T2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8">
                    <a:moveTo>
                      <a:pt x="21" y="24"/>
                    </a:moveTo>
                    <a:cubicBezTo>
                      <a:pt x="24" y="26"/>
                      <a:pt x="23" y="21"/>
                      <a:pt x="23" y="20"/>
                    </a:cubicBezTo>
                    <a:cubicBezTo>
                      <a:pt x="22" y="17"/>
                      <a:pt x="18" y="16"/>
                      <a:pt x="18" y="14"/>
                    </a:cubicBezTo>
                    <a:cubicBezTo>
                      <a:pt x="18" y="13"/>
                      <a:pt x="19" y="13"/>
                      <a:pt x="19" y="12"/>
                    </a:cubicBezTo>
                    <a:cubicBezTo>
                      <a:pt x="21" y="12"/>
                      <a:pt x="24" y="9"/>
                      <a:pt x="24" y="7"/>
                    </a:cubicBezTo>
                    <a:cubicBezTo>
                      <a:pt x="24" y="6"/>
                      <a:pt x="25" y="6"/>
                      <a:pt x="24" y="6"/>
                    </a:cubicBezTo>
                    <a:cubicBezTo>
                      <a:pt x="20" y="5"/>
                      <a:pt x="15" y="11"/>
                      <a:pt x="11" y="5"/>
                    </a:cubicBezTo>
                    <a:cubicBezTo>
                      <a:pt x="10" y="4"/>
                      <a:pt x="7" y="0"/>
                      <a:pt x="7" y="4"/>
                    </a:cubicBezTo>
                    <a:cubicBezTo>
                      <a:pt x="7" y="7"/>
                      <a:pt x="6" y="7"/>
                      <a:pt x="8" y="11"/>
                    </a:cubicBezTo>
                    <a:cubicBezTo>
                      <a:pt x="8" y="13"/>
                      <a:pt x="1" y="15"/>
                      <a:pt x="0" y="16"/>
                    </a:cubicBezTo>
                    <a:cubicBezTo>
                      <a:pt x="0" y="18"/>
                      <a:pt x="5" y="18"/>
                      <a:pt x="8" y="18"/>
                    </a:cubicBezTo>
                    <a:cubicBezTo>
                      <a:pt x="11" y="18"/>
                      <a:pt x="9" y="25"/>
                      <a:pt x="11" y="27"/>
                    </a:cubicBezTo>
                    <a:cubicBezTo>
                      <a:pt x="11" y="28"/>
                      <a:pt x="13" y="25"/>
                      <a:pt x="14" y="24"/>
                    </a:cubicBezTo>
                    <a:cubicBezTo>
                      <a:pt x="16" y="20"/>
                      <a:pt x="16" y="21"/>
                      <a:pt x="21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463"/>
              <p:cNvSpPr>
                <a:spLocks/>
              </p:cNvSpPr>
              <p:nvPr/>
            </p:nvSpPr>
            <p:spPr bwMode="auto">
              <a:xfrm>
                <a:off x="3730" y="2487"/>
                <a:ext cx="48" cy="50"/>
              </a:xfrm>
              <a:custGeom>
                <a:avLst/>
                <a:gdLst>
                  <a:gd name="T0" fmla="*/ 28 w 38"/>
                  <a:gd name="T1" fmla="*/ 36 h 39"/>
                  <a:gd name="T2" fmla="*/ 31 w 38"/>
                  <a:gd name="T3" fmla="*/ 32 h 39"/>
                  <a:gd name="T4" fmla="*/ 26 w 38"/>
                  <a:gd name="T5" fmla="*/ 22 h 39"/>
                  <a:gd name="T6" fmla="*/ 28 w 38"/>
                  <a:gd name="T7" fmla="*/ 20 h 39"/>
                  <a:gd name="T8" fmla="*/ 36 w 38"/>
                  <a:gd name="T9" fmla="*/ 13 h 39"/>
                  <a:gd name="T10" fmla="*/ 37 w 38"/>
                  <a:gd name="T11" fmla="*/ 11 h 39"/>
                  <a:gd name="T12" fmla="*/ 18 w 38"/>
                  <a:gd name="T13" fmla="*/ 7 h 39"/>
                  <a:gd name="T14" fmla="*/ 13 w 38"/>
                  <a:gd name="T15" fmla="*/ 4 h 39"/>
                  <a:gd name="T16" fmla="*/ 12 w 38"/>
                  <a:gd name="T17" fmla="*/ 15 h 39"/>
                  <a:gd name="T18" fmla="*/ 1 w 38"/>
                  <a:gd name="T19" fmla="*/ 20 h 39"/>
                  <a:gd name="T20" fmla="*/ 11 w 38"/>
                  <a:gd name="T21" fmla="*/ 24 h 39"/>
                  <a:gd name="T22" fmla="*/ 13 w 38"/>
                  <a:gd name="T23" fmla="*/ 38 h 39"/>
                  <a:gd name="T24" fmla="*/ 17 w 38"/>
                  <a:gd name="T25" fmla="*/ 35 h 39"/>
                  <a:gd name="T26" fmla="*/ 28 w 38"/>
                  <a:gd name="T2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9">
                    <a:moveTo>
                      <a:pt x="28" y="36"/>
                    </a:moveTo>
                    <a:cubicBezTo>
                      <a:pt x="32" y="39"/>
                      <a:pt x="31" y="33"/>
                      <a:pt x="31" y="32"/>
                    </a:cubicBezTo>
                    <a:cubicBezTo>
                      <a:pt x="30" y="26"/>
                      <a:pt x="26" y="24"/>
                      <a:pt x="26" y="22"/>
                    </a:cubicBezTo>
                    <a:cubicBezTo>
                      <a:pt x="26" y="21"/>
                      <a:pt x="27" y="20"/>
                      <a:pt x="28" y="20"/>
                    </a:cubicBezTo>
                    <a:cubicBezTo>
                      <a:pt x="30" y="19"/>
                      <a:pt x="35" y="16"/>
                      <a:pt x="36" y="13"/>
                    </a:cubicBezTo>
                    <a:cubicBezTo>
                      <a:pt x="37" y="12"/>
                      <a:pt x="38" y="12"/>
                      <a:pt x="37" y="11"/>
                    </a:cubicBezTo>
                    <a:cubicBezTo>
                      <a:pt x="31" y="9"/>
                      <a:pt x="23" y="16"/>
                      <a:pt x="18" y="7"/>
                    </a:cubicBezTo>
                    <a:cubicBezTo>
                      <a:pt x="17" y="5"/>
                      <a:pt x="14" y="0"/>
                      <a:pt x="13" y="4"/>
                    </a:cubicBezTo>
                    <a:cubicBezTo>
                      <a:pt x="12" y="9"/>
                      <a:pt x="12" y="8"/>
                      <a:pt x="12" y="15"/>
                    </a:cubicBezTo>
                    <a:cubicBezTo>
                      <a:pt x="13" y="18"/>
                      <a:pt x="2" y="18"/>
                      <a:pt x="1" y="20"/>
                    </a:cubicBezTo>
                    <a:cubicBezTo>
                      <a:pt x="0" y="22"/>
                      <a:pt x="7" y="23"/>
                      <a:pt x="11" y="24"/>
                    </a:cubicBezTo>
                    <a:cubicBezTo>
                      <a:pt x="15" y="25"/>
                      <a:pt x="11" y="34"/>
                      <a:pt x="13" y="38"/>
                    </a:cubicBezTo>
                    <a:cubicBezTo>
                      <a:pt x="13" y="39"/>
                      <a:pt x="16" y="36"/>
                      <a:pt x="17" y="35"/>
                    </a:cubicBezTo>
                    <a:cubicBezTo>
                      <a:pt x="21" y="29"/>
                      <a:pt x="22" y="30"/>
                      <a:pt x="28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464"/>
              <p:cNvSpPr>
                <a:spLocks/>
              </p:cNvSpPr>
              <p:nvPr/>
            </p:nvSpPr>
            <p:spPr bwMode="auto">
              <a:xfrm>
                <a:off x="3749" y="2602"/>
                <a:ext cx="48" cy="51"/>
              </a:xfrm>
              <a:custGeom>
                <a:avLst/>
                <a:gdLst>
                  <a:gd name="T0" fmla="*/ 28 w 38"/>
                  <a:gd name="T1" fmla="*/ 37 h 40"/>
                  <a:gd name="T2" fmla="*/ 31 w 38"/>
                  <a:gd name="T3" fmla="*/ 32 h 40"/>
                  <a:gd name="T4" fmla="*/ 26 w 38"/>
                  <a:gd name="T5" fmla="*/ 22 h 40"/>
                  <a:gd name="T6" fmla="*/ 29 w 38"/>
                  <a:gd name="T7" fmla="*/ 20 h 40"/>
                  <a:gd name="T8" fmla="*/ 37 w 38"/>
                  <a:gd name="T9" fmla="*/ 14 h 40"/>
                  <a:gd name="T10" fmla="*/ 37 w 38"/>
                  <a:gd name="T11" fmla="*/ 12 h 40"/>
                  <a:gd name="T12" fmla="*/ 18 w 38"/>
                  <a:gd name="T13" fmla="*/ 7 h 40"/>
                  <a:gd name="T14" fmla="*/ 13 w 38"/>
                  <a:gd name="T15" fmla="*/ 4 h 40"/>
                  <a:gd name="T16" fmla="*/ 13 w 38"/>
                  <a:gd name="T17" fmla="*/ 15 h 40"/>
                  <a:gd name="T18" fmla="*/ 1 w 38"/>
                  <a:gd name="T19" fmla="*/ 21 h 40"/>
                  <a:gd name="T20" fmla="*/ 11 w 38"/>
                  <a:gd name="T21" fmla="*/ 25 h 40"/>
                  <a:gd name="T22" fmla="*/ 13 w 38"/>
                  <a:gd name="T23" fmla="*/ 39 h 40"/>
                  <a:gd name="T24" fmla="*/ 17 w 38"/>
                  <a:gd name="T25" fmla="*/ 35 h 40"/>
                  <a:gd name="T26" fmla="*/ 28 w 38"/>
                  <a:gd name="T27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40">
                    <a:moveTo>
                      <a:pt x="28" y="37"/>
                    </a:moveTo>
                    <a:cubicBezTo>
                      <a:pt x="32" y="40"/>
                      <a:pt x="31" y="34"/>
                      <a:pt x="31" y="32"/>
                    </a:cubicBezTo>
                    <a:cubicBezTo>
                      <a:pt x="31" y="27"/>
                      <a:pt x="26" y="24"/>
                      <a:pt x="26" y="22"/>
                    </a:cubicBezTo>
                    <a:cubicBezTo>
                      <a:pt x="27" y="21"/>
                      <a:pt x="28" y="21"/>
                      <a:pt x="29" y="20"/>
                    </a:cubicBezTo>
                    <a:cubicBezTo>
                      <a:pt x="31" y="19"/>
                      <a:pt x="35" y="16"/>
                      <a:pt x="37" y="14"/>
                    </a:cubicBezTo>
                    <a:cubicBezTo>
                      <a:pt x="37" y="13"/>
                      <a:pt x="38" y="12"/>
                      <a:pt x="37" y="12"/>
                    </a:cubicBezTo>
                    <a:cubicBezTo>
                      <a:pt x="31" y="9"/>
                      <a:pt x="23" y="17"/>
                      <a:pt x="18" y="7"/>
                    </a:cubicBezTo>
                    <a:cubicBezTo>
                      <a:pt x="17" y="5"/>
                      <a:pt x="14" y="0"/>
                      <a:pt x="13" y="4"/>
                    </a:cubicBezTo>
                    <a:cubicBezTo>
                      <a:pt x="12" y="10"/>
                      <a:pt x="12" y="9"/>
                      <a:pt x="13" y="15"/>
                    </a:cubicBezTo>
                    <a:cubicBezTo>
                      <a:pt x="13" y="18"/>
                      <a:pt x="2" y="19"/>
                      <a:pt x="1" y="21"/>
                    </a:cubicBezTo>
                    <a:cubicBezTo>
                      <a:pt x="0" y="22"/>
                      <a:pt x="7" y="24"/>
                      <a:pt x="11" y="25"/>
                    </a:cubicBezTo>
                    <a:cubicBezTo>
                      <a:pt x="15" y="26"/>
                      <a:pt x="11" y="35"/>
                      <a:pt x="13" y="39"/>
                    </a:cubicBezTo>
                    <a:cubicBezTo>
                      <a:pt x="13" y="40"/>
                      <a:pt x="17" y="36"/>
                      <a:pt x="17" y="35"/>
                    </a:cubicBezTo>
                    <a:cubicBezTo>
                      <a:pt x="22" y="29"/>
                      <a:pt x="22" y="31"/>
                      <a:pt x="28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465"/>
              <p:cNvSpPr>
                <a:spLocks/>
              </p:cNvSpPr>
              <p:nvPr/>
            </p:nvSpPr>
            <p:spPr bwMode="auto">
              <a:xfrm>
                <a:off x="3907" y="2340"/>
                <a:ext cx="36" cy="39"/>
              </a:xfrm>
              <a:custGeom>
                <a:avLst/>
                <a:gdLst>
                  <a:gd name="T0" fmla="*/ 21 w 28"/>
                  <a:gd name="T1" fmla="*/ 28 h 31"/>
                  <a:gd name="T2" fmla="*/ 23 w 28"/>
                  <a:gd name="T3" fmla="*/ 25 h 31"/>
                  <a:gd name="T4" fmla="*/ 19 w 28"/>
                  <a:gd name="T5" fmla="*/ 17 h 31"/>
                  <a:gd name="T6" fmla="*/ 21 w 28"/>
                  <a:gd name="T7" fmla="*/ 16 h 31"/>
                  <a:gd name="T8" fmla="*/ 27 w 28"/>
                  <a:gd name="T9" fmla="*/ 11 h 31"/>
                  <a:gd name="T10" fmla="*/ 28 w 28"/>
                  <a:gd name="T11" fmla="*/ 9 h 31"/>
                  <a:gd name="T12" fmla="*/ 13 w 28"/>
                  <a:gd name="T13" fmla="*/ 6 h 31"/>
                  <a:gd name="T14" fmla="*/ 9 w 28"/>
                  <a:gd name="T15" fmla="*/ 4 h 31"/>
                  <a:gd name="T16" fmla="*/ 9 w 28"/>
                  <a:gd name="T17" fmla="*/ 12 h 31"/>
                  <a:gd name="T18" fmla="*/ 0 w 28"/>
                  <a:gd name="T19" fmla="*/ 16 h 31"/>
                  <a:gd name="T20" fmla="*/ 8 w 28"/>
                  <a:gd name="T21" fmla="*/ 19 h 31"/>
                  <a:gd name="T22" fmla="*/ 9 w 28"/>
                  <a:gd name="T23" fmla="*/ 30 h 31"/>
                  <a:gd name="T24" fmla="*/ 13 w 28"/>
                  <a:gd name="T25" fmla="*/ 27 h 31"/>
                  <a:gd name="T26" fmla="*/ 21 w 28"/>
                  <a:gd name="T2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1">
                    <a:moveTo>
                      <a:pt x="21" y="28"/>
                    </a:moveTo>
                    <a:cubicBezTo>
                      <a:pt x="24" y="31"/>
                      <a:pt x="23" y="26"/>
                      <a:pt x="23" y="25"/>
                    </a:cubicBezTo>
                    <a:cubicBezTo>
                      <a:pt x="23" y="20"/>
                      <a:pt x="19" y="19"/>
                      <a:pt x="19" y="17"/>
                    </a:cubicBezTo>
                    <a:cubicBezTo>
                      <a:pt x="19" y="16"/>
                      <a:pt x="20" y="16"/>
                      <a:pt x="21" y="16"/>
                    </a:cubicBezTo>
                    <a:cubicBezTo>
                      <a:pt x="23" y="15"/>
                      <a:pt x="26" y="13"/>
                      <a:pt x="27" y="11"/>
                    </a:cubicBezTo>
                    <a:cubicBezTo>
                      <a:pt x="27" y="10"/>
                      <a:pt x="28" y="10"/>
                      <a:pt x="28" y="9"/>
                    </a:cubicBezTo>
                    <a:cubicBezTo>
                      <a:pt x="23" y="7"/>
                      <a:pt x="17" y="13"/>
                      <a:pt x="13" y="6"/>
                    </a:cubicBezTo>
                    <a:cubicBezTo>
                      <a:pt x="13" y="4"/>
                      <a:pt x="10" y="0"/>
                      <a:pt x="9" y="4"/>
                    </a:cubicBezTo>
                    <a:cubicBezTo>
                      <a:pt x="9" y="8"/>
                      <a:pt x="8" y="7"/>
                      <a:pt x="9" y="12"/>
                    </a:cubicBezTo>
                    <a:cubicBezTo>
                      <a:pt x="9" y="14"/>
                      <a:pt x="1" y="15"/>
                      <a:pt x="0" y="16"/>
                    </a:cubicBezTo>
                    <a:cubicBezTo>
                      <a:pt x="0" y="17"/>
                      <a:pt x="4" y="18"/>
                      <a:pt x="8" y="19"/>
                    </a:cubicBezTo>
                    <a:cubicBezTo>
                      <a:pt x="11" y="20"/>
                      <a:pt x="8" y="27"/>
                      <a:pt x="9" y="30"/>
                    </a:cubicBezTo>
                    <a:cubicBezTo>
                      <a:pt x="9" y="31"/>
                      <a:pt x="12" y="28"/>
                      <a:pt x="13" y="27"/>
                    </a:cubicBezTo>
                    <a:cubicBezTo>
                      <a:pt x="16" y="23"/>
                      <a:pt x="16" y="24"/>
                      <a:pt x="21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466"/>
              <p:cNvSpPr>
                <a:spLocks/>
              </p:cNvSpPr>
              <p:nvPr/>
            </p:nvSpPr>
            <p:spPr bwMode="auto">
              <a:xfrm>
                <a:off x="3841" y="2630"/>
                <a:ext cx="24" cy="25"/>
              </a:xfrm>
              <a:custGeom>
                <a:avLst/>
                <a:gdLst>
                  <a:gd name="T0" fmla="*/ 14 w 19"/>
                  <a:gd name="T1" fmla="*/ 19 h 20"/>
                  <a:gd name="T2" fmla="*/ 15 w 19"/>
                  <a:gd name="T3" fmla="*/ 16 h 20"/>
                  <a:gd name="T4" fmla="*/ 13 w 19"/>
                  <a:gd name="T5" fmla="*/ 11 h 20"/>
                  <a:gd name="T6" fmla="*/ 14 w 19"/>
                  <a:gd name="T7" fmla="*/ 10 h 20"/>
                  <a:gd name="T8" fmla="*/ 18 w 19"/>
                  <a:gd name="T9" fmla="*/ 7 h 20"/>
                  <a:gd name="T10" fmla="*/ 18 w 19"/>
                  <a:gd name="T11" fmla="*/ 6 h 20"/>
                  <a:gd name="T12" fmla="*/ 9 w 19"/>
                  <a:gd name="T13" fmla="*/ 4 h 20"/>
                  <a:gd name="T14" fmla="*/ 6 w 19"/>
                  <a:gd name="T15" fmla="*/ 2 h 20"/>
                  <a:gd name="T16" fmla="*/ 6 w 19"/>
                  <a:gd name="T17" fmla="*/ 8 h 20"/>
                  <a:gd name="T18" fmla="*/ 0 w 19"/>
                  <a:gd name="T19" fmla="*/ 11 h 20"/>
                  <a:gd name="T20" fmla="*/ 5 w 19"/>
                  <a:gd name="T21" fmla="*/ 13 h 20"/>
                  <a:gd name="T22" fmla="*/ 6 w 19"/>
                  <a:gd name="T23" fmla="*/ 20 h 20"/>
                  <a:gd name="T24" fmla="*/ 8 w 19"/>
                  <a:gd name="T25" fmla="*/ 18 h 20"/>
                  <a:gd name="T26" fmla="*/ 14 w 19"/>
                  <a:gd name="T2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14" y="19"/>
                    </a:moveTo>
                    <a:cubicBezTo>
                      <a:pt x="16" y="20"/>
                      <a:pt x="15" y="17"/>
                      <a:pt x="15" y="16"/>
                    </a:cubicBezTo>
                    <a:cubicBezTo>
                      <a:pt x="15" y="14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4" y="10"/>
                    </a:cubicBezTo>
                    <a:cubicBezTo>
                      <a:pt x="15" y="10"/>
                      <a:pt x="17" y="8"/>
                      <a:pt x="18" y="7"/>
                    </a:cubicBezTo>
                    <a:cubicBezTo>
                      <a:pt x="18" y="7"/>
                      <a:pt x="19" y="6"/>
                      <a:pt x="18" y="6"/>
                    </a:cubicBezTo>
                    <a:cubicBezTo>
                      <a:pt x="15" y="5"/>
                      <a:pt x="11" y="9"/>
                      <a:pt x="9" y="4"/>
                    </a:cubicBezTo>
                    <a:cubicBezTo>
                      <a:pt x="8" y="3"/>
                      <a:pt x="7" y="0"/>
                      <a:pt x="6" y="2"/>
                    </a:cubicBezTo>
                    <a:cubicBezTo>
                      <a:pt x="6" y="5"/>
                      <a:pt x="6" y="5"/>
                      <a:pt x="6" y="8"/>
                    </a:cubicBezTo>
                    <a:cubicBezTo>
                      <a:pt x="6" y="9"/>
                      <a:pt x="1" y="10"/>
                      <a:pt x="0" y="11"/>
                    </a:cubicBezTo>
                    <a:cubicBezTo>
                      <a:pt x="0" y="11"/>
                      <a:pt x="3" y="12"/>
                      <a:pt x="5" y="13"/>
                    </a:cubicBezTo>
                    <a:cubicBezTo>
                      <a:pt x="7" y="13"/>
                      <a:pt x="5" y="18"/>
                      <a:pt x="6" y="20"/>
                    </a:cubicBezTo>
                    <a:cubicBezTo>
                      <a:pt x="6" y="20"/>
                      <a:pt x="8" y="19"/>
                      <a:pt x="8" y="18"/>
                    </a:cubicBezTo>
                    <a:cubicBezTo>
                      <a:pt x="10" y="15"/>
                      <a:pt x="11" y="16"/>
                      <a:pt x="14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467"/>
              <p:cNvSpPr>
                <a:spLocks/>
              </p:cNvSpPr>
              <p:nvPr/>
            </p:nvSpPr>
            <p:spPr bwMode="auto">
              <a:xfrm>
                <a:off x="3934" y="2186"/>
                <a:ext cx="32" cy="34"/>
              </a:xfrm>
              <a:custGeom>
                <a:avLst/>
                <a:gdLst>
                  <a:gd name="T0" fmla="*/ 15 w 25"/>
                  <a:gd name="T1" fmla="*/ 25 h 27"/>
                  <a:gd name="T2" fmla="*/ 17 w 25"/>
                  <a:gd name="T3" fmla="*/ 22 h 27"/>
                  <a:gd name="T4" fmla="*/ 16 w 25"/>
                  <a:gd name="T5" fmla="*/ 15 h 27"/>
                  <a:gd name="T6" fmla="*/ 18 w 25"/>
                  <a:gd name="T7" fmla="*/ 15 h 27"/>
                  <a:gd name="T8" fmla="*/ 24 w 25"/>
                  <a:gd name="T9" fmla="*/ 12 h 27"/>
                  <a:gd name="T10" fmla="*/ 25 w 25"/>
                  <a:gd name="T11" fmla="*/ 11 h 27"/>
                  <a:gd name="T12" fmla="*/ 14 w 25"/>
                  <a:gd name="T13" fmla="*/ 5 h 27"/>
                  <a:gd name="T14" fmla="*/ 11 w 25"/>
                  <a:gd name="T15" fmla="*/ 2 h 27"/>
                  <a:gd name="T16" fmla="*/ 9 w 25"/>
                  <a:gd name="T17" fmla="*/ 9 h 27"/>
                  <a:gd name="T18" fmla="*/ 1 w 25"/>
                  <a:gd name="T19" fmla="*/ 10 h 27"/>
                  <a:gd name="T20" fmla="*/ 6 w 25"/>
                  <a:gd name="T21" fmla="*/ 14 h 27"/>
                  <a:gd name="T22" fmla="*/ 5 w 25"/>
                  <a:gd name="T23" fmla="*/ 23 h 27"/>
                  <a:gd name="T24" fmla="*/ 8 w 25"/>
                  <a:gd name="T25" fmla="*/ 22 h 27"/>
                  <a:gd name="T26" fmla="*/ 15 w 25"/>
                  <a:gd name="T27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7">
                    <a:moveTo>
                      <a:pt x="15" y="25"/>
                    </a:moveTo>
                    <a:cubicBezTo>
                      <a:pt x="16" y="27"/>
                      <a:pt x="17" y="23"/>
                      <a:pt x="17" y="22"/>
                    </a:cubicBezTo>
                    <a:cubicBezTo>
                      <a:pt x="18" y="19"/>
                      <a:pt x="16" y="17"/>
                      <a:pt x="16" y="15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9" y="14"/>
                      <a:pt x="23" y="13"/>
                      <a:pt x="24" y="12"/>
                    </a:cubicBezTo>
                    <a:cubicBezTo>
                      <a:pt x="24" y="12"/>
                      <a:pt x="25" y="11"/>
                      <a:pt x="25" y="11"/>
                    </a:cubicBezTo>
                    <a:cubicBezTo>
                      <a:pt x="21" y="8"/>
                      <a:pt x="15" y="12"/>
                      <a:pt x="14" y="5"/>
                    </a:cubicBezTo>
                    <a:cubicBezTo>
                      <a:pt x="14" y="4"/>
                      <a:pt x="13" y="0"/>
                      <a:pt x="11" y="2"/>
                    </a:cubicBezTo>
                    <a:cubicBezTo>
                      <a:pt x="10" y="5"/>
                      <a:pt x="10" y="5"/>
                      <a:pt x="9" y="9"/>
                    </a:cubicBezTo>
                    <a:cubicBezTo>
                      <a:pt x="9" y="11"/>
                      <a:pt x="2" y="9"/>
                      <a:pt x="1" y="10"/>
                    </a:cubicBezTo>
                    <a:cubicBezTo>
                      <a:pt x="0" y="11"/>
                      <a:pt x="4" y="13"/>
                      <a:pt x="6" y="14"/>
                    </a:cubicBezTo>
                    <a:cubicBezTo>
                      <a:pt x="8" y="16"/>
                      <a:pt x="4" y="20"/>
                      <a:pt x="5" y="23"/>
                    </a:cubicBezTo>
                    <a:cubicBezTo>
                      <a:pt x="5" y="24"/>
                      <a:pt x="7" y="22"/>
                      <a:pt x="8" y="22"/>
                    </a:cubicBezTo>
                    <a:cubicBezTo>
                      <a:pt x="12" y="19"/>
                      <a:pt x="12" y="20"/>
                      <a:pt x="15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468"/>
              <p:cNvSpPr>
                <a:spLocks/>
              </p:cNvSpPr>
              <p:nvPr/>
            </p:nvSpPr>
            <p:spPr bwMode="auto">
              <a:xfrm>
                <a:off x="3688" y="2313"/>
                <a:ext cx="59" cy="61"/>
              </a:xfrm>
              <a:custGeom>
                <a:avLst/>
                <a:gdLst>
                  <a:gd name="T0" fmla="*/ 41 w 47"/>
                  <a:gd name="T1" fmla="*/ 34 h 48"/>
                  <a:gd name="T2" fmla="*/ 41 w 47"/>
                  <a:gd name="T3" fmla="*/ 27 h 48"/>
                  <a:gd name="T4" fmla="*/ 29 w 47"/>
                  <a:gd name="T5" fmla="*/ 19 h 48"/>
                  <a:gd name="T6" fmla="*/ 30 w 47"/>
                  <a:gd name="T7" fmla="*/ 15 h 48"/>
                  <a:gd name="T8" fmla="*/ 35 w 47"/>
                  <a:gd name="T9" fmla="*/ 2 h 48"/>
                  <a:gd name="T10" fmla="*/ 34 w 47"/>
                  <a:gd name="T11" fmla="*/ 0 h 48"/>
                  <a:gd name="T12" fmla="*/ 10 w 47"/>
                  <a:gd name="T13" fmla="*/ 8 h 48"/>
                  <a:gd name="T14" fmla="*/ 3 w 47"/>
                  <a:gd name="T15" fmla="*/ 9 h 48"/>
                  <a:gd name="T16" fmla="*/ 10 w 47"/>
                  <a:gd name="T17" fmla="*/ 21 h 48"/>
                  <a:gd name="T18" fmla="*/ 0 w 47"/>
                  <a:gd name="T19" fmla="*/ 35 h 48"/>
                  <a:gd name="T20" fmla="*/ 14 w 47"/>
                  <a:gd name="T21" fmla="*/ 33 h 48"/>
                  <a:gd name="T22" fmla="*/ 25 w 47"/>
                  <a:gd name="T23" fmla="*/ 47 h 48"/>
                  <a:gd name="T24" fmla="*/ 28 w 47"/>
                  <a:gd name="T25" fmla="*/ 40 h 48"/>
                  <a:gd name="T26" fmla="*/ 41 w 47"/>
                  <a:gd name="T2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8">
                    <a:moveTo>
                      <a:pt x="41" y="34"/>
                    </a:moveTo>
                    <a:cubicBezTo>
                      <a:pt x="47" y="35"/>
                      <a:pt x="42" y="29"/>
                      <a:pt x="41" y="27"/>
                    </a:cubicBezTo>
                    <a:cubicBezTo>
                      <a:pt x="37" y="21"/>
                      <a:pt x="30" y="22"/>
                      <a:pt x="29" y="19"/>
                    </a:cubicBezTo>
                    <a:cubicBezTo>
                      <a:pt x="29" y="18"/>
                      <a:pt x="29" y="17"/>
                      <a:pt x="30" y="15"/>
                    </a:cubicBezTo>
                    <a:cubicBezTo>
                      <a:pt x="32" y="13"/>
                      <a:pt x="35" y="6"/>
                      <a:pt x="35" y="2"/>
                    </a:cubicBezTo>
                    <a:cubicBezTo>
                      <a:pt x="35" y="1"/>
                      <a:pt x="35" y="0"/>
                      <a:pt x="34" y="0"/>
                    </a:cubicBezTo>
                    <a:cubicBezTo>
                      <a:pt x="26" y="1"/>
                      <a:pt x="22" y="16"/>
                      <a:pt x="10" y="8"/>
                    </a:cubicBezTo>
                    <a:cubicBezTo>
                      <a:pt x="8" y="7"/>
                      <a:pt x="1" y="3"/>
                      <a:pt x="3" y="9"/>
                    </a:cubicBezTo>
                    <a:cubicBezTo>
                      <a:pt x="6" y="15"/>
                      <a:pt x="4" y="14"/>
                      <a:pt x="10" y="21"/>
                    </a:cubicBezTo>
                    <a:cubicBezTo>
                      <a:pt x="12" y="24"/>
                      <a:pt x="0" y="33"/>
                      <a:pt x="0" y="35"/>
                    </a:cubicBezTo>
                    <a:cubicBezTo>
                      <a:pt x="1" y="38"/>
                      <a:pt x="9" y="35"/>
                      <a:pt x="14" y="33"/>
                    </a:cubicBezTo>
                    <a:cubicBezTo>
                      <a:pt x="19" y="32"/>
                      <a:pt x="21" y="44"/>
                      <a:pt x="25" y="47"/>
                    </a:cubicBezTo>
                    <a:cubicBezTo>
                      <a:pt x="27" y="48"/>
                      <a:pt x="28" y="42"/>
                      <a:pt x="28" y="40"/>
                    </a:cubicBezTo>
                    <a:cubicBezTo>
                      <a:pt x="29" y="31"/>
                      <a:pt x="30" y="32"/>
                      <a:pt x="41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469"/>
              <p:cNvSpPr>
                <a:spLocks/>
              </p:cNvSpPr>
              <p:nvPr/>
            </p:nvSpPr>
            <p:spPr bwMode="auto">
              <a:xfrm>
                <a:off x="3655" y="2442"/>
                <a:ext cx="55" cy="59"/>
              </a:xfrm>
              <a:custGeom>
                <a:avLst/>
                <a:gdLst>
                  <a:gd name="T0" fmla="*/ 30 w 44"/>
                  <a:gd name="T1" fmla="*/ 43 h 47"/>
                  <a:gd name="T2" fmla="*/ 34 w 44"/>
                  <a:gd name="T3" fmla="*/ 38 h 47"/>
                  <a:gd name="T4" fmla="*/ 29 w 44"/>
                  <a:gd name="T5" fmla="*/ 26 h 47"/>
                  <a:gd name="T6" fmla="*/ 32 w 44"/>
                  <a:gd name="T7" fmla="*/ 24 h 47"/>
                  <a:gd name="T8" fmla="*/ 42 w 44"/>
                  <a:gd name="T9" fmla="*/ 17 h 47"/>
                  <a:gd name="T10" fmla="*/ 43 w 44"/>
                  <a:gd name="T11" fmla="*/ 16 h 47"/>
                  <a:gd name="T12" fmla="*/ 22 w 44"/>
                  <a:gd name="T13" fmla="*/ 9 h 47"/>
                  <a:gd name="T14" fmla="*/ 16 w 44"/>
                  <a:gd name="T15" fmla="*/ 5 h 47"/>
                  <a:gd name="T16" fmla="*/ 14 w 44"/>
                  <a:gd name="T17" fmla="*/ 18 h 47"/>
                  <a:gd name="T18" fmla="*/ 1 w 44"/>
                  <a:gd name="T19" fmla="*/ 23 h 47"/>
                  <a:gd name="T20" fmla="*/ 11 w 44"/>
                  <a:gd name="T21" fmla="*/ 28 h 47"/>
                  <a:gd name="T22" fmla="*/ 12 w 44"/>
                  <a:gd name="T23" fmla="*/ 44 h 47"/>
                  <a:gd name="T24" fmla="*/ 18 w 44"/>
                  <a:gd name="T25" fmla="*/ 40 h 47"/>
                  <a:gd name="T26" fmla="*/ 30 w 44"/>
                  <a:gd name="T27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7">
                    <a:moveTo>
                      <a:pt x="30" y="43"/>
                    </a:moveTo>
                    <a:cubicBezTo>
                      <a:pt x="34" y="47"/>
                      <a:pt x="34" y="40"/>
                      <a:pt x="34" y="38"/>
                    </a:cubicBezTo>
                    <a:cubicBezTo>
                      <a:pt x="34" y="32"/>
                      <a:pt x="29" y="29"/>
                      <a:pt x="29" y="26"/>
                    </a:cubicBezTo>
                    <a:cubicBezTo>
                      <a:pt x="30" y="25"/>
                      <a:pt x="31" y="25"/>
                      <a:pt x="32" y="24"/>
                    </a:cubicBezTo>
                    <a:cubicBezTo>
                      <a:pt x="34" y="23"/>
                      <a:pt x="40" y="20"/>
                      <a:pt x="42" y="17"/>
                    </a:cubicBezTo>
                    <a:cubicBezTo>
                      <a:pt x="42" y="17"/>
                      <a:pt x="44" y="16"/>
                      <a:pt x="43" y="16"/>
                    </a:cubicBezTo>
                    <a:cubicBezTo>
                      <a:pt x="36" y="12"/>
                      <a:pt x="26" y="20"/>
                      <a:pt x="22" y="9"/>
                    </a:cubicBezTo>
                    <a:cubicBezTo>
                      <a:pt x="21" y="7"/>
                      <a:pt x="17" y="0"/>
                      <a:pt x="16" y="5"/>
                    </a:cubicBezTo>
                    <a:cubicBezTo>
                      <a:pt x="15" y="11"/>
                      <a:pt x="14" y="10"/>
                      <a:pt x="14" y="18"/>
                    </a:cubicBezTo>
                    <a:cubicBezTo>
                      <a:pt x="14" y="21"/>
                      <a:pt x="2" y="21"/>
                      <a:pt x="1" y="23"/>
                    </a:cubicBezTo>
                    <a:cubicBezTo>
                      <a:pt x="0" y="25"/>
                      <a:pt x="7" y="27"/>
                      <a:pt x="11" y="28"/>
                    </a:cubicBezTo>
                    <a:cubicBezTo>
                      <a:pt x="16" y="30"/>
                      <a:pt x="11" y="39"/>
                      <a:pt x="12" y="44"/>
                    </a:cubicBezTo>
                    <a:cubicBezTo>
                      <a:pt x="13" y="45"/>
                      <a:pt x="17" y="42"/>
                      <a:pt x="18" y="40"/>
                    </a:cubicBezTo>
                    <a:cubicBezTo>
                      <a:pt x="23" y="34"/>
                      <a:pt x="23" y="36"/>
                      <a:pt x="30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470"/>
              <p:cNvSpPr>
                <a:spLocks/>
              </p:cNvSpPr>
              <p:nvPr/>
            </p:nvSpPr>
            <p:spPr bwMode="auto">
              <a:xfrm>
                <a:off x="3793" y="2513"/>
                <a:ext cx="27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8"/>
                      <a:pt x="16" y="18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7" y="5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3" y="12"/>
                      <a:pt x="6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471"/>
              <p:cNvSpPr>
                <a:spLocks/>
              </p:cNvSpPr>
              <p:nvPr/>
            </p:nvSpPr>
            <p:spPr bwMode="auto">
              <a:xfrm>
                <a:off x="3882" y="2410"/>
                <a:ext cx="27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7 h 22"/>
                  <a:gd name="T4" fmla="*/ 14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8" y="5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3"/>
                    </a:cubicBezTo>
                    <a:cubicBezTo>
                      <a:pt x="8" y="13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472"/>
              <p:cNvSpPr>
                <a:spLocks/>
              </p:cNvSpPr>
              <p:nvPr/>
            </p:nvSpPr>
            <p:spPr bwMode="auto">
              <a:xfrm>
                <a:off x="3939" y="2349"/>
                <a:ext cx="42" cy="43"/>
              </a:xfrm>
              <a:custGeom>
                <a:avLst/>
                <a:gdLst>
                  <a:gd name="T0" fmla="*/ 23 w 33"/>
                  <a:gd name="T1" fmla="*/ 31 h 34"/>
                  <a:gd name="T2" fmla="*/ 26 w 33"/>
                  <a:gd name="T3" fmla="*/ 27 h 34"/>
                  <a:gd name="T4" fmla="*/ 22 w 33"/>
                  <a:gd name="T5" fmla="*/ 19 h 34"/>
                  <a:gd name="T6" fmla="*/ 24 w 33"/>
                  <a:gd name="T7" fmla="*/ 17 h 34"/>
                  <a:gd name="T8" fmla="*/ 32 w 33"/>
                  <a:gd name="T9" fmla="*/ 12 h 34"/>
                  <a:gd name="T10" fmla="*/ 32 w 33"/>
                  <a:gd name="T11" fmla="*/ 11 h 34"/>
                  <a:gd name="T12" fmla="*/ 17 w 33"/>
                  <a:gd name="T13" fmla="*/ 6 h 34"/>
                  <a:gd name="T14" fmla="*/ 13 w 33"/>
                  <a:gd name="T15" fmla="*/ 3 h 34"/>
                  <a:gd name="T16" fmla="*/ 11 w 33"/>
                  <a:gd name="T17" fmla="*/ 12 h 34"/>
                  <a:gd name="T18" fmla="*/ 1 w 33"/>
                  <a:gd name="T19" fmla="*/ 16 h 34"/>
                  <a:gd name="T20" fmla="*/ 9 w 33"/>
                  <a:gd name="T21" fmla="*/ 20 h 34"/>
                  <a:gd name="T22" fmla="*/ 10 w 33"/>
                  <a:gd name="T23" fmla="*/ 31 h 34"/>
                  <a:gd name="T24" fmla="*/ 14 w 33"/>
                  <a:gd name="T25" fmla="*/ 29 h 34"/>
                  <a:gd name="T26" fmla="*/ 23 w 33"/>
                  <a:gd name="T2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4">
                    <a:moveTo>
                      <a:pt x="23" y="31"/>
                    </a:moveTo>
                    <a:cubicBezTo>
                      <a:pt x="26" y="34"/>
                      <a:pt x="26" y="28"/>
                      <a:pt x="26" y="27"/>
                    </a:cubicBezTo>
                    <a:cubicBezTo>
                      <a:pt x="25" y="22"/>
                      <a:pt x="22" y="20"/>
                      <a:pt x="22" y="19"/>
                    </a:cubicBezTo>
                    <a:cubicBezTo>
                      <a:pt x="23" y="18"/>
                      <a:pt x="23" y="17"/>
                      <a:pt x="24" y="17"/>
                    </a:cubicBezTo>
                    <a:cubicBezTo>
                      <a:pt x="26" y="16"/>
                      <a:pt x="30" y="14"/>
                      <a:pt x="32" y="12"/>
                    </a:cubicBezTo>
                    <a:cubicBezTo>
                      <a:pt x="32" y="11"/>
                      <a:pt x="33" y="11"/>
                      <a:pt x="32" y="11"/>
                    </a:cubicBezTo>
                    <a:cubicBezTo>
                      <a:pt x="27" y="8"/>
                      <a:pt x="20" y="14"/>
                      <a:pt x="17" y="6"/>
                    </a:cubicBezTo>
                    <a:cubicBezTo>
                      <a:pt x="16" y="4"/>
                      <a:pt x="14" y="0"/>
                      <a:pt x="13" y="3"/>
                    </a:cubicBezTo>
                    <a:cubicBezTo>
                      <a:pt x="12" y="8"/>
                      <a:pt x="11" y="7"/>
                      <a:pt x="11" y="12"/>
                    </a:cubicBezTo>
                    <a:cubicBezTo>
                      <a:pt x="11" y="14"/>
                      <a:pt x="2" y="14"/>
                      <a:pt x="1" y="16"/>
                    </a:cubicBezTo>
                    <a:cubicBezTo>
                      <a:pt x="0" y="17"/>
                      <a:pt x="6" y="19"/>
                      <a:pt x="9" y="20"/>
                    </a:cubicBezTo>
                    <a:cubicBezTo>
                      <a:pt x="12" y="21"/>
                      <a:pt x="9" y="28"/>
                      <a:pt x="10" y="31"/>
                    </a:cubicBezTo>
                    <a:cubicBezTo>
                      <a:pt x="10" y="33"/>
                      <a:pt x="13" y="30"/>
                      <a:pt x="14" y="29"/>
                    </a:cubicBezTo>
                    <a:cubicBezTo>
                      <a:pt x="18" y="24"/>
                      <a:pt x="18" y="26"/>
                      <a:pt x="23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473"/>
              <p:cNvSpPr>
                <a:spLocks/>
              </p:cNvSpPr>
              <p:nvPr/>
            </p:nvSpPr>
            <p:spPr bwMode="auto">
              <a:xfrm>
                <a:off x="3796" y="2342"/>
                <a:ext cx="26" cy="28"/>
              </a:xfrm>
              <a:custGeom>
                <a:avLst/>
                <a:gdLst>
                  <a:gd name="T0" fmla="*/ 15 w 21"/>
                  <a:gd name="T1" fmla="*/ 20 h 22"/>
                  <a:gd name="T2" fmla="*/ 17 w 21"/>
                  <a:gd name="T3" fmla="*/ 18 h 22"/>
                  <a:gd name="T4" fmla="*/ 15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7" y="22"/>
                      <a:pt x="17" y="19"/>
                      <a:pt x="17" y="18"/>
                    </a:cubicBezTo>
                    <a:cubicBezTo>
                      <a:pt x="17" y="15"/>
                      <a:pt x="14" y="13"/>
                      <a:pt x="15" y="12"/>
                    </a:cubicBezTo>
                    <a:cubicBezTo>
                      <a:pt x="15" y="12"/>
                      <a:pt x="15" y="11"/>
                      <a:pt x="16" y="11"/>
                    </a:cubicBezTo>
                    <a:cubicBezTo>
                      <a:pt x="17" y="11"/>
                      <a:pt x="20" y="9"/>
                      <a:pt x="20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18" y="5"/>
                      <a:pt x="13" y="9"/>
                      <a:pt x="11" y="4"/>
                    </a:cubicBezTo>
                    <a:cubicBezTo>
                      <a:pt x="11" y="3"/>
                      <a:pt x="9" y="0"/>
                      <a:pt x="8" y="2"/>
                    </a:cubicBezTo>
                    <a:cubicBezTo>
                      <a:pt x="8" y="5"/>
                      <a:pt x="7" y="4"/>
                      <a:pt x="7" y="8"/>
                    </a:cubicBezTo>
                    <a:cubicBezTo>
                      <a:pt x="7" y="10"/>
                      <a:pt x="1" y="10"/>
                      <a:pt x="1" y="10"/>
                    </a:cubicBezTo>
                    <a:cubicBezTo>
                      <a:pt x="0" y="11"/>
                      <a:pt x="4" y="12"/>
                      <a:pt x="6" y="13"/>
                    </a:cubicBezTo>
                    <a:cubicBezTo>
                      <a:pt x="8" y="14"/>
                      <a:pt x="6" y="18"/>
                      <a:pt x="6" y="20"/>
                    </a:cubicBezTo>
                    <a:cubicBezTo>
                      <a:pt x="7" y="21"/>
                      <a:pt x="8" y="19"/>
                      <a:pt x="9" y="19"/>
                    </a:cubicBezTo>
                    <a:cubicBezTo>
                      <a:pt x="11" y="16"/>
                      <a:pt x="12" y="17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474"/>
              <p:cNvSpPr>
                <a:spLocks/>
              </p:cNvSpPr>
              <p:nvPr/>
            </p:nvSpPr>
            <p:spPr bwMode="auto">
              <a:xfrm>
                <a:off x="3897" y="2228"/>
                <a:ext cx="27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1 h 22"/>
                  <a:gd name="T20" fmla="*/ 6 w 21"/>
                  <a:gd name="T21" fmla="*/ 13 h 22"/>
                  <a:gd name="T22" fmla="*/ 6 w 21"/>
                  <a:gd name="T23" fmla="*/ 21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3"/>
                      <a:pt x="14" y="12"/>
                    </a:cubicBezTo>
                    <a:cubicBezTo>
                      <a:pt x="14" y="12"/>
                      <a:pt x="15" y="12"/>
                      <a:pt x="16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8"/>
                      <a:pt x="21" y="7"/>
                      <a:pt x="21" y="7"/>
                    </a:cubicBezTo>
                    <a:cubicBezTo>
                      <a:pt x="18" y="6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5"/>
                      <a:pt x="7" y="8"/>
                    </a:cubicBezTo>
                    <a:cubicBezTo>
                      <a:pt x="7" y="10"/>
                      <a:pt x="1" y="10"/>
                      <a:pt x="1" y="11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8" y="14"/>
                      <a:pt x="6" y="18"/>
                      <a:pt x="6" y="21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7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475"/>
              <p:cNvSpPr>
                <a:spLocks/>
              </p:cNvSpPr>
              <p:nvPr/>
            </p:nvSpPr>
            <p:spPr bwMode="auto">
              <a:xfrm>
                <a:off x="3928" y="1936"/>
                <a:ext cx="39" cy="43"/>
              </a:xfrm>
              <a:custGeom>
                <a:avLst/>
                <a:gdLst>
                  <a:gd name="T0" fmla="*/ 26 w 31"/>
                  <a:gd name="T1" fmla="*/ 28 h 34"/>
                  <a:gd name="T2" fmla="*/ 28 w 31"/>
                  <a:gd name="T3" fmla="*/ 24 h 34"/>
                  <a:gd name="T4" fmla="*/ 22 w 31"/>
                  <a:gd name="T5" fmla="*/ 16 h 34"/>
                  <a:gd name="T6" fmla="*/ 24 w 31"/>
                  <a:gd name="T7" fmla="*/ 14 h 34"/>
                  <a:gd name="T8" fmla="*/ 30 w 31"/>
                  <a:gd name="T9" fmla="*/ 7 h 34"/>
                  <a:gd name="T10" fmla="*/ 30 w 31"/>
                  <a:gd name="T11" fmla="*/ 5 h 34"/>
                  <a:gd name="T12" fmla="*/ 13 w 31"/>
                  <a:gd name="T13" fmla="*/ 5 h 34"/>
                  <a:gd name="T14" fmla="*/ 8 w 31"/>
                  <a:gd name="T15" fmla="*/ 4 h 34"/>
                  <a:gd name="T16" fmla="*/ 9 w 31"/>
                  <a:gd name="T17" fmla="*/ 13 h 34"/>
                  <a:gd name="T18" fmla="*/ 0 w 31"/>
                  <a:gd name="T19" fmla="*/ 20 h 34"/>
                  <a:gd name="T20" fmla="*/ 9 w 31"/>
                  <a:gd name="T21" fmla="*/ 22 h 34"/>
                  <a:gd name="T22" fmla="*/ 13 w 31"/>
                  <a:gd name="T23" fmla="*/ 33 h 34"/>
                  <a:gd name="T24" fmla="*/ 17 w 31"/>
                  <a:gd name="T25" fmla="*/ 29 h 34"/>
                  <a:gd name="T26" fmla="*/ 26 w 31"/>
                  <a:gd name="T27" fmla="*/ 2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4">
                    <a:moveTo>
                      <a:pt x="26" y="28"/>
                    </a:moveTo>
                    <a:cubicBezTo>
                      <a:pt x="30" y="30"/>
                      <a:pt x="28" y="25"/>
                      <a:pt x="28" y="24"/>
                    </a:cubicBezTo>
                    <a:cubicBezTo>
                      <a:pt x="27" y="19"/>
                      <a:pt x="23" y="18"/>
                      <a:pt x="22" y="16"/>
                    </a:cubicBezTo>
                    <a:cubicBezTo>
                      <a:pt x="22" y="15"/>
                      <a:pt x="23" y="15"/>
                      <a:pt x="24" y="14"/>
                    </a:cubicBezTo>
                    <a:cubicBezTo>
                      <a:pt x="25" y="13"/>
                      <a:pt x="29" y="10"/>
                      <a:pt x="30" y="7"/>
                    </a:cubicBezTo>
                    <a:cubicBezTo>
                      <a:pt x="30" y="6"/>
                      <a:pt x="31" y="5"/>
                      <a:pt x="30" y="5"/>
                    </a:cubicBezTo>
                    <a:cubicBezTo>
                      <a:pt x="24" y="4"/>
                      <a:pt x="19" y="12"/>
                      <a:pt x="13" y="5"/>
                    </a:cubicBezTo>
                    <a:cubicBezTo>
                      <a:pt x="12" y="4"/>
                      <a:pt x="8" y="0"/>
                      <a:pt x="8" y="4"/>
                    </a:cubicBezTo>
                    <a:cubicBezTo>
                      <a:pt x="8" y="8"/>
                      <a:pt x="8" y="7"/>
                      <a:pt x="9" y="13"/>
                    </a:cubicBezTo>
                    <a:cubicBezTo>
                      <a:pt x="10" y="15"/>
                      <a:pt x="1" y="18"/>
                      <a:pt x="0" y="20"/>
                    </a:cubicBezTo>
                    <a:cubicBezTo>
                      <a:pt x="0" y="21"/>
                      <a:pt x="6" y="22"/>
                      <a:pt x="9" y="22"/>
                    </a:cubicBezTo>
                    <a:cubicBezTo>
                      <a:pt x="13" y="22"/>
                      <a:pt x="11" y="30"/>
                      <a:pt x="13" y="33"/>
                    </a:cubicBezTo>
                    <a:cubicBezTo>
                      <a:pt x="14" y="34"/>
                      <a:pt x="16" y="30"/>
                      <a:pt x="17" y="29"/>
                    </a:cubicBezTo>
                    <a:cubicBezTo>
                      <a:pt x="19" y="23"/>
                      <a:pt x="20" y="25"/>
                      <a:pt x="26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476"/>
              <p:cNvSpPr>
                <a:spLocks/>
              </p:cNvSpPr>
              <p:nvPr/>
            </p:nvSpPr>
            <p:spPr bwMode="auto">
              <a:xfrm>
                <a:off x="3909" y="2468"/>
                <a:ext cx="26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1 h 22"/>
                  <a:gd name="T20" fmla="*/ 6 w 21"/>
                  <a:gd name="T21" fmla="*/ 13 h 22"/>
                  <a:gd name="T22" fmla="*/ 6 w 21"/>
                  <a:gd name="T23" fmla="*/ 21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4"/>
                      <a:pt x="14" y="12"/>
                    </a:cubicBezTo>
                    <a:cubicBezTo>
                      <a:pt x="14" y="12"/>
                      <a:pt x="15" y="12"/>
                      <a:pt x="16" y="11"/>
                    </a:cubicBezTo>
                    <a:cubicBezTo>
                      <a:pt x="17" y="11"/>
                      <a:pt x="19" y="10"/>
                      <a:pt x="20" y="8"/>
                    </a:cubicBezTo>
                    <a:cubicBezTo>
                      <a:pt x="20" y="8"/>
                      <a:pt x="21" y="7"/>
                      <a:pt x="21" y="7"/>
                    </a:cubicBezTo>
                    <a:cubicBezTo>
                      <a:pt x="18" y="6"/>
                      <a:pt x="13" y="10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5"/>
                      <a:pt x="7" y="8"/>
                    </a:cubicBezTo>
                    <a:cubicBezTo>
                      <a:pt x="7" y="10"/>
                      <a:pt x="1" y="10"/>
                      <a:pt x="1" y="11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8" y="14"/>
                      <a:pt x="5" y="18"/>
                      <a:pt x="6" y="21"/>
                    </a:cubicBezTo>
                    <a:cubicBezTo>
                      <a:pt x="6" y="21"/>
                      <a:pt x="8" y="20"/>
                      <a:pt x="9" y="19"/>
                    </a:cubicBezTo>
                    <a:cubicBezTo>
                      <a:pt x="11" y="16"/>
                      <a:pt x="11" y="17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477"/>
              <p:cNvSpPr>
                <a:spLocks/>
              </p:cNvSpPr>
              <p:nvPr/>
            </p:nvSpPr>
            <p:spPr bwMode="auto">
              <a:xfrm>
                <a:off x="3843" y="2434"/>
                <a:ext cx="33" cy="37"/>
              </a:xfrm>
              <a:custGeom>
                <a:avLst/>
                <a:gdLst>
                  <a:gd name="T0" fmla="*/ 22 w 26"/>
                  <a:gd name="T1" fmla="*/ 24 h 29"/>
                  <a:gd name="T2" fmla="*/ 23 w 26"/>
                  <a:gd name="T3" fmla="*/ 21 h 29"/>
                  <a:gd name="T4" fmla="*/ 19 w 26"/>
                  <a:gd name="T5" fmla="*/ 14 h 29"/>
                  <a:gd name="T6" fmla="*/ 20 w 26"/>
                  <a:gd name="T7" fmla="*/ 13 h 29"/>
                  <a:gd name="T8" fmla="*/ 25 w 26"/>
                  <a:gd name="T9" fmla="*/ 7 h 29"/>
                  <a:gd name="T10" fmla="*/ 25 w 26"/>
                  <a:gd name="T11" fmla="*/ 5 h 29"/>
                  <a:gd name="T12" fmla="*/ 11 w 26"/>
                  <a:gd name="T13" fmla="*/ 5 h 29"/>
                  <a:gd name="T14" fmla="*/ 7 w 26"/>
                  <a:gd name="T15" fmla="*/ 3 h 29"/>
                  <a:gd name="T16" fmla="*/ 8 w 26"/>
                  <a:gd name="T17" fmla="*/ 11 h 29"/>
                  <a:gd name="T18" fmla="*/ 0 w 26"/>
                  <a:gd name="T19" fmla="*/ 17 h 29"/>
                  <a:gd name="T20" fmla="*/ 8 w 26"/>
                  <a:gd name="T21" fmla="*/ 18 h 29"/>
                  <a:gd name="T22" fmla="*/ 11 w 26"/>
                  <a:gd name="T23" fmla="*/ 28 h 29"/>
                  <a:gd name="T24" fmla="*/ 14 w 26"/>
                  <a:gd name="T25" fmla="*/ 25 h 29"/>
                  <a:gd name="T26" fmla="*/ 22 w 26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9">
                    <a:moveTo>
                      <a:pt x="22" y="24"/>
                    </a:moveTo>
                    <a:cubicBezTo>
                      <a:pt x="25" y="26"/>
                      <a:pt x="24" y="22"/>
                      <a:pt x="23" y="21"/>
                    </a:cubicBezTo>
                    <a:cubicBezTo>
                      <a:pt x="22" y="17"/>
                      <a:pt x="19" y="16"/>
                      <a:pt x="19" y="14"/>
                    </a:cubicBezTo>
                    <a:cubicBezTo>
                      <a:pt x="19" y="14"/>
                      <a:pt x="19" y="13"/>
                      <a:pt x="20" y="13"/>
                    </a:cubicBezTo>
                    <a:cubicBezTo>
                      <a:pt x="21" y="12"/>
                      <a:pt x="24" y="9"/>
                      <a:pt x="25" y="7"/>
                    </a:cubicBezTo>
                    <a:cubicBezTo>
                      <a:pt x="25" y="6"/>
                      <a:pt x="26" y="6"/>
                      <a:pt x="25" y="5"/>
                    </a:cubicBezTo>
                    <a:cubicBezTo>
                      <a:pt x="20" y="4"/>
                      <a:pt x="16" y="11"/>
                      <a:pt x="11" y="5"/>
                    </a:cubicBezTo>
                    <a:cubicBezTo>
                      <a:pt x="10" y="3"/>
                      <a:pt x="7" y="0"/>
                      <a:pt x="7" y="3"/>
                    </a:cubicBezTo>
                    <a:cubicBezTo>
                      <a:pt x="7" y="7"/>
                      <a:pt x="7" y="7"/>
                      <a:pt x="8" y="11"/>
                    </a:cubicBezTo>
                    <a:cubicBezTo>
                      <a:pt x="8" y="13"/>
                      <a:pt x="1" y="15"/>
                      <a:pt x="0" y="17"/>
                    </a:cubicBezTo>
                    <a:cubicBezTo>
                      <a:pt x="0" y="18"/>
                      <a:pt x="5" y="18"/>
                      <a:pt x="8" y="18"/>
                    </a:cubicBezTo>
                    <a:cubicBezTo>
                      <a:pt x="11" y="19"/>
                      <a:pt x="9" y="25"/>
                      <a:pt x="11" y="28"/>
                    </a:cubicBezTo>
                    <a:cubicBezTo>
                      <a:pt x="12" y="29"/>
                      <a:pt x="14" y="26"/>
                      <a:pt x="14" y="25"/>
                    </a:cubicBezTo>
                    <a:cubicBezTo>
                      <a:pt x="16" y="20"/>
                      <a:pt x="16" y="21"/>
                      <a:pt x="22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478"/>
              <p:cNvSpPr>
                <a:spLocks/>
              </p:cNvSpPr>
              <p:nvPr/>
            </p:nvSpPr>
            <p:spPr bwMode="auto">
              <a:xfrm>
                <a:off x="3841" y="2602"/>
                <a:ext cx="22" cy="25"/>
              </a:xfrm>
              <a:custGeom>
                <a:avLst/>
                <a:gdLst>
                  <a:gd name="T0" fmla="*/ 15 w 17"/>
                  <a:gd name="T1" fmla="*/ 17 h 20"/>
                  <a:gd name="T2" fmla="*/ 16 w 17"/>
                  <a:gd name="T3" fmla="*/ 14 h 20"/>
                  <a:gd name="T4" fmla="*/ 12 w 17"/>
                  <a:gd name="T5" fmla="*/ 10 h 20"/>
                  <a:gd name="T6" fmla="*/ 13 w 17"/>
                  <a:gd name="T7" fmla="*/ 9 h 20"/>
                  <a:gd name="T8" fmla="*/ 17 w 17"/>
                  <a:gd name="T9" fmla="*/ 5 h 20"/>
                  <a:gd name="T10" fmla="*/ 17 w 17"/>
                  <a:gd name="T11" fmla="*/ 4 h 20"/>
                  <a:gd name="T12" fmla="*/ 7 w 17"/>
                  <a:gd name="T13" fmla="*/ 3 h 20"/>
                  <a:gd name="T14" fmla="*/ 4 w 17"/>
                  <a:gd name="T15" fmla="*/ 2 h 20"/>
                  <a:gd name="T16" fmla="*/ 5 w 17"/>
                  <a:gd name="T17" fmla="*/ 8 h 20"/>
                  <a:gd name="T18" fmla="*/ 0 w 17"/>
                  <a:gd name="T19" fmla="*/ 11 h 20"/>
                  <a:gd name="T20" fmla="*/ 5 w 17"/>
                  <a:gd name="T21" fmla="*/ 13 h 20"/>
                  <a:gd name="T22" fmla="*/ 7 w 17"/>
                  <a:gd name="T23" fmla="*/ 19 h 20"/>
                  <a:gd name="T24" fmla="*/ 9 w 17"/>
                  <a:gd name="T25" fmla="*/ 17 h 20"/>
                  <a:gd name="T26" fmla="*/ 15 w 17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15" y="17"/>
                    </a:moveTo>
                    <a:cubicBezTo>
                      <a:pt x="17" y="18"/>
                      <a:pt x="16" y="15"/>
                      <a:pt x="16" y="14"/>
                    </a:cubicBezTo>
                    <a:cubicBezTo>
                      <a:pt x="15" y="12"/>
                      <a:pt x="13" y="11"/>
                      <a:pt x="12" y="10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8"/>
                      <a:pt x="16" y="6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3"/>
                      <a:pt x="10" y="8"/>
                      <a:pt x="7" y="3"/>
                    </a:cubicBezTo>
                    <a:cubicBezTo>
                      <a:pt x="7" y="2"/>
                      <a:pt x="4" y="0"/>
                      <a:pt x="4" y="2"/>
                    </a:cubicBezTo>
                    <a:cubicBezTo>
                      <a:pt x="5" y="5"/>
                      <a:pt x="4" y="5"/>
                      <a:pt x="5" y="8"/>
                    </a:cubicBezTo>
                    <a:cubicBezTo>
                      <a:pt x="6" y="9"/>
                      <a:pt x="0" y="10"/>
                      <a:pt x="0" y="11"/>
                    </a:cubicBezTo>
                    <a:cubicBezTo>
                      <a:pt x="0" y="12"/>
                      <a:pt x="3" y="12"/>
                      <a:pt x="5" y="13"/>
                    </a:cubicBezTo>
                    <a:cubicBezTo>
                      <a:pt x="7" y="13"/>
                      <a:pt x="6" y="17"/>
                      <a:pt x="7" y="19"/>
                    </a:cubicBezTo>
                    <a:cubicBezTo>
                      <a:pt x="8" y="20"/>
                      <a:pt x="9" y="18"/>
                      <a:pt x="9" y="17"/>
                    </a:cubicBezTo>
                    <a:cubicBezTo>
                      <a:pt x="11" y="14"/>
                      <a:pt x="11" y="14"/>
                      <a:pt x="15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479"/>
              <p:cNvSpPr>
                <a:spLocks/>
              </p:cNvSpPr>
              <p:nvPr/>
            </p:nvSpPr>
            <p:spPr bwMode="auto">
              <a:xfrm>
                <a:off x="3652" y="2609"/>
                <a:ext cx="28" cy="30"/>
              </a:xfrm>
              <a:custGeom>
                <a:avLst/>
                <a:gdLst>
                  <a:gd name="T0" fmla="*/ 19 w 22"/>
                  <a:gd name="T1" fmla="*/ 20 h 23"/>
                  <a:gd name="T2" fmla="*/ 20 w 22"/>
                  <a:gd name="T3" fmla="*/ 17 h 23"/>
                  <a:gd name="T4" fmla="*/ 16 w 22"/>
                  <a:gd name="T5" fmla="*/ 11 h 23"/>
                  <a:gd name="T6" fmla="*/ 17 w 22"/>
                  <a:gd name="T7" fmla="*/ 10 h 23"/>
                  <a:gd name="T8" fmla="*/ 21 w 22"/>
                  <a:gd name="T9" fmla="*/ 5 h 23"/>
                  <a:gd name="T10" fmla="*/ 21 w 22"/>
                  <a:gd name="T11" fmla="*/ 4 h 23"/>
                  <a:gd name="T12" fmla="*/ 9 w 22"/>
                  <a:gd name="T13" fmla="*/ 3 h 23"/>
                  <a:gd name="T14" fmla="*/ 6 w 22"/>
                  <a:gd name="T15" fmla="*/ 2 h 23"/>
                  <a:gd name="T16" fmla="*/ 7 w 22"/>
                  <a:gd name="T17" fmla="*/ 9 h 23"/>
                  <a:gd name="T18" fmla="*/ 1 w 22"/>
                  <a:gd name="T19" fmla="*/ 13 h 23"/>
                  <a:gd name="T20" fmla="*/ 7 w 22"/>
                  <a:gd name="T21" fmla="*/ 15 h 23"/>
                  <a:gd name="T22" fmla="*/ 10 w 22"/>
                  <a:gd name="T23" fmla="*/ 23 h 23"/>
                  <a:gd name="T24" fmla="*/ 12 w 22"/>
                  <a:gd name="T25" fmla="*/ 20 h 23"/>
                  <a:gd name="T26" fmla="*/ 19 w 22"/>
                  <a:gd name="T2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3">
                    <a:moveTo>
                      <a:pt x="19" y="20"/>
                    </a:moveTo>
                    <a:cubicBezTo>
                      <a:pt x="21" y="21"/>
                      <a:pt x="20" y="18"/>
                      <a:pt x="20" y="17"/>
                    </a:cubicBezTo>
                    <a:cubicBezTo>
                      <a:pt x="19" y="14"/>
                      <a:pt x="16" y="13"/>
                      <a:pt x="16" y="11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8" y="9"/>
                      <a:pt x="21" y="7"/>
                      <a:pt x="21" y="5"/>
                    </a:cubicBezTo>
                    <a:cubicBezTo>
                      <a:pt x="21" y="5"/>
                      <a:pt x="22" y="4"/>
                      <a:pt x="21" y="4"/>
                    </a:cubicBezTo>
                    <a:cubicBezTo>
                      <a:pt x="17" y="3"/>
                      <a:pt x="13" y="9"/>
                      <a:pt x="9" y="3"/>
                    </a:cubicBezTo>
                    <a:cubicBezTo>
                      <a:pt x="9" y="2"/>
                      <a:pt x="6" y="0"/>
                      <a:pt x="6" y="2"/>
                    </a:cubicBezTo>
                    <a:cubicBezTo>
                      <a:pt x="6" y="6"/>
                      <a:pt x="6" y="5"/>
                      <a:pt x="7" y="9"/>
                    </a:cubicBezTo>
                    <a:cubicBezTo>
                      <a:pt x="7" y="11"/>
                      <a:pt x="1" y="12"/>
                      <a:pt x="1" y="13"/>
                    </a:cubicBezTo>
                    <a:cubicBezTo>
                      <a:pt x="0" y="14"/>
                      <a:pt x="4" y="15"/>
                      <a:pt x="7" y="15"/>
                    </a:cubicBezTo>
                    <a:cubicBezTo>
                      <a:pt x="9" y="15"/>
                      <a:pt x="8" y="20"/>
                      <a:pt x="10" y="23"/>
                    </a:cubicBezTo>
                    <a:cubicBezTo>
                      <a:pt x="10" y="23"/>
                      <a:pt x="12" y="21"/>
                      <a:pt x="12" y="20"/>
                    </a:cubicBezTo>
                    <a:cubicBezTo>
                      <a:pt x="14" y="16"/>
                      <a:pt x="14" y="17"/>
                      <a:pt x="19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480"/>
              <p:cNvSpPr>
                <a:spLocks/>
              </p:cNvSpPr>
              <p:nvPr/>
            </p:nvSpPr>
            <p:spPr bwMode="auto">
              <a:xfrm>
                <a:off x="3895" y="1980"/>
                <a:ext cx="43" cy="45"/>
              </a:xfrm>
              <a:custGeom>
                <a:avLst/>
                <a:gdLst>
                  <a:gd name="T0" fmla="*/ 11 w 34"/>
                  <a:gd name="T1" fmla="*/ 31 h 35"/>
                  <a:gd name="T2" fmla="*/ 16 w 34"/>
                  <a:gd name="T3" fmla="*/ 30 h 35"/>
                  <a:gd name="T4" fmla="*/ 21 w 34"/>
                  <a:gd name="T5" fmla="*/ 21 h 35"/>
                  <a:gd name="T6" fmla="*/ 23 w 34"/>
                  <a:gd name="T7" fmla="*/ 22 h 35"/>
                  <a:gd name="T8" fmla="*/ 33 w 34"/>
                  <a:gd name="T9" fmla="*/ 24 h 35"/>
                  <a:gd name="T10" fmla="*/ 34 w 34"/>
                  <a:gd name="T11" fmla="*/ 24 h 35"/>
                  <a:gd name="T12" fmla="*/ 27 w 34"/>
                  <a:gd name="T13" fmla="*/ 7 h 35"/>
                  <a:gd name="T14" fmla="*/ 26 w 34"/>
                  <a:gd name="T15" fmla="*/ 2 h 35"/>
                  <a:gd name="T16" fmla="*/ 18 w 34"/>
                  <a:gd name="T17" fmla="*/ 8 h 35"/>
                  <a:gd name="T18" fmla="*/ 8 w 34"/>
                  <a:gd name="T19" fmla="*/ 2 h 35"/>
                  <a:gd name="T20" fmla="*/ 10 w 34"/>
                  <a:gd name="T21" fmla="*/ 12 h 35"/>
                  <a:gd name="T22" fmla="*/ 1 w 34"/>
                  <a:gd name="T23" fmla="*/ 21 h 35"/>
                  <a:gd name="T24" fmla="*/ 6 w 34"/>
                  <a:gd name="T25" fmla="*/ 22 h 35"/>
                  <a:gd name="T26" fmla="*/ 11 w 34"/>
                  <a:gd name="T2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5">
                    <a:moveTo>
                      <a:pt x="11" y="31"/>
                    </a:moveTo>
                    <a:cubicBezTo>
                      <a:pt x="11" y="35"/>
                      <a:pt x="15" y="31"/>
                      <a:pt x="16" y="30"/>
                    </a:cubicBezTo>
                    <a:cubicBezTo>
                      <a:pt x="20" y="27"/>
                      <a:pt x="19" y="23"/>
                      <a:pt x="21" y="21"/>
                    </a:cubicBezTo>
                    <a:cubicBezTo>
                      <a:pt x="21" y="21"/>
                      <a:pt x="22" y="21"/>
                      <a:pt x="23" y="22"/>
                    </a:cubicBezTo>
                    <a:cubicBezTo>
                      <a:pt x="25" y="23"/>
                      <a:pt x="30" y="25"/>
                      <a:pt x="33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3" y="18"/>
                      <a:pt x="23" y="16"/>
                      <a:pt x="27" y="7"/>
                    </a:cubicBezTo>
                    <a:cubicBezTo>
                      <a:pt x="28" y="6"/>
                      <a:pt x="30" y="0"/>
                      <a:pt x="26" y="2"/>
                    </a:cubicBezTo>
                    <a:cubicBezTo>
                      <a:pt x="22" y="4"/>
                      <a:pt x="22" y="4"/>
                      <a:pt x="18" y="8"/>
                    </a:cubicBezTo>
                    <a:cubicBezTo>
                      <a:pt x="16" y="9"/>
                      <a:pt x="9" y="2"/>
                      <a:pt x="8" y="2"/>
                    </a:cubicBezTo>
                    <a:cubicBezTo>
                      <a:pt x="6" y="3"/>
                      <a:pt x="8" y="8"/>
                      <a:pt x="10" y="12"/>
                    </a:cubicBezTo>
                    <a:cubicBezTo>
                      <a:pt x="11" y="15"/>
                      <a:pt x="3" y="17"/>
                      <a:pt x="1" y="21"/>
                    </a:cubicBezTo>
                    <a:cubicBezTo>
                      <a:pt x="0" y="22"/>
                      <a:pt x="5" y="22"/>
                      <a:pt x="6" y="22"/>
                    </a:cubicBezTo>
                    <a:cubicBezTo>
                      <a:pt x="13" y="22"/>
                      <a:pt x="12" y="23"/>
                      <a:pt x="11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481"/>
              <p:cNvSpPr>
                <a:spLocks/>
              </p:cNvSpPr>
              <p:nvPr/>
            </p:nvSpPr>
            <p:spPr bwMode="auto">
              <a:xfrm>
                <a:off x="3898" y="1941"/>
                <a:ext cx="35" cy="35"/>
              </a:xfrm>
              <a:custGeom>
                <a:avLst/>
                <a:gdLst>
                  <a:gd name="T0" fmla="*/ 19 w 27"/>
                  <a:gd name="T1" fmla="*/ 25 h 28"/>
                  <a:gd name="T2" fmla="*/ 21 w 27"/>
                  <a:gd name="T3" fmla="*/ 22 h 28"/>
                  <a:gd name="T4" fmla="*/ 18 w 27"/>
                  <a:gd name="T5" fmla="*/ 15 h 28"/>
                  <a:gd name="T6" fmla="*/ 20 w 27"/>
                  <a:gd name="T7" fmla="*/ 14 h 28"/>
                  <a:gd name="T8" fmla="*/ 26 w 27"/>
                  <a:gd name="T9" fmla="*/ 10 h 28"/>
                  <a:gd name="T10" fmla="*/ 27 w 27"/>
                  <a:gd name="T11" fmla="*/ 9 h 28"/>
                  <a:gd name="T12" fmla="*/ 14 w 27"/>
                  <a:gd name="T13" fmla="*/ 5 h 28"/>
                  <a:gd name="T14" fmla="*/ 10 w 27"/>
                  <a:gd name="T15" fmla="*/ 3 h 28"/>
                  <a:gd name="T16" fmla="*/ 9 w 27"/>
                  <a:gd name="T17" fmla="*/ 10 h 28"/>
                  <a:gd name="T18" fmla="*/ 1 w 27"/>
                  <a:gd name="T19" fmla="*/ 13 h 28"/>
                  <a:gd name="T20" fmla="*/ 7 w 27"/>
                  <a:gd name="T21" fmla="*/ 17 h 28"/>
                  <a:gd name="T22" fmla="*/ 8 w 27"/>
                  <a:gd name="T23" fmla="*/ 26 h 28"/>
                  <a:gd name="T24" fmla="*/ 11 w 27"/>
                  <a:gd name="T25" fmla="*/ 24 h 28"/>
                  <a:gd name="T26" fmla="*/ 19 w 27"/>
                  <a:gd name="T27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8">
                    <a:moveTo>
                      <a:pt x="19" y="25"/>
                    </a:moveTo>
                    <a:cubicBezTo>
                      <a:pt x="21" y="28"/>
                      <a:pt x="21" y="23"/>
                      <a:pt x="21" y="22"/>
                    </a:cubicBezTo>
                    <a:cubicBezTo>
                      <a:pt x="21" y="19"/>
                      <a:pt x="18" y="17"/>
                      <a:pt x="18" y="15"/>
                    </a:cubicBezTo>
                    <a:cubicBezTo>
                      <a:pt x="18" y="15"/>
                      <a:pt x="19" y="14"/>
                      <a:pt x="20" y="14"/>
                    </a:cubicBezTo>
                    <a:cubicBezTo>
                      <a:pt x="21" y="14"/>
                      <a:pt x="25" y="12"/>
                      <a:pt x="26" y="10"/>
                    </a:cubicBezTo>
                    <a:cubicBezTo>
                      <a:pt x="26" y="9"/>
                      <a:pt x="27" y="9"/>
                      <a:pt x="27" y="9"/>
                    </a:cubicBezTo>
                    <a:cubicBezTo>
                      <a:pt x="23" y="7"/>
                      <a:pt x="16" y="12"/>
                      <a:pt x="14" y="5"/>
                    </a:cubicBezTo>
                    <a:cubicBezTo>
                      <a:pt x="13" y="3"/>
                      <a:pt x="11" y="0"/>
                      <a:pt x="10" y="3"/>
                    </a:cubicBezTo>
                    <a:cubicBezTo>
                      <a:pt x="9" y="6"/>
                      <a:pt x="9" y="5"/>
                      <a:pt x="9" y="10"/>
                    </a:cubicBezTo>
                    <a:cubicBezTo>
                      <a:pt x="9" y="12"/>
                      <a:pt x="2" y="12"/>
                      <a:pt x="1" y="13"/>
                    </a:cubicBezTo>
                    <a:cubicBezTo>
                      <a:pt x="0" y="14"/>
                      <a:pt x="5" y="16"/>
                      <a:pt x="7" y="17"/>
                    </a:cubicBezTo>
                    <a:cubicBezTo>
                      <a:pt x="10" y="17"/>
                      <a:pt x="7" y="23"/>
                      <a:pt x="8" y="26"/>
                    </a:cubicBezTo>
                    <a:cubicBezTo>
                      <a:pt x="8" y="27"/>
                      <a:pt x="11" y="25"/>
                      <a:pt x="11" y="24"/>
                    </a:cubicBezTo>
                    <a:cubicBezTo>
                      <a:pt x="14" y="20"/>
                      <a:pt x="15" y="21"/>
                      <a:pt x="19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482"/>
              <p:cNvSpPr>
                <a:spLocks/>
              </p:cNvSpPr>
              <p:nvPr/>
            </p:nvSpPr>
            <p:spPr bwMode="auto">
              <a:xfrm>
                <a:off x="3670" y="2364"/>
                <a:ext cx="34" cy="36"/>
              </a:xfrm>
              <a:custGeom>
                <a:avLst/>
                <a:gdLst>
                  <a:gd name="T0" fmla="*/ 19 w 27"/>
                  <a:gd name="T1" fmla="*/ 25 h 28"/>
                  <a:gd name="T2" fmla="*/ 21 w 27"/>
                  <a:gd name="T3" fmla="*/ 23 h 28"/>
                  <a:gd name="T4" fmla="*/ 18 w 27"/>
                  <a:gd name="T5" fmla="*/ 15 h 28"/>
                  <a:gd name="T6" fmla="*/ 20 w 27"/>
                  <a:gd name="T7" fmla="*/ 14 h 28"/>
                  <a:gd name="T8" fmla="*/ 26 w 27"/>
                  <a:gd name="T9" fmla="*/ 10 h 28"/>
                  <a:gd name="T10" fmla="*/ 26 w 27"/>
                  <a:gd name="T11" fmla="*/ 9 h 28"/>
                  <a:gd name="T12" fmla="*/ 14 w 27"/>
                  <a:gd name="T13" fmla="*/ 5 h 28"/>
                  <a:gd name="T14" fmla="*/ 10 w 27"/>
                  <a:gd name="T15" fmla="*/ 3 h 28"/>
                  <a:gd name="T16" fmla="*/ 9 w 27"/>
                  <a:gd name="T17" fmla="*/ 10 h 28"/>
                  <a:gd name="T18" fmla="*/ 1 w 27"/>
                  <a:gd name="T19" fmla="*/ 13 h 28"/>
                  <a:gd name="T20" fmla="*/ 7 w 27"/>
                  <a:gd name="T21" fmla="*/ 17 h 28"/>
                  <a:gd name="T22" fmla="*/ 8 w 27"/>
                  <a:gd name="T23" fmla="*/ 26 h 28"/>
                  <a:gd name="T24" fmla="*/ 11 w 27"/>
                  <a:gd name="T25" fmla="*/ 24 h 28"/>
                  <a:gd name="T26" fmla="*/ 19 w 27"/>
                  <a:gd name="T27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8">
                    <a:moveTo>
                      <a:pt x="19" y="25"/>
                    </a:moveTo>
                    <a:cubicBezTo>
                      <a:pt x="21" y="28"/>
                      <a:pt x="21" y="24"/>
                      <a:pt x="21" y="23"/>
                    </a:cubicBezTo>
                    <a:cubicBezTo>
                      <a:pt x="21" y="19"/>
                      <a:pt x="18" y="17"/>
                      <a:pt x="18" y="15"/>
                    </a:cubicBezTo>
                    <a:cubicBezTo>
                      <a:pt x="18" y="15"/>
                      <a:pt x="19" y="14"/>
                      <a:pt x="20" y="14"/>
                    </a:cubicBezTo>
                    <a:cubicBezTo>
                      <a:pt x="21" y="14"/>
                      <a:pt x="25" y="12"/>
                      <a:pt x="26" y="10"/>
                    </a:cubicBezTo>
                    <a:cubicBezTo>
                      <a:pt x="26" y="10"/>
                      <a:pt x="27" y="9"/>
                      <a:pt x="26" y="9"/>
                    </a:cubicBezTo>
                    <a:cubicBezTo>
                      <a:pt x="22" y="7"/>
                      <a:pt x="16" y="12"/>
                      <a:pt x="14" y="5"/>
                    </a:cubicBezTo>
                    <a:cubicBezTo>
                      <a:pt x="13" y="4"/>
                      <a:pt x="11" y="0"/>
                      <a:pt x="10" y="3"/>
                    </a:cubicBezTo>
                    <a:cubicBezTo>
                      <a:pt x="9" y="6"/>
                      <a:pt x="9" y="6"/>
                      <a:pt x="9" y="10"/>
                    </a:cubicBezTo>
                    <a:cubicBezTo>
                      <a:pt x="9" y="12"/>
                      <a:pt x="2" y="12"/>
                      <a:pt x="1" y="13"/>
                    </a:cubicBezTo>
                    <a:cubicBezTo>
                      <a:pt x="0" y="14"/>
                      <a:pt x="5" y="16"/>
                      <a:pt x="7" y="17"/>
                    </a:cubicBezTo>
                    <a:cubicBezTo>
                      <a:pt x="10" y="17"/>
                      <a:pt x="7" y="23"/>
                      <a:pt x="8" y="26"/>
                    </a:cubicBezTo>
                    <a:cubicBezTo>
                      <a:pt x="8" y="27"/>
                      <a:pt x="11" y="25"/>
                      <a:pt x="11" y="24"/>
                    </a:cubicBezTo>
                    <a:cubicBezTo>
                      <a:pt x="14" y="20"/>
                      <a:pt x="14" y="21"/>
                      <a:pt x="19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483"/>
              <p:cNvSpPr>
                <a:spLocks/>
              </p:cNvSpPr>
              <p:nvPr/>
            </p:nvSpPr>
            <p:spPr bwMode="auto">
              <a:xfrm>
                <a:off x="3550" y="2575"/>
                <a:ext cx="44" cy="45"/>
              </a:xfrm>
              <a:custGeom>
                <a:avLst/>
                <a:gdLst>
                  <a:gd name="T0" fmla="*/ 23 w 34"/>
                  <a:gd name="T1" fmla="*/ 32 h 35"/>
                  <a:gd name="T2" fmla="*/ 26 w 34"/>
                  <a:gd name="T3" fmla="*/ 28 h 35"/>
                  <a:gd name="T4" fmla="*/ 23 w 34"/>
                  <a:gd name="T5" fmla="*/ 20 h 35"/>
                  <a:gd name="T6" fmla="*/ 25 w 34"/>
                  <a:gd name="T7" fmla="*/ 18 h 35"/>
                  <a:gd name="T8" fmla="*/ 32 w 34"/>
                  <a:gd name="T9" fmla="*/ 13 h 35"/>
                  <a:gd name="T10" fmla="*/ 33 w 34"/>
                  <a:gd name="T11" fmla="*/ 11 h 35"/>
                  <a:gd name="T12" fmla="*/ 17 w 34"/>
                  <a:gd name="T13" fmla="*/ 6 h 35"/>
                  <a:gd name="T14" fmla="*/ 13 w 34"/>
                  <a:gd name="T15" fmla="*/ 3 h 35"/>
                  <a:gd name="T16" fmla="*/ 11 w 34"/>
                  <a:gd name="T17" fmla="*/ 13 h 35"/>
                  <a:gd name="T18" fmla="*/ 1 w 34"/>
                  <a:gd name="T19" fmla="*/ 17 h 35"/>
                  <a:gd name="T20" fmla="*/ 9 w 34"/>
                  <a:gd name="T21" fmla="*/ 21 h 35"/>
                  <a:gd name="T22" fmla="*/ 10 w 34"/>
                  <a:gd name="T23" fmla="*/ 33 h 35"/>
                  <a:gd name="T24" fmla="*/ 14 w 34"/>
                  <a:gd name="T25" fmla="*/ 30 h 35"/>
                  <a:gd name="T26" fmla="*/ 23 w 34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5">
                    <a:moveTo>
                      <a:pt x="23" y="32"/>
                    </a:moveTo>
                    <a:cubicBezTo>
                      <a:pt x="26" y="35"/>
                      <a:pt x="26" y="30"/>
                      <a:pt x="26" y="28"/>
                    </a:cubicBezTo>
                    <a:cubicBezTo>
                      <a:pt x="26" y="23"/>
                      <a:pt x="22" y="21"/>
                      <a:pt x="23" y="20"/>
                    </a:cubicBezTo>
                    <a:cubicBezTo>
                      <a:pt x="23" y="19"/>
                      <a:pt x="24" y="18"/>
                      <a:pt x="25" y="18"/>
                    </a:cubicBezTo>
                    <a:cubicBezTo>
                      <a:pt x="27" y="17"/>
                      <a:pt x="31" y="15"/>
                      <a:pt x="32" y="13"/>
                    </a:cubicBezTo>
                    <a:cubicBezTo>
                      <a:pt x="33" y="12"/>
                      <a:pt x="34" y="12"/>
                      <a:pt x="33" y="11"/>
                    </a:cubicBezTo>
                    <a:cubicBezTo>
                      <a:pt x="28" y="9"/>
                      <a:pt x="20" y="15"/>
                      <a:pt x="17" y="6"/>
                    </a:cubicBezTo>
                    <a:cubicBezTo>
                      <a:pt x="16" y="5"/>
                      <a:pt x="14" y="0"/>
                      <a:pt x="13" y="3"/>
                    </a:cubicBezTo>
                    <a:cubicBezTo>
                      <a:pt x="12" y="8"/>
                      <a:pt x="11" y="7"/>
                      <a:pt x="11" y="13"/>
                    </a:cubicBezTo>
                    <a:cubicBezTo>
                      <a:pt x="11" y="15"/>
                      <a:pt x="2" y="15"/>
                      <a:pt x="1" y="17"/>
                    </a:cubicBezTo>
                    <a:cubicBezTo>
                      <a:pt x="0" y="18"/>
                      <a:pt x="6" y="20"/>
                      <a:pt x="9" y="21"/>
                    </a:cubicBezTo>
                    <a:cubicBezTo>
                      <a:pt x="12" y="22"/>
                      <a:pt x="8" y="29"/>
                      <a:pt x="10" y="33"/>
                    </a:cubicBezTo>
                    <a:cubicBezTo>
                      <a:pt x="10" y="34"/>
                      <a:pt x="13" y="31"/>
                      <a:pt x="14" y="30"/>
                    </a:cubicBezTo>
                    <a:cubicBezTo>
                      <a:pt x="18" y="25"/>
                      <a:pt x="18" y="27"/>
                      <a:pt x="23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484"/>
              <p:cNvSpPr>
                <a:spLocks/>
              </p:cNvSpPr>
              <p:nvPr/>
            </p:nvSpPr>
            <p:spPr bwMode="auto">
              <a:xfrm>
                <a:off x="3580" y="2616"/>
                <a:ext cx="33" cy="35"/>
              </a:xfrm>
              <a:custGeom>
                <a:avLst/>
                <a:gdLst>
                  <a:gd name="T0" fmla="*/ 18 w 26"/>
                  <a:gd name="T1" fmla="*/ 26 h 28"/>
                  <a:gd name="T2" fmla="*/ 20 w 26"/>
                  <a:gd name="T3" fmla="*/ 23 h 28"/>
                  <a:gd name="T4" fmla="*/ 18 w 26"/>
                  <a:gd name="T5" fmla="*/ 16 h 28"/>
                  <a:gd name="T6" fmla="*/ 19 w 26"/>
                  <a:gd name="T7" fmla="*/ 14 h 28"/>
                  <a:gd name="T8" fmla="*/ 25 w 26"/>
                  <a:gd name="T9" fmla="*/ 10 h 28"/>
                  <a:gd name="T10" fmla="*/ 26 w 26"/>
                  <a:gd name="T11" fmla="*/ 9 h 28"/>
                  <a:gd name="T12" fmla="*/ 13 w 26"/>
                  <a:gd name="T13" fmla="*/ 5 h 28"/>
                  <a:gd name="T14" fmla="*/ 10 w 26"/>
                  <a:gd name="T15" fmla="*/ 3 h 28"/>
                  <a:gd name="T16" fmla="*/ 9 w 26"/>
                  <a:gd name="T17" fmla="*/ 10 h 28"/>
                  <a:gd name="T18" fmla="*/ 0 w 26"/>
                  <a:gd name="T19" fmla="*/ 13 h 28"/>
                  <a:gd name="T20" fmla="*/ 7 w 26"/>
                  <a:gd name="T21" fmla="*/ 17 h 28"/>
                  <a:gd name="T22" fmla="*/ 7 w 26"/>
                  <a:gd name="T23" fmla="*/ 26 h 28"/>
                  <a:gd name="T24" fmla="*/ 11 w 26"/>
                  <a:gd name="T25" fmla="*/ 24 h 28"/>
                  <a:gd name="T26" fmla="*/ 18 w 26"/>
                  <a:gd name="T2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8">
                    <a:moveTo>
                      <a:pt x="18" y="26"/>
                    </a:moveTo>
                    <a:cubicBezTo>
                      <a:pt x="20" y="28"/>
                      <a:pt x="20" y="24"/>
                      <a:pt x="20" y="23"/>
                    </a:cubicBezTo>
                    <a:cubicBezTo>
                      <a:pt x="20" y="19"/>
                      <a:pt x="17" y="17"/>
                      <a:pt x="18" y="16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1" y="14"/>
                      <a:pt x="24" y="12"/>
                      <a:pt x="25" y="10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22" y="7"/>
                      <a:pt x="16" y="12"/>
                      <a:pt x="13" y="5"/>
                    </a:cubicBezTo>
                    <a:cubicBezTo>
                      <a:pt x="13" y="4"/>
                      <a:pt x="10" y="0"/>
                      <a:pt x="10" y="3"/>
                    </a:cubicBezTo>
                    <a:cubicBezTo>
                      <a:pt x="9" y="7"/>
                      <a:pt x="9" y="6"/>
                      <a:pt x="9" y="10"/>
                    </a:cubicBezTo>
                    <a:cubicBezTo>
                      <a:pt x="9" y="12"/>
                      <a:pt x="1" y="12"/>
                      <a:pt x="0" y="13"/>
                    </a:cubicBezTo>
                    <a:cubicBezTo>
                      <a:pt x="0" y="15"/>
                      <a:pt x="4" y="16"/>
                      <a:pt x="7" y="17"/>
                    </a:cubicBezTo>
                    <a:cubicBezTo>
                      <a:pt x="9" y="18"/>
                      <a:pt x="6" y="23"/>
                      <a:pt x="7" y="26"/>
                    </a:cubicBezTo>
                    <a:cubicBezTo>
                      <a:pt x="8" y="27"/>
                      <a:pt x="10" y="25"/>
                      <a:pt x="11" y="24"/>
                    </a:cubicBezTo>
                    <a:cubicBezTo>
                      <a:pt x="14" y="20"/>
                      <a:pt x="14" y="21"/>
                      <a:pt x="18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485"/>
              <p:cNvSpPr>
                <a:spLocks/>
              </p:cNvSpPr>
              <p:nvPr/>
            </p:nvSpPr>
            <p:spPr bwMode="auto">
              <a:xfrm>
                <a:off x="3857" y="1946"/>
                <a:ext cx="27" cy="28"/>
              </a:xfrm>
              <a:custGeom>
                <a:avLst/>
                <a:gdLst>
                  <a:gd name="T0" fmla="*/ 15 w 22"/>
                  <a:gd name="T1" fmla="*/ 21 h 22"/>
                  <a:gd name="T2" fmla="*/ 17 w 22"/>
                  <a:gd name="T3" fmla="*/ 18 h 22"/>
                  <a:gd name="T4" fmla="*/ 15 w 22"/>
                  <a:gd name="T5" fmla="*/ 13 h 22"/>
                  <a:gd name="T6" fmla="*/ 16 w 22"/>
                  <a:gd name="T7" fmla="*/ 12 h 22"/>
                  <a:gd name="T8" fmla="*/ 21 w 22"/>
                  <a:gd name="T9" fmla="*/ 8 h 22"/>
                  <a:gd name="T10" fmla="*/ 21 w 22"/>
                  <a:gd name="T11" fmla="*/ 7 h 22"/>
                  <a:gd name="T12" fmla="*/ 11 w 22"/>
                  <a:gd name="T13" fmla="*/ 4 h 22"/>
                  <a:gd name="T14" fmla="*/ 8 w 22"/>
                  <a:gd name="T15" fmla="*/ 2 h 22"/>
                  <a:gd name="T16" fmla="*/ 7 w 22"/>
                  <a:gd name="T17" fmla="*/ 8 h 22"/>
                  <a:gd name="T18" fmla="*/ 1 w 22"/>
                  <a:gd name="T19" fmla="*/ 11 h 22"/>
                  <a:gd name="T20" fmla="*/ 6 w 22"/>
                  <a:gd name="T21" fmla="*/ 14 h 22"/>
                  <a:gd name="T22" fmla="*/ 6 w 22"/>
                  <a:gd name="T23" fmla="*/ 21 h 22"/>
                  <a:gd name="T24" fmla="*/ 9 w 22"/>
                  <a:gd name="T25" fmla="*/ 19 h 22"/>
                  <a:gd name="T26" fmla="*/ 15 w 22"/>
                  <a:gd name="T2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15" y="21"/>
                    </a:moveTo>
                    <a:cubicBezTo>
                      <a:pt x="17" y="22"/>
                      <a:pt x="17" y="19"/>
                      <a:pt x="17" y="18"/>
                    </a:cubicBezTo>
                    <a:cubicBezTo>
                      <a:pt x="17" y="15"/>
                      <a:pt x="14" y="14"/>
                      <a:pt x="15" y="13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7" y="11"/>
                      <a:pt x="20" y="10"/>
                      <a:pt x="21" y="8"/>
                    </a:cubicBezTo>
                    <a:cubicBezTo>
                      <a:pt x="21" y="8"/>
                      <a:pt x="22" y="8"/>
                      <a:pt x="21" y="7"/>
                    </a:cubicBezTo>
                    <a:cubicBezTo>
                      <a:pt x="18" y="6"/>
                      <a:pt x="13" y="10"/>
                      <a:pt x="11" y="4"/>
                    </a:cubicBezTo>
                    <a:cubicBezTo>
                      <a:pt x="11" y="3"/>
                      <a:pt x="9" y="0"/>
                      <a:pt x="8" y="2"/>
                    </a:cubicBezTo>
                    <a:cubicBezTo>
                      <a:pt x="8" y="5"/>
                      <a:pt x="7" y="5"/>
                      <a:pt x="7" y="8"/>
                    </a:cubicBezTo>
                    <a:cubicBezTo>
                      <a:pt x="7" y="10"/>
                      <a:pt x="1" y="10"/>
                      <a:pt x="1" y="11"/>
                    </a:cubicBezTo>
                    <a:cubicBezTo>
                      <a:pt x="0" y="12"/>
                      <a:pt x="4" y="13"/>
                      <a:pt x="6" y="14"/>
                    </a:cubicBezTo>
                    <a:cubicBezTo>
                      <a:pt x="8" y="14"/>
                      <a:pt x="6" y="19"/>
                      <a:pt x="6" y="21"/>
                    </a:cubicBezTo>
                    <a:cubicBezTo>
                      <a:pt x="7" y="22"/>
                      <a:pt x="8" y="20"/>
                      <a:pt x="9" y="19"/>
                    </a:cubicBezTo>
                    <a:cubicBezTo>
                      <a:pt x="12" y="16"/>
                      <a:pt x="12" y="17"/>
                      <a:pt x="15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486"/>
              <p:cNvSpPr>
                <a:spLocks/>
              </p:cNvSpPr>
              <p:nvPr/>
            </p:nvSpPr>
            <p:spPr bwMode="auto">
              <a:xfrm>
                <a:off x="3900" y="1903"/>
                <a:ext cx="26" cy="29"/>
              </a:xfrm>
              <a:custGeom>
                <a:avLst/>
                <a:gdLst>
                  <a:gd name="T0" fmla="*/ 15 w 21"/>
                  <a:gd name="T1" fmla="*/ 21 h 23"/>
                  <a:gd name="T2" fmla="*/ 16 w 21"/>
                  <a:gd name="T3" fmla="*/ 19 h 23"/>
                  <a:gd name="T4" fmla="*/ 14 w 21"/>
                  <a:gd name="T5" fmla="*/ 13 h 23"/>
                  <a:gd name="T6" fmla="*/ 16 w 21"/>
                  <a:gd name="T7" fmla="*/ 12 h 23"/>
                  <a:gd name="T8" fmla="*/ 20 w 21"/>
                  <a:gd name="T9" fmla="*/ 9 h 23"/>
                  <a:gd name="T10" fmla="*/ 21 w 21"/>
                  <a:gd name="T11" fmla="*/ 8 h 23"/>
                  <a:gd name="T12" fmla="*/ 11 w 21"/>
                  <a:gd name="T13" fmla="*/ 4 h 23"/>
                  <a:gd name="T14" fmla="*/ 8 w 21"/>
                  <a:gd name="T15" fmla="*/ 3 h 23"/>
                  <a:gd name="T16" fmla="*/ 7 w 21"/>
                  <a:gd name="T17" fmla="*/ 9 h 23"/>
                  <a:gd name="T18" fmla="*/ 0 w 21"/>
                  <a:gd name="T19" fmla="*/ 11 h 23"/>
                  <a:gd name="T20" fmla="*/ 6 w 21"/>
                  <a:gd name="T21" fmla="*/ 14 h 23"/>
                  <a:gd name="T22" fmla="*/ 6 w 21"/>
                  <a:gd name="T23" fmla="*/ 21 h 23"/>
                  <a:gd name="T24" fmla="*/ 9 w 21"/>
                  <a:gd name="T25" fmla="*/ 20 h 23"/>
                  <a:gd name="T26" fmla="*/ 15 w 21"/>
                  <a:gd name="T2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3">
                    <a:moveTo>
                      <a:pt x="15" y="21"/>
                    </a:moveTo>
                    <a:cubicBezTo>
                      <a:pt x="17" y="23"/>
                      <a:pt x="16" y="19"/>
                      <a:pt x="16" y="19"/>
                    </a:cubicBezTo>
                    <a:cubicBezTo>
                      <a:pt x="16" y="16"/>
                      <a:pt x="14" y="14"/>
                      <a:pt x="14" y="13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7" y="12"/>
                      <a:pt x="20" y="10"/>
                      <a:pt x="20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8" y="6"/>
                      <a:pt x="13" y="10"/>
                      <a:pt x="11" y="4"/>
                    </a:cubicBezTo>
                    <a:cubicBezTo>
                      <a:pt x="10" y="4"/>
                      <a:pt x="9" y="0"/>
                      <a:pt x="8" y="3"/>
                    </a:cubicBezTo>
                    <a:cubicBezTo>
                      <a:pt x="7" y="6"/>
                      <a:pt x="7" y="5"/>
                      <a:pt x="7" y="9"/>
                    </a:cubicBezTo>
                    <a:cubicBezTo>
                      <a:pt x="7" y="10"/>
                      <a:pt x="1" y="10"/>
                      <a:pt x="0" y="11"/>
                    </a:cubicBezTo>
                    <a:cubicBezTo>
                      <a:pt x="0" y="12"/>
                      <a:pt x="3" y="13"/>
                      <a:pt x="6" y="14"/>
                    </a:cubicBezTo>
                    <a:cubicBezTo>
                      <a:pt x="8" y="15"/>
                      <a:pt x="5" y="19"/>
                      <a:pt x="6" y="21"/>
                    </a:cubicBezTo>
                    <a:cubicBezTo>
                      <a:pt x="6" y="22"/>
                      <a:pt x="8" y="20"/>
                      <a:pt x="9" y="20"/>
                    </a:cubicBezTo>
                    <a:cubicBezTo>
                      <a:pt x="11" y="17"/>
                      <a:pt x="11" y="18"/>
                      <a:pt x="15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487"/>
              <p:cNvSpPr>
                <a:spLocks/>
              </p:cNvSpPr>
              <p:nvPr/>
            </p:nvSpPr>
            <p:spPr bwMode="auto">
              <a:xfrm>
                <a:off x="3917" y="2397"/>
                <a:ext cx="26" cy="27"/>
              </a:xfrm>
              <a:custGeom>
                <a:avLst/>
                <a:gdLst>
                  <a:gd name="T0" fmla="*/ 14 w 20"/>
                  <a:gd name="T1" fmla="*/ 20 h 21"/>
                  <a:gd name="T2" fmla="*/ 16 w 20"/>
                  <a:gd name="T3" fmla="*/ 17 h 21"/>
                  <a:gd name="T4" fmla="*/ 14 w 20"/>
                  <a:gd name="T5" fmla="*/ 12 h 21"/>
                  <a:gd name="T6" fmla="*/ 15 w 20"/>
                  <a:gd name="T7" fmla="*/ 11 h 21"/>
                  <a:gd name="T8" fmla="*/ 20 w 20"/>
                  <a:gd name="T9" fmla="*/ 8 h 21"/>
                  <a:gd name="T10" fmla="*/ 20 w 20"/>
                  <a:gd name="T11" fmla="*/ 7 h 21"/>
                  <a:gd name="T12" fmla="*/ 10 w 20"/>
                  <a:gd name="T13" fmla="*/ 4 h 21"/>
                  <a:gd name="T14" fmla="*/ 8 w 20"/>
                  <a:gd name="T15" fmla="*/ 2 h 21"/>
                  <a:gd name="T16" fmla="*/ 7 w 20"/>
                  <a:gd name="T17" fmla="*/ 8 h 21"/>
                  <a:gd name="T18" fmla="*/ 0 w 20"/>
                  <a:gd name="T19" fmla="*/ 10 h 21"/>
                  <a:gd name="T20" fmla="*/ 5 w 20"/>
                  <a:gd name="T21" fmla="*/ 13 h 21"/>
                  <a:gd name="T22" fmla="*/ 6 w 20"/>
                  <a:gd name="T23" fmla="*/ 20 h 21"/>
                  <a:gd name="T24" fmla="*/ 8 w 20"/>
                  <a:gd name="T25" fmla="*/ 19 h 21"/>
                  <a:gd name="T26" fmla="*/ 14 w 20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1">
                    <a:moveTo>
                      <a:pt x="14" y="20"/>
                    </a:moveTo>
                    <a:cubicBezTo>
                      <a:pt x="16" y="21"/>
                      <a:pt x="16" y="18"/>
                      <a:pt x="16" y="17"/>
                    </a:cubicBezTo>
                    <a:cubicBezTo>
                      <a:pt x="16" y="14"/>
                      <a:pt x="13" y="13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1"/>
                      <a:pt x="19" y="9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5"/>
                      <a:pt x="12" y="9"/>
                      <a:pt x="10" y="4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0" y="10"/>
                    </a:cubicBezTo>
                    <a:cubicBezTo>
                      <a:pt x="0" y="11"/>
                      <a:pt x="3" y="12"/>
                      <a:pt x="5" y="13"/>
                    </a:cubicBezTo>
                    <a:cubicBezTo>
                      <a:pt x="7" y="13"/>
                      <a:pt x="5" y="18"/>
                      <a:pt x="6" y="20"/>
                    </a:cubicBezTo>
                    <a:cubicBezTo>
                      <a:pt x="6" y="21"/>
                      <a:pt x="8" y="19"/>
                      <a:pt x="8" y="19"/>
                    </a:cubicBezTo>
                    <a:cubicBezTo>
                      <a:pt x="11" y="16"/>
                      <a:pt x="11" y="16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488"/>
              <p:cNvSpPr>
                <a:spLocks/>
              </p:cNvSpPr>
              <p:nvPr/>
            </p:nvSpPr>
            <p:spPr bwMode="auto">
              <a:xfrm>
                <a:off x="3869" y="2355"/>
                <a:ext cx="41" cy="43"/>
              </a:xfrm>
              <a:custGeom>
                <a:avLst/>
                <a:gdLst>
                  <a:gd name="T0" fmla="*/ 22 w 32"/>
                  <a:gd name="T1" fmla="*/ 31 h 34"/>
                  <a:gd name="T2" fmla="*/ 25 w 32"/>
                  <a:gd name="T3" fmla="*/ 27 h 34"/>
                  <a:gd name="T4" fmla="*/ 22 w 32"/>
                  <a:gd name="T5" fmla="*/ 19 h 34"/>
                  <a:gd name="T6" fmla="*/ 24 w 32"/>
                  <a:gd name="T7" fmla="*/ 18 h 34"/>
                  <a:gd name="T8" fmla="*/ 31 w 32"/>
                  <a:gd name="T9" fmla="*/ 13 h 34"/>
                  <a:gd name="T10" fmla="*/ 31 w 32"/>
                  <a:gd name="T11" fmla="*/ 11 h 34"/>
                  <a:gd name="T12" fmla="*/ 16 w 32"/>
                  <a:gd name="T13" fmla="*/ 6 h 34"/>
                  <a:gd name="T14" fmla="*/ 12 w 32"/>
                  <a:gd name="T15" fmla="*/ 4 h 34"/>
                  <a:gd name="T16" fmla="*/ 11 w 32"/>
                  <a:gd name="T17" fmla="*/ 13 h 34"/>
                  <a:gd name="T18" fmla="*/ 1 w 32"/>
                  <a:gd name="T19" fmla="*/ 16 h 34"/>
                  <a:gd name="T20" fmla="*/ 9 w 32"/>
                  <a:gd name="T21" fmla="*/ 20 h 34"/>
                  <a:gd name="T22" fmla="*/ 9 w 32"/>
                  <a:gd name="T23" fmla="*/ 32 h 34"/>
                  <a:gd name="T24" fmla="*/ 13 w 32"/>
                  <a:gd name="T25" fmla="*/ 29 h 34"/>
                  <a:gd name="T26" fmla="*/ 22 w 32"/>
                  <a:gd name="T2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22" y="31"/>
                    </a:moveTo>
                    <a:cubicBezTo>
                      <a:pt x="25" y="34"/>
                      <a:pt x="25" y="29"/>
                      <a:pt x="25" y="27"/>
                    </a:cubicBezTo>
                    <a:cubicBezTo>
                      <a:pt x="25" y="23"/>
                      <a:pt x="21" y="21"/>
                      <a:pt x="22" y="19"/>
                    </a:cubicBezTo>
                    <a:cubicBezTo>
                      <a:pt x="22" y="18"/>
                      <a:pt x="23" y="18"/>
                      <a:pt x="24" y="18"/>
                    </a:cubicBezTo>
                    <a:cubicBezTo>
                      <a:pt x="25" y="17"/>
                      <a:pt x="29" y="15"/>
                      <a:pt x="31" y="13"/>
                    </a:cubicBezTo>
                    <a:cubicBezTo>
                      <a:pt x="31" y="12"/>
                      <a:pt x="32" y="12"/>
                      <a:pt x="31" y="11"/>
                    </a:cubicBezTo>
                    <a:cubicBezTo>
                      <a:pt x="27" y="9"/>
                      <a:pt x="19" y="15"/>
                      <a:pt x="16" y="6"/>
                    </a:cubicBezTo>
                    <a:cubicBezTo>
                      <a:pt x="16" y="5"/>
                      <a:pt x="13" y="0"/>
                      <a:pt x="12" y="4"/>
                    </a:cubicBezTo>
                    <a:cubicBezTo>
                      <a:pt x="11" y="8"/>
                      <a:pt x="11" y="7"/>
                      <a:pt x="11" y="13"/>
                    </a:cubicBezTo>
                    <a:cubicBezTo>
                      <a:pt x="11" y="15"/>
                      <a:pt x="2" y="15"/>
                      <a:pt x="1" y="16"/>
                    </a:cubicBezTo>
                    <a:cubicBezTo>
                      <a:pt x="0" y="18"/>
                      <a:pt x="5" y="19"/>
                      <a:pt x="9" y="20"/>
                    </a:cubicBezTo>
                    <a:cubicBezTo>
                      <a:pt x="12" y="21"/>
                      <a:pt x="8" y="28"/>
                      <a:pt x="9" y="32"/>
                    </a:cubicBezTo>
                    <a:cubicBezTo>
                      <a:pt x="10" y="33"/>
                      <a:pt x="13" y="30"/>
                      <a:pt x="13" y="29"/>
                    </a:cubicBezTo>
                    <a:cubicBezTo>
                      <a:pt x="17" y="25"/>
                      <a:pt x="17" y="26"/>
                      <a:pt x="22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489"/>
              <p:cNvSpPr>
                <a:spLocks/>
              </p:cNvSpPr>
              <p:nvPr/>
            </p:nvSpPr>
            <p:spPr bwMode="auto">
              <a:xfrm>
                <a:off x="3917" y="2444"/>
                <a:ext cx="26" cy="27"/>
              </a:xfrm>
              <a:custGeom>
                <a:avLst/>
                <a:gdLst>
                  <a:gd name="T0" fmla="*/ 14 w 20"/>
                  <a:gd name="T1" fmla="*/ 19 h 21"/>
                  <a:gd name="T2" fmla="*/ 16 w 20"/>
                  <a:gd name="T3" fmla="*/ 17 h 21"/>
                  <a:gd name="T4" fmla="*/ 14 w 20"/>
                  <a:gd name="T5" fmla="*/ 12 h 21"/>
                  <a:gd name="T6" fmla="*/ 15 w 20"/>
                  <a:gd name="T7" fmla="*/ 11 h 21"/>
                  <a:gd name="T8" fmla="*/ 19 w 20"/>
                  <a:gd name="T9" fmla="*/ 7 h 21"/>
                  <a:gd name="T10" fmla="*/ 20 w 20"/>
                  <a:gd name="T11" fmla="*/ 7 h 21"/>
                  <a:gd name="T12" fmla="*/ 10 w 20"/>
                  <a:gd name="T13" fmla="*/ 3 h 21"/>
                  <a:gd name="T14" fmla="*/ 8 w 20"/>
                  <a:gd name="T15" fmla="*/ 2 h 21"/>
                  <a:gd name="T16" fmla="*/ 7 w 20"/>
                  <a:gd name="T17" fmla="*/ 8 h 21"/>
                  <a:gd name="T18" fmla="*/ 1 w 20"/>
                  <a:gd name="T19" fmla="*/ 10 h 21"/>
                  <a:gd name="T20" fmla="*/ 6 w 20"/>
                  <a:gd name="T21" fmla="*/ 12 h 21"/>
                  <a:gd name="T22" fmla="*/ 6 w 20"/>
                  <a:gd name="T23" fmla="*/ 20 h 21"/>
                  <a:gd name="T24" fmla="*/ 8 w 20"/>
                  <a:gd name="T25" fmla="*/ 18 h 21"/>
                  <a:gd name="T26" fmla="*/ 14 w 20"/>
                  <a:gd name="T2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1">
                    <a:moveTo>
                      <a:pt x="14" y="19"/>
                    </a:moveTo>
                    <a:cubicBezTo>
                      <a:pt x="16" y="21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0"/>
                      <a:pt x="19" y="9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5"/>
                      <a:pt x="12" y="9"/>
                      <a:pt x="10" y="3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3" y="12"/>
                      <a:pt x="6" y="12"/>
                    </a:cubicBezTo>
                    <a:cubicBezTo>
                      <a:pt x="8" y="13"/>
                      <a:pt x="5" y="17"/>
                      <a:pt x="6" y="20"/>
                    </a:cubicBezTo>
                    <a:cubicBezTo>
                      <a:pt x="6" y="20"/>
                      <a:pt x="8" y="19"/>
                      <a:pt x="8" y="18"/>
                    </a:cubicBezTo>
                    <a:cubicBezTo>
                      <a:pt x="11" y="15"/>
                      <a:pt x="11" y="16"/>
                      <a:pt x="14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490"/>
              <p:cNvSpPr>
                <a:spLocks/>
              </p:cNvSpPr>
              <p:nvPr/>
            </p:nvSpPr>
            <p:spPr bwMode="auto">
              <a:xfrm>
                <a:off x="3873" y="2107"/>
                <a:ext cx="113" cy="112"/>
              </a:xfrm>
              <a:custGeom>
                <a:avLst/>
                <a:gdLst>
                  <a:gd name="T0" fmla="*/ 58 w 89"/>
                  <a:gd name="T1" fmla="*/ 7 h 88"/>
                  <a:gd name="T2" fmla="*/ 66 w 89"/>
                  <a:gd name="T3" fmla="*/ 16 h 88"/>
                  <a:gd name="T4" fmla="*/ 59 w 89"/>
                  <a:gd name="T5" fmla="*/ 38 h 88"/>
                  <a:gd name="T6" fmla="*/ 65 w 89"/>
                  <a:gd name="T7" fmla="*/ 42 h 88"/>
                  <a:gd name="T8" fmla="*/ 86 w 89"/>
                  <a:gd name="T9" fmla="*/ 53 h 88"/>
                  <a:gd name="T10" fmla="*/ 88 w 89"/>
                  <a:gd name="T11" fmla="*/ 57 h 88"/>
                  <a:gd name="T12" fmla="*/ 47 w 89"/>
                  <a:gd name="T13" fmla="*/ 72 h 88"/>
                  <a:gd name="T14" fmla="*/ 36 w 89"/>
                  <a:gd name="T15" fmla="*/ 79 h 88"/>
                  <a:gd name="T16" fmla="*/ 31 w 89"/>
                  <a:gd name="T17" fmla="*/ 56 h 88"/>
                  <a:gd name="T18" fmla="*/ 3 w 89"/>
                  <a:gd name="T19" fmla="*/ 49 h 88"/>
                  <a:gd name="T20" fmla="*/ 23 w 89"/>
                  <a:gd name="T21" fmla="*/ 37 h 88"/>
                  <a:gd name="T22" fmla="*/ 22 w 89"/>
                  <a:gd name="T23" fmla="*/ 8 h 88"/>
                  <a:gd name="T24" fmla="*/ 34 w 89"/>
                  <a:gd name="T25" fmla="*/ 14 h 88"/>
                  <a:gd name="T26" fmla="*/ 58 w 89"/>
                  <a:gd name="T27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88">
                    <a:moveTo>
                      <a:pt x="58" y="7"/>
                    </a:moveTo>
                    <a:cubicBezTo>
                      <a:pt x="65" y="0"/>
                      <a:pt x="66" y="13"/>
                      <a:pt x="66" y="16"/>
                    </a:cubicBezTo>
                    <a:cubicBezTo>
                      <a:pt x="67" y="28"/>
                      <a:pt x="58" y="34"/>
                      <a:pt x="59" y="38"/>
                    </a:cubicBezTo>
                    <a:cubicBezTo>
                      <a:pt x="60" y="40"/>
                      <a:pt x="62" y="41"/>
                      <a:pt x="65" y="42"/>
                    </a:cubicBezTo>
                    <a:cubicBezTo>
                      <a:pt x="70" y="43"/>
                      <a:pt x="82" y="48"/>
                      <a:pt x="86" y="53"/>
                    </a:cubicBezTo>
                    <a:cubicBezTo>
                      <a:pt x="87" y="55"/>
                      <a:pt x="89" y="56"/>
                      <a:pt x="88" y="57"/>
                    </a:cubicBezTo>
                    <a:cubicBezTo>
                      <a:pt x="75" y="64"/>
                      <a:pt x="54" y="50"/>
                      <a:pt x="47" y="72"/>
                    </a:cubicBezTo>
                    <a:cubicBezTo>
                      <a:pt x="45" y="76"/>
                      <a:pt x="39" y="88"/>
                      <a:pt x="36" y="79"/>
                    </a:cubicBezTo>
                    <a:cubicBezTo>
                      <a:pt x="32" y="68"/>
                      <a:pt x="32" y="71"/>
                      <a:pt x="31" y="56"/>
                    </a:cubicBezTo>
                    <a:cubicBezTo>
                      <a:pt x="30" y="51"/>
                      <a:pt x="5" y="53"/>
                      <a:pt x="3" y="49"/>
                    </a:cubicBezTo>
                    <a:cubicBezTo>
                      <a:pt x="0" y="46"/>
                      <a:pt x="14" y="40"/>
                      <a:pt x="23" y="37"/>
                    </a:cubicBezTo>
                    <a:cubicBezTo>
                      <a:pt x="32" y="34"/>
                      <a:pt x="20" y="17"/>
                      <a:pt x="22" y="8"/>
                    </a:cubicBezTo>
                    <a:cubicBezTo>
                      <a:pt x="23" y="5"/>
                      <a:pt x="32" y="12"/>
                      <a:pt x="34" y="14"/>
                    </a:cubicBezTo>
                    <a:cubicBezTo>
                      <a:pt x="46" y="25"/>
                      <a:pt x="45" y="22"/>
                      <a:pt x="58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491"/>
              <p:cNvSpPr>
                <a:spLocks noEditPoints="1"/>
              </p:cNvSpPr>
              <p:nvPr/>
            </p:nvSpPr>
            <p:spPr bwMode="auto">
              <a:xfrm>
                <a:off x="3751" y="1854"/>
                <a:ext cx="89" cy="87"/>
              </a:xfrm>
              <a:custGeom>
                <a:avLst/>
                <a:gdLst>
                  <a:gd name="T0" fmla="*/ 64 w 70"/>
                  <a:gd name="T1" fmla="*/ 50 h 68"/>
                  <a:gd name="T2" fmla="*/ 56 w 70"/>
                  <a:gd name="T3" fmla="*/ 55 h 68"/>
                  <a:gd name="T4" fmla="*/ 39 w 70"/>
                  <a:gd name="T5" fmla="*/ 47 h 68"/>
                  <a:gd name="T6" fmla="*/ 36 w 70"/>
                  <a:gd name="T7" fmla="*/ 51 h 68"/>
                  <a:gd name="T8" fmla="*/ 26 w 70"/>
                  <a:gd name="T9" fmla="*/ 65 h 68"/>
                  <a:gd name="T10" fmla="*/ 23 w 70"/>
                  <a:gd name="T11" fmla="*/ 67 h 68"/>
                  <a:gd name="T12" fmla="*/ 13 w 70"/>
                  <a:gd name="T13" fmla="*/ 33 h 68"/>
                  <a:gd name="T14" fmla="*/ 7 w 70"/>
                  <a:gd name="T15" fmla="*/ 24 h 68"/>
                  <a:gd name="T16" fmla="*/ 26 w 70"/>
                  <a:gd name="T17" fmla="*/ 22 h 68"/>
                  <a:gd name="T18" fmla="*/ 33 w 70"/>
                  <a:gd name="T19" fmla="*/ 1 h 68"/>
                  <a:gd name="T20" fmla="*/ 42 w 70"/>
                  <a:gd name="T21" fmla="*/ 18 h 68"/>
                  <a:gd name="T22" fmla="*/ 65 w 70"/>
                  <a:gd name="T23" fmla="*/ 21 h 68"/>
                  <a:gd name="T24" fmla="*/ 60 w 70"/>
                  <a:gd name="T25" fmla="*/ 30 h 68"/>
                  <a:gd name="T26" fmla="*/ 64 w 70"/>
                  <a:gd name="T27" fmla="*/ 50 h 68"/>
                  <a:gd name="T28" fmla="*/ 54 w 70"/>
                  <a:gd name="T29" fmla="*/ 43 h 68"/>
                  <a:gd name="T30" fmla="*/ 52 w 70"/>
                  <a:gd name="T31" fmla="*/ 31 h 68"/>
                  <a:gd name="T32" fmla="*/ 55 w 70"/>
                  <a:gd name="T33" fmla="*/ 25 h 68"/>
                  <a:gd name="T34" fmla="*/ 41 w 70"/>
                  <a:gd name="T35" fmla="*/ 23 h 68"/>
                  <a:gd name="T36" fmla="*/ 35 w 70"/>
                  <a:gd name="T37" fmla="*/ 13 h 68"/>
                  <a:gd name="T38" fmla="*/ 31 w 70"/>
                  <a:gd name="T39" fmla="*/ 26 h 68"/>
                  <a:gd name="T40" fmla="*/ 19 w 70"/>
                  <a:gd name="T41" fmla="*/ 27 h 68"/>
                  <a:gd name="T42" fmla="*/ 22 w 70"/>
                  <a:gd name="T43" fmla="*/ 32 h 68"/>
                  <a:gd name="T44" fmla="*/ 29 w 70"/>
                  <a:gd name="T45" fmla="*/ 54 h 68"/>
                  <a:gd name="T46" fmla="*/ 30 w 70"/>
                  <a:gd name="T47" fmla="*/ 53 h 68"/>
                  <a:gd name="T48" fmla="*/ 37 w 70"/>
                  <a:gd name="T49" fmla="*/ 44 h 68"/>
                  <a:gd name="T50" fmla="*/ 39 w 70"/>
                  <a:gd name="T51" fmla="*/ 41 h 68"/>
                  <a:gd name="T52" fmla="*/ 50 w 70"/>
                  <a:gd name="T53" fmla="*/ 46 h 68"/>
                  <a:gd name="T54" fmla="*/ 54 w 70"/>
                  <a:gd name="T55" fmla="*/ 43 h 68"/>
                  <a:gd name="T56" fmla="*/ 45 w 70"/>
                  <a:gd name="T57" fmla="*/ 36 h 68"/>
                  <a:gd name="T58" fmla="*/ 44 w 70"/>
                  <a:gd name="T59" fmla="*/ 31 h 68"/>
                  <a:gd name="T60" fmla="*/ 45 w 70"/>
                  <a:gd name="T61" fmla="*/ 29 h 68"/>
                  <a:gd name="T62" fmla="*/ 39 w 70"/>
                  <a:gd name="T63" fmla="*/ 28 h 68"/>
                  <a:gd name="T64" fmla="*/ 37 w 70"/>
                  <a:gd name="T65" fmla="*/ 24 h 68"/>
                  <a:gd name="T66" fmla="*/ 35 w 70"/>
                  <a:gd name="T67" fmla="*/ 29 h 68"/>
                  <a:gd name="T68" fmla="*/ 30 w 70"/>
                  <a:gd name="T69" fmla="*/ 30 h 68"/>
                  <a:gd name="T70" fmla="*/ 32 w 70"/>
                  <a:gd name="T71" fmla="*/ 32 h 68"/>
                  <a:gd name="T72" fmla="*/ 34 w 70"/>
                  <a:gd name="T73" fmla="*/ 41 h 68"/>
                  <a:gd name="T74" fmla="*/ 35 w 70"/>
                  <a:gd name="T75" fmla="*/ 41 h 68"/>
                  <a:gd name="T76" fmla="*/ 38 w 70"/>
                  <a:gd name="T77" fmla="*/ 37 h 68"/>
                  <a:gd name="T78" fmla="*/ 39 w 70"/>
                  <a:gd name="T79" fmla="*/ 36 h 68"/>
                  <a:gd name="T80" fmla="*/ 43 w 70"/>
                  <a:gd name="T81" fmla="*/ 38 h 68"/>
                  <a:gd name="T82" fmla="*/ 45 w 70"/>
                  <a:gd name="T83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68">
                    <a:moveTo>
                      <a:pt x="64" y="50"/>
                    </a:moveTo>
                    <a:cubicBezTo>
                      <a:pt x="70" y="56"/>
                      <a:pt x="59" y="55"/>
                      <a:pt x="56" y="55"/>
                    </a:cubicBezTo>
                    <a:cubicBezTo>
                      <a:pt x="47" y="54"/>
                      <a:pt x="43" y="46"/>
                      <a:pt x="39" y="47"/>
                    </a:cubicBezTo>
                    <a:cubicBezTo>
                      <a:pt x="37" y="47"/>
                      <a:pt x="37" y="49"/>
                      <a:pt x="36" y="51"/>
                    </a:cubicBezTo>
                    <a:cubicBezTo>
                      <a:pt x="35" y="54"/>
                      <a:pt x="30" y="63"/>
                      <a:pt x="26" y="65"/>
                    </a:cubicBezTo>
                    <a:cubicBezTo>
                      <a:pt x="24" y="66"/>
                      <a:pt x="23" y="68"/>
                      <a:pt x="23" y="67"/>
                    </a:cubicBezTo>
                    <a:cubicBezTo>
                      <a:pt x="17" y="56"/>
                      <a:pt x="30" y="41"/>
                      <a:pt x="13" y="33"/>
                    </a:cubicBezTo>
                    <a:cubicBezTo>
                      <a:pt x="10" y="31"/>
                      <a:pt x="0" y="25"/>
                      <a:pt x="7" y="24"/>
                    </a:cubicBezTo>
                    <a:cubicBezTo>
                      <a:pt x="16" y="22"/>
                      <a:pt x="14" y="22"/>
                      <a:pt x="26" y="22"/>
                    </a:cubicBezTo>
                    <a:cubicBezTo>
                      <a:pt x="31" y="23"/>
                      <a:pt x="30" y="3"/>
                      <a:pt x="33" y="1"/>
                    </a:cubicBezTo>
                    <a:cubicBezTo>
                      <a:pt x="36" y="0"/>
                      <a:pt x="40" y="11"/>
                      <a:pt x="42" y="18"/>
                    </a:cubicBezTo>
                    <a:cubicBezTo>
                      <a:pt x="44" y="26"/>
                      <a:pt x="58" y="19"/>
                      <a:pt x="65" y="21"/>
                    </a:cubicBezTo>
                    <a:cubicBezTo>
                      <a:pt x="68" y="22"/>
                      <a:pt x="62" y="28"/>
                      <a:pt x="60" y="30"/>
                    </a:cubicBezTo>
                    <a:cubicBezTo>
                      <a:pt x="51" y="38"/>
                      <a:pt x="53" y="38"/>
                      <a:pt x="64" y="50"/>
                    </a:cubicBezTo>
                    <a:close/>
                    <a:moveTo>
                      <a:pt x="54" y="43"/>
                    </a:moveTo>
                    <a:cubicBezTo>
                      <a:pt x="48" y="36"/>
                      <a:pt x="46" y="35"/>
                      <a:pt x="52" y="31"/>
                    </a:cubicBezTo>
                    <a:cubicBezTo>
                      <a:pt x="53" y="30"/>
                      <a:pt x="57" y="26"/>
                      <a:pt x="55" y="25"/>
                    </a:cubicBezTo>
                    <a:cubicBezTo>
                      <a:pt x="51" y="24"/>
                      <a:pt x="42" y="28"/>
                      <a:pt x="41" y="23"/>
                    </a:cubicBezTo>
                    <a:cubicBezTo>
                      <a:pt x="39" y="19"/>
                      <a:pt x="37" y="12"/>
                      <a:pt x="35" y="13"/>
                    </a:cubicBezTo>
                    <a:cubicBezTo>
                      <a:pt x="33" y="14"/>
                      <a:pt x="33" y="26"/>
                      <a:pt x="31" y="26"/>
                    </a:cubicBezTo>
                    <a:cubicBezTo>
                      <a:pt x="23" y="25"/>
                      <a:pt x="25" y="26"/>
                      <a:pt x="19" y="27"/>
                    </a:cubicBezTo>
                    <a:cubicBezTo>
                      <a:pt x="15" y="28"/>
                      <a:pt x="20" y="32"/>
                      <a:pt x="22" y="32"/>
                    </a:cubicBezTo>
                    <a:cubicBezTo>
                      <a:pt x="33" y="38"/>
                      <a:pt x="25" y="47"/>
                      <a:pt x="29" y="54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3" y="51"/>
                      <a:pt x="36" y="46"/>
                      <a:pt x="37" y="44"/>
                    </a:cubicBezTo>
                    <a:cubicBezTo>
                      <a:pt x="37" y="42"/>
                      <a:pt x="38" y="41"/>
                      <a:pt x="39" y="41"/>
                    </a:cubicBezTo>
                    <a:cubicBezTo>
                      <a:pt x="41" y="41"/>
                      <a:pt x="44" y="46"/>
                      <a:pt x="50" y="46"/>
                    </a:cubicBezTo>
                    <a:cubicBezTo>
                      <a:pt x="51" y="46"/>
                      <a:pt x="58" y="47"/>
                      <a:pt x="54" y="43"/>
                    </a:cubicBezTo>
                    <a:close/>
                    <a:moveTo>
                      <a:pt x="45" y="36"/>
                    </a:moveTo>
                    <a:cubicBezTo>
                      <a:pt x="42" y="33"/>
                      <a:pt x="42" y="33"/>
                      <a:pt x="44" y="31"/>
                    </a:cubicBezTo>
                    <a:cubicBezTo>
                      <a:pt x="44" y="31"/>
                      <a:pt x="46" y="29"/>
                      <a:pt x="45" y="29"/>
                    </a:cubicBezTo>
                    <a:cubicBezTo>
                      <a:pt x="44" y="28"/>
                      <a:pt x="40" y="30"/>
                      <a:pt x="39" y="28"/>
                    </a:cubicBezTo>
                    <a:cubicBezTo>
                      <a:pt x="39" y="26"/>
                      <a:pt x="38" y="23"/>
                      <a:pt x="37" y="24"/>
                    </a:cubicBezTo>
                    <a:cubicBezTo>
                      <a:pt x="36" y="24"/>
                      <a:pt x="36" y="29"/>
                      <a:pt x="35" y="29"/>
                    </a:cubicBezTo>
                    <a:cubicBezTo>
                      <a:pt x="32" y="29"/>
                      <a:pt x="33" y="29"/>
                      <a:pt x="30" y="30"/>
                    </a:cubicBezTo>
                    <a:cubicBezTo>
                      <a:pt x="28" y="30"/>
                      <a:pt x="31" y="32"/>
                      <a:pt x="32" y="32"/>
                    </a:cubicBezTo>
                    <a:cubicBezTo>
                      <a:pt x="36" y="34"/>
                      <a:pt x="33" y="38"/>
                      <a:pt x="34" y="41"/>
                    </a:cubicBezTo>
                    <a:cubicBezTo>
                      <a:pt x="34" y="41"/>
                      <a:pt x="35" y="41"/>
                      <a:pt x="35" y="41"/>
                    </a:cubicBezTo>
                    <a:cubicBezTo>
                      <a:pt x="36" y="40"/>
                      <a:pt x="37" y="38"/>
                      <a:pt x="38" y="37"/>
                    </a:cubicBezTo>
                    <a:cubicBezTo>
                      <a:pt x="38" y="36"/>
                      <a:pt x="38" y="36"/>
                      <a:pt x="39" y="36"/>
                    </a:cubicBezTo>
                    <a:cubicBezTo>
                      <a:pt x="39" y="36"/>
                      <a:pt x="41" y="38"/>
                      <a:pt x="43" y="38"/>
                    </a:cubicBezTo>
                    <a:cubicBezTo>
                      <a:pt x="44" y="38"/>
                      <a:pt x="46" y="38"/>
                      <a:pt x="45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492"/>
              <p:cNvSpPr>
                <a:spLocks/>
              </p:cNvSpPr>
              <p:nvPr/>
            </p:nvSpPr>
            <p:spPr bwMode="auto">
              <a:xfrm>
                <a:off x="3896" y="2053"/>
                <a:ext cx="58" cy="64"/>
              </a:xfrm>
              <a:custGeom>
                <a:avLst/>
                <a:gdLst>
                  <a:gd name="T0" fmla="*/ 40 w 46"/>
                  <a:gd name="T1" fmla="*/ 9 h 51"/>
                  <a:gd name="T2" fmla="*/ 42 w 46"/>
                  <a:gd name="T3" fmla="*/ 15 h 51"/>
                  <a:gd name="T4" fmla="*/ 33 w 46"/>
                  <a:gd name="T5" fmla="*/ 26 h 51"/>
                  <a:gd name="T6" fmla="*/ 36 w 46"/>
                  <a:gd name="T7" fmla="*/ 30 h 51"/>
                  <a:gd name="T8" fmla="*/ 44 w 46"/>
                  <a:gd name="T9" fmla="*/ 41 h 51"/>
                  <a:gd name="T10" fmla="*/ 44 w 46"/>
                  <a:gd name="T11" fmla="*/ 43 h 51"/>
                  <a:gd name="T12" fmla="*/ 19 w 46"/>
                  <a:gd name="T13" fmla="*/ 43 h 51"/>
                  <a:gd name="T14" fmla="*/ 11 w 46"/>
                  <a:gd name="T15" fmla="*/ 45 h 51"/>
                  <a:gd name="T16" fmla="*/ 14 w 46"/>
                  <a:gd name="T17" fmla="*/ 31 h 51"/>
                  <a:gd name="T18" fmla="*/ 1 w 46"/>
                  <a:gd name="T19" fmla="*/ 21 h 51"/>
                  <a:gd name="T20" fmla="*/ 15 w 46"/>
                  <a:gd name="T21" fmla="*/ 18 h 51"/>
                  <a:gd name="T22" fmla="*/ 21 w 46"/>
                  <a:gd name="T23" fmla="*/ 2 h 51"/>
                  <a:gd name="T24" fmla="*/ 26 w 46"/>
                  <a:gd name="T25" fmla="*/ 7 h 51"/>
                  <a:gd name="T26" fmla="*/ 40 w 46"/>
                  <a:gd name="T27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51">
                    <a:moveTo>
                      <a:pt x="40" y="9"/>
                    </a:moveTo>
                    <a:cubicBezTo>
                      <a:pt x="46" y="6"/>
                      <a:pt x="43" y="14"/>
                      <a:pt x="42" y="15"/>
                    </a:cubicBezTo>
                    <a:cubicBezTo>
                      <a:pt x="40" y="22"/>
                      <a:pt x="34" y="24"/>
                      <a:pt x="33" y="26"/>
                    </a:cubicBezTo>
                    <a:cubicBezTo>
                      <a:pt x="33" y="28"/>
                      <a:pt x="34" y="29"/>
                      <a:pt x="36" y="30"/>
                    </a:cubicBezTo>
                    <a:cubicBezTo>
                      <a:pt x="38" y="31"/>
                      <a:pt x="43" y="37"/>
                      <a:pt x="44" y="41"/>
                    </a:cubicBezTo>
                    <a:cubicBezTo>
                      <a:pt x="44" y="42"/>
                      <a:pt x="45" y="43"/>
                      <a:pt x="44" y="43"/>
                    </a:cubicBezTo>
                    <a:cubicBezTo>
                      <a:pt x="36" y="44"/>
                      <a:pt x="28" y="32"/>
                      <a:pt x="19" y="43"/>
                    </a:cubicBezTo>
                    <a:cubicBezTo>
                      <a:pt x="17" y="45"/>
                      <a:pt x="11" y="51"/>
                      <a:pt x="11" y="45"/>
                    </a:cubicBezTo>
                    <a:cubicBezTo>
                      <a:pt x="12" y="38"/>
                      <a:pt x="11" y="39"/>
                      <a:pt x="14" y="31"/>
                    </a:cubicBezTo>
                    <a:cubicBezTo>
                      <a:pt x="15" y="28"/>
                      <a:pt x="1" y="23"/>
                      <a:pt x="1" y="21"/>
                    </a:cubicBezTo>
                    <a:cubicBezTo>
                      <a:pt x="0" y="18"/>
                      <a:pt x="9" y="18"/>
                      <a:pt x="15" y="18"/>
                    </a:cubicBezTo>
                    <a:cubicBezTo>
                      <a:pt x="20" y="18"/>
                      <a:pt x="18" y="6"/>
                      <a:pt x="21" y="2"/>
                    </a:cubicBezTo>
                    <a:cubicBezTo>
                      <a:pt x="22" y="0"/>
                      <a:pt x="25" y="6"/>
                      <a:pt x="26" y="7"/>
                    </a:cubicBezTo>
                    <a:cubicBezTo>
                      <a:pt x="29" y="16"/>
                      <a:pt x="30" y="14"/>
                      <a:pt x="40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493"/>
              <p:cNvSpPr>
                <a:spLocks/>
              </p:cNvSpPr>
              <p:nvPr/>
            </p:nvSpPr>
            <p:spPr bwMode="auto">
              <a:xfrm>
                <a:off x="3784" y="1940"/>
                <a:ext cx="24" cy="26"/>
              </a:xfrm>
              <a:custGeom>
                <a:avLst/>
                <a:gdLst>
                  <a:gd name="T0" fmla="*/ 17 w 19"/>
                  <a:gd name="T1" fmla="*/ 3 h 21"/>
                  <a:gd name="T2" fmla="*/ 18 w 19"/>
                  <a:gd name="T3" fmla="*/ 6 h 21"/>
                  <a:gd name="T4" fmla="*/ 14 w 19"/>
                  <a:gd name="T5" fmla="*/ 11 h 21"/>
                  <a:gd name="T6" fmla="*/ 15 w 19"/>
                  <a:gd name="T7" fmla="*/ 12 h 21"/>
                  <a:gd name="T8" fmla="*/ 19 w 19"/>
                  <a:gd name="T9" fmla="*/ 17 h 21"/>
                  <a:gd name="T10" fmla="*/ 19 w 19"/>
                  <a:gd name="T11" fmla="*/ 18 h 21"/>
                  <a:gd name="T12" fmla="*/ 8 w 19"/>
                  <a:gd name="T13" fmla="*/ 18 h 21"/>
                  <a:gd name="T14" fmla="*/ 5 w 19"/>
                  <a:gd name="T15" fmla="*/ 19 h 21"/>
                  <a:gd name="T16" fmla="*/ 6 w 19"/>
                  <a:gd name="T17" fmla="*/ 13 h 21"/>
                  <a:gd name="T18" fmla="*/ 0 w 19"/>
                  <a:gd name="T19" fmla="*/ 8 h 21"/>
                  <a:gd name="T20" fmla="*/ 6 w 19"/>
                  <a:gd name="T21" fmla="*/ 7 h 21"/>
                  <a:gd name="T22" fmla="*/ 9 w 19"/>
                  <a:gd name="T23" fmla="*/ 0 h 21"/>
                  <a:gd name="T24" fmla="*/ 11 w 19"/>
                  <a:gd name="T25" fmla="*/ 3 h 21"/>
                  <a:gd name="T26" fmla="*/ 17 w 19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1">
                    <a:moveTo>
                      <a:pt x="17" y="3"/>
                    </a:moveTo>
                    <a:cubicBezTo>
                      <a:pt x="19" y="2"/>
                      <a:pt x="18" y="5"/>
                      <a:pt x="18" y="6"/>
                    </a:cubicBezTo>
                    <a:cubicBezTo>
                      <a:pt x="17" y="9"/>
                      <a:pt x="14" y="10"/>
                      <a:pt x="14" y="11"/>
                    </a:cubicBezTo>
                    <a:cubicBezTo>
                      <a:pt x="14" y="11"/>
                      <a:pt x="15" y="12"/>
                      <a:pt x="15" y="12"/>
                    </a:cubicBezTo>
                    <a:cubicBezTo>
                      <a:pt x="16" y="13"/>
                      <a:pt x="18" y="15"/>
                      <a:pt x="19" y="17"/>
                    </a:cubicBezTo>
                    <a:cubicBezTo>
                      <a:pt x="19" y="17"/>
                      <a:pt x="19" y="18"/>
                      <a:pt x="19" y="18"/>
                    </a:cubicBezTo>
                    <a:cubicBezTo>
                      <a:pt x="15" y="19"/>
                      <a:pt x="12" y="13"/>
                      <a:pt x="8" y="18"/>
                    </a:cubicBezTo>
                    <a:cubicBezTo>
                      <a:pt x="7" y="19"/>
                      <a:pt x="4" y="21"/>
                      <a:pt x="5" y="19"/>
                    </a:cubicBezTo>
                    <a:cubicBezTo>
                      <a:pt x="5" y="16"/>
                      <a:pt x="5" y="16"/>
                      <a:pt x="6" y="13"/>
                    </a:cubicBezTo>
                    <a:cubicBezTo>
                      <a:pt x="6" y="11"/>
                      <a:pt x="0" y="9"/>
                      <a:pt x="0" y="8"/>
                    </a:cubicBezTo>
                    <a:cubicBezTo>
                      <a:pt x="0" y="7"/>
                      <a:pt x="4" y="7"/>
                      <a:pt x="6" y="7"/>
                    </a:cubicBezTo>
                    <a:cubicBezTo>
                      <a:pt x="8" y="7"/>
                      <a:pt x="7" y="2"/>
                      <a:pt x="9" y="0"/>
                    </a:cubicBezTo>
                    <a:cubicBezTo>
                      <a:pt x="9" y="0"/>
                      <a:pt x="11" y="2"/>
                      <a:pt x="11" y="3"/>
                    </a:cubicBezTo>
                    <a:cubicBezTo>
                      <a:pt x="12" y="6"/>
                      <a:pt x="13" y="6"/>
                      <a:pt x="1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494"/>
              <p:cNvSpPr>
                <a:spLocks/>
              </p:cNvSpPr>
              <p:nvPr/>
            </p:nvSpPr>
            <p:spPr bwMode="auto">
              <a:xfrm>
                <a:off x="3957" y="2056"/>
                <a:ext cx="25" cy="28"/>
              </a:xfrm>
              <a:custGeom>
                <a:avLst/>
                <a:gdLst>
                  <a:gd name="T0" fmla="*/ 17 w 20"/>
                  <a:gd name="T1" fmla="*/ 4 h 22"/>
                  <a:gd name="T2" fmla="*/ 18 w 20"/>
                  <a:gd name="T3" fmla="*/ 7 h 22"/>
                  <a:gd name="T4" fmla="*/ 14 w 20"/>
                  <a:gd name="T5" fmla="*/ 12 h 22"/>
                  <a:gd name="T6" fmla="*/ 15 w 20"/>
                  <a:gd name="T7" fmla="*/ 13 h 22"/>
                  <a:gd name="T8" fmla="*/ 19 w 20"/>
                  <a:gd name="T9" fmla="*/ 18 h 22"/>
                  <a:gd name="T10" fmla="*/ 19 w 20"/>
                  <a:gd name="T11" fmla="*/ 19 h 22"/>
                  <a:gd name="T12" fmla="*/ 8 w 20"/>
                  <a:gd name="T13" fmla="*/ 19 h 22"/>
                  <a:gd name="T14" fmla="*/ 5 w 20"/>
                  <a:gd name="T15" fmla="*/ 20 h 22"/>
                  <a:gd name="T16" fmla="*/ 6 w 20"/>
                  <a:gd name="T17" fmla="*/ 13 h 22"/>
                  <a:gd name="T18" fmla="*/ 0 w 20"/>
                  <a:gd name="T19" fmla="*/ 9 h 22"/>
                  <a:gd name="T20" fmla="*/ 6 w 20"/>
                  <a:gd name="T21" fmla="*/ 8 h 22"/>
                  <a:gd name="T22" fmla="*/ 9 w 20"/>
                  <a:gd name="T23" fmla="*/ 1 h 22"/>
                  <a:gd name="T24" fmla="*/ 11 w 20"/>
                  <a:gd name="T25" fmla="*/ 3 h 22"/>
                  <a:gd name="T26" fmla="*/ 17 w 20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17" y="4"/>
                    </a:moveTo>
                    <a:cubicBezTo>
                      <a:pt x="20" y="3"/>
                      <a:pt x="18" y="6"/>
                      <a:pt x="18" y="7"/>
                    </a:cubicBezTo>
                    <a:cubicBezTo>
                      <a:pt x="17" y="10"/>
                      <a:pt x="15" y="10"/>
                      <a:pt x="14" y="12"/>
                    </a:cubicBezTo>
                    <a:cubicBezTo>
                      <a:pt x="14" y="12"/>
                      <a:pt x="15" y="13"/>
                      <a:pt x="15" y="13"/>
                    </a:cubicBezTo>
                    <a:cubicBezTo>
                      <a:pt x="16" y="14"/>
                      <a:pt x="18" y="16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5" y="19"/>
                      <a:pt x="12" y="14"/>
                      <a:pt x="8" y="19"/>
                    </a:cubicBezTo>
                    <a:cubicBezTo>
                      <a:pt x="7" y="20"/>
                      <a:pt x="5" y="22"/>
                      <a:pt x="5" y="20"/>
                    </a:cubicBezTo>
                    <a:cubicBezTo>
                      <a:pt x="5" y="16"/>
                      <a:pt x="5" y="17"/>
                      <a:pt x="6" y="13"/>
                    </a:cubicBezTo>
                    <a:cubicBezTo>
                      <a:pt x="7" y="12"/>
                      <a:pt x="1" y="10"/>
                      <a:pt x="0" y="9"/>
                    </a:cubicBezTo>
                    <a:cubicBezTo>
                      <a:pt x="0" y="8"/>
                      <a:pt x="4" y="8"/>
                      <a:pt x="6" y="8"/>
                    </a:cubicBezTo>
                    <a:cubicBezTo>
                      <a:pt x="9" y="8"/>
                      <a:pt x="8" y="3"/>
                      <a:pt x="9" y="1"/>
                    </a:cubicBezTo>
                    <a:cubicBezTo>
                      <a:pt x="10" y="0"/>
                      <a:pt x="11" y="3"/>
                      <a:pt x="11" y="3"/>
                    </a:cubicBezTo>
                    <a:cubicBezTo>
                      <a:pt x="13" y="7"/>
                      <a:pt x="13" y="6"/>
                      <a:pt x="1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495"/>
              <p:cNvSpPr>
                <a:spLocks/>
              </p:cNvSpPr>
              <p:nvPr/>
            </p:nvSpPr>
            <p:spPr bwMode="auto">
              <a:xfrm>
                <a:off x="3820" y="2044"/>
                <a:ext cx="24" cy="28"/>
              </a:xfrm>
              <a:custGeom>
                <a:avLst/>
                <a:gdLst>
                  <a:gd name="T0" fmla="*/ 17 w 19"/>
                  <a:gd name="T1" fmla="*/ 4 h 22"/>
                  <a:gd name="T2" fmla="*/ 18 w 19"/>
                  <a:gd name="T3" fmla="*/ 7 h 22"/>
                  <a:gd name="T4" fmla="*/ 14 w 19"/>
                  <a:gd name="T5" fmla="*/ 12 h 22"/>
                  <a:gd name="T6" fmla="*/ 15 w 19"/>
                  <a:gd name="T7" fmla="*/ 13 h 22"/>
                  <a:gd name="T8" fmla="*/ 18 w 19"/>
                  <a:gd name="T9" fmla="*/ 18 h 22"/>
                  <a:gd name="T10" fmla="*/ 19 w 19"/>
                  <a:gd name="T11" fmla="*/ 19 h 22"/>
                  <a:gd name="T12" fmla="*/ 8 w 19"/>
                  <a:gd name="T13" fmla="*/ 19 h 22"/>
                  <a:gd name="T14" fmla="*/ 4 w 19"/>
                  <a:gd name="T15" fmla="*/ 20 h 22"/>
                  <a:gd name="T16" fmla="*/ 6 w 19"/>
                  <a:gd name="T17" fmla="*/ 13 h 22"/>
                  <a:gd name="T18" fmla="*/ 0 w 19"/>
                  <a:gd name="T19" fmla="*/ 9 h 22"/>
                  <a:gd name="T20" fmla="*/ 6 w 19"/>
                  <a:gd name="T21" fmla="*/ 8 h 22"/>
                  <a:gd name="T22" fmla="*/ 9 w 19"/>
                  <a:gd name="T23" fmla="*/ 1 h 22"/>
                  <a:gd name="T24" fmla="*/ 11 w 19"/>
                  <a:gd name="T25" fmla="*/ 3 h 22"/>
                  <a:gd name="T26" fmla="*/ 17 w 19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2">
                    <a:moveTo>
                      <a:pt x="17" y="4"/>
                    </a:moveTo>
                    <a:cubicBezTo>
                      <a:pt x="19" y="3"/>
                      <a:pt x="18" y="6"/>
                      <a:pt x="18" y="7"/>
                    </a:cubicBezTo>
                    <a:cubicBezTo>
                      <a:pt x="17" y="10"/>
                      <a:pt x="14" y="10"/>
                      <a:pt x="14" y="12"/>
                    </a:cubicBezTo>
                    <a:cubicBezTo>
                      <a:pt x="14" y="12"/>
                      <a:pt x="14" y="13"/>
                      <a:pt x="15" y="13"/>
                    </a:cubicBezTo>
                    <a:cubicBezTo>
                      <a:pt x="16" y="14"/>
                      <a:pt x="18" y="16"/>
                      <a:pt x="18" y="18"/>
                    </a:cubicBezTo>
                    <a:cubicBezTo>
                      <a:pt x="18" y="18"/>
                      <a:pt x="19" y="19"/>
                      <a:pt x="19" y="19"/>
                    </a:cubicBezTo>
                    <a:cubicBezTo>
                      <a:pt x="15" y="19"/>
                      <a:pt x="11" y="14"/>
                      <a:pt x="8" y="19"/>
                    </a:cubicBezTo>
                    <a:cubicBezTo>
                      <a:pt x="7" y="20"/>
                      <a:pt x="4" y="22"/>
                      <a:pt x="4" y="20"/>
                    </a:cubicBezTo>
                    <a:cubicBezTo>
                      <a:pt x="5" y="16"/>
                      <a:pt x="4" y="17"/>
                      <a:pt x="6" y="13"/>
                    </a:cubicBezTo>
                    <a:cubicBezTo>
                      <a:pt x="6" y="12"/>
                      <a:pt x="0" y="10"/>
                      <a:pt x="0" y="9"/>
                    </a:cubicBezTo>
                    <a:cubicBezTo>
                      <a:pt x="0" y="8"/>
                      <a:pt x="3" y="8"/>
                      <a:pt x="6" y="8"/>
                    </a:cubicBezTo>
                    <a:cubicBezTo>
                      <a:pt x="8" y="8"/>
                      <a:pt x="7" y="3"/>
                      <a:pt x="9" y="1"/>
                    </a:cubicBezTo>
                    <a:cubicBezTo>
                      <a:pt x="9" y="0"/>
                      <a:pt x="10" y="3"/>
                      <a:pt x="11" y="3"/>
                    </a:cubicBezTo>
                    <a:cubicBezTo>
                      <a:pt x="12" y="7"/>
                      <a:pt x="12" y="6"/>
                      <a:pt x="17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496"/>
              <p:cNvSpPr>
                <a:spLocks/>
              </p:cNvSpPr>
              <p:nvPr/>
            </p:nvSpPr>
            <p:spPr bwMode="auto">
              <a:xfrm>
                <a:off x="3749" y="1960"/>
                <a:ext cx="45" cy="44"/>
              </a:xfrm>
              <a:custGeom>
                <a:avLst/>
                <a:gdLst>
                  <a:gd name="T0" fmla="*/ 2 w 36"/>
                  <a:gd name="T1" fmla="*/ 10 h 35"/>
                  <a:gd name="T2" fmla="*/ 6 w 36"/>
                  <a:gd name="T3" fmla="*/ 7 h 35"/>
                  <a:gd name="T4" fmla="*/ 14 w 36"/>
                  <a:gd name="T5" fmla="*/ 9 h 35"/>
                  <a:gd name="T6" fmla="*/ 17 w 36"/>
                  <a:gd name="T7" fmla="*/ 6 h 35"/>
                  <a:gd name="T8" fmla="*/ 24 w 36"/>
                  <a:gd name="T9" fmla="*/ 1 h 35"/>
                  <a:gd name="T10" fmla="*/ 26 w 36"/>
                  <a:gd name="T11" fmla="*/ 11 h 35"/>
                  <a:gd name="T12" fmla="*/ 31 w 36"/>
                  <a:gd name="T13" fmla="*/ 17 h 35"/>
                  <a:gd name="T14" fmla="*/ 35 w 36"/>
                  <a:gd name="T15" fmla="*/ 21 h 35"/>
                  <a:gd name="T16" fmla="*/ 24 w 36"/>
                  <a:gd name="T17" fmla="*/ 23 h 35"/>
                  <a:gd name="T18" fmla="*/ 20 w 36"/>
                  <a:gd name="T19" fmla="*/ 34 h 35"/>
                  <a:gd name="T20" fmla="*/ 15 w 36"/>
                  <a:gd name="T21" fmla="*/ 25 h 35"/>
                  <a:gd name="T22" fmla="*/ 2 w 36"/>
                  <a:gd name="T23" fmla="*/ 25 h 35"/>
                  <a:gd name="T24" fmla="*/ 5 w 36"/>
                  <a:gd name="T25" fmla="*/ 20 h 35"/>
                  <a:gd name="T26" fmla="*/ 2 w 36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2" y="10"/>
                    </a:moveTo>
                    <a:cubicBezTo>
                      <a:pt x="0" y="7"/>
                      <a:pt x="2" y="7"/>
                      <a:pt x="6" y="7"/>
                    </a:cubicBezTo>
                    <a:cubicBezTo>
                      <a:pt x="8" y="8"/>
                      <a:pt x="12" y="9"/>
                      <a:pt x="14" y="9"/>
                    </a:cubicBezTo>
                    <a:cubicBezTo>
                      <a:pt x="15" y="9"/>
                      <a:pt x="16" y="7"/>
                      <a:pt x="17" y="6"/>
                    </a:cubicBezTo>
                    <a:cubicBezTo>
                      <a:pt x="20" y="3"/>
                      <a:pt x="22" y="0"/>
                      <a:pt x="24" y="1"/>
                    </a:cubicBezTo>
                    <a:cubicBezTo>
                      <a:pt x="25" y="2"/>
                      <a:pt x="24" y="6"/>
                      <a:pt x="26" y="11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5" y="18"/>
                      <a:pt x="36" y="20"/>
                      <a:pt x="35" y="21"/>
                    </a:cubicBezTo>
                    <a:cubicBezTo>
                      <a:pt x="33" y="22"/>
                      <a:pt x="26" y="23"/>
                      <a:pt x="24" y="23"/>
                    </a:cubicBezTo>
                    <a:cubicBezTo>
                      <a:pt x="21" y="23"/>
                      <a:pt x="22" y="33"/>
                      <a:pt x="20" y="34"/>
                    </a:cubicBezTo>
                    <a:cubicBezTo>
                      <a:pt x="19" y="35"/>
                      <a:pt x="17" y="29"/>
                      <a:pt x="15" y="25"/>
                    </a:cubicBezTo>
                    <a:cubicBezTo>
                      <a:pt x="14" y="22"/>
                      <a:pt x="6" y="26"/>
                      <a:pt x="2" y="25"/>
                    </a:cubicBezTo>
                    <a:cubicBezTo>
                      <a:pt x="1" y="24"/>
                      <a:pt x="4" y="21"/>
                      <a:pt x="5" y="20"/>
                    </a:cubicBezTo>
                    <a:cubicBezTo>
                      <a:pt x="10" y="16"/>
                      <a:pt x="9" y="16"/>
                      <a:pt x="2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497"/>
              <p:cNvSpPr>
                <a:spLocks/>
              </p:cNvSpPr>
              <p:nvPr/>
            </p:nvSpPr>
            <p:spPr bwMode="auto">
              <a:xfrm>
                <a:off x="3855" y="2256"/>
                <a:ext cx="113" cy="113"/>
              </a:xfrm>
              <a:custGeom>
                <a:avLst/>
                <a:gdLst>
                  <a:gd name="T0" fmla="*/ 71 w 89"/>
                  <a:gd name="T1" fmla="*/ 12 h 89"/>
                  <a:gd name="T2" fmla="*/ 77 w 89"/>
                  <a:gd name="T3" fmla="*/ 23 h 89"/>
                  <a:gd name="T4" fmla="*/ 63 w 89"/>
                  <a:gd name="T5" fmla="*/ 43 h 89"/>
                  <a:gd name="T6" fmla="*/ 68 w 89"/>
                  <a:gd name="T7" fmla="*/ 49 h 89"/>
                  <a:gd name="T8" fmla="*/ 86 w 89"/>
                  <a:gd name="T9" fmla="*/ 66 h 89"/>
                  <a:gd name="T10" fmla="*/ 87 w 89"/>
                  <a:gd name="T11" fmla="*/ 70 h 89"/>
                  <a:gd name="T12" fmla="*/ 40 w 89"/>
                  <a:gd name="T13" fmla="*/ 74 h 89"/>
                  <a:gd name="T14" fmla="*/ 28 w 89"/>
                  <a:gd name="T15" fmla="*/ 79 h 89"/>
                  <a:gd name="T16" fmla="*/ 29 w 89"/>
                  <a:gd name="T17" fmla="*/ 54 h 89"/>
                  <a:gd name="T18" fmla="*/ 2 w 89"/>
                  <a:gd name="T19" fmla="*/ 39 h 89"/>
                  <a:gd name="T20" fmla="*/ 26 w 89"/>
                  <a:gd name="T21" fmla="*/ 32 h 89"/>
                  <a:gd name="T22" fmla="*/ 34 w 89"/>
                  <a:gd name="T23" fmla="*/ 2 h 89"/>
                  <a:gd name="T24" fmla="*/ 44 w 89"/>
                  <a:gd name="T25" fmla="*/ 11 h 89"/>
                  <a:gd name="T26" fmla="*/ 71 w 89"/>
                  <a:gd name="T27" fmla="*/ 1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89">
                    <a:moveTo>
                      <a:pt x="71" y="12"/>
                    </a:moveTo>
                    <a:cubicBezTo>
                      <a:pt x="81" y="6"/>
                      <a:pt x="77" y="20"/>
                      <a:pt x="77" y="23"/>
                    </a:cubicBezTo>
                    <a:cubicBezTo>
                      <a:pt x="74" y="35"/>
                      <a:pt x="63" y="39"/>
                      <a:pt x="63" y="43"/>
                    </a:cubicBezTo>
                    <a:cubicBezTo>
                      <a:pt x="63" y="46"/>
                      <a:pt x="66" y="47"/>
                      <a:pt x="68" y="49"/>
                    </a:cubicBezTo>
                    <a:cubicBezTo>
                      <a:pt x="73" y="51"/>
                      <a:pt x="83" y="60"/>
                      <a:pt x="86" y="66"/>
                    </a:cubicBezTo>
                    <a:cubicBezTo>
                      <a:pt x="86" y="68"/>
                      <a:pt x="89" y="70"/>
                      <a:pt x="87" y="70"/>
                    </a:cubicBezTo>
                    <a:cubicBezTo>
                      <a:pt x="72" y="74"/>
                      <a:pt x="54" y="54"/>
                      <a:pt x="40" y="74"/>
                    </a:cubicBezTo>
                    <a:cubicBezTo>
                      <a:pt x="38" y="78"/>
                      <a:pt x="28" y="89"/>
                      <a:pt x="28" y="79"/>
                    </a:cubicBezTo>
                    <a:cubicBezTo>
                      <a:pt x="27" y="66"/>
                      <a:pt x="26" y="69"/>
                      <a:pt x="29" y="54"/>
                    </a:cubicBezTo>
                    <a:cubicBezTo>
                      <a:pt x="30" y="48"/>
                      <a:pt x="4" y="43"/>
                      <a:pt x="2" y="39"/>
                    </a:cubicBezTo>
                    <a:cubicBezTo>
                      <a:pt x="0" y="34"/>
                      <a:pt x="17" y="33"/>
                      <a:pt x="26" y="32"/>
                    </a:cubicBezTo>
                    <a:cubicBezTo>
                      <a:pt x="36" y="31"/>
                      <a:pt x="29" y="11"/>
                      <a:pt x="34" y="2"/>
                    </a:cubicBezTo>
                    <a:cubicBezTo>
                      <a:pt x="36" y="0"/>
                      <a:pt x="43" y="9"/>
                      <a:pt x="44" y="11"/>
                    </a:cubicBezTo>
                    <a:cubicBezTo>
                      <a:pt x="53" y="26"/>
                      <a:pt x="54" y="23"/>
                      <a:pt x="71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498"/>
              <p:cNvSpPr>
                <a:spLocks/>
              </p:cNvSpPr>
              <p:nvPr/>
            </p:nvSpPr>
            <p:spPr bwMode="auto">
              <a:xfrm>
                <a:off x="3815" y="1973"/>
                <a:ext cx="100" cy="97"/>
              </a:xfrm>
              <a:custGeom>
                <a:avLst/>
                <a:gdLst>
                  <a:gd name="T0" fmla="*/ 51 w 79"/>
                  <a:gd name="T1" fmla="*/ 6 h 77"/>
                  <a:gd name="T2" fmla="*/ 58 w 79"/>
                  <a:gd name="T3" fmla="*/ 14 h 77"/>
                  <a:gd name="T4" fmla="*/ 52 w 79"/>
                  <a:gd name="T5" fmla="*/ 33 h 77"/>
                  <a:gd name="T6" fmla="*/ 57 w 79"/>
                  <a:gd name="T7" fmla="*/ 37 h 77"/>
                  <a:gd name="T8" fmla="*/ 75 w 79"/>
                  <a:gd name="T9" fmla="*/ 47 h 77"/>
                  <a:gd name="T10" fmla="*/ 77 w 79"/>
                  <a:gd name="T11" fmla="*/ 50 h 77"/>
                  <a:gd name="T12" fmla="*/ 41 w 79"/>
                  <a:gd name="T13" fmla="*/ 63 h 77"/>
                  <a:gd name="T14" fmla="*/ 32 w 79"/>
                  <a:gd name="T15" fmla="*/ 70 h 77"/>
                  <a:gd name="T16" fmla="*/ 27 w 79"/>
                  <a:gd name="T17" fmla="*/ 49 h 77"/>
                  <a:gd name="T18" fmla="*/ 2 w 79"/>
                  <a:gd name="T19" fmla="*/ 43 h 77"/>
                  <a:gd name="T20" fmla="*/ 20 w 79"/>
                  <a:gd name="T21" fmla="*/ 33 h 77"/>
                  <a:gd name="T22" fmla="*/ 20 w 79"/>
                  <a:gd name="T23" fmla="*/ 7 h 77"/>
                  <a:gd name="T24" fmla="*/ 30 w 79"/>
                  <a:gd name="T25" fmla="*/ 12 h 77"/>
                  <a:gd name="T26" fmla="*/ 51 w 79"/>
                  <a:gd name="T27" fmla="*/ 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" h="77">
                    <a:moveTo>
                      <a:pt x="51" y="6"/>
                    </a:moveTo>
                    <a:cubicBezTo>
                      <a:pt x="57" y="0"/>
                      <a:pt x="58" y="11"/>
                      <a:pt x="58" y="14"/>
                    </a:cubicBezTo>
                    <a:cubicBezTo>
                      <a:pt x="59" y="24"/>
                      <a:pt x="51" y="30"/>
                      <a:pt x="52" y="33"/>
                    </a:cubicBezTo>
                    <a:cubicBezTo>
                      <a:pt x="53" y="35"/>
                      <a:pt x="55" y="36"/>
                      <a:pt x="57" y="37"/>
                    </a:cubicBezTo>
                    <a:cubicBezTo>
                      <a:pt x="61" y="38"/>
                      <a:pt x="72" y="42"/>
                      <a:pt x="75" y="47"/>
                    </a:cubicBezTo>
                    <a:cubicBezTo>
                      <a:pt x="76" y="48"/>
                      <a:pt x="79" y="49"/>
                      <a:pt x="77" y="50"/>
                    </a:cubicBezTo>
                    <a:cubicBezTo>
                      <a:pt x="66" y="56"/>
                      <a:pt x="47" y="44"/>
                      <a:pt x="41" y="63"/>
                    </a:cubicBezTo>
                    <a:cubicBezTo>
                      <a:pt x="40" y="67"/>
                      <a:pt x="34" y="77"/>
                      <a:pt x="32" y="70"/>
                    </a:cubicBezTo>
                    <a:cubicBezTo>
                      <a:pt x="28" y="60"/>
                      <a:pt x="28" y="62"/>
                      <a:pt x="27" y="49"/>
                    </a:cubicBezTo>
                    <a:cubicBezTo>
                      <a:pt x="27" y="45"/>
                      <a:pt x="4" y="46"/>
                      <a:pt x="2" y="43"/>
                    </a:cubicBezTo>
                    <a:cubicBezTo>
                      <a:pt x="0" y="40"/>
                      <a:pt x="12" y="35"/>
                      <a:pt x="20" y="33"/>
                    </a:cubicBezTo>
                    <a:cubicBezTo>
                      <a:pt x="28" y="30"/>
                      <a:pt x="18" y="15"/>
                      <a:pt x="20" y="7"/>
                    </a:cubicBezTo>
                    <a:cubicBezTo>
                      <a:pt x="20" y="4"/>
                      <a:pt x="28" y="10"/>
                      <a:pt x="30" y="12"/>
                    </a:cubicBezTo>
                    <a:cubicBezTo>
                      <a:pt x="40" y="21"/>
                      <a:pt x="40" y="19"/>
                      <a:pt x="51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499"/>
              <p:cNvSpPr>
                <a:spLocks noEditPoints="1"/>
              </p:cNvSpPr>
              <p:nvPr/>
            </p:nvSpPr>
            <p:spPr bwMode="auto">
              <a:xfrm>
                <a:off x="3722" y="2056"/>
                <a:ext cx="189" cy="197"/>
              </a:xfrm>
              <a:custGeom>
                <a:avLst/>
                <a:gdLst>
                  <a:gd name="T0" fmla="*/ 126 w 149"/>
                  <a:gd name="T1" fmla="*/ 27 h 155"/>
                  <a:gd name="T2" fmla="*/ 134 w 149"/>
                  <a:gd name="T3" fmla="*/ 47 h 155"/>
                  <a:gd name="T4" fmla="*/ 108 w 149"/>
                  <a:gd name="T5" fmla="*/ 81 h 155"/>
                  <a:gd name="T6" fmla="*/ 116 w 149"/>
                  <a:gd name="T7" fmla="*/ 91 h 155"/>
                  <a:gd name="T8" fmla="*/ 144 w 149"/>
                  <a:gd name="T9" fmla="*/ 124 h 155"/>
                  <a:gd name="T10" fmla="*/ 146 w 149"/>
                  <a:gd name="T11" fmla="*/ 132 h 155"/>
                  <a:gd name="T12" fmla="*/ 64 w 149"/>
                  <a:gd name="T13" fmla="*/ 132 h 155"/>
                  <a:gd name="T14" fmla="*/ 41 w 149"/>
                  <a:gd name="T15" fmla="*/ 138 h 155"/>
                  <a:gd name="T16" fmla="*/ 46 w 149"/>
                  <a:gd name="T17" fmla="*/ 94 h 155"/>
                  <a:gd name="T18" fmla="*/ 2 w 149"/>
                  <a:gd name="T19" fmla="*/ 64 h 155"/>
                  <a:gd name="T20" fmla="*/ 45 w 149"/>
                  <a:gd name="T21" fmla="*/ 56 h 155"/>
                  <a:gd name="T22" fmla="*/ 63 w 149"/>
                  <a:gd name="T23" fmla="*/ 5 h 155"/>
                  <a:gd name="T24" fmla="*/ 79 w 149"/>
                  <a:gd name="T25" fmla="*/ 22 h 155"/>
                  <a:gd name="T26" fmla="*/ 126 w 149"/>
                  <a:gd name="T27" fmla="*/ 27 h 155"/>
                  <a:gd name="T28" fmla="*/ 106 w 149"/>
                  <a:gd name="T29" fmla="*/ 44 h 155"/>
                  <a:gd name="T30" fmla="*/ 77 w 149"/>
                  <a:gd name="T31" fmla="*/ 41 h 155"/>
                  <a:gd name="T32" fmla="*/ 67 w 149"/>
                  <a:gd name="T33" fmla="*/ 30 h 155"/>
                  <a:gd name="T34" fmla="*/ 56 w 149"/>
                  <a:gd name="T35" fmla="*/ 62 h 155"/>
                  <a:gd name="T36" fmla="*/ 29 w 149"/>
                  <a:gd name="T37" fmla="*/ 67 h 155"/>
                  <a:gd name="T38" fmla="*/ 57 w 149"/>
                  <a:gd name="T39" fmla="*/ 86 h 155"/>
                  <a:gd name="T40" fmla="*/ 53 w 149"/>
                  <a:gd name="T41" fmla="*/ 113 h 155"/>
                  <a:gd name="T42" fmla="*/ 67 w 149"/>
                  <a:gd name="T43" fmla="*/ 110 h 155"/>
                  <a:gd name="T44" fmla="*/ 119 w 149"/>
                  <a:gd name="T45" fmla="*/ 110 h 155"/>
                  <a:gd name="T46" fmla="*/ 117 w 149"/>
                  <a:gd name="T47" fmla="*/ 105 h 155"/>
                  <a:gd name="T48" fmla="*/ 100 w 149"/>
                  <a:gd name="T49" fmla="*/ 84 h 155"/>
                  <a:gd name="T50" fmla="*/ 95 w 149"/>
                  <a:gd name="T51" fmla="*/ 78 h 155"/>
                  <a:gd name="T52" fmla="*/ 111 w 149"/>
                  <a:gd name="T53" fmla="*/ 57 h 155"/>
                  <a:gd name="T54" fmla="*/ 106 w 149"/>
                  <a:gd name="T55" fmla="*/ 44 h 155"/>
                  <a:gd name="T56" fmla="*/ 87 w 149"/>
                  <a:gd name="T57" fmla="*/ 61 h 155"/>
                  <a:gd name="T58" fmla="*/ 75 w 149"/>
                  <a:gd name="T59" fmla="*/ 60 h 155"/>
                  <a:gd name="T60" fmla="*/ 71 w 149"/>
                  <a:gd name="T61" fmla="*/ 55 h 155"/>
                  <a:gd name="T62" fmla="*/ 66 w 149"/>
                  <a:gd name="T63" fmla="*/ 68 h 155"/>
                  <a:gd name="T64" fmla="*/ 55 w 149"/>
                  <a:gd name="T65" fmla="*/ 70 h 155"/>
                  <a:gd name="T66" fmla="*/ 66 w 149"/>
                  <a:gd name="T67" fmla="*/ 78 h 155"/>
                  <a:gd name="T68" fmla="*/ 65 w 149"/>
                  <a:gd name="T69" fmla="*/ 90 h 155"/>
                  <a:gd name="T70" fmla="*/ 71 w 149"/>
                  <a:gd name="T71" fmla="*/ 88 h 155"/>
                  <a:gd name="T72" fmla="*/ 92 w 149"/>
                  <a:gd name="T73" fmla="*/ 88 h 155"/>
                  <a:gd name="T74" fmla="*/ 92 w 149"/>
                  <a:gd name="T75" fmla="*/ 86 h 155"/>
                  <a:gd name="T76" fmla="*/ 84 w 149"/>
                  <a:gd name="T77" fmla="*/ 78 h 155"/>
                  <a:gd name="T78" fmla="*/ 82 w 149"/>
                  <a:gd name="T79" fmla="*/ 75 h 155"/>
                  <a:gd name="T80" fmla="*/ 89 w 149"/>
                  <a:gd name="T81" fmla="*/ 66 h 155"/>
                  <a:gd name="T82" fmla="*/ 87 w 149"/>
                  <a:gd name="T83" fmla="*/ 61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" h="155">
                    <a:moveTo>
                      <a:pt x="126" y="27"/>
                    </a:moveTo>
                    <a:cubicBezTo>
                      <a:pt x="143" y="18"/>
                      <a:pt x="136" y="41"/>
                      <a:pt x="134" y="47"/>
                    </a:cubicBezTo>
                    <a:cubicBezTo>
                      <a:pt x="128" y="68"/>
                      <a:pt x="108" y="73"/>
                      <a:pt x="108" y="81"/>
                    </a:cubicBezTo>
                    <a:cubicBezTo>
                      <a:pt x="108" y="85"/>
                      <a:pt x="111" y="88"/>
                      <a:pt x="116" y="91"/>
                    </a:cubicBezTo>
                    <a:cubicBezTo>
                      <a:pt x="123" y="96"/>
                      <a:pt x="140" y="113"/>
                      <a:pt x="144" y="124"/>
                    </a:cubicBezTo>
                    <a:cubicBezTo>
                      <a:pt x="145" y="128"/>
                      <a:pt x="149" y="131"/>
                      <a:pt x="146" y="132"/>
                    </a:cubicBezTo>
                    <a:cubicBezTo>
                      <a:pt x="119" y="137"/>
                      <a:pt x="91" y="99"/>
                      <a:pt x="64" y="132"/>
                    </a:cubicBezTo>
                    <a:cubicBezTo>
                      <a:pt x="59" y="138"/>
                      <a:pt x="41" y="155"/>
                      <a:pt x="41" y="138"/>
                    </a:cubicBezTo>
                    <a:cubicBezTo>
                      <a:pt x="41" y="116"/>
                      <a:pt x="39" y="120"/>
                      <a:pt x="46" y="94"/>
                    </a:cubicBezTo>
                    <a:cubicBezTo>
                      <a:pt x="49" y="85"/>
                      <a:pt x="4" y="71"/>
                      <a:pt x="2" y="64"/>
                    </a:cubicBezTo>
                    <a:cubicBezTo>
                      <a:pt x="0" y="56"/>
                      <a:pt x="28" y="56"/>
                      <a:pt x="45" y="56"/>
                    </a:cubicBezTo>
                    <a:cubicBezTo>
                      <a:pt x="62" y="56"/>
                      <a:pt x="53" y="19"/>
                      <a:pt x="63" y="5"/>
                    </a:cubicBezTo>
                    <a:cubicBezTo>
                      <a:pt x="66" y="0"/>
                      <a:pt x="77" y="17"/>
                      <a:pt x="79" y="22"/>
                    </a:cubicBezTo>
                    <a:cubicBezTo>
                      <a:pt x="92" y="48"/>
                      <a:pt x="94" y="43"/>
                      <a:pt x="126" y="27"/>
                    </a:cubicBezTo>
                    <a:close/>
                    <a:moveTo>
                      <a:pt x="106" y="44"/>
                    </a:moveTo>
                    <a:cubicBezTo>
                      <a:pt x="86" y="54"/>
                      <a:pt x="85" y="58"/>
                      <a:pt x="77" y="41"/>
                    </a:cubicBezTo>
                    <a:cubicBezTo>
                      <a:pt x="75" y="38"/>
                      <a:pt x="69" y="28"/>
                      <a:pt x="67" y="30"/>
                    </a:cubicBezTo>
                    <a:cubicBezTo>
                      <a:pt x="61" y="39"/>
                      <a:pt x="67" y="62"/>
                      <a:pt x="56" y="62"/>
                    </a:cubicBezTo>
                    <a:cubicBezTo>
                      <a:pt x="45" y="62"/>
                      <a:pt x="27" y="62"/>
                      <a:pt x="29" y="67"/>
                    </a:cubicBezTo>
                    <a:cubicBezTo>
                      <a:pt x="30" y="72"/>
                      <a:pt x="58" y="80"/>
                      <a:pt x="57" y="86"/>
                    </a:cubicBezTo>
                    <a:cubicBezTo>
                      <a:pt x="52" y="102"/>
                      <a:pt x="53" y="100"/>
                      <a:pt x="53" y="113"/>
                    </a:cubicBezTo>
                    <a:cubicBezTo>
                      <a:pt x="53" y="124"/>
                      <a:pt x="65" y="113"/>
                      <a:pt x="67" y="110"/>
                    </a:cubicBezTo>
                    <a:cubicBezTo>
                      <a:pt x="84" y="89"/>
                      <a:pt x="102" y="112"/>
                      <a:pt x="119" y="110"/>
                    </a:cubicBezTo>
                    <a:cubicBezTo>
                      <a:pt x="120" y="109"/>
                      <a:pt x="118" y="107"/>
                      <a:pt x="117" y="105"/>
                    </a:cubicBezTo>
                    <a:cubicBezTo>
                      <a:pt x="115" y="98"/>
                      <a:pt x="104" y="87"/>
                      <a:pt x="100" y="84"/>
                    </a:cubicBezTo>
                    <a:cubicBezTo>
                      <a:pt x="97" y="82"/>
                      <a:pt x="95" y="81"/>
                      <a:pt x="95" y="78"/>
                    </a:cubicBezTo>
                    <a:cubicBezTo>
                      <a:pt x="95" y="73"/>
                      <a:pt x="107" y="70"/>
                      <a:pt x="111" y="57"/>
                    </a:cubicBezTo>
                    <a:cubicBezTo>
                      <a:pt x="112" y="53"/>
                      <a:pt x="117" y="39"/>
                      <a:pt x="106" y="44"/>
                    </a:cubicBezTo>
                    <a:close/>
                    <a:moveTo>
                      <a:pt x="87" y="61"/>
                    </a:moveTo>
                    <a:cubicBezTo>
                      <a:pt x="79" y="65"/>
                      <a:pt x="78" y="66"/>
                      <a:pt x="75" y="60"/>
                    </a:cubicBezTo>
                    <a:cubicBezTo>
                      <a:pt x="74" y="58"/>
                      <a:pt x="71" y="54"/>
                      <a:pt x="71" y="55"/>
                    </a:cubicBezTo>
                    <a:cubicBezTo>
                      <a:pt x="68" y="59"/>
                      <a:pt x="71" y="68"/>
                      <a:pt x="66" y="68"/>
                    </a:cubicBezTo>
                    <a:cubicBezTo>
                      <a:pt x="61" y="68"/>
                      <a:pt x="54" y="68"/>
                      <a:pt x="55" y="70"/>
                    </a:cubicBezTo>
                    <a:cubicBezTo>
                      <a:pt x="55" y="72"/>
                      <a:pt x="67" y="76"/>
                      <a:pt x="66" y="78"/>
                    </a:cubicBezTo>
                    <a:cubicBezTo>
                      <a:pt x="64" y="85"/>
                      <a:pt x="65" y="84"/>
                      <a:pt x="65" y="90"/>
                    </a:cubicBezTo>
                    <a:cubicBezTo>
                      <a:pt x="65" y="94"/>
                      <a:pt x="70" y="90"/>
                      <a:pt x="71" y="88"/>
                    </a:cubicBezTo>
                    <a:cubicBezTo>
                      <a:pt x="78" y="79"/>
                      <a:pt x="85" y="89"/>
                      <a:pt x="92" y="88"/>
                    </a:cubicBezTo>
                    <a:cubicBezTo>
                      <a:pt x="93" y="88"/>
                      <a:pt x="92" y="87"/>
                      <a:pt x="92" y="86"/>
                    </a:cubicBezTo>
                    <a:cubicBezTo>
                      <a:pt x="91" y="83"/>
                      <a:pt x="86" y="79"/>
                      <a:pt x="84" y="78"/>
                    </a:cubicBezTo>
                    <a:cubicBezTo>
                      <a:pt x="83" y="77"/>
                      <a:pt x="82" y="76"/>
                      <a:pt x="82" y="75"/>
                    </a:cubicBezTo>
                    <a:cubicBezTo>
                      <a:pt x="82" y="73"/>
                      <a:pt x="88" y="72"/>
                      <a:pt x="89" y="66"/>
                    </a:cubicBezTo>
                    <a:cubicBezTo>
                      <a:pt x="90" y="65"/>
                      <a:pt x="91" y="58"/>
                      <a:pt x="87" y="6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00"/>
              <p:cNvSpPr>
                <a:spLocks noEditPoints="1"/>
              </p:cNvSpPr>
              <p:nvPr/>
            </p:nvSpPr>
            <p:spPr bwMode="auto">
              <a:xfrm>
                <a:off x="3774" y="2248"/>
                <a:ext cx="89" cy="86"/>
              </a:xfrm>
              <a:custGeom>
                <a:avLst/>
                <a:gdLst>
                  <a:gd name="T0" fmla="*/ 61 w 70"/>
                  <a:gd name="T1" fmla="*/ 56 h 67"/>
                  <a:gd name="T2" fmla="*/ 52 w 70"/>
                  <a:gd name="T3" fmla="*/ 60 h 67"/>
                  <a:gd name="T4" fmla="*/ 36 w 70"/>
                  <a:gd name="T5" fmla="*/ 49 h 67"/>
                  <a:gd name="T6" fmla="*/ 32 w 70"/>
                  <a:gd name="T7" fmla="*/ 52 h 67"/>
                  <a:gd name="T8" fmla="*/ 18 w 70"/>
                  <a:gd name="T9" fmla="*/ 65 h 67"/>
                  <a:gd name="T10" fmla="*/ 15 w 70"/>
                  <a:gd name="T11" fmla="*/ 66 h 67"/>
                  <a:gd name="T12" fmla="*/ 12 w 70"/>
                  <a:gd name="T13" fmla="*/ 29 h 67"/>
                  <a:gd name="T14" fmla="*/ 8 w 70"/>
                  <a:gd name="T15" fmla="*/ 19 h 67"/>
                  <a:gd name="T16" fmla="*/ 28 w 70"/>
                  <a:gd name="T17" fmla="*/ 21 h 67"/>
                  <a:gd name="T18" fmla="*/ 39 w 70"/>
                  <a:gd name="T19" fmla="*/ 1 h 67"/>
                  <a:gd name="T20" fmla="*/ 45 w 70"/>
                  <a:gd name="T21" fmla="*/ 20 h 67"/>
                  <a:gd name="T22" fmla="*/ 68 w 70"/>
                  <a:gd name="T23" fmla="*/ 28 h 67"/>
                  <a:gd name="T24" fmla="*/ 61 w 70"/>
                  <a:gd name="T25" fmla="*/ 35 h 67"/>
                  <a:gd name="T26" fmla="*/ 61 w 70"/>
                  <a:gd name="T27" fmla="*/ 56 h 67"/>
                  <a:gd name="T28" fmla="*/ 52 w 70"/>
                  <a:gd name="T29" fmla="*/ 48 h 67"/>
                  <a:gd name="T30" fmla="*/ 52 w 70"/>
                  <a:gd name="T31" fmla="*/ 34 h 67"/>
                  <a:gd name="T32" fmla="*/ 57 w 70"/>
                  <a:gd name="T33" fmla="*/ 30 h 67"/>
                  <a:gd name="T34" fmla="*/ 42 w 70"/>
                  <a:gd name="T35" fmla="*/ 25 h 67"/>
                  <a:gd name="T36" fmla="*/ 39 w 70"/>
                  <a:gd name="T37" fmla="*/ 13 h 67"/>
                  <a:gd name="T38" fmla="*/ 32 w 70"/>
                  <a:gd name="T39" fmla="*/ 25 h 67"/>
                  <a:gd name="T40" fmla="*/ 20 w 70"/>
                  <a:gd name="T41" fmla="*/ 24 h 67"/>
                  <a:gd name="T42" fmla="*/ 22 w 70"/>
                  <a:gd name="T43" fmla="*/ 30 h 67"/>
                  <a:gd name="T44" fmla="*/ 24 w 70"/>
                  <a:gd name="T45" fmla="*/ 53 h 67"/>
                  <a:gd name="T46" fmla="*/ 26 w 70"/>
                  <a:gd name="T47" fmla="*/ 53 h 67"/>
                  <a:gd name="T48" fmla="*/ 34 w 70"/>
                  <a:gd name="T49" fmla="*/ 45 h 67"/>
                  <a:gd name="T50" fmla="*/ 37 w 70"/>
                  <a:gd name="T51" fmla="*/ 43 h 67"/>
                  <a:gd name="T52" fmla="*/ 47 w 70"/>
                  <a:gd name="T53" fmla="*/ 50 h 67"/>
                  <a:gd name="T54" fmla="*/ 52 w 70"/>
                  <a:gd name="T55" fmla="*/ 48 h 67"/>
                  <a:gd name="T56" fmla="*/ 44 w 70"/>
                  <a:gd name="T57" fmla="*/ 39 h 67"/>
                  <a:gd name="T58" fmla="*/ 44 w 70"/>
                  <a:gd name="T59" fmla="*/ 34 h 67"/>
                  <a:gd name="T60" fmla="*/ 46 w 70"/>
                  <a:gd name="T61" fmla="*/ 32 h 67"/>
                  <a:gd name="T62" fmla="*/ 40 w 70"/>
                  <a:gd name="T63" fmla="*/ 30 h 67"/>
                  <a:gd name="T64" fmla="*/ 39 w 70"/>
                  <a:gd name="T65" fmla="*/ 25 h 67"/>
                  <a:gd name="T66" fmla="*/ 36 w 70"/>
                  <a:gd name="T67" fmla="*/ 30 h 67"/>
                  <a:gd name="T68" fmla="*/ 31 w 70"/>
                  <a:gd name="T69" fmla="*/ 29 h 67"/>
                  <a:gd name="T70" fmla="*/ 31 w 70"/>
                  <a:gd name="T71" fmla="*/ 32 h 67"/>
                  <a:gd name="T72" fmla="*/ 32 w 70"/>
                  <a:gd name="T73" fmla="*/ 42 h 67"/>
                  <a:gd name="T74" fmla="*/ 33 w 70"/>
                  <a:gd name="T75" fmla="*/ 41 h 67"/>
                  <a:gd name="T76" fmla="*/ 37 w 70"/>
                  <a:gd name="T77" fmla="*/ 38 h 67"/>
                  <a:gd name="T78" fmla="*/ 38 w 70"/>
                  <a:gd name="T79" fmla="*/ 37 h 67"/>
                  <a:gd name="T80" fmla="*/ 42 w 70"/>
                  <a:gd name="T81" fmla="*/ 40 h 67"/>
                  <a:gd name="T82" fmla="*/ 44 w 70"/>
                  <a:gd name="T83" fmla="*/ 3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67">
                    <a:moveTo>
                      <a:pt x="61" y="56"/>
                    </a:moveTo>
                    <a:cubicBezTo>
                      <a:pt x="65" y="64"/>
                      <a:pt x="55" y="61"/>
                      <a:pt x="52" y="60"/>
                    </a:cubicBezTo>
                    <a:cubicBezTo>
                      <a:pt x="43" y="57"/>
                      <a:pt x="40" y="49"/>
                      <a:pt x="36" y="49"/>
                    </a:cubicBezTo>
                    <a:cubicBezTo>
                      <a:pt x="34" y="48"/>
                      <a:pt x="33" y="50"/>
                      <a:pt x="32" y="52"/>
                    </a:cubicBezTo>
                    <a:cubicBezTo>
                      <a:pt x="30" y="55"/>
                      <a:pt x="23" y="63"/>
                      <a:pt x="18" y="65"/>
                    </a:cubicBezTo>
                    <a:cubicBezTo>
                      <a:pt x="17" y="65"/>
                      <a:pt x="16" y="67"/>
                      <a:pt x="15" y="66"/>
                    </a:cubicBezTo>
                    <a:cubicBezTo>
                      <a:pt x="12" y="54"/>
                      <a:pt x="28" y="41"/>
                      <a:pt x="12" y="29"/>
                    </a:cubicBezTo>
                    <a:cubicBezTo>
                      <a:pt x="9" y="27"/>
                      <a:pt x="0" y="19"/>
                      <a:pt x="8" y="19"/>
                    </a:cubicBezTo>
                    <a:cubicBezTo>
                      <a:pt x="18" y="19"/>
                      <a:pt x="16" y="18"/>
                      <a:pt x="28" y="21"/>
                    </a:cubicBezTo>
                    <a:cubicBezTo>
                      <a:pt x="32" y="22"/>
                      <a:pt x="36" y="2"/>
                      <a:pt x="39" y="1"/>
                    </a:cubicBezTo>
                    <a:cubicBezTo>
                      <a:pt x="43" y="0"/>
                      <a:pt x="44" y="12"/>
                      <a:pt x="45" y="20"/>
                    </a:cubicBezTo>
                    <a:cubicBezTo>
                      <a:pt x="45" y="28"/>
                      <a:pt x="61" y="24"/>
                      <a:pt x="68" y="28"/>
                    </a:cubicBezTo>
                    <a:cubicBezTo>
                      <a:pt x="70" y="29"/>
                      <a:pt x="63" y="34"/>
                      <a:pt x="61" y="35"/>
                    </a:cubicBezTo>
                    <a:cubicBezTo>
                      <a:pt x="50" y="41"/>
                      <a:pt x="52" y="42"/>
                      <a:pt x="61" y="56"/>
                    </a:cubicBezTo>
                    <a:close/>
                    <a:moveTo>
                      <a:pt x="52" y="48"/>
                    </a:moveTo>
                    <a:cubicBezTo>
                      <a:pt x="47" y="39"/>
                      <a:pt x="46" y="38"/>
                      <a:pt x="52" y="34"/>
                    </a:cubicBezTo>
                    <a:cubicBezTo>
                      <a:pt x="54" y="34"/>
                      <a:pt x="58" y="31"/>
                      <a:pt x="57" y="30"/>
                    </a:cubicBezTo>
                    <a:cubicBezTo>
                      <a:pt x="53" y="27"/>
                      <a:pt x="43" y="30"/>
                      <a:pt x="42" y="25"/>
                    </a:cubicBezTo>
                    <a:cubicBezTo>
                      <a:pt x="42" y="20"/>
                      <a:pt x="41" y="12"/>
                      <a:pt x="39" y="13"/>
                    </a:cubicBezTo>
                    <a:cubicBezTo>
                      <a:pt x="37" y="14"/>
                      <a:pt x="34" y="26"/>
                      <a:pt x="32" y="25"/>
                    </a:cubicBezTo>
                    <a:cubicBezTo>
                      <a:pt x="24" y="24"/>
                      <a:pt x="26" y="24"/>
                      <a:pt x="20" y="24"/>
                    </a:cubicBezTo>
                    <a:cubicBezTo>
                      <a:pt x="15" y="24"/>
                      <a:pt x="20" y="29"/>
                      <a:pt x="22" y="30"/>
                    </a:cubicBezTo>
                    <a:cubicBezTo>
                      <a:pt x="32" y="38"/>
                      <a:pt x="22" y="46"/>
                      <a:pt x="24" y="53"/>
                    </a:cubicBezTo>
                    <a:cubicBezTo>
                      <a:pt x="24" y="54"/>
                      <a:pt x="25" y="53"/>
                      <a:pt x="26" y="53"/>
                    </a:cubicBezTo>
                    <a:cubicBezTo>
                      <a:pt x="29" y="52"/>
                      <a:pt x="33" y="47"/>
                      <a:pt x="34" y="45"/>
                    </a:cubicBezTo>
                    <a:cubicBezTo>
                      <a:pt x="35" y="44"/>
                      <a:pt x="36" y="43"/>
                      <a:pt x="37" y="43"/>
                    </a:cubicBezTo>
                    <a:cubicBezTo>
                      <a:pt x="39" y="43"/>
                      <a:pt x="41" y="48"/>
                      <a:pt x="47" y="50"/>
                    </a:cubicBezTo>
                    <a:cubicBezTo>
                      <a:pt x="49" y="50"/>
                      <a:pt x="55" y="52"/>
                      <a:pt x="52" y="48"/>
                    </a:cubicBezTo>
                    <a:close/>
                    <a:moveTo>
                      <a:pt x="44" y="39"/>
                    </a:moveTo>
                    <a:cubicBezTo>
                      <a:pt x="42" y="35"/>
                      <a:pt x="41" y="35"/>
                      <a:pt x="44" y="34"/>
                    </a:cubicBezTo>
                    <a:cubicBezTo>
                      <a:pt x="45" y="33"/>
                      <a:pt x="47" y="32"/>
                      <a:pt x="46" y="32"/>
                    </a:cubicBezTo>
                    <a:cubicBezTo>
                      <a:pt x="44" y="30"/>
                      <a:pt x="40" y="32"/>
                      <a:pt x="40" y="30"/>
                    </a:cubicBezTo>
                    <a:cubicBezTo>
                      <a:pt x="40" y="28"/>
                      <a:pt x="39" y="24"/>
                      <a:pt x="39" y="25"/>
                    </a:cubicBezTo>
                    <a:cubicBezTo>
                      <a:pt x="38" y="25"/>
                      <a:pt x="37" y="30"/>
                      <a:pt x="36" y="30"/>
                    </a:cubicBezTo>
                    <a:cubicBezTo>
                      <a:pt x="33" y="29"/>
                      <a:pt x="33" y="29"/>
                      <a:pt x="31" y="29"/>
                    </a:cubicBezTo>
                    <a:cubicBezTo>
                      <a:pt x="28" y="29"/>
                      <a:pt x="31" y="31"/>
                      <a:pt x="31" y="32"/>
                    </a:cubicBezTo>
                    <a:cubicBezTo>
                      <a:pt x="36" y="35"/>
                      <a:pt x="32" y="38"/>
                      <a:pt x="32" y="42"/>
                    </a:cubicBezTo>
                    <a:cubicBezTo>
                      <a:pt x="32" y="42"/>
                      <a:pt x="33" y="41"/>
                      <a:pt x="33" y="41"/>
                    </a:cubicBezTo>
                    <a:cubicBezTo>
                      <a:pt x="34" y="41"/>
                      <a:pt x="36" y="39"/>
                      <a:pt x="37" y="38"/>
                    </a:cubicBezTo>
                    <a:cubicBezTo>
                      <a:pt x="37" y="37"/>
                      <a:pt x="37" y="37"/>
                      <a:pt x="38" y="37"/>
                    </a:cubicBezTo>
                    <a:cubicBezTo>
                      <a:pt x="39" y="37"/>
                      <a:pt x="39" y="39"/>
                      <a:pt x="42" y="40"/>
                    </a:cubicBezTo>
                    <a:cubicBezTo>
                      <a:pt x="43" y="40"/>
                      <a:pt x="45" y="41"/>
                      <a:pt x="44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01"/>
              <p:cNvSpPr>
                <a:spLocks/>
              </p:cNvSpPr>
              <p:nvPr/>
            </p:nvSpPr>
            <p:spPr bwMode="auto">
              <a:xfrm>
                <a:off x="3964" y="2109"/>
                <a:ext cx="53" cy="52"/>
              </a:xfrm>
              <a:custGeom>
                <a:avLst/>
                <a:gdLst>
                  <a:gd name="T0" fmla="*/ 12 w 41"/>
                  <a:gd name="T1" fmla="*/ 6 h 41"/>
                  <a:gd name="T2" fmla="*/ 18 w 41"/>
                  <a:gd name="T3" fmla="*/ 6 h 41"/>
                  <a:gd name="T4" fmla="*/ 25 w 41"/>
                  <a:gd name="T5" fmla="*/ 16 h 41"/>
                  <a:gd name="T6" fmla="*/ 28 w 41"/>
                  <a:gd name="T7" fmla="*/ 15 h 41"/>
                  <a:gd name="T8" fmla="*/ 39 w 41"/>
                  <a:gd name="T9" fmla="*/ 12 h 41"/>
                  <a:gd name="T10" fmla="*/ 41 w 41"/>
                  <a:gd name="T11" fmla="*/ 12 h 41"/>
                  <a:gd name="T12" fmla="*/ 34 w 41"/>
                  <a:gd name="T13" fmla="*/ 33 h 41"/>
                  <a:gd name="T14" fmla="*/ 33 w 41"/>
                  <a:gd name="T15" fmla="*/ 39 h 41"/>
                  <a:gd name="T16" fmla="*/ 23 w 41"/>
                  <a:gd name="T17" fmla="*/ 33 h 41"/>
                  <a:gd name="T18" fmla="*/ 11 w 41"/>
                  <a:gd name="T19" fmla="*/ 41 h 41"/>
                  <a:gd name="T20" fmla="*/ 13 w 41"/>
                  <a:gd name="T21" fmla="*/ 29 h 41"/>
                  <a:gd name="T22" fmla="*/ 1 w 41"/>
                  <a:gd name="T23" fmla="*/ 19 h 41"/>
                  <a:gd name="T24" fmla="*/ 7 w 41"/>
                  <a:gd name="T25" fmla="*/ 17 h 41"/>
                  <a:gd name="T26" fmla="*/ 12 w 41"/>
                  <a:gd name="T2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1">
                    <a:moveTo>
                      <a:pt x="12" y="6"/>
                    </a:moveTo>
                    <a:cubicBezTo>
                      <a:pt x="12" y="0"/>
                      <a:pt x="17" y="5"/>
                      <a:pt x="18" y="6"/>
                    </a:cubicBezTo>
                    <a:cubicBezTo>
                      <a:pt x="23" y="10"/>
                      <a:pt x="23" y="15"/>
                      <a:pt x="25" y="16"/>
                    </a:cubicBezTo>
                    <a:cubicBezTo>
                      <a:pt x="26" y="17"/>
                      <a:pt x="27" y="16"/>
                      <a:pt x="28" y="15"/>
                    </a:cubicBezTo>
                    <a:cubicBezTo>
                      <a:pt x="30" y="14"/>
                      <a:pt x="36" y="11"/>
                      <a:pt x="39" y="12"/>
                    </a:cubicBezTo>
                    <a:cubicBezTo>
                      <a:pt x="40" y="12"/>
                      <a:pt x="41" y="11"/>
                      <a:pt x="41" y="12"/>
                    </a:cubicBezTo>
                    <a:cubicBezTo>
                      <a:pt x="40" y="19"/>
                      <a:pt x="28" y="22"/>
                      <a:pt x="34" y="33"/>
                    </a:cubicBezTo>
                    <a:cubicBezTo>
                      <a:pt x="35" y="35"/>
                      <a:pt x="38" y="41"/>
                      <a:pt x="33" y="39"/>
                    </a:cubicBezTo>
                    <a:cubicBezTo>
                      <a:pt x="28" y="37"/>
                      <a:pt x="29" y="38"/>
                      <a:pt x="23" y="33"/>
                    </a:cubicBezTo>
                    <a:cubicBezTo>
                      <a:pt x="20" y="31"/>
                      <a:pt x="13" y="41"/>
                      <a:pt x="11" y="41"/>
                    </a:cubicBezTo>
                    <a:cubicBezTo>
                      <a:pt x="9" y="40"/>
                      <a:pt x="11" y="33"/>
                      <a:pt x="13" y="29"/>
                    </a:cubicBezTo>
                    <a:cubicBezTo>
                      <a:pt x="14" y="25"/>
                      <a:pt x="4" y="23"/>
                      <a:pt x="1" y="19"/>
                    </a:cubicBezTo>
                    <a:cubicBezTo>
                      <a:pt x="0" y="18"/>
                      <a:pt x="6" y="17"/>
                      <a:pt x="7" y="17"/>
                    </a:cubicBezTo>
                    <a:cubicBezTo>
                      <a:pt x="15" y="16"/>
                      <a:pt x="14" y="15"/>
                      <a:pt x="1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02"/>
              <p:cNvSpPr>
                <a:spLocks/>
              </p:cNvSpPr>
              <p:nvPr/>
            </p:nvSpPr>
            <p:spPr bwMode="auto">
              <a:xfrm>
                <a:off x="3985" y="1905"/>
                <a:ext cx="57" cy="64"/>
              </a:xfrm>
              <a:custGeom>
                <a:avLst/>
                <a:gdLst>
                  <a:gd name="T0" fmla="*/ 40 w 45"/>
                  <a:gd name="T1" fmla="*/ 8 h 50"/>
                  <a:gd name="T2" fmla="*/ 42 w 45"/>
                  <a:gd name="T3" fmla="*/ 15 h 50"/>
                  <a:gd name="T4" fmla="*/ 33 w 45"/>
                  <a:gd name="T5" fmla="*/ 26 h 50"/>
                  <a:gd name="T6" fmla="*/ 35 w 45"/>
                  <a:gd name="T7" fmla="*/ 29 h 50"/>
                  <a:gd name="T8" fmla="*/ 43 w 45"/>
                  <a:gd name="T9" fmla="*/ 40 h 50"/>
                  <a:gd name="T10" fmla="*/ 44 w 45"/>
                  <a:gd name="T11" fmla="*/ 43 h 50"/>
                  <a:gd name="T12" fmla="*/ 18 w 45"/>
                  <a:gd name="T13" fmla="*/ 43 h 50"/>
                  <a:gd name="T14" fmla="*/ 11 w 45"/>
                  <a:gd name="T15" fmla="*/ 44 h 50"/>
                  <a:gd name="T16" fmla="*/ 14 w 45"/>
                  <a:gd name="T17" fmla="*/ 30 h 50"/>
                  <a:gd name="T18" fmla="*/ 1 w 45"/>
                  <a:gd name="T19" fmla="*/ 20 h 50"/>
                  <a:gd name="T20" fmla="*/ 14 w 45"/>
                  <a:gd name="T21" fmla="*/ 18 h 50"/>
                  <a:gd name="T22" fmla="*/ 21 w 45"/>
                  <a:gd name="T23" fmla="*/ 1 h 50"/>
                  <a:gd name="T24" fmla="*/ 26 w 45"/>
                  <a:gd name="T25" fmla="*/ 7 h 50"/>
                  <a:gd name="T26" fmla="*/ 40 w 45"/>
                  <a:gd name="T27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50">
                    <a:moveTo>
                      <a:pt x="40" y="8"/>
                    </a:moveTo>
                    <a:cubicBezTo>
                      <a:pt x="45" y="6"/>
                      <a:pt x="42" y="13"/>
                      <a:pt x="42" y="15"/>
                    </a:cubicBezTo>
                    <a:cubicBezTo>
                      <a:pt x="40" y="22"/>
                      <a:pt x="33" y="23"/>
                      <a:pt x="33" y="26"/>
                    </a:cubicBezTo>
                    <a:cubicBezTo>
                      <a:pt x="33" y="27"/>
                      <a:pt x="34" y="28"/>
                      <a:pt x="35" y="29"/>
                    </a:cubicBezTo>
                    <a:cubicBezTo>
                      <a:pt x="37" y="31"/>
                      <a:pt x="42" y="36"/>
                      <a:pt x="43" y="40"/>
                    </a:cubicBezTo>
                    <a:cubicBezTo>
                      <a:pt x="43" y="41"/>
                      <a:pt x="45" y="42"/>
                      <a:pt x="44" y="43"/>
                    </a:cubicBezTo>
                    <a:cubicBezTo>
                      <a:pt x="35" y="44"/>
                      <a:pt x="27" y="32"/>
                      <a:pt x="18" y="43"/>
                    </a:cubicBezTo>
                    <a:cubicBezTo>
                      <a:pt x="17" y="45"/>
                      <a:pt x="11" y="50"/>
                      <a:pt x="11" y="44"/>
                    </a:cubicBezTo>
                    <a:cubicBezTo>
                      <a:pt x="12" y="37"/>
                      <a:pt x="11" y="39"/>
                      <a:pt x="14" y="30"/>
                    </a:cubicBezTo>
                    <a:cubicBezTo>
                      <a:pt x="15" y="27"/>
                      <a:pt x="1" y="23"/>
                      <a:pt x="1" y="20"/>
                    </a:cubicBezTo>
                    <a:cubicBezTo>
                      <a:pt x="0" y="18"/>
                      <a:pt x="9" y="18"/>
                      <a:pt x="14" y="18"/>
                    </a:cubicBezTo>
                    <a:cubicBezTo>
                      <a:pt x="20" y="18"/>
                      <a:pt x="17" y="6"/>
                      <a:pt x="21" y="1"/>
                    </a:cubicBezTo>
                    <a:cubicBezTo>
                      <a:pt x="22" y="0"/>
                      <a:pt x="25" y="5"/>
                      <a:pt x="26" y="7"/>
                    </a:cubicBezTo>
                    <a:cubicBezTo>
                      <a:pt x="29" y="16"/>
                      <a:pt x="30" y="14"/>
                      <a:pt x="40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03"/>
              <p:cNvSpPr>
                <a:spLocks/>
              </p:cNvSpPr>
              <p:nvPr/>
            </p:nvSpPr>
            <p:spPr bwMode="auto">
              <a:xfrm>
                <a:off x="3732" y="1901"/>
                <a:ext cx="34" cy="33"/>
              </a:xfrm>
              <a:custGeom>
                <a:avLst/>
                <a:gdLst>
                  <a:gd name="T0" fmla="*/ 8 w 27"/>
                  <a:gd name="T1" fmla="*/ 3 h 26"/>
                  <a:gd name="T2" fmla="*/ 12 w 27"/>
                  <a:gd name="T3" fmla="*/ 3 h 26"/>
                  <a:gd name="T4" fmla="*/ 16 w 27"/>
                  <a:gd name="T5" fmla="*/ 10 h 26"/>
                  <a:gd name="T6" fmla="*/ 18 w 27"/>
                  <a:gd name="T7" fmla="*/ 9 h 26"/>
                  <a:gd name="T8" fmla="*/ 25 w 27"/>
                  <a:gd name="T9" fmla="*/ 7 h 26"/>
                  <a:gd name="T10" fmla="*/ 26 w 27"/>
                  <a:gd name="T11" fmla="*/ 7 h 26"/>
                  <a:gd name="T12" fmla="*/ 22 w 27"/>
                  <a:gd name="T13" fmla="*/ 21 h 26"/>
                  <a:gd name="T14" fmla="*/ 21 w 27"/>
                  <a:gd name="T15" fmla="*/ 25 h 26"/>
                  <a:gd name="T16" fmla="*/ 15 w 27"/>
                  <a:gd name="T17" fmla="*/ 21 h 26"/>
                  <a:gd name="T18" fmla="*/ 7 w 27"/>
                  <a:gd name="T19" fmla="*/ 26 h 26"/>
                  <a:gd name="T20" fmla="*/ 8 w 27"/>
                  <a:gd name="T21" fmla="*/ 18 h 26"/>
                  <a:gd name="T22" fmla="*/ 1 w 27"/>
                  <a:gd name="T23" fmla="*/ 12 h 26"/>
                  <a:gd name="T24" fmla="*/ 5 w 27"/>
                  <a:gd name="T25" fmla="*/ 10 h 26"/>
                  <a:gd name="T26" fmla="*/ 8 w 27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6">
                    <a:moveTo>
                      <a:pt x="8" y="3"/>
                    </a:moveTo>
                    <a:cubicBezTo>
                      <a:pt x="8" y="0"/>
                      <a:pt x="11" y="3"/>
                      <a:pt x="12" y="3"/>
                    </a:cubicBezTo>
                    <a:cubicBezTo>
                      <a:pt x="15" y="6"/>
                      <a:pt x="15" y="9"/>
                      <a:pt x="16" y="10"/>
                    </a:cubicBezTo>
                    <a:cubicBezTo>
                      <a:pt x="17" y="10"/>
                      <a:pt x="17" y="10"/>
                      <a:pt x="18" y="9"/>
                    </a:cubicBezTo>
                    <a:cubicBezTo>
                      <a:pt x="19" y="9"/>
                      <a:pt x="23" y="7"/>
                      <a:pt x="25" y="7"/>
                    </a:cubicBezTo>
                    <a:cubicBezTo>
                      <a:pt x="26" y="7"/>
                      <a:pt x="27" y="7"/>
                      <a:pt x="26" y="7"/>
                    </a:cubicBezTo>
                    <a:cubicBezTo>
                      <a:pt x="26" y="12"/>
                      <a:pt x="18" y="14"/>
                      <a:pt x="22" y="21"/>
                    </a:cubicBezTo>
                    <a:cubicBezTo>
                      <a:pt x="23" y="22"/>
                      <a:pt x="24" y="26"/>
                      <a:pt x="21" y="25"/>
                    </a:cubicBezTo>
                    <a:cubicBezTo>
                      <a:pt x="18" y="23"/>
                      <a:pt x="19" y="24"/>
                      <a:pt x="15" y="21"/>
                    </a:cubicBezTo>
                    <a:cubicBezTo>
                      <a:pt x="13" y="20"/>
                      <a:pt x="9" y="26"/>
                      <a:pt x="7" y="26"/>
                    </a:cubicBezTo>
                    <a:cubicBezTo>
                      <a:pt x="6" y="25"/>
                      <a:pt x="7" y="21"/>
                      <a:pt x="8" y="18"/>
                    </a:cubicBezTo>
                    <a:cubicBezTo>
                      <a:pt x="9" y="15"/>
                      <a:pt x="3" y="14"/>
                      <a:pt x="1" y="12"/>
                    </a:cubicBezTo>
                    <a:cubicBezTo>
                      <a:pt x="0" y="11"/>
                      <a:pt x="4" y="10"/>
                      <a:pt x="5" y="10"/>
                    </a:cubicBezTo>
                    <a:cubicBezTo>
                      <a:pt x="10" y="10"/>
                      <a:pt x="9" y="9"/>
                      <a:pt x="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04"/>
              <p:cNvSpPr>
                <a:spLocks noEditPoints="1"/>
              </p:cNvSpPr>
              <p:nvPr/>
            </p:nvSpPr>
            <p:spPr bwMode="auto">
              <a:xfrm>
                <a:off x="3741" y="2003"/>
                <a:ext cx="66" cy="73"/>
              </a:xfrm>
              <a:custGeom>
                <a:avLst/>
                <a:gdLst>
                  <a:gd name="T0" fmla="*/ 32 w 52"/>
                  <a:gd name="T1" fmla="*/ 5 h 57"/>
                  <a:gd name="T2" fmla="*/ 36 w 52"/>
                  <a:gd name="T3" fmla="*/ 9 h 57"/>
                  <a:gd name="T4" fmla="*/ 37 w 52"/>
                  <a:gd name="T5" fmla="*/ 22 h 57"/>
                  <a:gd name="T6" fmla="*/ 42 w 52"/>
                  <a:gd name="T7" fmla="*/ 26 h 57"/>
                  <a:gd name="T8" fmla="*/ 51 w 52"/>
                  <a:gd name="T9" fmla="*/ 33 h 57"/>
                  <a:gd name="T10" fmla="*/ 36 w 52"/>
                  <a:gd name="T11" fmla="*/ 40 h 57"/>
                  <a:gd name="T12" fmla="*/ 30 w 52"/>
                  <a:gd name="T13" fmla="*/ 49 h 57"/>
                  <a:gd name="T14" fmla="*/ 25 w 52"/>
                  <a:gd name="T15" fmla="*/ 56 h 57"/>
                  <a:gd name="T16" fmla="*/ 19 w 52"/>
                  <a:gd name="T17" fmla="*/ 40 h 57"/>
                  <a:gd name="T18" fmla="*/ 1 w 52"/>
                  <a:gd name="T19" fmla="*/ 39 h 57"/>
                  <a:gd name="T20" fmla="*/ 13 w 52"/>
                  <a:gd name="T21" fmla="*/ 29 h 57"/>
                  <a:gd name="T22" fmla="*/ 10 w 52"/>
                  <a:gd name="T23" fmla="*/ 10 h 57"/>
                  <a:gd name="T24" fmla="*/ 18 w 52"/>
                  <a:gd name="T25" fmla="*/ 12 h 57"/>
                  <a:gd name="T26" fmla="*/ 32 w 52"/>
                  <a:gd name="T27" fmla="*/ 5 h 57"/>
                  <a:gd name="T28" fmla="*/ 29 w 52"/>
                  <a:gd name="T29" fmla="*/ 18 h 57"/>
                  <a:gd name="T30" fmla="*/ 24 w 52"/>
                  <a:gd name="T31" fmla="*/ 23 h 57"/>
                  <a:gd name="T32" fmla="*/ 21 w 52"/>
                  <a:gd name="T33" fmla="*/ 22 h 57"/>
                  <a:gd name="T34" fmla="*/ 18 w 52"/>
                  <a:gd name="T35" fmla="*/ 21 h 57"/>
                  <a:gd name="T36" fmla="*/ 19 w 52"/>
                  <a:gd name="T37" fmla="*/ 29 h 57"/>
                  <a:gd name="T38" fmla="*/ 14 w 52"/>
                  <a:gd name="T39" fmla="*/ 33 h 57"/>
                  <a:gd name="T40" fmla="*/ 22 w 52"/>
                  <a:gd name="T41" fmla="*/ 34 h 57"/>
                  <a:gd name="T42" fmla="*/ 24 w 52"/>
                  <a:gd name="T43" fmla="*/ 40 h 57"/>
                  <a:gd name="T44" fmla="*/ 26 w 52"/>
                  <a:gd name="T45" fmla="*/ 38 h 57"/>
                  <a:gd name="T46" fmla="*/ 29 w 52"/>
                  <a:gd name="T47" fmla="*/ 33 h 57"/>
                  <a:gd name="T48" fmla="*/ 36 w 52"/>
                  <a:gd name="T49" fmla="*/ 31 h 57"/>
                  <a:gd name="T50" fmla="*/ 36 w 52"/>
                  <a:gd name="T51" fmla="*/ 30 h 57"/>
                  <a:gd name="T52" fmla="*/ 30 w 52"/>
                  <a:gd name="T53" fmla="*/ 25 h 57"/>
                  <a:gd name="T54" fmla="*/ 30 w 52"/>
                  <a:gd name="T55" fmla="*/ 17 h 57"/>
                  <a:gd name="T56" fmla="*/ 29 w 52"/>
                  <a:gd name="T57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2" h="57">
                    <a:moveTo>
                      <a:pt x="32" y="5"/>
                    </a:moveTo>
                    <a:cubicBezTo>
                      <a:pt x="35" y="0"/>
                      <a:pt x="36" y="4"/>
                      <a:pt x="36" y="9"/>
                    </a:cubicBezTo>
                    <a:cubicBezTo>
                      <a:pt x="36" y="13"/>
                      <a:pt x="36" y="18"/>
                      <a:pt x="37" y="22"/>
                    </a:cubicBezTo>
                    <a:cubicBezTo>
                      <a:pt x="37" y="24"/>
                      <a:pt x="40" y="24"/>
                      <a:pt x="42" y="26"/>
                    </a:cubicBezTo>
                    <a:cubicBezTo>
                      <a:pt x="48" y="29"/>
                      <a:pt x="52" y="31"/>
                      <a:pt x="51" y="33"/>
                    </a:cubicBezTo>
                    <a:cubicBezTo>
                      <a:pt x="50" y="36"/>
                      <a:pt x="44" y="36"/>
                      <a:pt x="36" y="40"/>
                    </a:cubicBezTo>
                    <a:cubicBezTo>
                      <a:pt x="33" y="41"/>
                      <a:pt x="31" y="44"/>
                      <a:pt x="30" y="49"/>
                    </a:cubicBezTo>
                    <a:cubicBezTo>
                      <a:pt x="29" y="56"/>
                      <a:pt x="27" y="57"/>
                      <a:pt x="25" y="56"/>
                    </a:cubicBezTo>
                    <a:cubicBezTo>
                      <a:pt x="23" y="54"/>
                      <a:pt x="20" y="44"/>
                      <a:pt x="19" y="40"/>
                    </a:cubicBezTo>
                    <a:cubicBezTo>
                      <a:pt x="18" y="37"/>
                      <a:pt x="3" y="41"/>
                      <a:pt x="1" y="39"/>
                    </a:cubicBezTo>
                    <a:cubicBezTo>
                      <a:pt x="0" y="37"/>
                      <a:pt x="8" y="32"/>
                      <a:pt x="13" y="29"/>
                    </a:cubicBezTo>
                    <a:cubicBezTo>
                      <a:pt x="18" y="26"/>
                      <a:pt x="9" y="16"/>
                      <a:pt x="10" y="10"/>
                    </a:cubicBezTo>
                    <a:cubicBezTo>
                      <a:pt x="10" y="8"/>
                      <a:pt x="16" y="11"/>
                      <a:pt x="18" y="12"/>
                    </a:cubicBezTo>
                    <a:cubicBezTo>
                      <a:pt x="25" y="18"/>
                      <a:pt x="25" y="16"/>
                      <a:pt x="32" y="5"/>
                    </a:cubicBezTo>
                    <a:close/>
                    <a:moveTo>
                      <a:pt x="29" y="18"/>
                    </a:moveTo>
                    <a:cubicBezTo>
                      <a:pt x="27" y="21"/>
                      <a:pt x="25" y="22"/>
                      <a:pt x="24" y="23"/>
                    </a:cubicBezTo>
                    <a:cubicBezTo>
                      <a:pt x="23" y="23"/>
                      <a:pt x="23" y="23"/>
                      <a:pt x="21" y="22"/>
                    </a:cubicBezTo>
                    <a:cubicBezTo>
                      <a:pt x="20" y="21"/>
                      <a:pt x="18" y="20"/>
                      <a:pt x="18" y="21"/>
                    </a:cubicBezTo>
                    <a:cubicBezTo>
                      <a:pt x="17" y="23"/>
                      <a:pt x="21" y="27"/>
                      <a:pt x="19" y="29"/>
                    </a:cubicBezTo>
                    <a:cubicBezTo>
                      <a:pt x="17" y="30"/>
                      <a:pt x="13" y="32"/>
                      <a:pt x="14" y="33"/>
                    </a:cubicBezTo>
                    <a:cubicBezTo>
                      <a:pt x="15" y="34"/>
                      <a:pt x="21" y="32"/>
                      <a:pt x="22" y="34"/>
                    </a:cubicBezTo>
                    <a:cubicBezTo>
                      <a:pt x="23" y="38"/>
                      <a:pt x="23" y="37"/>
                      <a:pt x="24" y="40"/>
                    </a:cubicBezTo>
                    <a:cubicBezTo>
                      <a:pt x="25" y="43"/>
                      <a:pt x="26" y="39"/>
                      <a:pt x="26" y="38"/>
                    </a:cubicBezTo>
                    <a:cubicBezTo>
                      <a:pt x="27" y="36"/>
                      <a:pt x="28" y="34"/>
                      <a:pt x="29" y="33"/>
                    </a:cubicBezTo>
                    <a:cubicBezTo>
                      <a:pt x="31" y="32"/>
                      <a:pt x="35" y="33"/>
                      <a:pt x="36" y="31"/>
                    </a:cubicBezTo>
                    <a:cubicBezTo>
                      <a:pt x="37" y="31"/>
                      <a:pt x="36" y="31"/>
                      <a:pt x="36" y="30"/>
                    </a:cubicBezTo>
                    <a:cubicBezTo>
                      <a:pt x="33" y="27"/>
                      <a:pt x="31" y="27"/>
                      <a:pt x="30" y="25"/>
                    </a:cubicBezTo>
                    <a:cubicBezTo>
                      <a:pt x="30" y="24"/>
                      <a:pt x="31" y="19"/>
                      <a:pt x="30" y="17"/>
                    </a:cubicBezTo>
                    <a:cubicBezTo>
                      <a:pt x="30" y="17"/>
                      <a:pt x="29" y="17"/>
                      <a:pt x="29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05"/>
              <p:cNvSpPr>
                <a:spLocks/>
              </p:cNvSpPr>
              <p:nvPr/>
            </p:nvSpPr>
            <p:spPr bwMode="auto">
              <a:xfrm>
                <a:off x="4010" y="2147"/>
                <a:ext cx="29" cy="33"/>
              </a:xfrm>
              <a:custGeom>
                <a:avLst/>
                <a:gdLst>
                  <a:gd name="T0" fmla="*/ 8 w 23"/>
                  <a:gd name="T1" fmla="*/ 3 h 26"/>
                  <a:gd name="T2" fmla="*/ 11 w 23"/>
                  <a:gd name="T3" fmla="*/ 4 h 26"/>
                  <a:gd name="T4" fmla="*/ 14 w 23"/>
                  <a:gd name="T5" fmla="*/ 11 h 26"/>
                  <a:gd name="T6" fmla="*/ 16 w 23"/>
                  <a:gd name="T7" fmla="*/ 10 h 26"/>
                  <a:gd name="T8" fmla="*/ 22 w 23"/>
                  <a:gd name="T9" fmla="*/ 10 h 26"/>
                  <a:gd name="T10" fmla="*/ 23 w 23"/>
                  <a:gd name="T11" fmla="*/ 10 h 26"/>
                  <a:gd name="T12" fmla="*/ 17 w 23"/>
                  <a:gd name="T13" fmla="*/ 21 h 26"/>
                  <a:gd name="T14" fmla="*/ 16 w 23"/>
                  <a:gd name="T15" fmla="*/ 24 h 26"/>
                  <a:gd name="T16" fmla="*/ 11 w 23"/>
                  <a:gd name="T17" fmla="*/ 19 h 26"/>
                  <a:gd name="T18" fmla="*/ 3 w 23"/>
                  <a:gd name="T19" fmla="*/ 22 h 26"/>
                  <a:gd name="T20" fmla="*/ 6 w 23"/>
                  <a:gd name="T21" fmla="*/ 16 h 26"/>
                  <a:gd name="T22" fmla="*/ 0 w 23"/>
                  <a:gd name="T23" fmla="*/ 9 h 26"/>
                  <a:gd name="T24" fmla="*/ 4 w 23"/>
                  <a:gd name="T25" fmla="*/ 9 h 26"/>
                  <a:gd name="T26" fmla="*/ 8 w 23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6">
                    <a:moveTo>
                      <a:pt x="8" y="3"/>
                    </a:moveTo>
                    <a:cubicBezTo>
                      <a:pt x="8" y="0"/>
                      <a:pt x="11" y="3"/>
                      <a:pt x="11" y="4"/>
                    </a:cubicBezTo>
                    <a:cubicBezTo>
                      <a:pt x="14" y="7"/>
                      <a:pt x="13" y="10"/>
                      <a:pt x="14" y="11"/>
                    </a:cubicBezTo>
                    <a:cubicBezTo>
                      <a:pt x="14" y="11"/>
                      <a:pt x="15" y="11"/>
                      <a:pt x="16" y="10"/>
                    </a:cubicBezTo>
                    <a:cubicBezTo>
                      <a:pt x="17" y="10"/>
                      <a:pt x="20" y="9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14"/>
                      <a:pt x="15" y="14"/>
                      <a:pt x="17" y="21"/>
                    </a:cubicBezTo>
                    <a:cubicBezTo>
                      <a:pt x="17" y="22"/>
                      <a:pt x="18" y="26"/>
                      <a:pt x="16" y="24"/>
                    </a:cubicBezTo>
                    <a:cubicBezTo>
                      <a:pt x="13" y="22"/>
                      <a:pt x="13" y="23"/>
                      <a:pt x="11" y="19"/>
                    </a:cubicBezTo>
                    <a:cubicBezTo>
                      <a:pt x="10" y="18"/>
                      <a:pt x="4" y="23"/>
                      <a:pt x="3" y="22"/>
                    </a:cubicBezTo>
                    <a:cubicBezTo>
                      <a:pt x="2" y="22"/>
                      <a:pt x="4" y="18"/>
                      <a:pt x="6" y="16"/>
                    </a:cubicBezTo>
                    <a:cubicBezTo>
                      <a:pt x="7" y="14"/>
                      <a:pt x="1" y="12"/>
                      <a:pt x="0" y="9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8" y="10"/>
                      <a:pt x="8" y="9"/>
                      <a:pt x="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06"/>
              <p:cNvSpPr>
                <a:spLocks/>
              </p:cNvSpPr>
              <p:nvPr/>
            </p:nvSpPr>
            <p:spPr bwMode="auto">
              <a:xfrm>
                <a:off x="3976" y="2176"/>
                <a:ext cx="54" cy="57"/>
              </a:xfrm>
              <a:custGeom>
                <a:avLst/>
                <a:gdLst>
                  <a:gd name="T0" fmla="*/ 15 w 43"/>
                  <a:gd name="T1" fmla="*/ 5 h 45"/>
                  <a:gd name="T2" fmla="*/ 21 w 43"/>
                  <a:gd name="T3" fmla="*/ 6 h 45"/>
                  <a:gd name="T4" fmla="*/ 25 w 43"/>
                  <a:gd name="T5" fmla="*/ 18 h 45"/>
                  <a:gd name="T6" fmla="*/ 28 w 43"/>
                  <a:gd name="T7" fmla="*/ 18 h 45"/>
                  <a:gd name="T8" fmla="*/ 40 w 43"/>
                  <a:gd name="T9" fmla="*/ 17 h 45"/>
                  <a:gd name="T10" fmla="*/ 42 w 43"/>
                  <a:gd name="T11" fmla="*/ 17 h 45"/>
                  <a:gd name="T12" fmla="*/ 31 w 43"/>
                  <a:gd name="T13" fmla="*/ 36 h 45"/>
                  <a:gd name="T14" fmla="*/ 29 w 43"/>
                  <a:gd name="T15" fmla="*/ 42 h 45"/>
                  <a:gd name="T16" fmla="*/ 19 w 43"/>
                  <a:gd name="T17" fmla="*/ 34 h 45"/>
                  <a:gd name="T18" fmla="*/ 6 w 43"/>
                  <a:gd name="T19" fmla="*/ 39 h 45"/>
                  <a:gd name="T20" fmla="*/ 10 w 43"/>
                  <a:gd name="T21" fmla="*/ 28 h 45"/>
                  <a:gd name="T22" fmla="*/ 1 w 43"/>
                  <a:gd name="T23" fmla="*/ 16 h 45"/>
                  <a:gd name="T24" fmla="*/ 7 w 43"/>
                  <a:gd name="T25" fmla="*/ 15 h 45"/>
                  <a:gd name="T26" fmla="*/ 15 w 43"/>
                  <a:gd name="T27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5">
                    <a:moveTo>
                      <a:pt x="15" y="5"/>
                    </a:moveTo>
                    <a:cubicBezTo>
                      <a:pt x="15" y="0"/>
                      <a:pt x="20" y="5"/>
                      <a:pt x="21" y="6"/>
                    </a:cubicBezTo>
                    <a:cubicBezTo>
                      <a:pt x="25" y="11"/>
                      <a:pt x="23" y="16"/>
                      <a:pt x="25" y="18"/>
                    </a:cubicBezTo>
                    <a:cubicBezTo>
                      <a:pt x="26" y="19"/>
                      <a:pt x="27" y="18"/>
                      <a:pt x="28" y="18"/>
                    </a:cubicBezTo>
                    <a:cubicBezTo>
                      <a:pt x="31" y="17"/>
                      <a:pt x="37" y="16"/>
                      <a:pt x="40" y="17"/>
                    </a:cubicBezTo>
                    <a:cubicBezTo>
                      <a:pt x="41" y="17"/>
                      <a:pt x="43" y="17"/>
                      <a:pt x="42" y="17"/>
                    </a:cubicBezTo>
                    <a:cubicBezTo>
                      <a:pt x="39" y="24"/>
                      <a:pt x="27" y="25"/>
                      <a:pt x="31" y="36"/>
                    </a:cubicBezTo>
                    <a:cubicBezTo>
                      <a:pt x="31" y="38"/>
                      <a:pt x="33" y="45"/>
                      <a:pt x="29" y="42"/>
                    </a:cubicBezTo>
                    <a:cubicBezTo>
                      <a:pt x="24" y="39"/>
                      <a:pt x="24" y="40"/>
                      <a:pt x="19" y="34"/>
                    </a:cubicBezTo>
                    <a:cubicBezTo>
                      <a:pt x="17" y="32"/>
                      <a:pt x="8" y="40"/>
                      <a:pt x="6" y="39"/>
                    </a:cubicBezTo>
                    <a:cubicBezTo>
                      <a:pt x="4" y="38"/>
                      <a:pt x="8" y="32"/>
                      <a:pt x="10" y="28"/>
                    </a:cubicBezTo>
                    <a:cubicBezTo>
                      <a:pt x="13" y="24"/>
                      <a:pt x="3" y="20"/>
                      <a:pt x="1" y="16"/>
                    </a:cubicBezTo>
                    <a:cubicBezTo>
                      <a:pt x="0" y="14"/>
                      <a:pt x="6" y="15"/>
                      <a:pt x="7" y="15"/>
                    </a:cubicBezTo>
                    <a:cubicBezTo>
                      <a:pt x="15" y="16"/>
                      <a:pt x="14" y="15"/>
                      <a:pt x="1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07"/>
              <p:cNvSpPr>
                <a:spLocks/>
              </p:cNvSpPr>
              <p:nvPr/>
            </p:nvSpPr>
            <p:spPr bwMode="auto">
              <a:xfrm>
                <a:off x="3740" y="1842"/>
                <a:ext cx="33" cy="35"/>
              </a:xfrm>
              <a:custGeom>
                <a:avLst/>
                <a:gdLst>
                  <a:gd name="T0" fmla="*/ 9 w 26"/>
                  <a:gd name="T1" fmla="*/ 3 h 28"/>
                  <a:gd name="T2" fmla="*/ 13 w 26"/>
                  <a:gd name="T3" fmla="*/ 4 h 28"/>
                  <a:gd name="T4" fmla="*/ 15 w 26"/>
                  <a:gd name="T5" fmla="*/ 11 h 28"/>
                  <a:gd name="T6" fmla="*/ 17 w 26"/>
                  <a:gd name="T7" fmla="*/ 11 h 28"/>
                  <a:gd name="T8" fmla="*/ 25 w 26"/>
                  <a:gd name="T9" fmla="*/ 10 h 28"/>
                  <a:gd name="T10" fmla="*/ 26 w 26"/>
                  <a:gd name="T11" fmla="*/ 11 h 28"/>
                  <a:gd name="T12" fmla="*/ 19 w 26"/>
                  <a:gd name="T13" fmla="*/ 22 h 28"/>
                  <a:gd name="T14" fmla="*/ 18 w 26"/>
                  <a:gd name="T15" fmla="*/ 26 h 28"/>
                  <a:gd name="T16" fmla="*/ 12 w 26"/>
                  <a:gd name="T17" fmla="*/ 21 h 28"/>
                  <a:gd name="T18" fmla="*/ 3 w 26"/>
                  <a:gd name="T19" fmla="*/ 24 h 28"/>
                  <a:gd name="T20" fmla="*/ 6 w 26"/>
                  <a:gd name="T21" fmla="*/ 17 h 28"/>
                  <a:gd name="T22" fmla="*/ 0 w 26"/>
                  <a:gd name="T23" fmla="*/ 10 h 28"/>
                  <a:gd name="T24" fmla="*/ 4 w 26"/>
                  <a:gd name="T25" fmla="*/ 9 h 28"/>
                  <a:gd name="T26" fmla="*/ 9 w 26"/>
                  <a:gd name="T2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8">
                    <a:moveTo>
                      <a:pt x="9" y="3"/>
                    </a:moveTo>
                    <a:cubicBezTo>
                      <a:pt x="9" y="0"/>
                      <a:pt x="12" y="3"/>
                      <a:pt x="13" y="4"/>
                    </a:cubicBezTo>
                    <a:cubicBezTo>
                      <a:pt x="15" y="7"/>
                      <a:pt x="14" y="10"/>
                      <a:pt x="15" y="11"/>
                    </a:cubicBezTo>
                    <a:cubicBezTo>
                      <a:pt x="16" y="12"/>
                      <a:pt x="17" y="11"/>
                      <a:pt x="17" y="11"/>
                    </a:cubicBezTo>
                    <a:cubicBezTo>
                      <a:pt x="19" y="11"/>
                      <a:pt x="23" y="10"/>
                      <a:pt x="25" y="10"/>
                    </a:cubicBezTo>
                    <a:cubicBezTo>
                      <a:pt x="25" y="11"/>
                      <a:pt x="26" y="10"/>
                      <a:pt x="26" y="11"/>
                    </a:cubicBezTo>
                    <a:cubicBezTo>
                      <a:pt x="24" y="15"/>
                      <a:pt x="16" y="15"/>
                      <a:pt x="19" y="22"/>
                    </a:cubicBezTo>
                    <a:cubicBezTo>
                      <a:pt x="19" y="24"/>
                      <a:pt x="20" y="28"/>
                      <a:pt x="18" y="26"/>
                    </a:cubicBezTo>
                    <a:cubicBezTo>
                      <a:pt x="14" y="24"/>
                      <a:pt x="15" y="25"/>
                      <a:pt x="12" y="21"/>
                    </a:cubicBezTo>
                    <a:cubicBezTo>
                      <a:pt x="11" y="20"/>
                      <a:pt x="5" y="25"/>
                      <a:pt x="3" y="24"/>
                    </a:cubicBezTo>
                    <a:cubicBezTo>
                      <a:pt x="2" y="24"/>
                      <a:pt x="5" y="20"/>
                      <a:pt x="6" y="17"/>
                    </a:cubicBezTo>
                    <a:cubicBezTo>
                      <a:pt x="8" y="15"/>
                      <a:pt x="2" y="13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508"/>
              <p:cNvSpPr>
                <a:spLocks/>
              </p:cNvSpPr>
              <p:nvPr/>
            </p:nvSpPr>
            <p:spPr bwMode="auto">
              <a:xfrm>
                <a:off x="3736" y="2062"/>
                <a:ext cx="44" cy="47"/>
              </a:xfrm>
              <a:custGeom>
                <a:avLst/>
                <a:gdLst>
                  <a:gd name="T0" fmla="*/ 13 w 35"/>
                  <a:gd name="T1" fmla="*/ 4 h 37"/>
                  <a:gd name="T2" fmla="*/ 17 w 35"/>
                  <a:gd name="T3" fmla="*/ 5 h 37"/>
                  <a:gd name="T4" fmla="*/ 21 w 35"/>
                  <a:gd name="T5" fmla="*/ 15 h 37"/>
                  <a:gd name="T6" fmla="*/ 24 w 35"/>
                  <a:gd name="T7" fmla="*/ 15 h 37"/>
                  <a:gd name="T8" fmla="*/ 33 w 35"/>
                  <a:gd name="T9" fmla="*/ 14 h 37"/>
                  <a:gd name="T10" fmla="*/ 35 w 35"/>
                  <a:gd name="T11" fmla="*/ 14 h 37"/>
                  <a:gd name="T12" fmla="*/ 25 w 35"/>
                  <a:gd name="T13" fmla="*/ 30 h 37"/>
                  <a:gd name="T14" fmla="*/ 24 w 35"/>
                  <a:gd name="T15" fmla="*/ 35 h 37"/>
                  <a:gd name="T16" fmla="*/ 16 w 35"/>
                  <a:gd name="T17" fmla="*/ 28 h 37"/>
                  <a:gd name="T18" fmla="*/ 5 w 35"/>
                  <a:gd name="T19" fmla="*/ 32 h 37"/>
                  <a:gd name="T20" fmla="*/ 9 w 35"/>
                  <a:gd name="T21" fmla="*/ 23 h 37"/>
                  <a:gd name="T22" fmla="*/ 1 w 35"/>
                  <a:gd name="T23" fmla="*/ 13 h 37"/>
                  <a:gd name="T24" fmla="*/ 6 w 35"/>
                  <a:gd name="T25" fmla="*/ 12 h 37"/>
                  <a:gd name="T26" fmla="*/ 13 w 35"/>
                  <a:gd name="T27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7">
                    <a:moveTo>
                      <a:pt x="13" y="4"/>
                    </a:moveTo>
                    <a:cubicBezTo>
                      <a:pt x="13" y="0"/>
                      <a:pt x="17" y="4"/>
                      <a:pt x="17" y="5"/>
                    </a:cubicBezTo>
                    <a:cubicBezTo>
                      <a:pt x="21" y="9"/>
                      <a:pt x="19" y="13"/>
                      <a:pt x="21" y="15"/>
                    </a:cubicBezTo>
                    <a:cubicBezTo>
                      <a:pt x="22" y="15"/>
                      <a:pt x="23" y="15"/>
                      <a:pt x="24" y="15"/>
                    </a:cubicBezTo>
                    <a:cubicBezTo>
                      <a:pt x="26" y="14"/>
                      <a:pt x="31" y="13"/>
                      <a:pt x="33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3" y="20"/>
                      <a:pt x="22" y="20"/>
                      <a:pt x="25" y="30"/>
                    </a:cubicBezTo>
                    <a:cubicBezTo>
                      <a:pt x="26" y="31"/>
                      <a:pt x="27" y="37"/>
                      <a:pt x="24" y="35"/>
                    </a:cubicBezTo>
                    <a:cubicBezTo>
                      <a:pt x="20" y="32"/>
                      <a:pt x="20" y="33"/>
                      <a:pt x="16" y="28"/>
                    </a:cubicBezTo>
                    <a:cubicBezTo>
                      <a:pt x="15" y="26"/>
                      <a:pt x="7" y="33"/>
                      <a:pt x="5" y="32"/>
                    </a:cubicBezTo>
                    <a:cubicBezTo>
                      <a:pt x="3" y="32"/>
                      <a:pt x="7" y="26"/>
                      <a:pt x="9" y="23"/>
                    </a:cubicBezTo>
                    <a:cubicBezTo>
                      <a:pt x="11" y="20"/>
                      <a:pt x="2" y="17"/>
                      <a:pt x="1" y="13"/>
                    </a:cubicBezTo>
                    <a:cubicBezTo>
                      <a:pt x="0" y="12"/>
                      <a:pt x="5" y="12"/>
                      <a:pt x="6" y="12"/>
                    </a:cubicBezTo>
                    <a:cubicBezTo>
                      <a:pt x="13" y="13"/>
                      <a:pt x="12" y="12"/>
                      <a:pt x="13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509"/>
              <p:cNvSpPr>
                <a:spLocks/>
              </p:cNvSpPr>
              <p:nvPr/>
            </p:nvSpPr>
            <p:spPr bwMode="auto">
              <a:xfrm>
                <a:off x="2838" y="2178"/>
                <a:ext cx="36" cy="34"/>
              </a:xfrm>
              <a:custGeom>
                <a:avLst/>
                <a:gdLst>
                  <a:gd name="T0" fmla="*/ 4 w 28"/>
                  <a:gd name="T1" fmla="*/ 21 h 26"/>
                  <a:gd name="T2" fmla="*/ 7 w 28"/>
                  <a:gd name="T3" fmla="*/ 23 h 26"/>
                  <a:gd name="T4" fmla="*/ 14 w 28"/>
                  <a:gd name="T5" fmla="*/ 18 h 26"/>
                  <a:gd name="T6" fmla="*/ 15 w 28"/>
                  <a:gd name="T7" fmla="*/ 20 h 26"/>
                  <a:gd name="T8" fmla="*/ 21 w 28"/>
                  <a:gd name="T9" fmla="*/ 25 h 26"/>
                  <a:gd name="T10" fmla="*/ 22 w 28"/>
                  <a:gd name="T11" fmla="*/ 25 h 26"/>
                  <a:gd name="T12" fmla="*/ 24 w 28"/>
                  <a:gd name="T13" fmla="*/ 11 h 26"/>
                  <a:gd name="T14" fmla="*/ 25 w 28"/>
                  <a:gd name="T15" fmla="*/ 7 h 26"/>
                  <a:gd name="T16" fmla="*/ 17 w 28"/>
                  <a:gd name="T17" fmla="*/ 8 h 26"/>
                  <a:gd name="T18" fmla="*/ 12 w 28"/>
                  <a:gd name="T19" fmla="*/ 0 h 26"/>
                  <a:gd name="T20" fmla="*/ 10 w 28"/>
                  <a:gd name="T21" fmla="*/ 8 h 26"/>
                  <a:gd name="T22" fmla="*/ 1 w 28"/>
                  <a:gd name="T23" fmla="*/ 10 h 26"/>
                  <a:gd name="T24" fmla="*/ 4 w 28"/>
                  <a:gd name="T25" fmla="*/ 13 h 26"/>
                  <a:gd name="T26" fmla="*/ 4 w 28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6">
                    <a:moveTo>
                      <a:pt x="4" y="21"/>
                    </a:moveTo>
                    <a:cubicBezTo>
                      <a:pt x="2" y="24"/>
                      <a:pt x="6" y="23"/>
                      <a:pt x="7" y="23"/>
                    </a:cubicBezTo>
                    <a:cubicBezTo>
                      <a:pt x="11" y="22"/>
                      <a:pt x="12" y="18"/>
                      <a:pt x="14" y="18"/>
                    </a:cubicBezTo>
                    <a:cubicBezTo>
                      <a:pt x="15" y="18"/>
                      <a:pt x="15" y="19"/>
                      <a:pt x="15" y="20"/>
                    </a:cubicBezTo>
                    <a:cubicBezTo>
                      <a:pt x="16" y="21"/>
                      <a:pt x="19" y="24"/>
                      <a:pt x="21" y="25"/>
                    </a:cubicBezTo>
                    <a:cubicBezTo>
                      <a:pt x="22" y="25"/>
                      <a:pt x="22" y="26"/>
                      <a:pt x="22" y="25"/>
                    </a:cubicBezTo>
                    <a:cubicBezTo>
                      <a:pt x="24" y="21"/>
                      <a:pt x="17" y="16"/>
                      <a:pt x="24" y="11"/>
                    </a:cubicBezTo>
                    <a:cubicBezTo>
                      <a:pt x="25" y="10"/>
                      <a:pt x="28" y="7"/>
                      <a:pt x="25" y="7"/>
                    </a:cubicBezTo>
                    <a:cubicBezTo>
                      <a:pt x="21" y="7"/>
                      <a:pt x="22" y="7"/>
                      <a:pt x="17" y="8"/>
                    </a:cubicBezTo>
                    <a:cubicBezTo>
                      <a:pt x="15" y="8"/>
                      <a:pt x="14" y="1"/>
                      <a:pt x="12" y="0"/>
                    </a:cubicBezTo>
                    <a:cubicBezTo>
                      <a:pt x="11" y="0"/>
                      <a:pt x="10" y="5"/>
                      <a:pt x="10" y="8"/>
                    </a:cubicBezTo>
                    <a:cubicBezTo>
                      <a:pt x="10" y="11"/>
                      <a:pt x="3" y="9"/>
                      <a:pt x="1" y="10"/>
                    </a:cubicBezTo>
                    <a:cubicBezTo>
                      <a:pt x="0" y="11"/>
                      <a:pt x="3" y="13"/>
                      <a:pt x="4" y="13"/>
                    </a:cubicBezTo>
                    <a:cubicBezTo>
                      <a:pt x="8" y="16"/>
                      <a:pt x="7" y="16"/>
                      <a:pt x="4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510"/>
              <p:cNvSpPr>
                <a:spLocks/>
              </p:cNvSpPr>
              <p:nvPr/>
            </p:nvSpPr>
            <p:spPr bwMode="auto">
              <a:xfrm>
                <a:off x="2805" y="2243"/>
                <a:ext cx="14" cy="14"/>
              </a:xfrm>
              <a:custGeom>
                <a:avLst/>
                <a:gdLst>
                  <a:gd name="T0" fmla="*/ 2 w 11"/>
                  <a:gd name="T1" fmla="*/ 3 h 11"/>
                  <a:gd name="T2" fmla="*/ 2 w 11"/>
                  <a:gd name="T3" fmla="*/ 4 h 11"/>
                  <a:gd name="T4" fmla="*/ 4 w 11"/>
                  <a:gd name="T5" fmla="*/ 6 h 11"/>
                  <a:gd name="T6" fmla="*/ 4 w 11"/>
                  <a:gd name="T7" fmla="*/ 7 h 11"/>
                  <a:gd name="T8" fmla="*/ 3 w 11"/>
                  <a:gd name="T9" fmla="*/ 10 h 11"/>
                  <a:gd name="T10" fmla="*/ 3 w 11"/>
                  <a:gd name="T11" fmla="*/ 11 h 11"/>
                  <a:gd name="T12" fmla="*/ 8 w 11"/>
                  <a:gd name="T13" fmla="*/ 9 h 11"/>
                  <a:gd name="T14" fmla="*/ 10 w 11"/>
                  <a:gd name="T15" fmla="*/ 9 h 11"/>
                  <a:gd name="T16" fmla="*/ 9 w 11"/>
                  <a:gd name="T17" fmla="*/ 6 h 11"/>
                  <a:gd name="T18" fmla="*/ 11 w 11"/>
                  <a:gd name="T19" fmla="*/ 3 h 11"/>
                  <a:gd name="T20" fmla="*/ 8 w 11"/>
                  <a:gd name="T21" fmla="*/ 3 h 11"/>
                  <a:gd name="T22" fmla="*/ 5 w 11"/>
                  <a:gd name="T23" fmla="*/ 0 h 11"/>
                  <a:gd name="T24" fmla="*/ 5 w 11"/>
                  <a:gd name="T25" fmla="*/ 2 h 11"/>
                  <a:gd name="T26" fmla="*/ 2 w 11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2" y="3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2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0"/>
                      <a:pt x="2" y="11"/>
                      <a:pt x="3" y="11"/>
                    </a:cubicBezTo>
                    <a:cubicBezTo>
                      <a:pt x="5" y="10"/>
                      <a:pt x="6" y="7"/>
                      <a:pt x="8" y="9"/>
                    </a:cubicBezTo>
                    <a:cubicBezTo>
                      <a:pt x="9" y="9"/>
                      <a:pt x="10" y="10"/>
                      <a:pt x="10" y="9"/>
                    </a:cubicBezTo>
                    <a:cubicBezTo>
                      <a:pt x="9" y="8"/>
                      <a:pt x="10" y="8"/>
                      <a:pt x="9" y="6"/>
                    </a:cubicBezTo>
                    <a:cubicBezTo>
                      <a:pt x="8" y="6"/>
                      <a:pt x="11" y="4"/>
                      <a:pt x="11" y="3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7" y="4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4" y="4"/>
                      <a:pt x="4" y="3"/>
                      <a:pt x="2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511"/>
              <p:cNvSpPr>
                <a:spLocks/>
              </p:cNvSpPr>
              <p:nvPr/>
            </p:nvSpPr>
            <p:spPr bwMode="auto">
              <a:xfrm>
                <a:off x="3084" y="2123"/>
                <a:ext cx="32" cy="31"/>
              </a:xfrm>
              <a:custGeom>
                <a:avLst/>
                <a:gdLst>
                  <a:gd name="T0" fmla="*/ 3 w 25"/>
                  <a:gd name="T1" fmla="*/ 8 h 25"/>
                  <a:gd name="T2" fmla="*/ 3 w 25"/>
                  <a:gd name="T3" fmla="*/ 12 h 25"/>
                  <a:gd name="T4" fmla="*/ 10 w 25"/>
                  <a:gd name="T5" fmla="*/ 15 h 25"/>
                  <a:gd name="T6" fmla="*/ 9 w 25"/>
                  <a:gd name="T7" fmla="*/ 17 h 25"/>
                  <a:gd name="T8" fmla="*/ 8 w 25"/>
                  <a:gd name="T9" fmla="*/ 24 h 25"/>
                  <a:gd name="T10" fmla="*/ 9 w 25"/>
                  <a:gd name="T11" fmla="*/ 25 h 25"/>
                  <a:gd name="T12" fmla="*/ 20 w 25"/>
                  <a:gd name="T13" fmla="*/ 19 h 25"/>
                  <a:gd name="T14" fmla="*/ 24 w 25"/>
                  <a:gd name="T15" fmla="*/ 18 h 25"/>
                  <a:gd name="T16" fmla="*/ 19 w 25"/>
                  <a:gd name="T17" fmla="*/ 12 h 25"/>
                  <a:gd name="T18" fmla="*/ 23 w 25"/>
                  <a:gd name="T19" fmla="*/ 5 h 25"/>
                  <a:gd name="T20" fmla="*/ 16 w 25"/>
                  <a:gd name="T21" fmla="*/ 7 h 25"/>
                  <a:gd name="T22" fmla="*/ 10 w 25"/>
                  <a:gd name="T23" fmla="*/ 1 h 25"/>
                  <a:gd name="T24" fmla="*/ 9 w 25"/>
                  <a:gd name="T25" fmla="*/ 4 h 25"/>
                  <a:gd name="T26" fmla="*/ 3 w 2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3" y="8"/>
                    </a:moveTo>
                    <a:cubicBezTo>
                      <a:pt x="0" y="8"/>
                      <a:pt x="3" y="11"/>
                      <a:pt x="3" y="12"/>
                    </a:cubicBezTo>
                    <a:cubicBezTo>
                      <a:pt x="6" y="14"/>
                      <a:pt x="9" y="14"/>
                      <a:pt x="10" y="15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9" y="18"/>
                      <a:pt x="8" y="22"/>
                      <a:pt x="8" y="24"/>
                    </a:cubicBezTo>
                    <a:cubicBezTo>
                      <a:pt x="8" y="24"/>
                      <a:pt x="8" y="25"/>
                      <a:pt x="9" y="25"/>
                    </a:cubicBezTo>
                    <a:cubicBezTo>
                      <a:pt x="13" y="24"/>
                      <a:pt x="13" y="16"/>
                      <a:pt x="20" y="19"/>
                    </a:cubicBezTo>
                    <a:cubicBezTo>
                      <a:pt x="21" y="20"/>
                      <a:pt x="25" y="21"/>
                      <a:pt x="24" y="18"/>
                    </a:cubicBezTo>
                    <a:cubicBezTo>
                      <a:pt x="22" y="15"/>
                      <a:pt x="23" y="16"/>
                      <a:pt x="19" y="12"/>
                    </a:cubicBezTo>
                    <a:cubicBezTo>
                      <a:pt x="18" y="11"/>
                      <a:pt x="23" y="6"/>
                      <a:pt x="23" y="5"/>
                    </a:cubicBezTo>
                    <a:cubicBezTo>
                      <a:pt x="23" y="4"/>
                      <a:pt x="19" y="6"/>
                      <a:pt x="16" y="7"/>
                    </a:cubicBezTo>
                    <a:cubicBezTo>
                      <a:pt x="14" y="8"/>
                      <a:pt x="12" y="2"/>
                      <a:pt x="10" y="1"/>
                    </a:cubicBezTo>
                    <a:cubicBezTo>
                      <a:pt x="9" y="0"/>
                      <a:pt x="9" y="3"/>
                      <a:pt x="9" y="4"/>
                    </a:cubicBezTo>
                    <a:cubicBezTo>
                      <a:pt x="9" y="9"/>
                      <a:pt x="9" y="8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512"/>
              <p:cNvSpPr>
                <a:spLocks/>
              </p:cNvSpPr>
              <p:nvPr/>
            </p:nvSpPr>
            <p:spPr bwMode="auto">
              <a:xfrm>
                <a:off x="3943" y="1951"/>
                <a:ext cx="80" cy="86"/>
              </a:xfrm>
              <a:custGeom>
                <a:avLst/>
                <a:gdLst>
                  <a:gd name="T0" fmla="*/ 38 w 63"/>
                  <a:gd name="T1" fmla="*/ 60 h 68"/>
                  <a:gd name="T2" fmla="*/ 30 w 63"/>
                  <a:gd name="T3" fmla="*/ 57 h 68"/>
                  <a:gd name="T4" fmla="*/ 26 w 63"/>
                  <a:gd name="T5" fmla="*/ 40 h 68"/>
                  <a:gd name="T6" fmla="*/ 21 w 63"/>
                  <a:gd name="T7" fmla="*/ 40 h 68"/>
                  <a:gd name="T8" fmla="*/ 4 w 63"/>
                  <a:gd name="T9" fmla="*/ 40 h 68"/>
                  <a:gd name="T10" fmla="*/ 1 w 63"/>
                  <a:gd name="T11" fmla="*/ 39 h 68"/>
                  <a:gd name="T12" fmla="*/ 23 w 63"/>
                  <a:gd name="T13" fmla="*/ 13 h 68"/>
                  <a:gd name="T14" fmla="*/ 27 w 63"/>
                  <a:gd name="T15" fmla="*/ 4 h 68"/>
                  <a:gd name="T16" fmla="*/ 39 w 63"/>
                  <a:gd name="T17" fmla="*/ 18 h 68"/>
                  <a:gd name="T18" fmla="*/ 60 w 63"/>
                  <a:gd name="T19" fmla="*/ 12 h 68"/>
                  <a:gd name="T20" fmla="*/ 51 w 63"/>
                  <a:gd name="T21" fmla="*/ 28 h 68"/>
                  <a:gd name="T22" fmla="*/ 62 w 63"/>
                  <a:gd name="T23" fmla="*/ 47 h 68"/>
                  <a:gd name="T24" fmla="*/ 52 w 63"/>
                  <a:gd name="T25" fmla="*/ 47 h 68"/>
                  <a:gd name="T26" fmla="*/ 38 w 63"/>
                  <a:gd name="T2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8">
                    <a:moveTo>
                      <a:pt x="38" y="60"/>
                    </a:moveTo>
                    <a:cubicBezTo>
                      <a:pt x="36" y="68"/>
                      <a:pt x="31" y="59"/>
                      <a:pt x="30" y="57"/>
                    </a:cubicBezTo>
                    <a:cubicBezTo>
                      <a:pt x="25" y="50"/>
                      <a:pt x="29" y="43"/>
                      <a:pt x="26" y="40"/>
                    </a:cubicBezTo>
                    <a:cubicBezTo>
                      <a:pt x="25" y="39"/>
                      <a:pt x="23" y="39"/>
                      <a:pt x="21" y="40"/>
                    </a:cubicBezTo>
                    <a:cubicBezTo>
                      <a:pt x="18" y="41"/>
                      <a:pt x="8" y="42"/>
                      <a:pt x="4" y="40"/>
                    </a:cubicBezTo>
                    <a:cubicBezTo>
                      <a:pt x="2" y="39"/>
                      <a:pt x="0" y="40"/>
                      <a:pt x="1" y="39"/>
                    </a:cubicBezTo>
                    <a:cubicBezTo>
                      <a:pt x="7" y="29"/>
                      <a:pt x="26" y="30"/>
                      <a:pt x="23" y="13"/>
                    </a:cubicBezTo>
                    <a:cubicBezTo>
                      <a:pt x="22" y="10"/>
                      <a:pt x="22" y="0"/>
                      <a:pt x="27" y="4"/>
                    </a:cubicBezTo>
                    <a:cubicBezTo>
                      <a:pt x="34" y="10"/>
                      <a:pt x="33" y="9"/>
                      <a:pt x="39" y="18"/>
                    </a:cubicBezTo>
                    <a:cubicBezTo>
                      <a:pt x="41" y="21"/>
                      <a:pt x="57" y="11"/>
                      <a:pt x="60" y="12"/>
                    </a:cubicBezTo>
                    <a:cubicBezTo>
                      <a:pt x="63" y="14"/>
                      <a:pt x="56" y="22"/>
                      <a:pt x="51" y="28"/>
                    </a:cubicBezTo>
                    <a:cubicBezTo>
                      <a:pt x="46" y="33"/>
                      <a:pt x="60" y="40"/>
                      <a:pt x="62" y="47"/>
                    </a:cubicBezTo>
                    <a:cubicBezTo>
                      <a:pt x="62" y="49"/>
                      <a:pt x="54" y="48"/>
                      <a:pt x="52" y="47"/>
                    </a:cubicBezTo>
                    <a:cubicBezTo>
                      <a:pt x="40" y="44"/>
                      <a:pt x="42" y="46"/>
                      <a:pt x="38" y="6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513"/>
              <p:cNvSpPr>
                <a:spLocks/>
              </p:cNvSpPr>
              <p:nvPr/>
            </p:nvSpPr>
            <p:spPr bwMode="auto">
              <a:xfrm>
                <a:off x="3120" y="2250"/>
                <a:ext cx="61" cy="54"/>
              </a:xfrm>
              <a:custGeom>
                <a:avLst/>
                <a:gdLst>
                  <a:gd name="T0" fmla="*/ 4 w 48"/>
                  <a:gd name="T1" fmla="*/ 23 h 43"/>
                  <a:gd name="T2" fmla="*/ 8 w 48"/>
                  <a:gd name="T3" fmla="*/ 28 h 43"/>
                  <a:gd name="T4" fmla="*/ 20 w 48"/>
                  <a:gd name="T5" fmla="*/ 27 h 43"/>
                  <a:gd name="T6" fmla="*/ 21 w 48"/>
                  <a:gd name="T7" fmla="*/ 30 h 43"/>
                  <a:gd name="T8" fmla="*/ 25 w 48"/>
                  <a:gd name="T9" fmla="*/ 41 h 43"/>
                  <a:gd name="T10" fmla="*/ 26 w 48"/>
                  <a:gd name="T11" fmla="*/ 43 h 43"/>
                  <a:gd name="T12" fmla="*/ 39 w 48"/>
                  <a:gd name="T13" fmla="*/ 25 h 43"/>
                  <a:gd name="T14" fmla="*/ 44 w 48"/>
                  <a:gd name="T15" fmla="*/ 21 h 43"/>
                  <a:gd name="T16" fmla="*/ 33 w 48"/>
                  <a:gd name="T17" fmla="*/ 16 h 43"/>
                  <a:gd name="T18" fmla="*/ 33 w 48"/>
                  <a:gd name="T19" fmla="*/ 1 h 43"/>
                  <a:gd name="T20" fmla="*/ 24 w 48"/>
                  <a:gd name="T21" fmla="*/ 10 h 43"/>
                  <a:gd name="T22" fmla="*/ 9 w 48"/>
                  <a:gd name="T23" fmla="*/ 6 h 43"/>
                  <a:gd name="T24" fmla="*/ 11 w 48"/>
                  <a:gd name="T25" fmla="*/ 12 h 43"/>
                  <a:gd name="T26" fmla="*/ 4 w 48"/>
                  <a:gd name="T27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3">
                    <a:moveTo>
                      <a:pt x="4" y="23"/>
                    </a:moveTo>
                    <a:cubicBezTo>
                      <a:pt x="0" y="25"/>
                      <a:pt x="6" y="27"/>
                      <a:pt x="8" y="28"/>
                    </a:cubicBezTo>
                    <a:cubicBezTo>
                      <a:pt x="14" y="30"/>
                      <a:pt x="18" y="26"/>
                      <a:pt x="20" y="27"/>
                    </a:cubicBezTo>
                    <a:cubicBezTo>
                      <a:pt x="21" y="28"/>
                      <a:pt x="21" y="29"/>
                      <a:pt x="21" y="30"/>
                    </a:cubicBezTo>
                    <a:cubicBezTo>
                      <a:pt x="22" y="33"/>
                      <a:pt x="23" y="39"/>
                      <a:pt x="25" y="41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32" y="38"/>
                      <a:pt x="27" y="26"/>
                      <a:pt x="39" y="25"/>
                    </a:cubicBezTo>
                    <a:cubicBezTo>
                      <a:pt x="41" y="25"/>
                      <a:pt x="48" y="23"/>
                      <a:pt x="44" y="21"/>
                    </a:cubicBezTo>
                    <a:cubicBezTo>
                      <a:pt x="39" y="18"/>
                      <a:pt x="40" y="18"/>
                      <a:pt x="33" y="16"/>
                    </a:cubicBezTo>
                    <a:cubicBezTo>
                      <a:pt x="30" y="15"/>
                      <a:pt x="34" y="3"/>
                      <a:pt x="33" y="1"/>
                    </a:cubicBezTo>
                    <a:cubicBezTo>
                      <a:pt x="31" y="0"/>
                      <a:pt x="27" y="6"/>
                      <a:pt x="24" y="10"/>
                    </a:cubicBezTo>
                    <a:cubicBezTo>
                      <a:pt x="21" y="13"/>
                      <a:pt x="14" y="6"/>
                      <a:pt x="9" y="6"/>
                    </a:cubicBezTo>
                    <a:cubicBezTo>
                      <a:pt x="7" y="6"/>
                      <a:pt x="10" y="11"/>
                      <a:pt x="11" y="12"/>
                    </a:cubicBezTo>
                    <a:cubicBezTo>
                      <a:pt x="15" y="19"/>
                      <a:pt x="13" y="19"/>
                      <a:pt x="4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514"/>
              <p:cNvSpPr>
                <a:spLocks/>
              </p:cNvSpPr>
              <p:nvPr/>
            </p:nvSpPr>
            <p:spPr bwMode="auto">
              <a:xfrm>
                <a:off x="2818" y="2231"/>
                <a:ext cx="54" cy="49"/>
              </a:xfrm>
              <a:custGeom>
                <a:avLst/>
                <a:gdLst>
                  <a:gd name="T0" fmla="*/ 5 w 43"/>
                  <a:gd name="T1" fmla="*/ 13 h 39"/>
                  <a:gd name="T2" fmla="*/ 6 w 43"/>
                  <a:gd name="T3" fmla="*/ 19 h 39"/>
                  <a:gd name="T4" fmla="*/ 17 w 43"/>
                  <a:gd name="T5" fmla="*/ 23 h 39"/>
                  <a:gd name="T6" fmla="*/ 17 w 43"/>
                  <a:gd name="T7" fmla="*/ 26 h 39"/>
                  <a:gd name="T8" fmla="*/ 16 w 43"/>
                  <a:gd name="T9" fmla="*/ 37 h 39"/>
                  <a:gd name="T10" fmla="*/ 16 w 43"/>
                  <a:gd name="T11" fmla="*/ 39 h 39"/>
                  <a:gd name="T12" fmla="*/ 34 w 43"/>
                  <a:gd name="T13" fmla="*/ 28 h 39"/>
                  <a:gd name="T14" fmla="*/ 40 w 43"/>
                  <a:gd name="T15" fmla="*/ 26 h 39"/>
                  <a:gd name="T16" fmla="*/ 32 w 43"/>
                  <a:gd name="T17" fmla="*/ 18 h 39"/>
                  <a:gd name="T18" fmla="*/ 38 w 43"/>
                  <a:gd name="T19" fmla="*/ 5 h 39"/>
                  <a:gd name="T20" fmla="*/ 27 w 43"/>
                  <a:gd name="T21" fmla="*/ 9 h 39"/>
                  <a:gd name="T22" fmla="*/ 15 w 43"/>
                  <a:gd name="T23" fmla="*/ 0 h 39"/>
                  <a:gd name="T24" fmla="*/ 14 w 43"/>
                  <a:gd name="T25" fmla="*/ 6 h 39"/>
                  <a:gd name="T26" fmla="*/ 5 w 43"/>
                  <a:gd name="T27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39">
                    <a:moveTo>
                      <a:pt x="5" y="13"/>
                    </a:moveTo>
                    <a:cubicBezTo>
                      <a:pt x="0" y="14"/>
                      <a:pt x="5" y="18"/>
                      <a:pt x="6" y="19"/>
                    </a:cubicBezTo>
                    <a:cubicBezTo>
                      <a:pt x="11" y="23"/>
                      <a:pt x="16" y="21"/>
                      <a:pt x="17" y="23"/>
                    </a:cubicBezTo>
                    <a:cubicBezTo>
                      <a:pt x="18" y="24"/>
                      <a:pt x="17" y="25"/>
                      <a:pt x="17" y="26"/>
                    </a:cubicBezTo>
                    <a:cubicBezTo>
                      <a:pt x="16" y="28"/>
                      <a:pt x="15" y="34"/>
                      <a:pt x="16" y="37"/>
                    </a:cubicBezTo>
                    <a:cubicBezTo>
                      <a:pt x="16" y="38"/>
                      <a:pt x="16" y="39"/>
                      <a:pt x="16" y="39"/>
                    </a:cubicBezTo>
                    <a:cubicBezTo>
                      <a:pt x="23" y="36"/>
                      <a:pt x="23" y="24"/>
                      <a:pt x="34" y="28"/>
                    </a:cubicBezTo>
                    <a:cubicBezTo>
                      <a:pt x="36" y="29"/>
                      <a:pt x="43" y="30"/>
                      <a:pt x="40" y="26"/>
                    </a:cubicBezTo>
                    <a:cubicBezTo>
                      <a:pt x="37" y="22"/>
                      <a:pt x="38" y="22"/>
                      <a:pt x="32" y="18"/>
                    </a:cubicBezTo>
                    <a:cubicBezTo>
                      <a:pt x="30" y="16"/>
                      <a:pt x="38" y="7"/>
                      <a:pt x="38" y="5"/>
                    </a:cubicBezTo>
                    <a:cubicBezTo>
                      <a:pt x="37" y="3"/>
                      <a:pt x="31" y="7"/>
                      <a:pt x="27" y="9"/>
                    </a:cubicBezTo>
                    <a:cubicBezTo>
                      <a:pt x="23" y="11"/>
                      <a:pt x="19" y="2"/>
                      <a:pt x="15" y="0"/>
                    </a:cubicBezTo>
                    <a:cubicBezTo>
                      <a:pt x="14" y="0"/>
                      <a:pt x="14" y="5"/>
                      <a:pt x="14" y="6"/>
                    </a:cubicBezTo>
                    <a:cubicBezTo>
                      <a:pt x="15" y="14"/>
                      <a:pt x="14" y="13"/>
                      <a:pt x="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515"/>
              <p:cNvSpPr>
                <a:spLocks/>
              </p:cNvSpPr>
              <p:nvPr/>
            </p:nvSpPr>
            <p:spPr bwMode="auto">
              <a:xfrm>
                <a:off x="3018" y="2267"/>
                <a:ext cx="25" cy="25"/>
              </a:xfrm>
              <a:custGeom>
                <a:avLst/>
                <a:gdLst>
                  <a:gd name="T0" fmla="*/ 2 w 19"/>
                  <a:gd name="T1" fmla="*/ 6 h 19"/>
                  <a:gd name="T2" fmla="*/ 2 w 19"/>
                  <a:gd name="T3" fmla="*/ 9 h 19"/>
                  <a:gd name="T4" fmla="*/ 7 w 19"/>
                  <a:gd name="T5" fmla="*/ 11 h 19"/>
                  <a:gd name="T6" fmla="*/ 7 w 19"/>
                  <a:gd name="T7" fmla="*/ 13 h 19"/>
                  <a:gd name="T8" fmla="*/ 6 w 19"/>
                  <a:gd name="T9" fmla="*/ 18 h 19"/>
                  <a:gd name="T10" fmla="*/ 6 w 19"/>
                  <a:gd name="T11" fmla="*/ 19 h 19"/>
                  <a:gd name="T12" fmla="*/ 15 w 19"/>
                  <a:gd name="T13" fmla="*/ 14 h 19"/>
                  <a:gd name="T14" fmla="*/ 18 w 19"/>
                  <a:gd name="T15" fmla="*/ 14 h 19"/>
                  <a:gd name="T16" fmla="*/ 15 w 19"/>
                  <a:gd name="T17" fmla="*/ 9 h 19"/>
                  <a:gd name="T18" fmla="*/ 18 w 19"/>
                  <a:gd name="T19" fmla="*/ 3 h 19"/>
                  <a:gd name="T20" fmla="*/ 13 w 19"/>
                  <a:gd name="T21" fmla="*/ 5 h 19"/>
                  <a:gd name="T22" fmla="*/ 7 w 19"/>
                  <a:gd name="T23" fmla="*/ 0 h 19"/>
                  <a:gd name="T24" fmla="*/ 7 w 19"/>
                  <a:gd name="T25" fmla="*/ 3 h 19"/>
                  <a:gd name="T26" fmla="*/ 2 w 19"/>
                  <a:gd name="T2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2" y="6"/>
                    </a:moveTo>
                    <a:cubicBezTo>
                      <a:pt x="0" y="6"/>
                      <a:pt x="2" y="8"/>
                      <a:pt x="2" y="9"/>
                    </a:cubicBezTo>
                    <a:cubicBezTo>
                      <a:pt x="4" y="11"/>
                      <a:pt x="7" y="10"/>
                      <a:pt x="7" y="11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7" y="14"/>
                      <a:pt x="6" y="16"/>
                      <a:pt x="6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10" y="18"/>
                      <a:pt x="10" y="12"/>
                      <a:pt x="15" y="14"/>
                    </a:cubicBezTo>
                    <a:cubicBezTo>
                      <a:pt x="16" y="15"/>
                      <a:pt x="19" y="16"/>
                      <a:pt x="18" y="14"/>
                    </a:cubicBezTo>
                    <a:cubicBezTo>
                      <a:pt x="17" y="11"/>
                      <a:pt x="17" y="12"/>
                      <a:pt x="15" y="9"/>
                    </a:cubicBezTo>
                    <a:cubicBezTo>
                      <a:pt x="14" y="8"/>
                      <a:pt x="18" y="4"/>
                      <a:pt x="18" y="3"/>
                    </a:cubicBezTo>
                    <a:cubicBezTo>
                      <a:pt x="18" y="2"/>
                      <a:pt x="15" y="4"/>
                      <a:pt x="13" y="5"/>
                    </a:cubicBezTo>
                    <a:cubicBezTo>
                      <a:pt x="11" y="6"/>
                      <a:pt x="9" y="1"/>
                      <a:pt x="7" y="0"/>
                    </a:cubicBezTo>
                    <a:cubicBezTo>
                      <a:pt x="7" y="0"/>
                      <a:pt x="7" y="2"/>
                      <a:pt x="7" y="3"/>
                    </a:cubicBezTo>
                    <a:cubicBezTo>
                      <a:pt x="7" y="7"/>
                      <a:pt x="6" y="6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516"/>
              <p:cNvSpPr>
                <a:spLocks noEditPoints="1"/>
              </p:cNvSpPr>
              <p:nvPr/>
            </p:nvSpPr>
            <p:spPr bwMode="auto">
              <a:xfrm>
                <a:off x="3102" y="2172"/>
                <a:ext cx="48" cy="46"/>
              </a:xfrm>
              <a:custGeom>
                <a:avLst/>
                <a:gdLst>
                  <a:gd name="T0" fmla="*/ 5 w 38"/>
                  <a:gd name="T1" fmla="*/ 5 h 36"/>
                  <a:gd name="T2" fmla="*/ 9 w 38"/>
                  <a:gd name="T3" fmla="*/ 3 h 36"/>
                  <a:gd name="T4" fmla="*/ 18 w 38"/>
                  <a:gd name="T5" fmla="*/ 7 h 36"/>
                  <a:gd name="T6" fmla="*/ 22 w 38"/>
                  <a:gd name="T7" fmla="*/ 4 h 36"/>
                  <a:gd name="T8" fmla="*/ 30 w 38"/>
                  <a:gd name="T9" fmla="*/ 1 h 36"/>
                  <a:gd name="T10" fmla="*/ 29 w 38"/>
                  <a:gd name="T11" fmla="*/ 13 h 36"/>
                  <a:gd name="T12" fmla="*/ 34 w 38"/>
                  <a:gd name="T13" fmla="*/ 20 h 36"/>
                  <a:gd name="T14" fmla="*/ 37 w 38"/>
                  <a:gd name="T15" fmla="*/ 25 h 36"/>
                  <a:gd name="T16" fmla="*/ 24 w 38"/>
                  <a:gd name="T17" fmla="*/ 24 h 36"/>
                  <a:gd name="T18" fmla="*/ 18 w 38"/>
                  <a:gd name="T19" fmla="*/ 36 h 36"/>
                  <a:gd name="T20" fmla="*/ 15 w 38"/>
                  <a:gd name="T21" fmla="*/ 25 h 36"/>
                  <a:gd name="T22" fmla="*/ 1 w 38"/>
                  <a:gd name="T23" fmla="*/ 21 h 36"/>
                  <a:gd name="T24" fmla="*/ 5 w 38"/>
                  <a:gd name="T25" fmla="*/ 16 h 36"/>
                  <a:gd name="T26" fmla="*/ 5 w 38"/>
                  <a:gd name="T27" fmla="*/ 5 h 36"/>
                  <a:gd name="T28" fmla="*/ 13 w 38"/>
                  <a:gd name="T29" fmla="*/ 11 h 36"/>
                  <a:gd name="T30" fmla="*/ 14 w 38"/>
                  <a:gd name="T31" fmla="*/ 15 h 36"/>
                  <a:gd name="T32" fmla="*/ 13 w 38"/>
                  <a:gd name="T33" fmla="*/ 17 h 36"/>
                  <a:gd name="T34" fmla="*/ 11 w 38"/>
                  <a:gd name="T35" fmla="*/ 19 h 36"/>
                  <a:gd name="T36" fmla="*/ 17 w 38"/>
                  <a:gd name="T37" fmla="*/ 21 h 36"/>
                  <a:gd name="T38" fmla="*/ 18 w 38"/>
                  <a:gd name="T39" fmla="*/ 25 h 36"/>
                  <a:gd name="T40" fmla="*/ 21 w 38"/>
                  <a:gd name="T41" fmla="*/ 20 h 36"/>
                  <a:gd name="T42" fmla="*/ 26 w 38"/>
                  <a:gd name="T43" fmla="*/ 21 h 36"/>
                  <a:gd name="T44" fmla="*/ 25 w 38"/>
                  <a:gd name="T45" fmla="*/ 19 h 36"/>
                  <a:gd name="T46" fmla="*/ 23 w 38"/>
                  <a:gd name="T47" fmla="*/ 16 h 36"/>
                  <a:gd name="T48" fmla="*/ 24 w 38"/>
                  <a:gd name="T49" fmla="*/ 10 h 36"/>
                  <a:gd name="T50" fmla="*/ 23 w 38"/>
                  <a:gd name="T51" fmla="*/ 10 h 36"/>
                  <a:gd name="T52" fmla="*/ 18 w 38"/>
                  <a:gd name="T53" fmla="*/ 12 h 36"/>
                  <a:gd name="T54" fmla="*/ 13 w 38"/>
                  <a:gd name="T55" fmla="*/ 10 h 36"/>
                  <a:gd name="T56" fmla="*/ 13 w 38"/>
                  <a:gd name="T57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36">
                    <a:moveTo>
                      <a:pt x="5" y="5"/>
                    </a:moveTo>
                    <a:cubicBezTo>
                      <a:pt x="3" y="1"/>
                      <a:pt x="6" y="1"/>
                      <a:pt x="9" y="3"/>
                    </a:cubicBezTo>
                    <a:cubicBezTo>
                      <a:pt x="12" y="4"/>
                      <a:pt x="15" y="6"/>
                      <a:pt x="18" y="7"/>
                    </a:cubicBezTo>
                    <a:cubicBezTo>
                      <a:pt x="19" y="7"/>
                      <a:pt x="20" y="6"/>
                      <a:pt x="22" y="4"/>
                    </a:cubicBezTo>
                    <a:cubicBezTo>
                      <a:pt x="26" y="2"/>
                      <a:pt x="29" y="0"/>
                      <a:pt x="30" y="1"/>
                    </a:cubicBezTo>
                    <a:cubicBezTo>
                      <a:pt x="31" y="2"/>
                      <a:pt x="30" y="7"/>
                      <a:pt x="29" y="13"/>
                    </a:cubicBezTo>
                    <a:cubicBezTo>
                      <a:pt x="29" y="15"/>
                      <a:pt x="31" y="18"/>
                      <a:pt x="34" y="20"/>
                    </a:cubicBezTo>
                    <a:cubicBezTo>
                      <a:pt x="38" y="23"/>
                      <a:pt x="38" y="24"/>
                      <a:pt x="37" y="25"/>
                    </a:cubicBezTo>
                    <a:cubicBezTo>
                      <a:pt x="34" y="26"/>
                      <a:pt x="27" y="25"/>
                      <a:pt x="24" y="24"/>
                    </a:cubicBezTo>
                    <a:cubicBezTo>
                      <a:pt x="22" y="24"/>
                      <a:pt x="20" y="35"/>
                      <a:pt x="18" y="36"/>
                    </a:cubicBezTo>
                    <a:cubicBezTo>
                      <a:pt x="16" y="36"/>
                      <a:pt x="15" y="29"/>
                      <a:pt x="15" y="25"/>
                    </a:cubicBezTo>
                    <a:cubicBezTo>
                      <a:pt x="14" y="20"/>
                      <a:pt x="5" y="23"/>
                      <a:pt x="1" y="21"/>
                    </a:cubicBezTo>
                    <a:cubicBezTo>
                      <a:pt x="0" y="20"/>
                      <a:pt x="4" y="17"/>
                      <a:pt x="5" y="16"/>
                    </a:cubicBezTo>
                    <a:cubicBezTo>
                      <a:pt x="12" y="13"/>
                      <a:pt x="10" y="12"/>
                      <a:pt x="5" y="5"/>
                    </a:cubicBezTo>
                    <a:close/>
                    <a:moveTo>
                      <a:pt x="13" y="11"/>
                    </a:moveTo>
                    <a:cubicBezTo>
                      <a:pt x="14" y="13"/>
                      <a:pt x="14" y="14"/>
                      <a:pt x="14" y="15"/>
                    </a:cubicBezTo>
                    <a:cubicBezTo>
                      <a:pt x="14" y="16"/>
                      <a:pt x="14" y="16"/>
                      <a:pt x="13" y="17"/>
                    </a:cubicBezTo>
                    <a:cubicBezTo>
                      <a:pt x="12" y="17"/>
                      <a:pt x="10" y="19"/>
                      <a:pt x="11" y="19"/>
                    </a:cubicBezTo>
                    <a:cubicBezTo>
                      <a:pt x="13" y="20"/>
                      <a:pt x="17" y="19"/>
                      <a:pt x="17" y="21"/>
                    </a:cubicBezTo>
                    <a:cubicBezTo>
                      <a:pt x="17" y="23"/>
                      <a:pt x="17" y="26"/>
                      <a:pt x="18" y="25"/>
                    </a:cubicBezTo>
                    <a:cubicBezTo>
                      <a:pt x="19" y="25"/>
                      <a:pt x="20" y="20"/>
                      <a:pt x="21" y="20"/>
                    </a:cubicBezTo>
                    <a:cubicBezTo>
                      <a:pt x="24" y="21"/>
                      <a:pt x="23" y="21"/>
                      <a:pt x="26" y="21"/>
                    </a:cubicBezTo>
                    <a:cubicBezTo>
                      <a:pt x="28" y="21"/>
                      <a:pt x="26" y="19"/>
                      <a:pt x="25" y="19"/>
                    </a:cubicBezTo>
                    <a:cubicBezTo>
                      <a:pt x="24" y="18"/>
                      <a:pt x="23" y="16"/>
                      <a:pt x="23" y="16"/>
                    </a:cubicBezTo>
                    <a:cubicBezTo>
                      <a:pt x="22" y="14"/>
                      <a:pt x="24" y="12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0" y="11"/>
                      <a:pt x="20" y="12"/>
                      <a:pt x="18" y="12"/>
                    </a:cubicBezTo>
                    <a:cubicBezTo>
                      <a:pt x="17" y="12"/>
                      <a:pt x="14" y="9"/>
                      <a:pt x="13" y="10"/>
                    </a:cubicBezTo>
                    <a:cubicBezTo>
                      <a:pt x="12" y="10"/>
                      <a:pt x="12" y="10"/>
                      <a:pt x="13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517"/>
              <p:cNvSpPr>
                <a:spLocks/>
              </p:cNvSpPr>
              <p:nvPr/>
            </p:nvSpPr>
            <p:spPr bwMode="auto">
              <a:xfrm>
                <a:off x="3131" y="2217"/>
                <a:ext cx="31" cy="30"/>
              </a:xfrm>
              <a:custGeom>
                <a:avLst/>
                <a:gdLst>
                  <a:gd name="T0" fmla="*/ 3 w 24"/>
                  <a:gd name="T1" fmla="*/ 18 h 24"/>
                  <a:gd name="T2" fmla="*/ 5 w 24"/>
                  <a:gd name="T3" fmla="*/ 20 h 24"/>
                  <a:gd name="T4" fmla="*/ 11 w 24"/>
                  <a:gd name="T5" fmla="*/ 17 h 24"/>
                  <a:gd name="T6" fmla="*/ 13 w 24"/>
                  <a:gd name="T7" fmla="*/ 18 h 24"/>
                  <a:gd name="T8" fmla="*/ 17 w 24"/>
                  <a:gd name="T9" fmla="*/ 23 h 24"/>
                  <a:gd name="T10" fmla="*/ 18 w 24"/>
                  <a:gd name="T11" fmla="*/ 24 h 24"/>
                  <a:gd name="T12" fmla="*/ 20 w 24"/>
                  <a:gd name="T13" fmla="*/ 12 h 24"/>
                  <a:gd name="T14" fmla="*/ 21 w 24"/>
                  <a:gd name="T15" fmla="*/ 8 h 24"/>
                  <a:gd name="T16" fmla="*/ 15 w 24"/>
                  <a:gd name="T17" fmla="*/ 8 h 24"/>
                  <a:gd name="T18" fmla="*/ 11 w 24"/>
                  <a:gd name="T19" fmla="*/ 1 h 24"/>
                  <a:gd name="T20" fmla="*/ 9 w 24"/>
                  <a:gd name="T21" fmla="*/ 7 h 24"/>
                  <a:gd name="T22" fmla="*/ 1 w 24"/>
                  <a:gd name="T23" fmla="*/ 8 h 24"/>
                  <a:gd name="T24" fmla="*/ 3 w 24"/>
                  <a:gd name="T25" fmla="*/ 11 h 24"/>
                  <a:gd name="T26" fmla="*/ 3 w 24"/>
                  <a:gd name="T2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3" y="18"/>
                    </a:moveTo>
                    <a:cubicBezTo>
                      <a:pt x="1" y="21"/>
                      <a:pt x="5" y="20"/>
                      <a:pt x="5" y="20"/>
                    </a:cubicBezTo>
                    <a:cubicBezTo>
                      <a:pt x="9" y="20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3" y="18"/>
                    </a:cubicBezTo>
                    <a:cubicBezTo>
                      <a:pt x="13" y="20"/>
                      <a:pt x="15" y="23"/>
                      <a:pt x="17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0"/>
                      <a:pt x="14" y="15"/>
                      <a:pt x="20" y="12"/>
                    </a:cubicBezTo>
                    <a:cubicBezTo>
                      <a:pt x="21" y="11"/>
                      <a:pt x="24" y="9"/>
                      <a:pt x="21" y="8"/>
                    </a:cubicBezTo>
                    <a:cubicBezTo>
                      <a:pt x="18" y="8"/>
                      <a:pt x="19" y="8"/>
                      <a:pt x="15" y="8"/>
                    </a:cubicBezTo>
                    <a:cubicBezTo>
                      <a:pt x="13" y="8"/>
                      <a:pt x="13" y="1"/>
                      <a:pt x="11" y="1"/>
                    </a:cubicBezTo>
                    <a:cubicBezTo>
                      <a:pt x="10" y="0"/>
                      <a:pt x="10" y="4"/>
                      <a:pt x="9" y="7"/>
                    </a:cubicBezTo>
                    <a:cubicBezTo>
                      <a:pt x="9" y="9"/>
                      <a:pt x="3" y="7"/>
                      <a:pt x="1" y="8"/>
                    </a:cubicBezTo>
                    <a:cubicBezTo>
                      <a:pt x="0" y="9"/>
                      <a:pt x="3" y="11"/>
                      <a:pt x="3" y="11"/>
                    </a:cubicBezTo>
                    <a:cubicBezTo>
                      <a:pt x="7" y="14"/>
                      <a:pt x="6" y="14"/>
                      <a:pt x="3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518"/>
              <p:cNvSpPr>
                <a:spLocks/>
              </p:cNvSpPr>
              <p:nvPr/>
            </p:nvSpPr>
            <p:spPr bwMode="auto">
              <a:xfrm>
                <a:off x="3079" y="2201"/>
                <a:ext cx="31" cy="31"/>
              </a:xfrm>
              <a:custGeom>
                <a:avLst/>
                <a:gdLst>
                  <a:gd name="T0" fmla="*/ 2 w 24"/>
                  <a:gd name="T1" fmla="*/ 18 h 24"/>
                  <a:gd name="T2" fmla="*/ 5 w 24"/>
                  <a:gd name="T3" fmla="*/ 20 h 24"/>
                  <a:gd name="T4" fmla="*/ 11 w 24"/>
                  <a:gd name="T5" fmla="*/ 17 h 24"/>
                  <a:gd name="T6" fmla="*/ 12 w 24"/>
                  <a:gd name="T7" fmla="*/ 18 h 24"/>
                  <a:gd name="T8" fmla="*/ 16 w 24"/>
                  <a:gd name="T9" fmla="*/ 23 h 24"/>
                  <a:gd name="T10" fmla="*/ 17 w 24"/>
                  <a:gd name="T11" fmla="*/ 24 h 24"/>
                  <a:gd name="T12" fmla="*/ 20 w 24"/>
                  <a:gd name="T13" fmla="*/ 11 h 24"/>
                  <a:gd name="T14" fmla="*/ 21 w 24"/>
                  <a:gd name="T15" fmla="*/ 8 h 24"/>
                  <a:gd name="T16" fmla="*/ 15 w 24"/>
                  <a:gd name="T17" fmla="*/ 8 h 24"/>
                  <a:gd name="T18" fmla="*/ 11 w 24"/>
                  <a:gd name="T19" fmla="*/ 0 h 24"/>
                  <a:gd name="T20" fmla="*/ 9 w 24"/>
                  <a:gd name="T21" fmla="*/ 6 h 24"/>
                  <a:gd name="T22" fmla="*/ 1 w 24"/>
                  <a:gd name="T23" fmla="*/ 8 h 24"/>
                  <a:gd name="T24" fmla="*/ 3 w 24"/>
                  <a:gd name="T25" fmla="*/ 11 h 24"/>
                  <a:gd name="T26" fmla="*/ 2 w 24"/>
                  <a:gd name="T2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2" y="18"/>
                    </a:moveTo>
                    <a:cubicBezTo>
                      <a:pt x="1" y="20"/>
                      <a:pt x="4" y="20"/>
                      <a:pt x="5" y="20"/>
                    </a:cubicBezTo>
                    <a:cubicBezTo>
                      <a:pt x="8" y="19"/>
                      <a:pt x="10" y="16"/>
                      <a:pt x="11" y="17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3" y="19"/>
                      <a:pt x="15" y="22"/>
                      <a:pt x="16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19" y="20"/>
                      <a:pt x="14" y="14"/>
                      <a:pt x="20" y="11"/>
                    </a:cubicBezTo>
                    <a:cubicBezTo>
                      <a:pt x="21" y="11"/>
                      <a:pt x="24" y="8"/>
                      <a:pt x="21" y="8"/>
                    </a:cubicBezTo>
                    <a:cubicBezTo>
                      <a:pt x="18" y="7"/>
                      <a:pt x="19" y="7"/>
                      <a:pt x="15" y="8"/>
                    </a:cubicBezTo>
                    <a:cubicBezTo>
                      <a:pt x="13" y="8"/>
                      <a:pt x="12" y="1"/>
                      <a:pt x="11" y="0"/>
                    </a:cubicBezTo>
                    <a:cubicBezTo>
                      <a:pt x="10" y="0"/>
                      <a:pt x="9" y="4"/>
                      <a:pt x="9" y="6"/>
                    </a:cubicBezTo>
                    <a:cubicBezTo>
                      <a:pt x="8" y="9"/>
                      <a:pt x="3" y="7"/>
                      <a:pt x="1" y="8"/>
                    </a:cubicBezTo>
                    <a:cubicBezTo>
                      <a:pt x="0" y="8"/>
                      <a:pt x="2" y="10"/>
                      <a:pt x="3" y="11"/>
                    </a:cubicBezTo>
                    <a:cubicBezTo>
                      <a:pt x="6" y="13"/>
                      <a:pt x="6" y="14"/>
                      <a:pt x="2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519"/>
              <p:cNvSpPr>
                <a:spLocks/>
              </p:cNvSpPr>
              <p:nvPr/>
            </p:nvSpPr>
            <p:spPr bwMode="auto">
              <a:xfrm>
                <a:off x="3048" y="2194"/>
                <a:ext cx="30" cy="30"/>
              </a:xfrm>
              <a:custGeom>
                <a:avLst/>
                <a:gdLst>
                  <a:gd name="T0" fmla="*/ 3 w 24"/>
                  <a:gd name="T1" fmla="*/ 18 h 24"/>
                  <a:gd name="T2" fmla="*/ 6 w 24"/>
                  <a:gd name="T3" fmla="*/ 20 h 24"/>
                  <a:gd name="T4" fmla="*/ 11 w 24"/>
                  <a:gd name="T5" fmla="*/ 17 h 24"/>
                  <a:gd name="T6" fmla="*/ 13 w 24"/>
                  <a:gd name="T7" fmla="*/ 18 h 24"/>
                  <a:gd name="T8" fmla="*/ 17 w 24"/>
                  <a:gd name="T9" fmla="*/ 23 h 24"/>
                  <a:gd name="T10" fmla="*/ 18 w 24"/>
                  <a:gd name="T11" fmla="*/ 24 h 24"/>
                  <a:gd name="T12" fmla="*/ 20 w 24"/>
                  <a:gd name="T13" fmla="*/ 11 h 24"/>
                  <a:gd name="T14" fmla="*/ 22 w 24"/>
                  <a:gd name="T15" fmla="*/ 8 h 24"/>
                  <a:gd name="T16" fmla="*/ 15 w 24"/>
                  <a:gd name="T17" fmla="*/ 8 h 24"/>
                  <a:gd name="T18" fmla="*/ 12 w 24"/>
                  <a:gd name="T19" fmla="*/ 0 h 24"/>
                  <a:gd name="T20" fmla="*/ 9 w 24"/>
                  <a:gd name="T21" fmla="*/ 6 h 24"/>
                  <a:gd name="T22" fmla="*/ 1 w 24"/>
                  <a:gd name="T23" fmla="*/ 8 h 24"/>
                  <a:gd name="T24" fmla="*/ 3 w 24"/>
                  <a:gd name="T25" fmla="*/ 11 h 24"/>
                  <a:gd name="T26" fmla="*/ 3 w 24"/>
                  <a:gd name="T2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4">
                    <a:moveTo>
                      <a:pt x="3" y="18"/>
                    </a:moveTo>
                    <a:cubicBezTo>
                      <a:pt x="1" y="20"/>
                      <a:pt x="5" y="20"/>
                      <a:pt x="6" y="20"/>
                    </a:cubicBezTo>
                    <a:cubicBezTo>
                      <a:pt x="9" y="19"/>
                      <a:pt x="10" y="16"/>
                      <a:pt x="11" y="17"/>
                    </a:cubicBezTo>
                    <a:cubicBezTo>
                      <a:pt x="12" y="17"/>
                      <a:pt x="12" y="17"/>
                      <a:pt x="13" y="18"/>
                    </a:cubicBezTo>
                    <a:cubicBezTo>
                      <a:pt x="13" y="19"/>
                      <a:pt x="15" y="22"/>
                      <a:pt x="17" y="23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0"/>
                      <a:pt x="14" y="14"/>
                      <a:pt x="20" y="11"/>
                    </a:cubicBezTo>
                    <a:cubicBezTo>
                      <a:pt x="21" y="11"/>
                      <a:pt x="24" y="8"/>
                      <a:pt x="22" y="8"/>
                    </a:cubicBezTo>
                    <a:cubicBezTo>
                      <a:pt x="18" y="7"/>
                      <a:pt x="19" y="7"/>
                      <a:pt x="15" y="8"/>
                    </a:cubicBezTo>
                    <a:cubicBezTo>
                      <a:pt x="13" y="8"/>
                      <a:pt x="13" y="1"/>
                      <a:pt x="12" y="0"/>
                    </a:cubicBezTo>
                    <a:cubicBezTo>
                      <a:pt x="10" y="0"/>
                      <a:pt x="10" y="4"/>
                      <a:pt x="9" y="6"/>
                    </a:cubicBezTo>
                    <a:cubicBezTo>
                      <a:pt x="9" y="9"/>
                      <a:pt x="4" y="7"/>
                      <a:pt x="1" y="8"/>
                    </a:cubicBezTo>
                    <a:cubicBezTo>
                      <a:pt x="0" y="8"/>
                      <a:pt x="3" y="10"/>
                      <a:pt x="3" y="11"/>
                    </a:cubicBezTo>
                    <a:cubicBezTo>
                      <a:pt x="7" y="13"/>
                      <a:pt x="6" y="14"/>
                      <a:pt x="3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520"/>
              <p:cNvSpPr>
                <a:spLocks/>
              </p:cNvSpPr>
              <p:nvPr/>
            </p:nvSpPr>
            <p:spPr bwMode="auto">
              <a:xfrm>
                <a:off x="3015" y="2166"/>
                <a:ext cx="17" cy="19"/>
              </a:xfrm>
              <a:custGeom>
                <a:avLst/>
                <a:gdLst>
                  <a:gd name="T0" fmla="*/ 1 w 14"/>
                  <a:gd name="T1" fmla="*/ 11 h 15"/>
                  <a:gd name="T2" fmla="*/ 3 w 14"/>
                  <a:gd name="T3" fmla="*/ 12 h 15"/>
                  <a:gd name="T4" fmla="*/ 7 w 14"/>
                  <a:gd name="T5" fmla="*/ 11 h 15"/>
                  <a:gd name="T6" fmla="*/ 7 w 14"/>
                  <a:gd name="T7" fmla="*/ 11 h 15"/>
                  <a:gd name="T8" fmla="*/ 10 w 14"/>
                  <a:gd name="T9" fmla="*/ 14 h 15"/>
                  <a:gd name="T10" fmla="*/ 10 w 14"/>
                  <a:gd name="T11" fmla="*/ 15 h 15"/>
                  <a:gd name="T12" fmla="*/ 12 w 14"/>
                  <a:gd name="T13" fmla="*/ 7 h 15"/>
                  <a:gd name="T14" fmla="*/ 13 w 14"/>
                  <a:gd name="T15" fmla="*/ 5 h 15"/>
                  <a:gd name="T16" fmla="*/ 9 w 14"/>
                  <a:gd name="T17" fmla="*/ 5 h 15"/>
                  <a:gd name="T18" fmla="*/ 7 w 14"/>
                  <a:gd name="T19" fmla="*/ 1 h 15"/>
                  <a:gd name="T20" fmla="*/ 5 w 14"/>
                  <a:gd name="T21" fmla="*/ 4 h 15"/>
                  <a:gd name="T22" fmla="*/ 0 w 14"/>
                  <a:gd name="T23" fmla="*/ 5 h 15"/>
                  <a:gd name="T24" fmla="*/ 2 w 14"/>
                  <a:gd name="T25" fmla="*/ 7 h 15"/>
                  <a:gd name="T26" fmla="*/ 1 w 14"/>
                  <a:gd name="T2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5">
                    <a:moveTo>
                      <a:pt x="1" y="11"/>
                    </a:moveTo>
                    <a:cubicBezTo>
                      <a:pt x="0" y="13"/>
                      <a:pt x="3" y="12"/>
                      <a:pt x="3" y="12"/>
                    </a:cubicBezTo>
                    <a:cubicBezTo>
                      <a:pt x="5" y="12"/>
                      <a:pt x="6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2"/>
                      <a:pt x="9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2"/>
                      <a:pt x="8" y="9"/>
                      <a:pt x="12" y="7"/>
                    </a:cubicBezTo>
                    <a:cubicBezTo>
                      <a:pt x="12" y="7"/>
                      <a:pt x="14" y="6"/>
                      <a:pt x="13" y="5"/>
                    </a:cubicBezTo>
                    <a:cubicBezTo>
                      <a:pt x="11" y="5"/>
                      <a:pt x="11" y="5"/>
                      <a:pt x="9" y="5"/>
                    </a:cubicBezTo>
                    <a:cubicBezTo>
                      <a:pt x="8" y="5"/>
                      <a:pt x="7" y="1"/>
                      <a:pt x="7" y="1"/>
                    </a:cubicBezTo>
                    <a:cubicBezTo>
                      <a:pt x="6" y="0"/>
                      <a:pt x="6" y="3"/>
                      <a:pt x="5" y="4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4" y="9"/>
                      <a:pt x="3" y="9"/>
                      <a:pt x="1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521"/>
              <p:cNvSpPr>
                <a:spLocks/>
              </p:cNvSpPr>
              <p:nvPr/>
            </p:nvSpPr>
            <p:spPr bwMode="auto">
              <a:xfrm>
                <a:off x="2969" y="2133"/>
                <a:ext cx="24" cy="25"/>
              </a:xfrm>
              <a:custGeom>
                <a:avLst/>
                <a:gdLst>
                  <a:gd name="T0" fmla="*/ 6 w 19"/>
                  <a:gd name="T1" fmla="*/ 3 h 20"/>
                  <a:gd name="T2" fmla="*/ 9 w 19"/>
                  <a:gd name="T3" fmla="*/ 3 h 20"/>
                  <a:gd name="T4" fmla="*/ 11 w 19"/>
                  <a:gd name="T5" fmla="*/ 8 h 20"/>
                  <a:gd name="T6" fmla="*/ 13 w 19"/>
                  <a:gd name="T7" fmla="*/ 8 h 20"/>
                  <a:gd name="T8" fmla="*/ 18 w 19"/>
                  <a:gd name="T9" fmla="*/ 7 h 20"/>
                  <a:gd name="T10" fmla="*/ 19 w 19"/>
                  <a:gd name="T11" fmla="*/ 7 h 20"/>
                  <a:gd name="T12" fmla="*/ 14 w 19"/>
                  <a:gd name="T13" fmla="*/ 16 h 20"/>
                  <a:gd name="T14" fmla="*/ 13 w 19"/>
                  <a:gd name="T15" fmla="*/ 19 h 20"/>
                  <a:gd name="T16" fmla="*/ 9 w 19"/>
                  <a:gd name="T17" fmla="*/ 15 h 20"/>
                  <a:gd name="T18" fmla="*/ 3 w 19"/>
                  <a:gd name="T19" fmla="*/ 18 h 20"/>
                  <a:gd name="T20" fmla="*/ 4 w 19"/>
                  <a:gd name="T21" fmla="*/ 13 h 20"/>
                  <a:gd name="T22" fmla="*/ 0 w 19"/>
                  <a:gd name="T23" fmla="*/ 8 h 20"/>
                  <a:gd name="T24" fmla="*/ 3 w 19"/>
                  <a:gd name="T25" fmla="*/ 7 h 20"/>
                  <a:gd name="T26" fmla="*/ 6 w 19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6" y="3"/>
                    </a:moveTo>
                    <a:cubicBezTo>
                      <a:pt x="7" y="0"/>
                      <a:pt x="9" y="3"/>
                      <a:pt x="9" y="3"/>
                    </a:cubicBezTo>
                    <a:cubicBezTo>
                      <a:pt x="11" y="5"/>
                      <a:pt x="10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4" y="8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8" y="11"/>
                      <a:pt x="12" y="11"/>
                      <a:pt x="14" y="16"/>
                    </a:cubicBezTo>
                    <a:cubicBezTo>
                      <a:pt x="14" y="17"/>
                      <a:pt x="15" y="20"/>
                      <a:pt x="13" y="19"/>
                    </a:cubicBezTo>
                    <a:cubicBezTo>
                      <a:pt x="11" y="17"/>
                      <a:pt x="11" y="18"/>
                      <a:pt x="9" y="15"/>
                    </a:cubicBezTo>
                    <a:cubicBezTo>
                      <a:pt x="8" y="15"/>
                      <a:pt x="4" y="18"/>
                      <a:pt x="3" y="18"/>
                    </a:cubicBezTo>
                    <a:cubicBezTo>
                      <a:pt x="2" y="18"/>
                      <a:pt x="3" y="15"/>
                      <a:pt x="4" y="13"/>
                    </a:cubicBezTo>
                    <a:cubicBezTo>
                      <a:pt x="6" y="11"/>
                      <a:pt x="1" y="10"/>
                      <a:pt x="0" y="8"/>
                    </a:cubicBezTo>
                    <a:cubicBezTo>
                      <a:pt x="0" y="7"/>
                      <a:pt x="2" y="7"/>
                      <a:pt x="3" y="7"/>
                    </a:cubicBezTo>
                    <a:cubicBezTo>
                      <a:pt x="7" y="8"/>
                      <a:pt x="6" y="7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522"/>
              <p:cNvSpPr>
                <a:spLocks/>
              </p:cNvSpPr>
              <p:nvPr/>
            </p:nvSpPr>
            <p:spPr bwMode="auto">
              <a:xfrm>
                <a:off x="2885" y="2151"/>
                <a:ext cx="25" cy="25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3 h 20"/>
                  <a:gd name="T4" fmla="*/ 12 w 20"/>
                  <a:gd name="T5" fmla="*/ 8 h 20"/>
                  <a:gd name="T6" fmla="*/ 13 w 20"/>
                  <a:gd name="T7" fmla="*/ 8 h 20"/>
                  <a:gd name="T8" fmla="*/ 19 w 20"/>
                  <a:gd name="T9" fmla="*/ 7 h 20"/>
                  <a:gd name="T10" fmla="*/ 20 w 20"/>
                  <a:gd name="T11" fmla="*/ 7 h 20"/>
                  <a:gd name="T12" fmla="*/ 14 w 20"/>
                  <a:gd name="T13" fmla="*/ 16 h 20"/>
                  <a:gd name="T14" fmla="*/ 14 w 20"/>
                  <a:gd name="T15" fmla="*/ 19 h 20"/>
                  <a:gd name="T16" fmla="*/ 9 w 20"/>
                  <a:gd name="T17" fmla="*/ 15 h 20"/>
                  <a:gd name="T18" fmla="*/ 3 w 20"/>
                  <a:gd name="T19" fmla="*/ 18 h 20"/>
                  <a:gd name="T20" fmla="*/ 5 w 20"/>
                  <a:gd name="T21" fmla="*/ 13 h 20"/>
                  <a:gd name="T22" fmla="*/ 1 w 20"/>
                  <a:gd name="T23" fmla="*/ 8 h 20"/>
                  <a:gd name="T24" fmla="*/ 4 w 20"/>
                  <a:gd name="T25" fmla="*/ 7 h 20"/>
                  <a:gd name="T26" fmla="*/ 7 w 20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7" y="0"/>
                      <a:pt x="9" y="2"/>
                      <a:pt x="10" y="3"/>
                    </a:cubicBezTo>
                    <a:cubicBezTo>
                      <a:pt x="12" y="5"/>
                      <a:pt x="11" y="7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7"/>
                      <a:pt x="17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18" y="10"/>
                      <a:pt x="13" y="11"/>
                      <a:pt x="14" y="16"/>
                    </a:cubicBezTo>
                    <a:cubicBezTo>
                      <a:pt x="15" y="17"/>
                      <a:pt x="16" y="20"/>
                      <a:pt x="14" y="19"/>
                    </a:cubicBezTo>
                    <a:cubicBezTo>
                      <a:pt x="11" y="17"/>
                      <a:pt x="12" y="18"/>
                      <a:pt x="9" y="15"/>
                    </a:cubicBezTo>
                    <a:cubicBezTo>
                      <a:pt x="8" y="14"/>
                      <a:pt x="4" y="18"/>
                      <a:pt x="3" y="18"/>
                    </a:cubicBezTo>
                    <a:cubicBezTo>
                      <a:pt x="2" y="18"/>
                      <a:pt x="4" y="15"/>
                      <a:pt x="5" y="13"/>
                    </a:cubicBezTo>
                    <a:cubicBezTo>
                      <a:pt x="6" y="11"/>
                      <a:pt x="2" y="10"/>
                      <a:pt x="1" y="8"/>
                    </a:cubicBezTo>
                    <a:cubicBezTo>
                      <a:pt x="0" y="7"/>
                      <a:pt x="3" y="7"/>
                      <a:pt x="4" y="7"/>
                    </a:cubicBezTo>
                    <a:cubicBezTo>
                      <a:pt x="7" y="7"/>
                      <a:pt x="7" y="7"/>
                      <a:pt x="7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523"/>
              <p:cNvSpPr>
                <a:spLocks/>
              </p:cNvSpPr>
              <p:nvPr/>
            </p:nvSpPr>
            <p:spPr bwMode="auto">
              <a:xfrm>
                <a:off x="3539" y="2608"/>
                <a:ext cx="19" cy="20"/>
              </a:xfrm>
              <a:custGeom>
                <a:avLst/>
                <a:gdLst>
                  <a:gd name="T0" fmla="*/ 13 w 15"/>
                  <a:gd name="T1" fmla="*/ 12 h 16"/>
                  <a:gd name="T2" fmla="*/ 14 w 15"/>
                  <a:gd name="T3" fmla="*/ 9 h 16"/>
                  <a:gd name="T4" fmla="*/ 10 w 15"/>
                  <a:gd name="T5" fmla="*/ 6 h 16"/>
                  <a:gd name="T6" fmla="*/ 10 w 15"/>
                  <a:gd name="T7" fmla="*/ 5 h 16"/>
                  <a:gd name="T8" fmla="*/ 12 w 15"/>
                  <a:gd name="T9" fmla="*/ 1 h 16"/>
                  <a:gd name="T10" fmla="*/ 13 w 15"/>
                  <a:gd name="T11" fmla="*/ 0 h 16"/>
                  <a:gd name="T12" fmla="*/ 4 w 15"/>
                  <a:gd name="T13" fmla="*/ 2 h 16"/>
                  <a:gd name="T14" fmla="*/ 2 w 15"/>
                  <a:gd name="T15" fmla="*/ 1 h 16"/>
                  <a:gd name="T16" fmla="*/ 3 w 15"/>
                  <a:gd name="T17" fmla="*/ 6 h 16"/>
                  <a:gd name="T18" fmla="*/ 0 w 15"/>
                  <a:gd name="T19" fmla="*/ 10 h 16"/>
                  <a:gd name="T20" fmla="*/ 4 w 15"/>
                  <a:gd name="T21" fmla="*/ 10 h 16"/>
                  <a:gd name="T22" fmla="*/ 7 w 15"/>
                  <a:gd name="T23" fmla="*/ 15 h 16"/>
                  <a:gd name="T24" fmla="*/ 9 w 15"/>
                  <a:gd name="T25" fmla="*/ 13 h 16"/>
                  <a:gd name="T26" fmla="*/ 13 w 15"/>
                  <a:gd name="T2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6">
                    <a:moveTo>
                      <a:pt x="13" y="12"/>
                    </a:moveTo>
                    <a:cubicBezTo>
                      <a:pt x="15" y="12"/>
                      <a:pt x="14" y="10"/>
                      <a:pt x="14" y="9"/>
                    </a:cubicBezTo>
                    <a:cubicBezTo>
                      <a:pt x="12" y="7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1" y="4"/>
                      <a:pt x="12" y="2"/>
                      <a:pt x="12" y="1"/>
                    </a:cubicBezTo>
                    <a:cubicBezTo>
                      <a:pt x="12" y="1"/>
                      <a:pt x="13" y="0"/>
                      <a:pt x="13" y="0"/>
                    </a:cubicBezTo>
                    <a:cubicBezTo>
                      <a:pt x="10" y="0"/>
                      <a:pt x="8" y="5"/>
                      <a:pt x="4" y="2"/>
                    </a:cubicBezTo>
                    <a:cubicBezTo>
                      <a:pt x="3" y="1"/>
                      <a:pt x="1" y="0"/>
                      <a:pt x="2" y="1"/>
                    </a:cubicBezTo>
                    <a:cubicBezTo>
                      <a:pt x="2" y="4"/>
                      <a:pt x="2" y="3"/>
                      <a:pt x="3" y="6"/>
                    </a:cubicBezTo>
                    <a:cubicBezTo>
                      <a:pt x="4" y="7"/>
                      <a:pt x="0" y="9"/>
                      <a:pt x="0" y="10"/>
                    </a:cubicBezTo>
                    <a:cubicBezTo>
                      <a:pt x="0" y="11"/>
                      <a:pt x="2" y="10"/>
                      <a:pt x="4" y="10"/>
                    </a:cubicBezTo>
                    <a:cubicBezTo>
                      <a:pt x="6" y="10"/>
                      <a:pt x="6" y="14"/>
                      <a:pt x="7" y="15"/>
                    </a:cubicBezTo>
                    <a:cubicBezTo>
                      <a:pt x="8" y="16"/>
                      <a:pt x="8" y="14"/>
                      <a:pt x="9" y="13"/>
                    </a:cubicBezTo>
                    <a:cubicBezTo>
                      <a:pt x="9" y="10"/>
                      <a:pt x="10" y="11"/>
                      <a:pt x="13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524"/>
              <p:cNvSpPr>
                <a:spLocks/>
              </p:cNvSpPr>
              <p:nvPr/>
            </p:nvSpPr>
            <p:spPr bwMode="auto">
              <a:xfrm>
                <a:off x="3827" y="2330"/>
                <a:ext cx="40" cy="43"/>
              </a:xfrm>
              <a:custGeom>
                <a:avLst/>
                <a:gdLst>
                  <a:gd name="T0" fmla="*/ 27 w 31"/>
                  <a:gd name="T1" fmla="*/ 29 h 34"/>
                  <a:gd name="T2" fmla="*/ 29 w 31"/>
                  <a:gd name="T3" fmla="*/ 24 h 34"/>
                  <a:gd name="T4" fmla="*/ 23 w 31"/>
                  <a:gd name="T5" fmla="*/ 16 h 34"/>
                  <a:gd name="T6" fmla="*/ 24 w 31"/>
                  <a:gd name="T7" fmla="*/ 14 h 34"/>
                  <a:gd name="T8" fmla="*/ 30 w 31"/>
                  <a:gd name="T9" fmla="*/ 7 h 34"/>
                  <a:gd name="T10" fmla="*/ 31 w 31"/>
                  <a:gd name="T11" fmla="*/ 6 h 34"/>
                  <a:gd name="T12" fmla="*/ 13 w 31"/>
                  <a:gd name="T13" fmla="*/ 5 h 34"/>
                  <a:gd name="T14" fmla="*/ 9 w 31"/>
                  <a:gd name="T15" fmla="*/ 4 h 34"/>
                  <a:gd name="T16" fmla="*/ 10 w 31"/>
                  <a:gd name="T17" fmla="*/ 13 h 34"/>
                  <a:gd name="T18" fmla="*/ 1 w 31"/>
                  <a:gd name="T19" fmla="*/ 20 h 34"/>
                  <a:gd name="T20" fmla="*/ 10 w 31"/>
                  <a:gd name="T21" fmla="*/ 22 h 34"/>
                  <a:gd name="T22" fmla="*/ 14 w 31"/>
                  <a:gd name="T23" fmla="*/ 33 h 34"/>
                  <a:gd name="T24" fmla="*/ 17 w 31"/>
                  <a:gd name="T25" fmla="*/ 29 h 34"/>
                  <a:gd name="T26" fmla="*/ 27 w 31"/>
                  <a:gd name="T27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4">
                    <a:moveTo>
                      <a:pt x="27" y="29"/>
                    </a:moveTo>
                    <a:cubicBezTo>
                      <a:pt x="31" y="31"/>
                      <a:pt x="29" y="25"/>
                      <a:pt x="29" y="24"/>
                    </a:cubicBezTo>
                    <a:cubicBezTo>
                      <a:pt x="27" y="19"/>
                      <a:pt x="23" y="18"/>
                      <a:pt x="23" y="16"/>
                    </a:cubicBezTo>
                    <a:cubicBezTo>
                      <a:pt x="23" y="16"/>
                      <a:pt x="24" y="15"/>
                      <a:pt x="24" y="14"/>
                    </a:cubicBezTo>
                    <a:cubicBezTo>
                      <a:pt x="26" y="13"/>
                      <a:pt x="30" y="10"/>
                      <a:pt x="30" y="7"/>
                    </a:cubicBezTo>
                    <a:cubicBezTo>
                      <a:pt x="30" y="6"/>
                      <a:pt x="31" y="6"/>
                      <a:pt x="31" y="6"/>
                    </a:cubicBezTo>
                    <a:cubicBezTo>
                      <a:pt x="25" y="4"/>
                      <a:pt x="19" y="13"/>
                      <a:pt x="13" y="5"/>
                    </a:cubicBezTo>
                    <a:cubicBezTo>
                      <a:pt x="12" y="4"/>
                      <a:pt x="8" y="0"/>
                      <a:pt x="9" y="4"/>
                    </a:cubicBezTo>
                    <a:cubicBezTo>
                      <a:pt x="9" y="9"/>
                      <a:pt x="8" y="8"/>
                      <a:pt x="10" y="13"/>
                    </a:cubicBezTo>
                    <a:cubicBezTo>
                      <a:pt x="11" y="16"/>
                      <a:pt x="1" y="18"/>
                      <a:pt x="1" y="20"/>
                    </a:cubicBezTo>
                    <a:cubicBezTo>
                      <a:pt x="0" y="22"/>
                      <a:pt x="6" y="22"/>
                      <a:pt x="10" y="22"/>
                    </a:cubicBezTo>
                    <a:cubicBezTo>
                      <a:pt x="14" y="22"/>
                      <a:pt x="12" y="30"/>
                      <a:pt x="14" y="33"/>
                    </a:cubicBezTo>
                    <a:cubicBezTo>
                      <a:pt x="15" y="34"/>
                      <a:pt x="17" y="30"/>
                      <a:pt x="17" y="29"/>
                    </a:cubicBezTo>
                    <a:cubicBezTo>
                      <a:pt x="20" y="24"/>
                      <a:pt x="20" y="25"/>
                      <a:pt x="27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525"/>
              <p:cNvSpPr>
                <a:spLocks/>
              </p:cNvSpPr>
              <p:nvPr/>
            </p:nvSpPr>
            <p:spPr bwMode="auto">
              <a:xfrm>
                <a:off x="3825" y="2373"/>
                <a:ext cx="26" cy="27"/>
              </a:xfrm>
              <a:custGeom>
                <a:avLst/>
                <a:gdLst>
                  <a:gd name="T0" fmla="*/ 14 w 21"/>
                  <a:gd name="T1" fmla="*/ 20 h 21"/>
                  <a:gd name="T2" fmla="*/ 16 w 21"/>
                  <a:gd name="T3" fmla="*/ 17 h 21"/>
                  <a:gd name="T4" fmla="*/ 14 w 21"/>
                  <a:gd name="T5" fmla="*/ 12 h 21"/>
                  <a:gd name="T6" fmla="*/ 15 w 21"/>
                  <a:gd name="T7" fmla="*/ 11 h 21"/>
                  <a:gd name="T8" fmla="*/ 20 w 21"/>
                  <a:gd name="T9" fmla="*/ 8 h 21"/>
                  <a:gd name="T10" fmla="*/ 20 w 21"/>
                  <a:gd name="T11" fmla="*/ 7 h 21"/>
                  <a:gd name="T12" fmla="*/ 10 w 21"/>
                  <a:gd name="T13" fmla="*/ 4 h 21"/>
                  <a:gd name="T14" fmla="*/ 8 w 21"/>
                  <a:gd name="T15" fmla="*/ 2 h 21"/>
                  <a:gd name="T16" fmla="*/ 7 w 21"/>
                  <a:gd name="T17" fmla="*/ 8 h 21"/>
                  <a:gd name="T18" fmla="*/ 1 w 21"/>
                  <a:gd name="T19" fmla="*/ 10 h 21"/>
                  <a:gd name="T20" fmla="*/ 6 w 21"/>
                  <a:gd name="T21" fmla="*/ 13 h 21"/>
                  <a:gd name="T22" fmla="*/ 6 w 21"/>
                  <a:gd name="T23" fmla="*/ 20 h 21"/>
                  <a:gd name="T24" fmla="*/ 9 w 21"/>
                  <a:gd name="T25" fmla="*/ 19 h 21"/>
                  <a:gd name="T26" fmla="*/ 14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14" y="20"/>
                    </a:moveTo>
                    <a:cubicBezTo>
                      <a:pt x="16" y="21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0" y="7"/>
                    </a:cubicBezTo>
                    <a:cubicBezTo>
                      <a:pt x="17" y="5"/>
                      <a:pt x="13" y="9"/>
                      <a:pt x="10" y="4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3" y="12"/>
                      <a:pt x="6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526"/>
              <p:cNvSpPr>
                <a:spLocks/>
              </p:cNvSpPr>
              <p:nvPr/>
            </p:nvSpPr>
            <p:spPr bwMode="auto">
              <a:xfrm>
                <a:off x="3826" y="2556"/>
                <a:ext cx="27" cy="28"/>
              </a:xfrm>
              <a:custGeom>
                <a:avLst/>
                <a:gdLst>
                  <a:gd name="T0" fmla="*/ 14 w 21"/>
                  <a:gd name="T1" fmla="*/ 20 h 22"/>
                  <a:gd name="T2" fmla="*/ 16 w 21"/>
                  <a:gd name="T3" fmla="*/ 18 h 22"/>
                  <a:gd name="T4" fmla="*/ 14 w 21"/>
                  <a:gd name="T5" fmla="*/ 13 h 22"/>
                  <a:gd name="T6" fmla="*/ 15 w 21"/>
                  <a:gd name="T7" fmla="*/ 12 h 22"/>
                  <a:gd name="T8" fmla="*/ 20 w 21"/>
                  <a:gd name="T9" fmla="*/ 8 h 22"/>
                  <a:gd name="T10" fmla="*/ 20 w 21"/>
                  <a:gd name="T11" fmla="*/ 7 h 22"/>
                  <a:gd name="T12" fmla="*/ 10 w 21"/>
                  <a:gd name="T13" fmla="*/ 4 h 22"/>
                  <a:gd name="T14" fmla="*/ 8 w 21"/>
                  <a:gd name="T15" fmla="*/ 3 h 22"/>
                  <a:gd name="T16" fmla="*/ 7 w 21"/>
                  <a:gd name="T17" fmla="*/ 9 h 22"/>
                  <a:gd name="T18" fmla="*/ 0 w 21"/>
                  <a:gd name="T19" fmla="*/ 11 h 22"/>
                  <a:gd name="T20" fmla="*/ 5 w 21"/>
                  <a:gd name="T21" fmla="*/ 14 h 22"/>
                  <a:gd name="T22" fmla="*/ 6 w 21"/>
                  <a:gd name="T23" fmla="*/ 21 h 22"/>
                  <a:gd name="T24" fmla="*/ 8 w 21"/>
                  <a:gd name="T25" fmla="*/ 19 h 22"/>
                  <a:gd name="T26" fmla="*/ 14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4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4"/>
                      <a:pt x="14" y="13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6" y="11"/>
                      <a:pt x="19" y="10"/>
                      <a:pt x="20" y="8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17" y="6"/>
                      <a:pt x="13" y="10"/>
                      <a:pt x="10" y="4"/>
                    </a:cubicBezTo>
                    <a:cubicBezTo>
                      <a:pt x="10" y="3"/>
                      <a:pt x="8" y="0"/>
                      <a:pt x="8" y="3"/>
                    </a:cubicBezTo>
                    <a:cubicBezTo>
                      <a:pt x="7" y="5"/>
                      <a:pt x="7" y="5"/>
                      <a:pt x="7" y="9"/>
                    </a:cubicBezTo>
                    <a:cubicBezTo>
                      <a:pt x="7" y="10"/>
                      <a:pt x="1" y="10"/>
                      <a:pt x="0" y="11"/>
                    </a:cubicBezTo>
                    <a:cubicBezTo>
                      <a:pt x="0" y="12"/>
                      <a:pt x="3" y="13"/>
                      <a:pt x="5" y="14"/>
                    </a:cubicBezTo>
                    <a:cubicBezTo>
                      <a:pt x="8" y="14"/>
                      <a:pt x="5" y="19"/>
                      <a:pt x="6" y="21"/>
                    </a:cubicBezTo>
                    <a:cubicBezTo>
                      <a:pt x="6" y="22"/>
                      <a:pt x="8" y="20"/>
                      <a:pt x="8" y="19"/>
                    </a:cubicBezTo>
                    <a:cubicBezTo>
                      <a:pt x="11" y="16"/>
                      <a:pt x="11" y="17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527"/>
              <p:cNvSpPr>
                <a:spLocks/>
              </p:cNvSpPr>
              <p:nvPr/>
            </p:nvSpPr>
            <p:spPr bwMode="auto">
              <a:xfrm>
                <a:off x="3893" y="2551"/>
                <a:ext cx="24" cy="25"/>
              </a:xfrm>
              <a:custGeom>
                <a:avLst/>
                <a:gdLst>
                  <a:gd name="T0" fmla="*/ 15 w 19"/>
                  <a:gd name="T1" fmla="*/ 18 h 20"/>
                  <a:gd name="T2" fmla="*/ 16 w 19"/>
                  <a:gd name="T3" fmla="*/ 16 h 20"/>
                  <a:gd name="T4" fmla="*/ 14 w 19"/>
                  <a:gd name="T5" fmla="*/ 11 h 20"/>
                  <a:gd name="T6" fmla="*/ 15 w 19"/>
                  <a:gd name="T7" fmla="*/ 10 h 20"/>
                  <a:gd name="T8" fmla="*/ 19 w 19"/>
                  <a:gd name="T9" fmla="*/ 7 h 20"/>
                  <a:gd name="T10" fmla="*/ 19 w 19"/>
                  <a:gd name="T11" fmla="*/ 6 h 20"/>
                  <a:gd name="T12" fmla="*/ 9 w 19"/>
                  <a:gd name="T13" fmla="*/ 3 h 20"/>
                  <a:gd name="T14" fmla="*/ 7 w 19"/>
                  <a:gd name="T15" fmla="*/ 2 h 20"/>
                  <a:gd name="T16" fmla="*/ 7 w 19"/>
                  <a:gd name="T17" fmla="*/ 8 h 20"/>
                  <a:gd name="T18" fmla="*/ 1 w 19"/>
                  <a:gd name="T19" fmla="*/ 10 h 20"/>
                  <a:gd name="T20" fmla="*/ 6 w 19"/>
                  <a:gd name="T21" fmla="*/ 12 h 20"/>
                  <a:gd name="T22" fmla="*/ 7 w 19"/>
                  <a:gd name="T23" fmla="*/ 19 h 20"/>
                  <a:gd name="T24" fmla="*/ 9 w 19"/>
                  <a:gd name="T25" fmla="*/ 18 h 20"/>
                  <a:gd name="T26" fmla="*/ 15 w 19"/>
                  <a:gd name="T2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15" y="18"/>
                    </a:moveTo>
                    <a:cubicBezTo>
                      <a:pt x="16" y="20"/>
                      <a:pt x="16" y="17"/>
                      <a:pt x="16" y="16"/>
                    </a:cubicBezTo>
                    <a:cubicBezTo>
                      <a:pt x="16" y="13"/>
                      <a:pt x="13" y="12"/>
                      <a:pt x="14" y="11"/>
                    </a:cubicBezTo>
                    <a:cubicBezTo>
                      <a:pt x="14" y="11"/>
                      <a:pt x="14" y="10"/>
                      <a:pt x="15" y="10"/>
                    </a:cubicBezTo>
                    <a:cubicBezTo>
                      <a:pt x="16" y="10"/>
                      <a:pt x="18" y="8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6" y="5"/>
                      <a:pt x="12" y="8"/>
                      <a:pt x="9" y="3"/>
                    </a:cubicBezTo>
                    <a:cubicBezTo>
                      <a:pt x="9" y="3"/>
                      <a:pt x="7" y="0"/>
                      <a:pt x="7" y="2"/>
                    </a:cubicBezTo>
                    <a:cubicBezTo>
                      <a:pt x="6" y="5"/>
                      <a:pt x="6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2"/>
                    </a:cubicBezTo>
                    <a:cubicBezTo>
                      <a:pt x="8" y="13"/>
                      <a:pt x="6" y="17"/>
                      <a:pt x="7" y="19"/>
                    </a:cubicBezTo>
                    <a:cubicBezTo>
                      <a:pt x="7" y="20"/>
                      <a:pt x="9" y="18"/>
                      <a:pt x="9" y="18"/>
                    </a:cubicBezTo>
                    <a:cubicBezTo>
                      <a:pt x="11" y="15"/>
                      <a:pt x="11" y="15"/>
                      <a:pt x="15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528"/>
              <p:cNvSpPr>
                <a:spLocks/>
              </p:cNvSpPr>
              <p:nvPr/>
            </p:nvSpPr>
            <p:spPr bwMode="auto">
              <a:xfrm>
                <a:off x="2808" y="2139"/>
                <a:ext cx="24" cy="24"/>
              </a:xfrm>
              <a:custGeom>
                <a:avLst/>
                <a:gdLst>
                  <a:gd name="T0" fmla="*/ 7 w 19"/>
                  <a:gd name="T1" fmla="*/ 2 h 19"/>
                  <a:gd name="T2" fmla="*/ 9 w 19"/>
                  <a:gd name="T3" fmla="*/ 2 h 19"/>
                  <a:gd name="T4" fmla="*/ 11 w 19"/>
                  <a:gd name="T5" fmla="*/ 7 h 19"/>
                  <a:gd name="T6" fmla="*/ 13 w 19"/>
                  <a:gd name="T7" fmla="*/ 7 h 19"/>
                  <a:gd name="T8" fmla="*/ 18 w 19"/>
                  <a:gd name="T9" fmla="*/ 6 h 19"/>
                  <a:gd name="T10" fmla="*/ 19 w 19"/>
                  <a:gd name="T11" fmla="*/ 7 h 19"/>
                  <a:gd name="T12" fmla="*/ 14 w 19"/>
                  <a:gd name="T13" fmla="*/ 15 h 19"/>
                  <a:gd name="T14" fmla="*/ 13 w 19"/>
                  <a:gd name="T15" fmla="*/ 18 h 19"/>
                  <a:gd name="T16" fmla="*/ 9 w 19"/>
                  <a:gd name="T17" fmla="*/ 15 h 19"/>
                  <a:gd name="T18" fmla="*/ 3 w 19"/>
                  <a:gd name="T19" fmla="*/ 17 h 19"/>
                  <a:gd name="T20" fmla="*/ 5 w 19"/>
                  <a:gd name="T21" fmla="*/ 12 h 19"/>
                  <a:gd name="T22" fmla="*/ 0 w 19"/>
                  <a:gd name="T23" fmla="*/ 7 h 19"/>
                  <a:gd name="T24" fmla="*/ 3 w 19"/>
                  <a:gd name="T25" fmla="*/ 7 h 19"/>
                  <a:gd name="T26" fmla="*/ 7 w 19"/>
                  <a:gd name="T2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7" y="2"/>
                    </a:moveTo>
                    <a:cubicBezTo>
                      <a:pt x="7" y="0"/>
                      <a:pt x="9" y="2"/>
                      <a:pt x="9" y="2"/>
                    </a:cubicBezTo>
                    <a:cubicBezTo>
                      <a:pt x="11" y="4"/>
                      <a:pt x="10" y="7"/>
                      <a:pt x="11" y="7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14" y="7"/>
                      <a:pt x="17" y="6"/>
                      <a:pt x="18" y="6"/>
                    </a:cubicBezTo>
                    <a:cubicBezTo>
                      <a:pt x="19" y="7"/>
                      <a:pt x="19" y="6"/>
                      <a:pt x="19" y="7"/>
                    </a:cubicBezTo>
                    <a:cubicBezTo>
                      <a:pt x="18" y="10"/>
                      <a:pt x="12" y="10"/>
                      <a:pt x="14" y="15"/>
                    </a:cubicBezTo>
                    <a:cubicBezTo>
                      <a:pt x="14" y="16"/>
                      <a:pt x="15" y="19"/>
                      <a:pt x="13" y="18"/>
                    </a:cubicBezTo>
                    <a:cubicBezTo>
                      <a:pt x="11" y="17"/>
                      <a:pt x="11" y="17"/>
                      <a:pt x="9" y="15"/>
                    </a:cubicBezTo>
                    <a:cubicBezTo>
                      <a:pt x="8" y="14"/>
                      <a:pt x="4" y="18"/>
                      <a:pt x="3" y="17"/>
                    </a:cubicBezTo>
                    <a:cubicBezTo>
                      <a:pt x="2" y="17"/>
                      <a:pt x="4" y="14"/>
                      <a:pt x="5" y="12"/>
                    </a:cubicBezTo>
                    <a:cubicBezTo>
                      <a:pt x="6" y="11"/>
                      <a:pt x="1" y="9"/>
                      <a:pt x="0" y="7"/>
                    </a:cubicBezTo>
                    <a:cubicBezTo>
                      <a:pt x="0" y="7"/>
                      <a:pt x="3" y="7"/>
                      <a:pt x="3" y="7"/>
                    </a:cubicBezTo>
                    <a:cubicBezTo>
                      <a:pt x="7" y="7"/>
                      <a:pt x="6" y="6"/>
                      <a:pt x="7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529"/>
              <p:cNvSpPr>
                <a:spLocks/>
              </p:cNvSpPr>
              <p:nvPr/>
            </p:nvSpPr>
            <p:spPr bwMode="auto">
              <a:xfrm>
                <a:off x="2786" y="2117"/>
                <a:ext cx="24" cy="26"/>
              </a:xfrm>
              <a:custGeom>
                <a:avLst/>
                <a:gdLst>
                  <a:gd name="T0" fmla="*/ 6 w 19"/>
                  <a:gd name="T1" fmla="*/ 3 h 20"/>
                  <a:gd name="T2" fmla="*/ 9 w 19"/>
                  <a:gd name="T3" fmla="*/ 3 h 20"/>
                  <a:gd name="T4" fmla="*/ 11 w 19"/>
                  <a:gd name="T5" fmla="*/ 8 h 20"/>
                  <a:gd name="T6" fmla="*/ 12 w 19"/>
                  <a:gd name="T7" fmla="*/ 8 h 20"/>
                  <a:gd name="T8" fmla="*/ 18 w 19"/>
                  <a:gd name="T9" fmla="*/ 7 h 20"/>
                  <a:gd name="T10" fmla="*/ 19 w 19"/>
                  <a:gd name="T11" fmla="*/ 8 h 20"/>
                  <a:gd name="T12" fmla="*/ 14 w 19"/>
                  <a:gd name="T13" fmla="*/ 16 h 20"/>
                  <a:gd name="T14" fmla="*/ 13 w 19"/>
                  <a:gd name="T15" fmla="*/ 19 h 20"/>
                  <a:gd name="T16" fmla="*/ 8 w 19"/>
                  <a:gd name="T17" fmla="*/ 16 h 20"/>
                  <a:gd name="T18" fmla="*/ 2 w 19"/>
                  <a:gd name="T19" fmla="*/ 18 h 20"/>
                  <a:gd name="T20" fmla="*/ 4 w 19"/>
                  <a:gd name="T21" fmla="*/ 13 h 20"/>
                  <a:gd name="T22" fmla="*/ 0 w 19"/>
                  <a:gd name="T23" fmla="*/ 8 h 20"/>
                  <a:gd name="T24" fmla="*/ 3 w 19"/>
                  <a:gd name="T25" fmla="*/ 7 h 20"/>
                  <a:gd name="T26" fmla="*/ 6 w 19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6" y="3"/>
                    </a:moveTo>
                    <a:cubicBezTo>
                      <a:pt x="6" y="0"/>
                      <a:pt x="8" y="3"/>
                      <a:pt x="9" y="3"/>
                    </a:cubicBezTo>
                    <a:cubicBezTo>
                      <a:pt x="11" y="5"/>
                      <a:pt x="10" y="8"/>
                      <a:pt x="11" y="8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3" y="8"/>
                      <a:pt x="16" y="7"/>
                      <a:pt x="18" y="7"/>
                    </a:cubicBezTo>
                    <a:cubicBezTo>
                      <a:pt x="18" y="7"/>
                      <a:pt x="19" y="7"/>
                      <a:pt x="19" y="8"/>
                    </a:cubicBezTo>
                    <a:cubicBezTo>
                      <a:pt x="18" y="11"/>
                      <a:pt x="12" y="11"/>
                      <a:pt x="14" y="16"/>
                    </a:cubicBezTo>
                    <a:cubicBezTo>
                      <a:pt x="14" y="17"/>
                      <a:pt x="15" y="20"/>
                      <a:pt x="13" y="19"/>
                    </a:cubicBezTo>
                    <a:cubicBezTo>
                      <a:pt x="10" y="17"/>
                      <a:pt x="11" y="18"/>
                      <a:pt x="8" y="16"/>
                    </a:cubicBezTo>
                    <a:cubicBezTo>
                      <a:pt x="8" y="15"/>
                      <a:pt x="3" y="19"/>
                      <a:pt x="2" y="18"/>
                    </a:cubicBezTo>
                    <a:cubicBezTo>
                      <a:pt x="1" y="18"/>
                      <a:pt x="3" y="15"/>
                      <a:pt x="4" y="13"/>
                    </a:cubicBezTo>
                    <a:cubicBezTo>
                      <a:pt x="5" y="11"/>
                      <a:pt x="1" y="10"/>
                      <a:pt x="0" y="8"/>
                    </a:cubicBezTo>
                    <a:cubicBezTo>
                      <a:pt x="0" y="7"/>
                      <a:pt x="2" y="7"/>
                      <a:pt x="3" y="7"/>
                    </a:cubicBezTo>
                    <a:cubicBezTo>
                      <a:pt x="6" y="8"/>
                      <a:pt x="6" y="7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530"/>
              <p:cNvSpPr>
                <a:spLocks/>
              </p:cNvSpPr>
              <p:nvPr/>
            </p:nvSpPr>
            <p:spPr bwMode="auto">
              <a:xfrm>
                <a:off x="2904" y="2027"/>
                <a:ext cx="47" cy="47"/>
              </a:xfrm>
              <a:custGeom>
                <a:avLst/>
                <a:gdLst>
                  <a:gd name="T0" fmla="*/ 13 w 37"/>
                  <a:gd name="T1" fmla="*/ 5 h 37"/>
                  <a:gd name="T2" fmla="*/ 18 w 37"/>
                  <a:gd name="T3" fmla="*/ 6 h 37"/>
                  <a:gd name="T4" fmla="*/ 22 w 37"/>
                  <a:gd name="T5" fmla="*/ 15 h 37"/>
                  <a:gd name="T6" fmla="*/ 25 w 37"/>
                  <a:gd name="T7" fmla="*/ 15 h 37"/>
                  <a:gd name="T8" fmla="*/ 35 w 37"/>
                  <a:gd name="T9" fmla="*/ 13 h 37"/>
                  <a:gd name="T10" fmla="*/ 37 w 37"/>
                  <a:gd name="T11" fmla="*/ 14 h 37"/>
                  <a:gd name="T12" fmla="*/ 27 w 37"/>
                  <a:gd name="T13" fmla="*/ 30 h 37"/>
                  <a:gd name="T14" fmla="*/ 25 w 37"/>
                  <a:gd name="T15" fmla="*/ 35 h 37"/>
                  <a:gd name="T16" fmla="*/ 17 w 37"/>
                  <a:gd name="T17" fmla="*/ 29 h 37"/>
                  <a:gd name="T18" fmla="*/ 6 w 37"/>
                  <a:gd name="T19" fmla="*/ 34 h 37"/>
                  <a:gd name="T20" fmla="*/ 9 w 37"/>
                  <a:gd name="T21" fmla="*/ 24 h 37"/>
                  <a:gd name="T22" fmla="*/ 1 w 37"/>
                  <a:gd name="T23" fmla="*/ 15 h 37"/>
                  <a:gd name="T24" fmla="*/ 6 w 37"/>
                  <a:gd name="T25" fmla="*/ 13 h 37"/>
                  <a:gd name="T26" fmla="*/ 13 w 37"/>
                  <a:gd name="T27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7">
                    <a:moveTo>
                      <a:pt x="13" y="5"/>
                    </a:moveTo>
                    <a:cubicBezTo>
                      <a:pt x="13" y="0"/>
                      <a:pt x="17" y="4"/>
                      <a:pt x="18" y="6"/>
                    </a:cubicBezTo>
                    <a:cubicBezTo>
                      <a:pt x="21" y="9"/>
                      <a:pt x="20" y="14"/>
                      <a:pt x="22" y="15"/>
                    </a:cubicBezTo>
                    <a:cubicBezTo>
                      <a:pt x="23" y="15"/>
                      <a:pt x="24" y="15"/>
                      <a:pt x="25" y="15"/>
                    </a:cubicBezTo>
                    <a:cubicBezTo>
                      <a:pt x="27" y="14"/>
                      <a:pt x="32" y="12"/>
                      <a:pt x="35" y="13"/>
                    </a:cubicBezTo>
                    <a:cubicBezTo>
                      <a:pt x="35" y="13"/>
                      <a:pt x="37" y="13"/>
                      <a:pt x="37" y="14"/>
                    </a:cubicBezTo>
                    <a:cubicBezTo>
                      <a:pt x="34" y="19"/>
                      <a:pt x="23" y="20"/>
                      <a:pt x="27" y="30"/>
                    </a:cubicBezTo>
                    <a:cubicBezTo>
                      <a:pt x="27" y="32"/>
                      <a:pt x="29" y="37"/>
                      <a:pt x="25" y="35"/>
                    </a:cubicBezTo>
                    <a:cubicBezTo>
                      <a:pt x="21" y="32"/>
                      <a:pt x="21" y="33"/>
                      <a:pt x="17" y="29"/>
                    </a:cubicBezTo>
                    <a:cubicBezTo>
                      <a:pt x="15" y="27"/>
                      <a:pt x="7" y="34"/>
                      <a:pt x="6" y="34"/>
                    </a:cubicBezTo>
                    <a:cubicBezTo>
                      <a:pt x="4" y="33"/>
                      <a:pt x="7" y="28"/>
                      <a:pt x="9" y="24"/>
                    </a:cubicBezTo>
                    <a:cubicBezTo>
                      <a:pt x="11" y="21"/>
                      <a:pt x="3" y="18"/>
                      <a:pt x="1" y="15"/>
                    </a:cubicBezTo>
                    <a:cubicBezTo>
                      <a:pt x="0" y="13"/>
                      <a:pt x="5" y="13"/>
                      <a:pt x="6" y="13"/>
                    </a:cubicBezTo>
                    <a:cubicBezTo>
                      <a:pt x="13" y="14"/>
                      <a:pt x="12" y="13"/>
                      <a:pt x="13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531"/>
              <p:cNvSpPr>
                <a:spLocks/>
              </p:cNvSpPr>
              <p:nvPr/>
            </p:nvSpPr>
            <p:spPr bwMode="auto">
              <a:xfrm>
                <a:off x="2754" y="1994"/>
                <a:ext cx="46" cy="47"/>
              </a:xfrm>
              <a:custGeom>
                <a:avLst/>
                <a:gdLst>
                  <a:gd name="T0" fmla="*/ 12 w 36"/>
                  <a:gd name="T1" fmla="*/ 4 h 37"/>
                  <a:gd name="T2" fmla="*/ 17 w 36"/>
                  <a:gd name="T3" fmla="*/ 5 h 37"/>
                  <a:gd name="T4" fmla="*/ 21 w 36"/>
                  <a:gd name="T5" fmla="*/ 14 h 37"/>
                  <a:gd name="T6" fmla="*/ 24 w 36"/>
                  <a:gd name="T7" fmla="*/ 14 h 37"/>
                  <a:gd name="T8" fmla="*/ 34 w 36"/>
                  <a:gd name="T9" fmla="*/ 12 h 37"/>
                  <a:gd name="T10" fmla="*/ 36 w 36"/>
                  <a:gd name="T11" fmla="*/ 13 h 37"/>
                  <a:gd name="T12" fmla="*/ 27 w 36"/>
                  <a:gd name="T13" fmla="*/ 29 h 37"/>
                  <a:gd name="T14" fmla="*/ 25 w 36"/>
                  <a:gd name="T15" fmla="*/ 35 h 37"/>
                  <a:gd name="T16" fmla="*/ 17 w 36"/>
                  <a:gd name="T17" fmla="*/ 28 h 37"/>
                  <a:gd name="T18" fmla="*/ 5 w 36"/>
                  <a:gd name="T19" fmla="*/ 33 h 37"/>
                  <a:gd name="T20" fmla="*/ 9 w 36"/>
                  <a:gd name="T21" fmla="*/ 24 h 37"/>
                  <a:gd name="T22" fmla="*/ 0 w 36"/>
                  <a:gd name="T23" fmla="*/ 14 h 37"/>
                  <a:gd name="T24" fmla="*/ 6 w 36"/>
                  <a:gd name="T25" fmla="*/ 13 h 37"/>
                  <a:gd name="T26" fmla="*/ 12 w 36"/>
                  <a:gd name="T27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7">
                    <a:moveTo>
                      <a:pt x="12" y="4"/>
                    </a:moveTo>
                    <a:cubicBezTo>
                      <a:pt x="13" y="0"/>
                      <a:pt x="17" y="4"/>
                      <a:pt x="17" y="5"/>
                    </a:cubicBezTo>
                    <a:cubicBezTo>
                      <a:pt x="21" y="9"/>
                      <a:pt x="20" y="13"/>
                      <a:pt x="21" y="14"/>
                    </a:cubicBezTo>
                    <a:cubicBezTo>
                      <a:pt x="22" y="15"/>
                      <a:pt x="23" y="14"/>
                      <a:pt x="24" y="14"/>
                    </a:cubicBezTo>
                    <a:cubicBezTo>
                      <a:pt x="26" y="13"/>
                      <a:pt x="32" y="12"/>
                      <a:pt x="34" y="12"/>
                    </a:cubicBezTo>
                    <a:cubicBezTo>
                      <a:pt x="35" y="13"/>
                      <a:pt x="36" y="12"/>
                      <a:pt x="36" y="13"/>
                    </a:cubicBezTo>
                    <a:cubicBezTo>
                      <a:pt x="34" y="19"/>
                      <a:pt x="23" y="20"/>
                      <a:pt x="27" y="29"/>
                    </a:cubicBezTo>
                    <a:cubicBezTo>
                      <a:pt x="27" y="31"/>
                      <a:pt x="28" y="37"/>
                      <a:pt x="25" y="35"/>
                    </a:cubicBezTo>
                    <a:cubicBezTo>
                      <a:pt x="21" y="32"/>
                      <a:pt x="21" y="33"/>
                      <a:pt x="17" y="28"/>
                    </a:cubicBezTo>
                    <a:cubicBezTo>
                      <a:pt x="15" y="26"/>
                      <a:pt x="7" y="34"/>
                      <a:pt x="5" y="33"/>
                    </a:cubicBezTo>
                    <a:cubicBezTo>
                      <a:pt x="3" y="33"/>
                      <a:pt x="7" y="27"/>
                      <a:pt x="9" y="24"/>
                    </a:cubicBezTo>
                    <a:cubicBezTo>
                      <a:pt x="11" y="20"/>
                      <a:pt x="2" y="18"/>
                      <a:pt x="0" y="14"/>
                    </a:cubicBezTo>
                    <a:cubicBezTo>
                      <a:pt x="0" y="13"/>
                      <a:pt x="5" y="13"/>
                      <a:pt x="6" y="13"/>
                    </a:cubicBezTo>
                    <a:cubicBezTo>
                      <a:pt x="13" y="13"/>
                      <a:pt x="12" y="12"/>
                      <a:pt x="1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532"/>
              <p:cNvSpPr>
                <a:spLocks/>
              </p:cNvSpPr>
              <p:nvPr/>
            </p:nvSpPr>
            <p:spPr bwMode="auto">
              <a:xfrm>
                <a:off x="2825" y="1904"/>
                <a:ext cx="40" cy="36"/>
              </a:xfrm>
              <a:custGeom>
                <a:avLst/>
                <a:gdLst>
                  <a:gd name="T0" fmla="*/ 4 w 31"/>
                  <a:gd name="T1" fmla="*/ 23 h 28"/>
                  <a:gd name="T2" fmla="*/ 8 w 31"/>
                  <a:gd name="T3" fmla="*/ 25 h 28"/>
                  <a:gd name="T4" fmla="*/ 15 w 31"/>
                  <a:gd name="T5" fmla="*/ 20 h 28"/>
                  <a:gd name="T6" fmla="*/ 17 w 31"/>
                  <a:gd name="T7" fmla="*/ 22 h 28"/>
                  <a:gd name="T8" fmla="*/ 23 w 31"/>
                  <a:gd name="T9" fmla="*/ 27 h 28"/>
                  <a:gd name="T10" fmla="*/ 24 w 31"/>
                  <a:gd name="T11" fmla="*/ 28 h 28"/>
                  <a:gd name="T12" fmla="*/ 26 w 31"/>
                  <a:gd name="T13" fmla="*/ 12 h 28"/>
                  <a:gd name="T14" fmla="*/ 27 w 31"/>
                  <a:gd name="T15" fmla="*/ 8 h 28"/>
                  <a:gd name="T16" fmla="*/ 19 w 31"/>
                  <a:gd name="T17" fmla="*/ 9 h 28"/>
                  <a:gd name="T18" fmla="*/ 13 w 31"/>
                  <a:gd name="T19" fmla="*/ 0 h 28"/>
                  <a:gd name="T20" fmla="*/ 11 w 31"/>
                  <a:gd name="T21" fmla="*/ 8 h 28"/>
                  <a:gd name="T22" fmla="*/ 1 w 31"/>
                  <a:gd name="T23" fmla="*/ 11 h 28"/>
                  <a:gd name="T24" fmla="*/ 4 w 31"/>
                  <a:gd name="T25" fmla="*/ 15 h 28"/>
                  <a:gd name="T26" fmla="*/ 4 w 31"/>
                  <a:gd name="T2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4" y="23"/>
                    </a:moveTo>
                    <a:cubicBezTo>
                      <a:pt x="2" y="27"/>
                      <a:pt x="7" y="25"/>
                      <a:pt x="8" y="25"/>
                    </a:cubicBezTo>
                    <a:cubicBezTo>
                      <a:pt x="12" y="24"/>
                      <a:pt x="13" y="20"/>
                      <a:pt x="15" y="20"/>
                    </a:cubicBezTo>
                    <a:cubicBezTo>
                      <a:pt x="16" y="20"/>
                      <a:pt x="16" y="21"/>
                      <a:pt x="17" y="22"/>
                    </a:cubicBezTo>
                    <a:cubicBezTo>
                      <a:pt x="18" y="23"/>
                      <a:pt x="21" y="27"/>
                      <a:pt x="23" y="27"/>
                    </a:cubicBezTo>
                    <a:cubicBezTo>
                      <a:pt x="24" y="27"/>
                      <a:pt x="24" y="28"/>
                      <a:pt x="24" y="28"/>
                    </a:cubicBezTo>
                    <a:cubicBezTo>
                      <a:pt x="26" y="23"/>
                      <a:pt x="19" y="17"/>
                      <a:pt x="26" y="12"/>
                    </a:cubicBezTo>
                    <a:cubicBezTo>
                      <a:pt x="27" y="11"/>
                      <a:pt x="31" y="8"/>
                      <a:pt x="27" y="8"/>
                    </a:cubicBezTo>
                    <a:cubicBezTo>
                      <a:pt x="23" y="8"/>
                      <a:pt x="24" y="8"/>
                      <a:pt x="19" y="9"/>
                    </a:cubicBezTo>
                    <a:cubicBezTo>
                      <a:pt x="17" y="9"/>
                      <a:pt x="15" y="1"/>
                      <a:pt x="13" y="0"/>
                    </a:cubicBezTo>
                    <a:cubicBezTo>
                      <a:pt x="12" y="0"/>
                      <a:pt x="11" y="5"/>
                      <a:pt x="11" y="8"/>
                    </a:cubicBezTo>
                    <a:cubicBezTo>
                      <a:pt x="11" y="12"/>
                      <a:pt x="4" y="10"/>
                      <a:pt x="1" y="11"/>
                    </a:cubicBezTo>
                    <a:cubicBezTo>
                      <a:pt x="0" y="12"/>
                      <a:pt x="3" y="14"/>
                      <a:pt x="4" y="15"/>
                    </a:cubicBezTo>
                    <a:cubicBezTo>
                      <a:pt x="9" y="17"/>
                      <a:pt x="8" y="18"/>
                      <a:pt x="4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533"/>
              <p:cNvSpPr>
                <a:spLocks/>
              </p:cNvSpPr>
              <p:nvPr/>
            </p:nvSpPr>
            <p:spPr bwMode="auto">
              <a:xfrm>
                <a:off x="2975" y="1901"/>
                <a:ext cx="28" cy="26"/>
              </a:xfrm>
              <a:custGeom>
                <a:avLst/>
                <a:gdLst>
                  <a:gd name="T0" fmla="*/ 3 w 22"/>
                  <a:gd name="T1" fmla="*/ 17 h 20"/>
                  <a:gd name="T2" fmla="*/ 6 w 22"/>
                  <a:gd name="T3" fmla="*/ 18 h 20"/>
                  <a:gd name="T4" fmla="*/ 11 w 22"/>
                  <a:gd name="T5" fmla="*/ 15 h 20"/>
                  <a:gd name="T6" fmla="*/ 12 w 22"/>
                  <a:gd name="T7" fmla="*/ 16 h 20"/>
                  <a:gd name="T8" fmla="*/ 17 w 22"/>
                  <a:gd name="T9" fmla="*/ 19 h 20"/>
                  <a:gd name="T10" fmla="*/ 18 w 22"/>
                  <a:gd name="T11" fmla="*/ 20 h 20"/>
                  <a:gd name="T12" fmla="*/ 19 w 22"/>
                  <a:gd name="T13" fmla="*/ 9 h 20"/>
                  <a:gd name="T14" fmla="*/ 20 w 22"/>
                  <a:gd name="T15" fmla="*/ 6 h 20"/>
                  <a:gd name="T16" fmla="*/ 14 w 22"/>
                  <a:gd name="T17" fmla="*/ 7 h 20"/>
                  <a:gd name="T18" fmla="*/ 10 w 22"/>
                  <a:gd name="T19" fmla="*/ 1 h 20"/>
                  <a:gd name="T20" fmla="*/ 8 w 22"/>
                  <a:gd name="T21" fmla="*/ 6 h 20"/>
                  <a:gd name="T22" fmla="*/ 1 w 22"/>
                  <a:gd name="T23" fmla="*/ 8 h 20"/>
                  <a:gd name="T24" fmla="*/ 3 w 22"/>
                  <a:gd name="T25" fmla="*/ 11 h 20"/>
                  <a:gd name="T26" fmla="*/ 3 w 22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17"/>
                    </a:moveTo>
                    <a:cubicBezTo>
                      <a:pt x="2" y="19"/>
                      <a:pt x="5" y="18"/>
                      <a:pt x="6" y="18"/>
                    </a:cubicBezTo>
                    <a:cubicBezTo>
                      <a:pt x="9" y="17"/>
                      <a:pt x="10" y="15"/>
                      <a:pt x="11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3" y="17"/>
                      <a:pt x="15" y="19"/>
                      <a:pt x="17" y="19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16"/>
                      <a:pt x="14" y="12"/>
                      <a:pt x="19" y="9"/>
                    </a:cubicBezTo>
                    <a:cubicBezTo>
                      <a:pt x="19" y="8"/>
                      <a:pt x="22" y="6"/>
                      <a:pt x="20" y="6"/>
                    </a:cubicBezTo>
                    <a:cubicBezTo>
                      <a:pt x="17" y="6"/>
                      <a:pt x="17" y="6"/>
                      <a:pt x="14" y="7"/>
                    </a:cubicBezTo>
                    <a:cubicBezTo>
                      <a:pt x="12" y="7"/>
                      <a:pt x="11" y="1"/>
                      <a:pt x="10" y="1"/>
                    </a:cubicBezTo>
                    <a:cubicBezTo>
                      <a:pt x="9" y="0"/>
                      <a:pt x="8" y="4"/>
                      <a:pt x="8" y="6"/>
                    </a:cubicBezTo>
                    <a:cubicBezTo>
                      <a:pt x="8" y="9"/>
                      <a:pt x="3" y="7"/>
                      <a:pt x="1" y="8"/>
                    </a:cubicBezTo>
                    <a:cubicBezTo>
                      <a:pt x="0" y="9"/>
                      <a:pt x="2" y="10"/>
                      <a:pt x="3" y="11"/>
                    </a:cubicBezTo>
                    <a:cubicBezTo>
                      <a:pt x="7" y="12"/>
                      <a:pt x="6" y="13"/>
                      <a:pt x="3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534"/>
              <p:cNvSpPr>
                <a:spLocks/>
              </p:cNvSpPr>
              <p:nvPr/>
            </p:nvSpPr>
            <p:spPr bwMode="auto">
              <a:xfrm>
                <a:off x="3018" y="1962"/>
                <a:ext cx="28" cy="26"/>
              </a:xfrm>
              <a:custGeom>
                <a:avLst/>
                <a:gdLst>
                  <a:gd name="T0" fmla="*/ 3 w 22"/>
                  <a:gd name="T1" fmla="*/ 16 h 20"/>
                  <a:gd name="T2" fmla="*/ 6 w 22"/>
                  <a:gd name="T3" fmla="*/ 17 h 20"/>
                  <a:gd name="T4" fmla="*/ 11 w 22"/>
                  <a:gd name="T5" fmla="*/ 14 h 20"/>
                  <a:gd name="T6" fmla="*/ 12 w 22"/>
                  <a:gd name="T7" fmla="*/ 15 h 20"/>
                  <a:gd name="T8" fmla="*/ 16 w 22"/>
                  <a:gd name="T9" fmla="*/ 19 h 20"/>
                  <a:gd name="T10" fmla="*/ 17 w 22"/>
                  <a:gd name="T11" fmla="*/ 19 h 20"/>
                  <a:gd name="T12" fmla="*/ 18 w 22"/>
                  <a:gd name="T13" fmla="*/ 9 h 20"/>
                  <a:gd name="T14" fmla="*/ 19 w 22"/>
                  <a:gd name="T15" fmla="*/ 6 h 20"/>
                  <a:gd name="T16" fmla="*/ 13 w 22"/>
                  <a:gd name="T17" fmla="*/ 6 h 20"/>
                  <a:gd name="T18" fmla="*/ 9 w 22"/>
                  <a:gd name="T19" fmla="*/ 0 h 20"/>
                  <a:gd name="T20" fmla="*/ 8 w 22"/>
                  <a:gd name="T21" fmla="*/ 6 h 20"/>
                  <a:gd name="T22" fmla="*/ 1 w 22"/>
                  <a:gd name="T23" fmla="*/ 8 h 20"/>
                  <a:gd name="T24" fmla="*/ 3 w 22"/>
                  <a:gd name="T25" fmla="*/ 10 h 20"/>
                  <a:gd name="T26" fmla="*/ 3 w 22"/>
                  <a:gd name="T2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16"/>
                    </a:moveTo>
                    <a:cubicBezTo>
                      <a:pt x="1" y="19"/>
                      <a:pt x="5" y="18"/>
                      <a:pt x="6" y="17"/>
                    </a:cubicBezTo>
                    <a:cubicBezTo>
                      <a:pt x="9" y="17"/>
                      <a:pt x="9" y="14"/>
                      <a:pt x="11" y="14"/>
                    </a:cubicBezTo>
                    <a:cubicBezTo>
                      <a:pt x="11" y="14"/>
                      <a:pt x="12" y="15"/>
                      <a:pt x="12" y="15"/>
                    </a:cubicBezTo>
                    <a:cubicBezTo>
                      <a:pt x="13" y="16"/>
                      <a:pt x="15" y="19"/>
                      <a:pt x="16" y="19"/>
                    </a:cubicBezTo>
                    <a:cubicBezTo>
                      <a:pt x="17" y="19"/>
                      <a:pt x="17" y="20"/>
                      <a:pt x="17" y="19"/>
                    </a:cubicBezTo>
                    <a:cubicBezTo>
                      <a:pt x="18" y="16"/>
                      <a:pt x="13" y="12"/>
                      <a:pt x="18" y="9"/>
                    </a:cubicBezTo>
                    <a:cubicBezTo>
                      <a:pt x="19" y="8"/>
                      <a:pt x="22" y="6"/>
                      <a:pt x="19" y="6"/>
                    </a:cubicBezTo>
                    <a:cubicBezTo>
                      <a:pt x="16" y="6"/>
                      <a:pt x="17" y="5"/>
                      <a:pt x="13" y="6"/>
                    </a:cubicBezTo>
                    <a:cubicBezTo>
                      <a:pt x="12" y="6"/>
                      <a:pt x="11" y="0"/>
                      <a:pt x="9" y="0"/>
                    </a:cubicBezTo>
                    <a:cubicBezTo>
                      <a:pt x="8" y="0"/>
                      <a:pt x="8" y="4"/>
                      <a:pt x="8" y="6"/>
                    </a:cubicBezTo>
                    <a:cubicBezTo>
                      <a:pt x="8" y="8"/>
                      <a:pt x="3" y="7"/>
                      <a:pt x="1" y="8"/>
                    </a:cubicBezTo>
                    <a:cubicBezTo>
                      <a:pt x="0" y="8"/>
                      <a:pt x="2" y="10"/>
                      <a:pt x="3" y="10"/>
                    </a:cubicBezTo>
                    <a:cubicBezTo>
                      <a:pt x="6" y="12"/>
                      <a:pt x="6" y="12"/>
                      <a:pt x="3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535"/>
              <p:cNvSpPr>
                <a:spLocks/>
              </p:cNvSpPr>
              <p:nvPr/>
            </p:nvSpPr>
            <p:spPr bwMode="auto">
              <a:xfrm>
                <a:off x="2950" y="1007"/>
                <a:ext cx="30" cy="34"/>
              </a:xfrm>
              <a:custGeom>
                <a:avLst/>
                <a:gdLst>
                  <a:gd name="T0" fmla="*/ 13 w 24"/>
                  <a:gd name="T1" fmla="*/ 3 h 27"/>
                  <a:gd name="T2" fmla="*/ 16 w 24"/>
                  <a:gd name="T3" fmla="*/ 5 h 27"/>
                  <a:gd name="T4" fmla="*/ 15 w 24"/>
                  <a:gd name="T5" fmla="*/ 12 h 27"/>
                  <a:gd name="T6" fmla="*/ 17 w 24"/>
                  <a:gd name="T7" fmla="*/ 13 h 27"/>
                  <a:gd name="T8" fmla="*/ 23 w 24"/>
                  <a:gd name="T9" fmla="*/ 15 h 27"/>
                  <a:gd name="T10" fmla="*/ 23 w 24"/>
                  <a:gd name="T11" fmla="*/ 16 h 27"/>
                  <a:gd name="T12" fmla="*/ 13 w 24"/>
                  <a:gd name="T13" fmla="*/ 22 h 27"/>
                  <a:gd name="T14" fmla="*/ 11 w 24"/>
                  <a:gd name="T15" fmla="*/ 25 h 27"/>
                  <a:gd name="T16" fmla="*/ 8 w 24"/>
                  <a:gd name="T17" fmla="*/ 18 h 27"/>
                  <a:gd name="T18" fmla="*/ 0 w 24"/>
                  <a:gd name="T19" fmla="*/ 18 h 27"/>
                  <a:gd name="T20" fmla="*/ 5 w 24"/>
                  <a:gd name="T21" fmla="*/ 13 h 27"/>
                  <a:gd name="T22" fmla="*/ 4 w 24"/>
                  <a:gd name="T23" fmla="*/ 5 h 27"/>
                  <a:gd name="T24" fmla="*/ 7 w 24"/>
                  <a:gd name="T25" fmla="*/ 6 h 27"/>
                  <a:gd name="T26" fmla="*/ 13 w 24"/>
                  <a:gd name="T2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7">
                    <a:moveTo>
                      <a:pt x="13" y="3"/>
                    </a:moveTo>
                    <a:cubicBezTo>
                      <a:pt x="15" y="0"/>
                      <a:pt x="15" y="4"/>
                      <a:pt x="16" y="5"/>
                    </a:cubicBezTo>
                    <a:cubicBezTo>
                      <a:pt x="16" y="8"/>
                      <a:pt x="14" y="11"/>
                      <a:pt x="15" y="12"/>
                    </a:cubicBezTo>
                    <a:cubicBezTo>
                      <a:pt x="15" y="12"/>
                      <a:pt x="16" y="12"/>
                      <a:pt x="17" y="13"/>
                    </a:cubicBezTo>
                    <a:cubicBezTo>
                      <a:pt x="18" y="13"/>
                      <a:pt x="21" y="14"/>
                      <a:pt x="23" y="15"/>
                    </a:cubicBezTo>
                    <a:cubicBezTo>
                      <a:pt x="23" y="15"/>
                      <a:pt x="24" y="15"/>
                      <a:pt x="23" y="16"/>
                    </a:cubicBezTo>
                    <a:cubicBezTo>
                      <a:pt x="20" y="18"/>
                      <a:pt x="14" y="15"/>
                      <a:pt x="13" y="22"/>
                    </a:cubicBezTo>
                    <a:cubicBezTo>
                      <a:pt x="13" y="23"/>
                      <a:pt x="12" y="27"/>
                      <a:pt x="11" y="25"/>
                    </a:cubicBezTo>
                    <a:cubicBezTo>
                      <a:pt x="9" y="22"/>
                      <a:pt x="9" y="23"/>
                      <a:pt x="8" y="18"/>
                    </a:cubicBezTo>
                    <a:cubicBezTo>
                      <a:pt x="8" y="17"/>
                      <a:pt x="1" y="19"/>
                      <a:pt x="0" y="18"/>
                    </a:cubicBezTo>
                    <a:cubicBezTo>
                      <a:pt x="0" y="17"/>
                      <a:pt x="3" y="15"/>
                      <a:pt x="5" y="13"/>
                    </a:cubicBezTo>
                    <a:cubicBezTo>
                      <a:pt x="7" y="12"/>
                      <a:pt x="3" y="8"/>
                      <a:pt x="4" y="5"/>
                    </a:cubicBezTo>
                    <a:cubicBezTo>
                      <a:pt x="4" y="4"/>
                      <a:pt x="6" y="6"/>
                      <a:pt x="7" y="6"/>
                    </a:cubicBezTo>
                    <a:cubicBezTo>
                      <a:pt x="11" y="9"/>
                      <a:pt x="10" y="8"/>
                      <a:pt x="1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536"/>
              <p:cNvSpPr>
                <a:spLocks/>
              </p:cNvSpPr>
              <p:nvPr/>
            </p:nvSpPr>
            <p:spPr bwMode="auto">
              <a:xfrm>
                <a:off x="3017" y="1374"/>
                <a:ext cx="33" cy="36"/>
              </a:xfrm>
              <a:custGeom>
                <a:avLst/>
                <a:gdLst>
                  <a:gd name="T0" fmla="*/ 14 w 26"/>
                  <a:gd name="T1" fmla="*/ 2 h 28"/>
                  <a:gd name="T2" fmla="*/ 17 w 26"/>
                  <a:gd name="T3" fmla="*/ 4 h 28"/>
                  <a:gd name="T4" fmla="*/ 16 w 26"/>
                  <a:gd name="T5" fmla="*/ 12 h 28"/>
                  <a:gd name="T6" fmla="*/ 18 w 26"/>
                  <a:gd name="T7" fmla="*/ 12 h 28"/>
                  <a:gd name="T8" fmla="*/ 24 w 26"/>
                  <a:gd name="T9" fmla="*/ 15 h 28"/>
                  <a:gd name="T10" fmla="*/ 25 w 26"/>
                  <a:gd name="T11" fmla="*/ 16 h 28"/>
                  <a:gd name="T12" fmla="*/ 15 w 26"/>
                  <a:gd name="T13" fmla="*/ 23 h 28"/>
                  <a:gd name="T14" fmla="*/ 12 w 26"/>
                  <a:gd name="T15" fmla="*/ 25 h 28"/>
                  <a:gd name="T16" fmla="*/ 9 w 26"/>
                  <a:gd name="T17" fmla="*/ 19 h 28"/>
                  <a:gd name="T18" fmla="*/ 1 w 26"/>
                  <a:gd name="T19" fmla="*/ 18 h 28"/>
                  <a:gd name="T20" fmla="*/ 6 w 26"/>
                  <a:gd name="T21" fmla="*/ 13 h 28"/>
                  <a:gd name="T22" fmla="*/ 4 w 26"/>
                  <a:gd name="T23" fmla="*/ 4 h 28"/>
                  <a:gd name="T24" fmla="*/ 8 w 26"/>
                  <a:gd name="T25" fmla="*/ 5 h 28"/>
                  <a:gd name="T26" fmla="*/ 14 w 26"/>
                  <a:gd name="T2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8">
                    <a:moveTo>
                      <a:pt x="14" y="2"/>
                    </a:moveTo>
                    <a:cubicBezTo>
                      <a:pt x="16" y="0"/>
                      <a:pt x="17" y="3"/>
                      <a:pt x="17" y="4"/>
                    </a:cubicBezTo>
                    <a:cubicBezTo>
                      <a:pt x="18" y="8"/>
                      <a:pt x="16" y="10"/>
                      <a:pt x="16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9" y="12"/>
                      <a:pt x="23" y="13"/>
                      <a:pt x="24" y="15"/>
                    </a:cubicBezTo>
                    <a:cubicBezTo>
                      <a:pt x="25" y="15"/>
                      <a:pt x="26" y="15"/>
                      <a:pt x="25" y="16"/>
                    </a:cubicBezTo>
                    <a:cubicBezTo>
                      <a:pt x="22" y="19"/>
                      <a:pt x="15" y="15"/>
                      <a:pt x="15" y="23"/>
                    </a:cubicBezTo>
                    <a:cubicBezTo>
                      <a:pt x="14" y="24"/>
                      <a:pt x="13" y="28"/>
                      <a:pt x="12" y="25"/>
                    </a:cubicBezTo>
                    <a:cubicBezTo>
                      <a:pt x="10" y="22"/>
                      <a:pt x="10" y="23"/>
                      <a:pt x="9" y="19"/>
                    </a:cubicBezTo>
                    <a:cubicBezTo>
                      <a:pt x="9" y="17"/>
                      <a:pt x="2" y="19"/>
                      <a:pt x="1" y="18"/>
                    </a:cubicBezTo>
                    <a:cubicBezTo>
                      <a:pt x="0" y="17"/>
                      <a:pt x="4" y="15"/>
                      <a:pt x="6" y="13"/>
                    </a:cubicBezTo>
                    <a:cubicBezTo>
                      <a:pt x="8" y="12"/>
                      <a:pt x="4" y="7"/>
                      <a:pt x="4" y="4"/>
                    </a:cubicBezTo>
                    <a:cubicBezTo>
                      <a:pt x="4" y="3"/>
                      <a:pt x="7" y="5"/>
                      <a:pt x="8" y="5"/>
                    </a:cubicBezTo>
                    <a:cubicBezTo>
                      <a:pt x="12" y="8"/>
                      <a:pt x="12" y="7"/>
                      <a:pt x="1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537"/>
              <p:cNvSpPr>
                <a:spLocks/>
              </p:cNvSpPr>
              <p:nvPr/>
            </p:nvSpPr>
            <p:spPr bwMode="auto">
              <a:xfrm>
                <a:off x="3070" y="1717"/>
                <a:ext cx="32" cy="31"/>
              </a:xfrm>
              <a:custGeom>
                <a:avLst/>
                <a:gdLst>
                  <a:gd name="T0" fmla="*/ 2 w 25"/>
                  <a:gd name="T1" fmla="*/ 6 h 24"/>
                  <a:gd name="T2" fmla="*/ 5 w 25"/>
                  <a:gd name="T3" fmla="*/ 5 h 24"/>
                  <a:gd name="T4" fmla="*/ 11 w 25"/>
                  <a:gd name="T5" fmla="*/ 8 h 24"/>
                  <a:gd name="T6" fmla="*/ 12 w 25"/>
                  <a:gd name="T7" fmla="*/ 6 h 24"/>
                  <a:gd name="T8" fmla="*/ 16 w 25"/>
                  <a:gd name="T9" fmla="*/ 1 h 24"/>
                  <a:gd name="T10" fmla="*/ 17 w 25"/>
                  <a:gd name="T11" fmla="*/ 1 h 24"/>
                  <a:gd name="T12" fmla="*/ 20 w 25"/>
                  <a:gd name="T13" fmla="*/ 13 h 24"/>
                  <a:gd name="T14" fmla="*/ 22 w 25"/>
                  <a:gd name="T15" fmla="*/ 16 h 24"/>
                  <a:gd name="T16" fmla="*/ 15 w 25"/>
                  <a:gd name="T17" fmla="*/ 16 h 24"/>
                  <a:gd name="T18" fmla="*/ 12 w 25"/>
                  <a:gd name="T19" fmla="*/ 24 h 24"/>
                  <a:gd name="T20" fmla="*/ 9 w 25"/>
                  <a:gd name="T21" fmla="*/ 17 h 24"/>
                  <a:gd name="T22" fmla="*/ 0 w 25"/>
                  <a:gd name="T23" fmla="*/ 16 h 24"/>
                  <a:gd name="T24" fmla="*/ 3 w 25"/>
                  <a:gd name="T25" fmla="*/ 13 h 24"/>
                  <a:gd name="T26" fmla="*/ 2 w 25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6"/>
                    </a:moveTo>
                    <a:cubicBezTo>
                      <a:pt x="0" y="4"/>
                      <a:pt x="4" y="5"/>
                      <a:pt x="5" y="5"/>
                    </a:cubicBezTo>
                    <a:cubicBezTo>
                      <a:pt x="8" y="5"/>
                      <a:pt x="9" y="8"/>
                      <a:pt x="11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5"/>
                      <a:pt x="15" y="2"/>
                      <a:pt x="16" y="1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9" y="4"/>
                      <a:pt x="14" y="10"/>
                      <a:pt x="20" y="13"/>
                    </a:cubicBezTo>
                    <a:cubicBezTo>
                      <a:pt x="21" y="13"/>
                      <a:pt x="25" y="15"/>
                      <a:pt x="22" y="16"/>
                    </a:cubicBezTo>
                    <a:cubicBezTo>
                      <a:pt x="19" y="16"/>
                      <a:pt x="19" y="17"/>
                      <a:pt x="15" y="16"/>
                    </a:cubicBezTo>
                    <a:cubicBezTo>
                      <a:pt x="13" y="16"/>
                      <a:pt x="13" y="23"/>
                      <a:pt x="12" y="24"/>
                    </a:cubicBezTo>
                    <a:cubicBezTo>
                      <a:pt x="11" y="24"/>
                      <a:pt x="10" y="20"/>
                      <a:pt x="9" y="17"/>
                    </a:cubicBezTo>
                    <a:cubicBezTo>
                      <a:pt x="8" y="15"/>
                      <a:pt x="3" y="17"/>
                      <a:pt x="0" y="16"/>
                    </a:cubicBezTo>
                    <a:cubicBezTo>
                      <a:pt x="0" y="16"/>
                      <a:pt x="2" y="14"/>
                      <a:pt x="3" y="13"/>
                    </a:cubicBezTo>
                    <a:cubicBezTo>
                      <a:pt x="6" y="11"/>
                      <a:pt x="5" y="11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538"/>
              <p:cNvSpPr>
                <a:spLocks/>
              </p:cNvSpPr>
              <p:nvPr/>
            </p:nvSpPr>
            <p:spPr bwMode="auto">
              <a:xfrm>
                <a:off x="2957" y="1776"/>
                <a:ext cx="32" cy="30"/>
              </a:xfrm>
              <a:custGeom>
                <a:avLst/>
                <a:gdLst>
                  <a:gd name="T0" fmla="*/ 2 w 25"/>
                  <a:gd name="T1" fmla="*/ 6 h 24"/>
                  <a:gd name="T2" fmla="*/ 5 w 25"/>
                  <a:gd name="T3" fmla="*/ 5 h 24"/>
                  <a:gd name="T4" fmla="*/ 11 w 25"/>
                  <a:gd name="T5" fmla="*/ 8 h 24"/>
                  <a:gd name="T6" fmla="*/ 13 w 25"/>
                  <a:gd name="T7" fmla="*/ 6 h 24"/>
                  <a:gd name="T8" fmla="*/ 17 w 25"/>
                  <a:gd name="T9" fmla="*/ 1 h 24"/>
                  <a:gd name="T10" fmla="*/ 18 w 25"/>
                  <a:gd name="T11" fmla="*/ 1 h 24"/>
                  <a:gd name="T12" fmla="*/ 21 w 25"/>
                  <a:gd name="T13" fmla="*/ 13 h 24"/>
                  <a:gd name="T14" fmla="*/ 23 w 25"/>
                  <a:gd name="T15" fmla="*/ 16 h 24"/>
                  <a:gd name="T16" fmla="*/ 16 w 25"/>
                  <a:gd name="T17" fmla="*/ 16 h 24"/>
                  <a:gd name="T18" fmla="*/ 12 w 25"/>
                  <a:gd name="T19" fmla="*/ 24 h 24"/>
                  <a:gd name="T20" fmla="*/ 10 w 25"/>
                  <a:gd name="T21" fmla="*/ 17 h 24"/>
                  <a:gd name="T22" fmla="*/ 1 w 25"/>
                  <a:gd name="T23" fmla="*/ 16 h 24"/>
                  <a:gd name="T24" fmla="*/ 3 w 25"/>
                  <a:gd name="T25" fmla="*/ 13 h 24"/>
                  <a:gd name="T26" fmla="*/ 2 w 25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6"/>
                    </a:moveTo>
                    <a:cubicBezTo>
                      <a:pt x="0" y="4"/>
                      <a:pt x="4" y="5"/>
                      <a:pt x="5" y="5"/>
                    </a:cubicBezTo>
                    <a:cubicBezTo>
                      <a:pt x="9" y="5"/>
                      <a:pt x="10" y="8"/>
                      <a:pt x="11" y="8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5"/>
                      <a:pt x="15" y="2"/>
                      <a:pt x="17" y="1"/>
                    </a:cubicBezTo>
                    <a:cubicBezTo>
                      <a:pt x="17" y="1"/>
                      <a:pt x="18" y="0"/>
                      <a:pt x="18" y="1"/>
                    </a:cubicBezTo>
                    <a:cubicBezTo>
                      <a:pt x="20" y="4"/>
                      <a:pt x="15" y="10"/>
                      <a:pt x="21" y="13"/>
                    </a:cubicBezTo>
                    <a:cubicBezTo>
                      <a:pt x="22" y="13"/>
                      <a:pt x="25" y="15"/>
                      <a:pt x="23" y="16"/>
                    </a:cubicBezTo>
                    <a:cubicBezTo>
                      <a:pt x="19" y="16"/>
                      <a:pt x="20" y="17"/>
                      <a:pt x="16" y="16"/>
                    </a:cubicBezTo>
                    <a:cubicBezTo>
                      <a:pt x="14" y="16"/>
                      <a:pt x="14" y="23"/>
                      <a:pt x="12" y="24"/>
                    </a:cubicBezTo>
                    <a:cubicBezTo>
                      <a:pt x="11" y="24"/>
                      <a:pt x="10" y="20"/>
                      <a:pt x="10" y="17"/>
                    </a:cubicBezTo>
                    <a:cubicBezTo>
                      <a:pt x="9" y="15"/>
                      <a:pt x="4" y="17"/>
                      <a:pt x="1" y="16"/>
                    </a:cubicBezTo>
                    <a:cubicBezTo>
                      <a:pt x="0" y="16"/>
                      <a:pt x="3" y="14"/>
                      <a:pt x="3" y="13"/>
                    </a:cubicBezTo>
                    <a:cubicBezTo>
                      <a:pt x="7" y="11"/>
                      <a:pt x="6" y="11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539"/>
              <p:cNvSpPr>
                <a:spLocks/>
              </p:cNvSpPr>
              <p:nvPr/>
            </p:nvSpPr>
            <p:spPr bwMode="auto">
              <a:xfrm>
                <a:off x="3054" y="1800"/>
                <a:ext cx="42" cy="40"/>
              </a:xfrm>
              <a:custGeom>
                <a:avLst/>
                <a:gdLst>
                  <a:gd name="T0" fmla="*/ 9 w 33"/>
                  <a:gd name="T1" fmla="*/ 4 h 32"/>
                  <a:gd name="T2" fmla="*/ 14 w 33"/>
                  <a:gd name="T3" fmla="*/ 4 h 32"/>
                  <a:gd name="T4" fmla="*/ 20 w 33"/>
                  <a:gd name="T5" fmla="*/ 12 h 32"/>
                  <a:gd name="T6" fmla="*/ 22 w 33"/>
                  <a:gd name="T7" fmla="*/ 11 h 32"/>
                  <a:gd name="T8" fmla="*/ 31 w 33"/>
                  <a:gd name="T9" fmla="*/ 8 h 32"/>
                  <a:gd name="T10" fmla="*/ 33 w 33"/>
                  <a:gd name="T11" fmla="*/ 8 h 32"/>
                  <a:gd name="T12" fmla="*/ 28 w 33"/>
                  <a:gd name="T13" fmla="*/ 25 h 32"/>
                  <a:gd name="T14" fmla="*/ 28 w 33"/>
                  <a:gd name="T15" fmla="*/ 30 h 32"/>
                  <a:gd name="T16" fmla="*/ 19 w 33"/>
                  <a:gd name="T17" fmla="*/ 25 h 32"/>
                  <a:gd name="T18" fmla="*/ 10 w 33"/>
                  <a:gd name="T19" fmla="*/ 32 h 32"/>
                  <a:gd name="T20" fmla="*/ 11 w 33"/>
                  <a:gd name="T21" fmla="*/ 23 h 32"/>
                  <a:gd name="T22" fmla="*/ 1 w 33"/>
                  <a:gd name="T23" fmla="*/ 15 h 32"/>
                  <a:gd name="T24" fmla="*/ 6 w 33"/>
                  <a:gd name="T25" fmla="*/ 13 h 32"/>
                  <a:gd name="T26" fmla="*/ 9 w 33"/>
                  <a:gd name="T2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2">
                    <a:moveTo>
                      <a:pt x="9" y="4"/>
                    </a:moveTo>
                    <a:cubicBezTo>
                      <a:pt x="8" y="0"/>
                      <a:pt x="13" y="3"/>
                      <a:pt x="14" y="4"/>
                    </a:cubicBezTo>
                    <a:cubicBezTo>
                      <a:pt x="18" y="7"/>
                      <a:pt x="18" y="11"/>
                      <a:pt x="20" y="12"/>
                    </a:cubicBezTo>
                    <a:cubicBezTo>
                      <a:pt x="21" y="12"/>
                      <a:pt x="21" y="12"/>
                      <a:pt x="22" y="11"/>
                    </a:cubicBezTo>
                    <a:cubicBezTo>
                      <a:pt x="24" y="10"/>
                      <a:pt x="28" y="8"/>
                      <a:pt x="31" y="8"/>
                    </a:cubicBezTo>
                    <a:cubicBezTo>
                      <a:pt x="32" y="8"/>
                      <a:pt x="33" y="7"/>
                      <a:pt x="33" y="8"/>
                    </a:cubicBezTo>
                    <a:cubicBezTo>
                      <a:pt x="32" y="14"/>
                      <a:pt x="22" y="17"/>
                      <a:pt x="28" y="25"/>
                    </a:cubicBezTo>
                    <a:cubicBezTo>
                      <a:pt x="29" y="26"/>
                      <a:pt x="31" y="31"/>
                      <a:pt x="28" y="30"/>
                    </a:cubicBezTo>
                    <a:cubicBezTo>
                      <a:pt x="23" y="28"/>
                      <a:pt x="24" y="29"/>
                      <a:pt x="19" y="25"/>
                    </a:cubicBezTo>
                    <a:cubicBezTo>
                      <a:pt x="17" y="24"/>
                      <a:pt x="12" y="32"/>
                      <a:pt x="10" y="32"/>
                    </a:cubicBezTo>
                    <a:cubicBezTo>
                      <a:pt x="8" y="32"/>
                      <a:pt x="10" y="26"/>
                      <a:pt x="11" y="23"/>
                    </a:cubicBezTo>
                    <a:cubicBezTo>
                      <a:pt x="12" y="19"/>
                      <a:pt x="3" y="18"/>
                      <a:pt x="1" y="15"/>
                    </a:cubicBezTo>
                    <a:cubicBezTo>
                      <a:pt x="0" y="14"/>
                      <a:pt x="4" y="13"/>
                      <a:pt x="6" y="13"/>
                    </a:cubicBezTo>
                    <a:cubicBezTo>
                      <a:pt x="12" y="13"/>
                      <a:pt x="11" y="12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540"/>
              <p:cNvSpPr>
                <a:spLocks/>
              </p:cNvSpPr>
              <p:nvPr/>
            </p:nvSpPr>
            <p:spPr bwMode="auto">
              <a:xfrm>
                <a:off x="2952" y="1834"/>
                <a:ext cx="35" cy="36"/>
              </a:xfrm>
              <a:custGeom>
                <a:avLst/>
                <a:gdLst>
                  <a:gd name="T0" fmla="*/ 8 w 27"/>
                  <a:gd name="T1" fmla="*/ 4 h 28"/>
                  <a:gd name="T2" fmla="*/ 12 w 27"/>
                  <a:gd name="T3" fmla="*/ 4 h 28"/>
                  <a:gd name="T4" fmla="*/ 16 w 27"/>
                  <a:gd name="T5" fmla="*/ 10 h 28"/>
                  <a:gd name="T6" fmla="*/ 19 w 27"/>
                  <a:gd name="T7" fmla="*/ 10 h 28"/>
                  <a:gd name="T8" fmla="*/ 26 w 27"/>
                  <a:gd name="T9" fmla="*/ 7 h 28"/>
                  <a:gd name="T10" fmla="*/ 27 w 27"/>
                  <a:gd name="T11" fmla="*/ 7 h 28"/>
                  <a:gd name="T12" fmla="*/ 23 w 27"/>
                  <a:gd name="T13" fmla="*/ 21 h 28"/>
                  <a:gd name="T14" fmla="*/ 23 w 27"/>
                  <a:gd name="T15" fmla="*/ 25 h 28"/>
                  <a:gd name="T16" fmla="*/ 16 w 27"/>
                  <a:gd name="T17" fmla="*/ 22 h 28"/>
                  <a:gd name="T18" fmla="*/ 8 w 27"/>
                  <a:gd name="T19" fmla="*/ 27 h 28"/>
                  <a:gd name="T20" fmla="*/ 9 w 27"/>
                  <a:gd name="T21" fmla="*/ 19 h 28"/>
                  <a:gd name="T22" fmla="*/ 1 w 27"/>
                  <a:gd name="T23" fmla="*/ 13 h 28"/>
                  <a:gd name="T24" fmla="*/ 5 w 27"/>
                  <a:gd name="T25" fmla="*/ 11 h 28"/>
                  <a:gd name="T26" fmla="*/ 8 w 27"/>
                  <a:gd name="T2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8">
                    <a:moveTo>
                      <a:pt x="8" y="4"/>
                    </a:moveTo>
                    <a:cubicBezTo>
                      <a:pt x="7" y="0"/>
                      <a:pt x="11" y="3"/>
                      <a:pt x="12" y="4"/>
                    </a:cubicBezTo>
                    <a:cubicBezTo>
                      <a:pt x="15" y="6"/>
                      <a:pt x="15" y="10"/>
                      <a:pt x="16" y="10"/>
                    </a:cubicBezTo>
                    <a:cubicBezTo>
                      <a:pt x="17" y="11"/>
                      <a:pt x="18" y="10"/>
                      <a:pt x="19" y="10"/>
                    </a:cubicBezTo>
                    <a:cubicBezTo>
                      <a:pt x="20" y="9"/>
                      <a:pt x="24" y="7"/>
                      <a:pt x="26" y="7"/>
                    </a:cubicBezTo>
                    <a:cubicBezTo>
                      <a:pt x="27" y="7"/>
                      <a:pt x="27" y="6"/>
                      <a:pt x="27" y="7"/>
                    </a:cubicBezTo>
                    <a:cubicBezTo>
                      <a:pt x="27" y="12"/>
                      <a:pt x="19" y="14"/>
                      <a:pt x="23" y="21"/>
                    </a:cubicBezTo>
                    <a:cubicBezTo>
                      <a:pt x="24" y="22"/>
                      <a:pt x="26" y="27"/>
                      <a:pt x="23" y="25"/>
                    </a:cubicBezTo>
                    <a:cubicBezTo>
                      <a:pt x="19" y="24"/>
                      <a:pt x="20" y="25"/>
                      <a:pt x="16" y="22"/>
                    </a:cubicBezTo>
                    <a:cubicBezTo>
                      <a:pt x="14" y="21"/>
                      <a:pt x="10" y="28"/>
                      <a:pt x="8" y="27"/>
                    </a:cubicBezTo>
                    <a:cubicBezTo>
                      <a:pt x="7" y="27"/>
                      <a:pt x="8" y="22"/>
                      <a:pt x="9" y="19"/>
                    </a:cubicBezTo>
                    <a:cubicBezTo>
                      <a:pt x="10" y="17"/>
                      <a:pt x="3" y="16"/>
                      <a:pt x="1" y="13"/>
                    </a:cubicBezTo>
                    <a:cubicBezTo>
                      <a:pt x="0" y="12"/>
                      <a:pt x="4" y="12"/>
                      <a:pt x="5" y="11"/>
                    </a:cubicBezTo>
                    <a:cubicBezTo>
                      <a:pt x="10" y="11"/>
                      <a:pt x="9" y="10"/>
                      <a:pt x="8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541"/>
              <p:cNvSpPr>
                <a:spLocks/>
              </p:cNvSpPr>
              <p:nvPr/>
            </p:nvSpPr>
            <p:spPr bwMode="auto">
              <a:xfrm>
                <a:off x="3021" y="1745"/>
                <a:ext cx="33" cy="33"/>
              </a:xfrm>
              <a:custGeom>
                <a:avLst/>
                <a:gdLst>
                  <a:gd name="T0" fmla="*/ 7 w 26"/>
                  <a:gd name="T1" fmla="*/ 3 h 26"/>
                  <a:gd name="T2" fmla="*/ 11 w 26"/>
                  <a:gd name="T3" fmla="*/ 3 h 26"/>
                  <a:gd name="T4" fmla="*/ 16 w 26"/>
                  <a:gd name="T5" fmla="*/ 10 h 26"/>
                  <a:gd name="T6" fmla="*/ 18 w 26"/>
                  <a:gd name="T7" fmla="*/ 9 h 26"/>
                  <a:gd name="T8" fmla="*/ 25 w 26"/>
                  <a:gd name="T9" fmla="*/ 6 h 26"/>
                  <a:gd name="T10" fmla="*/ 26 w 26"/>
                  <a:gd name="T11" fmla="*/ 6 h 26"/>
                  <a:gd name="T12" fmla="*/ 22 w 26"/>
                  <a:gd name="T13" fmla="*/ 20 h 26"/>
                  <a:gd name="T14" fmla="*/ 22 w 26"/>
                  <a:gd name="T15" fmla="*/ 24 h 26"/>
                  <a:gd name="T16" fmla="*/ 15 w 26"/>
                  <a:gd name="T17" fmla="*/ 20 h 26"/>
                  <a:gd name="T18" fmla="*/ 8 w 26"/>
                  <a:gd name="T19" fmla="*/ 26 h 26"/>
                  <a:gd name="T20" fmla="*/ 9 w 26"/>
                  <a:gd name="T21" fmla="*/ 18 h 26"/>
                  <a:gd name="T22" fmla="*/ 1 w 26"/>
                  <a:gd name="T23" fmla="*/ 12 h 26"/>
                  <a:gd name="T24" fmla="*/ 4 w 26"/>
                  <a:gd name="T25" fmla="*/ 11 h 26"/>
                  <a:gd name="T26" fmla="*/ 7 w 26"/>
                  <a:gd name="T2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6">
                    <a:moveTo>
                      <a:pt x="7" y="3"/>
                    </a:moveTo>
                    <a:cubicBezTo>
                      <a:pt x="7" y="0"/>
                      <a:pt x="10" y="3"/>
                      <a:pt x="11" y="3"/>
                    </a:cubicBezTo>
                    <a:cubicBezTo>
                      <a:pt x="14" y="6"/>
                      <a:pt x="14" y="9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19" y="8"/>
                      <a:pt x="22" y="6"/>
                      <a:pt x="25" y="6"/>
                    </a:cubicBezTo>
                    <a:cubicBezTo>
                      <a:pt x="25" y="6"/>
                      <a:pt x="26" y="6"/>
                      <a:pt x="26" y="6"/>
                    </a:cubicBezTo>
                    <a:cubicBezTo>
                      <a:pt x="25" y="11"/>
                      <a:pt x="18" y="13"/>
                      <a:pt x="22" y="20"/>
                    </a:cubicBezTo>
                    <a:cubicBezTo>
                      <a:pt x="23" y="21"/>
                      <a:pt x="25" y="25"/>
                      <a:pt x="22" y="24"/>
                    </a:cubicBezTo>
                    <a:cubicBezTo>
                      <a:pt x="18" y="23"/>
                      <a:pt x="19" y="23"/>
                      <a:pt x="15" y="20"/>
                    </a:cubicBezTo>
                    <a:cubicBezTo>
                      <a:pt x="14" y="19"/>
                      <a:pt x="9" y="26"/>
                      <a:pt x="8" y="26"/>
                    </a:cubicBezTo>
                    <a:cubicBezTo>
                      <a:pt x="6" y="26"/>
                      <a:pt x="8" y="21"/>
                      <a:pt x="9" y="18"/>
                    </a:cubicBezTo>
                    <a:cubicBezTo>
                      <a:pt x="9" y="16"/>
                      <a:pt x="3" y="15"/>
                      <a:pt x="1" y="12"/>
                    </a:cubicBezTo>
                    <a:cubicBezTo>
                      <a:pt x="0" y="12"/>
                      <a:pt x="3" y="11"/>
                      <a:pt x="4" y="11"/>
                    </a:cubicBezTo>
                    <a:cubicBezTo>
                      <a:pt x="9" y="10"/>
                      <a:pt x="9" y="10"/>
                      <a:pt x="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542"/>
              <p:cNvSpPr>
                <a:spLocks/>
              </p:cNvSpPr>
              <p:nvPr/>
            </p:nvSpPr>
            <p:spPr bwMode="auto">
              <a:xfrm>
                <a:off x="2918" y="1876"/>
                <a:ext cx="28" cy="30"/>
              </a:xfrm>
              <a:custGeom>
                <a:avLst/>
                <a:gdLst>
                  <a:gd name="T0" fmla="*/ 12 w 22"/>
                  <a:gd name="T1" fmla="*/ 21 h 24"/>
                  <a:gd name="T2" fmla="*/ 15 w 22"/>
                  <a:gd name="T3" fmla="*/ 20 h 24"/>
                  <a:gd name="T4" fmla="*/ 14 w 22"/>
                  <a:gd name="T5" fmla="*/ 13 h 24"/>
                  <a:gd name="T6" fmla="*/ 16 w 22"/>
                  <a:gd name="T7" fmla="*/ 13 h 24"/>
                  <a:gd name="T8" fmla="*/ 21 w 22"/>
                  <a:gd name="T9" fmla="*/ 11 h 24"/>
                  <a:gd name="T10" fmla="*/ 22 w 22"/>
                  <a:gd name="T11" fmla="*/ 10 h 24"/>
                  <a:gd name="T12" fmla="*/ 13 w 22"/>
                  <a:gd name="T13" fmla="*/ 4 h 24"/>
                  <a:gd name="T14" fmla="*/ 10 w 22"/>
                  <a:gd name="T15" fmla="*/ 2 h 24"/>
                  <a:gd name="T16" fmla="*/ 8 w 22"/>
                  <a:gd name="T17" fmla="*/ 7 h 24"/>
                  <a:gd name="T18" fmla="*/ 1 w 22"/>
                  <a:gd name="T19" fmla="*/ 8 h 24"/>
                  <a:gd name="T20" fmla="*/ 5 w 22"/>
                  <a:gd name="T21" fmla="*/ 12 h 24"/>
                  <a:gd name="T22" fmla="*/ 4 w 22"/>
                  <a:gd name="T23" fmla="*/ 20 h 24"/>
                  <a:gd name="T24" fmla="*/ 7 w 22"/>
                  <a:gd name="T25" fmla="*/ 19 h 24"/>
                  <a:gd name="T26" fmla="*/ 12 w 22"/>
                  <a:gd name="T2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21"/>
                    </a:moveTo>
                    <a:cubicBezTo>
                      <a:pt x="14" y="24"/>
                      <a:pt x="15" y="20"/>
                      <a:pt x="15" y="20"/>
                    </a:cubicBezTo>
                    <a:cubicBezTo>
                      <a:pt x="15" y="16"/>
                      <a:pt x="14" y="15"/>
                      <a:pt x="14" y="13"/>
                    </a:cubicBezTo>
                    <a:cubicBezTo>
                      <a:pt x="14" y="13"/>
                      <a:pt x="15" y="13"/>
                      <a:pt x="16" y="13"/>
                    </a:cubicBezTo>
                    <a:cubicBezTo>
                      <a:pt x="17" y="13"/>
                      <a:pt x="20" y="12"/>
                      <a:pt x="21" y="11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19" y="8"/>
                      <a:pt x="13" y="10"/>
                      <a:pt x="13" y="4"/>
                    </a:cubicBezTo>
                    <a:cubicBezTo>
                      <a:pt x="13" y="3"/>
                      <a:pt x="12" y="0"/>
                      <a:pt x="10" y="2"/>
                    </a:cubicBezTo>
                    <a:cubicBezTo>
                      <a:pt x="9" y="4"/>
                      <a:pt x="9" y="4"/>
                      <a:pt x="8" y="7"/>
                    </a:cubicBezTo>
                    <a:cubicBezTo>
                      <a:pt x="8" y="9"/>
                      <a:pt x="2" y="7"/>
                      <a:pt x="1" y="8"/>
                    </a:cubicBezTo>
                    <a:cubicBezTo>
                      <a:pt x="0" y="9"/>
                      <a:pt x="3" y="11"/>
                      <a:pt x="5" y="12"/>
                    </a:cubicBezTo>
                    <a:cubicBezTo>
                      <a:pt x="7" y="13"/>
                      <a:pt x="4" y="17"/>
                      <a:pt x="4" y="20"/>
                    </a:cubicBezTo>
                    <a:cubicBezTo>
                      <a:pt x="4" y="20"/>
                      <a:pt x="6" y="19"/>
                      <a:pt x="7" y="19"/>
                    </a:cubicBezTo>
                    <a:cubicBezTo>
                      <a:pt x="10" y="16"/>
                      <a:pt x="10" y="17"/>
                      <a:pt x="12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543"/>
              <p:cNvSpPr>
                <a:spLocks/>
              </p:cNvSpPr>
              <p:nvPr/>
            </p:nvSpPr>
            <p:spPr bwMode="auto">
              <a:xfrm>
                <a:off x="3084" y="1651"/>
                <a:ext cx="40" cy="43"/>
              </a:xfrm>
              <a:custGeom>
                <a:avLst/>
                <a:gdLst>
                  <a:gd name="T0" fmla="*/ 17 w 31"/>
                  <a:gd name="T1" fmla="*/ 31 h 34"/>
                  <a:gd name="T2" fmla="*/ 21 w 31"/>
                  <a:gd name="T3" fmla="*/ 28 h 34"/>
                  <a:gd name="T4" fmla="*/ 20 w 31"/>
                  <a:gd name="T5" fmla="*/ 19 h 34"/>
                  <a:gd name="T6" fmla="*/ 22 w 31"/>
                  <a:gd name="T7" fmla="*/ 18 h 34"/>
                  <a:gd name="T8" fmla="*/ 30 w 31"/>
                  <a:gd name="T9" fmla="*/ 16 h 34"/>
                  <a:gd name="T10" fmla="*/ 31 w 31"/>
                  <a:gd name="T11" fmla="*/ 14 h 34"/>
                  <a:gd name="T12" fmla="*/ 18 w 31"/>
                  <a:gd name="T13" fmla="*/ 6 h 34"/>
                  <a:gd name="T14" fmla="*/ 15 w 31"/>
                  <a:gd name="T15" fmla="*/ 3 h 34"/>
                  <a:gd name="T16" fmla="*/ 11 w 31"/>
                  <a:gd name="T17" fmla="*/ 11 h 34"/>
                  <a:gd name="T18" fmla="*/ 1 w 31"/>
                  <a:gd name="T19" fmla="*/ 12 h 34"/>
                  <a:gd name="T20" fmla="*/ 7 w 31"/>
                  <a:gd name="T21" fmla="*/ 17 h 34"/>
                  <a:gd name="T22" fmla="*/ 5 w 31"/>
                  <a:gd name="T23" fmla="*/ 28 h 34"/>
                  <a:gd name="T24" fmla="*/ 10 w 31"/>
                  <a:gd name="T25" fmla="*/ 27 h 34"/>
                  <a:gd name="T26" fmla="*/ 17 w 31"/>
                  <a:gd name="T27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4">
                    <a:moveTo>
                      <a:pt x="17" y="31"/>
                    </a:moveTo>
                    <a:cubicBezTo>
                      <a:pt x="19" y="34"/>
                      <a:pt x="20" y="29"/>
                      <a:pt x="21" y="28"/>
                    </a:cubicBezTo>
                    <a:cubicBezTo>
                      <a:pt x="22" y="24"/>
                      <a:pt x="19" y="21"/>
                      <a:pt x="20" y="19"/>
                    </a:cubicBezTo>
                    <a:cubicBezTo>
                      <a:pt x="20" y="19"/>
                      <a:pt x="21" y="19"/>
                      <a:pt x="22" y="18"/>
                    </a:cubicBezTo>
                    <a:cubicBezTo>
                      <a:pt x="24" y="18"/>
                      <a:pt x="28" y="17"/>
                      <a:pt x="30" y="16"/>
                    </a:cubicBezTo>
                    <a:cubicBezTo>
                      <a:pt x="30" y="15"/>
                      <a:pt x="31" y="15"/>
                      <a:pt x="31" y="14"/>
                    </a:cubicBezTo>
                    <a:cubicBezTo>
                      <a:pt x="27" y="11"/>
                      <a:pt x="19" y="15"/>
                      <a:pt x="18" y="6"/>
                    </a:cubicBezTo>
                    <a:cubicBezTo>
                      <a:pt x="18" y="5"/>
                      <a:pt x="16" y="0"/>
                      <a:pt x="15" y="3"/>
                    </a:cubicBezTo>
                    <a:cubicBezTo>
                      <a:pt x="13" y="7"/>
                      <a:pt x="13" y="6"/>
                      <a:pt x="11" y="11"/>
                    </a:cubicBezTo>
                    <a:cubicBezTo>
                      <a:pt x="11" y="13"/>
                      <a:pt x="2" y="11"/>
                      <a:pt x="1" y="12"/>
                    </a:cubicBezTo>
                    <a:cubicBezTo>
                      <a:pt x="0" y="13"/>
                      <a:pt x="5" y="16"/>
                      <a:pt x="7" y="17"/>
                    </a:cubicBezTo>
                    <a:cubicBezTo>
                      <a:pt x="10" y="19"/>
                      <a:pt x="5" y="25"/>
                      <a:pt x="5" y="28"/>
                    </a:cubicBezTo>
                    <a:cubicBezTo>
                      <a:pt x="5" y="29"/>
                      <a:pt x="9" y="27"/>
                      <a:pt x="10" y="27"/>
                    </a:cubicBezTo>
                    <a:cubicBezTo>
                      <a:pt x="14" y="24"/>
                      <a:pt x="14" y="25"/>
                      <a:pt x="17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544"/>
              <p:cNvSpPr>
                <a:spLocks/>
              </p:cNvSpPr>
              <p:nvPr/>
            </p:nvSpPr>
            <p:spPr bwMode="auto">
              <a:xfrm>
                <a:off x="3923" y="2012"/>
                <a:ext cx="47" cy="50"/>
              </a:xfrm>
              <a:custGeom>
                <a:avLst/>
                <a:gdLst>
                  <a:gd name="T0" fmla="*/ 26 w 37"/>
                  <a:gd name="T1" fmla="*/ 36 h 39"/>
                  <a:gd name="T2" fmla="*/ 29 w 37"/>
                  <a:gd name="T3" fmla="*/ 32 h 39"/>
                  <a:gd name="T4" fmla="*/ 25 w 37"/>
                  <a:gd name="T5" fmla="*/ 22 h 39"/>
                  <a:gd name="T6" fmla="*/ 28 w 37"/>
                  <a:gd name="T7" fmla="*/ 20 h 39"/>
                  <a:gd name="T8" fmla="*/ 36 w 37"/>
                  <a:gd name="T9" fmla="*/ 14 h 39"/>
                  <a:gd name="T10" fmla="*/ 37 w 37"/>
                  <a:gd name="T11" fmla="*/ 13 h 39"/>
                  <a:gd name="T12" fmla="*/ 19 w 37"/>
                  <a:gd name="T13" fmla="*/ 7 h 39"/>
                  <a:gd name="T14" fmla="*/ 14 w 37"/>
                  <a:gd name="T15" fmla="*/ 4 h 39"/>
                  <a:gd name="T16" fmla="*/ 13 w 37"/>
                  <a:gd name="T17" fmla="*/ 15 h 39"/>
                  <a:gd name="T18" fmla="*/ 1 w 37"/>
                  <a:gd name="T19" fmla="*/ 19 h 39"/>
                  <a:gd name="T20" fmla="*/ 10 w 37"/>
                  <a:gd name="T21" fmla="*/ 24 h 39"/>
                  <a:gd name="T22" fmla="*/ 11 w 37"/>
                  <a:gd name="T23" fmla="*/ 37 h 39"/>
                  <a:gd name="T24" fmla="*/ 15 w 37"/>
                  <a:gd name="T25" fmla="*/ 34 h 39"/>
                  <a:gd name="T26" fmla="*/ 26 w 37"/>
                  <a:gd name="T2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9">
                    <a:moveTo>
                      <a:pt x="26" y="36"/>
                    </a:moveTo>
                    <a:cubicBezTo>
                      <a:pt x="29" y="39"/>
                      <a:pt x="29" y="33"/>
                      <a:pt x="29" y="32"/>
                    </a:cubicBezTo>
                    <a:cubicBezTo>
                      <a:pt x="29" y="26"/>
                      <a:pt x="25" y="24"/>
                      <a:pt x="25" y="22"/>
                    </a:cubicBezTo>
                    <a:cubicBezTo>
                      <a:pt x="26" y="21"/>
                      <a:pt x="27" y="21"/>
                      <a:pt x="28" y="20"/>
                    </a:cubicBezTo>
                    <a:cubicBezTo>
                      <a:pt x="30" y="19"/>
                      <a:pt x="34" y="17"/>
                      <a:pt x="36" y="14"/>
                    </a:cubicBezTo>
                    <a:cubicBezTo>
                      <a:pt x="36" y="14"/>
                      <a:pt x="37" y="13"/>
                      <a:pt x="37" y="13"/>
                    </a:cubicBezTo>
                    <a:cubicBezTo>
                      <a:pt x="31" y="10"/>
                      <a:pt x="23" y="17"/>
                      <a:pt x="19" y="7"/>
                    </a:cubicBezTo>
                    <a:cubicBezTo>
                      <a:pt x="18" y="5"/>
                      <a:pt x="15" y="0"/>
                      <a:pt x="14" y="4"/>
                    </a:cubicBezTo>
                    <a:cubicBezTo>
                      <a:pt x="13" y="9"/>
                      <a:pt x="13" y="8"/>
                      <a:pt x="13" y="15"/>
                    </a:cubicBezTo>
                    <a:cubicBezTo>
                      <a:pt x="13" y="17"/>
                      <a:pt x="2" y="17"/>
                      <a:pt x="1" y="19"/>
                    </a:cubicBezTo>
                    <a:cubicBezTo>
                      <a:pt x="0" y="20"/>
                      <a:pt x="6" y="22"/>
                      <a:pt x="10" y="24"/>
                    </a:cubicBezTo>
                    <a:cubicBezTo>
                      <a:pt x="14" y="25"/>
                      <a:pt x="10" y="33"/>
                      <a:pt x="11" y="37"/>
                    </a:cubicBezTo>
                    <a:cubicBezTo>
                      <a:pt x="11" y="38"/>
                      <a:pt x="15" y="35"/>
                      <a:pt x="15" y="34"/>
                    </a:cubicBezTo>
                    <a:cubicBezTo>
                      <a:pt x="20" y="29"/>
                      <a:pt x="20" y="30"/>
                      <a:pt x="26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545"/>
              <p:cNvSpPr>
                <a:spLocks/>
              </p:cNvSpPr>
              <p:nvPr/>
            </p:nvSpPr>
            <p:spPr bwMode="auto">
              <a:xfrm>
                <a:off x="3790" y="1970"/>
                <a:ext cx="47" cy="50"/>
              </a:xfrm>
              <a:custGeom>
                <a:avLst/>
                <a:gdLst>
                  <a:gd name="T0" fmla="*/ 26 w 37"/>
                  <a:gd name="T1" fmla="*/ 36 h 39"/>
                  <a:gd name="T2" fmla="*/ 29 w 37"/>
                  <a:gd name="T3" fmla="*/ 32 h 39"/>
                  <a:gd name="T4" fmla="*/ 25 w 37"/>
                  <a:gd name="T5" fmla="*/ 22 h 39"/>
                  <a:gd name="T6" fmla="*/ 27 w 37"/>
                  <a:gd name="T7" fmla="*/ 20 h 39"/>
                  <a:gd name="T8" fmla="*/ 36 w 37"/>
                  <a:gd name="T9" fmla="*/ 14 h 39"/>
                  <a:gd name="T10" fmla="*/ 37 w 37"/>
                  <a:gd name="T11" fmla="*/ 13 h 39"/>
                  <a:gd name="T12" fmla="*/ 19 w 37"/>
                  <a:gd name="T13" fmla="*/ 7 h 39"/>
                  <a:gd name="T14" fmla="*/ 14 w 37"/>
                  <a:gd name="T15" fmla="*/ 4 h 39"/>
                  <a:gd name="T16" fmla="*/ 13 w 37"/>
                  <a:gd name="T17" fmla="*/ 15 h 39"/>
                  <a:gd name="T18" fmla="*/ 1 w 37"/>
                  <a:gd name="T19" fmla="*/ 19 h 39"/>
                  <a:gd name="T20" fmla="*/ 10 w 37"/>
                  <a:gd name="T21" fmla="*/ 24 h 39"/>
                  <a:gd name="T22" fmla="*/ 11 w 37"/>
                  <a:gd name="T23" fmla="*/ 37 h 39"/>
                  <a:gd name="T24" fmla="*/ 15 w 37"/>
                  <a:gd name="T25" fmla="*/ 34 h 39"/>
                  <a:gd name="T26" fmla="*/ 26 w 37"/>
                  <a:gd name="T27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9">
                    <a:moveTo>
                      <a:pt x="26" y="36"/>
                    </a:moveTo>
                    <a:cubicBezTo>
                      <a:pt x="29" y="39"/>
                      <a:pt x="29" y="33"/>
                      <a:pt x="29" y="32"/>
                    </a:cubicBezTo>
                    <a:cubicBezTo>
                      <a:pt x="29" y="26"/>
                      <a:pt x="25" y="24"/>
                      <a:pt x="25" y="22"/>
                    </a:cubicBezTo>
                    <a:cubicBezTo>
                      <a:pt x="25" y="21"/>
                      <a:pt x="26" y="20"/>
                      <a:pt x="27" y="20"/>
                    </a:cubicBezTo>
                    <a:cubicBezTo>
                      <a:pt x="29" y="19"/>
                      <a:pt x="34" y="17"/>
                      <a:pt x="36" y="14"/>
                    </a:cubicBezTo>
                    <a:cubicBezTo>
                      <a:pt x="36" y="14"/>
                      <a:pt x="37" y="13"/>
                      <a:pt x="37" y="13"/>
                    </a:cubicBezTo>
                    <a:cubicBezTo>
                      <a:pt x="31" y="10"/>
                      <a:pt x="23" y="17"/>
                      <a:pt x="19" y="7"/>
                    </a:cubicBezTo>
                    <a:cubicBezTo>
                      <a:pt x="18" y="5"/>
                      <a:pt x="15" y="0"/>
                      <a:pt x="14" y="4"/>
                    </a:cubicBezTo>
                    <a:cubicBezTo>
                      <a:pt x="13" y="9"/>
                      <a:pt x="13" y="8"/>
                      <a:pt x="13" y="15"/>
                    </a:cubicBezTo>
                    <a:cubicBezTo>
                      <a:pt x="13" y="17"/>
                      <a:pt x="2" y="17"/>
                      <a:pt x="1" y="19"/>
                    </a:cubicBezTo>
                    <a:cubicBezTo>
                      <a:pt x="0" y="20"/>
                      <a:pt x="6" y="22"/>
                      <a:pt x="10" y="24"/>
                    </a:cubicBezTo>
                    <a:cubicBezTo>
                      <a:pt x="14" y="25"/>
                      <a:pt x="9" y="33"/>
                      <a:pt x="11" y="37"/>
                    </a:cubicBezTo>
                    <a:cubicBezTo>
                      <a:pt x="11" y="38"/>
                      <a:pt x="14" y="35"/>
                      <a:pt x="15" y="34"/>
                    </a:cubicBezTo>
                    <a:cubicBezTo>
                      <a:pt x="20" y="29"/>
                      <a:pt x="20" y="30"/>
                      <a:pt x="26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546"/>
              <p:cNvSpPr>
                <a:spLocks/>
              </p:cNvSpPr>
              <p:nvPr/>
            </p:nvSpPr>
            <p:spPr bwMode="auto">
              <a:xfrm>
                <a:off x="3980" y="2013"/>
                <a:ext cx="68" cy="73"/>
              </a:xfrm>
              <a:custGeom>
                <a:avLst/>
                <a:gdLst>
                  <a:gd name="T0" fmla="*/ 37 w 54"/>
                  <a:gd name="T1" fmla="*/ 52 h 57"/>
                  <a:gd name="T2" fmla="*/ 42 w 54"/>
                  <a:gd name="T3" fmla="*/ 46 h 57"/>
                  <a:gd name="T4" fmla="*/ 37 w 54"/>
                  <a:gd name="T5" fmla="*/ 32 h 57"/>
                  <a:gd name="T6" fmla="*/ 40 w 54"/>
                  <a:gd name="T7" fmla="*/ 29 h 57"/>
                  <a:gd name="T8" fmla="*/ 52 w 54"/>
                  <a:gd name="T9" fmla="*/ 21 h 57"/>
                  <a:gd name="T10" fmla="*/ 53 w 54"/>
                  <a:gd name="T11" fmla="*/ 19 h 57"/>
                  <a:gd name="T12" fmla="*/ 27 w 54"/>
                  <a:gd name="T13" fmla="*/ 10 h 57"/>
                  <a:gd name="T14" fmla="*/ 20 w 54"/>
                  <a:gd name="T15" fmla="*/ 6 h 57"/>
                  <a:gd name="T16" fmla="*/ 18 w 54"/>
                  <a:gd name="T17" fmla="*/ 21 h 57"/>
                  <a:gd name="T18" fmla="*/ 1 w 54"/>
                  <a:gd name="T19" fmla="*/ 27 h 57"/>
                  <a:gd name="T20" fmla="*/ 14 w 54"/>
                  <a:gd name="T21" fmla="*/ 34 h 57"/>
                  <a:gd name="T22" fmla="*/ 15 w 54"/>
                  <a:gd name="T23" fmla="*/ 54 h 57"/>
                  <a:gd name="T24" fmla="*/ 22 w 54"/>
                  <a:gd name="T25" fmla="*/ 49 h 57"/>
                  <a:gd name="T26" fmla="*/ 37 w 54"/>
                  <a:gd name="T27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7">
                    <a:moveTo>
                      <a:pt x="37" y="52"/>
                    </a:moveTo>
                    <a:cubicBezTo>
                      <a:pt x="42" y="57"/>
                      <a:pt x="42" y="48"/>
                      <a:pt x="42" y="46"/>
                    </a:cubicBezTo>
                    <a:cubicBezTo>
                      <a:pt x="42" y="38"/>
                      <a:pt x="36" y="35"/>
                      <a:pt x="37" y="32"/>
                    </a:cubicBezTo>
                    <a:cubicBezTo>
                      <a:pt x="37" y="31"/>
                      <a:pt x="38" y="30"/>
                      <a:pt x="40" y="29"/>
                    </a:cubicBezTo>
                    <a:cubicBezTo>
                      <a:pt x="43" y="28"/>
                      <a:pt x="50" y="24"/>
                      <a:pt x="52" y="21"/>
                    </a:cubicBezTo>
                    <a:cubicBezTo>
                      <a:pt x="52" y="20"/>
                      <a:pt x="54" y="19"/>
                      <a:pt x="53" y="19"/>
                    </a:cubicBezTo>
                    <a:cubicBezTo>
                      <a:pt x="45" y="14"/>
                      <a:pt x="33" y="24"/>
                      <a:pt x="27" y="10"/>
                    </a:cubicBezTo>
                    <a:cubicBezTo>
                      <a:pt x="26" y="8"/>
                      <a:pt x="22" y="0"/>
                      <a:pt x="20" y="6"/>
                    </a:cubicBezTo>
                    <a:cubicBezTo>
                      <a:pt x="18" y="13"/>
                      <a:pt x="18" y="12"/>
                      <a:pt x="18" y="21"/>
                    </a:cubicBezTo>
                    <a:cubicBezTo>
                      <a:pt x="18" y="25"/>
                      <a:pt x="2" y="25"/>
                      <a:pt x="1" y="27"/>
                    </a:cubicBezTo>
                    <a:cubicBezTo>
                      <a:pt x="0" y="30"/>
                      <a:pt x="9" y="33"/>
                      <a:pt x="14" y="34"/>
                    </a:cubicBezTo>
                    <a:cubicBezTo>
                      <a:pt x="20" y="36"/>
                      <a:pt x="13" y="48"/>
                      <a:pt x="15" y="54"/>
                    </a:cubicBezTo>
                    <a:cubicBezTo>
                      <a:pt x="16" y="55"/>
                      <a:pt x="21" y="51"/>
                      <a:pt x="22" y="49"/>
                    </a:cubicBezTo>
                    <a:cubicBezTo>
                      <a:pt x="29" y="42"/>
                      <a:pt x="29" y="44"/>
                      <a:pt x="37" y="5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547"/>
              <p:cNvSpPr>
                <a:spLocks/>
              </p:cNvSpPr>
              <p:nvPr/>
            </p:nvSpPr>
            <p:spPr bwMode="auto">
              <a:xfrm>
                <a:off x="3716" y="2162"/>
                <a:ext cx="49" cy="55"/>
              </a:xfrm>
              <a:custGeom>
                <a:avLst/>
                <a:gdLst>
                  <a:gd name="T0" fmla="*/ 34 w 39"/>
                  <a:gd name="T1" fmla="*/ 7 h 43"/>
                  <a:gd name="T2" fmla="*/ 36 w 39"/>
                  <a:gd name="T3" fmla="*/ 13 h 43"/>
                  <a:gd name="T4" fmla="*/ 28 w 39"/>
                  <a:gd name="T5" fmla="*/ 22 h 43"/>
                  <a:gd name="T6" fmla="*/ 30 w 39"/>
                  <a:gd name="T7" fmla="*/ 25 h 43"/>
                  <a:gd name="T8" fmla="*/ 37 w 39"/>
                  <a:gd name="T9" fmla="*/ 34 h 43"/>
                  <a:gd name="T10" fmla="*/ 38 w 39"/>
                  <a:gd name="T11" fmla="*/ 37 h 43"/>
                  <a:gd name="T12" fmla="*/ 16 w 39"/>
                  <a:gd name="T13" fmla="*/ 37 h 43"/>
                  <a:gd name="T14" fmla="*/ 10 w 39"/>
                  <a:gd name="T15" fmla="*/ 38 h 43"/>
                  <a:gd name="T16" fmla="*/ 12 w 39"/>
                  <a:gd name="T17" fmla="*/ 26 h 43"/>
                  <a:gd name="T18" fmla="*/ 1 w 39"/>
                  <a:gd name="T19" fmla="*/ 18 h 43"/>
                  <a:gd name="T20" fmla="*/ 12 w 39"/>
                  <a:gd name="T21" fmla="*/ 15 h 43"/>
                  <a:gd name="T22" fmla="*/ 18 w 39"/>
                  <a:gd name="T23" fmla="*/ 1 h 43"/>
                  <a:gd name="T24" fmla="*/ 22 w 39"/>
                  <a:gd name="T25" fmla="*/ 6 h 43"/>
                  <a:gd name="T26" fmla="*/ 34 w 39"/>
                  <a:gd name="T2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43">
                    <a:moveTo>
                      <a:pt x="34" y="7"/>
                    </a:moveTo>
                    <a:cubicBezTo>
                      <a:pt x="39" y="5"/>
                      <a:pt x="37" y="11"/>
                      <a:pt x="36" y="13"/>
                    </a:cubicBezTo>
                    <a:cubicBezTo>
                      <a:pt x="34" y="19"/>
                      <a:pt x="29" y="20"/>
                      <a:pt x="28" y="22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2" y="27"/>
                      <a:pt x="37" y="31"/>
                      <a:pt x="37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0" y="38"/>
                      <a:pt x="24" y="27"/>
                      <a:pt x="16" y="37"/>
                    </a:cubicBezTo>
                    <a:cubicBezTo>
                      <a:pt x="15" y="38"/>
                      <a:pt x="9" y="43"/>
                      <a:pt x="10" y="38"/>
                    </a:cubicBezTo>
                    <a:cubicBezTo>
                      <a:pt x="10" y="32"/>
                      <a:pt x="10" y="33"/>
                      <a:pt x="12" y="26"/>
                    </a:cubicBezTo>
                    <a:cubicBezTo>
                      <a:pt x="13" y="23"/>
                      <a:pt x="1" y="20"/>
                      <a:pt x="1" y="18"/>
                    </a:cubicBezTo>
                    <a:cubicBezTo>
                      <a:pt x="0" y="15"/>
                      <a:pt x="8" y="15"/>
                      <a:pt x="12" y="15"/>
                    </a:cubicBezTo>
                    <a:cubicBezTo>
                      <a:pt x="17" y="15"/>
                      <a:pt x="15" y="5"/>
                      <a:pt x="18" y="1"/>
                    </a:cubicBezTo>
                    <a:cubicBezTo>
                      <a:pt x="19" y="0"/>
                      <a:pt x="21" y="5"/>
                      <a:pt x="22" y="6"/>
                    </a:cubicBezTo>
                    <a:cubicBezTo>
                      <a:pt x="25" y="13"/>
                      <a:pt x="26" y="12"/>
                      <a:pt x="34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548"/>
              <p:cNvSpPr>
                <a:spLocks/>
              </p:cNvSpPr>
              <p:nvPr/>
            </p:nvSpPr>
            <p:spPr bwMode="auto">
              <a:xfrm>
                <a:off x="3738" y="2302"/>
                <a:ext cx="51" cy="53"/>
              </a:xfrm>
              <a:custGeom>
                <a:avLst/>
                <a:gdLst>
                  <a:gd name="T0" fmla="*/ 28 w 40"/>
                  <a:gd name="T1" fmla="*/ 39 h 42"/>
                  <a:gd name="T2" fmla="*/ 31 w 40"/>
                  <a:gd name="T3" fmla="*/ 34 h 42"/>
                  <a:gd name="T4" fmla="*/ 27 w 40"/>
                  <a:gd name="T5" fmla="*/ 24 h 42"/>
                  <a:gd name="T6" fmla="*/ 29 w 40"/>
                  <a:gd name="T7" fmla="*/ 22 h 42"/>
                  <a:gd name="T8" fmla="*/ 38 w 40"/>
                  <a:gd name="T9" fmla="*/ 16 h 42"/>
                  <a:gd name="T10" fmla="*/ 39 w 40"/>
                  <a:gd name="T11" fmla="*/ 14 h 42"/>
                  <a:gd name="T12" fmla="*/ 20 w 40"/>
                  <a:gd name="T13" fmla="*/ 8 h 42"/>
                  <a:gd name="T14" fmla="*/ 15 w 40"/>
                  <a:gd name="T15" fmla="*/ 5 h 42"/>
                  <a:gd name="T16" fmla="*/ 13 w 40"/>
                  <a:gd name="T17" fmla="*/ 16 h 42"/>
                  <a:gd name="T18" fmla="*/ 1 w 40"/>
                  <a:gd name="T19" fmla="*/ 20 h 42"/>
                  <a:gd name="T20" fmla="*/ 11 w 40"/>
                  <a:gd name="T21" fmla="*/ 25 h 42"/>
                  <a:gd name="T22" fmla="*/ 11 w 40"/>
                  <a:gd name="T23" fmla="*/ 39 h 42"/>
                  <a:gd name="T24" fmla="*/ 16 w 40"/>
                  <a:gd name="T25" fmla="*/ 36 h 42"/>
                  <a:gd name="T26" fmla="*/ 28 w 40"/>
                  <a:gd name="T2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2">
                    <a:moveTo>
                      <a:pt x="28" y="39"/>
                    </a:moveTo>
                    <a:cubicBezTo>
                      <a:pt x="31" y="42"/>
                      <a:pt x="31" y="36"/>
                      <a:pt x="31" y="34"/>
                    </a:cubicBezTo>
                    <a:cubicBezTo>
                      <a:pt x="31" y="28"/>
                      <a:pt x="26" y="26"/>
                      <a:pt x="27" y="24"/>
                    </a:cubicBezTo>
                    <a:cubicBezTo>
                      <a:pt x="27" y="23"/>
                      <a:pt x="28" y="22"/>
                      <a:pt x="29" y="22"/>
                    </a:cubicBezTo>
                    <a:cubicBezTo>
                      <a:pt x="31" y="21"/>
                      <a:pt x="36" y="18"/>
                      <a:pt x="38" y="16"/>
                    </a:cubicBezTo>
                    <a:cubicBezTo>
                      <a:pt x="38" y="15"/>
                      <a:pt x="40" y="14"/>
                      <a:pt x="39" y="14"/>
                    </a:cubicBezTo>
                    <a:cubicBezTo>
                      <a:pt x="33" y="11"/>
                      <a:pt x="24" y="18"/>
                      <a:pt x="20" y="8"/>
                    </a:cubicBezTo>
                    <a:cubicBezTo>
                      <a:pt x="19" y="6"/>
                      <a:pt x="16" y="0"/>
                      <a:pt x="15" y="5"/>
                    </a:cubicBezTo>
                    <a:cubicBezTo>
                      <a:pt x="14" y="10"/>
                      <a:pt x="13" y="9"/>
                      <a:pt x="13" y="16"/>
                    </a:cubicBezTo>
                    <a:cubicBezTo>
                      <a:pt x="13" y="19"/>
                      <a:pt x="2" y="19"/>
                      <a:pt x="1" y="20"/>
                    </a:cubicBezTo>
                    <a:cubicBezTo>
                      <a:pt x="0" y="22"/>
                      <a:pt x="7" y="24"/>
                      <a:pt x="11" y="25"/>
                    </a:cubicBezTo>
                    <a:cubicBezTo>
                      <a:pt x="15" y="27"/>
                      <a:pt x="10" y="35"/>
                      <a:pt x="11" y="39"/>
                    </a:cubicBezTo>
                    <a:cubicBezTo>
                      <a:pt x="12" y="41"/>
                      <a:pt x="15" y="37"/>
                      <a:pt x="16" y="36"/>
                    </a:cubicBezTo>
                    <a:cubicBezTo>
                      <a:pt x="21" y="31"/>
                      <a:pt x="21" y="32"/>
                      <a:pt x="28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549"/>
              <p:cNvSpPr>
                <a:spLocks/>
              </p:cNvSpPr>
              <p:nvPr/>
            </p:nvSpPr>
            <p:spPr bwMode="auto">
              <a:xfrm>
                <a:off x="3740" y="2358"/>
                <a:ext cx="37" cy="38"/>
              </a:xfrm>
              <a:custGeom>
                <a:avLst/>
                <a:gdLst>
                  <a:gd name="T0" fmla="*/ 22 w 29"/>
                  <a:gd name="T1" fmla="*/ 28 h 30"/>
                  <a:gd name="T2" fmla="*/ 24 w 29"/>
                  <a:gd name="T3" fmla="*/ 24 h 30"/>
                  <a:gd name="T4" fmla="*/ 20 w 29"/>
                  <a:gd name="T5" fmla="*/ 17 h 30"/>
                  <a:gd name="T6" fmla="*/ 22 w 29"/>
                  <a:gd name="T7" fmla="*/ 15 h 30"/>
                  <a:gd name="T8" fmla="*/ 28 w 29"/>
                  <a:gd name="T9" fmla="*/ 10 h 30"/>
                  <a:gd name="T10" fmla="*/ 28 w 29"/>
                  <a:gd name="T11" fmla="*/ 9 h 30"/>
                  <a:gd name="T12" fmla="*/ 14 w 29"/>
                  <a:gd name="T13" fmla="*/ 5 h 30"/>
                  <a:gd name="T14" fmla="*/ 10 w 29"/>
                  <a:gd name="T15" fmla="*/ 3 h 30"/>
                  <a:gd name="T16" fmla="*/ 10 w 29"/>
                  <a:gd name="T17" fmla="*/ 12 h 30"/>
                  <a:gd name="T18" fmla="*/ 1 w 29"/>
                  <a:gd name="T19" fmla="*/ 16 h 30"/>
                  <a:gd name="T20" fmla="*/ 8 w 29"/>
                  <a:gd name="T21" fmla="*/ 19 h 30"/>
                  <a:gd name="T22" fmla="*/ 10 w 29"/>
                  <a:gd name="T23" fmla="*/ 29 h 30"/>
                  <a:gd name="T24" fmla="*/ 13 w 29"/>
                  <a:gd name="T25" fmla="*/ 27 h 30"/>
                  <a:gd name="T26" fmla="*/ 22 w 29"/>
                  <a:gd name="T2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0">
                    <a:moveTo>
                      <a:pt x="22" y="28"/>
                    </a:moveTo>
                    <a:cubicBezTo>
                      <a:pt x="24" y="30"/>
                      <a:pt x="24" y="25"/>
                      <a:pt x="24" y="24"/>
                    </a:cubicBezTo>
                    <a:cubicBezTo>
                      <a:pt x="23" y="20"/>
                      <a:pt x="20" y="18"/>
                      <a:pt x="20" y="17"/>
                    </a:cubicBezTo>
                    <a:cubicBezTo>
                      <a:pt x="20" y="16"/>
                      <a:pt x="21" y="16"/>
                      <a:pt x="22" y="15"/>
                    </a:cubicBezTo>
                    <a:cubicBezTo>
                      <a:pt x="23" y="15"/>
                      <a:pt x="27" y="12"/>
                      <a:pt x="28" y="10"/>
                    </a:cubicBezTo>
                    <a:cubicBezTo>
                      <a:pt x="28" y="10"/>
                      <a:pt x="29" y="9"/>
                      <a:pt x="28" y="9"/>
                    </a:cubicBezTo>
                    <a:cubicBezTo>
                      <a:pt x="24" y="7"/>
                      <a:pt x="18" y="13"/>
                      <a:pt x="14" y="5"/>
                    </a:cubicBezTo>
                    <a:cubicBezTo>
                      <a:pt x="13" y="4"/>
                      <a:pt x="10" y="0"/>
                      <a:pt x="10" y="3"/>
                    </a:cubicBezTo>
                    <a:cubicBezTo>
                      <a:pt x="9" y="7"/>
                      <a:pt x="9" y="7"/>
                      <a:pt x="10" y="12"/>
                    </a:cubicBezTo>
                    <a:cubicBezTo>
                      <a:pt x="10" y="14"/>
                      <a:pt x="1" y="14"/>
                      <a:pt x="1" y="16"/>
                    </a:cubicBezTo>
                    <a:cubicBezTo>
                      <a:pt x="0" y="17"/>
                      <a:pt x="5" y="18"/>
                      <a:pt x="8" y="19"/>
                    </a:cubicBezTo>
                    <a:cubicBezTo>
                      <a:pt x="11" y="20"/>
                      <a:pt x="8" y="26"/>
                      <a:pt x="10" y="29"/>
                    </a:cubicBezTo>
                    <a:cubicBezTo>
                      <a:pt x="10" y="30"/>
                      <a:pt x="13" y="28"/>
                      <a:pt x="13" y="27"/>
                    </a:cubicBezTo>
                    <a:cubicBezTo>
                      <a:pt x="16" y="22"/>
                      <a:pt x="16" y="23"/>
                      <a:pt x="22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550"/>
              <p:cNvSpPr>
                <a:spLocks/>
              </p:cNvSpPr>
              <p:nvPr/>
            </p:nvSpPr>
            <p:spPr bwMode="auto">
              <a:xfrm>
                <a:off x="3697" y="2288"/>
                <a:ext cx="30" cy="32"/>
              </a:xfrm>
              <a:custGeom>
                <a:avLst/>
                <a:gdLst>
                  <a:gd name="T0" fmla="*/ 18 w 24"/>
                  <a:gd name="T1" fmla="*/ 23 h 25"/>
                  <a:gd name="T2" fmla="*/ 20 w 24"/>
                  <a:gd name="T3" fmla="*/ 20 h 25"/>
                  <a:gd name="T4" fmla="*/ 17 w 24"/>
                  <a:gd name="T5" fmla="*/ 14 h 25"/>
                  <a:gd name="T6" fmla="*/ 18 w 24"/>
                  <a:gd name="T7" fmla="*/ 12 h 25"/>
                  <a:gd name="T8" fmla="*/ 23 w 24"/>
                  <a:gd name="T9" fmla="*/ 8 h 25"/>
                  <a:gd name="T10" fmla="*/ 24 w 24"/>
                  <a:gd name="T11" fmla="*/ 7 h 25"/>
                  <a:gd name="T12" fmla="*/ 12 w 24"/>
                  <a:gd name="T13" fmla="*/ 4 h 25"/>
                  <a:gd name="T14" fmla="*/ 8 w 24"/>
                  <a:gd name="T15" fmla="*/ 3 h 25"/>
                  <a:gd name="T16" fmla="*/ 8 w 24"/>
                  <a:gd name="T17" fmla="*/ 10 h 25"/>
                  <a:gd name="T18" fmla="*/ 1 w 24"/>
                  <a:gd name="T19" fmla="*/ 13 h 25"/>
                  <a:gd name="T20" fmla="*/ 7 w 24"/>
                  <a:gd name="T21" fmla="*/ 15 h 25"/>
                  <a:gd name="T22" fmla="*/ 8 w 24"/>
                  <a:gd name="T23" fmla="*/ 24 h 25"/>
                  <a:gd name="T24" fmla="*/ 11 w 24"/>
                  <a:gd name="T25" fmla="*/ 22 h 25"/>
                  <a:gd name="T26" fmla="*/ 18 w 24"/>
                  <a:gd name="T2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5">
                    <a:moveTo>
                      <a:pt x="18" y="23"/>
                    </a:moveTo>
                    <a:cubicBezTo>
                      <a:pt x="20" y="25"/>
                      <a:pt x="20" y="21"/>
                      <a:pt x="20" y="20"/>
                    </a:cubicBezTo>
                    <a:cubicBezTo>
                      <a:pt x="19" y="16"/>
                      <a:pt x="17" y="15"/>
                      <a:pt x="17" y="14"/>
                    </a:cubicBezTo>
                    <a:cubicBezTo>
                      <a:pt x="17" y="13"/>
                      <a:pt x="17" y="13"/>
                      <a:pt x="18" y="12"/>
                    </a:cubicBezTo>
                    <a:cubicBezTo>
                      <a:pt x="19" y="12"/>
                      <a:pt x="22" y="10"/>
                      <a:pt x="23" y="8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0" y="6"/>
                      <a:pt x="15" y="10"/>
                      <a:pt x="12" y="4"/>
                    </a:cubicBezTo>
                    <a:cubicBezTo>
                      <a:pt x="11" y="3"/>
                      <a:pt x="9" y="0"/>
                      <a:pt x="8" y="3"/>
                    </a:cubicBezTo>
                    <a:cubicBezTo>
                      <a:pt x="8" y="6"/>
                      <a:pt x="8" y="5"/>
                      <a:pt x="8" y="10"/>
                    </a:cubicBezTo>
                    <a:cubicBezTo>
                      <a:pt x="8" y="11"/>
                      <a:pt x="1" y="12"/>
                      <a:pt x="1" y="13"/>
                    </a:cubicBezTo>
                    <a:cubicBezTo>
                      <a:pt x="0" y="14"/>
                      <a:pt x="4" y="15"/>
                      <a:pt x="7" y="15"/>
                    </a:cubicBezTo>
                    <a:cubicBezTo>
                      <a:pt x="9" y="16"/>
                      <a:pt x="7" y="21"/>
                      <a:pt x="8" y="24"/>
                    </a:cubicBezTo>
                    <a:cubicBezTo>
                      <a:pt x="9" y="25"/>
                      <a:pt x="11" y="23"/>
                      <a:pt x="11" y="22"/>
                    </a:cubicBezTo>
                    <a:cubicBezTo>
                      <a:pt x="14" y="18"/>
                      <a:pt x="14" y="19"/>
                      <a:pt x="18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551"/>
              <p:cNvSpPr>
                <a:spLocks/>
              </p:cNvSpPr>
              <p:nvPr/>
            </p:nvSpPr>
            <p:spPr bwMode="auto">
              <a:xfrm>
                <a:off x="3895" y="1696"/>
                <a:ext cx="28" cy="26"/>
              </a:xfrm>
              <a:custGeom>
                <a:avLst/>
                <a:gdLst>
                  <a:gd name="T0" fmla="*/ 3 w 22"/>
                  <a:gd name="T1" fmla="*/ 3 h 21"/>
                  <a:gd name="T2" fmla="*/ 6 w 22"/>
                  <a:gd name="T3" fmla="*/ 2 h 21"/>
                  <a:gd name="T4" fmla="*/ 11 w 22"/>
                  <a:gd name="T5" fmla="*/ 6 h 21"/>
                  <a:gd name="T6" fmla="*/ 13 w 22"/>
                  <a:gd name="T7" fmla="*/ 5 h 21"/>
                  <a:gd name="T8" fmla="*/ 18 w 22"/>
                  <a:gd name="T9" fmla="*/ 1 h 21"/>
                  <a:gd name="T10" fmla="*/ 19 w 22"/>
                  <a:gd name="T11" fmla="*/ 1 h 21"/>
                  <a:gd name="T12" fmla="*/ 19 w 22"/>
                  <a:gd name="T13" fmla="*/ 12 h 21"/>
                  <a:gd name="T14" fmla="*/ 20 w 22"/>
                  <a:gd name="T15" fmla="*/ 16 h 21"/>
                  <a:gd name="T16" fmla="*/ 13 w 22"/>
                  <a:gd name="T17" fmla="*/ 15 h 21"/>
                  <a:gd name="T18" fmla="*/ 9 w 22"/>
                  <a:gd name="T19" fmla="*/ 21 h 21"/>
                  <a:gd name="T20" fmla="*/ 8 w 22"/>
                  <a:gd name="T21" fmla="*/ 15 h 21"/>
                  <a:gd name="T22" fmla="*/ 0 w 22"/>
                  <a:gd name="T23" fmla="*/ 12 h 21"/>
                  <a:gd name="T24" fmla="*/ 3 w 22"/>
                  <a:gd name="T25" fmla="*/ 10 h 21"/>
                  <a:gd name="T26" fmla="*/ 3 w 22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3" y="3"/>
                    </a:moveTo>
                    <a:cubicBezTo>
                      <a:pt x="2" y="1"/>
                      <a:pt x="5" y="2"/>
                      <a:pt x="6" y="2"/>
                    </a:cubicBezTo>
                    <a:cubicBezTo>
                      <a:pt x="9" y="3"/>
                      <a:pt x="10" y="6"/>
                      <a:pt x="11" y="6"/>
                    </a:cubicBezTo>
                    <a:cubicBezTo>
                      <a:pt x="12" y="6"/>
                      <a:pt x="12" y="5"/>
                      <a:pt x="13" y="5"/>
                    </a:cubicBezTo>
                    <a:cubicBezTo>
                      <a:pt x="14" y="4"/>
                      <a:pt x="16" y="2"/>
                      <a:pt x="18" y="1"/>
                    </a:cubicBezTo>
                    <a:cubicBezTo>
                      <a:pt x="18" y="1"/>
                      <a:pt x="19" y="0"/>
                      <a:pt x="19" y="1"/>
                    </a:cubicBezTo>
                    <a:cubicBezTo>
                      <a:pt x="20" y="5"/>
                      <a:pt x="14" y="8"/>
                      <a:pt x="19" y="12"/>
                    </a:cubicBezTo>
                    <a:cubicBezTo>
                      <a:pt x="20" y="13"/>
                      <a:pt x="22" y="16"/>
                      <a:pt x="20" y="16"/>
                    </a:cubicBezTo>
                    <a:cubicBezTo>
                      <a:pt x="17" y="15"/>
                      <a:pt x="17" y="16"/>
                      <a:pt x="13" y="15"/>
                    </a:cubicBezTo>
                    <a:cubicBezTo>
                      <a:pt x="12" y="14"/>
                      <a:pt x="10" y="20"/>
                      <a:pt x="9" y="21"/>
                    </a:cubicBezTo>
                    <a:cubicBezTo>
                      <a:pt x="8" y="21"/>
                      <a:pt x="8" y="17"/>
                      <a:pt x="8" y="15"/>
                    </a:cubicBezTo>
                    <a:cubicBezTo>
                      <a:pt x="8" y="12"/>
                      <a:pt x="2" y="13"/>
                      <a:pt x="0" y="12"/>
                    </a:cubicBezTo>
                    <a:cubicBezTo>
                      <a:pt x="0" y="11"/>
                      <a:pt x="2" y="10"/>
                      <a:pt x="3" y="10"/>
                    </a:cubicBezTo>
                    <a:cubicBezTo>
                      <a:pt x="7" y="8"/>
                      <a:pt x="6" y="8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552"/>
              <p:cNvSpPr>
                <a:spLocks/>
              </p:cNvSpPr>
              <p:nvPr/>
            </p:nvSpPr>
            <p:spPr bwMode="auto">
              <a:xfrm>
                <a:off x="3752" y="1804"/>
                <a:ext cx="60" cy="53"/>
              </a:xfrm>
              <a:custGeom>
                <a:avLst/>
                <a:gdLst>
                  <a:gd name="T0" fmla="*/ 8 w 47"/>
                  <a:gd name="T1" fmla="*/ 5 h 42"/>
                  <a:gd name="T2" fmla="*/ 14 w 47"/>
                  <a:gd name="T3" fmla="*/ 3 h 42"/>
                  <a:gd name="T4" fmla="*/ 24 w 47"/>
                  <a:gd name="T5" fmla="*/ 11 h 42"/>
                  <a:gd name="T6" fmla="*/ 27 w 47"/>
                  <a:gd name="T7" fmla="*/ 9 h 42"/>
                  <a:gd name="T8" fmla="*/ 37 w 47"/>
                  <a:gd name="T9" fmla="*/ 1 h 42"/>
                  <a:gd name="T10" fmla="*/ 40 w 47"/>
                  <a:gd name="T11" fmla="*/ 1 h 42"/>
                  <a:gd name="T12" fmla="*/ 40 w 47"/>
                  <a:gd name="T13" fmla="*/ 24 h 42"/>
                  <a:gd name="T14" fmla="*/ 42 w 47"/>
                  <a:gd name="T15" fmla="*/ 31 h 42"/>
                  <a:gd name="T16" fmla="*/ 28 w 47"/>
                  <a:gd name="T17" fmla="*/ 29 h 42"/>
                  <a:gd name="T18" fmla="*/ 19 w 47"/>
                  <a:gd name="T19" fmla="*/ 41 h 42"/>
                  <a:gd name="T20" fmla="*/ 17 w 47"/>
                  <a:gd name="T21" fmla="*/ 29 h 42"/>
                  <a:gd name="T22" fmla="*/ 1 w 47"/>
                  <a:gd name="T23" fmla="*/ 23 h 42"/>
                  <a:gd name="T24" fmla="*/ 6 w 47"/>
                  <a:gd name="T25" fmla="*/ 19 h 42"/>
                  <a:gd name="T26" fmla="*/ 8 w 47"/>
                  <a:gd name="T27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2">
                    <a:moveTo>
                      <a:pt x="8" y="5"/>
                    </a:moveTo>
                    <a:cubicBezTo>
                      <a:pt x="5" y="0"/>
                      <a:pt x="12" y="3"/>
                      <a:pt x="14" y="3"/>
                    </a:cubicBezTo>
                    <a:cubicBezTo>
                      <a:pt x="20" y="5"/>
                      <a:pt x="22" y="11"/>
                      <a:pt x="24" y="11"/>
                    </a:cubicBezTo>
                    <a:cubicBezTo>
                      <a:pt x="26" y="11"/>
                      <a:pt x="27" y="10"/>
                      <a:pt x="27" y="9"/>
                    </a:cubicBezTo>
                    <a:cubicBezTo>
                      <a:pt x="29" y="7"/>
                      <a:pt x="34" y="2"/>
                      <a:pt x="37" y="1"/>
                    </a:cubicBezTo>
                    <a:cubicBezTo>
                      <a:pt x="38" y="1"/>
                      <a:pt x="40" y="0"/>
                      <a:pt x="40" y="1"/>
                    </a:cubicBezTo>
                    <a:cubicBezTo>
                      <a:pt x="41" y="8"/>
                      <a:pt x="30" y="16"/>
                      <a:pt x="40" y="24"/>
                    </a:cubicBezTo>
                    <a:cubicBezTo>
                      <a:pt x="42" y="26"/>
                      <a:pt x="47" y="31"/>
                      <a:pt x="42" y="31"/>
                    </a:cubicBezTo>
                    <a:cubicBezTo>
                      <a:pt x="35" y="31"/>
                      <a:pt x="36" y="31"/>
                      <a:pt x="28" y="29"/>
                    </a:cubicBezTo>
                    <a:cubicBezTo>
                      <a:pt x="25" y="28"/>
                      <a:pt x="22" y="41"/>
                      <a:pt x="19" y="41"/>
                    </a:cubicBezTo>
                    <a:cubicBezTo>
                      <a:pt x="17" y="42"/>
                      <a:pt x="17" y="34"/>
                      <a:pt x="17" y="29"/>
                    </a:cubicBezTo>
                    <a:cubicBezTo>
                      <a:pt x="17" y="24"/>
                      <a:pt x="5" y="26"/>
                      <a:pt x="1" y="23"/>
                    </a:cubicBezTo>
                    <a:cubicBezTo>
                      <a:pt x="0" y="22"/>
                      <a:pt x="5" y="19"/>
                      <a:pt x="6" y="19"/>
                    </a:cubicBezTo>
                    <a:cubicBezTo>
                      <a:pt x="14" y="15"/>
                      <a:pt x="13" y="14"/>
                      <a:pt x="8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553"/>
              <p:cNvSpPr>
                <a:spLocks/>
              </p:cNvSpPr>
              <p:nvPr/>
            </p:nvSpPr>
            <p:spPr bwMode="auto">
              <a:xfrm>
                <a:off x="3750" y="1732"/>
                <a:ext cx="29" cy="26"/>
              </a:xfrm>
              <a:custGeom>
                <a:avLst/>
                <a:gdLst>
                  <a:gd name="T0" fmla="*/ 4 w 23"/>
                  <a:gd name="T1" fmla="*/ 3 h 20"/>
                  <a:gd name="T2" fmla="*/ 7 w 23"/>
                  <a:gd name="T3" fmla="*/ 2 h 20"/>
                  <a:gd name="T4" fmla="*/ 12 w 23"/>
                  <a:gd name="T5" fmla="*/ 5 h 20"/>
                  <a:gd name="T6" fmla="*/ 14 w 23"/>
                  <a:gd name="T7" fmla="*/ 4 h 20"/>
                  <a:gd name="T8" fmla="*/ 19 w 23"/>
                  <a:gd name="T9" fmla="*/ 1 h 20"/>
                  <a:gd name="T10" fmla="*/ 20 w 23"/>
                  <a:gd name="T11" fmla="*/ 0 h 20"/>
                  <a:gd name="T12" fmla="*/ 20 w 23"/>
                  <a:gd name="T13" fmla="*/ 12 h 20"/>
                  <a:gd name="T14" fmla="*/ 21 w 23"/>
                  <a:gd name="T15" fmla="*/ 15 h 20"/>
                  <a:gd name="T16" fmla="*/ 14 w 23"/>
                  <a:gd name="T17" fmla="*/ 14 h 20"/>
                  <a:gd name="T18" fmla="*/ 10 w 23"/>
                  <a:gd name="T19" fmla="*/ 20 h 20"/>
                  <a:gd name="T20" fmla="*/ 9 w 23"/>
                  <a:gd name="T21" fmla="*/ 14 h 20"/>
                  <a:gd name="T22" fmla="*/ 1 w 23"/>
                  <a:gd name="T23" fmla="*/ 11 h 20"/>
                  <a:gd name="T24" fmla="*/ 4 w 23"/>
                  <a:gd name="T25" fmla="*/ 9 h 20"/>
                  <a:gd name="T26" fmla="*/ 4 w 23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4" y="3"/>
                    </a:moveTo>
                    <a:cubicBezTo>
                      <a:pt x="3" y="0"/>
                      <a:pt x="6" y="1"/>
                      <a:pt x="7" y="2"/>
                    </a:cubicBezTo>
                    <a:cubicBezTo>
                      <a:pt x="10" y="3"/>
                      <a:pt x="11" y="5"/>
                      <a:pt x="12" y="5"/>
                    </a:cubicBezTo>
                    <a:cubicBezTo>
                      <a:pt x="13" y="5"/>
                      <a:pt x="13" y="5"/>
                      <a:pt x="14" y="4"/>
                    </a:cubicBezTo>
                    <a:cubicBezTo>
                      <a:pt x="14" y="3"/>
                      <a:pt x="17" y="1"/>
                      <a:pt x="19" y="1"/>
                    </a:cubicBezTo>
                    <a:cubicBezTo>
                      <a:pt x="19" y="1"/>
                      <a:pt x="20" y="0"/>
                      <a:pt x="20" y="0"/>
                    </a:cubicBezTo>
                    <a:cubicBezTo>
                      <a:pt x="20" y="4"/>
                      <a:pt x="15" y="8"/>
                      <a:pt x="20" y="12"/>
                    </a:cubicBezTo>
                    <a:cubicBezTo>
                      <a:pt x="21" y="13"/>
                      <a:pt x="23" y="15"/>
                      <a:pt x="21" y="15"/>
                    </a:cubicBezTo>
                    <a:cubicBezTo>
                      <a:pt x="17" y="15"/>
                      <a:pt x="18" y="15"/>
                      <a:pt x="14" y="14"/>
                    </a:cubicBezTo>
                    <a:cubicBezTo>
                      <a:pt x="13" y="14"/>
                      <a:pt x="11" y="20"/>
                      <a:pt x="10" y="20"/>
                    </a:cubicBezTo>
                    <a:cubicBezTo>
                      <a:pt x="9" y="20"/>
                      <a:pt x="8" y="16"/>
                      <a:pt x="9" y="14"/>
                    </a:cubicBezTo>
                    <a:cubicBezTo>
                      <a:pt x="9" y="12"/>
                      <a:pt x="3" y="13"/>
                      <a:pt x="1" y="11"/>
                    </a:cubicBezTo>
                    <a:cubicBezTo>
                      <a:pt x="0" y="11"/>
                      <a:pt x="3" y="9"/>
                      <a:pt x="4" y="9"/>
                    </a:cubicBezTo>
                    <a:cubicBezTo>
                      <a:pt x="7" y="7"/>
                      <a:pt x="7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554"/>
              <p:cNvSpPr>
                <a:spLocks/>
              </p:cNvSpPr>
              <p:nvPr/>
            </p:nvSpPr>
            <p:spPr bwMode="auto">
              <a:xfrm>
                <a:off x="3714" y="1737"/>
                <a:ext cx="37" cy="39"/>
              </a:xfrm>
              <a:custGeom>
                <a:avLst/>
                <a:gdLst>
                  <a:gd name="T0" fmla="*/ 10 w 29"/>
                  <a:gd name="T1" fmla="*/ 4 h 30"/>
                  <a:gd name="T2" fmla="*/ 14 w 29"/>
                  <a:gd name="T3" fmla="*/ 4 h 30"/>
                  <a:gd name="T4" fmla="*/ 17 w 29"/>
                  <a:gd name="T5" fmla="*/ 12 h 30"/>
                  <a:gd name="T6" fmla="*/ 20 w 29"/>
                  <a:gd name="T7" fmla="*/ 12 h 30"/>
                  <a:gd name="T8" fmla="*/ 28 w 29"/>
                  <a:gd name="T9" fmla="*/ 10 h 30"/>
                  <a:gd name="T10" fmla="*/ 29 w 29"/>
                  <a:gd name="T11" fmla="*/ 10 h 30"/>
                  <a:gd name="T12" fmla="*/ 22 w 29"/>
                  <a:gd name="T13" fmla="*/ 24 h 30"/>
                  <a:gd name="T14" fmla="*/ 22 w 29"/>
                  <a:gd name="T15" fmla="*/ 28 h 30"/>
                  <a:gd name="T16" fmla="*/ 15 w 29"/>
                  <a:gd name="T17" fmla="*/ 23 h 30"/>
                  <a:gd name="T18" fmla="*/ 6 w 29"/>
                  <a:gd name="T19" fmla="*/ 28 h 30"/>
                  <a:gd name="T20" fmla="*/ 8 w 29"/>
                  <a:gd name="T21" fmla="*/ 20 h 30"/>
                  <a:gd name="T22" fmla="*/ 1 w 29"/>
                  <a:gd name="T23" fmla="*/ 12 h 30"/>
                  <a:gd name="T24" fmla="*/ 5 w 29"/>
                  <a:gd name="T25" fmla="*/ 11 h 30"/>
                  <a:gd name="T26" fmla="*/ 10 w 29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0">
                    <a:moveTo>
                      <a:pt x="10" y="4"/>
                    </a:moveTo>
                    <a:cubicBezTo>
                      <a:pt x="9" y="0"/>
                      <a:pt x="13" y="4"/>
                      <a:pt x="14" y="4"/>
                    </a:cubicBezTo>
                    <a:cubicBezTo>
                      <a:pt x="17" y="7"/>
                      <a:pt x="16" y="11"/>
                      <a:pt x="17" y="12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1" y="11"/>
                      <a:pt x="25" y="9"/>
                      <a:pt x="28" y="10"/>
                    </a:cubicBezTo>
                    <a:cubicBezTo>
                      <a:pt x="28" y="10"/>
                      <a:pt x="29" y="10"/>
                      <a:pt x="29" y="10"/>
                    </a:cubicBezTo>
                    <a:cubicBezTo>
                      <a:pt x="28" y="15"/>
                      <a:pt x="19" y="16"/>
                      <a:pt x="22" y="24"/>
                    </a:cubicBezTo>
                    <a:cubicBezTo>
                      <a:pt x="23" y="25"/>
                      <a:pt x="25" y="30"/>
                      <a:pt x="22" y="28"/>
                    </a:cubicBezTo>
                    <a:cubicBezTo>
                      <a:pt x="18" y="26"/>
                      <a:pt x="18" y="27"/>
                      <a:pt x="15" y="23"/>
                    </a:cubicBezTo>
                    <a:cubicBezTo>
                      <a:pt x="13" y="22"/>
                      <a:pt x="7" y="28"/>
                      <a:pt x="6" y="28"/>
                    </a:cubicBezTo>
                    <a:cubicBezTo>
                      <a:pt x="4" y="27"/>
                      <a:pt x="7" y="23"/>
                      <a:pt x="8" y="20"/>
                    </a:cubicBezTo>
                    <a:cubicBezTo>
                      <a:pt x="9" y="17"/>
                      <a:pt x="2" y="15"/>
                      <a:pt x="1" y="12"/>
                    </a:cubicBezTo>
                    <a:cubicBezTo>
                      <a:pt x="0" y="11"/>
                      <a:pt x="4" y="11"/>
                      <a:pt x="5" y="11"/>
                    </a:cubicBezTo>
                    <a:cubicBezTo>
                      <a:pt x="11" y="11"/>
                      <a:pt x="10" y="11"/>
                      <a:pt x="1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555"/>
              <p:cNvSpPr>
                <a:spLocks/>
              </p:cNvSpPr>
              <p:nvPr/>
            </p:nvSpPr>
            <p:spPr bwMode="auto">
              <a:xfrm>
                <a:off x="3796" y="1648"/>
                <a:ext cx="43" cy="46"/>
              </a:xfrm>
              <a:custGeom>
                <a:avLst/>
                <a:gdLst>
                  <a:gd name="T0" fmla="*/ 11 w 34"/>
                  <a:gd name="T1" fmla="*/ 4 h 36"/>
                  <a:gd name="T2" fmla="*/ 16 w 34"/>
                  <a:gd name="T3" fmla="*/ 5 h 36"/>
                  <a:gd name="T4" fmla="*/ 20 w 34"/>
                  <a:gd name="T5" fmla="*/ 14 h 36"/>
                  <a:gd name="T6" fmla="*/ 23 w 34"/>
                  <a:gd name="T7" fmla="*/ 14 h 36"/>
                  <a:gd name="T8" fmla="*/ 33 w 34"/>
                  <a:gd name="T9" fmla="*/ 12 h 36"/>
                  <a:gd name="T10" fmla="*/ 34 w 34"/>
                  <a:gd name="T11" fmla="*/ 13 h 36"/>
                  <a:gd name="T12" fmla="*/ 26 w 34"/>
                  <a:gd name="T13" fmla="*/ 29 h 36"/>
                  <a:gd name="T14" fmla="*/ 25 w 34"/>
                  <a:gd name="T15" fmla="*/ 34 h 36"/>
                  <a:gd name="T16" fmla="*/ 17 w 34"/>
                  <a:gd name="T17" fmla="*/ 28 h 36"/>
                  <a:gd name="T18" fmla="*/ 6 w 34"/>
                  <a:gd name="T19" fmla="*/ 33 h 36"/>
                  <a:gd name="T20" fmla="*/ 9 w 34"/>
                  <a:gd name="T21" fmla="*/ 24 h 36"/>
                  <a:gd name="T22" fmla="*/ 0 w 34"/>
                  <a:gd name="T23" fmla="*/ 14 h 36"/>
                  <a:gd name="T24" fmla="*/ 5 w 34"/>
                  <a:gd name="T25" fmla="*/ 13 h 36"/>
                  <a:gd name="T26" fmla="*/ 11 w 34"/>
                  <a:gd name="T27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6">
                    <a:moveTo>
                      <a:pt x="11" y="4"/>
                    </a:moveTo>
                    <a:cubicBezTo>
                      <a:pt x="11" y="0"/>
                      <a:pt x="15" y="4"/>
                      <a:pt x="16" y="5"/>
                    </a:cubicBezTo>
                    <a:cubicBezTo>
                      <a:pt x="20" y="9"/>
                      <a:pt x="19" y="13"/>
                      <a:pt x="20" y="14"/>
                    </a:cubicBezTo>
                    <a:cubicBezTo>
                      <a:pt x="21" y="15"/>
                      <a:pt x="22" y="14"/>
                      <a:pt x="23" y="14"/>
                    </a:cubicBezTo>
                    <a:cubicBezTo>
                      <a:pt x="25" y="13"/>
                      <a:pt x="30" y="11"/>
                      <a:pt x="33" y="12"/>
                    </a:cubicBezTo>
                    <a:cubicBezTo>
                      <a:pt x="33" y="12"/>
                      <a:pt x="34" y="12"/>
                      <a:pt x="34" y="13"/>
                    </a:cubicBezTo>
                    <a:cubicBezTo>
                      <a:pt x="33" y="18"/>
                      <a:pt x="22" y="20"/>
                      <a:pt x="26" y="29"/>
                    </a:cubicBezTo>
                    <a:cubicBezTo>
                      <a:pt x="27" y="31"/>
                      <a:pt x="28" y="36"/>
                      <a:pt x="25" y="34"/>
                    </a:cubicBezTo>
                    <a:cubicBezTo>
                      <a:pt x="21" y="32"/>
                      <a:pt x="21" y="32"/>
                      <a:pt x="17" y="28"/>
                    </a:cubicBezTo>
                    <a:cubicBezTo>
                      <a:pt x="15" y="26"/>
                      <a:pt x="8" y="34"/>
                      <a:pt x="6" y="33"/>
                    </a:cubicBezTo>
                    <a:cubicBezTo>
                      <a:pt x="4" y="33"/>
                      <a:pt x="7" y="27"/>
                      <a:pt x="9" y="24"/>
                    </a:cubicBezTo>
                    <a:cubicBezTo>
                      <a:pt x="11" y="20"/>
                      <a:pt x="2" y="18"/>
                      <a:pt x="0" y="14"/>
                    </a:cubicBezTo>
                    <a:cubicBezTo>
                      <a:pt x="0" y="13"/>
                      <a:pt x="4" y="13"/>
                      <a:pt x="5" y="13"/>
                    </a:cubicBezTo>
                    <a:cubicBezTo>
                      <a:pt x="12" y="13"/>
                      <a:pt x="11" y="12"/>
                      <a:pt x="1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556"/>
              <p:cNvSpPr>
                <a:spLocks/>
              </p:cNvSpPr>
              <p:nvPr/>
            </p:nvSpPr>
            <p:spPr bwMode="auto">
              <a:xfrm>
                <a:off x="3736" y="1618"/>
                <a:ext cx="28" cy="32"/>
              </a:xfrm>
              <a:custGeom>
                <a:avLst/>
                <a:gdLst>
                  <a:gd name="T0" fmla="*/ 13 w 22"/>
                  <a:gd name="T1" fmla="*/ 3 h 25"/>
                  <a:gd name="T2" fmla="*/ 15 w 22"/>
                  <a:gd name="T3" fmla="*/ 5 h 25"/>
                  <a:gd name="T4" fmla="*/ 14 w 22"/>
                  <a:gd name="T5" fmla="*/ 11 h 25"/>
                  <a:gd name="T6" fmla="*/ 16 w 22"/>
                  <a:gd name="T7" fmla="*/ 11 h 25"/>
                  <a:gd name="T8" fmla="*/ 21 w 22"/>
                  <a:gd name="T9" fmla="*/ 14 h 25"/>
                  <a:gd name="T10" fmla="*/ 22 w 22"/>
                  <a:gd name="T11" fmla="*/ 14 h 25"/>
                  <a:gd name="T12" fmla="*/ 13 w 22"/>
                  <a:gd name="T13" fmla="*/ 20 h 25"/>
                  <a:gd name="T14" fmla="*/ 10 w 22"/>
                  <a:gd name="T15" fmla="*/ 23 h 25"/>
                  <a:gd name="T16" fmla="*/ 8 w 22"/>
                  <a:gd name="T17" fmla="*/ 17 h 25"/>
                  <a:gd name="T18" fmla="*/ 1 w 22"/>
                  <a:gd name="T19" fmla="*/ 16 h 25"/>
                  <a:gd name="T20" fmla="*/ 5 w 22"/>
                  <a:gd name="T21" fmla="*/ 12 h 25"/>
                  <a:gd name="T22" fmla="*/ 4 w 22"/>
                  <a:gd name="T23" fmla="*/ 5 h 25"/>
                  <a:gd name="T24" fmla="*/ 7 w 22"/>
                  <a:gd name="T25" fmla="*/ 6 h 25"/>
                  <a:gd name="T26" fmla="*/ 13 w 22"/>
                  <a:gd name="T2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5">
                    <a:moveTo>
                      <a:pt x="13" y="3"/>
                    </a:moveTo>
                    <a:cubicBezTo>
                      <a:pt x="14" y="0"/>
                      <a:pt x="15" y="4"/>
                      <a:pt x="15" y="5"/>
                    </a:cubicBezTo>
                    <a:cubicBezTo>
                      <a:pt x="16" y="8"/>
                      <a:pt x="14" y="10"/>
                      <a:pt x="14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12"/>
                      <a:pt x="20" y="12"/>
                      <a:pt x="21" y="14"/>
                    </a:cubicBezTo>
                    <a:cubicBezTo>
                      <a:pt x="21" y="14"/>
                      <a:pt x="22" y="14"/>
                      <a:pt x="22" y="14"/>
                    </a:cubicBezTo>
                    <a:cubicBezTo>
                      <a:pt x="19" y="17"/>
                      <a:pt x="13" y="14"/>
                      <a:pt x="13" y="20"/>
                    </a:cubicBezTo>
                    <a:cubicBezTo>
                      <a:pt x="13" y="21"/>
                      <a:pt x="12" y="25"/>
                      <a:pt x="10" y="23"/>
                    </a:cubicBezTo>
                    <a:cubicBezTo>
                      <a:pt x="9" y="20"/>
                      <a:pt x="9" y="21"/>
                      <a:pt x="8" y="17"/>
                    </a:cubicBezTo>
                    <a:cubicBezTo>
                      <a:pt x="8" y="15"/>
                      <a:pt x="2" y="17"/>
                      <a:pt x="1" y="16"/>
                    </a:cubicBezTo>
                    <a:cubicBezTo>
                      <a:pt x="0" y="15"/>
                      <a:pt x="3" y="13"/>
                      <a:pt x="5" y="12"/>
                    </a:cubicBezTo>
                    <a:cubicBezTo>
                      <a:pt x="7" y="11"/>
                      <a:pt x="4" y="7"/>
                      <a:pt x="4" y="5"/>
                    </a:cubicBezTo>
                    <a:cubicBezTo>
                      <a:pt x="4" y="4"/>
                      <a:pt x="6" y="5"/>
                      <a:pt x="7" y="6"/>
                    </a:cubicBezTo>
                    <a:cubicBezTo>
                      <a:pt x="10" y="8"/>
                      <a:pt x="10" y="7"/>
                      <a:pt x="1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557"/>
              <p:cNvSpPr>
                <a:spLocks/>
              </p:cNvSpPr>
              <p:nvPr/>
            </p:nvSpPr>
            <p:spPr bwMode="auto">
              <a:xfrm>
                <a:off x="3836" y="1294"/>
                <a:ext cx="26" cy="28"/>
              </a:xfrm>
              <a:custGeom>
                <a:avLst/>
                <a:gdLst>
                  <a:gd name="T0" fmla="*/ 11 w 20"/>
                  <a:gd name="T1" fmla="*/ 2 h 22"/>
                  <a:gd name="T2" fmla="*/ 13 w 20"/>
                  <a:gd name="T3" fmla="*/ 4 h 22"/>
                  <a:gd name="T4" fmla="*/ 13 w 20"/>
                  <a:gd name="T5" fmla="*/ 10 h 22"/>
                  <a:gd name="T6" fmla="*/ 14 w 20"/>
                  <a:gd name="T7" fmla="*/ 10 h 22"/>
                  <a:gd name="T8" fmla="*/ 19 w 20"/>
                  <a:gd name="T9" fmla="*/ 12 h 22"/>
                  <a:gd name="T10" fmla="*/ 20 w 20"/>
                  <a:gd name="T11" fmla="*/ 13 h 22"/>
                  <a:gd name="T12" fmla="*/ 11 w 20"/>
                  <a:gd name="T13" fmla="*/ 18 h 22"/>
                  <a:gd name="T14" fmla="*/ 9 w 20"/>
                  <a:gd name="T15" fmla="*/ 20 h 22"/>
                  <a:gd name="T16" fmla="*/ 7 w 20"/>
                  <a:gd name="T17" fmla="*/ 15 h 22"/>
                  <a:gd name="T18" fmla="*/ 1 w 20"/>
                  <a:gd name="T19" fmla="*/ 15 h 22"/>
                  <a:gd name="T20" fmla="*/ 5 w 20"/>
                  <a:gd name="T21" fmla="*/ 11 h 22"/>
                  <a:gd name="T22" fmla="*/ 3 w 20"/>
                  <a:gd name="T23" fmla="*/ 4 h 22"/>
                  <a:gd name="T24" fmla="*/ 6 w 20"/>
                  <a:gd name="T25" fmla="*/ 5 h 22"/>
                  <a:gd name="T26" fmla="*/ 11 w 20"/>
                  <a:gd name="T2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11" y="2"/>
                    </a:moveTo>
                    <a:cubicBezTo>
                      <a:pt x="13" y="0"/>
                      <a:pt x="13" y="3"/>
                      <a:pt x="13" y="4"/>
                    </a:cubicBezTo>
                    <a:cubicBezTo>
                      <a:pt x="14" y="7"/>
                      <a:pt x="12" y="9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10"/>
                      <a:pt x="18" y="11"/>
                      <a:pt x="19" y="12"/>
                    </a:cubicBezTo>
                    <a:cubicBezTo>
                      <a:pt x="19" y="13"/>
                      <a:pt x="20" y="13"/>
                      <a:pt x="20" y="13"/>
                    </a:cubicBezTo>
                    <a:cubicBezTo>
                      <a:pt x="17" y="15"/>
                      <a:pt x="12" y="13"/>
                      <a:pt x="11" y="18"/>
                    </a:cubicBezTo>
                    <a:cubicBezTo>
                      <a:pt x="11" y="19"/>
                      <a:pt x="10" y="22"/>
                      <a:pt x="9" y="20"/>
                    </a:cubicBezTo>
                    <a:cubicBezTo>
                      <a:pt x="8" y="18"/>
                      <a:pt x="8" y="19"/>
                      <a:pt x="7" y="15"/>
                    </a:cubicBezTo>
                    <a:cubicBezTo>
                      <a:pt x="7" y="14"/>
                      <a:pt x="2" y="15"/>
                      <a:pt x="1" y="15"/>
                    </a:cubicBezTo>
                    <a:cubicBezTo>
                      <a:pt x="0" y="14"/>
                      <a:pt x="3" y="12"/>
                      <a:pt x="5" y="11"/>
                    </a:cubicBezTo>
                    <a:cubicBezTo>
                      <a:pt x="7" y="10"/>
                      <a:pt x="3" y="6"/>
                      <a:pt x="3" y="4"/>
                    </a:cubicBezTo>
                    <a:cubicBezTo>
                      <a:pt x="3" y="3"/>
                      <a:pt x="6" y="5"/>
                      <a:pt x="6" y="5"/>
                    </a:cubicBezTo>
                    <a:cubicBezTo>
                      <a:pt x="9" y="7"/>
                      <a:pt x="9" y="6"/>
                      <a:pt x="11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558"/>
              <p:cNvSpPr>
                <a:spLocks/>
              </p:cNvSpPr>
              <p:nvPr/>
            </p:nvSpPr>
            <p:spPr bwMode="auto">
              <a:xfrm>
                <a:off x="3639" y="1443"/>
                <a:ext cx="46" cy="52"/>
              </a:xfrm>
              <a:custGeom>
                <a:avLst/>
                <a:gdLst>
                  <a:gd name="T0" fmla="*/ 20 w 36"/>
                  <a:gd name="T1" fmla="*/ 4 h 41"/>
                  <a:gd name="T2" fmla="*/ 24 w 36"/>
                  <a:gd name="T3" fmla="*/ 7 h 41"/>
                  <a:gd name="T4" fmla="*/ 23 w 36"/>
                  <a:gd name="T5" fmla="*/ 17 h 41"/>
                  <a:gd name="T6" fmla="*/ 26 w 36"/>
                  <a:gd name="T7" fmla="*/ 18 h 41"/>
                  <a:gd name="T8" fmla="*/ 35 w 36"/>
                  <a:gd name="T9" fmla="*/ 22 h 41"/>
                  <a:gd name="T10" fmla="*/ 36 w 36"/>
                  <a:gd name="T11" fmla="*/ 23 h 41"/>
                  <a:gd name="T12" fmla="*/ 20 w 36"/>
                  <a:gd name="T13" fmla="*/ 33 h 41"/>
                  <a:gd name="T14" fmla="*/ 17 w 36"/>
                  <a:gd name="T15" fmla="*/ 37 h 41"/>
                  <a:gd name="T16" fmla="*/ 13 w 36"/>
                  <a:gd name="T17" fmla="*/ 27 h 41"/>
                  <a:gd name="T18" fmla="*/ 1 w 36"/>
                  <a:gd name="T19" fmla="*/ 26 h 41"/>
                  <a:gd name="T20" fmla="*/ 8 w 36"/>
                  <a:gd name="T21" fmla="*/ 20 h 41"/>
                  <a:gd name="T22" fmla="*/ 6 w 36"/>
                  <a:gd name="T23" fmla="*/ 7 h 41"/>
                  <a:gd name="T24" fmla="*/ 11 w 36"/>
                  <a:gd name="T25" fmla="*/ 9 h 41"/>
                  <a:gd name="T26" fmla="*/ 20 w 36"/>
                  <a:gd name="T2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1">
                    <a:moveTo>
                      <a:pt x="20" y="4"/>
                    </a:moveTo>
                    <a:cubicBezTo>
                      <a:pt x="22" y="0"/>
                      <a:pt x="24" y="6"/>
                      <a:pt x="24" y="7"/>
                    </a:cubicBezTo>
                    <a:cubicBezTo>
                      <a:pt x="25" y="12"/>
                      <a:pt x="22" y="15"/>
                      <a:pt x="23" y="17"/>
                    </a:cubicBezTo>
                    <a:cubicBezTo>
                      <a:pt x="23" y="18"/>
                      <a:pt x="24" y="18"/>
                      <a:pt x="26" y="18"/>
                    </a:cubicBezTo>
                    <a:cubicBezTo>
                      <a:pt x="27" y="19"/>
                      <a:pt x="33" y="20"/>
                      <a:pt x="35" y="22"/>
                    </a:cubicBezTo>
                    <a:cubicBezTo>
                      <a:pt x="35" y="22"/>
                      <a:pt x="36" y="23"/>
                      <a:pt x="36" y="23"/>
                    </a:cubicBezTo>
                    <a:cubicBezTo>
                      <a:pt x="31" y="27"/>
                      <a:pt x="22" y="23"/>
                      <a:pt x="20" y="33"/>
                    </a:cubicBezTo>
                    <a:cubicBezTo>
                      <a:pt x="20" y="35"/>
                      <a:pt x="19" y="41"/>
                      <a:pt x="17" y="37"/>
                    </a:cubicBezTo>
                    <a:cubicBezTo>
                      <a:pt x="14" y="32"/>
                      <a:pt x="14" y="34"/>
                      <a:pt x="13" y="27"/>
                    </a:cubicBezTo>
                    <a:cubicBezTo>
                      <a:pt x="12" y="25"/>
                      <a:pt x="2" y="28"/>
                      <a:pt x="1" y="26"/>
                    </a:cubicBezTo>
                    <a:cubicBezTo>
                      <a:pt x="0" y="25"/>
                      <a:pt x="5" y="22"/>
                      <a:pt x="8" y="20"/>
                    </a:cubicBezTo>
                    <a:cubicBezTo>
                      <a:pt x="12" y="18"/>
                      <a:pt x="6" y="11"/>
                      <a:pt x="6" y="7"/>
                    </a:cubicBezTo>
                    <a:cubicBezTo>
                      <a:pt x="6" y="6"/>
                      <a:pt x="10" y="8"/>
                      <a:pt x="11" y="9"/>
                    </a:cubicBezTo>
                    <a:cubicBezTo>
                      <a:pt x="16" y="12"/>
                      <a:pt x="16" y="11"/>
                      <a:pt x="2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559"/>
              <p:cNvSpPr>
                <a:spLocks/>
              </p:cNvSpPr>
              <p:nvPr/>
            </p:nvSpPr>
            <p:spPr bwMode="auto">
              <a:xfrm>
                <a:off x="3674" y="1640"/>
                <a:ext cx="28" cy="30"/>
              </a:xfrm>
              <a:custGeom>
                <a:avLst/>
                <a:gdLst>
                  <a:gd name="T0" fmla="*/ 12 w 22"/>
                  <a:gd name="T1" fmla="*/ 2 h 24"/>
                  <a:gd name="T2" fmla="*/ 14 w 22"/>
                  <a:gd name="T3" fmla="*/ 4 h 24"/>
                  <a:gd name="T4" fmla="*/ 14 w 22"/>
                  <a:gd name="T5" fmla="*/ 10 h 24"/>
                  <a:gd name="T6" fmla="*/ 15 w 22"/>
                  <a:gd name="T7" fmla="*/ 11 h 24"/>
                  <a:gd name="T8" fmla="*/ 21 w 22"/>
                  <a:gd name="T9" fmla="*/ 13 h 24"/>
                  <a:gd name="T10" fmla="*/ 21 w 22"/>
                  <a:gd name="T11" fmla="*/ 13 h 24"/>
                  <a:gd name="T12" fmla="*/ 12 w 22"/>
                  <a:gd name="T13" fmla="*/ 19 h 24"/>
                  <a:gd name="T14" fmla="*/ 10 w 22"/>
                  <a:gd name="T15" fmla="*/ 22 h 24"/>
                  <a:gd name="T16" fmla="*/ 8 w 22"/>
                  <a:gd name="T17" fmla="*/ 16 h 24"/>
                  <a:gd name="T18" fmla="*/ 1 w 22"/>
                  <a:gd name="T19" fmla="*/ 15 h 24"/>
                  <a:gd name="T20" fmla="*/ 5 w 22"/>
                  <a:gd name="T21" fmla="*/ 11 h 24"/>
                  <a:gd name="T22" fmla="*/ 4 w 22"/>
                  <a:gd name="T23" fmla="*/ 4 h 24"/>
                  <a:gd name="T24" fmla="*/ 7 w 22"/>
                  <a:gd name="T25" fmla="*/ 5 h 24"/>
                  <a:gd name="T26" fmla="*/ 12 w 22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2"/>
                    </a:moveTo>
                    <a:cubicBezTo>
                      <a:pt x="13" y="0"/>
                      <a:pt x="14" y="3"/>
                      <a:pt x="14" y="4"/>
                    </a:cubicBezTo>
                    <a:cubicBezTo>
                      <a:pt x="15" y="7"/>
                      <a:pt x="13" y="9"/>
                      <a:pt x="14" y="10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20" y="12"/>
                      <a:pt x="21" y="13"/>
                    </a:cubicBezTo>
                    <a:cubicBezTo>
                      <a:pt x="21" y="13"/>
                      <a:pt x="22" y="13"/>
                      <a:pt x="21" y="13"/>
                    </a:cubicBezTo>
                    <a:cubicBezTo>
                      <a:pt x="19" y="16"/>
                      <a:pt x="13" y="13"/>
                      <a:pt x="12" y="19"/>
                    </a:cubicBezTo>
                    <a:cubicBezTo>
                      <a:pt x="12" y="20"/>
                      <a:pt x="11" y="24"/>
                      <a:pt x="10" y="22"/>
                    </a:cubicBezTo>
                    <a:cubicBezTo>
                      <a:pt x="9" y="19"/>
                      <a:pt x="9" y="20"/>
                      <a:pt x="8" y="16"/>
                    </a:cubicBezTo>
                    <a:cubicBezTo>
                      <a:pt x="7" y="15"/>
                      <a:pt x="1" y="16"/>
                      <a:pt x="1" y="15"/>
                    </a:cubicBezTo>
                    <a:cubicBezTo>
                      <a:pt x="0" y="15"/>
                      <a:pt x="3" y="13"/>
                      <a:pt x="5" y="11"/>
                    </a:cubicBezTo>
                    <a:cubicBezTo>
                      <a:pt x="7" y="10"/>
                      <a:pt x="3" y="6"/>
                      <a:pt x="4" y="4"/>
                    </a:cubicBezTo>
                    <a:cubicBezTo>
                      <a:pt x="4" y="3"/>
                      <a:pt x="6" y="4"/>
                      <a:pt x="7" y="5"/>
                    </a:cubicBezTo>
                    <a:cubicBezTo>
                      <a:pt x="10" y="7"/>
                      <a:pt x="10" y="6"/>
                      <a:pt x="1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560"/>
              <p:cNvSpPr>
                <a:spLocks/>
              </p:cNvSpPr>
              <p:nvPr/>
            </p:nvSpPr>
            <p:spPr bwMode="auto">
              <a:xfrm>
                <a:off x="4009" y="1645"/>
                <a:ext cx="42" cy="39"/>
              </a:xfrm>
              <a:custGeom>
                <a:avLst/>
                <a:gdLst>
                  <a:gd name="T0" fmla="*/ 3 w 33"/>
                  <a:gd name="T1" fmla="*/ 8 h 31"/>
                  <a:gd name="T2" fmla="*/ 6 w 33"/>
                  <a:gd name="T3" fmla="*/ 5 h 31"/>
                  <a:gd name="T4" fmla="*/ 14 w 33"/>
                  <a:gd name="T5" fmla="*/ 9 h 31"/>
                  <a:gd name="T6" fmla="*/ 16 w 33"/>
                  <a:gd name="T7" fmla="*/ 7 h 31"/>
                  <a:gd name="T8" fmla="*/ 22 w 33"/>
                  <a:gd name="T9" fmla="*/ 1 h 31"/>
                  <a:gd name="T10" fmla="*/ 23 w 33"/>
                  <a:gd name="T11" fmla="*/ 0 h 31"/>
                  <a:gd name="T12" fmla="*/ 27 w 33"/>
                  <a:gd name="T13" fmla="*/ 16 h 31"/>
                  <a:gd name="T14" fmla="*/ 29 w 33"/>
                  <a:gd name="T15" fmla="*/ 20 h 31"/>
                  <a:gd name="T16" fmla="*/ 20 w 33"/>
                  <a:gd name="T17" fmla="*/ 21 h 31"/>
                  <a:gd name="T18" fmla="*/ 16 w 33"/>
                  <a:gd name="T19" fmla="*/ 30 h 31"/>
                  <a:gd name="T20" fmla="*/ 12 w 33"/>
                  <a:gd name="T21" fmla="*/ 22 h 31"/>
                  <a:gd name="T22" fmla="*/ 1 w 33"/>
                  <a:gd name="T23" fmla="*/ 21 h 31"/>
                  <a:gd name="T24" fmla="*/ 4 w 33"/>
                  <a:gd name="T25" fmla="*/ 17 h 31"/>
                  <a:gd name="T26" fmla="*/ 3 w 33"/>
                  <a:gd name="T27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1">
                    <a:moveTo>
                      <a:pt x="3" y="8"/>
                    </a:moveTo>
                    <a:cubicBezTo>
                      <a:pt x="0" y="5"/>
                      <a:pt x="5" y="5"/>
                      <a:pt x="6" y="5"/>
                    </a:cubicBezTo>
                    <a:cubicBezTo>
                      <a:pt x="11" y="6"/>
                      <a:pt x="13" y="9"/>
                      <a:pt x="14" y="9"/>
                    </a:cubicBezTo>
                    <a:cubicBezTo>
                      <a:pt x="15" y="9"/>
                      <a:pt x="16" y="8"/>
                      <a:pt x="16" y="7"/>
                    </a:cubicBezTo>
                    <a:cubicBezTo>
                      <a:pt x="17" y="6"/>
                      <a:pt x="19" y="2"/>
                      <a:pt x="22" y="1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5" y="5"/>
                      <a:pt x="19" y="12"/>
                      <a:pt x="27" y="16"/>
                    </a:cubicBezTo>
                    <a:cubicBezTo>
                      <a:pt x="28" y="17"/>
                      <a:pt x="33" y="20"/>
                      <a:pt x="29" y="20"/>
                    </a:cubicBezTo>
                    <a:cubicBezTo>
                      <a:pt x="25" y="21"/>
                      <a:pt x="26" y="21"/>
                      <a:pt x="20" y="21"/>
                    </a:cubicBezTo>
                    <a:cubicBezTo>
                      <a:pt x="18" y="20"/>
                      <a:pt x="17" y="30"/>
                      <a:pt x="16" y="30"/>
                    </a:cubicBezTo>
                    <a:cubicBezTo>
                      <a:pt x="14" y="31"/>
                      <a:pt x="13" y="25"/>
                      <a:pt x="12" y="22"/>
                    </a:cubicBezTo>
                    <a:cubicBezTo>
                      <a:pt x="11" y="19"/>
                      <a:pt x="4" y="22"/>
                      <a:pt x="1" y="21"/>
                    </a:cubicBezTo>
                    <a:cubicBezTo>
                      <a:pt x="0" y="20"/>
                      <a:pt x="3" y="17"/>
                      <a:pt x="4" y="17"/>
                    </a:cubicBezTo>
                    <a:cubicBezTo>
                      <a:pt x="9" y="13"/>
                      <a:pt x="7" y="13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561"/>
              <p:cNvSpPr>
                <a:spLocks/>
              </p:cNvSpPr>
              <p:nvPr/>
            </p:nvSpPr>
            <p:spPr bwMode="auto">
              <a:xfrm>
                <a:off x="4015" y="1786"/>
                <a:ext cx="28" cy="25"/>
              </a:xfrm>
              <a:custGeom>
                <a:avLst/>
                <a:gdLst>
                  <a:gd name="T0" fmla="*/ 2 w 22"/>
                  <a:gd name="T1" fmla="*/ 5 h 20"/>
                  <a:gd name="T2" fmla="*/ 5 w 22"/>
                  <a:gd name="T3" fmla="*/ 3 h 20"/>
                  <a:gd name="T4" fmla="*/ 10 w 22"/>
                  <a:gd name="T5" fmla="*/ 6 h 20"/>
                  <a:gd name="T6" fmla="*/ 11 w 22"/>
                  <a:gd name="T7" fmla="*/ 5 h 20"/>
                  <a:gd name="T8" fmla="*/ 14 w 22"/>
                  <a:gd name="T9" fmla="*/ 0 h 20"/>
                  <a:gd name="T10" fmla="*/ 15 w 22"/>
                  <a:gd name="T11" fmla="*/ 0 h 20"/>
                  <a:gd name="T12" fmla="*/ 18 w 22"/>
                  <a:gd name="T13" fmla="*/ 10 h 20"/>
                  <a:gd name="T14" fmla="*/ 19 w 22"/>
                  <a:gd name="T15" fmla="*/ 13 h 20"/>
                  <a:gd name="T16" fmla="*/ 13 w 22"/>
                  <a:gd name="T17" fmla="*/ 13 h 20"/>
                  <a:gd name="T18" fmla="*/ 11 w 22"/>
                  <a:gd name="T19" fmla="*/ 19 h 20"/>
                  <a:gd name="T20" fmla="*/ 8 w 22"/>
                  <a:gd name="T21" fmla="*/ 14 h 20"/>
                  <a:gd name="T22" fmla="*/ 1 w 22"/>
                  <a:gd name="T23" fmla="*/ 13 h 20"/>
                  <a:gd name="T24" fmla="*/ 3 w 22"/>
                  <a:gd name="T25" fmla="*/ 11 h 20"/>
                  <a:gd name="T26" fmla="*/ 2 w 22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" y="5"/>
                    </a:moveTo>
                    <a:cubicBezTo>
                      <a:pt x="0" y="3"/>
                      <a:pt x="4" y="3"/>
                      <a:pt x="5" y="3"/>
                    </a:cubicBezTo>
                    <a:cubicBezTo>
                      <a:pt x="8" y="4"/>
                      <a:pt x="9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1" y="4"/>
                      <a:pt x="13" y="1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3"/>
                      <a:pt x="13" y="8"/>
                      <a:pt x="18" y="10"/>
                    </a:cubicBezTo>
                    <a:cubicBezTo>
                      <a:pt x="19" y="11"/>
                      <a:pt x="22" y="13"/>
                      <a:pt x="19" y="13"/>
                    </a:cubicBezTo>
                    <a:cubicBezTo>
                      <a:pt x="16" y="13"/>
                      <a:pt x="17" y="13"/>
                      <a:pt x="13" y="13"/>
                    </a:cubicBezTo>
                    <a:cubicBezTo>
                      <a:pt x="12" y="13"/>
                      <a:pt x="12" y="19"/>
                      <a:pt x="11" y="19"/>
                    </a:cubicBezTo>
                    <a:cubicBezTo>
                      <a:pt x="10" y="20"/>
                      <a:pt x="9" y="16"/>
                      <a:pt x="8" y="14"/>
                    </a:cubicBezTo>
                    <a:cubicBezTo>
                      <a:pt x="8" y="12"/>
                      <a:pt x="3" y="14"/>
                      <a:pt x="1" y="13"/>
                    </a:cubicBezTo>
                    <a:cubicBezTo>
                      <a:pt x="0" y="13"/>
                      <a:pt x="2" y="11"/>
                      <a:pt x="3" y="11"/>
                    </a:cubicBezTo>
                    <a:cubicBezTo>
                      <a:pt x="6" y="8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562"/>
              <p:cNvSpPr>
                <a:spLocks/>
              </p:cNvSpPr>
              <p:nvPr/>
            </p:nvSpPr>
            <p:spPr bwMode="auto">
              <a:xfrm>
                <a:off x="3905" y="1798"/>
                <a:ext cx="28" cy="26"/>
              </a:xfrm>
              <a:custGeom>
                <a:avLst/>
                <a:gdLst>
                  <a:gd name="T0" fmla="*/ 2 w 22"/>
                  <a:gd name="T1" fmla="*/ 5 h 20"/>
                  <a:gd name="T2" fmla="*/ 5 w 22"/>
                  <a:gd name="T3" fmla="*/ 4 h 20"/>
                  <a:gd name="T4" fmla="*/ 10 w 22"/>
                  <a:gd name="T5" fmla="*/ 6 h 20"/>
                  <a:gd name="T6" fmla="*/ 11 w 22"/>
                  <a:gd name="T7" fmla="*/ 5 h 20"/>
                  <a:gd name="T8" fmla="*/ 14 w 22"/>
                  <a:gd name="T9" fmla="*/ 1 h 20"/>
                  <a:gd name="T10" fmla="*/ 15 w 22"/>
                  <a:gd name="T11" fmla="*/ 0 h 20"/>
                  <a:gd name="T12" fmla="*/ 18 w 22"/>
                  <a:gd name="T13" fmla="*/ 10 h 20"/>
                  <a:gd name="T14" fmla="*/ 19 w 22"/>
                  <a:gd name="T15" fmla="*/ 13 h 20"/>
                  <a:gd name="T16" fmla="*/ 13 w 22"/>
                  <a:gd name="T17" fmla="*/ 13 h 20"/>
                  <a:gd name="T18" fmla="*/ 11 w 22"/>
                  <a:gd name="T19" fmla="*/ 20 h 20"/>
                  <a:gd name="T20" fmla="*/ 8 w 22"/>
                  <a:gd name="T21" fmla="*/ 14 h 20"/>
                  <a:gd name="T22" fmla="*/ 1 w 22"/>
                  <a:gd name="T23" fmla="*/ 13 h 20"/>
                  <a:gd name="T24" fmla="*/ 3 w 22"/>
                  <a:gd name="T25" fmla="*/ 11 h 20"/>
                  <a:gd name="T26" fmla="*/ 2 w 22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" y="5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8" y="4"/>
                      <a:pt x="9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1" y="4"/>
                      <a:pt x="13" y="1"/>
                      <a:pt x="14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7" y="3"/>
                      <a:pt x="13" y="8"/>
                      <a:pt x="18" y="10"/>
                    </a:cubicBezTo>
                    <a:cubicBezTo>
                      <a:pt x="19" y="11"/>
                      <a:pt x="22" y="13"/>
                      <a:pt x="19" y="13"/>
                    </a:cubicBezTo>
                    <a:cubicBezTo>
                      <a:pt x="16" y="14"/>
                      <a:pt x="17" y="14"/>
                      <a:pt x="13" y="13"/>
                    </a:cubicBezTo>
                    <a:cubicBezTo>
                      <a:pt x="12" y="13"/>
                      <a:pt x="12" y="19"/>
                      <a:pt x="11" y="20"/>
                    </a:cubicBezTo>
                    <a:cubicBezTo>
                      <a:pt x="10" y="20"/>
                      <a:pt x="9" y="17"/>
                      <a:pt x="8" y="14"/>
                    </a:cubicBezTo>
                    <a:cubicBezTo>
                      <a:pt x="8" y="12"/>
                      <a:pt x="3" y="14"/>
                      <a:pt x="1" y="13"/>
                    </a:cubicBezTo>
                    <a:cubicBezTo>
                      <a:pt x="0" y="13"/>
                      <a:pt x="2" y="11"/>
                      <a:pt x="3" y="11"/>
                    </a:cubicBezTo>
                    <a:cubicBezTo>
                      <a:pt x="6" y="9"/>
                      <a:pt x="5" y="9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563"/>
              <p:cNvSpPr>
                <a:spLocks/>
              </p:cNvSpPr>
              <p:nvPr/>
            </p:nvSpPr>
            <p:spPr bwMode="auto">
              <a:xfrm>
                <a:off x="3893" y="1657"/>
                <a:ext cx="27" cy="26"/>
              </a:xfrm>
              <a:custGeom>
                <a:avLst/>
                <a:gdLst>
                  <a:gd name="T0" fmla="*/ 2 w 21"/>
                  <a:gd name="T1" fmla="*/ 5 h 20"/>
                  <a:gd name="T2" fmla="*/ 4 w 21"/>
                  <a:gd name="T3" fmla="*/ 3 h 20"/>
                  <a:gd name="T4" fmla="*/ 9 w 21"/>
                  <a:gd name="T5" fmla="*/ 6 h 20"/>
                  <a:gd name="T6" fmla="*/ 10 w 21"/>
                  <a:gd name="T7" fmla="*/ 5 h 20"/>
                  <a:gd name="T8" fmla="*/ 14 w 21"/>
                  <a:gd name="T9" fmla="*/ 0 h 20"/>
                  <a:gd name="T10" fmla="*/ 15 w 21"/>
                  <a:gd name="T11" fmla="*/ 0 h 20"/>
                  <a:gd name="T12" fmla="*/ 17 w 21"/>
                  <a:gd name="T13" fmla="*/ 10 h 20"/>
                  <a:gd name="T14" fmla="*/ 19 w 21"/>
                  <a:gd name="T15" fmla="*/ 13 h 20"/>
                  <a:gd name="T16" fmla="*/ 13 w 21"/>
                  <a:gd name="T17" fmla="*/ 13 h 20"/>
                  <a:gd name="T18" fmla="*/ 10 w 21"/>
                  <a:gd name="T19" fmla="*/ 19 h 20"/>
                  <a:gd name="T20" fmla="*/ 8 w 21"/>
                  <a:gd name="T21" fmla="*/ 14 h 20"/>
                  <a:gd name="T22" fmla="*/ 0 w 21"/>
                  <a:gd name="T23" fmla="*/ 13 h 20"/>
                  <a:gd name="T24" fmla="*/ 2 w 21"/>
                  <a:gd name="T25" fmla="*/ 11 h 20"/>
                  <a:gd name="T26" fmla="*/ 2 w 21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2" y="5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7" y="4"/>
                      <a:pt x="8" y="6"/>
                      <a:pt x="9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1" y="4"/>
                      <a:pt x="12" y="1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3"/>
                      <a:pt x="12" y="8"/>
                      <a:pt x="17" y="10"/>
                    </a:cubicBezTo>
                    <a:cubicBezTo>
                      <a:pt x="18" y="11"/>
                      <a:pt x="21" y="12"/>
                      <a:pt x="19" y="13"/>
                    </a:cubicBezTo>
                    <a:cubicBezTo>
                      <a:pt x="16" y="13"/>
                      <a:pt x="16" y="13"/>
                      <a:pt x="13" y="13"/>
                    </a:cubicBezTo>
                    <a:cubicBezTo>
                      <a:pt x="11" y="13"/>
                      <a:pt x="11" y="19"/>
                      <a:pt x="10" y="19"/>
                    </a:cubicBezTo>
                    <a:cubicBezTo>
                      <a:pt x="9" y="20"/>
                      <a:pt x="8" y="16"/>
                      <a:pt x="8" y="14"/>
                    </a:cubicBezTo>
                    <a:cubicBezTo>
                      <a:pt x="7" y="12"/>
                      <a:pt x="3" y="14"/>
                      <a:pt x="0" y="13"/>
                    </a:cubicBezTo>
                    <a:cubicBezTo>
                      <a:pt x="0" y="13"/>
                      <a:pt x="2" y="11"/>
                      <a:pt x="2" y="11"/>
                    </a:cubicBezTo>
                    <a:cubicBezTo>
                      <a:pt x="5" y="8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564"/>
              <p:cNvSpPr>
                <a:spLocks/>
              </p:cNvSpPr>
              <p:nvPr/>
            </p:nvSpPr>
            <p:spPr bwMode="auto">
              <a:xfrm>
                <a:off x="3766" y="1642"/>
                <a:ext cx="28" cy="26"/>
              </a:xfrm>
              <a:custGeom>
                <a:avLst/>
                <a:gdLst>
                  <a:gd name="T0" fmla="*/ 2 w 22"/>
                  <a:gd name="T1" fmla="*/ 5 h 20"/>
                  <a:gd name="T2" fmla="*/ 5 w 22"/>
                  <a:gd name="T3" fmla="*/ 3 h 20"/>
                  <a:gd name="T4" fmla="*/ 10 w 22"/>
                  <a:gd name="T5" fmla="*/ 6 h 20"/>
                  <a:gd name="T6" fmla="*/ 11 w 22"/>
                  <a:gd name="T7" fmla="*/ 5 h 20"/>
                  <a:gd name="T8" fmla="*/ 14 w 22"/>
                  <a:gd name="T9" fmla="*/ 1 h 20"/>
                  <a:gd name="T10" fmla="*/ 15 w 22"/>
                  <a:gd name="T11" fmla="*/ 0 h 20"/>
                  <a:gd name="T12" fmla="*/ 18 w 22"/>
                  <a:gd name="T13" fmla="*/ 10 h 20"/>
                  <a:gd name="T14" fmla="*/ 19 w 22"/>
                  <a:gd name="T15" fmla="*/ 13 h 20"/>
                  <a:gd name="T16" fmla="*/ 13 w 22"/>
                  <a:gd name="T17" fmla="*/ 13 h 20"/>
                  <a:gd name="T18" fmla="*/ 11 w 22"/>
                  <a:gd name="T19" fmla="*/ 19 h 20"/>
                  <a:gd name="T20" fmla="*/ 8 w 22"/>
                  <a:gd name="T21" fmla="*/ 14 h 20"/>
                  <a:gd name="T22" fmla="*/ 1 w 22"/>
                  <a:gd name="T23" fmla="*/ 13 h 20"/>
                  <a:gd name="T24" fmla="*/ 3 w 22"/>
                  <a:gd name="T25" fmla="*/ 11 h 20"/>
                  <a:gd name="T26" fmla="*/ 2 w 22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2" y="5"/>
                    </a:moveTo>
                    <a:cubicBezTo>
                      <a:pt x="0" y="3"/>
                      <a:pt x="4" y="3"/>
                      <a:pt x="5" y="3"/>
                    </a:cubicBezTo>
                    <a:cubicBezTo>
                      <a:pt x="8" y="4"/>
                      <a:pt x="9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1" y="4"/>
                      <a:pt x="13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3"/>
                      <a:pt x="13" y="8"/>
                      <a:pt x="18" y="10"/>
                    </a:cubicBezTo>
                    <a:cubicBezTo>
                      <a:pt x="19" y="11"/>
                      <a:pt x="22" y="13"/>
                      <a:pt x="19" y="13"/>
                    </a:cubicBezTo>
                    <a:cubicBezTo>
                      <a:pt x="16" y="13"/>
                      <a:pt x="17" y="14"/>
                      <a:pt x="13" y="13"/>
                    </a:cubicBezTo>
                    <a:cubicBezTo>
                      <a:pt x="12" y="13"/>
                      <a:pt x="12" y="19"/>
                      <a:pt x="11" y="19"/>
                    </a:cubicBezTo>
                    <a:cubicBezTo>
                      <a:pt x="10" y="20"/>
                      <a:pt x="9" y="16"/>
                      <a:pt x="8" y="14"/>
                    </a:cubicBezTo>
                    <a:cubicBezTo>
                      <a:pt x="8" y="12"/>
                      <a:pt x="3" y="14"/>
                      <a:pt x="1" y="13"/>
                    </a:cubicBezTo>
                    <a:cubicBezTo>
                      <a:pt x="0" y="13"/>
                      <a:pt x="2" y="11"/>
                      <a:pt x="3" y="11"/>
                    </a:cubicBezTo>
                    <a:cubicBezTo>
                      <a:pt x="6" y="9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565"/>
              <p:cNvSpPr>
                <a:spLocks/>
              </p:cNvSpPr>
              <p:nvPr/>
            </p:nvSpPr>
            <p:spPr bwMode="auto">
              <a:xfrm>
                <a:off x="3804" y="1853"/>
                <a:ext cx="27" cy="26"/>
              </a:xfrm>
              <a:custGeom>
                <a:avLst/>
                <a:gdLst>
                  <a:gd name="T0" fmla="*/ 2 w 21"/>
                  <a:gd name="T1" fmla="*/ 5 h 20"/>
                  <a:gd name="T2" fmla="*/ 4 w 21"/>
                  <a:gd name="T3" fmla="*/ 3 h 20"/>
                  <a:gd name="T4" fmla="*/ 9 w 21"/>
                  <a:gd name="T5" fmla="*/ 6 h 20"/>
                  <a:gd name="T6" fmla="*/ 11 w 21"/>
                  <a:gd name="T7" fmla="*/ 5 h 20"/>
                  <a:gd name="T8" fmla="*/ 14 w 21"/>
                  <a:gd name="T9" fmla="*/ 1 h 20"/>
                  <a:gd name="T10" fmla="*/ 15 w 21"/>
                  <a:gd name="T11" fmla="*/ 0 h 20"/>
                  <a:gd name="T12" fmla="*/ 17 w 21"/>
                  <a:gd name="T13" fmla="*/ 10 h 20"/>
                  <a:gd name="T14" fmla="*/ 19 w 21"/>
                  <a:gd name="T15" fmla="*/ 13 h 20"/>
                  <a:gd name="T16" fmla="*/ 13 w 21"/>
                  <a:gd name="T17" fmla="*/ 13 h 20"/>
                  <a:gd name="T18" fmla="*/ 10 w 21"/>
                  <a:gd name="T19" fmla="*/ 19 h 20"/>
                  <a:gd name="T20" fmla="*/ 8 w 21"/>
                  <a:gd name="T21" fmla="*/ 14 h 20"/>
                  <a:gd name="T22" fmla="*/ 1 w 21"/>
                  <a:gd name="T23" fmla="*/ 13 h 20"/>
                  <a:gd name="T24" fmla="*/ 3 w 21"/>
                  <a:gd name="T25" fmla="*/ 11 h 20"/>
                  <a:gd name="T26" fmla="*/ 2 w 21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2" y="5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7" y="4"/>
                      <a:pt x="8" y="6"/>
                      <a:pt x="9" y="6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1" y="4"/>
                      <a:pt x="13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3"/>
                      <a:pt x="12" y="8"/>
                      <a:pt x="17" y="10"/>
                    </a:cubicBezTo>
                    <a:cubicBezTo>
                      <a:pt x="18" y="11"/>
                      <a:pt x="21" y="13"/>
                      <a:pt x="19" y="13"/>
                    </a:cubicBezTo>
                    <a:cubicBezTo>
                      <a:pt x="16" y="13"/>
                      <a:pt x="17" y="14"/>
                      <a:pt x="13" y="13"/>
                    </a:cubicBezTo>
                    <a:cubicBezTo>
                      <a:pt x="12" y="13"/>
                      <a:pt x="11" y="19"/>
                      <a:pt x="10" y="19"/>
                    </a:cubicBezTo>
                    <a:cubicBezTo>
                      <a:pt x="9" y="20"/>
                      <a:pt x="8" y="16"/>
                      <a:pt x="8" y="14"/>
                    </a:cubicBezTo>
                    <a:cubicBezTo>
                      <a:pt x="7" y="12"/>
                      <a:pt x="3" y="14"/>
                      <a:pt x="1" y="13"/>
                    </a:cubicBezTo>
                    <a:cubicBezTo>
                      <a:pt x="0" y="13"/>
                      <a:pt x="2" y="11"/>
                      <a:pt x="3" y="11"/>
                    </a:cubicBezTo>
                    <a:cubicBezTo>
                      <a:pt x="6" y="9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566"/>
              <p:cNvSpPr>
                <a:spLocks/>
              </p:cNvSpPr>
              <p:nvPr/>
            </p:nvSpPr>
            <p:spPr bwMode="auto">
              <a:xfrm>
                <a:off x="3699" y="1699"/>
                <a:ext cx="27" cy="27"/>
              </a:xfrm>
              <a:custGeom>
                <a:avLst/>
                <a:gdLst>
                  <a:gd name="T0" fmla="*/ 2 w 21"/>
                  <a:gd name="T1" fmla="*/ 6 h 21"/>
                  <a:gd name="T2" fmla="*/ 4 w 21"/>
                  <a:gd name="T3" fmla="*/ 4 h 21"/>
                  <a:gd name="T4" fmla="*/ 9 w 21"/>
                  <a:gd name="T5" fmla="*/ 7 h 21"/>
                  <a:gd name="T6" fmla="*/ 11 w 21"/>
                  <a:gd name="T7" fmla="*/ 5 h 21"/>
                  <a:gd name="T8" fmla="*/ 14 w 21"/>
                  <a:gd name="T9" fmla="*/ 1 h 21"/>
                  <a:gd name="T10" fmla="*/ 15 w 21"/>
                  <a:gd name="T11" fmla="*/ 1 h 21"/>
                  <a:gd name="T12" fmla="*/ 17 w 21"/>
                  <a:gd name="T13" fmla="*/ 11 h 21"/>
                  <a:gd name="T14" fmla="*/ 19 w 21"/>
                  <a:gd name="T15" fmla="*/ 14 h 21"/>
                  <a:gd name="T16" fmla="*/ 13 w 21"/>
                  <a:gd name="T17" fmla="*/ 14 h 21"/>
                  <a:gd name="T18" fmla="*/ 10 w 21"/>
                  <a:gd name="T19" fmla="*/ 20 h 21"/>
                  <a:gd name="T20" fmla="*/ 8 w 21"/>
                  <a:gd name="T21" fmla="*/ 15 h 21"/>
                  <a:gd name="T22" fmla="*/ 1 w 21"/>
                  <a:gd name="T23" fmla="*/ 14 h 21"/>
                  <a:gd name="T24" fmla="*/ 3 w 21"/>
                  <a:gd name="T25" fmla="*/ 11 h 21"/>
                  <a:gd name="T26" fmla="*/ 2 w 21"/>
                  <a:gd name="T2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2" y="6"/>
                    </a:moveTo>
                    <a:cubicBezTo>
                      <a:pt x="0" y="4"/>
                      <a:pt x="3" y="4"/>
                      <a:pt x="4" y="4"/>
                    </a:cubicBezTo>
                    <a:cubicBezTo>
                      <a:pt x="7" y="4"/>
                      <a:pt x="8" y="7"/>
                      <a:pt x="9" y="7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1" y="4"/>
                      <a:pt x="13" y="2"/>
                      <a:pt x="14" y="1"/>
                    </a:cubicBezTo>
                    <a:cubicBezTo>
                      <a:pt x="15" y="1"/>
                      <a:pt x="15" y="0"/>
                      <a:pt x="15" y="1"/>
                    </a:cubicBezTo>
                    <a:cubicBezTo>
                      <a:pt x="16" y="4"/>
                      <a:pt x="12" y="8"/>
                      <a:pt x="17" y="11"/>
                    </a:cubicBezTo>
                    <a:cubicBezTo>
                      <a:pt x="18" y="11"/>
                      <a:pt x="21" y="13"/>
                      <a:pt x="19" y="14"/>
                    </a:cubicBezTo>
                    <a:cubicBezTo>
                      <a:pt x="16" y="14"/>
                      <a:pt x="17" y="14"/>
                      <a:pt x="13" y="14"/>
                    </a:cubicBezTo>
                    <a:cubicBezTo>
                      <a:pt x="12" y="14"/>
                      <a:pt x="11" y="20"/>
                      <a:pt x="10" y="20"/>
                    </a:cubicBezTo>
                    <a:cubicBezTo>
                      <a:pt x="9" y="21"/>
                      <a:pt x="8" y="17"/>
                      <a:pt x="8" y="15"/>
                    </a:cubicBezTo>
                    <a:cubicBezTo>
                      <a:pt x="7" y="13"/>
                      <a:pt x="3" y="15"/>
                      <a:pt x="1" y="14"/>
                    </a:cubicBezTo>
                    <a:cubicBezTo>
                      <a:pt x="0" y="14"/>
                      <a:pt x="2" y="12"/>
                      <a:pt x="3" y="11"/>
                    </a:cubicBezTo>
                    <a:cubicBezTo>
                      <a:pt x="6" y="9"/>
                      <a:pt x="5" y="9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567"/>
              <p:cNvSpPr>
                <a:spLocks/>
              </p:cNvSpPr>
              <p:nvPr/>
            </p:nvSpPr>
            <p:spPr bwMode="auto">
              <a:xfrm>
                <a:off x="4008" y="1863"/>
                <a:ext cx="43" cy="47"/>
              </a:xfrm>
              <a:custGeom>
                <a:avLst/>
                <a:gdLst>
                  <a:gd name="T0" fmla="*/ 30 w 34"/>
                  <a:gd name="T1" fmla="*/ 29 h 37"/>
                  <a:gd name="T2" fmla="*/ 31 w 34"/>
                  <a:gd name="T3" fmla="*/ 24 h 37"/>
                  <a:gd name="T4" fmla="*/ 24 w 34"/>
                  <a:gd name="T5" fmla="*/ 17 h 37"/>
                  <a:gd name="T6" fmla="*/ 25 w 34"/>
                  <a:gd name="T7" fmla="*/ 14 h 37"/>
                  <a:gd name="T8" fmla="*/ 31 w 34"/>
                  <a:gd name="T9" fmla="*/ 6 h 37"/>
                  <a:gd name="T10" fmla="*/ 31 w 34"/>
                  <a:gd name="T11" fmla="*/ 4 h 37"/>
                  <a:gd name="T12" fmla="*/ 12 w 34"/>
                  <a:gd name="T13" fmla="*/ 5 h 37"/>
                  <a:gd name="T14" fmla="*/ 7 w 34"/>
                  <a:gd name="T15" fmla="*/ 5 h 37"/>
                  <a:gd name="T16" fmla="*/ 10 w 34"/>
                  <a:gd name="T17" fmla="*/ 15 h 37"/>
                  <a:gd name="T18" fmla="*/ 0 w 34"/>
                  <a:gd name="T19" fmla="*/ 23 h 37"/>
                  <a:gd name="T20" fmla="*/ 11 w 34"/>
                  <a:gd name="T21" fmla="*/ 24 h 37"/>
                  <a:gd name="T22" fmla="*/ 16 w 34"/>
                  <a:gd name="T23" fmla="*/ 36 h 37"/>
                  <a:gd name="T24" fmla="*/ 19 w 34"/>
                  <a:gd name="T25" fmla="*/ 31 h 37"/>
                  <a:gd name="T26" fmla="*/ 30 w 34"/>
                  <a:gd name="T27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30" y="29"/>
                    </a:moveTo>
                    <a:cubicBezTo>
                      <a:pt x="34" y="31"/>
                      <a:pt x="32" y="26"/>
                      <a:pt x="31" y="24"/>
                    </a:cubicBezTo>
                    <a:cubicBezTo>
                      <a:pt x="29" y="19"/>
                      <a:pt x="24" y="19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27" y="13"/>
                      <a:pt x="30" y="8"/>
                      <a:pt x="31" y="6"/>
                    </a:cubicBezTo>
                    <a:cubicBezTo>
                      <a:pt x="31" y="5"/>
                      <a:pt x="32" y="4"/>
                      <a:pt x="31" y="4"/>
                    </a:cubicBezTo>
                    <a:cubicBezTo>
                      <a:pt x="25" y="3"/>
                      <a:pt x="20" y="13"/>
                      <a:pt x="12" y="5"/>
                    </a:cubicBezTo>
                    <a:cubicBezTo>
                      <a:pt x="11" y="4"/>
                      <a:pt x="6" y="0"/>
                      <a:pt x="7" y="5"/>
                    </a:cubicBezTo>
                    <a:cubicBezTo>
                      <a:pt x="8" y="10"/>
                      <a:pt x="7" y="9"/>
                      <a:pt x="10" y="15"/>
                    </a:cubicBezTo>
                    <a:cubicBezTo>
                      <a:pt x="11" y="17"/>
                      <a:pt x="1" y="21"/>
                      <a:pt x="0" y="23"/>
                    </a:cubicBezTo>
                    <a:cubicBezTo>
                      <a:pt x="0" y="25"/>
                      <a:pt x="7" y="24"/>
                      <a:pt x="11" y="24"/>
                    </a:cubicBezTo>
                    <a:cubicBezTo>
                      <a:pt x="14" y="24"/>
                      <a:pt x="14" y="33"/>
                      <a:pt x="16" y="36"/>
                    </a:cubicBezTo>
                    <a:cubicBezTo>
                      <a:pt x="17" y="37"/>
                      <a:pt x="19" y="33"/>
                      <a:pt x="19" y="31"/>
                    </a:cubicBezTo>
                    <a:cubicBezTo>
                      <a:pt x="22" y="25"/>
                      <a:pt x="22" y="26"/>
                      <a:pt x="30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568"/>
              <p:cNvSpPr>
                <a:spLocks/>
              </p:cNvSpPr>
              <p:nvPr/>
            </p:nvSpPr>
            <p:spPr bwMode="auto">
              <a:xfrm>
                <a:off x="3617" y="1246"/>
                <a:ext cx="31" cy="30"/>
              </a:xfrm>
              <a:custGeom>
                <a:avLst/>
                <a:gdLst>
                  <a:gd name="T0" fmla="*/ 2 w 25"/>
                  <a:gd name="T1" fmla="*/ 6 h 24"/>
                  <a:gd name="T2" fmla="*/ 5 w 25"/>
                  <a:gd name="T3" fmla="*/ 4 h 24"/>
                  <a:gd name="T4" fmla="*/ 11 w 25"/>
                  <a:gd name="T5" fmla="*/ 7 h 24"/>
                  <a:gd name="T6" fmla="*/ 12 w 25"/>
                  <a:gd name="T7" fmla="*/ 6 h 24"/>
                  <a:gd name="T8" fmla="*/ 17 w 25"/>
                  <a:gd name="T9" fmla="*/ 1 h 24"/>
                  <a:gd name="T10" fmla="*/ 18 w 25"/>
                  <a:gd name="T11" fmla="*/ 0 h 24"/>
                  <a:gd name="T12" fmla="*/ 21 w 25"/>
                  <a:gd name="T13" fmla="*/ 12 h 24"/>
                  <a:gd name="T14" fmla="*/ 22 w 25"/>
                  <a:gd name="T15" fmla="*/ 16 h 24"/>
                  <a:gd name="T16" fmla="*/ 15 w 25"/>
                  <a:gd name="T17" fmla="*/ 16 h 24"/>
                  <a:gd name="T18" fmla="*/ 12 w 25"/>
                  <a:gd name="T19" fmla="*/ 23 h 24"/>
                  <a:gd name="T20" fmla="*/ 9 w 25"/>
                  <a:gd name="T21" fmla="*/ 17 h 24"/>
                  <a:gd name="T22" fmla="*/ 0 w 25"/>
                  <a:gd name="T23" fmla="*/ 16 h 24"/>
                  <a:gd name="T24" fmla="*/ 3 w 25"/>
                  <a:gd name="T25" fmla="*/ 13 h 24"/>
                  <a:gd name="T26" fmla="*/ 2 w 25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6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8" y="4"/>
                      <a:pt x="10" y="7"/>
                      <a:pt x="11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3" y="4"/>
                      <a:pt x="15" y="1"/>
                      <a:pt x="17" y="1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9" y="4"/>
                      <a:pt x="14" y="9"/>
                      <a:pt x="21" y="12"/>
                    </a:cubicBezTo>
                    <a:cubicBezTo>
                      <a:pt x="22" y="13"/>
                      <a:pt x="25" y="15"/>
                      <a:pt x="22" y="16"/>
                    </a:cubicBezTo>
                    <a:cubicBezTo>
                      <a:pt x="19" y="16"/>
                      <a:pt x="20" y="16"/>
                      <a:pt x="15" y="16"/>
                    </a:cubicBezTo>
                    <a:cubicBezTo>
                      <a:pt x="14" y="16"/>
                      <a:pt x="13" y="23"/>
                      <a:pt x="12" y="23"/>
                    </a:cubicBezTo>
                    <a:cubicBezTo>
                      <a:pt x="11" y="24"/>
                      <a:pt x="10" y="20"/>
                      <a:pt x="9" y="17"/>
                    </a:cubicBezTo>
                    <a:cubicBezTo>
                      <a:pt x="9" y="15"/>
                      <a:pt x="3" y="17"/>
                      <a:pt x="0" y="16"/>
                    </a:cubicBezTo>
                    <a:cubicBezTo>
                      <a:pt x="0" y="16"/>
                      <a:pt x="2" y="13"/>
                      <a:pt x="3" y="13"/>
                    </a:cubicBezTo>
                    <a:cubicBezTo>
                      <a:pt x="6" y="10"/>
                      <a:pt x="5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569"/>
              <p:cNvSpPr>
                <a:spLocks/>
              </p:cNvSpPr>
              <p:nvPr/>
            </p:nvSpPr>
            <p:spPr bwMode="auto">
              <a:xfrm>
                <a:off x="3648" y="1356"/>
                <a:ext cx="108" cy="113"/>
              </a:xfrm>
              <a:custGeom>
                <a:avLst/>
                <a:gdLst>
                  <a:gd name="T0" fmla="*/ 43 w 85"/>
                  <a:gd name="T1" fmla="*/ 9 h 89"/>
                  <a:gd name="T2" fmla="*/ 53 w 85"/>
                  <a:gd name="T3" fmla="*/ 15 h 89"/>
                  <a:gd name="T4" fmla="*/ 53 w 85"/>
                  <a:gd name="T5" fmla="*/ 37 h 89"/>
                  <a:gd name="T6" fmla="*/ 59 w 85"/>
                  <a:gd name="T7" fmla="*/ 39 h 89"/>
                  <a:gd name="T8" fmla="*/ 81 w 85"/>
                  <a:gd name="T9" fmla="*/ 44 h 89"/>
                  <a:gd name="T10" fmla="*/ 84 w 85"/>
                  <a:gd name="T11" fmla="*/ 46 h 89"/>
                  <a:gd name="T12" fmla="*/ 50 w 85"/>
                  <a:gd name="T13" fmla="*/ 72 h 89"/>
                  <a:gd name="T14" fmla="*/ 43 w 85"/>
                  <a:gd name="T15" fmla="*/ 82 h 89"/>
                  <a:gd name="T16" fmla="*/ 31 w 85"/>
                  <a:gd name="T17" fmla="*/ 62 h 89"/>
                  <a:gd name="T18" fmla="*/ 3 w 85"/>
                  <a:gd name="T19" fmla="*/ 64 h 89"/>
                  <a:gd name="T20" fmla="*/ 19 w 85"/>
                  <a:gd name="T21" fmla="*/ 47 h 89"/>
                  <a:gd name="T22" fmla="*/ 10 w 85"/>
                  <a:gd name="T23" fmla="*/ 20 h 89"/>
                  <a:gd name="T24" fmla="*/ 23 w 85"/>
                  <a:gd name="T25" fmla="*/ 22 h 89"/>
                  <a:gd name="T26" fmla="*/ 43 w 85"/>
                  <a:gd name="T27" fmla="*/ 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89">
                    <a:moveTo>
                      <a:pt x="43" y="9"/>
                    </a:moveTo>
                    <a:cubicBezTo>
                      <a:pt x="48" y="0"/>
                      <a:pt x="52" y="12"/>
                      <a:pt x="53" y="15"/>
                    </a:cubicBezTo>
                    <a:cubicBezTo>
                      <a:pt x="57" y="26"/>
                      <a:pt x="50" y="34"/>
                      <a:pt x="53" y="37"/>
                    </a:cubicBezTo>
                    <a:cubicBezTo>
                      <a:pt x="54" y="39"/>
                      <a:pt x="57" y="39"/>
                      <a:pt x="59" y="39"/>
                    </a:cubicBezTo>
                    <a:cubicBezTo>
                      <a:pt x="64" y="39"/>
                      <a:pt x="76" y="40"/>
                      <a:pt x="81" y="44"/>
                    </a:cubicBezTo>
                    <a:cubicBezTo>
                      <a:pt x="83" y="45"/>
                      <a:pt x="85" y="45"/>
                      <a:pt x="84" y="46"/>
                    </a:cubicBezTo>
                    <a:cubicBezTo>
                      <a:pt x="75" y="57"/>
                      <a:pt x="51" y="50"/>
                      <a:pt x="50" y="72"/>
                    </a:cubicBezTo>
                    <a:cubicBezTo>
                      <a:pt x="50" y="76"/>
                      <a:pt x="48" y="89"/>
                      <a:pt x="43" y="82"/>
                    </a:cubicBezTo>
                    <a:cubicBezTo>
                      <a:pt x="36" y="73"/>
                      <a:pt x="36" y="75"/>
                      <a:pt x="31" y="62"/>
                    </a:cubicBezTo>
                    <a:cubicBezTo>
                      <a:pt x="30" y="57"/>
                      <a:pt x="7" y="66"/>
                      <a:pt x="3" y="64"/>
                    </a:cubicBezTo>
                    <a:cubicBezTo>
                      <a:pt x="0" y="61"/>
                      <a:pt x="12" y="52"/>
                      <a:pt x="19" y="47"/>
                    </a:cubicBezTo>
                    <a:cubicBezTo>
                      <a:pt x="26" y="42"/>
                      <a:pt x="11" y="29"/>
                      <a:pt x="10" y="20"/>
                    </a:cubicBezTo>
                    <a:cubicBezTo>
                      <a:pt x="10" y="17"/>
                      <a:pt x="20" y="21"/>
                      <a:pt x="23" y="22"/>
                    </a:cubicBezTo>
                    <a:cubicBezTo>
                      <a:pt x="36" y="29"/>
                      <a:pt x="35" y="26"/>
                      <a:pt x="4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570"/>
              <p:cNvSpPr>
                <a:spLocks/>
              </p:cNvSpPr>
              <p:nvPr/>
            </p:nvSpPr>
            <p:spPr bwMode="auto">
              <a:xfrm>
                <a:off x="3688" y="1454"/>
                <a:ext cx="52" cy="50"/>
              </a:xfrm>
              <a:custGeom>
                <a:avLst/>
                <a:gdLst>
                  <a:gd name="T0" fmla="*/ 3 w 41"/>
                  <a:gd name="T1" fmla="*/ 10 h 39"/>
                  <a:gd name="T2" fmla="*/ 8 w 41"/>
                  <a:gd name="T3" fmla="*/ 8 h 39"/>
                  <a:gd name="T4" fmla="*/ 18 w 41"/>
                  <a:gd name="T5" fmla="*/ 12 h 39"/>
                  <a:gd name="T6" fmla="*/ 20 w 41"/>
                  <a:gd name="T7" fmla="*/ 10 h 39"/>
                  <a:gd name="T8" fmla="*/ 27 w 41"/>
                  <a:gd name="T9" fmla="*/ 2 h 39"/>
                  <a:gd name="T10" fmla="*/ 29 w 41"/>
                  <a:gd name="T11" fmla="*/ 1 h 39"/>
                  <a:gd name="T12" fmla="*/ 33 w 41"/>
                  <a:gd name="T13" fmla="*/ 21 h 39"/>
                  <a:gd name="T14" fmla="*/ 36 w 41"/>
                  <a:gd name="T15" fmla="*/ 26 h 39"/>
                  <a:gd name="T16" fmla="*/ 25 w 41"/>
                  <a:gd name="T17" fmla="*/ 26 h 39"/>
                  <a:gd name="T18" fmla="*/ 20 w 41"/>
                  <a:gd name="T19" fmla="*/ 38 h 39"/>
                  <a:gd name="T20" fmla="*/ 15 w 41"/>
                  <a:gd name="T21" fmla="*/ 28 h 39"/>
                  <a:gd name="T22" fmla="*/ 1 w 41"/>
                  <a:gd name="T23" fmla="*/ 26 h 39"/>
                  <a:gd name="T24" fmla="*/ 5 w 41"/>
                  <a:gd name="T25" fmla="*/ 21 h 39"/>
                  <a:gd name="T26" fmla="*/ 3 w 41"/>
                  <a:gd name="T27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9">
                    <a:moveTo>
                      <a:pt x="3" y="10"/>
                    </a:moveTo>
                    <a:cubicBezTo>
                      <a:pt x="0" y="7"/>
                      <a:pt x="7" y="7"/>
                      <a:pt x="8" y="8"/>
                    </a:cubicBezTo>
                    <a:cubicBezTo>
                      <a:pt x="14" y="8"/>
                      <a:pt x="16" y="12"/>
                      <a:pt x="18" y="12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1" y="8"/>
                      <a:pt x="24" y="3"/>
                      <a:pt x="27" y="2"/>
                    </a:cubicBezTo>
                    <a:cubicBezTo>
                      <a:pt x="28" y="2"/>
                      <a:pt x="28" y="0"/>
                      <a:pt x="29" y="1"/>
                    </a:cubicBezTo>
                    <a:cubicBezTo>
                      <a:pt x="31" y="7"/>
                      <a:pt x="23" y="16"/>
                      <a:pt x="33" y="21"/>
                    </a:cubicBezTo>
                    <a:cubicBezTo>
                      <a:pt x="35" y="21"/>
                      <a:pt x="41" y="25"/>
                      <a:pt x="36" y="26"/>
                    </a:cubicBezTo>
                    <a:cubicBezTo>
                      <a:pt x="31" y="27"/>
                      <a:pt x="32" y="27"/>
                      <a:pt x="25" y="26"/>
                    </a:cubicBezTo>
                    <a:cubicBezTo>
                      <a:pt x="22" y="26"/>
                      <a:pt x="21" y="37"/>
                      <a:pt x="20" y="38"/>
                    </a:cubicBezTo>
                    <a:cubicBezTo>
                      <a:pt x="18" y="39"/>
                      <a:pt x="16" y="32"/>
                      <a:pt x="15" y="28"/>
                    </a:cubicBezTo>
                    <a:cubicBezTo>
                      <a:pt x="14" y="24"/>
                      <a:pt x="5" y="28"/>
                      <a:pt x="1" y="26"/>
                    </a:cubicBezTo>
                    <a:cubicBezTo>
                      <a:pt x="0" y="26"/>
                      <a:pt x="4" y="22"/>
                      <a:pt x="5" y="21"/>
                    </a:cubicBezTo>
                    <a:cubicBezTo>
                      <a:pt x="11" y="17"/>
                      <a:pt x="9" y="17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571"/>
              <p:cNvSpPr>
                <a:spLocks/>
              </p:cNvSpPr>
              <p:nvPr/>
            </p:nvSpPr>
            <p:spPr bwMode="auto">
              <a:xfrm>
                <a:off x="3637" y="1265"/>
                <a:ext cx="30" cy="29"/>
              </a:xfrm>
              <a:custGeom>
                <a:avLst/>
                <a:gdLst>
                  <a:gd name="T0" fmla="*/ 2 w 24"/>
                  <a:gd name="T1" fmla="*/ 6 h 23"/>
                  <a:gd name="T2" fmla="*/ 5 w 24"/>
                  <a:gd name="T3" fmla="*/ 4 h 23"/>
                  <a:gd name="T4" fmla="*/ 11 w 24"/>
                  <a:gd name="T5" fmla="*/ 7 h 23"/>
                  <a:gd name="T6" fmla="*/ 12 w 24"/>
                  <a:gd name="T7" fmla="*/ 6 h 23"/>
                  <a:gd name="T8" fmla="*/ 16 w 24"/>
                  <a:gd name="T9" fmla="*/ 1 h 23"/>
                  <a:gd name="T10" fmla="*/ 17 w 24"/>
                  <a:gd name="T11" fmla="*/ 0 h 23"/>
                  <a:gd name="T12" fmla="*/ 20 w 24"/>
                  <a:gd name="T13" fmla="*/ 12 h 23"/>
                  <a:gd name="T14" fmla="*/ 22 w 24"/>
                  <a:gd name="T15" fmla="*/ 15 h 23"/>
                  <a:gd name="T16" fmla="*/ 15 w 24"/>
                  <a:gd name="T17" fmla="*/ 15 h 23"/>
                  <a:gd name="T18" fmla="*/ 12 w 24"/>
                  <a:gd name="T19" fmla="*/ 23 h 23"/>
                  <a:gd name="T20" fmla="*/ 9 w 24"/>
                  <a:gd name="T21" fmla="*/ 17 h 23"/>
                  <a:gd name="T22" fmla="*/ 1 w 24"/>
                  <a:gd name="T23" fmla="*/ 15 h 23"/>
                  <a:gd name="T24" fmla="*/ 3 w 24"/>
                  <a:gd name="T25" fmla="*/ 13 h 23"/>
                  <a:gd name="T26" fmla="*/ 2 w 24"/>
                  <a:gd name="T2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2" y="6"/>
                    </a:moveTo>
                    <a:cubicBezTo>
                      <a:pt x="0" y="4"/>
                      <a:pt x="4" y="4"/>
                      <a:pt x="5" y="4"/>
                    </a:cubicBezTo>
                    <a:cubicBezTo>
                      <a:pt x="8" y="5"/>
                      <a:pt x="10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3" y="5"/>
                      <a:pt x="15" y="2"/>
                      <a:pt x="16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9" y="4"/>
                      <a:pt x="14" y="9"/>
                      <a:pt x="20" y="12"/>
                    </a:cubicBezTo>
                    <a:cubicBezTo>
                      <a:pt x="21" y="13"/>
                      <a:pt x="24" y="15"/>
                      <a:pt x="22" y="15"/>
                    </a:cubicBezTo>
                    <a:cubicBezTo>
                      <a:pt x="18" y="16"/>
                      <a:pt x="19" y="16"/>
                      <a:pt x="15" y="15"/>
                    </a:cubicBezTo>
                    <a:cubicBezTo>
                      <a:pt x="13" y="15"/>
                      <a:pt x="13" y="22"/>
                      <a:pt x="12" y="23"/>
                    </a:cubicBezTo>
                    <a:cubicBezTo>
                      <a:pt x="11" y="23"/>
                      <a:pt x="10" y="19"/>
                      <a:pt x="9" y="17"/>
                    </a:cubicBezTo>
                    <a:cubicBezTo>
                      <a:pt x="9" y="14"/>
                      <a:pt x="3" y="16"/>
                      <a:pt x="1" y="15"/>
                    </a:cubicBezTo>
                    <a:cubicBezTo>
                      <a:pt x="0" y="15"/>
                      <a:pt x="2" y="13"/>
                      <a:pt x="3" y="13"/>
                    </a:cubicBezTo>
                    <a:cubicBezTo>
                      <a:pt x="6" y="10"/>
                      <a:pt x="6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572"/>
              <p:cNvSpPr>
                <a:spLocks/>
              </p:cNvSpPr>
              <p:nvPr/>
            </p:nvSpPr>
            <p:spPr bwMode="auto">
              <a:xfrm>
                <a:off x="3666" y="1323"/>
                <a:ext cx="50" cy="48"/>
              </a:xfrm>
              <a:custGeom>
                <a:avLst/>
                <a:gdLst>
                  <a:gd name="T0" fmla="*/ 4 w 39"/>
                  <a:gd name="T1" fmla="*/ 10 h 38"/>
                  <a:gd name="T2" fmla="*/ 8 w 39"/>
                  <a:gd name="T3" fmla="*/ 7 h 38"/>
                  <a:gd name="T4" fmla="*/ 18 w 39"/>
                  <a:gd name="T5" fmla="*/ 12 h 38"/>
                  <a:gd name="T6" fmla="*/ 20 w 39"/>
                  <a:gd name="T7" fmla="*/ 10 h 38"/>
                  <a:gd name="T8" fmla="*/ 26 w 39"/>
                  <a:gd name="T9" fmla="*/ 2 h 38"/>
                  <a:gd name="T10" fmla="*/ 28 w 39"/>
                  <a:gd name="T11" fmla="*/ 1 h 38"/>
                  <a:gd name="T12" fmla="*/ 33 w 39"/>
                  <a:gd name="T13" fmla="*/ 20 h 38"/>
                  <a:gd name="T14" fmla="*/ 35 w 39"/>
                  <a:gd name="T15" fmla="*/ 25 h 38"/>
                  <a:gd name="T16" fmla="*/ 24 w 39"/>
                  <a:gd name="T17" fmla="*/ 25 h 38"/>
                  <a:gd name="T18" fmla="*/ 19 w 39"/>
                  <a:gd name="T19" fmla="*/ 37 h 38"/>
                  <a:gd name="T20" fmla="*/ 15 w 39"/>
                  <a:gd name="T21" fmla="*/ 27 h 38"/>
                  <a:gd name="T22" fmla="*/ 2 w 39"/>
                  <a:gd name="T23" fmla="*/ 25 h 38"/>
                  <a:gd name="T24" fmla="*/ 5 w 39"/>
                  <a:gd name="T25" fmla="*/ 21 h 38"/>
                  <a:gd name="T26" fmla="*/ 4 w 39"/>
                  <a:gd name="T27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8">
                    <a:moveTo>
                      <a:pt x="4" y="10"/>
                    </a:moveTo>
                    <a:cubicBezTo>
                      <a:pt x="1" y="6"/>
                      <a:pt x="7" y="7"/>
                      <a:pt x="8" y="7"/>
                    </a:cubicBezTo>
                    <a:cubicBezTo>
                      <a:pt x="14" y="8"/>
                      <a:pt x="16" y="12"/>
                      <a:pt x="18" y="12"/>
                    </a:cubicBezTo>
                    <a:cubicBezTo>
                      <a:pt x="19" y="12"/>
                      <a:pt x="19" y="11"/>
                      <a:pt x="20" y="10"/>
                    </a:cubicBezTo>
                    <a:cubicBezTo>
                      <a:pt x="21" y="8"/>
                      <a:pt x="24" y="3"/>
                      <a:pt x="26" y="2"/>
                    </a:cubicBezTo>
                    <a:cubicBezTo>
                      <a:pt x="27" y="2"/>
                      <a:pt x="28" y="0"/>
                      <a:pt x="28" y="1"/>
                    </a:cubicBezTo>
                    <a:cubicBezTo>
                      <a:pt x="31" y="7"/>
                      <a:pt x="23" y="15"/>
                      <a:pt x="33" y="20"/>
                    </a:cubicBezTo>
                    <a:cubicBezTo>
                      <a:pt x="34" y="21"/>
                      <a:pt x="39" y="24"/>
                      <a:pt x="35" y="25"/>
                    </a:cubicBezTo>
                    <a:cubicBezTo>
                      <a:pt x="30" y="26"/>
                      <a:pt x="31" y="26"/>
                      <a:pt x="24" y="25"/>
                    </a:cubicBezTo>
                    <a:cubicBezTo>
                      <a:pt x="22" y="25"/>
                      <a:pt x="21" y="36"/>
                      <a:pt x="19" y="37"/>
                    </a:cubicBezTo>
                    <a:cubicBezTo>
                      <a:pt x="17" y="38"/>
                      <a:pt x="16" y="31"/>
                      <a:pt x="15" y="27"/>
                    </a:cubicBezTo>
                    <a:cubicBezTo>
                      <a:pt x="14" y="23"/>
                      <a:pt x="6" y="27"/>
                      <a:pt x="2" y="25"/>
                    </a:cubicBezTo>
                    <a:cubicBezTo>
                      <a:pt x="0" y="25"/>
                      <a:pt x="4" y="22"/>
                      <a:pt x="5" y="21"/>
                    </a:cubicBezTo>
                    <a:cubicBezTo>
                      <a:pt x="11" y="17"/>
                      <a:pt x="9" y="17"/>
                      <a:pt x="4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573"/>
              <p:cNvSpPr>
                <a:spLocks/>
              </p:cNvSpPr>
              <p:nvPr/>
            </p:nvSpPr>
            <p:spPr bwMode="auto">
              <a:xfrm>
                <a:off x="3719" y="1357"/>
                <a:ext cx="26" cy="27"/>
              </a:xfrm>
              <a:custGeom>
                <a:avLst/>
                <a:gdLst>
                  <a:gd name="T0" fmla="*/ 6 w 20"/>
                  <a:gd name="T1" fmla="*/ 3 h 21"/>
                  <a:gd name="T2" fmla="*/ 9 w 20"/>
                  <a:gd name="T3" fmla="*/ 3 h 21"/>
                  <a:gd name="T4" fmla="*/ 12 w 20"/>
                  <a:gd name="T5" fmla="*/ 8 h 21"/>
                  <a:gd name="T6" fmla="*/ 13 w 20"/>
                  <a:gd name="T7" fmla="*/ 8 h 21"/>
                  <a:gd name="T8" fmla="*/ 19 w 20"/>
                  <a:gd name="T9" fmla="*/ 7 h 21"/>
                  <a:gd name="T10" fmla="*/ 20 w 20"/>
                  <a:gd name="T11" fmla="*/ 7 h 21"/>
                  <a:gd name="T12" fmla="*/ 15 w 20"/>
                  <a:gd name="T13" fmla="*/ 17 h 21"/>
                  <a:gd name="T14" fmla="*/ 15 w 20"/>
                  <a:gd name="T15" fmla="*/ 20 h 21"/>
                  <a:gd name="T16" fmla="*/ 10 w 20"/>
                  <a:gd name="T17" fmla="*/ 17 h 21"/>
                  <a:gd name="T18" fmla="*/ 4 w 20"/>
                  <a:gd name="T19" fmla="*/ 20 h 21"/>
                  <a:gd name="T20" fmla="*/ 5 w 20"/>
                  <a:gd name="T21" fmla="*/ 14 h 21"/>
                  <a:gd name="T22" fmla="*/ 0 w 20"/>
                  <a:gd name="T23" fmla="*/ 9 h 21"/>
                  <a:gd name="T24" fmla="*/ 3 w 20"/>
                  <a:gd name="T25" fmla="*/ 8 h 21"/>
                  <a:gd name="T26" fmla="*/ 6 w 20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1">
                    <a:moveTo>
                      <a:pt x="6" y="3"/>
                    </a:moveTo>
                    <a:cubicBezTo>
                      <a:pt x="6" y="0"/>
                      <a:pt x="8" y="3"/>
                      <a:pt x="9" y="3"/>
                    </a:cubicBezTo>
                    <a:cubicBezTo>
                      <a:pt x="11" y="5"/>
                      <a:pt x="11" y="8"/>
                      <a:pt x="12" y="8"/>
                    </a:cubicBezTo>
                    <a:cubicBezTo>
                      <a:pt x="12" y="9"/>
                      <a:pt x="13" y="9"/>
                      <a:pt x="13" y="8"/>
                    </a:cubicBezTo>
                    <a:cubicBezTo>
                      <a:pt x="14" y="8"/>
                      <a:pt x="17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19" y="11"/>
                      <a:pt x="13" y="12"/>
                      <a:pt x="15" y="17"/>
                    </a:cubicBezTo>
                    <a:cubicBezTo>
                      <a:pt x="16" y="18"/>
                      <a:pt x="17" y="21"/>
                      <a:pt x="15" y="20"/>
                    </a:cubicBezTo>
                    <a:cubicBezTo>
                      <a:pt x="12" y="18"/>
                      <a:pt x="13" y="19"/>
                      <a:pt x="10" y="17"/>
                    </a:cubicBezTo>
                    <a:cubicBezTo>
                      <a:pt x="9" y="16"/>
                      <a:pt x="5" y="20"/>
                      <a:pt x="4" y="20"/>
                    </a:cubicBezTo>
                    <a:cubicBezTo>
                      <a:pt x="3" y="20"/>
                      <a:pt x="4" y="16"/>
                      <a:pt x="5" y="14"/>
                    </a:cubicBezTo>
                    <a:cubicBezTo>
                      <a:pt x="6" y="12"/>
                      <a:pt x="1" y="11"/>
                      <a:pt x="0" y="9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7" y="8"/>
                      <a:pt x="6" y="8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574"/>
              <p:cNvSpPr>
                <a:spLocks/>
              </p:cNvSpPr>
              <p:nvPr/>
            </p:nvSpPr>
            <p:spPr bwMode="auto">
              <a:xfrm>
                <a:off x="3648" y="1291"/>
                <a:ext cx="36" cy="36"/>
              </a:xfrm>
              <a:custGeom>
                <a:avLst/>
                <a:gdLst>
                  <a:gd name="T0" fmla="*/ 9 w 28"/>
                  <a:gd name="T1" fmla="*/ 3 h 28"/>
                  <a:gd name="T2" fmla="*/ 13 w 28"/>
                  <a:gd name="T3" fmla="*/ 4 h 28"/>
                  <a:gd name="T4" fmla="*/ 17 w 28"/>
                  <a:gd name="T5" fmla="*/ 11 h 28"/>
                  <a:gd name="T6" fmla="*/ 19 w 28"/>
                  <a:gd name="T7" fmla="*/ 11 h 28"/>
                  <a:gd name="T8" fmla="*/ 26 w 28"/>
                  <a:gd name="T9" fmla="*/ 9 h 28"/>
                  <a:gd name="T10" fmla="*/ 28 w 28"/>
                  <a:gd name="T11" fmla="*/ 9 h 28"/>
                  <a:gd name="T12" fmla="*/ 22 w 28"/>
                  <a:gd name="T13" fmla="*/ 23 h 28"/>
                  <a:gd name="T14" fmla="*/ 21 w 28"/>
                  <a:gd name="T15" fmla="*/ 27 h 28"/>
                  <a:gd name="T16" fmla="*/ 14 w 28"/>
                  <a:gd name="T17" fmla="*/ 22 h 28"/>
                  <a:gd name="T18" fmla="*/ 6 w 28"/>
                  <a:gd name="T19" fmla="*/ 27 h 28"/>
                  <a:gd name="T20" fmla="*/ 8 w 28"/>
                  <a:gd name="T21" fmla="*/ 19 h 28"/>
                  <a:gd name="T22" fmla="*/ 1 w 28"/>
                  <a:gd name="T23" fmla="*/ 12 h 28"/>
                  <a:gd name="T24" fmla="*/ 5 w 28"/>
                  <a:gd name="T25" fmla="*/ 10 h 28"/>
                  <a:gd name="T26" fmla="*/ 9 w 28"/>
                  <a:gd name="T2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8">
                    <a:moveTo>
                      <a:pt x="9" y="3"/>
                    </a:moveTo>
                    <a:cubicBezTo>
                      <a:pt x="9" y="0"/>
                      <a:pt x="12" y="3"/>
                      <a:pt x="13" y="4"/>
                    </a:cubicBezTo>
                    <a:cubicBezTo>
                      <a:pt x="16" y="7"/>
                      <a:pt x="15" y="10"/>
                      <a:pt x="17" y="11"/>
                    </a:cubicBezTo>
                    <a:cubicBezTo>
                      <a:pt x="17" y="11"/>
                      <a:pt x="18" y="11"/>
                      <a:pt x="19" y="11"/>
                    </a:cubicBezTo>
                    <a:cubicBezTo>
                      <a:pt x="20" y="10"/>
                      <a:pt x="24" y="8"/>
                      <a:pt x="26" y="9"/>
                    </a:cubicBezTo>
                    <a:cubicBezTo>
                      <a:pt x="27" y="9"/>
                      <a:pt x="28" y="9"/>
                      <a:pt x="28" y="9"/>
                    </a:cubicBezTo>
                    <a:cubicBezTo>
                      <a:pt x="27" y="14"/>
                      <a:pt x="18" y="15"/>
                      <a:pt x="22" y="23"/>
                    </a:cubicBezTo>
                    <a:cubicBezTo>
                      <a:pt x="23" y="24"/>
                      <a:pt x="24" y="28"/>
                      <a:pt x="21" y="27"/>
                    </a:cubicBezTo>
                    <a:cubicBezTo>
                      <a:pt x="18" y="25"/>
                      <a:pt x="18" y="26"/>
                      <a:pt x="14" y="22"/>
                    </a:cubicBezTo>
                    <a:cubicBezTo>
                      <a:pt x="13" y="21"/>
                      <a:pt x="8" y="27"/>
                      <a:pt x="6" y="27"/>
                    </a:cubicBezTo>
                    <a:cubicBezTo>
                      <a:pt x="5" y="26"/>
                      <a:pt x="7" y="22"/>
                      <a:pt x="8" y="19"/>
                    </a:cubicBezTo>
                    <a:cubicBezTo>
                      <a:pt x="9" y="16"/>
                      <a:pt x="2" y="14"/>
                      <a:pt x="1" y="12"/>
                    </a:cubicBezTo>
                    <a:cubicBezTo>
                      <a:pt x="0" y="11"/>
                      <a:pt x="4" y="10"/>
                      <a:pt x="5" y="10"/>
                    </a:cubicBezTo>
                    <a:cubicBezTo>
                      <a:pt x="10" y="11"/>
                      <a:pt x="9" y="10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575"/>
              <p:cNvSpPr>
                <a:spLocks/>
              </p:cNvSpPr>
              <p:nvPr/>
            </p:nvSpPr>
            <p:spPr bwMode="auto">
              <a:xfrm>
                <a:off x="3633" y="1396"/>
                <a:ext cx="28" cy="25"/>
              </a:xfrm>
              <a:custGeom>
                <a:avLst/>
                <a:gdLst>
                  <a:gd name="T0" fmla="*/ 4 w 22"/>
                  <a:gd name="T1" fmla="*/ 3 h 20"/>
                  <a:gd name="T2" fmla="*/ 7 w 22"/>
                  <a:gd name="T3" fmla="*/ 2 h 20"/>
                  <a:gd name="T4" fmla="*/ 12 w 22"/>
                  <a:gd name="T5" fmla="*/ 5 h 20"/>
                  <a:gd name="T6" fmla="*/ 13 w 22"/>
                  <a:gd name="T7" fmla="*/ 4 h 20"/>
                  <a:gd name="T8" fmla="*/ 18 w 22"/>
                  <a:gd name="T9" fmla="*/ 1 h 20"/>
                  <a:gd name="T10" fmla="*/ 19 w 22"/>
                  <a:gd name="T11" fmla="*/ 1 h 20"/>
                  <a:gd name="T12" fmla="*/ 19 w 22"/>
                  <a:gd name="T13" fmla="*/ 12 h 20"/>
                  <a:gd name="T14" fmla="*/ 20 w 22"/>
                  <a:gd name="T15" fmla="*/ 15 h 20"/>
                  <a:gd name="T16" fmla="*/ 13 w 22"/>
                  <a:gd name="T17" fmla="*/ 14 h 20"/>
                  <a:gd name="T18" fmla="*/ 9 w 22"/>
                  <a:gd name="T19" fmla="*/ 20 h 20"/>
                  <a:gd name="T20" fmla="*/ 8 w 22"/>
                  <a:gd name="T21" fmla="*/ 14 h 20"/>
                  <a:gd name="T22" fmla="*/ 1 w 22"/>
                  <a:gd name="T23" fmla="*/ 11 h 20"/>
                  <a:gd name="T24" fmla="*/ 3 w 22"/>
                  <a:gd name="T25" fmla="*/ 9 h 20"/>
                  <a:gd name="T26" fmla="*/ 4 w 22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4" y="3"/>
                    </a:moveTo>
                    <a:cubicBezTo>
                      <a:pt x="3" y="0"/>
                      <a:pt x="6" y="1"/>
                      <a:pt x="7" y="2"/>
                    </a:cubicBezTo>
                    <a:cubicBezTo>
                      <a:pt x="10" y="3"/>
                      <a:pt x="10" y="5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4"/>
                      <a:pt x="16" y="1"/>
                      <a:pt x="18" y="1"/>
                    </a:cubicBezTo>
                    <a:cubicBezTo>
                      <a:pt x="18" y="1"/>
                      <a:pt x="19" y="0"/>
                      <a:pt x="19" y="1"/>
                    </a:cubicBezTo>
                    <a:cubicBezTo>
                      <a:pt x="19" y="4"/>
                      <a:pt x="14" y="8"/>
                      <a:pt x="19" y="12"/>
                    </a:cubicBezTo>
                    <a:cubicBezTo>
                      <a:pt x="20" y="12"/>
                      <a:pt x="22" y="15"/>
                      <a:pt x="20" y="15"/>
                    </a:cubicBezTo>
                    <a:cubicBezTo>
                      <a:pt x="17" y="15"/>
                      <a:pt x="17" y="15"/>
                      <a:pt x="13" y="14"/>
                    </a:cubicBezTo>
                    <a:cubicBezTo>
                      <a:pt x="12" y="13"/>
                      <a:pt x="10" y="19"/>
                      <a:pt x="9" y="20"/>
                    </a:cubicBezTo>
                    <a:cubicBezTo>
                      <a:pt x="8" y="20"/>
                      <a:pt x="8" y="16"/>
                      <a:pt x="8" y="14"/>
                    </a:cubicBezTo>
                    <a:cubicBezTo>
                      <a:pt x="8" y="11"/>
                      <a:pt x="3" y="12"/>
                      <a:pt x="1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7" y="7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576"/>
              <p:cNvSpPr>
                <a:spLocks/>
              </p:cNvSpPr>
              <p:nvPr/>
            </p:nvSpPr>
            <p:spPr bwMode="auto">
              <a:xfrm>
                <a:off x="3622" y="1294"/>
                <a:ext cx="28" cy="25"/>
              </a:xfrm>
              <a:custGeom>
                <a:avLst/>
                <a:gdLst>
                  <a:gd name="T0" fmla="*/ 4 w 22"/>
                  <a:gd name="T1" fmla="*/ 2 h 20"/>
                  <a:gd name="T2" fmla="*/ 7 w 22"/>
                  <a:gd name="T3" fmla="*/ 1 h 20"/>
                  <a:gd name="T4" fmla="*/ 12 w 22"/>
                  <a:gd name="T5" fmla="*/ 5 h 20"/>
                  <a:gd name="T6" fmla="*/ 13 w 22"/>
                  <a:gd name="T7" fmla="*/ 4 h 20"/>
                  <a:gd name="T8" fmla="*/ 18 w 22"/>
                  <a:gd name="T9" fmla="*/ 0 h 20"/>
                  <a:gd name="T10" fmla="*/ 19 w 22"/>
                  <a:gd name="T11" fmla="*/ 0 h 20"/>
                  <a:gd name="T12" fmla="*/ 19 w 22"/>
                  <a:gd name="T13" fmla="*/ 11 h 20"/>
                  <a:gd name="T14" fmla="*/ 20 w 22"/>
                  <a:gd name="T15" fmla="*/ 14 h 20"/>
                  <a:gd name="T16" fmla="*/ 14 w 22"/>
                  <a:gd name="T17" fmla="*/ 13 h 20"/>
                  <a:gd name="T18" fmla="*/ 9 w 22"/>
                  <a:gd name="T19" fmla="*/ 19 h 20"/>
                  <a:gd name="T20" fmla="*/ 8 w 22"/>
                  <a:gd name="T21" fmla="*/ 13 h 20"/>
                  <a:gd name="T22" fmla="*/ 1 w 22"/>
                  <a:gd name="T23" fmla="*/ 11 h 20"/>
                  <a:gd name="T24" fmla="*/ 3 w 22"/>
                  <a:gd name="T25" fmla="*/ 9 h 20"/>
                  <a:gd name="T26" fmla="*/ 4 w 22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4" y="2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10" y="2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4"/>
                    </a:cubicBezTo>
                    <a:cubicBezTo>
                      <a:pt x="14" y="3"/>
                      <a:pt x="16" y="1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4"/>
                      <a:pt x="14" y="7"/>
                      <a:pt x="19" y="11"/>
                    </a:cubicBezTo>
                    <a:cubicBezTo>
                      <a:pt x="20" y="12"/>
                      <a:pt x="22" y="15"/>
                      <a:pt x="20" y="14"/>
                    </a:cubicBezTo>
                    <a:cubicBezTo>
                      <a:pt x="17" y="14"/>
                      <a:pt x="17" y="15"/>
                      <a:pt x="14" y="13"/>
                    </a:cubicBezTo>
                    <a:cubicBezTo>
                      <a:pt x="12" y="13"/>
                      <a:pt x="11" y="19"/>
                      <a:pt x="9" y="19"/>
                    </a:cubicBezTo>
                    <a:cubicBezTo>
                      <a:pt x="8" y="20"/>
                      <a:pt x="8" y="16"/>
                      <a:pt x="8" y="13"/>
                    </a:cubicBezTo>
                    <a:cubicBezTo>
                      <a:pt x="8" y="11"/>
                      <a:pt x="3" y="12"/>
                      <a:pt x="1" y="11"/>
                    </a:cubicBezTo>
                    <a:cubicBezTo>
                      <a:pt x="0" y="10"/>
                      <a:pt x="3" y="9"/>
                      <a:pt x="3" y="9"/>
                    </a:cubicBezTo>
                    <a:cubicBezTo>
                      <a:pt x="7" y="7"/>
                      <a:pt x="6" y="7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577"/>
              <p:cNvSpPr>
                <a:spLocks/>
              </p:cNvSpPr>
              <p:nvPr/>
            </p:nvSpPr>
            <p:spPr bwMode="auto">
              <a:xfrm>
                <a:off x="3614" y="1274"/>
                <a:ext cx="14" cy="12"/>
              </a:xfrm>
              <a:custGeom>
                <a:avLst/>
                <a:gdLst>
                  <a:gd name="T0" fmla="*/ 1 w 11"/>
                  <a:gd name="T1" fmla="*/ 6 h 10"/>
                  <a:gd name="T2" fmla="*/ 1 w 11"/>
                  <a:gd name="T3" fmla="*/ 5 h 10"/>
                  <a:gd name="T4" fmla="*/ 4 w 11"/>
                  <a:gd name="T5" fmla="*/ 4 h 10"/>
                  <a:gd name="T6" fmla="*/ 4 w 11"/>
                  <a:gd name="T7" fmla="*/ 3 h 10"/>
                  <a:gd name="T8" fmla="*/ 5 w 11"/>
                  <a:gd name="T9" fmla="*/ 1 h 10"/>
                  <a:gd name="T10" fmla="*/ 5 w 11"/>
                  <a:gd name="T11" fmla="*/ 0 h 10"/>
                  <a:gd name="T12" fmla="*/ 9 w 11"/>
                  <a:gd name="T13" fmla="*/ 4 h 10"/>
                  <a:gd name="T14" fmla="*/ 10 w 11"/>
                  <a:gd name="T15" fmla="*/ 4 h 10"/>
                  <a:gd name="T16" fmla="*/ 8 w 11"/>
                  <a:gd name="T17" fmla="*/ 6 h 10"/>
                  <a:gd name="T18" fmla="*/ 9 w 11"/>
                  <a:gd name="T19" fmla="*/ 9 h 10"/>
                  <a:gd name="T20" fmla="*/ 6 w 11"/>
                  <a:gd name="T21" fmla="*/ 8 h 10"/>
                  <a:gd name="T22" fmla="*/ 3 w 11"/>
                  <a:gd name="T23" fmla="*/ 10 h 10"/>
                  <a:gd name="T24" fmla="*/ 3 w 11"/>
                  <a:gd name="T25" fmla="*/ 8 h 10"/>
                  <a:gd name="T26" fmla="*/ 1 w 11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" y="6"/>
                    </a:moveTo>
                    <a:cubicBezTo>
                      <a:pt x="0" y="6"/>
                      <a:pt x="1" y="5"/>
                      <a:pt x="1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4"/>
                      <a:pt x="9" y="4"/>
                    </a:cubicBezTo>
                    <a:cubicBezTo>
                      <a:pt x="9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8" y="6"/>
                    </a:cubicBezTo>
                    <a:cubicBezTo>
                      <a:pt x="7" y="6"/>
                      <a:pt x="9" y="9"/>
                      <a:pt x="9" y="9"/>
                    </a:cubicBezTo>
                    <a:cubicBezTo>
                      <a:pt x="8" y="10"/>
                      <a:pt x="7" y="9"/>
                      <a:pt x="6" y="8"/>
                    </a:cubicBezTo>
                    <a:cubicBezTo>
                      <a:pt x="5" y="7"/>
                      <a:pt x="4" y="9"/>
                      <a:pt x="3" y="10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3" y="6"/>
                      <a:pt x="3" y="7"/>
                      <a:pt x="1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578"/>
              <p:cNvSpPr>
                <a:spLocks/>
              </p:cNvSpPr>
              <p:nvPr/>
            </p:nvSpPr>
            <p:spPr bwMode="auto">
              <a:xfrm>
                <a:off x="3297" y="1052"/>
                <a:ext cx="25" cy="30"/>
              </a:xfrm>
              <a:custGeom>
                <a:avLst/>
                <a:gdLst>
                  <a:gd name="T0" fmla="*/ 11 w 20"/>
                  <a:gd name="T1" fmla="*/ 2 h 23"/>
                  <a:gd name="T2" fmla="*/ 13 w 20"/>
                  <a:gd name="T3" fmla="*/ 4 h 23"/>
                  <a:gd name="T4" fmla="*/ 12 w 20"/>
                  <a:gd name="T5" fmla="*/ 9 h 23"/>
                  <a:gd name="T6" fmla="*/ 14 w 20"/>
                  <a:gd name="T7" fmla="*/ 10 h 23"/>
                  <a:gd name="T8" fmla="*/ 19 w 20"/>
                  <a:gd name="T9" fmla="*/ 12 h 23"/>
                  <a:gd name="T10" fmla="*/ 20 w 20"/>
                  <a:gd name="T11" fmla="*/ 13 h 23"/>
                  <a:gd name="T12" fmla="*/ 11 w 20"/>
                  <a:gd name="T13" fmla="*/ 18 h 23"/>
                  <a:gd name="T14" fmla="*/ 9 w 20"/>
                  <a:gd name="T15" fmla="*/ 20 h 23"/>
                  <a:gd name="T16" fmla="*/ 7 w 20"/>
                  <a:gd name="T17" fmla="*/ 15 h 23"/>
                  <a:gd name="T18" fmla="*/ 0 w 20"/>
                  <a:gd name="T19" fmla="*/ 15 h 23"/>
                  <a:gd name="T20" fmla="*/ 4 w 20"/>
                  <a:gd name="T21" fmla="*/ 11 h 23"/>
                  <a:gd name="T22" fmla="*/ 3 w 20"/>
                  <a:gd name="T23" fmla="*/ 4 h 23"/>
                  <a:gd name="T24" fmla="*/ 6 w 20"/>
                  <a:gd name="T25" fmla="*/ 5 h 23"/>
                  <a:gd name="T26" fmla="*/ 11 w 20"/>
                  <a:gd name="T2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3">
                    <a:moveTo>
                      <a:pt x="11" y="2"/>
                    </a:moveTo>
                    <a:cubicBezTo>
                      <a:pt x="12" y="0"/>
                      <a:pt x="13" y="3"/>
                      <a:pt x="13" y="4"/>
                    </a:cubicBezTo>
                    <a:cubicBezTo>
                      <a:pt x="14" y="7"/>
                      <a:pt x="12" y="8"/>
                      <a:pt x="12" y="9"/>
                    </a:cubicBezTo>
                    <a:cubicBezTo>
                      <a:pt x="13" y="10"/>
                      <a:pt x="13" y="10"/>
                      <a:pt x="14" y="10"/>
                    </a:cubicBezTo>
                    <a:cubicBezTo>
                      <a:pt x="15" y="10"/>
                      <a:pt x="18" y="11"/>
                      <a:pt x="19" y="12"/>
                    </a:cubicBezTo>
                    <a:cubicBezTo>
                      <a:pt x="19" y="12"/>
                      <a:pt x="20" y="12"/>
                      <a:pt x="20" y="13"/>
                    </a:cubicBezTo>
                    <a:cubicBezTo>
                      <a:pt x="17" y="15"/>
                      <a:pt x="12" y="13"/>
                      <a:pt x="11" y="18"/>
                    </a:cubicBezTo>
                    <a:cubicBezTo>
                      <a:pt x="11" y="19"/>
                      <a:pt x="10" y="23"/>
                      <a:pt x="9" y="20"/>
                    </a:cubicBezTo>
                    <a:cubicBezTo>
                      <a:pt x="8" y="18"/>
                      <a:pt x="8" y="19"/>
                      <a:pt x="7" y="15"/>
                    </a:cubicBezTo>
                    <a:cubicBezTo>
                      <a:pt x="7" y="14"/>
                      <a:pt x="1" y="15"/>
                      <a:pt x="0" y="15"/>
                    </a:cubicBezTo>
                    <a:cubicBezTo>
                      <a:pt x="0" y="14"/>
                      <a:pt x="2" y="12"/>
                      <a:pt x="4" y="11"/>
                    </a:cubicBezTo>
                    <a:cubicBezTo>
                      <a:pt x="6" y="10"/>
                      <a:pt x="3" y="6"/>
                      <a:pt x="3" y="4"/>
                    </a:cubicBezTo>
                    <a:cubicBezTo>
                      <a:pt x="3" y="3"/>
                      <a:pt x="5" y="4"/>
                      <a:pt x="6" y="5"/>
                    </a:cubicBezTo>
                    <a:cubicBezTo>
                      <a:pt x="9" y="7"/>
                      <a:pt x="9" y="6"/>
                      <a:pt x="11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579"/>
              <p:cNvSpPr>
                <a:spLocks noEditPoints="1"/>
              </p:cNvSpPr>
              <p:nvPr/>
            </p:nvSpPr>
            <p:spPr bwMode="auto">
              <a:xfrm>
                <a:off x="3453" y="2729"/>
                <a:ext cx="152" cy="129"/>
              </a:xfrm>
              <a:custGeom>
                <a:avLst/>
                <a:gdLst>
                  <a:gd name="T0" fmla="*/ 107 w 120"/>
                  <a:gd name="T1" fmla="*/ 46 h 102"/>
                  <a:gd name="T2" fmla="*/ 101 w 120"/>
                  <a:gd name="T3" fmla="*/ 58 h 102"/>
                  <a:gd name="T4" fmla="*/ 71 w 120"/>
                  <a:gd name="T5" fmla="*/ 61 h 102"/>
                  <a:gd name="T6" fmla="*/ 69 w 120"/>
                  <a:gd name="T7" fmla="*/ 69 h 102"/>
                  <a:gd name="T8" fmla="*/ 65 w 120"/>
                  <a:gd name="T9" fmla="*/ 97 h 102"/>
                  <a:gd name="T10" fmla="*/ 63 w 120"/>
                  <a:gd name="T11" fmla="*/ 101 h 102"/>
                  <a:gd name="T12" fmla="*/ 23 w 120"/>
                  <a:gd name="T13" fmla="*/ 63 h 102"/>
                  <a:gd name="T14" fmla="*/ 9 w 120"/>
                  <a:gd name="T15" fmla="*/ 55 h 102"/>
                  <a:gd name="T16" fmla="*/ 34 w 120"/>
                  <a:gd name="T17" fmla="*/ 38 h 102"/>
                  <a:gd name="T18" fmla="*/ 29 w 120"/>
                  <a:gd name="T19" fmla="*/ 4 h 102"/>
                  <a:gd name="T20" fmla="*/ 54 w 120"/>
                  <a:gd name="T21" fmla="*/ 21 h 102"/>
                  <a:gd name="T22" fmla="*/ 88 w 120"/>
                  <a:gd name="T23" fmla="*/ 7 h 102"/>
                  <a:gd name="T24" fmla="*/ 87 w 120"/>
                  <a:gd name="T25" fmla="*/ 22 h 102"/>
                  <a:gd name="T26" fmla="*/ 107 w 120"/>
                  <a:gd name="T27" fmla="*/ 46 h 102"/>
                  <a:gd name="T28" fmla="*/ 86 w 120"/>
                  <a:gd name="T29" fmla="*/ 44 h 102"/>
                  <a:gd name="T30" fmla="*/ 75 w 120"/>
                  <a:gd name="T31" fmla="*/ 30 h 102"/>
                  <a:gd name="T32" fmla="*/ 75 w 120"/>
                  <a:gd name="T33" fmla="*/ 22 h 102"/>
                  <a:gd name="T34" fmla="*/ 56 w 120"/>
                  <a:gd name="T35" fmla="*/ 30 h 102"/>
                  <a:gd name="T36" fmla="*/ 41 w 120"/>
                  <a:gd name="T37" fmla="*/ 20 h 102"/>
                  <a:gd name="T38" fmla="*/ 45 w 120"/>
                  <a:gd name="T39" fmla="*/ 40 h 102"/>
                  <a:gd name="T40" fmla="*/ 30 w 120"/>
                  <a:gd name="T41" fmla="*/ 49 h 102"/>
                  <a:gd name="T42" fmla="*/ 38 w 120"/>
                  <a:gd name="T43" fmla="*/ 54 h 102"/>
                  <a:gd name="T44" fmla="*/ 61 w 120"/>
                  <a:gd name="T45" fmla="*/ 76 h 102"/>
                  <a:gd name="T46" fmla="*/ 62 w 120"/>
                  <a:gd name="T47" fmla="*/ 73 h 102"/>
                  <a:gd name="T48" fmla="*/ 64 w 120"/>
                  <a:gd name="T49" fmla="*/ 57 h 102"/>
                  <a:gd name="T50" fmla="*/ 65 w 120"/>
                  <a:gd name="T51" fmla="*/ 53 h 102"/>
                  <a:gd name="T52" fmla="*/ 83 w 120"/>
                  <a:gd name="T53" fmla="*/ 51 h 102"/>
                  <a:gd name="T54" fmla="*/ 86 w 120"/>
                  <a:gd name="T55" fmla="*/ 44 h 102"/>
                  <a:gd name="T56" fmla="*/ 66 w 120"/>
                  <a:gd name="T57" fmla="*/ 42 h 102"/>
                  <a:gd name="T58" fmla="*/ 63 w 120"/>
                  <a:gd name="T59" fmla="*/ 38 h 102"/>
                  <a:gd name="T60" fmla="*/ 63 w 120"/>
                  <a:gd name="T61" fmla="*/ 36 h 102"/>
                  <a:gd name="T62" fmla="*/ 58 w 120"/>
                  <a:gd name="T63" fmla="*/ 38 h 102"/>
                  <a:gd name="T64" fmla="*/ 54 w 120"/>
                  <a:gd name="T65" fmla="*/ 36 h 102"/>
                  <a:gd name="T66" fmla="*/ 55 w 120"/>
                  <a:gd name="T67" fmla="*/ 41 h 102"/>
                  <a:gd name="T68" fmla="*/ 51 w 120"/>
                  <a:gd name="T69" fmla="*/ 44 h 102"/>
                  <a:gd name="T70" fmla="*/ 53 w 120"/>
                  <a:gd name="T71" fmla="*/ 45 h 102"/>
                  <a:gd name="T72" fmla="*/ 59 w 120"/>
                  <a:gd name="T73" fmla="*/ 51 h 102"/>
                  <a:gd name="T74" fmla="*/ 59 w 120"/>
                  <a:gd name="T75" fmla="*/ 50 h 102"/>
                  <a:gd name="T76" fmla="*/ 60 w 120"/>
                  <a:gd name="T77" fmla="*/ 46 h 102"/>
                  <a:gd name="T78" fmla="*/ 60 w 120"/>
                  <a:gd name="T79" fmla="*/ 45 h 102"/>
                  <a:gd name="T80" fmla="*/ 65 w 120"/>
                  <a:gd name="T81" fmla="*/ 44 h 102"/>
                  <a:gd name="T82" fmla="*/ 66 w 120"/>
                  <a:gd name="T83" fmla="*/ 4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0" h="102">
                    <a:moveTo>
                      <a:pt x="107" y="46"/>
                    </a:moveTo>
                    <a:cubicBezTo>
                      <a:pt x="120" y="50"/>
                      <a:pt x="104" y="57"/>
                      <a:pt x="101" y="58"/>
                    </a:cubicBezTo>
                    <a:cubicBezTo>
                      <a:pt x="87" y="65"/>
                      <a:pt x="75" y="58"/>
                      <a:pt x="71" y="61"/>
                    </a:cubicBezTo>
                    <a:cubicBezTo>
                      <a:pt x="68" y="63"/>
                      <a:pt x="68" y="66"/>
                      <a:pt x="69" y="69"/>
                    </a:cubicBezTo>
                    <a:cubicBezTo>
                      <a:pt x="70" y="75"/>
                      <a:pt x="70" y="90"/>
                      <a:pt x="65" y="97"/>
                    </a:cubicBezTo>
                    <a:cubicBezTo>
                      <a:pt x="64" y="99"/>
                      <a:pt x="64" y="102"/>
                      <a:pt x="63" y="101"/>
                    </a:cubicBezTo>
                    <a:cubicBezTo>
                      <a:pt x="47" y="91"/>
                      <a:pt x="54" y="61"/>
                      <a:pt x="23" y="63"/>
                    </a:cubicBezTo>
                    <a:cubicBezTo>
                      <a:pt x="18" y="64"/>
                      <a:pt x="0" y="63"/>
                      <a:pt x="9" y="55"/>
                    </a:cubicBezTo>
                    <a:cubicBezTo>
                      <a:pt x="21" y="46"/>
                      <a:pt x="18" y="46"/>
                      <a:pt x="34" y="38"/>
                    </a:cubicBezTo>
                    <a:cubicBezTo>
                      <a:pt x="41" y="35"/>
                      <a:pt x="26" y="9"/>
                      <a:pt x="29" y="4"/>
                    </a:cubicBezTo>
                    <a:cubicBezTo>
                      <a:pt x="32" y="0"/>
                      <a:pt x="45" y="13"/>
                      <a:pt x="54" y="21"/>
                    </a:cubicBezTo>
                    <a:cubicBezTo>
                      <a:pt x="62" y="29"/>
                      <a:pt x="76" y="8"/>
                      <a:pt x="88" y="7"/>
                    </a:cubicBezTo>
                    <a:cubicBezTo>
                      <a:pt x="92" y="6"/>
                      <a:pt x="89" y="19"/>
                      <a:pt x="87" y="22"/>
                    </a:cubicBezTo>
                    <a:cubicBezTo>
                      <a:pt x="80" y="40"/>
                      <a:pt x="84" y="38"/>
                      <a:pt x="107" y="46"/>
                    </a:cubicBezTo>
                    <a:close/>
                    <a:moveTo>
                      <a:pt x="86" y="44"/>
                    </a:moveTo>
                    <a:cubicBezTo>
                      <a:pt x="73" y="40"/>
                      <a:pt x="71" y="40"/>
                      <a:pt x="75" y="30"/>
                    </a:cubicBezTo>
                    <a:cubicBezTo>
                      <a:pt x="76" y="28"/>
                      <a:pt x="78" y="21"/>
                      <a:pt x="75" y="22"/>
                    </a:cubicBezTo>
                    <a:cubicBezTo>
                      <a:pt x="69" y="23"/>
                      <a:pt x="60" y="34"/>
                      <a:pt x="56" y="30"/>
                    </a:cubicBezTo>
                    <a:cubicBezTo>
                      <a:pt x="51" y="25"/>
                      <a:pt x="43" y="18"/>
                      <a:pt x="41" y="20"/>
                    </a:cubicBezTo>
                    <a:cubicBezTo>
                      <a:pt x="40" y="23"/>
                      <a:pt x="48" y="38"/>
                      <a:pt x="45" y="40"/>
                    </a:cubicBezTo>
                    <a:cubicBezTo>
                      <a:pt x="35" y="44"/>
                      <a:pt x="37" y="44"/>
                      <a:pt x="30" y="49"/>
                    </a:cubicBezTo>
                    <a:cubicBezTo>
                      <a:pt x="25" y="54"/>
                      <a:pt x="35" y="54"/>
                      <a:pt x="38" y="54"/>
                    </a:cubicBezTo>
                    <a:cubicBezTo>
                      <a:pt x="56" y="53"/>
                      <a:pt x="52" y="70"/>
                      <a:pt x="61" y="76"/>
                    </a:cubicBezTo>
                    <a:cubicBezTo>
                      <a:pt x="62" y="76"/>
                      <a:pt x="62" y="74"/>
                      <a:pt x="62" y="73"/>
                    </a:cubicBezTo>
                    <a:cubicBezTo>
                      <a:pt x="65" y="69"/>
                      <a:pt x="65" y="61"/>
                      <a:pt x="64" y="57"/>
                    </a:cubicBezTo>
                    <a:cubicBezTo>
                      <a:pt x="64" y="56"/>
                      <a:pt x="64" y="54"/>
                      <a:pt x="65" y="53"/>
                    </a:cubicBezTo>
                    <a:cubicBezTo>
                      <a:pt x="68" y="51"/>
                      <a:pt x="75" y="55"/>
                      <a:pt x="83" y="51"/>
                    </a:cubicBezTo>
                    <a:cubicBezTo>
                      <a:pt x="85" y="50"/>
                      <a:pt x="94" y="46"/>
                      <a:pt x="86" y="44"/>
                    </a:cubicBezTo>
                    <a:close/>
                    <a:moveTo>
                      <a:pt x="66" y="42"/>
                    </a:moveTo>
                    <a:cubicBezTo>
                      <a:pt x="62" y="41"/>
                      <a:pt x="62" y="41"/>
                      <a:pt x="63" y="38"/>
                    </a:cubicBezTo>
                    <a:cubicBezTo>
                      <a:pt x="63" y="38"/>
                      <a:pt x="64" y="36"/>
                      <a:pt x="63" y="36"/>
                    </a:cubicBezTo>
                    <a:cubicBezTo>
                      <a:pt x="61" y="36"/>
                      <a:pt x="59" y="40"/>
                      <a:pt x="58" y="38"/>
                    </a:cubicBezTo>
                    <a:cubicBezTo>
                      <a:pt x="56" y="37"/>
                      <a:pt x="54" y="35"/>
                      <a:pt x="54" y="36"/>
                    </a:cubicBezTo>
                    <a:cubicBezTo>
                      <a:pt x="53" y="36"/>
                      <a:pt x="56" y="41"/>
                      <a:pt x="55" y="41"/>
                    </a:cubicBezTo>
                    <a:cubicBezTo>
                      <a:pt x="52" y="42"/>
                      <a:pt x="53" y="42"/>
                      <a:pt x="51" y="44"/>
                    </a:cubicBezTo>
                    <a:cubicBezTo>
                      <a:pt x="49" y="45"/>
                      <a:pt x="52" y="45"/>
                      <a:pt x="53" y="45"/>
                    </a:cubicBezTo>
                    <a:cubicBezTo>
                      <a:pt x="58" y="45"/>
                      <a:pt x="57" y="49"/>
                      <a:pt x="59" y="51"/>
                    </a:cubicBezTo>
                    <a:cubicBezTo>
                      <a:pt x="59" y="51"/>
                      <a:pt x="59" y="50"/>
                      <a:pt x="59" y="50"/>
                    </a:cubicBezTo>
                    <a:cubicBezTo>
                      <a:pt x="60" y="49"/>
                      <a:pt x="60" y="47"/>
                      <a:pt x="60" y="46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1" y="44"/>
                      <a:pt x="63" y="45"/>
                      <a:pt x="65" y="44"/>
                    </a:cubicBezTo>
                    <a:cubicBezTo>
                      <a:pt x="66" y="44"/>
                      <a:pt x="68" y="43"/>
                      <a:pt x="66" y="4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580"/>
              <p:cNvSpPr>
                <a:spLocks noEditPoints="1"/>
              </p:cNvSpPr>
              <p:nvPr/>
            </p:nvSpPr>
            <p:spPr bwMode="auto">
              <a:xfrm>
                <a:off x="3298" y="2663"/>
                <a:ext cx="176" cy="156"/>
              </a:xfrm>
              <a:custGeom>
                <a:avLst/>
                <a:gdLst>
                  <a:gd name="T0" fmla="*/ 126 w 139"/>
                  <a:gd name="T1" fmla="*/ 70 h 123"/>
                  <a:gd name="T2" fmla="*/ 117 w 139"/>
                  <a:gd name="T3" fmla="*/ 82 h 123"/>
                  <a:gd name="T4" fmla="*/ 86 w 139"/>
                  <a:gd name="T5" fmla="*/ 85 h 123"/>
                  <a:gd name="T6" fmla="*/ 78 w 139"/>
                  <a:gd name="T7" fmla="*/ 99 h 123"/>
                  <a:gd name="T8" fmla="*/ 61 w 139"/>
                  <a:gd name="T9" fmla="*/ 122 h 123"/>
                  <a:gd name="T10" fmla="*/ 44 w 139"/>
                  <a:gd name="T11" fmla="*/ 88 h 123"/>
                  <a:gd name="T12" fmla="*/ 21 w 139"/>
                  <a:gd name="T13" fmla="*/ 76 h 123"/>
                  <a:gd name="T14" fmla="*/ 3 w 139"/>
                  <a:gd name="T15" fmla="*/ 66 h 123"/>
                  <a:gd name="T16" fmla="*/ 39 w 139"/>
                  <a:gd name="T17" fmla="*/ 48 h 123"/>
                  <a:gd name="T18" fmla="*/ 40 w 139"/>
                  <a:gd name="T19" fmla="*/ 5 h 123"/>
                  <a:gd name="T20" fmla="*/ 66 w 139"/>
                  <a:gd name="T21" fmla="*/ 30 h 123"/>
                  <a:gd name="T22" fmla="*/ 111 w 139"/>
                  <a:gd name="T23" fmla="*/ 19 h 123"/>
                  <a:gd name="T24" fmla="*/ 107 w 139"/>
                  <a:gd name="T25" fmla="*/ 38 h 123"/>
                  <a:gd name="T26" fmla="*/ 126 w 139"/>
                  <a:gd name="T27" fmla="*/ 70 h 123"/>
                  <a:gd name="T28" fmla="*/ 95 w 139"/>
                  <a:gd name="T29" fmla="*/ 65 h 123"/>
                  <a:gd name="T30" fmla="*/ 83 w 139"/>
                  <a:gd name="T31" fmla="*/ 56 h 123"/>
                  <a:gd name="T32" fmla="*/ 85 w 139"/>
                  <a:gd name="T33" fmla="*/ 48 h 123"/>
                  <a:gd name="T34" fmla="*/ 86 w 139"/>
                  <a:gd name="T35" fmla="*/ 40 h 123"/>
                  <a:gd name="T36" fmla="*/ 67 w 139"/>
                  <a:gd name="T37" fmla="*/ 45 h 123"/>
                  <a:gd name="T38" fmla="*/ 56 w 139"/>
                  <a:gd name="T39" fmla="*/ 34 h 123"/>
                  <a:gd name="T40" fmla="*/ 55 w 139"/>
                  <a:gd name="T41" fmla="*/ 52 h 123"/>
                  <a:gd name="T42" fmla="*/ 41 w 139"/>
                  <a:gd name="T43" fmla="*/ 59 h 123"/>
                  <a:gd name="T44" fmla="*/ 47 w 139"/>
                  <a:gd name="T45" fmla="*/ 64 h 123"/>
                  <a:gd name="T46" fmla="*/ 58 w 139"/>
                  <a:gd name="T47" fmla="*/ 69 h 123"/>
                  <a:gd name="T48" fmla="*/ 64 w 139"/>
                  <a:gd name="T49" fmla="*/ 86 h 123"/>
                  <a:gd name="T50" fmla="*/ 66 w 139"/>
                  <a:gd name="T51" fmla="*/ 86 h 123"/>
                  <a:gd name="T52" fmla="*/ 77 w 139"/>
                  <a:gd name="T53" fmla="*/ 71 h 123"/>
                  <a:gd name="T54" fmla="*/ 96 w 139"/>
                  <a:gd name="T55" fmla="*/ 69 h 123"/>
                  <a:gd name="T56" fmla="*/ 95 w 139"/>
                  <a:gd name="T57" fmla="*/ 6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9" h="123">
                    <a:moveTo>
                      <a:pt x="126" y="70"/>
                    </a:moveTo>
                    <a:cubicBezTo>
                      <a:pt x="139" y="77"/>
                      <a:pt x="129" y="81"/>
                      <a:pt x="117" y="82"/>
                    </a:cubicBezTo>
                    <a:cubicBezTo>
                      <a:pt x="107" y="83"/>
                      <a:pt x="95" y="83"/>
                      <a:pt x="86" y="85"/>
                    </a:cubicBezTo>
                    <a:cubicBezTo>
                      <a:pt x="83" y="86"/>
                      <a:pt x="82" y="93"/>
                      <a:pt x="78" y="99"/>
                    </a:cubicBezTo>
                    <a:cubicBezTo>
                      <a:pt x="71" y="113"/>
                      <a:pt x="67" y="123"/>
                      <a:pt x="61" y="122"/>
                    </a:cubicBezTo>
                    <a:cubicBezTo>
                      <a:pt x="56" y="121"/>
                      <a:pt x="53" y="105"/>
                      <a:pt x="44" y="88"/>
                    </a:cubicBezTo>
                    <a:cubicBezTo>
                      <a:pt x="40" y="81"/>
                      <a:pt x="32" y="77"/>
                      <a:pt x="21" y="76"/>
                    </a:cubicBezTo>
                    <a:cubicBezTo>
                      <a:pt x="4" y="74"/>
                      <a:pt x="0" y="71"/>
                      <a:pt x="3" y="66"/>
                    </a:cubicBezTo>
                    <a:cubicBezTo>
                      <a:pt x="8" y="59"/>
                      <a:pt x="30" y="50"/>
                      <a:pt x="39" y="48"/>
                    </a:cubicBezTo>
                    <a:cubicBezTo>
                      <a:pt x="48" y="45"/>
                      <a:pt x="35" y="10"/>
                      <a:pt x="40" y="5"/>
                    </a:cubicBezTo>
                    <a:cubicBezTo>
                      <a:pt x="44" y="0"/>
                      <a:pt x="58" y="19"/>
                      <a:pt x="66" y="30"/>
                    </a:cubicBezTo>
                    <a:cubicBezTo>
                      <a:pt x="74" y="41"/>
                      <a:pt x="96" y="19"/>
                      <a:pt x="111" y="19"/>
                    </a:cubicBezTo>
                    <a:cubicBezTo>
                      <a:pt x="116" y="19"/>
                      <a:pt x="109" y="34"/>
                      <a:pt x="107" y="38"/>
                    </a:cubicBezTo>
                    <a:cubicBezTo>
                      <a:pt x="94" y="58"/>
                      <a:pt x="99" y="57"/>
                      <a:pt x="126" y="70"/>
                    </a:cubicBezTo>
                    <a:close/>
                    <a:moveTo>
                      <a:pt x="95" y="65"/>
                    </a:moveTo>
                    <a:cubicBezTo>
                      <a:pt x="88" y="62"/>
                      <a:pt x="84" y="59"/>
                      <a:pt x="83" y="56"/>
                    </a:cubicBezTo>
                    <a:cubicBezTo>
                      <a:pt x="82" y="53"/>
                      <a:pt x="82" y="52"/>
                      <a:pt x="85" y="48"/>
                    </a:cubicBezTo>
                    <a:cubicBezTo>
                      <a:pt x="86" y="46"/>
                      <a:pt x="88" y="40"/>
                      <a:pt x="86" y="40"/>
                    </a:cubicBezTo>
                    <a:cubicBezTo>
                      <a:pt x="80" y="40"/>
                      <a:pt x="71" y="50"/>
                      <a:pt x="67" y="45"/>
                    </a:cubicBezTo>
                    <a:cubicBezTo>
                      <a:pt x="63" y="40"/>
                      <a:pt x="57" y="32"/>
                      <a:pt x="56" y="34"/>
                    </a:cubicBezTo>
                    <a:cubicBezTo>
                      <a:pt x="54" y="36"/>
                      <a:pt x="59" y="51"/>
                      <a:pt x="55" y="52"/>
                    </a:cubicBezTo>
                    <a:cubicBezTo>
                      <a:pt x="46" y="55"/>
                      <a:pt x="48" y="55"/>
                      <a:pt x="41" y="59"/>
                    </a:cubicBezTo>
                    <a:cubicBezTo>
                      <a:pt x="35" y="62"/>
                      <a:pt x="45" y="64"/>
                      <a:pt x="47" y="64"/>
                    </a:cubicBezTo>
                    <a:cubicBezTo>
                      <a:pt x="52" y="65"/>
                      <a:pt x="57" y="67"/>
                      <a:pt x="58" y="69"/>
                    </a:cubicBezTo>
                    <a:cubicBezTo>
                      <a:pt x="62" y="73"/>
                      <a:pt x="60" y="83"/>
                      <a:pt x="64" y="86"/>
                    </a:cubicBezTo>
                    <a:cubicBezTo>
                      <a:pt x="64" y="87"/>
                      <a:pt x="66" y="86"/>
                      <a:pt x="66" y="86"/>
                    </a:cubicBezTo>
                    <a:cubicBezTo>
                      <a:pt x="73" y="77"/>
                      <a:pt x="73" y="73"/>
                      <a:pt x="77" y="71"/>
                    </a:cubicBezTo>
                    <a:cubicBezTo>
                      <a:pt x="80" y="69"/>
                      <a:pt x="92" y="72"/>
                      <a:pt x="96" y="69"/>
                    </a:cubicBezTo>
                    <a:cubicBezTo>
                      <a:pt x="97" y="68"/>
                      <a:pt x="97" y="67"/>
                      <a:pt x="95" y="6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581"/>
              <p:cNvSpPr>
                <a:spLocks noEditPoints="1"/>
              </p:cNvSpPr>
              <p:nvPr/>
            </p:nvSpPr>
            <p:spPr bwMode="auto">
              <a:xfrm>
                <a:off x="3072" y="2423"/>
                <a:ext cx="171" cy="165"/>
              </a:xfrm>
              <a:custGeom>
                <a:avLst/>
                <a:gdLst>
                  <a:gd name="T0" fmla="*/ 123 w 135"/>
                  <a:gd name="T1" fmla="*/ 101 h 130"/>
                  <a:gd name="T2" fmla="*/ 109 w 135"/>
                  <a:gd name="T3" fmla="*/ 109 h 130"/>
                  <a:gd name="T4" fmla="*/ 78 w 135"/>
                  <a:gd name="T5" fmla="*/ 100 h 130"/>
                  <a:gd name="T6" fmla="*/ 64 w 135"/>
                  <a:gd name="T7" fmla="*/ 111 h 130"/>
                  <a:gd name="T8" fmla="*/ 38 w 135"/>
                  <a:gd name="T9" fmla="*/ 126 h 130"/>
                  <a:gd name="T10" fmla="*/ 35 w 135"/>
                  <a:gd name="T11" fmla="*/ 86 h 130"/>
                  <a:gd name="T12" fmla="*/ 18 w 135"/>
                  <a:gd name="T13" fmla="*/ 65 h 130"/>
                  <a:gd name="T14" fmla="*/ 5 w 135"/>
                  <a:gd name="T15" fmla="*/ 48 h 130"/>
                  <a:gd name="T16" fmla="*/ 48 w 135"/>
                  <a:gd name="T17" fmla="*/ 45 h 130"/>
                  <a:gd name="T18" fmla="*/ 67 w 135"/>
                  <a:gd name="T19" fmla="*/ 3 h 130"/>
                  <a:gd name="T20" fmla="*/ 82 w 135"/>
                  <a:gd name="T21" fmla="*/ 38 h 130"/>
                  <a:gd name="T22" fmla="*/ 131 w 135"/>
                  <a:gd name="T23" fmla="*/ 45 h 130"/>
                  <a:gd name="T24" fmla="*/ 118 w 135"/>
                  <a:gd name="T25" fmla="*/ 62 h 130"/>
                  <a:gd name="T26" fmla="*/ 123 w 135"/>
                  <a:gd name="T27" fmla="*/ 101 h 130"/>
                  <a:gd name="T28" fmla="*/ 95 w 135"/>
                  <a:gd name="T29" fmla="*/ 84 h 130"/>
                  <a:gd name="T30" fmla="*/ 87 w 135"/>
                  <a:gd name="T31" fmla="*/ 70 h 130"/>
                  <a:gd name="T32" fmla="*/ 92 w 135"/>
                  <a:gd name="T33" fmla="*/ 63 h 130"/>
                  <a:gd name="T34" fmla="*/ 98 w 135"/>
                  <a:gd name="T35" fmla="*/ 56 h 130"/>
                  <a:gd name="T36" fmla="*/ 77 w 135"/>
                  <a:gd name="T37" fmla="*/ 53 h 130"/>
                  <a:gd name="T38" fmla="*/ 70 w 135"/>
                  <a:gd name="T39" fmla="*/ 38 h 130"/>
                  <a:gd name="T40" fmla="*/ 62 w 135"/>
                  <a:gd name="T41" fmla="*/ 56 h 130"/>
                  <a:gd name="T42" fmla="*/ 45 w 135"/>
                  <a:gd name="T43" fmla="*/ 56 h 130"/>
                  <a:gd name="T44" fmla="*/ 49 w 135"/>
                  <a:gd name="T45" fmla="*/ 64 h 130"/>
                  <a:gd name="T46" fmla="*/ 58 w 135"/>
                  <a:gd name="T47" fmla="*/ 73 h 130"/>
                  <a:gd name="T48" fmla="*/ 55 w 135"/>
                  <a:gd name="T49" fmla="*/ 92 h 130"/>
                  <a:gd name="T50" fmla="*/ 58 w 135"/>
                  <a:gd name="T51" fmla="*/ 93 h 130"/>
                  <a:gd name="T52" fmla="*/ 75 w 135"/>
                  <a:gd name="T53" fmla="*/ 82 h 130"/>
                  <a:gd name="T54" fmla="*/ 95 w 135"/>
                  <a:gd name="T55" fmla="*/ 88 h 130"/>
                  <a:gd name="T56" fmla="*/ 95 w 135"/>
                  <a:gd name="T57" fmla="*/ 8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5" h="130">
                    <a:moveTo>
                      <a:pt x="123" y="101"/>
                    </a:moveTo>
                    <a:cubicBezTo>
                      <a:pt x="133" y="113"/>
                      <a:pt x="122" y="113"/>
                      <a:pt x="109" y="109"/>
                    </a:cubicBezTo>
                    <a:cubicBezTo>
                      <a:pt x="99" y="106"/>
                      <a:pt x="87" y="102"/>
                      <a:pt x="78" y="100"/>
                    </a:cubicBezTo>
                    <a:cubicBezTo>
                      <a:pt x="74" y="100"/>
                      <a:pt x="70" y="106"/>
                      <a:pt x="64" y="111"/>
                    </a:cubicBezTo>
                    <a:cubicBezTo>
                      <a:pt x="51" y="122"/>
                      <a:pt x="43" y="130"/>
                      <a:pt x="38" y="126"/>
                    </a:cubicBezTo>
                    <a:cubicBezTo>
                      <a:pt x="32" y="123"/>
                      <a:pt x="37" y="106"/>
                      <a:pt x="35" y="86"/>
                    </a:cubicBezTo>
                    <a:cubicBezTo>
                      <a:pt x="35" y="78"/>
                      <a:pt x="28" y="70"/>
                      <a:pt x="18" y="65"/>
                    </a:cubicBezTo>
                    <a:cubicBezTo>
                      <a:pt x="2" y="56"/>
                      <a:pt x="0" y="51"/>
                      <a:pt x="5" y="48"/>
                    </a:cubicBezTo>
                    <a:cubicBezTo>
                      <a:pt x="13" y="43"/>
                      <a:pt x="38" y="44"/>
                      <a:pt x="48" y="45"/>
                    </a:cubicBezTo>
                    <a:cubicBezTo>
                      <a:pt x="58" y="46"/>
                      <a:pt x="61" y="6"/>
                      <a:pt x="67" y="3"/>
                    </a:cubicBezTo>
                    <a:cubicBezTo>
                      <a:pt x="74" y="0"/>
                      <a:pt x="79" y="24"/>
                      <a:pt x="82" y="38"/>
                    </a:cubicBezTo>
                    <a:cubicBezTo>
                      <a:pt x="85" y="53"/>
                      <a:pt x="117" y="39"/>
                      <a:pt x="131" y="45"/>
                    </a:cubicBezTo>
                    <a:cubicBezTo>
                      <a:pt x="135" y="47"/>
                      <a:pt x="122" y="59"/>
                      <a:pt x="118" y="62"/>
                    </a:cubicBezTo>
                    <a:cubicBezTo>
                      <a:pt x="98" y="76"/>
                      <a:pt x="103" y="77"/>
                      <a:pt x="123" y="101"/>
                    </a:cubicBezTo>
                    <a:close/>
                    <a:moveTo>
                      <a:pt x="95" y="84"/>
                    </a:moveTo>
                    <a:cubicBezTo>
                      <a:pt x="90" y="78"/>
                      <a:pt x="87" y="73"/>
                      <a:pt x="87" y="70"/>
                    </a:cubicBezTo>
                    <a:cubicBezTo>
                      <a:pt x="87" y="67"/>
                      <a:pt x="88" y="66"/>
                      <a:pt x="92" y="63"/>
                    </a:cubicBezTo>
                    <a:cubicBezTo>
                      <a:pt x="94" y="62"/>
                      <a:pt x="100" y="57"/>
                      <a:pt x="98" y="56"/>
                    </a:cubicBezTo>
                    <a:cubicBezTo>
                      <a:pt x="92" y="53"/>
                      <a:pt x="78" y="59"/>
                      <a:pt x="77" y="53"/>
                    </a:cubicBezTo>
                    <a:cubicBezTo>
                      <a:pt x="75" y="47"/>
                      <a:pt x="73" y="37"/>
                      <a:pt x="70" y="38"/>
                    </a:cubicBezTo>
                    <a:cubicBezTo>
                      <a:pt x="67" y="39"/>
                      <a:pt x="66" y="56"/>
                      <a:pt x="62" y="56"/>
                    </a:cubicBezTo>
                    <a:cubicBezTo>
                      <a:pt x="51" y="55"/>
                      <a:pt x="53" y="55"/>
                      <a:pt x="45" y="56"/>
                    </a:cubicBezTo>
                    <a:cubicBezTo>
                      <a:pt x="38" y="57"/>
                      <a:pt x="46" y="63"/>
                      <a:pt x="49" y="64"/>
                    </a:cubicBezTo>
                    <a:cubicBezTo>
                      <a:pt x="53" y="67"/>
                      <a:pt x="57" y="70"/>
                      <a:pt x="58" y="73"/>
                    </a:cubicBezTo>
                    <a:cubicBezTo>
                      <a:pt x="60" y="79"/>
                      <a:pt x="53" y="87"/>
                      <a:pt x="55" y="92"/>
                    </a:cubicBezTo>
                    <a:cubicBezTo>
                      <a:pt x="56" y="93"/>
                      <a:pt x="57" y="93"/>
                      <a:pt x="58" y="93"/>
                    </a:cubicBezTo>
                    <a:cubicBezTo>
                      <a:pt x="68" y="87"/>
                      <a:pt x="70" y="83"/>
                      <a:pt x="75" y="82"/>
                    </a:cubicBezTo>
                    <a:cubicBezTo>
                      <a:pt x="79" y="82"/>
                      <a:pt x="89" y="90"/>
                      <a:pt x="95" y="88"/>
                    </a:cubicBezTo>
                    <a:cubicBezTo>
                      <a:pt x="96" y="88"/>
                      <a:pt x="97" y="86"/>
                      <a:pt x="95" y="8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582"/>
              <p:cNvSpPr>
                <a:spLocks/>
              </p:cNvSpPr>
              <p:nvPr/>
            </p:nvSpPr>
            <p:spPr bwMode="auto">
              <a:xfrm>
                <a:off x="3051" y="2415"/>
                <a:ext cx="51" cy="48"/>
              </a:xfrm>
              <a:custGeom>
                <a:avLst/>
                <a:gdLst>
                  <a:gd name="T0" fmla="*/ 37 w 40"/>
                  <a:gd name="T1" fmla="*/ 28 h 38"/>
                  <a:gd name="T2" fmla="*/ 32 w 40"/>
                  <a:gd name="T3" fmla="*/ 31 h 38"/>
                  <a:gd name="T4" fmla="*/ 22 w 40"/>
                  <a:gd name="T5" fmla="*/ 26 h 38"/>
                  <a:gd name="T6" fmla="*/ 20 w 40"/>
                  <a:gd name="T7" fmla="*/ 28 h 38"/>
                  <a:gd name="T8" fmla="*/ 13 w 40"/>
                  <a:gd name="T9" fmla="*/ 37 h 38"/>
                  <a:gd name="T10" fmla="*/ 11 w 40"/>
                  <a:gd name="T11" fmla="*/ 37 h 38"/>
                  <a:gd name="T12" fmla="*/ 7 w 40"/>
                  <a:gd name="T13" fmla="*/ 18 h 38"/>
                  <a:gd name="T14" fmla="*/ 4 w 40"/>
                  <a:gd name="T15" fmla="*/ 13 h 38"/>
                  <a:gd name="T16" fmla="*/ 15 w 40"/>
                  <a:gd name="T17" fmla="*/ 12 h 38"/>
                  <a:gd name="T18" fmla="*/ 21 w 40"/>
                  <a:gd name="T19" fmla="*/ 0 h 38"/>
                  <a:gd name="T20" fmla="*/ 25 w 40"/>
                  <a:gd name="T21" fmla="*/ 10 h 38"/>
                  <a:gd name="T22" fmla="*/ 39 w 40"/>
                  <a:gd name="T23" fmla="*/ 12 h 38"/>
                  <a:gd name="T24" fmla="*/ 35 w 40"/>
                  <a:gd name="T25" fmla="*/ 17 h 38"/>
                  <a:gd name="T26" fmla="*/ 37 w 40"/>
                  <a:gd name="T27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8">
                    <a:moveTo>
                      <a:pt x="37" y="28"/>
                    </a:moveTo>
                    <a:cubicBezTo>
                      <a:pt x="40" y="32"/>
                      <a:pt x="34" y="31"/>
                      <a:pt x="32" y="31"/>
                    </a:cubicBezTo>
                    <a:cubicBezTo>
                      <a:pt x="26" y="30"/>
                      <a:pt x="24" y="26"/>
                      <a:pt x="22" y="26"/>
                    </a:cubicBezTo>
                    <a:cubicBezTo>
                      <a:pt x="21" y="26"/>
                      <a:pt x="20" y="27"/>
                      <a:pt x="20" y="28"/>
                    </a:cubicBezTo>
                    <a:cubicBezTo>
                      <a:pt x="19" y="30"/>
                      <a:pt x="16" y="35"/>
                      <a:pt x="13" y="37"/>
                    </a:cubicBezTo>
                    <a:cubicBezTo>
                      <a:pt x="12" y="37"/>
                      <a:pt x="12" y="38"/>
                      <a:pt x="11" y="37"/>
                    </a:cubicBezTo>
                    <a:cubicBezTo>
                      <a:pt x="9" y="31"/>
                      <a:pt x="17" y="23"/>
                      <a:pt x="7" y="18"/>
                    </a:cubicBezTo>
                    <a:cubicBezTo>
                      <a:pt x="5" y="17"/>
                      <a:pt x="0" y="13"/>
                      <a:pt x="4" y="13"/>
                    </a:cubicBezTo>
                    <a:cubicBezTo>
                      <a:pt x="10" y="12"/>
                      <a:pt x="8" y="12"/>
                      <a:pt x="15" y="12"/>
                    </a:cubicBezTo>
                    <a:cubicBezTo>
                      <a:pt x="18" y="13"/>
                      <a:pt x="19" y="1"/>
                      <a:pt x="21" y="0"/>
                    </a:cubicBezTo>
                    <a:cubicBezTo>
                      <a:pt x="22" y="0"/>
                      <a:pt x="24" y="6"/>
                      <a:pt x="25" y="10"/>
                    </a:cubicBezTo>
                    <a:cubicBezTo>
                      <a:pt x="26" y="14"/>
                      <a:pt x="35" y="11"/>
                      <a:pt x="39" y="12"/>
                    </a:cubicBezTo>
                    <a:cubicBezTo>
                      <a:pt x="40" y="13"/>
                      <a:pt x="36" y="16"/>
                      <a:pt x="35" y="17"/>
                    </a:cubicBezTo>
                    <a:cubicBezTo>
                      <a:pt x="29" y="21"/>
                      <a:pt x="31" y="21"/>
                      <a:pt x="37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583"/>
              <p:cNvSpPr>
                <a:spLocks noEditPoints="1"/>
              </p:cNvSpPr>
              <p:nvPr/>
            </p:nvSpPr>
            <p:spPr bwMode="auto">
              <a:xfrm>
                <a:off x="3010" y="2616"/>
                <a:ext cx="91" cy="96"/>
              </a:xfrm>
              <a:custGeom>
                <a:avLst/>
                <a:gdLst>
                  <a:gd name="T0" fmla="*/ 9 w 72"/>
                  <a:gd name="T1" fmla="*/ 61 h 76"/>
                  <a:gd name="T2" fmla="*/ 5 w 72"/>
                  <a:gd name="T3" fmla="*/ 51 h 76"/>
                  <a:gd name="T4" fmla="*/ 19 w 72"/>
                  <a:gd name="T5" fmla="*/ 35 h 76"/>
                  <a:gd name="T6" fmla="*/ 16 w 72"/>
                  <a:gd name="T7" fmla="*/ 30 h 76"/>
                  <a:gd name="T8" fmla="*/ 2 w 72"/>
                  <a:gd name="T9" fmla="*/ 13 h 76"/>
                  <a:gd name="T10" fmla="*/ 2 w 72"/>
                  <a:gd name="T11" fmla="*/ 9 h 76"/>
                  <a:gd name="T12" fmla="*/ 42 w 72"/>
                  <a:gd name="T13" fmla="*/ 11 h 76"/>
                  <a:gd name="T14" fmla="*/ 54 w 72"/>
                  <a:gd name="T15" fmla="*/ 9 h 76"/>
                  <a:gd name="T16" fmla="*/ 50 w 72"/>
                  <a:gd name="T17" fmla="*/ 30 h 76"/>
                  <a:gd name="T18" fmla="*/ 71 w 72"/>
                  <a:gd name="T19" fmla="*/ 46 h 76"/>
                  <a:gd name="T20" fmla="*/ 49 w 72"/>
                  <a:gd name="T21" fmla="*/ 49 h 76"/>
                  <a:gd name="T22" fmla="*/ 39 w 72"/>
                  <a:gd name="T23" fmla="*/ 74 h 76"/>
                  <a:gd name="T24" fmla="*/ 32 w 72"/>
                  <a:gd name="T25" fmla="*/ 65 h 76"/>
                  <a:gd name="T26" fmla="*/ 9 w 72"/>
                  <a:gd name="T27" fmla="*/ 61 h 76"/>
                  <a:gd name="T28" fmla="*/ 19 w 72"/>
                  <a:gd name="T29" fmla="*/ 53 h 76"/>
                  <a:gd name="T30" fmla="*/ 33 w 72"/>
                  <a:gd name="T31" fmla="*/ 56 h 76"/>
                  <a:gd name="T32" fmla="*/ 38 w 72"/>
                  <a:gd name="T33" fmla="*/ 61 h 76"/>
                  <a:gd name="T34" fmla="*/ 44 w 72"/>
                  <a:gd name="T35" fmla="*/ 46 h 76"/>
                  <a:gd name="T36" fmla="*/ 58 w 72"/>
                  <a:gd name="T37" fmla="*/ 44 h 76"/>
                  <a:gd name="T38" fmla="*/ 44 w 72"/>
                  <a:gd name="T39" fmla="*/ 34 h 76"/>
                  <a:gd name="T40" fmla="*/ 47 w 72"/>
                  <a:gd name="T41" fmla="*/ 21 h 76"/>
                  <a:gd name="T42" fmla="*/ 40 w 72"/>
                  <a:gd name="T43" fmla="*/ 22 h 76"/>
                  <a:gd name="T44" fmla="*/ 14 w 72"/>
                  <a:gd name="T45" fmla="*/ 21 h 76"/>
                  <a:gd name="T46" fmla="*/ 15 w 72"/>
                  <a:gd name="T47" fmla="*/ 23 h 76"/>
                  <a:gd name="T48" fmla="*/ 23 w 72"/>
                  <a:gd name="T49" fmla="*/ 34 h 76"/>
                  <a:gd name="T50" fmla="*/ 25 w 72"/>
                  <a:gd name="T51" fmla="*/ 37 h 76"/>
                  <a:gd name="T52" fmla="*/ 17 w 72"/>
                  <a:gd name="T53" fmla="*/ 47 h 76"/>
                  <a:gd name="T54" fmla="*/ 19 w 72"/>
                  <a:gd name="T55" fmla="*/ 53 h 76"/>
                  <a:gd name="T56" fmla="*/ 29 w 72"/>
                  <a:gd name="T57" fmla="*/ 46 h 76"/>
                  <a:gd name="T58" fmla="*/ 35 w 72"/>
                  <a:gd name="T59" fmla="*/ 47 h 76"/>
                  <a:gd name="T60" fmla="*/ 37 w 72"/>
                  <a:gd name="T61" fmla="*/ 49 h 76"/>
                  <a:gd name="T62" fmla="*/ 39 w 72"/>
                  <a:gd name="T63" fmla="*/ 42 h 76"/>
                  <a:gd name="T64" fmla="*/ 45 w 72"/>
                  <a:gd name="T65" fmla="*/ 42 h 76"/>
                  <a:gd name="T66" fmla="*/ 39 w 72"/>
                  <a:gd name="T67" fmla="*/ 37 h 76"/>
                  <a:gd name="T68" fmla="*/ 40 w 72"/>
                  <a:gd name="T69" fmla="*/ 32 h 76"/>
                  <a:gd name="T70" fmla="*/ 37 w 72"/>
                  <a:gd name="T71" fmla="*/ 33 h 76"/>
                  <a:gd name="T72" fmla="*/ 27 w 72"/>
                  <a:gd name="T73" fmla="*/ 32 h 76"/>
                  <a:gd name="T74" fmla="*/ 27 w 72"/>
                  <a:gd name="T75" fmla="*/ 33 h 76"/>
                  <a:gd name="T76" fmla="*/ 31 w 72"/>
                  <a:gd name="T77" fmla="*/ 37 h 76"/>
                  <a:gd name="T78" fmla="*/ 31 w 72"/>
                  <a:gd name="T79" fmla="*/ 39 h 76"/>
                  <a:gd name="T80" fmla="*/ 28 w 72"/>
                  <a:gd name="T81" fmla="*/ 43 h 76"/>
                  <a:gd name="T82" fmla="*/ 29 w 72"/>
                  <a:gd name="T8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76">
                    <a:moveTo>
                      <a:pt x="9" y="61"/>
                    </a:moveTo>
                    <a:cubicBezTo>
                      <a:pt x="0" y="65"/>
                      <a:pt x="4" y="54"/>
                      <a:pt x="5" y="51"/>
                    </a:cubicBezTo>
                    <a:cubicBezTo>
                      <a:pt x="9" y="41"/>
                      <a:pt x="19" y="39"/>
                      <a:pt x="19" y="35"/>
                    </a:cubicBezTo>
                    <a:cubicBezTo>
                      <a:pt x="19" y="33"/>
                      <a:pt x="17" y="31"/>
                      <a:pt x="16" y="30"/>
                    </a:cubicBezTo>
                    <a:cubicBezTo>
                      <a:pt x="12" y="27"/>
                      <a:pt x="4" y="19"/>
                      <a:pt x="2" y="13"/>
                    </a:cubicBezTo>
                    <a:cubicBezTo>
                      <a:pt x="2" y="11"/>
                      <a:pt x="0" y="9"/>
                      <a:pt x="2" y="9"/>
                    </a:cubicBezTo>
                    <a:cubicBezTo>
                      <a:pt x="15" y="7"/>
                      <a:pt x="28" y="27"/>
                      <a:pt x="42" y="11"/>
                    </a:cubicBezTo>
                    <a:cubicBezTo>
                      <a:pt x="44" y="8"/>
                      <a:pt x="54" y="0"/>
                      <a:pt x="54" y="9"/>
                    </a:cubicBezTo>
                    <a:cubicBezTo>
                      <a:pt x="53" y="20"/>
                      <a:pt x="54" y="18"/>
                      <a:pt x="50" y="30"/>
                    </a:cubicBezTo>
                    <a:cubicBezTo>
                      <a:pt x="48" y="35"/>
                      <a:pt x="70" y="43"/>
                      <a:pt x="71" y="46"/>
                    </a:cubicBezTo>
                    <a:cubicBezTo>
                      <a:pt x="72" y="50"/>
                      <a:pt x="58" y="50"/>
                      <a:pt x="49" y="49"/>
                    </a:cubicBezTo>
                    <a:cubicBezTo>
                      <a:pt x="41" y="49"/>
                      <a:pt x="44" y="67"/>
                      <a:pt x="39" y="74"/>
                    </a:cubicBezTo>
                    <a:cubicBezTo>
                      <a:pt x="38" y="76"/>
                      <a:pt x="33" y="67"/>
                      <a:pt x="32" y="65"/>
                    </a:cubicBezTo>
                    <a:cubicBezTo>
                      <a:pt x="26" y="52"/>
                      <a:pt x="25" y="54"/>
                      <a:pt x="9" y="61"/>
                    </a:cubicBezTo>
                    <a:close/>
                    <a:moveTo>
                      <a:pt x="19" y="53"/>
                    </a:moveTo>
                    <a:cubicBezTo>
                      <a:pt x="29" y="49"/>
                      <a:pt x="30" y="47"/>
                      <a:pt x="33" y="56"/>
                    </a:cubicBezTo>
                    <a:cubicBezTo>
                      <a:pt x="34" y="57"/>
                      <a:pt x="37" y="62"/>
                      <a:pt x="38" y="61"/>
                    </a:cubicBezTo>
                    <a:cubicBezTo>
                      <a:pt x="41" y="57"/>
                      <a:pt x="39" y="45"/>
                      <a:pt x="44" y="46"/>
                    </a:cubicBezTo>
                    <a:cubicBezTo>
                      <a:pt x="50" y="46"/>
                      <a:pt x="58" y="46"/>
                      <a:pt x="58" y="44"/>
                    </a:cubicBezTo>
                    <a:cubicBezTo>
                      <a:pt x="57" y="42"/>
                      <a:pt x="43" y="37"/>
                      <a:pt x="44" y="34"/>
                    </a:cubicBezTo>
                    <a:cubicBezTo>
                      <a:pt x="47" y="26"/>
                      <a:pt x="46" y="27"/>
                      <a:pt x="47" y="21"/>
                    </a:cubicBezTo>
                    <a:cubicBezTo>
                      <a:pt x="47" y="15"/>
                      <a:pt x="41" y="20"/>
                      <a:pt x="40" y="22"/>
                    </a:cubicBezTo>
                    <a:cubicBezTo>
                      <a:pt x="31" y="32"/>
                      <a:pt x="23" y="20"/>
                      <a:pt x="14" y="21"/>
                    </a:cubicBezTo>
                    <a:cubicBezTo>
                      <a:pt x="14" y="21"/>
                      <a:pt x="15" y="22"/>
                      <a:pt x="15" y="23"/>
                    </a:cubicBezTo>
                    <a:cubicBezTo>
                      <a:pt x="16" y="27"/>
                      <a:pt x="21" y="32"/>
                      <a:pt x="23" y="34"/>
                    </a:cubicBezTo>
                    <a:cubicBezTo>
                      <a:pt x="24" y="35"/>
                      <a:pt x="26" y="36"/>
                      <a:pt x="25" y="37"/>
                    </a:cubicBezTo>
                    <a:cubicBezTo>
                      <a:pt x="25" y="40"/>
                      <a:pt x="19" y="41"/>
                      <a:pt x="17" y="47"/>
                    </a:cubicBezTo>
                    <a:cubicBezTo>
                      <a:pt x="16" y="49"/>
                      <a:pt x="14" y="56"/>
                      <a:pt x="19" y="53"/>
                    </a:cubicBezTo>
                    <a:close/>
                    <a:moveTo>
                      <a:pt x="29" y="46"/>
                    </a:moveTo>
                    <a:cubicBezTo>
                      <a:pt x="33" y="44"/>
                      <a:pt x="33" y="43"/>
                      <a:pt x="35" y="47"/>
                    </a:cubicBezTo>
                    <a:cubicBezTo>
                      <a:pt x="35" y="47"/>
                      <a:pt x="36" y="49"/>
                      <a:pt x="37" y="49"/>
                    </a:cubicBezTo>
                    <a:cubicBezTo>
                      <a:pt x="38" y="47"/>
                      <a:pt x="37" y="42"/>
                      <a:pt x="39" y="42"/>
                    </a:cubicBezTo>
                    <a:cubicBezTo>
                      <a:pt x="42" y="43"/>
                      <a:pt x="45" y="43"/>
                      <a:pt x="45" y="42"/>
                    </a:cubicBezTo>
                    <a:cubicBezTo>
                      <a:pt x="45" y="41"/>
                      <a:pt x="39" y="39"/>
                      <a:pt x="39" y="37"/>
                    </a:cubicBezTo>
                    <a:cubicBezTo>
                      <a:pt x="41" y="34"/>
                      <a:pt x="40" y="35"/>
                      <a:pt x="40" y="32"/>
                    </a:cubicBezTo>
                    <a:cubicBezTo>
                      <a:pt x="41" y="30"/>
                      <a:pt x="38" y="32"/>
                      <a:pt x="37" y="33"/>
                    </a:cubicBezTo>
                    <a:cubicBezTo>
                      <a:pt x="34" y="37"/>
                      <a:pt x="30" y="32"/>
                      <a:pt x="27" y="32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4"/>
                      <a:pt x="30" y="37"/>
                      <a:pt x="31" y="37"/>
                    </a:cubicBezTo>
                    <a:cubicBezTo>
                      <a:pt x="31" y="38"/>
                      <a:pt x="32" y="38"/>
                      <a:pt x="31" y="39"/>
                    </a:cubicBezTo>
                    <a:cubicBezTo>
                      <a:pt x="31" y="40"/>
                      <a:pt x="29" y="40"/>
                      <a:pt x="28" y="43"/>
                    </a:cubicBezTo>
                    <a:cubicBezTo>
                      <a:pt x="28" y="44"/>
                      <a:pt x="27" y="47"/>
                      <a:pt x="29" y="4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584"/>
              <p:cNvSpPr>
                <a:spLocks/>
              </p:cNvSpPr>
              <p:nvPr/>
            </p:nvSpPr>
            <p:spPr bwMode="auto">
              <a:xfrm>
                <a:off x="3200" y="2636"/>
                <a:ext cx="67" cy="70"/>
              </a:xfrm>
              <a:custGeom>
                <a:avLst/>
                <a:gdLst>
                  <a:gd name="T0" fmla="*/ 26 w 53"/>
                  <a:gd name="T1" fmla="*/ 50 h 55"/>
                  <a:gd name="T2" fmla="*/ 20 w 53"/>
                  <a:gd name="T3" fmla="*/ 46 h 55"/>
                  <a:gd name="T4" fmla="*/ 20 w 53"/>
                  <a:gd name="T5" fmla="*/ 32 h 55"/>
                  <a:gd name="T6" fmla="*/ 16 w 53"/>
                  <a:gd name="T7" fmla="*/ 31 h 55"/>
                  <a:gd name="T8" fmla="*/ 3 w 53"/>
                  <a:gd name="T9" fmla="*/ 28 h 55"/>
                  <a:gd name="T10" fmla="*/ 1 w 53"/>
                  <a:gd name="T11" fmla="*/ 27 h 55"/>
                  <a:gd name="T12" fmla="*/ 22 w 53"/>
                  <a:gd name="T13" fmla="*/ 10 h 55"/>
                  <a:gd name="T14" fmla="*/ 27 w 53"/>
                  <a:gd name="T15" fmla="*/ 4 h 55"/>
                  <a:gd name="T16" fmla="*/ 34 w 53"/>
                  <a:gd name="T17" fmla="*/ 17 h 55"/>
                  <a:gd name="T18" fmla="*/ 51 w 53"/>
                  <a:gd name="T19" fmla="*/ 16 h 55"/>
                  <a:gd name="T20" fmla="*/ 41 w 53"/>
                  <a:gd name="T21" fmla="*/ 26 h 55"/>
                  <a:gd name="T22" fmla="*/ 47 w 53"/>
                  <a:gd name="T23" fmla="*/ 43 h 55"/>
                  <a:gd name="T24" fmla="*/ 39 w 53"/>
                  <a:gd name="T25" fmla="*/ 42 h 55"/>
                  <a:gd name="T26" fmla="*/ 26 w 53"/>
                  <a:gd name="T27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55">
                    <a:moveTo>
                      <a:pt x="26" y="50"/>
                    </a:moveTo>
                    <a:cubicBezTo>
                      <a:pt x="24" y="55"/>
                      <a:pt x="21" y="48"/>
                      <a:pt x="20" y="46"/>
                    </a:cubicBezTo>
                    <a:cubicBezTo>
                      <a:pt x="18" y="39"/>
                      <a:pt x="22" y="34"/>
                      <a:pt x="20" y="32"/>
                    </a:cubicBezTo>
                    <a:cubicBezTo>
                      <a:pt x="20" y="31"/>
                      <a:pt x="18" y="31"/>
                      <a:pt x="16" y="31"/>
                    </a:cubicBezTo>
                    <a:cubicBezTo>
                      <a:pt x="14" y="31"/>
                      <a:pt x="6" y="30"/>
                      <a:pt x="3" y="28"/>
                    </a:cubicBezTo>
                    <a:cubicBezTo>
                      <a:pt x="2" y="27"/>
                      <a:pt x="0" y="27"/>
                      <a:pt x="1" y="27"/>
                    </a:cubicBezTo>
                    <a:cubicBezTo>
                      <a:pt x="7" y="20"/>
                      <a:pt x="21" y="24"/>
                      <a:pt x="22" y="10"/>
                    </a:cubicBezTo>
                    <a:cubicBezTo>
                      <a:pt x="22" y="8"/>
                      <a:pt x="23" y="0"/>
                      <a:pt x="27" y="4"/>
                    </a:cubicBezTo>
                    <a:cubicBezTo>
                      <a:pt x="31" y="10"/>
                      <a:pt x="30" y="8"/>
                      <a:pt x="34" y="17"/>
                    </a:cubicBezTo>
                    <a:cubicBezTo>
                      <a:pt x="35" y="20"/>
                      <a:pt x="49" y="14"/>
                      <a:pt x="51" y="16"/>
                    </a:cubicBezTo>
                    <a:cubicBezTo>
                      <a:pt x="53" y="17"/>
                      <a:pt x="46" y="23"/>
                      <a:pt x="41" y="26"/>
                    </a:cubicBezTo>
                    <a:cubicBezTo>
                      <a:pt x="37" y="30"/>
                      <a:pt x="47" y="37"/>
                      <a:pt x="47" y="43"/>
                    </a:cubicBezTo>
                    <a:cubicBezTo>
                      <a:pt x="47" y="45"/>
                      <a:pt x="41" y="42"/>
                      <a:pt x="39" y="42"/>
                    </a:cubicBezTo>
                    <a:cubicBezTo>
                      <a:pt x="31" y="37"/>
                      <a:pt x="31" y="39"/>
                      <a:pt x="26" y="5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85"/>
              <p:cNvSpPr>
                <a:spLocks/>
              </p:cNvSpPr>
              <p:nvPr/>
            </p:nvSpPr>
            <p:spPr bwMode="auto">
              <a:xfrm>
                <a:off x="3100" y="2714"/>
                <a:ext cx="78" cy="73"/>
              </a:xfrm>
              <a:custGeom>
                <a:avLst/>
                <a:gdLst>
                  <a:gd name="T0" fmla="*/ 57 w 62"/>
                  <a:gd name="T1" fmla="*/ 40 h 58"/>
                  <a:gd name="T2" fmla="*/ 51 w 62"/>
                  <a:gd name="T3" fmla="*/ 44 h 58"/>
                  <a:gd name="T4" fmla="*/ 35 w 62"/>
                  <a:gd name="T5" fmla="*/ 39 h 58"/>
                  <a:gd name="T6" fmla="*/ 32 w 62"/>
                  <a:gd name="T7" fmla="*/ 43 h 58"/>
                  <a:gd name="T8" fmla="*/ 24 w 62"/>
                  <a:gd name="T9" fmla="*/ 56 h 58"/>
                  <a:gd name="T10" fmla="*/ 22 w 62"/>
                  <a:gd name="T11" fmla="*/ 57 h 58"/>
                  <a:gd name="T12" fmla="*/ 11 w 62"/>
                  <a:gd name="T13" fmla="*/ 30 h 58"/>
                  <a:gd name="T14" fmla="*/ 6 w 62"/>
                  <a:gd name="T15" fmla="*/ 23 h 58"/>
                  <a:gd name="T16" fmla="*/ 22 w 62"/>
                  <a:gd name="T17" fmla="*/ 20 h 58"/>
                  <a:gd name="T18" fmla="*/ 28 w 62"/>
                  <a:gd name="T19" fmla="*/ 2 h 58"/>
                  <a:gd name="T20" fmla="*/ 36 w 62"/>
                  <a:gd name="T21" fmla="*/ 16 h 58"/>
                  <a:gd name="T22" fmla="*/ 57 w 62"/>
                  <a:gd name="T23" fmla="*/ 16 h 58"/>
                  <a:gd name="T24" fmla="*/ 52 w 62"/>
                  <a:gd name="T25" fmla="*/ 23 h 58"/>
                  <a:gd name="T26" fmla="*/ 57 w 62"/>
                  <a:gd name="T27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8">
                    <a:moveTo>
                      <a:pt x="57" y="40"/>
                    </a:moveTo>
                    <a:cubicBezTo>
                      <a:pt x="62" y="44"/>
                      <a:pt x="53" y="44"/>
                      <a:pt x="51" y="44"/>
                    </a:cubicBezTo>
                    <a:cubicBezTo>
                      <a:pt x="42" y="45"/>
                      <a:pt x="38" y="39"/>
                      <a:pt x="35" y="39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1" y="46"/>
                      <a:pt x="28" y="53"/>
                      <a:pt x="24" y="56"/>
                    </a:cubicBezTo>
                    <a:cubicBezTo>
                      <a:pt x="23" y="57"/>
                      <a:pt x="22" y="58"/>
                      <a:pt x="22" y="57"/>
                    </a:cubicBezTo>
                    <a:cubicBezTo>
                      <a:pt x="16" y="49"/>
                      <a:pt x="27" y="35"/>
                      <a:pt x="11" y="30"/>
                    </a:cubicBezTo>
                    <a:cubicBezTo>
                      <a:pt x="8" y="29"/>
                      <a:pt x="0" y="25"/>
                      <a:pt x="6" y="23"/>
                    </a:cubicBezTo>
                    <a:cubicBezTo>
                      <a:pt x="14" y="21"/>
                      <a:pt x="12" y="20"/>
                      <a:pt x="22" y="20"/>
                    </a:cubicBezTo>
                    <a:cubicBezTo>
                      <a:pt x="26" y="20"/>
                      <a:pt x="25" y="3"/>
                      <a:pt x="28" y="2"/>
                    </a:cubicBezTo>
                    <a:cubicBezTo>
                      <a:pt x="30" y="0"/>
                      <a:pt x="34" y="10"/>
                      <a:pt x="36" y="16"/>
                    </a:cubicBezTo>
                    <a:cubicBezTo>
                      <a:pt x="38" y="21"/>
                      <a:pt x="50" y="14"/>
                      <a:pt x="57" y="16"/>
                    </a:cubicBezTo>
                    <a:cubicBezTo>
                      <a:pt x="59" y="17"/>
                      <a:pt x="54" y="22"/>
                      <a:pt x="52" y="23"/>
                    </a:cubicBezTo>
                    <a:cubicBezTo>
                      <a:pt x="45" y="31"/>
                      <a:pt x="47" y="31"/>
                      <a:pt x="57" y="4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86"/>
              <p:cNvSpPr>
                <a:spLocks/>
              </p:cNvSpPr>
              <p:nvPr/>
            </p:nvSpPr>
            <p:spPr bwMode="auto">
              <a:xfrm>
                <a:off x="3007" y="2575"/>
                <a:ext cx="30" cy="32"/>
              </a:xfrm>
              <a:custGeom>
                <a:avLst/>
                <a:gdLst>
                  <a:gd name="T0" fmla="*/ 13 w 24"/>
                  <a:gd name="T1" fmla="*/ 22 h 25"/>
                  <a:gd name="T2" fmla="*/ 10 w 24"/>
                  <a:gd name="T3" fmla="*/ 21 h 25"/>
                  <a:gd name="T4" fmla="*/ 9 w 24"/>
                  <a:gd name="T5" fmla="*/ 15 h 25"/>
                  <a:gd name="T6" fmla="*/ 7 w 24"/>
                  <a:gd name="T7" fmla="*/ 14 h 25"/>
                  <a:gd name="T8" fmla="*/ 1 w 24"/>
                  <a:gd name="T9" fmla="*/ 13 h 25"/>
                  <a:gd name="T10" fmla="*/ 0 w 24"/>
                  <a:gd name="T11" fmla="*/ 13 h 25"/>
                  <a:gd name="T12" fmla="*/ 9 w 24"/>
                  <a:gd name="T13" fmla="*/ 5 h 25"/>
                  <a:gd name="T14" fmla="*/ 11 w 24"/>
                  <a:gd name="T15" fmla="*/ 2 h 25"/>
                  <a:gd name="T16" fmla="*/ 15 w 24"/>
                  <a:gd name="T17" fmla="*/ 7 h 25"/>
                  <a:gd name="T18" fmla="*/ 23 w 24"/>
                  <a:gd name="T19" fmla="*/ 6 h 25"/>
                  <a:gd name="T20" fmla="*/ 19 w 24"/>
                  <a:gd name="T21" fmla="*/ 11 h 25"/>
                  <a:gd name="T22" fmla="*/ 22 w 24"/>
                  <a:gd name="T23" fmla="*/ 19 h 25"/>
                  <a:gd name="T24" fmla="*/ 18 w 24"/>
                  <a:gd name="T25" fmla="*/ 18 h 25"/>
                  <a:gd name="T26" fmla="*/ 13 w 24"/>
                  <a:gd name="T2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5">
                    <a:moveTo>
                      <a:pt x="13" y="22"/>
                    </a:moveTo>
                    <a:cubicBezTo>
                      <a:pt x="12" y="25"/>
                      <a:pt x="10" y="22"/>
                      <a:pt x="10" y="21"/>
                    </a:cubicBezTo>
                    <a:cubicBezTo>
                      <a:pt x="8" y="18"/>
                      <a:pt x="10" y="16"/>
                      <a:pt x="9" y="15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6" y="14"/>
                      <a:pt x="2" y="14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2" y="10"/>
                      <a:pt x="9" y="11"/>
                      <a:pt x="9" y="5"/>
                    </a:cubicBezTo>
                    <a:cubicBezTo>
                      <a:pt x="9" y="4"/>
                      <a:pt x="9" y="0"/>
                      <a:pt x="11" y="2"/>
                    </a:cubicBezTo>
                    <a:cubicBezTo>
                      <a:pt x="13" y="4"/>
                      <a:pt x="13" y="4"/>
                      <a:pt x="15" y="7"/>
                    </a:cubicBezTo>
                    <a:cubicBezTo>
                      <a:pt x="15" y="8"/>
                      <a:pt x="22" y="5"/>
                      <a:pt x="23" y="6"/>
                    </a:cubicBezTo>
                    <a:cubicBezTo>
                      <a:pt x="24" y="7"/>
                      <a:pt x="20" y="10"/>
                      <a:pt x="19" y="11"/>
                    </a:cubicBezTo>
                    <a:cubicBezTo>
                      <a:pt x="17" y="13"/>
                      <a:pt x="21" y="16"/>
                      <a:pt x="22" y="19"/>
                    </a:cubicBezTo>
                    <a:cubicBezTo>
                      <a:pt x="22" y="19"/>
                      <a:pt x="19" y="19"/>
                      <a:pt x="18" y="18"/>
                    </a:cubicBezTo>
                    <a:cubicBezTo>
                      <a:pt x="14" y="17"/>
                      <a:pt x="14" y="17"/>
                      <a:pt x="13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87"/>
              <p:cNvSpPr>
                <a:spLocks/>
              </p:cNvSpPr>
              <p:nvPr/>
            </p:nvSpPr>
            <p:spPr bwMode="auto">
              <a:xfrm>
                <a:off x="3175" y="2792"/>
                <a:ext cx="22" cy="21"/>
              </a:xfrm>
              <a:custGeom>
                <a:avLst/>
                <a:gdLst>
                  <a:gd name="T0" fmla="*/ 16 w 18"/>
                  <a:gd name="T1" fmla="*/ 11 h 16"/>
                  <a:gd name="T2" fmla="*/ 15 w 18"/>
                  <a:gd name="T3" fmla="*/ 12 h 16"/>
                  <a:gd name="T4" fmla="*/ 10 w 18"/>
                  <a:gd name="T5" fmla="*/ 11 h 16"/>
                  <a:gd name="T6" fmla="*/ 9 w 18"/>
                  <a:gd name="T7" fmla="*/ 12 h 16"/>
                  <a:gd name="T8" fmla="*/ 7 w 18"/>
                  <a:gd name="T9" fmla="*/ 16 h 16"/>
                  <a:gd name="T10" fmla="*/ 6 w 18"/>
                  <a:gd name="T11" fmla="*/ 16 h 16"/>
                  <a:gd name="T12" fmla="*/ 3 w 18"/>
                  <a:gd name="T13" fmla="*/ 8 h 16"/>
                  <a:gd name="T14" fmla="*/ 2 w 18"/>
                  <a:gd name="T15" fmla="*/ 6 h 16"/>
                  <a:gd name="T16" fmla="*/ 7 w 18"/>
                  <a:gd name="T17" fmla="*/ 5 h 16"/>
                  <a:gd name="T18" fmla="*/ 8 w 18"/>
                  <a:gd name="T19" fmla="*/ 0 h 16"/>
                  <a:gd name="T20" fmla="*/ 11 w 18"/>
                  <a:gd name="T21" fmla="*/ 4 h 16"/>
                  <a:gd name="T22" fmla="*/ 16 w 18"/>
                  <a:gd name="T23" fmla="*/ 4 h 16"/>
                  <a:gd name="T24" fmla="*/ 15 w 18"/>
                  <a:gd name="T25" fmla="*/ 6 h 16"/>
                  <a:gd name="T26" fmla="*/ 16 w 18"/>
                  <a:gd name="T2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6">
                    <a:moveTo>
                      <a:pt x="16" y="11"/>
                    </a:moveTo>
                    <a:cubicBezTo>
                      <a:pt x="18" y="12"/>
                      <a:pt x="15" y="12"/>
                      <a:pt x="15" y="12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9" y="13"/>
                      <a:pt x="8" y="15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5" y="14"/>
                      <a:pt x="8" y="10"/>
                      <a:pt x="3" y="8"/>
                    </a:cubicBezTo>
                    <a:cubicBezTo>
                      <a:pt x="3" y="8"/>
                      <a:pt x="0" y="7"/>
                      <a:pt x="2" y="6"/>
                    </a:cubicBezTo>
                    <a:cubicBezTo>
                      <a:pt x="4" y="6"/>
                      <a:pt x="4" y="6"/>
                      <a:pt x="7" y="5"/>
                    </a:cubicBezTo>
                    <a:cubicBezTo>
                      <a:pt x="8" y="5"/>
                      <a:pt x="7" y="1"/>
                      <a:pt x="8" y="0"/>
                    </a:cubicBezTo>
                    <a:cubicBezTo>
                      <a:pt x="9" y="0"/>
                      <a:pt x="10" y="2"/>
                      <a:pt x="11" y="4"/>
                    </a:cubicBezTo>
                    <a:cubicBezTo>
                      <a:pt x="11" y="6"/>
                      <a:pt x="15" y="4"/>
                      <a:pt x="16" y="4"/>
                    </a:cubicBezTo>
                    <a:cubicBezTo>
                      <a:pt x="17" y="4"/>
                      <a:pt x="16" y="6"/>
                      <a:pt x="15" y="6"/>
                    </a:cubicBezTo>
                    <a:cubicBezTo>
                      <a:pt x="13" y="8"/>
                      <a:pt x="14" y="8"/>
                      <a:pt x="16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88"/>
              <p:cNvSpPr>
                <a:spLocks/>
              </p:cNvSpPr>
              <p:nvPr/>
            </p:nvSpPr>
            <p:spPr bwMode="auto">
              <a:xfrm>
                <a:off x="2999" y="2405"/>
                <a:ext cx="51" cy="48"/>
              </a:xfrm>
              <a:custGeom>
                <a:avLst/>
                <a:gdLst>
                  <a:gd name="T0" fmla="*/ 37 w 40"/>
                  <a:gd name="T1" fmla="*/ 28 h 38"/>
                  <a:gd name="T2" fmla="*/ 32 w 40"/>
                  <a:gd name="T3" fmla="*/ 31 h 38"/>
                  <a:gd name="T4" fmla="*/ 22 w 40"/>
                  <a:gd name="T5" fmla="*/ 26 h 38"/>
                  <a:gd name="T6" fmla="*/ 20 w 40"/>
                  <a:gd name="T7" fmla="*/ 29 h 38"/>
                  <a:gd name="T8" fmla="*/ 13 w 40"/>
                  <a:gd name="T9" fmla="*/ 37 h 38"/>
                  <a:gd name="T10" fmla="*/ 11 w 40"/>
                  <a:gd name="T11" fmla="*/ 38 h 38"/>
                  <a:gd name="T12" fmla="*/ 7 w 40"/>
                  <a:gd name="T13" fmla="*/ 18 h 38"/>
                  <a:gd name="T14" fmla="*/ 4 w 40"/>
                  <a:gd name="T15" fmla="*/ 13 h 38"/>
                  <a:gd name="T16" fmla="*/ 15 w 40"/>
                  <a:gd name="T17" fmla="*/ 12 h 38"/>
                  <a:gd name="T18" fmla="*/ 21 w 40"/>
                  <a:gd name="T19" fmla="*/ 1 h 38"/>
                  <a:gd name="T20" fmla="*/ 25 w 40"/>
                  <a:gd name="T21" fmla="*/ 10 h 38"/>
                  <a:gd name="T22" fmla="*/ 39 w 40"/>
                  <a:gd name="T23" fmla="*/ 13 h 38"/>
                  <a:gd name="T24" fmla="*/ 35 w 40"/>
                  <a:gd name="T25" fmla="*/ 17 h 38"/>
                  <a:gd name="T26" fmla="*/ 37 w 40"/>
                  <a:gd name="T27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8">
                    <a:moveTo>
                      <a:pt x="37" y="28"/>
                    </a:moveTo>
                    <a:cubicBezTo>
                      <a:pt x="40" y="32"/>
                      <a:pt x="34" y="31"/>
                      <a:pt x="32" y="31"/>
                    </a:cubicBezTo>
                    <a:cubicBezTo>
                      <a:pt x="26" y="31"/>
                      <a:pt x="24" y="26"/>
                      <a:pt x="22" y="26"/>
                    </a:cubicBezTo>
                    <a:cubicBezTo>
                      <a:pt x="21" y="27"/>
                      <a:pt x="20" y="28"/>
                      <a:pt x="20" y="29"/>
                    </a:cubicBezTo>
                    <a:cubicBezTo>
                      <a:pt x="19" y="31"/>
                      <a:pt x="16" y="35"/>
                      <a:pt x="13" y="37"/>
                    </a:cubicBezTo>
                    <a:cubicBezTo>
                      <a:pt x="12" y="37"/>
                      <a:pt x="12" y="38"/>
                      <a:pt x="11" y="38"/>
                    </a:cubicBezTo>
                    <a:cubicBezTo>
                      <a:pt x="9" y="31"/>
                      <a:pt x="17" y="23"/>
                      <a:pt x="7" y="18"/>
                    </a:cubicBezTo>
                    <a:cubicBezTo>
                      <a:pt x="5" y="17"/>
                      <a:pt x="0" y="14"/>
                      <a:pt x="4" y="13"/>
                    </a:cubicBezTo>
                    <a:cubicBezTo>
                      <a:pt x="10" y="12"/>
                      <a:pt x="8" y="12"/>
                      <a:pt x="15" y="12"/>
                    </a:cubicBezTo>
                    <a:cubicBezTo>
                      <a:pt x="18" y="13"/>
                      <a:pt x="19" y="1"/>
                      <a:pt x="21" y="1"/>
                    </a:cubicBezTo>
                    <a:cubicBezTo>
                      <a:pt x="22" y="0"/>
                      <a:pt x="24" y="6"/>
                      <a:pt x="25" y="10"/>
                    </a:cubicBezTo>
                    <a:cubicBezTo>
                      <a:pt x="26" y="15"/>
                      <a:pt x="35" y="11"/>
                      <a:pt x="39" y="13"/>
                    </a:cubicBezTo>
                    <a:cubicBezTo>
                      <a:pt x="40" y="13"/>
                      <a:pt x="36" y="16"/>
                      <a:pt x="35" y="17"/>
                    </a:cubicBezTo>
                    <a:cubicBezTo>
                      <a:pt x="29" y="21"/>
                      <a:pt x="31" y="22"/>
                      <a:pt x="37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89"/>
              <p:cNvSpPr>
                <a:spLocks noEditPoints="1"/>
              </p:cNvSpPr>
              <p:nvPr/>
            </p:nvSpPr>
            <p:spPr bwMode="auto">
              <a:xfrm>
                <a:off x="3096" y="2588"/>
                <a:ext cx="127" cy="109"/>
              </a:xfrm>
              <a:custGeom>
                <a:avLst/>
                <a:gdLst>
                  <a:gd name="T0" fmla="*/ 11 w 100"/>
                  <a:gd name="T1" fmla="*/ 45 h 86"/>
                  <a:gd name="T2" fmla="*/ 17 w 100"/>
                  <a:gd name="T3" fmla="*/ 34 h 86"/>
                  <a:gd name="T4" fmla="*/ 42 w 100"/>
                  <a:gd name="T5" fmla="*/ 33 h 86"/>
                  <a:gd name="T6" fmla="*/ 43 w 100"/>
                  <a:gd name="T7" fmla="*/ 27 h 86"/>
                  <a:gd name="T8" fmla="*/ 48 w 100"/>
                  <a:gd name="T9" fmla="*/ 4 h 86"/>
                  <a:gd name="T10" fmla="*/ 50 w 100"/>
                  <a:gd name="T11" fmla="*/ 1 h 86"/>
                  <a:gd name="T12" fmla="*/ 81 w 100"/>
                  <a:gd name="T13" fmla="*/ 34 h 86"/>
                  <a:gd name="T14" fmla="*/ 92 w 100"/>
                  <a:gd name="T15" fmla="*/ 41 h 86"/>
                  <a:gd name="T16" fmla="*/ 71 w 100"/>
                  <a:gd name="T17" fmla="*/ 54 h 86"/>
                  <a:gd name="T18" fmla="*/ 74 w 100"/>
                  <a:gd name="T19" fmla="*/ 82 h 86"/>
                  <a:gd name="T20" fmla="*/ 54 w 100"/>
                  <a:gd name="T21" fmla="*/ 67 h 86"/>
                  <a:gd name="T22" fmla="*/ 25 w 100"/>
                  <a:gd name="T23" fmla="*/ 78 h 86"/>
                  <a:gd name="T24" fmla="*/ 26 w 100"/>
                  <a:gd name="T25" fmla="*/ 65 h 86"/>
                  <a:gd name="T26" fmla="*/ 11 w 100"/>
                  <a:gd name="T27" fmla="*/ 45 h 86"/>
                  <a:gd name="T28" fmla="*/ 26 w 100"/>
                  <a:gd name="T29" fmla="*/ 47 h 86"/>
                  <a:gd name="T30" fmla="*/ 35 w 100"/>
                  <a:gd name="T31" fmla="*/ 59 h 86"/>
                  <a:gd name="T32" fmla="*/ 35 w 100"/>
                  <a:gd name="T33" fmla="*/ 67 h 86"/>
                  <a:gd name="T34" fmla="*/ 53 w 100"/>
                  <a:gd name="T35" fmla="*/ 61 h 86"/>
                  <a:gd name="T36" fmla="*/ 65 w 100"/>
                  <a:gd name="T37" fmla="*/ 70 h 86"/>
                  <a:gd name="T38" fmla="*/ 63 w 100"/>
                  <a:gd name="T39" fmla="*/ 52 h 86"/>
                  <a:gd name="T40" fmla="*/ 76 w 100"/>
                  <a:gd name="T41" fmla="*/ 44 h 86"/>
                  <a:gd name="T42" fmla="*/ 70 w 100"/>
                  <a:gd name="T43" fmla="*/ 40 h 86"/>
                  <a:gd name="T44" fmla="*/ 50 w 100"/>
                  <a:gd name="T45" fmla="*/ 19 h 86"/>
                  <a:gd name="T46" fmla="*/ 49 w 100"/>
                  <a:gd name="T47" fmla="*/ 21 h 86"/>
                  <a:gd name="T48" fmla="*/ 46 w 100"/>
                  <a:gd name="T49" fmla="*/ 36 h 86"/>
                  <a:gd name="T50" fmla="*/ 45 w 100"/>
                  <a:gd name="T51" fmla="*/ 40 h 86"/>
                  <a:gd name="T52" fmla="*/ 30 w 100"/>
                  <a:gd name="T53" fmla="*/ 40 h 86"/>
                  <a:gd name="T54" fmla="*/ 26 w 100"/>
                  <a:gd name="T55" fmla="*/ 47 h 86"/>
                  <a:gd name="T56" fmla="*/ 40 w 100"/>
                  <a:gd name="T57" fmla="*/ 49 h 86"/>
                  <a:gd name="T58" fmla="*/ 44 w 100"/>
                  <a:gd name="T59" fmla="*/ 54 h 86"/>
                  <a:gd name="T60" fmla="*/ 44 w 100"/>
                  <a:gd name="T61" fmla="*/ 57 h 86"/>
                  <a:gd name="T62" fmla="*/ 52 w 100"/>
                  <a:gd name="T63" fmla="*/ 55 h 86"/>
                  <a:gd name="T64" fmla="*/ 57 w 100"/>
                  <a:gd name="T65" fmla="*/ 58 h 86"/>
                  <a:gd name="T66" fmla="*/ 56 w 100"/>
                  <a:gd name="T67" fmla="*/ 51 h 86"/>
                  <a:gd name="T68" fmla="*/ 62 w 100"/>
                  <a:gd name="T69" fmla="*/ 48 h 86"/>
                  <a:gd name="T70" fmla="*/ 59 w 100"/>
                  <a:gd name="T71" fmla="*/ 46 h 86"/>
                  <a:gd name="T72" fmla="*/ 51 w 100"/>
                  <a:gd name="T73" fmla="*/ 37 h 86"/>
                  <a:gd name="T74" fmla="*/ 50 w 100"/>
                  <a:gd name="T75" fmla="*/ 38 h 86"/>
                  <a:gd name="T76" fmla="*/ 49 w 100"/>
                  <a:gd name="T77" fmla="*/ 44 h 86"/>
                  <a:gd name="T78" fmla="*/ 48 w 100"/>
                  <a:gd name="T79" fmla="*/ 46 h 86"/>
                  <a:gd name="T80" fmla="*/ 42 w 100"/>
                  <a:gd name="T81" fmla="*/ 46 h 86"/>
                  <a:gd name="T82" fmla="*/ 40 w 100"/>
                  <a:gd name="T83" fmla="*/ 4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0" h="86">
                    <a:moveTo>
                      <a:pt x="11" y="45"/>
                    </a:moveTo>
                    <a:cubicBezTo>
                      <a:pt x="0" y="41"/>
                      <a:pt x="14" y="36"/>
                      <a:pt x="17" y="34"/>
                    </a:cubicBezTo>
                    <a:cubicBezTo>
                      <a:pt x="29" y="30"/>
                      <a:pt x="38" y="36"/>
                      <a:pt x="42" y="33"/>
                    </a:cubicBezTo>
                    <a:cubicBezTo>
                      <a:pt x="44" y="32"/>
                      <a:pt x="44" y="29"/>
                      <a:pt x="43" y="27"/>
                    </a:cubicBezTo>
                    <a:cubicBezTo>
                      <a:pt x="43" y="22"/>
                      <a:pt x="44" y="9"/>
                      <a:pt x="48" y="4"/>
                    </a:cubicBezTo>
                    <a:cubicBezTo>
                      <a:pt x="49" y="3"/>
                      <a:pt x="49" y="0"/>
                      <a:pt x="50" y="1"/>
                    </a:cubicBezTo>
                    <a:cubicBezTo>
                      <a:pt x="62" y="10"/>
                      <a:pt x="56" y="34"/>
                      <a:pt x="81" y="34"/>
                    </a:cubicBezTo>
                    <a:cubicBezTo>
                      <a:pt x="85" y="33"/>
                      <a:pt x="100" y="35"/>
                      <a:pt x="92" y="41"/>
                    </a:cubicBezTo>
                    <a:cubicBezTo>
                      <a:pt x="82" y="48"/>
                      <a:pt x="85" y="48"/>
                      <a:pt x="71" y="54"/>
                    </a:cubicBezTo>
                    <a:cubicBezTo>
                      <a:pt x="65" y="56"/>
                      <a:pt x="76" y="79"/>
                      <a:pt x="74" y="82"/>
                    </a:cubicBezTo>
                    <a:cubicBezTo>
                      <a:pt x="71" y="86"/>
                      <a:pt x="60" y="74"/>
                      <a:pt x="54" y="67"/>
                    </a:cubicBezTo>
                    <a:cubicBezTo>
                      <a:pt x="47" y="60"/>
                      <a:pt x="34" y="77"/>
                      <a:pt x="25" y="78"/>
                    </a:cubicBezTo>
                    <a:cubicBezTo>
                      <a:pt x="21" y="78"/>
                      <a:pt x="25" y="68"/>
                      <a:pt x="26" y="65"/>
                    </a:cubicBezTo>
                    <a:cubicBezTo>
                      <a:pt x="33" y="51"/>
                      <a:pt x="30" y="52"/>
                      <a:pt x="11" y="45"/>
                    </a:cubicBezTo>
                    <a:close/>
                    <a:moveTo>
                      <a:pt x="26" y="47"/>
                    </a:moveTo>
                    <a:cubicBezTo>
                      <a:pt x="38" y="51"/>
                      <a:pt x="40" y="50"/>
                      <a:pt x="35" y="59"/>
                    </a:cubicBezTo>
                    <a:cubicBezTo>
                      <a:pt x="35" y="61"/>
                      <a:pt x="33" y="67"/>
                      <a:pt x="35" y="67"/>
                    </a:cubicBezTo>
                    <a:cubicBezTo>
                      <a:pt x="41" y="67"/>
                      <a:pt x="49" y="56"/>
                      <a:pt x="53" y="61"/>
                    </a:cubicBezTo>
                    <a:cubicBezTo>
                      <a:pt x="57" y="65"/>
                      <a:pt x="63" y="72"/>
                      <a:pt x="65" y="70"/>
                    </a:cubicBezTo>
                    <a:cubicBezTo>
                      <a:pt x="67" y="68"/>
                      <a:pt x="60" y="54"/>
                      <a:pt x="63" y="52"/>
                    </a:cubicBezTo>
                    <a:cubicBezTo>
                      <a:pt x="72" y="49"/>
                      <a:pt x="70" y="49"/>
                      <a:pt x="76" y="44"/>
                    </a:cubicBezTo>
                    <a:cubicBezTo>
                      <a:pt x="81" y="41"/>
                      <a:pt x="72" y="40"/>
                      <a:pt x="70" y="40"/>
                    </a:cubicBezTo>
                    <a:cubicBezTo>
                      <a:pt x="54" y="40"/>
                      <a:pt x="58" y="25"/>
                      <a:pt x="50" y="19"/>
                    </a:cubicBezTo>
                    <a:cubicBezTo>
                      <a:pt x="49" y="19"/>
                      <a:pt x="49" y="21"/>
                      <a:pt x="49" y="21"/>
                    </a:cubicBezTo>
                    <a:cubicBezTo>
                      <a:pt x="46" y="25"/>
                      <a:pt x="46" y="33"/>
                      <a:pt x="46" y="36"/>
                    </a:cubicBezTo>
                    <a:cubicBezTo>
                      <a:pt x="46" y="37"/>
                      <a:pt x="46" y="39"/>
                      <a:pt x="45" y="40"/>
                    </a:cubicBezTo>
                    <a:cubicBezTo>
                      <a:pt x="43" y="41"/>
                      <a:pt x="37" y="37"/>
                      <a:pt x="30" y="40"/>
                    </a:cubicBezTo>
                    <a:cubicBezTo>
                      <a:pt x="28" y="41"/>
                      <a:pt x="19" y="44"/>
                      <a:pt x="26" y="47"/>
                    </a:cubicBezTo>
                    <a:close/>
                    <a:moveTo>
                      <a:pt x="40" y="49"/>
                    </a:moveTo>
                    <a:cubicBezTo>
                      <a:pt x="45" y="51"/>
                      <a:pt x="46" y="50"/>
                      <a:pt x="44" y="54"/>
                    </a:cubicBezTo>
                    <a:cubicBezTo>
                      <a:pt x="44" y="55"/>
                      <a:pt x="43" y="57"/>
                      <a:pt x="44" y="57"/>
                    </a:cubicBezTo>
                    <a:cubicBezTo>
                      <a:pt x="47" y="57"/>
                      <a:pt x="50" y="53"/>
                      <a:pt x="52" y="55"/>
                    </a:cubicBezTo>
                    <a:cubicBezTo>
                      <a:pt x="53" y="56"/>
                      <a:pt x="56" y="59"/>
                      <a:pt x="57" y="58"/>
                    </a:cubicBezTo>
                    <a:cubicBezTo>
                      <a:pt x="57" y="58"/>
                      <a:pt x="55" y="52"/>
                      <a:pt x="56" y="51"/>
                    </a:cubicBezTo>
                    <a:cubicBezTo>
                      <a:pt x="60" y="49"/>
                      <a:pt x="59" y="50"/>
                      <a:pt x="62" y="48"/>
                    </a:cubicBezTo>
                    <a:cubicBezTo>
                      <a:pt x="64" y="46"/>
                      <a:pt x="60" y="46"/>
                      <a:pt x="59" y="46"/>
                    </a:cubicBezTo>
                    <a:cubicBezTo>
                      <a:pt x="52" y="46"/>
                      <a:pt x="54" y="40"/>
                      <a:pt x="51" y="37"/>
                    </a:cubicBezTo>
                    <a:cubicBezTo>
                      <a:pt x="50" y="37"/>
                      <a:pt x="50" y="38"/>
                      <a:pt x="50" y="38"/>
                    </a:cubicBezTo>
                    <a:cubicBezTo>
                      <a:pt x="49" y="40"/>
                      <a:pt x="49" y="43"/>
                      <a:pt x="49" y="44"/>
                    </a:cubicBezTo>
                    <a:cubicBezTo>
                      <a:pt x="49" y="45"/>
                      <a:pt x="49" y="45"/>
                      <a:pt x="48" y="46"/>
                    </a:cubicBezTo>
                    <a:cubicBezTo>
                      <a:pt x="47" y="46"/>
                      <a:pt x="45" y="45"/>
                      <a:pt x="42" y="46"/>
                    </a:cubicBezTo>
                    <a:cubicBezTo>
                      <a:pt x="41" y="46"/>
                      <a:pt x="38" y="48"/>
                      <a:pt x="40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90"/>
              <p:cNvSpPr>
                <a:spLocks noEditPoints="1"/>
              </p:cNvSpPr>
              <p:nvPr/>
            </p:nvSpPr>
            <p:spPr bwMode="auto">
              <a:xfrm>
                <a:off x="3029" y="2504"/>
                <a:ext cx="71" cy="67"/>
              </a:xfrm>
              <a:custGeom>
                <a:avLst/>
                <a:gdLst>
                  <a:gd name="T0" fmla="*/ 7 w 56"/>
                  <a:gd name="T1" fmla="*/ 37 h 53"/>
                  <a:gd name="T2" fmla="*/ 8 w 56"/>
                  <a:gd name="T3" fmla="*/ 29 h 53"/>
                  <a:gd name="T4" fmla="*/ 22 w 56"/>
                  <a:gd name="T5" fmla="*/ 21 h 53"/>
                  <a:gd name="T6" fmla="*/ 20 w 56"/>
                  <a:gd name="T7" fmla="*/ 17 h 53"/>
                  <a:gd name="T8" fmla="*/ 16 w 56"/>
                  <a:gd name="T9" fmla="*/ 3 h 53"/>
                  <a:gd name="T10" fmla="*/ 16 w 56"/>
                  <a:gd name="T11" fmla="*/ 0 h 53"/>
                  <a:gd name="T12" fmla="*/ 44 w 56"/>
                  <a:gd name="T13" fmla="*/ 10 h 53"/>
                  <a:gd name="T14" fmla="*/ 53 w 56"/>
                  <a:gd name="T15" fmla="*/ 11 h 53"/>
                  <a:gd name="T16" fmla="*/ 45 w 56"/>
                  <a:gd name="T17" fmla="*/ 25 h 53"/>
                  <a:gd name="T18" fmla="*/ 55 w 56"/>
                  <a:gd name="T19" fmla="*/ 40 h 53"/>
                  <a:gd name="T20" fmla="*/ 39 w 56"/>
                  <a:gd name="T21" fmla="*/ 37 h 53"/>
                  <a:gd name="T22" fmla="*/ 26 w 56"/>
                  <a:gd name="T23" fmla="*/ 52 h 53"/>
                  <a:gd name="T24" fmla="*/ 23 w 56"/>
                  <a:gd name="T25" fmla="*/ 44 h 53"/>
                  <a:gd name="T26" fmla="*/ 7 w 56"/>
                  <a:gd name="T27" fmla="*/ 37 h 53"/>
                  <a:gd name="T28" fmla="*/ 17 w 56"/>
                  <a:gd name="T29" fmla="*/ 34 h 53"/>
                  <a:gd name="T30" fmla="*/ 26 w 56"/>
                  <a:gd name="T31" fmla="*/ 38 h 53"/>
                  <a:gd name="T32" fmla="*/ 28 w 56"/>
                  <a:gd name="T33" fmla="*/ 43 h 53"/>
                  <a:gd name="T34" fmla="*/ 37 w 56"/>
                  <a:gd name="T35" fmla="*/ 34 h 53"/>
                  <a:gd name="T36" fmla="*/ 47 w 56"/>
                  <a:gd name="T37" fmla="*/ 36 h 53"/>
                  <a:gd name="T38" fmla="*/ 40 w 56"/>
                  <a:gd name="T39" fmla="*/ 26 h 53"/>
                  <a:gd name="T40" fmla="*/ 45 w 56"/>
                  <a:gd name="T41" fmla="*/ 18 h 53"/>
                  <a:gd name="T42" fmla="*/ 40 w 56"/>
                  <a:gd name="T43" fmla="*/ 17 h 53"/>
                  <a:gd name="T44" fmla="*/ 22 w 56"/>
                  <a:gd name="T45" fmla="*/ 11 h 53"/>
                  <a:gd name="T46" fmla="*/ 22 w 56"/>
                  <a:gd name="T47" fmla="*/ 13 h 53"/>
                  <a:gd name="T48" fmla="*/ 25 w 56"/>
                  <a:gd name="T49" fmla="*/ 21 h 53"/>
                  <a:gd name="T50" fmla="*/ 26 w 56"/>
                  <a:gd name="T51" fmla="*/ 24 h 53"/>
                  <a:gd name="T52" fmla="*/ 17 w 56"/>
                  <a:gd name="T53" fmla="*/ 29 h 53"/>
                  <a:gd name="T54" fmla="*/ 17 w 56"/>
                  <a:gd name="T55" fmla="*/ 34 h 53"/>
                  <a:gd name="T56" fmla="*/ 26 w 56"/>
                  <a:gd name="T57" fmla="*/ 31 h 53"/>
                  <a:gd name="T58" fmla="*/ 30 w 56"/>
                  <a:gd name="T59" fmla="*/ 33 h 53"/>
                  <a:gd name="T60" fmla="*/ 30 w 56"/>
                  <a:gd name="T61" fmla="*/ 35 h 53"/>
                  <a:gd name="T62" fmla="*/ 34 w 56"/>
                  <a:gd name="T63" fmla="*/ 31 h 53"/>
                  <a:gd name="T64" fmla="*/ 38 w 56"/>
                  <a:gd name="T65" fmla="*/ 32 h 53"/>
                  <a:gd name="T66" fmla="*/ 35 w 56"/>
                  <a:gd name="T67" fmla="*/ 27 h 53"/>
                  <a:gd name="T68" fmla="*/ 38 w 56"/>
                  <a:gd name="T69" fmla="*/ 24 h 53"/>
                  <a:gd name="T70" fmla="*/ 35 w 56"/>
                  <a:gd name="T71" fmla="*/ 24 h 53"/>
                  <a:gd name="T72" fmla="*/ 28 w 56"/>
                  <a:gd name="T73" fmla="*/ 21 h 53"/>
                  <a:gd name="T74" fmla="*/ 28 w 56"/>
                  <a:gd name="T75" fmla="*/ 22 h 53"/>
                  <a:gd name="T76" fmla="*/ 29 w 56"/>
                  <a:gd name="T77" fmla="*/ 26 h 53"/>
                  <a:gd name="T78" fmla="*/ 29 w 56"/>
                  <a:gd name="T79" fmla="*/ 27 h 53"/>
                  <a:gd name="T80" fmla="*/ 26 w 56"/>
                  <a:gd name="T81" fmla="*/ 29 h 53"/>
                  <a:gd name="T82" fmla="*/ 26 w 56"/>
                  <a:gd name="T83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53">
                    <a:moveTo>
                      <a:pt x="7" y="37"/>
                    </a:moveTo>
                    <a:cubicBezTo>
                      <a:pt x="0" y="38"/>
                      <a:pt x="6" y="31"/>
                      <a:pt x="8" y="29"/>
                    </a:cubicBezTo>
                    <a:cubicBezTo>
                      <a:pt x="13" y="23"/>
                      <a:pt x="20" y="24"/>
                      <a:pt x="22" y="21"/>
                    </a:cubicBezTo>
                    <a:cubicBezTo>
                      <a:pt x="22" y="20"/>
                      <a:pt x="21" y="19"/>
                      <a:pt x="20" y="17"/>
                    </a:cubicBezTo>
                    <a:cubicBezTo>
                      <a:pt x="19" y="15"/>
                      <a:pt x="15" y="7"/>
                      <a:pt x="16" y="3"/>
                    </a:cubicBezTo>
                    <a:cubicBezTo>
                      <a:pt x="16" y="2"/>
                      <a:pt x="15" y="0"/>
                      <a:pt x="16" y="0"/>
                    </a:cubicBezTo>
                    <a:cubicBezTo>
                      <a:pt x="26" y="2"/>
                      <a:pt x="30" y="18"/>
                      <a:pt x="44" y="10"/>
                    </a:cubicBezTo>
                    <a:cubicBezTo>
                      <a:pt x="47" y="9"/>
                      <a:pt x="56" y="6"/>
                      <a:pt x="53" y="11"/>
                    </a:cubicBezTo>
                    <a:cubicBezTo>
                      <a:pt x="50" y="18"/>
                      <a:pt x="51" y="17"/>
                      <a:pt x="45" y="25"/>
                    </a:cubicBezTo>
                    <a:cubicBezTo>
                      <a:pt x="42" y="28"/>
                      <a:pt x="56" y="37"/>
                      <a:pt x="55" y="40"/>
                    </a:cubicBezTo>
                    <a:cubicBezTo>
                      <a:pt x="55" y="43"/>
                      <a:pt x="45" y="40"/>
                      <a:pt x="39" y="37"/>
                    </a:cubicBezTo>
                    <a:cubicBezTo>
                      <a:pt x="33" y="35"/>
                      <a:pt x="31" y="48"/>
                      <a:pt x="26" y="52"/>
                    </a:cubicBezTo>
                    <a:cubicBezTo>
                      <a:pt x="24" y="53"/>
                      <a:pt x="23" y="46"/>
                      <a:pt x="23" y="44"/>
                    </a:cubicBezTo>
                    <a:cubicBezTo>
                      <a:pt x="22" y="34"/>
                      <a:pt x="21" y="35"/>
                      <a:pt x="7" y="37"/>
                    </a:cubicBezTo>
                    <a:close/>
                    <a:moveTo>
                      <a:pt x="17" y="34"/>
                    </a:moveTo>
                    <a:cubicBezTo>
                      <a:pt x="25" y="33"/>
                      <a:pt x="26" y="32"/>
                      <a:pt x="26" y="38"/>
                    </a:cubicBezTo>
                    <a:cubicBezTo>
                      <a:pt x="26" y="39"/>
                      <a:pt x="27" y="44"/>
                      <a:pt x="28" y="43"/>
                    </a:cubicBezTo>
                    <a:cubicBezTo>
                      <a:pt x="31" y="41"/>
                      <a:pt x="33" y="33"/>
                      <a:pt x="37" y="34"/>
                    </a:cubicBezTo>
                    <a:cubicBezTo>
                      <a:pt x="40" y="35"/>
                      <a:pt x="46" y="38"/>
                      <a:pt x="47" y="36"/>
                    </a:cubicBezTo>
                    <a:cubicBezTo>
                      <a:pt x="47" y="34"/>
                      <a:pt x="38" y="28"/>
                      <a:pt x="40" y="26"/>
                    </a:cubicBezTo>
                    <a:cubicBezTo>
                      <a:pt x="44" y="22"/>
                      <a:pt x="43" y="22"/>
                      <a:pt x="45" y="18"/>
                    </a:cubicBezTo>
                    <a:cubicBezTo>
                      <a:pt x="47" y="14"/>
                      <a:pt x="41" y="16"/>
                      <a:pt x="40" y="17"/>
                    </a:cubicBezTo>
                    <a:cubicBezTo>
                      <a:pt x="31" y="22"/>
                      <a:pt x="28" y="12"/>
                      <a:pt x="22" y="11"/>
                    </a:cubicBezTo>
                    <a:cubicBezTo>
                      <a:pt x="21" y="11"/>
                      <a:pt x="22" y="12"/>
                      <a:pt x="22" y="13"/>
                    </a:cubicBezTo>
                    <a:cubicBezTo>
                      <a:pt x="22" y="15"/>
                      <a:pt x="24" y="20"/>
                      <a:pt x="25" y="21"/>
                    </a:cubicBezTo>
                    <a:cubicBezTo>
                      <a:pt x="25" y="22"/>
                      <a:pt x="26" y="23"/>
                      <a:pt x="26" y="24"/>
                    </a:cubicBezTo>
                    <a:cubicBezTo>
                      <a:pt x="25" y="26"/>
                      <a:pt x="20" y="25"/>
                      <a:pt x="17" y="29"/>
                    </a:cubicBezTo>
                    <a:cubicBezTo>
                      <a:pt x="16" y="30"/>
                      <a:pt x="12" y="34"/>
                      <a:pt x="17" y="34"/>
                    </a:cubicBezTo>
                    <a:close/>
                    <a:moveTo>
                      <a:pt x="26" y="31"/>
                    </a:moveTo>
                    <a:cubicBezTo>
                      <a:pt x="29" y="30"/>
                      <a:pt x="29" y="30"/>
                      <a:pt x="30" y="33"/>
                    </a:cubicBezTo>
                    <a:cubicBezTo>
                      <a:pt x="30" y="33"/>
                      <a:pt x="30" y="35"/>
                      <a:pt x="30" y="35"/>
                    </a:cubicBezTo>
                    <a:cubicBezTo>
                      <a:pt x="32" y="34"/>
                      <a:pt x="32" y="30"/>
                      <a:pt x="34" y="31"/>
                    </a:cubicBezTo>
                    <a:cubicBezTo>
                      <a:pt x="36" y="31"/>
                      <a:pt x="38" y="32"/>
                      <a:pt x="38" y="32"/>
                    </a:cubicBezTo>
                    <a:cubicBezTo>
                      <a:pt x="38" y="31"/>
                      <a:pt x="35" y="28"/>
                      <a:pt x="35" y="27"/>
                    </a:cubicBezTo>
                    <a:cubicBezTo>
                      <a:pt x="37" y="26"/>
                      <a:pt x="37" y="26"/>
                      <a:pt x="38" y="24"/>
                    </a:cubicBezTo>
                    <a:cubicBezTo>
                      <a:pt x="38" y="23"/>
                      <a:pt x="36" y="23"/>
                      <a:pt x="35" y="24"/>
                    </a:cubicBezTo>
                    <a:cubicBezTo>
                      <a:pt x="32" y="26"/>
                      <a:pt x="31" y="22"/>
                      <a:pt x="28" y="21"/>
                    </a:cubicBezTo>
                    <a:cubicBezTo>
                      <a:pt x="28" y="21"/>
                      <a:pt x="28" y="22"/>
                      <a:pt x="28" y="22"/>
                    </a:cubicBezTo>
                    <a:cubicBezTo>
                      <a:pt x="28" y="23"/>
                      <a:pt x="29" y="25"/>
                      <a:pt x="29" y="26"/>
                    </a:cubicBezTo>
                    <a:cubicBezTo>
                      <a:pt x="29" y="26"/>
                      <a:pt x="30" y="26"/>
                      <a:pt x="29" y="27"/>
                    </a:cubicBezTo>
                    <a:cubicBezTo>
                      <a:pt x="29" y="27"/>
                      <a:pt x="27" y="27"/>
                      <a:pt x="26" y="29"/>
                    </a:cubicBezTo>
                    <a:cubicBezTo>
                      <a:pt x="25" y="29"/>
                      <a:pt x="24" y="31"/>
                      <a:pt x="26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91"/>
              <p:cNvSpPr>
                <a:spLocks/>
              </p:cNvSpPr>
              <p:nvPr/>
            </p:nvSpPr>
            <p:spPr bwMode="auto">
              <a:xfrm>
                <a:off x="3054" y="2569"/>
                <a:ext cx="49" cy="47"/>
              </a:xfrm>
              <a:custGeom>
                <a:avLst/>
                <a:gdLst>
                  <a:gd name="T0" fmla="*/ 36 w 39"/>
                  <a:gd name="T1" fmla="*/ 27 h 37"/>
                  <a:gd name="T2" fmla="*/ 31 w 39"/>
                  <a:gd name="T3" fmla="*/ 30 h 37"/>
                  <a:gd name="T4" fmla="*/ 22 w 39"/>
                  <a:gd name="T5" fmla="*/ 25 h 37"/>
                  <a:gd name="T6" fmla="*/ 20 w 39"/>
                  <a:gd name="T7" fmla="*/ 28 h 37"/>
                  <a:gd name="T8" fmla="*/ 13 w 39"/>
                  <a:gd name="T9" fmla="*/ 35 h 37"/>
                  <a:gd name="T10" fmla="*/ 11 w 39"/>
                  <a:gd name="T11" fmla="*/ 36 h 37"/>
                  <a:gd name="T12" fmla="*/ 7 w 39"/>
                  <a:gd name="T13" fmla="*/ 18 h 37"/>
                  <a:gd name="T14" fmla="*/ 4 w 39"/>
                  <a:gd name="T15" fmla="*/ 13 h 37"/>
                  <a:gd name="T16" fmla="*/ 15 w 39"/>
                  <a:gd name="T17" fmla="*/ 12 h 37"/>
                  <a:gd name="T18" fmla="*/ 20 w 39"/>
                  <a:gd name="T19" fmla="*/ 1 h 37"/>
                  <a:gd name="T20" fmla="*/ 24 w 39"/>
                  <a:gd name="T21" fmla="*/ 10 h 37"/>
                  <a:gd name="T22" fmla="*/ 38 w 39"/>
                  <a:gd name="T23" fmla="*/ 12 h 37"/>
                  <a:gd name="T24" fmla="*/ 34 w 39"/>
                  <a:gd name="T25" fmla="*/ 17 h 37"/>
                  <a:gd name="T26" fmla="*/ 36 w 39"/>
                  <a:gd name="T27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7">
                    <a:moveTo>
                      <a:pt x="36" y="27"/>
                    </a:moveTo>
                    <a:cubicBezTo>
                      <a:pt x="39" y="31"/>
                      <a:pt x="33" y="30"/>
                      <a:pt x="31" y="30"/>
                    </a:cubicBezTo>
                    <a:cubicBezTo>
                      <a:pt x="26" y="29"/>
                      <a:pt x="24" y="25"/>
                      <a:pt x="22" y="25"/>
                    </a:cubicBezTo>
                    <a:cubicBezTo>
                      <a:pt x="21" y="26"/>
                      <a:pt x="20" y="27"/>
                      <a:pt x="20" y="28"/>
                    </a:cubicBezTo>
                    <a:cubicBezTo>
                      <a:pt x="19" y="29"/>
                      <a:pt x="16" y="34"/>
                      <a:pt x="13" y="35"/>
                    </a:cubicBezTo>
                    <a:cubicBezTo>
                      <a:pt x="12" y="36"/>
                      <a:pt x="12" y="37"/>
                      <a:pt x="11" y="36"/>
                    </a:cubicBezTo>
                    <a:cubicBezTo>
                      <a:pt x="9" y="30"/>
                      <a:pt x="17" y="22"/>
                      <a:pt x="7" y="18"/>
                    </a:cubicBezTo>
                    <a:cubicBezTo>
                      <a:pt x="5" y="17"/>
                      <a:pt x="0" y="13"/>
                      <a:pt x="4" y="13"/>
                    </a:cubicBezTo>
                    <a:cubicBezTo>
                      <a:pt x="10" y="12"/>
                      <a:pt x="9" y="12"/>
                      <a:pt x="15" y="12"/>
                    </a:cubicBezTo>
                    <a:cubicBezTo>
                      <a:pt x="18" y="12"/>
                      <a:pt x="18" y="2"/>
                      <a:pt x="20" y="1"/>
                    </a:cubicBezTo>
                    <a:cubicBezTo>
                      <a:pt x="22" y="0"/>
                      <a:pt x="24" y="6"/>
                      <a:pt x="24" y="10"/>
                    </a:cubicBezTo>
                    <a:cubicBezTo>
                      <a:pt x="25" y="14"/>
                      <a:pt x="34" y="11"/>
                      <a:pt x="38" y="12"/>
                    </a:cubicBezTo>
                    <a:cubicBezTo>
                      <a:pt x="39" y="13"/>
                      <a:pt x="35" y="16"/>
                      <a:pt x="34" y="17"/>
                    </a:cubicBezTo>
                    <a:cubicBezTo>
                      <a:pt x="29" y="21"/>
                      <a:pt x="30" y="21"/>
                      <a:pt x="36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92"/>
              <p:cNvSpPr>
                <a:spLocks/>
              </p:cNvSpPr>
              <p:nvPr/>
            </p:nvSpPr>
            <p:spPr bwMode="auto">
              <a:xfrm>
                <a:off x="3110" y="2428"/>
                <a:ext cx="32" cy="30"/>
              </a:xfrm>
              <a:custGeom>
                <a:avLst/>
                <a:gdLst>
                  <a:gd name="T0" fmla="*/ 23 w 25"/>
                  <a:gd name="T1" fmla="*/ 18 h 24"/>
                  <a:gd name="T2" fmla="*/ 20 w 25"/>
                  <a:gd name="T3" fmla="*/ 20 h 24"/>
                  <a:gd name="T4" fmla="*/ 14 w 25"/>
                  <a:gd name="T5" fmla="*/ 17 h 24"/>
                  <a:gd name="T6" fmla="*/ 12 w 25"/>
                  <a:gd name="T7" fmla="*/ 18 h 24"/>
                  <a:gd name="T8" fmla="*/ 8 w 25"/>
                  <a:gd name="T9" fmla="*/ 23 h 24"/>
                  <a:gd name="T10" fmla="*/ 7 w 25"/>
                  <a:gd name="T11" fmla="*/ 24 h 24"/>
                  <a:gd name="T12" fmla="*/ 4 w 25"/>
                  <a:gd name="T13" fmla="*/ 12 h 24"/>
                  <a:gd name="T14" fmla="*/ 2 w 25"/>
                  <a:gd name="T15" fmla="*/ 8 h 24"/>
                  <a:gd name="T16" fmla="*/ 9 w 25"/>
                  <a:gd name="T17" fmla="*/ 8 h 24"/>
                  <a:gd name="T18" fmla="*/ 13 w 25"/>
                  <a:gd name="T19" fmla="*/ 1 h 24"/>
                  <a:gd name="T20" fmla="*/ 16 w 25"/>
                  <a:gd name="T21" fmla="*/ 7 h 24"/>
                  <a:gd name="T22" fmla="*/ 24 w 25"/>
                  <a:gd name="T23" fmla="*/ 8 h 24"/>
                  <a:gd name="T24" fmla="*/ 22 w 25"/>
                  <a:gd name="T25" fmla="*/ 11 h 24"/>
                  <a:gd name="T26" fmla="*/ 23 w 25"/>
                  <a:gd name="T2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3" y="18"/>
                    </a:moveTo>
                    <a:cubicBezTo>
                      <a:pt x="25" y="20"/>
                      <a:pt x="21" y="20"/>
                      <a:pt x="20" y="20"/>
                    </a:cubicBezTo>
                    <a:cubicBezTo>
                      <a:pt x="16" y="20"/>
                      <a:pt x="15" y="17"/>
                      <a:pt x="14" y="17"/>
                    </a:cubicBezTo>
                    <a:cubicBezTo>
                      <a:pt x="13" y="17"/>
                      <a:pt x="13" y="18"/>
                      <a:pt x="12" y="18"/>
                    </a:cubicBezTo>
                    <a:cubicBezTo>
                      <a:pt x="12" y="20"/>
                      <a:pt x="10" y="23"/>
                      <a:pt x="8" y="23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5" y="20"/>
                      <a:pt x="10" y="15"/>
                      <a:pt x="4" y="12"/>
                    </a:cubicBezTo>
                    <a:cubicBezTo>
                      <a:pt x="3" y="11"/>
                      <a:pt x="0" y="9"/>
                      <a:pt x="2" y="8"/>
                    </a:cubicBezTo>
                    <a:cubicBezTo>
                      <a:pt x="6" y="8"/>
                      <a:pt x="5" y="8"/>
                      <a:pt x="9" y="8"/>
                    </a:cubicBezTo>
                    <a:cubicBezTo>
                      <a:pt x="11" y="8"/>
                      <a:pt x="12" y="1"/>
                      <a:pt x="13" y="1"/>
                    </a:cubicBezTo>
                    <a:cubicBezTo>
                      <a:pt x="14" y="0"/>
                      <a:pt x="15" y="4"/>
                      <a:pt x="16" y="7"/>
                    </a:cubicBezTo>
                    <a:cubicBezTo>
                      <a:pt x="16" y="9"/>
                      <a:pt x="22" y="7"/>
                      <a:pt x="24" y="8"/>
                    </a:cubicBezTo>
                    <a:cubicBezTo>
                      <a:pt x="25" y="8"/>
                      <a:pt x="23" y="11"/>
                      <a:pt x="22" y="11"/>
                    </a:cubicBezTo>
                    <a:cubicBezTo>
                      <a:pt x="18" y="14"/>
                      <a:pt x="19" y="14"/>
                      <a:pt x="23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93"/>
              <p:cNvSpPr>
                <a:spLocks/>
              </p:cNvSpPr>
              <p:nvPr/>
            </p:nvSpPr>
            <p:spPr bwMode="auto">
              <a:xfrm>
                <a:off x="3175" y="2430"/>
                <a:ext cx="49" cy="47"/>
              </a:xfrm>
              <a:custGeom>
                <a:avLst/>
                <a:gdLst>
                  <a:gd name="T0" fmla="*/ 35 w 39"/>
                  <a:gd name="T1" fmla="*/ 27 h 37"/>
                  <a:gd name="T2" fmla="*/ 31 w 39"/>
                  <a:gd name="T3" fmla="*/ 30 h 37"/>
                  <a:gd name="T4" fmla="*/ 21 w 39"/>
                  <a:gd name="T5" fmla="*/ 25 h 37"/>
                  <a:gd name="T6" fmla="*/ 19 w 39"/>
                  <a:gd name="T7" fmla="*/ 27 h 37"/>
                  <a:gd name="T8" fmla="*/ 13 w 39"/>
                  <a:gd name="T9" fmla="*/ 35 h 37"/>
                  <a:gd name="T10" fmla="*/ 11 w 39"/>
                  <a:gd name="T11" fmla="*/ 36 h 37"/>
                  <a:gd name="T12" fmla="*/ 7 w 39"/>
                  <a:gd name="T13" fmla="*/ 18 h 37"/>
                  <a:gd name="T14" fmla="*/ 4 w 39"/>
                  <a:gd name="T15" fmla="*/ 13 h 37"/>
                  <a:gd name="T16" fmla="*/ 15 w 39"/>
                  <a:gd name="T17" fmla="*/ 12 h 37"/>
                  <a:gd name="T18" fmla="*/ 20 w 39"/>
                  <a:gd name="T19" fmla="*/ 1 h 37"/>
                  <a:gd name="T20" fmla="*/ 24 w 39"/>
                  <a:gd name="T21" fmla="*/ 10 h 37"/>
                  <a:gd name="T22" fmla="*/ 37 w 39"/>
                  <a:gd name="T23" fmla="*/ 12 h 37"/>
                  <a:gd name="T24" fmla="*/ 34 w 39"/>
                  <a:gd name="T25" fmla="*/ 17 h 37"/>
                  <a:gd name="T26" fmla="*/ 35 w 39"/>
                  <a:gd name="T27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7">
                    <a:moveTo>
                      <a:pt x="35" y="27"/>
                    </a:moveTo>
                    <a:cubicBezTo>
                      <a:pt x="38" y="31"/>
                      <a:pt x="32" y="30"/>
                      <a:pt x="31" y="30"/>
                    </a:cubicBezTo>
                    <a:cubicBezTo>
                      <a:pt x="26" y="29"/>
                      <a:pt x="24" y="25"/>
                      <a:pt x="21" y="25"/>
                    </a:cubicBezTo>
                    <a:cubicBezTo>
                      <a:pt x="20" y="25"/>
                      <a:pt x="20" y="26"/>
                      <a:pt x="19" y="27"/>
                    </a:cubicBezTo>
                    <a:cubicBezTo>
                      <a:pt x="19" y="29"/>
                      <a:pt x="16" y="34"/>
                      <a:pt x="13" y="35"/>
                    </a:cubicBezTo>
                    <a:cubicBezTo>
                      <a:pt x="12" y="35"/>
                      <a:pt x="12" y="37"/>
                      <a:pt x="11" y="36"/>
                    </a:cubicBezTo>
                    <a:cubicBezTo>
                      <a:pt x="9" y="30"/>
                      <a:pt x="16" y="22"/>
                      <a:pt x="7" y="18"/>
                    </a:cubicBezTo>
                    <a:cubicBezTo>
                      <a:pt x="5" y="17"/>
                      <a:pt x="0" y="13"/>
                      <a:pt x="4" y="13"/>
                    </a:cubicBezTo>
                    <a:cubicBezTo>
                      <a:pt x="10" y="12"/>
                      <a:pt x="9" y="12"/>
                      <a:pt x="15" y="12"/>
                    </a:cubicBezTo>
                    <a:cubicBezTo>
                      <a:pt x="18" y="12"/>
                      <a:pt x="18" y="2"/>
                      <a:pt x="20" y="1"/>
                    </a:cubicBezTo>
                    <a:cubicBezTo>
                      <a:pt x="22" y="0"/>
                      <a:pt x="23" y="6"/>
                      <a:pt x="24" y="10"/>
                    </a:cubicBezTo>
                    <a:cubicBezTo>
                      <a:pt x="25" y="14"/>
                      <a:pt x="33" y="11"/>
                      <a:pt x="37" y="12"/>
                    </a:cubicBezTo>
                    <a:cubicBezTo>
                      <a:pt x="39" y="13"/>
                      <a:pt x="35" y="16"/>
                      <a:pt x="34" y="17"/>
                    </a:cubicBezTo>
                    <a:cubicBezTo>
                      <a:pt x="28" y="21"/>
                      <a:pt x="30" y="21"/>
                      <a:pt x="35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94"/>
              <p:cNvSpPr>
                <a:spLocks/>
              </p:cNvSpPr>
              <p:nvPr/>
            </p:nvSpPr>
            <p:spPr bwMode="auto">
              <a:xfrm>
                <a:off x="3417" y="2627"/>
                <a:ext cx="74" cy="64"/>
              </a:xfrm>
              <a:custGeom>
                <a:avLst/>
                <a:gdLst>
                  <a:gd name="T0" fmla="*/ 52 w 58"/>
                  <a:gd name="T1" fmla="*/ 22 h 50"/>
                  <a:gd name="T2" fmla="*/ 49 w 58"/>
                  <a:gd name="T3" fmla="*/ 28 h 50"/>
                  <a:gd name="T4" fmla="*/ 34 w 58"/>
                  <a:gd name="T5" fmla="*/ 30 h 50"/>
                  <a:gd name="T6" fmla="*/ 33 w 58"/>
                  <a:gd name="T7" fmla="*/ 34 h 50"/>
                  <a:gd name="T8" fmla="*/ 32 w 58"/>
                  <a:gd name="T9" fmla="*/ 47 h 50"/>
                  <a:gd name="T10" fmla="*/ 30 w 58"/>
                  <a:gd name="T11" fmla="*/ 49 h 50"/>
                  <a:gd name="T12" fmla="*/ 11 w 58"/>
                  <a:gd name="T13" fmla="*/ 31 h 50"/>
                  <a:gd name="T14" fmla="*/ 4 w 58"/>
                  <a:gd name="T15" fmla="*/ 27 h 50"/>
                  <a:gd name="T16" fmla="*/ 16 w 58"/>
                  <a:gd name="T17" fmla="*/ 18 h 50"/>
                  <a:gd name="T18" fmla="*/ 14 w 58"/>
                  <a:gd name="T19" fmla="*/ 2 h 50"/>
                  <a:gd name="T20" fmla="*/ 26 w 58"/>
                  <a:gd name="T21" fmla="*/ 10 h 50"/>
                  <a:gd name="T22" fmla="*/ 43 w 58"/>
                  <a:gd name="T23" fmla="*/ 3 h 50"/>
                  <a:gd name="T24" fmla="*/ 42 w 58"/>
                  <a:gd name="T25" fmla="*/ 10 h 50"/>
                  <a:gd name="T26" fmla="*/ 52 w 58"/>
                  <a:gd name="T27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0">
                    <a:moveTo>
                      <a:pt x="52" y="22"/>
                    </a:moveTo>
                    <a:cubicBezTo>
                      <a:pt x="58" y="24"/>
                      <a:pt x="51" y="27"/>
                      <a:pt x="49" y="28"/>
                    </a:cubicBezTo>
                    <a:cubicBezTo>
                      <a:pt x="42" y="31"/>
                      <a:pt x="36" y="28"/>
                      <a:pt x="34" y="30"/>
                    </a:cubicBezTo>
                    <a:cubicBezTo>
                      <a:pt x="33" y="30"/>
                      <a:pt x="33" y="32"/>
                      <a:pt x="33" y="34"/>
                    </a:cubicBezTo>
                    <a:cubicBezTo>
                      <a:pt x="34" y="36"/>
                      <a:pt x="34" y="44"/>
                      <a:pt x="32" y="47"/>
                    </a:cubicBezTo>
                    <a:cubicBezTo>
                      <a:pt x="31" y="48"/>
                      <a:pt x="31" y="50"/>
                      <a:pt x="30" y="49"/>
                    </a:cubicBezTo>
                    <a:cubicBezTo>
                      <a:pt x="23" y="44"/>
                      <a:pt x="26" y="30"/>
                      <a:pt x="11" y="31"/>
                    </a:cubicBezTo>
                    <a:cubicBezTo>
                      <a:pt x="8" y="31"/>
                      <a:pt x="0" y="30"/>
                      <a:pt x="4" y="27"/>
                    </a:cubicBezTo>
                    <a:cubicBezTo>
                      <a:pt x="10" y="22"/>
                      <a:pt x="8" y="22"/>
                      <a:pt x="16" y="18"/>
                    </a:cubicBezTo>
                    <a:cubicBezTo>
                      <a:pt x="20" y="17"/>
                      <a:pt x="12" y="4"/>
                      <a:pt x="14" y="2"/>
                    </a:cubicBezTo>
                    <a:cubicBezTo>
                      <a:pt x="15" y="0"/>
                      <a:pt x="22" y="6"/>
                      <a:pt x="26" y="10"/>
                    </a:cubicBezTo>
                    <a:cubicBezTo>
                      <a:pt x="30" y="14"/>
                      <a:pt x="37" y="4"/>
                      <a:pt x="43" y="3"/>
                    </a:cubicBezTo>
                    <a:cubicBezTo>
                      <a:pt x="45" y="3"/>
                      <a:pt x="43" y="9"/>
                      <a:pt x="42" y="10"/>
                    </a:cubicBezTo>
                    <a:cubicBezTo>
                      <a:pt x="39" y="19"/>
                      <a:pt x="41" y="18"/>
                      <a:pt x="52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595"/>
              <p:cNvSpPr>
                <a:spLocks/>
              </p:cNvSpPr>
              <p:nvPr/>
            </p:nvSpPr>
            <p:spPr bwMode="auto">
              <a:xfrm>
                <a:off x="3248" y="2754"/>
                <a:ext cx="89" cy="93"/>
              </a:xfrm>
              <a:custGeom>
                <a:avLst/>
                <a:gdLst>
                  <a:gd name="T0" fmla="*/ 34 w 70"/>
                  <a:gd name="T1" fmla="*/ 65 h 73"/>
                  <a:gd name="T2" fmla="*/ 26 w 70"/>
                  <a:gd name="T3" fmla="*/ 61 h 73"/>
                  <a:gd name="T4" fmla="*/ 26 w 70"/>
                  <a:gd name="T5" fmla="*/ 42 h 73"/>
                  <a:gd name="T6" fmla="*/ 21 w 70"/>
                  <a:gd name="T7" fmla="*/ 41 h 73"/>
                  <a:gd name="T8" fmla="*/ 3 w 70"/>
                  <a:gd name="T9" fmla="*/ 37 h 73"/>
                  <a:gd name="T10" fmla="*/ 1 w 70"/>
                  <a:gd name="T11" fmla="*/ 35 h 73"/>
                  <a:gd name="T12" fmla="*/ 28 w 70"/>
                  <a:gd name="T13" fmla="*/ 14 h 73"/>
                  <a:gd name="T14" fmla="*/ 35 w 70"/>
                  <a:gd name="T15" fmla="*/ 6 h 73"/>
                  <a:gd name="T16" fmla="*/ 44 w 70"/>
                  <a:gd name="T17" fmla="*/ 22 h 73"/>
                  <a:gd name="T18" fmla="*/ 67 w 70"/>
                  <a:gd name="T19" fmla="*/ 21 h 73"/>
                  <a:gd name="T20" fmla="*/ 54 w 70"/>
                  <a:gd name="T21" fmla="*/ 35 h 73"/>
                  <a:gd name="T22" fmla="*/ 61 w 70"/>
                  <a:gd name="T23" fmla="*/ 56 h 73"/>
                  <a:gd name="T24" fmla="*/ 51 w 70"/>
                  <a:gd name="T25" fmla="*/ 55 h 73"/>
                  <a:gd name="T26" fmla="*/ 34 w 70"/>
                  <a:gd name="T27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73">
                    <a:moveTo>
                      <a:pt x="34" y="65"/>
                    </a:moveTo>
                    <a:cubicBezTo>
                      <a:pt x="31" y="73"/>
                      <a:pt x="27" y="63"/>
                      <a:pt x="26" y="61"/>
                    </a:cubicBezTo>
                    <a:cubicBezTo>
                      <a:pt x="23" y="52"/>
                      <a:pt x="28" y="45"/>
                      <a:pt x="26" y="42"/>
                    </a:cubicBezTo>
                    <a:cubicBezTo>
                      <a:pt x="25" y="41"/>
                      <a:pt x="23" y="41"/>
                      <a:pt x="21" y="41"/>
                    </a:cubicBezTo>
                    <a:cubicBezTo>
                      <a:pt x="17" y="41"/>
                      <a:pt x="7" y="40"/>
                      <a:pt x="3" y="37"/>
                    </a:cubicBezTo>
                    <a:cubicBezTo>
                      <a:pt x="2" y="36"/>
                      <a:pt x="0" y="36"/>
                      <a:pt x="1" y="35"/>
                    </a:cubicBezTo>
                    <a:cubicBezTo>
                      <a:pt x="8" y="27"/>
                      <a:pt x="28" y="32"/>
                      <a:pt x="28" y="14"/>
                    </a:cubicBezTo>
                    <a:cubicBezTo>
                      <a:pt x="28" y="11"/>
                      <a:pt x="30" y="0"/>
                      <a:pt x="35" y="6"/>
                    </a:cubicBezTo>
                    <a:cubicBezTo>
                      <a:pt x="40" y="13"/>
                      <a:pt x="40" y="11"/>
                      <a:pt x="44" y="22"/>
                    </a:cubicBezTo>
                    <a:cubicBezTo>
                      <a:pt x="45" y="26"/>
                      <a:pt x="64" y="19"/>
                      <a:pt x="67" y="21"/>
                    </a:cubicBezTo>
                    <a:cubicBezTo>
                      <a:pt x="70" y="23"/>
                      <a:pt x="60" y="30"/>
                      <a:pt x="54" y="35"/>
                    </a:cubicBezTo>
                    <a:cubicBezTo>
                      <a:pt x="48" y="39"/>
                      <a:pt x="61" y="49"/>
                      <a:pt x="61" y="56"/>
                    </a:cubicBezTo>
                    <a:cubicBezTo>
                      <a:pt x="61" y="59"/>
                      <a:pt x="53" y="56"/>
                      <a:pt x="51" y="55"/>
                    </a:cubicBezTo>
                    <a:cubicBezTo>
                      <a:pt x="40" y="49"/>
                      <a:pt x="41" y="52"/>
                      <a:pt x="34" y="6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596"/>
              <p:cNvSpPr>
                <a:spLocks/>
              </p:cNvSpPr>
              <p:nvPr/>
            </p:nvSpPr>
            <p:spPr bwMode="auto">
              <a:xfrm>
                <a:off x="3006" y="2538"/>
                <a:ext cx="24" cy="20"/>
              </a:xfrm>
              <a:custGeom>
                <a:avLst/>
                <a:gdLst>
                  <a:gd name="T0" fmla="*/ 16 w 19"/>
                  <a:gd name="T1" fmla="*/ 14 h 16"/>
                  <a:gd name="T2" fmla="*/ 13 w 19"/>
                  <a:gd name="T3" fmla="*/ 15 h 16"/>
                  <a:gd name="T4" fmla="*/ 9 w 19"/>
                  <a:gd name="T5" fmla="*/ 12 h 16"/>
                  <a:gd name="T6" fmla="*/ 8 w 19"/>
                  <a:gd name="T7" fmla="*/ 13 h 16"/>
                  <a:gd name="T8" fmla="*/ 4 w 19"/>
                  <a:gd name="T9" fmla="*/ 16 h 16"/>
                  <a:gd name="T10" fmla="*/ 3 w 19"/>
                  <a:gd name="T11" fmla="*/ 16 h 16"/>
                  <a:gd name="T12" fmla="*/ 3 w 19"/>
                  <a:gd name="T13" fmla="*/ 7 h 16"/>
                  <a:gd name="T14" fmla="*/ 2 w 19"/>
                  <a:gd name="T15" fmla="*/ 4 h 16"/>
                  <a:gd name="T16" fmla="*/ 8 w 19"/>
                  <a:gd name="T17" fmla="*/ 5 h 16"/>
                  <a:gd name="T18" fmla="*/ 11 w 19"/>
                  <a:gd name="T19" fmla="*/ 0 h 16"/>
                  <a:gd name="T20" fmla="*/ 12 w 19"/>
                  <a:gd name="T21" fmla="*/ 5 h 16"/>
                  <a:gd name="T22" fmla="*/ 18 w 19"/>
                  <a:gd name="T23" fmla="*/ 7 h 16"/>
                  <a:gd name="T24" fmla="*/ 16 w 19"/>
                  <a:gd name="T25" fmla="*/ 9 h 16"/>
                  <a:gd name="T26" fmla="*/ 16 w 19"/>
                  <a:gd name="T2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6">
                    <a:moveTo>
                      <a:pt x="16" y="14"/>
                    </a:moveTo>
                    <a:cubicBezTo>
                      <a:pt x="17" y="16"/>
                      <a:pt x="14" y="15"/>
                      <a:pt x="13" y="15"/>
                    </a:cubicBezTo>
                    <a:cubicBezTo>
                      <a:pt x="11" y="14"/>
                      <a:pt x="10" y="12"/>
                      <a:pt x="9" y="12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7" y="14"/>
                      <a:pt x="5" y="16"/>
                      <a:pt x="4" y="16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3" y="13"/>
                      <a:pt x="7" y="10"/>
                      <a:pt x="3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4" y="4"/>
                      <a:pt x="8" y="5"/>
                    </a:cubicBezTo>
                    <a:cubicBezTo>
                      <a:pt x="9" y="5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7" y="6"/>
                      <a:pt x="18" y="7"/>
                    </a:cubicBezTo>
                    <a:cubicBezTo>
                      <a:pt x="19" y="8"/>
                      <a:pt x="17" y="9"/>
                      <a:pt x="16" y="9"/>
                    </a:cubicBezTo>
                    <a:cubicBezTo>
                      <a:pt x="13" y="10"/>
                      <a:pt x="14" y="11"/>
                      <a:pt x="16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597"/>
              <p:cNvSpPr>
                <a:spLocks noEditPoints="1"/>
              </p:cNvSpPr>
              <p:nvPr/>
            </p:nvSpPr>
            <p:spPr bwMode="auto">
              <a:xfrm>
                <a:off x="3263" y="2562"/>
                <a:ext cx="139" cy="132"/>
              </a:xfrm>
              <a:custGeom>
                <a:avLst/>
                <a:gdLst>
                  <a:gd name="T0" fmla="*/ 14 w 109"/>
                  <a:gd name="T1" fmla="*/ 72 h 104"/>
                  <a:gd name="T2" fmla="*/ 14 w 109"/>
                  <a:gd name="T3" fmla="*/ 57 h 104"/>
                  <a:gd name="T4" fmla="*/ 42 w 109"/>
                  <a:gd name="T5" fmla="*/ 42 h 104"/>
                  <a:gd name="T6" fmla="*/ 40 w 109"/>
                  <a:gd name="T7" fmla="*/ 34 h 104"/>
                  <a:gd name="T8" fmla="*/ 30 w 109"/>
                  <a:gd name="T9" fmla="*/ 6 h 104"/>
                  <a:gd name="T10" fmla="*/ 31 w 109"/>
                  <a:gd name="T11" fmla="*/ 0 h 104"/>
                  <a:gd name="T12" fmla="*/ 86 w 109"/>
                  <a:gd name="T13" fmla="*/ 20 h 104"/>
                  <a:gd name="T14" fmla="*/ 103 w 109"/>
                  <a:gd name="T15" fmla="*/ 22 h 104"/>
                  <a:gd name="T16" fmla="*/ 87 w 109"/>
                  <a:gd name="T17" fmla="*/ 48 h 104"/>
                  <a:gd name="T18" fmla="*/ 108 w 109"/>
                  <a:gd name="T19" fmla="*/ 79 h 104"/>
                  <a:gd name="T20" fmla="*/ 77 w 109"/>
                  <a:gd name="T21" fmla="*/ 73 h 104"/>
                  <a:gd name="T22" fmla="*/ 50 w 109"/>
                  <a:gd name="T23" fmla="*/ 101 h 104"/>
                  <a:gd name="T24" fmla="*/ 44 w 109"/>
                  <a:gd name="T25" fmla="*/ 86 h 104"/>
                  <a:gd name="T26" fmla="*/ 14 w 109"/>
                  <a:gd name="T27" fmla="*/ 72 h 104"/>
                  <a:gd name="T28" fmla="*/ 32 w 109"/>
                  <a:gd name="T29" fmla="*/ 66 h 104"/>
                  <a:gd name="T30" fmla="*/ 51 w 109"/>
                  <a:gd name="T31" fmla="*/ 75 h 104"/>
                  <a:gd name="T32" fmla="*/ 55 w 109"/>
                  <a:gd name="T33" fmla="*/ 84 h 104"/>
                  <a:gd name="T34" fmla="*/ 71 w 109"/>
                  <a:gd name="T35" fmla="*/ 67 h 104"/>
                  <a:gd name="T36" fmla="*/ 91 w 109"/>
                  <a:gd name="T37" fmla="*/ 70 h 104"/>
                  <a:gd name="T38" fmla="*/ 78 w 109"/>
                  <a:gd name="T39" fmla="*/ 51 h 104"/>
                  <a:gd name="T40" fmla="*/ 88 w 109"/>
                  <a:gd name="T41" fmla="*/ 35 h 104"/>
                  <a:gd name="T42" fmla="*/ 77 w 109"/>
                  <a:gd name="T43" fmla="*/ 34 h 104"/>
                  <a:gd name="T44" fmla="*/ 43 w 109"/>
                  <a:gd name="T45" fmla="*/ 21 h 104"/>
                  <a:gd name="T46" fmla="*/ 43 w 109"/>
                  <a:gd name="T47" fmla="*/ 25 h 104"/>
                  <a:gd name="T48" fmla="*/ 48 w 109"/>
                  <a:gd name="T49" fmla="*/ 42 h 104"/>
                  <a:gd name="T50" fmla="*/ 50 w 109"/>
                  <a:gd name="T51" fmla="*/ 47 h 104"/>
                  <a:gd name="T52" fmla="*/ 33 w 109"/>
                  <a:gd name="T53" fmla="*/ 57 h 104"/>
                  <a:gd name="T54" fmla="*/ 32 w 109"/>
                  <a:gd name="T55" fmla="*/ 66 h 104"/>
                  <a:gd name="T56" fmla="*/ 50 w 109"/>
                  <a:gd name="T57" fmla="*/ 60 h 104"/>
                  <a:gd name="T58" fmla="*/ 58 w 109"/>
                  <a:gd name="T59" fmla="*/ 64 h 104"/>
                  <a:gd name="T60" fmla="*/ 59 w 109"/>
                  <a:gd name="T61" fmla="*/ 68 h 104"/>
                  <a:gd name="T62" fmla="*/ 66 w 109"/>
                  <a:gd name="T63" fmla="*/ 60 h 104"/>
                  <a:gd name="T64" fmla="*/ 74 w 109"/>
                  <a:gd name="T65" fmla="*/ 62 h 104"/>
                  <a:gd name="T66" fmla="*/ 69 w 109"/>
                  <a:gd name="T67" fmla="*/ 54 h 104"/>
                  <a:gd name="T68" fmla="*/ 73 w 109"/>
                  <a:gd name="T69" fmla="*/ 47 h 104"/>
                  <a:gd name="T70" fmla="*/ 69 w 109"/>
                  <a:gd name="T71" fmla="*/ 46 h 104"/>
                  <a:gd name="T72" fmla="*/ 54 w 109"/>
                  <a:gd name="T73" fmla="*/ 41 h 104"/>
                  <a:gd name="T74" fmla="*/ 54 w 109"/>
                  <a:gd name="T75" fmla="*/ 43 h 104"/>
                  <a:gd name="T76" fmla="*/ 57 w 109"/>
                  <a:gd name="T77" fmla="*/ 50 h 104"/>
                  <a:gd name="T78" fmla="*/ 57 w 109"/>
                  <a:gd name="T79" fmla="*/ 52 h 104"/>
                  <a:gd name="T80" fmla="*/ 50 w 109"/>
                  <a:gd name="T81" fmla="*/ 56 h 104"/>
                  <a:gd name="T82" fmla="*/ 50 w 109"/>
                  <a:gd name="T83" fmla="*/ 6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9" h="104">
                    <a:moveTo>
                      <a:pt x="14" y="72"/>
                    </a:moveTo>
                    <a:cubicBezTo>
                      <a:pt x="0" y="73"/>
                      <a:pt x="12" y="60"/>
                      <a:pt x="14" y="57"/>
                    </a:cubicBezTo>
                    <a:cubicBezTo>
                      <a:pt x="25" y="45"/>
                      <a:pt x="39" y="47"/>
                      <a:pt x="42" y="42"/>
                    </a:cubicBezTo>
                    <a:cubicBezTo>
                      <a:pt x="43" y="39"/>
                      <a:pt x="42" y="36"/>
                      <a:pt x="40" y="34"/>
                    </a:cubicBezTo>
                    <a:cubicBezTo>
                      <a:pt x="36" y="29"/>
                      <a:pt x="29" y="14"/>
                      <a:pt x="30" y="6"/>
                    </a:cubicBezTo>
                    <a:cubicBezTo>
                      <a:pt x="31" y="3"/>
                      <a:pt x="29" y="0"/>
                      <a:pt x="31" y="0"/>
                    </a:cubicBezTo>
                    <a:cubicBezTo>
                      <a:pt x="50" y="4"/>
                      <a:pt x="58" y="35"/>
                      <a:pt x="86" y="20"/>
                    </a:cubicBezTo>
                    <a:cubicBezTo>
                      <a:pt x="91" y="18"/>
                      <a:pt x="109" y="11"/>
                      <a:pt x="103" y="22"/>
                    </a:cubicBezTo>
                    <a:cubicBezTo>
                      <a:pt x="97" y="36"/>
                      <a:pt x="100" y="34"/>
                      <a:pt x="87" y="48"/>
                    </a:cubicBezTo>
                    <a:cubicBezTo>
                      <a:pt x="82" y="54"/>
                      <a:pt x="109" y="73"/>
                      <a:pt x="108" y="79"/>
                    </a:cubicBezTo>
                    <a:cubicBezTo>
                      <a:pt x="107" y="84"/>
                      <a:pt x="88" y="78"/>
                      <a:pt x="77" y="73"/>
                    </a:cubicBezTo>
                    <a:cubicBezTo>
                      <a:pt x="65" y="69"/>
                      <a:pt x="61" y="95"/>
                      <a:pt x="50" y="101"/>
                    </a:cubicBezTo>
                    <a:cubicBezTo>
                      <a:pt x="47" y="104"/>
                      <a:pt x="44" y="90"/>
                      <a:pt x="44" y="86"/>
                    </a:cubicBezTo>
                    <a:cubicBezTo>
                      <a:pt x="43" y="66"/>
                      <a:pt x="40" y="69"/>
                      <a:pt x="14" y="72"/>
                    </a:cubicBezTo>
                    <a:close/>
                    <a:moveTo>
                      <a:pt x="32" y="66"/>
                    </a:moveTo>
                    <a:cubicBezTo>
                      <a:pt x="49" y="64"/>
                      <a:pt x="50" y="62"/>
                      <a:pt x="51" y="75"/>
                    </a:cubicBezTo>
                    <a:cubicBezTo>
                      <a:pt x="51" y="77"/>
                      <a:pt x="53" y="85"/>
                      <a:pt x="55" y="84"/>
                    </a:cubicBezTo>
                    <a:cubicBezTo>
                      <a:pt x="61" y="80"/>
                      <a:pt x="64" y="64"/>
                      <a:pt x="71" y="67"/>
                    </a:cubicBezTo>
                    <a:cubicBezTo>
                      <a:pt x="79" y="69"/>
                      <a:pt x="90" y="73"/>
                      <a:pt x="91" y="70"/>
                    </a:cubicBezTo>
                    <a:cubicBezTo>
                      <a:pt x="91" y="67"/>
                      <a:pt x="75" y="55"/>
                      <a:pt x="78" y="51"/>
                    </a:cubicBezTo>
                    <a:cubicBezTo>
                      <a:pt x="86" y="42"/>
                      <a:pt x="84" y="43"/>
                      <a:pt x="88" y="35"/>
                    </a:cubicBezTo>
                    <a:cubicBezTo>
                      <a:pt x="91" y="28"/>
                      <a:pt x="80" y="32"/>
                      <a:pt x="77" y="34"/>
                    </a:cubicBezTo>
                    <a:cubicBezTo>
                      <a:pt x="60" y="43"/>
                      <a:pt x="55" y="23"/>
                      <a:pt x="43" y="21"/>
                    </a:cubicBezTo>
                    <a:cubicBezTo>
                      <a:pt x="42" y="21"/>
                      <a:pt x="43" y="23"/>
                      <a:pt x="43" y="25"/>
                    </a:cubicBezTo>
                    <a:cubicBezTo>
                      <a:pt x="42" y="30"/>
                      <a:pt x="46" y="39"/>
                      <a:pt x="48" y="42"/>
                    </a:cubicBezTo>
                    <a:cubicBezTo>
                      <a:pt x="50" y="44"/>
                      <a:pt x="51" y="45"/>
                      <a:pt x="50" y="47"/>
                    </a:cubicBezTo>
                    <a:cubicBezTo>
                      <a:pt x="48" y="50"/>
                      <a:pt x="39" y="49"/>
                      <a:pt x="33" y="57"/>
                    </a:cubicBezTo>
                    <a:cubicBezTo>
                      <a:pt x="31" y="59"/>
                      <a:pt x="24" y="67"/>
                      <a:pt x="32" y="66"/>
                    </a:cubicBezTo>
                    <a:close/>
                    <a:moveTo>
                      <a:pt x="50" y="60"/>
                    </a:moveTo>
                    <a:cubicBezTo>
                      <a:pt x="57" y="59"/>
                      <a:pt x="57" y="58"/>
                      <a:pt x="58" y="64"/>
                    </a:cubicBezTo>
                    <a:cubicBezTo>
                      <a:pt x="58" y="65"/>
                      <a:pt x="58" y="68"/>
                      <a:pt x="59" y="68"/>
                    </a:cubicBezTo>
                    <a:cubicBezTo>
                      <a:pt x="62" y="66"/>
                      <a:pt x="63" y="59"/>
                      <a:pt x="66" y="60"/>
                    </a:cubicBezTo>
                    <a:cubicBezTo>
                      <a:pt x="69" y="61"/>
                      <a:pt x="74" y="63"/>
                      <a:pt x="74" y="62"/>
                    </a:cubicBezTo>
                    <a:cubicBezTo>
                      <a:pt x="75" y="60"/>
                      <a:pt x="68" y="55"/>
                      <a:pt x="69" y="54"/>
                    </a:cubicBezTo>
                    <a:cubicBezTo>
                      <a:pt x="72" y="50"/>
                      <a:pt x="72" y="51"/>
                      <a:pt x="73" y="47"/>
                    </a:cubicBezTo>
                    <a:cubicBezTo>
                      <a:pt x="75" y="44"/>
                      <a:pt x="70" y="46"/>
                      <a:pt x="69" y="46"/>
                    </a:cubicBezTo>
                    <a:cubicBezTo>
                      <a:pt x="62" y="50"/>
                      <a:pt x="59" y="42"/>
                      <a:pt x="54" y="41"/>
                    </a:cubicBezTo>
                    <a:cubicBezTo>
                      <a:pt x="54" y="41"/>
                      <a:pt x="54" y="42"/>
                      <a:pt x="54" y="43"/>
                    </a:cubicBezTo>
                    <a:cubicBezTo>
                      <a:pt x="54" y="45"/>
                      <a:pt x="56" y="49"/>
                      <a:pt x="57" y="50"/>
                    </a:cubicBezTo>
                    <a:cubicBezTo>
                      <a:pt x="57" y="51"/>
                      <a:pt x="58" y="51"/>
                      <a:pt x="57" y="52"/>
                    </a:cubicBezTo>
                    <a:cubicBezTo>
                      <a:pt x="57" y="53"/>
                      <a:pt x="53" y="53"/>
                      <a:pt x="50" y="56"/>
                    </a:cubicBezTo>
                    <a:cubicBezTo>
                      <a:pt x="49" y="57"/>
                      <a:pt x="46" y="60"/>
                      <a:pt x="50" y="6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598"/>
              <p:cNvSpPr>
                <a:spLocks noEditPoints="1"/>
              </p:cNvSpPr>
              <p:nvPr/>
            </p:nvSpPr>
            <p:spPr bwMode="auto">
              <a:xfrm>
                <a:off x="3074" y="2364"/>
                <a:ext cx="64" cy="59"/>
              </a:xfrm>
              <a:custGeom>
                <a:avLst/>
                <a:gdLst>
                  <a:gd name="T0" fmla="*/ 5 w 50"/>
                  <a:gd name="T1" fmla="*/ 22 h 46"/>
                  <a:gd name="T2" fmla="*/ 8 w 50"/>
                  <a:gd name="T3" fmla="*/ 17 h 46"/>
                  <a:gd name="T4" fmla="*/ 21 w 50"/>
                  <a:gd name="T5" fmla="*/ 18 h 46"/>
                  <a:gd name="T6" fmla="*/ 22 w 50"/>
                  <a:gd name="T7" fmla="*/ 14 h 46"/>
                  <a:gd name="T8" fmla="*/ 25 w 50"/>
                  <a:gd name="T9" fmla="*/ 3 h 46"/>
                  <a:gd name="T10" fmla="*/ 26 w 50"/>
                  <a:gd name="T11" fmla="*/ 1 h 46"/>
                  <a:gd name="T12" fmla="*/ 41 w 50"/>
                  <a:gd name="T13" fmla="*/ 20 h 46"/>
                  <a:gd name="T14" fmla="*/ 46 w 50"/>
                  <a:gd name="T15" fmla="*/ 24 h 46"/>
                  <a:gd name="T16" fmla="*/ 35 w 50"/>
                  <a:gd name="T17" fmla="*/ 29 h 46"/>
                  <a:gd name="T18" fmla="*/ 36 w 50"/>
                  <a:gd name="T19" fmla="*/ 44 h 46"/>
                  <a:gd name="T20" fmla="*/ 26 w 50"/>
                  <a:gd name="T21" fmla="*/ 36 h 46"/>
                  <a:gd name="T22" fmla="*/ 11 w 50"/>
                  <a:gd name="T23" fmla="*/ 40 h 46"/>
                  <a:gd name="T24" fmla="*/ 12 w 50"/>
                  <a:gd name="T25" fmla="*/ 33 h 46"/>
                  <a:gd name="T26" fmla="*/ 5 w 50"/>
                  <a:gd name="T27" fmla="*/ 22 h 46"/>
                  <a:gd name="T28" fmla="*/ 12 w 50"/>
                  <a:gd name="T29" fmla="*/ 24 h 46"/>
                  <a:gd name="T30" fmla="*/ 17 w 50"/>
                  <a:gd name="T31" fmla="*/ 31 h 46"/>
                  <a:gd name="T32" fmla="*/ 16 w 50"/>
                  <a:gd name="T33" fmla="*/ 35 h 46"/>
                  <a:gd name="T34" fmla="*/ 26 w 50"/>
                  <a:gd name="T35" fmla="*/ 32 h 46"/>
                  <a:gd name="T36" fmla="*/ 32 w 50"/>
                  <a:gd name="T37" fmla="*/ 38 h 46"/>
                  <a:gd name="T38" fmla="*/ 31 w 50"/>
                  <a:gd name="T39" fmla="*/ 28 h 46"/>
                  <a:gd name="T40" fmla="*/ 38 w 50"/>
                  <a:gd name="T41" fmla="*/ 25 h 46"/>
                  <a:gd name="T42" fmla="*/ 35 w 50"/>
                  <a:gd name="T43" fmla="*/ 22 h 46"/>
                  <a:gd name="T44" fmla="*/ 26 w 50"/>
                  <a:gd name="T45" fmla="*/ 11 h 46"/>
                  <a:gd name="T46" fmla="*/ 25 w 50"/>
                  <a:gd name="T47" fmla="*/ 12 h 46"/>
                  <a:gd name="T48" fmla="*/ 23 w 50"/>
                  <a:gd name="T49" fmla="*/ 19 h 46"/>
                  <a:gd name="T50" fmla="*/ 22 w 50"/>
                  <a:gd name="T51" fmla="*/ 21 h 46"/>
                  <a:gd name="T52" fmla="*/ 15 w 50"/>
                  <a:gd name="T53" fmla="*/ 21 h 46"/>
                  <a:gd name="T54" fmla="*/ 12 w 50"/>
                  <a:gd name="T55" fmla="*/ 24 h 46"/>
                  <a:gd name="T56" fmla="*/ 20 w 50"/>
                  <a:gd name="T57" fmla="*/ 25 h 46"/>
                  <a:gd name="T58" fmla="*/ 22 w 50"/>
                  <a:gd name="T59" fmla="*/ 28 h 46"/>
                  <a:gd name="T60" fmla="*/ 21 w 50"/>
                  <a:gd name="T61" fmla="*/ 30 h 46"/>
                  <a:gd name="T62" fmla="*/ 25 w 50"/>
                  <a:gd name="T63" fmla="*/ 29 h 46"/>
                  <a:gd name="T64" fmla="*/ 28 w 50"/>
                  <a:gd name="T65" fmla="*/ 31 h 46"/>
                  <a:gd name="T66" fmla="*/ 28 w 50"/>
                  <a:gd name="T67" fmla="*/ 27 h 46"/>
                  <a:gd name="T68" fmla="*/ 30 w 50"/>
                  <a:gd name="T69" fmla="*/ 26 h 46"/>
                  <a:gd name="T70" fmla="*/ 29 w 50"/>
                  <a:gd name="T71" fmla="*/ 25 h 46"/>
                  <a:gd name="T72" fmla="*/ 25 w 50"/>
                  <a:gd name="T73" fmla="*/ 20 h 46"/>
                  <a:gd name="T74" fmla="*/ 25 w 50"/>
                  <a:gd name="T75" fmla="*/ 20 h 46"/>
                  <a:gd name="T76" fmla="*/ 24 w 50"/>
                  <a:gd name="T77" fmla="*/ 23 h 46"/>
                  <a:gd name="T78" fmla="*/ 24 w 50"/>
                  <a:gd name="T79" fmla="*/ 24 h 46"/>
                  <a:gd name="T80" fmla="*/ 21 w 50"/>
                  <a:gd name="T81" fmla="*/ 24 h 46"/>
                  <a:gd name="T82" fmla="*/ 20 w 50"/>
                  <a:gd name="T8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" h="46">
                    <a:moveTo>
                      <a:pt x="5" y="22"/>
                    </a:moveTo>
                    <a:cubicBezTo>
                      <a:pt x="0" y="19"/>
                      <a:pt x="7" y="17"/>
                      <a:pt x="8" y="17"/>
                    </a:cubicBezTo>
                    <a:cubicBezTo>
                      <a:pt x="14" y="15"/>
                      <a:pt x="19" y="19"/>
                      <a:pt x="21" y="18"/>
                    </a:cubicBezTo>
                    <a:cubicBezTo>
                      <a:pt x="22" y="17"/>
                      <a:pt x="22" y="16"/>
                      <a:pt x="22" y="14"/>
                    </a:cubicBezTo>
                    <a:cubicBezTo>
                      <a:pt x="22" y="12"/>
                      <a:pt x="23" y="5"/>
                      <a:pt x="25" y="3"/>
                    </a:cubicBezTo>
                    <a:cubicBezTo>
                      <a:pt x="25" y="2"/>
                      <a:pt x="25" y="0"/>
                      <a:pt x="26" y="1"/>
                    </a:cubicBezTo>
                    <a:cubicBezTo>
                      <a:pt x="32" y="6"/>
                      <a:pt x="28" y="19"/>
                      <a:pt x="41" y="20"/>
                    </a:cubicBezTo>
                    <a:cubicBezTo>
                      <a:pt x="43" y="20"/>
                      <a:pt x="50" y="21"/>
                      <a:pt x="46" y="24"/>
                    </a:cubicBezTo>
                    <a:cubicBezTo>
                      <a:pt x="41" y="27"/>
                      <a:pt x="42" y="27"/>
                      <a:pt x="35" y="29"/>
                    </a:cubicBezTo>
                    <a:cubicBezTo>
                      <a:pt x="32" y="30"/>
                      <a:pt x="37" y="43"/>
                      <a:pt x="36" y="44"/>
                    </a:cubicBezTo>
                    <a:cubicBezTo>
                      <a:pt x="34" y="46"/>
                      <a:pt x="29" y="40"/>
                      <a:pt x="26" y="36"/>
                    </a:cubicBezTo>
                    <a:cubicBezTo>
                      <a:pt x="23" y="32"/>
                      <a:pt x="16" y="40"/>
                      <a:pt x="11" y="40"/>
                    </a:cubicBezTo>
                    <a:cubicBezTo>
                      <a:pt x="9" y="40"/>
                      <a:pt x="11" y="34"/>
                      <a:pt x="12" y="33"/>
                    </a:cubicBezTo>
                    <a:cubicBezTo>
                      <a:pt x="16" y="26"/>
                      <a:pt x="14" y="26"/>
                      <a:pt x="5" y="22"/>
                    </a:cubicBezTo>
                    <a:close/>
                    <a:moveTo>
                      <a:pt x="12" y="24"/>
                    </a:moveTo>
                    <a:cubicBezTo>
                      <a:pt x="18" y="27"/>
                      <a:pt x="19" y="26"/>
                      <a:pt x="17" y="31"/>
                    </a:cubicBezTo>
                    <a:cubicBezTo>
                      <a:pt x="16" y="31"/>
                      <a:pt x="15" y="35"/>
                      <a:pt x="16" y="35"/>
                    </a:cubicBezTo>
                    <a:cubicBezTo>
                      <a:pt x="19" y="35"/>
                      <a:pt x="24" y="30"/>
                      <a:pt x="26" y="32"/>
                    </a:cubicBezTo>
                    <a:cubicBezTo>
                      <a:pt x="27" y="35"/>
                      <a:pt x="31" y="39"/>
                      <a:pt x="32" y="38"/>
                    </a:cubicBezTo>
                    <a:cubicBezTo>
                      <a:pt x="32" y="37"/>
                      <a:pt x="29" y="29"/>
                      <a:pt x="31" y="28"/>
                    </a:cubicBezTo>
                    <a:cubicBezTo>
                      <a:pt x="36" y="27"/>
                      <a:pt x="35" y="27"/>
                      <a:pt x="38" y="25"/>
                    </a:cubicBezTo>
                    <a:cubicBezTo>
                      <a:pt x="41" y="23"/>
                      <a:pt x="36" y="22"/>
                      <a:pt x="35" y="22"/>
                    </a:cubicBezTo>
                    <a:cubicBezTo>
                      <a:pt x="27" y="22"/>
                      <a:pt x="29" y="14"/>
                      <a:pt x="26" y="11"/>
                    </a:cubicBezTo>
                    <a:cubicBezTo>
                      <a:pt x="25" y="10"/>
                      <a:pt x="25" y="11"/>
                      <a:pt x="25" y="12"/>
                    </a:cubicBezTo>
                    <a:cubicBezTo>
                      <a:pt x="23" y="13"/>
                      <a:pt x="23" y="17"/>
                      <a:pt x="23" y="19"/>
                    </a:cubicBezTo>
                    <a:cubicBezTo>
                      <a:pt x="23" y="20"/>
                      <a:pt x="23" y="21"/>
                      <a:pt x="22" y="21"/>
                    </a:cubicBezTo>
                    <a:cubicBezTo>
                      <a:pt x="21" y="22"/>
                      <a:pt x="18" y="19"/>
                      <a:pt x="15" y="21"/>
                    </a:cubicBezTo>
                    <a:cubicBezTo>
                      <a:pt x="14" y="21"/>
                      <a:pt x="9" y="22"/>
                      <a:pt x="12" y="24"/>
                    </a:cubicBezTo>
                    <a:close/>
                    <a:moveTo>
                      <a:pt x="20" y="25"/>
                    </a:moveTo>
                    <a:cubicBezTo>
                      <a:pt x="22" y="27"/>
                      <a:pt x="23" y="26"/>
                      <a:pt x="22" y="28"/>
                    </a:cubicBezTo>
                    <a:cubicBezTo>
                      <a:pt x="21" y="29"/>
                      <a:pt x="21" y="30"/>
                      <a:pt x="21" y="30"/>
                    </a:cubicBezTo>
                    <a:cubicBezTo>
                      <a:pt x="23" y="30"/>
                      <a:pt x="24" y="28"/>
                      <a:pt x="25" y="29"/>
                    </a:cubicBezTo>
                    <a:cubicBezTo>
                      <a:pt x="26" y="30"/>
                      <a:pt x="27" y="32"/>
                      <a:pt x="28" y="31"/>
                    </a:cubicBezTo>
                    <a:cubicBezTo>
                      <a:pt x="28" y="31"/>
                      <a:pt x="27" y="28"/>
                      <a:pt x="28" y="27"/>
                    </a:cubicBezTo>
                    <a:cubicBezTo>
                      <a:pt x="29" y="27"/>
                      <a:pt x="29" y="27"/>
                      <a:pt x="30" y="26"/>
                    </a:cubicBezTo>
                    <a:cubicBezTo>
                      <a:pt x="32" y="25"/>
                      <a:pt x="30" y="25"/>
                      <a:pt x="29" y="25"/>
                    </a:cubicBezTo>
                    <a:cubicBezTo>
                      <a:pt x="26" y="25"/>
                      <a:pt x="27" y="21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5"/>
                      <a:pt x="22" y="24"/>
                      <a:pt x="21" y="24"/>
                    </a:cubicBezTo>
                    <a:cubicBezTo>
                      <a:pt x="20" y="24"/>
                      <a:pt x="18" y="25"/>
                      <a:pt x="20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599"/>
              <p:cNvSpPr>
                <a:spLocks/>
              </p:cNvSpPr>
              <p:nvPr/>
            </p:nvSpPr>
            <p:spPr bwMode="auto">
              <a:xfrm>
                <a:off x="3222" y="2489"/>
                <a:ext cx="97" cy="90"/>
              </a:xfrm>
              <a:custGeom>
                <a:avLst/>
                <a:gdLst>
                  <a:gd name="T0" fmla="*/ 70 w 77"/>
                  <a:gd name="T1" fmla="*/ 48 h 71"/>
                  <a:gd name="T2" fmla="*/ 63 w 77"/>
                  <a:gd name="T3" fmla="*/ 54 h 71"/>
                  <a:gd name="T4" fmla="*/ 43 w 77"/>
                  <a:gd name="T5" fmla="*/ 48 h 71"/>
                  <a:gd name="T6" fmla="*/ 40 w 77"/>
                  <a:gd name="T7" fmla="*/ 52 h 71"/>
                  <a:gd name="T8" fmla="*/ 30 w 77"/>
                  <a:gd name="T9" fmla="*/ 68 h 71"/>
                  <a:gd name="T10" fmla="*/ 27 w 77"/>
                  <a:gd name="T11" fmla="*/ 70 h 71"/>
                  <a:gd name="T12" fmla="*/ 14 w 77"/>
                  <a:gd name="T13" fmla="*/ 36 h 71"/>
                  <a:gd name="T14" fmla="*/ 8 w 77"/>
                  <a:gd name="T15" fmla="*/ 27 h 71"/>
                  <a:gd name="T16" fmla="*/ 28 w 77"/>
                  <a:gd name="T17" fmla="*/ 24 h 71"/>
                  <a:gd name="T18" fmla="*/ 34 w 77"/>
                  <a:gd name="T19" fmla="*/ 1 h 71"/>
                  <a:gd name="T20" fmla="*/ 45 w 77"/>
                  <a:gd name="T21" fmla="*/ 18 h 71"/>
                  <a:gd name="T22" fmla="*/ 70 w 77"/>
                  <a:gd name="T23" fmla="*/ 19 h 71"/>
                  <a:gd name="T24" fmla="*/ 65 w 77"/>
                  <a:gd name="T25" fmla="*/ 28 h 71"/>
                  <a:gd name="T26" fmla="*/ 70 w 77"/>
                  <a:gd name="T27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1">
                    <a:moveTo>
                      <a:pt x="70" y="48"/>
                    </a:moveTo>
                    <a:cubicBezTo>
                      <a:pt x="77" y="54"/>
                      <a:pt x="65" y="54"/>
                      <a:pt x="63" y="54"/>
                    </a:cubicBezTo>
                    <a:cubicBezTo>
                      <a:pt x="52" y="54"/>
                      <a:pt x="47" y="47"/>
                      <a:pt x="43" y="48"/>
                    </a:cubicBezTo>
                    <a:cubicBezTo>
                      <a:pt x="41" y="48"/>
                      <a:pt x="41" y="50"/>
                      <a:pt x="40" y="52"/>
                    </a:cubicBezTo>
                    <a:cubicBezTo>
                      <a:pt x="39" y="56"/>
                      <a:pt x="34" y="65"/>
                      <a:pt x="30" y="68"/>
                    </a:cubicBezTo>
                    <a:cubicBezTo>
                      <a:pt x="28" y="69"/>
                      <a:pt x="28" y="71"/>
                      <a:pt x="27" y="70"/>
                    </a:cubicBezTo>
                    <a:cubicBezTo>
                      <a:pt x="20" y="60"/>
                      <a:pt x="33" y="43"/>
                      <a:pt x="14" y="36"/>
                    </a:cubicBezTo>
                    <a:cubicBezTo>
                      <a:pt x="10" y="35"/>
                      <a:pt x="0" y="30"/>
                      <a:pt x="8" y="27"/>
                    </a:cubicBezTo>
                    <a:cubicBezTo>
                      <a:pt x="17" y="25"/>
                      <a:pt x="15" y="24"/>
                      <a:pt x="28" y="24"/>
                    </a:cubicBezTo>
                    <a:cubicBezTo>
                      <a:pt x="33" y="24"/>
                      <a:pt x="31" y="3"/>
                      <a:pt x="34" y="1"/>
                    </a:cubicBezTo>
                    <a:cubicBezTo>
                      <a:pt x="37" y="0"/>
                      <a:pt x="42" y="11"/>
                      <a:pt x="45" y="18"/>
                    </a:cubicBezTo>
                    <a:cubicBezTo>
                      <a:pt x="47" y="26"/>
                      <a:pt x="62" y="17"/>
                      <a:pt x="70" y="19"/>
                    </a:cubicBezTo>
                    <a:cubicBezTo>
                      <a:pt x="73" y="20"/>
                      <a:pt x="67" y="26"/>
                      <a:pt x="65" y="28"/>
                    </a:cubicBezTo>
                    <a:cubicBezTo>
                      <a:pt x="55" y="37"/>
                      <a:pt x="58" y="37"/>
                      <a:pt x="70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600"/>
              <p:cNvSpPr>
                <a:spLocks/>
              </p:cNvSpPr>
              <p:nvPr/>
            </p:nvSpPr>
            <p:spPr bwMode="auto">
              <a:xfrm>
                <a:off x="3187" y="2578"/>
                <a:ext cx="47" cy="45"/>
              </a:xfrm>
              <a:custGeom>
                <a:avLst/>
                <a:gdLst>
                  <a:gd name="T0" fmla="*/ 34 w 37"/>
                  <a:gd name="T1" fmla="*/ 27 h 36"/>
                  <a:gd name="T2" fmla="*/ 30 w 37"/>
                  <a:gd name="T3" fmla="*/ 29 h 36"/>
                  <a:gd name="T4" fmla="*/ 20 w 37"/>
                  <a:gd name="T5" fmla="*/ 25 h 36"/>
                  <a:gd name="T6" fmla="*/ 18 w 37"/>
                  <a:gd name="T7" fmla="*/ 27 h 36"/>
                  <a:gd name="T8" fmla="*/ 12 w 37"/>
                  <a:gd name="T9" fmla="*/ 35 h 36"/>
                  <a:gd name="T10" fmla="*/ 11 w 37"/>
                  <a:gd name="T11" fmla="*/ 35 h 36"/>
                  <a:gd name="T12" fmla="*/ 6 w 37"/>
                  <a:gd name="T13" fmla="*/ 17 h 36"/>
                  <a:gd name="T14" fmla="*/ 4 w 37"/>
                  <a:gd name="T15" fmla="*/ 12 h 36"/>
                  <a:gd name="T16" fmla="*/ 14 w 37"/>
                  <a:gd name="T17" fmla="*/ 12 h 36"/>
                  <a:gd name="T18" fmla="*/ 19 w 37"/>
                  <a:gd name="T19" fmla="*/ 1 h 36"/>
                  <a:gd name="T20" fmla="*/ 23 w 37"/>
                  <a:gd name="T21" fmla="*/ 10 h 36"/>
                  <a:gd name="T22" fmla="*/ 36 w 37"/>
                  <a:gd name="T23" fmla="*/ 12 h 36"/>
                  <a:gd name="T24" fmla="*/ 33 w 37"/>
                  <a:gd name="T25" fmla="*/ 16 h 36"/>
                  <a:gd name="T26" fmla="*/ 34 w 37"/>
                  <a:gd name="T2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6">
                    <a:moveTo>
                      <a:pt x="34" y="27"/>
                    </a:moveTo>
                    <a:cubicBezTo>
                      <a:pt x="37" y="30"/>
                      <a:pt x="31" y="29"/>
                      <a:pt x="30" y="29"/>
                    </a:cubicBezTo>
                    <a:cubicBezTo>
                      <a:pt x="25" y="29"/>
                      <a:pt x="22" y="25"/>
                      <a:pt x="20" y="25"/>
                    </a:cubicBezTo>
                    <a:cubicBezTo>
                      <a:pt x="19" y="25"/>
                      <a:pt x="19" y="26"/>
                      <a:pt x="18" y="27"/>
                    </a:cubicBezTo>
                    <a:cubicBezTo>
                      <a:pt x="18" y="29"/>
                      <a:pt x="15" y="33"/>
                      <a:pt x="12" y="35"/>
                    </a:cubicBezTo>
                    <a:cubicBezTo>
                      <a:pt x="11" y="35"/>
                      <a:pt x="11" y="36"/>
                      <a:pt x="11" y="35"/>
                    </a:cubicBezTo>
                    <a:cubicBezTo>
                      <a:pt x="8" y="30"/>
                      <a:pt x="16" y="22"/>
                      <a:pt x="6" y="17"/>
                    </a:cubicBezTo>
                    <a:cubicBezTo>
                      <a:pt x="5" y="16"/>
                      <a:pt x="0" y="13"/>
                      <a:pt x="4" y="12"/>
                    </a:cubicBezTo>
                    <a:cubicBezTo>
                      <a:pt x="9" y="12"/>
                      <a:pt x="8" y="11"/>
                      <a:pt x="14" y="12"/>
                    </a:cubicBezTo>
                    <a:cubicBezTo>
                      <a:pt x="17" y="12"/>
                      <a:pt x="17" y="2"/>
                      <a:pt x="19" y="1"/>
                    </a:cubicBezTo>
                    <a:cubicBezTo>
                      <a:pt x="21" y="0"/>
                      <a:pt x="22" y="6"/>
                      <a:pt x="23" y="10"/>
                    </a:cubicBezTo>
                    <a:cubicBezTo>
                      <a:pt x="24" y="14"/>
                      <a:pt x="32" y="10"/>
                      <a:pt x="36" y="12"/>
                    </a:cubicBezTo>
                    <a:cubicBezTo>
                      <a:pt x="37" y="13"/>
                      <a:pt x="34" y="16"/>
                      <a:pt x="33" y="16"/>
                    </a:cubicBezTo>
                    <a:cubicBezTo>
                      <a:pt x="27" y="20"/>
                      <a:pt x="29" y="20"/>
                      <a:pt x="34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601"/>
              <p:cNvSpPr>
                <a:spLocks/>
              </p:cNvSpPr>
              <p:nvPr/>
            </p:nvSpPr>
            <p:spPr bwMode="auto">
              <a:xfrm>
                <a:off x="3263" y="2678"/>
                <a:ext cx="49" cy="46"/>
              </a:xfrm>
              <a:custGeom>
                <a:avLst/>
                <a:gdLst>
                  <a:gd name="T0" fmla="*/ 35 w 38"/>
                  <a:gd name="T1" fmla="*/ 27 h 36"/>
                  <a:gd name="T2" fmla="*/ 31 w 38"/>
                  <a:gd name="T3" fmla="*/ 30 h 36"/>
                  <a:gd name="T4" fmla="*/ 21 w 38"/>
                  <a:gd name="T5" fmla="*/ 25 h 36"/>
                  <a:gd name="T6" fmla="*/ 19 w 38"/>
                  <a:gd name="T7" fmla="*/ 27 h 36"/>
                  <a:gd name="T8" fmla="*/ 13 w 38"/>
                  <a:gd name="T9" fmla="*/ 35 h 36"/>
                  <a:gd name="T10" fmla="*/ 11 w 38"/>
                  <a:gd name="T11" fmla="*/ 36 h 36"/>
                  <a:gd name="T12" fmla="*/ 7 w 38"/>
                  <a:gd name="T13" fmla="*/ 18 h 36"/>
                  <a:gd name="T14" fmla="*/ 5 w 38"/>
                  <a:gd name="T15" fmla="*/ 13 h 36"/>
                  <a:gd name="T16" fmla="*/ 15 w 38"/>
                  <a:gd name="T17" fmla="*/ 12 h 36"/>
                  <a:gd name="T18" fmla="*/ 20 w 38"/>
                  <a:gd name="T19" fmla="*/ 1 h 36"/>
                  <a:gd name="T20" fmla="*/ 24 w 38"/>
                  <a:gd name="T21" fmla="*/ 10 h 36"/>
                  <a:gd name="T22" fmla="*/ 37 w 38"/>
                  <a:gd name="T23" fmla="*/ 12 h 36"/>
                  <a:gd name="T24" fmla="*/ 34 w 38"/>
                  <a:gd name="T25" fmla="*/ 17 h 36"/>
                  <a:gd name="T26" fmla="*/ 35 w 38"/>
                  <a:gd name="T2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6">
                    <a:moveTo>
                      <a:pt x="35" y="27"/>
                    </a:moveTo>
                    <a:cubicBezTo>
                      <a:pt x="38" y="31"/>
                      <a:pt x="32" y="30"/>
                      <a:pt x="31" y="30"/>
                    </a:cubicBezTo>
                    <a:cubicBezTo>
                      <a:pt x="25" y="29"/>
                      <a:pt x="23" y="25"/>
                      <a:pt x="21" y="25"/>
                    </a:cubicBezTo>
                    <a:cubicBezTo>
                      <a:pt x="20" y="25"/>
                      <a:pt x="20" y="26"/>
                      <a:pt x="19" y="27"/>
                    </a:cubicBezTo>
                    <a:cubicBezTo>
                      <a:pt x="19" y="29"/>
                      <a:pt x="16" y="34"/>
                      <a:pt x="13" y="35"/>
                    </a:cubicBezTo>
                    <a:cubicBezTo>
                      <a:pt x="12" y="35"/>
                      <a:pt x="12" y="36"/>
                      <a:pt x="11" y="36"/>
                    </a:cubicBezTo>
                    <a:cubicBezTo>
                      <a:pt x="9" y="30"/>
                      <a:pt x="16" y="22"/>
                      <a:pt x="7" y="18"/>
                    </a:cubicBezTo>
                    <a:cubicBezTo>
                      <a:pt x="6" y="17"/>
                      <a:pt x="0" y="13"/>
                      <a:pt x="5" y="13"/>
                    </a:cubicBezTo>
                    <a:cubicBezTo>
                      <a:pt x="10" y="12"/>
                      <a:pt x="9" y="12"/>
                      <a:pt x="15" y="12"/>
                    </a:cubicBezTo>
                    <a:cubicBezTo>
                      <a:pt x="18" y="13"/>
                      <a:pt x="18" y="2"/>
                      <a:pt x="20" y="1"/>
                    </a:cubicBezTo>
                    <a:cubicBezTo>
                      <a:pt x="22" y="0"/>
                      <a:pt x="23" y="7"/>
                      <a:pt x="24" y="10"/>
                    </a:cubicBezTo>
                    <a:cubicBezTo>
                      <a:pt x="25" y="14"/>
                      <a:pt x="33" y="11"/>
                      <a:pt x="37" y="12"/>
                    </a:cubicBezTo>
                    <a:cubicBezTo>
                      <a:pt x="38" y="13"/>
                      <a:pt x="35" y="16"/>
                      <a:pt x="34" y="17"/>
                    </a:cubicBezTo>
                    <a:cubicBezTo>
                      <a:pt x="28" y="21"/>
                      <a:pt x="30" y="21"/>
                      <a:pt x="35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602"/>
              <p:cNvSpPr>
                <a:spLocks/>
              </p:cNvSpPr>
              <p:nvPr/>
            </p:nvSpPr>
            <p:spPr bwMode="auto">
              <a:xfrm>
                <a:off x="3441" y="2688"/>
                <a:ext cx="49" cy="46"/>
              </a:xfrm>
              <a:custGeom>
                <a:avLst/>
                <a:gdLst>
                  <a:gd name="T0" fmla="*/ 34 w 38"/>
                  <a:gd name="T1" fmla="*/ 27 h 36"/>
                  <a:gd name="T2" fmla="*/ 30 w 38"/>
                  <a:gd name="T3" fmla="*/ 29 h 36"/>
                  <a:gd name="T4" fmla="*/ 21 w 38"/>
                  <a:gd name="T5" fmla="*/ 25 h 36"/>
                  <a:gd name="T6" fmla="*/ 19 w 38"/>
                  <a:gd name="T7" fmla="*/ 27 h 36"/>
                  <a:gd name="T8" fmla="*/ 12 w 38"/>
                  <a:gd name="T9" fmla="*/ 34 h 36"/>
                  <a:gd name="T10" fmla="*/ 11 w 38"/>
                  <a:gd name="T11" fmla="*/ 35 h 36"/>
                  <a:gd name="T12" fmla="*/ 6 w 38"/>
                  <a:gd name="T13" fmla="*/ 17 h 36"/>
                  <a:gd name="T14" fmla="*/ 4 w 38"/>
                  <a:gd name="T15" fmla="*/ 12 h 36"/>
                  <a:gd name="T16" fmla="*/ 14 w 38"/>
                  <a:gd name="T17" fmla="*/ 12 h 36"/>
                  <a:gd name="T18" fmla="*/ 19 w 38"/>
                  <a:gd name="T19" fmla="*/ 1 h 36"/>
                  <a:gd name="T20" fmla="*/ 23 w 38"/>
                  <a:gd name="T21" fmla="*/ 10 h 36"/>
                  <a:gd name="T22" fmla="*/ 36 w 38"/>
                  <a:gd name="T23" fmla="*/ 12 h 36"/>
                  <a:gd name="T24" fmla="*/ 33 w 38"/>
                  <a:gd name="T25" fmla="*/ 16 h 36"/>
                  <a:gd name="T26" fmla="*/ 34 w 38"/>
                  <a:gd name="T27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6">
                    <a:moveTo>
                      <a:pt x="34" y="27"/>
                    </a:moveTo>
                    <a:cubicBezTo>
                      <a:pt x="37" y="30"/>
                      <a:pt x="32" y="29"/>
                      <a:pt x="30" y="29"/>
                    </a:cubicBezTo>
                    <a:cubicBezTo>
                      <a:pt x="25" y="29"/>
                      <a:pt x="23" y="25"/>
                      <a:pt x="21" y="25"/>
                    </a:cubicBezTo>
                    <a:cubicBezTo>
                      <a:pt x="20" y="25"/>
                      <a:pt x="19" y="26"/>
                      <a:pt x="19" y="27"/>
                    </a:cubicBezTo>
                    <a:cubicBezTo>
                      <a:pt x="18" y="29"/>
                      <a:pt x="15" y="33"/>
                      <a:pt x="12" y="34"/>
                    </a:cubicBezTo>
                    <a:cubicBezTo>
                      <a:pt x="12" y="35"/>
                      <a:pt x="11" y="36"/>
                      <a:pt x="11" y="35"/>
                    </a:cubicBezTo>
                    <a:cubicBezTo>
                      <a:pt x="8" y="30"/>
                      <a:pt x="16" y="22"/>
                      <a:pt x="6" y="17"/>
                    </a:cubicBezTo>
                    <a:cubicBezTo>
                      <a:pt x="5" y="16"/>
                      <a:pt x="0" y="13"/>
                      <a:pt x="4" y="12"/>
                    </a:cubicBezTo>
                    <a:cubicBezTo>
                      <a:pt x="9" y="12"/>
                      <a:pt x="8" y="11"/>
                      <a:pt x="14" y="12"/>
                    </a:cubicBezTo>
                    <a:cubicBezTo>
                      <a:pt x="17" y="12"/>
                      <a:pt x="18" y="2"/>
                      <a:pt x="19" y="1"/>
                    </a:cubicBezTo>
                    <a:cubicBezTo>
                      <a:pt x="21" y="0"/>
                      <a:pt x="23" y="6"/>
                      <a:pt x="23" y="10"/>
                    </a:cubicBezTo>
                    <a:cubicBezTo>
                      <a:pt x="24" y="14"/>
                      <a:pt x="33" y="10"/>
                      <a:pt x="36" y="12"/>
                    </a:cubicBezTo>
                    <a:cubicBezTo>
                      <a:pt x="38" y="12"/>
                      <a:pt x="34" y="15"/>
                      <a:pt x="33" y="16"/>
                    </a:cubicBezTo>
                    <a:cubicBezTo>
                      <a:pt x="28" y="20"/>
                      <a:pt x="29" y="20"/>
                      <a:pt x="34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603"/>
              <p:cNvSpPr>
                <a:spLocks/>
              </p:cNvSpPr>
              <p:nvPr/>
            </p:nvSpPr>
            <p:spPr bwMode="auto">
              <a:xfrm>
                <a:off x="3396" y="2783"/>
                <a:ext cx="50" cy="51"/>
              </a:xfrm>
              <a:custGeom>
                <a:avLst/>
                <a:gdLst>
                  <a:gd name="T0" fmla="*/ 17 w 40"/>
                  <a:gd name="T1" fmla="*/ 37 h 40"/>
                  <a:gd name="T2" fmla="*/ 13 w 40"/>
                  <a:gd name="T3" fmla="*/ 33 h 40"/>
                  <a:gd name="T4" fmla="*/ 15 w 40"/>
                  <a:gd name="T5" fmla="*/ 23 h 40"/>
                  <a:gd name="T6" fmla="*/ 12 w 40"/>
                  <a:gd name="T7" fmla="*/ 22 h 40"/>
                  <a:gd name="T8" fmla="*/ 2 w 40"/>
                  <a:gd name="T9" fmla="*/ 18 h 40"/>
                  <a:gd name="T10" fmla="*/ 1 w 40"/>
                  <a:gd name="T11" fmla="*/ 17 h 40"/>
                  <a:gd name="T12" fmla="*/ 18 w 40"/>
                  <a:gd name="T13" fmla="*/ 7 h 40"/>
                  <a:gd name="T14" fmla="*/ 22 w 40"/>
                  <a:gd name="T15" fmla="*/ 3 h 40"/>
                  <a:gd name="T16" fmla="*/ 26 w 40"/>
                  <a:gd name="T17" fmla="*/ 13 h 40"/>
                  <a:gd name="T18" fmla="*/ 39 w 40"/>
                  <a:gd name="T19" fmla="*/ 15 h 40"/>
                  <a:gd name="T20" fmla="*/ 31 w 40"/>
                  <a:gd name="T21" fmla="*/ 21 h 40"/>
                  <a:gd name="T22" fmla="*/ 33 w 40"/>
                  <a:gd name="T23" fmla="*/ 34 h 40"/>
                  <a:gd name="T24" fmla="*/ 27 w 40"/>
                  <a:gd name="T25" fmla="*/ 32 h 40"/>
                  <a:gd name="T26" fmla="*/ 17 w 40"/>
                  <a:gd name="T27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17" y="37"/>
                    </a:moveTo>
                    <a:cubicBezTo>
                      <a:pt x="14" y="40"/>
                      <a:pt x="13" y="35"/>
                      <a:pt x="13" y="33"/>
                    </a:cubicBezTo>
                    <a:cubicBezTo>
                      <a:pt x="12" y="28"/>
                      <a:pt x="15" y="25"/>
                      <a:pt x="15" y="23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10" y="22"/>
                      <a:pt x="4" y="20"/>
                      <a:pt x="2" y="18"/>
                    </a:cubicBezTo>
                    <a:cubicBezTo>
                      <a:pt x="2" y="18"/>
                      <a:pt x="0" y="17"/>
                      <a:pt x="1" y="17"/>
                    </a:cubicBezTo>
                    <a:cubicBezTo>
                      <a:pt x="6" y="13"/>
                      <a:pt x="16" y="17"/>
                      <a:pt x="18" y="7"/>
                    </a:cubicBezTo>
                    <a:cubicBezTo>
                      <a:pt x="19" y="6"/>
                      <a:pt x="21" y="0"/>
                      <a:pt x="22" y="3"/>
                    </a:cubicBezTo>
                    <a:cubicBezTo>
                      <a:pt x="25" y="8"/>
                      <a:pt x="25" y="7"/>
                      <a:pt x="26" y="13"/>
                    </a:cubicBezTo>
                    <a:cubicBezTo>
                      <a:pt x="27" y="16"/>
                      <a:pt x="38" y="13"/>
                      <a:pt x="39" y="15"/>
                    </a:cubicBezTo>
                    <a:cubicBezTo>
                      <a:pt x="40" y="16"/>
                      <a:pt x="34" y="19"/>
                      <a:pt x="31" y="21"/>
                    </a:cubicBezTo>
                    <a:cubicBezTo>
                      <a:pt x="27" y="23"/>
                      <a:pt x="33" y="30"/>
                      <a:pt x="33" y="34"/>
                    </a:cubicBezTo>
                    <a:cubicBezTo>
                      <a:pt x="33" y="35"/>
                      <a:pt x="28" y="33"/>
                      <a:pt x="27" y="32"/>
                    </a:cubicBezTo>
                    <a:cubicBezTo>
                      <a:pt x="22" y="28"/>
                      <a:pt x="22" y="29"/>
                      <a:pt x="17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604"/>
              <p:cNvSpPr>
                <a:spLocks noEditPoints="1"/>
              </p:cNvSpPr>
              <p:nvPr/>
            </p:nvSpPr>
            <p:spPr bwMode="auto">
              <a:xfrm>
                <a:off x="3043" y="2716"/>
                <a:ext cx="48" cy="39"/>
              </a:xfrm>
              <a:custGeom>
                <a:avLst/>
                <a:gdLst>
                  <a:gd name="T0" fmla="*/ 34 w 38"/>
                  <a:gd name="T1" fmla="*/ 13 h 31"/>
                  <a:gd name="T2" fmla="*/ 32 w 38"/>
                  <a:gd name="T3" fmla="*/ 17 h 31"/>
                  <a:gd name="T4" fmla="*/ 24 w 38"/>
                  <a:gd name="T5" fmla="*/ 20 h 31"/>
                  <a:gd name="T6" fmla="*/ 23 w 38"/>
                  <a:gd name="T7" fmla="*/ 24 h 31"/>
                  <a:gd name="T8" fmla="*/ 20 w 38"/>
                  <a:gd name="T9" fmla="*/ 31 h 31"/>
                  <a:gd name="T10" fmla="*/ 13 w 38"/>
                  <a:gd name="T11" fmla="*/ 23 h 31"/>
                  <a:gd name="T12" fmla="*/ 6 w 38"/>
                  <a:gd name="T13" fmla="*/ 22 h 31"/>
                  <a:gd name="T14" fmla="*/ 1 w 38"/>
                  <a:gd name="T15" fmla="*/ 20 h 31"/>
                  <a:gd name="T16" fmla="*/ 9 w 38"/>
                  <a:gd name="T17" fmla="*/ 13 h 31"/>
                  <a:gd name="T18" fmla="*/ 6 w 38"/>
                  <a:gd name="T19" fmla="*/ 1 h 31"/>
                  <a:gd name="T20" fmla="*/ 15 w 38"/>
                  <a:gd name="T21" fmla="*/ 6 h 31"/>
                  <a:gd name="T22" fmla="*/ 26 w 38"/>
                  <a:gd name="T23" fmla="*/ 0 h 31"/>
                  <a:gd name="T24" fmla="*/ 26 w 38"/>
                  <a:gd name="T25" fmla="*/ 5 h 31"/>
                  <a:gd name="T26" fmla="*/ 34 w 38"/>
                  <a:gd name="T27" fmla="*/ 13 h 31"/>
                  <a:gd name="T28" fmla="*/ 25 w 38"/>
                  <a:gd name="T29" fmla="*/ 14 h 31"/>
                  <a:gd name="T30" fmla="*/ 21 w 38"/>
                  <a:gd name="T31" fmla="*/ 12 h 31"/>
                  <a:gd name="T32" fmla="*/ 21 w 38"/>
                  <a:gd name="T33" fmla="*/ 10 h 31"/>
                  <a:gd name="T34" fmla="*/ 21 w 38"/>
                  <a:gd name="T35" fmla="*/ 8 h 31"/>
                  <a:gd name="T36" fmla="*/ 16 w 38"/>
                  <a:gd name="T37" fmla="*/ 10 h 31"/>
                  <a:gd name="T38" fmla="*/ 12 w 38"/>
                  <a:gd name="T39" fmla="*/ 8 h 31"/>
                  <a:gd name="T40" fmla="*/ 14 w 38"/>
                  <a:gd name="T41" fmla="*/ 13 h 31"/>
                  <a:gd name="T42" fmla="*/ 10 w 38"/>
                  <a:gd name="T43" fmla="*/ 16 h 31"/>
                  <a:gd name="T44" fmla="*/ 12 w 38"/>
                  <a:gd name="T45" fmla="*/ 17 h 31"/>
                  <a:gd name="T46" fmla="*/ 16 w 38"/>
                  <a:gd name="T47" fmla="*/ 17 h 31"/>
                  <a:gd name="T48" fmla="*/ 18 w 38"/>
                  <a:gd name="T49" fmla="*/ 22 h 31"/>
                  <a:gd name="T50" fmla="*/ 19 w 38"/>
                  <a:gd name="T51" fmla="*/ 21 h 31"/>
                  <a:gd name="T52" fmla="*/ 21 w 38"/>
                  <a:gd name="T53" fmla="*/ 16 h 31"/>
                  <a:gd name="T54" fmla="*/ 26 w 38"/>
                  <a:gd name="T55" fmla="*/ 15 h 31"/>
                  <a:gd name="T56" fmla="*/ 25 w 38"/>
                  <a:gd name="T5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31">
                    <a:moveTo>
                      <a:pt x="34" y="13"/>
                    </a:moveTo>
                    <a:cubicBezTo>
                      <a:pt x="38" y="14"/>
                      <a:pt x="36" y="15"/>
                      <a:pt x="32" y="17"/>
                    </a:cubicBezTo>
                    <a:cubicBezTo>
                      <a:pt x="30" y="18"/>
                      <a:pt x="27" y="19"/>
                      <a:pt x="24" y="20"/>
                    </a:cubicBezTo>
                    <a:cubicBezTo>
                      <a:pt x="24" y="20"/>
                      <a:pt x="24" y="22"/>
                      <a:pt x="23" y="24"/>
                    </a:cubicBezTo>
                    <a:cubicBezTo>
                      <a:pt x="23" y="28"/>
                      <a:pt x="22" y="31"/>
                      <a:pt x="20" y="31"/>
                    </a:cubicBezTo>
                    <a:cubicBezTo>
                      <a:pt x="19" y="31"/>
                      <a:pt x="17" y="27"/>
                      <a:pt x="13" y="23"/>
                    </a:cubicBezTo>
                    <a:cubicBezTo>
                      <a:pt x="12" y="22"/>
                      <a:pt x="9" y="21"/>
                      <a:pt x="6" y="22"/>
                    </a:cubicBezTo>
                    <a:cubicBezTo>
                      <a:pt x="1" y="23"/>
                      <a:pt x="0" y="22"/>
                      <a:pt x="1" y="20"/>
                    </a:cubicBezTo>
                    <a:cubicBezTo>
                      <a:pt x="1" y="18"/>
                      <a:pt x="7" y="14"/>
                      <a:pt x="9" y="13"/>
                    </a:cubicBezTo>
                    <a:cubicBezTo>
                      <a:pt x="11" y="12"/>
                      <a:pt x="5" y="3"/>
                      <a:pt x="6" y="1"/>
                    </a:cubicBezTo>
                    <a:cubicBezTo>
                      <a:pt x="7" y="0"/>
                      <a:pt x="12" y="4"/>
                      <a:pt x="15" y="6"/>
                    </a:cubicBezTo>
                    <a:cubicBezTo>
                      <a:pt x="18" y="9"/>
                      <a:pt x="22" y="1"/>
                      <a:pt x="26" y="0"/>
                    </a:cubicBezTo>
                    <a:cubicBezTo>
                      <a:pt x="27" y="0"/>
                      <a:pt x="27" y="4"/>
                      <a:pt x="26" y="5"/>
                    </a:cubicBezTo>
                    <a:cubicBezTo>
                      <a:pt x="24" y="12"/>
                      <a:pt x="26" y="11"/>
                      <a:pt x="34" y="13"/>
                    </a:cubicBezTo>
                    <a:close/>
                    <a:moveTo>
                      <a:pt x="25" y="14"/>
                    </a:moveTo>
                    <a:cubicBezTo>
                      <a:pt x="23" y="13"/>
                      <a:pt x="22" y="13"/>
                      <a:pt x="21" y="12"/>
                    </a:cubicBez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9"/>
                      <a:pt x="22" y="7"/>
                      <a:pt x="21" y="8"/>
                    </a:cubicBezTo>
                    <a:cubicBezTo>
                      <a:pt x="19" y="8"/>
                      <a:pt x="17" y="11"/>
                      <a:pt x="16" y="10"/>
                    </a:cubicBezTo>
                    <a:cubicBezTo>
                      <a:pt x="15" y="9"/>
                      <a:pt x="13" y="7"/>
                      <a:pt x="12" y="8"/>
                    </a:cubicBezTo>
                    <a:cubicBezTo>
                      <a:pt x="12" y="9"/>
                      <a:pt x="14" y="12"/>
                      <a:pt x="14" y="13"/>
                    </a:cubicBezTo>
                    <a:cubicBezTo>
                      <a:pt x="11" y="14"/>
                      <a:pt x="12" y="14"/>
                      <a:pt x="10" y="16"/>
                    </a:cubicBezTo>
                    <a:cubicBezTo>
                      <a:pt x="9" y="17"/>
                      <a:pt x="12" y="17"/>
                      <a:pt x="12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7" y="18"/>
                      <a:pt x="17" y="21"/>
                      <a:pt x="18" y="22"/>
                    </a:cubicBezTo>
                    <a:cubicBezTo>
                      <a:pt x="19" y="22"/>
                      <a:pt x="19" y="21"/>
                      <a:pt x="19" y="21"/>
                    </a:cubicBezTo>
                    <a:cubicBezTo>
                      <a:pt x="20" y="18"/>
                      <a:pt x="20" y="17"/>
                      <a:pt x="21" y="16"/>
                    </a:cubicBezTo>
                    <a:cubicBezTo>
                      <a:pt x="22" y="16"/>
                      <a:pt x="25" y="16"/>
                      <a:pt x="26" y="15"/>
                    </a:cubicBezTo>
                    <a:cubicBezTo>
                      <a:pt x="26" y="14"/>
                      <a:pt x="26" y="14"/>
                      <a:pt x="2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605"/>
              <p:cNvSpPr>
                <a:spLocks noEditPoints="1"/>
              </p:cNvSpPr>
              <p:nvPr/>
            </p:nvSpPr>
            <p:spPr bwMode="auto">
              <a:xfrm>
                <a:off x="3004" y="2342"/>
                <a:ext cx="84" cy="77"/>
              </a:xfrm>
              <a:custGeom>
                <a:avLst/>
                <a:gdLst>
                  <a:gd name="T0" fmla="*/ 8 w 66"/>
                  <a:gd name="T1" fmla="*/ 40 h 60"/>
                  <a:gd name="T2" fmla="*/ 9 w 66"/>
                  <a:gd name="T3" fmla="*/ 32 h 60"/>
                  <a:gd name="T4" fmla="*/ 26 w 66"/>
                  <a:gd name="T5" fmla="*/ 24 h 60"/>
                  <a:gd name="T6" fmla="*/ 25 w 66"/>
                  <a:gd name="T7" fmla="*/ 19 h 60"/>
                  <a:gd name="T8" fmla="*/ 21 w 66"/>
                  <a:gd name="T9" fmla="*/ 3 h 60"/>
                  <a:gd name="T10" fmla="*/ 21 w 66"/>
                  <a:gd name="T11" fmla="*/ 0 h 60"/>
                  <a:gd name="T12" fmla="*/ 52 w 66"/>
                  <a:gd name="T13" fmla="*/ 14 h 60"/>
                  <a:gd name="T14" fmla="*/ 62 w 66"/>
                  <a:gd name="T15" fmla="*/ 16 h 60"/>
                  <a:gd name="T16" fmla="*/ 51 w 66"/>
                  <a:gd name="T17" fmla="*/ 30 h 60"/>
                  <a:gd name="T18" fmla="*/ 62 w 66"/>
                  <a:gd name="T19" fmla="*/ 48 h 60"/>
                  <a:gd name="T20" fmla="*/ 44 w 66"/>
                  <a:gd name="T21" fmla="*/ 44 h 60"/>
                  <a:gd name="T22" fmla="*/ 28 w 66"/>
                  <a:gd name="T23" fmla="*/ 59 h 60"/>
                  <a:gd name="T24" fmla="*/ 25 w 66"/>
                  <a:gd name="T25" fmla="*/ 50 h 60"/>
                  <a:gd name="T26" fmla="*/ 8 w 66"/>
                  <a:gd name="T27" fmla="*/ 40 h 60"/>
                  <a:gd name="T28" fmla="*/ 19 w 66"/>
                  <a:gd name="T29" fmla="*/ 38 h 60"/>
                  <a:gd name="T30" fmla="*/ 30 w 66"/>
                  <a:gd name="T31" fmla="*/ 43 h 60"/>
                  <a:gd name="T32" fmla="*/ 31 w 66"/>
                  <a:gd name="T33" fmla="*/ 49 h 60"/>
                  <a:gd name="T34" fmla="*/ 42 w 66"/>
                  <a:gd name="T35" fmla="*/ 40 h 60"/>
                  <a:gd name="T36" fmla="*/ 53 w 66"/>
                  <a:gd name="T37" fmla="*/ 43 h 60"/>
                  <a:gd name="T38" fmla="*/ 46 w 66"/>
                  <a:gd name="T39" fmla="*/ 31 h 60"/>
                  <a:gd name="T40" fmla="*/ 53 w 66"/>
                  <a:gd name="T41" fmla="*/ 22 h 60"/>
                  <a:gd name="T42" fmla="*/ 47 w 66"/>
                  <a:gd name="T43" fmla="*/ 21 h 60"/>
                  <a:gd name="T44" fmla="*/ 27 w 66"/>
                  <a:gd name="T45" fmla="*/ 12 h 60"/>
                  <a:gd name="T46" fmla="*/ 27 w 66"/>
                  <a:gd name="T47" fmla="*/ 14 h 60"/>
                  <a:gd name="T48" fmla="*/ 30 w 66"/>
                  <a:gd name="T49" fmla="*/ 25 h 60"/>
                  <a:gd name="T50" fmla="*/ 30 w 66"/>
                  <a:gd name="T51" fmla="*/ 28 h 60"/>
                  <a:gd name="T52" fmla="*/ 20 w 66"/>
                  <a:gd name="T53" fmla="*/ 32 h 60"/>
                  <a:gd name="T54" fmla="*/ 19 w 66"/>
                  <a:gd name="T55" fmla="*/ 38 h 60"/>
                  <a:gd name="T56" fmla="*/ 30 w 66"/>
                  <a:gd name="T57" fmla="*/ 35 h 60"/>
                  <a:gd name="T58" fmla="*/ 34 w 66"/>
                  <a:gd name="T59" fmla="*/ 37 h 60"/>
                  <a:gd name="T60" fmla="*/ 35 w 66"/>
                  <a:gd name="T61" fmla="*/ 40 h 60"/>
                  <a:gd name="T62" fmla="*/ 39 w 66"/>
                  <a:gd name="T63" fmla="*/ 36 h 60"/>
                  <a:gd name="T64" fmla="*/ 44 w 66"/>
                  <a:gd name="T65" fmla="*/ 37 h 60"/>
                  <a:gd name="T66" fmla="*/ 41 w 66"/>
                  <a:gd name="T67" fmla="*/ 32 h 60"/>
                  <a:gd name="T68" fmla="*/ 44 w 66"/>
                  <a:gd name="T69" fmla="*/ 29 h 60"/>
                  <a:gd name="T70" fmla="*/ 41 w 66"/>
                  <a:gd name="T71" fmla="*/ 28 h 60"/>
                  <a:gd name="T72" fmla="*/ 33 w 66"/>
                  <a:gd name="T73" fmla="*/ 24 h 60"/>
                  <a:gd name="T74" fmla="*/ 33 w 66"/>
                  <a:gd name="T75" fmla="*/ 25 h 60"/>
                  <a:gd name="T76" fmla="*/ 34 w 66"/>
                  <a:gd name="T77" fmla="*/ 29 h 60"/>
                  <a:gd name="T78" fmla="*/ 34 w 66"/>
                  <a:gd name="T79" fmla="*/ 31 h 60"/>
                  <a:gd name="T80" fmla="*/ 30 w 66"/>
                  <a:gd name="T81" fmla="*/ 33 h 60"/>
                  <a:gd name="T82" fmla="*/ 30 w 66"/>
                  <a:gd name="T83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" h="60">
                    <a:moveTo>
                      <a:pt x="8" y="40"/>
                    </a:moveTo>
                    <a:cubicBezTo>
                      <a:pt x="0" y="40"/>
                      <a:pt x="8" y="33"/>
                      <a:pt x="9" y="32"/>
                    </a:cubicBezTo>
                    <a:cubicBezTo>
                      <a:pt x="16" y="25"/>
                      <a:pt x="24" y="27"/>
                      <a:pt x="26" y="24"/>
                    </a:cubicBezTo>
                    <a:cubicBezTo>
                      <a:pt x="27" y="23"/>
                      <a:pt x="26" y="21"/>
                      <a:pt x="25" y="19"/>
                    </a:cubicBezTo>
                    <a:cubicBezTo>
                      <a:pt x="23" y="16"/>
                      <a:pt x="20" y="8"/>
                      <a:pt x="21" y="3"/>
                    </a:cubicBezTo>
                    <a:cubicBezTo>
                      <a:pt x="21" y="2"/>
                      <a:pt x="20" y="0"/>
                      <a:pt x="21" y="0"/>
                    </a:cubicBezTo>
                    <a:cubicBezTo>
                      <a:pt x="32" y="3"/>
                      <a:pt x="36" y="21"/>
                      <a:pt x="52" y="14"/>
                    </a:cubicBezTo>
                    <a:cubicBezTo>
                      <a:pt x="55" y="12"/>
                      <a:pt x="66" y="9"/>
                      <a:pt x="62" y="16"/>
                    </a:cubicBezTo>
                    <a:cubicBezTo>
                      <a:pt x="58" y="23"/>
                      <a:pt x="59" y="22"/>
                      <a:pt x="51" y="30"/>
                    </a:cubicBezTo>
                    <a:cubicBezTo>
                      <a:pt x="48" y="33"/>
                      <a:pt x="63" y="45"/>
                      <a:pt x="62" y="48"/>
                    </a:cubicBezTo>
                    <a:cubicBezTo>
                      <a:pt x="61" y="51"/>
                      <a:pt x="51" y="47"/>
                      <a:pt x="44" y="44"/>
                    </a:cubicBezTo>
                    <a:cubicBezTo>
                      <a:pt x="38" y="41"/>
                      <a:pt x="34" y="55"/>
                      <a:pt x="28" y="59"/>
                    </a:cubicBezTo>
                    <a:cubicBezTo>
                      <a:pt x="26" y="60"/>
                      <a:pt x="25" y="52"/>
                      <a:pt x="25" y="50"/>
                    </a:cubicBezTo>
                    <a:cubicBezTo>
                      <a:pt x="25" y="38"/>
                      <a:pt x="23" y="40"/>
                      <a:pt x="8" y="40"/>
                    </a:cubicBezTo>
                    <a:close/>
                    <a:moveTo>
                      <a:pt x="19" y="38"/>
                    </a:moveTo>
                    <a:cubicBezTo>
                      <a:pt x="29" y="37"/>
                      <a:pt x="30" y="36"/>
                      <a:pt x="30" y="43"/>
                    </a:cubicBezTo>
                    <a:cubicBezTo>
                      <a:pt x="30" y="45"/>
                      <a:pt x="30" y="50"/>
                      <a:pt x="31" y="49"/>
                    </a:cubicBezTo>
                    <a:cubicBezTo>
                      <a:pt x="35" y="47"/>
                      <a:pt x="38" y="38"/>
                      <a:pt x="42" y="40"/>
                    </a:cubicBezTo>
                    <a:cubicBezTo>
                      <a:pt x="46" y="42"/>
                      <a:pt x="52" y="44"/>
                      <a:pt x="53" y="43"/>
                    </a:cubicBezTo>
                    <a:cubicBezTo>
                      <a:pt x="53" y="41"/>
                      <a:pt x="44" y="33"/>
                      <a:pt x="46" y="31"/>
                    </a:cubicBezTo>
                    <a:cubicBezTo>
                      <a:pt x="51" y="26"/>
                      <a:pt x="50" y="27"/>
                      <a:pt x="53" y="22"/>
                    </a:cubicBezTo>
                    <a:cubicBezTo>
                      <a:pt x="55" y="18"/>
                      <a:pt x="48" y="20"/>
                      <a:pt x="47" y="21"/>
                    </a:cubicBezTo>
                    <a:cubicBezTo>
                      <a:pt x="36" y="26"/>
                      <a:pt x="34" y="14"/>
                      <a:pt x="27" y="12"/>
                    </a:cubicBezTo>
                    <a:cubicBezTo>
                      <a:pt x="27" y="12"/>
                      <a:pt x="27" y="13"/>
                      <a:pt x="27" y="14"/>
                    </a:cubicBezTo>
                    <a:cubicBezTo>
                      <a:pt x="26" y="17"/>
                      <a:pt x="28" y="23"/>
                      <a:pt x="30" y="25"/>
                    </a:cubicBezTo>
                    <a:cubicBezTo>
                      <a:pt x="30" y="26"/>
                      <a:pt x="31" y="27"/>
                      <a:pt x="30" y="28"/>
                    </a:cubicBezTo>
                    <a:cubicBezTo>
                      <a:pt x="29" y="29"/>
                      <a:pt x="24" y="28"/>
                      <a:pt x="20" y="32"/>
                    </a:cubicBezTo>
                    <a:cubicBezTo>
                      <a:pt x="19" y="33"/>
                      <a:pt x="14" y="38"/>
                      <a:pt x="19" y="38"/>
                    </a:cubicBezTo>
                    <a:close/>
                    <a:moveTo>
                      <a:pt x="30" y="35"/>
                    </a:moveTo>
                    <a:cubicBezTo>
                      <a:pt x="34" y="35"/>
                      <a:pt x="34" y="34"/>
                      <a:pt x="34" y="37"/>
                    </a:cubicBezTo>
                    <a:cubicBezTo>
                      <a:pt x="34" y="38"/>
                      <a:pt x="34" y="40"/>
                      <a:pt x="35" y="40"/>
                    </a:cubicBezTo>
                    <a:cubicBezTo>
                      <a:pt x="36" y="39"/>
                      <a:pt x="37" y="35"/>
                      <a:pt x="39" y="36"/>
                    </a:cubicBezTo>
                    <a:cubicBezTo>
                      <a:pt x="41" y="37"/>
                      <a:pt x="43" y="38"/>
                      <a:pt x="44" y="37"/>
                    </a:cubicBezTo>
                    <a:cubicBezTo>
                      <a:pt x="44" y="36"/>
                      <a:pt x="40" y="33"/>
                      <a:pt x="41" y="32"/>
                    </a:cubicBezTo>
                    <a:cubicBezTo>
                      <a:pt x="43" y="30"/>
                      <a:pt x="42" y="30"/>
                      <a:pt x="44" y="29"/>
                    </a:cubicBezTo>
                    <a:cubicBezTo>
                      <a:pt x="44" y="27"/>
                      <a:pt x="42" y="28"/>
                      <a:pt x="41" y="28"/>
                    </a:cubicBezTo>
                    <a:cubicBezTo>
                      <a:pt x="37" y="30"/>
                      <a:pt x="36" y="25"/>
                      <a:pt x="33" y="24"/>
                    </a:cubicBezTo>
                    <a:cubicBezTo>
                      <a:pt x="33" y="24"/>
                      <a:pt x="33" y="25"/>
                      <a:pt x="33" y="25"/>
                    </a:cubicBezTo>
                    <a:cubicBezTo>
                      <a:pt x="33" y="26"/>
                      <a:pt x="33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4" y="31"/>
                      <a:pt x="32" y="31"/>
                      <a:pt x="30" y="33"/>
                    </a:cubicBezTo>
                    <a:cubicBezTo>
                      <a:pt x="29" y="33"/>
                      <a:pt x="28" y="35"/>
                      <a:pt x="30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606"/>
              <p:cNvSpPr>
                <a:spLocks/>
              </p:cNvSpPr>
              <p:nvPr/>
            </p:nvSpPr>
            <p:spPr bwMode="auto">
              <a:xfrm>
                <a:off x="3406" y="2579"/>
                <a:ext cx="30" cy="33"/>
              </a:xfrm>
              <a:custGeom>
                <a:avLst/>
                <a:gdLst>
                  <a:gd name="T0" fmla="*/ 16 w 24"/>
                  <a:gd name="T1" fmla="*/ 23 h 26"/>
                  <a:gd name="T2" fmla="*/ 13 w 24"/>
                  <a:gd name="T3" fmla="*/ 23 h 26"/>
                  <a:gd name="T4" fmla="*/ 10 w 24"/>
                  <a:gd name="T5" fmla="*/ 16 h 26"/>
                  <a:gd name="T6" fmla="*/ 8 w 24"/>
                  <a:gd name="T7" fmla="*/ 16 h 26"/>
                  <a:gd name="T8" fmla="*/ 1 w 24"/>
                  <a:gd name="T9" fmla="*/ 17 h 26"/>
                  <a:gd name="T10" fmla="*/ 0 w 24"/>
                  <a:gd name="T11" fmla="*/ 17 h 26"/>
                  <a:gd name="T12" fmla="*/ 6 w 24"/>
                  <a:gd name="T13" fmla="*/ 5 h 26"/>
                  <a:gd name="T14" fmla="*/ 7 w 24"/>
                  <a:gd name="T15" fmla="*/ 2 h 26"/>
                  <a:gd name="T16" fmla="*/ 12 w 24"/>
                  <a:gd name="T17" fmla="*/ 6 h 26"/>
                  <a:gd name="T18" fmla="*/ 20 w 24"/>
                  <a:gd name="T19" fmla="*/ 3 h 26"/>
                  <a:gd name="T20" fmla="*/ 18 w 24"/>
                  <a:gd name="T21" fmla="*/ 9 h 26"/>
                  <a:gd name="T22" fmla="*/ 24 w 24"/>
                  <a:gd name="T23" fmla="*/ 16 h 26"/>
                  <a:gd name="T24" fmla="*/ 20 w 24"/>
                  <a:gd name="T25" fmla="*/ 17 h 26"/>
                  <a:gd name="T26" fmla="*/ 16 w 24"/>
                  <a:gd name="T2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6">
                    <a:moveTo>
                      <a:pt x="16" y="23"/>
                    </a:moveTo>
                    <a:cubicBezTo>
                      <a:pt x="16" y="26"/>
                      <a:pt x="14" y="23"/>
                      <a:pt x="13" y="23"/>
                    </a:cubicBezTo>
                    <a:cubicBezTo>
                      <a:pt x="10" y="20"/>
                      <a:pt x="11" y="17"/>
                      <a:pt x="10" y="16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7" y="17"/>
                      <a:pt x="3" y="18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1" y="13"/>
                      <a:pt x="9" y="12"/>
                      <a:pt x="6" y="5"/>
                    </a:cubicBezTo>
                    <a:cubicBezTo>
                      <a:pt x="5" y="4"/>
                      <a:pt x="4" y="0"/>
                      <a:pt x="7" y="2"/>
                    </a:cubicBezTo>
                    <a:cubicBezTo>
                      <a:pt x="10" y="4"/>
                      <a:pt x="9" y="3"/>
                      <a:pt x="12" y="6"/>
                    </a:cubicBezTo>
                    <a:cubicBezTo>
                      <a:pt x="14" y="7"/>
                      <a:pt x="19" y="2"/>
                      <a:pt x="20" y="3"/>
                    </a:cubicBezTo>
                    <a:cubicBezTo>
                      <a:pt x="21" y="3"/>
                      <a:pt x="19" y="7"/>
                      <a:pt x="18" y="9"/>
                    </a:cubicBezTo>
                    <a:cubicBezTo>
                      <a:pt x="17" y="12"/>
                      <a:pt x="23" y="14"/>
                      <a:pt x="24" y="16"/>
                    </a:cubicBezTo>
                    <a:cubicBezTo>
                      <a:pt x="24" y="17"/>
                      <a:pt x="21" y="17"/>
                      <a:pt x="20" y="17"/>
                    </a:cubicBezTo>
                    <a:cubicBezTo>
                      <a:pt x="16" y="17"/>
                      <a:pt x="16" y="17"/>
                      <a:pt x="16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2128838" y="1273175"/>
              <a:ext cx="7993063" cy="4348163"/>
              <a:chOff x="1341" y="802"/>
              <a:chExt cx="5035" cy="2739"/>
            </a:xfrm>
          </p:grpSpPr>
          <p:sp>
            <p:nvSpPr>
              <p:cNvPr id="355" name="Freeform 608"/>
              <p:cNvSpPr>
                <a:spLocks/>
              </p:cNvSpPr>
              <p:nvPr/>
            </p:nvSpPr>
            <p:spPr bwMode="auto">
              <a:xfrm>
                <a:off x="3323" y="2791"/>
                <a:ext cx="31" cy="29"/>
              </a:xfrm>
              <a:custGeom>
                <a:avLst/>
                <a:gdLst>
                  <a:gd name="T0" fmla="*/ 22 w 24"/>
                  <a:gd name="T1" fmla="*/ 17 h 23"/>
                  <a:gd name="T2" fmla="*/ 20 w 24"/>
                  <a:gd name="T3" fmla="*/ 19 h 23"/>
                  <a:gd name="T4" fmla="*/ 13 w 24"/>
                  <a:gd name="T5" fmla="*/ 16 h 23"/>
                  <a:gd name="T6" fmla="*/ 12 w 24"/>
                  <a:gd name="T7" fmla="*/ 18 h 23"/>
                  <a:gd name="T8" fmla="*/ 8 w 24"/>
                  <a:gd name="T9" fmla="*/ 22 h 23"/>
                  <a:gd name="T10" fmla="*/ 7 w 24"/>
                  <a:gd name="T11" fmla="*/ 23 h 23"/>
                  <a:gd name="T12" fmla="*/ 4 w 24"/>
                  <a:gd name="T13" fmla="*/ 11 h 23"/>
                  <a:gd name="T14" fmla="*/ 3 w 24"/>
                  <a:gd name="T15" fmla="*/ 8 h 23"/>
                  <a:gd name="T16" fmla="*/ 9 w 24"/>
                  <a:gd name="T17" fmla="*/ 8 h 23"/>
                  <a:gd name="T18" fmla="*/ 13 w 24"/>
                  <a:gd name="T19" fmla="*/ 1 h 23"/>
                  <a:gd name="T20" fmla="*/ 15 w 24"/>
                  <a:gd name="T21" fmla="*/ 7 h 23"/>
                  <a:gd name="T22" fmla="*/ 24 w 24"/>
                  <a:gd name="T23" fmla="*/ 8 h 23"/>
                  <a:gd name="T24" fmla="*/ 22 w 24"/>
                  <a:gd name="T25" fmla="*/ 11 h 23"/>
                  <a:gd name="T26" fmla="*/ 22 w 24"/>
                  <a:gd name="T2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22" y="17"/>
                    </a:moveTo>
                    <a:cubicBezTo>
                      <a:pt x="24" y="20"/>
                      <a:pt x="20" y="19"/>
                      <a:pt x="20" y="19"/>
                    </a:cubicBezTo>
                    <a:cubicBezTo>
                      <a:pt x="16" y="19"/>
                      <a:pt x="15" y="16"/>
                      <a:pt x="13" y="16"/>
                    </a:cubicBezTo>
                    <a:cubicBezTo>
                      <a:pt x="13" y="16"/>
                      <a:pt x="12" y="17"/>
                      <a:pt x="12" y="18"/>
                    </a:cubicBezTo>
                    <a:cubicBezTo>
                      <a:pt x="12" y="19"/>
                      <a:pt x="10" y="22"/>
                      <a:pt x="8" y="22"/>
                    </a:cubicBezTo>
                    <a:cubicBezTo>
                      <a:pt x="8" y="23"/>
                      <a:pt x="7" y="23"/>
                      <a:pt x="7" y="23"/>
                    </a:cubicBezTo>
                    <a:cubicBezTo>
                      <a:pt x="5" y="19"/>
                      <a:pt x="10" y="14"/>
                      <a:pt x="4" y="11"/>
                    </a:cubicBezTo>
                    <a:cubicBezTo>
                      <a:pt x="3" y="11"/>
                      <a:pt x="0" y="8"/>
                      <a:pt x="3" y="8"/>
                    </a:cubicBezTo>
                    <a:cubicBezTo>
                      <a:pt x="6" y="8"/>
                      <a:pt x="5" y="7"/>
                      <a:pt x="9" y="8"/>
                    </a:cubicBezTo>
                    <a:cubicBezTo>
                      <a:pt x="11" y="8"/>
                      <a:pt x="11" y="1"/>
                      <a:pt x="13" y="1"/>
                    </a:cubicBezTo>
                    <a:cubicBezTo>
                      <a:pt x="14" y="0"/>
                      <a:pt x="15" y="4"/>
                      <a:pt x="15" y="7"/>
                    </a:cubicBezTo>
                    <a:cubicBezTo>
                      <a:pt x="16" y="9"/>
                      <a:pt x="21" y="7"/>
                      <a:pt x="24" y="8"/>
                    </a:cubicBezTo>
                    <a:cubicBezTo>
                      <a:pt x="24" y="8"/>
                      <a:pt x="22" y="10"/>
                      <a:pt x="22" y="11"/>
                    </a:cubicBezTo>
                    <a:cubicBezTo>
                      <a:pt x="18" y="13"/>
                      <a:pt x="19" y="13"/>
                      <a:pt x="22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09"/>
              <p:cNvSpPr>
                <a:spLocks noEditPoints="1"/>
              </p:cNvSpPr>
              <p:nvPr/>
            </p:nvSpPr>
            <p:spPr bwMode="auto">
              <a:xfrm>
                <a:off x="3432" y="2529"/>
                <a:ext cx="97" cy="99"/>
              </a:xfrm>
              <a:custGeom>
                <a:avLst/>
                <a:gdLst>
                  <a:gd name="T0" fmla="*/ 11 w 76"/>
                  <a:gd name="T1" fmla="*/ 66 h 78"/>
                  <a:gd name="T2" fmla="*/ 7 w 76"/>
                  <a:gd name="T3" fmla="*/ 56 h 78"/>
                  <a:gd name="T4" fmla="*/ 21 w 76"/>
                  <a:gd name="T5" fmla="*/ 39 h 78"/>
                  <a:gd name="T6" fmla="*/ 17 w 76"/>
                  <a:gd name="T7" fmla="*/ 34 h 78"/>
                  <a:gd name="T8" fmla="*/ 3 w 76"/>
                  <a:gd name="T9" fmla="*/ 18 h 78"/>
                  <a:gd name="T10" fmla="*/ 2 w 76"/>
                  <a:gd name="T11" fmla="*/ 14 h 78"/>
                  <a:gd name="T12" fmla="*/ 44 w 76"/>
                  <a:gd name="T13" fmla="*/ 12 h 78"/>
                  <a:gd name="T14" fmla="*/ 56 w 76"/>
                  <a:gd name="T15" fmla="*/ 8 h 78"/>
                  <a:gd name="T16" fmla="*/ 52 w 76"/>
                  <a:gd name="T17" fmla="*/ 30 h 78"/>
                  <a:gd name="T18" fmla="*/ 75 w 76"/>
                  <a:gd name="T19" fmla="*/ 45 h 78"/>
                  <a:gd name="T20" fmla="*/ 53 w 76"/>
                  <a:gd name="T21" fmla="*/ 50 h 78"/>
                  <a:gd name="T22" fmla="*/ 43 w 76"/>
                  <a:gd name="T23" fmla="*/ 76 h 78"/>
                  <a:gd name="T24" fmla="*/ 34 w 76"/>
                  <a:gd name="T25" fmla="*/ 67 h 78"/>
                  <a:gd name="T26" fmla="*/ 11 w 76"/>
                  <a:gd name="T27" fmla="*/ 66 h 78"/>
                  <a:gd name="T28" fmla="*/ 21 w 76"/>
                  <a:gd name="T29" fmla="*/ 57 h 78"/>
                  <a:gd name="T30" fmla="*/ 36 w 76"/>
                  <a:gd name="T31" fmla="*/ 58 h 78"/>
                  <a:gd name="T32" fmla="*/ 41 w 76"/>
                  <a:gd name="T33" fmla="*/ 63 h 78"/>
                  <a:gd name="T34" fmla="*/ 47 w 76"/>
                  <a:gd name="T35" fmla="*/ 47 h 78"/>
                  <a:gd name="T36" fmla="*/ 61 w 76"/>
                  <a:gd name="T37" fmla="*/ 44 h 78"/>
                  <a:gd name="T38" fmla="*/ 47 w 76"/>
                  <a:gd name="T39" fmla="*/ 35 h 78"/>
                  <a:gd name="T40" fmla="*/ 49 w 76"/>
                  <a:gd name="T41" fmla="*/ 21 h 78"/>
                  <a:gd name="T42" fmla="*/ 42 w 76"/>
                  <a:gd name="T43" fmla="*/ 23 h 78"/>
                  <a:gd name="T44" fmla="*/ 16 w 76"/>
                  <a:gd name="T45" fmla="*/ 25 h 78"/>
                  <a:gd name="T46" fmla="*/ 16 w 76"/>
                  <a:gd name="T47" fmla="*/ 27 h 78"/>
                  <a:gd name="T48" fmla="*/ 25 w 76"/>
                  <a:gd name="T49" fmla="*/ 37 h 78"/>
                  <a:gd name="T50" fmla="*/ 27 w 76"/>
                  <a:gd name="T51" fmla="*/ 40 h 78"/>
                  <a:gd name="T52" fmla="*/ 19 w 76"/>
                  <a:gd name="T53" fmla="*/ 51 h 78"/>
                  <a:gd name="T54" fmla="*/ 21 w 76"/>
                  <a:gd name="T55" fmla="*/ 57 h 78"/>
                  <a:gd name="T56" fmla="*/ 31 w 76"/>
                  <a:gd name="T57" fmla="*/ 48 h 78"/>
                  <a:gd name="T58" fmla="*/ 37 w 76"/>
                  <a:gd name="T59" fmla="*/ 49 h 78"/>
                  <a:gd name="T60" fmla="*/ 39 w 76"/>
                  <a:gd name="T61" fmla="*/ 51 h 78"/>
                  <a:gd name="T62" fmla="*/ 42 w 76"/>
                  <a:gd name="T63" fmla="*/ 44 h 78"/>
                  <a:gd name="T64" fmla="*/ 48 w 76"/>
                  <a:gd name="T65" fmla="*/ 43 h 78"/>
                  <a:gd name="T66" fmla="*/ 42 w 76"/>
                  <a:gd name="T67" fmla="*/ 39 h 78"/>
                  <a:gd name="T68" fmla="*/ 43 w 76"/>
                  <a:gd name="T69" fmla="*/ 33 h 78"/>
                  <a:gd name="T70" fmla="*/ 40 w 76"/>
                  <a:gd name="T71" fmla="*/ 34 h 78"/>
                  <a:gd name="T72" fmla="*/ 29 w 76"/>
                  <a:gd name="T73" fmla="*/ 35 h 78"/>
                  <a:gd name="T74" fmla="*/ 29 w 76"/>
                  <a:gd name="T75" fmla="*/ 36 h 78"/>
                  <a:gd name="T76" fmla="*/ 33 w 76"/>
                  <a:gd name="T77" fmla="*/ 40 h 78"/>
                  <a:gd name="T78" fmla="*/ 34 w 76"/>
                  <a:gd name="T79" fmla="*/ 41 h 78"/>
                  <a:gd name="T80" fmla="*/ 30 w 76"/>
                  <a:gd name="T81" fmla="*/ 46 h 78"/>
                  <a:gd name="T82" fmla="*/ 31 w 76"/>
                  <a:gd name="T83" fmla="*/ 4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8">
                    <a:moveTo>
                      <a:pt x="11" y="66"/>
                    </a:moveTo>
                    <a:cubicBezTo>
                      <a:pt x="2" y="71"/>
                      <a:pt x="6" y="59"/>
                      <a:pt x="7" y="56"/>
                    </a:cubicBezTo>
                    <a:cubicBezTo>
                      <a:pt x="10" y="46"/>
                      <a:pt x="20" y="43"/>
                      <a:pt x="21" y="39"/>
                    </a:cubicBezTo>
                    <a:cubicBezTo>
                      <a:pt x="21" y="36"/>
                      <a:pt x="19" y="35"/>
                      <a:pt x="17" y="34"/>
                    </a:cubicBezTo>
                    <a:cubicBezTo>
                      <a:pt x="13" y="31"/>
                      <a:pt x="5" y="24"/>
                      <a:pt x="3" y="18"/>
                    </a:cubicBezTo>
                    <a:cubicBezTo>
                      <a:pt x="3" y="16"/>
                      <a:pt x="0" y="15"/>
                      <a:pt x="2" y="14"/>
                    </a:cubicBezTo>
                    <a:cubicBezTo>
                      <a:pt x="16" y="11"/>
                      <a:pt x="30" y="29"/>
                      <a:pt x="44" y="12"/>
                    </a:cubicBezTo>
                    <a:cubicBezTo>
                      <a:pt x="47" y="9"/>
                      <a:pt x="56" y="0"/>
                      <a:pt x="56" y="8"/>
                    </a:cubicBezTo>
                    <a:cubicBezTo>
                      <a:pt x="55" y="19"/>
                      <a:pt x="57" y="17"/>
                      <a:pt x="52" y="30"/>
                    </a:cubicBezTo>
                    <a:cubicBezTo>
                      <a:pt x="51" y="35"/>
                      <a:pt x="74" y="41"/>
                      <a:pt x="75" y="45"/>
                    </a:cubicBezTo>
                    <a:cubicBezTo>
                      <a:pt x="76" y="48"/>
                      <a:pt x="61" y="49"/>
                      <a:pt x="53" y="50"/>
                    </a:cubicBezTo>
                    <a:cubicBezTo>
                      <a:pt x="44" y="50"/>
                      <a:pt x="48" y="68"/>
                      <a:pt x="43" y="76"/>
                    </a:cubicBezTo>
                    <a:cubicBezTo>
                      <a:pt x="41" y="78"/>
                      <a:pt x="36" y="70"/>
                      <a:pt x="34" y="67"/>
                    </a:cubicBezTo>
                    <a:cubicBezTo>
                      <a:pt x="28" y="55"/>
                      <a:pt x="27" y="57"/>
                      <a:pt x="11" y="66"/>
                    </a:cubicBezTo>
                    <a:close/>
                    <a:moveTo>
                      <a:pt x="21" y="57"/>
                    </a:moveTo>
                    <a:cubicBezTo>
                      <a:pt x="31" y="51"/>
                      <a:pt x="32" y="50"/>
                      <a:pt x="36" y="58"/>
                    </a:cubicBezTo>
                    <a:cubicBezTo>
                      <a:pt x="37" y="59"/>
                      <a:pt x="40" y="64"/>
                      <a:pt x="41" y="63"/>
                    </a:cubicBezTo>
                    <a:cubicBezTo>
                      <a:pt x="44" y="58"/>
                      <a:pt x="42" y="47"/>
                      <a:pt x="47" y="47"/>
                    </a:cubicBezTo>
                    <a:cubicBezTo>
                      <a:pt x="53" y="46"/>
                      <a:pt x="62" y="46"/>
                      <a:pt x="61" y="44"/>
                    </a:cubicBezTo>
                    <a:cubicBezTo>
                      <a:pt x="60" y="41"/>
                      <a:pt x="46" y="38"/>
                      <a:pt x="47" y="35"/>
                    </a:cubicBezTo>
                    <a:cubicBezTo>
                      <a:pt x="50" y="26"/>
                      <a:pt x="49" y="28"/>
                      <a:pt x="49" y="21"/>
                    </a:cubicBezTo>
                    <a:cubicBezTo>
                      <a:pt x="50" y="16"/>
                      <a:pt x="43" y="21"/>
                      <a:pt x="42" y="23"/>
                    </a:cubicBezTo>
                    <a:cubicBezTo>
                      <a:pt x="33" y="34"/>
                      <a:pt x="24" y="23"/>
                      <a:pt x="16" y="25"/>
                    </a:cubicBezTo>
                    <a:cubicBezTo>
                      <a:pt x="15" y="25"/>
                      <a:pt x="16" y="26"/>
                      <a:pt x="16" y="27"/>
                    </a:cubicBezTo>
                    <a:cubicBezTo>
                      <a:pt x="17" y="30"/>
                      <a:pt x="23" y="35"/>
                      <a:pt x="25" y="37"/>
                    </a:cubicBezTo>
                    <a:cubicBezTo>
                      <a:pt x="26" y="38"/>
                      <a:pt x="28" y="39"/>
                      <a:pt x="27" y="40"/>
                    </a:cubicBezTo>
                    <a:cubicBezTo>
                      <a:pt x="27" y="42"/>
                      <a:pt x="21" y="44"/>
                      <a:pt x="19" y="51"/>
                    </a:cubicBezTo>
                    <a:cubicBezTo>
                      <a:pt x="18" y="53"/>
                      <a:pt x="16" y="60"/>
                      <a:pt x="21" y="57"/>
                    </a:cubicBezTo>
                    <a:close/>
                    <a:moveTo>
                      <a:pt x="31" y="48"/>
                    </a:moveTo>
                    <a:cubicBezTo>
                      <a:pt x="35" y="46"/>
                      <a:pt x="36" y="45"/>
                      <a:pt x="37" y="49"/>
                    </a:cubicBezTo>
                    <a:cubicBezTo>
                      <a:pt x="38" y="49"/>
                      <a:pt x="39" y="51"/>
                      <a:pt x="39" y="51"/>
                    </a:cubicBezTo>
                    <a:cubicBezTo>
                      <a:pt x="41" y="49"/>
                      <a:pt x="40" y="44"/>
                      <a:pt x="42" y="44"/>
                    </a:cubicBezTo>
                    <a:cubicBezTo>
                      <a:pt x="44" y="44"/>
                      <a:pt x="48" y="44"/>
                      <a:pt x="48" y="43"/>
                    </a:cubicBezTo>
                    <a:cubicBezTo>
                      <a:pt x="48" y="42"/>
                      <a:pt x="42" y="40"/>
                      <a:pt x="42" y="39"/>
                    </a:cubicBezTo>
                    <a:cubicBezTo>
                      <a:pt x="43" y="35"/>
                      <a:pt x="43" y="36"/>
                      <a:pt x="43" y="33"/>
                    </a:cubicBezTo>
                    <a:cubicBezTo>
                      <a:pt x="43" y="31"/>
                      <a:pt x="40" y="33"/>
                      <a:pt x="40" y="34"/>
                    </a:cubicBezTo>
                    <a:cubicBezTo>
                      <a:pt x="36" y="39"/>
                      <a:pt x="32" y="34"/>
                      <a:pt x="29" y="35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30" y="37"/>
                      <a:pt x="32" y="39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1" y="43"/>
                      <a:pt x="30" y="46"/>
                    </a:cubicBezTo>
                    <a:cubicBezTo>
                      <a:pt x="30" y="46"/>
                      <a:pt x="29" y="50"/>
                      <a:pt x="31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610"/>
              <p:cNvSpPr>
                <a:spLocks/>
              </p:cNvSpPr>
              <p:nvPr/>
            </p:nvSpPr>
            <p:spPr bwMode="auto">
              <a:xfrm>
                <a:off x="3082" y="2748"/>
                <a:ext cx="33" cy="28"/>
              </a:xfrm>
              <a:custGeom>
                <a:avLst/>
                <a:gdLst>
                  <a:gd name="T0" fmla="*/ 23 w 26"/>
                  <a:gd name="T1" fmla="*/ 9 h 22"/>
                  <a:gd name="T2" fmla="*/ 22 w 26"/>
                  <a:gd name="T3" fmla="*/ 12 h 22"/>
                  <a:gd name="T4" fmla="*/ 15 w 26"/>
                  <a:gd name="T5" fmla="*/ 13 h 22"/>
                  <a:gd name="T6" fmla="*/ 15 w 26"/>
                  <a:gd name="T7" fmla="*/ 15 h 22"/>
                  <a:gd name="T8" fmla="*/ 15 w 26"/>
                  <a:gd name="T9" fmla="*/ 21 h 22"/>
                  <a:gd name="T10" fmla="*/ 14 w 26"/>
                  <a:gd name="T11" fmla="*/ 22 h 22"/>
                  <a:gd name="T12" fmla="*/ 5 w 26"/>
                  <a:gd name="T13" fmla="*/ 15 h 22"/>
                  <a:gd name="T14" fmla="*/ 2 w 26"/>
                  <a:gd name="T15" fmla="*/ 13 h 22"/>
                  <a:gd name="T16" fmla="*/ 7 w 26"/>
                  <a:gd name="T17" fmla="*/ 9 h 22"/>
                  <a:gd name="T18" fmla="*/ 6 w 26"/>
                  <a:gd name="T19" fmla="*/ 2 h 22"/>
                  <a:gd name="T20" fmla="*/ 11 w 26"/>
                  <a:gd name="T21" fmla="*/ 5 h 22"/>
                  <a:gd name="T22" fmla="*/ 19 w 26"/>
                  <a:gd name="T23" fmla="*/ 1 h 22"/>
                  <a:gd name="T24" fmla="*/ 19 w 26"/>
                  <a:gd name="T25" fmla="*/ 4 h 22"/>
                  <a:gd name="T26" fmla="*/ 23 w 26"/>
                  <a:gd name="T2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2">
                    <a:moveTo>
                      <a:pt x="23" y="9"/>
                    </a:moveTo>
                    <a:cubicBezTo>
                      <a:pt x="26" y="10"/>
                      <a:pt x="23" y="12"/>
                      <a:pt x="22" y="12"/>
                    </a:cubicBezTo>
                    <a:cubicBezTo>
                      <a:pt x="19" y="14"/>
                      <a:pt x="16" y="12"/>
                      <a:pt x="15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6"/>
                      <a:pt x="16" y="20"/>
                      <a:pt x="15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1" y="20"/>
                      <a:pt x="12" y="14"/>
                      <a:pt x="5" y="15"/>
                    </a:cubicBezTo>
                    <a:cubicBezTo>
                      <a:pt x="4" y="15"/>
                      <a:pt x="0" y="15"/>
                      <a:pt x="2" y="13"/>
                    </a:cubicBezTo>
                    <a:cubicBezTo>
                      <a:pt x="5" y="11"/>
                      <a:pt x="4" y="11"/>
                      <a:pt x="7" y="9"/>
                    </a:cubicBezTo>
                    <a:cubicBezTo>
                      <a:pt x="9" y="8"/>
                      <a:pt x="5" y="3"/>
                      <a:pt x="6" y="2"/>
                    </a:cubicBezTo>
                    <a:cubicBezTo>
                      <a:pt x="7" y="0"/>
                      <a:pt x="10" y="3"/>
                      <a:pt x="11" y="5"/>
                    </a:cubicBezTo>
                    <a:cubicBezTo>
                      <a:pt x="13" y="6"/>
                      <a:pt x="16" y="2"/>
                      <a:pt x="19" y="1"/>
                    </a:cubicBezTo>
                    <a:cubicBezTo>
                      <a:pt x="19" y="1"/>
                      <a:pt x="19" y="4"/>
                      <a:pt x="19" y="4"/>
                    </a:cubicBezTo>
                    <a:cubicBezTo>
                      <a:pt x="17" y="8"/>
                      <a:pt x="18" y="8"/>
                      <a:pt x="2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611"/>
              <p:cNvSpPr>
                <a:spLocks/>
              </p:cNvSpPr>
              <p:nvPr/>
            </p:nvSpPr>
            <p:spPr bwMode="auto">
              <a:xfrm>
                <a:off x="3468" y="2817"/>
                <a:ext cx="38" cy="36"/>
              </a:xfrm>
              <a:custGeom>
                <a:avLst/>
                <a:gdLst>
                  <a:gd name="T0" fmla="*/ 7 w 30"/>
                  <a:gd name="T1" fmla="*/ 25 h 29"/>
                  <a:gd name="T2" fmla="*/ 5 w 30"/>
                  <a:gd name="T3" fmla="*/ 22 h 29"/>
                  <a:gd name="T4" fmla="*/ 9 w 30"/>
                  <a:gd name="T5" fmla="*/ 15 h 29"/>
                  <a:gd name="T6" fmla="*/ 7 w 30"/>
                  <a:gd name="T7" fmla="*/ 13 h 29"/>
                  <a:gd name="T8" fmla="*/ 1 w 30"/>
                  <a:gd name="T9" fmla="*/ 8 h 29"/>
                  <a:gd name="T10" fmla="*/ 1 w 30"/>
                  <a:gd name="T11" fmla="*/ 6 h 29"/>
                  <a:gd name="T12" fmla="*/ 16 w 30"/>
                  <a:gd name="T13" fmla="*/ 4 h 29"/>
                  <a:gd name="T14" fmla="*/ 20 w 30"/>
                  <a:gd name="T15" fmla="*/ 3 h 29"/>
                  <a:gd name="T16" fmla="*/ 20 w 30"/>
                  <a:gd name="T17" fmla="*/ 11 h 29"/>
                  <a:gd name="T18" fmla="*/ 29 w 30"/>
                  <a:gd name="T19" fmla="*/ 16 h 29"/>
                  <a:gd name="T20" fmla="*/ 21 w 30"/>
                  <a:gd name="T21" fmla="*/ 18 h 29"/>
                  <a:gd name="T22" fmla="*/ 19 w 30"/>
                  <a:gd name="T23" fmla="*/ 28 h 29"/>
                  <a:gd name="T24" fmla="*/ 15 w 30"/>
                  <a:gd name="T25" fmla="*/ 25 h 29"/>
                  <a:gd name="T26" fmla="*/ 7 w 30"/>
                  <a:gd name="T2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9">
                    <a:moveTo>
                      <a:pt x="7" y="25"/>
                    </a:moveTo>
                    <a:cubicBezTo>
                      <a:pt x="4" y="28"/>
                      <a:pt x="4" y="23"/>
                      <a:pt x="5" y="22"/>
                    </a:cubicBezTo>
                    <a:cubicBezTo>
                      <a:pt x="5" y="18"/>
                      <a:pt x="9" y="17"/>
                      <a:pt x="9" y="15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6" y="12"/>
                      <a:pt x="2" y="10"/>
                      <a:pt x="1" y="8"/>
                    </a:cubicBezTo>
                    <a:cubicBezTo>
                      <a:pt x="1" y="7"/>
                      <a:pt x="0" y="7"/>
                      <a:pt x="1" y="6"/>
                    </a:cubicBezTo>
                    <a:cubicBezTo>
                      <a:pt x="6" y="5"/>
                      <a:pt x="12" y="11"/>
                      <a:pt x="16" y="4"/>
                    </a:cubicBezTo>
                    <a:cubicBezTo>
                      <a:pt x="17" y="3"/>
                      <a:pt x="20" y="0"/>
                      <a:pt x="20" y="3"/>
                    </a:cubicBezTo>
                    <a:cubicBezTo>
                      <a:pt x="21" y="7"/>
                      <a:pt x="21" y="6"/>
                      <a:pt x="20" y="11"/>
                    </a:cubicBezTo>
                    <a:cubicBezTo>
                      <a:pt x="20" y="13"/>
                      <a:pt x="29" y="14"/>
                      <a:pt x="29" y="16"/>
                    </a:cubicBezTo>
                    <a:cubicBezTo>
                      <a:pt x="30" y="17"/>
                      <a:pt x="24" y="18"/>
                      <a:pt x="21" y="18"/>
                    </a:cubicBezTo>
                    <a:cubicBezTo>
                      <a:pt x="18" y="19"/>
                      <a:pt x="20" y="25"/>
                      <a:pt x="19" y="28"/>
                    </a:cubicBezTo>
                    <a:cubicBezTo>
                      <a:pt x="18" y="29"/>
                      <a:pt x="16" y="26"/>
                      <a:pt x="15" y="25"/>
                    </a:cubicBezTo>
                    <a:cubicBezTo>
                      <a:pt x="12" y="21"/>
                      <a:pt x="12" y="22"/>
                      <a:pt x="7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612"/>
              <p:cNvSpPr>
                <a:spLocks/>
              </p:cNvSpPr>
              <p:nvPr/>
            </p:nvSpPr>
            <p:spPr bwMode="auto">
              <a:xfrm>
                <a:off x="3173" y="2705"/>
                <a:ext cx="104" cy="98"/>
              </a:xfrm>
              <a:custGeom>
                <a:avLst/>
                <a:gdLst>
                  <a:gd name="T0" fmla="*/ 75 w 82"/>
                  <a:gd name="T1" fmla="*/ 58 h 77"/>
                  <a:gd name="T2" fmla="*/ 66 w 82"/>
                  <a:gd name="T3" fmla="*/ 63 h 77"/>
                  <a:gd name="T4" fmla="*/ 45 w 82"/>
                  <a:gd name="T5" fmla="*/ 54 h 77"/>
                  <a:gd name="T6" fmla="*/ 41 w 82"/>
                  <a:gd name="T7" fmla="*/ 58 h 77"/>
                  <a:gd name="T8" fmla="*/ 28 w 82"/>
                  <a:gd name="T9" fmla="*/ 74 h 77"/>
                  <a:gd name="T10" fmla="*/ 24 w 82"/>
                  <a:gd name="T11" fmla="*/ 76 h 77"/>
                  <a:gd name="T12" fmla="*/ 15 w 82"/>
                  <a:gd name="T13" fmla="*/ 37 h 77"/>
                  <a:gd name="T14" fmla="*/ 9 w 82"/>
                  <a:gd name="T15" fmla="*/ 27 h 77"/>
                  <a:gd name="T16" fmla="*/ 32 w 82"/>
                  <a:gd name="T17" fmla="*/ 26 h 77"/>
                  <a:gd name="T18" fmla="*/ 42 w 82"/>
                  <a:gd name="T19" fmla="*/ 2 h 77"/>
                  <a:gd name="T20" fmla="*/ 51 w 82"/>
                  <a:gd name="T21" fmla="*/ 22 h 77"/>
                  <a:gd name="T22" fmla="*/ 79 w 82"/>
                  <a:gd name="T23" fmla="*/ 26 h 77"/>
                  <a:gd name="T24" fmla="*/ 72 w 82"/>
                  <a:gd name="T25" fmla="*/ 35 h 77"/>
                  <a:gd name="T26" fmla="*/ 75 w 82"/>
                  <a:gd name="T27" fmla="*/ 5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77">
                    <a:moveTo>
                      <a:pt x="75" y="58"/>
                    </a:moveTo>
                    <a:cubicBezTo>
                      <a:pt x="81" y="65"/>
                      <a:pt x="69" y="63"/>
                      <a:pt x="66" y="63"/>
                    </a:cubicBezTo>
                    <a:cubicBezTo>
                      <a:pt x="54" y="62"/>
                      <a:pt x="50" y="53"/>
                      <a:pt x="45" y="54"/>
                    </a:cubicBezTo>
                    <a:cubicBezTo>
                      <a:pt x="43" y="54"/>
                      <a:pt x="42" y="56"/>
                      <a:pt x="41" y="58"/>
                    </a:cubicBezTo>
                    <a:cubicBezTo>
                      <a:pt x="39" y="62"/>
                      <a:pt x="33" y="72"/>
                      <a:pt x="28" y="74"/>
                    </a:cubicBezTo>
                    <a:cubicBezTo>
                      <a:pt x="26" y="75"/>
                      <a:pt x="25" y="77"/>
                      <a:pt x="24" y="76"/>
                    </a:cubicBezTo>
                    <a:cubicBezTo>
                      <a:pt x="19" y="64"/>
                      <a:pt x="35" y="47"/>
                      <a:pt x="15" y="37"/>
                    </a:cubicBezTo>
                    <a:cubicBezTo>
                      <a:pt x="11" y="35"/>
                      <a:pt x="0" y="28"/>
                      <a:pt x="9" y="27"/>
                    </a:cubicBezTo>
                    <a:cubicBezTo>
                      <a:pt x="20" y="25"/>
                      <a:pt x="18" y="24"/>
                      <a:pt x="32" y="26"/>
                    </a:cubicBezTo>
                    <a:cubicBezTo>
                      <a:pt x="37" y="26"/>
                      <a:pt x="39" y="4"/>
                      <a:pt x="42" y="2"/>
                    </a:cubicBezTo>
                    <a:cubicBezTo>
                      <a:pt x="46" y="0"/>
                      <a:pt x="49" y="14"/>
                      <a:pt x="51" y="22"/>
                    </a:cubicBezTo>
                    <a:cubicBezTo>
                      <a:pt x="53" y="30"/>
                      <a:pt x="71" y="22"/>
                      <a:pt x="79" y="26"/>
                    </a:cubicBezTo>
                    <a:cubicBezTo>
                      <a:pt x="82" y="27"/>
                      <a:pt x="74" y="34"/>
                      <a:pt x="72" y="35"/>
                    </a:cubicBezTo>
                    <a:cubicBezTo>
                      <a:pt x="60" y="44"/>
                      <a:pt x="63" y="44"/>
                      <a:pt x="75" y="5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13"/>
              <p:cNvSpPr>
                <a:spLocks/>
              </p:cNvSpPr>
              <p:nvPr/>
            </p:nvSpPr>
            <p:spPr bwMode="auto">
              <a:xfrm>
                <a:off x="3149" y="2771"/>
                <a:ext cx="33" cy="30"/>
              </a:xfrm>
              <a:custGeom>
                <a:avLst/>
                <a:gdLst>
                  <a:gd name="T0" fmla="*/ 24 w 26"/>
                  <a:gd name="T1" fmla="*/ 16 h 24"/>
                  <a:gd name="T2" fmla="*/ 22 w 26"/>
                  <a:gd name="T3" fmla="*/ 18 h 24"/>
                  <a:gd name="T4" fmla="*/ 15 w 26"/>
                  <a:gd name="T5" fmla="*/ 16 h 24"/>
                  <a:gd name="T6" fmla="*/ 14 w 26"/>
                  <a:gd name="T7" fmla="*/ 17 h 24"/>
                  <a:gd name="T8" fmla="*/ 11 w 26"/>
                  <a:gd name="T9" fmla="*/ 23 h 24"/>
                  <a:gd name="T10" fmla="*/ 10 w 26"/>
                  <a:gd name="T11" fmla="*/ 23 h 24"/>
                  <a:gd name="T12" fmla="*/ 5 w 26"/>
                  <a:gd name="T13" fmla="*/ 12 h 24"/>
                  <a:gd name="T14" fmla="*/ 3 w 26"/>
                  <a:gd name="T15" fmla="*/ 9 h 24"/>
                  <a:gd name="T16" fmla="*/ 10 w 26"/>
                  <a:gd name="T17" fmla="*/ 8 h 24"/>
                  <a:gd name="T18" fmla="*/ 12 w 26"/>
                  <a:gd name="T19" fmla="*/ 0 h 24"/>
                  <a:gd name="T20" fmla="*/ 16 w 26"/>
                  <a:gd name="T21" fmla="*/ 6 h 24"/>
                  <a:gd name="T22" fmla="*/ 24 w 26"/>
                  <a:gd name="T23" fmla="*/ 6 h 24"/>
                  <a:gd name="T24" fmla="*/ 22 w 26"/>
                  <a:gd name="T25" fmla="*/ 9 h 24"/>
                  <a:gd name="T26" fmla="*/ 24 w 26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24" y="16"/>
                    </a:moveTo>
                    <a:cubicBezTo>
                      <a:pt x="26" y="18"/>
                      <a:pt x="22" y="18"/>
                      <a:pt x="22" y="18"/>
                    </a:cubicBezTo>
                    <a:cubicBezTo>
                      <a:pt x="18" y="18"/>
                      <a:pt x="16" y="16"/>
                      <a:pt x="15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9"/>
                      <a:pt x="12" y="22"/>
                      <a:pt x="11" y="23"/>
                    </a:cubicBezTo>
                    <a:cubicBezTo>
                      <a:pt x="10" y="23"/>
                      <a:pt x="10" y="24"/>
                      <a:pt x="10" y="23"/>
                    </a:cubicBezTo>
                    <a:cubicBezTo>
                      <a:pt x="7" y="20"/>
                      <a:pt x="12" y="14"/>
                      <a:pt x="5" y="12"/>
                    </a:cubicBezTo>
                    <a:cubicBezTo>
                      <a:pt x="4" y="12"/>
                      <a:pt x="0" y="10"/>
                      <a:pt x="3" y="9"/>
                    </a:cubicBezTo>
                    <a:cubicBezTo>
                      <a:pt x="6" y="8"/>
                      <a:pt x="6" y="8"/>
                      <a:pt x="10" y="8"/>
                    </a:cubicBezTo>
                    <a:cubicBezTo>
                      <a:pt x="11" y="8"/>
                      <a:pt x="11" y="1"/>
                      <a:pt x="12" y="0"/>
                    </a:cubicBezTo>
                    <a:cubicBezTo>
                      <a:pt x="13" y="0"/>
                      <a:pt x="15" y="4"/>
                      <a:pt x="16" y="6"/>
                    </a:cubicBezTo>
                    <a:cubicBezTo>
                      <a:pt x="16" y="8"/>
                      <a:pt x="21" y="5"/>
                      <a:pt x="24" y="6"/>
                    </a:cubicBezTo>
                    <a:cubicBezTo>
                      <a:pt x="25" y="6"/>
                      <a:pt x="23" y="9"/>
                      <a:pt x="22" y="9"/>
                    </a:cubicBezTo>
                    <a:cubicBezTo>
                      <a:pt x="19" y="12"/>
                      <a:pt x="20" y="12"/>
                      <a:pt x="24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14"/>
              <p:cNvSpPr>
                <a:spLocks/>
              </p:cNvSpPr>
              <p:nvPr/>
            </p:nvSpPr>
            <p:spPr bwMode="auto">
              <a:xfrm>
                <a:off x="3175" y="2691"/>
                <a:ext cx="44" cy="40"/>
              </a:xfrm>
              <a:custGeom>
                <a:avLst/>
                <a:gdLst>
                  <a:gd name="T0" fmla="*/ 28 w 35"/>
                  <a:gd name="T1" fmla="*/ 28 h 32"/>
                  <a:gd name="T2" fmla="*/ 24 w 35"/>
                  <a:gd name="T3" fmla="*/ 29 h 32"/>
                  <a:gd name="T4" fmla="*/ 16 w 35"/>
                  <a:gd name="T5" fmla="*/ 22 h 32"/>
                  <a:gd name="T6" fmla="*/ 14 w 35"/>
                  <a:gd name="T7" fmla="*/ 24 h 32"/>
                  <a:gd name="T8" fmla="*/ 6 w 35"/>
                  <a:gd name="T9" fmla="*/ 29 h 32"/>
                  <a:gd name="T10" fmla="*/ 4 w 35"/>
                  <a:gd name="T11" fmla="*/ 29 h 32"/>
                  <a:gd name="T12" fmla="*/ 5 w 35"/>
                  <a:gd name="T13" fmla="*/ 11 h 32"/>
                  <a:gd name="T14" fmla="*/ 4 w 35"/>
                  <a:gd name="T15" fmla="*/ 6 h 32"/>
                  <a:gd name="T16" fmla="*/ 14 w 35"/>
                  <a:gd name="T17" fmla="*/ 9 h 32"/>
                  <a:gd name="T18" fmla="*/ 22 w 35"/>
                  <a:gd name="T19" fmla="*/ 0 h 32"/>
                  <a:gd name="T20" fmla="*/ 23 w 35"/>
                  <a:gd name="T21" fmla="*/ 10 h 32"/>
                  <a:gd name="T22" fmla="*/ 34 w 35"/>
                  <a:gd name="T23" fmla="*/ 15 h 32"/>
                  <a:gd name="T24" fmla="*/ 30 w 35"/>
                  <a:gd name="T25" fmla="*/ 18 h 32"/>
                  <a:gd name="T26" fmla="*/ 28 w 35"/>
                  <a:gd name="T2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28" y="28"/>
                    </a:moveTo>
                    <a:cubicBezTo>
                      <a:pt x="30" y="32"/>
                      <a:pt x="25" y="30"/>
                      <a:pt x="24" y="29"/>
                    </a:cubicBezTo>
                    <a:cubicBezTo>
                      <a:pt x="19" y="27"/>
                      <a:pt x="18" y="23"/>
                      <a:pt x="16" y="22"/>
                    </a:cubicBezTo>
                    <a:cubicBezTo>
                      <a:pt x="15" y="22"/>
                      <a:pt x="15" y="23"/>
                      <a:pt x="14" y="24"/>
                    </a:cubicBezTo>
                    <a:cubicBezTo>
                      <a:pt x="13" y="25"/>
                      <a:pt x="9" y="29"/>
                      <a:pt x="6" y="29"/>
                    </a:cubicBezTo>
                    <a:cubicBezTo>
                      <a:pt x="5" y="29"/>
                      <a:pt x="4" y="30"/>
                      <a:pt x="4" y="29"/>
                    </a:cubicBezTo>
                    <a:cubicBezTo>
                      <a:pt x="4" y="23"/>
                      <a:pt x="13" y="18"/>
                      <a:pt x="5" y="11"/>
                    </a:cubicBezTo>
                    <a:cubicBezTo>
                      <a:pt x="4" y="10"/>
                      <a:pt x="0" y="6"/>
                      <a:pt x="4" y="6"/>
                    </a:cubicBezTo>
                    <a:cubicBezTo>
                      <a:pt x="9" y="7"/>
                      <a:pt x="8" y="6"/>
                      <a:pt x="14" y="9"/>
                    </a:cubicBezTo>
                    <a:cubicBezTo>
                      <a:pt x="16" y="10"/>
                      <a:pt x="20" y="0"/>
                      <a:pt x="22" y="0"/>
                    </a:cubicBezTo>
                    <a:cubicBezTo>
                      <a:pt x="23" y="0"/>
                      <a:pt x="23" y="6"/>
                      <a:pt x="23" y="10"/>
                    </a:cubicBezTo>
                    <a:cubicBezTo>
                      <a:pt x="23" y="13"/>
                      <a:pt x="31" y="12"/>
                      <a:pt x="34" y="15"/>
                    </a:cubicBezTo>
                    <a:cubicBezTo>
                      <a:pt x="35" y="16"/>
                      <a:pt x="31" y="18"/>
                      <a:pt x="30" y="18"/>
                    </a:cubicBezTo>
                    <a:cubicBezTo>
                      <a:pt x="24" y="20"/>
                      <a:pt x="25" y="21"/>
                      <a:pt x="28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15"/>
              <p:cNvSpPr>
                <a:spLocks/>
              </p:cNvSpPr>
              <p:nvPr/>
            </p:nvSpPr>
            <p:spPr bwMode="auto">
              <a:xfrm>
                <a:off x="3388" y="2611"/>
                <a:ext cx="44" cy="42"/>
              </a:xfrm>
              <a:custGeom>
                <a:avLst/>
                <a:gdLst>
                  <a:gd name="T0" fmla="*/ 28 w 35"/>
                  <a:gd name="T1" fmla="*/ 29 h 33"/>
                  <a:gd name="T2" fmla="*/ 24 w 35"/>
                  <a:gd name="T3" fmla="*/ 30 h 33"/>
                  <a:gd name="T4" fmla="*/ 16 w 35"/>
                  <a:gd name="T5" fmla="*/ 23 h 33"/>
                  <a:gd name="T6" fmla="*/ 14 w 35"/>
                  <a:gd name="T7" fmla="*/ 24 h 33"/>
                  <a:gd name="T8" fmla="*/ 6 w 35"/>
                  <a:gd name="T9" fmla="*/ 30 h 33"/>
                  <a:gd name="T10" fmla="*/ 4 w 35"/>
                  <a:gd name="T11" fmla="*/ 30 h 33"/>
                  <a:gd name="T12" fmla="*/ 5 w 35"/>
                  <a:gd name="T13" fmla="*/ 12 h 33"/>
                  <a:gd name="T14" fmla="*/ 4 w 35"/>
                  <a:gd name="T15" fmla="*/ 7 h 33"/>
                  <a:gd name="T16" fmla="*/ 14 w 35"/>
                  <a:gd name="T17" fmla="*/ 9 h 33"/>
                  <a:gd name="T18" fmla="*/ 22 w 35"/>
                  <a:gd name="T19" fmla="*/ 0 h 33"/>
                  <a:gd name="T20" fmla="*/ 23 w 35"/>
                  <a:gd name="T21" fmla="*/ 10 h 33"/>
                  <a:gd name="T22" fmla="*/ 34 w 35"/>
                  <a:gd name="T23" fmla="*/ 16 h 33"/>
                  <a:gd name="T24" fmla="*/ 30 w 35"/>
                  <a:gd name="T25" fmla="*/ 19 h 33"/>
                  <a:gd name="T26" fmla="*/ 28 w 35"/>
                  <a:gd name="T2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28" y="29"/>
                    </a:moveTo>
                    <a:cubicBezTo>
                      <a:pt x="30" y="33"/>
                      <a:pt x="25" y="30"/>
                      <a:pt x="24" y="30"/>
                    </a:cubicBezTo>
                    <a:cubicBezTo>
                      <a:pt x="19" y="28"/>
                      <a:pt x="18" y="23"/>
                      <a:pt x="16" y="23"/>
                    </a:cubicBezTo>
                    <a:cubicBezTo>
                      <a:pt x="15" y="23"/>
                      <a:pt x="15" y="24"/>
                      <a:pt x="14" y="24"/>
                    </a:cubicBezTo>
                    <a:cubicBezTo>
                      <a:pt x="13" y="26"/>
                      <a:pt x="9" y="29"/>
                      <a:pt x="6" y="30"/>
                    </a:cubicBezTo>
                    <a:cubicBezTo>
                      <a:pt x="5" y="30"/>
                      <a:pt x="4" y="31"/>
                      <a:pt x="4" y="30"/>
                    </a:cubicBezTo>
                    <a:cubicBezTo>
                      <a:pt x="4" y="24"/>
                      <a:pt x="13" y="19"/>
                      <a:pt x="5" y="12"/>
                    </a:cubicBezTo>
                    <a:cubicBezTo>
                      <a:pt x="4" y="11"/>
                      <a:pt x="0" y="6"/>
                      <a:pt x="4" y="7"/>
                    </a:cubicBezTo>
                    <a:cubicBezTo>
                      <a:pt x="9" y="7"/>
                      <a:pt x="8" y="7"/>
                      <a:pt x="14" y="9"/>
                    </a:cubicBezTo>
                    <a:cubicBezTo>
                      <a:pt x="16" y="10"/>
                      <a:pt x="20" y="1"/>
                      <a:pt x="22" y="0"/>
                    </a:cubicBezTo>
                    <a:cubicBezTo>
                      <a:pt x="23" y="0"/>
                      <a:pt x="23" y="6"/>
                      <a:pt x="23" y="10"/>
                    </a:cubicBezTo>
                    <a:cubicBezTo>
                      <a:pt x="23" y="14"/>
                      <a:pt x="31" y="13"/>
                      <a:pt x="34" y="16"/>
                    </a:cubicBezTo>
                    <a:cubicBezTo>
                      <a:pt x="35" y="16"/>
                      <a:pt x="31" y="18"/>
                      <a:pt x="30" y="19"/>
                    </a:cubicBezTo>
                    <a:cubicBezTo>
                      <a:pt x="24" y="21"/>
                      <a:pt x="25" y="21"/>
                      <a:pt x="28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616"/>
              <p:cNvSpPr>
                <a:spLocks/>
              </p:cNvSpPr>
              <p:nvPr/>
            </p:nvSpPr>
            <p:spPr bwMode="auto">
              <a:xfrm>
                <a:off x="3483" y="2659"/>
                <a:ext cx="45" cy="41"/>
              </a:xfrm>
              <a:custGeom>
                <a:avLst/>
                <a:gdLst>
                  <a:gd name="T0" fmla="*/ 28 w 35"/>
                  <a:gd name="T1" fmla="*/ 28 h 32"/>
                  <a:gd name="T2" fmla="*/ 23 w 35"/>
                  <a:gd name="T3" fmla="*/ 29 h 32"/>
                  <a:gd name="T4" fmla="*/ 16 w 35"/>
                  <a:gd name="T5" fmla="*/ 23 h 32"/>
                  <a:gd name="T6" fmla="*/ 14 w 35"/>
                  <a:gd name="T7" fmla="*/ 24 h 32"/>
                  <a:gd name="T8" fmla="*/ 6 w 35"/>
                  <a:gd name="T9" fmla="*/ 29 h 32"/>
                  <a:gd name="T10" fmla="*/ 4 w 35"/>
                  <a:gd name="T11" fmla="*/ 29 h 32"/>
                  <a:gd name="T12" fmla="*/ 5 w 35"/>
                  <a:gd name="T13" fmla="*/ 11 h 32"/>
                  <a:gd name="T14" fmla="*/ 4 w 35"/>
                  <a:gd name="T15" fmla="*/ 6 h 32"/>
                  <a:gd name="T16" fmla="*/ 14 w 35"/>
                  <a:gd name="T17" fmla="*/ 9 h 32"/>
                  <a:gd name="T18" fmla="*/ 21 w 35"/>
                  <a:gd name="T19" fmla="*/ 0 h 32"/>
                  <a:gd name="T20" fmla="*/ 23 w 35"/>
                  <a:gd name="T21" fmla="*/ 10 h 32"/>
                  <a:gd name="T22" fmla="*/ 34 w 35"/>
                  <a:gd name="T23" fmla="*/ 15 h 32"/>
                  <a:gd name="T24" fmla="*/ 30 w 35"/>
                  <a:gd name="T25" fmla="*/ 18 h 32"/>
                  <a:gd name="T26" fmla="*/ 28 w 35"/>
                  <a:gd name="T2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28" y="28"/>
                    </a:moveTo>
                    <a:cubicBezTo>
                      <a:pt x="30" y="32"/>
                      <a:pt x="25" y="30"/>
                      <a:pt x="23" y="29"/>
                    </a:cubicBezTo>
                    <a:cubicBezTo>
                      <a:pt x="19" y="27"/>
                      <a:pt x="18" y="23"/>
                      <a:pt x="16" y="23"/>
                    </a:cubicBezTo>
                    <a:cubicBezTo>
                      <a:pt x="15" y="22"/>
                      <a:pt x="14" y="23"/>
                      <a:pt x="14" y="24"/>
                    </a:cubicBezTo>
                    <a:cubicBezTo>
                      <a:pt x="12" y="25"/>
                      <a:pt x="8" y="29"/>
                      <a:pt x="6" y="29"/>
                    </a:cubicBezTo>
                    <a:cubicBezTo>
                      <a:pt x="5" y="29"/>
                      <a:pt x="4" y="30"/>
                      <a:pt x="4" y="29"/>
                    </a:cubicBezTo>
                    <a:cubicBezTo>
                      <a:pt x="3" y="23"/>
                      <a:pt x="12" y="18"/>
                      <a:pt x="5" y="11"/>
                    </a:cubicBezTo>
                    <a:cubicBezTo>
                      <a:pt x="4" y="10"/>
                      <a:pt x="0" y="6"/>
                      <a:pt x="4" y="6"/>
                    </a:cubicBezTo>
                    <a:cubicBezTo>
                      <a:pt x="9" y="7"/>
                      <a:pt x="8" y="6"/>
                      <a:pt x="14" y="9"/>
                    </a:cubicBezTo>
                    <a:cubicBezTo>
                      <a:pt x="16" y="10"/>
                      <a:pt x="20" y="0"/>
                      <a:pt x="21" y="0"/>
                    </a:cubicBezTo>
                    <a:cubicBezTo>
                      <a:pt x="23" y="0"/>
                      <a:pt x="23" y="6"/>
                      <a:pt x="23" y="10"/>
                    </a:cubicBezTo>
                    <a:cubicBezTo>
                      <a:pt x="22" y="13"/>
                      <a:pt x="31" y="12"/>
                      <a:pt x="34" y="15"/>
                    </a:cubicBezTo>
                    <a:cubicBezTo>
                      <a:pt x="35" y="16"/>
                      <a:pt x="31" y="18"/>
                      <a:pt x="30" y="18"/>
                    </a:cubicBezTo>
                    <a:cubicBezTo>
                      <a:pt x="24" y="20"/>
                      <a:pt x="25" y="21"/>
                      <a:pt x="28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17"/>
              <p:cNvSpPr>
                <a:spLocks/>
              </p:cNvSpPr>
              <p:nvPr/>
            </p:nvSpPr>
            <p:spPr bwMode="auto">
              <a:xfrm>
                <a:off x="3368" y="2820"/>
                <a:ext cx="33" cy="32"/>
              </a:xfrm>
              <a:custGeom>
                <a:avLst/>
                <a:gdLst>
                  <a:gd name="T0" fmla="*/ 21 w 26"/>
                  <a:gd name="T1" fmla="*/ 22 h 25"/>
                  <a:gd name="T2" fmla="*/ 17 w 26"/>
                  <a:gd name="T3" fmla="*/ 23 h 25"/>
                  <a:gd name="T4" fmla="*/ 12 w 26"/>
                  <a:gd name="T5" fmla="*/ 17 h 25"/>
                  <a:gd name="T6" fmla="*/ 10 w 26"/>
                  <a:gd name="T7" fmla="*/ 18 h 25"/>
                  <a:gd name="T8" fmla="*/ 4 w 26"/>
                  <a:gd name="T9" fmla="*/ 22 h 25"/>
                  <a:gd name="T10" fmla="*/ 3 w 26"/>
                  <a:gd name="T11" fmla="*/ 23 h 25"/>
                  <a:gd name="T12" fmla="*/ 3 w 26"/>
                  <a:gd name="T13" fmla="*/ 9 h 25"/>
                  <a:gd name="T14" fmla="*/ 3 w 26"/>
                  <a:gd name="T15" fmla="*/ 5 h 25"/>
                  <a:gd name="T16" fmla="*/ 10 w 26"/>
                  <a:gd name="T17" fmla="*/ 7 h 25"/>
                  <a:gd name="T18" fmla="*/ 16 w 26"/>
                  <a:gd name="T19" fmla="*/ 0 h 25"/>
                  <a:gd name="T20" fmla="*/ 17 w 26"/>
                  <a:gd name="T21" fmla="*/ 8 h 25"/>
                  <a:gd name="T22" fmla="*/ 25 w 26"/>
                  <a:gd name="T23" fmla="*/ 12 h 25"/>
                  <a:gd name="T24" fmla="*/ 22 w 26"/>
                  <a:gd name="T25" fmla="*/ 14 h 25"/>
                  <a:gd name="T26" fmla="*/ 21 w 26"/>
                  <a:gd name="T2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5">
                    <a:moveTo>
                      <a:pt x="21" y="22"/>
                    </a:moveTo>
                    <a:cubicBezTo>
                      <a:pt x="22" y="25"/>
                      <a:pt x="18" y="23"/>
                      <a:pt x="17" y="23"/>
                    </a:cubicBezTo>
                    <a:cubicBezTo>
                      <a:pt x="14" y="21"/>
                      <a:pt x="13" y="18"/>
                      <a:pt x="12" y="17"/>
                    </a:cubicBezTo>
                    <a:cubicBezTo>
                      <a:pt x="11" y="17"/>
                      <a:pt x="10" y="18"/>
                      <a:pt x="10" y="18"/>
                    </a:cubicBezTo>
                    <a:cubicBezTo>
                      <a:pt x="9" y="20"/>
                      <a:pt x="6" y="22"/>
                      <a:pt x="4" y="22"/>
                    </a:cubicBezTo>
                    <a:cubicBezTo>
                      <a:pt x="3" y="22"/>
                      <a:pt x="3" y="23"/>
                      <a:pt x="3" y="23"/>
                    </a:cubicBezTo>
                    <a:cubicBezTo>
                      <a:pt x="2" y="18"/>
                      <a:pt x="9" y="14"/>
                      <a:pt x="3" y="9"/>
                    </a:cubicBezTo>
                    <a:cubicBezTo>
                      <a:pt x="2" y="8"/>
                      <a:pt x="0" y="5"/>
                      <a:pt x="3" y="5"/>
                    </a:cubicBezTo>
                    <a:cubicBezTo>
                      <a:pt x="6" y="6"/>
                      <a:pt x="6" y="5"/>
                      <a:pt x="10" y="7"/>
                    </a:cubicBezTo>
                    <a:cubicBezTo>
                      <a:pt x="12" y="8"/>
                      <a:pt x="14" y="0"/>
                      <a:pt x="16" y="0"/>
                    </a:cubicBezTo>
                    <a:cubicBezTo>
                      <a:pt x="17" y="0"/>
                      <a:pt x="17" y="5"/>
                      <a:pt x="17" y="8"/>
                    </a:cubicBezTo>
                    <a:cubicBezTo>
                      <a:pt x="16" y="11"/>
                      <a:pt x="23" y="10"/>
                      <a:pt x="25" y="12"/>
                    </a:cubicBezTo>
                    <a:cubicBezTo>
                      <a:pt x="26" y="12"/>
                      <a:pt x="23" y="14"/>
                      <a:pt x="22" y="14"/>
                    </a:cubicBezTo>
                    <a:cubicBezTo>
                      <a:pt x="17" y="16"/>
                      <a:pt x="18" y="16"/>
                      <a:pt x="21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18"/>
              <p:cNvSpPr>
                <a:spLocks/>
              </p:cNvSpPr>
              <p:nvPr/>
            </p:nvSpPr>
            <p:spPr bwMode="auto">
              <a:xfrm>
                <a:off x="3449" y="2830"/>
                <a:ext cx="21" cy="22"/>
              </a:xfrm>
              <a:custGeom>
                <a:avLst/>
                <a:gdLst>
                  <a:gd name="T0" fmla="*/ 14 w 17"/>
                  <a:gd name="T1" fmla="*/ 15 h 17"/>
                  <a:gd name="T2" fmla="*/ 12 w 17"/>
                  <a:gd name="T3" fmla="*/ 15 h 17"/>
                  <a:gd name="T4" fmla="*/ 8 w 17"/>
                  <a:gd name="T5" fmla="*/ 12 h 17"/>
                  <a:gd name="T6" fmla="*/ 7 w 17"/>
                  <a:gd name="T7" fmla="*/ 12 h 17"/>
                  <a:gd name="T8" fmla="*/ 3 w 17"/>
                  <a:gd name="T9" fmla="*/ 15 h 17"/>
                  <a:gd name="T10" fmla="*/ 2 w 17"/>
                  <a:gd name="T11" fmla="*/ 15 h 17"/>
                  <a:gd name="T12" fmla="*/ 2 w 17"/>
                  <a:gd name="T13" fmla="*/ 6 h 17"/>
                  <a:gd name="T14" fmla="*/ 2 w 17"/>
                  <a:gd name="T15" fmla="*/ 4 h 17"/>
                  <a:gd name="T16" fmla="*/ 7 w 17"/>
                  <a:gd name="T17" fmla="*/ 5 h 17"/>
                  <a:gd name="T18" fmla="*/ 11 w 17"/>
                  <a:gd name="T19" fmla="*/ 0 h 17"/>
                  <a:gd name="T20" fmla="*/ 11 w 17"/>
                  <a:gd name="T21" fmla="*/ 5 h 17"/>
                  <a:gd name="T22" fmla="*/ 17 w 17"/>
                  <a:gd name="T23" fmla="*/ 8 h 17"/>
                  <a:gd name="T24" fmla="*/ 15 w 17"/>
                  <a:gd name="T25" fmla="*/ 10 h 17"/>
                  <a:gd name="T26" fmla="*/ 14 w 17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14" y="15"/>
                    </a:moveTo>
                    <a:cubicBezTo>
                      <a:pt x="15" y="17"/>
                      <a:pt x="12" y="15"/>
                      <a:pt x="12" y="15"/>
                    </a:cubicBezTo>
                    <a:cubicBezTo>
                      <a:pt x="9" y="14"/>
                      <a:pt x="9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4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2"/>
                      <a:pt x="6" y="10"/>
                      <a:pt x="2" y="6"/>
                    </a:cubicBezTo>
                    <a:cubicBezTo>
                      <a:pt x="2" y="6"/>
                      <a:pt x="0" y="3"/>
                      <a:pt x="2" y="4"/>
                    </a:cubicBezTo>
                    <a:cubicBezTo>
                      <a:pt x="4" y="4"/>
                      <a:pt x="4" y="4"/>
                      <a:pt x="7" y="5"/>
                    </a:cubicBezTo>
                    <a:cubicBezTo>
                      <a:pt x="8" y="5"/>
                      <a:pt x="10" y="0"/>
                      <a:pt x="11" y="0"/>
                    </a:cubicBezTo>
                    <a:cubicBezTo>
                      <a:pt x="12" y="0"/>
                      <a:pt x="11" y="3"/>
                      <a:pt x="11" y="5"/>
                    </a:cubicBezTo>
                    <a:cubicBezTo>
                      <a:pt x="11" y="7"/>
                      <a:pt x="15" y="7"/>
                      <a:pt x="17" y="8"/>
                    </a:cubicBezTo>
                    <a:cubicBezTo>
                      <a:pt x="17" y="8"/>
                      <a:pt x="15" y="9"/>
                      <a:pt x="15" y="10"/>
                    </a:cubicBezTo>
                    <a:cubicBezTo>
                      <a:pt x="12" y="11"/>
                      <a:pt x="12" y="11"/>
                      <a:pt x="14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19"/>
              <p:cNvSpPr>
                <a:spLocks/>
              </p:cNvSpPr>
              <p:nvPr/>
            </p:nvSpPr>
            <p:spPr bwMode="auto">
              <a:xfrm>
                <a:off x="3440" y="2773"/>
                <a:ext cx="25" cy="24"/>
              </a:xfrm>
              <a:custGeom>
                <a:avLst/>
                <a:gdLst>
                  <a:gd name="T0" fmla="*/ 16 w 20"/>
                  <a:gd name="T1" fmla="*/ 17 h 19"/>
                  <a:gd name="T2" fmla="*/ 13 w 20"/>
                  <a:gd name="T3" fmla="*/ 17 h 19"/>
                  <a:gd name="T4" fmla="*/ 9 w 20"/>
                  <a:gd name="T5" fmla="*/ 13 h 19"/>
                  <a:gd name="T6" fmla="*/ 7 w 20"/>
                  <a:gd name="T7" fmla="*/ 14 h 19"/>
                  <a:gd name="T8" fmla="*/ 3 w 20"/>
                  <a:gd name="T9" fmla="*/ 17 h 19"/>
                  <a:gd name="T10" fmla="*/ 2 w 20"/>
                  <a:gd name="T11" fmla="*/ 17 h 19"/>
                  <a:gd name="T12" fmla="*/ 2 w 20"/>
                  <a:gd name="T13" fmla="*/ 7 h 19"/>
                  <a:gd name="T14" fmla="*/ 2 w 20"/>
                  <a:gd name="T15" fmla="*/ 4 h 19"/>
                  <a:gd name="T16" fmla="*/ 8 w 20"/>
                  <a:gd name="T17" fmla="*/ 5 h 19"/>
                  <a:gd name="T18" fmla="*/ 12 w 20"/>
                  <a:gd name="T19" fmla="*/ 0 h 19"/>
                  <a:gd name="T20" fmla="*/ 13 w 20"/>
                  <a:gd name="T21" fmla="*/ 6 h 19"/>
                  <a:gd name="T22" fmla="*/ 19 w 20"/>
                  <a:gd name="T23" fmla="*/ 9 h 19"/>
                  <a:gd name="T24" fmla="*/ 17 w 20"/>
                  <a:gd name="T25" fmla="*/ 11 h 19"/>
                  <a:gd name="T26" fmla="*/ 16 w 20"/>
                  <a:gd name="T2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9">
                    <a:moveTo>
                      <a:pt x="16" y="17"/>
                    </a:moveTo>
                    <a:cubicBezTo>
                      <a:pt x="17" y="19"/>
                      <a:pt x="14" y="18"/>
                      <a:pt x="13" y="17"/>
                    </a:cubicBezTo>
                    <a:cubicBezTo>
                      <a:pt x="10" y="16"/>
                      <a:pt x="10" y="14"/>
                      <a:pt x="9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5"/>
                      <a:pt x="4" y="17"/>
                      <a:pt x="3" y="17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1" y="14"/>
                      <a:pt x="7" y="11"/>
                      <a:pt x="2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4" y="4"/>
                      <a:pt x="8" y="5"/>
                    </a:cubicBezTo>
                    <a:cubicBezTo>
                      <a:pt x="9" y="6"/>
                      <a:pt x="11" y="0"/>
                      <a:pt x="12" y="0"/>
                    </a:cubicBezTo>
                    <a:cubicBezTo>
                      <a:pt x="13" y="0"/>
                      <a:pt x="13" y="4"/>
                      <a:pt x="13" y="6"/>
                    </a:cubicBezTo>
                    <a:cubicBezTo>
                      <a:pt x="13" y="8"/>
                      <a:pt x="17" y="8"/>
                      <a:pt x="19" y="9"/>
                    </a:cubicBezTo>
                    <a:cubicBezTo>
                      <a:pt x="20" y="9"/>
                      <a:pt x="18" y="11"/>
                      <a:pt x="17" y="11"/>
                    </a:cubicBezTo>
                    <a:cubicBezTo>
                      <a:pt x="13" y="12"/>
                      <a:pt x="14" y="12"/>
                      <a:pt x="16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620"/>
              <p:cNvSpPr>
                <a:spLocks/>
              </p:cNvSpPr>
              <p:nvPr/>
            </p:nvSpPr>
            <p:spPr bwMode="auto">
              <a:xfrm>
                <a:off x="3236" y="2804"/>
                <a:ext cx="29" cy="28"/>
              </a:xfrm>
              <a:custGeom>
                <a:avLst/>
                <a:gdLst>
                  <a:gd name="T0" fmla="*/ 21 w 23"/>
                  <a:gd name="T1" fmla="*/ 16 h 22"/>
                  <a:gd name="T2" fmla="*/ 18 w 23"/>
                  <a:gd name="T3" fmla="*/ 17 h 22"/>
                  <a:gd name="T4" fmla="*/ 12 w 23"/>
                  <a:gd name="T5" fmla="*/ 15 h 22"/>
                  <a:gd name="T6" fmla="*/ 11 w 23"/>
                  <a:gd name="T7" fmla="*/ 16 h 22"/>
                  <a:gd name="T8" fmla="*/ 7 w 23"/>
                  <a:gd name="T9" fmla="*/ 21 h 22"/>
                  <a:gd name="T10" fmla="*/ 6 w 23"/>
                  <a:gd name="T11" fmla="*/ 21 h 22"/>
                  <a:gd name="T12" fmla="*/ 4 w 23"/>
                  <a:gd name="T13" fmla="*/ 10 h 22"/>
                  <a:gd name="T14" fmla="*/ 2 w 23"/>
                  <a:gd name="T15" fmla="*/ 7 h 22"/>
                  <a:gd name="T16" fmla="*/ 9 w 23"/>
                  <a:gd name="T17" fmla="*/ 7 h 22"/>
                  <a:gd name="T18" fmla="*/ 12 w 23"/>
                  <a:gd name="T19" fmla="*/ 0 h 22"/>
                  <a:gd name="T20" fmla="*/ 14 w 23"/>
                  <a:gd name="T21" fmla="*/ 6 h 22"/>
                  <a:gd name="T22" fmla="*/ 22 w 23"/>
                  <a:gd name="T23" fmla="*/ 7 h 22"/>
                  <a:gd name="T24" fmla="*/ 20 w 23"/>
                  <a:gd name="T25" fmla="*/ 10 h 22"/>
                  <a:gd name="T26" fmla="*/ 21 w 23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21" y="16"/>
                    </a:moveTo>
                    <a:cubicBezTo>
                      <a:pt x="23" y="18"/>
                      <a:pt x="19" y="18"/>
                      <a:pt x="18" y="17"/>
                    </a:cubicBezTo>
                    <a:cubicBezTo>
                      <a:pt x="15" y="17"/>
                      <a:pt x="14" y="15"/>
                      <a:pt x="12" y="15"/>
                    </a:cubicBezTo>
                    <a:cubicBezTo>
                      <a:pt x="12" y="15"/>
                      <a:pt x="12" y="15"/>
                      <a:pt x="11" y="16"/>
                    </a:cubicBezTo>
                    <a:cubicBezTo>
                      <a:pt x="11" y="17"/>
                      <a:pt x="9" y="20"/>
                      <a:pt x="7" y="21"/>
                    </a:cubicBezTo>
                    <a:cubicBezTo>
                      <a:pt x="7" y="21"/>
                      <a:pt x="7" y="22"/>
                      <a:pt x="6" y="21"/>
                    </a:cubicBezTo>
                    <a:cubicBezTo>
                      <a:pt x="5" y="18"/>
                      <a:pt x="9" y="13"/>
                      <a:pt x="4" y="10"/>
                    </a:cubicBezTo>
                    <a:cubicBezTo>
                      <a:pt x="3" y="10"/>
                      <a:pt x="0" y="8"/>
                      <a:pt x="2" y="7"/>
                    </a:cubicBezTo>
                    <a:cubicBezTo>
                      <a:pt x="5" y="7"/>
                      <a:pt x="5" y="7"/>
                      <a:pt x="9" y="7"/>
                    </a:cubicBezTo>
                    <a:cubicBezTo>
                      <a:pt x="10" y="7"/>
                      <a:pt x="11" y="1"/>
                      <a:pt x="12" y="0"/>
                    </a:cubicBezTo>
                    <a:cubicBezTo>
                      <a:pt x="13" y="0"/>
                      <a:pt x="14" y="3"/>
                      <a:pt x="14" y="6"/>
                    </a:cubicBezTo>
                    <a:cubicBezTo>
                      <a:pt x="15" y="8"/>
                      <a:pt x="20" y="6"/>
                      <a:pt x="22" y="7"/>
                    </a:cubicBezTo>
                    <a:cubicBezTo>
                      <a:pt x="23" y="7"/>
                      <a:pt x="21" y="9"/>
                      <a:pt x="20" y="10"/>
                    </a:cubicBezTo>
                    <a:cubicBezTo>
                      <a:pt x="17" y="12"/>
                      <a:pt x="17" y="12"/>
                      <a:pt x="21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621"/>
              <p:cNvSpPr>
                <a:spLocks/>
              </p:cNvSpPr>
              <p:nvPr/>
            </p:nvSpPr>
            <p:spPr bwMode="auto">
              <a:xfrm>
                <a:off x="2829" y="2346"/>
                <a:ext cx="19" cy="19"/>
              </a:xfrm>
              <a:custGeom>
                <a:avLst/>
                <a:gdLst>
                  <a:gd name="T0" fmla="*/ 11 w 15"/>
                  <a:gd name="T1" fmla="*/ 13 h 15"/>
                  <a:gd name="T2" fmla="*/ 9 w 15"/>
                  <a:gd name="T3" fmla="*/ 14 h 15"/>
                  <a:gd name="T4" fmla="*/ 6 w 15"/>
                  <a:gd name="T5" fmla="*/ 10 h 15"/>
                  <a:gd name="T6" fmla="*/ 5 w 15"/>
                  <a:gd name="T7" fmla="*/ 11 h 15"/>
                  <a:gd name="T8" fmla="*/ 1 w 15"/>
                  <a:gd name="T9" fmla="*/ 12 h 15"/>
                  <a:gd name="T10" fmla="*/ 0 w 15"/>
                  <a:gd name="T11" fmla="*/ 12 h 15"/>
                  <a:gd name="T12" fmla="*/ 2 w 15"/>
                  <a:gd name="T13" fmla="*/ 4 h 15"/>
                  <a:gd name="T14" fmla="*/ 2 w 15"/>
                  <a:gd name="T15" fmla="*/ 2 h 15"/>
                  <a:gd name="T16" fmla="*/ 6 w 15"/>
                  <a:gd name="T17" fmla="*/ 4 h 15"/>
                  <a:gd name="T18" fmla="*/ 10 w 15"/>
                  <a:gd name="T19" fmla="*/ 0 h 15"/>
                  <a:gd name="T20" fmla="*/ 10 w 15"/>
                  <a:gd name="T21" fmla="*/ 5 h 15"/>
                  <a:gd name="T22" fmla="*/ 15 w 15"/>
                  <a:gd name="T23" fmla="*/ 8 h 15"/>
                  <a:gd name="T24" fmla="*/ 13 w 15"/>
                  <a:gd name="T25" fmla="*/ 9 h 15"/>
                  <a:gd name="T26" fmla="*/ 11 w 15"/>
                  <a:gd name="T27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5">
                    <a:moveTo>
                      <a:pt x="11" y="13"/>
                    </a:moveTo>
                    <a:cubicBezTo>
                      <a:pt x="12" y="15"/>
                      <a:pt x="10" y="14"/>
                      <a:pt x="9" y="14"/>
                    </a:cubicBezTo>
                    <a:cubicBezTo>
                      <a:pt x="7" y="12"/>
                      <a:pt x="7" y="10"/>
                      <a:pt x="6" y="10"/>
                    </a:cubicBezTo>
                    <a:cubicBezTo>
                      <a:pt x="6" y="10"/>
                      <a:pt x="5" y="10"/>
                      <a:pt x="5" y="11"/>
                    </a:cubicBezTo>
                    <a:cubicBezTo>
                      <a:pt x="4" y="11"/>
                      <a:pt x="2" y="12"/>
                      <a:pt x="1" y="12"/>
                    </a:cubicBezTo>
                    <a:cubicBezTo>
                      <a:pt x="1" y="12"/>
                      <a:pt x="0" y="13"/>
                      <a:pt x="0" y="12"/>
                    </a:cubicBezTo>
                    <a:cubicBezTo>
                      <a:pt x="0" y="10"/>
                      <a:pt x="5" y="8"/>
                      <a:pt x="2" y="4"/>
                    </a:cubicBezTo>
                    <a:cubicBezTo>
                      <a:pt x="1" y="4"/>
                      <a:pt x="0" y="1"/>
                      <a:pt x="2" y="2"/>
                    </a:cubicBezTo>
                    <a:cubicBezTo>
                      <a:pt x="4" y="3"/>
                      <a:pt x="4" y="2"/>
                      <a:pt x="6" y="4"/>
                    </a:cubicBezTo>
                    <a:cubicBezTo>
                      <a:pt x="7" y="4"/>
                      <a:pt x="9" y="0"/>
                      <a:pt x="10" y="0"/>
                    </a:cubicBezTo>
                    <a:cubicBezTo>
                      <a:pt x="11" y="0"/>
                      <a:pt x="10" y="3"/>
                      <a:pt x="10" y="5"/>
                    </a:cubicBezTo>
                    <a:cubicBezTo>
                      <a:pt x="10" y="6"/>
                      <a:pt x="14" y="6"/>
                      <a:pt x="15" y="8"/>
                    </a:cubicBezTo>
                    <a:cubicBezTo>
                      <a:pt x="15" y="8"/>
                      <a:pt x="13" y="9"/>
                      <a:pt x="13" y="9"/>
                    </a:cubicBezTo>
                    <a:cubicBezTo>
                      <a:pt x="10" y="9"/>
                      <a:pt x="10" y="10"/>
                      <a:pt x="11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22"/>
              <p:cNvSpPr>
                <a:spLocks/>
              </p:cNvSpPr>
              <p:nvPr/>
            </p:nvSpPr>
            <p:spPr bwMode="auto">
              <a:xfrm>
                <a:off x="3001" y="2494"/>
                <a:ext cx="42" cy="44"/>
              </a:xfrm>
              <a:custGeom>
                <a:avLst/>
                <a:gdLst>
                  <a:gd name="T0" fmla="*/ 23 w 33"/>
                  <a:gd name="T1" fmla="*/ 30 h 35"/>
                  <a:gd name="T2" fmla="*/ 18 w 33"/>
                  <a:gd name="T3" fmla="*/ 30 h 35"/>
                  <a:gd name="T4" fmla="*/ 13 w 33"/>
                  <a:gd name="T5" fmla="*/ 21 h 35"/>
                  <a:gd name="T6" fmla="*/ 11 w 33"/>
                  <a:gd name="T7" fmla="*/ 22 h 35"/>
                  <a:gd name="T8" fmla="*/ 1 w 33"/>
                  <a:gd name="T9" fmla="*/ 24 h 35"/>
                  <a:gd name="T10" fmla="*/ 0 w 33"/>
                  <a:gd name="T11" fmla="*/ 23 h 35"/>
                  <a:gd name="T12" fmla="*/ 7 w 33"/>
                  <a:gd name="T13" fmla="*/ 7 h 35"/>
                  <a:gd name="T14" fmla="*/ 8 w 33"/>
                  <a:gd name="T15" fmla="*/ 2 h 35"/>
                  <a:gd name="T16" fmla="*/ 16 w 33"/>
                  <a:gd name="T17" fmla="*/ 8 h 35"/>
                  <a:gd name="T18" fmla="*/ 26 w 33"/>
                  <a:gd name="T19" fmla="*/ 2 h 35"/>
                  <a:gd name="T20" fmla="*/ 24 w 33"/>
                  <a:gd name="T21" fmla="*/ 11 h 35"/>
                  <a:gd name="T22" fmla="*/ 33 w 33"/>
                  <a:gd name="T23" fmla="*/ 20 h 35"/>
                  <a:gd name="T24" fmla="*/ 28 w 33"/>
                  <a:gd name="T25" fmla="*/ 22 h 35"/>
                  <a:gd name="T26" fmla="*/ 23 w 33"/>
                  <a:gd name="T2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5">
                    <a:moveTo>
                      <a:pt x="23" y="30"/>
                    </a:moveTo>
                    <a:cubicBezTo>
                      <a:pt x="23" y="35"/>
                      <a:pt x="19" y="31"/>
                      <a:pt x="18" y="30"/>
                    </a:cubicBezTo>
                    <a:cubicBezTo>
                      <a:pt x="14" y="26"/>
                      <a:pt x="15" y="22"/>
                      <a:pt x="13" y="21"/>
                    </a:cubicBezTo>
                    <a:cubicBezTo>
                      <a:pt x="13" y="21"/>
                      <a:pt x="12" y="21"/>
                      <a:pt x="11" y="22"/>
                    </a:cubicBezTo>
                    <a:cubicBezTo>
                      <a:pt x="9" y="22"/>
                      <a:pt x="4" y="24"/>
                      <a:pt x="1" y="24"/>
                    </a:cubicBezTo>
                    <a:cubicBezTo>
                      <a:pt x="1" y="23"/>
                      <a:pt x="0" y="24"/>
                      <a:pt x="0" y="23"/>
                    </a:cubicBezTo>
                    <a:cubicBezTo>
                      <a:pt x="1" y="17"/>
                      <a:pt x="11" y="16"/>
                      <a:pt x="7" y="7"/>
                    </a:cubicBezTo>
                    <a:cubicBezTo>
                      <a:pt x="6" y="5"/>
                      <a:pt x="4" y="0"/>
                      <a:pt x="8" y="2"/>
                    </a:cubicBezTo>
                    <a:cubicBezTo>
                      <a:pt x="12" y="4"/>
                      <a:pt x="12" y="3"/>
                      <a:pt x="16" y="8"/>
                    </a:cubicBezTo>
                    <a:cubicBezTo>
                      <a:pt x="18" y="9"/>
                      <a:pt x="25" y="2"/>
                      <a:pt x="26" y="2"/>
                    </a:cubicBezTo>
                    <a:cubicBezTo>
                      <a:pt x="28" y="2"/>
                      <a:pt x="26" y="8"/>
                      <a:pt x="24" y="11"/>
                    </a:cubicBezTo>
                    <a:cubicBezTo>
                      <a:pt x="22" y="15"/>
                      <a:pt x="31" y="17"/>
                      <a:pt x="33" y="20"/>
                    </a:cubicBezTo>
                    <a:cubicBezTo>
                      <a:pt x="33" y="21"/>
                      <a:pt x="29" y="22"/>
                      <a:pt x="28" y="22"/>
                    </a:cubicBezTo>
                    <a:cubicBezTo>
                      <a:pt x="21" y="22"/>
                      <a:pt x="22" y="22"/>
                      <a:pt x="23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23"/>
              <p:cNvSpPr>
                <a:spLocks/>
              </p:cNvSpPr>
              <p:nvPr/>
            </p:nvSpPr>
            <p:spPr bwMode="auto">
              <a:xfrm>
                <a:off x="3020" y="2453"/>
                <a:ext cx="48" cy="50"/>
              </a:xfrm>
              <a:custGeom>
                <a:avLst/>
                <a:gdLst>
                  <a:gd name="T0" fmla="*/ 26 w 38"/>
                  <a:gd name="T1" fmla="*/ 34 h 39"/>
                  <a:gd name="T2" fmla="*/ 20 w 38"/>
                  <a:gd name="T3" fmla="*/ 34 h 39"/>
                  <a:gd name="T4" fmla="*/ 15 w 38"/>
                  <a:gd name="T5" fmla="*/ 24 h 39"/>
                  <a:gd name="T6" fmla="*/ 12 w 38"/>
                  <a:gd name="T7" fmla="*/ 24 h 39"/>
                  <a:gd name="T8" fmla="*/ 2 w 38"/>
                  <a:gd name="T9" fmla="*/ 27 h 39"/>
                  <a:gd name="T10" fmla="*/ 0 w 38"/>
                  <a:gd name="T11" fmla="*/ 26 h 39"/>
                  <a:gd name="T12" fmla="*/ 8 w 38"/>
                  <a:gd name="T13" fmla="*/ 8 h 39"/>
                  <a:gd name="T14" fmla="*/ 9 w 38"/>
                  <a:gd name="T15" fmla="*/ 2 h 39"/>
                  <a:gd name="T16" fmla="*/ 18 w 38"/>
                  <a:gd name="T17" fmla="*/ 8 h 39"/>
                  <a:gd name="T18" fmla="*/ 29 w 38"/>
                  <a:gd name="T19" fmla="*/ 2 h 39"/>
                  <a:gd name="T20" fmla="*/ 27 w 38"/>
                  <a:gd name="T21" fmla="*/ 13 h 39"/>
                  <a:gd name="T22" fmla="*/ 37 w 38"/>
                  <a:gd name="T23" fmla="*/ 23 h 39"/>
                  <a:gd name="T24" fmla="*/ 31 w 38"/>
                  <a:gd name="T25" fmla="*/ 24 h 39"/>
                  <a:gd name="T26" fmla="*/ 26 w 38"/>
                  <a:gd name="T2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9">
                    <a:moveTo>
                      <a:pt x="26" y="34"/>
                    </a:moveTo>
                    <a:cubicBezTo>
                      <a:pt x="26" y="39"/>
                      <a:pt x="21" y="35"/>
                      <a:pt x="20" y="34"/>
                    </a:cubicBezTo>
                    <a:cubicBezTo>
                      <a:pt x="16" y="30"/>
                      <a:pt x="17" y="25"/>
                      <a:pt x="15" y="24"/>
                    </a:cubicBezTo>
                    <a:cubicBezTo>
                      <a:pt x="14" y="23"/>
                      <a:pt x="13" y="24"/>
                      <a:pt x="12" y="24"/>
                    </a:cubicBezTo>
                    <a:cubicBezTo>
                      <a:pt x="10" y="25"/>
                      <a:pt x="5" y="27"/>
                      <a:pt x="2" y="27"/>
                    </a:cubicBezTo>
                    <a:cubicBezTo>
                      <a:pt x="1" y="26"/>
                      <a:pt x="0" y="27"/>
                      <a:pt x="0" y="26"/>
                    </a:cubicBezTo>
                    <a:cubicBezTo>
                      <a:pt x="1" y="20"/>
                      <a:pt x="13" y="18"/>
                      <a:pt x="8" y="8"/>
                    </a:cubicBezTo>
                    <a:cubicBezTo>
                      <a:pt x="7" y="6"/>
                      <a:pt x="5" y="0"/>
                      <a:pt x="9" y="2"/>
                    </a:cubicBezTo>
                    <a:cubicBezTo>
                      <a:pt x="14" y="5"/>
                      <a:pt x="13" y="4"/>
                      <a:pt x="18" y="8"/>
                    </a:cubicBezTo>
                    <a:cubicBezTo>
                      <a:pt x="20" y="10"/>
                      <a:pt x="28" y="2"/>
                      <a:pt x="29" y="2"/>
                    </a:cubicBezTo>
                    <a:cubicBezTo>
                      <a:pt x="31" y="3"/>
                      <a:pt x="29" y="9"/>
                      <a:pt x="27" y="13"/>
                    </a:cubicBezTo>
                    <a:cubicBezTo>
                      <a:pt x="25" y="17"/>
                      <a:pt x="35" y="19"/>
                      <a:pt x="37" y="23"/>
                    </a:cubicBezTo>
                    <a:cubicBezTo>
                      <a:pt x="38" y="24"/>
                      <a:pt x="33" y="24"/>
                      <a:pt x="31" y="24"/>
                    </a:cubicBezTo>
                    <a:cubicBezTo>
                      <a:pt x="24" y="24"/>
                      <a:pt x="25" y="25"/>
                      <a:pt x="26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624"/>
              <p:cNvSpPr>
                <a:spLocks/>
              </p:cNvSpPr>
              <p:nvPr/>
            </p:nvSpPr>
            <p:spPr bwMode="auto">
              <a:xfrm>
                <a:off x="2850" y="2349"/>
                <a:ext cx="26" cy="26"/>
              </a:xfrm>
              <a:custGeom>
                <a:avLst/>
                <a:gdLst>
                  <a:gd name="T0" fmla="*/ 15 w 21"/>
                  <a:gd name="T1" fmla="*/ 19 h 21"/>
                  <a:gd name="T2" fmla="*/ 12 w 21"/>
                  <a:gd name="T3" fmla="*/ 18 h 21"/>
                  <a:gd name="T4" fmla="*/ 9 w 21"/>
                  <a:gd name="T5" fmla="*/ 13 h 21"/>
                  <a:gd name="T6" fmla="*/ 7 w 21"/>
                  <a:gd name="T7" fmla="*/ 13 h 21"/>
                  <a:gd name="T8" fmla="*/ 1 w 21"/>
                  <a:gd name="T9" fmla="*/ 15 h 21"/>
                  <a:gd name="T10" fmla="*/ 0 w 21"/>
                  <a:gd name="T11" fmla="*/ 15 h 21"/>
                  <a:gd name="T12" fmla="*/ 5 w 21"/>
                  <a:gd name="T13" fmla="*/ 4 h 21"/>
                  <a:gd name="T14" fmla="*/ 5 w 21"/>
                  <a:gd name="T15" fmla="*/ 1 h 21"/>
                  <a:gd name="T16" fmla="*/ 10 w 21"/>
                  <a:gd name="T17" fmla="*/ 5 h 21"/>
                  <a:gd name="T18" fmla="*/ 17 w 21"/>
                  <a:gd name="T19" fmla="*/ 1 h 21"/>
                  <a:gd name="T20" fmla="*/ 15 w 21"/>
                  <a:gd name="T21" fmla="*/ 7 h 21"/>
                  <a:gd name="T22" fmla="*/ 21 w 21"/>
                  <a:gd name="T23" fmla="*/ 12 h 21"/>
                  <a:gd name="T24" fmla="*/ 18 w 21"/>
                  <a:gd name="T25" fmla="*/ 13 h 21"/>
                  <a:gd name="T26" fmla="*/ 15 w 21"/>
                  <a:gd name="T2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15" y="19"/>
                    </a:moveTo>
                    <a:cubicBezTo>
                      <a:pt x="15" y="21"/>
                      <a:pt x="12" y="19"/>
                      <a:pt x="12" y="18"/>
                    </a:cubicBezTo>
                    <a:cubicBezTo>
                      <a:pt x="9" y="16"/>
                      <a:pt x="10" y="14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6" y="14"/>
                      <a:pt x="3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1"/>
                      <a:pt x="7" y="10"/>
                      <a:pt x="5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8" y="3"/>
                      <a:pt x="7" y="2"/>
                      <a:pt x="10" y="5"/>
                    </a:cubicBezTo>
                    <a:cubicBezTo>
                      <a:pt x="11" y="6"/>
                      <a:pt x="16" y="1"/>
                      <a:pt x="17" y="1"/>
                    </a:cubicBezTo>
                    <a:cubicBezTo>
                      <a:pt x="18" y="1"/>
                      <a:pt x="16" y="5"/>
                      <a:pt x="15" y="7"/>
                    </a:cubicBezTo>
                    <a:cubicBezTo>
                      <a:pt x="14" y="9"/>
                      <a:pt x="20" y="10"/>
                      <a:pt x="21" y="12"/>
                    </a:cubicBezTo>
                    <a:cubicBezTo>
                      <a:pt x="21" y="13"/>
                      <a:pt x="18" y="13"/>
                      <a:pt x="18" y="13"/>
                    </a:cubicBezTo>
                    <a:cubicBezTo>
                      <a:pt x="14" y="13"/>
                      <a:pt x="14" y="14"/>
                      <a:pt x="15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625"/>
              <p:cNvSpPr>
                <a:spLocks/>
              </p:cNvSpPr>
              <p:nvPr/>
            </p:nvSpPr>
            <p:spPr bwMode="auto">
              <a:xfrm>
                <a:off x="2985" y="2355"/>
                <a:ext cx="30" cy="26"/>
              </a:xfrm>
              <a:custGeom>
                <a:avLst/>
                <a:gdLst>
                  <a:gd name="T0" fmla="*/ 19 w 23"/>
                  <a:gd name="T1" fmla="*/ 17 h 20"/>
                  <a:gd name="T2" fmla="*/ 16 w 23"/>
                  <a:gd name="T3" fmla="*/ 18 h 20"/>
                  <a:gd name="T4" fmla="*/ 11 w 23"/>
                  <a:gd name="T5" fmla="*/ 15 h 20"/>
                  <a:gd name="T6" fmla="*/ 10 w 23"/>
                  <a:gd name="T7" fmla="*/ 16 h 20"/>
                  <a:gd name="T8" fmla="*/ 5 w 23"/>
                  <a:gd name="T9" fmla="*/ 19 h 20"/>
                  <a:gd name="T10" fmla="*/ 4 w 23"/>
                  <a:gd name="T11" fmla="*/ 20 h 20"/>
                  <a:gd name="T12" fmla="*/ 3 w 23"/>
                  <a:gd name="T13" fmla="*/ 8 h 20"/>
                  <a:gd name="T14" fmla="*/ 3 w 23"/>
                  <a:gd name="T15" fmla="*/ 5 h 20"/>
                  <a:gd name="T16" fmla="*/ 9 w 23"/>
                  <a:gd name="T17" fmla="*/ 6 h 20"/>
                  <a:gd name="T18" fmla="*/ 14 w 23"/>
                  <a:gd name="T19" fmla="*/ 0 h 20"/>
                  <a:gd name="T20" fmla="*/ 15 w 23"/>
                  <a:gd name="T21" fmla="*/ 6 h 20"/>
                  <a:gd name="T22" fmla="*/ 22 w 23"/>
                  <a:gd name="T23" fmla="*/ 9 h 20"/>
                  <a:gd name="T24" fmla="*/ 20 w 23"/>
                  <a:gd name="T25" fmla="*/ 11 h 20"/>
                  <a:gd name="T26" fmla="*/ 19 w 23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19" y="17"/>
                    </a:moveTo>
                    <a:cubicBezTo>
                      <a:pt x="20" y="20"/>
                      <a:pt x="17" y="19"/>
                      <a:pt x="16" y="18"/>
                    </a:cubicBezTo>
                    <a:cubicBezTo>
                      <a:pt x="13" y="17"/>
                      <a:pt x="12" y="15"/>
                      <a:pt x="11" y="15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9" y="17"/>
                      <a:pt x="6" y="19"/>
                      <a:pt x="5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3" y="16"/>
                      <a:pt x="8" y="12"/>
                      <a:pt x="3" y="8"/>
                    </a:cubicBezTo>
                    <a:cubicBezTo>
                      <a:pt x="3" y="7"/>
                      <a:pt x="0" y="5"/>
                      <a:pt x="3" y="5"/>
                    </a:cubicBezTo>
                    <a:cubicBezTo>
                      <a:pt x="6" y="5"/>
                      <a:pt x="5" y="5"/>
                      <a:pt x="9" y="6"/>
                    </a:cubicBezTo>
                    <a:cubicBezTo>
                      <a:pt x="11" y="6"/>
                      <a:pt x="12" y="0"/>
                      <a:pt x="14" y="0"/>
                    </a:cubicBezTo>
                    <a:cubicBezTo>
                      <a:pt x="15" y="0"/>
                      <a:pt x="15" y="3"/>
                      <a:pt x="15" y="6"/>
                    </a:cubicBezTo>
                    <a:cubicBezTo>
                      <a:pt x="15" y="8"/>
                      <a:pt x="20" y="7"/>
                      <a:pt x="22" y="9"/>
                    </a:cubicBezTo>
                    <a:cubicBezTo>
                      <a:pt x="23" y="9"/>
                      <a:pt x="20" y="11"/>
                      <a:pt x="20" y="11"/>
                    </a:cubicBezTo>
                    <a:cubicBezTo>
                      <a:pt x="16" y="13"/>
                      <a:pt x="17" y="13"/>
                      <a:pt x="19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626"/>
              <p:cNvSpPr>
                <a:spLocks/>
              </p:cNvSpPr>
              <p:nvPr/>
            </p:nvSpPr>
            <p:spPr bwMode="auto">
              <a:xfrm>
                <a:off x="2909" y="2350"/>
                <a:ext cx="26" cy="23"/>
              </a:xfrm>
              <a:custGeom>
                <a:avLst/>
                <a:gdLst>
                  <a:gd name="T0" fmla="*/ 17 w 20"/>
                  <a:gd name="T1" fmla="*/ 16 h 18"/>
                  <a:gd name="T2" fmla="*/ 14 w 20"/>
                  <a:gd name="T3" fmla="*/ 17 h 18"/>
                  <a:gd name="T4" fmla="*/ 10 w 20"/>
                  <a:gd name="T5" fmla="*/ 13 h 18"/>
                  <a:gd name="T6" fmla="*/ 8 w 20"/>
                  <a:gd name="T7" fmla="*/ 14 h 18"/>
                  <a:gd name="T8" fmla="*/ 4 w 20"/>
                  <a:gd name="T9" fmla="*/ 18 h 18"/>
                  <a:gd name="T10" fmla="*/ 3 w 20"/>
                  <a:gd name="T11" fmla="*/ 18 h 18"/>
                  <a:gd name="T12" fmla="*/ 3 w 20"/>
                  <a:gd name="T13" fmla="*/ 8 h 18"/>
                  <a:gd name="T14" fmla="*/ 2 w 20"/>
                  <a:gd name="T15" fmla="*/ 5 h 18"/>
                  <a:gd name="T16" fmla="*/ 8 w 20"/>
                  <a:gd name="T17" fmla="*/ 5 h 18"/>
                  <a:gd name="T18" fmla="*/ 12 w 20"/>
                  <a:gd name="T19" fmla="*/ 0 h 18"/>
                  <a:gd name="T20" fmla="*/ 13 w 20"/>
                  <a:gd name="T21" fmla="*/ 5 h 18"/>
                  <a:gd name="T22" fmla="*/ 20 w 20"/>
                  <a:gd name="T23" fmla="*/ 8 h 18"/>
                  <a:gd name="T24" fmla="*/ 17 w 20"/>
                  <a:gd name="T25" fmla="*/ 10 h 18"/>
                  <a:gd name="T26" fmla="*/ 17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cubicBezTo>
                      <a:pt x="18" y="18"/>
                      <a:pt x="15" y="17"/>
                      <a:pt x="14" y="17"/>
                    </a:cubicBezTo>
                    <a:cubicBezTo>
                      <a:pt x="11" y="16"/>
                      <a:pt x="11" y="13"/>
                      <a:pt x="10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5"/>
                      <a:pt x="5" y="17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5"/>
                      <a:pt x="7" y="11"/>
                      <a:pt x="3" y="8"/>
                    </a:cubicBezTo>
                    <a:cubicBezTo>
                      <a:pt x="2" y="7"/>
                      <a:pt x="0" y="4"/>
                      <a:pt x="2" y="5"/>
                    </a:cubicBezTo>
                    <a:cubicBezTo>
                      <a:pt x="5" y="5"/>
                      <a:pt x="4" y="4"/>
                      <a:pt x="8" y="5"/>
                    </a:cubicBezTo>
                    <a:cubicBezTo>
                      <a:pt x="9" y="6"/>
                      <a:pt x="11" y="0"/>
                      <a:pt x="12" y="0"/>
                    </a:cubicBezTo>
                    <a:cubicBezTo>
                      <a:pt x="13" y="0"/>
                      <a:pt x="13" y="3"/>
                      <a:pt x="13" y="5"/>
                    </a:cubicBezTo>
                    <a:cubicBezTo>
                      <a:pt x="13" y="8"/>
                      <a:pt x="18" y="7"/>
                      <a:pt x="20" y="8"/>
                    </a:cubicBezTo>
                    <a:cubicBezTo>
                      <a:pt x="20" y="8"/>
                      <a:pt x="18" y="10"/>
                      <a:pt x="17" y="10"/>
                    </a:cubicBezTo>
                    <a:cubicBezTo>
                      <a:pt x="14" y="12"/>
                      <a:pt x="15" y="12"/>
                      <a:pt x="17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627"/>
              <p:cNvSpPr>
                <a:spLocks/>
              </p:cNvSpPr>
              <p:nvPr/>
            </p:nvSpPr>
            <p:spPr bwMode="auto">
              <a:xfrm>
                <a:off x="3025" y="2558"/>
                <a:ext cx="25" cy="23"/>
              </a:xfrm>
              <a:custGeom>
                <a:avLst/>
                <a:gdLst>
                  <a:gd name="T0" fmla="*/ 16 w 20"/>
                  <a:gd name="T1" fmla="*/ 15 h 18"/>
                  <a:gd name="T2" fmla="*/ 14 w 20"/>
                  <a:gd name="T3" fmla="*/ 16 h 18"/>
                  <a:gd name="T4" fmla="*/ 10 w 20"/>
                  <a:gd name="T5" fmla="*/ 13 h 18"/>
                  <a:gd name="T6" fmla="*/ 8 w 20"/>
                  <a:gd name="T7" fmla="*/ 14 h 18"/>
                  <a:gd name="T8" fmla="*/ 4 w 20"/>
                  <a:gd name="T9" fmla="*/ 17 h 18"/>
                  <a:gd name="T10" fmla="*/ 3 w 20"/>
                  <a:gd name="T11" fmla="*/ 17 h 18"/>
                  <a:gd name="T12" fmla="*/ 3 w 20"/>
                  <a:gd name="T13" fmla="*/ 8 h 18"/>
                  <a:gd name="T14" fmla="*/ 3 w 20"/>
                  <a:gd name="T15" fmla="*/ 5 h 18"/>
                  <a:gd name="T16" fmla="*/ 8 w 20"/>
                  <a:gd name="T17" fmla="*/ 6 h 18"/>
                  <a:gd name="T18" fmla="*/ 12 w 20"/>
                  <a:gd name="T19" fmla="*/ 1 h 18"/>
                  <a:gd name="T20" fmla="*/ 13 w 20"/>
                  <a:gd name="T21" fmla="*/ 6 h 18"/>
                  <a:gd name="T22" fmla="*/ 19 w 20"/>
                  <a:gd name="T23" fmla="*/ 8 h 18"/>
                  <a:gd name="T24" fmla="*/ 17 w 20"/>
                  <a:gd name="T25" fmla="*/ 10 h 18"/>
                  <a:gd name="T26" fmla="*/ 16 w 20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6" y="15"/>
                    </a:moveTo>
                    <a:cubicBezTo>
                      <a:pt x="17" y="17"/>
                      <a:pt x="15" y="16"/>
                      <a:pt x="14" y="16"/>
                    </a:cubicBezTo>
                    <a:cubicBezTo>
                      <a:pt x="11" y="15"/>
                      <a:pt x="11" y="13"/>
                      <a:pt x="10" y="13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5"/>
                      <a:pt x="6" y="17"/>
                      <a:pt x="4" y="17"/>
                    </a:cubicBezTo>
                    <a:cubicBezTo>
                      <a:pt x="4" y="17"/>
                      <a:pt x="3" y="18"/>
                      <a:pt x="3" y="17"/>
                    </a:cubicBezTo>
                    <a:cubicBezTo>
                      <a:pt x="3" y="14"/>
                      <a:pt x="7" y="11"/>
                      <a:pt x="3" y="8"/>
                    </a:cubicBezTo>
                    <a:cubicBezTo>
                      <a:pt x="3" y="7"/>
                      <a:pt x="0" y="5"/>
                      <a:pt x="3" y="5"/>
                    </a:cubicBezTo>
                    <a:cubicBezTo>
                      <a:pt x="5" y="5"/>
                      <a:pt x="5" y="5"/>
                      <a:pt x="8" y="6"/>
                    </a:cubicBezTo>
                    <a:cubicBezTo>
                      <a:pt x="9" y="6"/>
                      <a:pt x="11" y="1"/>
                      <a:pt x="12" y="1"/>
                    </a:cubicBezTo>
                    <a:cubicBezTo>
                      <a:pt x="13" y="0"/>
                      <a:pt x="13" y="4"/>
                      <a:pt x="13" y="6"/>
                    </a:cubicBezTo>
                    <a:cubicBezTo>
                      <a:pt x="13" y="8"/>
                      <a:pt x="17" y="7"/>
                      <a:pt x="19" y="8"/>
                    </a:cubicBezTo>
                    <a:cubicBezTo>
                      <a:pt x="20" y="8"/>
                      <a:pt x="17" y="10"/>
                      <a:pt x="17" y="10"/>
                    </a:cubicBezTo>
                    <a:cubicBezTo>
                      <a:pt x="14" y="11"/>
                      <a:pt x="14" y="12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28"/>
              <p:cNvSpPr>
                <a:spLocks/>
              </p:cNvSpPr>
              <p:nvPr/>
            </p:nvSpPr>
            <p:spPr bwMode="auto">
              <a:xfrm>
                <a:off x="3081" y="2641"/>
                <a:ext cx="25" cy="23"/>
              </a:xfrm>
              <a:custGeom>
                <a:avLst/>
                <a:gdLst>
                  <a:gd name="T0" fmla="*/ 16 w 20"/>
                  <a:gd name="T1" fmla="*/ 16 h 18"/>
                  <a:gd name="T2" fmla="*/ 14 w 20"/>
                  <a:gd name="T3" fmla="*/ 17 h 18"/>
                  <a:gd name="T4" fmla="*/ 9 w 20"/>
                  <a:gd name="T5" fmla="*/ 13 h 18"/>
                  <a:gd name="T6" fmla="*/ 8 w 20"/>
                  <a:gd name="T7" fmla="*/ 14 h 18"/>
                  <a:gd name="T8" fmla="*/ 4 w 20"/>
                  <a:gd name="T9" fmla="*/ 17 h 18"/>
                  <a:gd name="T10" fmla="*/ 3 w 20"/>
                  <a:gd name="T11" fmla="*/ 18 h 18"/>
                  <a:gd name="T12" fmla="*/ 3 w 20"/>
                  <a:gd name="T13" fmla="*/ 8 h 18"/>
                  <a:gd name="T14" fmla="*/ 2 w 20"/>
                  <a:gd name="T15" fmla="*/ 5 h 18"/>
                  <a:gd name="T16" fmla="*/ 8 w 20"/>
                  <a:gd name="T17" fmla="*/ 6 h 18"/>
                  <a:gd name="T18" fmla="*/ 12 w 20"/>
                  <a:gd name="T19" fmla="*/ 1 h 18"/>
                  <a:gd name="T20" fmla="*/ 13 w 20"/>
                  <a:gd name="T21" fmla="*/ 6 h 18"/>
                  <a:gd name="T22" fmla="*/ 19 w 20"/>
                  <a:gd name="T23" fmla="*/ 8 h 18"/>
                  <a:gd name="T24" fmla="*/ 17 w 20"/>
                  <a:gd name="T25" fmla="*/ 10 h 18"/>
                  <a:gd name="T26" fmla="*/ 16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6" y="16"/>
                    </a:moveTo>
                    <a:cubicBezTo>
                      <a:pt x="18" y="18"/>
                      <a:pt x="15" y="17"/>
                      <a:pt x="14" y="17"/>
                    </a:cubicBezTo>
                    <a:cubicBezTo>
                      <a:pt x="11" y="16"/>
                      <a:pt x="11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5"/>
                      <a:pt x="5" y="17"/>
                      <a:pt x="4" y="17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2" y="14"/>
                      <a:pt x="7" y="11"/>
                      <a:pt x="3" y="8"/>
                    </a:cubicBezTo>
                    <a:cubicBezTo>
                      <a:pt x="2" y="7"/>
                      <a:pt x="0" y="5"/>
                      <a:pt x="2" y="5"/>
                    </a:cubicBezTo>
                    <a:cubicBezTo>
                      <a:pt x="5" y="5"/>
                      <a:pt x="4" y="5"/>
                      <a:pt x="8" y="6"/>
                    </a:cubicBezTo>
                    <a:cubicBezTo>
                      <a:pt x="9" y="6"/>
                      <a:pt x="11" y="1"/>
                      <a:pt x="12" y="1"/>
                    </a:cubicBezTo>
                    <a:cubicBezTo>
                      <a:pt x="13" y="0"/>
                      <a:pt x="13" y="4"/>
                      <a:pt x="13" y="6"/>
                    </a:cubicBezTo>
                    <a:cubicBezTo>
                      <a:pt x="13" y="8"/>
                      <a:pt x="17" y="7"/>
                      <a:pt x="19" y="8"/>
                    </a:cubicBezTo>
                    <a:cubicBezTo>
                      <a:pt x="20" y="9"/>
                      <a:pt x="18" y="10"/>
                      <a:pt x="17" y="10"/>
                    </a:cubicBezTo>
                    <a:cubicBezTo>
                      <a:pt x="14" y="12"/>
                      <a:pt x="14" y="12"/>
                      <a:pt x="16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629"/>
              <p:cNvSpPr>
                <a:spLocks/>
              </p:cNvSpPr>
              <p:nvPr/>
            </p:nvSpPr>
            <p:spPr bwMode="auto">
              <a:xfrm>
                <a:off x="3116" y="2590"/>
                <a:ext cx="32" cy="28"/>
              </a:xfrm>
              <a:custGeom>
                <a:avLst/>
                <a:gdLst>
                  <a:gd name="T0" fmla="*/ 21 w 25"/>
                  <a:gd name="T1" fmla="*/ 20 h 22"/>
                  <a:gd name="T2" fmla="*/ 18 w 25"/>
                  <a:gd name="T3" fmla="*/ 21 h 22"/>
                  <a:gd name="T4" fmla="*/ 12 w 25"/>
                  <a:gd name="T5" fmla="*/ 16 h 22"/>
                  <a:gd name="T6" fmla="*/ 11 w 25"/>
                  <a:gd name="T7" fmla="*/ 18 h 22"/>
                  <a:gd name="T8" fmla="*/ 5 w 25"/>
                  <a:gd name="T9" fmla="*/ 22 h 22"/>
                  <a:gd name="T10" fmla="*/ 4 w 25"/>
                  <a:gd name="T11" fmla="*/ 22 h 22"/>
                  <a:gd name="T12" fmla="*/ 4 w 25"/>
                  <a:gd name="T13" fmla="*/ 10 h 22"/>
                  <a:gd name="T14" fmla="*/ 3 w 25"/>
                  <a:gd name="T15" fmla="*/ 6 h 22"/>
                  <a:gd name="T16" fmla="*/ 10 w 25"/>
                  <a:gd name="T17" fmla="*/ 7 h 22"/>
                  <a:gd name="T18" fmla="*/ 15 w 25"/>
                  <a:gd name="T19" fmla="*/ 1 h 22"/>
                  <a:gd name="T20" fmla="*/ 16 w 25"/>
                  <a:gd name="T21" fmla="*/ 7 h 22"/>
                  <a:gd name="T22" fmla="*/ 24 w 25"/>
                  <a:gd name="T23" fmla="*/ 10 h 22"/>
                  <a:gd name="T24" fmla="*/ 21 w 25"/>
                  <a:gd name="T25" fmla="*/ 13 h 22"/>
                  <a:gd name="T26" fmla="*/ 21 w 25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21" y="20"/>
                    </a:moveTo>
                    <a:cubicBezTo>
                      <a:pt x="22" y="22"/>
                      <a:pt x="18" y="21"/>
                      <a:pt x="18" y="21"/>
                    </a:cubicBezTo>
                    <a:cubicBezTo>
                      <a:pt x="14" y="20"/>
                      <a:pt x="13" y="17"/>
                      <a:pt x="12" y="16"/>
                    </a:cubicBezTo>
                    <a:cubicBezTo>
                      <a:pt x="11" y="16"/>
                      <a:pt x="11" y="17"/>
                      <a:pt x="11" y="18"/>
                    </a:cubicBezTo>
                    <a:cubicBezTo>
                      <a:pt x="10" y="19"/>
                      <a:pt x="7" y="21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3" y="18"/>
                      <a:pt x="9" y="14"/>
                      <a:pt x="4" y="10"/>
                    </a:cubicBezTo>
                    <a:cubicBezTo>
                      <a:pt x="3" y="9"/>
                      <a:pt x="0" y="6"/>
                      <a:pt x="3" y="6"/>
                    </a:cubicBezTo>
                    <a:cubicBezTo>
                      <a:pt x="7" y="6"/>
                      <a:pt x="6" y="6"/>
                      <a:pt x="10" y="7"/>
                    </a:cubicBezTo>
                    <a:cubicBezTo>
                      <a:pt x="12" y="8"/>
                      <a:pt x="14" y="1"/>
                      <a:pt x="15" y="1"/>
                    </a:cubicBezTo>
                    <a:cubicBezTo>
                      <a:pt x="16" y="0"/>
                      <a:pt x="16" y="5"/>
                      <a:pt x="16" y="7"/>
                    </a:cubicBezTo>
                    <a:cubicBezTo>
                      <a:pt x="16" y="10"/>
                      <a:pt x="22" y="9"/>
                      <a:pt x="24" y="10"/>
                    </a:cubicBezTo>
                    <a:cubicBezTo>
                      <a:pt x="25" y="11"/>
                      <a:pt x="22" y="12"/>
                      <a:pt x="21" y="13"/>
                    </a:cubicBezTo>
                    <a:cubicBezTo>
                      <a:pt x="17" y="14"/>
                      <a:pt x="18" y="15"/>
                      <a:pt x="21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630"/>
              <p:cNvSpPr>
                <a:spLocks/>
              </p:cNvSpPr>
              <p:nvPr/>
            </p:nvSpPr>
            <p:spPr bwMode="auto">
              <a:xfrm>
                <a:off x="3170" y="2562"/>
                <a:ext cx="31" cy="28"/>
              </a:xfrm>
              <a:custGeom>
                <a:avLst/>
                <a:gdLst>
                  <a:gd name="T0" fmla="*/ 21 w 25"/>
                  <a:gd name="T1" fmla="*/ 19 h 22"/>
                  <a:gd name="T2" fmla="*/ 18 w 25"/>
                  <a:gd name="T3" fmla="*/ 20 h 22"/>
                  <a:gd name="T4" fmla="*/ 12 w 25"/>
                  <a:gd name="T5" fmla="*/ 16 h 22"/>
                  <a:gd name="T6" fmla="*/ 11 w 25"/>
                  <a:gd name="T7" fmla="*/ 17 h 22"/>
                  <a:gd name="T8" fmla="*/ 5 w 25"/>
                  <a:gd name="T9" fmla="*/ 21 h 22"/>
                  <a:gd name="T10" fmla="*/ 4 w 25"/>
                  <a:gd name="T11" fmla="*/ 21 h 22"/>
                  <a:gd name="T12" fmla="*/ 4 w 25"/>
                  <a:gd name="T13" fmla="*/ 9 h 22"/>
                  <a:gd name="T14" fmla="*/ 3 w 25"/>
                  <a:gd name="T15" fmla="*/ 5 h 22"/>
                  <a:gd name="T16" fmla="*/ 10 w 25"/>
                  <a:gd name="T17" fmla="*/ 7 h 22"/>
                  <a:gd name="T18" fmla="*/ 15 w 25"/>
                  <a:gd name="T19" fmla="*/ 0 h 22"/>
                  <a:gd name="T20" fmla="*/ 16 w 25"/>
                  <a:gd name="T21" fmla="*/ 7 h 22"/>
                  <a:gd name="T22" fmla="*/ 24 w 25"/>
                  <a:gd name="T23" fmla="*/ 10 h 22"/>
                  <a:gd name="T24" fmla="*/ 21 w 25"/>
                  <a:gd name="T25" fmla="*/ 12 h 22"/>
                  <a:gd name="T26" fmla="*/ 21 w 25"/>
                  <a:gd name="T27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21" y="19"/>
                    </a:moveTo>
                    <a:cubicBezTo>
                      <a:pt x="22" y="21"/>
                      <a:pt x="18" y="20"/>
                      <a:pt x="18" y="20"/>
                    </a:cubicBezTo>
                    <a:cubicBezTo>
                      <a:pt x="14" y="19"/>
                      <a:pt x="13" y="16"/>
                      <a:pt x="12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0" y="18"/>
                      <a:pt x="7" y="20"/>
                      <a:pt x="5" y="21"/>
                    </a:cubicBezTo>
                    <a:cubicBezTo>
                      <a:pt x="5" y="21"/>
                      <a:pt x="4" y="22"/>
                      <a:pt x="4" y="21"/>
                    </a:cubicBezTo>
                    <a:cubicBezTo>
                      <a:pt x="3" y="17"/>
                      <a:pt x="9" y="13"/>
                      <a:pt x="4" y="9"/>
                    </a:cubicBezTo>
                    <a:cubicBezTo>
                      <a:pt x="3" y="8"/>
                      <a:pt x="0" y="5"/>
                      <a:pt x="3" y="5"/>
                    </a:cubicBezTo>
                    <a:cubicBezTo>
                      <a:pt x="7" y="6"/>
                      <a:pt x="6" y="5"/>
                      <a:pt x="10" y="7"/>
                    </a:cubicBezTo>
                    <a:cubicBezTo>
                      <a:pt x="12" y="7"/>
                      <a:pt x="14" y="0"/>
                      <a:pt x="15" y="0"/>
                    </a:cubicBezTo>
                    <a:cubicBezTo>
                      <a:pt x="16" y="0"/>
                      <a:pt x="16" y="4"/>
                      <a:pt x="16" y="7"/>
                    </a:cubicBezTo>
                    <a:cubicBezTo>
                      <a:pt x="16" y="9"/>
                      <a:pt x="22" y="8"/>
                      <a:pt x="24" y="10"/>
                    </a:cubicBezTo>
                    <a:cubicBezTo>
                      <a:pt x="25" y="10"/>
                      <a:pt x="22" y="12"/>
                      <a:pt x="21" y="12"/>
                    </a:cubicBezTo>
                    <a:cubicBezTo>
                      <a:pt x="17" y="14"/>
                      <a:pt x="18" y="14"/>
                      <a:pt x="21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631"/>
              <p:cNvSpPr>
                <a:spLocks/>
              </p:cNvSpPr>
              <p:nvPr/>
            </p:nvSpPr>
            <p:spPr bwMode="auto">
              <a:xfrm>
                <a:off x="3238" y="2571"/>
                <a:ext cx="59" cy="54"/>
              </a:xfrm>
              <a:custGeom>
                <a:avLst/>
                <a:gdLst>
                  <a:gd name="T0" fmla="*/ 39 w 46"/>
                  <a:gd name="T1" fmla="*/ 37 h 42"/>
                  <a:gd name="T2" fmla="*/ 33 w 46"/>
                  <a:gd name="T3" fmla="*/ 39 h 42"/>
                  <a:gd name="T4" fmla="*/ 22 w 46"/>
                  <a:gd name="T5" fmla="*/ 31 h 42"/>
                  <a:gd name="T6" fmla="*/ 19 w 46"/>
                  <a:gd name="T7" fmla="*/ 33 h 42"/>
                  <a:gd name="T8" fmla="*/ 9 w 46"/>
                  <a:gd name="T9" fmla="*/ 41 h 42"/>
                  <a:gd name="T10" fmla="*/ 7 w 46"/>
                  <a:gd name="T11" fmla="*/ 41 h 42"/>
                  <a:gd name="T12" fmla="*/ 7 w 46"/>
                  <a:gd name="T13" fmla="*/ 18 h 42"/>
                  <a:gd name="T14" fmla="*/ 5 w 46"/>
                  <a:gd name="T15" fmla="*/ 11 h 42"/>
                  <a:gd name="T16" fmla="*/ 18 w 46"/>
                  <a:gd name="T17" fmla="*/ 13 h 42"/>
                  <a:gd name="T18" fmla="*/ 27 w 46"/>
                  <a:gd name="T19" fmla="*/ 1 h 42"/>
                  <a:gd name="T20" fmla="*/ 30 w 46"/>
                  <a:gd name="T21" fmla="*/ 13 h 42"/>
                  <a:gd name="T22" fmla="*/ 45 w 46"/>
                  <a:gd name="T23" fmla="*/ 19 h 42"/>
                  <a:gd name="T24" fmla="*/ 40 w 46"/>
                  <a:gd name="T25" fmla="*/ 23 h 42"/>
                  <a:gd name="T26" fmla="*/ 39 w 46"/>
                  <a:gd name="T27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2">
                    <a:moveTo>
                      <a:pt x="39" y="37"/>
                    </a:moveTo>
                    <a:cubicBezTo>
                      <a:pt x="41" y="42"/>
                      <a:pt x="34" y="39"/>
                      <a:pt x="33" y="39"/>
                    </a:cubicBezTo>
                    <a:cubicBezTo>
                      <a:pt x="26" y="37"/>
                      <a:pt x="25" y="31"/>
                      <a:pt x="22" y="31"/>
                    </a:cubicBezTo>
                    <a:cubicBezTo>
                      <a:pt x="21" y="31"/>
                      <a:pt x="20" y="32"/>
                      <a:pt x="19" y="33"/>
                    </a:cubicBezTo>
                    <a:cubicBezTo>
                      <a:pt x="18" y="35"/>
                      <a:pt x="13" y="40"/>
                      <a:pt x="9" y="41"/>
                    </a:cubicBezTo>
                    <a:cubicBezTo>
                      <a:pt x="9" y="41"/>
                      <a:pt x="7" y="42"/>
                      <a:pt x="7" y="41"/>
                    </a:cubicBezTo>
                    <a:cubicBezTo>
                      <a:pt x="6" y="33"/>
                      <a:pt x="17" y="26"/>
                      <a:pt x="7" y="18"/>
                    </a:cubicBezTo>
                    <a:cubicBezTo>
                      <a:pt x="5" y="16"/>
                      <a:pt x="0" y="11"/>
                      <a:pt x="5" y="11"/>
                    </a:cubicBezTo>
                    <a:cubicBezTo>
                      <a:pt x="12" y="12"/>
                      <a:pt x="11" y="11"/>
                      <a:pt x="18" y="13"/>
                    </a:cubicBezTo>
                    <a:cubicBezTo>
                      <a:pt x="21" y="14"/>
                      <a:pt x="25" y="2"/>
                      <a:pt x="27" y="1"/>
                    </a:cubicBezTo>
                    <a:cubicBezTo>
                      <a:pt x="30" y="0"/>
                      <a:pt x="30" y="8"/>
                      <a:pt x="30" y="13"/>
                    </a:cubicBezTo>
                    <a:cubicBezTo>
                      <a:pt x="30" y="18"/>
                      <a:pt x="41" y="16"/>
                      <a:pt x="45" y="19"/>
                    </a:cubicBezTo>
                    <a:cubicBezTo>
                      <a:pt x="46" y="20"/>
                      <a:pt x="41" y="23"/>
                      <a:pt x="40" y="23"/>
                    </a:cubicBezTo>
                    <a:cubicBezTo>
                      <a:pt x="32" y="27"/>
                      <a:pt x="34" y="27"/>
                      <a:pt x="39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632"/>
              <p:cNvSpPr>
                <a:spLocks/>
              </p:cNvSpPr>
              <p:nvPr/>
            </p:nvSpPr>
            <p:spPr bwMode="auto">
              <a:xfrm>
                <a:off x="3082" y="2677"/>
                <a:ext cx="51" cy="47"/>
              </a:xfrm>
              <a:custGeom>
                <a:avLst/>
                <a:gdLst>
                  <a:gd name="T0" fmla="*/ 34 w 40"/>
                  <a:gd name="T1" fmla="*/ 32 h 37"/>
                  <a:gd name="T2" fmla="*/ 28 w 40"/>
                  <a:gd name="T3" fmla="*/ 34 h 37"/>
                  <a:gd name="T4" fmla="*/ 19 w 40"/>
                  <a:gd name="T5" fmla="*/ 27 h 37"/>
                  <a:gd name="T6" fmla="*/ 17 w 40"/>
                  <a:gd name="T7" fmla="*/ 29 h 37"/>
                  <a:gd name="T8" fmla="*/ 8 w 40"/>
                  <a:gd name="T9" fmla="*/ 35 h 37"/>
                  <a:gd name="T10" fmla="*/ 6 w 40"/>
                  <a:gd name="T11" fmla="*/ 36 h 37"/>
                  <a:gd name="T12" fmla="*/ 6 w 40"/>
                  <a:gd name="T13" fmla="*/ 15 h 37"/>
                  <a:gd name="T14" fmla="*/ 4 w 40"/>
                  <a:gd name="T15" fmla="*/ 10 h 37"/>
                  <a:gd name="T16" fmla="*/ 16 w 40"/>
                  <a:gd name="T17" fmla="*/ 11 h 37"/>
                  <a:gd name="T18" fmla="*/ 24 w 40"/>
                  <a:gd name="T19" fmla="*/ 1 h 37"/>
                  <a:gd name="T20" fmla="*/ 26 w 40"/>
                  <a:gd name="T21" fmla="*/ 12 h 37"/>
                  <a:gd name="T22" fmla="*/ 39 w 40"/>
                  <a:gd name="T23" fmla="*/ 16 h 37"/>
                  <a:gd name="T24" fmla="*/ 35 w 40"/>
                  <a:gd name="T25" fmla="*/ 20 h 37"/>
                  <a:gd name="T26" fmla="*/ 34 w 40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34" y="32"/>
                    </a:moveTo>
                    <a:cubicBezTo>
                      <a:pt x="36" y="36"/>
                      <a:pt x="30" y="34"/>
                      <a:pt x="28" y="34"/>
                    </a:cubicBezTo>
                    <a:cubicBezTo>
                      <a:pt x="23" y="32"/>
                      <a:pt x="22" y="27"/>
                      <a:pt x="19" y="27"/>
                    </a:cubicBezTo>
                    <a:cubicBezTo>
                      <a:pt x="18" y="27"/>
                      <a:pt x="17" y="28"/>
                      <a:pt x="17" y="29"/>
                    </a:cubicBezTo>
                    <a:cubicBezTo>
                      <a:pt x="15" y="30"/>
                      <a:pt x="11" y="35"/>
                      <a:pt x="8" y="35"/>
                    </a:cubicBezTo>
                    <a:cubicBezTo>
                      <a:pt x="7" y="35"/>
                      <a:pt x="6" y="37"/>
                      <a:pt x="6" y="36"/>
                    </a:cubicBezTo>
                    <a:cubicBezTo>
                      <a:pt x="5" y="29"/>
                      <a:pt x="15" y="22"/>
                      <a:pt x="6" y="15"/>
                    </a:cubicBezTo>
                    <a:cubicBezTo>
                      <a:pt x="4" y="14"/>
                      <a:pt x="0" y="9"/>
                      <a:pt x="4" y="10"/>
                    </a:cubicBezTo>
                    <a:cubicBezTo>
                      <a:pt x="10" y="10"/>
                      <a:pt x="9" y="9"/>
                      <a:pt x="16" y="11"/>
                    </a:cubicBezTo>
                    <a:cubicBezTo>
                      <a:pt x="18" y="12"/>
                      <a:pt x="22" y="1"/>
                      <a:pt x="24" y="1"/>
                    </a:cubicBezTo>
                    <a:cubicBezTo>
                      <a:pt x="26" y="0"/>
                      <a:pt x="26" y="7"/>
                      <a:pt x="26" y="12"/>
                    </a:cubicBezTo>
                    <a:cubicBezTo>
                      <a:pt x="26" y="16"/>
                      <a:pt x="36" y="14"/>
                      <a:pt x="39" y="16"/>
                    </a:cubicBezTo>
                    <a:cubicBezTo>
                      <a:pt x="40" y="17"/>
                      <a:pt x="36" y="20"/>
                      <a:pt x="35" y="20"/>
                    </a:cubicBezTo>
                    <a:cubicBezTo>
                      <a:pt x="28" y="23"/>
                      <a:pt x="29" y="24"/>
                      <a:pt x="34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633"/>
              <p:cNvSpPr>
                <a:spLocks/>
              </p:cNvSpPr>
              <p:nvPr/>
            </p:nvSpPr>
            <p:spPr bwMode="auto">
              <a:xfrm>
                <a:off x="3327" y="2546"/>
                <a:ext cx="43" cy="40"/>
              </a:xfrm>
              <a:custGeom>
                <a:avLst/>
                <a:gdLst>
                  <a:gd name="T0" fmla="*/ 31 w 34"/>
                  <a:gd name="T1" fmla="*/ 20 h 32"/>
                  <a:gd name="T2" fmla="*/ 28 w 34"/>
                  <a:gd name="T3" fmla="*/ 23 h 32"/>
                  <a:gd name="T4" fmla="*/ 19 w 34"/>
                  <a:gd name="T5" fmla="*/ 21 h 32"/>
                  <a:gd name="T6" fmla="*/ 18 w 34"/>
                  <a:gd name="T7" fmla="*/ 23 h 32"/>
                  <a:gd name="T8" fmla="*/ 14 w 34"/>
                  <a:gd name="T9" fmla="*/ 30 h 32"/>
                  <a:gd name="T10" fmla="*/ 13 w 34"/>
                  <a:gd name="T11" fmla="*/ 31 h 32"/>
                  <a:gd name="T12" fmla="*/ 7 w 34"/>
                  <a:gd name="T13" fmla="*/ 17 h 32"/>
                  <a:gd name="T14" fmla="*/ 4 w 34"/>
                  <a:gd name="T15" fmla="*/ 13 h 32"/>
                  <a:gd name="T16" fmla="*/ 12 w 34"/>
                  <a:gd name="T17" fmla="*/ 11 h 32"/>
                  <a:gd name="T18" fmla="*/ 15 w 34"/>
                  <a:gd name="T19" fmla="*/ 1 h 32"/>
                  <a:gd name="T20" fmla="*/ 20 w 34"/>
                  <a:gd name="T21" fmla="*/ 8 h 32"/>
                  <a:gd name="T22" fmla="*/ 31 w 34"/>
                  <a:gd name="T23" fmla="*/ 8 h 32"/>
                  <a:gd name="T24" fmla="*/ 29 w 34"/>
                  <a:gd name="T25" fmla="*/ 12 h 32"/>
                  <a:gd name="T26" fmla="*/ 31 w 34"/>
                  <a:gd name="T27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2">
                    <a:moveTo>
                      <a:pt x="31" y="20"/>
                    </a:moveTo>
                    <a:cubicBezTo>
                      <a:pt x="34" y="23"/>
                      <a:pt x="29" y="23"/>
                      <a:pt x="28" y="23"/>
                    </a:cubicBezTo>
                    <a:cubicBezTo>
                      <a:pt x="23" y="24"/>
                      <a:pt x="21" y="20"/>
                      <a:pt x="19" y="21"/>
                    </a:cubicBezTo>
                    <a:cubicBezTo>
                      <a:pt x="19" y="21"/>
                      <a:pt x="18" y="22"/>
                      <a:pt x="18" y="23"/>
                    </a:cubicBezTo>
                    <a:cubicBezTo>
                      <a:pt x="18" y="25"/>
                      <a:pt x="16" y="29"/>
                      <a:pt x="14" y="30"/>
                    </a:cubicBezTo>
                    <a:cubicBezTo>
                      <a:pt x="13" y="31"/>
                      <a:pt x="13" y="32"/>
                      <a:pt x="13" y="31"/>
                    </a:cubicBezTo>
                    <a:cubicBezTo>
                      <a:pt x="10" y="27"/>
                      <a:pt x="15" y="19"/>
                      <a:pt x="7" y="17"/>
                    </a:cubicBezTo>
                    <a:cubicBezTo>
                      <a:pt x="5" y="16"/>
                      <a:pt x="0" y="14"/>
                      <a:pt x="4" y="13"/>
                    </a:cubicBezTo>
                    <a:cubicBezTo>
                      <a:pt x="8" y="12"/>
                      <a:pt x="7" y="11"/>
                      <a:pt x="12" y="11"/>
                    </a:cubicBezTo>
                    <a:cubicBezTo>
                      <a:pt x="15" y="11"/>
                      <a:pt x="14" y="2"/>
                      <a:pt x="15" y="1"/>
                    </a:cubicBezTo>
                    <a:cubicBezTo>
                      <a:pt x="16" y="0"/>
                      <a:pt x="18" y="5"/>
                      <a:pt x="20" y="8"/>
                    </a:cubicBezTo>
                    <a:cubicBezTo>
                      <a:pt x="21" y="11"/>
                      <a:pt x="27" y="7"/>
                      <a:pt x="31" y="8"/>
                    </a:cubicBezTo>
                    <a:cubicBezTo>
                      <a:pt x="32" y="8"/>
                      <a:pt x="29" y="11"/>
                      <a:pt x="29" y="12"/>
                    </a:cubicBezTo>
                    <a:cubicBezTo>
                      <a:pt x="25" y="16"/>
                      <a:pt x="26" y="16"/>
                      <a:pt x="31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634"/>
              <p:cNvSpPr>
                <a:spLocks/>
              </p:cNvSpPr>
              <p:nvPr/>
            </p:nvSpPr>
            <p:spPr bwMode="auto">
              <a:xfrm>
                <a:off x="3178" y="2766"/>
                <a:ext cx="25" cy="21"/>
              </a:xfrm>
              <a:custGeom>
                <a:avLst/>
                <a:gdLst>
                  <a:gd name="T0" fmla="*/ 16 w 19"/>
                  <a:gd name="T1" fmla="*/ 15 h 17"/>
                  <a:gd name="T2" fmla="*/ 13 w 19"/>
                  <a:gd name="T3" fmla="*/ 16 h 17"/>
                  <a:gd name="T4" fmla="*/ 9 w 19"/>
                  <a:gd name="T5" fmla="*/ 13 h 17"/>
                  <a:gd name="T6" fmla="*/ 8 w 19"/>
                  <a:gd name="T7" fmla="*/ 13 h 17"/>
                  <a:gd name="T8" fmla="*/ 4 w 19"/>
                  <a:gd name="T9" fmla="*/ 17 h 17"/>
                  <a:gd name="T10" fmla="*/ 3 w 19"/>
                  <a:gd name="T11" fmla="*/ 17 h 17"/>
                  <a:gd name="T12" fmla="*/ 3 w 19"/>
                  <a:gd name="T13" fmla="*/ 7 h 17"/>
                  <a:gd name="T14" fmla="*/ 2 w 19"/>
                  <a:gd name="T15" fmla="*/ 4 h 17"/>
                  <a:gd name="T16" fmla="*/ 8 w 19"/>
                  <a:gd name="T17" fmla="*/ 5 h 17"/>
                  <a:gd name="T18" fmla="*/ 11 w 19"/>
                  <a:gd name="T19" fmla="*/ 0 h 17"/>
                  <a:gd name="T20" fmla="*/ 12 w 19"/>
                  <a:gd name="T21" fmla="*/ 5 h 17"/>
                  <a:gd name="T22" fmla="*/ 19 w 19"/>
                  <a:gd name="T23" fmla="*/ 8 h 17"/>
                  <a:gd name="T24" fmla="*/ 17 w 19"/>
                  <a:gd name="T25" fmla="*/ 10 h 17"/>
                  <a:gd name="T26" fmla="*/ 16 w 19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6" y="15"/>
                    </a:moveTo>
                    <a:cubicBezTo>
                      <a:pt x="17" y="17"/>
                      <a:pt x="14" y="16"/>
                      <a:pt x="13" y="16"/>
                    </a:cubicBezTo>
                    <a:cubicBezTo>
                      <a:pt x="11" y="15"/>
                      <a:pt x="10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4"/>
                      <a:pt x="5" y="16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2" y="14"/>
                      <a:pt x="7" y="11"/>
                      <a:pt x="3" y="7"/>
                    </a:cubicBezTo>
                    <a:cubicBezTo>
                      <a:pt x="2" y="7"/>
                      <a:pt x="0" y="4"/>
                      <a:pt x="2" y="4"/>
                    </a:cubicBezTo>
                    <a:cubicBezTo>
                      <a:pt x="5" y="5"/>
                      <a:pt x="4" y="4"/>
                      <a:pt x="8" y="5"/>
                    </a:cubicBezTo>
                    <a:cubicBezTo>
                      <a:pt x="9" y="6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7" y="6"/>
                      <a:pt x="19" y="8"/>
                    </a:cubicBezTo>
                    <a:cubicBezTo>
                      <a:pt x="19" y="8"/>
                      <a:pt x="17" y="9"/>
                      <a:pt x="17" y="10"/>
                    </a:cubicBezTo>
                    <a:cubicBezTo>
                      <a:pt x="13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635"/>
              <p:cNvSpPr>
                <a:spLocks/>
              </p:cNvSpPr>
              <p:nvPr/>
            </p:nvSpPr>
            <p:spPr bwMode="auto">
              <a:xfrm>
                <a:off x="3396" y="2669"/>
                <a:ext cx="24" cy="23"/>
              </a:xfrm>
              <a:custGeom>
                <a:avLst/>
                <a:gdLst>
                  <a:gd name="T0" fmla="*/ 16 w 19"/>
                  <a:gd name="T1" fmla="*/ 15 h 18"/>
                  <a:gd name="T2" fmla="*/ 13 w 19"/>
                  <a:gd name="T3" fmla="*/ 16 h 18"/>
                  <a:gd name="T4" fmla="*/ 9 w 19"/>
                  <a:gd name="T5" fmla="*/ 13 h 18"/>
                  <a:gd name="T6" fmla="*/ 8 w 19"/>
                  <a:gd name="T7" fmla="*/ 14 h 18"/>
                  <a:gd name="T8" fmla="*/ 4 w 19"/>
                  <a:gd name="T9" fmla="*/ 17 h 18"/>
                  <a:gd name="T10" fmla="*/ 3 w 19"/>
                  <a:gd name="T11" fmla="*/ 17 h 18"/>
                  <a:gd name="T12" fmla="*/ 3 w 19"/>
                  <a:gd name="T13" fmla="*/ 8 h 18"/>
                  <a:gd name="T14" fmla="*/ 2 w 19"/>
                  <a:gd name="T15" fmla="*/ 5 h 18"/>
                  <a:gd name="T16" fmla="*/ 7 w 19"/>
                  <a:gd name="T17" fmla="*/ 6 h 18"/>
                  <a:gd name="T18" fmla="*/ 11 w 19"/>
                  <a:gd name="T19" fmla="*/ 1 h 18"/>
                  <a:gd name="T20" fmla="*/ 12 w 19"/>
                  <a:gd name="T21" fmla="*/ 6 h 18"/>
                  <a:gd name="T22" fmla="*/ 18 w 19"/>
                  <a:gd name="T23" fmla="*/ 8 h 18"/>
                  <a:gd name="T24" fmla="*/ 16 w 19"/>
                  <a:gd name="T25" fmla="*/ 10 h 18"/>
                  <a:gd name="T26" fmla="*/ 16 w 19"/>
                  <a:gd name="T2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16" y="15"/>
                    </a:moveTo>
                    <a:cubicBezTo>
                      <a:pt x="17" y="17"/>
                      <a:pt x="14" y="16"/>
                      <a:pt x="13" y="16"/>
                    </a:cubicBezTo>
                    <a:cubicBezTo>
                      <a:pt x="11" y="15"/>
                      <a:pt x="10" y="13"/>
                      <a:pt x="9" y="13"/>
                    </a:cubicBezTo>
                    <a:cubicBezTo>
                      <a:pt x="9" y="13"/>
                      <a:pt x="8" y="13"/>
                      <a:pt x="8" y="14"/>
                    </a:cubicBezTo>
                    <a:cubicBezTo>
                      <a:pt x="7" y="15"/>
                      <a:pt x="5" y="17"/>
                      <a:pt x="4" y="17"/>
                    </a:cubicBezTo>
                    <a:cubicBezTo>
                      <a:pt x="3" y="17"/>
                      <a:pt x="3" y="18"/>
                      <a:pt x="3" y="17"/>
                    </a:cubicBezTo>
                    <a:cubicBezTo>
                      <a:pt x="2" y="14"/>
                      <a:pt x="7" y="11"/>
                      <a:pt x="3" y="8"/>
                    </a:cubicBezTo>
                    <a:cubicBezTo>
                      <a:pt x="2" y="7"/>
                      <a:pt x="0" y="5"/>
                      <a:pt x="2" y="5"/>
                    </a:cubicBezTo>
                    <a:cubicBezTo>
                      <a:pt x="5" y="5"/>
                      <a:pt x="4" y="5"/>
                      <a:pt x="7" y="6"/>
                    </a:cubicBezTo>
                    <a:cubicBezTo>
                      <a:pt x="9" y="6"/>
                      <a:pt x="10" y="1"/>
                      <a:pt x="11" y="1"/>
                    </a:cubicBezTo>
                    <a:cubicBezTo>
                      <a:pt x="12" y="0"/>
                      <a:pt x="12" y="4"/>
                      <a:pt x="12" y="6"/>
                    </a:cubicBezTo>
                    <a:cubicBezTo>
                      <a:pt x="12" y="8"/>
                      <a:pt x="17" y="7"/>
                      <a:pt x="18" y="8"/>
                    </a:cubicBezTo>
                    <a:cubicBezTo>
                      <a:pt x="19" y="8"/>
                      <a:pt x="17" y="10"/>
                      <a:pt x="16" y="10"/>
                    </a:cubicBezTo>
                    <a:cubicBezTo>
                      <a:pt x="13" y="11"/>
                      <a:pt x="14" y="12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636"/>
              <p:cNvSpPr>
                <a:spLocks/>
              </p:cNvSpPr>
              <p:nvPr/>
            </p:nvSpPr>
            <p:spPr bwMode="auto">
              <a:xfrm>
                <a:off x="3283" y="2720"/>
                <a:ext cx="24" cy="22"/>
              </a:xfrm>
              <a:custGeom>
                <a:avLst/>
                <a:gdLst>
                  <a:gd name="T0" fmla="*/ 15 w 19"/>
                  <a:gd name="T1" fmla="*/ 15 h 17"/>
                  <a:gd name="T2" fmla="*/ 13 w 19"/>
                  <a:gd name="T3" fmla="*/ 16 h 17"/>
                  <a:gd name="T4" fmla="*/ 9 w 19"/>
                  <a:gd name="T5" fmla="*/ 12 h 17"/>
                  <a:gd name="T6" fmla="*/ 7 w 19"/>
                  <a:gd name="T7" fmla="*/ 13 h 17"/>
                  <a:gd name="T8" fmla="*/ 3 w 19"/>
                  <a:gd name="T9" fmla="*/ 16 h 17"/>
                  <a:gd name="T10" fmla="*/ 3 w 19"/>
                  <a:gd name="T11" fmla="*/ 17 h 17"/>
                  <a:gd name="T12" fmla="*/ 2 w 19"/>
                  <a:gd name="T13" fmla="*/ 7 h 17"/>
                  <a:gd name="T14" fmla="*/ 2 w 19"/>
                  <a:gd name="T15" fmla="*/ 4 h 17"/>
                  <a:gd name="T16" fmla="*/ 7 w 19"/>
                  <a:gd name="T17" fmla="*/ 5 h 17"/>
                  <a:gd name="T18" fmla="*/ 11 w 19"/>
                  <a:gd name="T19" fmla="*/ 0 h 17"/>
                  <a:gd name="T20" fmla="*/ 12 w 19"/>
                  <a:gd name="T21" fmla="*/ 5 h 17"/>
                  <a:gd name="T22" fmla="*/ 18 w 19"/>
                  <a:gd name="T23" fmla="*/ 8 h 17"/>
                  <a:gd name="T24" fmla="*/ 16 w 19"/>
                  <a:gd name="T25" fmla="*/ 9 h 17"/>
                  <a:gd name="T26" fmla="*/ 15 w 19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5" y="15"/>
                    </a:moveTo>
                    <a:cubicBezTo>
                      <a:pt x="17" y="17"/>
                      <a:pt x="14" y="16"/>
                      <a:pt x="13" y="16"/>
                    </a:cubicBezTo>
                    <a:cubicBezTo>
                      <a:pt x="10" y="15"/>
                      <a:pt x="10" y="13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4"/>
                      <a:pt x="5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3"/>
                      <a:pt x="7" y="10"/>
                      <a:pt x="2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4" y="4"/>
                      <a:pt x="4" y="4"/>
                      <a:pt x="7" y="5"/>
                    </a:cubicBezTo>
                    <a:cubicBezTo>
                      <a:pt x="8" y="6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6" y="6"/>
                      <a:pt x="18" y="8"/>
                    </a:cubicBezTo>
                    <a:cubicBezTo>
                      <a:pt x="19" y="8"/>
                      <a:pt x="17" y="9"/>
                      <a:pt x="16" y="9"/>
                    </a:cubicBezTo>
                    <a:cubicBezTo>
                      <a:pt x="13" y="11"/>
                      <a:pt x="13" y="11"/>
                      <a:pt x="1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637"/>
              <p:cNvSpPr>
                <a:spLocks/>
              </p:cNvSpPr>
              <p:nvPr/>
            </p:nvSpPr>
            <p:spPr bwMode="auto">
              <a:xfrm>
                <a:off x="3222" y="2778"/>
                <a:ext cx="24" cy="22"/>
              </a:xfrm>
              <a:custGeom>
                <a:avLst/>
                <a:gdLst>
                  <a:gd name="T0" fmla="*/ 16 w 19"/>
                  <a:gd name="T1" fmla="*/ 15 h 17"/>
                  <a:gd name="T2" fmla="*/ 14 w 19"/>
                  <a:gd name="T3" fmla="*/ 16 h 17"/>
                  <a:gd name="T4" fmla="*/ 9 w 19"/>
                  <a:gd name="T5" fmla="*/ 13 h 17"/>
                  <a:gd name="T6" fmla="*/ 8 w 19"/>
                  <a:gd name="T7" fmla="*/ 13 h 17"/>
                  <a:gd name="T8" fmla="*/ 4 w 19"/>
                  <a:gd name="T9" fmla="*/ 17 h 17"/>
                  <a:gd name="T10" fmla="*/ 3 w 19"/>
                  <a:gd name="T11" fmla="*/ 17 h 17"/>
                  <a:gd name="T12" fmla="*/ 3 w 19"/>
                  <a:gd name="T13" fmla="*/ 7 h 17"/>
                  <a:gd name="T14" fmla="*/ 2 w 19"/>
                  <a:gd name="T15" fmla="*/ 5 h 17"/>
                  <a:gd name="T16" fmla="*/ 8 w 19"/>
                  <a:gd name="T17" fmla="*/ 5 h 17"/>
                  <a:gd name="T18" fmla="*/ 12 w 19"/>
                  <a:gd name="T19" fmla="*/ 0 h 17"/>
                  <a:gd name="T20" fmla="*/ 13 w 19"/>
                  <a:gd name="T21" fmla="*/ 5 h 17"/>
                  <a:gd name="T22" fmla="*/ 19 w 19"/>
                  <a:gd name="T23" fmla="*/ 8 h 17"/>
                  <a:gd name="T24" fmla="*/ 17 w 19"/>
                  <a:gd name="T25" fmla="*/ 10 h 17"/>
                  <a:gd name="T26" fmla="*/ 16 w 19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6" y="15"/>
                    </a:moveTo>
                    <a:cubicBezTo>
                      <a:pt x="17" y="17"/>
                      <a:pt x="14" y="16"/>
                      <a:pt x="14" y="16"/>
                    </a:cubicBezTo>
                    <a:cubicBezTo>
                      <a:pt x="11" y="15"/>
                      <a:pt x="11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6" y="16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4"/>
                      <a:pt x="7" y="11"/>
                      <a:pt x="3" y="7"/>
                    </a:cubicBezTo>
                    <a:cubicBezTo>
                      <a:pt x="2" y="7"/>
                      <a:pt x="0" y="4"/>
                      <a:pt x="2" y="5"/>
                    </a:cubicBezTo>
                    <a:cubicBezTo>
                      <a:pt x="5" y="5"/>
                      <a:pt x="5" y="4"/>
                      <a:pt x="8" y="5"/>
                    </a:cubicBezTo>
                    <a:cubicBezTo>
                      <a:pt x="9" y="6"/>
                      <a:pt x="11" y="1"/>
                      <a:pt x="12" y="0"/>
                    </a:cubicBezTo>
                    <a:cubicBezTo>
                      <a:pt x="13" y="0"/>
                      <a:pt x="13" y="3"/>
                      <a:pt x="13" y="5"/>
                    </a:cubicBezTo>
                    <a:cubicBezTo>
                      <a:pt x="13" y="7"/>
                      <a:pt x="17" y="7"/>
                      <a:pt x="19" y="8"/>
                    </a:cubicBezTo>
                    <a:cubicBezTo>
                      <a:pt x="19" y="8"/>
                      <a:pt x="17" y="9"/>
                      <a:pt x="17" y="10"/>
                    </a:cubicBezTo>
                    <a:cubicBezTo>
                      <a:pt x="14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638"/>
              <p:cNvSpPr>
                <a:spLocks/>
              </p:cNvSpPr>
              <p:nvPr/>
            </p:nvSpPr>
            <p:spPr bwMode="auto">
              <a:xfrm>
                <a:off x="3247" y="2627"/>
                <a:ext cx="24" cy="22"/>
              </a:xfrm>
              <a:custGeom>
                <a:avLst/>
                <a:gdLst>
                  <a:gd name="T0" fmla="*/ 16 w 19"/>
                  <a:gd name="T1" fmla="*/ 15 h 17"/>
                  <a:gd name="T2" fmla="*/ 13 w 19"/>
                  <a:gd name="T3" fmla="*/ 15 h 17"/>
                  <a:gd name="T4" fmla="*/ 9 w 19"/>
                  <a:gd name="T5" fmla="*/ 12 h 17"/>
                  <a:gd name="T6" fmla="*/ 8 w 19"/>
                  <a:gd name="T7" fmla="*/ 13 h 17"/>
                  <a:gd name="T8" fmla="*/ 4 w 19"/>
                  <a:gd name="T9" fmla="*/ 16 h 17"/>
                  <a:gd name="T10" fmla="*/ 3 w 19"/>
                  <a:gd name="T11" fmla="*/ 16 h 17"/>
                  <a:gd name="T12" fmla="*/ 3 w 19"/>
                  <a:gd name="T13" fmla="*/ 7 h 17"/>
                  <a:gd name="T14" fmla="*/ 2 w 19"/>
                  <a:gd name="T15" fmla="*/ 4 h 17"/>
                  <a:gd name="T16" fmla="*/ 7 w 19"/>
                  <a:gd name="T17" fmla="*/ 5 h 17"/>
                  <a:gd name="T18" fmla="*/ 11 w 19"/>
                  <a:gd name="T19" fmla="*/ 0 h 17"/>
                  <a:gd name="T20" fmla="*/ 12 w 19"/>
                  <a:gd name="T21" fmla="*/ 5 h 17"/>
                  <a:gd name="T22" fmla="*/ 18 w 19"/>
                  <a:gd name="T23" fmla="*/ 7 h 17"/>
                  <a:gd name="T24" fmla="*/ 16 w 19"/>
                  <a:gd name="T25" fmla="*/ 9 h 17"/>
                  <a:gd name="T26" fmla="*/ 16 w 19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6" y="15"/>
                    </a:moveTo>
                    <a:cubicBezTo>
                      <a:pt x="17" y="17"/>
                      <a:pt x="14" y="16"/>
                      <a:pt x="13" y="15"/>
                    </a:cubicBezTo>
                    <a:cubicBezTo>
                      <a:pt x="10" y="15"/>
                      <a:pt x="10" y="12"/>
                      <a:pt x="9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7" y="14"/>
                      <a:pt x="5" y="16"/>
                      <a:pt x="4" y="16"/>
                    </a:cubicBezTo>
                    <a:cubicBezTo>
                      <a:pt x="3" y="16"/>
                      <a:pt x="3" y="17"/>
                      <a:pt x="3" y="16"/>
                    </a:cubicBezTo>
                    <a:cubicBezTo>
                      <a:pt x="2" y="13"/>
                      <a:pt x="7" y="10"/>
                      <a:pt x="3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4" y="4"/>
                      <a:pt x="7" y="5"/>
                    </a:cubicBezTo>
                    <a:cubicBezTo>
                      <a:pt x="8" y="5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7" y="6"/>
                      <a:pt x="18" y="7"/>
                    </a:cubicBezTo>
                    <a:cubicBezTo>
                      <a:pt x="19" y="8"/>
                      <a:pt x="17" y="9"/>
                      <a:pt x="16" y="9"/>
                    </a:cubicBezTo>
                    <a:cubicBezTo>
                      <a:pt x="13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639"/>
              <p:cNvSpPr>
                <a:spLocks/>
              </p:cNvSpPr>
              <p:nvPr/>
            </p:nvSpPr>
            <p:spPr bwMode="auto">
              <a:xfrm>
                <a:off x="3205" y="2797"/>
                <a:ext cx="24" cy="21"/>
              </a:xfrm>
              <a:custGeom>
                <a:avLst/>
                <a:gdLst>
                  <a:gd name="T0" fmla="*/ 16 w 19"/>
                  <a:gd name="T1" fmla="*/ 14 h 16"/>
                  <a:gd name="T2" fmla="*/ 13 w 19"/>
                  <a:gd name="T3" fmla="*/ 15 h 16"/>
                  <a:gd name="T4" fmla="*/ 9 w 19"/>
                  <a:gd name="T5" fmla="*/ 12 h 16"/>
                  <a:gd name="T6" fmla="*/ 8 w 19"/>
                  <a:gd name="T7" fmla="*/ 13 h 16"/>
                  <a:gd name="T8" fmla="*/ 4 w 19"/>
                  <a:gd name="T9" fmla="*/ 16 h 16"/>
                  <a:gd name="T10" fmla="*/ 3 w 19"/>
                  <a:gd name="T11" fmla="*/ 16 h 16"/>
                  <a:gd name="T12" fmla="*/ 3 w 19"/>
                  <a:gd name="T13" fmla="*/ 7 h 16"/>
                  <a:gd name="T14" fmla="*/ 2 w 19"/>
                  <a:gd name="T15" fmla="*/ 4 h 16"/>
                  <a:gd name="T16" fmla="*/ 7 w 19"/>
                  <a:gd name="T17" fmla="*/ 5 h 16"/>
                  <a:gd name="T18" fmla="*/ 11 w 19"/>
                  <a:gd name="T19" fmla="*/ 0 h 16"/>
                  <a:gd name="T20" fmla="*/ 12 w 19"/>
                  <a:gd name="T21" fmla="*/ 5 h 16"/>
                  <a:gd name="T22" fmla="*/ 18 w 19"/>
                  <a:gd name="T23" fmla="*/ 7 h 16"/>
                  <a:gd name="T24" fmla="*/ 16 w 19"/>
                  <a:gd name="T25" fmla="*/ 9 h 16"/>
                  <a:gd name="T26" fmla="*/ 16 w 19"/>
                  <a:gd name="T2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6">
                    <a:moveTo>
                      <a:pt x="16" y="14"/>
                    </a:moveTo>
                    <a:cubicBezTo>
                      <a:pt x="17" y="16"/>
                      <a:pt x="14" y="15"/>
                      <a:pt x="13" y="15"/>
                    </a:cubicBezTo>
                    <a:cubicBezTo>
                      <a:pt x="11" y="14"/>
                      <a:pt x="10" y="12"/>
                      <a:pt x="9" y="12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7" y="14"/>
                      <a:pt x="5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3"/>
                      <a:pt x="7" y="10"/>
                      <a:pt x="3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4" y="4"/>
                      <a:pt x="7" y="5"/>
                    </a:cubicBezTo>
                    <a:cubicBezTo>
                      <a:pt x="9" y="5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7" y="6"/>
                      <a:pt x="18" y="7"/>
                    </a:cubicBezTo>
                    <a:cubicBezTo>
                      <a:pt x="19" y="7"/>
                      <a:pt x="17" y="9"/>
                      <a:pt x="16" y="9"/>
                    </a:cubicBezTo>
                    <a:cubicBezTo>
                      <a:pt x="13" y="10"/>
                      <a:pt x="14" y="11"/>
                      <a:pt x="16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640"/>
              <p:cNvSpPr>
                <a:spLocks/>
              </p:cNvSpPr>
              <p:nvPr/>
            </p:nvSpPr>
            <p:spPr bwMode="auto">
              <a:xfrm>
                <a:off x="3333" y="2817"/>
                <a:ext cx="37" cy="36"/>
              </a:xfrm>
              <a:custGeom>
                <a:avLst/>
                <a:gdLst>
                  <a:gd name="T0" fmla="*/ 21 w 29"/>
                  <a:gd name="T1" fmla="*/ 25 h 29"/>
                  <a:gd name="T2" fmla="*/ 17 w 29"/>
                  <a:gd name="T3" fmla="*/ 25 h 29"/>
                  <a:gd name="T4" fmla="*/ 12 w 29"/>
                  <a:gd name="T5" fmla="*/ 18 h 29"/>
                  <a:gd name="T6" fmla="*/ 9 w 29"/>
                  <a:gd name="T7" fmla="*/ 19 h 29"/>
                  <a:gd name="T8" fmla="*/ 2 w 29"/>
                  <a:gd name="T9" fmla="*/ 22 h 29"/>
                  <a:gd name="T10" fmla="*/ 0 w 29"/>
                  <a:gd name="T11" fmla="*/ 22 h 29"/>
                  <a:gd name="T12" fmla="*/ 4 w 29"/>
                  <a:gd name="T13" fmla="*/ 7 h 29"/>
                  <a:gd name="T14" fmla="*/ 4 w 29"/>
                  <a:gd name="T15" fmla="*/ 2 h 29"/>
                  <a:gd name="T16" fmla="*/ 12 w 29"/>
                  <a:gd name="T17" fmla="*/ 6 h 29"/>
                  <a:gd name="T18" fmla="*/ 21 w 29"/>
                  <a:gd name="T19" fmla="*/ 0 h 29"/>
                  <a:gd name="T20" fmla="*/ 20 w 29"/>
                  <a:gd name="T21" fmla="*/ 8 h 29"/>
                  <a:gd name="T22" fmla="*/ 29 w 29"/>
                  <a:gd name="T23" fmla="*/ 15 h 29"/>
                  <a:gd name="T24" fmla="*/ 24 w 29"/>
                  <a:gd name="T25" fmla="*/ 17 h 29"/>
                  <a:gd name="T26" fmla="*/ 21 w 29"/>
                  <a:gd name="T2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9">
                    <a:moveTo>
                      <a:pt x="21" y="25"/>
                    </a:moveTo>
                    <a:cubicBezTo>
                      <a:pt x="22" y="29"/>
                      <a:pt x="18" y="26"/>
                      <a:pt x="17" y="25"/>
                    </a:cubicBezTo>
                    <a:cubicBezTo>
                      <a:pt x="13" y="23"/>
                      <a:pt x="13" y="19"/>
                      <a:pt x="12" y="18"/>
                    </a:cubicBezTo>
                    <a:cubicBezTo>
                      <a:pt x="11" y="18"/>
                      <a:pt x="10" y="18"/>
                      <a:pt x="9" y="19"/>
                    </a:cubicBezTo>
                    <a:cubicBezTo>
                      <a:pt x="8" y="20"/>
                      <a:pt x="4" y="22"/>
                      <a:pt x="2" y="22"/>
                    </a:cubicBezTo>
                    <a:cubicBezTo>
                      <a:pt x="1" y="22"/>
                      <a:pt x="0" y="23"/>
                      <a:pt x="0" y="22"/>
                    </a:cubicBezTo>
                    <a:cubicBezTo>
                      <a:pt x="1" y="17"/>
                      <a:pt x="9" y="14"/>
                      <a:pt x="4" y="7"/>
                    </a:cubicBezTo>
                    <a:cubicBezTo>
                      <a:pt x="3" y="6"/>
                      <a:pt x="1" y="1"/>
                      <a:pt x="4" y="2"/>
                    </a:cubicBezTo>
                    <a:cubicBezTo>
                      <a:pt x="9" y="4"/>
                      <a:pt x="8" y="3"/>
                      <a:pt x="12" y="6"/>
                    </a:cubicBezTo>
                    <a:cubicBezTo>
                      <a:pt x="14" y="7"/>
                      <a:pt x="19" y="0"/>
                      <a:pt x="21" y="0"/>
                    </a:cubicBezTo>
                    <a:cubicBezTo>
                      <a:pt x="22" y="0"/>
                      <a:pt x="21" y="5"/>
                      <a:pt x="20" y="8"/>
                    </a:cubicBezTo>
                    <a:cubicBezTo>
                      <a:pt x="19" y="12"/>
                      <a:pt x="26" y="12"/>
                      <a:pt x="29" y="15"/>
                    </a:cubicBezTo>
                    <a:cubicBezTo>
                      <a:pt x="29" y="16"/>
                      <a:pt x="26" y="17"/>
                      <a:pt x="24" y="17"/>
                    </a:cubicBezTo>
                    <a:cubicBezTo>
                      <a:pt x="19" y="17"/>
                      <a:pt x="20" y="18"/>
                      <a:pt x="21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641"/>
              <p:cNvSpPr>
                <a:spLocks/>
              </p:cNvSpPr>
              <p:nvPr/>
            </p:nvSpPr>
            <p:spPr bwMode="auto">
              <a:xfrm>
                <a:off x="3297" y="2824"/>
                <a:ext cx="24" cy="22"/>
              </a:xfrm>
              <a:custGeom>
                <a:avLst/>
                <a:gdLst>
                  <a:gd name="T0" fmla="*/ 16 w 19"/>
                  <a:gd name="T1" fmla="*/ 14 h 17"/>
                  <a:gd name="T2" fmla="*/ 13 w 19"/>
                  <a:gd name="T3" fmla="*/ 15 h 17"/>
                  <a:gd name="T4" fmla="*/ 9 w 19"/>
                  <a:gd name="T5" fmla="*/ 12 h 17"/>
                  <a:gd name="T6" fmla="*/ 8 w 19"/>
                  <a:gd name="T7" fmla="*/ 13 h 17"/>
                  <a:gd name="T8" fmla="*/ 4 w 19"/>
                  <a:gd name="T9" fmla="*/ 16 h 17"/>
                  <a:gd name="T10" fmla="*/ 3 w 19"/>
                  <a:gd name="T11" fmla="*/ 16 h 17"/>
                  <a:gd name="T12" fmla="*/ 3 w 19"/>
                  <a:gd name="T13" fmla="*/ 7 h 17"/>
                  <a:gd name="T14" fmla="*/ 2 w 19"/>
                  <a:gd name="T15" fmla="*/ 4 h 17"/>
                  <a:gd name="T16" fmla="*/ 7 w 19"/>
                  <a:gd name="T17" fmla="*/ 5 h 17"/>
                  <a:gd name="T18" fmla="*/ 11 w 19"/>
                  <a:gd name="T19" fmla="*/ 0 h 17"/>
                  <a:gd name="T20" fmla="*/ 12 w 19"/>
                  <a:gd name="T21" fmla="*/ 5 h 17"/>
                  <a:gd name="T22" fmla="*/ 18 w 19"/>
                  <a:gd name="T23" fmla="*/ 7 h 17"/>
                  <a:gd name="T24" fmla="*/ 16 w 19"/>
                  <a:gd name="T25" fmla="*/ 9 h 17"/>
                  <a:gd name="T26" fmla="*/ 16 w 19"/>
                  <a:gd name="T2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6" y="14"/>
                    </a:moveTo>
                    <a:cubicBezTo>
                      <a:pt x="17" y="17"/>
                      <a:pt x="14" y="16"/>
                      <a:pt x="13" y="15"/>
                    </a:cubicBezTo>
                    <a:cubicBezTo>
                      <a:pt x="11" y="14"/>
                      <a:pt x="10" y="12"/>
                      <a:pt x="9" y="12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7" y="14"/>
                      <a:pt x="5" y="16"/>
                      <a:pt x="4" y="16"/>
                    </a:cubicBezTo>
                    <a:cubicBezTo>
                      <a:pt x="3" y="16"/>
                      <a:pt x="3" y="17"/>
                      <a:pt x="3" y="16"/>
                    </a:cubicBezTo>
                    <a:cubicBezTo>
                      <a:pt x="2" y="13"/>
                      <a:pt x="7" y="10"/>
                      <a:pt x="3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4" y="4"/>
                      <a:pt x="7" y="5"/>
                    </a:cubicBezTo>
                    <a:cubicBezTo>
                      <a:pt x="9" y="5"/>
                      <a:pt x="10" y="0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7"/>
                      <a:pt x="17" y="6"/>
                      <a:pt x="18" y="7"/>
                    </a:cubicBezTo>
                    <a:cubicBezTo>
                      <a:pt x="19" y="8"/>
                      <a:pt x="17" y="9"/>
                      <a:pt x="16" y="9"/>
                    </a:cubicBezTo>
                    <a:cubicBezTo>
                      <a:pt x="13" y="10"/>
                      <a:pt x="14" y="11"/>
                      <a:pt x="16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642"/>
              <p:cNvSpPr>
                <a:spLocks/>
              </p:cNvSpPr>
              <p:nvPr/>
            </p:nvSpPr>
            <p:spPr bwMode="auto">
              <a:xfrm>
                <a:off x="3421" y="2829"/>
                <a:ext cx="25" cy="22"/>
              </a:xfrm>
              <a:custGeom>
                <a:avLst/>
                <a:gdLst>
                  <a:gd name="T0" fmla="*/ 16 w 20"/>
                  <a:gd name="T1" fmla="*/ 15 h 17"/>
                  <a:gd name="T2" fmla="*/ 14 w 20"/>
                  <a:gd name="T3" fmla="*/ 16 h 17"/>
                  <a:gd name="T4" fmla="*/ 10 w 20"/>
                  <a:gd name="T5" fmla="*/ 13 h 17"/>
                  <a:gd name="T6" fmla="*/ 8 w 20"/>
                  <a:gd name="T7" fmla="*/ 14 h 17"/>
                  <a:gd name="T8" fmla="*/ 4 w 20"/>
                  <a:gd name="T9" fmla="*/ 17 h 17"/>
                  <a:gd name="T10" fmla="*/ 3 w 20"/>
                  <a:gd name="T11" fmla="*/ 17 h 17"/>
                  <a:gd name="T12" fmla="*/ 3 w 20"/>
                  <a:gd name="T13" fmla="*/ 7 h 17"/>
                  <a:gd name="T14" fmla="*/ 3 w 20"/>
                  <a:gd name="T15" fmla="*/ 5 h 17"/>
                  <a:gd name="T16" fmla="*/ 8 w 20"/>
                  <a:gd name="T17" fmla="*/ 5 h 17"/>
                  <a:gd name="T18" fmla="*/ 12 w 20"/>
                  <a:gd name="T19" fmla="*/ 0 h 17"/>
                  <a:gd name="T20" fmla="*/ 13 w 20"/>
                  <a:gd name="T21" fmla="*/ 5 h 17"/>
                  <a:gd name="T22" fmla="*/ 19 w 20"/>
                  <a:gd name="T23" fmla="*/ 8 h 17"/>
                  <a:gd name="T24" fmla="*/ 17 w 20"/>
                  <a:gd name="T25" fmla="*/ 10 h 17"/>
                  <a:gd name="T26" fmla="*/ 16 w 20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16" y="15"/>
                    </a:moveTo>
                    <a:cubicBezTo>
                      <a:pt x="17" y="17"/>
                      <a:pt x="15" y="16"/>
                      <a:pt x="14" y="16"/>
                    </a:cubicBezTo>
                    <a:cubicBezTo>
                      <a:pt x="11" y="15"/>
                      <a:pt x="11" y="13"/>
                      <a:pt x="10" y="13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6" y="16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4"/>
                      <a:pt x="7" y="11"/>
                      <a:pt x="3" y="7"/>
                    </a:cubicBezTo>
                    <a:cubicBezTo>
                      <a:pt x="3" y="7"/>
                      <a:pt x="0" y="4"/>
                      <a:pt x="3" y="5"/>
                    </a:cubicBezTo>
                    <a:cubicBezTo>
                      <a:pt x="5" y="5"/>
                      <a:pt x="5" y="4"/>
                      <a:pt x="8" y="5"/>
                    </a:cubicBezTo>
                    <a:cubicBezTo>
                      <a:pt x="9" y="6"/>
                      <a:pt x="11" y="1"/>
                      <a:pt x="12" y="0"/>
                    </a:cubicBezTo>
                    <a:cubicBezTo>
                      <a:pt x="13" y="0"/>
                      <a:pt x="13" y="3"/>
                      <a:pt x="13" y="5"/>
                    </a:cubicBezTo>
                    <a:cubicBezTo>
                      <a:pt x="13" y="7"/>
                      <a:pt x="17" y="7"/>
                      <a:pt x="19" y="8"/>
                    </a:cubicBezTo>
                    <a:cubicBezTo>
                      <a:pt x="20" y="8"/>
                      <a:pt x="17" y="9"/>
                      <a:pt x="17" y="10"/>
                    </a:cubicBezTo>
                    <a:cubicBezTo>
                      <a:pt x="14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643"/>
              <p:cNvSpPr>
                <a:spLocks/>
              </p:cNvSpPr>
              <p:nvPr/>
            </p:nvSpPr>
            <p:spPr bwMode="auto">
              <a:xfrm>
                <a:off x="3144" y="2705"/>
                <a:ext cx="26" cy="21"/>
              </a:xfrm>
              <a:custGeom>
                <a:avLst/>
                <a:gdLst>
                  <a:gd name="T0" fmla="*/ 16 w 20"/>
                  <a:gd name="T1" fmla="*/ 15 h 17"/>
                  <a:gd name="T2" fmla="*/ 14 w 20"/>
                  <a:gd name="T3" fmla="*/ 15 h 17"/>
                  <a:gd name="T4" fmla="*/ 10 w 20"/>
                  <a:gd name="T5" fmla="*/ 12 h 17"/>
                  <a:gd name="T6" fmla="*/ 8 w 20"/>
                  <a:gd name="T7" fmla="*/ 13 h 17"/>
                  <a:gd name="T8" fmla="*/ 4 w 20"/>
                  <a:gd name="T9" fmla="*/ 16 h 17"/>
                  <a:gd name="T10" fmla="*/ 3 w 20"/>
                  <a:gd name="T11" fmla="*/ 16 h 17"/>
                  <a:gd name="T12" fmla="*/ 3 w 20"/>
                  <a:gd name="T13" fmla="*/ 7 h 17"/>
                  <a:gd name="T14" fmla="*/ 3 w 20"/>
                  <a:gd name="T15" fmla="*/ 4 h 17"/>
                  <a:gd name="T16" fmla="*/ 8 w 20"/>
                  <a:gd name="T17" fmla="*/ 5 h 17"/>
                  <a:gd name="T18" fmla="*/ 12 w 20"/>
                  <a:gd name="T19" fmla="*/ 0 h 17"/>
                  <a:gd name="T20" fmla="*/ 13 w 20"/>
                  <a:gd name="T21" fmla="*/ 5 h 17"/>
                  <a:gd name="T22" fmla="*/ 19 w 20"/>
                  <a:gd name="T23" fmla="*/ 7 h 17"/>
                  <a:gd name="T24" fmla="*/ 17 w 20"/>
                  <a:gd name="T25" fmla="*/ 9 h 17"/>
                  <a:gd name="T26" fmla="*/ 16 w 20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16" y="15"/>
                    </a:moveTo>
                    <a:cubicBezTo>
                      <a:pt x="17" y="17"/>
                      <a:pt x="15" y="16"/>
                      <a:pt x="14" y="15"/>
                    </a:cubicBezTo>
                    <a:cubicBezTo>
                      <a:pt x="11" y="15"/>
                      <a:pt x="11" y="12"/>
                      <a:pt x="10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4" y="16"/>
                      <a:pt x="3" y="17"/>
                      <a:pt x="3" y="16"/>
                    </a:cubicBezTo>
                    <a:cubicBezTo>
                      <a:pt x="3" y="13"/>
                      <a:pt x="7" y="10"/>
                      <a:pt x="3" y="7"/>
                    </a:cubicBezTo>
                    <a:cubicBezTo>
                      <a:pt x="3" y="6"/>
                      <a:pt x="0" y="4"/>
                      <a:pt x="3" y="4"/>
                    </a:cubicBezTo>
                    <a:cubicBezTo>
                      <a:pt x="5" y="4"/>
                      <a:pt x="5" y="4"/>
                      <a:pt x="8" y="5"/>
                    </a:cubicBezTo>
                    <a:cubicBezTo>
                      <a:pt x="9" y="5"/>
                      <a:pt x="11" y="0"/>
                      <a:pt x="12" y="0"/>
                    </a:cubicBezTo>
                    <a:cubicBezTo>
                      <a:pt x="13" y="0"/>
                      <a:pt x="13" y="3"/>
                      <a:pt x="13" y="5"/>
                    </a:cubicBezTo>
                    <a:cubicBezTo>
                      <a:pt x="13" y="7"/>
                      <a:pt x="17" y="6"/>
                      <a:pt x="19" y="7"/>
                    </a:cubicBezTo>
                    <a:cubicBezTo>
                      <a:pt x="20" y="8"/>
                      <a:pt x="17" y="9"/>
                      <a:pt x="17" y="9"/>
                    </a:cubicBezTo>
                    <a:cubicBezTo>
                      <a:pt x="14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644"/>
              <p:cNvSpPr>
                <a:spLocks/>
              </p:cNvSpPr>
              <p:nvPr/>
            </p:nvSpPr>
            <p:spPr bwMode="auto">
              <a:xfrm>
                <a:off x="2879" y="2339"/>
                <a:ext cx="28" cy="24"/>
              </a:xfrm>
              <a:custGeom>
                <a:avLst/>
                <a:gdLst>
                  <a:gd name="T0" fmla="*/ 20 w 22"/>
                  <a:gd name="T1" fmla="*/ 8 h 19"/>
                  <a:gd name="T2" fmla="*/ 19 w 22"/>
                  <a:gd name="T3" fmla="*/ 10 h 19"/>
                  <a:gd name="T4" fmla="*/ 13 w 22"/>
                  <a:gd name="T5" fmla="*/ 11 h 19"/>
                  <a:gd name="T6" fmla="*/ 13 w 22"/>
                  <a:gd name="T7" fmla="*/ 13 h 19"/>
                  <a:gd name="T8" fmla="*/ 12 w 22"/>
                  <a:gd name="T9" fmla="*/ 18 h 19"/>
                  <a:gd name="T10" fmla="*/ 12 w 22"/>
                  <a:gd name="T11" fmla="*/ 19 h 19"/>
                  <a:gd name="T12" fmla="*/ 4 w 22"/>
                  <a:gd name="T13" fmla="*/ 12 h 19"/>
                  <a:gd name="T14" fmla="*/ 2 w 22"/>
                  <a:gd name="T15" fmla="*/ 11 h 19"/>
                  <a:gd name="T16" fmla="*/ 6 w 22"/>
                  <a:gd name="T17" fmla="*/ 7 h 19"/>
                  <a:gd name="T18" fmla="*/ 5 w 22"/>
                  <a:gd name="T19" fmla="*/ 1 h 19"/>
                  <a:gd name="T20" fmla="*/ 10 w 22"/>
                  <a:gd name="T21" fmla="*/ 4 h 19"/>
                  <a:gd name="T22" fmla="*/ 16 w 22"/>
                  <a:gd name="T23" fmla="*/ 0 h 19"/>
                  <a:gd name="T24" fmla="*/ 16 w 22"/>
                  <a:gd name="T25" fmla="*/ 3 h 19"/>
                  <a:gd name="T26" fmla="*/ 20 w 22"/>
                  <a:gd name="T2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9">
                    <a:moveTo>
                      <a:pt x="20" y="8"/>
                    </a:moveTo>
                    <a:cubicBezTo>
                      <a:pt x="22" y="8"/>
                      <a:pt x="19" y="10"/>
                      <a:pt x="19" y="10"/>
                    </a:cubicBezTo>
                    <a:cubicBezTo>
                      <a:pt x="16" y="12"/>
                      <a:pt x="14" y="10"/>
                      <a:pt x="13" y="11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4"/>
                      <a:pt x="13" y="17"/>
                      <a:pt x="12" y="18"/>
                    </a:cubicBezTo>
                    <a:cubicBezTo>
                      <a:pt x="12" y="18"/>
                      <a:pt x="12" y="19"/>
                      <a:pt x="12" y="19"/>
                    </a:cubicBezTo>
                    <a:cubicBezTo>
                      <a:pt x="9" y="17"/>
                      <a:pt x="10" y="11"/>
                      <a:pt x="4" y="12"/>
                    </a:cubicBezTo>
                    <a:cubicBezTo>
                      <a:pt x="3" y="12"/>
                      <a:pt x="0" y="13"/>
                      <a:pt x="2" y="11"/>
                    </a:cubicBezTo>
                    <a:cubicBezTo>
                      <a:pt x="4" y="9"/>
                      <a:pt x="3" y="9"/>
                      <a:pt x="6" y="7"/>
                    </a:cubicBezTo>
                    <a:cubicBezTo>
                      <a:pt x="7" y="7"/>
                      <a:pt x="4" y="2"/>
                      <a:pt x="5" y="1"/>
                    </a:cubicBezTo>
                    <a:cubicBezTo>
                      <a:pt x="5" y="0"/>
                      <a:pt x="8" y="2"/>
                      <a:pt x="10" y="4"/>
                    </a:cubicBezTo>
                    <a:cubicBezTo>
                      <a:pt x="11" y="5"/>
                      <a:pt x="14" y="1"/>
                      <a:pt x="16" y="0"/>
                    </a:cubicBezTo>
                    <a:cubicBezTo>
                      <a:pt x="17" y="0"/>
                      <a:pt x="16" y="3"/>
                      <a:pt x="16" y="3"/>
                    </a:cubicBezTo>
                    <a:cubicBezTo>
                      <a:pt x="15" y="7"/>
                      <a:pt x="15" y="7"/>
                      <a:pt x="20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45"/>
              <p:cNvSpPr>
                <a:spLocks/>
              </p:cNvSpPr>
              <p:nvPr/>
            </p:nvSpPr>
            <p:spPr bwMode="auto">
              <a:xfrm>
                <a:off x="2894" y="2361"/>
                <a:ext cx="15" cy="13"/>
              </a:xfrm>
              <a:custGeom>
                <a:avLst/>
                <a:gdLst>
                  <a:gd name="T0" fmla="*/ 11 w 12"/>
                  <a:gd name="T1" fmla="*/ 6 h 10"/>
                  <a:gd name="T2" fmla="*/ 10 w 12"/>
                  <a:gd name="T3" fmla="*/ 7 h 10"/>
                  <a:gd name="T4" fmla="*/ 7 w 12"/>
                  <a:gd name="T5" fmla="*/ 7 h 10"/>
                  <a:gd name="T6" fmla="*/ 6 w 12"/>
                  <a:gd name="T7" fmla="*/ 7 h 10"/>
                  <a:gd name="T8" fmla="*/ 5 w 12"/>
                  <a:gd name="T9" fmla="*/ 10 h 10"/>
                  <a:gd name="T10" fmla="*/ 5 w 12"/>
                  <a:gd name="T11" fmla="*/ 10 h 10"/>
                  <a:gd name="T12" fmla="*/ 2 w 12"/>
                  <a:gd name="T13" fmla="*/ 5 h 10"/>
                  <a:gd name="T14" fmla="*/ 1 w 12"/>
                  <a:gd name="T15" fmla="*/ 4 h 10"/>
                  <a:gd name="T16" fmla="*/ 4 w 12"/>
                  <a:gd name="T17" fmla="*/ 3 h 10"/>
                  <a:gd name="T18" fmla="*/ 5 w 12"/>
                  <a:gd name="T19" fmla="*/ 0 h 10"/>
                  <a:gd name="T20" fmla="*/ 7 w 12"/>
                  <a:gd name="T21" fmla="*/ 2 h 10"/>
                  <a:gd name="T22" fmla="*/ 10 w 12"/>
                  <a:gd name="T23" fmla="*/ 2 h 10"/>
                  <a:gd name="T24" fmla="*/ 10 w 12"/>
                  <a:gd name="T25" fmla="*/ 4 h 10"/>
                  <a:gd name="T26" fmla="*/ 11 w 12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11" y="6"/>
                    </a:moveTo>
                    <a:cubicBezTo>
                      <a:pt x="12" y="7"/>
                      <a:pt x="10" y="7"/>
                      <a:pt x="10" y="7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8"/>
                      <a:pt x="6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6"/>
                      <a:pt x="2" y="5"/>
                    </a:cubicBezTo>
                    <a:cubicBezTo>
                      <a:pt x="2" y="5"/>
                      <a:pt x="0" y="5"/>
                      <a:pt x="1" y="4"/>
                    </a:cubicBezTo>
                    <a:cubicBezTo>
                      <a:pt x="3" y="4"/>
                      <a:pt x="2" y="4"/>
                      <a:pt x="4" y="3"/>
                    </a:cubicBezTo>
                    <a:cubicBezTo>
                      <a:pt x="5" y="3"/>
                      <a:pt x="5" y="0"/>
                      <a:pt x="5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9" y="2"/>
                      <a:pt x="10" y="2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8" y="5"/>
                      <a:pt x="9" y="5"/>
                      <a:pt x="11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46"/>
              <p:cNvSpPr>
                <a:spLocks/>
              </p:cNvSpPr>
              <p:nvPr/>
            </p:nvSpPr>
            <p:spPr bwMode="auto">
              <a:xfrm>
                <a:off x="3314" y="2693"/>
                <a:ext cx="31" cy="32"/>
              </a:xfrm>
              <a:custGeom>
                <a:avLst/>
                <a:gdLst>
                  <a:gd name="T0" fmla="*/ 17 w 24"/>
                  <a:gd name="T1" fmla="*/ 22 h 25"/>
                  <a:gd name="T2" fmla="*/ 14 w 24"/>
                  <a:gd name="T3" fmla="*/ 22 h 25"/>
                  <a:gd name="T4" fmla="*/ 9 w 24"/>
                  <a:gd name="T5" fmla="*/ 16 h 25"/>
                  <a:gd name="T6" fmla="*/ 8 w 24"/>
                  <a:gd name="T7" fmla="*/ 17 h 25"/>
                  <a:gd name="T8" fmla="*/ 1 w 24"/>
                  <a:gd name="T9" fmla="*/ 19 h 25"/>
                  <a:gd name="T10" fmla="*/ 0 w 24"/>
                  <a:gd name="T11" fmla="*/ 19 h 25"/>
                  <a:gd name="T12" fmla="*/ 3 w 24"/>
                  <a:gd name="T13" fmla="*/ 6 h 25"/>
                  <a:gd name="T14" fmla="*/ 3 w 24"/>
                  <a:gd name="T15" fmla="*/ 3 h 25"/>
                  <a:gd name="T16" fmla="*/ 10 w 24"/>
                  <a:gd name="T17" fmla="*/ 6 h 25"/>
                  <a:gd name="T18" fmla="*/ 16 w 24"/>
                  <a:gd name="T19" fmla="*/ 0 h 25"/>
                  <a:gd name="T20" fmla="*/ 16 w 24"/>
                  <a:gd name="T21" fmla="*/ 8 h 25"/>
                  <a:gd name="T22" fmla="*/ 23 w 24"/>
                  <a:gd name="T23" fmla="*/ 13 h 25"/>
                  <a:gd name="T24" fmla="*/ 20 w 24"/>
                  <a:gd name="T25" fmla="*/ 15 h 25"/>
                  <a:gd name="T26" fmla="*/ 17 w 24"/>
                  <a:gd name="T2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5">
                    <a:moveTo>
                      <a:pt x="17" y="22"/>
                    </a:moveTo>
                    <a:cubicBezTo>
                      <a:pt x="18" y="25"/>
                      <a:pt x="15" y="22"/>
                      <a:pt x="14" y="22"/>
                    </a:cubicBezTo>
                    <a:cubicBezTo>
                      <a:pt x="11" y="20"/>
                      <a:pt x="11" y="16"/>
                      <a:pt x="9" y="16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3" y="19"/>
                      <a:pt x="1" y="19"/>
                    </a:cubicBezTo>
                    <a:cubicBezTo>
                      <a:pt x="1" y="19"/>
                      <a:pt x="0" y="20"/>
                      <a:pt x="0" y="19"/>
                    </a:cubicBezTo>
                    <a:cubicBezTo>
                      <a:pt x="0" y="15"/>
                      <a:pt x="7" y="12"/>
                      <a:pt x="3" y="6"/>
                    </a:cubicBezTo>
                    <a:cubicBezTo>
                      <a:pt x="2" y="5"/>
                      <a:pt x="0" y="2"/>
                      <a:pt x="3" y="3"/>
                    </a:cubicBezTo>
                    <a:cubicBezTo>
                      <a:pt x="7" y="4"/>
                      <a:pt x="6" y="3"/>
                      <a:pt x="10" y="6"/>
                    </a:cubicBezTo>
                    <a:cubicBezTo>
                      <a:pt x="11" y="7"/>
                      <a:pt x="15" y="0"/>
                      <a:pt x="16" y="0"/>
                    </a:cubicBezTo>
                    <a:cubicBezTo>
                      <a:pt x="18" y="0"/>
                      <a:pt x="17" y="5"/>
                      <a:pt x="16" y="8"/>
                    </a:cubicBezTo>
                    <a:cubicBezTo>
                      <a:pt x="15" y="10"/>
                      <a:pt x="21" y="11"/>
                      <a:pt x="23" y="13"/>
                    </a:cubicBezTo>
                    <a:cubicBezTo>
                      <a:pt x="24" y="14"/>
                      <a:pt x="21" y="14"/>
                      <a:pt x="20" y="15"/>
                    </a:cubicBezTo>
                    <a:cubicBezTo>
                      <a:pt x="15" y="15"/>
                      <a:pt x="16" y="16"/>
                      <a:pt x="17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47"/>
              <p:cNvSpPr>
                <a:spLocks/>
              </p:cNvSpPr>
              <p:nvPr/>
            </p:nvSpPr>
            <p:spPr bwMode="auto">
              <a:xfrm>
                <a:off x="3462" y="2735"/>
                <a:ext cx="20" cy="22"/>
              </a:xfrm>
              <a:custGeom>
                <a:avLst/>
                <a:gdLst>
                  <a:gd name="T0" fmla="*/ 12 w 16"/>
                  <a:gd name="T1" fmla="*/ 14 h 17"/>
                  <a:gd name="T2" fmla="*/ 10 w 16"/>
                  <a:gd name="T3" fmla="*/ 15 h 17"/>
                  <a:gd name="T4" fmla="*/ 7 w 16"/>
                  <a:gd name="T5" fmla="*/ 11 h 17"/>
                  <a:gd name="T6" fmla="*/ 5 w 16"/>
                  <a:gd name="T7" fmla="*/ 11 h 17"/>
                  <a:gd name="T8" fmla="*/ 1 w 16"/>
                  <a:gd name="T9" fmla="*/ 13 h 17"/>
                  <a:gd name="T10" fmla="*/ 0 w 16"/>
                  <a:gd name="T11" fmla="*/ 13 h 17"/>
                  <a:gd name="T12" fmla="*/ 2 w 16"/>
                  <a:gd name="T13" fmla="*/ 4 h 17"/>
                  <a:gd name="T14" fmla="*/ 2 w 16"/>
                  <a:gd name="T15" fmla="*/ 2 h 17"/>
                  <a:gd name="T16" fmla="*/ 7 w 16"/>
                  <a:gd name="T17" fmla="*/ 4 h 17"/>
                  <a:gd name="T18" fmla="*/ 11 w 16"/>
                  <a:gd name="T19" fmla="*/ 0 h 17"/>
                  <a:gd name="T20" fmla="*/ 11 w 16"/>
                  <a:gd name="T21" fmla="*/ 5 h 17"/>
                  <a:gd name="T22" fmla="*/ 16 w 16"/>
                  <a:gd name="T23" fmla="*/ 9 h 17"/>
                  <a:gd name="T24" fmla="*/ 14 w 16"/>
                  <a:gd name="T25" fmla="*/ 10 h 17"/>
                  <a:gd name="T26" fmla="*/ 12 w 16"/>
                  <a:gd name="T2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2" y="14"/>
                    </a:moveTo>
                    <a:cubicBezTo>
                      <a:pt x="12" y="17"/>
                      <a:pt x="10" y="15"/>
                      <a:pt x="10" y="15"/>
                    </a:cubicBezTo>
                    <a:cubicBezTo>
                      <a:pt x="7" y="13"/>
                      <a:pt x="7" y="11"/>
                      <a:pt x="7" y="11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2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0"/>
                      <a:pt x="5" y="8"/>
                      <a:pt x="2" y="4"/>
                    </a:cubicBezTo>
                    <a:cubicBezTo>
                      <a:pt x="2" y="4"/>
                      <a:pt x="0" y="1"/>
                      <a:pt x="2" y="2"/>
                    </a:cubicBezTo>
                    <a:cubicBezTo>
                      <a:pt x="5" y="2"/>
                      <a:pt x="4" y="2"/>
                      <a:pt x="7" y="4"/>
                    </a:cubicBezTo>
                    <a:cubicBezTo>
                      <a:pt x="8" y="4"/>
                      <a:pt x="10" y="0"/>
                      <a:pt x="11" y="0"/>
                    </a:cubicBezTo>
                    <a:cubicBezTo>
                      <a:pt x="12" y="0"/>
                      <a:pt x="11" y="3"/>
                      <a:pt x="11" y="5"/>
                    </a:cubicBezTo>
                    <a:cubicBezTo>
                      <a:pt x="10" y="7"/>
                      <a:pt x="15" y="7"/>
                      <a:pt x="16" y="9"/>
                    </a:cubicBezTo>
                    <a:cubicBezTo>
                      <a:pt x="16" y="9"/>
                      <a:pt x="14" y="10"/>
                      <a:pt x="14" y="10"/>
                    </a:cubicBezTo>
                    <a:cubicBezTo>
                      <a:pt x="10" y="10"/>
                      <a:pt x="11" y="11"/>
                      <a:pt x="12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648"/>
              <p:cNvSpPr>
                <a:spLocks/>
              </p:cNvSpPr>
              <p:nvPr/>
            </p:nvSpPr>
            <p:spPr bwMode="auto">
              <a:xfrm>
                <a:off x="3030" y="2608"/>
                <a:ext cx="24" cy="22"/>
              </a:xfrm>
              <a:custGeom>
                <a:avLst/>
                <a:gdLst>
                  <a:gd name="T0" fmla="*/ 17 w 19"/>
                  <a:gd name="T1" fmla="*/ 7 h 17"/>
                  <a:gd name="T2" fmla="*/ 16 w 19"/>
                  <a:gd name="T3" fmla="*/ 9 h 17"/>
                  <a:gd name="T4" fmla="*/ 11 w 19"/>
                  <a:gd name="T5" fmla="*/ 10 h 17"/>
                  <a:gd name="T6" fmla="*/ 11 w 19"/>
                  <a:gd name="T7" fmla="*/ 11 h 17"/>
                  <a:gd name="T8" fmla="*/ 11 w 19"/>
                  <a:gd name="T9" fmla="*/ 16 h 17"/>
                  <a:gd name="T10" fmla="*/ 10 w 19"/>
                  <a:gd name="T11" fmla="*/ 16 h 17"/>
                  <a:gd name="T12" fmla="*/ 4 w 19"/>
                  <a:gd name="T13" fmla="*/ 11 h 17"/>
                  <a:gd name="T14" fmla="*/ 1 w 19"/>
                  <a:gd name="T15" fmla="*/ 9 h 17"/>
                  <a:gd name="T16" fmla="*/ 5 w 19"/>
                  <a:gd name="T17" fmla="*/ 6 h 17"/>
                  <a:gd name="T18" fmla="*/ 4 w 19"/>
                  <a:gd name="T19" fmla="*/ 1 h 17"/>
                  <a:gd name="T20" fmla="*/ 8 w 19"/>
                  <a:gd name="T21" fmla="*/ 3 h 17"/>
                  <a:gd name="T22" fmla="*/ 14 w 19"/>
                  <a:gd name="T23" fmla="*/ 0 h 17"/>
                  <a:gd name="T24" fmla="*/ 14 w 19"/>
                  <a:gd name="T25" fmla="*/ 3 h 17"/>
                  <a:gd name="T26" fmla="*/ 17 w 19"/>
                  <a:gd name="T2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7" y="7"/>
                    </a:moveTo>
                    <a:cubicBezTo>
                      <a:pt x="19" y="7"/>
                      <a:pt x="17" y="8"/>
                      <a:pt x="16" y="9"/>
                    </a:cubicBezTo>
                    <a:cubicBezTo>
                      <a:pt x="14" y="10"/>
                      <a:pt x="12" y="9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2"/>
                      <a:pt x="11" y="15"/>
                      <a:pt x="11" y="16"/>
                    </a:cubicBezTo>
                    <a:cubicBezTo>
                      <a:pt x="11" y="16"/>
                      <a:pt x="11" y="17"/>
                      <a:pt x="10" y="16"/>
                    </a:cubicBezTo>
                    <a:cubicBezTo>
                      <a:pt x="8" y="15"/>
                      <a:pt x="9" y="10"/>
                      <a:pt x="4" y="11"/>
                    </a:cubicBezTo>
                    <a:cubicBezTo>
                      <a:pt x="3" y="11"/>
                      <a:pt x="0" y="11"/>
                      <a:pt x="1" y="9"/>
                    </a:cubicBezTo>
                    <a:cubicBezTo>
                      <a:pt x="3" y="8"/>
                      <a:pt x="3" y="8"/>
                      <a:pt x="5" y="6"/>
                    </a:cubicBezTo>
                    <a:cubicBezTo>
                      <a:pt x="6" y="6"/>
                      <a:pt x="4" y="2"/>
                      <a:pt x="4" y="1"/>
                    </a:cubicBezTo>
                    <a:cubicBezTo>
                      <a:pt x="5" y="0"/>
                      <a:pt x="7" y="2"/>
                      <a:pt x="8" y="3"/>
                    </a:cubicBezTo>
                    <a:cubicBezTo>
                      <a:pt x="10" y="4"/>
                      <a:pt x="12" y="1"/>
                      <a:pt x="14" y="0"/>
                    </a:cubicBezTo>
                    <a:cubicBezTo>
                      <a:pt x="14" y="0"/>
                      <a:pt x="14" y="2"/>
                      <a:pt x="14" y="3"/>
                    </a:cubicBezTo>
                    <a:cubicBezTo>
                      <a:pt x="13" y="6"/>
                      <a:pt x="13" y="6"/>
                      <a:pt x="17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649"/>
              <p:cNvSpPr>
                <a:spLocks/>
              </p:cNvSpPr>
              <p:nvPr/>
            </p:nvSpPr>
            <p:spPr bwMode="auto">
              <a:xfrm>
                <a:off x="3491" y="2620"/>
                <a:ext cx="30" cy="27"/>
              </a:xfrm>
              <a:custGeom>
                <a:avLst/>
                <a:gdLst>
                  <a:gd name="T0" fmla="*/ 20 w 24"/>
                  <a:gd name="T1" fmla="*/ 20 h 22"/>
                  <a:gd name="T2" fmla="*/ 17 w 24"/>
                  <a:gd name="T3" fmla="*/ 21 h 22"/>
                  <a:gd name="T4" fmla="*/ 12 w 24"/>
                  <a:gd name="T5" fmla="*/ 17 h 22"/>
                  <a:gd name="T6" fmla="*/ 10 w 24"/>
                  <a:gd name="T7" fmla="*/ 18 h 22"/>
                  <a:gd name="T8" fmla="*/ 5 w 24"/>
                  <a:gd name="T9" fmla="*/ 22 h 22"/>
                  <a:gd name="T10" fmla="*/ 4 w 24"/>
                  <a:gd name="T11" fmla="*/ 22 h 22"/>
                  <a:gd name="T12" fmla="*/ 4 w 24"/>
                  <a:gd name="T13" fmla="*/ 10 h 22"/>
                  <a:gd name="T14" fmla="*/ 3 w 24"/>
                  <a:gd name="T15" fmla="*/ 6 h 22"/>
                  <a:gd name="T16" fmla="*/ 10 w 24"/>
                  <a:gd name="T17" fmla="*/ 7 h 22"/>
                  <a:gd name="T18" fmla="*/ 14 w 24"/>
                  <a:gd name="T19" fmla="*/ 1 h 22"/>
                  <a:gd name="T20" fmla="*/ 16 w 24"/>
                  <a:gd name="T21" fmla="*/ 7 h 22"/>
                  <a:gd name="T22" fmla="*/ 24 w 24"/>
                  <a:gd name="T23" fmla="*/ 10 h 22"/>
                  <a:gd name="T24" fmla="*/ 21 w 24"/>
                  <a:gd name="T25" fmla="*/ 13 h 22"/>
                  <a:gd name="T26" fmla="*/ 20 w 24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20" y="20"/>
                    </a:moveTo>
                    <a:cubicBezTo>
                      <a:pt x="22" y="22"/>
                      <a:pt x="18" y="21"/>
                      <a:pt x="17" y="21"/>
                    </a:cubicBezTo>
                    <a:cubicBezTo>
                      <a:pt x="14" y="20"/>
                      <a:pt x="13" y="17"/>
                      <a:pt x="12" y="17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7" y="21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18"/>
                      <a:pt x="9" y="14"/>
                      <a:pt x="4" y="10"/>
                    </a:cubicBezTo>
                    <a:cubicBezTo>
                      <a:pt x="3" y="9"/>
                      <a:pt x="0" y="6"/>
                      <a:pt x="3" y="6"/>
                    </a:cubicBezTo>
                    <a:cubicBezTo>
                      <a:pt x="6" y="6"/>
                      <a:pt x="5" y="6"/>
                      <a:pt x="10" y="7"/>
                    </a:cubicBezTo>
                    <a:cubicBezTo>
                      <a:pt x="11" y="8"/>
                      <a:pt x="13" y="1"/>
                      <a:pt x="14" y="1"/>
                    </a:cubicBezTo>
                    <a:cubicBezTo>
                      <a:pt x="16" y="0"/>
                      <a:pt x="16" y="5"/>
                      <a:pt x="16" y="7"/>
                    </a:cubicBezTo>
                    <a:cubicBezTo>
                      <a:pt x="16" y="10"/>
                      <a:pt x="22" y="9"/>
                      <a:pt x="24" y="10"/>
                    </a:cubicBezTo>
                    <a:cubicBezTo>
                      <a:pt x="24" y="11"/>
                      <a:pt x="22" y="12"/>
                      <a:pt x="21" y="13"/>
                    </a:cubicBezTo>
                    <a:cubicBezTo>
                      <a:pt x="17" y="14"/>
                      <a:pt x="18" y="15"/>
                      <a:pt x="20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50"/>
              <p:cNvSpPr>
                <a:spLocks/>
              </p:cNvSpPr>
              <p:nvPr/>
            </p:nvSpPr>
            <p:spPr bwMode="auto">
              <a:xfrm>
                <a:off x="3383" y="2548"/>
                <a:ext cx="32" cy="28"/>
              </a:xfrm>
              <a:custGeom>
                <a:avLst/>
                <a:gdLst>
                  <a:gd name="T0" fmla="*/ 21 w 25"/>
                  <a:gd name="T1" fmla="*/ 20 h 22"/>
                  <a:gd name="T2" fmla="*/ 17 w 25"/>
                  <a:gd name="T3" fmla="*/ 21 h 22"/>
                  <a:gd name="T4" fmla="*/ 12 w 25"/>
                  <a:gd name="T5" fmla="*/ 16 h 22"/>
                  <a:gd name="T6" fmla="*/ 10 w 25"/>
                  <a:gd name="T7" fmla="*/ 18 h 22"/>
                  <a:gd name="T8" fmla="*/ 5 w 25"/>
                  <a:gd name="T9" fmla="*/ 22 h 22"/>
                  <a:gd name="T10" fmla="*/ 4 w 25"/>
                  <a:gd name="T11" fmla="*/ 22 h 22"/>
                  <a:gd name="T12" fmla="*/ 4 w 25"/>
                  <a:gd name="T13" fmla="*/ 10 h 22"/>
                  <a:gd name="T14" fmla="*/ 3 w 25"/>
                  <a:gd name="T15" fmla="*/ 6 h 22"/>
                  <a:gd name="T16" fmla="*/ 10 w 25"/>
                  <a:gd name="T17" fmla="*/ 7 h 22"/>
                  <a:gd name="T18" fmla="*/ 15 w 25"/>
                  <a:gd name="T19" fmla="*/ 1 h 22"/>
                  <a:gd name="T20" fmla="*/ 16 w 25"/>
                  <a:gd name="T21" fmla="*/ 7 h 22"/>
                  <a:gd name="T22" fmla="*/ 24 w 25"/>
                  <a:gd name="T23" fmla="*/ 10 h 22"/>
                  <a:gd name="T24" fmla="*/ 21 w 25"/>
                  <a:gd name="T25" fmla="*/ 13 h 22"/>
                  <a:gd name="T26" fmla="*/ 21 w 25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2">
                    <a:moveTo>
                      <a:pt x="21" y="20"/>
                    </a:moveTo>
                    <a:cubicBezTo>
                      <a:pt x="22" y="22"/>
                      <a:pt x="18" y="21"/>
                      <a:pt x="17" y="21"/>
                    </a:cubicBezTo>
                    <a:cubicBezTo>
                      <a:pt x="14" y="20"/>
                      <a:pt x="13" y="17"/>
                      <a:pt x="12" y="16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10" y="19"/>
                      <a:pt x="7" y="21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3" y="18"/>
                      <a:pt x="9" y="14"/>
                      <a:pt x="4" y="10"/>
                    </a:cubicBezTo>
                    <a:cubicBezTo>
                      <a:pt x="3" y="9"/>
                      <a:pt x="0" y="6"/>
                      <a:pt x="3" y="6"/>
                    </a:cubicBezTo>
                    <a:cubicBezTo>
                      <a:pt x="6" y="6"/>
                      <a:pt x="6" y="6"/>
                      <a:pt x="10" y="7"/>
                    </a:cubicBezTo>
                    <a:cubicBezTo>
                      <a:pt x="11" y="8"/>
                      <a:pt x="13" y="1"/>
                      <a:pt x="15" y="1"/>
                    </a:cubicBezTo>
                    <a:cubicBezTo>
                      <a:pt x="16" y="0"/>
                      <a:pt x="16" y="5"/>
                      <a:pt x="16" y="7"/>
                    </a:cubicBezTo>
                    <a:cubicBezTo>
                      <a:pt x="16" y="10"/>
                      <a:pt x="22" y="9"/>
                      <a:pt x="24" y="10"/>
                    </a:cubicBezTo>
                    <a:cubicBezTo>
                      <a:pt x="25" y="11"/>
                      <a:pt x="22" y="12"/>
                      <a:pt x="21" y="13"/>
                    </a:cubicBezTo>
                    <a:cubicBezTo>
                      <a:pt x="17" y="14"/>
                      <a:pt x="18" y="15"/>
                      <a:pt x="21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51"/>
              <p:cNvSpPr>
                <a:spLocks/>
              </p:cNvSpPr>
              <p:nvPr/>
            </p:nvSpPr>
            <p:spPr bwMode="auto">
              <a:xfrm>
                <a:off x="3229" y="2490"/>
                <a:ext cx="26" cy="21"/>
              </a:xfrm>
              <a:custGeom>
                <a:avLst/>
                <a:gdLst>
                  <a:gd name="T0" fmla="*/ 16 w 20"/>
                  <a:gd name="T1" fmla="*/ 15 h 17"/>
                  <a:gd name="T2" fmla="*/ 14 w 20"/>
                  <a:gd name="T3" fmla="*/ 16 h 17"/>
                  <a:gd name="T4" fmla="*/ 10 w 20"/>
                  <a:gd name="T5" fmla="*/ 12 h 17"/>
                  <a:gd name="T6" fmla="*/ 8 w 20"/>
                  <a:gd name="T7" fmla="*/ 13 h 17"/>
                  <a:gd name="T8" fmla="*/ 4 w 20"/>
                  <a:gd name="T9" fmla="*/ 17 h 17"/>
                  <a:gd name="T10" fmla="*/ 3 w 20"/>
                  <a:gd name="T11" fmla="*/ 17 h 17"/>
                  <a:gd name="T12" fmla="*/ 3 w 20"/>
                  <a:gd name="T13" fmla="*/ 7 h 17"/>
                  <a:gd name="T14" fmla="*/ 2 w 20"/>
                  <a:gd name="T15" fmla="*/ 4 h 17"/>
                  <a:gd name="T16" fmla="*/ 8 w 20"/>
                  <a:gd name="T17" fmla="*/ 5 h 17"/>
                  <a:gd name="T18" fmla="*/ 12 w 20"/>
                  <a:gd name="T19" fmla="*/ 0 h 17"/>
                  <a:gd name="T20" fmla="*/ 13 w 20"/>
                  <a:gd name="T21" fmla="*/ 5 h 17"/>
                  <a:gd name="T22" fmla="*/ 19 w 20"/>
                  <a:gd name="T23" fmla="*/ 7 h 17"/>
                  <a:gd name="T24" fmla="*/ 17 w 20"/>
                  <a:gd name="T25" fmla="*/ 9 h 17"/>
                  <a:gd name="T26" fmla="*/ 16 w 20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7">
                    <a:moveTo>
                      <a:pt x="16" y="15"/>
                    </a:moveTo>
                    <a:cubicBezTo>
                      <a:pt x="17" y="17"/>
                      <a:pt x="15" y="16"/>
                      <a:pt x="14" y="16"/>
                    </a:cubicBezTo>
                    <a:cubicBezTo>
                      <a:pt x="11" y="15"/>
                      <a:pt x="11" y="13"/>
                      <a:pt x="10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4"/>
                      <a:pt x="6" y="16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4"/>
                      <a:pt x="7" y="10"/>
                      <a:pt x="3" y="7"/>
                    </a:cubicBezTo>
                    <a:cubicBezTo>
                      <a:pt x="2" y="6"/>
                      <a:pt x="0" y="4"/>
                      <a:pt x="2" y="4"/>
                    </a:cubicBezTo>
                    <a:cubicBezTo>
                      <a:pt x="5" y="4"/>
                      <a:pt x="5" y="4"/>
                      <a:pt x="8" y="5"/>
                    </a:cubicBezTo>
                    <a:cubicBezTo>
                      <a:pt x="9" y="5"/>
                      <a:pt x="11" y="0"/>
                      <a:pt x="12" y="0"/>
                    </a:cubicBezTo>
                    <a:cubicBezTo>
                      <a:pt x="13" y="0"/>
                      <a:pt x="13" y="3"/>
                      <a:pt x="13" y="5"/>
                    </a:cubicBezTo>
                    <a:cubicBezTo>
                      <a:pt x="13" y="7"/>
                      <a:pt x="17" y="6"/>
                      <a:pt x="19" y="7"/>
                    </a:cubicBezTo>
                    <a:cubicBezTo>
                      <a:pt x="20" y="8"/>
                      <a:pt x="18" y="9"/>
                      <a:pt x="17" y="9"/>
                    </a:cubicBezTo>
                    <a:cubicBezTo>
                      <a:pt x="14" y="11"/>
                      <a:pt x="14" y="11"/>
                      <a:pt x="1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652"/>
              <p:cNvSpPr>
                <a:spLocks/>
              </p:cNvSpPr>
              <p:nvPr/>
            </p:nvSpPr>
            <p:spPr bwMode="auto">
              <a:xfrm>
                <a:off x="3509" y="2518"/>
                <a:ext cx="25" cy="23"/>
              </a:xfrm>
              <a:custGeom>
                <a:avLst/>
                <a:gdLst>
                  <a:gd name="T0" fmla="*/ 17 w 20"/>
                  <a:gd name="T1" fmla="*/ 16 h 18"/>
                  <a:gd name="T2" fmla="*/ 14 w 20"/>
                  <a:gd name="T3" fmla="*/ 17 h 18"/>
                  <a:gd name="T4" fmla="*/ 10 w 20"/>
                  <a:gd name="T5" fmla="*/ 13 h 18"/>
                  <a:gd name="T6" fmla="*/ 9 w 20"/>
                  <a:gd name="T7" fmla="*/ 14 h 18"/>
                  <a:gd name="T8" fmla="*/ 4 w 20"/>
                  <a:gd name="T9" fmla="*/ 17 h 18"/>
                  <a:gd name="T10" fmla="*/ 3 w 20"/>
                  <a:gd name="T11" fmla="*/ 18 h 18"/>
                  <a:gd name="T12" fmla="*/ 3 w 20"/>
                  <a:gd name="T13" fmla="*/ 8 h 18"/>
                  <a:gd name="T14" fmla="*/ 3 w 20"/>
                  <a:gd name="T15" fmla="*/ 5 h 18"/>
                  <a:gd name="T16" fmla="*/ 8 w 20"/>
                  <a:gd name="T17" fmla="*/ 6 h 18"/>
                  <a:gd name="T18" fmla="*/ 12 w 20"/>
                  <a:gd name="T19" fmla="*/ 1 h 18"/>
                  <a:gd name="T20" fmla="*/ 13 w 20"/>
                  <a:gd name="T21" fmla="*/ 6 h 18"/>
                  <a:gd name="T22" fmla="*/ 19 w 20"/>
                  <a:gd name="T23" fmla="*/ 8 h 18"/>
                  <a:gd name="T24" fmla="*/ 17 w 20"/>
                  <a:gd name="T25" fmla="*/ 10 h 18"/>
                  <a:gd name="T26" fmla="*/ 17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cubicBezTo>
                      <a:pt x="18" y="18"/>
                      <a:pt x="15" y="17"/>
                      <a:pt x="14" y="17"/>
                    </a:cubicBezTo>
                    <a:cubicBezTo>
                      <a:pt x="11" y="16"/>
                      <a:pt x="11" y="13"/>
                      <a:pt x="10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8" y="15"/>
                      <a:pt x="6" y="17"/>
                      <a:pt x="4" y="17"/>
                    </a:cubicBezTo>
                    <a:cubicBezTo>
                      <a:pt x="4" y="17"/>
                      <a:pt x="4" y="18"/>
                      <a:pt x="3" y="18"/>
                    </a:cubicBezTo>
                    <a:cubicBezTo>
                      <a:pt x="3" y="14"/>
                      <a:pt x="8" y="11"/>
                      <a:pt x="3" y="8"/>
                    </a:cubicBezTo>
                    <a:cubicBezTo>
                      <a:pt x="3" y="7"/>
                      <a:pt x="0" y="5"/>
                      <a:pt x="3" y="5"/>
                    </a:cubicBezTo>
                    <a:cubicBezTo>
                      <a:pt x="5" y="5"/>
                      <a:pt x="5" y="5"/>
                      <a:pt x="8" y="6"/>
                    </a:cubicBezTo>
                    <a:cubicBezTo>
                      <a:pt x="9" y="6"/>
                      <a:pt x="11" y="1"/>
                      <a:pt x="12" y="1"/>
                    </a:cubicBezTo>
                    <a:cubicBezTo>
                      <a:pt x="13" y="0"/>
                      <a:pt x="13" y="4"/>
                      <a:pt x="13" y="6"/>
                    </a:cubicBezTo>
                    <a:cubicBezTo>
                      <a:pt x="13" y="8"/>
                      <a:pt x="18" y="7"/>
                      <a:pt x="19" y="8"/>
                    </a:cubicBezTo>
                    <a:cubicBezTo>
                      <a:pt x="20" y="9"/>
                      <a:pt x="18" y="10"/>
                      <a:pt x="17" y="10"/>
                    </a:cubicBezTo>
                    <a:cubicBezTo>
                      <a:pt x="14" y="12"/>
                      <a:pt x="15" y="12"/>
                      <a:pt x="17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653"/>
              <p:cNvSpPr>
                <a:spLocks/>
              </p:cNvSpPr>
              <p:nvPr/>
            </p:nvSpPr>
            <p:spPr bwMode="auto">
              <a:xfrm>
                <a:off x="3262" y="2747"/>
                <a:ext cx="24" cy="21"/>
              </a:xfrm>
              <a:custGeom>
                <a:avLst/>
                <a:gdLst>
                  <a:gd name="T0" fmla="*/ 15 w 19"/>
                  <a:gd name="T1" fmla="*/ 15 h 17"/>
                  <a:gd name="T2" fmla="*/ 13 w 19"/>
                  <a:gd name="T3" fmla="*/ 16 h 17"/>
                  <a:gd name="T4" fmla="*/ 9 w 19"/>
                  <a:gd name="T5" fmla="*/ 13 h 17"/>
                  <a:gd name="T6" fmla="*/ 7 w 19"/>
                  <a:gd name="T7" fmla="*/ 13 h 17"/>
                  <a:gd name="T8" fmla="*/ 3 w 19"/>
                  <a:gd name="T9" fmla="*/ 17 h 17"/>
                  <a:gd name="T10" fmla="*/ 3 w 19"/>
                  <a:gd name="T11" fmla="*/ 17 h 17"/>
                  <a:gd name="T12" fmla="*/ 2 w 19"/>
                  <a:gd name="T13" fmla="*/ 7 h 17"/>
                  <a:gd name="T14" fmla="*/ 2 w 19"/>
                  <a:gd name="T15" fmla="*/ 5 h 17"/>
                  <a:gd name="T16" fmla="*/ 7 w 19"/>
                  <a:gd name="T17" fmla="*/ 5 h 17"/>
                  <a:gd name="T18" fmla="*/ 11 w 19"/>
                  <a:gd name="T19" fmla="*/ 0 h 17"/>
                  <a:gd name="T20" fmla="*/ 12 w 19"/>
                  <a:gd name="T21" fmla="*/ 5 h 17"/>
                  <a:gd name="T22" fmla="*/ 18 w 19"/>
                  <a:gd name="T23" fmla="*/ 8 h 17"/>
                  <a:gd name="T24" fmla="*/ 16 w 19"/>
                  <a:gd name="T25" fmla="*/ 10 h 17"/>
                  <a:gd name="T26" fmla="*/ 15 w 19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7">
                    <a:moveTo>
                      <a:pt x="15" y="15"/>
                    </a:moveTo>
                    <a:cubicBezTo>
                      <a:pt x="16" y="17"/>
                      <a:pt x="14" y="16"/>
                      <a:pt x="13" y="16"/>
                    </a:cubicBezTo>
                    <a:cubicBezTo>
                      <a:pt x="10" y="15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4"/>
                      <a:pt x="5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4"/>
                      <a:pt x="7" y="11"/>
                      <a:pt x="2" y="7"/>
                    </a:cubicBezTo>
                    <a:cubicBezTo>
                      <a:pt x="2" y="7"/>
                      <a:pt x="0" y="5"/>
                      <a:pt x="2" y="5"/>
                    </a:cubicBezTo>
                    <a:cubicBezTo>
                      <a:pt x="4" y="5"/>
                      <a:pt x="4" y="4"/>
                      <a:pt x="7" y="5"/>
                    </a:cubicBezTo>
                    <a:cubicBezTo>
                      <a:pt x="8" y="6"/>
                      <a:pt x="10" y="1"/>
                      <a:pt x="11" y="0"/>
                    </a:cubicBezTo>
                    <a:cubicBezTo>
                      <a:pt x="12" y="0"/>
                      <a:pt x="12" y="3"/>
                      <a:pt x="12" y="5"/>
                    </a:cubicBezTo>
                    <a:cubicBezTo>
                      <a:pt x="12" y="8"/>
                      <a:pt x="16" y="7"/>
                      <a:pt x="18" y="8"/>
                    </a:cubicBezTo>
                    <a:cubicBezTo>
                      <a:pt x="19" y="8"/>
                      <a:pt x="17" y="9"/>
                      <a:pt x="16" y="10"/>
                    </a:cubicBezTo>
                    <a:cubicBezTo>
                      <a:pt x="13" y="11"/>
                      <a:pt x="13" y="11"/>
                      <a:pt x="1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654"/>
              <p:cNvSpPr>
                <a:spLocks/>
              </p:cNvSpPr>
              <p:nvPr/>
            </p:nvSpPr>
            <p:spPr bwMode="auto">
              <a:xfrm>
                <a:off x="3237" y="2697"/>
                <a:ext cx="37" cy="33"/>
              </a:xfrm>
              <a:custGeom>
                <a:avLst/>
                <a:gdLst>
                  <a:gd name="T0" fmla="*/ 24 w 29"/>
                  <a:gd name="T1" fmla="*/ 22 h 26"/>
                  <a:gd name="T2" fmla="*/ 21 w 29"/>
                  <a:gd name="T3" fmla="*/ 23 h 26"/>
                  <a:gd name="T4" fmla="*/ 14 w 29"/>
                  <a:gd name="T5" fmla="*/ 19 h 26"/>
                  <a:gd name="T6" fmla="*/ 12 w 29"/>
                  <a:gd name="T7" fmla="*/ 20 h 26"/>
                  <a:gd name="T8" fmla="*/ 6 w 29"/>
                  <a:gd name="T9" fmla="*/ 25 h 26"/>
                  <a:gd name="T10" fmla="*/ 5 w 29"/>
                  <a:gd name="T11" fmla="*/ 25 h 26"/>
                  <a:gd name="T12" fmla="*/ 5 w 29"/>
                  <a:gd name="T13" fmla="*/ 10 h 26"/>
                  <a:gd name="T14" fmla="*/ 3 w 29"/>
                  <a:gd name="T15" fmla="*/ 6 h 26"/>
                  <a:gd name="T16" fmla="*/ 12 w 29"/>
                  <a:gd name="T17" fmla="*/ 8 h 26"/>
                  <a:gd name="T18" fmla="*/ 17 w 29"/>
                  <a:gd name="T19" fmla="*/ 0 h 26"/>
                  <a:gd name="T20" fmla="*/ 19 w 29"/>
                  <a:gd name="T21" fmla="*/ 8 h 26"/>
                  <a:gd name="T22" fmla="*/ 28 w 29"/>
                  <a:gd name="T23" fmla="*/ 11 h 26"/>
                  <a:gd name="T24" fmla="*/ 25 w 29"/>
                  <a:gd name="T25" fmla="*/ 14 h 26"/>
                  <a:gd name="T26" fmla="*/ 24 w 29"/>
                  <a:gd name="T27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6">
                    <a:moveTo>
                      <a:pt x="24" y="22"/>
                    </a:moveTo>
                    <a:cubicBezTo>
                      <a:pt x="26" y="25"/>
                      <a:pt x="22" y="24"/>
                      <a:pt x="21" y="23"/>
                    </a:cubicBezTo>
                    <a:cubicBezTo>
                      <a:pt x="17" y="22"/>
                      <a:pt x="16" y="19"/>
                      <a:pt x="14" y="19"/>
                    </a:cubicBezTo>
                    <a:cubicBezTo>
                      <a:pt x="13" y="19"/>
                      <a:pt x="13" y="19"/>
                      <a:pt x="12" y="20"/>
                    </a:cubicBezTo>
                    <a:cubicBezTo>
                      <a:pt x="11" y="21"/>
                      <a:pt x="8" y="24"/>
                      <a:pt x="6" y="25"/>
                    </a:cubicBezTo>
                    <a:cubicBezTo>
                      <a:pt x="6" y="25"/>
                      <a:pt x="5" y="26"/>
                      <a:pt x="5" y="25"/>
                    </a:cubicBezTo>
                    <a:cubicBezTo>
                      <a:pt x="4" y="20"/>
                      <a:pt x="11" y="15"/>
                      <a:pt x="5" y="10"/>
                    </a:cubicBezTo>
                    <a:cubicBezTo>
                      <a:pt x="3" y="10"/>
                      <a:pt x="0" y="6"/>
                      <a:pt x="3" y="6"/>
                    </a:cubicBezTo>
                    <a:cubicBezTo>
                      <a:pt x="8" y="7"/>
                      <a:pt x="7" y="6"/>
                      <a:pt x="12" y="8"/>
                    </a:cubicBezTo>
                    <a:cubicBezTo>
                      <a:pt x="13" y="8"/>
                      <a:pt x="16" y="0"/>
                      <a:pt x="17" y="0"/>
                    </a:cubicBezTo>
                    <a:cubicBezTo>
                      <a:pt x="19" y="0"/>
                      <a:pt x="19" y="5"/>
                      <a:pt x="19" y="8"/>
                    </a:cubicBezTo>
                    <a:cubicBezTo>
                      <a:pt x="19" y="11"/>
                      <a:pt x="26" y="9"/>
                      <a:pt x="28" y="11"/>
                    </a:cubicBezTo>
                    <a:cubicBezTo>
                      <a:pt x="29" y="12"/>
                      <a:pt x="26" y="14"/>
                      <a:pt x="25" y="14"/>
                    </a:cubicBezTo>
                    <a:cubicBezTo>
                      <a:pt x="20" y="16"/>
                      <a:pt x="21" y="16"/>
                      <a:pt x="24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655"/>
              <p:cNvSpPr>
                <a:spLocks/>
              </p:cNvSpPr>
              <p:nvPr/>
            </p:nvSpPr>
            <p:spPr bwMode="auto">
              <a:xfrm>
                <a:off x="3303" y="2759"/>
                <a:ext cx="23" cy="22"/>
              </a:xfrm>
              <a:custGeom>
                <a:avLst/>
                <a:gdLst>
                  <a:gd name="T0" fmla="*/ 15 w 18"/>
                  <a:gd name="T1" fmla="*/ 15 h 17"/>
                  <a:gd name="T2" fmla="*/ 13 w 18"/>
                  <a:gd name="T3" fmla="*/ 16 h 17"/>
                  <a:gd name="T4" fmla="*/ 9 w 18"/>
                  <a:gd name="T5" fmla="*/ 13 h 17"/>
                  <a:gd name="T6" fmla="*/ 7 w 18"/>
                  <a:gd name="T7" fmla="*/ 13 h 17"/>
                  <a:gd name="T8" fmla="*/ 3 w 18"/>
                  <a:gd name="T9" fmla="*/ 16 h 17"/>
                  <a:gd name="T10" fmla="*/ 3 w 18"/>
                  <a:gd name="T11" fmla="*/ 17 h 17"/>
                  <a:gd name="T12" fmla="*/ 3 w 18"/>
                  <a:gd name="T13" fmla="*/ 7 h 17"/>
                  <a:gd name="T14" fmla="*/ 2 w 18"/>
                  <a:gd name="T15" fmla="*/ 5 h 17"/>
                  <a:gd name="T16" fmla="*/ 7 w 18"/>
                  <a:gd name="T17" fmla="*/ 5 h 17"/>
                  <a:gd name="T18" fmla="*/ 11 w 18"/>
                  <a:gd name="T19" fmla="*/ 1 h 17"/>
                  <a:gd name="T20" fmla="*/ 12 w 18"/>
                  <a:gd name="T21" fmla="*/ 6 h 17"/>
                  <a:gd name="T22" fmla="*/ 18 w 18"/>
                  <a:gd name="T23" fmla="*/ 8 h 17"/>
                  <a:gd name="T24" fmla="*/ 16 w 18"/>
                  <a:gd name="T25" fmla="*/ 10 h 17"/>
                  <a:gd name="T26" fmla="*/ 15 w 18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15" y="15"/>
                    </a:moveTo>
                    <a:cubicBezTo>
                      <a:pt x="16" y="17"/>
                      <a:pt x="13" y="16"/>
                      <a:pt x="13" y="16"/>
                    </a:cubicBezTo>
                    <a:cubicBezTo>
                      <a:pt x="10" y="15"/>
                      <a:pt x="10" y="13"/>
                      <a:pt x="9" y="13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7" y="14"/>
                      <a:pt x="5" y="16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2" y="14"/>
                      <a:pt x="7" y="11"/>
                      <a:pt x="3" y="7"/>
                    </a:cubicBezTo>
                    <a:cubicBezTo>
                      <a:pt x="2" y="7"/>
                      <a:pt x="0" y="5"/>
                      <a:pt x="2" y="5"/>
                    </a:cubicBezTo>
                    <a:cubicBezTo>
                      <a:pt x="4" y="5"/>
                      <a:pt x="4" y="5"/>
                      <a:pt x="7" y="5"/>
                    </a:cubicBezTo>
                    <a:cubicBezTo>
                      <a:pt x="8" y="6"/>
                      <a:pt x="10" y="1"/>
                      <a:pt x="11" y="1"/>
                    </a:cubicBezTo>
                    <a:cubicBezTo>
                      <a:pt x="12" y="0"/>
                      <a:pt x="12" y="4"/>
                      <a:pt x="12" y="6"/>
                    </a:cubicBezTo>
                    <a:cubicBezTo>
                      <a:pt x="12" y="7"/>
                      <a:pt x="16" y="7"/>
                      <a:pt x="18" y="8"/>
                    </a:cubicBezTo>
                    <a:cubicBezTo>
                      <a:pt x="18" y="8"/>
                      <a:pt x="16" y="9"/>
                      <a:pt x="16" y="10"/>
                    </a:cubicBezTo>
                    <a:cubicBezTo>
                      <a:pt x="13" y="11"/>
                      <a:pt x="13" y="11"/>
                      <a:pt x="1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656"/>
              <p:cNvSpPr>
                <a:spLocks/>
              </p:cNvSpPr>
              <p:nvPr/>
            </p:nvSpPr>
            <p:spPr bwMode="auto">
              <a:xfrm>
                <a:off x="2956" y="2351"/>
                <a:ext cx="26" cy="28"/>
              </a:xfrm>
              <a:custGeom>
                <a:avLst/>
                <a:gdLst>
                  <a:gd name="T0" fmla="*/ 9 w 20"/>
                  <a:gd name="T1" fmla="*/ 20 h 22"/>
                  <a:gd name="T2" fmla="*/ 7 w 20"/>
                  <a:gd name="T3" fmla="*/ 18 h 22"/>
                  <a:gd name="T4" fmla="*/ 7 w 20"/>
                  <a:gd name="T5" fmla="*/ 13 h 22"/>
                  <a:gd name="T6" fmla="*/ 6 w 20"/>
                  <a:gd name="T7" fmla="*/ 12 h 22"/>
                  <a:gd name="T8" fmla="*/ 1 w 20"/>
                  <a:gd name="T9" fmla="*/ 10 h 22"/>
                  <a:gd name="T10" fmla="*/ 0 w 20"/>
                  <a:gd name="T11" fmla="*/ 9 h 22"/>
                  <a:gd name="T12" fmla="*/ 8 w 20"/>
                  <a:gd name="T13" fmla="*/ 4 h 22"/>
                  <a:gd name="T14" fmla="*/ 10 w 20"/>
                  <a:gd name="T15" fmla="*/ 2 h 22"/>
                  <a:gd name="T16" fmla="*/ 13 w 20"/>
                  <a:gd name="T17" fmla="*/ 7 h 22"/>
                  <a:gd name="T18" fmla="*/ 19 w 20"/>
                  <a:gd name="T19" fmla="*/ 8 h 22"/>
                  <a:gd name="T20" fmla="*/ 15 w 20"/>
                  <a:gd name="T21" fmla="*/ 11 h 22"/>
                  <a:gd name="T22" fmla="*/ 16 w 20"/>
                  <a:gd name="T23" fmla="*/ 18 h 22"/>
                  <a:gd name="T24" fmla="*/ 14 w 20"/>
                  <a:gd name="T25" fmla="*/ 17 h 22"/>
                  <a:gd name="T26" fmla="*/ 9 w 20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9" y="20"/>
                    </a:moveTo>
                    <a:cubicBezTo>
                      <a:pt x="7" y="22"/>
                      <a:pt x="7" y="19"/>
                      <a:pt x="7" y="18"/>
                    </a:cubicBezTo>
                    <a:cubicBezTo>
                      <a:pt x="6" y="15"/>
                      <a:pt x="8" y="14"/>
                      <a:pt x="7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2" y="11"/>
                      <a:pt x="1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3" y="7"/>
                      <a:pt x="8" y="10"/>
                      <a:pt x="8" y="4"/>
                    </a:cubicBezTo>
                    <a:cubicBezTo>
                      <a:pt x="9" y="3"/>
                      <a:pt x="9" y="0"/>
                      <a:pt x="10" y="2"/>
                    </a:cubicBezTo>
                    <a:cubicBezTo>
                      <a:pt x="12" y="4"/>
                      <a:pt x="12" y="4"/>
                      <a:pt x="13" y="7"/>
                    </a:cubicBezTo>
                    <a:cubicBezTo>
                      <a:pt x="13" y="8"/>
                      <a:pt x="18" y="7"/>
                      <a:pt x="19" y="8"/>
                    </a:cubicBezTo>
                    <a:cubicBezTo>
                      <a:pt x="20" y="8"/>
                      <a:pt x="17" y="10"/>
                      <a:pt x="15" y="11"/>
                    </a:cubicBezTo>
                    <a:cubicBezTo>
                      <a:pt x="13" y="12"/>
                      <a:pt x="17" y="16"/>
                      <a:pt x="16" y="18"/>
                    </a:cubicBezTo>
                    <a:cubicBezTo>
                      <a:pt x="16" y="19"/>
                      <a:pt x="14" y="18"/>
                      <a:pt x="14" y="17"/>
                    </a:cubicBezTo>
                    <a:cubicBezTo>
                      <a:pt x="11" y="15"/>
                      <a:pt x="11" y="16"/>
                      <a:pt x="9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657"/>
              <p:cNvSpPr>
                <a:spLocks/>
              </p:cNvSpPr>
              <p:nvPr/>
            </p:nvSpPr>
            <p:spPr bwMode="auto">
              <a:xfrm>
                <a:off x="3170" y="2397"/>
                <a:ext cx="31" cy="32"/>
              </a:xfrm>
              <a:custGeom>
                <a:avLst/>
                <a:gdLst>
                  <a:gd name="T0" fmla="*/ 23 w 25"/>
                  <a:gd name="T1" fmla="*/ 19 h 25"/>
                  <a:gd name="T2" fmla="*/ 20 w 25"/>
                  <a:gd name="T3" fmla="*/ 20 h 25"/>
                  <a:gd name="T4" fmla="*/ 14 w 25"/>
                  <a:gd name="T5" fmla="*/ 17 h 25"/>
                  <a:gd name="T6" fmla="*/ 13 w 25"/>
                  <a:gd name="T7" fmla="*/ 19 h 25"/>
                  <a:gd name="T8" fmla="*/ 8 w 25"/>
                  <a:gd name="T9" fmla="*/ 24 h 25"/>
                  <a:gd name="T10" fmla="*/ 7 w 25"/>
                  <a:gd name="T11" fmla="*/ 24 h 25"/>
                  <a:gd name="T12" fmla="*/ 4 w 25"/>
                  <a:gd name="T13" fmla="*/ 12 h 25"/>
                  <a:gd name="T14" fmla="*/ 3 w 25"/>
                  <a:gd name="T15" fmla="*/ 9 h 25"/>
                  <a:gd name="T16" fmla="*/ 10 w 25"/>
                  <a:gd name="T17" fmla="*/ 8 h 25"/>
                  <a:gd name="T18" fmla="*/ 13 w 25"/>
                  <a:gd name="T19" fmla="*/ 1 h 25"/>
                  <a:gd name="T20" fmla="*/ 16 w 25"/>
                  <a:gd name="T21" fmla="*/ 7 h 25"/>
                  <a:gd name="T22" fmla="*/ 25 w 25"/>
                  <a:gd name="T23" fmla="*/ 8 h 25"/>
                  <a:gd name="T24" fmla="*/ 22 w 25"/>
                  <a:gd name="T25" fmla="*/ 11 h 25"/>
                  <a:gd name="T26" fmla="*/ 23 w 25"/>
                  <a:gd name="T27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23" y="19"/>
                    </a:moveTo>
                    <a:cubicBezTo>
                      <a:pt x="25" y="21"/>
                      <a:pt x="21" y="20"/>
                      <a:pt x="20" y="20"/>
                    </a:cubicBezTo>
                    <a:cubicBezTo>
                      <a:pt x="17" y="20"/>
                      <a:pt x="15" y="17"/>
                      <a:pt x="14" y="17"/>
                    </a:cubicBezTo>
                    <a:cubicBezTo>
                      <a:pt x="13" y="17"/>
                      <a:pt x="13" y="18"/>
                      <a:pt x="13" y="19"/>
                    </a:cubicBezTo>
                    <a:cubicBezTo>
                      <a:pt x="12" y="20"/>
                      <a:pt x="10" y="23"/>
                      <a:pt x="8" y="24"/>
                    </a:cubicBezTo>
                    <a:cubicBezTo>
                      <a:pt x="8" y="24"/>
                      <a:pt x="7" y="25"/>
                      <a:pt x="7" y="24"/>
                    </a:cubicBezTo>
                    <a:cubicBezTo>
                      <a:pt x="6" y="20"/>
                      <a:pt x="11" y="15"/>
                      <a:pt x="4" y="12"/>
                    </a:cubicBezTo>
                    <a:cubicBezTo>
                      <a:pt x="3" y="11"/>
                      <a:pt x="0" y="9"/>
                      <a:pt x="3" y="9"/>
                    </a:cubicBezTo>
                    <a:cubicBezTo>
                      <a:pt x="6" y="8"/>
                      <a:pt x="5" y="8"/>
                      <a:pt x="10" y="8"/>
                    </a:cubicBezTo>
                    <a:cubicBezTo>
                      <a:pt x="11" y="9"/>
                      <a:pt x="12" y="1"/>
                      <a:pt x="13" y="1"/>
                    </a:cubicBezTo>
                    <a:cubicBezTo>
                      <a:pt x="14" y="0"/>
                      <a:pt x="15" y="5"/>
                      <a:pt x="16" y="7"/>
                    </a:cubicBezTo>
                    <a:cubicBezTo>
                      <a:pt x="16" y="10"/>
                      <a:pt x="22" y="7"/>
                      <a:pt x="25" y="8"/>
                    </a:cubicBezTo>
                    <a:cubicBezTo>
                      <a:pt x="25" y="9"/>
                      <a:pt x="23" y="11"/>
                      <a:pt x="22" y="11"/>
                    </a:cubicBezTo>
                    <a:cubicBezTo>
                      <a:pt x="19" y="14"/>
                      <a:pt x="20" y="14"/>
                      <a:pt x="23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658"/>
              <p:cNvSpPr>
                <a:spLocks/>
              </p:cNvSpPr>
              <p:nvPr/>
            </p:nvSpPr>
            <p:spPr bwMode="auto">
              <a:xfrm>
                <a:off x="3150" y="2379"/>
                <a:ext cx="31" cy="30"/>
              </a:xfrm>
              <a:custGeom>
                <a:avLst/>
                <a:gdLst>
                  <a:gd name="T0" fmla="*/ 22 w 24"/>
                  <a:gd name="T1" fmla="*/ 17 h 23"/>
                  <a:gd name="T2" fmla="*/ 19 w 24"/>
                  <a:gd name="T3" fmla="*/ 19 h 23"/>
                  <a:gd name="T4" fmla="*/ 13 w 24"/>
                  <a:gd name="T5" fmla="*/ 16 h 23"/>
                  <a:gd name="T6" fmla="*/ 12 w 24"/>
                  <a:gd name="T7" fmla="*/ 18 h 23"/>
                  <a:gd name="T8" fmla="*/ 8 w 24"/>
                  <a:gd name="T9" fmla="*/ 22 h 23"/>
                  <a:gd name="T10" fmla="*/ 7 w 24"/>
                  <a:gd name="T11" fmla="*/ 23 h 23"/>
                  <a:gd name="T12" fmla="*/ 4 w 24"/>
                  <a:gd name="T13" fmla="*/ 11 h 23"/>
                  <a:gd name="T14" fmla="*/ 2 w 24"/>
                  <a:gd name="T15" fmla="*/ 8 h 23"/>
                  <a:gd name="T16" fmla="*/ 9 w 24"/>
                  <a:gd name="T17" fmla="*/ 8 h 23"/>
                  <a:gd name="T18" fmla="*/ 12 w 24"/>
                  <a:gd name="T19" fmla="*/ 1 h 23"/>
                  <a:gd name="T20" fmla="*/ 15 w 24"/>
                  <a:gd name="T21" fmla="*/ 7 h 23"/>
                  <a:gd name="T22" fmla="*/ 23 w 24"/>
                  <a:gd name="T23" fmla="*/ 8 h 23"/>
                  <a:gd name="T24" fmla="*/ 21 w 24"/>
                  <a:gd name="T25" fmla="*/ 11 h 23"/>
                  <a:gd name="T26" fmla="*/ 22 w 24"/>
                  <a:gd name="T2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3">
                    <a:moveTo>
                      <a:pt x="22" y="17"/>
                    </a:moveTo>
                    <a:cubicBezTo>
                      <a:pt x="24" y="20"/>
                      <a:pt x="20" y="19"/>
                      <a:pt x="19" y="19"/>
                    </a:cubicBezTo>
                    <a:cubicBezTo>
                      <a:pt x="16" y="19"/>
                      <a:pt x="14" y="16"/>
                      <a:pt x="13" y="16"/>
                    </a:cubicBezTo>
                    <a:cubicBezTo>
                      <a:pt x="12" y="16"/>
                      <a:pt x="12" y="17"/>
                      <a:pt x="12" y="18"/>
                    </a:cubicBezTo>
                    <a:cubicBezTo>
                      <a:pt x="11" y="19"/>
                      <a:pt x="9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5" y="19"/>
                      <a:pt x="10" y="14"/>
                      <a:pt x="4" y="11"/>
                    </a:cubicBezTo>
                    <a:cubicBezTo>
                      <a:pt x="3" y="11"/>
                      <a:pt x="0" y="9"/>
                      <a:pt x="2" y="8"/>
                    </a:cubicBezTo>
                    <a:cubicBezTo>
                      <a:pt x="6" y="8"/>
                      <a:pt x="5" y="7"/>
                      <a:pt x="9" y="8"/>
                    </a:cubicBezTo>
                    <a:cubicBezTo>
                      <a:pt x="11" y="8"/>
                      <a:pt x="11" y="1"/>
                      <a:pt x="12" y="1"/>
                    </a:cubicBezTo>
                    <a:cubicBezTo>
                      <a:pt x="13" y="0"/>
                      <a:pt x="14" y="4"/>
                      <a:pt x="15" y="7"/>
                    </a:cubicBezTo>
                    <a:cubicBezTo>
                      <a:pt x="15" y="9"/>
                      <a:pt x="21" y="7"/>
                      <a:pt x="23" y="8"/>
                    </a:cubicBezTo>
                    <a:cubicBezTo>
                      <a:pt x="24" y="8"/>
                      <a:pt x="22" y="10"/>
                      <a:pt x="21" y="11"/>
                    </a:cubicBezTo>
                    <a:cubicBezTo>
                      <a:pt x="17" y="13"/>
                      <a:pt x="18" y="13"/>
                      <a:pt x="22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659"/>
              <p:cNvSpPr>
                <a:spLocks/>
              </p:cNvSpPr>
              <p:nvPr/>
            </p:nvSpPr>
            <p:spPr bwMode="auto">
              <a:xfrm>
                <a:off x="3134" y="2346"/>
                <a:ext cx="36" cy="37"/>
              </a:xfrm>
              <a:custGeom>
                <a:avLst/>
                <a:gdLst>
                  <a:gd name="T0" fmla="*/ 19 w 28"/>
                  <a:gd name="T1" fmla="*/ 25 h 29"/>
                  <a:gd name="T2" fmla="*/ 15 w 28"/>
                  <a:gd name="T3" fmla="*/ 25 h 29"/>
                  <a:gd name="T4" fmla="*/ 11 w 28"/>
                  <a:gd name="T5" fmla="*/ 17 h 29"/>
                  <a:gd name="T6" fmla="*/ 9 w 28"/>
                  <a:gd name="T7" fmla="*/ 18 h 29"/>
                  <a:gd name="T8" fmla="*/ 1 w 28"/>
                  <a:gd name="T9" fmla="*/ 19 h 29"/>
                  <a:gd name="T10" fmla="*/ 0 w 28"/>
                  <a:gd name="T11" fmla="*/ 19 h 29"/>
                  <a:gd name="T12" fmla="*/ 6 w 28"/>
                  <a:gd name="T13" fmla="*/ 6 h 29"/>
                  <a:gd name="T14" fmla="*/ 7 w 28"/>
                  <a:gd name="T15" fmla="*/ 2 h 29"/>
                  <a:gd name="T16" fmla="*/ 13 w 28"/>
                  <a:gd name="T17" fmla="*/ 6 h 29"/>
                  <a:gd name="T18" fmla="*/ 22 w 28"/>
                  <a:gd name="T19" fmla="*/ 2 h 29"/>
                  <a:gd name="T20" fmla="*/ 20 w 28"/>
                  <a:gd name="T21" fmla="*/ 9 h 29"/>
                  <a:gd name="T22" fmla="*/ 27 w 28"/>
                  <a:gd name="T23" fmla="*/ 17 h 29"/>
                  <a:gd name="T24" fmla="*/ 23 w 28"/>
                  <a:gd name="T25" fmla="*/ 18 h 29"/>
                  <a:gd name="T26" fmla="*/ 19 w 28"/>
                  <a:gd name="T27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9">
                    <a:moveTo>
                      <a:pt x="19" y="25"/>
                    </a:moveTo>
                    <a:cubicBezTo>
                      <a:pt x="19" y="29"/>
                      <a:pt x="16" y="25"/>
                      <a:pt x="15" y="25"/>
                    </a:cubicBezTo>
                    <a:cubicBezTo>
                      <a:pt x="12" y="22"/>
                      <a:pt x="13" y="18"/>
                      <a:pt x="11" y="17"/>
                    </a:cubicBezTo>
                    <a:cubicBezTo>
                      <a:pt x="11" y="17"/>
                      <a:pt x="10" y="17"/>
                      <a:pt x="9" y="18"/>
                    </a:cubicBezTo>
                    <a:cubicBezTo>
                      <a:pt x="8" y="18"/>
                      <a:pt x="4" y="20"/>
                      <a:pt x="1" y="19"/>
                    </a:cubicBezTo>
                    <a:cubicBezTo>
                      <a:pt x="1" y="19"/>
                      <a:pt x="0" y="20"/>
                      <a:pt x="0" y="19"/>
                    </a:cubicBezTo>
                    <a:cubicBezTo>
                      <a:pt x="1" y="14"/>
                      <a:pt x="10" y="13"/>
                      <a:pt x="6" y="6"/>
                    </a:cubicBezTo>
                    <a:cubicBezTo>
                      <a:pt x="5" y="4"/>
                      <a:pt x="4" y="0"/>
                      <a:pt x="7" y="2"/>
                    </a:cubicBezTo>
                    <a:cubicBezTo>
                      <a:pt x="10" y="3"/>
                      <a:pt x="10" y="3"/>
                      <a:pt x="13" y="6"/>
                    </a:cubicBezTo>
                    <a:cubicBezTo>
                      <a:pt x="15" y="8"/>
                      <a:pt x="20" y="1"/>
                      <a:pt x="22" y="2"/>
                    </a:cubicBezTo>
                    <a:cubicBezTo>
                      <a:pt x="23" y="2"/>
                      <a:pt x="21" y="7"/>
                      <a:pt x="20" y="9"/>
                    </a:cubicBezTo>
                    <a:cubicBezTo>
                      <a:pt x="19" y="12"/>
                      <a:pt x="25" y="14"/>
                      <a:pt x="27" y="17"/>
                    </a:cubicBezTo>
                    <a:cubicBezTo>
                      <a:pt x="28" y="18"/>
                      <a:pt x="24" y="18"/>
                      <a:pt x="23" y="18"/>
                    </a:cubicBezTo>
                    <a:cubicBezTo>
                      <a:pt x="18" y="18"/>
                      <a:pt x="18" y="18"/>
                      <a:pt x="19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660"/>
              <p:cNvSpPr>
                <a:spLocks/>
              </p:cNvSpPr>
              <p:nvPr/>
            </p:nvSpPr>
            <p:spPr bwMode="auto">
              <a:xfrm>
                <a:off x="3167" y="2355"/>
                <a:ext cx="29" cy="26"/>
              </a:xfrm>
              <a:custGeom>
                <a:avLst/>
                <a:gdLst>
                  <a:gd name="T0" fmla="*/ 19 w 23"/>
                  <a:gd name="T1" fmla="*/ 17 h 20"/>
                  <a:gd name="T2" fmla="*/ 16 w 23"/>
                  <a:gd name="T3" fmla="*/ 18 h 20"/>
                  <a:gd name="T4" fmla="*/ 11 w 23"/>
                  <a:gd name="T5" fmla="*/ 14 h 20"/>
                  <a:gd name="T6" fmla="*/ 10 w 23"/>
                  <a:gd name="T7" fmla="*/ 15 h 20"/>
                  <a:gd name="T8" fmla="*/ 5 w 23"/>
                  <a:gd name="T9" fmla="*/ 19 h 20"/>
                  <a:gd name="T10" fmla="*/ 4 w 23"/>
                  <a:gd name="T11" fmla="*/ 19 h 20"/>
                  <a:gd name="T12" fmla="*/ 4 w 23"/>
                  <a:gd name="T13" fmla="*/ 8 h 20"/>
                  <a:gd name="T14" fmla="*/ 3 w 23"/>
                  <a:gd name="T15" fmla="*/ 5 h 20"/>
                  <a:gd name="T16" fmla="*/ 9 w 23"/>
                  <a:gd name="T17" fmla="*/ 6 h 20"/>
                  <a:gd name="T18" fmla="*/ 13 w 23"/>
                  <a:gd name="T19" fmla="*/ 0 h 20"/>
                  <a:gd name="T20" fmla="*/ 15 w 23"/>
                  <a:gd name="T21" fmla="*/ 6 h 20"/>
                  <a:gd name="T22" fmla="*/ 22 w 23"/>
                  <a:gd name="T23" fmla="*/ 9 h 20"/>
                  <a:gd name="T24" fmla="*/ 19 w 23"/>
                  <a:gd name="T25" fmla="*/ 11 h 20"/>
                  <a:gd name="T26" fmla="*/ 19 w 23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19" y="17"/>
                    </a:moveTo>
                    <a:cubicBezTo>
                      <a:pt x="20" y="19"/>
                      <a:pt x="17" y="18"/>
                      <a:pt x="16" y="18"/>
                    </a:cubicBezTo>
                    <a:cubicBezTo>
                      <a:pt x="13" y="17"/>
                      <a:pt x="12" y="14"/>
                      <a:pt x="11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9" y="16"/>
                      <a:pt x="7" y="18"/>
                      <a:pt x="5" y="19"/>
                    </a:cubicBezTo>
                    <a:cubicBezTo>
                      <a:pt x="4" y="19"/>
                      <a:pt x="4" y="20"/>
                      <a:pt x="4" y="19"/>
                    </a:cubicBezTo>
                    <a:cubicBezTo>
                      <a:pt x="3" y="15"/>
                      <a:pt x="9" y="12"/>
                      <a:pt x="4" y="8"/>
                    </a:cubicBezTo>
                    <a:cubicBezTo>
                      <a:pt x="3" y="7"/>
                      <a:pt x="0" y="5"/>
                      <a:pt x="3" y="5"/>
                    </a:cubicBezTo>
                    <a:cubicBezTo>
                      <a:pt x="6" y="5"/>
                      <a:pt x="5" y="5"/>
                      <a:pt x="9" y="6"/>
                    </a:cubicBezTo>
                    <a:cubicBezTo>
                      <a:pt x="11" y="6"/>
                      <a:pt x="12" y="0"/>
                      <a:pt x="13" y="0"/>
                    </a:cubicBezTo>
                    <a:cubicBezTo>
                      <a:pt x="15" y="0"/>
                      <a:pt x="15" y="4"/>
                      <a:pt x="15" y="6"/>
                    </a:cubicBezTo>
                    <a:cubicBezTo>
                      <a:pt x="15" y="8"/>
                      <a:pt x="20" y="7"/>
                      <a:pt x="22" y="9"/>
                    </a:cubicBezTo>
                    <a:cubicBezTo>
                      <a:pt x="23" y="9"/>
                      <a:pt x="20" y="10"/>
                      <a:pt x="19" y="11"/>
                    </a:cubicBezTo>
                    <a:cubicBezTo>
                      <a:pt x="16" y="12"/>
                      <a:pt x="16" y="13"/>
                      <a:pt x="19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661"/>
              <p:cNvSpPr>
                <a:spLocks/>
              </p:cNvSpPr>
              <p:nvPr/>
            </p:nvSpPr>
            <p:spPr bwMode="auto">
              <a:xfrm>
                <a:off x="3190" y="2387"/>
                <a:ext cx="14" cy="13"/>
              </a:xfrm>
              <a:custGeom>
                <a:avLst/>
                <a:gdLst>
                  <a:gd name="T0" fmla="*/ 10 w 11"/>
                  <a:gd name="T1" fmla="*/ 4 h 10"/>
                  <a:gd name="T2" fmla="*/ 10 w 11"/>
                  <a:gd name="T3" fmla="*/ 6 h 10"/>
                  <a:gd name="T4" fmla="*/ 7 w 11"/>
                  <a:gd name="T5" fmla="*/ 6 h 10"/>
                  <a:gd name="T6" fmla="*/ 7 w 11"/>
                  <a:gd name="T7" fmla="*/ 7 h 10"/>
                  <a:gd name="T8" fmla="*/ 6 w 11"/>
                  <a:gd name="T9" fmla="*/ 10 h 10"/>
                  <a:gd name="T10" fmla="*/ 6 w 11"/>
                  <a:gd name="T11" fmla="*/ 10 h 10"/>
                  <a:gd name="T12" fmla="*/ 2 w 11"/>
                  <a:gd name="T13" fmla="*/ 7 h 10"/>
                  <a:gd name="T14" fmla="*/ 1 w 11"/>
                  <a:gd name="T15" fmla="*/ 6 h 10"/>
                  <a:gd name="T16" fmla="*/ 3 w 11"/>
                  <a:gd name="T17" fmla="*/ 4 h 10"/>
                  <a:gd name="T18" fmla="*/ 2 w 11"/>
                  <a:gd name="T19" fmla="*/ 1 h 10"/>
                  <a:gd name="T20" fmla="*/ 5 w 11"/>
                  <a:gd name="T21" fmla="*/ 2 h 10"/>
                  <a:gd name="T22" fmla="*/ 8 w 11"/>
                  <a:gd name="T23" fmla="*/ 1 h 10"/>
                  <a:gd name="T24" fmla="*/ 8 w 11"/>
                  <a:gd name="T25" fmla="*/ 2 h 10"/>
                  <a:gd name="T26" fmla="*/ 10 w 11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0" y="4"/>
                    </a:moveTo>
                    <a:cubicBezTo>
                      <a:pt x="11" y="5"/>
                      <a:pt x="10" y="5"/>
                      <a:pt x="10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8"/>
                      <a:pt x="7" y="9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6"/>
                      <a:pt x="2" y="7"/>
                    </a:cubicBezTo>
                    <a:cubicBezTo>
                      <a:pt x="2" y="7"/>
                      <a:pt x="0" y="7"/>
                      <a:pt x="1" y="6"/>
                    </a:cubicBezTo>
                    <a:cubicBezTo>
                      <a:pt x="2" y="5"/>
                      <a:pt x="1" y="5"/>
                      <a:pt x="3" y="4"/>
                    </a:cubicBezTo>
                    <a:cubicBezTo>
                      <a:pt x="4" y="4"/>
                      <a:pt x="2" y="1"/>
                      <a:pt x="2" y="1"/>
                    </a:cubicBezTo>
                    <a:cubicBezTo>
                      <a:pt x="3" y="0"/>
                      <a:pt x="4" y="2"/>
                      <a:pt x="5" y="2"/>
                    </a:cubicBezTo>
                    <a:cubicBezTo>
                      <a:pt x="6" y="3"/>
                      <a:pt x="7" y="1"/>
                      <a:pt x="8" y="1"/>
                    </a:cubicBezTo>
                    <a:cubicBezTo>
                      <a:pt x="9" y="0"/>
                      <a:pt x="8" y="2"/>
                      <a:pt x="8" y="2"/>
                    </a:cubicBezTo>
                    <a:cubicBezTo>
                      <a:pt x="7" y="4"/>
                      <a:pt x="8" y="4"/>
                      <a:pt x="1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662"/>
              <p:cNvSpPr>
                <a:spLocks/>
              </p:cNvSpPr>
              <p:nvPr/>
            </p:nvSpPr>
            <p:spPr bwMode="auto">
              <a:xfrm>
                <a:off x="3020" y="1440"/>
                <a:ext cx="34" cy="37"/>
              </a:xfrm>
              <a:custGeom>
                <a:avLst/>
                <a:gdLst>
                  <a:gd name="T0" fmla="*/ 5 w 27"/>
                  <a:gd name="T1" fmla="*/ 26 h 29"/>
                  <a:gd name="T2" fmla="*/ 3 w 27"/>
                  <a:gd name="T3" fmla="*/ 22 h 29"/>
                  <a:gd name="T4" fmla="*/ 8 w 27"/>
                  <a:gd name="T5" fmla="*/ 15 h 29"/>
                  <a:gd name="T6" fmla="*/ 6 w 27"/>
                  <a:gd name="T7" fmla="*/ 14 h 29"/>
                  <a:gd name="T8" fmla="*/ 1 w 27"/>
                  <a:gd name="T9" fmla="*/ 8 h 29"/>
                  <a:gd name="T10" fmla="*/ 0 w 27"/>
                  <a:gd name="T11" fmla="*/ 7 h 29"/>
                  <a:gd name="T12" fmla="*/ 15 w 27"/>
                  <a:gd name="T13" fmla="*/ 5 h 29"/>
                  <a:gd name="T14" fmla="*/ 19 w 27"/>
                  <a:gd name="T15" fmla="*/ 4 h 29"/>
                  <a:gd name="T16" fmla="*/ 18 w 27"/>
                  <a:gd name="T17" fmla="*/ 12 h 29"/>
                  <a:gd name="T18" fmla="*/ 26 w 27"/>
                  <a:gd name="T19" fmla="*/ 16 h 29"/>
                  <a:gd name="T20" fmla="*/ 19 w 27"/>
                  <a:gd name="T21" fmla="*/ 19 h 29"/>
                  <a:gd name="T22" fmla="*/ 16 w 27"/>
                  <a:gd name="T23" fmla="*/ 28 h 29"/>
                  <a:gd name="T24" fmla="*/ 13 w 27"/>
                  <a:gd name="T25" fmla="*/ 26 h 29"/>
                  <a:gd name="T26" fmla="*/ 5 w 27"/>
                  <a:gd name="T2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5" y="26"/>
                    </a:moveTo>
                    <a:cubicBezTo>
                      <a:pt x="2" y="28"/>
                      <a:pt x="3" y="23"/>
                      <a:pt x="3" y="22"/>
                    </a:cubicBezTo>
                    <a:cubicBezTo>
                      <a:pt x="4" y="18"/>
                      <a:pt x="7" y="17"/>
                      <a:pt x="8" y="15"/>
                    </a:cubicBezTo>
                    <a:cubicBezTo>
                      <a:pt x="8" y="15"/>
                      <a:pt x="7" y="14"/>
                      <a:pt x="6" y="14"/>
                    </a:cubicBezTo>
                    <a:cubicBezTo>
                      <a:pt x="5" y="13"/>
                      <a:pt x="2" y="10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5" y="6"/>
                      <a:pt x="10" y="12"/>
                      <a:pt x="15" y="5"/>
                    </a:cubicBezTo>
                    <a:cubicBezTo>
                      <a:pt x="15" y="4"/>
                      <a:pt x="19" y="0"/>
                      <a:pt x="19" y="4"/>
                    </a:cubicBezTo>
                    <a:cubicBezTo>
                      <a:pt x="19" y="8"/>
                      <a:pt x="19" y="7"/>
                      <a:pt x="18" y="12"/>
                    </a:cubicBezTo>
                    <a:cubicBezTo>
                      <a:pt x="18" y="14"/>
                      <a:pt x="26" y="15"/>
                      <a:pt x="26" y="16"/>
                    </a:cubicBezTo>
                    <a:cubicBezTo>
                      <a:pt x="27" y="18"/>
                      <a:pt x="22" y="18"/>
                      <a:pt x="19" y="19"/>
                    </a:cubicBezTo>
                    <a:cubicBezTo>
                      <a:pt x="16" y="19"/>
                      <a:pt x="18" y="26"/>
                      <a:pt x="16" y="28"/>
                    </a:cubicBezTo>
                    <a:cubicBezTo>
                      <a:pt x="16" y="29"/>
                      <a:pt x="14" y="27"/>
                      <a:pt x="13" y="26"/>
                    </a:cubicBezTo>
                    <a:cubicBezTo>
                      <a:pt x="11" y="21"/>
                      <a:pt x="10" y="22"/>
                      <a:pt x="5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663"/>
              <p:cNvSpPr>
                <a:spLocks/>
              </p:cNvSpPr>
              <p:nvPr/>
            </p:nvSpPr>
            <p:spPr bwMode="auto">
              <a:xfrm>
                <a:off x="3086" y="1455"/>
                <a:ext cx="54" cy="51"/>
              </a:xfrm>
              <a:custGeom>
                <a:avLst/>
                <a:gdLst>
                  <a:gd name="T0" fmla="*/ 4 w 43"/>
                  <a:gd name="T1" fmla="*/ 13 h 40"/>
                  <a:gd name="T2" fmla="*/ 8 w 43"/>
                  <a:gd name="T3" fmla="*/ 10 h 40"/>
                  <a:gd name="T4" fmla="*/ 19 w 43"/>
                  <a:gd name="T5" fmla="*/ 13 h 40"/>
                  <a:gd name="T6" fmla="*/ 21 w 43"/>
                  <a:gd name="T7" fmla="*/ 11 h 40"/>
                  <a:gd name="T8" fmla="*/ 26 w 43"/>
                  <a:gd name="T9" fmla="*/ 2 h 40"/>
                  <a:gd name="T10" fmla="*/ 28 w 43"/>
                  <a:gd name="T11" fmla="*/ 0 h 40"/>
                  <a:gd name="T12" fmla="*/ 36 w 43"/>
                  <a:gd name="T13" fmla="*/ 20 h 40"/>
                  <a:gd name="T14" fmla="*/ 39 w 43"/>
                  <a:gd name="T15" fmla="*/ 25 h 40"/>
                  <a:gd name="T16" fmla="*/ 28 w 43"/>
                  <a:gd name="T17" fmla="*/ 26 h 40"/>
                  <a:gd name="T18" fmla="*/ 24 w 43"/>
                  <a:gd name="T19" fmla="*/ 39 h 40"/>
                  <a:gd name="T20" fmla="*/ 18 w 43"/>
                  <a:gd name="T21" fmla="*/ 30 h 40"/>
                  <a:gd name="T22" fmla="*/ 4 w 43"/>
                  <a:gd name="T23" fmla="*/ 29 h 40"/>
                  <a:gd name="T24" fmla="*/ 7 w 43"/>
                  <a:gd name="T25" fmla="*/ 24 h 40"/>
                  <a:gd name="T26" fmla="*/ 4 w 43"/>
                  <a:gd name="T27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0">
                    <a:moveTo>
                      <a:pt x="4" y="13"/>
                    </a:moveTo>
                    <a:cubicBezTo>
                      <a:pt x="0" y="10"/>
                      <a:pt x="6" y="10"/>
                      <a:pt x="8" y="10"/>
                    </a:cubicBezTo>
                    <a:cubicBezTo>
                      <a:pt x="14" y="9"/>
                      <a:pt x="17" y="14"/>
                      <a:pt x="19" y="13"/>
                    </a:cubicBezTo>
                    <a:cubicBezTo>
                      <a:pt x="20" y="13"/>
                      <a:pt x="20" y="12"/>
                      <a:pt x="21" y="11"/>
                    </a:cubicBezTo>
                    <a:cubicBezTo>
                      <a:pt x="21" y="9"/>
                      <a:pt x="24" y="3"/>
                      <a:pt x="26" y="2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32" y="6"/>
                      <a:pt x="25" y="16"/>
                      <a:pt x="36" y="20"/>
                    </a:cubicBezTo>
                    <a:cubicBezTo>
                      <a:pt x="37" y="20"/>
                      <a:pt x="43" y="23"/>
                      <a:pt x="39" y="25"/>
                    </a:cubicBezTo>
                    <a:cubicBezTo>
                      <a:pt x="34" y="26"/>
                      <a:pt x="35" y="26"/>
                      <a:pt x="28" y="26"/>
                    </a:cubicBezTo>
                    <a:cubicBezTo>
                      <a:pt x="25" y="27"/>
                      <a:pt x="26" y="38"/>
                      <a:pt x="24" y="39"/>
                    </a:cubicBezTo>
                    <a:cubicBezTo>
                      <a:pt x="22" y="40"/>
                      <a:pt x="20" y="34"/>
                      <a:pt x="18" y="30"/>
                    </a:cubicBezTo>
                    <a:cubicBezTo>
                      <a:pt x="17" y="26"/>
                      <a:pt x="8" y="31"/>
                      <a:pt x="4" y="29"/>
                    </a:cubicBezTo>
                    <a:cubicBezTo>
                      <a:pt x="2" y="29"/>
                      <a:pt x="6" y="25"/>
                      <a:pt x="7" y="24"/>
                    </a:cubicBezTo>
                    <a:cubicBezTo>
                      <a:pt x="12" y="19"/>
                      <a:pt x="11" y="19"/>
                      <a:pt x="4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664"/>
              <p:cNvSpPr>
                <a:spLocks/>
              </p:cNvSpPr>
              <p:nvPr/>
            </p:nvSpPr>
            <p:spPr bwMode="auto">
              <a:xfrm>
                <a:off x="3102" y="1682"/>
                <a:ext cx="52" cy="58"/>
              </a:xfrm>
              <a:custGeom>
                <a:avLst/>
                <a:gdLst>
                  <a:gd name="T0" fmla="*/ 23 w 41"/>
                  <a:gd name="T1" fmla="*/ 41 h 46"/>
                  <a:gd name="T2" fmla="*/ 27 w 41"/>
                  <a:gd name="T3" fmla="*/ 38 h 46"/>
                  <a:gd name="T4" fmla="*/ 26 w 41"/>
                  <a:gd name="T5" fmla="*/ 26 h 46"/>
                  <a:gd name="T6" fmla="*/ 29 w 41"/>
                  <a:gd name="T7" fmla="*/ 25 h 46"/>
                  <a:gd name="T8" fmla="*/ 39 w 41"/>
                  <a:gd name="T9" fmla="*/ 21 h 46"/>
                  <a:gd name="T10" fmla="*/ 41 w 41"/>
                  <a:gd name="T11" fmla="*/ 20 h 46"/>
                  <a:gd name="T12" fmla="*/ 23 w 41"/>
                  <a:gd name="T13" fmla="*/ 9 h 46"/>
                  <a:gd name="T14" fmla="*/ 19 w 41"/>
                  <a:gd name="T15" fmla="*/ 5 h 46"/>
                  <a:gd name="T16" fmla="*/ 15 w 41"/>
                  <a:gd name="T17" fmla="*/ 15 h 46"/>
                  <a:gd name="T18" fmla="*/ 2 w 41"/>
                  <a:gd name="T19" fmla="*/ 16 h 46"/>
                  <a:gd name="T20" fmla="*/ 10 w 41"/>
                  <a:gd name="T21" fmla="*/ 24 h 46"/>
                  <a:gd name="T22" fmla="*/ 7 w 41"/>
                  <a:gd name="T23" fmla="*/ 38 h 46"/>
                  <a:gd name="T24" fmla="*/ 13 w 41"/>
                  <a:gd name="T25" fmla="*/ 36 h 46"/>
                  <a:gd name="T26" fmla="*/ 23 w 41"/>
                  <a:gd name="T2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6">
                    <a:moveTo>
                      <a:pt x="23" y="41"/>
                    </a:moveTo>
                    <a:cubicBezTo>
                      <a:pt x="26" y="46"/>
                      <a:pt x="27" y="39"/>
                      <a:pt x="27" y="38"/>
                    </a:cubicBezTo>
                    <a:cubicBezTo>
                      <a:pt x="29" y="32"/>
                      <a:pt x="25" y="28"/>
                      <a:pt x="26" y="26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31" y="25"/>
                      <a:pt x="37" y="24"/>
                      <a:pt x="39" y="21"/>
                    </a:cubicBezTo>
                    <a:cubicBezTo>
                      <a:pt x="40" y="21"/>
                      <a:pt x="41" y="20"/>
                      <a:pt x="41" y="20"/>
                    </a:cubicBezTo>
                    <a:cubicBezTo>
                      <a:pt x="35" y="15"/>
                      <a:pt x="25" y="20"/>
                      <a:pt x="23" y="9"/>
                    </a:cubicBezTo>
                    <a:cubicBezTo>
                      <a:pt x="23" y="7"/>
                      <a:pt x="21" y="0"/>
                      <a:pt x="19" y="5"/>
                    </a:cubicBezTo>
                    <a:cubicBezTo>
                      <a:pt x="17" y="10"/>
                      <a:pt x="17" y="8"/>
                      <a:pt x="15" y="15"/>
                    </a:cubicBezTo>
                    <a:cubicBezTo>
                      <a:pt x="14" y="18"/>
                      <a:pt x="3" y="15"/>
                      <a:pt x="2" y="16"/>
                    </a:cubicBezTo>
                    <a:cubicBezTo>
                      <a:pt x="0" y="18"/>
                      <a:pt x="6" y="22"/>
                      <a:pt x="10" y="24"/>
                    </a:cubicBezTo>
                    <a:cubicBezTo>
                      <a:pt x="14" y="26"/>
                      <a:pt x="7" y="33"/>
                      <a:pt x="7" y="38"/>
                    </a:cubicBezTo>
                    <a:cubicBezTo>
                      <a:pt x="7" y="39"/>
                      <a:pt x="12" y="37"/>
                      <a:pt x="13" y="36"/>
                    </a:cubicBezTo>
                    <a:cubicBezTo>
                      <a:pt x="19" y="32"/>
                      <a:pt x="19" y="33"/>
                      <a:pt x="23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665"/>
              <p:cNvSpPr>
                <a:spLocks/>
              </p:cNvSpPr>
              <p:nvPr/>
            </p:nvSpPr>
            <p:spPr bwMode="auto">
              <a:xfrm>
                <a:off x="3126" y="1654"/>
                <a:ext cx="32" cy="30"/>
              </a:xfrm>
              <a:custGeom>
                <a:avLst/>
                <a:gdLst>
                  <a:gd name="T0" fmla="*/ 2 w 25"/>
                  <a:gd name="T1" fmla="*/ 7 h 24"/>
                  <a:gd name="T2" fmla="*/ 5 w 25"/>
                  <a:gd name="T3" fmla="*/ 5 h 24"/>
                  <a:gd name="T4" fmla="*/ 11 w 25"/>
                  <a:gd name="T5" fmla="*/ 8 h 24"/>
                  <a:gd name="T6" fmla="*/ 12 w 25"/>
                  <a:gd name="T7" fmla="*/ 6 h 24"/>
                  <a:gd name="T8" fmla="*/ 16 w 25"/>
                  <a:gd name="T9" fmla="*/ 1 h 24"/>
                  <a:gd name="T10" fmla="*/ 17 w 25"/>
                  <a:gd name="T11" fmla="*/ 0 h 24"/>
                  <a:gd name="T12" fmla="*/ 21 w 25"/>
                  <a:gd name="T13" fmla="*/ 12 h 24"/>
                  <a:gd name="T14" fmla="*/ 22 w 25"/>
                  <a:gd name="T15" fmla="*/ 15 h 24"/>
                  <a:gd name="T16" fmla="*/ 16 w 25"/>
                  <a:gd name="T17" fmla="*/ 16 h 24"/>
                  <a:gd name="T18" fmla="*/ 13 w 25"/>
                  <a:gd name="T19" fmla="*/ 23 h 24"/>
                  <a:gd name="T20" fmla="*/ 10 w 25"/>
                  <a:gd name="T21" fmla="*/ 17 h 24"/>
                  <a:gd name="T22" fmla="*/ 2 w 25"/>
                  <a:gd name="T23" fmla="*/ 17 h 24"/>
                  <a:gd name="T24" fmla="*/ 3 w 25"/>
                  <a:gd name="T25" fmla="*/ 14 h 24"/>
                  <a:gd name="T26" fmla="*/ 2 w 25"/>
                  <a:gd name="T2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" y="7"/>
                    </a:moveTo>
                    <a:cubicBezTo>
                      <a:pt x="0" y="5"/>
                      <a:pt x="4" y="5"/>
                      <a:pt x="5" y="5"/>
                    </a:cubicBezTo>
                    <a:cubicBezTo>
                      <a:pt x="8" y="5"/>
                      <a:pt x="10" y="8"/>
                      <a:pt x="11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5"/>
                      <a:pt x="14" y="2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ubicBezTo>
                      <a:pt x="19" y="4"/>
                      <a:pt x="14" y="9"/>
                      <a:pt x="21" y="12"/>
                    </a:cubicBezTo>
                    <a:cubicBezTo>
                      <a:pt x="22" y="12"/>
                      <a:pt x="25" y="14"/>
                      <a:pt x="22" y="15"/>
                    </a:cubicBezTo>
                    <a:cubicBezTo>
                      <a:pt x="19" y="16"/>
                      <a:pt x="20" y="16"/>
                      <a:pt x="16" y="16"/>
                    </a:cubicBezTo>
                    <a:cubicBezTo>
                      <a:pt x="14" y="16"/>
                      <a:pt x="14" y="22"/>
                      <a:pt x="13" y="23"/>
                    </a:cubicBezTo>
                    <a:cubicBezTo>
                      <a:pt x="12" y="24"/>
                      <a:pt x="11" y="20"/>
                      <a:pt x="10" y="17"/>
                    </a:cubicBezTo>
                    <a:cubicBezTo>
                      <a:pt x="9" y="15"/>
                      <a:pt x="4" y="18"/>
                      <a:pt x="2" y="17"/>
                    </a:cubicBezTo>
                    <a:cubicBezTo>
                      <a:pt x="1" y="16"/>
                      <a:pt x="3" y="14"/>
                      <a:pt x="3" y="14"/>
                    </a:cubicBezTo>
                    <a:cubicBezTo>
                      <a:pt x="7" y="11"/>
                      <a:pt x="6" y="11"/>
                      <a:pt x="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666"/>
              <p:cNvSpPr>
                <a:spLocks/>
              </p:cNvSpPr>
              <p:nvPr/>
            </p:nvSpPr>
            <p:spPr bwMode="auto">
              <a:xfrm>
                <a:off x="3018" y="1328"/>
                <a:ext cx="17" cy="17"/>
              </a:xfrm>
              <a:custGeom>
                <a:avLst/>
                <a:gdLst>
                  <a:gd name="T0" fmla="*/ 1 w 13"/>
                  <a:gd name="T1" fmla="*/ 10 h 13"/>
                  <a:gd name="T2" fmla="*/ 1 w 13"/>
                  <a:gd name="T3" fmla="*/ 8 h 13"/>
                  <a:gd name="T4" fmla="*/ 4 w 13"/>
                  <a:gd name="T5" fmla="*/ 6 h 13"/>
                  <a:gd name="T6" fmla="*/ 3 w 13"/>
                  <a:gd name="T7" fmla="*/ 5 h 13"/>
                  <a:gd name="T8" fmla="*/ 2 w 13"/>
                  <a:gd name="T9" fmla="*/ 1 h 13"/>
                  <a:gd name="T10" fmla="*/ 2 w 13"/>
                  <a:gd name="T11" fmla="*/ 1 h 13"/>
                  <a:gd name="T12" fmla="*/ 9 w 13"/>
                  <a:gd name="T13" fmla="*/ 2 h 13"/>
                  <a:gd name="T14" fmla="*/ 11 w 13"/>
                  <a:gd name="T15" fmla="*/ 1 h 13"/>
                  <a:gd name="T16" fmla="*/ 9 w 13"/>
                  <a:gd name="T17" fmla="*/ 5 h 13"/>
                  <a:gd name="T18" fmla="*/ 13 w 13"/>
                  <a:gd name="T19" fmla="*/ 8 h 13"/>
                  <a:gd name="T20" fmla="*/ 9 w 13"/>
                  <a:gd name="T21" fmla="*/ 9 h 13"/>
                  <a:gd name="T22" fmla="*/ 6 w 13"/>
                  <a:gd name="T23" fmla="*/ 13 h 13"/>
                  <a:gd name="T24" fmla="*/ 5 w 13"/>
                  <a:gd name="T25" fmla="*/ 11 h 13"/>
                  <a:gd name="T26" fmla="*/ 1 w 13"/>
                  <a:gd name="T2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" y="10"/>
                    </a:moveTo>
                    <a:cubicBezTo>
                      <a:pt x="0" y="11"/>
                      <a:pt x="1" y="9"/>
                      <a:pt x="1" y="8"/>
                    </a:cubicBezTo>
                    <a:cubicBezTo>
                      <a:pt x="2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4"/>
                      <a:pt x="2" y="3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4" y="1"/>
                      <a:pt x="6" y="4"/>
                      <a:pt x="9" y="2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0" y="3"/>
                      <a:pt x="10" y="3"/>
                      <a:pt x="9" y="5"/>
                    </a:cubicBezTo>
                    <a:cubicBezTo>
                      <a:pt x="9" y="6"/>
                      <a:pt x="12" y="8"/>
                      <a:pt x="13" y="8"/>
                    </a:cubicBezTo>
                    <a:cubicBezTo>
                      <a:pt x="13" y="9"/>
                      <a:pt x="10" y="9"/>
                      <a:pt x="9" y="9"/>
                    </a:cubicBezTo>
                    <a:cubicBezTo>
                      <a:pt x="7" y="8"/>
                      <a:pt x="7" y="12"/>
                      <a:pt x="6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5" y="9"/>
                      <a:pt x="4" y="9"/>
                      <a:pt x="1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667"/>
              <p:cNvSpPr>
                <a:spLocks/>
              </p:cNvSpPr>
              <p:nvPr/>
            </p:nvSpPr>
            <p:spPr bwMode="auto">
              <a:xfrm>
                <a:off x="3135" y="1497"/>
                <a:ext cx="24" cy="24"/>
              </a:xfrm>
              <a:custGeom>
                <a:avLst/>
                <a:gdLst>
                  <a:gd name="T0" fmla="*/ 2 w 19"/>
                  <a:gd name="T1" fmla="*/ 15 h 19"/>
                  <a:gd name="T2" fmla="*/ 2 w 19"/>
                  <a:gd name="T3" fmla="*/ 12 h 19"/>
                  <a:gd name="T4" fmla="*/ 6 w 19"/>
                  <a:gd name="T5" fmla="*/ 8 h 19"/>
                  <a:gd name="T6" fmla="*/ 5 w 19"/>
                  <a:gd name="T7" fmla="*/ 7 h 19"/>
                  <a:gd name="T8" fmla="*/ 3 w 19"/>
                  <a:gd name="T9" fmla="*/ 2 h 19"/>
                  <a:gd name="T10" fmla="*/ 3 w 19"/>
                  <a:gd name="T11" fmla="*/ 1 h 19"/>
                  <a:gd name="T12" fmla="*/ 13 w 19"/>
                  <a:gd name="T13" fmla="*/ 2 h 19"/>
                  <a:gd name="T14" fmla="*/ 16 w 19"/>
                  <a:gd name="T15" fmla="*/ 2 h 19"/>
                  <a:gd name="T16" fmla="*/ 14 w 19"/>
                  <a:gd name="T17" fmla="*/ 8 h 19"/>
                  <a:gd name="T18" fmla="*/ 19 w 19"/>
                  <a:gd name="T19" fmla="*/ 12 h 19"/>
                  <a:gd name="T20" fmla="*/ 13 w 19"/>
                  <a:gd name="T21" fmla="*/ 13 h 19"/>
                  <a:gd name="T22" fmla="*/ 10 w 19"/>
                  <a:gd name="T23" fmla="*/ 19 h 19"/>
                  <a:gd name="T24" fmla="*/ 8 w 19"/>
                  <a:gd name="T25" fmla="*/ 16 h 19"/>
                  <a:gd name="T26" fmla="*/ 2 w 19"/>
                  <a:gd name="T27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2" y="15"/>
                    </a:moveTo>
                    <a:cubicBezTo>
                      <a:pt x="0" y="16"/>
                      <a:pt x="1" y="13"/>
                      <a:pt x="2" y="12"/>
                    </a:cubicBezTo>
                    <a:cubicBezTo>
                      <a:pt x="3" y="10"/>
                      <a:pt x="6" y="9"/>
                      <a:pt x="6" y="8"/>
                    </a:cubicBezTo>
                    <a:cubicBezTo>
                      <a:pt x="6" y="8"/>
                      <a:pt x="6" y="7"/>
                      <a:pt x="5" y="7"/>
                    </a:cubicBezTo>
                    <a:cubicBezTo>
                      <a:pt x="5" y="6"/>
                      <a:pt x="3" y="4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6" y="1"/>
                      <a:pt x="9" y="6"/>
                      <a:pt x="13" y="2"/>
                    </a:cubicBezTo>
                    <a:cubicBezTo>
                      <a:pt x="14" y="2"/>
                      <a:pt x="16" y="0"/>
                      <a:pt x="16" y="2"/>
                    </a:cubicBezTo>
                    <a:cubicBezTo>
                      <a:pt x="15" y="5"/>
                      <a:pt x="16" y="4"/>
                      <a:pt x="14" y="8"/>
                    </a:cubicBezTo>
                    <a:cubicBezTo>
                      <a:pt x="13" y="9"/>
                      <a:pt x="19" y="11"/>
                      <a:pt x="19" y="12"/>
                    </a:cubicBezTo>
                    <a:cubicBezTo>
                      <a:pt x="19" y="13"/>
                      <a:pt x="15" y="13"/>
                      <a:pt x="13" y="13"/>
                    </a:cubicBezTo>
                    <a:cubicBezTo>
                      <a:pt x="11" y="12"/>
                      <a:pt x="11" y="17"/>
                      <a:pt x="10" y="19"/>
                    </a:cubicBezTo>
                    <a:cubicBezTo>
                      <a:pt x="9" y="19"/>
                      <a:pt x="8" y="17"/>
                      <a:pt x="8" y="16"/>
                    </a:cubicBezTo>
                    <a:cubicBezTo>
                      <a:pt x="7" y="13"/>
                      <a:pt x="7" y="13"/>
                      <a:pt x="2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668"/>
              <p:cNvSpPr>
                <a:spLocks/>
              </p:cNvSpPr>
              <p:nvPr/>
            </p:nvSpPr>
            <p:spPr bwMode="auto">
              <a:xfrm>
                <a:off x="3078" y="1740"/>
                <a:ext cx="78" cy="80"/>
              </a:xfrm>
              <a:custGeom>
                <a:avLst/>
                <a:gdLst>
                  <a:gd name="T0" fmla="*/ 7 w 61"/>
                  <a:gd name="T1" fmla="*/ 48 h 63"/>
                  <a:gd name="T2" fmla="*/ 6 w 61"/>
                  <a:gd name="T3" fmla="*/ 40 h 63"/>
                  <a:gd name="T4" fmla="*/ 19 w 61"/>
                  <a:gd name="T5" fmla="*/ 27 h 63"/>
                  <a:gd name="T6" fmla="*/ 17 w 61"/>
                  <a:gd name="T7" fmla="*/ 22 h 63"/>
                  <a:gd name="T8" fmla="*/ 9 w 61"/>
                  <a:gd name="T9" fmla="*/ 7 h 63"/>
                  <a:gd name="T10" fmla="*/ 8 w 61"/>
                  <a:gd name="T11" fmla="*/ 4 h 63"/>
                  <a:gd name="T12" fmla="*/ 41 w 61"/>
                  <a:gd name="T13" fmla="*/ 8 h 63"/>
                  <a:gd name="T14" fmla="*/ 51 w 61"/>
                  <a:gd name="T15" fmla="*/ 7 h 63"/>
                  <a:gd name="T16" fmla="*/ 45 w 61"/>
                  <a:gd name="T17" fmla="*/ 25 h 63"/>
                  <a:gd name="T18" fmla="*/ 60 w 61"/>
                  <a:gd name="T19" fmla="*/ 40 h 63"/>
                  <a:gd name="T20" fmla="*/ 42 w 61"/>
                  <a:gd name="T21" fmla="*/ 41 h 63"/>
                  <a:gd name="T22" fmla="*/ 31 w 61"/>
                  <a:gd name="T23" fmla="*/ 61 h 63"/>
                  <a:gd name="T24" fmla="*/ 26 w 61"/>
                  <a:gd name="T25" fmla="*/ 53 h 63"/>
                  <a:gd name="T26" fmla="*/ 7 w 61"/>
                  <a:gd name="T27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63">
                    <a:moveTo>
                      <a:pt x="7" y="48"/>
                    </a:moveTo>
                    <a:cubicBezTo>
                      <a:pt x="0" y="51"/>
                      <a:pt x="5" y="42"/>
                      <a:pt x="6" y="40"/>
                    </a:cubicBezTo>
                    <a:cubicBezTo>
                      <a:pt x="10" y="31"/>
                      <a:pt x="18" y="30"/>
                      <a:pt x="19" y="27"/>
                    </a:cubicBezTo>
                    <a:cubicBezTo>
                      <a:pt x="20" y="25"/>
                      <a:pt x="19" y="24"/>
                      <a:pt x="17" y="22"/>
                    </a:cubicBezTo>
                    <a:cubicBezTo>
                      <a:pt x="15" y="20"/>
                      <a:pt x="9" y="12"/>
                      <a:pt x="9" y="7"/>
                    </a:cubicBezTo>
                    <a:cubicBezTo>
                      <a:pt x="9" y="6"/>
                      <a:pt x="7" y="4"/>
                      <a:pt x="8" y="4"/>
                    </a:cubicBezTo>
                    <a:cubicBezTo>
                      <a:pt x="20" y="3"/>
                      <a:pt x="28" y="21"/>
                      <a:pt x="41" y="8"/>
                    </a:cubicBezTo>
                    <a:cubicBezTo>
                      <a:pt x="44" y="6"/>
                      <a:pt x="53" y="0"/>
                      <a:pt x="51" y="7"/>
                    </a:cubicBezTo>
                    <a:cubicBezTo>
                      <a:pt x="49" y="16"/>
                      <a:pt x="50" y="14"/>
                      <a:pt x="45" y="25"/>
                    </a:cubicBezTo>
                    <a:cubicBezTo>
                      <a:pt x="43" y="29"/>
                      <a:pt x="60" y="37"/>
                      <a:pt x="60" y="40"/>
                    </a:cubicBezTo>
                    <a:cubicBezTo>
                      <a:pt x="61" y="43"/>
                      <a:pt x="49" y="42"/>
                      <a:pt x="42" y="41"/>
                    </a:cubicBezTo>
                    <a:cubicBezTo>
                      <a:pt x="35" y="40"/>
                      <a:pt x="36" y="56"/>
                      <a:pt x="31" y="61"/>
                    </a:cubicBezTo>
                    <a:cubicBezTo>
                      <a:pt x="29" y="63"/>
                      <a:pt x="26" y="55"/>
                      <a:pt x="26" y="53"/>
                    </a:cubicBezTo>
                    <a:cubicBezTo>
                      <a:pt x="23" y="41"/>
                      <a:pt x="21" y="43"/>
                      <a:pt x="7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669"/>
              <p:cNvSpPr>
                <a:spLocks noEditPoints="1"/>
              </p:cNvSpPr>
              <p:nvPr/>
            </p:nvSpPr>
            <p:spPr bwMode="auto">
              <a:xfrm>
                <a:off x="3077" y="1847"/>
                <a:ext cx="80" cy="73"/>
              </a:xfrm>
              <a:custGeom>
                <a:avLst/>
                <a:gdLst>
                  <a:gd name="T0" fmla="*/ 7 w 63"/>
                  <a:gd name="T1" fmla="*/ 42 h 58"/>
                  <a:gd name="T2" fmla="*/ 7 w 63"/>
                  <a:gd name="T3" fmla="*/ 34 h 58"/>
                  <a:gd name="T4" fmla="*/ 18 w 63"/>
                  <a:gd name="T5" fmla="*/ 23 h 58"/>
                  <a:gd name="T6" fmla="*/ 16 w 63"/>
                  <a:gd name="T7" fmla="*/ 15 h 58"/>
                  <a:gd name="T8" fmla="*/ 15 w 63"/>
                  <a:gd name="T9" fmla="*/ 1 h 58"/>
                  <a:gd name="T10" fmla="*/ 33 w 63"/>
                  <a:gd name="T11" fmla="*/ 8 h 58"/>
                  <a:gd name="T12" fmla="*/ 46 w 63"/>
                  <a:gd name="T13" fmla="*/ 6 h 58"/>
                  <a:gd name="T14" fmla="*/ 56 w 63"/>
                  <a:gd name="T15" fmla="*/ 4 h 58"/>
                  <a:gd name="T16" fmla="*/ 48 w 63"/>
                  <a:gd name="T17" fmla="*/ 22 h 58"/>
                  <a:gd name="T18" fmla="*/ 62 w 63"/>
                  <a:gd name="T19" fmla="*/ 39 h 58"/>
                  <a:gd name="T20" fmla="*/ 44 w 63"/>
                  <a:gd name="T21" fmla="*/ 38 h 58"/>
                  <a:gd name="T22" fmla="*/ 30 w 63"/>
                  <a:gd name="T23" fmla="*/ 56 h 58"/>
                  <a:gd name="T24" fmla="*/ 25 w 63"/>
                  <a:gd name="T25" fmla="*/ 48 h 58"/>
                  <a:gd name="T26" fmla="*/ 7 w 63"/>
                  <a:gd name="T27" fmla="*/ 42 h 58"/>
                  <a:gd name="T28" fmla="*/ 21 w 63"/>
                  <a:gd name="T29" fmla="*/ 33 h 58"/>
                  <a:gd name="T30" fmla="*/ 29 w 63"/>
                  <a:gd name="T31" fmla="*/ 33 h 58"/>
                  <a:gd name="T32" fmla="*/ 31 w 63"/>
                  <a:gd name="T33" fmla="*/ 37 h 58"/>
                  <a:gd name="T34" fmla="*/ 33 w 63"/>
                  <a:gd name="T35" fmla="*/ 40 h 58"/>
                  <a:gd name="T36" fmla="*/ 39 w 63"/>
                  <a:gd name="T37" fmla="*/ 32 h 58"/>
                  <a:gd name="T38" fmla="*/ 47 w 63"/>
                  <a:gd name="T39" fmla="*/ 33 h 58"/>
                  <a:gd name="T40" fmla="*/ 41 w 63"/>
                  <a:gd name="T41" fmla="*/ 26 h 58"/>
                  <a:gd name="T42" fmla="*/ 44 w 63"/>
                  <a:gd name="T43" fmla="*/ 19 h 58"/>
                  <a:gd name="T44" fmla="*/ 40 w 63"/>
                  <a:gd name="T45" fmla="*/ 19 h 58"/>
                  <a:gd name="T46" fmla="*/ 34 w 63"/>
                  <a:gd name="T47" fmla="*/ 20 h 58"/>
                  <a:gd name="T48" fmla="*/ 26 w 63"/>
                  <a:gd name="T49" fmla="*/ 15 h 58"/>
                  <a:gd name="T50" fmla="*/ 25 w 63"/>
                  <a:gd name="T51" fmla="*/ 17 h 58"/>
                  <a:gd name="T52" fmla="*/ 26 w 63"/>
                  <a:gd name="T53" fmla="*/ 26 h 58"/>
                  <a:gd name="T54" fmla="*/ 19 w 63"/>
                  <a:gd name="T55" fmla="*/ 33 h 58"/>
                  <a:gd name="T56" fmla="*/ 21 w 63"/>
                  <a:gd name="T57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58">
                    <a:moveTo>
                      <a:pt x="7" y="42"/>
                    </a:moveTo>
                    <a:cubicBezTo>
                      <a:pt x="0" y="43"/>
                      <a:pt x="2" y="39"/>
                      <a:pt x="7" y="34"/>
                    </a:cubicBezTo>
                    <a:cubicBezTo>
                      <a:pt x="10" y="31"/>
                      <a:pt x="15" y="27"/>
                      <a:pt x="18" y="23"/>
                    </a:cubicBezTo>
                    <a:cubicBezTo>
                      <a:pt x="19" y="21"/>
                      <a:pt x="17" y="19"/>
                      <a:pt x="16" y="15"/>
                    </a:cubicBezTo>
                    <a:cubicBezTo>
                      <a:pt x="14" y="8"/>
                      <a:pt x="12" y="2"/>
                      <a:pt x="15" y="1"/>
                    </a:cubicBezTo>
                    <a:cubicBezTo>
                      <a:pt x="18" y="0"/>
                      <a:pt x="24" y="5"/>
                      <a:pt x="33" y="8"/>
                    </a:cubicBezTo>
                    <a:cubicBezTo>
                      <a:pt x="37" y="10"/>
                      <a:pt x="42" y="9"/>
                      <a:pt x="46" y="6"/>
                    </a:cubicBezTo>
                    <a:cubicBezTo>
                      <a:pt x="53" y="1"/>
                      <a:pt x="56" y="1"/>
                      <a:pt x="56" y="4"/>
                    </a:cubicBezTo>
                    <a:cubicBezTo>
                      <a:pt x="57" y="8"/>
                      <a:pt x="51" y="19"/>
                      <a:pt x="48" y="22"/>
                    </a:cubicBezTo>
                    <a:cubicBezTo>
                      <a:pt x="46" y="26"/>
                      <a:pt x="63" y="36"/>
                      <a:pt x="62" y="39"/>
                    </a:cubicBezTo>
                    <a:cubicBezTo>
                      <a:pt x="62" y="42"/>
                      <a:pt x="51" y="39"/>
                      <a:pt x="44" y="38"/>
                    </a:cubicBezTo>
                    <a:cubicBezTo>
                      <a:pt x="37" y="36"/>
                      <a:pt x="36" y="52"/>
                      <a:pt x="30" y="56"/>
                    </a:cubicBezTo>
                    <a:cubicBezTo>
                      <a:pt x="28" y="58"/>
                      <a:pt x="26" y="50"/>
                      <a:pt x="25" y="48"/>
                    </a:cubicBezTo>
                    <a:cubicBezTo>
                      <a:pt x="24" y="36"/>
                      <a:pt x="22" y="38"/>
                      <a:pt x="7" y="42"/>
                    </a:cubicBezTo>
                    <a:close/>
                    <a:moveTo>
                      <a:pt x="21" y="33"/>
                    </a:moveTo>
                    <a:cubicBezTo>
                      <a:pt x="25" y="33"/>
                      <a:pt x="27" y="33"/>
                      <a:pt x="29" y="33"/>
                    </a:cubicBezTo>
                    <a:cubicBezTo>
                      <a:pt x="30" y="34"/>
                      <a:pt x="30" y="35"/>
                      <a:pt x="31" y="37"/>
                    </a:cubicBezTo>
                    <a:cubicBezTo>
                      <a:pt x="31" y="38"/>
                      <a:pt x="32" y="41"/>
                      <a:pt x="33" y="40"/>
                    </a:cubicBezTo>
                    <a:cubicBezTo>
                      <a:pt x="35" y="38"/>
                      <a:pt x="36" y="32"/>
                      <a:pt x="39" y="32"/>
                    </a:cubicBezTo>
                    <a:cubicBezTo>
                      <a:pt x="42" y="33"/>
                      <a:pt x="47" y="34"/>
                      <a:pt x="47" y="33"/>
                    </a:cubicBezTo>
                    <a:cubicBezTo>
                      <a:pt x="47" y="31"/>
                      <a:pt x="39" y="27"/>
                      <a:pt x="41" y="26"/>
                    </a:cubicBezTo>
                    <a:cubicBezTo>
                      <a:pt x="43" y="22"/>
                      <a:pt x="43" y="22"/>
                      <a:pt x="44" y="19"/>
                    </a:cubicBezTo>
                    <a:cubicBezTo>
                      <a:pt x="45" y="16"/>
                      <a:pt x="41" y="18"/>
                      <a:pt x="40" y="19"/>
                    </a:cubicBezTo>
                    <a:cubicBezTo>
                      <a:pt x="38" y="20"/>
                      <a:pt x="35" y="21"/>
                      <a:pt x="34" y="20"/>
                    </a:cubicBezTo>
                    <a:cubicBezTo>
                      <a:pt x="31" y="20"/>
                      <a:pt x="29" y="16"/>
                      <a:pt x="26" y="15"/>
                    </a:cubicBezTo>
                    <a:cubicBezTo>
                      <a:pt x="26" y="15"/>
                      <a:pt x="25" y="16"/>
                      <a:pt x="25" y="17"/>
                    </a:cubicBezTo>
                    <a:cubicBezTo>
                      <a:pt x="26" y="22"/>
                      <a:pt x="27" y="23"/>
                      <a:pt x="26" y="26"/>
                    </a:cubicBezTo>
                    <a:cubicBezTo>
                      <a:pt x="25" y="27"/>
                      <a:pt x="20" y="30"/>
                      <a:pt x="19" y="33"/>
                    </a:cubicBezTo>
                    <a:cubicBezTo>
                      <a:pt x="19" y="33"/>
                      <a:pt x="20" y="34"/>
                      <a:pt x="21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670"/>
              <p:cNvSpPr>
                <a:spLocks/>
              </p:cNvSpPr>
              <p:nvPr/>
            </p:nvSpPr>
            <p:spPr bwMode="auto">
              <a:xfrm>
                <a:off x="3120" y="1816"/>
                <a:ext cx="32" cy="29"/>
              </a:xfrm>
              <a:custGeom>
                <a:avLst/>
                <a:gdLst>
                  <a:gd name="T0" fmla="*/ 2 w 25"/>
                  <a:gd name="T1" fmla="*/ 6 h 23"/>
                  <a:gd name="T2" fmla="*/ 5 w 25"/>
                  <a:gd name="T3" fmla="*/ 4 h 23"/>
                  <a:gd name="T4" fmla="*/ 11 w 25"/>
                  <a:gd name="T5" fmla="*/ 7 h 23"/>
                  <a:gd name="T6" fmla="*/ 12 w 25"/>
                  <a:gd name="T7" fmla="*/ 6 h 23"/>
                  <a:gd name="T8" fmla="*/ 17 w 25"/>
                  <a:gd name="T9" fmla="*/ 1 h 23"/>
                  <a:gd name="T10" fmla="*/ 18 w 25"/>
                  <a:gd name="T11" fmla="*/ 0 h 23"/>
                  <a:gd name="T12" fmla="*/ 21 w 25"/>
                  <a:gd name="T13" fmla="*/ 12 h 23"/>
                  <a:gd name="T14" fmla="*/ 22 w 25"/>
                  <a:gd name="T15" fmla="*/ 15 h 23"/>
                  <a:gd name="T16" fmla="*/ 15 w 25"/>
                  <a:gd name="T17" fmla="*/ 16 h 23"/>
                  <a:gd name="T18" fmla="*/ 12 w 25"/>
                  <a:gd name="T19" fmla="*/ 23 h 23"/>
                  <a:gd name="T20" fmla="*/ 9 w 25"/>
                  <a:gd name="T21" fmla="*/ 17 h 23"/>
                  <a:gd name="T22" fmla="*/ 1 w 25"/>
                  <a:gd name="T23" fmla="*/ 16 h 23"/>
                  <a:gd name="T24" fmla="*/ 3 w 25"/>
                  <a:gd name="T25" fmla="*/ 13 h 23"/>
                  <a:gd name="T26" fmla="*/ 2 w 25"/>
                  <a:gd name="T2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2" y="6"/>
                    </a:moveTo>
                    <a:cubicBezTo>
                      <a:pt x="0" y="3"/>
                      <a:pt x="4" y="4"/>
                      <a:pt x="5" y="4"/>
                    </a:cubicBezTo>
                    <a:cubicBezTo>
                      <a:pt x="8" y="4"/>
                      <a:pt x="10" y="7"/>
                      <a:pt x="11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3" y="4"/>
                      <a:pt x="15" y="1"/>
                      <a:pt x="17" y="1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4"/>
                      <a:pt x="14" y="9"/>
                      <a:pt x="21" y="12"/>
                    </a:cubicBezTo>
                    <a:cubicBezTo>
                      <a:pt x="22" y="13"/>
                      <a:pt x="25" y="15"/>
                      <a:pt x="22" y="15"/>
                    </a:cubicBezTo>
                    <a:cubicBezTo>
                      <a:pt x="19" y="16"/>
                      <a:pt x="20" y="16"/>
                      <a:pt x="15" y="16"/>
                    </a:cubicBezTo>
                    <a:cubicBezTo>
                      <a:pt x="14" y="15"/>
                      <a:pt x="13" y="22"/>
                      <a:pt x="12" y="23"/>
                    </a:cubicBezTo>
                    <a:cubicBezTo>
                      <a:pt x="11" y="23"/>
                      <a:pt x="10" y="19"/>
                      <a:pt x="9" y="17"/>
                    </a:cubicBezTo>
                    <a:cubicBezTo>
                      <a:pt x="9" y="14"/>
                      <a:pt x="3" y="17"/>
                      <a:pt x="1" y="16"/>
                    </a:cubicBezTo>
                    <a:cubicBezTo>
                      <a:pt x="0" y="15"/>
                      <a:pt x="2" y="13"/>
                      <a:pt x="3" y="13"/>
                    </a:cubicBezTo>
                    <a:cubicBezTo>
                      <a:pt x="7" y="10"/>
                      <a:pt x="6" y="10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671"/>
              <p:cNvSpPr>
                <a:spLocks noEditPoints="1"/>
              </p:cNvSpPr>
              <p:nvPr/>
            </p:nvSpPr>
            <p:spPr bwMode="auto">
              <a:xfrm>
                <a:off x="2874" y="2208"/>
                <a:ext cx="147" cy="140"/>
              </a:xfrm>
              <a:custGeom>
                <a:avLst/>
                <a:gdLst>
                  <a:gd name="T0" fmla="*/ 10 w 116"/>
                  <a:gd name="T1" fmla="*/ 32 h 110"/>
                  <a:gd name="T2" fmla="*/ 20 w 116"/>
                  <a:gd name="T3" fmla="*/ 24 h 110"/>
                  <a:gd name="T4" fmla="*/ 46 w 116"/>
                  <a:gd name="T5" fmla="*/ 28 h 110"/>
                  <a:gd name="T6" fmla="*/ 56 w 116"/>
                  <a:gd name="T7" fmla="*/ 18 h 110"/>
                  <a:gd name="T8" fmla="*/ 75 w 116"/>
                  <a:gd name="T9" fmla="*/ 3 h 110"/>
                  <a:gd name="T10" fmla="*/ 82 w 116"/>
                  <a:gd name="T11" fmla="*/ 35 h 110"/>
                  <a:gd name="T12" fmla="*/ 100 w 116"/>
                  <a:gd name="T13" fmla="*/ 51 h 110"/>
                  <a:gd name="T14" fmla="*/ 113 w 116"/>
                  <a:gd name="T15" fmla="*/ 63 h 110"/>
                  <a:gd name="T16" fmla="*/ 78 w 116"/>
                  <a:gd name="T17" fmla="*/ 71 h 110"/>
                  <a:gd name="T18" fmla="*/ 69 w 116"/>
                  <a:gd name="T19" fmla="*/ 107 h 110"/>
                  <a:gd name="T20" fmla="*/ 52 w 116"/>
                  <a:gd name="T21" fmla="*/ 80 h 110"/>
                  <a:gd name="T22" fmla="*/ 12 w 116"/>
                  <a:gd name="T23" fmla="*/ 79 h 110"/>
                  <a:gd name="T24" fmla="*/ 19 w 116"/>
                  <a:gd name="T25" fmla="*/ 64 h 110"/>
                  <a:gd name="T26" fmla="*/ 10 w 116"/>
                  <a:gd name="T27" fmla="*/ 32 h 110"/>
                  <a:gd name="T28" fmla="*/ 35 w 116"/>
                  <a:gd name="T29" fmla="*/ 43 h 110"/>
                  <a:gd name="T30" fmla="*/ 43 w 116"/>
                  <a:gd name="T31" fmla="*/ 54 h 110"/>
                  <a:gd name="T32" fmla="*/ 40 w 116"/>
                  <a:gd name="T33" fmla="*/ 60 h 110"/>
                  <a:gd name="T34" fmla="*/ 37 w 116"/>
                  <a:gd name="T35" fmla="*/ 67 h 110"/>
                  <a:gd name="T36" fmla="*/ 54 w 116"/>
                  <a:gd name="T37" fmla="*/ 67 h 110"/>
                  <a:gd name="T38" fmla="*/ 62 w 116"/>
                  <a:gd name="T39" fmla="*/ 79 h 110"/>
                  <a:gd name="T40" fmla="*/ 66 w 116"/>
                  <a:gd name="T41" fmla="*/ 63 h 110"/>
                  <a:gd name="T42" fmla="*/ 79 w 116"/>
                  <a:gd name="T43" fmla="*/ 61 h 110"/>
                  <a:gd name="T44" fmla="*/ 75 w 116"/>
                  <a:gd name="T45" fmla="*/ 55 h 110"/>
                  <a:gd name="T46" fmla="*/ 67 w 116"/>
                  <a:gd name="T47" fmla="*/ 49 h 110"/>
                  <a:gd name="T48" fmla="*/ 66 w 116"/>
                  <a:gd name="T49" fmla="*/ 32 h 110"/>
                  <a:gd name="T50" fmla="*/ 63 w 116"/>
                  <a:gd name="T51" fmla="*/ 33 h 110"/>
                  <a:gd name="T52" fmla="*/ 51 w 116"/>
                  <a:gd name="T53" fmla="*/ 43 h 110"/>
                  <a:gd name="T54" fmla="*/ 34 w 116"/>
                  <a:gd name="T55" fmla="*/ 40 h 110"/>
                  <a:gd name="T56" fmla="*/ 35 w 116"/>
                  <a:gd name="T57" fmla="*/ 4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10">
                    <a:moveTo>
                      <a:pt x="10" y="32"/>
                    </a:moveTo>
                    <a:cubicBezTo>
                      <a:pt x="0" y="24"/>
                      <a:pt x="9" y="22"/>
                      <a:pt x="20" y="24"/>
                    </a:cubicBezTo>
                    <a:cubicBezTo>
                      <a:pt x="28" y="26"/>
                      <a:pt x="39" y="28"/>
                      <a:pt x="46" y="28"/>
                    </a:cubicBezTo>
                    <a:cubicBezTo>
                      <a:pt x="50" y="28"/>
                      <a:pt x="52" y="23"/>
                      <a:pt x="56" y="18"/>
                    </a:cubicBezTo>
                    <a:cubicBezTo>
                      <a:pt x="65" y="8"/>
                      <a:pt x="70" y="0"/>
                      <a:pt x="75" y="3"/>
                    </a:cubicBezTo>
                    <a:cubicBezTo>
                      <a:pt x="79" y="5"/>
                      <a:pt x="78" y="19"/>
                      <a:pt x="82" y="35"/>
                    </a:cubicBezTo>
                    <a:cubicBezTo>
                      <a:pt x="84" y="42"/>
                      <a:pt x="90" y="48"/>
                      <a:pt x="100" y="51"/>
                    </a:cubicBezTo>
                    <a:cubicBezTo>
                      <a:pt x="114" y="56"/>
                      <a:pt x="116" y="60"/>
                      <a:pt x="113" y="63"/>
                    </a:cubicBezTo>
                    <a:cubicBezTo>
                      <a:pt x="107" y="68"/>
                      <a:pt x="86" y="71"/>
                      <a:pt x="78" y="71"/>
                    </a:cubicBezTo>
                    <a:cubicBezTo>
                      <a:pt x="71" y="71"/>
                      <a:pt x="74" y="104"/>
                      <a:pt x="69" y="107"/>
                    </a:cubicBezTo>
                    <a:cubicBezTo>
                      <a:pt x="64" y="110"/>
                      <a:pt x="56" y="92"/>
                      <a:pt x="52" y="80"/>
                    </a:cubicBezTo>
                    <a:cubicBezTo>
                      <a:pt x="47" y="68"/>
                      <a:pt x="24" y="82"/>
                      <a:pt x="12" y="79"/>
                    </a:cubicBezTo>
                    <a:cubicBezTo>
                      <a:pt x="8" y="78"/>
                      <a:pt x="16" y="67"/>
                      <a:pt x="19" y="64"/>
                    </a:cubicBezTo>
                    <a:cubicBezTo>
                      <a:pt x="34" y="50"/>
                      <a:pt x="30" y="50"/>
                      <a:pt x="10" y="32"/>
                    </a:cubicBezTo>
                    <a:close/>
                    <a:moveTo>
                      <a:pt x="35" y="43"/>
                    </a:moveTo>
                    <a:cubicBezTo>
                      <a:pt x="40" y="48"/>
                      <a:pt x="43" y="52"/>
                      <a:pt x="43" y="54"/>
                    </a:cubicBezTo>
                    <a:cubicBezTo>
                      <a:pt x="43" y="57"/>
                      <a:pt x="43" y="58"/>
                      <a:pt x="40" y="60"/>
                    </a:cubicBezTo>
                    <a:cubicBezTo>
                      <a:pt x="39" y="62"/>
                      <a:pt x="35" y="66"/>
                      <a:pt x="37" y="67"/>
                    </a:cubicBezTo>
                    <a:cubicBezTo>
                      <a:pt x="42" y="68"/>
                      <a:pt x="52" y="62"/>
                      <a:pt x="54" y="67"/>
                    </a:cubicBezTo>
                    <a:cubicBezTo>
                      <a:pt x="56" y="72"/>
                      <a:pt x="60" y="80"/>
                      <a:pt x="62" y="79"/>
                    </a:cubicBezTo>
                    <a:cubicBezTo>
                      <a:pt x="64" y="78"/>
                      <a:pt x="62" y="63"/>
                      <a:pt x="66" y="63"/>
                    </a:cubicBezTo>
                    <a:cubicBezTo>
                      <a:pt x="74" y="63"/>
                      <a:pt x="73" y="63"/>
                      <a:pt x="79" y="61"/>
                    </a:cubicBezTo>
                    <a:cubicBezTo>
                      <a:pt x="85" y="59"/>
                      <a:pt x="77" y="56"/>
                      <a:pt x="75" y="55"/>
                    </a:cubicBezTo>
                    <a:cubicBezTo>
                      <a:pt x="71" y="53"/>
                      <a:pt x="68" y="51"/>
                      <a:pt x="67" y="49"/>
                    </a:cubicBezTo>
                    <a:cubicBezTo>
                      <a:pt x="64" y="44"/>
                      <a:pt x="68" y="36"/>
                      <a:pt x="66" y="32"/>
                    </a:cubicBezTo>
                    <a:cubicBezTo>
                      <a:pt x="65" y="32"/>
                      <a:pt x="64" y="32"/>
                      <a:pt x="63" y="33"/>
                    </a:cubicBezTo>
                    <a:cubicBezTo>
                      <a:pt x="56" y="38"/>
                      <a:pt x="55" y="41"/>
                      <a:pt x="51" y="43"/>
                    </a:cubicBezTo>
                    <a:cubicBezTo>
                      <a:pt x="48" y="43"/>
                      <a:pt x="39" y="38"/>
                      <a:pt x="34" y="40"/>
                    </a:cubicBezTo>
                    <a:cubicBezTo>
                      <a:pt x="33" y="41"/>
                      <a:pt x="33" y="42"/>
                      <a:pt x="35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672"/>
              <p:cNvSpPr>
                <a:spLocks noEditPoints="1"/>
              </p:cNvSpPr>
              <p:nvPr/>
            </p:nvSpPr>
            <p:spPr bwMode="auto">
              <a:xfrm>
                <a:off x="2799" y="2309"/>
                <a:ext cx="48" cy="46"/>
              </a:xfrm>
              <a:custGeom>
                <a:avLst/>
                <a:gdLst>
                  <a:gd name="T0" fmla="*/ 5 w 38"/>
                  <a:gd name="T1" fmla="*/ 5 h 36"/>
                  <a:gd name="T2" fmla="*/ 9 w 38"/>
                  <a:gd name="T3" fmla="*/ 3 h 36"/>
                  <a:gd name="T4" fmla="*/ 18 w 38"/>
                  <a:gd name="T5" fmla="*/ 7 h 36"/>
                  <a:gd name="T6" fmla="*/ 22 w 38"/>
                  <a:gd name="T7" fmla="*/ 5 h 36"/>
                  <a:gd name="T8" fmla="*/ 30 w 38"/>
                  <a:gd name="T9" fmla="*/ 1 h 36"/>
                  <a:gd name="T10" fmla="*/ 29 w 38"/>
                  <a:gd name="T11" fmla="*/ 13 h 36"/>
                  <a:gd name="T12" fmla="*/ 33 w 38"/>
                  <a:gd name="T13" fmla="*/ 20 h 36"/>
                  <a:gd name="T14" fmla="*/ 37 w 38"/>
                  <a:gd name="T15" fmla="*/ 25 h 36"/>
                  <a:gd name="T16" fmla="*/ 24 w 38"/>
                  <a:gd name="T17" fmla="*/ 25 h 36"/>
                  <a:gd name="T18" fmla="*/ 18 w 38"/>
                  <a:gd name="T19" fmla="*/ 36 h 36"/>
                  <a:gd name="T20" fmla="*/ 15 w 38"/>
                  <a:gd name="T21" fmla="*/ 25 h 36"/>
                  <a:gd name="T22" fmla="*/ 1 w 38"/>
                  <a:gd name="T23" fmla="*/ 21 h 36"/>
                  <a:gd name="T24" fmla="*/ 5 w 38"/>
                  <a:gd name="T25" fmla="*/ 17 h 36"/>
                  <a:gd name="T26" fmla="*/ 5 w 38"/>
                  <a:gd name="T27" fmla="*/ 5 h 36"/>
                  <a:gd name="T28" fmla="*/ 13 w 38"/>
                  <a:gd name="T29" fmla="*/ 11 h 36"/>
                  <a:gd name="T30" fmla="*/ 14 w 38"/>
                  <a:gd name="T31" fmla="*/ 16 h 36"/>
                  <a:gd name="T32" fmla="*/ 13 w 38"/>
                  <a:gd name="T33" fmla="*/ 17 h 36"/>
                  <a:gd name="T34" fmla="*/ 11 w 38"/>
                  <a:gd name="T35" fmla="*/ 19 h 36"/>
                  <a:gd name="T36" fmla="*/ 17 w 38"/>
                  <a:gd name="T37" fmla="*/ 21 h 36"/>
                  <a:gd name="T38" fmla="*/ 18 w 38"/>
                  <a:gd name="T39" fmla="*/ 26 h 36"/>
                  <a:gd name="T40" fmla="*/ 21 w 38"/>
                  <a:gd name="T41" fmla="*/ 21 h 36"/>
                  <a:gd name="T42" fmla="*/ 26 w 38"/>
                  <a:gd name="T43" fmla="*/ 21 h 36"/>
                  <a:gd name="T44" fmla="*/ 25 w 38"/>
                  <a:gd name="T45" fmla="*/ 19 h 36"/>
                  <a:gd name="T46" fmla="*/ 23 w 38"/>
                  <a:gd name="T47" fmla="*/ 16 h 36"/>
                  <a:gd name="T48" fmla="*/ 24 w 38"/>
                  <a:gd name="T49" fmla="*/ 10 h 36"/>
                  <a:gd name="T50" fmla="*/ 23 w 38"/>
                  <a:gd name="T51" fmla="*/ 10 h 36"/>
                  <a:gd name="T52" fmla="*/ 18 w 38"/>
                  <a:gd name="T53" fmla="*/ 13 h 36"/>
                  <a:gd name="T54" fmla="*/ 13 w 38"/>
                  <a:gd name="T55" fmla="*/ 10 h 36"/>
                  <a:gd name="T56" fmla="*/ 13 w 38"/>
                  <a:gd name="T57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36">
                    <a:moveTo>
                      <a:pt x="5" y="5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5"/>
                      <a:pt x="15" y="6"/>
                      <a:pt x="18" y="7"/>
                    </a:cubicBezTo>
                    <a:cubicBezTo>
                      <a:pt x="19" y="7"/>
                      <a:pt x="20" y="6"/>
                      <a:pt x="22" y="5"/>
                    </a:cubicBezTo>
                    <a:cubicBezTo>
                      <a:pt x="26" y="2"/>
                      <a:pt x="29" y="0"/>
                      <a:pt x="30" y="1"/>
                    </a:cubicBezTo>
                    <a:cubicBezTo>
                      <a:pt x="31" y="3"/>
                      <a:pt x="29" y="7"/>
                      <a:pt x="29" y="13"/>
                    </a:cubicBezTo>
                    <a:cubicBezTo>
                      <a:pt x="29" y="16"/>
                      <a:pt x="31" y="18"/>
                      <a:pt x="33" y="20"/>
                    </a:cubicBezTo>
                    <a:cubicBezTo>
                      <a:pt x="38" y="23"/>
                      <a:pt x="38" y="25"/>
                      <a:pt x="37" y="25"/>
                    </a:cubicBezTo>
                    <a:cubicBezTo>
                      <a:pt x="34" y="27"/>
                      <a:pt x="27" y="25"/>
                      <a:pt x="24" y="25"/>
                    </a:cubicBezTo>
                    <a:cubicBezTo>
                      <a:pt x="22" y="24"/>
                      <a:pt x="20" y="35"/>
                      <a:pt x="18" y="36"/>
                    </a:cubicBezTo>
                    <a:cubicBezTo>
                      <a:pt x="16" y="36"/>
                      <a:pt x="15" y="29"/>
                      <a:pt x="15" y="25"/>
                    </a:cubicBezTo>
                    <a:cubicBezTo>
                      <a:pt x="14" y="21"/>
                      <a:pt x="5" y="23"/>
                      <a:pt x="1" y="21"/>
                    </a:cubicBezTo>
                    <a:cubicBezTo>
                      <a:pt x="0" y="20"/>
                      <a:pt x="4" y="17"/>
                      <a:pt x="5" y="17"/>
                    </a:cubicBezTo>
                    <a:cubicBezTo>
                      <a:pt x="12" y="13"/>
                      <a:pt x="10" y="13"/>
                      <a:pt x="5" y="5"/>
                    </a:cubicBezTo>
                    <a:close/>
                    <a:moveTo>
                      <a:pt x="13" y="11"/>
                    </a:moveTo>
                    <a:cubicBezTo>
                      <a:pt x="14" y="13"/>
                      <a:pt x="14" y="15"/>
                      <a:pt x="14" y="16"/>
                    </a:cubicBezTo>
                    <a:cubicBezTo>
                      <a:pt x="14" y="16"/>
                      <a:pt x="14" y="17"/>
                      <a:pt x="13" y="17"/>
                    </a:cubicBezTo>
                    <a:cubicBezTo>
                      <a:pt x="12" y="18"/>
                      <a:pt x="10" y="19"/>
                      <a:pt x="11" y="19"/>
                    </a:cubicBezTo>
                    <a:cubicBezTo>
                      <a:pt x="13" y="20"/>
                      <a:pt x="16" y="19"/>
                      <a:pt x="17" y="21"/>
                    </a:cubicBezTo>
                    <a:cubicBezTo>
                      <a:pt x="17" y="23"/>
                      <a:pt x="17" y="26"/>
                      <a:pt x="18" y="26"/>
                    </a:cubicBezTo>
                    <a:cubicBezTo>
                      <a:pt x="19" y="25"/>
                      <a:pt x="20" y="21"/>
                      <a:pt x="21" y="21"/>
                    </a:cubicBezTo>
                    <a:cubicBezTo>
                      <a:pt x="24" y="22"/>
                      <a:pt x="23" y="21"/>
                      <a:pt x="26" y="21"/>
                    </a:cubicBezTo>
                    <a:cubicBezTo>
                      <a:pt x="28" y="21"/>
                      <a:pt x="26" y="19"/>
                      <a:pt x="25" y="19"/>
                    </a:cubicBezTo>
                    <a:cubicBezTo>
                      <a:pt x="24" y="18"/>
                      <a:pt x="23" y="17"/>
                      <a:pt x="23" y="16"/>
                    </a:cubicBezTo>
                    <a:cubicBezTo>
                      <a:pt x="22" y="14"/>
                      <a:pt x="24" y="12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0" y="11"/>
                      <a:pt x="19" y="12"/>
                      <a:pt x="18" y="13"/>
                    </a:cubicBezTo>
                    <a:cubicBezTo>
                      <a:pt x="17" y="12"/>
                      <a:pt x="14" y="10"/>
                      <a:pt x="13" y="10"/>
                    </a:cubicBezTo>
                    <a:cubicBezTo>
                      <a:pt x="12" y="10"/>
                      <a:pt x="12" y="10"/>
                      <a:pt x="13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673"/>
              <p:cNvSpPr>
                <a:spLocks/>
              </p:cNvSpPr>
              <p:nvPr/>
            </p:nvSpPr>
            <p:spPr bwMode="auto">
              <a:xfrm>
                <a:off x="3096" y="1961"/>
                <a:ext cx="61" cy="62"/>
              </a:xfrm>
              <a:custGeom>
                <a:avLst/>
                <a:gdLst>
                  <a:gd name="T0" fmla="*/ 17 w 48"/>
                  <a:gd name="T1" fmla="*/ 6 h 49"/>
                  <a:gd name="T2" fmla="*/ 23 w 48"/>
                  <a:gd name="T3" fmla="*/ 7 h 49"/>
                  <a:gd name="T4" fmla="*/ 28 w 48"/>
                  <a:gd name="T5" fmla="*/ 19 h 49"/>
                  <a:gd name="T6" fmla="*/ 32 w 48"/>
                  <a:gd name="T7" fmla="*/ 19 h 49"/>
                  <a:gd name="T8" fmla="*/ 45 w 48"/>
                  <a:gd name="T9" fmla="*/ 17 h 49"/>
                  <a:gd name="T10" fmla="*/ 48 w 48"/>
                  <a:gd name="T11" fmla="*/ 17 h 49"/>
                  <a:gd name="T12" fmla="*/ 35 w 48"/>
                  <a:gd name="T13" fmla="*/ 39 h 49"/>
                  <a:gd name="T14" fmla="*/ 33 w 48"/>
                  <a:gd name="T15" fmla="*/ 46 h 49"/>
                  <a:gd name="T16" fmla="*/ 22 w 48"/>
                  <a:gd name="T17" fmla="*/ 37 h 49"/>
                  <a:gd name="T18" fmla="*/ 7 w 48"/>
                  <a:gd name="T19" fmla="*/ 44 h 49"/>
                  <a:gd name="T20" fmla="*/ 12 w 48"/>
                  <a:gd name="T21" fmla="*/ 31 h 49"/>
                  <a:gd name="T22" fmla="*/ 1 w 48"/>
                  <a:gd name="T23" fmla="*/ 19 h 49"/>
                  <a:gd name="T24" fmla="*/ 8 w 48"/>
                  <a:gd name="T25" fmla="*/ 17 h 49"/>
                  <a:gd name="T26" fmla="*/ 17 w 48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9">
                    <a:moveTo>
                      <a:pt x="17" y="6"/>
                    </a:moveTo>
                    <a:cubicBezTo>
                      <a:pt x="17" y="0"/>
                      <a:pt x="22" y="6"/>
                      <a:pt x="23" y="7"/>
                    </a:cubicBezTo>
                    <a:cubicBezTo>
                      <a:pt x="28" y="12"/>
                      <a:pt x="26" y="18"/>
                      <a:pt x="28" y="19"/>
                    </a:cubicBezTo>
                    <a:cubicBezTo>
                      <a:pt x="29" y="20"/>
                      <a:pt x="31" y="19"/>
                      <a:pt x="32" y="19"/>
                    </a:cubicBezTo>
                    <a:cubicBezTo>
                      <a:pt x="35" y="18"/>
                      <a:pt x="42" y="16"/>
                      <a:pt x="45" y="17"/>
                    </a:cubicBezTo>
                    <a:cubicBezTo>
                      <a:pt x="46" y="17"/>
                      <a:pt x="48" y="16"/>
                      <a:pt x="48" y="17"/>
                    </a:cubicBezTo>
                    <a:cubicBezTo>
                      <a:pt x="45" y="25"/>
                      <a:pt x="30" y="26"/>
                      <a:pt x="35" y="39"/>
                    </a:cubicBezTo>
                    <a:cubicBezTo>
                      <a:pt x="36" y="41"/>
                      <a:pt x="37" y="49"/>
                      <a:pt x="33" y="46"/>
                    </a:cubicBezTo>
                    <a:cubicBezTo>
                      <a:pt x="27" y="42"/>
                      <a:pt x="28" y="43"/>
                      <a:pt x="22" y="37"/>
                    </a:cubicBezTo>
                    <a:cubicBezTo>
                      <a:pt x="20" y="35"/>
                      <a:pt x="10" y="45"/>
                      <a:pt x="7" y="44"/>
                    </a:cubicBezTo>
                    <a:cubicBezTo>
                      <a:pt x="5" y="43"/>
                      <a:pt x="9" y="36"/>
                      <a:pt x="12" y="31"/>
                    </a:cubicBezTo>
                    <a:cubicBezTo>
                      <a:pt x="15" y="27"/>
                      <a:pt x="3" y="23"/>
                      <a:pt x="1" y="19"/>
                    </a:cubicBezTo>
                    <a:cubicBezTo>
                      <a:pt x="0" y="17"/>
                      <a:pt x="6" y="17"/>
                      <a:pt x="8" y="17"/>
                    </a:cubicBezTo>
                    <a:cubicBezTo>
                      <a:pt x="17" y="18"/>
                      <a:pt x="16" y="17"/>
                      <a:pt x="17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674"/>
              <p:cNvSpPr>
                <a:spLocks/>
              </p:cNvSpPr>
              <p:nvPr/>
            </p:nvSpPr>
            <p:spPr bwMode="auto">
              <a:xfrm>
                <a:off x="3134" y="2142"/>
                <a:ext cx="28" cy="25"/>
              </a:xfrm>
              <a:custGeom>
                <a:avLst/>
                <a:gdLst>
                  <a:gd name="T0" fmla="*/ 3 w 22"/>
                  <a:gd name="T1" fmla="*/ 17 h 20"/>
                  <a:gd name="T2" fmla="*/ 6 w 22"/>
                  <a:gd name="T3" fmla="*/ 18 h 20"/>
                  <a:gd name="T4" fmla="*/ 11 w 22"/>
                  <a:gd name="T5" fmla="*/ 14 h 20"/>
                  <a:gd name="T6" fmla="*/ 12 w 22"/>
                  <a:gd name="T7" fmla="*/ 15 h 20"/>
                  <a:gd name="T8" fmla="*/ 16 w 22"/>
                  <a:gd name="T9" fmla="*/ 19 h 20"/>
                  <a:gd name="T10" fmla="*/ 17 w 22"/>
                  <a:gd name="T11" fmla="*/ 20 h 20"/>
                  <a:gd name="T12" fmla="*/ 18 w 22"/>
                  <a:gd name="T13" fmla="*/ 9 h 20"/>
                  <a:gd name="T14" fmla="*/ 19 w 22"/>
                  <a:gd name="T15" fmla="*/ 6 h 20"/>
                  <a:gd name="T16" fmla="*/ 13 w 22"/>
                  <a:gd name="T17" fmla="*/ 6 h 20"/>
                  <a:gd name="T18" fmla="*/ 10 w 22"/>
                  <a:gd name="T19" fmla="*/ 0 h 20"/>
                  <a:gd name="T20" fmla="*/ 8 w 22"/>
                  <a:gd name="T21" fmla="*/ 6 h 20"/>
                  <a:gd name="T22" fmla="*/ 1 w 22"/>
                  <a:gd name="T23" fmla="*/ 8 h 20"/>
                  <a:gd name="T24" fmla="*/ 3 w 22"/>
                  <a:gd name="T25" fmla="*/ 10 h 20"/>
                  <a:gd name="T26" fmla="*/ 3 w 22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17"/>
                    </a:moveTo>
                    <a:cubicBezTo>
                      <a:pt x="2" y="19"/>
                      <a:pt x="5" y="18"/>
                      <a:pt x="6" y="18"/>
                    </a:cubicBezTo>
                    <a:cubicBezTo>
                      <a:pt x="9" y="17"/>
                      <a:pt x="10" y="14"/>
                      <a:pt x="11" y="14"/>
                    </a:cubicBezTo>
                    <a:cubicBezTo>
                      <a:pt x="11" y="14"/>
                      <a:pt x="12" y="15"/>
                      <a:pt x="12" y="15"/>
                    </a:cubicBezTo>
                    <a:cubicBezTo>
                      <a:pt x="13" y="16"/>
                      <a:pt x="15" y="19"/>
                      <a:pt x="16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8" y="16"/>
                      <a:pt x="13" y="12"/>
                      <a:pt x="18" y="9"/>
                    </a:cubicBezTo>
                    <a:cubicBezTo>
                      <a:pt x="19" y="8"/>
                      <a:pt x="22" y="6"/>
                      <a:pt x="19" y="6"/>
                    </a:cubicBezTo>
                    <a:cubicBezTo>
                      <a:pt x="16" y="6"/>
                      <a:pt x="17" y="5"/>
                      <a:pt x="13" y="6"/>
                    </a:cubicBezTo>
                    <a:cubicBezTo>
                      <a:pt x="12" y="7"/>
                      <a:pt x="11" y="1"/>
                      <a:pt x="10" y="0"/>
                    </a:cubicBezTo>
                    <a:cubicBezTo>
                      <a:pt x="9" y="0"/>
                      <a:pt x="8" y="4"/>
                      <a:pt x="8" y="6"/>
                    </a:cubicBezTo>
                    <a:cubicBezTo>
                      <a:pt x="8" y="8"/>
                      <a:pt x="3" y="7"/>
                      <a:pt x="1" y="8"/>
                    </a:cubicBezTo>
                    <a:cubicBezTo>
                      <a:pt x="0" y="9"/>
                      <a:pt x="2" y="10"/>
                      <a:pt x="3" y="10"/>
                    </a:cubicBezTo>
                    <a:cubicBezTo>
                      <a:pt x="6" y="12"/>
                      <a:pt x="6" y="12"/>
                      <a:pt x="3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675"/>
              <p:cNvSpPr>
                <a:spLocks/>
              </p:cNvSpPr>
              <p:nvPr/>
            </p:nvSpPr>
            <p:spPr bwMode="auto">
              <a:xfrm>
                <a:off x="2875" y="2164"/>
                <a:ext cx="80" cy="74"/>
              </a:xfrm>
              <a:custGeom>
                <a:avLst/>
                <a:gdLst>
                  <a:gd name="T0" fmla="*/ 6 w 63"/>
                  <a:gd name="T1" fmla="*/ 34 h 58"/>
                  <a:gd name="T2" fmla="*/ 11 w 63"/>
                  <a:gd name="T3" fmla="*/ 39 h 58"/>
                  <a:gd name="T4" fmla="*/ 27 w 63"/>
                  <a:gd name="T5" fmla="*/ 37 h 58"/>
                  <a:gd name="T6" fmla="*/ 29 w 63"/>
                  <a:gd name="T7" fmla="*/ 41 h 58"/>
                  <a:gd name="T8" fmla="*/ 35 w 63"/>
                  <a:gd name="T9" fmla="*/ 55 h 58"/>
                  <a:gd name="T10" fmla="*/ 37 w 63"/>
                  <a:gd name="T11" fmla="*/ 57 h 58"/>
                  <a:gd name="T12" fmla="*/ 51 w 63"/>
                  <a:gd name="T13" fmla="*/ 32 h 58"/>
                  <a:gd name="T14" fmla="*/ 57 w 63"/>
                  <a:gd name="T15" fmla="*/ 26 h 58"/>
                  <a:gd name="T16" fmla="*/ 42 w 63"/>
                  <a:gd name="T17" fmla="*/ 21 h 58"/>
                  <a:gd name="T18" fmla="*/ 40 w 63"/>
                  <a:gd name="T19" fmla="*/ 2 h 58"/>
                  <a:gd name="T20" fmla="*/ 30 w 63"/>
                  <a:gd name="T21" fmla="*/ 14 h 58"/>
                  <a:gd name="T22" fmla="*/ 10 w 63"/>
                  <a:gd name="T23" fmla="*/ 11 h 58"/>
                  <a:gd name="T24" fmla="*/ 12 w 63"/>
                  <a:gd name="T25" fmla="*/ 19 h 58"/>
                  <a:gd name="T26" fmla="*/ 6 w 63"/>
                  <a:gd name="T27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58">
                    <a:moveTo>
                      <a:pt x="6" y="34"/>
                    </a:moveTo>
                    <a:cubicBezTo>
                      <a:pt x="0" y="37"/>
                      <a:pt x="9" y="39"/>
                      <a:pt x="11" y="39"/>
                    </a:cubicBezTo>
                    <a:cubicBezTo>
                      <a:pt x="19" y="41"/>
                      <a:pt x="24" y="36"/>
                      <a:pt x="27" y="37"/>
                    </a:cubicBezTo>
                    <a:cubicBezTo>
                      <a:pt x="28" y="38"/>
                      <a:pt x="29" y="39"/>
                      <a:pt x="29" y="41"/>
                    </a:cubicBezTo>
                    <a:cubicBezTo>
                      <a:pt x="29" y="44"/>
                      <a:pt x="32" y="52"/>
                      <a:pt x="35" y="55"/>
                    </a:cubicBezTo>
                    <a:cubicBezTo>
                      <a:pt x="36" y="56"/>
                      <a:pt x="36" y="58"/>
                      <a:pt x="37" y="57"/>
                    </a:cubicBezTo>
                    <a:cubicBezTo>
                      <a:pt x="43" y="50"/>
                      <a:pt x="35" y="35"/>
                      <a:pt x="51" y="32"/>
                    </a:cubicBezTo>
                    <a:cubicBezTo>
                      <a:pt x="54" y="32"/>
                      <a:pt x="63" y="29"/>
                      <a:pt x="57" y="26"/>
                    </a:cubicBezTo>
                    <a:cubicBezTo>
                      <a:pt x="50" y="23"/>
                      <a:pt x="52" y="23"/>
                      <a:pt x="42" y="21"/>
                    </a:cubicBezTo>
                    <a:cubicBezTo>
                      <a:pt x="38" y="20"/>
                      <a:pt x="42" y="4"/>
                      <a:pt x="40" y="2"/>
                    </a:cubicBezTo>
                    <a:cubicBezTo>
                      <a:pt x="38" y="0"/>
                      <a:pt x="33" y="9"/>
                      <a:pt x="30" y="14"/>
                    </a:cubicBezTo>
                    <a:cubicBezTo>
                      <a:pt x="27" y="19"/>
                      <a:pt x="16" y="10"/>
                      <a:pt x="10" y="11"/>
                    </a:cubicBezTo>
                    <a:cubicBezTo>
                      <a:pt x="7" y="11"/>
                      <a:pt x="11" y="17"/>
                      <a:pt x="12" y="19"/>
                    </a:cubicBezTo>
                    <a:cubicBezTo>
                      <a:pt x="19" y="27"/>
                      <a:pt x="17" y="27"/>
                      <a:pt x="6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676"/>
              <p:cNvSpPr>
                <a:spLocks/>
              </p:cNvSpPr>
              <p:nvPr/>
            </p:nvSpPr>
            <p:spPr bwMode="auto">
              <a:xfrm>
                <a:off x="3020" y="2234"/>
                <a:ext cx="113" cy="117"/>
              </a:xfrm>
              <a:custGeom>
                <a:avLst/>
                <a:gdLst>
                  <a:gd name="T0" fmla="*/ 11 w 89"/>
                  <a:gd name="T1" fmla="*/ 71 h 92"/>
                  <a:gd name="T2" fmla="*/ 9 w 89"/>
                  <a:gd name="T3" fmla="*/ 59 h 92"/>
                  <a:gd name="T4" fmla="*/ 29 w 89"/>
                  <a:gd name="T5" fmla="*/ 40 h 92"/>
                  <a:gd name="T6" fmla="*/ 26 w 89"/>
                  <a:gd name="T7" fmla="*/ 33 h 92"/>
                  <a:gd name="T8" fmla="*/ 13 w 89"/>
                  <a:gd name="T9" fmla="*/ 11 h 92"/>
                  <a:gd name="T10" fmla="*/ 13 w 89"/>
                  <a:gd name="T11" fmla="*/ 6 h 92"/>
                  <a:gd name="T12" fmla="*/ 61 w 89"/>
                  <a:gd name="T13" fmla="*/ 12 h 92"/>
                  <a:gd name="T14" fmla="*/ 76 w 89"/>
                  <a:gd name="T15" fmla="*/ 11 h 92"/>
                  <a:gd name="T16" fmla="*/ 67 w 89"/>
                  <a:gd name="T17" fmla="*/ 37 h 92"/>
                  <a:gd name="T18" fmla="*/ 89 w 89"/>
                  <a:gd name="T19" fmla="*/ 59 h 92"/>
                  <a:gd name="T20" fmla="*/ 63 w 89"/>
                  <a:gd name="T21" fmla="*/ 60 h 92"/>
                  <a:gd name="T22" fmla="*/ 46 w 89"/>
                  <a:gd name="T23" fmla="*/ 90 h 92"/>
                  <a:gd name="T24" fmla="*/ 38 w 89"/>
                  <a:gd name="T25" fmla="*/ 78 h 92"/>
                  <a:gd name="T26" fmla="*/ 11 w 89"/>
                  <a:gd name="T27" fmla="*/ 7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92">
                    <a:moveTo>
                      <a:pt x="11" y="71"/>
                    </a:moveTo>
                    <a:cubicBezTo>
                      <a:pt x="0" y="75"/>
                      <a:pt x="7" y="62"/>
                      <a:pt x="9" y="59"/>
                    </a:cubicBezTo>
                    <a:cubicBezTo>
                      <a:pt x="15" y="46"/>
                      <a:pt x="27" y="45"/>
                      <a:pt x="29" y="40"/>
                    </a:cubicBezTo>
                    <a:cubicBezTo>
                      <a:pt x="30" y="37"/>
                      <a:pt x="28" y="35"/>
                      <a:pt x="26" y="33"/>
                    </a:cubicBezTo>
                    <a:cubicBezTo>
                      <a:pt x="22" y="29"/>
                      <a:pt x="14" y="18"/>
                      <a:pt x="13" y="11"/>
                    </a:cubicBezTo>
                    <a:cubicBezTo>
                      <a:pt x="13" y="9"/>
                      <a:pt x="11" y="6"/>
                      <a:pt x="13" y="6"/>
                    </a:cubicBezTo>
                    <a:cubicBezTo>
                      <a:pt x="29" y="5"/>
                      <a:pt x="41" y="31"/>
                      <a:pt x="61" y="12"/>
                    </a:cubicBezTo>
                    <a:cubicBezTo>
                      <a:pt x="65" y="9"/>
                      <a:pt x="78" y="0"/>
                      <a:pt x="76" y="11"/>
                    </a:cubicBezTo>
                    <a:cubicBezTo>
                      <a:pt x="73" y="24"/>
                      <a:pt x="74" y="21"/>
                      <a:pt x="67" y="37"/>
                    </a:cubicBezTo>
                    <a:cubicBezTo>
                      <a:pt x="64" y="42"/>
                      <a:pt x="89" y="54"/>
                      <a:pt x="89" y="59"/>
                    </a:cubicBezTo>
                    <a:cubicBezTo>
                      <a:pt x="89" y="64"/>
                      <a:pt x="73" y="62"/>
                      <a:pt x="63" y="60"/>
                    </a:cubicBezTo>
                    <a:cubicBezTo>
                      <a:pt x="52" y="59"/>
                      <a:pt x="53" y="82"/>
                      <a:pt x="46" y="90"/>
                    </a:cubicBezTo>
                    <a:cubicBezTo>
                      <a:pt x="43" y="92"/>
                      <a:pt x="39" y="81"/>
                      <a:pt x="38" y="78"/>
                    </a:cubicBezTo>
                    <a:cubicBezTo>
                      <a:pt x="34" y="61"/>
                      <a:pt x="32" y="64"/>
                      <a:pt x="11" y="7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677"/>
              <p:cNvSpPr>
                <a:spLocks/>
              </p:cNvSpPr>
              <p:nvPr/>
            </p:nvSpPr>
            <p:spPr bwMode="auto">
              <a:xfrm>
                <a:off x="2975" y="2306"/>
                <a:ext cx="38" cy="43"/>
              </a:xfrm>
              <a:custGeom>
                <a:avLst/>
                <a:gdLst>
                  <a:gd name="T0" fmla="*/ 14 w 30"/>
                  <a:gd name="T1" fmla="*/ 30 h 34"/>
                  <a:gd name="T2" fmla="*/ 10 w 30"/>
                  <a:gd name="T3" fmla="*/ 28 h 34"/>
                  <a:gd name="T4" fmla="*/ 11 w 30"/>
                  <a:gd name="T5" fmla="*/ 20 h 34"/>
                  <a:gd name="T6" fmla="*/ 9 w 30"/>
                  <a:gd name="T7" fmla="*/ 19 h 34"/>
                  <a:gd name="T8" fmla="*/ 2 w 30"/>
                  <a:gd name="T9" fmla="*/ 16 h 34"/>
                  <a:gd name="T10" fmla="*/ 1 w 30"/>
                  <a:gd name="T11" fmla="*/ 15 h 34"/>
                  <a:gd name="T12" fmla="*/ 13 w 30"/>
                  <a:gd name="T13" fmla="*/ 7 h 34"/>
                  <a:gd name="T14" fmla="*/ 16 w 30"/>
                  <a:gd name="T15" fmla="*/ 3 h 34"/>
                  <a:gd name="T16" fmla="*/ 20 w 30"/>
                  <a:gd name="T17" fmla="*/ 11 h 34"/>
                  <a:gd name="T18" fmla="*/ 29 w 30"/>
                  <a:gd name="T19" fmla="*/ 12 h 34"/>
                  <a:gd name="T20" fmla="*/ 23 w 30"/>
                  <a:gd name="T21" fmla="*/ 18 h 34"/>
                  <a:gd name="T22" fmla="*/ 25 w 30"/>
                  <a:gd name="T23" fmla="*/ 28 h 34"/>
                  <a:gd name="T24" fmla="*/ 21 w 30"/>
                  <a:gd name="T25" fmla="*/ 27 h 34"/>
                  <a:gd name="T26" fmla="*/ 14 w 30"/>
                  <a:gd name="T2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34">
                    <a:moveTo>
                      <a:pt x="14" y="30"/>
                    </a:moveTo>
                    <a:cubicBezTo>
                      <a:pt x="12" y="34"/>
                      <a:pt x="11" y="29"/>
                      <a:pt x="10" y="28"/>
                    </a:cubicBezTo>
                    <a:cubicBezTo>
                      <a:pt x="9" y="24"/>
                      <a:pt x="12" y="21"/>
                      <a:pt x="11" y="20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8"/>
                      <a:pt x="3" y="17"/>
                      <a:pt x="2" y="16"/>
                    </a:cubicBezTo>
                    <a:cubicBezTo>
                      <a:pt x="1" y="15"/>
                      <a:pt x="0" y="15"/>
                      <a:pt x="1" y="15"/>
                    </a:cubicBezTo>
                    <a:cubicBezTo>
                      <a:pt x="4" y="11"/>
                      <a:pt x="12" y="15"/>
                      <a:pt x="13" y="7"/>
                    </a:cubicBezTo>
                    <a:cubicBezTo>
                      <a:pt x="14" y="5"/>
                      <a:pt x="15" y="0"/>
                      <a:pt x="16" y="3"/>
                    </a:cubicBezTo>
                    <a:cubicBezTo>
                      <a:pt x="18" y="7"/>
                      <a:pt x="18" y="6"/>
                      <a:pt x="20" y="11"/>
                    </a:cubicBezTo>
                    <a:cubicBezTo>
                      <a:pt x="20" y="13"/>
                      <a:pt x="28" y="11"/>
                      <a:pt x="29" y="12"/>
                    </a:cubicBezTo>
                    <a:cubicBezTo>
                      <a:pt x="30" y="13"/>
                      <a:pt x="26" y="16"/>
                      <a:pt x="23" y="18"/>
                    </a:cubicBezTo>
                    <a:cubicBezTo>
                      <a:pt x="21" y="19"/>
                      <a:pt x="26" y="25"/>
                      <a:pt x="25" y="28"/>
                    </a:cubicBezTo>
                    <a:cubicBezTo>
                      <a:pt x="25" y="29"/>
                      <a:pt x="22" y="27"/>
                      <a:pt x="21" y="27"/>
                    </a:cubicBezTo>
                    <a:cubicBezTo>
                      <a:pt x="17" y="23"/>
                      <a:pt x="17" y="25"/>
                      <a:pt x="14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678"/>
              <p:cNvSpPr>
                <a:spLocks/>
              </p:cNvSpPr>
              <p:nvPr/>
            </p:nvSpPr>
            <p:spPr bwMode="auto">
              <a:xfrm>
                <a:off x="2987" y="2194"/>
                <a:ext cx="54" cy="56"/>
              </a:xfrm>
              <a:custGeom>
                <a:avLst/>
                <a:gdLst>
                  <a:gd name="T0" fmla="*/ 29 w 43"/>
                  <a:gd name="T1" fmla="*/ 39 h 44"/>
                  <a:gd name="T2" fmla="*/ 23 w 43"/>
                  <a:gd name="T3" fmla="*/ 38 h 44"/>
                  <a:gd name="T4" fmla="*/ 17 w 43"/>
                  <a:gd name="T5" fmla="*/ 27 h 44"/>
                  <a:gd name="T6" fmla="*/ 14 w 43"/>
                  <a:gd name="T7" fmla="*/ 27 h 44"/>
                  <a:gd name="T8" fmla="*/ 2 w 43"/>
                  <a:gd name="T9" fmla="*/ 30 h 44"/>
                  <a:gd name="T10" fmla="*/ 0 w 43"/>
                  <a:gd name="T11" fmla="*/ 30 h 44"/>
                  <a:gd name="T12" fmla="*/ 9 w 43"/>
                  <a:gd name="T13" fmla="*/ 9 h 44"/>
                  <a:gd name="T14" fmla="*/ 10 w 43"/>
                  <a:gd name="T15" fmla="*/ 2 h 44"/>
                  <a:gd name="T16" fmla="*/ 21 w 43"/>
                  <a:gd name="T17" fmla="*/ 10 h 44"/>
                  <a:gd name="T18" fmla="*/ 34 w 43"/>
                  <a:gd name="T19" fmla="*/ 2 h 44"/>
                  <a:gd name="T20" fmla="*/ 31 w 43"/>
                  <a:gd name="T21" fmla="*/ 14 h 44"/>
                  <a:gd name="T22" fmla="*/ 42 w 43"/>
                  <a:gd name="T23" fmla="*/ 26 h 44"/>
                  <a:gd name="T24" fmla="*/ 36 w 43"/>
                  <a:gd name="T25" fmla="*/ 28 h 44"/>
                  <a:gd name="T26" fmla="*/ 29 w 43"/>
                  <a:gd name="T27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44">
                    <a:moveTo>
                      <a:pt x="29" y="39"/>
                    </a:moveTo>
                    <a:cubicBezTo>
                      <a:pt x="30" y="44"/>
                      <a:pt x="25" y="39"/>
                      <a:pt x="23" y="38"/>
                    </a:cubicBezTo>
                    <a:cubicBezTo>
                      <a:pt x="18" y="34"/>
                      <a:pt x="20" y="28"/>
                      <a:pt x="17" y="27"/>
                    </a:cubicBezTo>
                    <a:cubicBezTo>
                      <a:pt x="16" y="26"/>
                      <a:pt x="15" y="27"/>
                      <a:pt x="14" y="27"/>
                    </a:cubicBezTo>
                    <a:cubicBezTo>
                      <a:pt x="12" y="29"/>
                      <a:pt x="6" y="31"/>
                      <a:pt x="2" y="30"/>
                    </a:cubicBezTo>
                    <a:cubicBezTo>
                      <a:pt x="1" y="30"/>
                      <a:pt x="0" y="30"/>
                      <a:pt x="0" y="30"/>
                    </a:cubicBezTo>
                    <a:cubicBezTo>
                      <a:pt x="2" y="22"/>
                      <a:pt x="15" y="20"/>
                      <a:pt x="9" y="9"/>
                    </a:cubicBezTo>
                    <a:cubicBezTo>
                      <a:pt x="8" y="7"/>
                      <a:pt x="6" y="0"/>
                      <a:pt x="10" y="2"/>
                    </a:cubicBezTo>
                    <a:cubicBezTo>
                      <a:pt x="16" y="5"/>
                      <a:pt x="15" y="4"/>
                      <a:pt x="21" y="10"/>
                    </a:cubicBezTo>
                    <a:cubicBezTo>
                      <a:pt x="23" y="12"/>
                      <a:pt x="32" y="2"/>
                      <a:pt x="34" y="2"/>
                    </a:cubicBezTo>
                    <a:cubicBezTo>
                      <a:pt x="36" y="3"/>
                      <a:pt x="33" y="10"/>
                      <a:pt x="31" y="14"/>
                    </a:cubicBezTo>
                    <a:cubicBezTo>
                      <a:pt x="29" y="19"/>
                      <a:pt x="40" y="21"/>
                      <a:pt x="42" y="26"/>
                    </a:cubicBezTo>
                    <a:cubicBezTo>
                      <a:pt x="43" y="27"/>
                      <a:pt x="37" y="28"/>
                      <a:pt x="36" y="28"/>
                    </a:cubicBezTo>
                    <a:cubicBezTo>
                      <a:pt x="28" y="27"/>
                      <a:pt x="29" y="28"/>
                      <a:pt x="29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679"/>
              <p:cNvSpPr>
                <a:spLocks/>
              </p:cNvSpPr>
              <p:nvPr/>
            </p:nvSpPr>
            <p:spPr bwMode="auto">
              <a:xfrm>
                <a:off x="3096" y="2318"/>
                <a:ext cx="18" cy="18"/>
              </a:xfrm>
              <a:custGeom>
                <a:avLst/>
                <a:gdLst>
                  <a:gd name="T0" fmla="*/ 1 w 14"/>
                  <a:gd name="T1" fmla="*/ 5 h 14"/>
                  <a:gd name="T2" fmla="*/ 2 w 14"/>
                  <a:gd name="T3" fmla="*/ 6 h 14"/>
                  <a:gd name="T4" fmla="*/ 5 w 14"/>
                  <a:gd name="T5" fmla="*/ 8 h 14"/>
                  <a:gd name="T6" fmla="*/ 5 w 14"/>
                  <a:gd name="T7" fmla="*/ 9 h 14"/>
                  <a:gd name="T8" fmla="*/ 4 w 14"/>
                  <a:gd name="T9" fmla="*/ 13 h 14"/>
                  <a:gd name="T10" fmla="*/ 5 w 14"/>
                  <a:gd name="T11" fmla="*/ 13 h 14"/>
                  <a:gd name="T12" fmla="*/ 11 w 14"/>
                  <a:gd name="T13" fmla="*/ 10 h 14"/>
                  <a:gd name="T14" fmla="*/ 13 w 14"/>
                  <a:gd name="T15" fmla="*/ 10 h 14"/>
                  <a:gd name="T16" fmla="*/ 10 w 14"/>
                  <a:gd name="T17" fmla="*/ 7 h 14"/>
                  <a:gd name="T18" fmla="*/ 12 w 14"/>
                  <a:gd name="T19" fmla="*/ 3 h 14"/>
                  <a:gd name="T20" fmla="*/ 9 w 14"/>
                  <a:gd name="T21" fmla="*/ 4 h 14"/>
                  <a:gd name="T22" fmla="*/ 5 w 14"/>
                  <a:gd name="T23" fmla="*/ 0 h 14"/>
                  <a:gd name="T24" fmla="*/ 5 w 14"/>
                  <a:gd name="T25" fmla="*/ 2 h 14"/>
                  <a:gd name="T26" fmla="*/ 1 w 14"/>
                  <a:gd name="T2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1" y="5"/>
                    </a:moveTo>
                    <a:cubicBezTo>
                      <a:pt x="0" y="4"/>
                      <a:pt x="1" y="6"/>
                      <a:pt x="2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10"/>
                      <a:pt x="4" y="12"/>
                      <a:pt x="4" y="13"/>
                    </a:cubicBezTo>
                    <a:cubicBezTo>
                      <a:pt x="4" y="13"/>
                      <a:pt x="4" y="14"/>
                      <a:pt x="5" y="13"/>
                    </a:cubicBezTo>
                    <a:cubicBezTo>
                      <a:pt x="7" y="13"/>
                      <a:pt x="7" y="9"/>
                      <a:pt x="11" y="10"/>
                    </a:cubicBezTo>
                    <a:cubicBezTo>
                      <a:pt x="11" y="11"/>
                      <a:pt x="14" y="11"/>
                      <a:pt x="13" y="10"/>
                    </a:cubicBezTo>
                    <a:cubicBezTo>
                      <a:pt x="12" y="8"/>
                      <a:pt x="12" y="8"/>
                      <a:pt x="10" y="7"/>
                    </a:cubicBezTo>
                    <a:cubicBezTo>
                      <a:pt x="10" y="6"/>
                      <a:pt x="13" y="3"/>
                      <a:pt x="12" y="3"/>
                    </a:cubicBezTo>
                    <a:cubicBezTo>
                      <a:pt x="12" y="2"/>
                      <a:pt x="10" y="3"/>
                      <a:pt x="9" y="4"/>
                    </a:cubicBezTo>
                    <a:cubicBezTo>
                      <a:pt x="8" y="4"/>
                      <a:pt x="7" y="1"/>
                      <a:pt x="5" y="0"/>
                    </a:cubicBezTo>
                    <a:cubicBezTo>
                      <a:pt x="5" y="0"/>
                      <a:pt x="5" y="2"/>
                      <a:pt x="5" y="2"/>
                    </a:cubicBezTo>
                    <a:cubicBezTo>
                      <a:pt x="5" y="5"/>
                      <a:pt x="5" y="5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680"/>
              <p:cNvSpPr>
                <a:spLocks/>
              </p:cNvSpPr>
              <p:nvPr/>
            </p:nvSpPr>
            <p:spPr bwMode="auto">
              <a:xfrm>
                <a:off x="3149" y="2311"/>
                <a:ext cx="33" cy="31"/>
              </a:xfrm>
              <a:custGeom>
                <a:avLst/>
                <a:gdLst>
                  <a:gd name="T0" fmla="*/ 24 w 26"/>
                  <a:gd name="T1" fmla="*/ 18 h 25"/>
                  <a:gd name="T2" fmla="*/ 21 w 26"/>
                  <a:gd name="T3" fmla="*/ 20 h 25"/>
                  <a:gd name="T4" fmla="*/ 14 w 26"/>
                  <a:gd name="T5" fmla="*/ 17 h 25"/>
                  <a:gd name="T6" fmla="*/ 13 w 26"/>
                  <a:gd name="T7" fmla="*/ 18 h 25"/>
                  <a:gd name="T8" fmla="*/ 9 w 26"/>
                  <a:gd name="T9" fmla="*/ 24 h 25"/>
                  <a:gd name="T10" fmla="*/ 8 w 26"/>
                  <a:gd name="T11" fmla="*/ 24 h 25"/>
                  <a:gd name="T12" fmla="*/ 5 w 26"/>
                  <a:gd name="T13" fmla="*/ 12 h 25"/>
                  <a:gd name="T14" fmla="*/ 3 w 26"/>
                  <a:gd name="T15" fmla="*/ 9 h 25"/>
                  <a:gd name="T16" fmla="*/ 10 w 26"/>
                  <a:gd name="T17" fmla="*/ 8 h 25"/>
                  <a:gd name="T18" fmla="*/ 13 w 26"/>
                  <a:gd name="T19" fmla="*/ 1 h 25"/>
                  <a:gd name="T20" fmla="*/ 16 w 26"/>
                  <a:gd name="T21" fmla="*/ 7 h 25"/>
                  <a:gd name="T22" fmla="*/ 25 w 26"/>
                  <a:gd name="T23" fmla="*/ 8 h 25"/>
                  <a:gd name="T24" fmla="*/ 23 w 26"/>
                  <a:gd name="T25" fmla="*/ 11 h 25"/>
                  <a:gd name="T26" fmla="*/ 24 w 26"/>
                  <a:gd name="T2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5">
                    <a:moveTo>
                      <a:pt x="24" y="18"/>
                    </a:moveTo>
                    <a:cubicBezTo>
                      <a:pt x="26" y="21"/>
                      <a:pt x="22" y="20"/>
                      <a:pt x="21" y="20"/>
                    </a:cubicBezTo>
                    <a:cubicBezTo>
                      <a:pt x="17" y="20"/>
                      <a:pt x="16" y="17"/>
                      <a:pt x="14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20"/>
                      <a:pt x="11" y="23"/>
                      <a:pt x="9" y="24"/>
                    </a:cubicBezTo>
                    <a:cubicBezTo>
                      <a:pt x="8" y="24"/>
                      <a:pt x="8" y="25"/>
                      <a:pt x="8" y="24"/>
                    </a:cubicBezTo>
                    <a:cubicBezTo>
                      <a:pt x="6" y="20"/>
                      <a:pt x="11" y="15"/>
                      <a:pt x="5" y="12"/>
                    </a:cubicBezTo>
                    <a:cubicBezTo>
                      <a:pt x="4" y="11"/>
                      <a:pt x="0" y="9"/>
                      <a:pt x="3" y="9"/>
                    </a:cubicBezTo>
                    <a:cubicBezTo>
                      <a:pt x="7" y="8"/>
                      <a:pt x="6" y="8"/>
                      <a:pt x="10" y="8"/>
                    </a:cubicBezTo>
                    <a:cubicBezTo>
                      <a:pt x="12" y="8"/>
                      <a:pt x="12" y="1"/>
                      <a:pt x="13" y="1"/>
                    </a:cubicBezTo>
                    <a:cubicBezTo>
                      <a:pt x="15" y="0"/>
                      <a:pt x="16" y="4"/>
                      <a:pt x="16" y="7"/>
                    </a:cubicBezTo>
                    <a:cubicBezTo>
                      <a:pt x="17" y="10"/>
                      <a:pt x="22" y="7"/>
                      <a:pt x="25" y="8"/>
                    </a:cubicBezTo>
                    <a:cubicBezTo>
                      <a:pt x="26" y="9"/>
                      <a:pt x="24" y="11"/>
                      <a:pt x="23" y="11"/>
                    </a:cubicBezTo>
                    <a:cubicBezTo>
                      <a:pt x="19" y="14"/>
                      <a:pt x="20" y="14"/>
                      <a:pt x="24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681"/>
              <p:cNvSpPr>
                <a:spLocks/>
              </p:cNvSpPr>
              <p:nvPr/>
            </p:nvSpPr>
            <p:spPr bwMode="auto">
              <a:xfrm>
                <a:off x="3107" y="2331"/>
                <a:ext cx="28" cy="25"/>
              </a:xfrm>
              <a:custGeom>
                <a:avLst/>
                <a:gdLst>
                  <a:gd name="T0" fmla="*/ 18 w 22"/>
                  <a:gd name="T1" fmla="*/ 17 h 20"/>
                  <a:gd name="T2" fmla="*/ 15 w 22"/>
                  <a:gd name="T3" fmla="*/ 18 h 20"/>
                  <a:gd name="T4" fmla="*/ 10 w 22"/>
                  <a:gd name="T5" fmla="*/ 14 h 20"/>
                  <a:gd name="T6" fmla="*/ 9 w 22"/>
                  <a:gd name="T7" fmla="*/ 15 h 20"/>
                  <a:gd name="T8" fmla="*/ 4 w 22"/>
                  <a:gd name="T9" fmla="*/ 19 h 20"/>
                  <a:gd name="T10" fmla="*/ 3 w 22"/>
                  <a:gd name="T11" fmla="*/ 19 h 20"/>
                  <a:gd name="T12" fmla="*/ 3 w 22"/>
                  <a:gd name="T13" fmla="*/ 8 h 20"/>
                  <a:gd name="T14" fmla="*/ 2 w 22"/>
                  <a:gd name="T15" fmla="*/ 5 h 20"/>
                  <a:gd name="T16" fmla="*/ 8 w 22"/>
                  <a:gd name="T17" fmla="*/ 6 h 20"/>
                  <a:gd name="T18" fmla="*/ 12 w 22"/>
                  <a:gd name="T19" fmla="*/ 0 h 20"/>
                  <a:gd name="T20" fmla="*/ 14 w 22"/>
                  <a:gd name="T21" fmla="*/ 6 h 20"/>
                  <a:gd name="T22" fmla="*/ 21 w 22"/>
                  <a:gd name="T23" fmla="*/ 9 h 20"/>
                  <a:gd name="T24" fmla="*/ 18 w 22"/>
                  <a:gd name="T25" fmla="*/ 11 h 20"/>
                  <a:gd name="T26" fmla="*/ 18 w 22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18" y="17"/>
                    </a:moveTo>
                    <a:cubicBezTo>
                      <a:pt x="19" y="19"/>
                      <a:pt x="16" y="18"/>
                      <a:pt x="15" y="18"/>
                    </a:cubicBezTo>
                    <a:cubicBezTo>
                      <a:pt x="12" y="17"/>
                      <a:pt x="11" y="15"/>
                      <a:pt x="10" y="14"/>
                    </a:cubicBezTo>
                    <a:cubicBezTo>
                      <a:pt x="10" y="14"/>
                      <a:pt x="9" y="15"/>
                      <a:pt x="9" y="15"/>
                    </a:cubicBezTo>
                    <a:cubicBezTo>
                      <a:pt x="8" y="16"/>
                      <a:pt x="6" y="19"/>
                      <a:pt x="4" y="19"/>
                    </a:cubicBezTo>
                    <a:cubicBezTo>
                      <a:pt x="4" y="19"/>
                      <a:pt x="3" y="20"/>
                      <a:pt x="3" y="19"/>
                    </a:cubicBezTo>
                    <a:cubicBezTo>
                      <a:pt x="2" y="16"/>
                      <a:pt x="8" y="12"/>
                      <a:pt x="3" y="8"/>
                    </a:cubicBezTo>
                    <a:cubicBezTo>
                      <a:pt x="2" y="8"/>
                      <a:pt x="0" y="5"/>
                      <a:pt x="2" y="5"/>
                    </a:cubicBezTo>
                    <a:cubicBezTo>
                      <a:pt x="5" y="5"/>
                      <a:pt x="4" y="5"/>
                      <a:pt x="8" y="6"/>
                    </a:cubicBezTo>
                    <a:cubicBezTo>
                      <a:pt x="10" y="6"/>
                      <a:pt x="11" y="0"/>
                      <a:pt x="12" y="0"/>
                    </a:cubicBezTo>
                    <a:cubicBezTo>
                      <a:pt x="14" y="0"/>
                      <a:pt x="14" y="4"/>
                      <a:pt x="14" y="6"/>
                    </a:cubicBezTo>
                    <a:cubicBezTo>
                      <a:pt x="14" y="8"/>
                      <a:pt x="19" y="7"/>
                      <a:pt x="21" y="9"/>
                    </a:cubicBezTo>
                    <a:cubicBezTo>
                      <a:pt x="22" y="9"/>
                      <a:pt x="19" y="11"/>
                      <a:pt x="18" y="11"/>
                    </a:cubicBezTo>
                    <a:cubicBezTo>
                      <a:pt x="15" y="13"/>
                      <a:pt x="15" y="13"/>
                      <a:pt x="18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82"/>
              <p:cNvSpPr>
                <a:spLocks/>
              </p:cNvSpPr>
              <p:nvPr/>
            </p:nvSpPr>
            <p:spPr bwMode="auto">
              <a:xfrm>
                <a:off x="2907" y="2311"/>
                <a:ext cx="29" cy="25"/>
              </a:xfrm>
              <a:custGeom>
                <a:avLst/>
                <a:gdLst>
                  <a:gd name="T0" fmla="*/ 19 w 23"/>
                  <a:gd name="T1" fmla="*/ 17 h 20"/>
                  <a:gd name="T2" fmla="*/ 16 w 23"/>
                  <a:gd name="T3" fmla="*/ 18 h 20"/>
                  <a:gd name="T4" fmla="*/ 11 w 23"/>
                  <a:gd name="T5" fmla="*/ 15 h 20"/>
                  <a:gd name="T6" fmla="*/ 10 w 23"/>
                  <a:gd name="T7" fmla="*/ 16 h 20"/>
                  <a:gd name="T8" fmla="*/ 5 w 23"/>
                  <a:gd name="T9" fmla="*/ 19 h 20"/>
                  <a:gd name="T10" fmla="*/ 4 w 23"/>
                  <a:gd name="T11" fmla="*/ 19 h 20"/>
                  <a:gd name="T12" fmla="*/ 4 w 23"/>
                  <a:gd name="T13" fmla="*/ 8 h 20"/>
                  <a:gd name="T14" fmla="*/ 3 w 23"/>
                  <a:gd name="T15" fmla="*/ 5 h 20"/>
                  <a:gd name="T16" fmla="*/ 9 w 23"/>
                  <a:gd name="T17" fmla="*/ 6 h 20"/>
                  <a:gd name="T18" fmla="*/ 13 w 23"/>
                  <a:gd name="T19" fmla="*/ 0 h 20"/>
                  <a:gd name="T20" fmla="*/ 15 w 23"/>
                  <a:gd name="T21" fmla="*/ 6 h 20"/>
                  <a:gd name="T22" fmla="*/ 22 w 23"/>
                  <a:gd name="T23" fmla="*/ 9 h 20"/>
                  <a:gd name="T24" fmla="*/ 19 w 23"/>
                  <a:gd name="T25" fmla="*/ 11 h 20"/>
                  <a:gd name="T26" fmla="*/ 19 w 23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19" y="17"/>
                    </a:moveTo>
                    <a:cubicBezTo>
                      <a:pt x="20" y="20"/>
                      <a:pt x="17" y="18"/>
                      <a:pt x="16" y="18"/>
                    </a:cubicBezTo>
                    <a:cubicBezTo>
                      <a:pt x="13" y="17"/>
                      <a:pt x="12" y="15"/>
                      <a:pt x="11" y="15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9" y="16"/>
                      <a:pt x="7" y="19"/>
                      <a:pt x="5" y="19"/>
                    </a:cubicBezTo>
                    <a:cubicBezTo>
                      <a:pt x="4" y="19"/>
                      <a:pt x="4" y="20"/>
                      <a:pt x="4" y="19"/>
                    </a:cubicBezTo>
                    <a:cubicBezTo>
                      <a:pt x="3" y="16"/>
                      <a:pt x="9" y="12"/>
                      <a:pt x="4" y="8"/>
                    </a:cubicBezTo>
                    <a:cubicBezTo>
                      <a:pt x="3" y="8"/>
                      <a:pt x="0" y="5"/>
                      <a:pt x="3" y="5"/>
                    </a:cubicBezTo>
                    <a:cubicBezTo>
                      <a:pt x="6" y="5"/>
                      <a:pt x="5" y="5"/>
                      <a:pt x="9" y="6"/>
                    </a:cubicBezTo>
                    <a:cubicBezTo>
                      <a:pt x="11" y="7"/>
                      <a:pt x="12" y="1"/>
                      <a:pt x="13" y="0"/>
                    </a:cubicBezTo>
                    <a:cubicBezTo>
                      <a:pt x="15" y="0"/>
                      <a:pt x="15" y="4"/>
                      <a:pt x="15" y="6"/>
                    </a:cubicBezTo>
                    <a:cubicBezTo>
                      <a:pt x="15" y="9"/>
                      <a:pt x="20" y="7"/>
                      <a:pt x="22" y="9"/>
                    </a:cubicBezTo>
                    <a:cubicBezTo>
                      <a:pt x="23" y="9"/>
                      <a:pt x="20" y="11"/>
                      <a:pt x="19" y="11"/>
                    </a:cubicBezTo>
                    <a:cubicBezTo>
                      <a:pt x="16" y="13"/>
                      <a:pt x="16" y="13"/>
                      <a:pt x="19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683"/>
              <p:cNvSpPr>
                <a:spLocks/>
              </p:cNvSpPr>
              <p:nvPr/>
            </p:nvSpPr>
            <p:spPr bwMode="auto">
              <a:xfrm>
                <a:off x="2867" y="2265"/>
                <a:ext cx="28" cy="24"/>
              </a:xfrm>
              <a:custGeom>
                <a:avLst/>
                <a:gdLst>
                  <a:gd name="T0" fmla="*/ 18 w 22"/>
                  <a:gd name="T1" fmla="*/ 17 h 19"/>
                  <a:gd name="T2" fmla="*/ 16 w 22"/>
                  <a:gd name="T3" fmla="*/ 18 h 19"/>
                  <a:gd name="T4" fmla="*/ 11 w 22"/>
                  <a:gd name="T5" fmla="*/ 14 h 19"/>
                  <a:gd name="T6" fmla="*/ 9 w 22"/>
                  <a:gd name="T7" fmla="*/ 15 h 19"/>
                  <a:gd name="T8" fmla="*/ 5 w 22"/>
                  <a:gd name="T9" fmla="*/ 19 h 19"/>
                  <a:gd name="T10" fmla="*/ 4 w 22"/>
                  <a:gd name="T11" fmla="*/ 19 h 19"/>
                  <a:gd name="T12" fmla="*/ 3 w 22"/>
                  <a:gd name="T13" fmla="*/ 8 h 19"/>
                  <a:gd name="T14" fmla="*/ 3 w 22"/>
                  <a:gd name="T15" fmla="*/ 5 h 19"/>
                  <a:gd name="T16" fmla="*/ 9 w 22"/>
                  <a:gd name="T17" fmla="*/ 6 h 19"/>
                  <a:gd name="T18" fmla="*/ 13 w 22"/>
                  <a:gd name="T19" fmla="*/ 0 h 19"/>
                  <a:gd name="T20" fmla="*/ 14 w 22"/>
                  <a:gd name="T21" fmla="*/ 6 h 19"/>
                  <a:gd name="T22" fmla="*/ 21 w 22"/>
                  <a:gd name="T23" fmla="*/ 8 h 19"/>
                  <a:gd name="T24" fmla="*/ 19 w 22"/>
                  <a:gd name="T25" fmla="*/ 10 h 19"/>
                  <a:gd name="T26" fmla="*/ 18 w 22"/>
                  <a:gd name="T2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9">
                    <a:moveTo>
                      <a:pt x="18" y="17"/>
                    </a:moveTo>
                    <a:cubicBezTo>
                      <a:pt x="20" y="19"/>
                      <a:pt x="16" y="18"/>
                      <a:pt x="16" y="18"/>
                    </a:cubicBezTo>
                    <a:cubicBezTo>
                      <a:pt x="13" y="17"/>
                      <a:pt x="12" y="14"/>
                      <a:pt x="11" y="14"/>
                    </a:cubicBezTo>
                    <a:cubicBezTo>
                      <a:pt x="10" y="14"/>
                      <a:pt x="10" y="14"/>
                      <a:pt x="9" y="15"/>
                    </a:cubicBezTo>
                    <a:cubicBezTo>
                      <a:pt x="9" y="16"/>
                      <a:pt x="6" y="18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5"/>
                      <a:pt x="8" y="12"/>
                      <a:pt x="3" y="8"/>
                    </a:cubicBezTo>
                    <a:cubicBezTo>
                      <a:pt x="3" y="7"/>
                      <a:pt x="0" y="4"/>
                      <a:pt x="3" y="5"/>
                    </a:cubicBezTo>
                    <a:cubicBezTo>
                      <a:pt x="6" y="5"/>
                      <a:pt x="5" y="4"/>
                      <a:pt x="9" y="6"/>
                    </a:cubicBezTo>
                    <a:cubicBezTo>
                      <a:pt x="10" y="6"/>
                      <a:pt x="12" y="0"/>
                      <a:pt x="13" y="0"/>
                    </a:cubicBezTo>
                    <a:cubicBezTo>
                      <a:pt x="14" y="0"/>
                      <a:pt x="14" y="3"/>
                      <a:pt x="14" y="6"/>
                    </a:cubicBezTo>
                    <a:cubicBezTo>
                      <a:pt x="14" y="8"/>
                      <a:pt x="20" y="7"/>
                      <a:pt x="21" y="8"/>
                    </a:cubicBezTo>
                    <a:cubicBezTo>
                      <a:pt x="22" y="9"/>
                      <a:pt x="20" y="10"/>
                      <a:pt x="19" y="10"/>
                    </a:cubicBezTo>
                    <a:cubicBezTo>
                      <a:pt x="15" y="12"/>
                      <a:pt x="16" y="12"/>
                      <a:pt x="18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684"/>
              <p:cNvSpPr>
                <a:spLocks/>
              </p:cNvSpPr>
              <p:nvPr/>
            </p:nvSpPr>
            <p:spPr bwMode="auto">
              <a:xfrm>
                <a:off x="2786" y="2260"/>
                <a:ext cx="47" cy="43"/>
              </a:xfrm>
              <a:custGeom>
                <a:avLst/>
                <a:gdLst>
                  <a:gd name="T0" fmla="*/ 31 w 37"/>
                  <a:gd name="T1" fmla="*/ 29 h 34"/>
                  <a:gd name="T2" fmla="*/ 26 w 37"/>
                  <a:gd name="T3" fmla="*/ 31 h 34"/>
                  <a:gd name="T4" fmla="*/ 18 w 37"/>
                  <a:gd name="T5" fmla="*/ 25 h 34"/>
                  <a:gd name="T6" fmla="*/ 15 w 37"/>
                  <a:gd name="T7" fmla="*/ 26 h 34"/>
                  <a:gd name="T8" fmla="*/ 7 w 37"/>
                  <a:gd name="T9" fmla="*/ 33 h 34"/>
                  <a:gd name="T10" fmla="*/ 6 w 37"/>
                  <a:gd name="T11" fmla="*/ 33 h 34"/>
                  <a:gd name="T12" fmla="*/ 5 w 37"/>
                  <a:gd name="T13" fmla="*/ 14 h 34"/>
                  <a:gd name="T14" fmla="*/ 4 w 37"/>
                  <a:gd name="T15" fmla="*/ 9 h 34"/>
                  <a:gd name="T16" fmla="*/ 14 w 37"/>
                  <a:gd name="T17" fmla="*/ 11 h 34"/>
                  <a:gd name="T18" fmla="*/ 22 w 37"/>
                  <a:gd name="T19" fmla="*/ 1 h 34"/>
                  <a:gd name="T20" fmla="*/ 24 w 37"/>
                  <a:gd name="T21" fmla="*/ 11 h 34"/>
                  <a:gd name="T22" fmla="*/ 36 w 37"/>
                  <a:gd name="T23" fmla="*/ 15 h 34"/>
                  <a:gd name="T24" fmla="*/ 32 w 37"/>
                  <a:gd name="T25" fmla="*/ 19 h 34"/>
                  <a:gd name="T26" fmla="*/ 31 w 37"/>
                  <a:gd name="T27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31" y="29"/>
                    </a:moveTo>
                    <a:cubicBezTo>
                      <a:pt x="33" y="33"/>
                      <a:pt x="27" y="32"/>
                      <a:pt x="26" y="31"/>
                    </a:cubicBezTo>
                    <a:cubicBezTo>
                      <a:pt x="21" y="30"/>
                      <a:pt x="20" y="25"/>
                      <a:pt x="18" y="25"/>
                    </a:cubicBezTo>
                    <a:cubicBezTo>
                      <a:pt x="17" y="25"/>
                      <a:pt x="16" y="26"/>
                      <a:pt x="15" y="26"/>
                    </a:cubicBezTo>
                    <a:cubicBezTo>
                      <a:pt x="14" y="28"/>
                      <a:pt x="10" y="32"/>
                      <a:pt x="7" y="33"/>
                    </a:cubicBezTo>
                    <a:cubicBezTo>
                      <a:pt x="7" y="33"/>
                      <a:pt x="6" y="34"/>
                      <a:pt x="6" y="33"/>
                    </a:cubicBezTo>
                    <a:cubicBezTo>
                      <a:pt x="4" y="27"/>
                      <a:pt x="13" y="21"/>
                      <a:pt x="5" y="14"/>
                    </a:cubicBezTo>
                    <a:cubicBezTo>
                      <a:pt x="4" y="13"/>
                      <a:pt x="0" y="9"/>
                      <a:pt x="4" y="9"/>
                    </a:cubicBezTo>
                    <a:cubicBezTo>
                      <a:pt x="9" y="9"/>
                      <a:pt x="8" y="9"/>
                      <a:pt x="14" y="11"/>
                    </a:cubicBezTo>
                    <a:cubicBezTo>
                      <a:pt x="17" y="11"/>
                      <a:pt x="20" y="1"/>
                      <a:pt x="22" y="1"/>
                    </a:cubicBezTo>
                    <a:cubicBezTo>
                      <a:pt x="24" y="0"/>
                      <a:pt x="24" y="7"/>
                      <a:pt x="24" y="11"/>
                    </a:cubicBezTo>
                    <a:cubicBezTo>
                      <a:pt x="24" y="15"/>
                      <a:pt x="33" y="13"/>
                      <a:pt x="36" y="15"/>
                    </a:cubicBezTo>
                    <a:cubicBezTo>
                      <a:pt x="37" y="16"/>
                      <a:pt x="33" y="18"/>
                      <a:pt x="32" y="19"/>
                    </a:cubicBezTo>
                    <a:cubicBezTo>
                      <a:pt x="26" y="22"/>
                      <a:pt x="27" y="22"/>
                      <a:pt x="31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685"/>
              <p:cNvSpPr>
                <a:spLocks/>
              </p:cNvSpPr>
              <p:nvPr/>
            </p:nvSpPr>
            <p:spPr bwMode="auto">
              <a:xfrm>
                <a:off x="2865" y="2214"/>
                <a:ext cx="24" cy="25"/>
              </a:xfrm>
              <a:custGeom>
                <a:avLst/>
                <a:gdLst>
                  <a:gd name="T0" fmla="*/ 6 w 19"/>
                  <a:gd name="T1" fmla="*/ 3 h 20"/>
                  <a:gd name="T2" fmla="*/ 9 w 19"/>
                  <a:gd name="T3" fmla="*/ 3 h 20"/>
                  <a:gd name="T4" fmla="*/ 11 w 19"/>
                  <a:gd name="T5" fmla="*/ 8 h 20"/>
                  <a:gd name="T6" fmla="*/ 13 w 19"/>
                  <a:gd name="T7" fmla="*/ 8 h 20"/>
                  <a:gd name="T8" fmla="*/ 18 w 19"/>
                  <a:gd name="T9" fmla="*/ 7 h 20"/>
                  <a:gd name="T10" fmla="*/ 19 w 19"/>
                  <a:gd name="T11" fmla="*/ 7 h 20"/>
                  <a:gd name="T12" fmla="*/ 14 w 19"/>
                  <a:gd name="T13" fmla="*/ 16 h 20"/>
                  <a:gd name="T14" fmla="*/ 13 w 19"/>
                  <a:gd name="T15" fmla="*/ 19 h 20"/>
                  <a:gd name="T16" fmla="*/ 9 w 19"/>
                  <a:gd name="T17" fmla="*/ 15 h 20"/>
                  <a:gd name="T18" fmla="*/ 3 w 19"/>
                  <a:gd name="T19" fmla="*/ 18 h 20"/>
                  <a:gd name="T20" fmla="*/ 5 w 19"/>
                  <a:gd name="T21" fmla="*/ 13 h 20"/>
                  <a:gd name="T22" fmla="*/ 0 w 19"/>
                  <a:gd name="T23" fmla="*/ 8 h 20"/>
                  <a:gd name="T24" fmla="*/ 3 w 19"/>
                  <a:gd name="T25" fmla="*/ 7 h 20"/>
                  <a:gd name="T26" fmla="*/ 6 w 19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6" y="3"/>
                    </a:moveTo>
                    <a:cubicBezTo>
                      <a:pt x="7" y="0"/>
                      <a:pt x="9" y="3"/>
                      <a:pt x="9" y="3"/>
                    </a:cubicBezTo>
                    <a:cubicBezTo>
                      <a:pt x="11" y="5"/>
                      <a:pt x="10" y="7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4" y="8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8" y="11"/>
                      <a:pt x="12" y="11"/>
                      <a:pt x="14" y="16"/>
                    </a:cubicBezTo>
                    <a:cubicBezTo>
                      <a:pt x="14" y="17"/>
                      <a:pt x="15" y="20"/>
                      <a:pt x="13" y="19"/>
                    </a:cubicBezTo>
                    <a:cubicBezTo>
                      <a:pt x="11" y="17"/>
                      <a:pt x="11" y="18"/>
                      <a:pt x="9" y="15"/>
                    </a:cubicBezTo>
                    <a:cubicBezTo>
                      <a:pt x="8" y="14"/>
                      <a:pt x="4" y="18"/>
                      <a:pt x="3" y="18"/>
                    </a:cubicBezTo>
                    <a:cubicBezTo>
                      <a:pt x="2" y="18"/>
                      <a:pt x="3" y="15"/>
                      <a:pt x="5" y="13"/>
                    </a:cubicBezTo>
                    <a:cubicBezTo>
                      <a:pt x="6" y="11"/>
                      <a:pt x="1" y="10"/>
                      <a:pt x="0" y="8"/>
                    </a:cubicBezTo>
                    <a:cubicBezTo>
                      <a:pt x="0" y="7"/>
                      <a:pt x="2" y="7"/>
                      <a:pt x="3" y="7"/>
                    </a:cubicBezTo>
                    <a:cubicBezTo>
                      <a:pt x="7" y="8"/>
                      <a:pt x="6" y="7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686"/>
              <p:cNvSpPr>
                <a:spLocks/>
              </p:cNvSpPr>
              <p:nvPr/>
            </p:nvSpPr>
            <p:spPr bwMode="auto">
              <a:xfrm>
                <a:off x="2843" y="2293"/>
                <a:ext cx="51" cy="51"/>
              </a:xfrm>
              <a:custGeom>
                <a:avLst/>
                <a:gdLst>
                  <a:gd name="T0" fmla="*/ 28 w 40"/>
                  <a:gd name="T1" fmla="*/ 3 h 40"/>
                  <a:gd name="T2" fmla="*/ 31 w 40"/>
                  <a:gd name="T3" fmla="*/ 7 h 40"/>
                  <a:gd name="T4" fmla="*/ 27 w 40"/>
                  <a:gd name="T5" fmla="*/ 17 h 40"/>
                  <a:gd name="T6" fmla="*/ 30 w 40"/>
                  <a:gd name="T7" fmla="*/ 19 h 40"/>
                  <a:gd name="T8" fmla="*/ 39 w 40"/>
                  <a:gd name="T9" fmla="*/ 26 h 40"/>
                  <a:gd name="T10" fmla="*/ 40 w 40"/>
                  <a:gd name="T11" fmla="*/ 27 h 40"/>
                  <a:gd name="T12" fmla="*/ 20 w 40"/>
                  <a:gd name="T13" fmla="*/ 33 h 40"/>
                  <a:gd name="T14" fmla="*/ 15 w 40"/>
                  <a:gd name="T15" fmla="*/ 35 h 40"/>
                  <a:gd name="T16" fmla="*/ 13 w 40"/>
                  <a:gd name="T17" fmla="*/ 24 h 40"/>
                  <a:gd name="T18" fmla="*/ 1 w 40"/>
                  <a:gd name="T19" fmla="*/ 20 h 40"/>
                  <a:gd name="T20" fmla="*/ 11 w 40"/>
                  <a:gd name="T21" fmla="*/ 15 h 40"/>
                  <a:gd name="T22" fmla="*/ 12 w 40"/>
                  <a:gd name="T23" fmla="*/ 1 h 40"/>
                  <a:gd name="T24" fmla="*/ 17 w 40"/>
                  <a:gd name="T25" fmla="*/ 5 h 40"/>
                  <a:gd name="T26" fmla="*/ 28 w 40"/>
                  <a:gd name="T2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28" y="3"/>
                    </a:moveTo>
                    <a:cubicBezTo>
                      <a:pt x="32" y="0"/>
                      <a:pt x="31" y="6"/>
                      <a:pt x="31" y="7"/>
                    </a:cubicBezTo>
                    <a:cubicBezTo>
                      <a:pt x="31" y="13"/>
                      <a:pt x="27" y="15"/>
                      <a:pt x="27" y="17"/>
                    </a:cubicBezTo>
                    <a:cubicBezTo>
                      <a:pt x="28" y="18"/>
                      <a:pt x="29" y="19"/>
                      <a:pt x="30" y="19"/>
                    </a:cubicBezTo>
                    <a:cubicBezTo>
                      <a:pt x="32" y="20"/>
                      <a:pt x="37" y="23"/>
                      <a:pt x="39" y="26"/>
                    </a:cubicBezTo>
                    <a:cubicBezTo>
                      <a:pt x="39" y="26"/>
                      <a:pt x="40" y="27"/>
                      <a:pt x="40" y="27"/>
                    </a:cubicBezTo>
                    <a:cubicBezTo>
                      <a:pt x="33" y="30"/>
                      <a:pt x="24" y="23"/>
                      <a:pt x="20" y="33"/>
                    </a:cubicBezTo>
                    <a:cubicBezTo>
                      <a:pt x="19" y="34"/>
                      <a:pt x="16" y="40"/>
                      <a:pt x="15" y="35"/>
                    </a:cubicBezTo>
                    <a:cubicBezTo>
                      <a:pt x="14" y="30"/>
                      <a:pt x="13" y="31"/>
                      <a:pt x="13" y="24"/>
                    </a:cubicBezTo>
                    <a:cubicBezTo>
                      <a:pt x="14" y="22"/>
                      <a:pt x="2" y="21"/>
                      <a:pt x="1" y="20"/>
                    </a:cubicBezTo>
                    <a:cubicBezTo>
                      <a:pt x="0" y="18"/>
                      <a:pt x="7" y="16"/>
                      <a:pt x="11" y="15"/>
                    </a:cubicBezTo>
                    <a:cubicBezTo>
                      <a:pt x="15" y="14"/>
                      <a:pt x="10" y="5"/>
                      <a:pt x="12" y="1"/>
                    </a:cubicBezTo>
                    <a:cubicBezTo>
                      <a:pt x="12" y="0"/>
                      <a:pt x="16" y="4"/>
                      <a:pt x="17" y="5"/>
                    </a:cubicBezTo>
                    <a:cubicBezTo>
                      <a:pt x="22" y="10"/>
                      <a:pt x="22" y="9"/>
                      <a:pt x="2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687"/>
              <p:cNvSpPr>
                <a:spLocks/>
              </p:cNvSpPr>
              <p:nvPr/>
            </p:nvSpPr>
            <p:spPr bwMode="auto">
              <a:xfrm>
                <a:off x="3084" y="2020"/>
                <a:ext cx="75" cy="75"/>
              </a:xfrm>
              <a:custGeom>
                <a:avLst/>
                <a:gdLst>
                  <a:gd name="T0" fmla="*/ 7 w 59"/>
                  <a:gd name="T1" fmla="*/ 42 h 59"/>
                  <a:gd name="T2" fmla="*/ 8 w 59"/>
                  <a:gd name="T3" fmla="*/ 33 h 59"/>
                  <a:gd name="T4" fmla="*/ 22 w 59"/>
                  <a:gd name="T5" fmla="*/ 24 h 59"/>
                  <a:gd name="T6" fmla="*/ 21 w 59"/>
                  <a:gd name="T7" fmla="*/ 19 h 59"/>
                  <a:gd name="T8" fmla="*/ 16 w 59"/>
                  <a:gd name="T9" fmla="*/ 3 h 59"/>
                  <a:gd name="T10" fmla="*/ 17 w 59"/>
                  <a:gd name="T11" fmla="*/ 0 h 59"/>
                  <a:gd name="T12" fmla="*/ 47 w 59"/>
                  <a:gd name="T13" fmla="*/ 10 h 59"/>
                  <a:gd name="T14" fmla="*/ 56 w 59"/>
                  <a:gd name="T15" fmla="*/ 11 h 59"/>
                  <a:gd name="T16" fmla="*/ 47 w 59"/>
                  <a:gd name="T17" fmla="*/ 27 h 59"/>
                  <a:gd name="T18" fmla="*/ 58 w 59"/>
                  <a:gd name="T19" fmla="*/ 44 h 59"/>
                  <a:gd name="T20" fmla="*/ 41 w 59"/>
                  <a:gd name="T21" fmla="*/ 41 h 59"/>
                  <a:gd name="T22" fmla="*/ 27 w 59"/>
                  <a:gd name="T23" fmla="*/ 58 h 59"/>
                  <a:gd name="T24" fmla="*/ 23 w 59"/>
                  <a:gd name="T25" fmla="*/ 49 h 59"/>
                  <a:gd name="T26" fmla="*/ 7 w 59"/>
                  <a:gd name="T27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59">
                    <a:moveTo>
                      <a:pt x="7" y="42"/>
                    </a:moveTo>
                    <a:cubicBezTo>
                      <a:pt x="0" y="43"/>
                      <a:pt x="6" y="35"/>
                      <a:pt x="8" y="33"/>
                    </a:cubicBezTo>
                    <a:cubicBezTo>
                      <a:pt x="13" y="26"/>
                      <a:pt x="21" y="27"/>
                      <a:pt x="22" y="24"/>
                    </a:cubicBezTo>
                    <a:cubicBezTo>
                      <a:pt x="23" y="22"/>
                      <a:pt x="22" y="21"/>
                      <a:pt x="21" y="19"/>
                    </a:cubicBezTo>
                    <a:cubicBezTo>
                      <a:pt x="19" y="16"/>
                      <a:pt x="16" y="8"/>
                      <a:pt x="16" y="3"/>
                    </a:cubicBezTo>
                    <a:cubicBezTo>
                      <a:pt x="16" y="2"/>
                      <a:pt x="15" y="0"/>
                      <a:pt x="17" y="0"/>
                    </a:cubicBezTo>
                    <a:cubicBezTo>
                      <a:pt x="27" y="2"/>
                      <a:pt x="31" y="20"/>
                      <a:pt x="47" y="10"/>
                    </a:cubicBezTo>
                    <a:cubicBezTo>
                      <a:pt x="49" y="9"/>
                      <a:pt x="59" y="5"/>
                      <a:pt x="56" y="11"/>
                    </a:cubicBezTo>
                    <a:cubicBezTo>
                      <a:pt x="52" y="19"/>
                      <a:pt x="54" y="18"/>
                      <a:pt x="47" y="27"/>
                    </a:cubicBezTo>
                    <a:cubicBezTo>
                      <a:pt x="44" y="30"/>
                      <a:pt x="59" y="40"/>
                      <a:pt x="58" y="44"/>
                    </a:cubicBezTo>
                    <a:cubicBezTo>
                      <a:pt x="58" y="47"/>
                      <a:pt x="48" y="43"/>
                      <a:pt x="41" y="41"/>
                    </a:cubicBezTo>
                    <a:cubicBezTo>
                      <a:pt x="35" y="39"/>
                      <a:pt x="33" y="54"/>
                      <a:pt x="27" y="58"/>
                    </a:cubicBezTo>
                    <a:cubicBezTo>
                      <a:pt x="25" y="59"/>
                      <a:pt x="24" y="52"/>
                      <a:pt x="23" y="49"/>
                    </a:cubicBezTo>
                    <a:cubicBezTo>
                      <a:pt x="23" y="38"/>
                      <a:pt x="21" y="40"/>
                      <a:pt x="7" y="4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688"/>
              <p:cNvSpPr>
                <a:spLocks/>
              </p:cNvSpPr>
              <p:nvPr/>
            </p:nvSpPr>
            <p:spPr bwMode="auto">
              <a:xfrm>
                <a:off x="2907" y="2120"/>
                <a:ext cx="33" cy="32"/>
              </a:xfrm>
              <a:custGeom>
                <a:avLst/>
                <a:gdLst>
                  <a:gd name="T0" fmla="*/ 3 w 26"/>
                  <a:gd name="T1" fmla="*/ 8 h 25"/>
                  <a:gd name="T2" fmla="*/ 4 w 26"/>
                  <a:gd name="T3" fmla="*/ 11 h 25"/>
                  <a:gd name="T4" fmla="*/ 10 w 26"/>
                  <a:gd name="T5" fmla="*/ 14 h 25"/>
                  <a:gd name="T6" fmla="*/ 10 w 26"/>
                  <a:gd name="T7" fmla="*/ 16 h 25"/>
                  <a:gd name="T8" fmla="*/ 9 w 26"/>
                  <a:gd name="T9" fmla="*/ 23 h 25"/>
                  <a:gd name="T10" fmla="*/ 9 w 26"/>
                  <a:gd name="T11" fmla="*/ 24 h 25"/>
                  <a:gd name="T12" fmla="*/ 21 w 26"/>
                  <a:gd name="T13" fmla="*/ 19 h 25"/>
                  <a:gd name="T14" fmla="*/ 24 w 26"/>
                  <a:gd name="T15" fmla="*/ 18 h 25"/>
                  <a:gd name="T16" fmla="*/ 20 w 26"/>
                  <a:gd name="T17" fmla="*/ 12 h 25"/>
                  <a:gd name="T18" fmla="*/ 24 w 26"/>
                  <a:gd name="T19" fmla="*/ 4 h 25"/>
                  <a:gd name="T20" fmla="*/ 17 w 26"/>
                  <a:gd name="T21" fmla="*/ 6 h 25"/>
                  <a:gd name="T22" fmla="*/ 10 w 26"/>
                  <a:gd name="T23" fmla="*/ 0 h 25"/>
                  <a:gd name="T24" fmla="*/ 9 w 26"/>
                  <a:gd name="T25" fmla="*/ 4 h 25"/>
                  <a:gd name="T26" fmla="*/ 3 w 26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5">
                    <a:moveTo>
                      <a:pt x="3" y="8"/>
                    </a:moveTo>
                    <a:cubicBezTo>
                      <a:pt x="0" y="8"/>
                      <a:pt x="3" y="11"/>
                      <a:pt x="4" y="11"/>
                    </a:cubicBezTo>
                    <a:cubicBezTo>
                      <a:pt x="6" y="14"/>
                      <a:pt x="10" y="13"/>
                      <a:pt x="10" y="14"/>
                    </a:cubicBezTo>
                    <a:cubicBezTo>
                      <a:pt x="11" y="15"/>
                      <a:pt x="10" y="16"/>
                      <a:pt x="10" y="16"/>
                    </a:cubicBezTo>
                    <a:cubicBezTo>
                      <a:pt x="9" y="18"/>
                      <a:pt x="8" y="21"/>
                      <a:pt x="9" y="23"/>
                    </a:cubicBezTo>
                    <a:cubicBezTo>
                      <a:pt x="9" y="24"/>
                      <a:pt x="9" y="25"/>
                      <a:pt x="9" y="24"/>
                    </a:cubicBezTo>
                    <a:cubicBezTo>
                      <a:pt x="13" y="23"/>
                      <a:pt x="14" y="16"/>
                      <a:pt x="21" y="19"/>
                    </a:cubicBezTo>
                    <a:cubicBezTo>
                      <a:pt x="22" y="19"/>
                      <a:pt x="26" y="20"/>
                      <a:pt x="24" y="18"/>
                    </a:cubicBezTo>
                    <a:cubicBezTo>
                      <a:pt x="22" y="15"/>
                      <a:pt x="23" y="15"/>
                      <a:pt x="20" y="12"/>
                    </a:cubicBezTo>
                    <a:cubicBezTo>
                      <a:pt x="19" y="11"/>
                      <a:pt x="24" y="6"/>
                      <a:pt x="24" y="4"/>
                    </a:cubicBezTo>
                    <a:cubicBezTo>
                      <a:pt x="23" y="3"/>
                      <a:pt x="19" y="5"/>
                      <a:pt x="17" y="6"/>
                    </a:cubicBezTo>
                    <a:cubicBezTo>
                      <a:pt x="15" y="8"/>
                      <a:pt x="13" y="2"/>
                      <a:pt x="10" y="0"/>
                    </a:cubicBezTo>
                    <a:cubicBezTo>
                      <a:pt x="10" y="0"/>
                      <a:pt x="9" y="3"/>
                      <a:pt x="9" y="4"/>
                    </a:cubicBezTo>
                    <a:cubicBezTo>
                      <a:pt x="10" y="9"/>
                      <a:pt x="9" y="8"/>
                      <a:pt x="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689"/>
              <p:cNvSpPr>
                <a:spLocks/>
              </p:cNvSpPr>
              <p:nvPr/>
            </p:nvSpPr>
            <p:spPr bwMode="auto">
              <a:xfrm>
                <a:off x="2940" y="2159"/>
                <a:ext cx="49" cy="49"/>
              </a:xfrm>
              <a:custGeom>
                <a:avLst/>
                <a:gdLst>
                  <a:gd name="T0" fmla="*/ 5 w 39"/>
                  <a:gd name="T1" fmla="*/ 12 h 38"/>
                  <a:gd name="T2" fmla="*/ 5 w 39"/>
                  <a:gd name="T3" fmla="*/ 18 h 38"/>
                  <a:gd name="T4" fmla="*/ 15 w 39"/>
                  <a:gd name="T5" fmla="*/ 22 h 38"/>
                  <a:gd name="T6" fmla="*/ 15 w 39"/>
                  <a:gd name="T7" fmla="*/ 25 h 38"/>
                  <a:gd name="T8" fmla="*/ 13 w 39"/>
                  <a:gd name="T9" fmla="*/ 36 h 38"/>
                  <a:gd name="T10" fmla="*/ 14 w 39"/>
                  <a:gd name="T11" fmla="*/ 38 h 38"/>
                  <a:gd name="T12" fmla="*/ 31 w 39"/>
                  <a:gd name="T13" fmla="*/ 29 h 38"/>
                  <a:gd name="T14" fmla="*/ 37 w 39"/>
                  <a:gd name="T15" fmla="*/ 28 h 38"/>
                  <a:gd name="T16" fmla="*/ 30 w 39"/>
                  <a:gd name="T17" fmla="*/ 19 h 38"/>
                  <a:gd name="T18" fmla="*/ 36 w 39"/>
                  <a:gd name="T19" fmla="*/ 7 h 38"/>
                  <a:gd name="T20" fmla="*/ 26 w 39"/>
                  <a:gd name="T21" fmla="*/ 10 h 38"/>
                  <a:gd name="T22" fmla="*/ 16 w 39"/>
                  <a:gd name="T23" fmla="*/ 1 h 38"/>
                  <a:gd name="T24" fmla="*/ 14 w 39"/>
                  <a:gd name="T25" fmla="*/ 6 h 38"/>
                  <a:gd name="T26" fmla="*/ 5 w 39"/>
                  <a:gd name="T27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8">
                    <a:moveTo>
                      <a:pt x="5" y="12"/>
                    </a:moveTo>
                    <a:cubicBezTo>
                      <a:pt x="0" y="12"/>
                      <a:pt x="4" y="17"/>
                      <a:pt x="5" y="18"/>
                    </a:cubicBezTo>
                    <a:cubicBezTo>
                      <a:pt x="9" y="22"/>
                      <a:pt x="14" y="21"/>
                      <a:pt x="15" y="22"/>
                    </a:cubicBezTo>
                    <a:cubicBezTo>
                      <a:pt x="16" y="23"/>
                      <a:pt x="16" y="24"/>
                      <a:pt x="15" y="25"/>
                    </a:cubicBezTo>
                    <a:cubicBezTo>
                      <a:pt x="14" y="27"/>
                      <a:pt x="12" y="33"/>
                      <a:pt x="13" y="36"/>
                    </a:cubicBezTo>
                    <a:cubicBezTo>
                      <a:pt x="13" y="37"/>
                      <a:pt x="13" y="38"/>
                      <a:pt x="14" y="38"/>
                    </a:cubicBezTo>
                    <a:cubicBezTo>
                      <a:pt x="20" y="36"/>
                      <a:pt x="21" y="24"/>
                      <a:pt x="31" y="29"/>
                    </a:cubicBezTo>
                    <a:cubicBezTo>
                      <a:pt x="33" y="30"/>
                      <a:pt x="39" y="31"/>
                      <a:pt x="37" y="28"/>
                    </a:cubicBezTo>
                    <a:cubicBezTo>
                      <a:pt x="34" y="23"/>
                      <a:pt x="35" y="24"/>
                      <a:pt x="30" y="19"/>
                    </a:cubicBezTo>
                    <a:cubicBezTo>
                      <a:pt x="28" y="17"/>
                      <a:pt x="37" y="9"/>
                      <a:pt x="36" y="7"/>
                    </a:cubicBezTo>
                    <a:cubicBezTo>
                      <a:pt x="36" y="5"/>
                      <a:pt x="29" y="8"/>
                      <a:pt x="26" y="10"/>
                    </a:cubicBezTo>
                    <a:cubicBezTo>
                      <a:pt x="22" y="12"/>
                      <a:pt x="19" y="3"/>
                      <a:pt x="16" y="1"/>
                    </a:cubicBezTo>
                    <a:cubicBezTo>
                      <a:pt x="14" y="0"/>
                      <a:pt x="14" y="5"/>
                      <a:pt x="14" y="6"/>
                    </a:cubicBezTo>
                    <a:cubicBezTo>
                      <a:pt x="15" y="13"/>
                      <a:pt x="14" y="13"/>
                      <a:pt x="5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690"/>
              <p:cNvSpPr>
                <a:spLocks/>
              </p:cNvSpPr>
              <p:nvPr/>
            </p:nvSpPr>
            <p:spPr bwMode="auto">
              <a:xfrm>
                <a:off x="2780" y="2223"/>
                <a:ext cx="28" cy="25"/>
              </a:xfrm>
              <a:custGeom>
                <a:avLst/>
                <a:gdLst>
                  <a:gd name="T0" fmla="*/ 3 w 22"/>
                  <a:gd name="T1" fmla="*/ 16 h 20"/>
                  <a:gd name="T2" fmla="*/ 5 w 22"/>
                  <a:gd name="T3" fmla="*/ 17 h 20"/>
                  <a:gd name="T4" fmla="*/ 11 w 22"/>
                  <a:gd name="T5" fmla="*/ 14 h 20"/>
                  <a:gd name="T6" fmla="*/ 12 w 22"/>
                  <a:gd name="T7" fmla="*/ 15 h 20"/>
                  <a:gd name="T8" fmla="*/ 16 w 22"/>
                  <a:gd name="T9" fmla="*/ 19 h 20"/>
                  <a:gd name="T10" fmla="*/ 17 w 22"/>
                  <a:gd name="T11" fmla="*/ 19 h 20"/>
                  <a:gd name="T12" fmla="*/ 18 w 22"/>
                  <a:gd name="T13" fmla="*/ 8 h 20"/>
                  <a:gd name="T14" fmla="*/ 19 w 22"/>
                  <a:gd name="T15" fmla="*/ 5 h 20"/>
                  <a:gd name="T16" fmla="*/ 13 w 22"/>
                  <a:gd name="T17" fmla="*/ 6 h 20"/>
                  <a:gd name="T18" fmla="*/ 9 w 22"/>
                  <a:gd name="T19" fmla="*/ 0 h 20"/>
                  <a:gd name="T20" fmla="*/ 8 w 22"/>
                  <a:gd name="T21" fmla="*/ 6 h 20"/>
                  <a:gd name="T22" fmla="*/ 0 w 22"/>
                  <a:gd name="T23" fmla="*/ 8 h 20"/>
                  <a:gd name="T24" fmla="*/ 3 w 22"/>
                  <a:gd name="T25" fmla="*/ 10 h 20"/>
                  <a:gd name="T26" fmla="*/ 3 w 22"/>
                  <a:gd name="T2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16"/>
                    </a:moveTo>
                    <a:cubicBezTo>
                      <a:pt x="1" y="18"/>
                      <a:pt x="5" y="18"/>
                      <a:pt x="5" y="17"/>
                    </a:cubicBezTo>
                    <a:cubicBezTo>
                      <a:pt x="9" y="17"/>
                      <a:pt x="9" y="14"/>
                      <a:pt x="11" y="14"/>
                    </a:cubicBezTo>
                    <a:cubicBezTo>
                      <a:pt x="11" y="14"/>
                      <a:pt x="11" y="15"/>
                      <a:pt x="12" y="15"/>
                    </a:cubicBezTo>
                    <a:cubicBezTo>
                      <a:pt x="12" y="16"/>
                      <a:pt x="15" y="18"/>
                      <a:pt x="16" y="19"/>
                    </a:cubicBezTo>
                    <a:cubicBezTo>
                      <a:pt x="17" y="19"/>
                      <a:pt x="17" y="20"/>
                      <a:pt x="17" y="19"/>
                    </a:cubicBezTo>
                    <a:cubicBezTo>
                      <a:pt x="18" y="16"/>
                      <a:pt x="13" y="12"/>
                      <a:pt x="18" y="8"/>
                    </a:cubicBezTo>
                    <a:cubicBezTo>
                      <a:pt x="19" y="8"/>
                      <a:pt x="22" y="5"/>
                      <a:pt x="19" y="5"/>
                    </a:cubicBezTo>
                    <a:cubicBezTo>
                      <a:pt x="16" y="5"/>
                      <a:pt x="17" y="5"/>
                      <a:pt x="13" y="6"/>
                    </a:cubicBezTo>
                    <a:cubicBezTo>
                      <a:pt x="12" y="6"/>
                      <a:pt x="10" y="0"/>
                      <a:pt x="9" y="0"/>
                    </a:cubicBezTo>
                    <a:cubicBezTo>
                      <a:pt x="8" y="0"/>
                      <a:pt x="8" y="3"/>
                      <a:pt x="8" y="6"/>
                    </a:cubicBezTo>
                    <a:cubicBezTo>
                      <a:pt x="8" y="8"/>
                      <a:pt x="3" y="7"/>
                      <a:pt x="0" y="8"/>
                    </a:cubicBezTo>
                    <a:cubicBezTo>
                      <a:pt x="0" y="8"/>
                      <a:pt x="2" y="10"/>
                      <a:pt x="3" y="10"/>
                    </a:cubicBezTo>
                    <a:cubicBezTo>
                      <a:pt x="6" y="12"/>
                      <a:pt x="5" y="12"/>
                      <a:pt x="3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691"/>
              <p:cNvSpPr>
                <a:spLocks/>
              </p:cNvSpPr>
              <p:nvPr/>
            </p:nvSpPr>
            <p:spPr bwMode="auto">
              <a:xfrm>
                <a:off x="3105" y="1913"/>
                <a:ext cx="53" cy="49"/>
              </a:xfrm>
              <a:custGeom>
                <a:avLst/>
                <a:gdLst>
                  <a:gd name="T0" fmla="*/ 5 w 42"/>
                  <a:gd name="T1" fmla="*/ 33 h 39"/>
                  <a:gd name="T2" fmla="*/ 11 w 42"/>
                  <a:gd name="T3" fmla="*/ 35 h 39"/>
                  <a:gd name="T4" fmla="*/ 20 w 42"/>
                  <a:gd name="T5" fmla="*/ 28 h 39"/>
                  <a:gd name="T6" fmla="*/ 23 w 42"/>
                  <a:gd name="T7" fmla="*/ 30 h 39"/>
                  <a:gd name="T8" fmla="*/ 31 w 42"/>
                  <a:gd name="T9" fmla="*/ 38 h 39"/>
                  <a:gd name="T10" fmla="*/ 33 w 42"/>
                  <a:gd name="T11" fmla="*/ 38 h 39"/>
                  <a:gd name="T12" fmla="*/ 35 w 42"/>
                  <a:gd name="T13" fmla="*/ 17 h 39"/>
                  <a:gd name="T14" fmla="*/ 37 w 42"/>
                  <a:gd name="T15" fmla="*/ 12 h 39"/>
                  <a:gd name="T16" fmla="*/ 26 w 42"/>
                  <a:gd name="T17" fmla="*/ 13 h 39"/>
                  <a:gd name="T18" fmla="*/ 18 w 42"/>
                  <a:gd name="T19" fmla="*/ 1 h 39"/>
                  <a:gd name="T20" fmla="*/ 15 w 42"/>
                  <a:gd name="T21" fmla="*/ 12 h 39"/>
                  <a:gd name="T22" fmla="*/ 1 w 42"/>
                  <a:gd name="T23" fmla="*/ 16 h 39"/>
                  <a:gd name="T24" fmla="*/ 5 w 42"/>
                  <a:gd name="T25" fmla="*/ 21 h 39"/>
                  <a:gd name="T26" fmla="*/ 5 w 42"/>
                  <a:gd name="T2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5" y="33"/>
                    </a:moveTo>
                    <a:cubicBezTo>
                      <a:pt x="3" y="37"/>
                      <a:pt x="9" y="35"/>
                      <a:pt x="11" y="35"/>
                    </a:cubicBezTo>
                    <a:cubicBezTo>
                      <a:pt x="17" y="33"/>
                      <a:pt x="18" y="28"/>
                      <a:pt x="20" y="28"/>
                    </a:cubicBezTo>
                    <a:cubicBezTo>
                      <a:pt x="22" y="28"/>
                      <a:pt x="22" y="29"/>
                      <a:pt x="23" y="30"/>
                    </a:cubicBezTo>
                    <a:cubicBezTo>
                      <a:pt x="24" y="32"/>
                      <a:pt x="28" y="37"/>
                      <a:pt x="31" y="38"/>
                    </a:cubicBezTo>
                    <a:cubicBezTo>
                      <a:pt x="32" y="38"/>
                      <a:pt x="33" y="39"/>
                      <a:pt x="33" y="38"/>
                    </a:cubicBezTo>
                    <a:cubicBezTo>
                      <a:pt x="35" y="32"/>
                      <a:pt x="26" y="24"/>
                      <a:pt x="35" y="17"/>
                    </a:cubicBezTo>
                    <a:cubicBezTo>
                      <a:pt x="37" y="16"/>
                      <a:pt x="42" y="12"/>
                      <a:pt x="37" y="12"/>
                    </a:cubicBezTo>
                    <a:cubicBezTo>
                      <a:pt x="32" y="11"/>
                      <a:pt x="33" y="11"/>
                      <a:pt x="26" y="13"/>
                    </a:cubicBezTo>
                    <a:cubicBezTo>
                      <a:pt x="23" y="13"/>
                      <a:pt x="20" y="2"/>
                      <a:pt x="18" y="1"/>
                    </a:cubicBezTo>
                    <a:cubicBezTo>
                      <a:pt x="16" y="0"/>
                      <a:pt x="15" y="8"/>
                      <a:pt x="15" y="12"/>
                    </a:cubicBezTo>
                    <a:cubicBezTo>
                      <a:pt x="15" y="16"/>
                      <a:pt x="5" y="14"/>
                      <a:pt x="1" y="16"/>
                    </a:cubicBezTo>
                    <a:cubicBezTo>
                      <a:pt x="0" y="17"/>
                      <a:pt x="4" y="20"/>
                      <a:pt x="5" y="21"/>
                    </a:cubicBezTo>
                    <a:cubicBezTo>
                      <a:pt x="12" y="24"/>
                      <a:pt x="11" y="25"/>
                      <a:pt x="5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692"/>
              <p:cNvSpPr>
                <a:spLocks/>
              </p:cNvSpPr>
              <p:nvPr/>
            </p:nvSpPr>
            <p:spPr bwMode="auto">
              <a:xfrm>
                <a:off x="3577" y="2640"/>
                <a:ext cx="125" cy="133"/>
              </a:xfrm>
              <a:custGeom>
                <a:avLst/>
                <a:gdLst>
                  <a:gd name="T0" fmla="*/ 36 w 98"/>
                  <a:gd name="T1" fmla="*/ 12 h 105"/>
                  <a:gd name="T2" fmla="*/ 50 w 98"/>
                  <a:gd name="T3" fmla="*/ 16 h 105"/>
                  <a:gd name="T4" fmla="*/ 57 w 98"/>
                  <a:gd name="T5" fmla="*/ 42 h 105"/>
                  <a:gd name="T6" fmla="*/ 65 w 98"/>
                  <a:gd name="T7" fmla="*/ 42 h 105"/>
                  <a:gd name="T8" fmla="*/ 93 w 98"/>
                  <a:gd name="T9" fmla="*/ 41 h 105"/>
                  <a:gd name="T10" fmla="*/ 97 w 98"/>
                  <a:gd name="T11" fmla="*/ 42 h 105"/>
                  <a:gd name="T12" fmla="*/ 66 w 98"/>
                  <a:gd name="T13" fmla="*/ 84 h 105"/>
                  <a:gd name="T14" fmla="*/ 60 w 98"/>
                  <a:gd name="T15" fmla="*/ 98 h 105"/>
                  <a:gd name="T16" fmla="*/ 40 w 98"/>
                  <a:gd name="T17" fmla="*/ 79 h 105"/>
                  <a:gd name="T18" fmla="*/ 8 w 98"/>
                  <a:gd name="T19" fmla="*/ 90 h 105"/>
                  <a:gd name="T20" fmla="*/ 20 w 98"/>
                  <a:gd name="T21" fmla="*/ 65 h 105"/>
                  <a:gd name="T22" fmla="*/ 1 w 98"/>
                  <a:gd name="T23" fmla="*/ 36 h 105"/>
                  <a:gd name="T24" fmla="*/ 16 w 98"/>
                  <a:gd name="T25" fmla="*/ 34 h 105"/>
                  <a:gd name="T26" fmla="*/ 36 w 98"/>
                  <a:gd name="T27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8" h="105">
                    <a:moveTo>
                      <a:pt x="36" y="12"/>
                    </a:moveTo>
                    <a:cubicBezTo>
                      <a:pt x="39" y="0"/>
                      <a:pt x="48" y="13"/>
                      <a:pt x="50" y="16"/>
                    </a:cubicBezTo>
                    <a:cubicBezTo>
                      <a:pt x="58" y="27"/>
                      <a:pt x="53" y="39"/>
                      <a:pt x="57" y="42"/>
                    </a:cubicBezTo>
                    <a:cubicBezTo>
                      <a:pt x="59" y="44"/>
                      <a:pt x="62" y="43"/>
                      <a:pt x="65" y="42"/>
                    </a:cubicBezTo>
                    <a:cubicBezTo>
                      <a:pt x="70" y="41"/>
                      <a:pt x="86" y="38"/>
                      <a:pt x="93" y="41"/>
                    </a:cubicBezTo>
                    <a:cubicBezTo>
                      <a:pt x="95" y="42"/>
                      <a:pt x="98" y="41"/>
                      <a:pt x="97" y="42"/>
                    </a:cubicBezTo>
                    <a:cubicBezTo>
                      <a:pt x="89" y="58"/>
                      <a:pt x="59" y="58"/>
                      <a:pt x="66" y="84"/>
                    </a:cubicBezTo>
                    <a:cubicBezTo>
                      <a:pt x="67" y="89"/>
                      <a:pt x="69" y="105"/>
                      <a:pt x="60" y="98"/>
                    </a:cubicBezTo>
                    <a:cubicBezTo>
                      <a:pt x="49" y="90"/>
                      <a:pt x="51" y="92"/>
                      <a:pt x="40" y="79"/>
                    </a:cubicBezTo>
                    <a:cubicBezTo>
                      <a:pt x="36" y="74"/>
                      <a:pt x="12" y="92"/>
                      <a:pt x="8" y="90"/>
                    </a:cubicBezTo>
                    <a:cubicBezTo>
                      <a:pt x="3" y="88"/>
                      <a:pt x="13" y="73"/>
                      <a:pt x="20" y="65"/>
                    </a:cubicBezTo>
                    <a:cubicBezTo>
                      <a:pt x="27" y="56"/>
                      <a:pt x="4" y="46"/>
                      <a:pt x="1" y="36"/>
                    </a:cubicBezTo>
                    <a:cubicBezTo>
                      <a:pt x="0" y="33"/>
                      <a:pt x="13" y="34"/>
                      <a:pt x="16" y="34"/>
                    </a:cubicBezTo>
                    <a:cubicBezTo>
                      <a:pt x="35" y="38"/>
                      <a:pt x="33" y="35"/>
                      <a:pt x="36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693"/>
              <p:cNvSpPr>
                <a:spLocks/>
              </p:cNvSpPr>
              <p:nvPr/>
            </p:nvSpPr>
            <p:spPr bwMode="auto">
              <a:xfrm>
                <a:off x="3644" y="1539"/>
                <a:ext cx="78" cy="74"/>
              </a:xfrm>
              <a:custGeom>
                <a:avLst/>
                <a:gdLst>
                  <a:gd name="T0" fmla="*/ 5 w 61"/>
                  <a:gd name="T1" fmla="*/ 15 h 58"/>
                  <a:gd name="T2" fmla="*/ 12 w 61"/>
                  <a:gd name="T3" fmla="*/ 11 h 58"/>
                  <a:gd name="T4" fmla="*/ 27 w 61"/>
                  <a:gd name="T5" fmla="*/ 18 h 58"/>
                  <a:gd name="T6" fmla="*/ 30 w 61"/>
                  <a:gd name="T7" fmla="*/ 15 h 58"/>
                  <a:gd name="T8" fmla="*/ 40 w 61"/>
                  <a:gd name="T9" fmla="*/ 3 h 58"/>
                  <a:gd name="T10" fmla="*/ 43 w 61"/>
                  <a:gd name="T11" fmla="*/ 2 h 58"/>
                  <a:gd name="T12" fmla="*/ 50 w 61"/>
                  <a:gd name="T13" fmla="*/ 31 h 58"/>
                  <a:gd name="T14" fmla="*/ 54 w 61"/>
                  <a:gd name="T15" fmla="*/ 38 h 58"/>
                  <a:gd name="T16" fmla="*/ 37 w 61"/>
                  <a:gd name="T17" fmla="*/ 39 h 58"/>
                  <a:gd name="T18" fmla="*/ 29 w 61"/>
                  <a:gd name="T19" fmla="*/ 57 h 58"/>
                  <a:gd name="T20" fmla="*/ 23 w 61"/>
                  <a:gd name="T21" fmla="*/ 42 h 58"/>
                  <a:gd name="T22" fmla="*/ 2 w 61"/>
                  <a:gd name="T23" fmla="*/ 39 h 58"/>
                  <a:gd name="T24" fmla="*/ 7 w 61"/>
                  <a:gd name="T25" fmla="*/ 32 h 58"/>
                  <a:gd name="T26" fmla="*/ 5 w 61"/>
                  <a:gd name="T27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58">
                    <a:moveTo>
                      <a:pt x="5" y="15"/>
                    </a:moveTo>
                    <a:cubicBezTo>
                      <a:pt x="0" y="10"/>
                      <a:pt x="10" y="11"/>
                      <a:pt x="12" y="11"/>
                    </a:cubicBezTo>
                    <a:cubicBezTo>
                      <a:pt x="21" y="12"/>
                      <a:pt x="24" y="19"/>
                      <a:pt x="27" y="18"/>
                    </a:cubicBezTo>
                    <a:cubicBezTo>
                      <a:pt x="29" y="18"/>
                      <a:pt x="29" y="16"/>
                      <a:pt x="30" y="15"/>
                    </a:cubicBezTo>
                    <a:cubicBezTo>
                      <a:pt x="32" y="12"/>
                      <a:pt x="36" y="5"/>
                      <a:pt x="40" y="3"/>
                    </a:cubicBezTo>
                    <a:cubicBezTo>
                      <a:pt x="42" y="2"/>
                      <a:pt x="43" y="0"/>
                      <a:pt x="43" y="2"/>
                    </a:cubicBezTo>
                    <a:cubicBezTo>
                      <a:pt x="47" y="11"/>
                      <a:pt x="35" y="23"/>
                      <a:pt x="50" y="31"/>
                    </a:cubicBezTo>
                    <a:cubicBezTo>
                      <a:pt x="53" y="32"/>
                      <a:pt x="61" y="37"/>
                      <a:pt x="54" y="38"/>
                    </a:cubicBezTo>
                    <a:cubicBezTo>
                      <a:pt x="46" y="40"/>
                      <a:pt x="48" y="40"/>
                      <a:pt x="37" y="39"/>
                    </a:cubicBezTo>
                    <a:cubicBezTo>
                      <a:pt x="33" y="39"/>
                      <a:pt x="32" y="56"/>
                      <a:pt x="29" y="57"/>
                    </a:cubicBezTo>
                    <a:cubicBezTo>
                      <a:pt x="27" y="58"/>
                      <a:pt x="24" y="48"/>
                      <a:pt x="23" y="42"/>
                    </a:cubicBezTo>
                    <a:cubicBezTo>
                      <a:pt x="21" y="36"/>
                      <a:pt x="8" y="41"/>
                      <a:pt x="2" y="39"/>
                    </a:cubicBezTo>
                    <a:cubicBezTo>
                      <a:pt x="0" y="38"/>
                      <a:pt x="5" y="33"/>
                      <a:pt x="7" y="32"/>
                    </a:cubicBezTo>
                    <a:cubicBezTo>
                      <a:pt x="16" y="26"/>
                      <a:pt x="14" y="25"/>
                      <a:pt x="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694"/>
              <p:cNvSpPr>
                <a:spLocks/>
              </p:cNvSpPr>
              <p:nvPr/>
            </p:nvSpPr>
            <p:spPr bwMode="auto">
              <a:xfrm>
                <a:off x="3658" y="1942"/>
                <a:ext cx="101" cy="99"/>
              </a:xfrm>
              <a:custGeom>
                <a:avLst/>
                <a:gdLst>
                  <a:gd name="T0" fmla="*/ 51 w 79"/>
                  <a:gd name="T1" fmla="*/ 7 h 78"/>
                  <a:gd name="T2" fmla="*/ 58 w 79"/>
                  <a:gd name="T3" fmla="*/ 15 h 78"/>
                  <a:gd name="T4" fmla="*/ 52 w 79"/>
                  <a:gd name="T5" fmla="*/ 34 h 78"/>
                  <a:gd name="T6" fmla="*/ 57 w 79"/>
                  <a:gd name="T7" fmla="*/ 37 h 78"/>
                  <a:gd name="T8" fmla="*/ 75 w 79"/>
                  <a:gd name="T9" fmla="*/ 47 h 78"/>
                  <a:gd name="T10" fmla="*/ 77 w 79"/>
                  <a:gd name="T11" fmla="*/ 50 h 78"/>
                  <a:gd name="T12" fmla="*/ 41 w 79"/>
                  <a:gd name="T13" fmla="*/ 64 h 78"/>
                  <a:gd name="T14" fmla="*/ 32 w 79"/>
                  <a:gd name="T15" fmla="*/ 70 h 78"/>
                  <a:gd name="T16" fmla="*/ 27 w 79"/>
                  <a:gd name="T17" fmla="*/ 50 h 78"/>
                  <a:gd name="T18" fmla="*/ 2 w 79"/>
                  <a:gd name="T19" fmla="*/ 44 h 78"/>
                  <a:gd name="T20" fmla="*/ 20 w 79"/>
                  <a:gd name="T21" fmla="*/ 33 h 78"/>
                  <a:gd name="T22" fmla="*/ 20 w 79"/>
                  <a:gd name="T23" fmla="*/ 8 h 78"/>
                  <a:gd name="T24" fmla="*/ 30 w 79"/>
                  <a:gd name="T25" fmla="*/ 13 h 78"/>
                  <a:gd name="T26" fmla="*/ 51 w 79"/>
                  <a:gd name="T27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" h="78">
                    <a:moveTo>
                      <a:pt x="51" y="7"/>
                    </a:moveTo>
                    <a:cubicBezTo>
                      <a:pt x="58" y="0"/>
                      <a:pt x="58" y="12"/>
                      <a:pt x="58" y="15"/>
                    </a:cubicBezTo>
                    <a:cubicBezTo>
                      <a:pt x="59" y="25"/>
                      <a:pt x="51" y="30"/>
                      <a:pt x="52" y="34"/>
                    </a:cubicBezTo>
                    <a:cubicBezTo>
                      <a:pt x="53" y="36"/>
                      <a:pt x="55" y="37"/>
                      <a:pt x="57" y="37"/>
                    </a:cubicBezTo>
                    <a:cubicBezTo>
                      <a:pt x="61" y="38"/>
                      <a:pt x="72" y="43"/>
                      <a:pt x="75" y="47"/>
                    </a:cubicBezTo>
                    <a:cubicBezTo>
                      <a:pt x="76" y="49"/>
                      <a:pt x="79" y="49"/>
                      <a:pt x="77" y="50"/>
                    </a:cubicBezTo>
                    <a:cubicBezTo>
                      <a:pt x="66" y="57"/>
                      <a:pt x="48" y="44"/>
                      <a:pt x="41" y="64"/>
                    </a:cubicBezTo>
                    <a:cubicBezTo>
                      <a:pt x="40" y="67"/>
                      <a:pt x="34" y="78"/>
                      <a:pt x="32" y="70"/>
                    </a:cubicBezTo>
                    <a:cubicBezTo>
                      <a:pt x="28" y="60"/>
                      <a:pt x="28" y="63"/>
                      <a:pt x="27" y="50"/>
                    </a:cubicBezTo>
                    <a:cubicBezTo>
                      <a:pt x="27" y="45"/>
                      <a:pt x="5" y="47"/>
                      <a:pt x="2" y="44"/>
                    </a:cubicBezTo>
                    <a:cubicBezTo>
                      <a:pt x="0" y="41"/>
                      <a:pt x="13" y="36"/>
                      <a:pt x="20" y="33"/>
                    </a:cubicBezTo>
                    <a:cubicBezTo>
                      <a:pt x="28" y="30"/>
                      <a:pt x="18" y="15"/>
                      <a:pt x="20" y="8"/>
                    </a:cubicBezTo>
                    <a:cubicBezTo>
                      <a:pt x="20" y="5"/>
                      <a:pt x="28" y="11"/>
                      <a:pt x="30" y="13"/>
                    </a:cubicBezTo>
                    <a:cubicBezTo>
                      <a:pt x="40" y="22"/>
                      <a:pt x="40" y="19"/>
                      <a:pt x="51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695"/>
              <p:cNvSpPr>
                <a:spLocks/>
              </p:cNvSpPr>
              <p:nvPr/>
            </p:nvSpPr>
            <p:spPr bwMode="auto">
              <a:xfrm>
                <a:off x="3632" y="2172"/>
                <a:ext cx="98" cy="103"/>
              </a:xfrm>
              <a:custGeom>
                <a:avLst/>
                <a:gdLst>
                  <a:gd name="T0" fmla="*/ 39 w 77"/>
                  <a:gd name="T1" fmla="*/ 8 h 81"/>
                  <a:gd name="T2" fmla="*/ 47 w 77"/>
                  <a:gd name="T3" fmla="*/ 14 h 81"/>
                  <a:gd name="T4" fmla="*/ 47 w 77"/>
                  <a:gd name="T5" fmla="*/ 34 h 81"/>
                  <a:gd name="T6" fmla="*/ 53 w 77"/>
                  <a:gd name="T7" fmla="*/ 35 h 81"/>
                  <a:gd name="T8" fmla="*/ 73 w 77"/>
                  <a:gd name="T9" fmla="*/ 40 h 81"/>
                  <a:gd name="T10" fmla="*/ 76 w 77"/>
                  <a:gd name="T11" fmla="*/ 42 h 81"/>
                  <a:gd name="T12" fmla="*/ 45 w 77"/>
                  <a:gd name="T13" fmla="*/ 65 h 81"/>
                  <a:gd name="T14" fmla="*/ 38 w 77"/>
                  <a:gd name="T15" fmla="*/ 74 h 81"/>
                  <a:gd name="T16" fmla="*/ 28 w 77"/>
                  <a:gd name="T17" fmla="*/ 56 h 81"/>
                  <a:gd name="T18" fmla="*/ 3 w 77"/>
                  <a:gd name="T19" fmla="*/ 58 h 81"/>
                  <a:gd name="T20" fmla="*/ 17 w 77"/>
                  <a:gd name="T21" fmla="*/ 42 h 81"/>
                  <a:gd name="T22" fmla="*/ 9 w 77"/>
                  <a:gd name="T23" fmla="*/ 18 h 81"/>
                  <a:gd name="T24" fmla="*/ 20 w 77"/>
                  <a:gd name="T25" fmla="*/ 20 h 81"/>
                  <a:gd name="T26" fmla="*/ 39 w 77"/>
                  <a:gd name="T27" fmla="*/ 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81">
                    <a:moveTo>
                      <a:pt x="39" y="8"/>
                    </a:moveTo>
                    <a:cubicBezTo>
                      <a:pt x="43" y="0"/>
                      <a:pt x="46" y="11"/>
                      <a:pt x="47" y="14"/>
                    </a:cubicBezTo>
                    <a:cubicBezTo>
                      <a:pt x="51" y="23"/>
                      <a:pt x="45" y="31"/>
                      <a:pt x="47" y="34"/>
                    </a:cubicBezTo>
                    <a:cubicBezTo>
                      <a:pt x="48" y="36"/>
                      <a:pt x="51" y="36"/>
                      <a:pt x="53" y="35"/>
                    </a:cubicBezTo>
                    <a:cubicBezTo>
                      <a:pt x="57" y="35"/>
                      <a:pt x="68" y="36"/>
                      <a:pt x="73" y="40"/>
                    </a:cubicBezTo>
                    <a:cubicBezTo>
                      <a:pt x="74" y="41"/>
                      <a:pt x="77" y="41"/>
                      <a:pt x="76" y="42"/>
                    </a:cubicBezTo>
                    <a:cubicBezTo>
                      <a:pt x="67" y="51"/>
                      <a:pt x="46" y="45"/>
                      <a:pt x="45" y="65"/>
                    </a:cubicBezTo>
                    <a:cubicBezTo>
                      <a:pt x="45" y="69"/>
                      <a:pt x="43" y="81"/>
                      <a:pt x="38" y="74"/>
                    </a:cubicBezTo>
                    <a:cubicBezTo>
                      <a:pt x="32" y="66"/>
                      <a:pt x="33" y="68"/>
                      <a:pt x="28" y="56"/>
                    </a:cubicBezTo>
                    <a:cubicBezTo>
                      <a:pt x="26" y="52"/>
                      <a:pt x="6" y="60"/>
                      <a:pt x="3" y="58"/>
                    </a:cubicBezTo>
                    <a:cubicBezTo>
                      <a:pt x="0" y="56"/>
                      <a:pt x="10" y="47"/>
                      <a:pt x="17" y="42"/>
                    </a:cubicBezTo>
                    <a:cubicBezTo>
                      <a:pt x="23" y="38"/>
                      <a:pt x="9" y="26"/>
                      <a:pt x="9" y="18"/>
                    </a:cubicBezTo>
                    <a:cubicBezTo>
                      <a:pt x="9" y="16"/>
                      <a:pt x="18" y="19"/>
                      <a:pt x="20" y="20"/>
                    </a:cubicBezTo>
                    <a:cubicBezTo>
                      <a:pt x="32" y="26"/>
                      <a:pt x="32" y="24"/>
                      <a:pt x="39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696"/>
              <p:cNvSpPr>
                <a:spLocks/>
              </p:cNvSpPr>
              <p:nvPr/>
            </p:nvSpPr>
            <p:spPr bwMode="auto">
              <a:xfrm>
                <a:off x="3627" y="2253"/>
                <a:ext cx="49" cy="55"/>
              </a:xfrm>
              <a:custGeom>
                <a:avLst/>
                <a:gdLst>
                  <a:gd name="T0" fmla="*/ 34 w 39"/>
                  <a:gd name="T1" fmla="*/ 7 h 43"/>
                  <a:gd name="T2" fmla="*/ 36 w 39"/>
                  <a:gd name="T3" fmla="*/ 13 h 43"/>
                  <a:gd name="T4" fmla="*/ 28 w 39"/>
                  <a:gd name="T5" fmla="*/ 22 h 43"/>
                  <a:gd name="T6" fmla="*/ 30 w 39"/>
                  <a:gd name="T7" fmla="*/ 25 h 43"/>
                  <a:gd name="T8" fmla="*/ 37 w 39"/>
                  <a:gd name="T9" fmla="*/ 34 h 43"/>
                  <a:gd name="T10" fmla="*/ 37 w 39"/>
                  <a:gd name="T11" fmla="*/ 36 h 43"/>
                  <a:gd name="T12" fmla="*/ 15 w 39"/>
                  <a:gd name="T13" fmla="*/ 36 h 43"/>
                  <a:gd name="T14" fmla="*/ 9 w 39"/>
                  <a:gd name="T15" fmla="*/ 38 h 43"/>
                  <a:gd name="T16" fmla="*/ 12 w 39"/>
                  <a:gd name="T17" fmla="*/ 26 h 43"/>
                  <a:gd name="T18" fmla="*/ 0 w 39"/>
                  <a:gd name="T19" fmla="*/ 17 h 43"/>
                  <a:gd name="T20" fmla="*/ 12 w 39"/>
                  <a:gd name="T21" fmla="*/ 15 h 43"/>
                  <a:gd name="T22" fmla="*/ 17 w 39"/>
                  <a:gd name="T23" fmla="*/ 1 h 43"/>
                  <a:gd name="T24" fmla="*/ 22 w 39"/>
                  <a:gd name="T25" fmla="*/ 6 h 43"/>
                  <a:gd name="T26" fmla="*/ 34 w 39"/>
                  <a:gd name="T2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43">
                    <a:moveTo>
                      <a:pt x="34" y="7"/>
                    </a:moveTo>
                    <a:cubicBezTo>
                      <a:pt x="39" y="5"/>
                      <a:pt x="36" y="11"/>
                      <a:pt x="36" y="13"/>
                    </a:cubicBezTo>
                    <a:cubicBezTo>
                      <a:pt x="34" y="19"/>
                      <a:pt x="28" y="20"/>
                      <a:pt x="28" y="22"/>
                    </a:cubicBezTo>
                    <a:cubicBezTo>
                      <a:pt x="28" y="23"/>
                      <a:pt x="29" y="24"/>
                      <a:pt x="30" y="25"/>
                    </a:cubicBezTo>
                    <a:cubicBezTo>
                      <a:pt x="32" y="26"/>
                      <a:pt x="36" y="31"/>
                      <a:pt x="37" y="34"/>
                    </a:cubicBezTo>
                    <a:cubicBezTo>
                      <a:pt x="37" y="35"/>
                      <a:pt x="38" y="36"/>
                      <a:pt x="37" y="36"/>
                    </a:cubicBezTo>
                    <a:cubicBezTo>
                      <a:pt x="30" y="38"/>
                      <a:pt x="23" y="27"/>
                      <a:pt x="15" y="36"/>
                    </a:cubicBezTo>
                    <a:cubicBezTo>
                      <a:pt x="14" y="38"/>
                      <a:pt x="9" y="43"/>
                      <a:pt x="9" y="38"/>
                    </a:cubicBezTo>
                    <a:cubicBezTo>
                      <a:pt x="10" y="32"/>
                      <a:pt x="9" y="33"/>
                      <a:pt x="12" y="26"/>
                    </a:cubicBezTo>
                    <a:cubicBezTo>
                      <a:pt x="12" y="23"/>
                      <a:pt x="1" y="19"/>
                      <a:pt x="0" y="17"/>
                    </a:cubicBezTo>
                    <a:cubicBezTo>
                      <a:pt x="0" y="15"/>
                      <a:pt x="7" y="15"/>
                      <a:pt x="12" y="15"/>
                    </a:cubicBezTo>
                    <a:cubicBezTo>
                      <a:pt x="16" y="15"/>
                      <a:pt x="15" y="5"/>
                      <a:pt x="17" y="1"/>
                    </a:cubicBezTo>
                    <a:cubicBezTo>
                      <a:pt x="18" y="0"/>
                      <a:pt x="21" y="4"/>
                      <a:pt x="22" y="6"/>
                    </a:cubicBezTo>
                    <a:cubicBezTo>
                      <a:pt x="25" y="13"/>
                      <a:pt x="25" y="12"/>
                      <a:pt x="34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697"/>
              <p:cNvSpPr>
                <a:spLocks/>
              </p:cNvSpPr>
              <p:nvPr/>
            </p:nvSpPr>
            <p:spPr bwMode="auto">
              <a:xfrm>
                <a:off x="3622" y="2328"/>
                <a:ext cx="61" cy="61"/>
              </a:xfrm>
              <a:custGeom>
                <a:avLst/>
                <a:gdLst>
                  <a:gd name="T0" fmla="*/ 42 w 48"/>
                  <a:gd name="T1" fmla="*/ 34 h 48"/>
                  <a:gd name="T2" fmla="*/ 41 w 48"/>
                  <a:gd name="T3" fmla="*/ 27 h 48"/>
                  <a:gd name="T4" fmla="*/ 30 w 48"/>
                  <a:gd name="T5" fmla="*/ 19 h 48"/>
                  <a:gd name="T6" fmla="*/ 31 w 48"/>
                  <a:gd name="T7" fmla="*/ 15 h 48"/>
                  <a:gd name="T8" fmla="*/ 35 w 48"/>
                  <a:gd name="T9" fmla="*/ 2 h 48"/>
                  <a:gd name="T10" fmla="*/ 35 w 48"/>
                  <a:gd name="T11" fmla="*/ 0 h 48"/>
                  <a:gd name="T12" fmla="*/ 11 w 48"/>
                  <a:gd name="T13" fmla="*/ 8 h 48"/>
                  <a:gd name="T14" fmla="*/ 3 w 48"/>
                  <a:gd name="T15" fmla="*/ 9 h 48"/>
                  <a:gd name="T16" fmla="*/ 10 w 48"/>
                  <a:gd name="T17" fmla="*/ 21 h 48"/>
                  <a:gd name="T18" fmla="*/ 1 w 48"/>
                  <a:gd name="T19" fmla="*/ 35 h 48"/>
                  <a:gd name="T20" fmla="*/ 14 w 48"/>
                  <a:gd name="T21" fmla="*/ 33 h 48"/>
                  <a:gd name="T22" fmla="*/ 26 w 48"/>
                  <a:gd name="T23" fmla="*/ 47 h 48"/>
                  <a:gd name="T24" fmla="*/ 28 w 48"/>
                  <a:gd name="T25" fmla="*/ 40 h 48"/>
                  <a:gd name="T26" fmla="*/ 42 w 48"/>
                  <a:gd name="T2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2" y="34"/>
                    </a:moveTo>
                    <a:cubicBezTo>
                      <a:pt x="48" y="35"/>
                      <a:pt x="43" y="28"/>
                      <a:pt x="41" y="27"/>
                    </a:cubicBezTo>
                    <a:cubicBezTo>
                      <a:pt x="37" y="21"/>
                      <a:pt x="31" y="22"/>
                      <a:pt x="30" y="19"/>
                    </a:cubicBezTo>
                    <a:cubicBezTo>
                      <a:pt x="29" y="18"/>
                      <a:pt x="30" y="17"/>
                      <a:pt x="31" y="15"/>
                    </a:cubicBezTo>
                    <a:cubicBezTo>
                      <a:pt x="32" y="13"/>
                      <a:pt x="35" y="6"/>
                      <a:pt x="35" y="2"/>
                    </a:cubicBezTo>
                    <a:cubicBezTo>
                      <a:pt x="35" y="1"/>
                      <a:pt x="36" y="0"/>
                      <a:pt x="35" y="0"/>
                    </a:cubicBezTo>
                    <a:cubicBezTo>
                      <a:pt x="26" y="1"/>
                      <a:pt x="23" y="16"/>
                      <a:pt x="11" y="8"/>
                    </a:cubicBezTo>
                    <a:cubicBezTo>
                      <a:pt x="8" y="7"/>
                      <a:pt x="1" y="3"/>
                      <a:pt x="3" y="9"/>
                    </a:cubicBezTo>
                    <a:cubicBezTo>
                      <a:pt x="6" y="15"/>
                      <a:pt x="5" y="14"/>
                      <a:pt x="10" y="21"/>
                    </a:cubicBezTo>
                    <a:cubicBezTo>
                      <a:pt x="12" y="24"/>
                      <a:pt x="0" y="33"/>
                      <a:pt x="1" y="35"/>
                    </a:cubicBezTo>
                    <a:cubicBezTo>
                      <a:pt x="1" y="38"/>
                      <a:pt x="9" y="35"/>
                      <a:pt x="14" y="33"/>
                    </a:cubicBezTo>
                    <a:cubicBezTo>
                      <a:pt x="19" y="31"/>
                      <a:pt x="21" y="44"/>
                      <a:pt x="26" y="47"/>
                    </a:cubicBezTo>
                    <a:cubicBezTo>
                      <a:pt x="27" y="48"/>
                      <a:pt x="28" y="42"/>
                      <a:pt x="28" y="40"/>
                    </a:cubicBezTo>
                    <a:cubicBezTo>
                      <a:pt x="29" y="31"/>
                      <a:pt x="30" y="32"/>
                      <a:pt x="42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698"/>
              <p:cNvSpPr>
                <a:spLocks/>
              </p:cNvSpPr>
              <p:nvPr/>
            </p:nvSpPr>
            <p:spPr bwMode="auto">
              <a:xfrm>
                <a:off x="3600" y="2373"/>
                <a:ext cx="29" cy="32"/>
              </a:xfrm>
              <a:custGeom>
                <a:avLst/>
                <a:gdLst>
                  <a:gd name="T0" fmla="*/ 17 w 23"/>
                  <a:gd name="T1" fmla="*/ 23 h 25"/>
                  <a:gd name="T2" fmla="*/ 19 w 23"/>
                  <a:gd name="T3" fmla="*/ 20 h 25"/>
                  <a:gd name="T4" fmla="*/ 16 w 23"/>
                  <a:gd name="T5" fmla="*/ 14 h 25"/>
                  <a:gd name="T6" fmla="*/ 18 w 23"/>
                  <a:gd name="T7" fmla="*/ 13 h 25"/>
                  <a:gd name="T8" fmla="*/ 23 w 23"/>
                  <a:gd name="T9" fmla="*/ 8 h 25"/>
                  <a:gd name="T10" fmla="*/ 23 w 23"/>
                  <a:gd name="T11" fmla="*/ 7 h 25"/>
                  <a:gd name="T12" fmla="*/ 11 w 23"/>
                  <a:gd name="T13" fmla="*/ 4 h 25"/>
                  <a:gd name="T14" fmla="*/ 8 w 23"/>
                  <a:gd name="T15" fmla="*/ 3 h 25"/>
                  <a:gd name="T16" fmla="*/ 8 w 23"/>
                  <a:gd name="T17" fmla="*/ 10 h 25"/>
                  <a:gd name="T18" fmla="*/ 0 w 23"/>
                  <a:gd name="T19" fmla="*/ 13 h 25"/>
                  <a:gd name="T20" fmla="*/ 6 w 23"/>
                  <a:gd name="T21" fmla="*/ 16 h 25"/>
                  <a:gd name="T22" fmla="*/ 8 w 23"/>
                  <a:gd name="T23" fmla="*/ 24 h 25"/>
                  <a:gd name="T24" fmla="*/ 11 w 23"/>
                  <a:gd name="T25" fmla="*/ 22 h 25"/>
                  <a:gd name="T26" fmla="*/ 17 w 23"/>
                  <a:gd name="T2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5">
                    <a:moveTo>
                      <a:pt x="17" y="23"/>
                    </a:moveTo>
                    <a:cubicBezTo>
                      <a:pt x="20" y="25"/>
                      <a:pt x="19" y="21"/>
                      <a:pt x="19" y="20"/>
                    </a:cubicBezTo>
                    <a:cubicBezTo>
                      <a:pt x="19" y="17"/>
                      <a:pt x="16" y="15"/>
                      <a:pt x="16" y="14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2"/>
                      <a:pt x="22" y="10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19" y="6"/>
                      <a:pt x="14" y="11"/>
                      <a:pt x="11" y="4"/>
                    </a:cubicBezTo>
                    <a:cubicBezTo>
                      <a:pt x="11" y="3"/>
                      <a:pt x="8" y="0"/>
                      <a:pt x="8" y="3"/>
                    </a:cubicBezTo>
                    <a:cubicBezTo>
                      <a:pt x="7" y="6"/>
                      <a:pt x="7" y="5"/>
                      <a:pt x="8" y="10"/>
                    </a:cubicBezTo>
                    <a:cubicBezTo>
                      <a:pt x="8" y="11"/>
                      <a:pt x="1" y="12"/>
                      <a:pt x="0" y="13"/>
                    </a:cubicBezTo>
                    <a:cubicBezTo>
                      <a:pt x="0" y="14"/>
                      <a:pt x="4" y="15"/>
                      <a:pt x="6" y="16"/>
                    </a:cubicBezTo>
                    <a:cubicBezTo>
                      <a:pt x="9" y="16"/>
                      <a:pt x="7" y="22"/>
                      <a:pt x="8" y="24"/>
                    </a:cubicBezTo>
                    <a:cubicBezTo>
                      <a:pt x="8" y="25"/>
                      <a:pt x="10" y="23"/>
                      <a:pt x="11" y="22"/>
                    </a:cubicBezTo>
                    <a:cubicBezTo>
                      <a:pt x="13" y="18"/>
                      <a:pt x="13" y="19"/>
                      <a:pt x="17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699"/>
              <p:cNvSpPr>
                <a:spLocks/>
              </p:cNvSpPr>
              <p:nvPr/>
            </p:nvSpPr>
            <p:spPr bwMode="auto">
              <a:xfrm>
                <a:off x="3540" y="2448"/>
                <a:ext cx="82" cy="86"/>
              </a:xfrm>
              <a:custGeom>
                <a:avLst/>
                <a:gdLst>
                  <a:gd name="T0" fmla="*/ 48 w 64"/>
                  <a:gd name="T1" fmla="*/ 63 h 68"/>
                  <a:gd name="T2" fmla="*/ 52 w 64"/>
                  <a:gd name="T3" fmla="*/ 55 h 68"/>
                  <a:gd name="T4" fmla="*/ 44 w 64"/>
                  <a:gd name="T5" fmla="*/ 38 h 68"/>
                  <a:gd name="T6" fmla="*/ 48 w 64"/>
                  <a:gd name="T7" fmla="*/ 35 h 68"/>
                  <a:gd name="T8" fmla="*/ 61 w 64"/>
                  <a:gd name="T9" fmla="*/ 23 h 68"/>
                  <a:gd name="T10" fmla="*/ 63 w 64"/>
                  <a:gd name="T11" fmla="*/ 20 h 68"/>
                  <a:gd name="T12" fmla="*/ 30 w 64"/>
                  <a:gd name="T13" fmla="*/ 12 h 68"/>
                  <a:gd name="T14" fmla="*/ 22 w 64"/>
                  <a:gd name="T15" fmla="*/ 8 h 68"/>
                  <a:gd name="T16" fmla="*/ 21 w 64"/>
                  <a:gd name="T17" fmla="*/ 27 h 68"/>
                  <a:gd name="T18" fmla="*/ 1 w 64"/>
                  <a:gd name="T19" fmla="*/ 35 h 68"/>
                  <a:gd name="T20" fmla="*/ 18 w 64"/>
                  <a:gd name="T21" fmla="*/ 43 h 68"/>
                  <a:gd name="T22" fmla="*/ 21 w 64"/>
                  <a:gd name="T23" fmla="*/ 66 h 68"/>
                  <a:gd name="T24" fmla="*/ 29 w 64"/>
                  <a:gd name="T25" fmla="*/ 60 h 68"/>
                  <a:gd name="T26" fmla="*/ 48 w 64"/>
                  <a:gd name="T2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68">
                    <a:moveTo>
                      <a:pt x="48" y="63"/>
                    </a:moveTo>
                    <a:cubicBezTo>
                      <a:pt x="54" y="68"/>
                      <a:pt x="52" y="57"/>
                      <a:pt x="52" y="55"/>
                    </a:cubicBezTo>
                    <a:cubicBezTo>
                      <a:pt x="51" y="45"/>
                      <a:pt x="44" y="42"/>
                      <a:pt x="44" y="38"/>
                    </a:cubicBezTo>
                    <a:cubicBezTo>
                      <a:pt x="44" y="36"/>
                      <a:pt x="46" y="35"/>
                      <a:pt x="48" y="35"/>
                    </a:cubicBezTo>
                    <a:cubicBezTo>
                      <a:pt x="51" y="33"/>
                      <a:pt x="59" y="28"/>
                      <a:pt x="61" y="23"/>
                    </a:cubicBezTo>
                    <a:cubicBezTo>
                      <a:pt x="62" y="22"/>
                      <a:pt x="64" y="21"/>
                      <a:pt x="63" y="20"/>
                    </a:cubicBezTo>
                    <a:cubicBezTo>
                      <a:pt x="52" y="16"/>
                      <a:pt x="39" y="29"/>
                      <a:pt x="30" y="12"/>
                    </a:cubicBezTo>
                    <a:cubicBezTo>
                      <a:pt x="29" y="10"/>
                      <a:pt x="23" y="0"/>
                      <a:pt x="22" y="8"/>
                    </a:cubicBezTo>
                    <a:cubicBezTo>
                      <a:pt x="20" y="17"/>
                      <a:pt x="20" y="15"/>
                      <a:pt x="21" y="27"/>
                    </a:cubicBezTo>
                    <a:cubicBezTo>
                      <a:pt x="21" y="31"/>
                      <a:pt x="2" y="32"/>
                      <a:pt x="1" y="35"/>
                    </a:cubicBezTo>
                    <a:cubicBezTo>
                      <a:pt x="0" y="38"/>
                      <a:pt x="11" y="41"/>
                      <a:pt x="18" y="43"/>
                    </a:cubicBezTo>
                    <a:cubicBezTo>
                      <a:pt x="24" y="44"/>
                      <a:pt x="18" y="59"/>
                      <a:pt x="21" y="66"/>
                    </a:cubicBezTo>
                    <a:cubicBezTo>
                      <a:pt x="22" y="68"/>
                      <a:pt x="27" y="62"/>
                      <a:pt x="29" y="60"/>
                    </a:cubicBezTo>
                    <a:cubicBezTo>
                      <a:pt x="36" y="50"/>
                      <a:pt x="36" y="53"/>
                      <a:pt x="48" y="6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700"/>
              <p:cNvSpPr>
                <a:spLocks/>
              </p:cNvSpPr>
              <p:nvPr/>
            </p:nvSpPr>
            <p:spPr bwMode="auto">
              <a:xfrm>
                <a:off x="3674" y="2703"/>
                <a:ext cx="78" cy="74"/>
              </a:xfrm>
              <a:custGeom>
                <a:avLst/>
                <a:gdLst>
                  <a:gd name="T0" fmla="*/ 54 w 62"/>
                  <a:gd name="T1" fmla="*/ 37 h 58"/>
                  <a:gd name="T2" fmla="*/ 52 w 62"/>
                  <a:gd name="T3" fmla="*/ 29 h 58"/>
                  <a:gd name="T4" fmla="*/ 37 w 62"/>
                  <a:gd name="T5" fmla="*/ 25 h 58"/>
                  <a:gd name="T6" fmla="*/ 37 w 62"/>
                  <a:gd name="T7" fmla="*/ 20 h 58"/>
                  <a:gd name="T8" fmla="*/ 38 w 62"/>
                  <a:gd name="T9" fmla="*/ 4 h 58"/>
                  <a:gd name="T10" fmla="*/ 37 w 62"/>
                  <a:gd name="T11" fmla="*/ 1 h 58"/>
                  <a:gd name="T12" fmla="*/ 12 w 62"/>
                  <a:gd name="T13" fmla="*/ 19 h 58"/>
                  <a:gd name="T14" fmla="*/ 4 w 62"/>
                  <a:gd name="T15" fmla="*/ 22 h 58"/>
                  <a:gd name="T16" fmla="*/ 15 w 62"/>
                  <a:gd name="T17" fmla="*/ 34 h 58"/>
                  <a:gd name="T18" fmla="*/ 8 w 62"/>
                  <a:gd name="T19" fmla="*/ 53 h 58"/>
                  <a:gd name="T20" fmla="*/ 23 w 62"/>
                  <a:gd name="T21" fmla="*/ 46 h 58"/>
                  <a:gd name="T22" fmla="*/ 40 w 62"/>
                  <a:gd name="T23" fmla="*/ 58 h 58"/>
                  <a:gd name="T24" fmla="*/ 41 w 62"/>
                  <a:gd name="T25" fmla="*/ 49 h 58"/>
                  <a:gd name="T26" fmla="*/ 54 w 62"/>
                  <a:gd name="T27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58">
                    <a:moveTo>
                      <a:pt x="54" y="37"/>
                    </a:moveTo>
                    <a:cubicBezTo>
                      <a:pt x="62" y="36"/>
                      <a:pt x="54" y="31"/>
                      <a:pt x="52" y="29"/>
                    </a:cubicBezTo>
                    <a:cubicBezTo>
                      <a:pt x="46" y="24"/>
                      <a:pt x="39" y="27"/>
                      <a:pt x="37" y="25"/>
                    </a:cubicBezTo>
                    <a:cubicBezTo>
                      <a:pt x="36" y="23"/>
                      <a:pt x="36" y="22"/>
                      <a:pt x="37" y="20"/>
                    </a:cubicBezTo>
                    <a:cubicBezTo>
                      <a:pt x="38" y="17"/>
                      <a:pt x="40" y="8"/>
                      <a:pt x="38" y="4"/>
                    </a:cubicBezTo>
                    <a:cubicBezTo>
                      <a:pt x="38" y="2"/>
                      <a:pt x="38" y="0"/>
                      <a:pt x="37" y="1"/>
                    </a:cubicBezTo>
                    <a:cubicBezTo>
                      <a:pt x="28" y="5"/>
                      <a:pt x="28" y="23"/>
                      <a:pt x="12" y="19"/>
                    </a:cubicBezTo>
                    <a:cubicBezTo>
                      <a:pt x="9" y="18"/>
                      <a:pt x="0" y="17"/>
                      <a:pt x="4" y="22"/>
                    </a:cubicBezTo>
                    <a:cubicBezTo>
                      <a:pt x="9" y="29"/>
                      <a:pt x="7" y="28"/>
                      <a:pt x="15" y="34"/>
                    </a:cubicBezTo>
                    <a:cubicBezTo>
                      <a:pt x="18" y="36"/>
                      <a:pt x="7" y="50"/>
                      <a:pt x="8" y="53"/>
                    </a:cubicBezTo>
                    <a:cubicBezTo>
                      <a:pt x="9" y="56"/>
                      <a:pt x="18" y="50"/>
                      <a:pt x="23" y="46"/>
                    </a:cubicBezTo>
                    <a:cubicBezTo>
                      <a:pt x="28" y="42"/>
                      <a:pt x="34" y="56"/>
                      <a:pt x="40" y="58"/>
                    </a:cubicBezTo>
                    <a:cubicBezTo>
                      <a:pt x="42" y="58"/>
                      <a:pt x="41" y="51"/>
                      <a:pt x="41" y="49"/>
                    </a:cubicBezTo>
                    <a:cubicBezTo>
                      <a:pt x="39" y="38"/>
                      <a:pt x="41" y="39"/>
                      <a:pt x="54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701"/>
              <p:cNvSpPr>
                <a:spLocks/>
              </p:cNvSpPr>
              <p:nvPr/>
            </p:nvSpPr>
            <p:spPr bwMode="auto">
              <a:xfrm>
                <a:off x="3688" y="2626"/>
                <a:ext cx="58" cy="65"/>
              </a:xfrm>
              <a:custGeom>
                <a:avLst/>
                <a:gdLst>
                  <a:gd name="T0" fmla="*/ 15 w 46"/>
                  <a:gd name="T1" fmla="*/ 45 h 51"/>
                  <a:gd name="T2" fmla="*/ 21 w 46"/>
                  <a:gd name="T3" fmla="*/ 44 h 51"/>
                  <a:gd name="T4" fmla="*/ 27 w 46"/>
                  <a:gd name="T5" fmla="*/ 31 h 51"/>
                  <a:gd name="T6" fmla="*/ 30 w 46"/>
                  <a:gd name="T7" fmla="*/ 31 h 51"/>
                  <a:gd name="T8" fmla="*/ 43 w 46"/>
                  <a:gd name="T9" fmla="*/ 33 h 51"/>
                  <a:gd name="T10" fmla="*/ 45 w 46"/>
                  <a:gd name="T11" fmla="*/ 33 h 51"/>
                  <a:gd name="T12" fmla="*/ 34 w 46"/>
                  <a:gd name="T13" fmla="*/ 10 h 51"/>
                  <a:gd name="T14" fmla="*/ 32 w 46"/>
                  <a:gd name="T15" fmla="*/ 3 h 51"/>
                  <a:gd name="T16" fmla="*/ 22 w 46"/>
                  <a:gd name="T17" fmla="*/ 12 h 51"/>
                  <a:gd name="T18" fmla="*/ 7 w 46"/>
                  <a:gd name="T19" fmla="*/ 5 h 51"/>
                  <a:gd name="T20" fmla="*/ 11 w 46"/>
                  <a:gd name="T21" fmla="*/ 18 h 51"/>
                  <a:gd name="T22" fmla="*/ 0 w 46"/>
                  <a:gd name="T23" fmla="*/ 31 h 51"/>
                  <a:gd name="T24" fmla="*/ 7 w 46"/>
                  <a:gd name="T25" fmla="*/ 33 h 51"/>
                  <a:gd name="T26" fmla="*/ 15 w 46"/>
                  <a:gd name="T27" fmla="*/ 4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51">
                    <a:moveTo>
                      <a:pt x="15" y="45"/>
                    </a:moveTo>
                    <a:cubicBezTo>
                      <a:pt x="15" y="51"/>
                      <a:pt x="20" y="45"/>
                      <a:pt x="21" y="44"/>
                    </a:cubicBezTo>
                    <a:cubicBezTo>
                      <a:pt x="26" y="39"/>
                      <a:pt x="25" y="33"/>
                      <a:pt x="27" y="31"/>
                    </a:cubicBezTo>
                    <a:cubicBezTo>
                      <a:pt x="28" y="30"/>
                      <a:pt x="29" y="31"/>
                      <a:pt x="30" y="31"/>
                    </a:cubicBezTo>
                    <a:cubicBezTo>
                      <a:pt x="33" y="32"/>
                      <a:pt x="39" y="34"/>
                      <a:pt x="43" y="33"/>
                    </a:cubicBezTo>
                    <a:cubicBezTo>
                      <a:pt x="44" y="33"/>
                      <a:pt x="46" y="34"/>
                      <a:pt x="45" y="33"/>
                    </a:cubicBezTo>
                    <a:cubicBezTo>
                      <a:pt x="43" y="25"/>
                      <a:pt x="29" y="23"/>
                      <a:pt x="34" y="10"/>
                    </a:cubicBezTo>
                    <a:cubicBezTo>
                      <a:pt x="35" y="8"/>
                      <a:pt x="37" y="0"/>
                      <a:pt x="32" y="3"/>
                    </a:cubicBezTo>
                    <a:cubicBezTo>
                      <a:pt x="26" y="7"/>
                      <a:pt x="27" y="6"/>
                      <a:pt x="22" y="12"/>
                    </a:cubicBezTo>
                    <a:cubicBezTo>
                      <a:pt x="19" y="14"/>
                      <a:pt x="10" y="4"/>
                      <a:pt x="7" y="5"/>
                    </a:cubicBezTo>
                    <a:cubicBezTo>
                      <a:pt x="5" y="6"/>
                      <a:pt x="9" y="13"/>
                      <a:pt x="11" y="18"/>
                    </a:cubicBezTo>
                    <a:cubicBezTo>
                      <a:pt x="14" y="23"/>
                      <a:pt x="3" y="26"/>
                      <a:pt x="0" y="31"/>
                    </a:cubicBezTo>
                    <a:cubicBezTo>
                      <a:pt x="0" y="33"/>
                      <a:pt x="6" y="33"/>
                      <a:pt x="7" y="33"/>
                    </a:cubicBezTo>
                    <a:cubicBezTo>
                      <a:pt x="16" y="32"/>
                      <a:pt x="15" y="34"/>
                      <a:pt x="15" y="4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702"/>
              <p:cNvSpPr>
                <a:spLocks/>
              </p:cNvSpPr>
              <p:nvPr/>
            </p:nvSpPr>
            <p:spPr bwMode="auto">
              <a:xfrm>
                <a:off x="3788" y="2625"/>
                <a:ext cx="58" cy="64"/>
              </a:xfrm>
              <a:custGeom>
                <a:avLst/>
                <a:gdLst>
                  <a:gd name="T0" fmla="*/ 15 w 46"/>
                  <a:gd name="T1" fmla="*/ 45 h 51"/>
                  <a:gd name="T2" fmla="*/ 22 w 46"/>
                  <a:gd name="T3" fmla="*/ 43 h 51"/>
                  <a:gd name="T4" fmla="*/ 27 w 46"/>
                  <a:gd name="T5" fmla="*/ 30 h 51"/>
                  <a:gd name="T6" fmla="*/ 31 w 46"/>
                  <a:gd name="T7" fmla="*/ 31 h 51"/>
                  <a:gd name="T8" fmla="*/ 43 w 46"/>
                  <a:gd name="T9" fmla="*/ 33 h 51"/>
                  <a:gd name="T10" fmla="*/ 45 w 46"/>
                  <a:gd name="T11" fmla="*/ 32 h 51"/>
                  <a:gd name="T12" fmla="*/ 34 w 46"/>
                  <a:gd name="T13" fmla="*/ 10 h 51"/>
                  <a:gd name="T14" fmla="*/ 32 w 46"/>
                  <a:gd name="T15" fmla="*/ 3 h 51"/>
                  <a:gd name="T16" fmla="*/ 22 w 46"/>
                  <a:gd name="T17" fmla="*/ 12 h 51"/>
                  <a:gd name="T18" fmla="*/ 7 w 46"/>
                  <a:gd name="T19" fmla="*/ 4 h 51"/>
                  <a:gd name="T20" fmla="*/ 11 w 46"/>
                  <a:gd name="T21" fmla="*/ 18 h 51"/>
                  <a:gd name="T22" fmla="*/ 1 w 46"/>
                  <a:gd name="T23" fmla="*/ 31 h 51"/>
                  <a:gd name="T24" fmla="*/ 7 w 46"/>
                  <a:gd name="T25" fmla="*/ 33 h 51"/>
                  <a:gd name="T26" fmla="*/ 15 w 46"/>
                  <a:gd name="T27" fmla="*/ 4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51">
                    <a:moveTo>
                      <a:pt x="15" y="45"/>
                    </a:moveTo>
                    <a:cubicBezTo>
                      <a:pt x="15" y="51"/>
                      <a:pt x="20" y="45"/>
                      <a:pt x="22" y="43"/>
                    </a:cubicBezTo>
                    <a:cubicBezTo>
                      <a:pt x="26" y="38"/>
                      <a:pt x="25" y="32"/>
                      <a:pt x="27" y="30"/>
                    </a:cubicBezTo>
                    <a:cubicBezTo>
                      <a:pt x="28" y="30"/>
                      <a:pt x="29" y="30"/>
                      <a:pt x="31" y="31"/>
                    </a:cubicBezTo>
                    <a:cubicBezTo>
                      <a:pt x="33" y="32"/>
                      <a:pt x="40" y="34"/>
                      <a:pt x="43" y="33"/>
                    </a:cubicBezTo>
                    <a:cubicBezTo>
                      <a:pt x="44" y="33"/>
                      <a:pt x="46" y="33"/>
                      <a:pt x="45" y="32"/>
                    </a:cubicBezTo>
                    <a:cubicBezTo>
                      <a:pt x="43" y="24"/>
                      <a:pt x="29" y="23"/>
                      <a:pt x="34" y="10"/>
                    </a:cubicBezTo>
                    <a:cubicBezTo>
                      <a:pt x="35" y="8"/>
                      <a:pt x="37" y="0"/>
                      <a:pt x="32" y="3"/>
                    </a:cubicBezTo>
                    <a:cubicBezTo>
                      <a:pt x="27" y="6"/>
                      <a:pt x="27" y="5"/>
                      <a:pt x="22" y="12"/>
                    </a:cubicBezTo>
                    <a:cubicBezTo>
                      <a:pt x="20" y="14"/>
                      <a:pt x="10" y="4"/>
                      <a:pt x="7" y="4"/>
                    </a:cubicBezTo>
                    <a:cubicBezTo>
                      <a:pt x="5" y="5"/>
                      <a:pt x="9" y="13"/>
                      <a:pt x="11" y="18"/>
                    </a:cubicBezTo>
                    <a:cubicBezTo>
                      <a:pt x="14" y="22"/>
                      <a:pt x="3" y="26"/>
                      <a:pt x="1" y="31"/>
                    </a:cubicBezTo>
                    <a:cubicBezTo>
                      <a:pt x="0" y="33"/>
                      <a:pt x="6" y="33"/>
                      <a:pt x="7" y="33"/>
                    </a:cubicBezTo>
                    <a:cubicBezTo>
                      <a:pt x="16" y="32"/>
                      <a:pt x="15" y="33"/>
                      <a:pt x="15" y="4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703"/>
              <p:cNvSpPr>
                <a:spLocks/>
              </p:cNvSpPr>
              <p:nvPr/>
            </p:nvSpPr>
            <p:spPr bwMode="auto">
              <a:xfrm>
                <a:off x="3754" y="2659"/>
                <a:ext cx="26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7 h 22"/>
                  <a:gd name="T4" fmla="*/ 14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8" y="5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3"/>
                    </a:cubicBezTo>
                    <a:cubicBezTo>
                      <a:pt x="8" y="13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704"/>
              <p:cNvSpPr>
                <a:spLocks/>
              </p:cNvSpPr>
              <p:nvPr/>
            </p:nvSpPr>
            <p:spPr bwMode="auto">
              <a:xfrm>
                <a:off x="3728" y="2703"/>
                <a:ext cx="27" cy="28"/>
              </a:xfrm>
              <a:custGeom>
                <a:avLst/>
                <a:gdLst>
                  <a:gd name="T0" fmla="*/ 14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0 w 21"/>
                  <a:gd name="T11" fmla="*/ 7 h 22"/>
                  <a:gd name="T12" fmla="*/ 10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0 w 21"/>
                  <a:gd name="T19" fmla="*/ 10 h 22"/>
                  <a:gd name="T20" fmla="*/ 5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4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4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6" y="11"/>
                      <a:pt x="19" y="9"/>
                      <a:pt x="20" y="8"/>
                    </a:cubicBezTo>
                    <a:cubicBezTo>
                      <a:pt x="20" y="8"/>
                      <a:pt x="21" y="7"/>
                      <a:pt x="20" y="7"/>
                    </a:cubicBezTo>
                    <a:cubicBezTo>
                      <a:pt x="17" y="5"/>
                      <a:pt x="13" y="9"/>
                      <a:pt x="10" y="4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10"/>
                      <a:pt x="1" y="10"/>
                      <a:pt x="0" y="10"/>
                    </a:cubicBezTo>
                    <a:cubicBezTo>
                      <a:pt x="0" y="11"/>
                      <a:pt x="3" y="12"/>
                      <a:pt x="5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7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705"/>
              <p:cNvSpPr>
                <a:spLocks/>
              </p:cNvSpPr>
              <p:nvPr/>
            </p:nvSpPr>
            <p:spPr bwMode="auto">
              <a:xfrm>
                <a:off x="3652" y="2655"/>
                <a:ext cx="27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8"/>
                      <a:pt x="16" y="18"/>
                    </a:cubicBezTo>
                    <a:cubicBezTo>
                      <a:pt x="16" y="15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7" y="5"/>
                      <a:pt x="13" y="9"/>
                      <a:pt x="11" y="4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3" y="12"/>
                      <a:pt x="6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7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706"/>
              <p:cNvSpPr>
                <a:spLocks/>
              </p:cNvSpPr>
              <p:nvPr/>
            </p:nvSpPr>
            <p:spPr bwMode="auto">
              <a:xfrm>
                <a:off x="3530" y="2642"/>
                <a:ext cx="46" cy="51"/>
              </a:xfrm>
              <a:custGeom>
                <a:avLst/>
                <a:gdLst>
                  <a:gd name="T0" fmla="*/ 31 w 36"/>
                  <a:gd name="T1" fmla="*/ 34 h 40"/>
                  <a:gd name="T2" fmla="*/ 32 w 36"/>
                  <a:gd name="T3" fmla="*/ 29 h 40"/>
                  <a:gd name="T4" fmla="*/ 26 w 36"/>
                  <a:gd name="T5" fmla="*/ 20 h 40"/>
                  <a:gd name="T6" fmla="*/ 28 w 36"/>
                  <a:gd name="T7" fmla="*/ 17 h 40"/>
                  <a:gd name="T8" fmla="*/ 34 w 36"/>
                  <a:gd name="T9" fmla="*/ 9 h 40"/>
                  <a:gd name="T10" fmla="*/ 35 w 36"/>
                  <a:gd name="T11" fmla="*/ 7 h 40"/>
                  <a:gd name="T12" fmla="*/ 15 w 36"/>
                  <a:gd name="T13" fmla="*/ 6 h 40"/>
                  <a:gd name="T14" fmla="*/ 9 w 36"/>
                  <a:gd name="T15" fmla="*/ 5 h 40"/>
                  <a:gd name="T16" fmla="*/ 11 w 36"/>
                  <a:gd name="T17" fmla="*/ 16 h 40"/>
                  <a:gd name="T18" fmla="*/ 0 w 36"/>
                  <a:gd name="T19" fmla="*/ 23 h 40"/>
                  <a:gd name="T20" fmla="*/ 11 w 36"/>
                  <a:gd name="T21" fmla="*/ 25 h 40"/>
                  <a:gd name="T22" fmla="*/ 15 w 36"/>
                  <a:gd name="T23" fmla="*/ 39 h 40"/>
                  <a:gd name="T24" fmla="*/ 19 w 36"/>
                  <a:gd name="T25" fmla="*/ 34 h 40"/>
                  <a:gd name="T26" fmla="*/ 31 w 36"/>
                  <a:gd name="T27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0">
                    <a:moveTo>
                      <a:pt x="31" y="34"/>
                    </a:moveTo>
                    <a:cubicBezTo>
                      <a:pt x="35" y="36"/>
                      <a:pt x="33" y="30"/>
                      <a:pt x="32" y="29"/>
                    </a:cubicBezTo>
                    <a:cubicBezTo>
                      <a:pt x="31" y="23"/>
                      <a:pt x="26" y="22"/>
                      <a:pt x="26" y="20"/>
                    </a:cubicBezTo>
                    <a:cubicBezTo>
                      <a:pt x="26" y="19"/>
                      <a:pt x="27" y="18"/>
                      <a:pt x="28" y="17"/>
                    </a:cubicBezTo>
                    <a:cubicBezTo>
                      <a:pt x="29" y="16"/>
                      <a:pt x="34" y="12"/>
                      <a:pt x="34" y="9"/>
                    </a:cubicBezTo>
                    <a:cubicBezTo>
                      <a:pt x="35" y="9"/>
                      <a:pt x="36" y="8"/>
                      <a:pt x="35" y="7"/>
                    </a:cubicBezTo>
                    <a:cubicBezTo>
                      <a:pt x="28" y="6"/>
                      <a:pt x="22" y="15"/>
                      <a:pt x="15" y="6"/>
                    </a:cubicBezTo>
                    <a:cubicBezTo>
                      <a:pt x="14" y="5"/>
                      <a:pt x="9" y="0"/>
                      <a:pt x="9" y="5"/>
                    </a:cubicBezTo>
                    <a:cubicBezTo>
                      <a:pt x="10" y="10"/>
                      <a:pt x="9" y="9"/>
                      <a:pt x="11" y="16"/>
                    </a:cubicBezTo>
                    <a:cubicBezTo>
                      <a:pt x="12" y="18"/>
                      <a:pt x="1" y="21"/>
                      <a:pt x="0" y="23"/>
                    </a:cubicBezTo>
                    <a:cubicBezTo>
                      <a:pt x="0" y="25"/>
                      <a:pt x="7" y="25"/>
                      <a:pt x="11" y="25"/>
                    </a:cubicBezTo>
                    <a:cubicBezTo>
                      <a:pt x="15" y="26"/>
                      <a:pt x="13" y="35"/>
                      <a:pt x="15" y="39"/>
                    </a:cubicBezTo>
                    <a:cubicBezTo>
                      <a:pt x="16" y="40"/>
                      <a:pt x="19" y="36"/>
                      <a:pt x="19" y="34"/>
                    </a:cubicBezTo>
                    <a:cubicBezTo>
                      <a:pt x="22" y="28"/>
                      <a:pt x="23" y="29"/>
                      <a:pt x="31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707"/>
              <p:cNvSpPr>
                <a:spLocks/>
              </p:cNvSpPr>
              <p:nvPr/>
            </p:nvSpPr>
            <p:spPr bwMode="auto">
              <a:xfrm>
                <a:off x="3591" y="2402"/>
                <a:ext cx="66" cy="64"/>
              </a:xfrm>
              <a:custGeom>
                <a:avLst/>
                <a:gdLst>
                  <a:gd name="T0" fmla="*/ 45 w 52"/>
                  <a:gd name="T1" fmla="*/ 36 h 50"/>
                  <a:gd name="T2" fmla="*/ 46 w 52"/>
                  <a:gd name="T3" fmla="*/ 29 h 50"/>
                  <a:gd name="T4" fmla="*/ 35 w 52"/>
                  <a:gd name="T5" fmla="*/ 20 h 50"/>
                  <a:gd name="T6" fmla="*/ 36 w 52"/>
                  <a:gd name="T7" fmla="*/ 16 h 50"/>
                  <a:gd name="T8" fmla="*/ 43 w 52"/>
                  <a:gd name="T9" fmla="*/ 2 h 50"/>
                  <a:gd name="T10" fmla="*/ 43 w 52"/>
                  <a:gd name="T11" fmla="*/ 0 h 50"/>
                  <a:gd name="T12" fmla="*/ 16 w 52"/>
                  <a:gd name="T13" fmla="*/ 6 h 50"/>
                  <a:gd name="T14" fmla="*/ 7 w 52"/>
                  <a:gd name="T15" fmla="*/ 6 h 50"/>
                  <a:gd name="T16" fmla="*/ 13 w 52"/>
                  <a:gd name="T17" fmla="*/ 20 h 50"/>
                  <a:gd name="T18" fmla="*/ 1 w 52"/>
                  <a:gd name="T19" fmla="*/ 34 h 50"/>
                  <a:gd name="T20" fmla="*/ 16 w 52"/>
                  <a:gd name="T21" fmla="*/ 33 h 50"/>
                  <a:gd name="T22" fmla="*/ 26 w 52"/>
                  <a:gd name="T23" fmla="*/ 49 h 50"/>
                  <a:gd name="T24" fmla="*/ 30 w 52"/>
                  <a:gd name="T25" fmla="*/ 42 h 50"/>
                  <a:gd name="T26" fmla="*/ 45 w 52"/>
                  <a:gd name="T2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50">
                    <a:moveTo>
                      <a:pt x="45" y="36"/>
                    </a:moveTo>
                    <a:cubicBezTo>
                      <a:pt x="52" y="38"/>
                      <a:pt x="47" y="31"/>
                      <a:pt x="46" y="29"/>
                    </a:cubicBezTo>
                    <a:cubicBezTo>
                      <a:pt x="43" y="22"/>
                      <a:pt x="36" y="22"/>
                      <a:pt x="35" y="20"/>
                    </a:cubicBezTo>
                    <a:cubicBezTo>
                      <a:pt x="34" y="18"/>
                      <a:pt x="35" y="17"/>
                      <a:pt x="36" y="16"/>
                    </a:cubicBezTo>
                    <a:cubicBezTo>
                      <a:pt x="38" y="13"/>
                      <a:pt x="43" y="6"/>
                      <a:pt x="43" y="2"/>
                    </a:cubicBezTo>
                    <a:cubicBezTo>
                      <a:pt x="43" y="1"/>
                      <a:pt x="44" y="0"/>
                      <a:pt x="43" y="0"/>
                    </a:cubicBezTo>
                    <a:cubicBezTo>
                      <a:pt x="34" y="0"/>
                      <a:pt x="28" y="15"/>
                      <a:pt x="16" y="6"/>
                    </a:cubicBezTo>
                    <a:cubicBezTo>
                      <a:pt x="14" y="5"/>
                      <a:pt x="6" y="0"/>
                      <a:pt x="7" y="6"/>
                    </a:cubicBezTo>
                    <a:cubicBezTo>
                      <a:pt x="9" y="14"/>
                      <a:pt x="8" y="12"/>
                      <a:pt x="13" y="20"/>
                    </a:cubicBezTo>
                    <a:cubicBezTo>
                      <a:pt x="15" y="23"/>
                      <a:pt x="1" y="31"/>
                      <a:pt x="1" y="34"/>
                    </a:cubicBezTo>
                    <a:cubicBezTo>
                      <a:pt x="0" y="37"/>
                      <a:pt x="10" y="35"/>
                      <a:pt x="16" y="33"/>
                    </a:cubicBezTo>
                    <a:cubicBezTo>
                      <a:pt x="22" y="32"/>
                      <a:pt x="22" y="45"/>
                      <a:pt x="26" y="49"/>
                    </a:cubicBezTo>
                    <a:cubicBezTo>
                      <a:pt x="27" y="50"/>
                      <a:pt x="30" y="44"/>
                      <a:pt x="30" y="42"/>
                    </a:cubicBezTo>
                    <a:cubicBezTo>
                      <a:pt x="32" y="32"/>
                      <a:pt x="33" y="33"/>
                      <a:pt x="45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708"/>
              <p:cNvSpPr>
                <a:spLocks/>
              </p:cNvSpPr>
              <p:nvPr/>
            </p:nvSpPr>
            <p:spPr bwMode="auto">
              <a:xfrm>
                <a:off x="3515" y="2707"/>
                <a:ext cx="42" cy="41"/>
              </a:xfrm>
              <a:custGeom>
                <a:avLst/>
                <a:gdLst>
                  <a:gd name="T0" fmla="*/ 29 w 33"/>
                  <a:gd name="T1" fmla="*/ 23 h 32"/>
                  <a:gd name="T2" fmla="*/ 30 w 33"/>
                  <a:gd name="T3" fmla="*/ 19 h 32"/>
                  <a:gd name="T4" fmla="*/ 22 w 33"/>
                  <a:gd name="T5" fmla="*/ 13 h 32"/>
                  <a:gd name="T6" fmla="*/ 23 w 33"/>
                  <a:gd name="T7" fmla="*/ 10 h 32"/>
                  <a:gd name="T8" fmla="*/ 27 w 33"/>
                  <a:gd name="T9" fmla="*/ 2 h 32"/>
                  <a:gd name="T10" fmla="*/ 28 w 33"/>
                  <a:gd name="T11" fmla="*/ 0 h 32"/>
                  <a:gd name="T12" fmla="*/ 10 w 33"/>
                  <a:gd name="T13" fmla="*/ 4 h 32"/>
                  <a:gd name="T14" fmla="*/ 4 w 33"/>
                  <a:gd name="T15" fmla="*/ 4 h 32"/>
                  <a:gd name="T16" fmla="*/ 8 w 33"/>
                  <a:gd name="T17" fmla="*/ 13 h 32"/>
                  <a:gd name="T18" fmla="*/ 0 w 33"/>
                  <a:gd name="T19" fmla="*/ 22 h 32"/>
                  <a:gd name="T20" fmla="*/ 10 w 33"/>
                  <a:gd name="T21" fmla="*/ 22 h 32"/>
                  <a:gd name="T22" fmla="*/ 16 w 33"/>
                  <a:gd name="T23" fmla="*/ 32 h 32"/>
                  <a:gd name="T24" fmla="*/ 19 w 33"/>
                  <a:gd name="T25" fmla="*/ 27 h 32"/>
                  <a:gd name="T26" fmla="*/ 29 w 33"/>
                  <a:gd name="T2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2">
                    <a:moveTo>
                      <a:pt x="29" y="23"/>
                    </a:moveTo>
                    <a:cubicBezTo>
                      <a:pt x="33" y="24"/>
                      <a:pt x="30" y="20"/>
                      <a:pt x="30" y="19"/>
                    </a:cubicBezTo>
                    <a:cubicBezTo>
                      <a:pt x="27" y="14"/>
                      <a:pt x="23" y="15"/>
                      <a:pt x="22" y="13"/>
                    </a:cubicBezTo>
                    <a:cubicBezTo>
                      <a:pt x="22" y="12"/>
                      <a:pt x="22" y="11"/>
                      <a:pt x="23" y="10"/>
                    </a:cubicBezTo>
                    <a:cubicBezTo>
                      <a:pt x="24" y="9"/>
                      <a:pt x="27" y="4"/>
                      <a:pt x="27" y="2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1" y="0"/>
                      <a:pt x="17" y="10"/>
                      <a:pt x="10" y="4"/>
                    </a:cubicBezTo>
                    <a:cubicBezTo>
                      <a:pt x="8" y="3"/>
                      <a:pt x="3" y="0"/>
                      <a:pt x="4" y="4"/>
                    </a:cubicBezTo>
                    <a:cubicBezTo>
                      <a:pt x="6" y="9"/>
                      <a:pt x="5" y="8"/>
                      <a:pt x="8" y="13"/>
                    </a:cubicBezTo>
                    <a:cubicBezTo>
                      <a:pt x="9" y="15"/>
                      <a:pt x="0" y="20"/>
                      <a:pt x="0" y="22"/>
                    </a:cubicBezTo>
                    <a:cubicBezTo>
                      <a:pt x="0" y="24"/>
                      <a:pt x="6" y="22"/>
                      <a:pt x="10" y="22"/>
                    </a:cubicBezTo>
                    <a:cubicBezTo>
                      <a:pt x="14" y="21"/>
                      <a:pt x="14" y="29"/>
                      <a:pt x="16" y="32"/>
                    </a:cubicBezTo>
                    <a:cubicBezTo>
                      <a:pt x="17" y="32"/>
                      <a:pt x="19" y="28"/>
                      <a:pt x="19" y="27"/>
                    </a:cubicBezTo>
                    <a:cubicBezTo>
                      <a:pt x="20" y="21"/>
                      <a:pt x="21" y="22"/>
                      <a:pt x="29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709"/>
              <p:cNvSpPr>
                <a:spLocks/>
              </p:cNvSpPr>
              <p:nvPr/>
            </p:nvSpPr>
            <p:spPr bwMode="auto">
              <a:xfrm>
                <a:off x="3757" y="2689"/>
                <a:ext cx="44" cy="41"/>
              </a:xfrm>
              <a:custGeom>
                <a:avLst/>
                <a:gdLst>
                  <a:gd name="T0" fmla="*/ 29 w 34"/>
                  <a:gd name="T1" fmla="*/ 23 h 32"/>
                  <a:gd name="T2" fmla="*/ 30 w 34"/>
                  <a:gd name="T3" fmla="*/ 19 h 32"/>
                  <a:gd name="T4" fmla="*/ 23 w 34"/>
                  <a:gd name="T5" fmla="*/ 13 h 32"/>
                  <a:gd name="T6" fmla="*/ 24 w 34"/>
                  <a:gd name="T7" fmla="*/ 10 h 32"/>
                  <a:gd name="T8" fmla="*/ 28 w 34"/>
                  <a:gd name="T9" fmla="*/ 1 h 32"/>
                  <a:gd name="T10" fmla="*/ 28 w 34"/>
                  <a:gd name="T11" fmla="*/ 0 h 32"/>
                  <a:gd name="T12" fmla="*/ 10 w 34"/>
                  <a:gd name="T13" fmla="*/ 4 h 32"/>
                  <a:gd name="T14" fmla="*/ 5 w 34"/>
                  <a:gd name="T15" fmla="*/ 4 h 32"/>
                  <a:gd name="T16" fmla="*/ 9 w 34"/>
                  <a:gd name="T17" fmla="*/ 13 h 32"/>
                  <a:gd name="T18" fmla="*/ 0 w 34"/>
                  <a:gd name="T19" fmla="*/ 22 h 32"/>
                  <a:gd name="T20" fmla="*/ 10 w 34"/>
                  <a:gd name="T21" fmla="*/ 21 h 32"/>
                  <a:gd name="T22" fmla="*/ 17 w 34"/>
                  <a:gd name="T23" fmla="*/ 31 h 32"/>
                  <a:gd name="T24" fmla="*/ 20 w 34"/>
                  <a:gd name="T25" fmla="*/ 27 h 32"/>
                  <a:gd name="T26" fmla="*/ 29 w 34"/>
                  <a:gd name="T2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2">
                    <a:moveTo>
                      <a:pt x="29" y="23"/>
                    </a:moveTo>
                    <a:cubicBezTo>
                      <a:pt x="34" y="24"/>
                      <a:pt x="31" y="20"/>
                      <a:pt x="30" y="19"/>
                    </a:cubicBezTo>
                    <a:cubicBezTo>
                      <a:pt x="28" y="14"/>
                      <a:pt x="23" y="14"/>
                      <a:pt x="23" y="13"/>
                    </a:cubicBezTo>
                    <a:cubicBezTo>
                      <a:pt x="22" y="12"/>
                      <a:pt x="23" y="11"/>
                      <a:pt x="24" y="10"/>
                    </a:cubicBezTo>
                    <a:cubicBezTo>
                      <a:pt x="25" y="9"/>
                      <a:pt x="28" y="4"/>
                      <a:pt x="28" y="1"/>
                    </a:cubicBezTo>
                    <a:cubicBezTo>
                      <a:pt x="28" y="1"/>
                      <a:pt x="29" y="0"/>
                      <a:pt x="28" y="0"/>
                    </a:cubicBezTo>
                    <a:cubicBezTo>
                      <a:pt x="22" y="0"/>
                      <a:pt x="18" y="10"/>
                      <a:pt x="10" y="4"/>
                    </a:cubicBezTo>
                    <a:cubicBezTo>
                      <a:pt x="9" y="3"/>
                      <a:pt x="4" y="0"/>
                      <a:pt x="5" y="4"/>
                    </a:cubicBezTo>
                    <a:cubicBezTo>
                      <a:pt x="6" y="9"/>
                      <a:pt x="5" y="8"/>
                      <a:pt x="9" y="13"/>
                    </a:cubicBezTo>
                    <a:cubicBezTo>
                      <a:pt x="10" y="15"/>
                      <a:pt x="1" y="20"/>
                      <a:pt x="0" y="22"/>
                    </a:cubicBezTo>
                    <a:cubicBezTo>
                      <a:pt x="0" y="24"/>
                      <a:pt x="7" y="22"/>
                      <a:pt x="10" y="21"/>
                    </a:cubicBezTo>
                    <a:cubicBezTo>
                      <a:pt x="14" y="20"/>
                      <a:pt x="14" y="29"/>
                      <a:pt x="17" y="31"/>
                    </a:cubicBezTo>
                    <a:cubicBezTo>
                      <a:pt x="18" y="32"/>
                      <a:pt x="19" y="28"/>
                      <a:pt x="20" y="27"/>
                    </a:cubicBezTo>
                    <a:cubicBezTo>
                      <a:pt x="21" y="21"/>
                      <a:pt x="22" y="22"/>
                      <a:pt x="29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710"/>
              <p:cNvSpPr>
                <a:spLocks/>
              </p:cNvSpPr>
              <p:nvPr/>
            </p:nvSpPr>
            <p:spPr bwMode="auto">
              <a:xfrm>
                <a:off x="3533" y="2536"/>
                <a:ext cx="42" cy="42"/>
              </a:xfrm>
              <a:custGeom>
                <a:avLst/>
                <a:gdLst>
                  <a:gd name="T0" fmla="*/ 29 w 33"/>
                  <a:gd name="T1" fmla="*/ 24 h 33"/>
                  <a:gd name="T2" fmla="*/ 29 w 33"/>
                  <a:gd name="T3" fmla="*/ 19 h 33"/>
                  <a:gd name="T4" fmla="*/ 22 w 33"/>
                  <a:gd name="T5" fmla="*/ 13 h 33"/>
                  <a:gd name="T6" fmla="*/ 23 w 33"/>
                  <a:gd name="T7" fmla="*/ 11 h 33"/>
                  <a:gd name="T8" fmla="*/ 27 w 33"/>
                  <a:gd name="T9" fmla="*/ 2 h 33"/>
                  <a:gd name="T10" fmla="*/ 27 w 33"/>
                  <a:gd name="T11" fmla="*/ 0 h 33"/>
                  <a:gd name="T12" fmla="*/ 10 w 33"/>
                  <a:gd name="T13" fmla="*/ 5 h 33"/>
                  <a:gd name="T14" fmla="*/ 4 w 33"/>
                  <a:gd name="T15" fmla="*/ 5 h 33"/>
                  <a:gd name="T16" fmla="*/ 8 w 33"/>
                  <a:gd name="T17" fmla="*/ 14 h 33"/>
                  <a:gd name="T18" fmla="*/ 0 w 33"/>
                  <a:gd name="T19" fmla="*/ 22 h 33"/>
                  <a:gd name="T20" fmla="*/ 10 w 33"/>
                  <a:gd name="T21" fmla="*/ 22 h 33"/>
                  <a:gd name="T22" fmla="*/ 16 w 33"/>
                  <a:gd name="T23" fmla="*/ 32 h 33"/>
                  <a:gd name="T24" fmla="*/ 19 w 33"/>
                  <a:gd name="T25" fmla="*/ 27 h 33"/>
                  <a:gd name="T26" fmla="*/ 29 w 33"/>
                  <a:gd name="T27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3">
                    <a:moveTo>
                      <a:pt x="29" y="24"/>
                    </a:moveTo>
                    <a:cubicBezTo>
                      <a:pt x="33" y="25"/>
                      <a:pt x="30" y="20"/>
                      <a:pt x="29" y="19"/>
                    </a:cubicBezTo>
                    <a:cubicBezTo>
                      <a:pt x="27" y="15"/>
                      <a:pt x="22" y="15"/>
                      <a:pt x="22" y="13"/>
                    </a:cubicBezTo>
                    <a:cubicBezTo>
                      <a:pt x="22" y="12"/>
                      <a:pt x="22" y="11"/>
                      <a:pt x="23" y="11"/>
                    </a:cubicBezTo>
                    <a:cubicBezTo>
                      <a:pt x="24" y="9"/>
                      <a:pt x="27" y="5"/>
                      <a:pt x="27" y="2"/>
                    </a:cubicBezTo>
                    <a:cubicBezTo>
                      <a:pt x="27" y="1"/>
                      <a:pt x="28" y="0"/>
                      <a:pt x="27" y="0"/>
                    </a:cubicBezTo>
                    <a:cubicBezTo>
                      <a:pt x="21" y="1"/>
                      <a:pt x="17" y="10"/>
                      <a:pt x="10" y="5"/>
                    </a:cubicBezTo>
                    <a:cubicBezTo>
                      <a:pt x="8" y="4"/>
                      <a:pt x="3" y="1"/>
                      <a:pt x="4" y="5"/>
                    </a:cubicBezTo>
                    <a:cubicBezTo>
                      <a:pt x="6" y="9"/>
                      <a:pt x="5" y="8"/>
                      <a:pt x="8" y="14"/>
                    </a:cubicBezTo>
                    <a:cubicBezTo>
                      <a:pt x="9" y="16"/>
                      <a:pt x="0" y="21"/>
                      <a:pt x="0" y="22"/>
                    </a:cubicBezTo>
                    <a:cubicBezTo>
                      <a:pt x="0" y="24"/>
                      <a:pt x="6" y="23"/>
                      <a:pt x="10" y="22"/>
                    </a:cubicBezTo>
                    <a:cubicBezTo>
                      <a:pt x="13" y="21"/>
                      <a:pt x="13" y="29"/>
                      <a:pt x="16" y="32"/>
                    </a:cubicBezTo>
                    <a:cubicBezTo>
                      <a:pt x="17" y="33"/>
                      <a:pt x="19" y="29"/>
                      <a:pt x="19" y="27"/>
                    </a:cubicBezTo>
                    <a:cubicBezTo>
                      <a:pt x="20" y="21"/>
                      <a:pt x="21" y="22"/>
                      <a:pt x="29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711"/>
              <p:cNvSpPr>
                <a:spLocks/>
              </p:cNvSpPr>
              <p:nvPr/>
            </p:nvSpPr>
            <p:spPr bwMode="auto">
              <a:xfrm>
                <a:off x="3806" y="2481"/>
                <a:ext cx="25" cy="28"/>
              </a:xfrm>
              <a:custGeom>
                <a:avLst/>
                <a:gdLst>
                  <a:gd name="T0" fmla="*/ 14 w 20"/>
                  <a:gd name="T1" fmla="*/ 20 h 22"/>
                  <a:gd name="T2" fmla="*/ 16 w 20"/>
                  <a:gd name="T3" fmla="*/ 18 h 22"/>
                  <a:gd name="T4" fmla="*/ 14 w 20"/>
                  <a:gd name="T5" fmla="*/ 13 h 22"/>
                  <a:gd name="T6" fmla="*/ 15 w 20"/>
                  <a:gd name="T7" fmla="*/ 12 h 22"/>
                  <a:gd name="T8" fmla="*/ 19 w 20"/>
                  <a:gd name="T9" fmla="*/ 8 h 22"/>
                  <a:gd name="T10" fmla="*/ 20 w 20"/>
                  <a:gd name="T11" fmla="*/ 8 h 22"/>
                  <a:gd name="T12" fmla="*/ 10 w 20"/>
                  <a:gd name="T13" fmla="*/ 4 h 22"/>
                  <a:gd name="T14" fmla="*/ 7 w 20"/>
                  <a:gd name="T15" fmla="*/ 3 h 22"/>
                  <a:gd name="T16" fmla="*/ 7 w 20"/>
                  <a:gd name="T17" fmla="*/ 9 h 22"/>
                  <a:gd name="T18" fmla="*/ 0 w 20"/>
                  <a:gd name="T19" fmla="*/ 11 h 22"/>
                  <a:gd name="T20" fmla="*/ 5 w 20"/>
                  <a:gd name="T21" fmla="*/ 14 h 22"/>
                  <a:gd name="T22" fmla="*/ 5 w 20"/>
                  <a:gd name="T23" fmla="*/ 21 h 22"/>
                  <a:gd name="T24" fmla="*/ 8 w 20"/>
                  <a:gd name="T25" fmla="*/ 19 h 22"/>
                  <a:gd name="T26" fmla="*/ 14 w 20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14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3" y="14"/>
                      <a:pt x="14" y="13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6" y="11"/>
                      <a:pt x="19" y="10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6"/>
                      <a:pt x="12" y="10"/>
                      <a:pt x="10" y="4"/>
                    </a:cubicBezTo>
                    <a:cubicBezTo>
                      <a:pt x="10" y="3"/>
                      <a:pt x="8" y="0"/>
                      <a:pt x="7" y="3"/>
                    </a:cubicBezTo>
                    <a:cubicBezTo>
                      <a:pt x="7" y="6"/>
                      <a:pt x="7" y="5"/>
                      <a:pt x="7" y="9"/>
                    </a:cubicBezTo>
                    <a:cubicBezTo>
                      <a:pt x="7" y="10"/>
                      <a:pt x="1" y="10"/>
                      <a:pt x="0" y="11"/>
                    </a:cubicBezTo>
                    <a:cubicBezTo>
                      <a:pt x="0" y="12"/>
                      <a:pt x="3" y="13"/>
                      <a:pt x="5" y="14"/>
                    </a:cubicBezTo>
                    <a:cubicBezTo>
                      <a:pt x="7" y="14"/>
                      <a:pt x="5" y="19"/>
                      <a:pt x="5" y="21"/>
                    </a:cubicBezTo>
                    <a:cubicBezTo>
                      <a:pt x="6" y="22"/>
                      <a:pt x="8" y="20"/>
                      <a:pt x="8" y="19"/>
                    </a:cubicBezTo>
                    <a:cubicBezTo>
                      <a:pt x="11" y="16"/>
                      <a:pt x="11" y="17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712"/>
              <p:cNvSpPr>
                <a:spLocks/>
              </p:cNvSpPr>
              <p:nvPr/>
            </p:nvSpPr>
            <p:spPr bwMode="auto">
              <a:xfrm>
                <a:off x="3586" y="2647"/>
                <a:ext cx="25" cy="27"/>
              </a:xfrm>
              <a:custGeom>
                <a:avLst/>
                <a:gdLst>
                  <a:gd name="T0" fmla="*/ 14 w 20"/>
                  <a:gd name="T1" fmla="*/ 19 h 21"/>
                  <a:gd name="T2" fmla="*/ 16 w 20"/>
                  <a:gd name="T3" fmla="*/ 17 h 21"/>
                  <a:gd name="T4" fmla="*/ 14 w 20"/>
                  <a:gd name="T5" fmla="*/ 12 h 21"/>
                  <a:gd name="T6" fmla="*/ 15 w 20"/>
                  <a:gd name="T7" fmla="*/ 11 h 21"/>
                  <a:gd name="T8" fmla="*/ 19 w 20"/>
                  <a:gd name="T9" fmla="*/ 7 h 21"/>
                  <a:gd name="T10" fmla="*/ 20 w 20"/>
                  <a:gd name="T11" fmla="*/ 7 h 21"/>
                  <a:gd name="T12" fmla="*/ 10 w 20"/>
                  <a:gd name="T13" fmla="*/ 3 h 21"/>
                  <a:gd name="T14" fmla="*/ 7 w 20"/>
                  <a:gd name="T15" fmla="*/ 2 h 21"/>
                  <a:gd name="T16" fmla="*/ 7 w 20"/>
                  <a:gd name="T17" fmla="*/ 8 h 21"/>
                  <a:gd name="T18" fmla="*/ 0 w 20"/>
                  <a:gd name="T19" fmla="*/ 10 h 21"/>
                  <a:gd name="T20" fmla="*/ 5 w 20"/>
                  <a:gd name="T21" fmla="*/ 13 h 21"/>
                  <a:gd name="T22" fmla="*/ 6 w 20"/>
                  <a:gd name="T23" fmla="*/ 20 h 21"/>
                  <a:gd name="T24" fmla="*/ 8 w 20"/>
                  <a:gd name="T25" fmla="*/ 18 h 21"/>
                  <a:gd name="T26" fmla="*/ 14 w 20"/>
                  <a:gd name="T2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1">
                    <a:moveTo>
                      <a:pt x="14" y="19"/>
                    </a:moveTo>
                    <a:cubicBezTo>
                      <a:pt x="16" y="21"/>
                      <a:pt x="16" y="18"/>
                      <a:pt x="16" y="17"/>
                    </a:cubicBezTo>
                    <a:cubicBezTo>
                      <a:pt x="16" y="14"/>
                      <a:pt x="13" y="13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0"/>
                      <a:pt x="19" y="9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5"/>
                      <a:pt x="12" y="9"/>
                      <a:pt x="10" y="3"/>
                    </a:cubicBezTo>
                    <a:cubicBezTo>
                      <a:pt x="10" y="3"/>
                      <a:pt x="8" y="0"/>
                      <a:pt x="7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0" y="10"/>
                    </a:cubicBezTo>
                    <a:cubicBezTo>
                      <a:pt x="0" y="11"/>
                      <a:pt x="3" y="12"/>
                      <a:pt x="5" y="13"/>
                    </a:cubicBezTo>
                    <a:cubicBezTo>
                      <a:pt x="7" y="13"/>
                      <a:pt x="5" y="18"/>
                      <a:pt x="6" y="20"/>
                    </a:cubicBezTo>
                    <a:cubicBezTo>
                      <a:pt x="6" y="21"/>
                      <a:pt x="8" y="19"/>
                      <a:pt x="8" y="18"/>
                    </a:cubicBezTo>
                    <a:cubicBezTo>
                      <a:pt x="11" y="15"/>
                      <a:pt x="11" y="16"/>
                      <a:pt x="14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713"/>
              <p:cNvSpPr>
                <a:spLocks/>
              </p:cNvSpPr>
              <p:nvPr/>
            </p:nvSpPr>
            <p:spPr bwMode="auto">
              <a:xfrm>
                <a:off x="3506" y="2594"/>
                <a:ext cx="27" cy="28"/>
              </a:xfrm>
              <a:custGeom>
                <a:avLst/>
                <a:gdLst>
                  <a:gd name="T0" fmla="*/ 14 w 21"/>
                  <a:gd name="T1" fmla="*/ 20 h 22"/>
                  <a:gd name="T2" fmla="*/ 16 w 21"/>
                  <a:gd name="T3" fmla="*/ 18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0 w 21"/>
                  <a:gd name="T11" fmla="*/ 7 h 22"/>
                  <a:gd name="T12" fmla="*/ 10 w 21"/>
                  <a:gd name="T13" fmla="*/ 4 h 22"/>
                  <a:gd name="T14" fmla="*/ 8 w 21"/>
                  <a:gd name="T15" fmla="*/ 3 h 22"/>
                  <a:gd name="T16" fmla="*/ 7 w 21"/>
                  <a:gd name="T17" fmla="*/ 8 h 22"/>
                  <a:gd name="T18" fmla="*/ 0 w 21"/>
                  <a:gd name="T19" fmla="*/ 11 h 22"/>
                  <a:gd name="T20" fmla="*/ 5 w 21"/>
                  <a:gd name="T21" fmla="*/ 13 h 22"/>
                  <a:gd name="T22" fmla="*/ 6 w 21"/>
                  <a:gd name="T23" fmla="*/ 21 h 22"/>
                  <a:gd name="T24" fmla="*/ 8 w 21"/>
                  <a:gd name="T25" fmla="*/ 19 h 22"/>
                  <a:gd name="T26" fmla="*/ 14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4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4"/>
                      <a:pt x="14" y="12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6" y="11"/>
                      <a:pt x="19" y="10"/>
                      <a:pt x="20" y="8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17" y="6"/>
                      <a:pt x="12" y="10"/>
                      <a:pt x="10" y="4"/>
                    </a:cubicBezTo>
                    <a:cubicBezTo>
                      <a:pt x="10" y="3"/>
                      <a:pt x="8" y="0"/>
                      <a:pt x="8" y="3"/>
                    </a:cubicBezTo>
                    <a:cubicBezTo>
                      <a:pt x="7" y="5"/>
                      <a:pt x="7" y="5"/>
                      <a:pt x="7" y="8"/>
                    </a:cubicBezTo>
                    <a:cubicBezTo>
                      <a:pt x="7" y="10"/>
                      <a:pt x="1" y="10"/>
                      <a:pt x="0" y="11"/>
                    </a:cubicBezTo>
                    <a:cubicBezTo>
                      <a:pt x="0" y="12"/>
                      <a:pt x="3" y="13"/>
                      <a:pt x="5" y="13"/>
                    </a:cubicBezTo>
                    <a:cubicBezTo>
                      <a:pt x="8" y="14"/>
                      <a:pt x="5" y="18"/>
                      <a:pt x="6" y="21"/>
                    </a:cubicBezTo>
                    <a:cubicBezTo>
                      <a:pt x="6" y="21"/>
                      <a:pt x="8" y="20"/>
                      <a:pt x="8" y="19"/>
                    </a:cubicBezTo>
                    <a:cubicBezTo>
                      <a:pt x="11" y="16"/>
                      <a:pt x="11" y="17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14"/>
              <p:cNvSpPr>
                <a:spLocks/>
              </p:cNvSpPr>
              <p:nvPr/>
            </p:nvSpPr>
            <p:spPr bwMode="auto">
              <a:xfrm>
                <a:off x="3591" y="2763"/>
                <a:ext cx="69" cy="75"/>
              </a:xfrm>
              <a:custGeom>
                <a:avLst/>
                <a:gdLst>
                  <a:gd name="T0" fmla="*/ 18 w 54"/>
                  <a:gd name="T1" fmla="*/ 52 h 59"/>
                  <a:gd name="T2" fmla="*/ 26 w 54"/>
                  <a:gd name="T3" fmla="*/ 51 h 59"/>
                  <a:gd name="T4" fmla="*/ 32 w 54"/>
                  <a:gd name="T5" fmla="*/ 36 h 59"/>
                  <a:gd name="T6" fmla="*/ 36 w 54"/>
                  <a:gd name="T7" fmla="*/ 36 h 59"/>
                  <a:gd name="T8" fmla="*/ 51 w 54"/>
                  <a:gd name="T9" fmla="*/ 39 h 59"/>
                  <a:gd name="T10" fmla="*/ 53 w 54"/>
                  <a:gd name="T11" fmla="*/ 38 h 59"/>
                  <a:gd name="T12" fmla="*/ 40 w 54"/>
                  <a:gd name="T13" fmla="*/ 12 h 59"/>
                  <a:gd name="T14" fmla="*/ 38 w 54"/>
                  <a:gd name="T15" fmla="*/ 3 h 59"/>
                  <a:gd name="T16" fmla="*/ 26 w 54"/>
                  <a:gd name="T17" fmla="*/ 13 h 59"/>
                  <a:gd name="T18" fmla="*/ 9 w 54"/>
                  <a:gd name="T19" fmla="*/ 5 h 59"/>
                  <a:gd name="T20" fmla="*/ 14 w 54"/>
                  <a:gd name="T21" fmla="*/ 21 h 59"/>
                  <a:gd name="T22" fmla="*/ 1 w 54"/>
                  <a:gd name="T23" fmla="*/ 36 h 59"/>
                  <a:gd name="T24" fmla="*/ 9 w 54"/>
                  <a:gd name="T25" fmla="*/ 38 h 59"/>
                  <a:gd name="T26" fmla="*/ 18 w 54"/>
                  <a:gd name="T27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9">
                    <a:moveTo>
                      <a:pt x="18" y="52"/>
                    </a:moveTo>
                    <a:cubicBezTo>
                      <a:pt x="18" y="59"/>
                      <a:pt x="24" y="52"/>
                      <a:pt x="26" y="51"/>
                    </a:cubicBezTo>
                    <a:cubicBezTo>
                      <a:pt x="31" y="44"/>
                      <a:pt x="29" y="37"/>
                      <a:pt x="32" y="36"/>
                    </a:cubicBezTo>
                    <a:cubicBezTo>
                      <a:pt x="33" y="35"/>
                      <a:pt x="35" y="35"/>
                      <a:pt x="36" y="36"/>
                    </a:cubicBezTo>
                    <a:cubicBezTo>
                      <a:pt x="39" y="37"/>
                      <a:pt x="47" y="40"/>
                      <a:pt x="51" y="39"/>
                    </a:cubicBezTo>
                    <a:cubicBezTo>
                      <a:pt x="52" y="38"/>
                      <a:pt x="54" y="39"/>
                      <a:pt x="53" y="38"/>
                    </a:cubicBezTo>
                    <a:cubicBezTo>
                      <a:pt x="50" y="28"/>
                      <a:pt x="34" y="27"/>
                      <a:pt x="40" y="12"/>
                    </a:cubicBezTo>
                    <a:cubicBezTo>
                      <a:pt x="41" y="9"/>
                      <a:pt x="43" y="0"/>
                      <a:pt x="38" y="3"/>
                    </a:cubicBezTo>
                    <a:cubicBezTo>
                      <a:pt x="32" y="8"/>
                      <a:pt x="33" y="6"/>
                      <a:pt x="26" y="13"/>
                    </a:cubicBezTo>
                    <a:cubicBezTo>
                      <a:pt x="23" y="16"/>
                      <a:pt x="12" y="4"/>
                      <a:pt x="9" y="5"/>
                    </a:cubicBezTo>
                    <a:cubicBezTo>
                      <a:pt x="6" y="6"/>
                      <a:pt x="11" y="15"/>
                      <a:pt x="14" y="21"/>
                    </a:cubicBezTo>
                    <a:cubicBezTo>
                      <a:pt x="17" y="26"/>
                      <a:pt x="4" y="30"/>
                      <a:pt x="1" y="36"/>
                    </a:cubicBezTo>
                    <a:cubicBezTo>
                      <a:pt x="0" y="38"/>
                      <a:pt x="7" y="38"/>
                      <a:pt x="9" y="38"/>
                    </a:cubicBezTo>
                    <a:cubicBezTo>
                      <a:pt x="19" y="37"/>
                      <a:pt x="18" y="39"/>
                      <a:pt x="18" y="5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715"/>
              <p:cNvSpPr>
                <a:spLocks/>
              </p:cNvSpPr>
              <p:nvPr/>
            </p:nvSpPr>
            <p:spPr bwMode="auto">
              <a:xfrm>
                <a:off x="3557" y="2703"/>
                <a:ext cx="26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7 h 22"/>
                  <a:gd name="T4" fmla="*/ 14 w 21"/>
                  <a:gd name="T5" fmla="*/ 12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7" y="22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8" y="5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8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3"/>
                    </a:cubicBezTo>
                    <a:cubicBezTo>
                      <a:pt x="8" y="14"/>
                      <a:pt x="6" y="18"/>
                      <a:pt x="6" y="20"/>
                    </a:cubicBezTo>
                    <a:cubicBezTo>
                      <a:pt x="7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716"/>
              <p:cNvSpPr>
                <a:spLocks/>
              </p:cNvSpPr>
              <p:nvPr/>
            </p:nvSpPr>
            <p:spPr bwMode="auto">
              <a:xfrm>
                <a:off x="3571" y="2806"/>
                <a:ext cx="26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7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1 w 21"/>
                  <a:gd name="T19" fmla="*/ 10 h 22"/>
                  <a:gd name="T20" fmla="*/ 6 w 21"/>
                  <a:gd name="T21" fmla="*/ 13 h 22"/>
                  <a:gd name="T22" fmla="*/ 6 w 21"/>
                  <a:gd name="T23" fmla="*/ 20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7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17" y="5"/>
                      <a:pt x="13" y="9"/>
                      <a:pt x="11" y="4"/>
                    </a:cubicBezTo>
                    <a:cubicBezTo>
                      <a:pt x="10" y="3"/>
                      <a:pt x="9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9" y="19"/>
                    </a:cubicBezTo>
                    <a:cubicBezTo>
                      <a:pt x="11" y="16"/>
                      <a:pt x="11" y="16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717"/>
              <p:cNvSpPr>
                <a:spLocks/>
              </p:cNvSpPr>
              <p:nvPr/>
            </p:nvSpPr>
            <p:spPr bwMode="auto">
              <a:xfrm>
                <a:off x="3545" y="2822"/>
                <a:ext cx="27" cy="28"/>
              </a:xfrm>
              <a:custGeom>
                <a:avLst/>
                <a:gdLst>
                  <a:gd name="T0" fmla="*/ 15 w 21"/>
                  <a:gd name="T1" fmla="*/ 20 h 22"/>
                  <a:gd name="T2" fmla="*/ 16 w 21"/>
                  <a:gd name="T3" fmla="*/ 18 h 22"/>
                  <a:gd name="T4" fmla="*/ 14 w 21"/>
                  <a:gd name="T5" fmla="*/ 13 h 22"/>
                  <a:gd name="T6" fmla="*/ 16 w 21"/>
                  <a:gd name="T7" fmla="*/ 11 h 22"/>
                  <a:gd name="T8" fmla="*/ 20 w 21"/>
                  <a:gd name="T9" fmla="*/ 8 h 22"/>
                  <a:gd name="T10" fmla="*/ 21 w 21"/>
                  <a:gd name="T11" fmla="*/ 7 h 22"/>
                  <a:gd name="T12" fmla="*/ 11 w 21"/>
                  <a:gd name="T13" fmla="*/ 4 h 22"/>
                  <a:gd name="T14" fmla="*/ 8 w 21"/>
                  <a:gd name="T15" fmla="*/ 3 h 22"/>
                  <a:gd name="T16" fmla="*/ 7 w 21"/>
                  <a:gd name="T17" fmla="*/ 8 h 22"/>
                  <a:gd name="T18" fmla="*/ 1 w 21"/>
                  <a:gd name="T19" fmla="*/ 11 h 22"/>
                  <a:gd name="T20" fmla="*/ 6 w 21"/>
                  <a:gd name="T21" fmla="*/ 13 h 22"/>
                  <a:gd name="T22" fmla="*/ 6 w 21"/>
                  <a:gd name="T23" fmla="*/ 21 h 22"/>
                  <a:gd name="T24" fmla="*/ 9 w 21"/>
                  <a:gd name="T25" fmla="*/ 19 h 22"/>
                  <a:gd name="T26" fmla="*/ 15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5" y="20"/>
                    </a:moveTo>
                    <a:cubicBezTo>
                      <a:pt x="16" y="22"/>
                      <a:pt x="16" y="19"/>
                      <a:pt x="16" y="18"/>
                    </a:cubicBezTo>
                    <a:cubicBezTo>
                      <a:pt x="16" y="15"/>
                      <a:pt x="14" y="14"/>
                      <a:pt x="14" y="13"/>
                    </a:cubicBezTo>
                    <a:cubicBezTo>
                      <a:pt x="14" y="12"/>
                      <a:pt x="15" y="12"/>
                      <a:pt x="16" y="11"/>
                    </a:cubicBezTo>
                    <a:cubicBezTo>
                      <a:pt x="17" y="11"/>
                      <a:pt x="19" y="10"/>
                      <a:pt x="20" y="8"/>
                    </a:cubicBezTo>
                    <a:cubicBezTo>
                      <a:pt x="20" y="8"/>
                      <a:pt x="21" y="8"/>
                      <a:pt x="21" y="7"/>
                    </a:cubicBezTo>
                    <a:cubicBezTo>
                      <a:pt x="18" y="6"/>
                      <a:pt x="13" y="10"/>
                      <a:pt x="11" y="4"/>
                    </a:cubicBezTo>
                    <a:cubicBezTo>
                      <a:pt x="10" y="3"/>
                      <a:pt x="9" y="0"/>
                      <a:pt x="8" y="3"/>
                    </a:cubicBezTo>
                    <a:cubicBezTo>
                      <a:pt x="7" y="5"/>
                      <a:pt x="7" y="5"/>
                      <a:pt x="7" y="8"/>
                    </a:cubicBezTo>
                    <a:cubicBezTo>
                      <a:pt x="7" y="10"/>
                      <a:pt x="1" y="10"/>
                      <a:pt x="1" y="11"/>
                    </a:cubicBezTo>
                    <a:cubicBezTo>
                      <a:pt x="0" y="12"/>
                      <a:pt x="4" y="13"/>
                      <a:pt x="6" y="13"/>
                    </a:cubicBezTo>
                    <a:cubicBezTo>
                      <a:pt x="8" y="14"/>
                      <a:pt x="5" y="19"/>
                      <a:pt x="6" y="21"/>
                    </a:cubicBezTo>
                    <a:cubicBezTo>
                      <a:pt x="6" y="21"/>
                      <a:pt x="8" y="20"/>
                      <a:pt x="9" y="19"/>
                    </a:cubicBezTo>
                    <a:cubicBezTo>
                      <a:pt x="11" y="16"/>
                      <a:pt x="11" y="17"/>
                      <a:pt x="1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718"/>
              <p:cNvSpPr>
                <a:spLocks/>
              </p:cNvSpPr>
              <p:nvPr/>
            </p:nvSpPr>
            <p:spPr bwMode="auto">
              <a:xfrm>
                <a:off x="3666" y="2776"/>
                <a:ext cx="27" cy="28"/>
              </a:xfrm>
              <a:custGeom>
                <a:avLst/>
                <a:gdLst>
                  <a:gd name="T0" fmla="*/ 14 w 21"/>
                  <a:gd name="T1" fmla="*/ 20 h 22"/>
                  <a:gd name="T2" fmla="*/ 16 w 21"/>
                  <a:gd name="T3" fmla="*/ 17 h 22"/>
                  <a:gd name="T4" fmla="*/ 14 w 21"/>
                  <a:gd name="T5" fmla="*/ 12 h 22"/>
                  <a:gd name="T6" fmla="*/ 15 w 21"/>
                  <a:gd name="T7" fmla="*/ 11 h 22"/>
                  <a:gd name="T8" fmla="*/ 20 w 21"/>
                  <a:gd name="T9" fmla="*/ 8 h 22"/>
                  <a:gd name="T10" fmla="*/ 20 w 21"/>
                  <a:gd name="T11" fmla="*/ 7 h 22"/>
                  <a:gd name="T12" fmla="*/ 10 w 21"/>
                  <a:gd name="T13" fmla="*/ 4 h 22"/>
                  <a:gd name="T14" fmla="*/ 8 w 21"/>
                  <a:gd name="T15" fmla="*/ 2 h 22"/>
                  <a:gd name="T16" fmla="*/ 7 w 21"/>
                  <a:gd name="T17" fmla="*/ 8 h 22"/>
                  <a:gd name="T18" fmla="*/ 0 w 21"/>
                  <a:gd name="T19" fmla="*/ 10 h 22"/>
                  <a:gd name="T20" fmla="*/ 5 w 21"/>
                  <a:gd name="T21" fmla="*/ 13 h 22"/>
                  <a:gd name="T22" fmla="*/ 6 w 21"/>
                  <a:gd name="T23" fmla="*/ 20 h 22"/>
                  <a:gd name="T24" fmla="*/ 8 w 21"/>
                  <a:gd name="T25" fmla="*/ 19 h 22"/>
                  <a:gd name="T26" fmla="*/ 14 w 21"/>
                  <a:gd name="T2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14" y="20"/>
                    </a:moveTo>
                    <a:cubicBezTo>
                      <a:pt x="16" y="22"/>
                      <a:pt x="16" y="18"/>
                      <a:pt x="16" y="17"/>
                    </a:cubicBezTo>
                    <a:cubicBezTo>
                      <a:pt x="16" y="14"/>
                      <a:pt x="14" y="13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9" y="9"/>
                      <a:pt x="20" y="8"/>
                    </a:cubicBezTo>
                    <a:cubicBezTo>
                      <a:pt x="20" y="7"/>
                      <a:pt x="21" y="7"/>
                      <a:pt x="20" y="7"/>
                    </a:cubicBezTo>
                    <a:cubicBezTo>
                      <a:pt x="17" y="5"/>
                      <a:pt x="13" y="9"/>
                      <a:pt x="10" y="4"/>
                    </a:cubicBezTo>
                    <a:cubicBezTo>
                      <a:pt x="10" y="3"/>
                      <a:pt x="8" y="0"/>
                      <a:pt x="8" y="2"/>
                    </a:cubicBezTo>
                    <a:cubicBezTo>
                      <a:pt x="7" y="5"/>
                      <a:pt x="7" y="4"/>
                      <a:pt x="7" y="8"/>
                    </a:cubicBezTo>
                    <a:cubicBezTo>
                      <a:pt x="7" y="9"/>
                      <a:pt x="1" y="9"/>
                      <a:pt x="0" y="10"/>
                    </a:cubicBezTo>
                    <a:cubicBezTo>
                      <a:pt x="0" y="11"/>
                      <a:pt x="3" y="12"/>
                      <a:pt x="5" y="13"/>
                    </a:cubicBezTo>
                    <a:cubicBezTo>
                      <a:pt x="8" y="14"/>
                      <a:pt x="5" y="18"/>
                      <a:pt x="6" y="20"/>
                    </a:cubicBezTo>
                    <a:cubicBezTo>
                      <a:pt x="6" y="21"/>
                      <a:pt x="8" y="19"/>
                      <a:pt x="8" y="19"/>
                    </a:cubicBezTo>
                    <a:cubicBezTo>
                      <a:pt x="11" y="16"/>
                      <a:pt x="11" y="16"/>
                      <a:pt x="14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19"/>
              <p:cNvSpPr>
                <a:spLocks/>
              </p:cNvSpPr>
              <p:nvPr/>
            </p:nvSpPr>
            <p:spPr bwMode="auto">
              <a:xfrm>
                <a:off x="3727" y="2673"/>
                <a:ext cx="24" cy="25"/>
              </a:xfrm>
              <a:custGeom>
                <a:avLst/>
                <a:gdLst>
                  <a:gd name="T0" fmla="*/ 15 w 19"/>
                  <a:gd name="T1" fmla="*/ 18 h 20"/>
                  <a:gd name="T2" fmla="*/ 16 w 19"/>
                  <a:gd name="T3" fmla="*/ 16 h 20"/>
                  <a:gd name="T4" fmla="*/ 14 w 19"/>
                  <a:gd name="T5" fmla="*/ 11 h 20"/>
                  <a:gd name="T6" fmla="*/ 15 w 19"/>
                  <a:gd name="T7" fmla="*/ 10 h 20"/>
                  <a:gd name="T8" fmla="*/ 19 w 19"/>
                  <a:gd name="T9" fmla="*/ 7 h 20"/>
                  <a:gd name="T10" fmla="*/ 19 w 19"/>
                  <a:gd name="T11" fmla="*/ 6 h 20"/>
                  <a:gd name="T12" fmla="*/ 9 w 19"/>
                  <a:gd name="T13" fmla="*/ 3 h 20"/>
                  <a:gd name="T14" fmla="*/ 7 w 19"/>
                  <a:gd name="T15" fmla="*/ 2 h 20"/>
                  <a:gd name="T16" fmla="*/ 7 w 19"/>
                  <a:gd name="T17" fmla="*/ 8 h 20"/>
                  <a:gd name="T18" fmla="*/ 1 w 19"/>
                  <a:gd name="T19" fmla="*/ 10 h 20"/>
                  <a:gd name="T20" fmla="*/ 6 w 19"/>
                  <a:gd name="T21" fmla="*/ 12 h 20"/>
                  <a:gd name="T22" fmla="*/ 7 w 19"/>
                  <a:gd name="T23" fmla="*/ 19 h 20"/>
                  <a:gd name="T24" fmla="*/ 9 w 19"/>
                  <a:gd name="T25" fmla="*/ 18 h 20"/>
                  <a:gd name="T26" fmla="*/ 15 w 19"/>
                  <a:gd name="T2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15" y="18"/>
                    </a:moveTo>
                    <a:cubicBezTo>
                      <a:pt x="16" y="20"/>
                      <a:pt x="16" y="17"/>
                      <a:pt x="16" y="16"/>
                    </a:cubicBezTo>
                    <a:cubicBezTo>
                      <a:pt x="16" y="13"/>
                      <a:pt x="13" y="12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8" y="8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6" y="4"/>
                      <a:pt x="12" y="8"/>
                      <a:pt x="9" y="3"/>
                    </a:cubicBezTo>
                    <a:cubicBezTo>
                      <a:pt x="9" y="3"/>
                      <a:pt x="7" y="0"/>
                      <a:pt x="7" y="2"/>
                    </a:cubicBezTo>
                    <a:cubicBezTo>
                      <a:pt x="6" y="5"/>
                      <a:pt x="6" y="4"/>
                      <a:pt x="7" y="8"/>
                    </a:cubicBezTo>
                    <a:cubicBezTo>
                      <a:pt x="7" y="9"/>
                      <a:pt x="1" y="9"/>
                      <a:pt x="1" y="10"/>
                    </a:cubicBezTo>
                    <a:cubicBezTo>
                      <a:pt x="0" y="11"/>
                      <a:pt x="4" y="12"/>
                      <a:pt x="6" y="12"/>
                    </a:cubicBezTo>
                    <a:cubicBezTo>
                      <a:pt x="8" y="13"/>
                      <a:pt x="6" y="17"/>
                      <a:pt x="7" y="19"/>
                    </a:cubicBezTo>
                    <a:cubicBezTo>
                      <a:pt x="7" y="20"/>
                      <a:pt x="9" y="18"/>
                      <a:pt x="9" y="18"/>
                    </a:cubicBezTo>
                    <a:cubicBezTo>
                      <a:pt x="11" y="15"/>
                      <a:pt x="11" y="15"/>
                      <a:pt x="15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20"/>
              <p:cNvSpPr>
                <a:spLocks/>
              </p:cNvSpPr>
              <p:nvPr/>
            </p:nvSpPr>
            <p:spPr bwMode="auto">
              <a:xfrm>
                <a:off x="3396" y="2843"/>
                <a:ext cx="24" cy="26"/>
              </a:xfrm>
              <a:custGeom>
                <a:avLst/>
                <a:gdLst>
                  <a:gd name="T0" fmla="*/ 15 w 19"/>
                  <a:gd name="T1" fmla="*/ 19 h 20"/>
                  <a:gd name="T2" fmla="*/ 16 w 19"/>
                  <a:gd name="T3" fmla="*/ 16 h 20"/>
                  <a:gd name="T4" fmla="*/ 14 w 19"/>
                  <a:gd name="T5" fmla="*/ 11 h 20"/>
                  <a:gd name="T6" fmla="*/ 15 w 19"/>
                  <a:gd name="T7" fmla="*/ 10 h 20"/>
                  <a:gd name="T8" fmla="*/ 19 w 19"/>
                  <a:gd name="T9" fmla="*/ 7 h 20"/>
                  <a:gd name="T10" fmla="*/ 19 w 19"/>
                  <a:gd name="T11" fmla="*/ 6 h 20"/>
                  <a:gd name="T12" fmla="*/ 9 w 19"/>
                  <a:gd name="T13" fmla="*/ 4 h 20"/>
                  <a:gd name="T14" fmla="*/ 7 w 19"/>
                  <a:gd name="T15" fmla="*/ 2 h 20"/>
                  <a:gd name="T16" fmla="*/ 7 w 19"/>
                  <a:gd name="T17" fmla="*/ 8 h 20"/>
                  <a:gd name="T18" fmla="*/ 1 w 19"/>
                  <a:gd name="T19" fmla="*/ 11 h 20"/>
                  <a:gd name="T20" fmla="*/ 6 w 19"/>
                  <a:gd name="T21" fmla="*/ 13 h 20"/>
                  <a:gd name="T22" fmla="*/ 7 w 19"/>
                  <a:gd name="T23" fmla="*/ 20 h 20"/>
                  <a:gd name="T24" fmla="*/ 9 w 19"/>
                  <a:gd name="T25" fmla="*/ 18 h 20"/>
                  <a:gd name="T26" fmla="*/ 15 w 19"/>
                  <a:gd name="T2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15" y="19"/>
                    </a:moveTo>
                    <a:cubicBezTo>
                      <a:pt x="16" y="20"/>
                      <a:pt x="16" y="17"/>
                      <a:pt x="16" y="16"/>
                    </a:cubicBezTo>
                    <a:cubicBezTo>
                      <a:pt x="16" y="14"/>
                      <a:pt x="13" y="13"/>
                      <a:pt x="14" y="11"/>
                    </a:cubicBezTo>
                    <a:cubicBezTo>
                      <a:pt x="14" y="11"/>
                      <a:pt x="14" y="11"/>
                      <a:pt x="15" y="10"/>
                    </a:cubicBezTo>
                    <a:cubicBezTo>
                      <a:pt x="16" y="10"/>
                      <a:pt x="18" y="8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6" y="5"/>
                      <a:pt x="12" y="9"/>
                      <a:pt x="9" y="4"/>
                    </a:cubicBezTo>
                    <a:cubicBezTo>
                      <a:pt x="9" y="3"/>
                      <a:pt x="7" y="0"/>
                      <a:pt x="7" y="2"/>
                    </a:cubicBezTo>
                    <a:cubicBezTo>
                      <a:pt x="6" y="5"/>
                      <a:pt x="6" y="5"/>
                      <a:pt x="7" y="8"/>
                    </a:cubicBezTo>
                    <a:cubicBezTo>
                      <a:pt x="7" y="9"/>
                      <a:pt x="1" y="10"/>
                      <a:pt x="1" y="11"/>
                    </a:cubicBezTo>
                    <a:cubicBezTo>
                      <a:pt x="0" y="12"/>
                      <a:pt x="4" y="12"/>
                      <a:pt x="6" y="13"/>
                    </a:cubicBezTo>
                    <a:cubicBezTo>
                      <a:pt x="8" y="13"/>
                      <a:pt x="6" y="18"/>
                      <a:pt x="7" y="20"/>
                    </a:cubicBezTo>
                    <a:cubicBezTo>
                      <a:pt x="7" y="20"/>
                      <a:pt x="9" y="19"/>
                      <a:pt x="9" y="18"/>
                    </a:cubicBezTo>
                    <a:cubicBezTo>
                      <a:pt x="11" y="15"/>
                      <a:pt x="11" y="16"/>
                      <a:pt x="15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21"/>
              <p:cNvSpPr>
                <a:spLocks/>
              </p:cNvSpPr>
              <p:nvPr/>
            </p:nvSpPr>
            <p:spPr bwMode="auto">
              <a:xfrm>
                <a:off x="3651" y="2023"/>
                <a:ext cx="47" cy="45"/>
              </a:xfrm>
              <a:custGeom>
                <a:avLst/>
                <a:gdLst>
                  <a:gd name="T0" fmla="*/ 3 w 37"/>
                  <a:gd name="T1" fmla="*/ 10 h 35"/>
                  <a:gd name="T2" fmla="*/ 6 w 37"/>
                  <a:gd name="T3" fmla="*/ 8 h 35"/>
                  <a:gd name="T4" fmla="*/ 15 w 37"/>
                  <a:gd name="T5" fmla="*/ 9 h 35"/>
                  <a:gd name="T6" fmla="*/ 18 w 37"/>
                  <a:gd name="T7" fmla="*/ 6 h 35"/>
                  <a:gd name="T8" fmla="*/ 24 w 37"/>
                  <a:gd name="T9" fmla="*/ 1 h 35"/>
                  <a:gd name="T10" fmla="*/ 26 w 37"/>
                  <a:gd name="T11" fmla="*/ 12 h 35"/>
                  <a:gd name="T12" fmla="*/ 31 w 37"/>
                  <a:gd name="T13" fmla="*/ 17 h 35"/>
                  <a:gd name="T14" fmla="*/ 35 w 37"/>
                  <a:gd name="T15" fmla="*/ 21 h 35"/>
                  <a:gd name="T16" fmla="*/ 24 w 37"/>
                  <a:gd name="T17" fmla="*/ 23 h 35"/>
                  <a:gd name="T18" fmla="*/ 21 w 37"/>
                  <a:gd name="T19" fmla="*/ 34 h 35"/>
                  <a:gd name="T20" fmla="*/ 16 w 37"/>
                  <a:gd name="T21" fmla="*/ 25 h 35"/>
                  <a:gd name="T22" fmla="*/ 3 w 37"/>
                  <a:gd name="T23" fmla="*/ 25 h 35"/>
                  <a:gd name="T24" fmla="*/ 6 w 37"/>
                  <a:gd name="T25" fmla="*/ 20 h 35"/>
                  <a:gd name="T26" fmla="*/ 3 w 37"/>
                  <a:gd name="T27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5">
                    <a:moveTo>
                      <a:pt x="3" y="10"/>
                    </a:moveTo>
                    <a:cubicBezTo>
                      <a:pt x="0" y="7"/>
                      <a:pt x="3" y="7"/>
                      <a:pt x="6" y="8"/>
                    </a:cubicBezTo>
                    <a:cubicBezTo>
                      <a:pt x="9" y="8"/>
                      <a:pt x="12" y="9"/>
                      <a:pt x="15" y="9"/>
                    </a:cubicBezTo>
                    <a:cubicBezTo>
                      <a:pt x="16" y="9"/>
                      <a:pt x="17" y="7"/>
                      <a:pt x="18" y="6"/>
                    </a:cubicBezTo>
                    <a:cubicBezTo>
                      <a:pt x="21" y="3"/>
                      <a:pt x="23" y="0"/>
                      <a:pt x="24" y="1"/>
                    </a:cubicBezTo>
                    <a:cubicBezTo>
                      <a:pt x="26" y="2"/>
                      <a:pt x="25" y="6"/>
                      <a:pt x="26" y="12"/>
                    </a:cubicBezTo>
                    <a:cubicBezTo>
                      <a:pt x="27" y="14"/>
                      <a:pt x="29" y="16"/>
                      <a:pt x="31" y="17"/>
                    </a:cubicBezTo>
                    <a:cubicBezTo>
                      <a:pt x="36" y="19"/>
                      <a:pt x="37" y="20"/>
                      <a:pt x="35" y="21"/>
                    </a:cubicBezTo>
                    <a:cubicBezTo>
                      <a:pt x="33" y="22"/>
                      <a:pt x="27" y="23"/>
                      <a:pt x="24" y="23"/>
                    </a:cubicBezTo>
                    <a:cubicBezTo>
                      <a:pt x="22" y="23"/>
                      <a:pt x="23" y="33"/>
                      <a:pt x="21" y="34"/>
                    </a:cubicBezTo>
                    <a:cubicBezTo>
                      <a:pt x="19" y="35"/>
                      <a:pt x="17" y="29"/>
                      <a:pt x="16" y="25"/>
                    </a:cubicBezTo>
                    <a:cubicBezTo>
                      <a:pt x="15" y="22"/>
                      <a:pt x="7" y="26"/>
                      <a:pt x="3" y="25"/>
                    </a:cubicBezTo>
                    <a:cubicBezTo>
                      <a:pt x="2" y="24"/>
                      <a:pt x="5" y="21"/>
                      <a:pt x="6" y="20"/>
                    </a:cubicBezTo>
                    <a:cubicBezTo>
                      <a:pt x="10" y="16"/>
                      <a:pt x="9" y="16"/>
                      <a:pt x="3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22"/>
              <p:cNvSpPr>
                <a:spLocks noEditPoints="1"/>
              </p:cNvSpPr>
              <p:nvPr/>
            </p:nvSpPr>
            <p:spPr bwMode="auto">
              <a:xfrm>
                <a:off x="3675" y="2058"/>
                <a:ext cx="67" cy="72"/>
              </a:xfrm>
              <a:custGeom>
                <a:avLst/>
                <a:gdLst>
                  <a:gd name="T0" fmla="*/ 33 w 53"/>
                  <a:gd name="T1" fmla="*/ 5 h 57"/>
                  <a:gd name="T2" fmla="*/ 37 w 53"/>
                  <a:gd name="T3" fmla="*/ 9 h 57"/>
                  <a:gd name="T4" fmla="*/ 37 w 53"/>
                  <a:gd name="T5" fmla="*/ 22 h 57"/>
                  <a:gd name="T6" fmla="*/ 43 w 53"/>
                  <a:gd name="T7" fmla="*/ 25 h 57"/>
                  <a:gd name="T8" fmla="*/ 52 w 53"/>
                  <a:gd name="T9" fmla="*/ 33 h 57"/>
                  <a:gd name="T10" fmla="*/ 37 w 53"/>
                  <a:gd name="T11" fmla="*/ 39 h 57"/>
                  <a:gd name="T12" fmla="*/ 31 w 53"/>
                  <a:gd name="T13" fmla="*/ 49 h 57"/>
                  <a:gd name="T14" fmla="*/ 26 w 53"/>
                  <a:gd name="T15" fmla="*/ 56 h 57"/>
                  <a:gd name="T16" fmla="*/ 20 w 53"/>
                  <a:gd name="T17" fmla="*/ 40 h 57"/>
                  <a:gd name="T18" fmla="*/ 2 w 53"/>
                  <a:gd name="T19" fmla="*/ 39 h 57"/>
                  <a:gd name="T20" fmla="*/ 13 w 53"/>
                  <a:gd name="T21" fmla="*/ 28 h 57"/>
                  <a:gd name="T22" fmla="*/ 11 w 53"/>
                  <a:gd name="T23" fmla="*/ 9 h 57"/>
                  <a:gd name="T24" fmla="*/ 18 w 53"/>
                  <a:gd name="T25" fmla="*/ 12 h 57"/>
                  <a:gd name="T26" fmla="*/ 33 w 53"/>
                  <a:gd name="T27" fmla="*/ 5 h 57"/>
                  <a:gd name="T28" fmla="*/ 29 w 53"/>
                  <a:gd name="T29" fmla="*/ 18 h 57"/>
                  <a:gd name="T30" fmla="*/ 25 w 53"/>
                  <a:gd name="T31" fmla="*/ 22 h 57"/>
                  <a:gd name="T32" fmla="*/ 22 w 53"/>
                  <a:gd name="T33" fmla="*/ 21 h 57"/>
                  <a:gd name="T34" fmla="*/ 18 w 53"/>
                  <a:gd name="T35" fmla="*/ 20 h 57"/>
                  <a:gd name="T36" fmla="*/ 20 w 53"/>
                  <a:gd name="T37" fmla="*/ 28 h 57"/>
                  <a:gd name="T38" fmla="*/ 15 w 53"/>
                  <a:gd name="T39" fmla="*/ 33 h 57"/>
                  <a:gd name="T40" fmla="*/ 22 w 53"/>
                  <a:gd name="T41" fmla="*/ 34 h 57"/>
                  <a:gd name="T42" fmla="*/ 25 w 53"/>
                  <a:gd name="T43" fmla="*/ 40 h 57"/>
                  <a:gd name="T44" fmla="*/ 27 w 53"/>
                  <a:gd name="T45" fmla="*/ 37 h 57"/>
                  <a:gd name="T46" fmla="*/ 29 w 53"/>
                  <a:gd name="T47" fmla="*/ 33 h 57"/>
                  <a:gd name="T48" fmla="*/ 37 w 53"/>
                  <a:gd name="T49" fmla="*/ 31 h 57"/>
                  <a:gd name="T50" fmla="*/ 37 w 53"/>
                  <a:gd name="T51" fmla="*/ 30 h 57"/>
                  <a:gd name="T52" fmla="*/ 31 w 53"/>
                  <a:gd name="T53" fmla="*/ 25 h 57"/>
                  <a:gd name="T54" fmla="*/ 31 w 53"/>
                  <a:gd name="T55" fmla="*/ 17 h 57"/>
                  <a:gd name="T56" fmla="*/ 29 w 53"/>
                  <a:gd name="T57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3" h="57">
                    <a:moveTo>
                      <a:pt x="33" y="5"/>
                    </a:moveTo>
                    <a:cubicBezTo>
                      <a:pt x="36" y="0"/>
                      <a:pt x="37" y="4"/>
                      <a:pt x="37" y="9"/>
                    </a:cubicBezTo>
                    <a:cubicBezTo>
                      <a:pt x="37" y="13"/>
                      <a:pt x="37" y="18"/>
                      <a:pt x="37" y="22"/>
                    </a:cubicBezTo>
                    <a:cubicBezTo>
                      <a:pt x="38" y="23"/>
                      <a:pt x="40" y="24"/>
                      <a:pt x="43" y="25"/>
                    </a:cubicBezTo>
                    <a:cubicBezTo>
                      <a:pt x="48" y="29"/>
                      <a:pt x="53" y="31"/>
                      <a:pt x="52" y="33"/>
                    </a:cubicBezTo>
                    <a:cubicBezTo>
                      <a:pt x="51" y="35"/>
                      <a:pt x="44" y="36"/>
                      <a:pt x="37" y="39"/>
                    </a:cubicBezTo>
                    <a:cubicBezTo>
                      <a:pt x="34" y="41"/>
                      <a:pt x="32" y="44"/>
                      <a:pt x="31" y="49"/>
                    </a:cubicBezTo>
                    <a:cubicBezTo>
                      <a:pt x="30" y="56"/>
                      <a:pt x="28" y="57"/>
                      <a:pt x="26" y="56"/>
                    </a:cubicBezTo>
                    <a:cubicBezTo>
                      <a:pt x="23" y="53"/>
                      <a:pt x="21" y="44"/>
                      <a:pt x="20" y="40"/>
                    </a:cubicBezTo>
                    <a:cubicBezTo>
                      <a:pt x="19" y="37"/>
                      <a:pt x="4" y="41"/>
                      <a:pt x="2" y="39"/>
                    </a:cubicBezTo>
                    <a:cubicBezTo>
                      <a:pt x="0" y="37"/>
                      <a:pt x="8" y="32"/>
                      <a:pt x="13" y="28"/>
                    </a:cubicBezTo>
                    <a:cubicBezTo>
                      <a:pt x="19" y="25"/>
                      <a:pt x="10" y="16"/>
                      <a:pt x="11" y="9"/>
                    </a:cubicBezTo>
                    <a:cubicBezTo>
                      <a:pt x="11" y="7"/>
                      <a:pt x="17" y="11"/>
                      <a:pt x="18" y="12"/>
                    </a:cubicBezTo>
                    <a:cubicBezTo>
                      <a:pt x="26" y="18"/>
                      <a:pt x="26" y="16"/>
                      <a:pt x="33" y="5"/>
                    </a:cubicBezTo>
                    <a:close/>
                    <a:moveTo>
                      <a:pt x="29" y="18"/>
                    </a:moveTo>
                    <a:cubicBezTo>
                      <a:pt x="28" y="20"/>
                      <a:pt x="26" y="22"/>
                      <a:pt x="25" y="22"/>
                    </a:cubicBezTo>
                    <a:cubicBezTo>
                      <a:pt x="24" y="23"/>
                      <a:pt x="23" y="22"/>
                      <a:pt x="22" y="21"/>
                    </a:cubicBezTo>
                    <a:cubicBezTo>
                      <a:pt x="21" y="21"/>
                      <a:pt x="19" y="19"/>
                      <a:pt x="18" y="20"/>
                    </a:cubicBezTo>
                    <a:cubicBezTo>
                      <a:pt x="18" y="23"/>
                      <a:pt x="22" y="27"/>
                      <a:pt x="20" y="28"/>
                    </a:cubicBezTo>
                    <a:cubicBezTo>
                      <a:pt x="17" y="30"/>
                      <a:pt x="14" y="32"/>
                      <a:pt x="15" y="33"/>
                    </a:cubicBezTo>
                    <a:cubicBezTo>
                      <a:pt x="16" y="34"/>
                      <a:pt x="22" y="32"/>
                      <a:pt x="22" y="34"/>
                    </a:cubicBezTo>
                    <a:cubicBezTo>
                      <a:pt x="23" y="38"/>
                      <a:pt x="23" y="37"/>
                      <a:pt x="25" y="40"/>
                    </a:cubicBezTo>
                    <a:cubicBezTo>
                      <a:pt x="26" y="42"/>
                      <a:pt x="27" y="38"/>
                      <a:pt x="27" y="37"/>
                    </a:cubicBezTo>
                    <a:cubicBezTo>
                      <a:pt x="28" y="35"/>
                      <a:pt x="29" y="34"/>
                      <a:pt x="29" y="33"/>
                    </a:cubicBezTo>
                    <a:cubicBezTo>
                      <a:pt x="31" y="31"/>
                      <a:pt x="35" y="32"/>
                      <a:pt x="37" y="31"/>
                    </a:cubicBezTo>
                    <a:cubicBezTo>
                      <a:pt x="37" y="31"/>
                      <a:pt x="37" y="30"/>
                      <a:pt x="37" y="30"/>
                    </a:cubicBezTo>
                    <a:cubicBezTo>
                      <a:pt x="33" y="27"/>
                      <a:pt x="32" y="27"/>
                      <a:pt x="31" y="25"/>
                    </a:cubicBezTo>
                    <a:cubicBezTo>
                      <a:pt x="30" y="24"/>
                      <a:pt x="32" y="19"/>
                      <a:pt x="31" y="17"/>
                    </a:cubicBezTo>
                    <a:cubicBezTo>
                      <a:pt x="31" y="17"/>
                      <a:pt x="30" y="17"/>
                      <a:pt x="29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23"/>
              <p:cNvSpPr>
                <a:spLocks/>
              </p:cNvSpPr>
              <p:nvPr/>
            </p:nvSpPr>
            <p:spPr bwMode="auto">
              <a:xfrm>
                <a:off x="3653" y="2142"/>
                <a:ext cx="44" cy="45"/>
              </a:xfrm>
              <a:custGeom>
                <a:avLst/>
                <a:gdLst>
                  <a:gd name="T0" fmla="*/ 10 w 34"/>
                  <a:gd name="T1" fmla="*/ 31 h 36"/>
                  <a:gd name="T2" fmla="*/ 15 w 34"/>
                  <a:gd name="T3" fmla="*/ 31 h 36"/>
                  <a:gd name="T4" fmla="*/ 20 w 34"/>
                  <a:gd name="T5" fmla="*/ 22 h 36"/>
                  <a:gd name="T6" fmla="*/ 23 w 34"/>
                  <a:gd name="T7" fmla="*/ 22 h 36"/>
                  <a:gd name="T8" fmla="*/ 32 w 34"/>
                  <a:gd name="T9" fmla="*/ 24 h 36"/>
                  <a:gd name="T10" fmla="*/ 33 w 34"/>
                  <a:gd name="T11" fmla="*/ 24 h 36"/>
                  <a:gd name="T12" fmla="*/ 26 w 34"/>
                  <a:gd name="T13" fmla="*/ 8 h 36"/>
                  <a:gd name="T14" fmla="*/ 25 w 34"/>
                  <a:gd name="T15" fmla="*/ 2 h 36"/>
                  <a:gd name="T16" fmla="*/ 17 w 34"/>
                  <a:gd name="T17" fmla="*/ 8 h 36"/>
                  <a:gd name="T18" fmla="*/ 7 w 34"/>
                  <a:gd name="T19" fmla="*/ 3 h 36"/>
                  <a:gd name="T20" fmla="*/ 9 w 34"/>
                  <a:gd name="T21" fmla="*/ 12 h 36"/>
                  <a:gd name="T22" fmla="*/ 0 w 34"/>
                  <a:gd name="T23" fmla="*/ 21 h 36"/>
                  <a:gd name="T24" fmla="*/ 5 w 34"/>
                  <a:gd name="T25" fmla="*/ 22 h 36"/>
                  <a:gd name="T26" fmla="*/ 10 w 34"/>
                  <a:gd name="T27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6">
                    <a:moveTo>
                      <a:pt x="10" y="31"/>
                    </a:moveTo>
                    <a:cubicBezTo>
                      <a:pt x="10" y="36"/>
                      <a:pt x="14" y="32"/>
                      <a:pt x="15" y="31"/>
                    </a:cubicBezTo>
                    <a:cubicBezTo>
                      <a:pt x="19" y="27"/>
                      <a:pt x="18" y="23"/>
                      <a:pt x="20" y="22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4" y="23"/>
                      <a:pt x="29" y="25"/>
                      <a:pt x="32" y="24"/>
                    </a:cubicBezTo>
                    <a:cubicBezTo>
                      <a:pt x="33" y="24"/>
                      <a:pt x="34" y="25"/>
                      <a:pt x="33" y="24"/>
                    </a:cubicBezTo>
                    <a:cubicBezTo>
                      <a:pt x="32" y="18"/>
                      <a:pt x="22" y="17"/>
                      <a:pt x="26" y="8"/>
                    </a:cubicBezTo>
                    <a:cubicBezTo>
                      <a:pt x="27" y="6"/>
                      <a:pt x="29" y="0"/>
                      <a:pt x="25" y="2"/>
                    </a:cubicBezTo>
                    <a:cubicBezTo>
                      <a:pt x="21" y="5"/>
                      <a:pt x="22" y="4"/>
                      <a:pt x="17" y="8"/>
                    </a:cubicBezTo>
                    <a:cubicBezTo>
                      <a:pt x="15" y="10"/>
                      <a:pt x="9" y="2"/>
                      <a:pt x="7" y="3"/>
                    </a:cubicBezTo>
                    <a:cubicBezTo>
                      <a:pt x="5" y="3"/>
                      <a:pt x="7" y="9"/>
                      <a:pt x="9" y="12"/>
                    </a:cubicBezTo>
                    <a:cubicBezTo>
                      <a:pt x="11" y="15"/>
                      <a:pt x="2" y="18"/>
                      <a:pt x="0" y="21"/>
                    </a:cubicBezTo>
                    <a:cubicBezTo>
                      <a:pt x="0" y="22"/>
                      <a:pt x="4" y="23"/>
                      <a:pt x="5" y="22"/>
                    </a:cubicBezTo>
                    <a:cubicBezTo>
                      <a:pt x="12" y="22"/>
                      <a:pt x="11" y="23"/>
                      <a:pt x="10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24"/>
              <p:cNvSpPr>
                <a:spLocks/>
              </p:cNvSpPr>
              <p:nvPr/>
            </p:nvSpPr>
            <p:spPr bwMode="auto">
              <a:xfrm>
                <a:off x="3650" y="2101"/>
                <a:ext cx="24" cy="27"/>
              </a:xfrm>
              <a:custGeom>
                <a:avLst/>
                <a:gdLst>
                  <a:gd name="T0" fmla="*/ 17 w 19"/>
                  <a:gd name="T1" fmla="*/ 3 h 21"/>
                  <a:gd name="T2" fmla="*/ 18 w 19"/>
                  <a:gd name="T3" fmla="*/ 6 h 21"/>
                  <a:gd name="T4" fmla="*/ 14 w 19"/>
                  <a:gd name="T5" fmla="*/ 11 h 21"/>
                  <a:gd name="T6" fmla="*/ 15 w 19"/>
                  <a:gd name="T7" fmla="*/ 12 h 21"/>
                  <a:gd name="T8" fmla="*/ 18 w 19"/>
                  <a:gd name="T9" fmla="*/ 17 h 21"/>
                  <a:gd name="T10" fmla="*/ 19 w 19"/>
                  <a:gd name="T11" fmla="*/ 18 h 21"/>
                  <a:gd name="T12" fmla="*/ 8 w 19"/>
                  <a:gd name="T13" fmla="*/ 18 h 21"/>
                  <a:gd name="T14" fmla="*/ 4 w 19"/>
                  <a:gd name="T15" fmla="*/ 19 h 21"/>
                  <a:gd name="T16" fmla="*/ 6 w 19"/>
                  <a:gd name="T17" fmla="*/ 13 h 21"/>
                  <a:gd name="T18" fmla="*/ 0 w 19"/>
                  <a:gd name="T19" fmla="*/ 9 h 21"/>
                  <a:gd name="T20" fmla="*/ 6 w 19"/>
                  <a:gd name="T21" fmla="*/ 7 h 21"/>
                  <a:gd name="T22" fmla="*/ 9 w 19"/>
                  <a:gd name="T23" fmla="*/ 0 h 21"/>
                  <a:gd name="T24" fmla="*/ 11 w 19"/>
                  <a:gd name="T25" fmla="*/ 3 h 21"/>
                  <a:gd name="T26" fmla="*/ 17 w 19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1">
                    <a:moveTo>
                      <a:pt x="17" y="3"/>
                    </a:moveTo>
                    <a:cubicBezTo>
                      <a:pt x="19" y="2"/>
                      <a:pt x="18" y="5"/>
                      <a:pt x="18" y="6"/>
                    </a:cubicBezTo>
                    <a:cubicBezTo>
                      <a:pt x="17" y="9"/>
                      <a:pt x="14" y="10"/>
                      <a:pt x="14" y="11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6" y="13"/>
                      <a:pt x="18" y="15"/>
                      <a:pt x="18" y="17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5" y="19"/>
                      <a:pt x="11" y="13"/>
                      <a:pt x="8" y="18"/>
                    </a:cubicBezTo>
                    <a:cubicBezTo>
                      <a:pt x="7" y="19"/>
                      <a:pt x="4" y="21"/>
                      <a:pt x="4" y="19"/>
                    </a:cubicBezTo>
                    <a:cubicBezTo>
                      <a:pt x="5" y="16"/>
                      <a:pt x="4" y="16"/>
                      <a:pt x="6" y="13"/>
                    </a:cubicBezTo>
                    <a:cubicBezTo>
                      <a:pt x="6" y="11"/>
                      <a:pt x="0" y="10"/>
                      <a:pt x="0" y="9"/>
                    </a:cubicBezTo>
                    <a:cubicBezTo>
                      <a:pt x="0" y="7"/>
                      <a:pt x="3" y="7"/>
                      <a:pt x="6" y="7"/>
                    </a:cubicBezTo>
                    <a:cubicBezTo>
                      <a:pt x="8" y="7"/>
                      <a:pt x="7" y="2"/>
                      <a:pt x="9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12" y="6"/>
                      <a:pt x="12" y="6"/>
                      <a:pt x="1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25"/>
              <p:cNvSpPr>
                <a:spLocks/>
              </p:cNvSpPr>
              <p:nvPr/>
            </p:nvSpPr>
            <p:spPr bwMode="auto">
              <a:xfrm>
                <a:off x="3652" y="1886"/>
                <a:ext cx="64" cy="66"/>
              </a:xfrm>
              <a:custGeom>
                <a:avLst/>
                <a:gdLst>
                  <a:gd name="T0" fmla="*/ 16 w 50"/>
                  <a:gd name="T1" fmla="*/ 7 h 52"/>
                  <a:gd name="T2" fmla="*/ 23 w 50"/>
                  <a:gd name="T3" fmla="*/ 8 h 52"/>
                  <a:gd name="T4" fmla="*/ 30 w 50"/>
                  <a:gd name="T5" fmla="*/ 20 h 52"/>
                  <a:gd name="T6" fmla="*/ 34 w 50"/>
                  <a:gd name="T7" fmla="*/ 20 h 52"/>
                  <a:gd name="T8" fmla="*/ 47 w 50"/>
                  <a:gd name="T9" fmla="*/ 17 h 52"/>
                  <a:gd name="T10" fmla="*/ 50 w 50"/>
                  <a:gd name="T11" fmla="*/ 18 h 52"/>
                  <a:gd name="T12" fmla="*/ 39 w 50"/>
                  <a:gd name="T13" fmla="*/ 41 h 52"/>
                  <a:gd name="T14" fmla="*/ 37 w 50"/>
                  <a:gd name="T15" fmla="*/ 49 h 52"/>
                  <a:gd name="T16" fmla="*/ 25 w 50"/>
                  <a:gd name="T17" fmla="*/ 40 h 52"/>
                  <a:gd name="T18" fmla="*/ 10 w 50"/>
                  <a:gd name="T19" fmla="*/ 48 h 52"/>
                  <a:gd name="T20" fmla="*/ 13 w 50"/>
                  <a:gd name="T21" fmla="*/ 34 h 52"/>
                  <a:gd name="T22" fmla="*/ 1 w 50"/>
                  <a:gd name="T23" fmla="*/ 21 h 52"/>
                  <a:gd name="T24" fmla="*/ 8 w 50"/>
                  <a:gd name="T25" fmla="*/ 19 h 52"/>
                  <a:gd name="T26" fmla="*/ 16 w 50"/>
                  <a:gd name="T27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2">
                    <a:moveTo>
                      <a:pt x="16" y="7"/>
                    </a:moveTo>
                    <a:cubicBezTo>
                      <a:pt x="16" y="0"/>
                      <a:pt x="22" y="6"/>
                      <a:pt x="23" y="8"/>
                    </a:cubicBezTo>
                    <a:cubicBezTo>
                      <a:pt x="29" y="13"/>
                      <a:pt x="27" y="19"/>
                      <a:pt x="30" y="20"/>
                    </a:cubicBezTo>
                    <a:cubicBezTo>
                      <a:pt x="31" y="21"/>
                      <a:pt x="32" y="21"/>
                      <a:pt x="34" y="20"/>
                    </a:cubicBezTo>
                    <a:cubicBezTo>
                      <a:pt x="36" y="19"/>
                      <a:pt x="44" y="16"/>
                      <a:pt x="47" y="17"/>
                    </a:cubicBezTo>
                    <a:cubicBezTo>
                      <a:pt x="49" y="17"/>
                      <a:pt x="50" y="17"/>
                      <a:pt x="50" y="18"/>
                    </a:cubicBezTo>
                    <a:cubicBezTo>
                      <a:pt x="48" y="26"/>
                      <a:pt x="32" y="28"/>
                      <a:pt x="39" y="41"/>
                    </a:cubicBezTo>
                    <a:cubicBezTo>
                      <a:pt x="40" y="44"/>
                      <a:pt x="42" y="52"/>
                      <a:pt x="37" y="49"/>
                    </a:cubicBezTo>
                    <a:cubicBezTo>
                      <a:pt x="31" y="45"/>
                      <a:pt x="32" y="46"/>
                      <a:pt x="25" y="40"/>
                    </a:cubicBezTo>
                    <a:cubicBezTo>
                      <a:pt x="22" y="38"/>
                      <a:pt x="12" y="49"/>
                      <a:pt x="10" y="48"/>
                    </a:cubicBezTo>
                    <a:cubicBezTo>
                      <a:pt x="7" y="47"/>
                      <a:pt x="11" y="39"/>
                      <a:pt x="13" y="34"/>
                    </a:cubicBezTo>
                    <a:cubicBezTo>
                      <a:pt x="16" y="29"/>
                      <a:pt x="4" y="26"/>
                      <a:pt x="1" y="21"/>
                    </a:cubicBezTo>
                    <a:cubicBezTo>
                      <a:pt x="0" y="20"/>
                      <a:pt x="6" y="19"/>
                      <a:pt x="8" y="19"/>
                    </a:cubicBezTo>
                    <a:cubicBezTo>
                      <a:pt x="18" y="20"/>
                      <a:pt x="17" y="18"/>
                      <a:pt x="16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26"/>
              <p:cNvSpPr>
                <a:spLocks/>
              </p:cNvSpPr>
              <p:nvPr/>
            </p:nvSpPr>
            <p:spPr bwMode="auto">
              <a:xfrm>
                <a:off x="3712" y="1873"/>
                <a:ext cx="26" cy="26"/>
              </a:xfrm>
              <a:custGeom>
                <a:avLst/>
                <a:gdLst>
                  <a:gd name="T0" fmla="*/ 2 w 21"/>
                  <a:gd name="T1" fmla="*/ 5 h 20"/>
                  <a:gd name="T2" fmla="*/ 4 w 21"/>
                  <a:gd name="T3" fmla="*/ 3 h 20"/>
                  <a:gd name="T4" fmla="*/ 9 w 21"/>
                  <a:gd name="T5" fmla="*/ 6 h 20"/>
                  <a:gd name="T6" fmla="*/ 11 w 21"/>
                  <a:gd name="T7" fmla="*/ 5 h 20"/>
                  <a:gd name="T8" fmla="*/ 14 w 21"/>
                  <a:gd name="T9" fmla="*/ 0 h 20"/>
                  <a:gd name="T10" fmla="*/ 15 w 21"/>
                  <a:gd name="T11" fmla="*/ 0 h 20"/>
                  <a:gd name="T12" fmla="*/ 17 w 21"/>
                  <a:gd name="T13" fmla="*/ 10 h 20"/>
                  <a:gd name="T14" fmla="*/ 19 w 21"/>
                  <a:gd name="T15" fmla="*/ 13 h 20"/>
                  <a:gd name="T16" fmla="*/ 13 w 21"/>
                  <a:gd name="T17" fmla="*/ 13 h 20"/>
                  <a:gd name="T18" fmla="*/ 10 w 21"/>
                  <a:gd name="T19" fmla="*/ 19 h 20"/>
                  <a:gd name="T20" fmla="*/ 8 w 21"/>
                  <a:gd name="T21" fmla="*/ 14 h 20"/>
                  <a:gd name="T22" fmla="*/ 1 w 21"/>
                  <a:gd name="T23" fmla="*/ 13 h 20"/>
                  <a:gd name="T24" fmla="*/ 2 w 21"/>
                  <a:gd name="T25" fmla="*/ 11 h 20"/>
                  <a:gd name="T26" fmla="*/ 2 w 21"/>
                  <a:gd name="T2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2" y="5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7" y="4"/>
                      <a:pt x="8" y="6"/>
                      <a:pt x="9" y="6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1" y="4"/>
                      <a:pt x="13" y="1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3"/>
                      <a:pt x="12" y="7"/>
                      <a:pt x="17" y="10"/>
                    </a:cubicBezTo>
                    <a:cubicBezTo>
                      <a:pt x="18" y="11"/>
                      <a:pt x="21" y="12"/>
                      <a:pt x="19" y="13"/>
                    </a:cubicBezTo>
                    <a:cubicBezTo>
                      <a:pt x="16" y="13"/>
                      <a:pt x="17" y="13"/>
                      <a:pt x="13" y="13"/>
                    </a:cubicBezTo>
                    <a:cubicBezTo>
                      <a:pt x="12" y="13"/>
                      <a:pt x="11" y="19"/>
                      <a:pt x="10" y="19"/>
                    </a:cubicBezTo>
                    <a:cubicBezTo>
                      <a:pt x="9" y="20"/>
                      <a:pt x="8" y="16"/>
                      <a:pt x="8" y="14"/>
                    </a:cubicBezTo>
                    <a:cubicBezTo>
                      <a:pt x="7" y="12"/>
                      <a:pt x="3" y="14"/>
                      <a:pt x="1" y="13"/>
                    </a:cubicBezTo>
                    <a:cubicBezTo>
                      <a:pt x="0" y="13"/>
                      <a:pt x="2" y="11"/>
                      <a:pt x="2" y="11"/>
                    </a:cubicBezTo>
                    <a:cubicBezTo>
                      <a:pt x="6" y="8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27"/>
              <p:cNvSpPr>
                <a:spLocks/>
              </p:cNvSpPr>
              <p:nvPr/>
            </p:nvSpPr>
            <p:spPr bwMode="auto">
              <a:xfrm>
                <a:off x="3661" y="1819"/>
                <a:ext cx="76" cy="68"/>
              </a:xfrm>
              <a:custGeom>
                <a:avLst/>
                <a:gdLst>
                  <a:gd name="T0" fmla="*/ 10 w 60"/>
                  <a:gd name="T1" fmla="*/ 7 h 54"/>
                  <a:gd name="T2" fmla="*/ 18 w 60"/>
                  <a:gd name="T3" fmla="*/ 4 h 54"/>
                  <a:gd name="T4" fmla="*/ 31 w 60"/>
                  <a:gd name="T5" fmla="*/ 15 h 54"/>
                  <a:gd name="T6" fmla="*/ 35 w 60"/>
                  <a:gd name="T7" fmla="*/ 12 h 54"/>
                  <a:gd name="T8" fmla="*/ 48 w 60"/>
                  <a:gd name="T9" fmla="*/ 2 h 54"/>
                  <a:gd name="T10" fmla="*/ 51 w 60"/>
                  <a:gd name="T11" fmla="*/ 1 h 54"/>
                  <a:gd name="T12" fmla="*/ 51 w 60"/>
                  <a:gd name="T13" fmla="*/ 32 h 54"/>
                  <a:gd name="T14" fmla="*/ 53 w 60"/>
                  <a:gd name="T15" fmla="*/ 40 h 54"/>
                  <a:gd name="T16" fmla="*/ 36 w 60"/>
                  <a:gd name="T17" fmla="*/ 37 h 54"/>
                  <a:gd name="T18" fmla="*/ 25 w 60"/>
                  <a:gd name="T19" fmla="*/ 53 h 54"/>
                  <a:gd name="T20" fmla="*/ 21 w 60"/>
                  <a:gd name="T21" fmla="*/ 37 h 54"/>
                  <a:gd name="T22" fmla="*/ 2 w 60"/>
                  <a:gd name="T23" fmla="*/ 30 h 54"/>
                  <a:gd name="T24" fmla="*/ 8 w 60"/>
                  <a:gd name="T25" fmla="*/ 24 h 54"/>
                  <a:gd name="T26" fmla="*/ 10 w 60"/>
                  <a:gd name="T2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54">
                    <a:moveTo>
                      <a:pt x="10" y="7"/>
                    </a:moveTo>
                    <a:cubicBezTo>
                      <a:pt x="6" y="1"/>
                      <a:pt x="16" y="4"/>
                      <a:pt x="18" y="4"/>
                    </a:cubicBezTo>
                    <a:cubicBezTo>
                      <a:pt x="26" y="7"/>
                      <a:pt x="28" y="14"/>
                      <a:pt x="31" y="15"/>
                    </a:cubicBezTo>
                    <a:cubicBezTo>
                      <a:pt x="33" y="15"/>
                      <a:pt x="34" y="13"/>
                      <a:pt x="35" y="12"/>
                    </a:cubicBezTo>
                    <a:cubicBezTo>
                      <a:pt x="37" y="9"/>
                      <a:pt x="43" y="3"/>
                      <a:pt x="48" y="2"/>
                    </a:cubicBezTo>
                    <a:cubicBezTo>
                      <a:pt x="49" y="2"/>
                      <a:pt x="50" y="0"/>
                      <a:pt x="51" y="1"/>
                    </a:cubicBezTo>
                    <a:cubicBezTo>
                      <a:pt x="52" y="11"/>
                      <a:pt x="38" y="21"/>
                      <a:pt x="51" y="32"/>
                    </a:cubicBezTo>
                    <a:cubicBezTo>
                      <a:pt x="53" y="33"/>
                      <a:pt x="60" y="40"/>
                      <a:pt x="53" y="40"/>
                    </a:cubicBezTo>
                    <a:cubicBezTo>
                      <a:pt x="45" y="40"/>
                      <a:pt x="46" y="40"/>
                      <a:pt x="36" y="37"/>
                    </a:cubicBezTo>
                    <a:cubicBezTo>
                      <a:pt x="32" y="36"/>
                      <a:pt x="28" y="53"/>
                      <a:pt x="25" y="53"/>
                    </a:cubicBezTo>
                    <a:cubicBezTo>
                      <a:pt x="22" y="54"/>
                      <a:pt x="21" y="44"/>
                      <a:pt x="21" y="37"/>
                    </a:cubicBezTo>
                    <a:cubicBezTo>
                      <a:pt x="21" y="31"/>
                      <a:pt x="7" y="34"/>
                      <a:pt x="2" y="30"/>
                    </a:cubicBezTo>
                    <a:cubicBezTo>
                      <a:pt x="0" y="29"/>
                      <a:pt x="6" y="25"/>
                      <a:pt x="8" y="24"/>
                    </a:cubicBezTo>
                    <a:cubicBezTo>
                      <a:pt x="18" y="20"/>
                      <a:pt x="16" y="19"/>
                      <a:pt x="10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28"/>
              <p:cNvSpPr>
                <a:spLocks/>
              </p:cNvSpPr>
              <p:nvPr/>
            </p:nvSpPr>
            <p:spPr bwMode="auto">
              <a:xfrm>
                <a:off x="3693" y="1793"/>
                <a:ext cx="29" cy="26"/>
              </a:xfrm>
              <a:custGeom>
                <a:avLst/>
                <a:gdLst>
                  <a:gd name="T0" fmla="*/ 4 w 23"/>
                  <a:gd name="T1" fmla="*/ 2 h 20"/>
                  <a:gd name="T2" fmla="*/ 7 w 23"/>
                  <a:gd name="T3" fmla="*/ 1 h 20"/>
                  <a:gd name="T4" fmla="*/ 12 w 23"/>
                  <a:gd name="T5" fmla="*/ 5 h 20"/>
                  <a:gd name="T6" fmla="*/ 13 w 23"/>
                  <a:gd name="T7" fmla="*/ 4 h 20"/>
                  <a:gd name="T8" fmla="*/ 18 w 23"/>
                  <a:gd name="T9" fmla="*/ 0 h 20"/>
                  <a:gd name="T10" fmla="*/ 19 w 23"/>
                  <a:gd name="T11" fmla="*/ 0 h 20"/>
                  <a:gd name="T12" fmla="*/ 20 w 23"/>
                  <a:gd name="T13" fmla="*/ 12 h 20"/>
                  <a:gd name="T14" fmla="*/ 20 w 23"/>
                  <a:gd name="T15" fmla="*/ 15 h 20"/>
                  <a:gd name="T16" fmla="*/ 14 w 23"/>
                  <a:gd name="T17" fmla="*/ 14 h 20"/>
                  <a:gd name="T18" fmla="*/ 10 w 23"/>
                  <a:gd name="T19" fmla="*/ 20 h 20"/>
                  <a:gd name="T20" fmla="*/ 8 w 23"/>
                  <a:gd name="T21" fmla="*/ 14 h 20"/>
                  <a:gd name="T22" fmla="*/ 1 w 23"/>
                  <a:gd name="T23" fmla="*/ 11 h 20"/>
                  <a:gd name="T24" fmla="*/ 3 w 23"/>
                  <a:gd name="T25" fmla="*/ 9 h 20"/>
                  <a:gd name="T26" fmla="*/ 4 w 23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4" y="2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10" y="2"/>
                      <a:pt x="11" y="5"/>
                      <a:pt x="12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4" y="3"/>
                      <a:pt x="17" y="1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4"/>
                      <a:pt x="15" y="8"/>
                      <a:pt x="20" y="12"/>
                    </a:cubicBezTo>
                    <a:cubicBezTo>
                      <a:pt x="20" y="12"/>
                      <a:pt x="23" y="15"/>
                      <a:pt x="20" y="15"/>
                    </a:cubicBezTo>
                    <a:cubicBezTo>
                      <a:pt x="17" y="15"/>
                      <a:pt x="18" y="15"/>
                      <a:pt x="14" y="14"/>
                    </a:cubicBezTo>
                    <a:cubicBezTo>
                      <a:pt x="13" y="13"/>
                      <a:pt x="11" y="20"/>
                      <a:pt x="10" y="20"/>
                    </a:cubicBezTo>
                    <a:cubicBezTo>
                      <a:pt x="8" y="20"/>
                      <a:pt x="8" y="16"/>
                      <a:pt x="8" y="14"/>
                    </a:cubicBezTo>
                    <a:cubicBezTo>
                      <a:pt x="8" y="11"/>
                      <a:pt x="3" y="12"/>
                      <a:pt x="1" y="11"/>
                    </a:cubicBezTo>
                    <a:cubicBezTo>
                      <a:pt x="0" y="11"/>
                      <a:pt x="3" y="9"/>
                      <a:pt x="3" y="9"/>
                    </a:cubicBezTo>
                    <a:cubicBezTo>
                      <a:pt x="7" y="7"/>
                      <a:pt x="6" y="7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29"/>
              <p:cNvSpPr>
                <a:spLocks/>
              </p:cNvSpPr>
              <p:nvPr/>
            </p:nvSpPr>
            <p:spPr bwMode="auto">
              <a:xfrm>
                <a:off x="3652" y="1868"/>
                <a:ext cx="29" cy="26"/>
              </a:xfrm>
              <a:custGeom>
                <a:avLst/>
                <a:gdLst>
                  <a:gd name="T0" fmla="*/ 4 w 23"/>
                  <a:gd name="T1" fmla="*/ 3 h 20"/>
                  <a:gd name="T2" fmla="*/ 7 w 23"/>
                  <a:gd name="T3" fmla="*/ 2 h 20"/>
                  <a:gd name="T4" fmla="*/ 12 w 23"/>
                  <a:gd name="T5" fmla="*/ 5 h 20"/>
                  <a:gd name="T6" fmla="*/ 13 w 23"/>
                  <a:gd name="T7" fmla="*/ 4 h 20"/>
                  <a:gd name="T8" fmla="*/ 18 w 23"/>
                  <a:gd name="T9" fmla="*/ 1 h 20"/>
                  <a:gd name="T10" fmla="*/ 19 w 23"/>
                  <a:gd name="T11" fmla="*/ 0 h 20"/>
                  <a:gd name="T12" fmla="*/ 20 w 23"/>
                  <a:gd name="T13" fmla="*/ 12 h 20"/>
                  <a:gd name="T14" fmla="*/ 20 w 23"/>
                  <a:gd name="T15" fmla="*/ 15 h 20"/>
                  <a:gd name="T16" fmla="*/ 14 w 23"/>
                  <a:gd name="T17" fmla="*/ 14 h 20"/>
                  <a:gd name="T18" fmla="*/ 10 w 23"/>
                  <a:gd name="T19" fmla="*/ 20 h 20"/>
                  <a:gd name="T20" fmla="*/ 8 w 23"/>
                  <a:gd name="T21" fmla="*/ 14 h 20"/>
                  <a:gd name="T22" fmla="*/ 1 w 23"/>
                  <a:gd name="T23" fmla="*/ 11 h 20"/>
                  <a:gd name="T24" fmla="*/ 3 w 23"/>
                  <a:gd name="T25" fmla="*/ 9 h 20"/>
                  <a:gd name="T26" fmla="*/ 4 w 23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4" y="3"/>
                    </a:moveTo>
                    <a:cubicBezTo>
                      <a:pt x="3" y="0"/>
                      <a:pt x="6" y="1"/>
                      <a:pt x="7" y="2"/>
                    </a:cubicBezTo>
                    <a:cubicBezTo>
                      <a:pt x="10" y="3"/>
                      <a:pt x="11" y="5"/>
                      <a:pt x="12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4" y="3"/>
                      <a:pt x="17" y="1"/>
                      <a:pt x="18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20" y="4"/>
                      <a:pt x="15" y="8"/>
                      <a:pt x="20" y="12"/>
                    </a:cubicBezTo>
                    <a:cubicBezTo>
                      <a:pt x="20" y="13"/>
                      <a:pt x="23" y="15"/>
                      <a:pt x="20" y="15"/>
                    </a:cubicBezTo>
                    <a:cubicBezTo>
                      <a:pt x="17" y="15"/>
                      <a:pt x="18" y="15"/>
                      <a:pt x="14" y="14"/>
                    </a:cubicBezTo>
                    <a:cubicBezTo>
                      <a:pt x="13" y="14"/>
                      <a:pt x="11" y="20"/>
                      <a:pt x="10" y="20"/>
                    </a:cubicBezTo>
                    <a:cubicBezTo>
                      <a:pt x="8" y="20"/>
                      <a:pt x="8" y="16"/>
                      <a:pt x="8" y="14"/>
                    </a:cubicBezTo>
                    <a:cubicBezTo>
                      <a:pt x="8" y="12"/>
                      <a:pt x="3" y="13"/>
                      <a:pt x="1" y="11"/>
                    </a:cubicBezTo>
                    <a:cubicBezTo>
                      <a:pt x="0" y="11"/>
                      <a:pt x="3" y="9"/>
                      <a:pt x="3" y="9"/>
                    </a:cubicBezTo>
                    <a:cubicBezTo>
                      <a:pt x="7" y="7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730"/>
              <p:cNvSpPr>
                <a:spLocks/>
              </p:cNvSpPr>
              <p:nvPr/>
            </p:nvSpPr>
            <p:spPr bwMode="auto">
              <a:xfrm>
                <a:off x="3655" y="1669"/>
                <a:ext cx="52" cy="54"/>
              </a:xfrm>
              <a:custGeom>
                <a:avLst/>
                <a:gdLst>
                  <a:gd name="T0" fmla="*/ 29 w 41"/>
                  <a:gd name="T1" fmla="*/ 39 h 43"/>
                  <a:gd name="T2" fmla="*/ 32 w 41"/>
                  <a:gd name="T3" fmla="*/ 35 h 43"/>
                  <a:gd name="T4" fmla="*/ 28 w 41"/>
                  <a:gd name="T5" fmla="*/ 24 h 43"/>
                  <a:gd name="T6" fmla="*/ 31 w 41"/>
                  <a:gd name="T7" fmla="*/ 22 h 43"/>
                  <a:gd name="T8" fmla="*/ 40 w 41"/>
                  <a:gd name="T9" fmla="*/ 15 h 43"/>
                  <a:gd name="T10" fmla="*/ 41 w 41"/>
                  <a:gd name="T11" fmla="*/ 14 h 43"/>
                  <a:gd name="T12" fmla="*/ 21 w 41"/>
                  <a:gd name="T13" fmla="*/ 7 h 43"/>
                  <a:gd name="T14" fmla="*/ 16 w 41"/>
                  <a:gd name="T15" fmla="*/ 4 h 43"/>
                  <a:gd name="T16" fmla="*/ 14 w 41"/>
                  <a:gd name="T17" fmla="*/ 16 h 43"/>
                  <a:gd name="T18" fmla="*/ 1 w 41"/>
                  <a:gd name="T19" fmla="*/ 20 h 43"/>
                  <a:gd name="T20" fmla="*/ 11 w 41"/>
                  <a:gd name="T21" fmla="*/ 26 h 43"/>
                  <a:gd name="T22" fmla="*/ 12 w 41"/>
                  <a:gd name="T23" fmla="*/ 40 h 43"/>
                  <a:gd name="T24" fmla="*/ 17 w 41"/>
                  <a:gd name="T25" fmla="*/ 37 h 43"/>
                  <a:gd name="T26" fmla="*/ 29 w 41"/>
                  <a:gd name="T27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3">
                    <a:moveTo>
                      <a:pt x="29" y="39"/>
                    </a:moveTo>
                    <a:cubicBezTo>
                      <a:pt x="32" y="43"/>
                      <a:pt x="32" y="36"/>
                      <a:pt x="32" y="35"/>
                    </a:cubicBezTo>
                    <a:cubicBezTo>
                      <a:pt x="32" y="29"/>
                      <a:pt x="28" y="26"/>
                      <a:pt x="28" y="24"/>
                    </a:cubicBezTo>
                    <a:cubicBezTo>
                      <a:pt x="28" y="23"/>
                      <a:pt x="29" y="22"/>
                      <a:pt x="31" y="22"/>
                    </a:cubicBezTo>
                    <a:cubicBezTo>
                      <a:pt x="33" y="21"/>
                      <a:pt x="38" y="18"/>
                      <a:pt x="40" y="15"/>
                    </a:cubicBezTo>
                    <a:cubicBezTo>
                      <a:pt x="40" y="15"/>
                      <a:pt x="41" y="14"/>
                      <a:pt x="41" y="14"/>
                    </a:cubicBezTo>
                    <a:cubicBezTo>
                      <a:pt x="34" y="10"/>
                      <a:pt x="25" y="18"/>
                      <a:pt x="21" y="7"/>
                    </a:cubicBezTo>
                    <a:cubicBezTo>
                      <a:pt x="20" y="5"/>
                      <a:pt x="17" y="0"/>
                      <a:pt x="16" y="4"/>
                    </a:cubicBezTo>
                    <a:cubicBezTo>
                      <a:pt x="14" y="10"/>
                      <a:pt x="14" y="8"/>
                      <a:pt x="14" y="16"/>
                    </a:cubicBezTo>
                    <a:cubicBezTo>
                      <a:pt x="14" y="18"/>
                      <a:pt x="2" y="18"/>
                      <a:pt x="1" y="20"/>
                    </a:cubicBezTo>
                    <a:cubicBezTo>
                      <a:pt x="0" y="22"/>
                      <a:pt x="7" y="24"/>
                      <a:pt x="11" y="26"/>
                    </a:cubicBezTo>
                    <a:cubicBezTo>
                      <a:pt x="15" y="27"/>
                      <a:pt x="11" y="36"/>
                      <a:pt x="12" y="40"/>
                    </a:cubicBezTo>
                    <a:cubicBezTo>
                      <a:pt x="12" y="41"/>
                      <a:pt x="16" y="38"/>
                      <a:pt x="17" y="37"/>
                    </a:cubicBezTo>
                    <a:cubicBezTo>
                      <a:pt x="22" y="31"/>
                      <a:pt x="22" y="32"/>
                      <a:pt x="29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731"/>
              <p:cNvSpPr>
                <a:spLocks/>
              </p:cNvSpPr>
              <p:nvPr/>
            </p:nvSpPr>
            <p:spPr bwMode="auto">
              <a:xfrm>
                <a:off x="3684" y="1720"/>
                <a:ext cx="26" cy="30"/>
              </a:xfrm>
              <a:custGeom>
                <a:avLst/>
                <a:gdLst>
                  <a:gd name="T0" fmla="*/ 12 w 21"/>
                  <a:gd name="T1" fmla="*/ 2 h 24"/>
                  <a:gd name="T2" fmla="*/ 14 w 21"/>
                  <a:gd name="T3" fmla="*/ 4 h 24"/>
                  <a:gd name="T4" fmla="*/ 13 w 21"/>
                  <a:gd name="T5" fmla="*/ 10 h 24"/>
                  <a:gd name="T6" fmla="*/ 15 w 21"/>
                  <a:gd name="T7" fmla="*/ 11 h 24"/>
                  <a:gd name="T8" fmla="*/ 20 w 21"/>
                  <a:gd name="T9" fmla="*/ 13 h 24"/>
                  <a:gd name="T10" fmla="*/ 21 w 21"/>
                  <a:gd name="T11" fmla="*/ 14 h 24"/>
                  <a:gd name="T12" fmla="*/ 12 w 21"/>
                  <a:gd name="T13" fmla="*/ 20 h 24"/>
                  <a:gd name="T14" fmla="*/ 10 w 21"/>
                  <a:gd name="T15" fmla="*/ 22 h 24"/>
                  <a:gd name="T16" fmla="*/ 7 w 21"/>
                  <a:gd name="T17" fmla="*/ 16 h 24"/>
                  <a:gd name="T18" fmla="*/ 0 w 21"/>
                  <a:gd name="T19" fmla="*/ 16 h 24"/>
                  <a:gd name="T20" fmla="*/ 5 w 21"/>
                  <a:gd name="T21" fmla="*/ 12 h 24"/>
                  <a:gd name="T22" fmla="*/ 3 w 21"/>
                  <a:gd name="T23" fmla="*/ 4 h 24"/>
                  <a:gd name="T24" fmla="*/ 6 w 21"/>
                  <a:gd name="T25" fmla="*/ 5 h 24"/>
                  <a:gd name="T26" fmla="*/ 12 w 21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12" y="2"/>
                    </a:moveTo>
                    <a:cubicBezTo>
                      <a:pt x="13" y="0"/>
                      <a:pt x="14" y="3"/>
                      <a:pt x="14" y="4"/>
                    </a:cubicBezTo>
                    <a:cubicBezTo>
                      <a:pt x="15" y="7"/>
                      <a:pt x="13" y="9"/>
                      <a:pt x="13" y="10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1"/>
                      <a:pt x="19" y="12"/>
                      <a:pt x="20" y="13"/>
                    </a:cubicBezTo>
                    <a:cubicBezTo>
                      <a:pt x="21" y="13"/>
                      <a:pt x="21" y="14"/>
                      <a:pt x="21" y="14"/>
                    </a:cubicBezTo>
                    <a:cubicBezTo>
                      <a:pt x="18" y="16"/>
                      <a:pt x="13" y="14"/>
                      <a:pt x="12" y="20"/>
                    </a:cubicBezTo>
                    <a:cubicBezTo>
                      <a:pt x="12" y="21"/>
                      <a:pt x="11" y="24"/>
                      <a:pt x="10" y="22"/>
                    </a:cubicBezTo>
                    <a:cubicBezTo>
                      <a:pt x="8" y="19"/>
                      <a:pt x="8" y="20"/>
                      <a:pt x="7" y="16"/>
                    </a:cubicBezTo>
                    <a:cubicBezTo>
                      <a:pt x="7" y="15"/>
                      <a:pt x="1" y="17"/>
                      <a:pt x="0" y="16"/>
                    </a:cubicBezTo>
                    <a:cubicBezTo>
                      <a:pt x="0" y="15"/>
                      <a:pt x="3" y="13"/>
                      <a:pt x="5" y="12"/>
                    </a:cubicBezTo>
                    <a:cubicBezTo>
                      <a:pt x="7" y="11"/>
                      <a:pt x="3" y="7"/>
                      <a:pt x="3" y="4"/>
                    </a:cubicBezTo>
                    <a:cubicBezTo>
                      <a:pt x="3" y="3"/>
                      <a:pt x="6" y="5"/>
                      <a:pt x="6" y="5"/>
                    </a:cubicBezTo>
                    <a:cubicBezTo>
                      <a:pt x="10" y="7"/>
                      <a:pt x="9" y="7"/>
                      <a:pt x="1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732"/>
              <p:cNvSpPr>
                <a:spLocks/>
              </p:cNvSpPr>
              <p:nvPr/>
            </p:nvSpPr>
            <p:spPr bwMode="auto">
              <a:xfrm>
                <a:off x="3653" y="1726"/>
                <a:ext cx="30" cy="27"/>
              </a:xfrm>
              <a:custGeom>
                <a:avLst/>
                <a:gdLst>
                  <a:gd name="T0" fmla="*/ 4 w 23"/>
                  <a:gd name="T1" fmla="*/ 3 h 21"/>
                  <a:gd name="T2" fmla="*/ 7 w 23"/>
                  <a:gd name="T3" fmla="*/ 2 h 21"/>
                  <a:gd name="T4" fmla="*/ 12 w 23"/>
                  <a:gd name="T5" fmla="*/ 6 h 21"/>
                  <a:gd name="T6" fmla="*/ 13 w 23"/>
                  <a:gd name="T7" fmla="*/ 5 h 21"/>
                  <a:gd name="T8" fmla="*/ 18 w 23"/>
                  <a:gd name="T9" fmla="*/ 1 h 21"/>
                  <a:gd name="T10" fmla="*/ 19 w 23"/>
                  <a:gd name="T11" fmla="*/ 1 h 21"/>
                  <a:gd name="T12" fmla="*/ 19 w 23"/>
                  <a:gd name="T13" fmla="*/ 12 h 21"/>
                  <a:gd name="T14" fmla="*/ 20 w 23"/>
                  <a:gd name="T15" fmla="*/ 15 h 21"/>
                  <a:gd name="T16" fmla="*/ 14 w 23"/>
                  <a:gd name="T17" fmla="*/ 14 h 21"/>
                  <a:gd name="T18" fmla="*/ 9 w 23"/>
                  <a:gd name="T19" fmla="*/ 20 h 21"/>
                  <a:gd name="T20" fmla="*/ 8 w 23"/>
                  <a:gd name="T21" fmla="*/ 14 h 21"/>
                  <a:gd name="T22" fmla="*/ 1 w 23"/>
                  <a:gd name="T23" fmla="*/ 12 h 21"/>
                  <a:gd name="T24" fmla="*/ 3 w 23"/>
                  <a:gd name="T25" fmla="*/ 9 h 21"/>
                  <a:gd name="T26" fmla="*/ 4 w 23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4" y="3"/>
                    </a:moveTo>
                    <a:cubicBezTo>
                      <a:pt x="2" y="0"/>
                      <a:pt x="6" y="2"/>
                      <a:pt x="7" y="2"/>
                    </a:cubicBezTo>
                    <a:cubicBezTo>
                      <a:pt x="10" y="3"/>
                      <a:pt x="11" y="6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4" y="4"/>
                      <a:pt x="16" y="1"/>
                      <a:pt x="18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20" y="4"/>
                      <a:pt x="14" y="8"/>
                      <a:pt x="19" y="12"/>
                    </a:cubicBezTo>
                    <a:cubicBezTo>
                      <a:pt x="20" y="13"/>
                      <a:pt x="23" y="16"/>
                      <a:pt x="20" y="15"/>
                    </a:cubicBezTo>
                    <a:cubicBezTo>
                      <a:pt x="17" y="15"/>
                      <a:pt x="18" y="16"/>
                      <a:pt x="14" y="14"/>
                    </a:cubicBezTo>
                    <a:cubicBezTo>
                      <a:pt x="12" y="14"/>
                      <a:pt x="10" y="20"/>
                      <a:pt x="9" y="20"/>
                    </a:cubicBezTo>
                    <a:cubicBezTo>
                      <a:pt x="8" y="21"/>
                      <a:pt x="8" y="17"/>
                      <a:pt x="8" y="14"/>
                    </a:cubicBezTo>
                    <a:cubicBezTo>
                      <a:pt x="8" y="12"/>
                      <a:pt x="3" y="13"/>
                      <a:pt x="1" y="12"/>
                    </a:cubicBezTo>
                    <a:cubicBezTo>
                      <a:pt x="0" y="11"/>
                      <a:pt x="2" y="10"/>
                      <a:pt x="3" y="9"/>
                    </a:cubicBezTo>
                    <a:cubicBezTo>
                      <a:pt x="7" y="8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733"/>
              <p:cNvSpPr>
                <a:spLocks/>
              </p:cNvSpPr>
              <p:nvPr/>
            </p:nvSpPr>
            <p:spPr bwMode="auto">
              <a:xfrm>
                <a:off x="3663" y="1758"/>
                <a:ext cx="47" cy="42"/>
              </a:xfrm>
              <a:custGeom>
                <a:avLst/>
                <a:gdLst>
                  <a:gd name="T0" fmla="*/ 6 w 37"/>
                  <a:gd name="T1" fmla="*/ 4 h 33"/>
                  <a:gd name="T2" fmla="*/ 11 w 37"/>
                  <a:gd name="T3" fmla="*/ 2 h 33"/>
                  <a:gd name="T4" fmla="*/ 19 w 37"/>
                  <a:gd name="T5" fmla="*/ 9 h 33"/>
                  <a:gd name="T6" fmla="*/ 22 w 37"/>
                  <a:gd name="T7" fmla="*/ 7 h 33"/>
                  <a:gd name="T8" fmla="*/ 30 w 37"/>
                  <a:gd name="T9" fmla="*/ 1 h 33"/>
                  <a:gd name="T10" fmla="*/ 31 w 37"/>
                  <a:gd name="T11" fmla="*/ 0 h 33"/>
                  <a:gd name="T12" fmla="*/ 32 w 37"/>
                  <a:gd name="T13" fmla="*/ 19 h 33"/>
                  <a:gd name="T14" fmla="*/ 33 w 37"/>
                  <a:gd name="T15" fmla="*/ 24 h 33"/>
                  <a:gd name="T16" fmla="*/ 22 w 37"/>
                  <a:gd name="T17" fmla="*/ 23 h 33"/>
                  <a:gd name="T18" fmla="*/ 15 w 37"/>
                  <a:gd name="T19" fmla="*/ 33 h 33"/>
                  <a:gd name="T20" fmla="*/ 13 w 37"/>
                  <a:gd name="T21" fmla="*/ 23 h 33"/>
                  <a:gd name="T22" fmla="*/ 1 w 37"/>
                  <a:gd name="T23" fmla="*/ 18 h 33"/>
                  <a:gd name="T24" fmla="*/ 5 w 37"/>
                  <a:gd name="T25" fmla="*/ 15 h 33"/>
                  <a:gd name="T26" fmla="*/ 6 w 37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3">
                    <a:moveTo>
                      <a:pt x="6" y="4"/>
                    </a:moveTo>
                    <a:cubicBezTo>
                      <a:pt x="4" y="0"/>
                      <a:pt x="10" y="2"/>
                      <a:pt x="11" y="2"/>
                    </a:cubicBezTo>
                    <a:cubicBezTo>
                      <a:pt x="16" y="4"/>
                      <a:pt x="17" y="8"/>
                      <a:pt x="19" y="9"/>
                    </a:cubicBezTo>
                    <a:cubicBezTo>
                      <a:pt x="20" y="9"/>
                      <a:pt x="21" y="8"/>
                      <a:pt x="22" y="7"/>
                    </a:cubicBezTo>
                    <a:cubicBezTo>
                      <a:pt x="23" y="5"/>
                      <a:pt x="27" y="2"/>
                      <a:pt x="30" y="1"/>
                    </a:cubicBezTo>
                    <a:cubicBezTo>
                      <a:pt x="30" y="1"/>
                      <a:pt x="31" y="0"/>
                      <a:pt x="31" y="0"/>
                    </a:cubicBezTo>
                    <a:cubicBezTo>
                      <a:pt x="32" y="7"/>
                      <a:pt x="23" y="13"/>
                      <a:pt x="32" y="19"/>
                    </a:cubicBezTo>
                    <a:cubicBezTo>
                      <a:pt x="33" y="20"/>
                      <a:pt x="37" y="25"/>
                      <a:pt x="33" y="24"/>
                    </a:cubicBezTo>
                    <a:cubicBezTo>
                      <a:pt x="28" y="24"/>
                      <a:pt x="29" y="25"/>
                      <a:pt x="22" y="23"/>
                    </a:cubicBezTo>
                    <a:cubicBezTo>
                      <a:pt x="20" y="22"/>
                      <a:pt x="17" y="32"/>
                      <a:pt x="15" y="33"/>
                    </a:cubicBezTo>
                    <a:cubicBezTo>
                      <a:pt x="13" y="33"/>
                      <a:pt x="13" y="27"/>
                      <a:pt x="13" y="23"/>
                    </a:cubicBezTo>
                    <a:cubicBezTo>
                      <a:pt x="13" y="19"/>
                      <a:pt x="4" y="21"/>
                      <a:pt x="1" y="18"/>
                    </a:cubicBezTo>
                    <a:cubicBezTo>
                      <a:pt x="0" y="17"/>
                      <a:pt x="4" y="15"/>
                      <a:pt x="5" y="15"/>
                    </a:cubicBezTo>
                    <a:cubicBezTo>
                      <a:pt x="11" y="12"/>
                      <a:pt x="10" y="11"/>
                      <a:pt x="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734"/>
              <p:cNvSpPr>
                <a:spLocks/>
              </p:cNvSpPr>
              <p:nvPr/>
            </p:nvSpPr>
            <p:spPr bwMode="auto">
              <a:xfrm>
                <a:off x="3650" y="1757"/>
                <a:ext cx="16" cy="15"/>
              </a:xfrm>
              <a:custGeom>
                <a:avLst/>
                <a:gdLst>
                  <a:gd name="T0" fmla="*/ 1 w 13"/>
                  <a:gd name="T1" fmla="*/ 3 h 12"/>
                  <a:gd name="T2" fmla="*/ 2 w 13"/>
                  <a:gd name="T3" fmla="*/ 2 h 12"/>
                  <a:gd name="T4" fmla="*/ 6 w 13"/>
                  <a:gd name="T5" fmla="*/ 4 h 12"/>
                  <a:gd name="T6" fmla="*/ 6 w 13"/>
                  <a:gd name="T7" fmla="*/ 3 h 12"/>
                  <a:gd name="T8" fmla="*/ 9 w 13"/>
                  <a:gd name="T9" fmla="*/ 0 h 12"/>
                  <a:gd name="T10" fmla="*/ 9 w 13"/>
                  <a:gd name="T11" fmla="*/ 0 h 12"/>
                  <a:gd name="T12" fmla="*/ 11 w 13"/>
                  <a:gd name="T13" fmla="*/ 6 h 12"/>
                  <a:gd name="T14" fmla="*/ 12 w 13"/>
                  <a:gd name="T15" fmla="*/ 8 h 12"/>
                  <a:gd name="T16" fmla="*/ 8 w 13"/>
                  <a:gd name="T17" fmla="*/ 8 h 12"/>
                  <a:gd name="T18" fmla="*/ 6 w 13"/>
                  <a:gd name="T19" fmla="*/ 12 h 12"/>
                  <a:gd name="T20" fmla="*/ 5 w 13"/>
                  <a:gd name="T21" fmla="*/ 9 h 12"/>
                  <a:gd name="T22" fmla="*/ 0 w 13"/>
                  <a:gd name="T23" fmla="*/ 8 h 12"/>
                  <a:gd name="T24" fmla="*/ 1 w 13"/>
                  <a:gd name="T25" fmla="*/ 7 h 12"/>
                  <a:gd name="T26" fmla="*/ 1 w 13"/>
                  <a:gd name="T2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2">
                    <a:moveTo>
                      <a:pt x="1" y="3"/>
                    </a:moveTo>
                    <a:cubicBezTo>
                      <a:pt x="0" y="2"/>
                      <a:pt x="2" y="2"/>
                      <a:pt x="2" y="2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2"/>
                      <a:pt x="7" y="5"/>
                      <a:pt x="11" y="6"/>
                    </a:cubicBezTo>
                    <a:cubicBezTo>
                      <a:pt x="11" y="7"/>
                      <a:pt x="13" y="8"/>
                      <a:pt x="12" y="8"/>
                    </a:cubicBezTo>
                    <a:cubicBezTo>
                      <a:pt x="10" y="8"/>
                      <a:pt x="10" y="8"/>
                      <a:pt x="8" y="8"/>
                    </a:cubicBezTo>
                    <a:cubicBezTo>
                      <a:pt x="7" y="8"/>
                      <a:pt x="7" y="12"/>
                      <a:pt x="6" y="12"/>
                    </a:cubicBezTo>
                    <a:cubicBezTo>
                      <a:pt x="6" y="12"/>
                      <a:pt x="5" y="10"/>
                      <a:pt x="5" y="9"/>
                    </a:cubicBezTo>
                    <a:cubicBezTo>
                      <a:pt x="4" y="7"/>
                      <a:pt x="1" y="9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3" y="5"/>
                      <a:pt x="3" y="5"/>
                      <a:pt x="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735"/>
              <p:cNvSpPr>
                <a:spLocks/>
              </p:cNvSpPr>
              <p:nvPr/>
            </p:nvSpPr>
            <p:spPr bwMode="auto">
              <a:xfrm>
                <a:off x="3650" y="1792"/>
                <a:ext cx="27" cy="28"/>
              </a:xfrm>
              <a:custGeom>
                <a:avLst/>
                <a:gdLst>
                  <a:gd name="T0" fmla="*/ 2 w 22"/>
                  <a:gd name="T1" fmla="*/ 6 h 22"/>
                  <a:gd name="T2" fmla="*/ 4 w 22"/>
                  <a:gd name="T3" fmla="*/ 4 h 22"/>
                  <a:gd name="T4" fmla="*/ 10 w 22"/>
                  <a:gd name="T5" fmla="*/ 7 h 22"/>
                  <a:gd name="T6" fmla="*/ 11 w 22"/>
                  <a:gd name="T7" fmla="*/ 6 h 22"/>
                  <a:gd name="T8" fmla="*/ 15 w 22"/>
                  <a:gd name="T9" fmla="*/ 1 h 22"/>
                  <a:gd name="T10" fmla="*/ 16 w 22"/>
                  <a:gd name="T11" fmla="*/ 1 h 22"/>
                  <a:gd name="T12" fmla="*/ 19 w 22"/>
                  <a:gd name="T13" fmla="*/ 11 h 22"/>
                  <a:gd name="T14" fmla="*/ 20 w 22"/>
                  <a:gd name="T15" fmla="*/ 14 h 22"/>
                  <a:gd name="T16" fmla="*/ 14 w 22"/>
                  <a:gd name="T17" fmla="*/ 15 h 22"/>
                  <a:gd name="T18" fmla="*/ 11 w 22"/>
                  <a:gd name="T19" fmla="*/ 21 h 22"/>
                  <a:gd name="T20" fmla="*/ 8 w 22"/>
                  <a:gd name="T21" fmla="*/ 16 h 22"/>
                  <a:gd name="T22" fmla="*/ 1 w 22"/>
                  <a:gd name="T23" fmla="*/ 15 h 22"/>
                  <a:gd name="T24" fmla="*/ 3 w 22"/>
                  <a:gd name="T25" fmla="*/ 12 h 22"/>
                  <a:gd name="T26" fmla="*/ 2 w 22"/>
                  <a:gd name="T27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2" y="6"/>
                    </a:moveTo>
                    <a:cubicBezTo>
                      <a:pt x="0" y="4"/>
                      <a:pt x="4" y="4"/>
                      <a:pt x="4" y="4"/>
                    </a:cubicBezTo>
                    <a:cubicBezTo>
                      <a:pt x="8" y="5"/>
                      <a:pt x="9" y="7"/>
                      <a:pt x="10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2" y="5"/>
                      <a:pt x="13" y="2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7" y="4"/>
                      <a:pt x="13" y="9"/>
                      <a:pt x="19" y="11"/>
                    </a:cubicBezTo>
                    <a:cubicBezTo>
                      <a:pt x="19" y="12"/>
                      <a:pt x="22" y="14"/>
                      <a:pt x="20" y="14"/>
                    </a:cubicBezTo>
                    <a:cubicBezTo>
                      <a:pt x="17" y="15"/>
                      <a:pt x="18" y="15"/>
                      <a:pt x="14" y="15"/>
                    </a:cubicBezTo>
                    <a:cubicBezTo>
                      <a:pt x="12" y="14"/>
                      <a:pt x="12" y="21"/>
                      <a:pt x="11" y="21"/>
                    </a:cubicBezTo>
                    <a:cubicBezTo>
                      <a:pt x="10" y="22"/>
                      <a:pt x="9" y="18"/>
                      <a:pt x="8" y="16"/>
                    </a:cubicBezTo>
                    <a:cubicBezTo>
                      <a:pt x="8" y="13"/>
                      <a:pt x="3" y="15"/>
                      <a:pt x="1" y="15"/>
                    </a:cubicBezTo>
                    <a:cubicBezTo>
                      <a:pt x="0" y="14"/>
                      <a:pt x="2" y="12"/>
                      <a:pt x="3" y="12"/>
                    </a:cubicBezTo>
                    <a:cubicBezTo>
                      <a:pt x="6" y="10"/>
                      <a:pt x="5" y="9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736"/>
              <p:cNvSpPr>
                <a:spLocks/>
              </p:cNvSpPr>
              <p:nvPr/>
            </p:nvSpPr>
            <p:spPr bwMode="auto">
              <a:xfrm>
                <a:off x="3732" y="1810"/>
                <a:ext cx="28" cy="27"/>
              </a:xfrm>
              <a:custGeom>
                <a:avLst/>
                <a:gdLst>
                  <a:gd name="T0" fmla="*/ 1 w 22"/>
                  <a:gd name="T1" fmla="*/ 5 h 21"/>
                  <a:gd name="T2" fmla="*/ 4 w 22"/>
                  <a:gd name="T3" fmla="*/ 4 h 21"/>
                  <a:gd name="T4" fmla="*/ 10 w 22"/>
                  <a:gd name="T5" fmla="*/ 6 h 21"/>
                  <a:gd name="T6" fmla="*/ 11 w 22"/>
                  <a:gd name="T7" fmla="*/ 5 h 21"/>
                  <a:gd name="T8" fmla="*/ 14 w 22"/>
                  <a:gd name="T9" fmla="*/ 1 h 21"/>
                  <a:gd name="T10" fmla="*/ 15 w 22"/>
                  <a:gd name="T11" fmla="*/ 0 h 21"/>
                  <a:gd name="T12" fmla="*/ 18 w 22"/>
                  <a:gd name="T13" fmla="*/ 11 h 21"/>
                  <a:gd name="T14" fmla="*/ 19 w 22"/>
                  <a:gd name="T15" fmla="*/ 14 h 21"/>
                  <a:gd name="T16" fmla="*/ 13 w 22"/>
                  <a:gd name="T17" fmla="*/ 14 h 21"/>
                  <a:gd name="T18" fmla="*/ 10 w 22"/>
                  <a:gd name="T19" fmla="*/ 21 h 21"/>
                  <a:gd name="T20" fmla="*/ 8 w 22"/>
                  <a:gd name="T21" fmla="*/ 15 h 21"/>
                  <a:gd name="T22" fmla="*/ 0 w 22"/>
                  <a:gd name="T23" fmla="*/ 14 h 21"/>
                  <a:gd name="T24" fmla="*/ 2 w 22"/>
                  <a:gd name="T25" fmla="*/ 11 h 21"/>
                  <a:gd name="T26" fmla="*/ 1 w 22"/>
                  <a:gd name="T2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1" y="5"/>
                    </a:moveTo>
                    <a:cubicBezTo>
                      <a:pt x="0" y="3"/>
                      <a:pt x="3" y="4"/>
                      <a:pt x="4" y="4"/>
                    </a:cubicBezTo>
                    <a:cubicBezTo>
                      <a:pt x="7" y="4"/>
                      <a:pt x="8" y="6"/>
                      <a:pt x="10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1" y="4"/>
                      <a:pt x="13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4"/>
                      <a:pt x="12" y="8"/>
                      <a:pt x="18" y="11"/>
                    </a:cubicBezTo>
                    <a:cubicBezTo>
                      <a:pt x="19" y="11"/>
                      <a:pt x="22" y="13"/>
                      <a:pt x="19" y="14"/>
                    </a:cubicBezTo>
                    <a:cubicBezTo>
                      <a:pt x="16" y="14"/>
                      <a:pt x="17" y="14"/>
                      <a:pt x="13" y="14"/>
                    </a:cubicBezTo>
                    <a:cubicBezTo>
                      <a:pt x="12" y="14"/>
                      <a:pt x="11" y="20"/>
                      <a:pt x="10" y="21"/>
                    </a:cubicBezTo>
                    <a:cubicBezTo>
                      <a:pt x="9" y="21"/>
                      <a:pt x="8" y="17"/>
                      <a:pt x="8" y="15"/>
                    </a:cubicBezTo>
                    <a:cubicBezTo>
                      <a:pt x="7" y="13"/>
                      <a:pt x="2" y="15"/>
                      <a:pt x="0" y="14"/>
                    </a:cubicBezTo>
                    <a:cubicBezTo>
                      <a:pt x="0" y="14"/>
                      <a:pt x="2" y="12"/>
                      <a:pt x="2" y="11"/>
                    </a:cubicBezTo>
                    <a:cubicBezTo>
                      <a:pt x="5" y="9"/>
                      <a:pt x="5" y="9"/>
                      <a:pt x="1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737"/>
              <p:cNvSpPr>
                <a:spLocks/>
              </p:cNvSpPr>
              <p:nvPr/>
            </p:nvSpPr>
            <p:spPr bwMode="auto">
              <a:xfrm>
                <a:off x="3646" y="1598"/>
                <a:ext cx="28" cy="26"/>
              </a:xfrm>
              <a:custGeom>
                <a:avLst/>
                <a:gdLst>
                  <a:gd name="T0" fmla="*/ 2 w 22"/>
                  <a:gd name="T1" fmla="*/ 6 h 21"/>
                  <a:gd name="T2" fmla="*/ 4 w 22"/>
                  <a:gd name="T3" fmla="*/ 4 h 21"/>
                  <a:gd name="T4" fmla="*/ 10 w 22"/>
                  <a:gd name="T5" fmla="*/ 7 h 21"/>
                  <a:gd name="T6" fmla="*/ 11 w 22"/>
                  <a:gd name="T7" fmla="*/ 6 h 21"/>
                  <a:gd name="T8" fmla="*/ 15 w 22"/>
                  <a:gd name="T9" fmla="*/ 1 h 21"/>
                  <a:gd name="T10" fmla="*/ 16 w 22"/>
                  <a:gd name="T11" fmla="*/ 1 h 21"/>
                  <a:gd name="T12" fmla="*/ 18 w 22"/>
                  <a:gd name="T13" fmla="*/ 11 h 21"/>
                  <a:gd name="T14" fmla="*/ 20 w 22"/>
                  <a:gd name="T15" fmla="*/ 14 h 21"/>
                  <a:gd name="T16" fmla="*/ 13 w 22"/>
                  <a:gd name="T17" fmla="*/ 14 h 21"/>
                  <a:gd name="T18" fmla="*/ 11 w 22"/>
                  <a:gd name="T19" fmla="*/ 21 h 21"/>
                  <a:gd name="T20" fmla="*/ 8 w 22"/>
                  <a:gd name="T21" fmla="*/ 16 h 21"/>
                  <a:gd name="T22" fmla="*/ 0 w 22"/>
                  <a:gd name="T23" fmla="*/ 14 h 21"/>
                  <a:gd name="T24" fmla="*/ 2 w 22"/>
                  <a:gd name="T25" fmla="*/ 12 h 21"/>
                  <a:gd name="T26" fmla="*/ 2 w 22"/>
                  <a:gd name="T2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2" y="6"/>
                    </a:moveTo>
                    <a:cubicBezTo>
                      <a:pt x="0" y="4"/>
                      <a:pt x="3" y="4"/>
                      <a:pt x="4" y="4"/>
                    </a:cubicBezTo>
                    <a:cubicBezTo>
                      <a:pt x="7" y="4"/>
                      <a:pt x="8" y="7"/>
                      <a:pt x="10" y="7"/>
                    </a:cubicBezTo>
                    <a:cubicBezTo>
                      <a:pt x="10" y="7"/>
                      <a:pt x="11" y="6"/>
                      <a:pt x="11" y="6"/>
                    </a:cubicBezTo>
                    <a:cubicBezTo>
                      <a:pt x="11" y="4"/>
                      <a:pt x="13" y="2"/>
                      <a:pt x="15" y="1"/>
                    </a:cubicBezTo>
                    <a:cubicBezTo>
                      <a:pt x="15" y="1"/>
                      <a:pt x="15" y="0"/>
                      <a:pt x="16" y="1"/>
                    </a:cubicBezTo>
                    <a:cubicBezTo>
                      <a:pt x="17" y="4"/>
                      <a:pt x="13" y="9"/>
                      <a:pt x="18" y="11"/>
                    </a:cubicBezTo>
                    <a:cubicBezTo>
                      <a:pt x="19" y="12"/>
                      <a:pt x="22" y="14"/>
                      <a:pt x="20" y="14"/>
                    </a:cubicBezTo>
                    <a:cubicBezTo>
                      <a:pt x="17" y="15"/>
                      <a:pt x="17" y="15"/>
                      <a:pt x="13" y="14"/>
                    </a:cubicBezTo>
                    <a:cubicBezTo>
                      <a:pt x="12" y="14"/>
                      <a:pt x="12" y="21"/>
                      <a:pt x="11" y="21"/>
                    </a:cubicBezTo>
                    <a:cubicBezTo>
                      <a:pt x="9" y="21"/>
                      <a:pt x="9" y="18"/>
                      <a:pt x="8" y="16"/>
                    </a:cubicBezTo>
                    <a:cubicBezTo>
                      <a:pt x="8" y="13"/>
                      <a:pt x="3" y="15"/>
                      <a:pt x="0" y="14"/>
                    </a:cubicBezTo>
                    <a:cubicBezTo>
                      <a:pt x="0" y="14"/>
                      <a:pt x="2" y="12"/>
                      <a:pt x="2" y="12"/>
                    </a:cubicBezTo>
                    <a:cubicBezTo>
                      <a:pt x="6" y="10"/>
                      <a:pt x="5" y="9"/>
                      <a:pt x="2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738"/>
              <p:cNvSpPr>
                <a:spLocks/>
              </p:cNvSpPr>
              <p:nvPr/>
            </p:nvSpPr>
            <p:spPr bwMode="auto">
              <a:xfrm>
                <a:off x="3699" y="1496"/>
                <a:ext cx="44" cy="42"/>
              </a:xfrm>
              <a:custGeom>
                <a:avLst/>
                <a:gdLst>
                  <a:gd name="T0" fmla="*/ 3 w 35"/>
                  <a:gd name="T1" fmla="*/ 9 h 33"/>
                  <a:gd name="T2" fmla="*/ 7 w 35"/>
                  <a:gd name="T3" fmla="*/ 6 h 33"/>
                  <a:gd name="T4" fmla="*/ 16 w 35"/>
                  <a:gd name="T5" fmla="*/ 10 h 33"/>
                  <a:gd name="T6" fmla="*/ 18 w 35"/>
                  <a:gd name="T7" fmla="*/ 8 h 33"/>
                  <a:gd name="T8" fmla="*/ 24 w 35"/>
                  <a:gd name="T9" fmla="*/ 1 h 33"/>
                  <a:gd name="T10" fmla="*/ 25 w 35"/>
                  <a:gd name="T11" fmla="*/ 1 h 33"/>
                  <a:gd name="T12" fmla="*/ 29 w 35"/>
                  <a:gd name="T13" fmla="*/ 17 h 33"/>
                  <a:gd name="T14" fmla="*/ 31 w 35"/>
                  <a:gd name="T15" fmla="*/ 22 h 33"/>
                  <a:gd name="T16" fmla="*/ 22 w 35"/>
                  <a:gd name="T17" fmla="*/ 22 h 33"/>
                  <a:gd name="T18" fmla="*/ 17 w 35"/>
                  <a:gd name="T19" fmla="*/ 33 h 33"/>
                  <a:gd name="T20" fmla="*/ 13 w 35"/>
                  <a:gd name="T21" fmla="*/ 24 h 33"/>
                  <a:gd name="T22" fmla="*/ 1 w 35"/>
                  <a:gd name="T23" fmla="*/ 22 h 33"/>
                  <a:gd name="T24" fmla="*/ 4 w 35"/>
                  <a:gd name="T25" fmla="*/ 18 h 33"/>
                  <a:gd name="T26" fmla="*/ 3 w 35"/>
                  <a:gd name="T2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3">
                    <a:moveTo>
                      <a:pt x="3" y="9"/>
                    </a:moveTo>
                    <a:cubicBezTo>
                      <a:pt x="0" y="5"/>
                      <a:pt x="6" y="6"/>
                      <a:pt x="7" y="6"/>
                    </a:cubicBezTo>
                    <a:cubicBezTo>
                      <a:pt x="12" y="7"/>
                      <a:pt x="14" y="11"/>
                      <a:pt x="16" y="10"/>
                    </a:cubicBezTo>
                    <a:cubicBezTo>
                      <a:pt x="17" y="10"/>
                      <a:pt x="17" y="9"/>
                      <a:pt x="18" y="8"/>
                    </a:cubicBezTo>
                    <a:cubicBezTo>
                      <a:pt x="18" y="7"/>
                      <a:pt x="21" y="3"/>
                      <a:pt x="24" y="1"/>
                    </a:cubicBezTo>
                    <a:cubicBezTo>
                      <a:pt x="24" y="1"/>
                      <a:pt x="25" y="0"/>
                      <a:pt x="25" y="1"/>
                    </a:cubicBezTo>
                    <a:cubicBezTo>
                      <a:pt x="27" y="6"/>
                      <a:pt x="20" y="13"/>
                      <a:pt x="29" y="17"/>
                    </a:cubicBezTo>
                    <a:cubicBezTo>
                      <a:pt x="30" y="18"/>
                      <a:pt x="35" y="21"/>
                      <a:pt x="31" y="22"/>
                    </a:cubicBezTo>
                    <a:cubicBezTo>
                      <a:pt x="27" y="23"/>
                      <a:pt x="28" y="23"/>
                      <a:pt x="22" y="22"/>
                    </a:cubicBezTo>
                    <a:cubicBezTo>
                      <a:pt x="19" y="22"/>
                      <a:pt x="19" y="32"/>
                      <a:pt x="17" y="33"/>
                    </a:cubicBezTo>
                    <a:cubicBezTo>
                      <a:pt x="16" y="33"/>
                      <a:pt x="14" y="28"/>
                      <a:pt x="13" y="24"/>
                    </a:cubicBezTo>
                    <a:cubicBezTo>
                      <a:pt x="13" y="20"/>
                      <a:pt x="5" y="24"/>
                      <a:pt x="1" y="22"/>
                    </a:cubicBezTo>
                    <a:cubicBezTo>
                      <a:pt x="0" y="22"/>
                      <a:pt x="3" y="19"/>
                      <a:pt x="4" y="18"/>
                    </a:cubicBezTo>
                    <a:cubicBezTo>
                      <a:pt x="10" y="15"/>
                      <a:pt x="8" y="14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739"/>
              <p:cNvSpPr>
                <a:spLocks/>
              </p:cNvSpPr>
              <p:nvPr/>
            </p:nvSpPr>
            <p:spPr bwMode="auto">
              <a:xfrm>
                <a:off x="3619" y="1317"/>
                <a:ext cx="47" cy="51"/>
              </a:xfrm>
              <a:custGeom>
                <a:avLst/>
                <a:gdLst>
                  <a:gd name="T0" fmla="*/ 21 w 37"/>
                  <a:gd name="T1" fmla="*/ 4 h 40"/>
                  <a:gd name="T2" fmla="*/ 25 w 37"/>
                  <a:gd name="T3" fmla="*/ 7 h 40"/>
                  <a:gd name="T4" fmla="*/ 24 w 37"/>
                  <a:gd name="T5" fmla="*/ 17 h 40"/>
                  <a:gd name="T6" fmla="*/ 26 w 37"/>
                  <a:gd name="T7" fmla="*/ 18 h 40"/>
                  <a:gd name="T8" fmla="*/ 35 w 37"/>
                  <a:gd name="T9" fmla="*/ 22 h 40"/>
                  <a:gd name="T10" fmla="*/ 37 w 37"/>
                  <a:gd name="T11" fmla="*/ 23 h 40"/>
                  <a:gd name="T12" fmla="*/ 21 w 37"/>
                  <a:gd name="T13" fmla="*/ 33 h 40"/>
                  <a:gd name="T14" fmla="*/ 17 w 37"/>
                  <a:gd name="T15" fmla="*/ 37 h 40"/>
                  <a:gd name="T16" fmla="*/ 14 w 37"/>
                  <a:gd name="T17" fmla="*/ 27 h 40"/>
                  <a:gd name="T18" fmla="*/ 2 w 37"/>
                  <a:gd name="T19" fmla="*/ 26 h 40"/>
                  <a:gd name="T20" fmla="*/ 9 w 37"/>
                  <a:gd name="T21" fmla="*/ 19 h 40"/>
                  <a:gd name="T22" fmla="*/ 7 w 37"/>
                  <a:gd name="T23" fmla="*/ 7 h 40"/>
                  <a:gd name="T24" fmla="*/ 12 w 37"/>
                  <a:gd name="T25" fmla="*/ 8 h 40"/>
                  <a:gd name="T26" fmla="*/ 21 w 37"/>
                  <a:gd name="T27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0">
                    <a:moveTo>
                      <a:pt x="21" y="4"/>
                    </a:moveTo>
                    <a:cubicBezTo>
                      <a:pt x="23" y="0"/>
                      <a:pt x="24" y="5"/>
                      <a:pt x="25" y="7"/>
                    </a:cubicBezTo>
                    <a:cubicBezTo>
                      <a:pt x="26" y="12"/>
                      <a:pt x="23" y="15"/>
                      <a:pt x="24" y="17"/>
                    </a:cubicBezTo>
                    <a:cubicBezTo>
                      <a:pt x="24" y="18"/>
                      <a:pt x="25" y="18"/>
                      <a:pt x="26" y="18"/>
                    </a:cubicBezTo>
                    <a:cubicBezTo>
                      <a:pt x="28" y="18"/>
                      <a:pt x="33" y="20"/>
                      <a:pt x="35" y="22"/>
                    </a:cubicBezTo>
                    <a:cubicBezTo>
                      <a:pt x="36" y="22"/>
                      <a:pt x="37" y="22"/>
                      <a:pt x="37" y="23"/>
                    </a:cubicBezTo>
                    <a:cubicBezTo>
                      <a:pt x="32" y="27"/>
                      <a:pt x="22" y="23"/>
                      <a:pt x="21" y="33"/>
                    </a:cubicBezTo>
                    <a:cubicBezTo>
                      <a:pt x="21" y="35"/>
                      <a:pt x="19" y="40"/>
                      <a:pt x="17" y="37"/>
                    </a:cubicBezTo>
                    <a:cubicBezTo>
                      <a:pt x="15" y="32"/>
                      <a:pt x="15" y="33"/>
                      <a:pt x="14" y="27"/>
                    </a:cubicBezTo>
                    <a:cubicBezTo>
                      <a:pt x="13" y="25"/>
                      <a:pt x="3" y="27"/>
                      <a:pt x="2" y="26"/>
                    </a:cubicBezTo>
                    <a:cubicBezTo>
                      <a:pt x="0" y="25"/>
                      <a:pt x="6" y="21"/>
                      <a:pt x="9" y="19"/>
                    </a:cubicBezTo>
                    <a:cubicBezTo>
                      <a:pt x="12" y="17"/>
                      <a:pt x="6" y="11"/>
                      <a:pt x="7" y="7"/>
                    </a:cubicBezTo>
                    <a:cubicBezTo>
                      <a:pt x="7" y="5"/>
                      <a:pt x="11" y="8"/>
                      <a:pt x="12" y="8"/>
                    </a:cubicBezTo>
                    <a:cubicBezTo>
                      <a:pt x="17" y="12"/>
                      <a:pt x="17" y="11"/>
                      <a:pt x="2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740"/>
              <p:cNvSpPr>
                <a:spLocks/>
              </p:cNvSpPr>
              <p:nvPr/>
            </p:nvSpPr>
            <p:spPr bwMode="auto">
              <a:xfrm>
                <a:off x="3740" y="1481"/>
                <a:ext cx="29" cy="26"/>
              </a:xfrm>
              <a:custGeom>
                <a:avLst/>
                <a:gdLst>
                  <a:gd name="T0" fmla="*/ 4 w 23"/>
                  <a:gd name="T1" fmla="*/ 3 h 21"/>
                  <a:gd name="T2" fmla="*/ 7 w 23"/>
                  <a:gd name="T3" fmla="*/ 2 h 21"/>
                  <a:gd name="T4" fmla="*/ 12 w 23"/>
                  <a:gd name="T5" fmla="*/ 6 h 21"/>
                  <a:gd name="T6" fmla="*/ 14 w 23"/>
                  <a:gd name="T7" fmla="*/ 5 h 21"/>
                  <a:gd name="T8" fmla="*/ 19 w 23"/>
                  <a:gd name="T9" fmla="*/ 1 h 21"/>
                  <a:gd name="T10" fmla="*/ 20 w 23"/>
                  <a:gd name="T11" fmla="*/ 1 h 21"/>
                  <a:gd name="T12" fmla="*/ 20 w 23"/>
                  <a:gd name="T13" fmla="*/ 12 h 21"/>
                  <a:gd name="T14" fmla="*/ 21 w 23"/>
                  <a:gd name="T15" fmla="*/ 15 h 21"/>
                  <a:gd name="T16" fmla="*/ 14 w 23"/>
                  <a:gd name="T17" fmla="*/ 14 h 21"/>
                  <a:gd name="T18" fmla="*/ 10 w 23"/>
                  <a:gd name="T19" fmla="*/ 20 h 21"/>
                  <a:gd name="T20" fmla="*/ 9 w 23"/>
                  <a:gd name="T21" fmla="*/ 14 h 21"/>
                  <a:gd name="T22" fmla="*/ 1 w 23"/>
                  <a:gd name="T23" fmla="*/ 11 h 21"/>
                  <a:gd name="T24" fmla="*/ 4 w 23"/>
                  <a:gd name="T25" fmla="*/ 9 h 21"/>
                  <a:gd name="T26" fmla="*/ 4 w 23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4" y="3"/>
                    </a:moveTo>
                    <a:cubicBezTo>
                      <a:pt x="3" y="0"/>
                      <a:pt x="6" y="1"/>
                      <a:pt x="7" y="2"/>
                    </a:cubicBezTo>
                    <a:cubicBezTo>
                      <a:pt x="10" y="3"/>
                      <a:pt x="11" y="5"/>
                      <a:pt x="12" y="6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5" y="4"/>
                      <a:pt x="17" y="1"/>
                      <a:pt x="19" y="1"/>
                    </a:cubicBezTo>
                    <a:cubicBezTo>
                      <a:pt x="19" y="1"/>
                      <a:pt x="20" y="0"/>
                      <a:pt x="20" y="1"/>
                    </a:cubicBezTo>
                    <a:cubicBezTo>
                      <a:pt x="20" y="4"/>
                      <a:pt x="15" y="8"/>
                      <a:pt x="20" y="12"/>
                    </a:cubicBezTo>
                    <a:cubicBezTo>
                      <a:pt x="21" y="13"/>
                      <a:pt x="23" y="15"/>
                      <a:pt x="21" y="15"/>
                    </a:cubicBezTo>
                    <a:cubicBezTo>
                      <a:pt x="18" y="15"/>
                      <a:pt x="18" y="15"/>
                      <a:pt x="14" y="14"/>
                    </a:cubicBezTo>
                    <a:cubicBezTo>
                      <a:pt x="13" y="14"/>
                      <a:pt x="11" y="20"/>
                      <a:pt x="10" y="20"/>
                    </a:cubicBezTo>
                    <a:cubicBezTo>
                      <a:pt x="9" y="21"/>
                      <a:pt x="9" y="17"/>
                      <a:pt x="9" y="14"/>
                    </a:cubicBezTo>
                    <a:cubicBezTo>
                      <a:pt x="9" y="12"/>
                      <a:pt x="3" y="13"/>
                      <a:pt x="1" y="11"/>
                    </a:cubicBezTo>
                    <a:cubicBezTo>
                      <a:pt x="0" y="11"/>
                      <a:pt x="3" y="10"/>
                      <a:pt x="4" y="9"/>
                    </a:cubicBezTo>
                    <a:cubicBezTo>
                      <a:pt x="8" y="8"/>
                      <a:pt x="7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741"/>
              <p:cNvSpPr>
                <a:spLocks/>
              </p:cNvSpPr>
              <p:nvPr/>
            </p:nvSpPr>
            <p:spPr bwMode="auto">
              <a:xfrm>
                <a:off x="3651" y="1504"/>
                <a:ext cx="47" cy="42"/>
              </a:xfrm>
              <a:custGeom>
                <a:avLst/>
                <a:gdLst>
                  <a:gd name="T0" fmla="*/ 6 w 37"/>
                  <a:gd name="T1" fmla="*/ 4 h 33"/>
                  <a:gd name="T2" fmla="*/ 11 w 37"/>
                  <a:gd name="T3" fmla="*/ 2 h 33"/>
                  <a:gd name="T4" fmla="*/ 19 w 37"/>
                  <a:gd name="T5" fmla="*/ 9 h 33"/>
                  <a:gd name="T6" fmla="*/ 21 w 37"/>
                  <a:gd name="T7" fmla="*/ 7 h 33"/>
                  <a:gd name="T8" fmla="*/ 29 w 37"/>
                  <a:gd name="T9" fmla="*/ 1 h 33"/>
                  <a:gd name="T10" fmla="*/ 31 w 37"/>
                  <a:gd name="T11" fmla="*/ 0 h 33"/>
                  <a:gd name="T12" fmla="*/ 31 w 37"/>
                  <a:gd name="T13" fmla="*/ 19 h 33"/>
                  <a:gd name="T14" fmla="*/ 32 w 37"/>
                  <a:gd name="T15" fmla="*/ 24 h 33"/>
                  <a:gd name="T16" fmla="*/ 22 w 37"/>
                  <a:gd name="T17" fmla="*/ 23 h 33"/>
                  <a:gd name="T18" fmla="*/ 15 w 37"/>
                  <a:gd name="T19" fmla="*/ 33 h 33"/>
                  <a:gd name="T20" fmla="*/ 13 w 37"/>
                  <a:gd name="T21" fmla="*/ 23 h 33"/>
                  <a:gd name="T22" fmla="*/ 1 w 37"/>
                  <a:gd name="T23" fmla="*/ 18 h 33"/>
                  <a:gd name="T24" fmla="*/ 5 w 37"/>
                  <a:gd name="T25" fmla="*/ 15 h 33"/>
                  <a:gd name="T26" fmla="*/ 6 w 37"/>
                  <a:gd name="T2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3">
                    <a:moveTo>
                      <a:pt x="6" y="4"/>
                    </a:moveTo>
                    <a:cubicBezTo>
                      <a:pt x="4" y="0"/>
                      <a:pt x="9" y="2"/>
                      <a:pt x="11" y="2"/>
                    </a:cubicBezTo>
                    <a:cubicBezTo>
                      <a:pt x="16" y="4"/>
                      <a:pt x="17" y="8"/>
                      <a:pt x="19" y="9"/>
                    </a:cubicBezTo>
                    <a:cubicBezTo>
                      <a:pt x="20" y="9"/>
                      <a:pt x="21" y="8"/>
                      <a:pt x="21" y="7"/>
                    </a:cubicBezTo>
                    <a:cubicBezTo>
                      <a:pt x="22" y="5"/>
                      <a:pt x="26" y="2"/>
                      <a:pt x="29" y="1"/>
                    </a:cubicBezTo>
                    <a:cubicBezTo>
                      <a:pt x="30" y="1"/>
                      <a:pt x="31" y="0"/>
                      <a:pt x="31" y="0"/>
                    </a:cubicBezTo>
                    <a:cubicBezTo>
                      <a:pt x="32" y="7"/>
                      <a:pt x="23" y="13"/>
                      <a:pt x="31" y="19"/>
                    </a:cubicBezTo>
                    <a:cubicBezTo>
                      <a:pt x="33" y="20"/>
                      <a:pt x="37" y="25"/>
                      <a:pt x="32" y="24"/>
                    </a:cubicBezTo>
                    <a:cubicBezTo>
                      <a:pt x="27" y="24"/>
                      <a:pt x="28" y="25"/>
                      <a:pt x="22" y="23"/>
                    </a:cubicBezTo>
                    <a:cubicBezTo>
                      <a:pt x="20" y="22"/>
                      <a:pt x="17" y="32"/>
                      <a:pt x="15" y="33"/>
                    </a:cubicBezTo>
                    <a:cubicBezTo>
                      <a:pt x="13" y="33"/>
                      <a:pt x="13" y="27"/>
                      <a:pt x="13" y="23"/>
                    </a:cubicBezTo>
                    <a:cubicBezTo>
                      <a:pt x="13" y="19"/>
                      <a:pt x="4" y="21"/>
                      <a:pt x="1" y="18"/>
                    </a:cubicBezTo>
                    <a:cubicBezTo>
                      <a:pt x="0" y="17"/>
                      <a:pt x="4" y="15"/>
                      <a:pt x="5" y="15"/>
                    </a:cubicBezTo>
                    <a:cubicBezTo>
                      <a:pt x="11" y="12"/>
                      <a:pt x="10" y="11"/>
                      <a:pt x="6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742"/>
              <p:cNvSpPr>
                <a:spLocks/>
              </p:cNvSpPr>
              <p:nvPr/>
            </p:nvSpPr>
            <p:spPr bwMode="auto">
              <a:xfrm>
                <a:off x="3656" y="1357"/>
                <a:ext cx="21" cy="19"/>
              </a:xfrm>
              <a:custGeom>
                <a:avLst/>
                <a:gdLst>
                  <a:gd name="T0" fmla="*/ 1 w 17"/>
                  <a:gd name="T1" fmla="*/ 9 h 15"/>
                  <a:gd name="T2" fmla="*/ 2 w 17"/>
                  <a:gd name="T3" fmla="*/ 7 h 15"/>
                  <a:gd name="T4" fmla="*/ 7 w 17"/>
                  <a:gd name="T5" fmla="*/ 7 h 15"/>
                  <a:gd name="T6" fmla="*/ 7 w 17"/>
                  <a:gd name="T7" fmla="*/ 5 h 15"/>
                  <a:gd name="T8" fmla="*/ 7 w 17"/>
                  <a:gd name="T9" fmla="*/ 1 h 15"/>
                  <a:gd name="T10" fmla="*/ 7 w 17"/>
                  <a:gd name="T11" fmla="*/ 1 h 15"/>
                  <a:gd name="T12" fmla="*/ 13 w 17"/>
                  <a:gd name="T13" fmla="*/ 6 h 15"/>
                  <a:gd name="T14" fmla="*/ 15 w 17"/>
                  <a:gd name="T15" fmla="*/ 7 h 15"/>
                  <a:gd name="T16" fmla="*/ 12 w 17"/>
                  <a:gd name="T17" fmla="*/ 10 h 15"/>
                  <a:gd name="T18" fmla="*/ 13 w 17"/>
                  <a:gd name="T19" fmla="*/ 15 h 15"/>
                  <a:gd name="T20" fmla="*/ 9 w 17"/>
                  <a:gd name="T21" fmla="*/ 12 h 15"/>
                  <a:gd name="T22" fmla="*/ 4 w 17"/>
                  <a:gd name="T23" fmla="*/ 15 h 15"/>
                  <a:gd name="T24" fmla="*/ 4 w 17"/>
                  <a:gd name="T25" fmla="*/ 13 h 15"/>
                  <a:gd name="T26" fmla="*/ 1 w 17"/>
                  <a:gd name="T2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1" y="9"/>
                    </a:moveTo>
                    <a:cubicBezTo>
                      <a:pt x="0" y="9"/>
                      <a:pt x="2" y="8"/>
                      <a:pt x="2" y="7"/>
                    </a:cubicBezTo>
                    <a:cubicBezTo>
                      <a:pt x="4" y="6"/>
                      <a:pt x="6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1"/>
                    </a:cubicBezTo>
                    <a:cubicBezTo>
                      <a:pt x="10" y="2"/>
                      <a:pt x="9" y="6"/>
                      <a:pt x="13" y="6"/>
                    </a:cubicBezTo>
                    <a:cubicBezTo>
                      <a:pt x="14" y="6"/>
                      <a:pt x="17" y="6"/>
                      <a:pt x="15" y="7"/>
                    </a:cubicBezTo>
                    <a:cubicBezTo>
                      <a:pt x="14" y="8"/>
                      <a:pt x="14" y="8"/>
                      <a:pt x="12" y="10"/>
                    </a:cubicBezTo>
                    <a:cubicBezTo>
                      <a:pt x="11" y="10"/>
                      <a:pt x="13" y="14"/>
                      <a:pt x="13" y="15"/>
                    </a:cubicBezTo>
                    <a:cubicBezTo>
                      <a:pt x="13" y="15"/>
                      <a:pt x="11" y="13"/>
                      <a:pt x="9" y="12"/>
                    </a:cubicBezTo>
                    <a:cubicBezTo>
                      <a:pt x="8" y="11"/>
                      <a:pt x="6" y="14"/>
                      <a:pt x="4" y="15"/>
                    </a:cubicBezTo>
                    <a:cubicBezTo>
                      <a:pt x="4" y="15"/>
                      <a:pt x="4" y="13"/>
                      <a:pt x="4" y="13"/>
                    </a:cubicBezTo>
                    <a:cubicBezTo>
                      <a:pt x="5" y="10"/>
                      <a:pt x="5" y="10"/>
                      <a:pt x="1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743"/>
              <p:cNvSpPr>
                <a:spLocks/>
              </p:cNvSpPr>
              <p:nvPr/>
            </p:nvSpPr>
            <p:spPr bwMode="auto">
              <a:xfrm>
                <a:off x="3755" y="1406"/>
                <a:ext cx="22" cy="19"/>
              </a:xfrm>
              <a:custGeom>
                <a:avLst/>
                <a:gdLst>
                  <a:gd name="T0" fmla="*/ 2 w 17"/>
                  <a:gd name="T1" fmla="*/ 9 h 15"/>
                  <a:gd name="T2" fmla="*/ 3 w 17"/>
                  <a:gd name="T3" fmla="*/ 7 h 15"/>
                  <a:gd name="T4" fmla="*/ 7 w 17"/>
                  <a:gd name="T5" fmla="*/ 6 h 15"/>
                  <a:gd name="T6" fmla="*/ 7 w 17"/>
                  <a:gd name="T7" fmla="*/ 5 h 15"/>
                  <a:gd name="T8" fmla="*/ 8 w 17"/>
                  <a:gd name="T9" fmla="*/ 1 h 15"/>
                  <a:gd name="T10" fmla="*/ 8 w 17"/>
                  <a:gd name="T11" fmla="*/ 0 h 15"/>
                  <a:gd name="T12" fmla="*/ 14 w 17"/>
                  <a:gd name="T13" fmla="*/ 5 h 15"/>
                  <a:gd name="T14" fmla="*/ 16 w 17"/>
                  <a:gd name="T15" fmla="*/ 6 h 15"/>
                  <a:gd name="T16" fmla="*/ 12 w 17"/>
                  <a:gd name="T17" fmla="*/ 9 h 15"/>
                  <a:gd name="T18" fmla="*/ 13 w 17"/>
                  <a:gd name="T19" fmla="*/ 14 h 15"/>
                  <a:gd name="T20" fmla="*/ 10 w 17"/>
                  <a:gd name="T21" fmla="*/ 12 h 15"/>
                  <a:gd name="T22" fmla="*/ 5 w 17"/>
                  <a:gd name="T23" fmla="*/ 14 h 15"/>
                  <a:gd name="T24" fmla="*/ 5 w 17"/>
                  <a:gd name="T25" fmla="*/ 12 h 15"/>
                  <a:gd name="T26" fmla="*/ 2 w 17"/>
                  <a:gd name="T2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2" y="9"/>
                    </a:moveTo>
                    <a:cubicBezTo>
                      <a:pt x="0" y="8"/>
                      <a:pt x="2" y="7"/>
                      <a:pt x="3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"/>
                      <a:pt x="9" y="6"/>
                      <a:pt x="14" y="5"/>
                    </a:cubicBezTo>
                    <a:cubicBezTo>
                      <a:pt x="15" y="5"/>
                      <a:pt x="17" y="5"/>
                      <a:pt x="16" y="6"/>
                    </a:cubicBezTo>
                    <a:cubicBezTo>
                      <a:pt x="14" y="8"/>
                      <a:pt x="15" y="7"/>
                      <a:pt x="12" y="9"/>
                    </a:cubicBezTo>
                    <a:cubicBezTo>
                      <a:pt x="11" y="9"/>
                      <a:pt x="14" y="13"/>
                      <a:pt x="13" y="14"/>
                    </a:cubicBezTo>
                    <a:cubicBezTo>
                      <a:pt x="13" y="15"/>
                      <a:pt x="11" y="13"/>
                      <a:pt x="10" y="12"/>
                    </a:cubicBezTo>
                    <a:cubicBezTo>
                      <a:pt x="9" y="11"/>
                      <a:pt x="7" y="14"/>
                      <a:pt x="5" y="14"/>
                    </a:cubicBezTo>
                    <a:cubicBezTo>
                      <a:pt x="4" y="14"/>
                      <a:pt x="5" y="12"/>
                      <a:pt x="5" y="12"/>
                    </a:cubicBezTo>
                    <a:cubicBezTo>
                      <a:pt x="6" y="9"/>
                      <a:pt x="5" y="9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744"/>
              <p:cNvSpPr>
                <a:spLocks/>
              </p:cNvSpPr>
              <p:nvPr/>
            </p:nvSpPr>
            <p:spPr bwMode="auto">
              <a:xfrm>
                <a:off x="3764" y="1496"/>
                <a:ext cx="43" cy="42"/>
              </a:xfrm>
              <a:custGeom>
                <a:avLst/>
                <a:gdLst>
                  <a:gd name="T0" fmla="*/ 3 w 34"/>
                  <a:gd name="T1" fmla="*/ 9 h 33"/>
                  <a:gd name="T2" fmla="*/ 6 w 34"/>
                  <a:gd name="T3" fmla="*/ 6 h 33"/>
                  <a:gd name="T4" fmla="*/ 15 w 34"/>
                  <a:gd name="T5" fmla="*/ 10 h 33"/>
                  <a:gd name="T6" fmla="*/ 17 w 34"/>
                  <a:gd name="T7" fmla="*/ 8 h 33"/>
                  <a:gd name="T8" fmla="*/ 23 w 34"/>
                  <a:gd name="T9" fmla="*/ 1 h 33"/>
                  <a:gd name="T10" fmla="*/ 24 w 34"/>
                  <a:gd name="T11" fmla="*/ 1 h 33"/>
                  <a:gd name="T12" fmla="*/ 28 w 34"/>
                  <a:gd name="T13" fmla="*/ 17 h 33"/>
                  <a:gd name="T14" fmla="*/ 31 w 34"/>
                  <a:gd name="T15" fmla="*/ 22 h 33"/>
                  <a:gd name="T16" fmla="*/ 21 w 34"/>
                  <a:gd name="T17" fmla="*/ 22 h 33"/>
                  <a:gd name="T18" fmla="*/ 16 w 34"/>
                  <a:gd name="T19" fmla="*/ 32 h 33"/>
                  <a:gd name="T20" fmla="*/ 13 w 34"/>
                  <a:gd name="T21" fmla="*/ 24 h 33"/>
                  <a:gd name="T22" fmla="*/ 1 w 34"/>
                  <a:gd name="T23" fmla="*/ 22 h 33"/>
                  <a:gd name="T24" fmla="*/ 4 w 34"/>
                  <a:gd name="T25" fmla="*/ 18 h 33"/>
                  <a:gd name="T26" fmla="*/ 3 w 34"/>
                  <a:gd name="T2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3">
                    <a:moveTo>
                      <a:pt x="3" y="9"/>
                    </a:moveTo>
                    <a:cubicBezTo>
                      <a:pt x="0" y="5"/>
                      <a:pt x="5" y="6"/>
                      <a:pt x="6" y="6"/>
                    </a:cubicBezTo>
                    <a:cubicBezTo>
                      <a:pt x="11" y="7"/>
                      <a:pt x="13" y="10"/>
                      <a:pt x="15" y="10"/>
                    </a:cubicBezTo>
                    <a:cubicBezTo>
                      <a:pt x="16" y="10"/>
                      <a:pt x="17" y="9"/>
                      <a:pt x="17" y="8"/>
                    </a:cubicBezTo>
                    <a:cubicBezTo>
                      <a:pt x="18" y="7"/>
                      <a:pt x="20" y="3"/>
                      <a:pt x="23" y="1"/>
                    </a:cubicBezTo>
                    <a:cubicBezTo>
                      <a:pt x="23" y="1"/>
                      <a:pt x="24" y="0"/>
                      <a:pt x="24" y="1"/>
                    </a:cubicBezTo>
                    <a:cubicBezTo>
                      <a:pt x="27" y="6"/>
                      <a:pt x="20" y="13"/>
                      <a:pt x="28" y="17"/>
                    </a:cubicBezTo>
                    <a:cubicBezTo>
                      <a:pt x="30" y="18"/>
                      <a:pt x="34" y="21"/>
                      <a:pt x="31" y="22"/>
                    </a:cubicBezTo>
                    <a:cubicBezTo>
                      <a:pt x="26" y="23"/>
                      <a:pt x="27" y="23"/>
                      <a:pt x="21" y="22"/>
                    </a:cubicBezTo>
                    <a:cubicBezTo>
                      <a:pt x="19" y="22"/>
                      <a:pt x="18" y="32"/>
                      <a:pt x="16" y="32"/>
                    </a:cubicBezTo>
                    <a:cubicBezTo>
                      <a:pt x="15" y="33"/>
                      <a:pt x="13" y="27"/>
                      <a:pt x="13" y="24"/>
                    </a:cubicBezTo>
                    <a:cubicBezTo>
                      <a:pt x="12" y="20"/>
                      <a:pt x="4" y="24"/>
                      <a:pt x="1" y="22"/>
                    </a:cubicBezTo>
                    <a:cubicBezTo>
                      <a:pt x="0" y="22"/>
                      <a:pt x="3" y="19"/>
                      <a:pt x="4" y="18"/>
                    </a:cubicBezTo>
                    <a:cubicBezTo>
                      <a:pt x="9" y="15"/>
                      <a:pt x="8" y="14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745"/>
              <p:cNvSpPr>
                <a:spLocks/>
              </p:cNvSpPr>
              <p:nvPr/>
            </p:nvSpPr>
            <p:spPr bwMode="auto">
              <a:xfrm>
                <a:off x="3996" y="1514"/>
                <a:ext cx="37" cy="32"/>
              </a:xfrm>
              <a:custGeom>
                <a:avLst/>
                <a:gdLst>
                  <a:gd name="T0" fmla="*/ 5 w 29"/>
                  <a:gd name="T1" fmla="*/ 3 h 25"/>
                  <a:gd name="T2" fmla="*/ 8 w 29"/>
                  <a:gd name="T3" fmla="*/ 2 h 25"/>
                  <a:gd name="T4" fmla="*/ 15 w 29"/>
                  <a:gd name="T5" fmla="*/ 7 h 25"/>
                  <a:gd name="T6" fmla="*/ 17 w 29"/>
                  <a:gd name="T7" fmla="*/ 5 h 25"/>
                  <a:gd name="T8" fmla="*/ 23 w 29"/>
                  <a:gd name="T9" fmla="*/ 1 h 25"/>
                  <a:gd name="T10" fmla="*/ 24 w 29"/>
                  <a:gd name="T11" fmla="*/ 0 h 25"/>
                  <a:gd name="T12" fmla="*/ 24 w 29"/>
                  <a:gd name="T13" fmla="*/ 15 h 25"/>
                  <a:gd name="T14" fmla="*/ 25 w 29"/>
                  <a:gd name="T15" fmla="*/ 19 h 25"/>
                  <a:gd name="T16" fmla="*/ 17 w 29"/>
                  <a:gd name="T17" fmla="*/ 18 h 25"/>
                  <a:gd name="T18" fmla="*/ 12 w 29"/>
                  <a:gd name="T19" fmla="*/ 25 h 25"/>
                  <a:gd name="T20" fmla="*/ 10 w 29"/>
                  <a:gd name="T21" fmla="*/ 18 h 25"/>
                  <a:gd name="T22" fmla="*/ 1 w 29"/>
                  <a:gd name="T23" fmla="*/ 14 h 25"/>
                  <a:gd name="T24" fmla="*/ 4 w 29"/>
                  <a:gd name="T25" fmla="*/ 11 h 25"/>
                  <a:gd name="T26" fmla="*/ 5 w 29"/>
                  <a:gd name="T2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5">
                    <a:moveTo>
                      <a:pt x="5" y="3"/>
                    </a:moveTo>
                    <a:cubicBezTo>
                      <a:pt x="3" y="0"/>
                      <a:pt x="7" y="2"/>
                      <a:pt x="8" y="2"/>
                    </a:cubicBezTo>
                    <a:cubicBezTo>
                      <a:pt x="12" y="3"/>
                      <a:pt x="13" y="6"/>
                      <a:pt x="15" y="7"/>
                    </a:cubicBezTo>
                    <a:cubicBezTo>
                      <a:pt x="16" y="7"/>
                      <a:pt x="16" y="6"/>
                      <a:pt x="17" y="5"/>
                    </a:cubicBezTo>
                    <a:cubicBezTo>
                      <a:pt x="18" y="4"/>
                      <a:pt x="21" y="1"/>
                      <a:pt x="23" y="1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5" y="5"/>
                      <a:pt x="18" y="10"/>
                      <a:pt x="24" y="15"/>
                    </a:cubicBezTo>
                    <a:cubicBezTo>
                      <a:pt x="25" y="16"/>
                      <a:pt x="29" y="19"/>
                      <a:pt x="25" y="19"/>
                    </a:cubicBezTo>
                    <a:cubicBezTo>
                      <a:pt x="21" y="19"/>
                      <a:pt x="22" y="19"/>
                      <a:pt x="17" y="18"/>
                    </a:cubicBezTo>
                    <a:cubicBezTo>
                      <a:pt x="15" y="17"/>
                      <a:pt x="13" y="25"/>
                      <a:pt x="12" y="25"/>
                    </a:cubicBezTo>
                    <a:cubicBezTo>
                      <a:pt x="10" y="25"/>
                      <a:pt x="10" y="21"/>
                      <a:pt x="10" y="18"/>
                    </a:cubicBezTo>
                    <a:cubicBezTo>
                      <a:pt x="10" y="14"/>
                      <a:pt x="3" y="16"/>
                      <a:pt x="1" y="14"/>
                    </a:cubicBezTo>
                    <a:cubicBezTo>
                      <a:pt x="0" y="13"/>
                      <a:pt x="3" y="12"/>
                      <a:pt x="4" y="11"/>
                    </a:cubicBezTo>
                    <a:cubicBezTo>
                      <a:pt x="9" y="9"/>
                      <a:pt x="8" y="9"/>
                      <a:pt x="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746"/>
              <p:cNvSpPr>
                <a:spLocks/>
              </p:cNvSpPr>
              <p:nvPr/>
            </p:nvSpPr>
            <p:spPr bwMode="auto">
              <a:xfrm>
                <a:off x="3837" y="1274"/>
                <a:ext cx="14" cy="12"/>
              </a:xfrm>
              <a:custGeom>
                <a:avLst/>
                <a:gdLst>
                  <a:gd name="T0" fmla="*/ 1 w 11"/>
                  <a:gd name="T1" fmla="*/ 4 h 10"/>
                  <a:gd name="T2" fmla="*/ 2 w 11"/>
                  <a:gd name="T3" fmla="*/ 3 h 10"/>
                  <a:gd name="T4" fmla="*/ 5 w 11"/>
                  <a:gd name="T5" fmla="*/ 3 h 10"/>
                  <a:gd name="T6" fmla="*/ 5 w 11"/>
                  <a:gd name="T7" fmla="*/ 3 h 10"/>
                  <a:gd name="T8" fmla="*/ 7 w 11"/>
                  <a:gd name="T9" fmla="*/ 0 h 10"/>
                  <a:gd name="T10" fmla="*/ 7 w 11"/>
                  <a:gd name="T11" fmla="*/ 0 h 10"/>
                  <a:gd name="T12" fmla="*/ 9 w 11"/>
                  <a:gd name="T13" fmla="*/ 5 h 10"/>
                  <a:gd name="T14" fmla="*/ 10 w 11"/>
                  <a:gd name="T15" fmla="*/ 6 h 10"/>
                  <a:gd name="T16" fmla="*/ 7 w 11"/>
                  <a:gd name="T17" fmla="*/ 7 h 10"/>
                  <a:gd name="T18" fmla="*/ 7 w 11"/>
                  <a:gd name="T19" fmla="*/ 10 h 10"/>
                  <a:gd name="T20" fmla="*/ 5 w 11"/>
                  <a:gd name="T21" fmla="*/ 8 h 10"/>
                  <a:gd name="T22" fmla="*/ 1 w 11"/>
                  <a:gd name="T23" fmla="*/ 8 h 10"/>
                  <a:gd name="T24" fmla="*/ 2 w 11"/>
                  <a:gd name="T25" fmla="*/ 7 h 10"/>
                  <a:gd name="T26" fmla="*/ 1 w 11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" y="4"/>
                    </a:moveTo>
                    <a:cubicBezTo>
                      <a:pt x="0" y="3"/>
                      <a:pt x="2" y="3"/>
                      <a:pt x="2" y="3"/>
                    </a:cubicBezTo>
                    <a:cubicBezTo>
                      <a:pt x="4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7" y="4"/>
                      <a:pt x="9" y="5"/>
                    </a:cubicBezTo>
                    <a:cubicBezTo>
                      <a:pt x="10" y="5"/>
                      <a:pt x="11" y="6"/>
                      <a:pt x="10" y="6"/>
                    </a:cubicBezTo>
                    <a:cubicBezTo>
                      <a:pt x="9" y="6"/>
                      <a:pt x="9" y="6"/>
                      <a:pt x="7" y="7"/>
                    </a:cubicBezTo>
                    <a:cubicBezTo>
                      <a:pt x="7" y="7"/>
                      <a:pt x="7" y="10"/>
                      <a:pt x="7" y="10"/>
                    </a:cubicBezTo>
                    <a:cubicBezTo>
                      <a:pt x="6" y="10"/>
                      <a:pt x="5" y="9"/>
                      <a:pt x="5" y="8"/>
                    </a:cubicBezTo>
                    <a:cubicBezTo>
                      <a:pt x="5" y="7"/>
                      <a:pt x="2" y="8"/>
                      <a:pt x="1" y="8"/>
                    </a:cubicBezTo>
                    <a:cubicBezTo>
                      <a:pt x="1" y="8"/>
                      <a:pt x="2" y="7"/>
                      <a:pt x="2" y="7"/>
                    </a:cubicBezTo>
                    <a:cubicBezTo>
                      <a:pt x="3" y="5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747"/>
              <p:cNvSpPr>
                <a:spLocks/>
              </p:cNvSpPr>
              <p:nvPr/>
            </p:nvSpPr>
            <p:spPr bwMode="auto">
              <a:xfrm>
                <a:off x="3769" y="1232"/>
                <a:ext cx="15" cy="14"/>
              </a:xfrm>
              <a:custGeom>
                <a:avLst/>
                <a:gdLst>
                  <a:gd name="T0" fmla="*/ 1 w 12"/>
                  <a:gd name="T1" fmla="*/ 4 h 11"/>
                  <a:gd name="T2" fmla="*/ 2 w 12"/>
                  <a:gd name="T3" fmla="*/ 3 h 11"/>
                  <a:gd name="T4" fmla="*/ 5 w 12"/>
                  <a:gd name="T5" fmla="*/ 4 h 11"/>
                  <a:gd name="T6" fmla="*/ 6 w 12"/>
                  <a:gd name="T7" fmla="*/ 3 h 11"/>
                  <a:gd name="T8" fmla="*/ 7 w 12"/>
                  <a:gd name="T9" fmla="*/ 1 h 11"/>
                  <a:gd name="T10" fmla="*/ 8 w 12"/>
                  <a:gd name="T11" fmla="*/ 0 h 11"/>
                  <a:gd name="T12" fmla="*/ 10 w 12"/>
                  <a:gd name="T13" fmla="*/ 5 h 11"/>
                  <a:gd name="T14" fmla="*/ 11 w 12"/>
                  <a:gd name="T15" fmla="*/ 6 h 11"/>
                  <a:gd name="T16" fmla="*/ 8 w 12"/>
                  <a:gd name="T17" fmla="*/ 7 h 11"/>
                  <a:gd name="T18" fmla="*/ 7 w 12"/>
                  <a:gd name="T19" fmla="*/ 10 h 11"/>
                  <a:gd name="T20" fmla="*/ 5 w 12"/>
                  <a:gd name="T21" fmla="*/ 8 h 11"/>
                  <a:gd name="T22" fmla="*/ 2 w 12"/>
                  <a:gd name="T23" fmla="*/ 8 h 11"/>
                  <a:gd name="T24" fmla="*/ 2 w 12"/>
                  <a:gd name="T25" fmla="*/ 7 h 11"/>
                  <a:gd name="T26" fmla="*/ 1 w 12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0" y="3"/>
                      <a:pt x="2" y="3"/>
                      <a:pt x="2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2"/>
                      <a:pt x="7" y="4"/>
                      <a:pt x="10" y="5"/>
                    </a:cubicBezTo>
                    <a:cubicBezTo>
                      <a:pt x="10" y="5"/>
                      <a:pt x="12" y="6"/>
                      <a:pt x="11" y="6"/>
                    </a:cubicBezTo>
                    <a:cubicBezTo>
                      <a:pt x="9" y="7"/>
                      <a:pt x="10" y="7"/>
                      <a:pt x="8" y="7"/>
                    </a:cubicBezTo>
                    <a:cubicBezTo>
                      <a:pt x="7" y="7"/>
                      <a:pt x="8" y="10"/>
                      <a:pt x="7" y="10"/>
                    </a:cubicBezTo>
                    <a:cubicBezTo>
                      <a:pt x="7" y="11"/>
                      <a:pt x="6" y="9"/>
                      <a:pt x="5" y="8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2" y="7"/>
                      <a:pt x="2" y="7"/>
                    </a:cubicBezTo>
                    <a:cubicBezTo>
                      <a:pt x="4" y="5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748"/>
              <p:cNvSpPr>
                <a:spLocks/>
              </p:cNvSpPr>
              <p:nvPr/>
            </p:nvSpPr>
            <p:spPr bwMode="auto">
              <a:xfrm>
                <a:off x="3674" y="1254"/>
                <a:ext cx="14" cy="14"/>
              </a:xfrm>
              <a:custGeom>
                <a:avLst/>
                <a:gdLst>
                  <a:gd name="T0" fmla="*/ 1 w 11"/>
                  <a:gd name="T1" fmla="*/ 4 h 11"/>
                  <a:gd name="T2" fmla="*/ 2 w 11"/>
                  <a:gd name="T3" fmla="*/ 3 h 11"/>
                  <a:gd name="T4" fmla="*/ 5 w 11"/>
                  <a:gd name="T5" fmla="*/ 4 h 11"/>
                  <a:gd name="T6" fmla="*/ 5 w 11"/>
                  <a:gd name="T7" fmla="*/ 3 h 11"/>
                  <a:gd name="T8" fmla="*/ 6 w 11"/>
                  <a:gd name="T9" fmla="*/ 0 h 11"/>
                  <a:gd name="T10" fmla="*/ 7 w 11"/>
                  <a:gd name="T11" fmla="*/ 0 h 11"/>
                  <a:gd name="T12" fmla="*/ 9 w 11"/>
                  <a:gd name="T13" fmla="*/ 5 h 11"/>
                  <a:gd name="T14" fmla="*/ 10 w 11"/>
                  <a:gd name="T15" fmla="*/ 6 h 11"/>
                  <a:gd name="T16" fmla="*/ 7 w 11"/>
                  <a:gd name="T17" fmla="*/ 7 h 11"/>
                  <a:gd name="T18" fmla="*/ 6 w 11"/>
                  <a:gd name="T19" fmla="*/ 10 h 11"/>
                  <a:gd name="T20" fmla="*/ 5 w 11"/>
                  <a:gd name="T21" fmla="*/ 8 h 11"/>
                  <a:gd name="T22" fmla="*/ 1 w 11"/>
                  <a:gd name="T23" fmla="*/ 8 h 11"/>
                  <a:gd name="T24" fmla="*/ 2 w 11"/>
                  <a:gd name="T25" fmla="*/ 7 h 11"/>
                  <a:gd name="T26" fmla="*/ 1 w 11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" y="4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2"/>
                      <a:pt x="6" y="4"/>
                      <a:pt x="9" y="5"/>
                    </a:cubicBezTo>
                    <a:cubicBezTo>
                      <a:pt x="10" y="5"/>
                      <a:pt x="11" y="6"/>
                      <a:pt x="10" y="6"/>
                    </a:cubicBezTo>
                    <a:cubicBezTo>
                      <a:pt x="9" y="7"/>
                      <a:pt x="9" y="7"/>
                      <a:pt x="7" y="7"/>
                    </a:cubicBezTo>
                    <a:cubicBezTo>
                      <a:pt x="6" y="7"/>
                      <a:pt x="7" y="10"/>
                      <a:pt x="6" y="10"/>
                    </a:cubicBezTo>
                    <a:cubicBezTo>
                      <a:pt x="6" y="11"/>
                      <a:pt x="5" y="9"/>
                      <a:pt x="5" y="8"/>
                    </a:cubicBezTo>
                    <a:cubicBezTo>
                      <a:pt x="4" y="7"/>
                      <a:pt x="2" y="8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5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749"/>
              <p:cNvSpPr>
                <a:spLocks/>
              </p:cNvSpPr>
              <p:nvPr/>
            </p:nvSpPr>
            <p:spPr bwMode="auto">
              <a:xfrm>
                <a:off x="3995" y="1548"/>
                <a:ext cx="49" cy="51"/>
              </a:xfrm>
              <a:custGeom>
                <a:avLst/>
                <a:gdLst>
                  <a:gd name="T0" fmla="*/ 34 w 39"/>
                  <a:gd name="T1" fmla="*/ 9 h 40"/>
                  <a:gd name="T2" fmla="*/ 35 w 39"/>
                  <a:gd name="T3" fmla="*/ 14 h 40"/>
                  <a:gd name="T4" fmla="*/ 27 w 39"/>
                  <a:gd name="T5" fmla="*/ 22 h 40"/>
                  <a:gd name="T6" fmla="*/ 28 w 39"/>
                  <a:gd name="T7" fmla="*/ 25 h 40"/>
                  <a:gd name="T8" fmla="*/ 34 w 39"/>
                  <a:gd name="T9" fmla="*/ 35 h 40"/>
                  <a:gd name="T10" fmla="*/ 34 w 39"/>
                  <a:gd name="T11" fmla="*/ 37 h 40"/>
                  <a:gd name="T12" fmla="*/ 13 w 39"/>
                  <a:gd name="T13" fmla="*/ 35 h 40"/>
                  <a:gd name="T14" fmla="*/ 7 w 39"/>
                  <a:gd name="T15" fmla="*/ 35 h 40"/>
                  <a:gd name="T16" fmla="*/ 10 w 39"/>
                  <a:gd name="T17" fmla="*/ 24 h 40"/>
                  <a:gd name="T18" fmla="*/ 1 w 39"/>
                  <a:gd name="T19" fmla="*/ 15 h 40"/>
                  <a:gd name="T20" fmla="*/ 12 w 39"/>
                  <a:gd name="T21" fmla="*/ 14 h 40"/>
                  <a:gd name="T22" fmla="*/ 19 w 39"/>
                  <a:gd name="T23" fmla="*/ 1 h 40"/>
                  <a:gd name="T24" fmla="*/ 22 w 39"/>
                  <a:gd name="T25" fmla="*/ 6 h 40"/>
                  <a:gd name="T26" fmla="*/ 34 w 39"/>
                  <a:gd name="T27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40">
                    <a:moveTo>
                      <a:pt x="34" y="9"/>
                    </a:moveTo>
                    <a:cubicBezTo>
                      <a:pt x="39" y="7"/>
                      <a:pt x="36" y="13"/>
                      <a:pt x="35" y="14"/>
                    </a:cubicBezTo>
                    <a:cubicBezTo>
                      <a:pt x="32" y="20"/>
                      <a:pt x="27" y="20"/>
                      <a:pt x="27" y="22"/>
                    </a:cubicBezTo>
                    <a:cubicBezTo>
                      <a:pt x="26" y="24"/>
                      <a:pt x="27" y="24"/>
                      <a:pt x="28" y="25"/>
                    </a:cubicBezTo>
                    <a:cubicBezTo>
                      <a:pt x="30" y="27"/>
                      <a:pt x="33" y="32"/>
                      <a:pt x="34" y="35"/>
                    </a:cubicBezTo>
                    <a:cubicBezTo>
                      <a:pt x="34" y="36"/>
                      <a:pt x="35" y="37"/>
                      <a:pt x="34" y="37"/>
                    </a:cubicBezTo>
                    <a:cubicBezTo>
                      <a:pt x="27" y="37"/>
                      <a:pt x="21" y="27"/>
                      <a:pt x="13" y="35"/>
                    </a:cubicBezTo>
                    <a:cubicBezTo>
                      <a:pt x="11" y="36"/>
                      <a:pt x="6" y="40"/>
                      <a:pt x="7" y="35"/>
                    </a:cubicBezTo>
                    <a:cubicBezTo>
                      <a:pt x="8" y="30"/>
                      <a:pt x="7" y="31"/>
                      <a:pt x="10" y="24"/>
                    </a:cubicBezTo>
                    <a:cubicBezTo>
                      <a:pt x="12" y="22"/>
                      <a:pt x="1" y="17"/>
                      <a:pt x="1" y="15"/>
                    </a:cubicBezTo>
                    <a:cubicBezTo>
                      <a:pt x="0" y="12"/>
                      <a:pt x="8" y="13"/>
                      <a:pt x="12" y="14"/>
                    </a:cubicBezTo>
                    <a:cubicBezTo>
                      <a:pt x="16" y="14"/>
                      <a:pt x="16" y="4"/>
                      <a:pt x="19" y="1"/>
                    </a:cubicBezTo>
                    <a:cubicBezTo>
                      <a:pt x="20" y="0"/>
                      <a:pt x="22" y="5"/>
                      <a:pt x="22" y="6"/>
                    </a:cubicBezTo>
                    <a:cubicBezTo>
                      <a:pt x="24" y="13"/>
                      <a:pt x="25" y="12"/>
                      <a:pt x="3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750"/>
              <p:cNvSpPr>
                <a:spLocks/>
              </p:cNvSpPr>
              <p:nvPr/>
            </p:nvSpPr>
            <p:spPr bwMode="auto">
              <a:xfrm>
                <a:off x="4018" y="1601"/>
                <a:ext cx="28" cy="31"/>
              </a:xfrm>
              <a:custGeom>
                <a:avLst/>
                <a:gdLst>
                  <a:gd name="T0" fmla="*/ 12 w 22"/>
                  <a:gd name="T1" fmla="*/ 2 h 24"/>
                  <a:gd name="T2" fmla="*/ 14 w 22"/>
                  <a:gd name="T3" fmla="*/ 4 h 24"/>
                  <a:gd name="T4" fmla="*/ 14 w 22"/>
                  <a:gd name="T5" fmla="*/ 10 h 24"/>
                  <a:gd name="T6" fmla="*/ 15 w 22"/>
                  <a:gd name="T7" fmla="*/ 10 h 24"/>
                  <a:gd name="T8" fmla="*/ 21 w 22"/>
                  <a:gd name="T9" fmla="*/ 13 h 24"/>
                  <a:gd name="T10" fmla="*/ 21 w 22"/>
                  <a:gd name="T11" fmla="*/ 13 h 24"/>
                  <a:gd name="T12" fmla="*/ 12 w 22"/>
                  <a:gd name="T13" fmla="*/ 19 h 24"/>
                  <a:gd name="T14" fmla="*/ 10 w 22"/>
                  <a:gd name="T15" fmla="*/ 22 h 24"/>
                  <a:gd name="T16" fmla="*/ 8 w 22"/>
                  <a:gd name="T17" fmla="*/ 16 h 24"/>
                  <a:gd name="T18" fmla="*/ 1 w 22"/>
                  <a:gd name="T19" fmla="*/ 15 h 24"/>
                  <a:gd name="T20" fmla="*/ 5 w 22"/>
                  <a:gd name="T21" fmla="*/ 11 h 24"/>
                  <a:gd name="T22" fmla="*/ 3 w 22"/>
                  <a:gd name="T23" fmla="*/ 4 h 24"/>
                  <a:gd name="T24" fmla="*/ 6 w 22"/>
                  <a:gd name="T25" fmla="*/ 5 h 24"/>
                  <a:gd name="T26" fmla="*/ 12 w 22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12" y="2"/>
                    </a:moveTo>
                    <a:cubicBezTo>
                      <a:pt x="13" y="0"/>
                      <a:pt x="14" y="3"/>
                      <a:pt x="14" y="4"/>
                    </a:cubicBezTo>
                    <a:cubicBezTo>
                      <a:pt x="15" y="7"/>
                      <a:pt x="13" y="9"/>
                      <a:pt x="14" y="10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6" y="11"/>
                      <a:pt x="19" y="11"/>
                      <a:pt x="21" y="13"/>
                    </a:cubicBezTo>
                    <a:cubicBezTo>
                      <a:pt x="21" y="13"/>
                      <a:pt x="22" y="13"/>
                      <a:pt x="21" y="13"/>
                    </a:cubicBezTo>
                    <a:cubicBezTo>
                      <a:pt x="19" y="16"/>
                      <a:pt x="13" y="13"/>
                      <a:pt x="12" y="19"/>
                    </a:cubicBezTo>
                    <a:cubicBezTo>
                      <a:pt x="12" y="20"/>
                      <a:pt x="11" y="24"/>
                      <a:pt x="10" y="22"/>
                    </a:cubicBezTo>
                    <a:cubicBezTo>
                      <a:pt x="9" y="19"/>
                      <a:pt x="9" y="20"/>
                      <a:pt x="8" y="16"/>
                    </a:cubicBezTo>
                    <a:cubicBezTo>
                      <a:pt x="7" y="14"/>
                      <a:pt x="1" y="16"/>
                      <a:pt x="1" y="15"/>
                    </a:cubicBezTo>
                    <a:cubicBezTo>
                      <a:pt x="0" y="14"/>
                      <a:pt x="3" y="12"/>
                      <a:pt x="5" y="11"/>
                    </a:cubicBezTo>
                    <a:cubicBezTo>
                      <a:pt x="7" y="10"/>
                      <a:pt x="3" y="6"/>
                      <a:pt x="3" y="4"/>
                    </a:cubicBezTo>
                    <a:cubicBezTo>
                      <a:pt x="3" y="3"/>
                      <a:pt x="6" y="4"/>
                      <a:pt x="6" y="5"/>
                    </a:cubicBezTo>
                    <a:cubicBezTo>
                      <a:pt x="10" y="7"/>
                      <a:pt x="10" y="6"/>
                      <a:pt x="1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751"/>
              <p:cNvSpPr>
                <a:spLocks/>
              </p:cNvSpPr>
              <p:nvPr/>
            </p:nvSpPr>
            <p:spPr bwMode="auto">
              <a:xfrm>
                <a:off x="4017" y="1699"/>
                <a:ext cx="26" cy="31"/>
              </a:xfrm>
              <a:custGeom>
                <a:avLst/>
                <a:gdLst>
                  <a:gd name="T0" fmla="*/ 12 w 21"/>
                  <a:gd name="T1" fmla="*/ 2 h 24"/>
                  <a:gd name="T2" fmla="*/ 14 w 21"/>
                  <a:gd name="T3" fmla="*/ 4 h 24"/>
                  <a:gd name="T4" fmla="*/ 13 w 21"/>
                  <a:gd name="T5" fmla="*/ 10 h 24"/>
                  <a:gd name="T6" fmla="*/ 15 w 21"/>
                  <a:gd name="T7" fmla="*/ 11 h 24"/>
                  <a:gd name="T8" fmla="*/ 20 w 21"/>
                  <a:gd name="T9" fmla="*/ 13 h 24"/>
                  <a:gd name="T10" fmla="*/ 21 w 21"/>
                  <a:gd name="T11" fmla="*/ 14 h 24"/>
                  <a:gd name="T12" fmla="*/ 12 w 21"/>
                  <a:gd name="T13" fmla="*/ 20 h 24"/>
                  <a:gd name="T14" fmla="*/ 10 w 21"/>
                  <a:gd name="T15" fmla="*/ 22 h 24"/>
                  <a:gd name="T16" fmla="*/ 7 w 21"/>
                  <a:gd name="T17" fmla="*/ 16 h 24"/>
                  <a:gd name="T18" fmla="*/ 0 w 21"/>
                  <a:gd name="T19" fmla="*/ 16 h 24"/>
                  <a:gd name="T20" fmla="*/ 5 w 21"/>
                  <a:gd name="T21" fmla="*/ 12 h 24"/>
                  <a:gd name="T22" fmla="*/ 3 w 21"/>
                  <a:gd name="T23" fmla="*/ 4 h 24"/>
                  <a:gd name="T24" fmla="*/ 6 w 21"/>
                  <a:gd name="T25" fmla="*/ 5 h 24"/>
                  <a:gd name="T26" fmla="*/ 12 w 21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12" y="2"/>
                    </a:moveTo>
                    <a:cubicBezTo>
                      <a:pt x="13" y="0"/>
                      <a:pt x="14" y="3"/>
                      <a:pt x="14" y="4"/>
                    </a:cubicBezTo>
                    <a:cubicBezTo>
                      <a:pt x="15" y="7"/>
                      <a:pt x="13" y="9"/>
                      <a:pt x="13" y="10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1"/>
                      <a:pt x="19" y="12"/>
                      <a:pt x="20" y="13"/>
                    </a:cubicBezTo>
                    <a:cubicBezTo>
                      <a:pt x="21" y="13"/>
                      <a:pt x="21" y="13"/>
                      <a:pt x="21" y="14"/>
                    </a:cubicBezTo>
                    <a:cubicBezTo>
                      <a:pt x="18" y="16"/>
                      <a:pt x="13" y="13"/>
                      <a:pt x="12" y="20"/>
                    </a:cubicBezTo>
                    <a:cubicBezTo>
                      <a:pt x="12" y="21"/>
                      <a:pt x="11" y="24"/>
                      <a:pt x="10" y="22"/>
                    </a:cubicBezTo>
                    <a:cubicBezTo>
                      <a:pt x="8" y="19"/>
                      <a:pt x="8" y="20"/>
                      <a:pt x="7" y="16"/>
                    </a:cubicBezTo>
                    <a:cubicBezTo>
                      <a:pt x="7" y="15"/>
                      <a:pt x="1" y="16"/>
                      <a:pt x="0" y="16"/>
                    </a:cubicBezTo>
                    <a:cubicBezTo>
                      <a:pt x="0" y="15"/>
                      <a:pt x="3" y="13"/>
                      <a:pt x="5" y="12"/>
                    </a:cubicBezTo>
                    <a:cubicBezTo>
                      <a:pt x="7" y="10"/>
                      <a:pt x="3" y="6"/>
                      <a:pt x="3" y="4"/>
                    </a:cubicBezTo>
                    <a:cubicBezTo>
                      <a:pt x="3" y="3"/>
                      <a:pt x="6" y="4"/>
                      <a:pt x="6" y="5"/>
                    </a:cubicBezTo>
                    <a:cubicBezTo>
                      <a:pt x="10" y="7"/>
                      <a:pt x="9" y="6"/>
                      <a:pt x="12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752"/>
              <p:cNvSpPr>
                <a:spLocks/>
              </p:cNvSpPr>
              <p:nvPr/>
            </p:nvSpPr>
            <p:spPr bwMode="auto">
              <a:xfrm>
                <a:off x="3559" y="2842"/>
                <a:ext cx="27" cy="28"/>
              </a:xfrm>
              <a:custGeom>
                <a:avLst/>
                <a:gdLst>
                  <a:gd name="T0" fmla="*/ 7 w 21"/>
                  <a:gd name="T1" fmla="*/ 2 h 22"/>
                  <a:gd name="T2" fmla="*/ 10 w 21"/>
                  <a:gd name="T3" fmla="*/ 3 h 22"/>
                  <a:gd name="T4" fmla="*/ 12 w 21"/>
                  <a:gd name="T5" fmla="*/ 8 h 22"/>
                  <a:gd name="T6" fmla="*/ 14 w 21"/>
                  <a:gd name="T7" fmla="*/ 8 h 22"/>
                  <a:gd name="T8" fmla="*/ 20 w 21"/>
                  <a:gd name="T9" fmla="*/ 7 h 22"/>
                  <a:gd name="T10" fmla="*/ 21 w 21"/>
                  <a:gd name="T11" fmla="*/ 7 h 22"/>
                  <a:gd name="T12" fmla="*/ 16 w 21"/>
                  <a:gd name="T13" fmla="*/ 17 h 22"/>
                  <a:gd name="T14" fmla="*/ 15 w 21"/>
                  <a:gd name="T15" fmla="*/ 21 h 22"/>
                  <a:gd name="T16" fmla="*/ 10 w 21"/>
                  <a:gd name="T17" fmla="*/ 17 h 22"/>
                  <a:gd name="T18" fmla="*/ 4 w 21"/>
                  <a:gd name="T19" fmla="*/ 20 h 22"/>
                  <a:gd name="T20" fmla="*/ 6 w 21"/>
                  <a:gd name="T21" fmla="*/ 14 h 22"/>
                  <a:gd name="T22" fmla="*/ 1 w 21"/>
                  <a:gd name="T23" fmla="*/ 9 h 22"/>
                  <a:gd name="T24" fmla="*/ 4 w 21"/>
                  <a:gd name="T25" fmla="*/ 8 h 22"/>
                  <a:gd name="T26" fmla="*/ 7 w 21"/>
                  <a:gd name="T2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7" y="2"/>
                    </a:moveTo>
                    <a:cubicBezTo>
                      <a:pt x="7" y="0"/>
                      <a:pt x="9" y="2"/>
                      <a:pt x="10" y="3"/>
                    </a:cubicBezTo>
                    <a:cubicBezTo>
                      <a:pt x="12" y="5"/>
                      <a:pt x="11" y="8"/>
                      <a:pt x="12" y="8"/>
                    </a:cubicBezTo>
                    <a:cubicBezTo>
                      <a:pt x="13" y="9"/>
                      <a:pt x="14" y="9"/>
                      <a:pt x="14" y="8"/>
                    </a:cubicBezTo>
                    <a:cubicBezTo>
                      <a:pt x="15" y="8"/>
                      <a:pt x="18" y="7"/>
                      <a:pt x="20" y="7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0" y="11"/>
                      <a:pt x="14" y="12"/>
                      <a:pt x="16" y="17"/>
                    </a:cubicBezTo>
                    <a:cubicBezTo>
                      <a:pt x="17" y="18"/>
                      <a:pt x="18" y="22"/>
                      <a:pt x="15" y="21"/>
                    </a:cubicBezTo>
                    <a:cubicBezTo>
                      <a:pt x="13" y="19"/>
                      <a:pt x="13" y="20"/>
                      <a:pt x="10" y="17"/>
                    </a:cubicBezTo>
                    <a:cubicBezTo>
                      <a:pt x="9" y="16"/>
                      <a:pt x="5" y="20"/>
                      <a:pt x="4" y="20"/>
                    </a:cubicBezTo>
                    <a:cubicBezTo>
                      <a:pt x="3" y="20"/>
                      <a:pt x="5" y="16"/>
                      <a:pt x="6" y="14"/>
                    </a:cubicBezTo>
                    <a:cubicBezTo>
                      <a:pt x="7" y="12"/>
                      <a:pt x="2" y="11"/>
                      <a:pt x="1" y="9"/>
                    </a:cubicBezTo>
                    <a:cubicBezTo>
                      <a:pt x="0" y="8"/>
                      <a:pt x="3" y="8"/>
                      <a:pt x="4" y="8"/>
                    </a:cubicBezTo>
                    <a:cubicBezTo>
                      <a:pt x="8" y="8"/>
                      <a:pt x="7" y="7"/>
                      <a:pt x="7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753"/>
              <p:cNvSpPr>
                <a:spLocks/>
              </p:cNvSpPr>
              <p:nvPr/>
            </p:nvSpPr>
            <p:spPr bwMode="auto">
              <a:xfrm>
                <a:off x="3728" y="1431"/>
                <a:ext cx="22" cy="19"/>
              </a:xfrm>
              <a:custGeom>
                <a:avLst/>
                <a:gdLst>
                  <a:gd name="T0" fmla="*/ 2 w 17"/>
                  <a:gd name="T1" fmla="*/ 9 h 15"/>
                  <a:gd name="T2" fmla="*/ 3 w 17"/>
                  <a:gd name="T3" fmla="*/ 7 h 15"/>
                  <a:gd name="T4" fmla="*/ 7 w 17"/>
                  <a:gd name="T5" fmla="*/ 6 h 15"/>
                  <a:gd name="T6" fmla="*/ 7 w 17"/>
                  <a:gd name="T7" fmla="*/ 5 h 15"/>
                  <a:gd name="T8" fmla="*/ 8 w 17"/>
                  <a:gd name="T9" fmla="*/ 1 h 15"/>
                  <a:gd name="T10" fmla="*/ 8 w 17"/>
                  <a:gd name="T11" fmla="*/ 0 h 15"/>
                  <a:gd name="T12" fmla="*/ 14 w 17"/>
                  <a:gd name="T13" fmla="*/ 5 h 15"/>
                  <a:gd name="T14" fmla="*/ 16 w 17"/>
                  <a:gd name="T15" fmla="*/ 6 h 15"/>
                  <a:gd name="T16" fmla="*/ 13 w 17"/>
                  <a:gd name="T17" fmla="*/ 9 h 15"/>
                  <a:gd name="T18" fmla="*/ 14 w 17"/>
                  <a:gd name="T19" fmla="*/ 14 h 15"/>
                  <a:gd name="T20" fmla="*/ 10 w 17"/>
                  <a:gd name="T21" fmla="*/ 12 h 15"/>
                  <a:gd name="T22" fmla="*/ 5 w 17"/>
                  <a:gd name="T23" fmla="*/ 14 h 15"/>
                  <a:gd name="T24" fmla="*/ 5 w 17"/>
                  <a:gd name="T25" fmla="*/ 12 h 15"/>
                  <a:gd name="T26" fmla="*/ 2 w 17"/>
                  <a:gd name="T2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5">
                    <a:moveTo>
                      <a:pt x="2" y="9"/>
                    </a:moveTo>
                    <a:cubicBezTo>
                      <a:pt x="0" y="8"/>
                      <a:pt x="2" y="7"/>
                      <a:pt x="3" y="7"/>
                    </a:cubicBezTo>
                    <a:cubicBezTo>
                      <a:pt x="5" y="6"/>
                      <a:pt x="7" y="6"/>
                      <a:pt x="7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"/>
                      <a:pt x="10" y="6"/>
                      <a:pt x="14" y="5"/>
                    </a:cubicBezTo>
                    <a:cubicBezTo>
                      <a:pt x="15" y="5"/>
                      <a:pt x="17" y="5"/>
                      <a:pt x="16" y="6"/>
                    </a:cubicBezTo>
                    <a:cubicBezTo>
                      <a:pt x="14" y="8"/>
                      <a:pt x="15" y="7"/>
                      <a:pt x="13" y="9"/>
                    </a:cubicBezTo>
                    <a:cubicBezTo>
                      <a:pt x="12" y="9"/>
                      <a:pt x="14" y="13"/>
                      <a:pt x="14" y="14"/>
                    </a:cubicBezTo>
                    <a:cubicBezTo>
                      <a:pt x="13" y="15"/>
                      <a:pt x="11" y="13"/>
                      <a:pt x="10" y="12"/>
                    </a:cubicBezTo>
                    <a:cubicBezTo>
                      <a:pt x="9" y="11"/>
                      <a:pt x="7" y="14"/>
                      <a:pt x="5" y="14"/>
                    </a:cubicBezTo>
                    <a:cubicBezTo>
                      <a:pt x="4" y="14"/>
                      <a:pt x="5" y="12"/>
                      <a:pt x="5" y="12"/>
                    </a:cubicBezTo>
                    <a:cubicBezTo>
                      <a:pt x="6" y="9"/>
                      <a:pt x="5" y="9"/>
                      <a:pt x="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754"/>
              <p:cNvSpPr>
                <a:spLocks/>
              </p:cNvSpPr>
              <p:nvPr/>
            </p:nvSpPr>
            <p:spPr bwMode="auto">
              <a:xfrm>
                <a:off x="3926" y="1528"/>
                <a:ext cx="27" cy="24"/>
              </a:xfrm>
              <a:custGeom>
                <a:avLst/>
                <a:gdLst>
                  <a:gd name="T0" fmla="*/ 2 w 21"/>
                  <a:gd name="T1" fmla="*/ 8 h 19"/>
                  <a:gd name="T2" fmla="*/ 4 w 21"/>
                  <a:gd name="T3" fmla="*/ 6 h 19"/>
                  <a:gd name="T4" fmla="*/ 9 w 21"/>
                  <a:gd name="T5" fmla="*/ 7 h 19"/>
                  <a:gd name="T6" fmla="*/ 10 w 21"/>
                  <a:gd name="T7" fmla="*/ 5 h 19"/>
                  <a:gd name="T8" fmla="*/ 12 w 21"/>
                  <a:gd name="T9" fmla="*/ 1 h 19"/>
                  <a:gd name="T10" fmla="*/ 13 w 21"/>
                  <a:gd name="T11" fmla="*/ 0 h 19"/>
                  <a:gd name="T12" fmla="*/ 17 w 21"/>
                  <a:gd name="T13" fmla="*/ 9 h 19"/>
                  <a:gd name="T14" fmla="*/ 19 w 21"/>
                  <a:gd name="T15" fmla="*/ 11 h 19"/>
                  <a:gd name="T16" fmla="*/ 14 w 21"/>
                  <a:gd name="T17" fmla="*/ 12 h 19"/>
                  <a:gd name="T18" fmla="*/ 13 w 21"/>
                  <a:gd name="T19" fmla="*/ 19 h 19"/>
                  <a:gd name="T20" fmla="*/ 10 w 21"/>
                  <a:gd name="T21" fmla="*/ 15 h 19"/>
                  <a:gd name="T22" fmla="*/ 3 w 21"/>
                  <a:gd name="T23" fmla="*/ 15 h 19"/>
                  <a:gd name="T24" fmla="*/ 4 w 21"/>
                  <a:gd name="T25" fmla="*/ 13 h 19"/>
                  <a:gd name="T26" fmla="*/ 2 w 21"/>
                  <a:gd name="T2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9">
                    <a:moveTo>
                      <a:pt x="2" y="8"/>
                    </a:moveTo>
                    <a:cubicBezTo>
                      <a:pt x="0" y="6"/>
                      <a:pt x="3" y="6"/>
                      <a:pt x="4" y="6"/>
                    </a:cubicBezTo>
                    <a:cubicBezTo>
                      <a:pt x="7" y="5"/>
                      <a:pt x="8" y="7"/>
                      <a:pt x="9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3"/>
                      <a:pt x="12" y="8"/>
                      <a:pt x="17" y="9"/>
                    </a:cubicBezTo>
                    <a:cubicBezTo>
                      <a:pt x="18" y="9"/>
                      <a:pt x="21" y="10"/>
                      <a:pt x="19" y="11"/>
                    </a:cubicBezTo>
                    <a:cubicBezTo>
                      <a:pt x="17" y="12"/>
                      <a:pt x="17" y="12"/>
                      <a:pt x="14" y="12"/>
                    </a:cubicBezTo>
                    <a:cubicBezTo>
                      <a:pt x="13" y="13"/>
                      <a:pt x="14" y="18"/>
                      <a:pt x="13" y="19"/>
                    </a:cubicBezTo>
                    <a:cubicBezTo>
                      <a:pt x="12" y="19"/>
                      <a:pt x="11" y="16"/>
                      <a:pt x="10" y="15"/>
                    </a:cubicBezTo>
                    <a:cubicBezTo>
                      <a:pt x="9" y="13"/>
                      <a:pt x="5" y="16"/>
                      <a:pt x="3" y="15"/>
                    </a:cubicBezTo>
                    <a:cubicBezTo>
                      <a:pt x="2" y="15"/>
                      <a:pt x="4" y="13"/>
                      <a:pt x="4" y="13"/>
                    </a:cubicBezTo>
                    <a:cubicBezTo>
                      <a:pt x="6" y="10"/>
                      <a:pt x="6" y="10"/>
                      <a:pt x="2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755"/>
              <p:cNvSpPr>
                <a:spLocks/>
              </p:cNvSpPr>
              <p:nvPr/>
            </p:nvSpPr>
            <p:spPr bwMode="auto">
              <a:xfrm>
                <a:off x="3841" y="1516"/>
                <a:ext cx="27" cy="26"/>
              </a:xfrm>
              <a:custGeom>
                <a:avLst/>
                <a:gdLst>
                  <a:gd name="T0" fmla="*/ 1 w 21"/>
                  <a:gd name="T1" fmla="*/ 8 h 20"/>
                  <a:gd name="T2" fmla="*/ 3 w 21"/>
                  <a:gd name="T3" fmla="*/ 6 h 20"/>
                  <a:gd name="T4" fmla="*/ 9 w 21"/>
                  <a:gd name="T5" fmla="*/ 7 h 20"/>
                  <a:gd name="T6" fmla="*/ 9 w 21"/>
                  <a:gd name="T7" fmla="*/ 6 h 20"/>
                  <a:gd name="T8" fmla="*/ 12 w 21"/>
                  <a:gd name="T9" fmla="*/ 1 h 20"/>
                  <a:gd name="T10" fmla="*/ 12 w 21"/>
                  <a:gd name="T11" fmla="*/ 0 h 20"/>
                  <a:gd name="T12" fmla="*/ 17 w 21"/>
                  <a:gd name="T13" fmla="*/ 9 h 20"/>
                  <a:gd name="T14" fmla="*/ 19 w 21"/>
                  <a:gd name="T15" fmla="*/ 11 h 20"/>
                  <a:gd name="T16" fmla="*/ 13 w 21"/>
                  <a:gd name="T17" fmla="*/ 13 h 20"/>
                  <a:gd name="T18" fmla="*/ 12 w 21"/>
                  <a:gd name="T19" fmla="*/ 19 h 20"/>
                  <a:gd name="T20" fmla="*/ 9 w 21"/>
                  <a:gd name="T21" fmla="*/ 15 h 20"/>
                  <a:gd name="T22" fmla="*/ 2 w 21"/>
                  <a:gd name="T23" fmla="*/ 16 h 20"/>
                  <a:gd name="T24" fmla="*/ 3 w 21"/>
                  <a:gd name="T25" fmla="*/ 13 h 20"/>
                  <a:gd name="T26" fmla="*/ 1 w 21"/>
                  <a:gd name="T2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1" y="8"/>
                    </a:moveTo>
                    <a:cubicBezTo>
                      <a:pt x="0" y="7"/>
                      <a:pt x="3" y="6"/>
                      <a:pt x="3" y="6"/>
                    </a:cubicBezTo>
                    <a:cubicBezTo>
                      <a:pt x="6" y="6"/>
                      <a:pt x="8" y="8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0" y="5"/>
                      <a:pt x="10" y="2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4" y="3"/>
                      <a:pt x="11" y="8"/>
                      <a:pt x="17" y="9"/>
                    </a:cubicBezTo>
                    <a:cubicBezTo>
                      <a:pt x="18" y="9"/>
                      <a:pt x="21" y="10"/>
                      <a:pt x="19" y="11"/>
                    </a:cubicBezTo>
                    <a:cubicBezTo>
                      <a:pt x="16" y="12"/>
                      <a:pt x="17" y="12"/>
                      <a:pt x="13" y="13"/>
                    </a:cubicBezTo>
                    <a:cubicBezTo>
                      <a:pt x="12" y="13"/>
                      <a:pt x="13" y="19"/>
                      <a:pt x="12" y="19"/>
                    </a:cubicBezTo>
                    <a:cubicBezTo>
                      <a:pt x="12" y="20"/>
                      <a:pt x="10" y="17"/>
                      <a:pt x="9" y="15"/>
                    </a:cubicBezTo>
                    <a:cubicBezTo>
                      <a:pt x="8" y="13"/>
                      <a:pt x="5" y="16"/>
                      <a:pt x="2" y="16"/>
                    </a:cubicBezTo>
                    <a:cubicBezTo>
                      <a:pt x="2" y="16"/>
                      <a:pt x="3" y="14"/>
                      <a:pt x="3" y="13"/>
                    </a:cubicBezTo>
                    <a:cubicBezTo>
                      <a:pt x="6" y="10"/>
                      <a:pt x="5" y="11"/>
                      <a:pt x="1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756"/>
              <p:cNvSpPr>
                <a:spLocks/>
              </p:cNvSpPr>
              <p:nvPr/>
            </p:nvSpPr>
            <p:spPr bwMode="auto">
              <a:xfrm>
                <a:off x="3888" y="1249"/>
                <a:ext cx="14" cy="14"/>
              </a:xfrm>
              <a:custGeom>
                <a:avLst/>
                <a:gdLst>
                  <a:gd name="T0" fmla="*/ 1 w 11"/>
                  <a:gd name="T1" fmla="*/ 4 h 11"/>
                  <a:gd name="T2" fmla="*/ 2 w 11"/>
                  <a:gd name="T3" fmla="*/ 3 h 11"/>
                  <a:gd name="T4" fmla="*/ 4 w 11"/>
                  <a:gd name="T5" fmla="*/ 4 h 11"/>
                  <a:gd name="T6" fmla="*/ 5 w 11"/>
                  <a:gd name="T7" fmla="*/ 3 h 11"/>
                  <a:gd name="T8" fmla="*/ 6 w 11"/>
                  <a:gd name="T9" fmla="*/ 1 h 11"/>
                  <a:gd name="T10" fmla="*/ 7 w 11"/>
                  <a:gd name="T11" fmla="*/ 1 h 11"/>
                  <a:gd name="T12" fmla="*/ 9 w 11"/>
                  <a:gd name="T13" fmla="*/ 5 h 11"/>
                  <a:gd name="T14" fmla="*/ 10 w 11"/>
                  <a:gd name="T15" fmla="*/ 7 h 11"/>
                  <a:gd name="T16" fmla="*/ 7 w 11"/>
                  <a:gd name="T17" fmla="*/ 7 h 11"/>
                  <a:gd name="T18" fmla="*/ 6 w 11"/>
                  <a:gd name="T19" fmla="*/ 11 h 11"/>
                  <a:gd name="T20" fmla="*/ 5 w 11"/>
                  <a:gd name="T21" fmla="*/ 8 h 11"/>
                  <a:gd name="T22" fmla="*/ 1 w 11"/>
                  <a:gd name="T23" fmla="*/ 9 h 11"/>
                  <a:gd name="T24" fmla="*/ 2 w 11"/>
                  <a:gd name="T25" fmla="*/ 7 h 11"/>
                  <a:gd name="T26" fmla="*/ 1 w 11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" y="4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8" y="2"/>
                      <a:pt x="6" y="5"/>
                      <a:pt x="9" y="5"/>
                    </a:cubicBezTo>
                    <a:cubicBezTo>
                      <a:pt x="9" y="6"/>
                      <a:pt x="11" y="6"/>
                      <a:pt x="10" y="7"/>
                    </a:cubicBezTo>
                    <a:cubicBezTo>
                      <a:pt x="8" y="7"/>
                      <a:pt x="9" y="7"/>
                      <a:pt x="7" y="7"/>
                    </a:cubicBezTo>
                    <a:cubicBezTo>
                      <a:pt x="6" y="7"/>
                      <a:pt x="7" y="10"/>
                      <a:pt x="6" y="11"/>
                    </a:cubicBezTo>
                    <a:cubicBezTo>
                      <a:pt x="6" y="11"/>
                      <a:pt x="5" y="9"/>
                      <a:pt x="5" y="8"/>
                    </a:cubicBezTo>
                    <a:cubicBezTo>
                      <a:pt x="4" y="7"/>
                      <a:pt x="2" y="9"/>
                      <a:pt x="1" y="9"/>
                    </a:cubicBezTo>
                    <a:cubicBezTo>
                      <a:pt x="0" y="9"/>
                      <a:pt x="1" y="7"/>
                      <a:pt x="2" y="7"/>
                    </a:cubicBezTo>
                    <a:cubicBezTo>
                      <a:pt x="3" y="6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757"/>
              <p:cNvSpPr>
                <a:spLocks/>
              </p:cNvSpPr>
              <p:nvPr/>
            </p:nvSpPr>
            <p:spPr bwMode="auto">
              <a:xfrm>
                <a:off x="3868" y="1272"/>
                <a:ext cx="14" cy="14"/>
              </a:xfrm>
              <a:custGeom>
                <a:avLst/>
                <a:gdLst>
                  <a:gd name="T0" fmla="*/ 1 w 11"/>
                  <a:gd name="T1" fmla="*/ 4 h 11"/>
                  <a:gd name="T2" fmla="*/ 2 w 11"/>
                  <a:gd name="T3" fmla="*/ 3 h 11"/>
                  <a:gd name="T4" fmla="*/ 5 w 11"/>
                  <a:gd name="T5" fmla="*/ 4 h 11"/>
                  <a:gd name="T6" fmla="*/ 5 w 11"/>
                  <a:gd name="T7" fmla="*/ 3 h 11"/>
                  <a:gd name="T8" fmla="*/ 7 w 11"/>
                  <a:gd name="T9" fmla="*/ 1 h 11"/>
                  <a:gd name="T10" fmla="*/ 7 w 11"/>
                  <a:gd name="T11" fmla="*/ 1 h 11"/>
                  <a:gd name="T12" fmla="*/ 9 w 11"/>
                  <a:gd name="T13" fmla="*/ 5 h 11"/>
                  <a:gd name="T14" fmla="*/ 10 w 11"/>
                  <a:gd name="T15" fmla="*/ 7 h 11"/>
                  <a:gd name="T16" fmla="*/ 7 w 11"/>
                  <a:gd name="T17" fmla="*/ 7 h 11"/>
                  <a:gd name="T18" fmla="*/ 7 w 11"/>
                  <a:gd name="T19" fmla="*/ 11 h 11"/>
                  <a:gd name="T20" fmla="*/ 5 w 11"/>
                  <a:gd name="T21" fmla="*/ 8 h 11"/>
                  <a:gd name="T22" fmla="*/ 1 w 11"/>
                  <a:gd name="T23" fmla="*/ 9 h 11"/>
                  <a:gd name="T24" fmla="*/ 2 w 11"/>
                  <a:gd name="T25" fmla="*/ 7 h 11"/>
                  <a:gd name="T26" fmla="*/ 1 w 11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" y="4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6" y="1"/>
                      <a:pt x="7" y="1"/>
                    </a:cubicBezTo>
                    <a:cubicBezTo>
                      <a:pt x="7" y="1"/>
                      <a:pt x="7" y="0"/>
                      <a:pt x="7" y="1"/>
                    </a:cubicBezTo>
                    <a:cubicBezTo>
                      <a:pt x="8" y="2"/>
                      <a:pt x="6" y="5"/>
                      <a:pt x="9" y="5"/>
                    </a:cubicBezTo>
                    <a:cubicBezTo>
                      <a:pt x="10" y="6"/>
                      <a:pt x="11" y="6"/>
                      <a:pt x="10" y="7"/>
                    </a:cubicBezTo>
                    <a:cubicBezTo>
                      <a:pt x="9" y="7"/>
                      <a:pt x="9" y="7"/>
                      <a:pt x="7" y="7"/>
                    </a:cubicBezTo>
                    <a:cubicBezTo>
                      <a:pt x="7" y="7"/>
                      <a:pt x="7" y="10"/>
                      <a:pt x="7" y="11"/>
                    </a:cubicBezTo>
                    <a:cubicBezTo>
                      <a:pt x="6" y="11"/>
                      <a:pt x="5" y="9"/>
                      <a:pt x="5" y="8"/>
                    </a:cubicBezTo>
                    <a:cubicBezTo>
                      <a:pt x="4" y="7"/>
                      <a:pt x="2" y="9"/>
                      <a:pt x="1" y="9"/>
                    </a:cubicBezTo>
                    <a:cubicBezTo>
                      <a:pt x="1" y="8"/>
                      <a:pt x="2" y="7"/>
                      <a:pt x="2" y="7"/>
                    </a:cubicBezTo>
                    <a:cubicBezTo>
                      <a:pt x="3" y="6"/>
                      <a:pt x="3" y="6"/>
                      <a:pt x="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758"/>
              <p:cNvSpPr>
                <a:spLocks/>
              </p:cNvSpPr>
              <p:nvPr/>
            </p:nvSpPr>
            <p:spPr bwMode="auto">
              <a:xfrm>
                <a:off x="3639" y="3116"/>
                <a:ext cx="264" cy="379"/>
              </a:xfrm>
              <a:custGeom>
                <a:avLst/>
                <a:gdLst>
                  <a:gd name="T0" fmla="*/ 12 w 208"/>
                  <a:gd name="T1" fmla="*/ 10 h 298"/>
                  <a:gd name="T2" fmla="*/ 3 w 208"/>
                  <a:gd name="T3" fmla="*/ 126 h 298"/>
                  <a:gd name="T4" fmla="*/ 0 w 208"/>
                  <a:gd name="T5" fmla="*/ 207 h 298"/>
                  <a:gd name="T6" fmla="*/ 0 w 208"/>
                  <a:gd name="T7" fmla="*/ 269 h 298"/>
                  <a:gd name="T8" fmla="*/ 31 w 208"/>
                  <a:gd name="T9" fmla="*/ 288 h 298"/>
                  <a:gd name="T10" fmla="*/ 204 w 208"/>
                  <a:gd name="T11" fmla="*/ 291 h 298"/>
                  <a:gd name="T12" fmla="*/ 208 w 208"/>
                  <a:gd name="T13" fmla="*/ 231 h 298"/>
                  <a:gd name="T14" fmla="*/ 127 w 208"/>
                  <a:gd name="T15" fmla="*/ 231 h 298"/>
                  <a:gd name="T16" fmla="*/ 60 w 208"/>
                  <a:gd name="T17" fmla="*/ 230 h 298"/>
                  <a:gd name="T18" fmla="*/ 53 w 208"/>
                  <a:gd name="T19" fmla="*/ 161 h 298"/>
                  <a:gd name="T20" fmla="*/ 169 w 208"/>
                  <a:gd name="T21" fmla="*/ 155 h 298"/>
                  <a:gd name="T22" fmla="*/ 165 w 208"/>
                  <a:gd name="T23" fmla="*/ 120 h 298"/>
                  <a:gd name="T24" fmla="*/ 53 w 208"/>
                  <a:gd name="T25" fmla="*/ 131 h 298"/>
                  <a:gd name="T26" fmla="*/ 56 w 208"/>
                  <a:gd name="T27" fmla="*/ 53 h 298"/>
                  <a:gd name="T28" fmla="*/ 195 w 208"/>
                  <a:gd name="T29" fmla="*/ 53 h 298"/>
                  <a:gd name="T30" fmla="*/ 198 w 208"/>
                  <a:gd name="T31" fmla="*/ 4 h 298"/>
                  <a:gd name="T32" fmla="*/ 96 w 208"/>
                  <a:gd name="T33" fmla="*/ 4 h 298"/>
                  <a:gd name="T34" fmla="*/ 49 w 208"/>
                  <a:gd name="T35" fmla="*/ 4 h 298"/>
                  <a:gd name="T36" fmla="*/ 12 w 208"/>
                  <a:gd name="T37" fmla="*/ 1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298">
                    <a:moveTo>
                      <a:pt x="12" y="10"/>
                    </a:moveTo>
                    <a:cubicBezTo>
                      <a:pt x="3" y="48"/>
                      <a:pt x="3" y="86"/>
                      <a:pt x="3" y="126"/>
                    </a:cubicBezTo>
                    <a:cubicBezTo>
                      <a:pt x="3" y="153"/>
                      <a:pt x="0" y="179"/>
                      <a:pt x="0" y="207"/>
                    </a:cubicBezTo>
                    <a:cubicBezTo>
                      <a:pt x="0" y="269"/>
                      <a:pt x="0" y="269"/>
                      <a:pt x="0" y="269"/>
                    </a:cubicBezTo>
                    <a:cubicBezTo>
                      <a:pt x="0" y="298"/>
                      <a:pt x="6" y="289"/>
                      <a:pt x="31" y="288"/>
                    </a:cubicBezTo>
                    <a:cubicBezTo>
                      <a:pt x="89" y="286"/>
                      <a:pt x="148" y="291"/>
                      <a:pt x="204" y="291"/>
                    </a:cubicBezTo>
                    <a:cubicBezTo>
                      <a:pt x="204" y="270"/>
                      <a:pt x="208" y="251"/>
                      <a:pt x="208" y="231"/>
                    </a:cubicBezTo>
                    <a:cubicBezTo>
                      <a:pt x="127" y="231"/>
                      <a:pt x="127" y="231"/>
                      <a:pt x="127" y="231"/>
                    </a:cubicBezTo>
                    <a:cubicBezTo>
                      <a:pt x="99" y="231"/>
                      <a:pt x="88" y="232"/>
                      <a:pt x="60" y="230"/>
                    </a:cubicBezTo>
                    <a:cubicBezTo>
                      <a:pt x="56" y="213"/>
                      <a:pt x="53" y="183"/>
                      <a:pt x="53" y="161"/>
                    </a:cubicBezTo>
                    <a:cubicBezTo>
                      <a:pt x="99" y="161"/>
                      <a:pt x="122" y="155"/>
                      <a:pt x="169" y="155"/>
                    </a:cubicBezTo>
                    <a:cubicBezTo>
                      <a:pt x="166" y="146"/>
                      <a:pt x="165" y="130"/>
                      <a:pt x="165" y="120"/>
                    </a:cubicBezTo>
                    <a:cubicBezTo>
                      <a:pt x="128" y="127"/>
                      <a:pt x="93" y="129"/>
                      <a:pt x="53" y="131"/>
                    </a:cubicBezTo>
                    <a:cubicBezTo>
                      <a:pt x="56" y="107"/>
                      <a:pt x="56" y="77"/>
                      <a:pt x="56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36"/>
                      <a:pt x="198" y="21"/>
                      <a:pt x="198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34" y="4"/>
                      <a:pt x="9" y="0"/>
                      <a:pt x="12" y="1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759"/>
              <p:cNvSpPr>
                <a:spLocks/>
              </p:cNvSpPr>
              <p:nvPr/>
            </p:nvSpPr>
            <p:spPr bwMode="auto">
              <a:xfrm>
                <a:off x="3263" y="3124"/>
                <a:ext cx="296" cy="365"/>
              </a:xfrm>
              <a:custGeom>
                <a:avLst/>
                <a:gdLst>
                  <a:gd name="T0" fmla="*/ 5 w 233"/>
                  <a:gd name="T1" fmla="*/ 0 h 287"/>
                  <a:gd name="T2" fmla="*/ 0 w 233"/>
                  <a:gd name="T3" fmla="*/ 268 h 287"/>
                  <a:gd name="T4" fmla="*/ 59 w 233"/>
                  <a:gd name="T5" fmla="*/ 267 h 287"/>
                  <a:gd name="T6" fmla="*/ 53 w 233"/>
                  <a:gd name="T7" fmla="*/ 229 h 287"/>
                  <a:gd name="T8" fmla="*/ 50 w 233"/>
                  <a:gd name="T9" fmla="*/ 124 h 287"/>
                  <a:gd name="T10" fmla="*/ 87 w 233"/>
                  <a:gd name="T11" fmla="*/ 156 h 287"/>
                  <a:gd name="T12" fmla="*/ 118 w 233"/>
                  <a:gd name="T13" fmla="*/ 189 h 287"/>
                  <a:gd name="T14" fmla="*/ 149 w 233"/>
                  <a:gd name="T15" fmla="*/ 218 h 287"/>
                  <a:gd name="T16" fmla="*/ 205 w 233"/>
                  <a:gd name="T17" fmla="*/ 275 h 287"/>
                  <a:gd name="T18" fmla="*/ 220 w 233"/>
                  <a:gd name="T19" fmla="*/ 264 h 287"/>
                  <a:gd name="T20" fmla="*/ 218 w 233"/>
                  <a:gd name="T21" fmla="*/ 148 h 287"/>
                  <a:gd name="T22" fmla="*/ 211 w 233"/>
                  <a:gd name="T23" fmla="*/ 61 h 287"/>
                  <a:gd name="T24" fmla="*/ 211 w 233"/>
                  <a:gd name="T25" fmla="*/ 26 h 287"/>
                  <a:gd name="T26" fmla="*/ 202 w 233"/>
                  <a:gd name="T27" fmla="*/ 10 h 287"/>
                  <a:gd name="T28" fmla="*/ 174 w 233"/>
                  <a:gd name="T29" fmla="*/ 32 h 287"/>
                  <a:gd name="T30" fmla="*/ 168 w 233"/>
                  <a:gd name="T31" fmla="*/ 181 h 287"/>
                  <a:gd name="T32" fmla="*/ 118 w 233"/>
                  <a:gd name="T33" fmla="*/ 134 h 287"/>
                  <a:gd name="T34" fmla="*/ 57 w 233"/>
                  <a:gd name="T35" fmla="*/ 64 h 287"/>
                  <a:gd name="T36" fmla="*/ 41 w 233"/>
                  <a:gd name="T37" fmla="*/ 26 h 287"/>
                  <a:gd name="T38" fmla="*/ 5 w 233"/>
                  <a:gd name="T39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" h="287">
                    <a:moveTo>
                      <a:pt x="5" y="0"/>
                    </a:moveTo>
                    <a:cubicBezTo>
                      <a:pt x="16" y="47"/>
                      <a:pt x="16" y="226"/>
                      <a:pt x="0" y="268"/>
                    </a:cubicBezTo>
                    <a:cubicBezTo>
                      <a:pt x="8" y="265"/>
                      <a:pt x="58" y="268"/>
                      <a:pt x="59" y="267"/>
                    </a:cubicBezTo>
                    <a:cubicBezTo>
                      <a:pt x="61" y="266"/>
                      <a:pt x="54" y="232"/>
                      <a:pt x="53" y="229"/>
                    </a:cubicBezTo>
                    <a:cubicBezTo>
                      <a:pt x="43" y="202"/>
                      <a:pt x="50" y="154"/>
                      <a:pt x="50" y="124"/>
                    </a:cubicBezTo>
                    <a:cubicBezTo>
                      <a:pt x="65" y="127"/>
                      <a:pt x="77" y="145"/>
                      <a:pt x="87" y="156"/>
                    </a:cubicBezTo>
                    <a:cubicBezTo>
                      <a:pt x="97" y="167"/>
                      <a:pt x="109" y="177"/>
                      <a:pt x="118" y="189"/>
                    </a:cubicBezTo>
                    <a:cubicBezTo>
                      <a:pt x="127" y="200"/>
                      <a:pt x="140" y="207"/>
                      <a:pt x="149" y="218"/>
                    </a:cubicBezTo>
                    <a:cubicBezTo>
                      <a:pt x="166" y="238"/>
                      <a:pt x="184" y="258"/>
                      <a:pt x="205" y="275"/>
                    </a:cubicBezTo>
                    <a:cubicBezTo>
                      <a:pt x="219" y="287"/>
                      <a:pt x="217" y="275"/>
                      <a:pt x="220" y="264"/>
                    </a:cubicBezTo>
                    <a:cubicBezTo>
                      <a:pt x="233" y="231"/>
                      <a:pt x="221" y="182"/>
                      <a:pt x="218" y="148"/>
                    </a:cubicBezTo>
                    <a:cubicBezTo>
                      <a:pt x="215" y="119"/>
                      <a:pt x="211" y="91"/>
                      <a:pt x="211" y="61"/>
                    </a:cubicBezTo>
                    <a:cubicBezTo>
                      <a:pt x="211" y="26"/>
                      <a:pt x="211" y="26"/>
                      <a:pt x="211" y="26"/>
                    </a:cubicBezTo>
                    <a:cubicBezTo>
                      <a:pt x="211" y="14"/>
                      <a:pt x="217" y="11"/>
                      <a:pt x="202" y="10"/>
                    </a:cubicBezTo>
                    <a:cubicBezTo>
                      <a:pt x="176" y="8"/>
                      <a:pt x="174" y="10"/>
                      <a:pt x="174" y="32"/>
                    </a:cubicBezTo>
                    <a:cubicBezTo>
                      <a:pt x="174" y="81"/>
                      <a:pt x="168" y="131"/>
                      <a:pt x="168" y="181"/>
                    </a:cubicBezTo>
                    <a:cubicBezTo>
                      <a:pt x="149" y="168"/>
                      <a:pt x="135" y="149"/>
                      <a:pt x="118" y="134"/>
                    </a:cubicBezTo>
                    <a:cubicBezTo>
                      <a:pt x="96" y="116"/>
                      <a:pt x="70" y="87"/>
                      <a:pt x="57" y="64"/>
                    </a:cubicBezTo>
                    <a:cubicBezTo>
                      <a:pt x="49" y="52"/>
                      <a:pt x="45" y="39"/>
                      <a:pt x="41" y="26"/>
                    </a:cubicBezTo>
                    <a:cubicBezTo>
                      <a:pt x="37" y="12"/>
                      <a:pt x="28" y="2"/>
                      <a:pt x="5" y="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760"/>
              <p:cNvSpPr>
                <a:spLocks/>
              </p:cNvSpPr>
              <p:nvPr/>
            </p:nvSpPr>
            <p:spPr bwMode="auto">
              <a:xfrm>
                <a:off x="3938" y="3105"/>
                <a:ext cx="499" cy="391"/>
              </a:xfrm>
              <a:custGeom>
                <a:avLst/>
                <a:gdLst>
                  <a:gd name="T0" fmla="*/ 0 w 393"/>
                  <a:gd name="T1" fmla="*/ 18 h 308"/>
                  <a:gd name="T2" fmla="*/ 96 w 393"/>
                  <a:gd name="T3" fmla="*/ 291 h 308"/>
                  <a:gd name="T4" fmla="*/ 195 w 393"/>
                  <a:gd name="T5" fmla="*/ 156 h 308"/>
                  <a:gd name="T6" fmla="*/ 279 w 393"/>
                  <a:gd name="T7" fmla="*/ 308 h 308"/>
                  <a:gd name="T8" fmla="*/ 393 w 393"/>
                  <a:gd name="T9" fmla="*/ 19 h 308"/>
                  <a:gd name="T10" fmla="*/ 329 w 393"/>
                  <a:gd name="T11" fmla="*/ 21 h 308"/>
                  <a:gd name="T12" fmla="*/ 272 w 393"/>
                  <a:gd name="T13" fmla="*/ 191 h 308"/>
                  <a:gd name="T14" fmla="*/ 211 w 393"/>
                  <a:gd name="T15" fmla="*/ 64 h 308"/>
                  <a:gd name="T16" fmla="*/ 139 w 393"/>
                  <a:gd name="T17" fmla="*/ 162 h 308"/>
                  <a:gd name="T18" fmla="*/ 99 w 393"/>
                  <a:gd name="T19" fmla="*/ 51 h 308"/>
                  <a:gd name="T20" fmla="*/ 71 w 393"/>
                  <a:gd name="T21" fmla="*/ 7 h 308"/>
                  <a:gd name="T22" fmla="*/ 0 w 393"/>
                  <a:gd name="T23" fmla="*/ 1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3" h="308">
                    <a:moveTo>
                      <a:pt x="0" y="18"/>
                    </a:moveTo>
                    <a:cubicBezTo>
                      <a:pt x="53" y="74"/>
                      <a:pt x="88" y="214"/>
                      <a:pt x="96" y="291"/>
                    </a:cubicBezTo>
                    <a:cubicBezTo>
                      <a:pt x="139" y="258"/>
                      <a:pt x="160" y="197"/>
                      <a:pt x="195" y="156"/>
                    </a:cubicBezTo>
                    <a:cubicBezTo>
                      <a:pt x="203" y="207"/>
                      <a:pt x="244" y="268"/>
                      <a:pt x="279" y="308"/>
                    </a:cubicBezTo>
                    <a:cubicBezTo>
                      <a:pt x="334" y="212"/>
                      <a:pt x="356" y="99"/>
                      <a:pt x="393" y="19"/>
                    </a:cubicBezTo>
                    <a:cubicBezTo>
                      <a:pt x="372" y="19"/>
                      <a:pt x="345" y="14"/>
                      <a:pt x="329" y="21"/>
                    </a:cubicBezTo>
                    <a:cubicBezTo>
                      <a:pt x="319" y="37"/>
                      <a:pt x="276" y="164"/>
                      <a:pt x="272" y="191"/>
                    </a:cubicBezTo>
                    <a:cubicBezTo>
                      <a:pt x="253" y="182"/>
                      <a:pt x="218" y="86"/>
                      <a:pt x="211" y="64"/>
                    </a:cubicBezTo>
                    <a:cubicBezTo>
                      <a:pt x="176" y="72"/>
                      <a:pt x="154" y="137"/>
                      <a:pt x="139" y="162"/>
                    </a:cubicBezTo>
                    <a:cubicBezTo>
                      <a:pt x="132" y="127"/>
                      <a:pt x="104" y="88"/>
                      <a:pt x="99" y="51"/>
                    </a:cubicBezTo>
                    <a:cubicBezTo>
                      <a:pt x="97" y="34"/>
                      <a:pt x="91" y="12"/>
                      <a:pt x="71" y="7"/>
                    </a:cubicBezTo>
                    <a:cubicBezTo>
                      <a:pt x="53" y="3"/>
                      <a:pt x="17" y="0"/>
                      <a:pt x="0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761"/>
              <p:cNvSpPr>
                <a:spLocks/>
              </p:cNvSpPr>
              <p:nvPr/>
            </p:nvSpPr>
            <p:spPr bwMode="auto">
              <a:xfrm>
                <a:off x="1341" y="3118"/>
                <a:ext cx="310" cy="366"/>
              </a:xfrm>
              <a:custGeom>
                <a:avLst/>
                <a:gdLst>
                  <a:gd name="T0" fmla="*/ 3 w 244"/>
                  <a:gd name="T1" fmla="*/ 23 h 288"/>
                  <a:gd name="T2" fmla="*/ 0 w 244"/>
                  <a:gd name="T3" fmla="*/ 284 h 288"/>
                  <a:gd name="T4" fmla="*/ 50 w 244"/>
                  <a:gd name="T5" fmla="*/ 284 h 288"/>
                  <a:gd name="T6" fmla="*/ 44 w 244"/>
                  <a:gd name="T7" fmla="*/ 258 h 288"/>
                  <a:gd name="T8" fmla="*/ 38 w 244"/>
                  <a:gd name="T9" fmla="*/ 184 h 288"/>
                  <a:gd name="T10" fmla="*/ 158 w 244"/>
                  <a:gd name="T11" fmla="*/ 179 h 288"/>
                  <a:gd name="T12" fmla="*/ 164 w 244"/>
                  <a:gd name="T13" fmla="*/ 286 h 288"/>
                  <a:gd name="T14" fmla="*/ 231 w 244"/>
                  <a:gd name="T15" fmla="*/ 284 h 288"/>
                  <a:gd name="T16" fmla="*/ 231 w 244"/>
                  <a:gd name="T17" fmla="*/ 146 h 288"/>
                  <a:gd name="T18" fmla="*/ 227 w 244"/>
                  <a:gd name="T19" fmla="*/ 11 h 288"/>
                  <a:gd name="T20" fmla="*/ 155 w 244"/>
                  <a:gd name="T21" fmla="*/ 39 h 288"/>
                  <a:gd name="T22" fmla="*/ 155 w 244"/>
                  <a:gd name="T23" fmla="*/ 131 h 288"/>
                  <a:gd name="T24" fmla="*/ 108 w 244"/>
                  <a:gd name="T25" fmla="*/ 136 h 288"/>
                  <a:gd name="T26" fmla="*/ 55 w 244"/>
                  <a:gd name="T27" fmla="*/ 136 h 288"/>
                  <a:gd name="T28" fmla="*/ 44 w 244"/>
                  <a:gd name="T29" fmla="*/ 19 h 288"/>
                  <a:gd name="T30" fmla="*/ 23 w 244"/>
                  <a:gd name="T31" fmla="*/ 16 h 288"/>
                  <a:gd name="T32" fmla="*/ 3 w 244"/>
                  <a:gd name="T33" fmla="*/ 23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4" h="288">
                    <a:moveTo>
                      <a:pt x="3" y="23"/>
                    </a:moveTo>
                    <a:cubicBezTo>
                      <a:pt x="3" y="111"/>
                      <a:pt x="0" y="198"/>
                      <a:pt x="0" y="284"/>
                    </a:cubicBezTo>
                    <a:cubicBezTo>
                      <a:pt x="12" y="288"/>
                      <a:pt x="35" y="284"/>
                      <a:pt x="50" y="284"/>
                    </a:cubicBezTo>
                    <a:cubicBezTo>
                      <a:pt x="49" y="274"/>
                      <a:pt x="44" y="268"/>
                      <a:pt x="44" y="258"/>
                    </a:cubicBezTo>
                    <a:cubicBezTo>
                      <a:pt x="43" y="233"/>
                      <a:pt x="38" y="210"/>
                      <a:pt x="38" y="184"/>
                    </a:cubicBezTo>
                    <a:cubicBezTo>
                      <a:pt x="77" y="184"/>
                      <a:pt x="121" y="188"/>
                      <a:pt x="158" y="179"/>
                    </a:cubicBezTo>
                    <a:cubicBezTo>
                      <a:pt x="170" y="208"/>
                      <a:pt x="164" y="254"/>
                      <a:pt x="164" y="286"/>
                    </a:cubicBezTo>
                    <a:cubicBezTo>
                      <a:pt x="186" y="284"/>
                      <a:pt x="208" y="284"/>
                      <a:pt x="231" y="284"/>
                    </a:cubicBezTo>
                    <a:cubicBezTo>
                      <a:pt x="244" y="243"/>
                      <a:pt x="231" y="188"/>
                      <a:pt x="231" y="146"/>
                    </a:cubicBezTo>
                    <a:cubicBezTo>
                      <a:pt x="231" y="107"/>
                      <a:pt x="227" y="49"/>
                      <a:pt x="227" y="11"/>
                    </a:cubicBezTo>
                    <a:cubicBezTo>
                      <a:pt x="183" y="0"/>
                      <a:pt x="155" y="4"/>
                      <a:pt x="155" y="39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38" y="131"/>
                      <a:pt x="126" y="136"/>
                      <a:pt x="108" y="136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44" y="99"/>
                      <a:pt x="44" y="57"/>
                      <a:pt x="44" y="19"/>
                    </a:cubicBezTo>
                    <a:cubicBezTo>
                      <a:pt x="35" y="16"/>
                      <a:pt x="32" y="16"/>
                      <a:pt x="23" y="16"/>
                    </a:cubicBezTo>
                    <a:cubicBezTo>
                      <a:pt x="12" y="16"/>
                      <a:pt x="9" y="13"/>
                      <a:pt x="3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762"/>
              <p:cNvSpPr>
                <a:spLocks/>
              </p:cNvSpPr>
              <p:nvPr/>
            </p:nvSpPr>
            <p:spPr bwMode="auto">
              <a:xfrm>
                <a:off x="2622" y="3085"/>
                <a:ext cx="436" cy="405"/>
              </a:xfrm>
              <a:custGeom>
                <a:avLst/>
                <a:gdLst>
                  <a:gd name="T0" fmla="*/ 91 w 343"/>
                  <a:gd name="T1" fmla="*/ 123 h 319"/>
                  <a:gd name="T2" fmla="*/ 120 w 343"/>
                  <a:gd name="T3" fmla="*/ 189 h 319"/>
                  <a:gd name="T4" fmla="*/ 120 w 343"/>
                  <a:gd name="T5" fmla="*/ 248 h 319"/>
                  <a:gd name="T6" fmla="*/ 120 w 343"/>
                  <a:gd name="T7" fmla="*/ 286 h 319"/>
                  <a:gd name="T8" fmla="*/ 103 w 343"/>
                  <a:gd name="T9" fmla="*/ 317 h 319"/>
                  <a:gd name="T10" fmla="*/ 211 w 343"/>
                  <a:gd name="T11" fmla="*/ 314 h 319"/>
                  <a:gd name="T12" fmla="*/ 176 w 343"/>
                  <a:gd name="T13" fmla="*/ 286 h 319"/>
                  <a:gd name="T14" fmla="*/ 176 w 343"/>
                  <a:gd name="T15" fmla="*/ 220 h 319"/>
                  <a:gd name="T16" fmla="*/ 193 w 343"/>
                  <a:gd name="T17" fmla="*/ 174 h 319"/>
                  <a:gd name="T18" fmla="*/ 266 w 343"/>
                  <a:gd name="T19" fmla="*/ 103 h 319"/>
                  <a:gd name="T20" fmla="*/ 343 w 343"/>
                  <a:gd name="T21" fmla="*/ 31 h 319"/>
                  <a:gd name="T22" fmla="*/ 284 w 343"/>
                  <a:gd name="T23" fmla="*/ 26 h 319"/>
                  <a:gd name="T24" fmla="*/ 240 w 343"/>
                  <a:gd name="T25" fmla="*/ 23 h 319"/>
                  <a:gd name="T26" fmla="*/ 234 w 343"/>
                  <a:gd name="T27" fmla="*/ 28 h 319"/>
                  <a:gd name="T28" fmla="*/ 225 w 343"/>
                  <a:gd name="T29" fmla="*/ 52 h 319"/>
                  <a:gd name="T30" fmla="*/ 158 w 343"/>
                  <a:gd name="T31" fmla="*/ 131 h 319"/>
                  <a:gd name="T32" fmla="*/ 106 w 343"/>
                  <a:gd name="T33" fmla="*/ 39 h 319"/>
                  <a:gd name="T34" fmla="*/ 82 w 343"/>
                  <a:gd name="T35" fmla="*/ 5 h 319"/>
                  <a:gd name="T36" fmla="*/ 91 w 343"/>
                  <a:gd name="T37" fmla="*/ 12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" h="319">
                    <a:moveTo>
                      <a:pt x="91" y="123"/>
                    </a:moveTo>
                    <a:cubicBezTo>
                      <a:pt x="105" y="147"/>
                      <a:pt x="120" y="161"/>
                      <a:pt x="120" y="189"/>
                    </a:cubicBezTo>
                    <a:cubicBezTo>
                      <a:pt x="120" y="248"/>
                      <a:pt x="120" y="248"/>
                      <a:pt x="120" y="248"/>
                    </a:cubicBezTo>
                    <a:cubicBezTo>
                      <a:pt x="120" y="256"/>
                      <a:pt x="124" y="280"/>
                      <a:pt x="120" y="286"/>
                    </a:cubicBezTo>
                    <a:cubicBezTo>
                      <a:pt x="117" y="292"/>
                      <a:pt x="96" y="309"/>
                      <a:pt x="103" y="317"/>
                    </a:cubicBezTo>
                    <a:cubicBezTo>
                      <a:pt x="105" y="319"/>
                      <a:pt x="198" y="314"/>
                      <a:pt x="211" y="314"/>
                    </a:cubicBezTo>
                    <a:cubicBezTo>
                      <a:pt x="202" y="304"/>
                      <a:pt x="180" y="297"/>
                      <a:pt x="176" y="286"/>
                    </a:cubicBezTo>
                    <a:cubicBezTo>
                      <a:pt x="170" y="271"/>
                      <a:pt x="176" y="237"/>
                      <a:pt x="176" y="220"/>
                    </a:cubicBezTo>
                    <a:cubicBezTo>
                      <a:pt x="176" y="197"/>
                      <a:pt x="173" y="187"/>
                      <a:pt x="193" y="174"/>
                    </a:cubicBezTo>
                    <a:cubicBezTo>
                      <a:pt x="222" y="156"/>
                      <a:pt x="245" y="127"/>
                      <a:pt x="266" y="103"/>
                    </a:cubicBezTo>
                    <a:cubicBezTo>
                      <a:pt x="290" y="76"/>
                      <a:pt x="315" y="55"/>
                      <a:pt x="343" y="31"/>
                    </a:cubicBezTo>
                    <a:cubicBezTo>
                      <a:pt x="321" y="31"/>
                      <a:pt x="304" y="27"/>
                      <a:pt x="284" y="26"/>
                    </a:cubicBezTo>
                    <a:cubicBezTo>
                      <a:pt x="271" y="25"/>
                      <a:pt x="252" y="23"/>
                      <a:pt x="240" y="23"/>
                    </a:cubicBezTo>
                    <a:cubicBezTo>
                      <a:pt x="236" y="24"/>
                      <a:pt x="234" y="25"/>
                      <a:pt x="234" y="28"/>
                    </a:cubicBezTo>
                    <a:cubicBezTo>
                      <a:pt x="236" y="43"/>
                      <a:pt x="234" y="37"/>
                      <a:pt x="225" y="52"/>
                    </a:cubicBezTo>
                    <a:cubicBezTo>
                      <a:pt x="209" y="80"/>
                      <a:pt x="185" y="110"/>
                      <a:pt x="158" y="131"/>
                    </a:cubicBezTo>
                    <a:cubicBezTo>
                      <a:pt x="142" y="100"/>
                      <a:pt x="118" y="73"/>
                      <a:pt x="106" y="39"/>
                    </a:cubicBezTo>
                    <a:cubicBezTo>
                      <a:pt x="101" y="25"/>
                      <a:pt x="103" y="0"/>
                      <a:pt x="82" y="5"/>
                    </a:cubicBezTo>
                    <a:cubicBezTo>
                      <a:pt x="0" y="28"/>
                      <a:pt x="24" y="11"/>
                      <a:pt x="91" y="1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763"/>
              <p:cNvSpPr>
                <a:spLocks noEditPoints="1"/>
              </p:cNvSpPr>
              <p:nvPr/>
            </p:nvSpPr>
            <p:spPr bwMode="auto">
              <a:xfrm>
                <a:off x="1650" y="3100"/>
                <a:ext cx="341" cy="441"/>
              </a:xfrm>
              <a:custGeom>
                <a:avLst/>
                <a:gdLst>
                  <a:gd name="T0" fmla="*/ 0 w 269"/>
                  <a:gd name="T1" fmla="*/ 317 h 347"/>
                  <a:gd name="T2" fmla="*/ 32 w 269"/>
                  <a:gd name="T3" fmla="*/ 205 h 347"/>
                  <a:gd name="T4" fmla="*/ 90 w 269"/>
                  <a:gd name="T5" fmla="*/ 4 h 347"/>
                  <a:gd name="T6" fmla="*/ 148 w 269"/>
                  <a:gd name="T7" fmla="*/ 4 h 347"/>
                  <a:gd name="T8" fmla="*/ 184 w 269"/>
                  <a:gd name="T9" fmla="*/ 32 h 347"/>
                  <a:gd name="T10" fmla="*/ 230 w 269"/>
                  <a:gd name="T11" fmla="*/ 116 h 347"/>
                  <a:gd name="T12" fmla="*/ 260 w 269"/>
                  <a:gd name="T13" fmla="*/ 300 h 347"/>
                  <a:gd name="T14" fmla="*/ 216 w 269"/>
                  <a:gd name="T15" fmla="*/ 325 h 347"/>
                  <a:gd name="T16" fmla="*/ 210 w 269"/>
                  <a:gd name="T17" fmla="*/ 236 h 347"/>
                  <a:gd name="T18" fmla="*/ 140 w 269"/>
                  <a:gd name="T19" fmla="*/ 233 h 347"/>
                  <a:gd name="T20" fmla="*/ 64 w 269"/>
                  <a:gd name="T21" fmla="*/ 233 h 347"/>
                  <a:gd name="T22" fmla="*/ 46 w 269"/>
                  <a:gd name="T23" fmla="*/ 310 h 347"/>
                  <a:gd name="T24" fmla="*/ 0 w 269"/>
                  <a:gd name="T25" fmla="*/ 317 h 347"/>
                  <a:gd name="T26" fmla="*/ 0 w 269"/>
                  <a:gd name="T27" fmla="*/ 317 h 347"/>
                  <a:gd name="T28" fmla="*/ 85 w 269"/>
                  <a:gd name="T29" fmla="*/ 196 h 347"/>
                  <a:gd name="T30" fmla="*/ 199 w 269"/>
                  <a:gd name="T31" fmla="*/ 195 h 347"/>
                  <a:gd name="T32" fmla="*/ 143 w 269"/>
                  <a:gd name="T33" fmla="*/ 56 h 347"/>
                  <a:gd name="T34" fmla="*/ 101 w 269"/>
                  <a:gd name="T35" fmla="*/ 72 h 347"/>
                  <a:gd name="T36" fmla="*/ 85 w 269"/>
                  <a:gd name="T37" fmla="*/ 19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9" h="347">
                    <a:moveTo>
                      <a:pt x="0" y="317"/>
                    </a:moveTo>
                    <a:cubicBezTo>
                      <a:pt x="8" y="279"/>
                      <a:pt x="21" y="242"/>
                      <a:pt x="32" y="205"/>
                    </a:cubicBezTo>
                    <a:cubicBezTo>
                      <a:pt x="39" y="178"/>
                      <a:pt x="63" y="4"/>
                      <a:pt x="90" y="4"/>
                    </a:cubicBezTo>
                    <a:cubicBezTo>
                      <a:pt x="111" y="4"/>
                      <a:pt x="127" y="7"/>
                      <a:pt x="148" y="4"/>
                    </a:cubicBezTo>
                    <a:cubicBezTo>
                      <a:pt x="172" y="0"/>
                      <a:pt x="174" y="16"/>
                      <a:pt x="184" y="32"/>
                    </a:cubicBezTo>
                    <a:cubicBezTo>
                      <a:pt x="199" y="57"/>
                      <a:pt x="221" y="87"/>
                      <a:pt x="230" y="116"/>
                    </a:cubicBezTo>
                    <a:cubicBezTo>
                      <a:pt x="250" y="176"/>
                      <a:pt x="248" y="242"/>
                      <a:pt x="260" y="300"/>
                    </a:cubicBezTo>
                    <a:cubicBezTo>
                      <a:pt x="269" y="347"/>
                      <a:pt x="237" y="318"/>
                      <a:pt x="216" y="325"/>
                    </a:cubicBezTo>
                    <a:cubicBezTo>
                      <a:pt x="216" y="313"/>
                      <a:pt x="221" y="242"/>
                      <a:pt x="210" y="236"/>
                    </a:cubicBezTo>
                    <a:cubicBezTo>
                      <a:pt x="207" y="234"/>
                      <a:pt x="146" y="233"/>
                      <a:pt x="140" y="233"/>
                    </a:cubicBezTo>
                    <a:cubicBezTo>
                      <a:pt x="64" y="233"/>
                      <a:pt x="64" y="233"/>
                      <a:pt x="64" y="233"/>
                    </a:cubicBezTo>
                    <a:cubicBezTo>
                      <a:pt x="61" y="254"/>
                      <a:pt x="51" y="289"/>
                      <a:pt x="46" y="310"/>
                    </a:cubicBezTo>
                    <a:cubicBezTo>
                      <a:pt x="41" y="329"/>
                      <a:pt x="26" y="332"/>
                      <a:pt x="0" y="317"/>
                    </a:cubicBezTo>
                    <a:cubicBezTo>
                      <a:pt x="0" y="317"/>
                      <a:pt x="0" y="317"/>
                      <a:pt x="0" y="317"/>
                    </a:cubicBezTo>
                    <a:close/>
                    <a:moveTo>
                      <a:pt x="85" y="196"/>
                    </a:moveTo>
                    <a:cubicBezTo>
                      <a:pt x="94" y="209"/>
                      <a:pt x="180" y="195"/>
                      <a:pt x="199" y="195"/>
                    </a:cubicBezTo>
                    <a:cubicBezTo>
                      <a:pt x="218" y="165"/>
                      <a:pt x="185" y="56"/>
                      <a:pt x="143" y="56"/>
                    </a:cubicBezTo>
                    <a:cubicBezTo>
                      <a:pt x="129" y="56"/>
                      <a:pt x="101" y="53"/>
                      <a:pt x="101" y="72"/>
                    </a:cubicBezTo>
                    <a:cubicBezTo>
                      <a:pt x="101" y="97"/>
                      <a:pt x="62" y="193"/>
                      <a:pt x="85" y="19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764"/>
              <p:cNvSpPr>
                <a:spLocks noEditPoints="1"/>
              </p:cNvSpPr>
              <p:nvPr/>
            </p:nvSpPr>
            <p:spPr bwMode="auto">
              <a:xfrm>
                <a:off x="2037" y="3118"/>
                <a:ext cx="350" cy="384"/>
              </a:xfrm>
              <a:custGeom>
                <a:avLst/>
                <a:gdLst>
                  <a:gd name="T0" fmla="*/ 8 w 276"/>
                  <a:gd name="T1" fmla="*/ 54 h 302"/>
                  <a:gd name="T2" fmla="*/ 13 w 276"/>
                  <a:gd name="T3" fmla="*/ 115 h 302"/>
                  <a:gd name="T4" fmla="*/ 12 w 276"/>
                  <a:gd name="T5" fmla="*/ 210 h 302"/>
                  <a:gd name="T6" fmla="*/ 12 w 276"/>
                  <a:gd name="T7" fmla="*/ 298 h 302"/>
                  <a:gd name="T8" fmla="*/ 80 w 276"/>
                  <a:gd name="T9" fmla="*/ 301 h 302"/>
                  <a:gd name="T10" fmla="*/ 77 w 276"/>
                  <a:gd name="T11" fmla="*/ 212 h 302"/>
                  <a:gd name="T12" fmla="*/ 119 w 276"/>
                  <a:gd name="T13" fmla="*/ 195 h 302"/>
                  <a:gd name="T14" fmla="*/ 230 w 276"/>
                  <a:gd name="T15" fmla="*/ 168 h 302"/>
                  <a:gd name="T16" fmla="*/ 178 w 276"/>
                  <a:gd name="T17" fmla="*/ 25 h 302"/>
                  <a:gd name="T18" fmla="*/ 7 w 276"/>
                  <a:gd name="T19" fmla="*/ 23 h 302"/>
                  <a:gd name="T20" fmla="*/ 8 w 276"/>
                  <a:gd name="T21" fmla="*/ 54 h 302"/>
                  <a:gd name="T22" fmla="*/ 8 w 276"/>
                  <a:gd name="T23" fmla="*/ 54 h 302"/>
                  <a:gd name="T24" fmla="*/ 185 w 276"/>
                  <a:gd name="T25" fmla="*/ 137 h 302"/>
                  <a:gd name="T26" fmla="*/ 84 w 276"/>
                  <a:gd name="T27" fmla="*/ 162 h 302"/>
                  <a:gd name="T28" fmla="*/ 69 w 276"/>
                  <a:gd name="T29" fmla="*/ 59 h 302"/>
                  <a:gd name="T30" fmla="*/ 188 w 276"/>
                  <a:gd name="T31" fmla="*/ 79 h 302"/>
                  <a:gd name="T32" fmla="*/ 185 w 276"/>
                  <a:gd name="T33" fmla="*/ 13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6" h="302">
                    <a:moveTo>
                      <a:pt x="8" y="54"/>
                    </a:moveTo>
                    <a:cubicBezTo>
                      <a:pt x="20" y="71"/>
                      <a:pt x="16" y="94"/>
                      <a:pt x="13" y="115"/>
                    </a:cubicBezTo>
                    <a:cubicBezTo>
                      <a:pt x="9" y="146"/>
                      <a:pt x="11" y="178"/>
                      <a:pt x="12" y="210"/>
                    </a:cubicBezTo>
                    <a:cubicBezTo>
                      <a:pt x="13" y="240"/>
                      <a:pt x="8" y="268"/>
                      <a:pt x="12" y="298"/>
                    </a:cubicBezTo>
                    <a:cubicBezTo>
                      <a:pt x="34" y="302"/>
                      <a:pt x="57" y="297"/>
                      <a:pt x="80" y="301"/>
                    </a:cubicBezTo>
                    <a:cubicBezTo>
                      <a:pt x="84" y="277"/>
                      <a:pt x="79" y="237"/>
                      <a:pt x="77" y="212"/>
                    </a:cubicBezTo>
                    <a:cubicBezTo>
                      <a:pt x="75" y="188"/>
                      <a:pt x="99" y="192"/>
                      <a:pt x="119" y="195"/>
                    </a:cubicBezTo>
                    <a:cubicBezTo>
                      <a:pt x="147" y="201"/>
                      <a:pt x="212" y="188"/>
                      <a:pt x="230" y="168"/>
                    </a:cubicBezTo>
                    <a:cubicBezTo>
                      <a:pt x="276" y="115"/>
                      <a:pt x="234" y="50"/>
                      <a:pt x="178" y="25"/>
                    </a:cubicBezTo>
                    <a:cubicBezTo>
                      <a:pt x="124" y="0"/>
                      <a:pt x="67" y="15"/>
                      <a:pt x="7" y="23"/>
                    </a:cubicBezTo>
                    <a:cubicBezTo>
                      <a:pt x="1" y="37"/>
                      <a:pt x="0" y="47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lose/>
                    <a:moveTo>
                      <a:pt x="185" y="137"/>
                    </a:moveTo>
                    <a:cubicBezTo>
                      <a:pt x="180" y="149"/>
                      <a:pt x="91" y="174"/>
                      <a:pt x="84" y="162"/>
                    </a:cubicBezTo>
                    <a:cubicBezTo>
                      <a:pt x="70" y="156"/>
                      <a:pt x="67" y="71"/>
                      <a:pt x="69" y="59"/>
                    </a:cubicBezTo>
                    <a:cubicBezTo>
                      <a:pt x="73" y="33"/>
                      <a:pt x="157" y="46"/>
                      <a:pt x="188" y="79"/>
                    </a:cubicBezTo>
                    <a:cubicBezTo>
                      <a:pt x="202" y="94"/>
                      <a:pt x="206" y="121"/>
                      <a:pt x="185" y="1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765"/>
              <p:cNvSpPr>
                <a:spLocks noEditPoints="1"/>
              </p:cNvSpPr>
              <p:nvPr/>
            </p:nvSpPr>
            <p:spPr bwMode="auto">
              <a:xfrm>
                <a:off x="2358" y="3104"/>
                <a:ext cx="363" cy="399"/>
              </a:xfrm>
              <a:custGeom>
                <a:avLst/>
                <a:gdLst>
                  <a:gd name="T0" fmla="*/ 10 w 286"/>
                  <a:gd name="T1" fmla="*/ 76 h 314"/>
                  <a:gd name="T2" fmla="*/ 29 w 286"/>
                  <a:gd name="T3" fmla="*/ 135 h 314"/>
                  <a:gd name="T4" fmla="*/ 47 w 286"/>
                  <a:gd name="T5" fmla="*/ 228 h 314"/>
                  <a:gd name="T6" fmla="*/ 66 w 286"/>
                  <a:gd name="T7" fmla="*/ 314 h 314"/>
                  <a:gd name="T8" fmla="*/ 133 w 286"/>
                  <a:gd name="T9" fmla="*/ 303 h 314"/>
                  <a:gd name="T10" fmla="*/ 111 w 286"/>
                  <a:gd name="T11" fmla="*/ 217 h 314"/>
                  <a:gd name="T12" fmla="*/ 149 w 286"/>
                  <a:gd name="T13" fmla="*/ 192 h 314"/>
                  <a:gd name="T14" fmla="*/ 252 w 286"/>
                  <a:gd name="T15" fmla="*/ 142 h 314"/>
                  <a:gd name="T16" fmla="*/ 171 w 286"/>
                  <a:gd name="T17" fmla="*/ 13 h 314"/>
                  <a:gd name="T18" fmla="*/ 3 w 286"/>
                  <a:gd name="T19" fmla="*/ 46 h 314"/>
                  <a:gd name="T20" fmla="*/ 10 w 286"/>
                  <a:gd name="T21" fmla="*/ 76 h 314"/>
                  <a:gd name="T22" fmla="*/ 10 w 286"/>
                  <a:gd name="T23" fmla="*/ 76 h 314"/>
                  <a:gd name="T24" fmla="*/ 195 w 286"/>
                  <a:gd name="T25" fmla="*/ 73 h 314"/>
                  <a:gd name="T26" fmla="*/ 201 w 286"/>
                  <a:gd name="T27" fmla="*/ 122 h 314"/>
                  <a:gd name="T28" fmla="*/ 104 w 286"/>
                  <a:gd name="T29" fmla="*/ 166 h 314"/>
                  <a:gd name="T30" fmla="*/ 71 w 286"/>
                  <a:gd name="T31" fmla="*/ 69 h 314"/>
                  <a:gd name="T32" fmla="*/ 195 w 286"/>
                  <a:gd name="T33" fmla="*/ 7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6" h="314">
                    <a:moveTo>
                      <a:pt x="10" y="76"/>
                    </a:moveTo>
                    <a:cubicBezTo>
                      <a:pt x="26" y="91"/>
                      <a:pt x="27" y="114"/>
                      <a:pt x="29" y="135"/>
                    </a:cubicBezTo>
                    <a:cubicBezTo>
                      <a:pt x="31" y="167"/>
                      <a:pt x="39" y="197"/>
                      <a:pt x="47" y="228"/>
                    </a:cubicBezTo>
                    <a:cubicBezTo>
                      <a:pt x="54" y="257"/>
                      <a:pt x="55" y="286"/>
                      <a:pt x="66" y="314"/>
                    </a:cubicBezTo>
                    <a:cubicBezTo>
                      <a:pt x="88" y="313"/>
                      <a:pt x="110" y="304"/>
                      <a:pt x="133" y="303"/>
                    </a:cubicBezTo>
                    <a:cubicBezTo>
                      <a:pt x="132" y="279"/>
                      <a:pt x="118" y="241"/>
                      <a:pt x="111" y="217"/>
                    </a:cubicBezTo>
                    <a:cubicBezTo>
                      <a:pt x="105" y="194"/>
                      <a:pt x="129" y="192"/>
                      <a:pt x="149" y="192"/>
                    </a:cubicBezTo>
                    <a:cubicBezTo>
                      <a:pt x="177" y="192"/>
                      <a:pt x="238" y="166"/>
                      <a:pt x="252" y="142"/>
                    </a:cubicBezTo>
                    <a:cubicBezTo>
                      <a:pt x="286" y="81"/>
                      <a:pt x="231" y="27"/>
                      <a:pt x="171" y="13"/>
                    </a:cubicBezTo>
                    <a:cubicBezTo>
                      <a:pt x="113" y="0"/>
                      <a:pt x="60" y="26"/>
                      <a:pt x="3" y="46"/>
                    </a:cubicBezTo>
                    <a:cubicBezTo>
                      <a:pt x="0" y="62"/>
                      <a:pt x="2" y="72"/>
                      <a:pt x="10" y="76"/>
                    </a:cubicBezTo>
                    <a:cubicBezTo>
                      <a:pt x="10" y="76"/>
                      <a:pt x="10" y="76"/>
                      <a:pt x="10" y="76"/>
                    </a:cubicBezTo>
                    <a:close/>
                    <a:moveTo>
                      <a:pt x="195" y="73"/>
                    </a:moveTo>
                    <a:cubicBezTo>
                      <a:pt x="206" y="88"/>
                      <a:pt x="211" y="110"/>
                      <a:pt x="201" y="122"/>
                    </a:cubicBezTo>
                    <a:cubicBezTo>
                      <a:pt x="199" y="134"/>
                      <a:pt x="113" y="176"/>
                      <a:pt x="104" y="166"/>
                    </a:cubicBezTo>
                    <a:cubicBezTo>
                      <a:pt x="89" y="162"/>
                      <a:pt x="72" y="81"/>
                      <a:pt x="71" y="69"/>
                    </a:cubicBezTo>
                    <a:cubicBezTo>
                      <a:pt x="70" y="55"/>
                      <a:pt x="171" y="41"/>
                      <a:pt x="195" y="7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766"/>
              <p:cNvSpPr>
                <a:spLocks/>
              </p:cNvSpPr>
              <p:nvPr/>
            </p:nvSpPr>
            <p:spPr bwMode="auto">
              <a:xfrm>
                <a:off x="4617" y="3118"/>
                <a:ext cx="398" cy="371"/>
              </a:xfrm>
              <a:custGeom>
                <a:avLst/>
                <a:gdLst>
                  <a:gd name="T0" fmla="*/ 83 w 313"/>
                  <a:gd name="T1" fmla="*/ 112 h 292"/>
                  <a:gd name="T2" fmla="*/ 110 w 313"/>
                  <a:gd name="T3" fmla="*/ 173 h 292"/>
                  <a:gd name="T4" fmla="*/ 110 w 313"/>
                  <a:gd name="T5" fmla="*/ 227 h 292"/>
                  <a:gd name="T6" fmla="*/ 110 w 313"/>
                  <a:gd name="T7" fmla="*/ 262 h 292"/>
                  <a:gd name="T8" fmla="*/ 94 w 313"/>
                  <a:gd name="T9" fmla="*/ 290 h 292"/>
                  <a:gd name="T10" fmla="*/ 193 w 313"/>
                  <a:gd name="T11" fmla="*/ 288 h 292"/>
                  <a:gd name="T12" fmla="*/ 161 w 313"/>
                  <a:gd name="T13" fmla="*/ 262 h 292"/>
                  <a:gd name="T14" fmla="*/ 161 w 313"/>
                  <a:gd name="T15" fmla="*/ 201 h 292"/>
                  <a:gd name="T16" fmla="*/ 177 w 313"/>
                  <a:gd name="T17" fmla="*/ 159 h 292"/>
                  <a:gd name="T18" fmla="*/ 244 w 313"/>
                  <a:gd name="T19" fmla="*/ 94 h 292"/>
                  <a:gd name="T20" fmla="*/ 313 w 313"/>
                  <a:gd name="T21" fmla="*/ 28 h 292"/>
                  <a:gd name="T22" fmla="*/ 260 w 313"/>
                  <a:gd name="T23" fmla="*/ 24 h 292"/>
                  <a:gd name="T24" fmla="*/ 220 w 313"/>
                  <a:gd name="T25" fmla="*/ 21 h 292"/>
                  <a:gd name="T26" fmla="*/ 214 w 313"/>
                  <a:gd name="T27" fmla="*/ 26 h 292"/>
                  <a:gd name="T28" fmla="*/ 206 w 313"/>
                  <a:gd name="T29" fmla="*/ 47 h 292"/>
                  <a:gd name="T30" fmla="*/ 145 w 313"/>
                  <a:gd name="T31" fmla="*/ 119 h 292"/>
                  <a:gd name="T32" fmla="*/ 96 w 313"/>
                  <a:gd name="T33" fmla="*/ 35 h 292"/>
                  <a:gd name="T34" fmla="*/ 75 w 313"/>
                  <a:gd name="T35" fmla="*/ 5 h 292"/>
                  <a:gd name="T36" fmla="*/ 83 w 313"/>
                  <a:gd name="T37" fmla="*/ 11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3" h="292">
                    <a:moveTo>
                      <a:pt x="83" y="112"/>
                    </a:moveTo>
                    <a:cubicBezTo>
                      <a:pt x="96" y="134"/>
                      <a:pt x="110" y="147"/>
                      <a:pt x="110" y="173"/>
                    </a:cubicBezTo>
                    <a:cubicBezTo>
                      <a:pt x="110" y="227"/>
                      <a:pt x="110" y="227"/>
                      <a:pt x="110" y="227"/>
                    </a:cubicBezTo>
                    <a:cubicBezTo>
                      <a:pt x="110" y="234"/>
                      <a:pt x="113" y="256"/>
                      <a:pt x="110" y="262"/>
                    </a:cubicBezTo>
                    <a:cubicBezTo>
                      <a:pt x="107" y="267"/>
                      <a:pt x="88" y="282"/>
                      <a:pt x="94" y="290"/>
                    </a:cubicBezTo>
                    <a:cubicBezTo>
                      <a:pt x="96" y="292"/>
                      <a:pt x="181" y="288"/>
                      <a:pt x="193" y="288"/>
                    </a:cubicBezTo>
                    <a:cubicBezTo>
                      <a:pt x="184" y="278"/>
                      <a:pt x="164" y="272"/>
                      <a:pt x="161" y="262"/>
                    </a:cubicBezTo>
                    <a:cubicBezTo>
                      <a:pt x="156" y="248"/>
                      <a:pt x="161" y="217"/>
                      <a:pt x="161" y="201"/>
                    </a:cubicBezTo>
                    <a:cubicBezTo>
                      <a:pt x="161" y="181"/>
                      <a:pt x="158" y="171"/>
                      <a:pt x="177" y="159"/>
                    </a:cubicBezTo>
                    <a:cubicBezTo>
                      <a:pt x="203" y="143"/>
                      <a:pt x="224" y="116"/>
                      <a:pt x="244" y="94"/>
                    </a:cubicBezTo>
                    <a:cubicBezTo>
                      <a:pt x="265" y="69"/>
                      <a:pt x="288" y="50"/>
                      <a:pt x="313" y="28"/>
                    </a:cubicBezTo>
                    <a:cubicBezTo>
                      <a:pt x="294" y="28"/>
                      <a:pt x="278" y="24"/>
                      <a:pt x="260" y="24"/>
                    </a:cubicBezTo>
                    <a:cubicBezTo>
                      <a:pt x="248" y="23"/>
                      <a:pt x="230" y="21"/>
                      <a:pt x="220" y="21"/>
                    </a:cubicBezTo>
                    <a:cubicBezTo>
                      <a:pt x="216" y="21"/>
                      <a:pt x="214" y="23"/>
                      <a:pt x="214" y="26"/>
                    </a:cubicBezTo>
                    <a:cubicBezTo>
                      <a:pt x="216" y="39"/>
                      <a:pt x="214" y="34"/>
                      <a:pt x="206" y="47"/>
                    </a:cubicBezTo>
                    <a:cubicBezTo>
                      <a:pt x="191" y="73"/>
                      <a:pt x="169" y="100"/>
                      <a:pt x="145" y="119"/>
                    </a:cubicBezTo>
                    <a:cubicBezTo>
                      <a:pt x="130" y="91"/>
                      <a:pt x="107" y="66"/>
                      <a:pt x="96" y="35"/>
                    </a:cubicBezTo>
                    <a:cubicBezTo>
                      <a:pt x="92" y="23"/>
                      <a:pt x="94" y="0"/>
                      <a:pt x="75" y="5"/>
                    </a:cubicBezTo>
                    <a:cubicBezTo>
                      <a:pt x="0" y="25"/>
                      <a:pt x="21" y="10"/>
                      <a:pt x="83" y="1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767"/>
              <p:cNvSpPr>
                <a:spLocks/>
              </p:cNvSpPr>
              <p:nvPr/>
            </p:nvSpPr>
            <p:spPr bwMode="auto">
              <a:xfrm>
                <a:off x="5039" y="3143"/>
                <a:ext cx="227" cy="328"/>
              </a:xfrm>
              <a:custGeom>
                <a:avLst/>
                <a:gdLst>
                  <a:gd name="T0" fmla="*/ 11 w 179"/>
                  <a:gd name="T1" fmla="*/ 9 h 258"/>
                  <a:gd name="T2" fmla="*/ 3 w 179"/>
                  <a:gd name="T3" fmla="*/ 109 h 258"/>
                  <a:gd name="T4" fmla="*/ 0 w 179"/>
                  <a:gd name="T5" fmla="*/ 179 h 258"/>
                  <a:gd name="T6" fmla="*/ 0 w 179"/>
                  <a:gd name="T7" fmla="*/ 233 h 258"/>
                  <a:gd name="T8" fmla="*/ 27 w 179"/>
                  <a:gd name="T9" fmla="*/ 249 h 258"/>
                  <a:gd name="T10" fmla="*/ 177 w 179"/>
                  <a:gd name="T11" fmla="*/ 252 h 258"/>
                  <a:gd name="T12" fmla="*/ 179 w 179"/>
                  <a:gd name="T13" fmla="*/ 200 h 258"/>
                  <a:gd name="T14" fmla="*/ 110 w 179"/>
                  <a:gd name="T15" fmla="*/ 200 h 258"/>
                  <a:gd name="T16" fmla="*/ 42 w 179"/>
                  <a:gd name="T17" fmla="*/ 198 h 258"/>
                  <a:gd name="T18" fmla="*/ 43 w 179"/>
                  <a:gd name="T19" fmla="*/ 139 h 258"/>
                  <a:gd name="T20" fmla="*/ 162 w 179"/>
                  <a:gd name="T21" fmla="*/ 140 h 258"/>
                  <a:gd name="T22" fmla="*/ 161 w 179"/>
                  <a:gd name="T23" fmla="*/ 114 h 258"/>
                  <a:gd name="T24" fmla="*/ 43 w 179"/>
                  <a:gd name="T25" fmla="*/ 115 h 258"/>
                  <a:gd name="T26" fmla="*/ 48 w 179"/>
                  <a:gd name="T27" fmla="*/ 46 h 258"/>
                  <a:gd name="T28" fmla="*/ 169 w 179"/>
                  <a:gd name="T29" fmla="*/ 46 h 258"/>
                  <a:gd name="T30" fmla="*/ 171 w 179"/>
                  <a:gd name="T31" fmla="*/ 4 h 258"/>
                  <a:gd name="T32" fmla="*/ 83 w 179"/>
                  <a:gd name="T33" fmla="*/ 4 h 258"/>
                  <a:gd name="T34" fmla="*/ 43 w 179"/>
                  <a:gd name="T35" fmla="*/ 4 h 258"/>
                  <a:gd name="T36" fmla="*/ 11 w 179"/>
                  <a:gd name="T37" fmla="*/ 9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9" h="258">
                    <a:moveTo>
                      <a:pt x="11" y="9"/>
                    </a:moveTo>
                    <a:cubicBezTo>
                      <a:pt x="3" y="42"/>
                      <a:pt x="3" y="75"/>
                      <a:pt x="3" y="109"/>
                    </a:cubicBezTo>
                    <a:cubicBezTo>
                      <a:pt x="3" y="133"/>
                      <a:pt x="0" y="155"/>
                      <a:pt x="0" y="179"/>
                    </a:cubicBezTo>
                    <a:cubicBezTo>
                      <a:pt x="0" y="233"/>
                      <a:pt x="0" y="233"/>
                      <a:pt x="0" y="233"/>
                    </a:cubicBezTo>
                    <a:cubicBezTo>
                      <a:pt x="0" y="258"/>
                      <a:pt x="5" y="250"/>
                      <a:pt x="27" y="249"/>
                    </a:cubicBezTo>
                    <a:cubicBezTo>
                      <a:pt x="77" y="247"/>
                      <a:pt x="128" y="252"/>
                      <a:pt x="177" y="252"/>
                    </a:cubicBezTo>
                    <a:cubicBezTo>
                      <a:pt x="177" y="234"/>
                      <a:pt x="179" y="217"/>
                      <a:pt x="179" y="200"/>
                    </a:cubicBezTo>
                    <a:cubicBezTo>
                      <a:pt x="110" y="200"/>
                      <a:pt x="110" y="200"/>
                      <a:pt x="110" y="200"/>
                    </a:cubicBezTo>
                    <a:cubicBezTo>
                      <a:pt x="86" y="200"/>
                      <a:pt x="66" y="200"/>
                      <a:pt x="42" y="198"/>
                    </a:cubicBezTo>
                    <a:cubicBezTo>
                      <a:pt x="44" y="180"/>
                      <a:pt x="43" y="158"/>
                      <a:pt x="43" y="139"/>
                    </a:cubicBezTo>
                    <a:cubicBezTo>
                      <a:pt x="83" y="139"/>
                      <a:pt x="122" y="140"/>
                      <a:pt x="162" y="140"/>
                    </a:cubicBezTo>
                    <a:cubicBezTo>
                      <a:pt x="159" y="132"/>
                      <a:pt x="161" y="122"/>
                      <a:pt x="161" y="114"/>
                    </a:cubicBezTo>
                    <a:cubicBezTo>
                      <a:pt x="125" y="114"/>
                      <a:pt x="83" y="117"/>
                      <a:pt x="43" y="115"/>
                    </a:cubicBezTo>
                    <a:cubicBezTo>
                      <a:pt x="46" y="91"/>
                      <a:pt x="48" y="70"/>
                      <a:pt x="48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32"/>
                      <a:pt x="171" y="19"/>
                      <a:pt x="171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29" y="4"/>
                      <a:pt x="8" y="0"/>
                      <a:pt x="11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768"/>
              <p:cNvSpPr>
                <a:spLocks noEditPoints="1"/>
              </p:cNvSpPr>
              <p:nvPr/>
            </p:nvSpPr>
            <p:spPr bwMode="auto">
              <a:xfrm>
                <a:off x="5313" y="3114"/>
                <a:ext cx="321" cy="400"/>
              </a:xfrm>
              <a:custGeom>
                <a:avLst/>
                <a:gdLst>
                  <a:gd name="T0" fmla="*/ 0 w 253"/>
                  <a:gd name="T1" fmla="*/ 290 h 315"/>
                  <a:gd name="T2" fmla="*/ 29 w 253"/>
                  <a:gd name="T3" fmla="*/ 187 h 315"/>
                  <a:gd name="T4" fmla="*/ 83 w 253"/>
                  <a:gd name="T5" fmla="*/ 3 h 315"/>
                  <a:gd name="T6" fmla="*/ 136 w 253"/>
                  <a:gd name="T7" fmla="*/ 3 h 315"/>
                  <a:gd name="T8" fmla="*/ 168 w 253"/>
                  <a:gd name="T9" fmla="*/ 28 h 315"/>
                  <a:gd name="T10" fmla="*/ 238 w 253"/>
                  <a:gd name="T11" fmla="*/ 274 h 315"/>
                  <a:gd name="T12" fmla="*/ 198 w 253"/>
                  <a:gd name="T13" fmla="*/ 297 h 315"/>
                  <a:gd name="T14" fmla="*/ 192 w 253"/>
                  <a:gd name="T15" fmla="*/ 215 h 315"/>
                  <a:gd name="T16" fmla="*/ 128 w 253"/>
                  <a:gd name="T17" fmla="*/ 213 h 315"/>
                  <a:gd name="T18" fmla="*/ 59 w 253"/>
                  <a:gd name="T19" fmla="*/ 213 h 315"/>
                  <a:gd name="T20" fmla="*/ 37 w 253"/>
                  <a:gd name="T21" fmla="*/ 269 h 315"/>
                  <a:gd name="T22" fmla="*/ 0 w 253"/>
                  <a:gd name="T23" fmla="*/ 290 h 315"/>
                  <a:gd name="T24" fmla="*/ 0 w 253"/>
                  <a:gd name="T25" fmla="*/ 290 h 315"/>
                  <a:gd name="T26" fmla="*/ 78 w 253"/>
                  <a:gd name="T27" fmla="*/ 179 h 315"/>
                  <a:gd name="T28" fmla="*/ 184 w 253"/>
                  <a:gd name="T29" fmla="*/ 180 h 315"/>
                  <a:gd name="T30" fmla="*/ 131 w 253"/>
                  <a:gd name="T31" fmla="*/ 51 h 315"/>
                  <a:gd name="T32" fmla="*/ 92 w 253"/>
                  <a:gd name="T33" fmla="*/ 66 h 315"/>
                  <a:gd name="T34" fmla="*/ 78 w 253"/>
                  <a:gd name="T35" fmla="*/ 17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315">
                    <a:moveTo>
                      <a:pt x="0" y="290"/>
                    </a:moveTo>
                    <a:cubicBezTo>
                      <a:pt x="8" y="255"/>
                      <a:pt x="19" y="221"/>
                      <a:pt x="29" y="187"/>
                    </a:cubicBezTo>
                    <a:cubicBezTo>
                      <a:pt x="37" y="162"/>
                      <a:pt x="58" y="3"/>
                      <a:pt x="83" y="3"/>
                    </a:cubicBezTo>
                    <a:cubicBezTo>
                      <a:pt x="103" y="3"/>
                      <a:pt x="116" y="5"/>
                      <a:pt x="136" y="3"/>
                    </a:cubicBezTo>
                    <a:cubicBezTo>
                      <a:pt x="158" y="0"/>
                      <a:pt x="160" y="14"/>
                      <a:pt x="168" y="28"/>
                    </a:cubicBezTo>
                    <a:cubicBezTo>
                      <a:pt x="224" y="120"/>
                      <a:pt x="207" y="189"/>
                      <a:pt x="238" y="274"/>
                    </a:cubicBezTo>
                    <a:cubicBezTo>
                      <a:pt x="253" y="315"/>
                      <a:pt x="218" y="291"/>
                      <a:pt x="198" y="297"/>
                    </a:cubicBezTo>
                    <a:cubicBezTo>
                      <a:pt x="198" y="286"/>
                      <a:pt x="202" y="221"/>
                      <a:pt x="192" y="215"/>
                    </a:cubicBezTo>
                    <a:cubicBezTo>
                      <a:pt x="190" y="214"/>
                      <a:pt x="134" y="213"/>
                      <a:pt x="128" y="213"/>
                    </a:cubicBezTo>
                    <a:cubicBezTo>
                      <a:pt x="59" y="213"/>
                      <a:pt x="59" y="213"/>
                      <a:pt x="59" y="213"/>
                    </a:cubicBezTo>
                    <a:cubicBezTo>
                      <a:pt x="56" y="232"/>
                      <a:pt x="42" y="250"/>
                      <a:pt x="37" y="269"/>
                    </a:cubicBezTo>
                    <a:cubicBezTo>
                      <a:pt x="33" y="286"/>
                      <a:pt x="25" y="303"/>
                      <a:pt x="0" y="290"/>
                    </a:cubicBezTo>
                    <a:cubicBezTo>
                      <a:pt x="0" y="290"/>
                      <a:pt x="0" y="290"/>
                      <a:pt x="0" y="290"/>
                    </a:cubicBezTo>
                    <a:close/>
                    <a:moveTo>
                      <a:pt x="78" y="179"/>
                    </a:moveTo>
                    <a:cubicBezTo>
                      <a:pt x="87" y="191"/>
                      <a:pt x="166" y="180"/>
                      <a:pt x="184" y="180"/>
                    </a:cubicBezTo>
                    <a:cubicBezTo>
                      <a:pt x="184" y="150"/>
                      <a:pt x="170" y="51"/>
                      <a:pt x="131" y="51"/>
                    </a:cubicBezTo>
                    <a:cubicBezTo>
                      <a:pt x="118" y="51"/>
                      <a:pt x="92" y="48"/>
                      <a:pt x="92" y="66"/>
                    </a:cubicBezTo>
                    <a:cubicBezTo>
                      <a:pt x="92" y="82"/>
                      <a:pt x="59" y="176"/>
                      <a:pt x="78" y="17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769"/>
              <p:cNvSpPr>
                <a:spLocks noEditPoints="1"/>
              </p:cNvSpPr>
              <p:nvPr/>
            </p:nvSpPr>
            <p:spPr bwMode="auto">
              <a:xfrm>
                <a:off x="5716" y="3092"/>
                <a:ext cx="351" cy="401"/>
              </a:xfrm>
              <a:custGeom>
                <a:avLst/>
                <a:gdLst>
                  <a:gd name="T0" fmla="*/ 5 w 277"/>
                  <a:gd name="T1" fmla="*/ 212 h 315"/>
                  <a:gd name="T2" fmla="*/ 0 w 277"/>
                  <a:gd name="T3" fmla="*/ 304 h 315"/>
                  <a:gd name="T4" fmla="*/ 70 w 277"/>
                  <a:gd name="T5" fmla="*/ 306 h 315"/>
                  <a:gd name="T6" fmla="*/ 80 w 277"/>
                  <a:gd name="T7" fmla="*/ 194 h 315"/>
                  <a:gd name="T8" fmla="*/ 195 w 277"/>
                  <a:gd name="T9" fmla="*/ 310 h 315"/>
                  <a:gd name="T10" fmla="*/ 271 w 277"/>
                  <a:gd name="T11" fmla="*/ 312 h 315"/>
                  <a:gd name="T12" fmla="*/ 138 w 277"/>
                  <a:gd name="T13" fmla="*/ 174 h 315"/>
                  <a:gd name="T14" fmla="*/ 262 w 277"/>
                  <a:gd name="T15" fmla="*/ 131 h 315"/>
                  <a:gd name="T16" fmla="*/ 230 w 277"/>
                  <a:gd name="T17" fmla="*/ 53 h 315"/>
                  <a:gd name="T18" fmla="*/ 6 w 277"/>
                  <a:gd name="T19" fmla="*/ 18 h 315"/>
                  <a:gd name="T20" fmla="*/ 5 w 277"/>
                  <a:gd name="T21" fmla="*/ 212 h 315"/>
                  <a:gd name="T22" fmla="*/ 5 w 277"/>
                  <a:gd name="T23" fmla="*/ 212 h 315"/>
                  <a:gd name="T24" fmla="*/ 209 w 277"/>
                  <a:gd name="T25" fmla="*/ 96 h 315"/>
                  <a:gd name="T26" fmla="*/ 182 w 277"/>
                  <a:gd name="T27" fmla="*/ 139 h 315"/>
                  <a:gd name="T28" fmla="*/ 57 w 277"/>
                  <a:gd name="T29" fmla="*/ 138 h 315"/>
                  <a:gd name="T30" fmla="*/ 57 w 277"/>
                  <a:gd name="T31" fmla="*/ 63 h 315"/>
                  <a:gd name="T32" fmla="*/ 127 w 277"/>
                  <a:gd name="T33" fmla="*/ 56 h 315"/>
                  <a:gd name="T34" fmla="*/ 209 w 277"/>
                  <a:gd name="T35" fmla="*/ 9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315">
                    <a:moveTo>
                      <a:pt x="5" y="212"/>
                    </a:moveTo>
                    <a:cubicBezTo>
                      <a:pt x="2" y="243"/>
                      <a:pt x="0" y="272"/>
                      <a:pt x="0" y="304"/>
                    </a:cubicBezTo>
                    <a:cubicBezTo>
                      <a:pt x="24" y="304"/>
                      <a:pt x="47" y="303"/>
                      <a:pt x="70" y="306"/>
                    </a:cubicBezTo>
                    <a:cubicBezTo>
                      <a:pt x="66" y="275"/>
                      <a:pt x="51" y="217"/>
                      <a:pt x="80" y="194"/>
                    </a:cubicBezTo>
                    <a:cubicBezTo>
                      <a:pt x="94" y="213"/>
                      <a:pt x="171" y="305"/>
                      <a:pt x="195" y="310"/>
                    </a:cubicBezTo>
                    <a:cubicBezTo>
                      <a:pt x="220" y="315"/>
                      <a:pt x="247" y="312"/>
                      <a:pt x="271" y="312"/>
                    </a:cubicBezTo>
                    <a:cubicBezTo>
                      <a:pt x="243" y="278"/>
                      <a:pt x="157" y="220"/>
                      <a:pt x="138" y="174"/>
                    </a:cubicBezTo>
                    <a:cubicBezTo>
                      <a:pt x="171" y="171"/>
                      <a:pt x="248" y="161"/>
                      <a:pt x="262" y="131"/>
                    </a:cubicBezTo>
                    <a:cubicBezTo>
                      <a:pt x="277" y="101"/>
                      <a:pt x="253" y="73"/>
                      <a:pt x="230" y="53"/>
                    </a:cubicBezTo>
                    <a:cubicBezTo>
                      <a:pt x="198" y="25"/>
                      <a:pt x="45" y="0"/>
                      <a:pt x="6" y="18"/>
                    </a:cubicBezTo>
                    <a:cubicBezTo>
                      <a:pt x="9" y="65"/>
                      <a:pt x="7" y="200"/>
                      <a:pt x="5" y="212"/>
                    </a:cubicBezTo>
                    <a:cubicBezTo>
                      <a:pt x="5" y="212"/>
                      <a:pt x="5" y="212"/>
                      <a:pt x="5" y="212"/>
                    </a:cubicBezTo>
                    <a:close/>
                    <a:moveTo>
                      <a:pt x="209" y="96"/>
                    </a:moveTo>
                    <a:cubicBezTo>
                      <a:pt x="211" y="112"/>
                      <a:pt x="202" y="129"/>
                      <a:pt x="182" y="139"/>
                    </a:cubicBezTo>
                    <a:cubicBezTo>
                      <a:pt x="164" y="148"/>
                      <a:pt x="57" y="167"/>
                      <a:pt x="57" y="138"/>
                    </a:cubicBezTo>
                    <a:cubicBezTo>
                      <a:pt x="57" y="113"/>
                      <a:pt x="57" y="88"/>
                      <a:pt x="57" y="63"/>
                    </a:cubicBezTo>
                    <a:cubicBezTo>
                      <a:pt x="57" y="55"/>
                      <a:pt x="92" y="51"/>
                      <a:pt x="127" y="56"/>
                    </a:cubicBezTo>
                    <a:cubicBezTo>
                      <a:pt x="166" y="62"/>
                      <a:pt x="206" y="79"/>
                      <a:pt x="209" y="9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770"/>
              <p:cNvSpPr>
                <a:spLocks/>
              </p:cNvSpPr>
              <p:nvPr/>
            </p:nvSpPr>
            <p:spPr bwMode="auto">
              <a:xfrm>
                <a:off x="6121" y="3100"/>
                <a:ext cx="81" cy="324"/>
              </a:xfrm>
              <a:custGeom>
                <a:avLst/>
                <a:gdLst>
                  <a:gd name="T0" fmla="*/ 49 w 64"/>
                  <a:gd name="T1" fmla="*/ 2 h 255"/>
                  <a:gd name="T2" fmla="*/ 10 w 64"/>
                  <a:gd name="T3" fmla="*/ 17 h 255"/>
                  <a:gd name="T4" fmla="*/ 9 w 64"/>
                  <a:gd name="T5" fmla="*/ 19 h 255"/>
                  <a:gd name="T6" fmla="*/ 11 w 64"/>
                  <a:gd name="T7" fmla="*/ 125 h 255"/>
                  <a:gd name="T8" fmla="*/ 20 w 64"/>
                  <a:gd name="T9" fmla="*/ 253 h 255"/>
                  <a:gd name="T10" fmla="*/ 50 w 64"/>
                  <a:gd name="T11" fmla="*/ 204 h 255"/>
                  <a:gd name="T12" fmla="*/ 56 w 64"/>
                  <a:gd name="T13" fmla="*/ 68 h 255"/>
                  <a:gd name="T14" fmla="*/ 54 w 64"/>
                  <a:gd name="T15" fmla="*/ 0 h 255"/>
                  <a:gd name="T16" fmla="*/ 49 w 64"/>
                  <a:gd name="T17" fmla="*/ 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55">
                    <a:moveTo>
                      <a:pt x="49" y="2"/>
                    </a:moveTo>
                    <a:cubicBezTo>
                      <a:pt x="32" y="6"/>
                      <a:pt x="19" y="14"/>
                      <a:pt x="10" y="17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0" y="34"/>
                      <a:pt x="7" y="107"/>
                      <a:pt x="11" y="125"/>
                    </a:cubicBezTo>
                    <a:cubicBezTo>
                      <a:pt x="14" y="137"/>
                      <a:pt x="13" y="253"/>
                      <a:pt x="20" y="253"/>
                    </a:cubicBezTo>
                    <a:cubicBezTo>
                      <a:pt x="64" y="255"/>
                      <a:pt x="50" y="247"/>
                      <a:pt x="50" y="204"/>
                    </a:cubicBezTo>
                    <a:cubicBezTo>
                      <a:pt x="50" y="152"/>
                      <a:pt x="52" y="118"/>
                      <a:pt x="56" y="68"/>
                    </a:cubicBezTo>
                    <a:cubicBezTo>
                      <a:pt x="57" y="56"/>
                      <a:pt x="62" y="9"/>
                      <a:pt x="54" y="0"/>
                    </a:cubicBezTo>
                    <a:cubicBezTo>
                      <a:pt x="51" y="1"/>
                      <a:pt x="53" y="1"/>
                      <a:pt x="49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771"/>
              <p:cNvSpPr>
                <a:spLocks/>
              </p:cNvSpPr>
              <p:nvPr/>
            </p:nvSpPr>
            <p:spPr bwMode="auto">
              <a:xfrm>
                <a:off x="6140" y="3453"/>
                <a:ext cx="61" cy="50"/>
              </a:xfrm>
              <a:custGeom>
                <a:avLst/>
                <a:gdLst>
                  <a:gd name="T0" fmla="*/ 0 w 48"/>
                  <a:gd name="T1" fmla="*/ 5 h 39"/>
                  <a:gd name="T2" fmla="*/ 0 w 48"/>
                  <a:gd name="T3" fmla="*/ 7 h 39"/>
                  <a:gd name="T4" fmla="*/ 3 w 48"/>
                  <a:gd name="T5" fmla="*/ 30 h 39"/>
                  <a:gd name="T6" fmla="*/ 44 w 48"/>
                  <a:gd name="T7" fmla="*/ 34 h 39"/>
                  <a:gd name="T8" fmla="*/ 46 w 48"/>
                  <a:gd name="T9" fmla="*/ 3 h 39"/>
                  <a:gd name="T10" fmla="*/ 1 w 48"/>
                  <a:gd name="T11" fmla="*/ 3 h 39"/>
                  <a:gd name="T12" fmla="*/ 0 w 48"/>
                  <a:gd name="T1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9">
                    <a:moveTo>
                      <a:pt x="0" y="5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1" y="30"/>
                      <a:pt x="3" y="30"/>
                    </a:cubicBezTo>
                    <a:cubicBezTo>
                      <a:pt x="2" y="39"/>
                      <a:pt x="39" y="35"/>
                      <a:pt x="44" y="34"/>
                    </a:cubicBezTo>
                    <a:cubicBezTo>
                      <a:pt x="48" y="26"/>
                      <a:pt x="46" y="13"/>
                      <a:pt x="46" y="3"/>
                    </a:cubicBezTo>
                    <a:cubicBezTo>
                      <a:pt x="42" y="0"/>
                      <a:pt x="8" y="2"/>
                      <a:pt x="1" y="3"/>
                    </a:cubicBezTo>
                    <a:cubicBezTo>
                      <a:pt x="0" y="4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772"/>
              <p:cNvSpPr>
                <a:spLocks noEditPoints="1"/>
              </p:cNvSpPr>
              <p:nvPr/>
            </p:nvSpPr>
            <p:spPr bwMode="auto">
              <a:xfrm>
                <a:off x="5863" y="833"/>
                <a:ext cx="513" cy="508"/>
              </a:xfrm>
              <a:custGeom>
                <a:avLst/>
                <a:gdLst>
                  <a:gd name="T0" fmla="*/ 280 w 404"/>
                  <a:gd name="T1" fmla="*/ 349 h 400"/>
                  <a:gd name="T2" fmla="*/ 221 w 404"/>
                  <a:gd name="T3" fmla="*/ 349 h 400"/>
                  <a:gd name="T4" fmla="*/ 160 w 404"/>
                  <a:gd name="T5" fmla="*/ 251 h 400"/>
                  <a:gd name="T6" fmla="*/ 127 w 404"/>
                  <a:gd name="T7" fmla="*/ 261 h 400"/>
                  <a:gd name="T8" fmla="*/ 19 w 404"/>
                  <a:gd name="T9" fmla="*/ 296 h 400"/>
                  <a:gd name="T10" fmla="*/ 2 w 404"/>
                  <a:gd name="T11" fmla="*/ 287 h 400"/>
                  <a:gd name="T12" fmla="*/ 73 w 404"/>
                  <a:gd name="T13" fmla="*/ 92 h 400"/>
                  <a:gd name="T14" fmla="*/ 81 w 404"/>
                  <a:gd name="T15" fmla="*/ 29 h 400"/>
                  <a:gd name="T16" fmla="*/ 185 w 404"/>
                  <a:gd name="T17" fmla="*/ 85 h 400"/>
                  <a:gd name="T18" fmla="*/ 305 w 404"/>
                  <a:gd name="T19" fmla="*/ 1 h 400"/>
                  <a:gd name="T20" fmla="*/ 283 w 404"/>
                  <a:gd name="T21" fmla="*/ 118 h 400"/>
                  <a:gd name="T22" fmla="*/ 395 w 404"/>
                  <a:gd name="T23" fmla="*/ 211 h 400"/>
                  <a:gd name="T24" fmla="*/ 336 w 404"/>
                  <a:gd name="T25" fmla="*/ 236 h 400"/>
                  <a:gd name="T26" fmla="*/ 280 w 404"/>
                  <a:gd name="T27" fmla="*/ 349 h 400"/>
                  <a:gd name="T28" fmla="*/ 255 w 404"/>
                  <a:gd name="T29" fmla="*/ 282 h 400"/>
                  <a:gd name="T30" fmla="*/ 290 w 404"/>
                  <a:gd name="T31" fmla="*/ 212 h 400"/>
                  <a:gd name="T32" fmla="*/ 327 w 404"/>
                  <a:gd name="T33" fmla="*/ 196 h 400"/>
                  <a:gd name="T34" fmla="*/ 257 w 404"/>
                  <a:gd name="T35" fmla="*/ 138 h 400"/>
                  <a:gd name="T36" fmla="*/ 270 w 404"/>
                  <a:gd name="T37" fmla="*/ 66 h 400"/>
                  <a:gd name="T38" fmla="*/ 196 w 404"/>
                  <a:gd name="T39" fmla="*/ 118 h 400"/>
                  <a:gd name="T40" fmla="*/ 131 w 404"/>
                  <a:gd name="T41" fmla="*/ 84 h 400"/>
                  <a:gd name="T42" fmla="*/ 126 w 404"/>
                  <a:gd name="T43" fmla="*/ 123 h 400"/>
                  <a:gd name="T44" fmla="*/ 64 w 404"/>
                  <a:gd name="T45" fmla="*/ 252 h 400"/>
                  <a:gd name="T46" fmla="*/ 160 w 404"/>
                  <a:gd name="T47" fmla="*/ 228 h 400"/>
                  <a:gd name="T48" fmla="*/ 180 w 404"/>
                  <a:gd name="T49" fmla="*/ 222 h 400"/>
                  <a:gd name="T50" fmla="*/ 219 w 404"/>
                  <a:gd name="T51" fmla="*/ 283 h 400"/>
                  <a:gd name="T52" fmla="*/ 255 w 404"/>
                  <a:gd name="T53" fmla="*/ 282 h 400"/>
                  <a:gd name="T54" fmla="*/ 231 w 404"/>
                  <a:gd name="T55" fmla="*/ 219 h 400"/>
                  <a:gd name="T56" fmla="*/ 246 w 404"/>
                  <a:gd name="T57" fmla="*/ 189 h 400"/>
                  <a:gd name="T58" fmla="*/ 261 w 404"/>
                  <a:gd name="T59" fmla="*/ 183 h 400"/>
                  <a:gd name="T60" fmla="*/ 232 w 404"/>
                  <a:gd name="T61" fmla="*/ 158 h 400"/>
                  <a:gd name="T62" fmla="*/ 238 w 404"/>
                  <a:gd name="T63" fmla="*/ 128 h 400"/>
                  <a:gd name="T64" fmla="*/ 206 w 404"/>
                  <a:gd name="T65" fmla="*/ 150 h 400"/>
                  <a:gd name="T66" fmla="*/ 179 w 404"/>
                  <a:gd name="T67" fmla="*/ 135 h 400"/>
                  <a:gd name="T68" fmla="*/ 177 w 404"/>
                  <a:gd name="T69" fmla="*/ 152 h 400"/>
                  <a:gd name="T70" fmla="*/ 157 w 404"/>
                  <a:gd name="T71" fmla="*/ 206 h 400"/>
                  <a:gd name="T72" fmla="*/ 163 w 404"/>
                  <a:gd name="T73" fmla="*/ 206 h 400"/>
                  <a:gd name="T74" fmla="*/ 191 w 404"/>
                  <a:gd name="T75" fmla="*/ 196 h 400"/>
                  <a:gd name="T76" fmla="*/ 200 w 404"/>
                  <a:gd name="T77" fmla="*/ 193 h 400"/>
                  <a:gd name="T78" fmla="*/ 216 w 404"/>
                  <a:gd name="T79" fmla="*/ 219 h 400"/>
                  <a:gd name="T80" fmla="*/ 231 w 404"/>
                  <a:gd name="T81" fmla="*/ 21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4" h="400">
                    <a:moveTo>
                      <a:pt x="280" y="349"/>
                    </a:moveTo>
                    <a:cubicBezTo>
                      <a:pt x="286" y="400"/>
                      <a:pt x="234" y="359"/>
                      <a:pt x="221" y="349"/>
                    </a:cubicBezTo>
                    <a:cubicBezTo>
                      <a:pt x="173" y="314"/>
                      <a:pt x="181" y="261"/>
                      <a:pt x="160" y="251"/>
                    </a:cubicBezTo>
                    <a:cubicBezTo>
                      <a:pt x="150" y="247"/>
                      <a:pt x="138" y="253"/>
                      <a:pt x="127" y="261"/>
                    </a:cubicBezTo>
                    <a:cubicBezTo>
                      <a:pt x="108" y="274"/>
                      <a:pt x="52" y="299"/>
                      <a:pt x="19" y="296"/>
                    </a:cubicBezTo>
                    <a:cubicBezTo>
                      <a:pt x="10" y="295"/>
                      <a:pt x="0" y="295"/>
                      <a:pt x="2" y="287"/>
                    </a:cubicBezTo>
                    <a:cubicBezTo>
                      <a:pt x="15" y="215"/>
                      <a:pt x="132" y="193"/>
                      <a:pt x="73" y="92"/>
                    </a:cubicBezTo>
                    <a:cubicBezTo>
                      <a:pt x="63" y="75"/>
                      <a:pt x="37" y="12"/>
                      <a:pt x="81" y="29"/>
                    </a:cubicBezTo>
                    <a:cubicBezTo>
                      <a:pt x="136" y="51"/>
                      <a:pt x="127" y="41"/>
                      <a:pt x="185" y="85"/>
                    </a:cubicBezTo>
                    <a:cubicBezTo>
                      <a:pt x="207" y="101"/>
                      <a:pt x="283" y="0"/>
                      <a:pt x="305" y="1"/>
                    </a:cubicBezTo>
                    <a:cubicBezTo>
                      <a:pt x="326" y="3"/>
                      <a:pt x="300" y="74"/>
                      <a:pt x="283" y="118"/>
                    </a:cubicBezTo>
                    <a:cubicBezTo>
                      <a:pt x="266" y="161"/>
                      <a:pt x="369" y="173"/>
                      <a:pt x="395" y="211"/>
                    </a:cubicBezTo>
                    <a:cubicBezTo>
                      <a:pt x="404" y="223"/>
                      <a:pt x="351" y="234"/>
                      <a:pt x="336" y="236"/>
                    </a:cubicBezTo>
                    <a:cubicBezTo>
                      <a:pt x="257" y="244"/>
                      <a:pt x="268" y="253"/>
                      <a:pt x="280" y="349"/>
                    </a:cubicBezTo>
                    <a:close/>
                    <a:moveTo>
                      <a:pt x="255" y="282"/>
                    </a:moveTo>
                    <a:cubicBezTo>
                      <a:pt x="248" y="223"/>
                      <a:pt x="241" y="217"/>
                      <a:pt x="290" y="212"/>
                    </a:cubicBezTo>
                    <a:cubicBezTo>
                      <a:pt x="299" y="211"/>
                      <a:pt x="332" y="204"/>
                      <a:pt x="327" y="196"/>
                    </a:cubicBezTo>
                    <a:cubicBezTo>
                      <a:pt x="311" y="173"/>
                      <a:pt x="247" y="166"/>
                      <a:pt x="257" y="138"/>
                    </a:cubicBezTo>
                    <a:cubicBezTo>
                      <a:pt x="268" y="112"/>
                      <a:pt x="284" y="67"/>
                      <a:pt x="270" y="66"/>
                    </a:cubicBezTo>
                    <a:cubicBezTo>
                      <a:pt x="257" y="65"/>
                      <a:pt x="210" y="128"/>
                      <a:pt x="196" y="118"/>
                    </a:cubicBezTo>
                    <a:cubicBezTo>
                      <a:pt x="160" y="91"/>
                      <a:pt x="165" y="97"/>
                      <a:pt x="131" y="84"/>
                    </a:cubicBezTo>
                    <a:cubicBezTo>
                      <a:pt x="104" y="73"/>
                      <a:pt x="120" y="112"/>
                      <a:pt x="126" y="123"/>
                    </a:cubicBezTo>
                    <a:cubicBezTo>
                      <a:pt x="163" y="185"/>
                      <a:pt x="72" y="207"/>
                      <a:pt x="64" y="252"/>
                    </a:cubicBezTo>
                    <a:cubicBezTo>
                      <a:pt x="62" y="264"/>
                      <a:pt x="148" y="236"/>
                      <a:pt x="160" y="228"/>
                    </a:cubicBezTo>
                    <a:cubicBezTo>
                      <a:pt x="167" y="223"/>
                      <a:pt x="174" y="219"/>
                      <a:pt x="180" y="222"/>
                    </a:cubicBezTo>
                    <a:cubicBezTo>
                      <a:pt x="193" y="228"/>
                      <a:pt x="189" y="261"/>
                      <a:pt x="219" y="283"/>
                    </a:cubicBezTo>
                    <a:cubicBezTo>
                      <a:pt x="226" y="289"/>
                      <a:pt x="259" y="314"/>
                      <a:pt x="255" y="282"/>
                    </a:cubicBezTo>
                    <a:close/>
                    <a:moveTo>
                      <a:pt x="231" y="219"/>
                    </a:moveTo>
                    <a:cubicBezTo>
                      <a:pt x="228" y="194"/>
                      <a:pt x="225" y="191"/>
                      <a:pt x="246" y="189"/>
                    </a:cubicBezTo>
                    <a:cubicBezTo>
                      <a:pt x="250" y="189"/>
                      <a:pt x="263" y="186"/>
                      <a:pt x="261" y="183"/>
                    </a:cubicBezTo>
                    <a:cubicBezTo>
                      <a:pt x="254" y="173"/>
                      <a:pt x="228" y="170"/>
                      <a:pt x="232" y="158"/>
                    </a:cubicBezTo>
                    <a:cubicBezTo>
                      <a:pt x="236" y="147"/>
                      <a:pt x="243" y="129"/>
                      <a:pt x="238" y="128"/>
                    </a:cubicBezTo>
                    <a:cubicBezTo>
                      <a:pt x="232" y="128"/>
                      <a:pt x="212" y="154"/>
                      <a:pt x="206" y="150"/>
                    </a:cubicBezTo>
                    <a:cubicBezTo>
                      <a:pt x="191" y="139"/>
                      <a:pt x="194" y="141"/>
                      <a:pt x="179" y="135"/>
                    </a:cubicBezTo>
                    <a:cubicBezTo>
                      <a:pt x="168" y="131"/>
                      <a:pt x="175" y="147"/>
                      <a:pt x="177" y="152"/>
                    </a:cubicBezTo>
                    <a:cubicBezTo>
                      <a:pt x="193" y="178"/>
                      <a:pt x="161" y="187"/>
                      <a:pt x="157" y="206"/>
                    </a:cubicBezTo>
                    <a:cubicBezTo>
                      <a:pt x="157" y="208"/>
                      <a:pt x="160" y="206"/>
                      <a:pt x="163" y="206"/>
                    </a:cubicBezTo>
                    <a:cubicBezTo>
                      <a:pt x="171" y="207"/>
                      <a:pt x="186" y="199"/>
                      <a:pt x="191" y="196"/>
                    </a:cubicBezTo>
                    <a:cubicBezTo>
                      <a:pt x="194" y="194"/>
                      <a:pt x="197" y="192"/>
                      <a:pt x="200" y="193"/>
                    </a:cubicBezTo>
                    <a:cubicBezTo>
                      <a:pt x="205" y="196"/>
                      <a:pt x="203" y="209"/>
                      <a:pt x="216" y="219"/>
                    </a:cubicBezTo>
                    <a:cubicBezTo>
                      <a:pt x="219" y="221"/>
                      <a:pt x="233" y="232"/>
                      <a:pt x="231" y="2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773"/>
              <p:cNvSpPr>
                <a:spLocks noEditPoints="1"/>
              </p:cNvSpPr>
              <p:nvPr/>
            </p:nvSpPr>
            <p:spPr bwMode="auto">
              <a:xfrm>
                <a:off x="5737" y="802"/>
                <a:ext cx="139" cy="147"/>
              </a:xfrm>
              <a:custGeom>
                <a:avLst/>
                <a:gdLst>
                  <a:gd name="T0" fmla="*/ 96 w 109"/>
                  <a:gd name="T1" fmla="*/ 20 h 116"/>
                  <a:gd name="T2" fmla="*/ 100 w 109"/>
                  <a:gd name="T3" fmla="*/ 35 h 116"/>
                  <a:gd name="T4" fmla="*/ 78 w 109"/>
                  <a:gd name="T5" fmla="*/ 61 h 116"/>
                  <a:gd name="T6" fmla="*/ 83 w 109"/>
                  <a:gd name="T7" fmla="*/ 68 h 116"/>
                  <a:gd name="T8" fmla="*/ 101 w 109"/>
                  <a:gd name="T9" fmla="*/ 93 h 116"/>
                  <a:gd name="T10" fmla="*/ 103 w 109"/>
                  <a:gd name="T11" fmla="*/ 98 h 116"/>
                  <a:gd name="T12" fmla="*/ 42 w 109"/>
                  <a:gd name="T13" fmla="*/ 98 h 116"/>
                  <a:gd name="T14" fmla="*/ 25 w 109"/>
                  <a:gd name="T15" fmla="*/ 102 h 116"/>
                  <a:gd name="T16" fmla="*/ 32 w 109"/>
                  <a:gd name="T17" fmla="*/ 70 h 116"/>
                  <a:gd name="T18" fmla="*/ 1 w 109"/>
                  <a:gd name="T19" fmla="*/ 47 h 116"/>
                  <a:gd name="T20" fmla="*/ 34 w 109"/>
                  <a:gd name="T21" fmla="*/ 41 h 116"/>
                  <a:gd name="T22" fmla="*/ 51 w 109"/>
                  <a:gd name="T23" fmla="*/ 3 h 116"/>
                  <a:gd name="T24" fmla="*/ 62 w 109"/>
                  <a:gd name="T25" fmla="*/ 16 h 116"/>
                  <a:gd name="T26" fmla="*/ 96 w 109"/>
                  <a:gd name="T27" fmla="*/ 20 h 116"/>
                  <a:gd name="T28" fmla="*/ 78 w 109"/>
                  <a:gd name="T29" fmla="*/ 35 h 116"/>
                  <a:gd name="T30" fmla="*/ 58 w 109"/>
                  <a:gd name="T31" fmla="*/ 33 h 116"/>
                  <a:gd name="T32" fmla="*/ 52 w 109"/>
                  <a:gd name="T33" fmla="*/ 25 h 116"/>
                  <a:gd name="T34" fmla="*/ 42 w 109"/>
                  <a:gd name="T35" fmla="*/ 47 h 116"/>
                  <a:gd name="T36" fmla="*/ 24 w 109"/>
                  <a:gd name="T37" fmla="*/ 50 h 116"/>
                  <a:gd name="T38" fmla="*/ 41 w 109"/>
                  <a:gd name="T39" fmla="*/ 63 h 116"/>
                  <a:gd name="T40" fmla="*/ 37 w 109"/>
                  <a:gd name="T41" fmla="*/ 82 h 116"/>
                  <a:gd name="T42" fmla="*/ 47 w 109"/>
                  <a:gd name="T43" fmla="*/ 79 h 116"/>
                  <a:gd name="T44" fmla="*/ 82 w 109"/>
                  <a:gd name="T45" fmla="*/ 79 h 116"/>
                  <a:gd name="T46" fmla="*/ 81 w 109"/>
                  <a:gd name="T47" fmla="*/ 76 h 116"/>
                  <a:gd name="T48" fmla="*/ 70 w 109"/>
                  <a:gd name="T49" fmla="*/ 62 h 116"/>
                  <a:gd name="T50" fmla="*/ 68 w 109"/>
                  <a:gd name="T51" fmla="*/ 58 h 116"/>
                  <a:gd name="T52" fmla="*/ 80 w 109"/>
                  <a:gd name="T53" fmla="*/ 43 h 116"/>
                  <a:gd name="T54" fmla="*/ 78 w 109"/>
                  <a:gd name="T55" fmla="*/ 35 h 116"/>
                  <a:gd name="T56" fmla="*/ 60 w 109"/>
                  <a:gd name="T57" fmla="*/ 49 h 116"/>
                  <a:gd name="T58" fmla="*/ 55 w 109"/>
                  <a:gd name="T59" fmla="*/ 48 h 116"/>
                  <a:gd name="T60" fmla="*/ 53 w 109"/>
                  <a:gd name="T61" fmla="*/ 46 h 116"/>
                  <a:gd name="T62" fmla="*/ 50 w 109"/>
                  <a:gd name="T63" fmla="*/ 52 h 116"/>
                  <a:gd name="T64" fmla="*/ 45 w 109"/>
                  <a:gd name="T65" fmla="*/ 53 h 116"/>
                  <a:gd name="T66" fmla="*/ 50 w 109"/>
                  <a:gd name="T67" fmla="*/ 57 h 116"/>
                  <a:gd name="T68" fmla="*/ 49 w 109"/>
                  <a:gd name="T69" fmla="*/ 62 h 116"/>
                  <a:gd name="T70" fmla="*/ 52 w 109"/>
                  <a:gd name="T71" fmla="*/ 61 h 116"/>
                  <a:gd name="T72" fmla="*/ 61 w 109"/>
                  <a:gd name="T73" fmla="*/ 61 h 116"/>
                  <a:gd name="T74" fmla="*/ 61 w 109"/>
                  <a:gd name="T75" fmla="*/ 60 h 116"/>
                  <a:gd name="T76" fmla="*/ 58 w 109"/>
                  <a:gd name="T77" fmla="*/ 56 h 116"/>
                  <a:gd name="T78" fmla="*/ 57 w 109"/>
                  <a:gd name="T79" fmla="*/ 55 h 116"/>
                  <a:gd name="T80" fmla="*/ 61 w 109"/>
                  <a:gd name="T81" fmla="*/ 51 h 116"/>
                  <a:gd name="T82" fmla="*/ 60 w 109"/>
                  <a:gd name="T83" fmla="*/ 4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9" h="116">
                    <a:moveTo>
                      <a:pt x="96" y="20"/>
                    </a:moveTo>
                    <a:cubicBezTo>
                      <a:pt x="109" y="14"/>
                      <a:pt x="102" y="31"/>
                      <a:pt x="100" y="35"/>
                    </a:cubicBezTo>
                    <a:cubicBezTo>
                      <a:pt x="94" y="51"/>
                      <a:pt x="79" y="54"/>
                      <a:pt x="78" y="61"/>
                    </a:cubicBezTo>
                    <a:cubicBezTo>
                      <a:pt x="78" y="64"/>
                      <a:pt x="80" y="66"/>
                      <a:pt x="83" y="68"/>
                    </a:cubicBezTo>
                    <a:cubicBezTo>
                      <a:pt x="88" y="72"/>
                      <a:pt x="100" y="84"/>
                      <a:pt x="101" y="93"/>
                    </a:cubicBezTo>
                    <a:cubicBezTo>
                      <a:pt x="102" y="95"/>
                      <a:pt x="105" y="98"/>
                      <a:pt x="103" y="98"/>
                    </a:cubicBezTo>
                    <a:cubicBezTo>
                      <a:pt x="82" y="102"/>
                      <a:pt x="65" y="73"/>
                      <a:pt x="42" y="98"/>
                    </a:cubicBezTo>
                    <a:cubicBezTo>
                      <a:pt x="38" y="103"/>
                      <a:pt x="23" y="116"/>
                      <a:pt x="25" y="102"/>
                    </a:cubicBezTo>
                    <a:cubicBezTo>
                      <a:pt x="27" y="86"/>
                      <a:pt x="25" y="89"/>
                      <a:pt x="32" y="70"/>
                    </a:cubicBezTo>
                    <a:cubicBezTo>
                      <a:pt x="35" y="63"/>
                      <a:pt x="2" y="53"/>
                      <a:pt x="1" y="47"/>
                    </a:cubicBezTo>
                    <a:cubicBezTo>
                      <a:pt x="0" y="41"/>
                      <a:pt x="21" y="41"/>
                      <a:pt x="34" y="41"/>
                    </a:cubicBezTo>
                    <a:cubicBezTo>
                      <a:pt x="47" y="42"/>
                      <a:pt x="42" y="14"/>
                      <a:pt x="51" y="3"/>
                    </a:cubicBezTo>
                    <a:cubicBezTo>
                      <a:pt x="53" y="0"/>
                      <a:pt x="60" y="13"/>
                      <a:pt x="62" y="16"/>
                    </a:cubicBezTo>
                    <a:cubicBezTo>
                      <a:pt x="69" y="36"/>
                      <a:pt x="71" y="32"/>
                      <a:pt x="96" y="20"/>
                    </a:cubicBezTo>
                    <a:close/>
                    <a:moveTo>
                      <a:pt x="78" y="35"/>
                    </a:moveTo>
                    <a:cubicBezTo>
                      <a:pt x="63" y="42"/>
                      <a:pt x="63" y="44"/>
                      <a:pt x="58" y="33"/>
                    </a:cubicBezTo>
                    <a:cubicBezTo>
                      <a:pt x="57" y="30"/>
                      <a:pt x="53" y="23"/>
                      <a:pt x="52" y="25"/>
                    </a:cubicBezTo>
                    <a:cubicBezTo>
                      <a:pt x="47" y="31"/>
                      <a:pt x="50" y="47"/>
                      <a:pt x="42" y="47"/>
                    </a:cubicBezTo>
                    <a:cubicBezTo>
                      <a:pt x="35" y="47"/>
                      <a:pt x="23" y="47"/>
                      <a:pt x="24" y="50"/>
                    </a:cubicBezTo>
                    <a:cubicBezTo>
                      <a:pt x="24" y="53"/>
                      <a:pt x="43" y="59"/>
                      <a:pt x="41" y="63"/>
                    </a:cubicBezTo>
                    <a:cubicBezTo>
                      <a:pt x="37" y="74"/>
                      <a:pt x="38" y="72"/>
                      <a:pt x="37" y="82"/>
                    </a:cubicBezTo>
                    <a:cubicBezTo>
                      <a:pt x="36" y="89"/>
                      <a:pt x="45" y="82"/>
                      <a:pt x="47" y="79"/>
                    </a:cubicBezTo>
                    <a:cubicBezTo>
                      <a:pt x="60" y="65"/>
                      <a:pt x="70" y="81"/>
                      <a:pt x="82" y="79"/>
                    </a:cubicBezTo>
                    <a:cubicBezTo>
                      <a:pt x="83" y="79"/>
                      <a:pt x="81" y="78"/>
                      <a:pt x="81" y="76"/>
                    </a:cubicBezTo>
                    <a:cubicBezTo>
                      <a:pt x="80" y="71"/>
                      <a:pt x="73" y="64"/>
                      <a:pt x="70" y="62"/>
                    </a:cubicBezTo>
                    <a:cubicBezTo>
                      <a:pt x="69" y="61"/>
                      <a:pt x="67" y="60"/>
                      <a:pt x="68" y="58"/>
                    </a:cubicBezTo>
                    <a:cubicBezTo>
                      <a:pt x="68" y="54"/>
                      <a:pt x="77" y="52"/>
                      <a:pt x="80" y="43"/>
                    </a:cubicBezTo>
                    <a:cubicBezTo>
                      <a:pt x="81" y="41"/>
                      <a:pt x="85" y="31"/>
                      <a:pt x="78" y="35"/>
                    </a:cubicBezTo>
                    <a:close/>
                    <a:moveTo>
                      <a:pt x="60" y="49"/>
                    </a:moveTo>
                    <a:cubicBezTo>
                      <a:pt x="56" y="51"/>
                      <a:pt x="56" y="51"/>
                      <a:pt x="55" y="48"/>
                    </a:cubicBezTo>
                    <a:cubicBezTo>
                      <a:pt x="54" y="48"/>
                      <a:pt x="53" y="46"/>
                      <a:pt x="53" y="46"/>
                    </a:cubicBezTo>
                    <a:cubicBezTo>
                      <a:pt x="52" y="48"/>
                      <a:pt x="52" y="52"/>
                      <a:pt x="50" y="52"/>
                    </a:cubicBezTo>
                    <a:cubicBezTo>
                      <a:pt x="48" y="52"/>
                      <a:pt x="45" y="52"/>
                      <a:pt x="45" y="53"/>
                    </a:cubicBezTo>
                    <a:cubicBezTo>
                      <a:pt x="45" y="54"/>
                      <a:pt x="51" y="55"/>
                      <a:pt x="50" y="57"/>
                    </a:cubicBezTo>
                    <a:cubicBezTo>
                      <a:pt x="49" y="60"/>
                      <a:pt x="49" y="59"/>
                      <a:pt x="49" y="62"/>
                    </a:cubicBezTo>
                    <a:cubicBezTo>
                      <a:pt x="49" y="64"/>
                      <a:pt x="51" y="62"/>
                      <a:pt x="52" y="61"/>
                    </a:cubicBezTo>
                    <a:cubicBezTo>
                      <a:pt x="55" y="57"/>
                      <a:pt x="58" y="62"/>
                      <a:pt x="61" y="61"/>
                    </a:cubicBezTo>
                    <a:cubicBezTo>
                      <a:pt x="61" y="61"/>
                      <a:pt x="61" y="61"/>
                      <a:pt x="61" y="60"/>
                    </a:cubicBezTo>
                    <a:cubicBezTo>
                      <a:pt x="61" y="59"/>
                      <a:pt x="59" y="57"/>
                      <a:pt x="58" y="56"/>
                    </a:cubicBezTo>
                    <a:cubicBezTo>
                      <a:pt x="58" y="56"/>
                      <a:pt x="57" y="56"/>
                      <a:pt x="57" y="55"/>
                    </a:cubicBezTo>
                    <a:cubicBezTo>
                      <a:pt x="57" y="54"/>
                      <a:pt x="60" y="54"/>
                      <a:pt x="61" y="51"/>
                    </a:cubicBezTo>
                    <a:cubicBezTo>
                      <a:pt x="61" y="50"/>
                      <a:pt x="62" y="48"/>
                      <a:pt x="60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774"/>
              <p:cNvSpPr>
                <a:spLocks noEditPoints="1"/>
              </p:cNvSpPr>
              <p:nvPr/>
            </p:nvSpPr>
            <p:spPr bwMode="auto">
              <a:xfrm>
                <a:off x="5511" y="977"/>
                <a:ext cx="287" cy="299"/>
              </a:xfrm>
              <a:custGeom>
                <a:avLst/>
                <a:gdLst>
                  <a:gd name="T0" fmla="*/ 28 w 226"/>
                  <a:gd name="T1" fmla="*/ 189 h 235"/>
                  <a:gd name="T2" fmla="*/ 20 w 226"/>
                  <a:gd name="T3" fmla="*/ 158 h 235"/>
                  <a:gd name="T4" fmla="*/ 68 w 226"/>
                  <a:gd name="T5" fmla="*/ 107 h 235"/>
                  <a:gd name="T6" fmla="*/ 58 w 226"/>
                  <a:gd name="T7" fmla="*/ 91 h 235"/>
                  <a:gd name="T8" fmla="*/ 23 w 226"/>
                  <a:gd name="T9" fmla="*/ 38 h 235"/>
                  <a:gd name="T10" fmla="*/ 22 w 226"/>
                  <a:gd name="T11" fmla="*/ 26 h 235"/>
                  <a:gd name="T12" fmla="*/ 146 w 226"/>
                  <a:gd name="T13" fmla="*/ 33 h 235"/>
                  <a:gd name="T14" fmla="*/ 182 w 226"/>
                  <a:gd name="T15" fmla="*/ 27 h 235"/>
                  <a:gd name="T16" fmla="*/ 164 w 226"/>
                  <a:gd name="T17" fmla="*/ 93 h 235"/>
                  <a:gd name="T18" fmla="*/ 225 w 226"/>
                  <a:gd name="T19" fmla="*/ 144 h 235"/>
                  <a:gd name="T20" fmla="*/ 157 w 226"/>
                  <a:gd name="T21" fmla="*/ 152 h 235"/>
                  <a:gd name="T22" fmla="*/ 119 w 226"/>
                  <a:gd name="T23" fmla="*/ 228 h 235"/>
                  <a:gd name="T24" fmla="*/ 97 w 226"/>
                  <a:gd name="T25" fmla="*/ 200 h 235"/>
                  <a:gd name="T26" fmla="*/ 28 w 226"/>
                  <a:gd name="T27" fmla="*/ 189 h 235"/>
                  <a:gd name="T28" fmla="*/ 62 w 226"/>
                  <a:gd name="T29" fmla="*/ 164 h 235"/>
                  <a:gd name="T30" fmla="*/ 105 w 226"/>
                  <a:gd name="T31" fmla="*/ 171 h 235"/>
                  <a:gd name="T32" fmla="*/ 118 w 226"/>
                  <a:gd name="T33" fmla="*/ 189 h 235"/>
                  <a:gd name="T34" fmla="*/ 142 w 226"/>
                  <a:gd name="T35" fmla="*/ 141 h 235"/>
                  <a:gd name="T36" fmla="*/ 184 w 226"/>
                  <a:gd name="T37" fmla="*/ 136 h 235"/>
                  <a:gd name="T38" fmla="*/ 147 w 226"/>
                  <a:gd name="T39" fmla="*/ 104 h 235"/>
                  <a:gd name="T40" fmla="*/ 158 w 226"/>
                  <a:gd name="T41" fmla="*/ 63 h 235"/>
                  <a:gd name="T42" fmla="*/ 136 w 226"/>
                  <a:gd name="T43" fmla="*/ 67 h 235"/>
                  <a:gd name="T44" fmla="*/ 58 w 226"/>
                  <a:gd name="T45" fmla="*/ 63 h 235"/>
                  <a:gd name="T46" fmla="*/ 59 w 226"/>
                  <a:gd name="T47" fmla="*/ 70 h 235"/>
                  <a:gd name="T48" fmla="*/ 81 w 226"/>
                  <a:gd name="T49" fmla="*/ 103 h 235"/>
                  <a:gd name="T50" fmla="*/ 87 w 226"/>
                  <a:gd name="T51" fmla="*/ 114 h 235"/>
                  <a:gd name="T52" fmla="*/ 57 w 226"/>
                  <a:gd name="T53" fmla="*/ 145 h 235"/>
                  <a:gd name="T54" fmla="*/ 62 w 226"/>
                  <a:gd name="T55" fmla="*/ 164 h 235"/>
                  <a:gd name="T56" fmla="*/ 95 w 226"/>
                  <a:gd name="T57" fmla="*/ 141 h 235"/>
                  <a:gd name="T58" fmla="*/ 113 w 226"/>
                  <a:gd name="T59" fmla="*/ 143 h 235"/>
                  <a:gd name="T60" fmla="*/ 118 w 226"/>
                  <a:gd name="T61" fmla="*/ 151 h 235"/>
                  <a:gd name="T62" fmla="*/ 128 w 226"/>
                  <a:gd name="T63" fmla="*/ 131 h 235"/>
                  <a:gd name="T64" fmla="*/ 146 w 226"/>
                  <a:gd name="T65" fmla="*/ 129 h 235"/>
                  <a:gd name="T66" fmla="*/ 130 w 226"/>
                  <a:gd name="T67" fmla="*/ 115 h 235"/>
                  <a:gd name="T68" fmla="*/ 135 w 226"/>
                  <a:gd name="T69" fmla="*/ 98 h 235"/>
                  <a:gd name="T70" fmla="*/ 125 w 226"/>
                  <a:gd name="T71" fmla="*/ 100 h 235"/>
                  <a:gd name="T72" fmla="*/ 93 w 226"/>
                  <a:gd name="T73" fmla="*/ 98 h 235"/>
                  <a:gd name="T74" fmla="*/ 93 w 226"/>
                  <a:gd name="T75" fmla="*/ 101 h 235"/>
                  <a:gd name="T76" fmla="*/ 103 w 226"/>
                  <a:gd name="T77" fmla="*/ 115 h 235"/>
                  <a:gd name="T78" fmla="*/ 105 w 226"/>
                  <a:gd name="T79" fmla="*/ 119 h 235"/>
                  <a:gd name="T80" fmla="*/ 93 w 226"/>
                  <a:gd name="T81" fmla="*/ 132 h 235"/>
                  <a:gd name="T82" fmla="*/ 95 w 226"/>
                  <a:gd name="T83" fmla="*/ 14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6" h="235">
                    <a:moveTo>
                      <a:pt x="28" y="189"/>
                    </a:moveTo>
                    <a:cubicBezTo>
                      <a:pt x="0" y="201"/>
                      <a:pt x="16" y="166"/>
                      <a:pt x="20" y="158"/>
                    </a:cubicBezTo>
                    <a:cubicBezTo>
                      <a:pt x="34" y="125"/>
                      <a:pt x="65" y="120"/>
                      <a:pt x="68" y="107"/>
                    </a:cubicBezTo>
                    <a:cubicBezTo>
                      <a:pt x="69" y="101"/>
                      <a:pt x="64" y="96"/>
                      <a:pt x="58" y="91"/>
                    </a:cubicBezTo>
                    <a:cubicBezTo>
                      <a:pt x="49" y="83"/>
                      <a:pt x="26" y="56"/>
                      <a:pt x="23" y="38"/>
                    </a:cubicBezTo>
                    <a:cubicBezTo>
                      <a:pt x="23" y="33"/>
                      <a:pt x="17" y="27"/>
                      <a:pt x="22" y="26"/>
                    </a:cubicBezTo>
                    <a:cubicBezTo>
                      <a:pt x="63" y="22"/>
                      <a:pt x="97" y="82"/>
                      <a:pt x="146" y="33"/>
                    </a:cubicBezTo>
                    <a:cubicBezTo>
                      <a:pt x="155" y="25"/>
                      <a:pt x="187" y="0"/>
                      <a:pt x="182" y="27"/>
                    </a:cubicBezTo>
                    <a:cubicBezTo>
                      <a:pt x="177" y="60"/>
                      <a:pt x="181" y="54"/>
                      <a:pt x="164" y="93"/>
                    </a:cubicBezTo>
                    <a:cubicBezTo>
                      <a:pt x="157" y="108"/>
                      <a:pt x="223" y="132"/>
                      <a:pt x="225" y="144"/>
                    </a:cubicBezTo>
                    <a:cubicBezTo>
                      <a:pt x="226" y="156"/>
                      <a:pt x="183" y="154"/>
                      <a:pt x="157" y="152"/>
                    </a:cubicBezTo>
                    <a:cubicBezTo>
                      <a:pt x="131" y="150"/>
                      <a:pt x="136" y="208"/>
                      <a:pt x="119" y="228"/>
                    </a:cubicBezTo>
                    <a:cubicBezTo>
                      <a:pt x="113" y="235"/>
                      <a:pt x="100" y="208"/>
                      <a:pt x="97" y="200"/>
                    </a:cubicBezTo>
                    <a:cubicBezTo>
                      <a:pt x="83" y="159"/>
                      <a:pt x="80" y="167"/>
                      <a:pt x="28" y="189"/>
                    </a:cubicBezTo>
                    <a:close/>
                    <a:moveTo>
                      <a:pt x="62" y="164"/>
                    </a:moveTo>
                    <a:cubicBezTo>
                      <a:pt x="94" y="150"/>
                      <a:pt x="97" y="146"/>
                      <a:pt x="105" y="171"/>
                    </a:cubicBezTo>
                    <a:cubicBezTo>
                      <a:pt x="107" y="176"/>
                      <a:pt x="115" y="193"/>
                      <a:pt x="118" y="189"/>
                    </a:cubicBezTo>
                    <a:cubicBezTo>
                      <a:pt x="129" y="176"/>
                      <a:pt x="126" y="140"/>
                      <a:pt x="142" y="141"/>
                    </a:cubicBezTo>
                    <a:cubicBezTo>
                      <a:pt x="159" y="142"/>
                      <a:pt x="185" y="144"/>
                      <a:pt x="184" y="136"/>
                    </a:cubicBezTo>
                    <a:cubicBezTo>
                      <a:pt x="183" y="129"/>
                      <a:pt x="142" y="114"/>
                      <a:pt x="147" y="104"/>
                    </a:cubicBezTo>
                    <a:cubicBezTo>
                      <a:pt x="157" y="80"/>
                      <a:pt x="155" y="84"/>
                      <a:pt x="158" y="63"/>
                    </a:cubicBezTo>
                    <a:cubicBezTo>
                      <a:pt x="161" y="46"/>
                      <a:pt x="141" y="62"/>
                      <a:pt x="136" y="67"/>
                    </a:cubicBezTo>
                    <a:cubicBezTo>
                      <a:pt x="105" y="98"/>
                      <a:pt x="84" y="60"/>
                      <a:pt x="58" y="63"/>
                    </a:cubicBezTo>
                    <a:cubicBezTo>
                      <a:pt x="55" y="63"/>
                      <a:pt x="59" y="67"/>
                      <a:pt x="59" y="70"/>
                    </a:cubicBezTo>
                    <a:cubicBezTo>
                      <a:pt x="61" y="82"/>
                      <a:pt x="75" y="98"/>
                      <a:pt x="81" y="103"/>
                    </a:cubicBezTo>
                    <a:cubicBezTo>
                      <a:pt x="84" y="106"/>
                      <a:pt x="88" y="109"/>
                      <a:pt x="87" y="114"/>
                    </a:cubicBezTo>
                    <a:cubicBezTo>
                      <a:pt x="85" y="122"/>
                      <a:pt x="66" y="125"/>
                      <a:pt x="57" y="145"/>
                    </a:cubicBezTo>
                    <a:cubicBezTo>
                      <a:pt x="55" y="150"/>
                      <a:pt x="44" y="172"/>
                      <a:pt x="62" y="164"/>
                    </a:cubicBezTo>
                    <a:close/>
                    <a:moveTo>
                      <a:pt x="95" y="141"/>
                    </a:moveTo>
                    <a:cubicBezTo>
                      <a:pt x="108" y="135"/>
                      <a:pt x="109" y="133"/>
                      <a:pt x="113" y="143"/>
                    </a:cubicBezTo>
                    <a:cubicBezTo>
                      <a:pt x="113" y="146"/>
                      <a:pt x="117" y="153"/>
                      <a:pt x="118" y="151"/>
                    </a:cubicBezTo>
                    <a:cubicBezTo>
                      <a:pt x="123" y="145"/>
                      <a:pt x="121" y="130"/>
                      <a:pt x="128" y="131"/>
                    </a:cubicBezTo>
                    <a:cubicBezTo>
                      <a:pt x="135" y="131"/>
                      <a:pt x="146" y="132"/>
                      <a:pt x="146" y="129"/>
                    </a:cubicBezTo>
                    <a:cubicBezTo>
                      <a:pt x="145" y="126"/>
                      <a:pt x="128" y="119"/>
                      <a:pt x="130" y="115"/>
                    </a:cubicBezTo>
                    <a:cubicBezTo>
                      <a:pt x="134" y="105"/>
                      <a:pt x="133" y="107"/>
                      <a:pt x="135" y="98"/>
                    </a:cubicBezTo>
                    <a:cubicBezTo>
                      <a:pt x="136" y="91"/>
                      <a:pt x="128" y="98"/>
                      <a:pt x="125" y="100"/>
                    </a:cubicBezTo>
                    <a:cubicBezTo>
                      <a:pt x="113" y="113"/>
                      <a:pt x="104" y="97"/>
                      <a:pt x="93" y="98"/>
                    </a:cubicBezTo>
                    <a:cubicBezTo>
                      <a:pt x="92" y="98"/>
                      <a:pt x="93" y="100"/>
                      <a:pt x="93" y="101"/>
                    </a:cubicBezTo>
                    <a:cubicBezTo>
                      <a:pt x="94" y="106"/>
                      <a:pt x="100" y="113"/>
                      <a:pt x="103" y="115"/>
                    </a:cubicBezTo>
                    <a:cubicBezTo>
                      <a:pt x="104" y="116"/>
                      <a:pt x="105" y="118"/>
                      <a:pt x="105" y="119"/>
                    </a:cubicBezTo>
                    <a:cubicBezTo>
                      <a:pt x="104" y="123"/>
                      <a:pt x="96" y="124"/>
                      <a:pt x="93" y="132"/>
                    </a:cubicBezTo>
                    <a:cubicBezTo>
                      <a:pt x="92" y="135"/>
                      <a:pt x="87" y="144"/>
                      <a:pt x="95" y="1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775"/>
              <p:cNvSpPr>
                <a:spLocks noEditPoints="1"/>
              </p:cNvSpPr>
              <p:nvPr/>
            </p:nvSpPr>
            <p:spPr bwMode="auto">
              <a:xfrm>
                <a:off x="4937" y="827"/>
                <a:ext cx="240" cy="252"/>
              </a:xfrm>
              <a:custGeom>
                <a:avLst/>
                <a:gdLst>
                  <a:gd name="T0" fmla="*/ 23 w 189"/>
                  <a:gd name="T1" fmla="*/ 159 h 198"/>
                  <a:gd name="T2" fmla="*/ 17 w 189"/>
                  <a:gd name="T3" fmla="*/ 132 h 198"/>
                  <a:gd name="T4" fmla="*/ 57 w 189"/>
                  <a:gd name="T5" fmla="*/ 90 h 198"/>
                  <a:gd name="T6" fmla="*/ 49 w 189"/>
                  <a:gd name="T7" fmla="*/ 77 h 198"/>
                  <a:gd name="T8" fmla="*/ 19 w 189"/>
                  <a:gd name="T9" fmla="*/ 32 h 198"/>
                  <a:gd name="T10" fmla="*/ 18 w 189"/>
                  <a:gd name="T11" fmla="*/ 23 h 198"/>
                  <a:gd name="T12" fmla="*/ 123 w 189"/>
                  <a:gd name="T13" fmla="*/ 28 h 198"/>
                  <a:gd name="T14" fmla="*/ 153 w 189"/>
                  <a:gd name="T15" fmla="*/ 23 h 198"/>
                  <a:gd name="T16" fmla="*/ 137 w 189"/>
                  <a:gd name="T17" fmla="*/ 78 h 198"/>
                  <a:gd name="T18" fmla="*/ 188 w 189"/>
                  <a:gd name="T19" fmla="*/ 121 h 198"/>
                  <a:gd name="T20" fmla="*/ 132 w 189"/>
                  <a:gd name="T21" fmla="*/ 128 h 198"/>
                  <a:gd name="T22" fmla="*/ 99 w 189"/>
                  <a:gd name="T23" fmla="*/ 192 h 198"/>
                  <a:gd name="T24" fmla="*/ 82 w 189"/>
                  <a:gd name="T25" fmla="*/ 168 h 198"/>
                  <a:gd name="T26" fmla="*/ 23 w 189"/>
                  <a:gd name="T27" fmla="*/ 159 h 198"/>
                  <a:gd name="T28" fmla="*/ 52 w 189"/>
                  <a:gd name="T29" fmla="*/ 138 h 198"/>
                  <a:gd name="T30" fmla="*/ 88 w 189"/>
                  <a:gd name="T31" fmla="*/ 144 h 198"/>
                  <a:gd name="T32" fmla="*/ 99 w 189"/>
                  <a:gd name="T33" fmla="*/ 159 h 198"/>
                  <a:gd name="T34" fmla="*/ 119 w 189"/>
                  <a:gd name="T35" fmla="*/ 119 h 198"/>
                  <a:gd name="T36" fmla="*/ 154 w 189"/>
                  <a:gd name="T37" fmla="*/ 114 h 198"/>
                  <a:gd name="T38" fmla="*/ 123 w 189"/>
                  <a:gd name="T39" fmla="*/ 88 h 198"/>
                  <a:gd name="T40" fmla="*/ 132 w 189"/>
                  <a:gd name="T41" fmla="*/ 53 h 198"/>
                  <a:gd name="T42" fmla="*/ 114 w 189"/>
                  <a:gd name="T43" fmla="*/ 57 h 198"/>
                  <a:gd name="T44" fmla="*/ 49 w 189"/>
                  <a:gd name="T45" fmla="*/ 53 h 198"/>
                  <a:gd name="T46" fmla="*/ 49 w 189"/>
                  <a:gd name="T47" fmla="*/ 59 h 198"/>
                  <a:gd name="T48" fmla="*/ 68 w 189"/>
                  <a:gd name="T49" fmla="*/ 87 h 198"/>
                  <a:gd name="T50" fmla="*/ 73 w 189"/>
                  <a:gd name="T51" fmla="*/ 96 h 198"/>
                  <a:gd name="T52" fmla="*/ 48 w 189"/>
                  <a:gd name="T53" fmla="*/ 122 h 198"/>
                  <a:gd name="T54" fmla="*/ 52 w 189"/>
                  <a:gd name="T55" fmla="*/ 138 h 198"/>
                  <a:gd name="T56" fmla="*/ 79 w 189"/>
                  <a:gd name="T57" fmla="*/ 118 h 198"/>
                  <a:gd name="T58" fmla="*/ 94 w 189"/>
                  <a:gd name="T59" fmla="*/ 121 h 198"/>
                  <a:gd name="T60" fmla="*/ 99 w 189"/>
                  <a:gd name="T61" fmla="*/ 127 h 198"/>
                  <a:gd name="T62" fmla="*/ 107 w 189"/>
                  <a:gd name="T63" fmla="*/ 110 h 198"/>
                  <a:gd name="T64" fmla="*/ 122 w 189"/>
                  <a:gd name="T65" fmla="*/ 108 h 198"/>
                  <a:gd name="T66" fmla="*/ 109 w 189"/>
                  <a:gd name="T67" fmla="*/ 97 h 198"/>
                  <a:gd name="T68" fmla="*/ 113 w 189"/>
                  <a:gd name="T69" fmla="*/ 83 h 198"/>
                  <a:gd name="T70" fmla="*/ 105 w 189"/>
                  <a:gd name="T71" fmla="*/ 84 h 198"/>
                  <a:gd name="T72" fmla="*/ 78 w 189"/>
                  <a:gd name="T73" fmla="*/ 83 h 198"/>
                  <a:gd name="T74" fmla="*/ 78 w 189"/>
                  <a:gd name="T75" fmla="*/ 85 h 198"/>
                  <a:gd name="T76" fmla="*/ 86 w 189"/>
                  <a:gd name="T77" fmla="*/ 97 h 198"/>
                  <a:gd name="T78" fmla="*/ 88 w 189"/>
                  <a:gd name="T79" fmla="*/ 100 h 198"/>
                  <a:gd name="T80" fmla="*/ 78 w 189"/>
                  <a:gd name="T81" fmla="*/ 111 h 198"/>
                  <a:gd name="T82" fmla="*/ 79 w 189"/>
                  <a:gd name="T83" fmla="*/ 11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" h="198">
                    <a:moveTo>
                      <a:pt x="23" y="159"/>
                    </a:moveTo>
                    <a:cubicBezTo>
                      <a:pt x="0" y="169"/>
                      <a:pt x="14" y="140"/>
                      <a:pt x="17" y="132"/>
                    </a:cubicBezTo>
                    <a:cubicBezTo>
                      <a:pt x="29" y="105"/>
                      <a:pt x="54" y="101"/>
                      <a:pt x="57" y="90"/>
                    </a:cubicBezTo>
                    <a:cubicBezTo>
                      <a:pt x="58" y="85"/>
                      <a:pt x="54" y="81"/>
                      <a:pt x="49" y="77"/>
                    </a:cubicBezTo>
                    <a:cubicBezTo>
                      <a:pt x="41" y="70"/>
                      <a:pt x="22" y="47"/>
                      <a:pt x="19" y="32"/>
                    </a:cubicBezTo>
                    <a:cubicBezTo>
                      <a:pt x="19" y="28"/>
                      <a:pt x="14" y="23"/>
                      <a:pt x="18" y="23"/>
                    </a:cubicBezTo>
                    <a:cubicBezTo>
                      <a:pt x="53" y="19"/>
                      <a:pt x="82" y="69"/>
                      <a:pt x="123" y="28"/>
                    </a:cubicBezTo>
                    <a:cubicBezTo>
                      <a:pt x="130" y="21"/>
                      <a:pt x="157" y="0"/>
                      <a:pt x="153" y="23"/>
                    </a:cubicBezTo>
                    <a:cubicBezTo>
                      <a:pt x="148" y="51"/>
                      <a:pt x="152" y="45"/>
                      <a:pt x="137" y="78"/>
                    </a:cubicBezTo>
                    <a:cubicBezTo>
                      <a:pt x="132" y="91"/>
                      <a:pt x="187" y="111"/>
                      <a:pt x="188" y="121"/>
                    </a:cubicBezTo>
                    <a:cubicBezTo>
                      <a:pt x="189" y="131"/>
                      <a:pt x="154" y="129"/>
                      <a:pt x="132" y="128"/>
                    </a:cubicBezTo>
                    <a:cubicBezTo>
                      <a:pt x="110" y="126"/>
                      <a:pt x="114" y="175"/>
                      <a:pt x="99" y="192"/>
                    </a:cubicBezTo>
                    <a:cubicBezTo>
                      <a:pt x="94" y="198"/>
                      <a:pt x="84" y="175"/>
                      <a:pt x="82" y="168"/>
                    </a:cubicBezTo>
                    <a:cubicBezTo>
                      <a:pt x="70" y="134"/>
                      <a:pt x="67" y="140"/>
                      <a:pt x="23" y="159"/>
                    </a:cubicBezTo>
                    <a:close/>
                    <a:moveTo>
                      <a:pt x="52" y="138"/>
                    </a:moveTo>
                    <a:cubicBezTo>
                      <a:pt x="79" y="127"/>
                      <a:pt x="81" y="122"/>
                      <a:pt x="88" y="144"/>
                    </a:cubicBezTo>
                    <a:cubicBezTo>
                      <a:pt x="89" y="148"/>
                      <a:pt x="96" y="162"/>
                      <a:pt x="99" y="159"/>
                    </a:cubicBezTo>
                    <a:cubicBezTo>
                      <a:pt x="108" y="148"/>
                      <a:pt x="106" y="118"/>
                      <a:pt x="119" y="119"/>
                    </a:cubicBezTo>
                    <a:cubicBezTo>
                      <a:pt x="133" y="120"/>
                      <a:pt x="155" y="121"/>
                      <a:pt x="154" y="114"/>
                    </a:cubicBezTo>
                    <a:cubicBezTo>
                      <a:pt x="154" y="108"/>
                      <a:pt x="119" y="96"/>
                      <a:pt x="123" y="88"/>
                    </a:cubicBezTo>
                    <a:cubicBezTo>
                      <a:pt x="132" y="67"/>
                      <a:pt x="130" y="71"/>
                      <a:pt x="132" y="53"/>
                    </a:cubicBezTo>
                    <a:cubicBezTo>
                      <a:pt x="135" y="39"/>
                      <a:pt x="118" y="52"/>
                      <a:pt x="114" y="57"/>
                    </a:cubicBezTo>
                    <a:cubicBezTo>
                      <a:pt x="88" y="82"/>
                      <a:pt x="70" y="51"/>
                      <a:pt x="49" y="53"/>
                    </a:cubicBezTo>
                    <a:cubicBezTo>
                      <a:pt x="46" y="54"/>
                      <a:pt x="49" y="57"/>
                      <a:pt x="49" y="59"/>
                    </a:cubicBezTo>
                    <a:cubicBezTo>
                      <a:pt x="51" y="69"/>
                      <a:pt x="63" y="83"/>
                      <a:pt x="68" y="87"/>
                    </a:cubicBezTo>
                    <a:cubicBezTo>
                      <a:pt x="71" y="90"/>
                      <a:pt x="73" y="92"/>
                      <a:pt x="73" y="96"/>
                    </a:cubicBezTo>
                    <a:cubicBezTo>
                      <a:pt x="71" y="102"/>
                      <a:pt x="55" y="105"/>
                      <a:pt x="48" y="122"/>
                    </a:cubicBezTo>
                    <a:cubicBezTo>
                      <a:pt x="46" y="126"/>
                      <a:pt x="37" y="144"/>
                      <a:pt x="52" y="138"/>
                    </a:cubicBezTo>
                    <a:close/>
                    <a:moveTo>
                      <a:pt x="79" y="118"/>
                    </a:moveTo>
                    <a:cubicBezTo>
                      <a:pt x="91" y="113"/>
                      <a:pt x="91" y="112"/>
                      <a:pt x="94" y="121"/>
                    </a:cubicBezTo>
                    <a:cubicBezTo>
                      <a:pt x="95" y="122"/>
                      <a:pt x="98" y="128"/>
                      <a:pt x="99" y="127"/>
                    </a:cubicBezTo>
                    <a:cubicBezTo>
                      <a:pt x="103" y="122"/>
                      <a:pt x="102" y="110"/>
                      <a:pt x="107" y="110"/>
                    </a:cubicBezTo>
                    <a:cubicBezTo>
                      <a:pt x="113" y="110"/>
                      <a:pt x="122" y="111"/>
                      <a:pt x="122" y="108"/>
                    </a:cubicBezTo>
                    <a:cubicBezTo>
                      <a:pt x="122" y="106"/>
                      <a:pt x="107" y="100"/>
                      <a:pt x="109" y="97"/>
                    </a:cubicBezTo>
                    <a:cubicBezTo>
                      <a:pt x="113" y="89"/>
                      <a:pt x="112" y="90"/>
                      <a:pt x="113" y="83"/>
                    </a:cubicBezTo>
                    <a:cubicBezTo>
                      <a:pt x="114" y="77"/>
                      <a:pt x="107" y="82"/>
                      <a:pt x="105" y="84"/>
                    </a:cubicBezTo>
                    <a:cubicBezTo>
                      <a:pt x="94" y="95"/>
                      <a:pt x="87" y="82"/>
                      <a:pt x="78" y="83"/>
                    </a:cubicBezTo>
                    <a:cubicBezTo>
                      <a:pt x="77" y="83"/>
                      <a:pt x="78" y="84"/>
                      <a:pt x="78" y="85"/>
                    </a:cubicBezTo>
                    <a:cubicBezTo>
                      <a:pt x="79" y="89"/>
                      <a:pt x="84" y="95"/>
                      <a:pt x="86" y="97"/>
                    </a:cubicBezTo>
                    <a:cubicBezTo>
                      <a:pt x="87" y="98"/>
                      <a:pt x="88" y="99"/>
                      <a:pt x="88" y="100"/>
                    </a:cubicBezTo>
                    <a:cubicBezTo>
                      <a:pt x="87" y="103"/>
                      <a:pt x="81" y="104"/>
                      <a:pt x="78" y="111"/>
                    </a:cubicBezTo>
                    <a:cubicBezTo>
                      <a:pt x="77" y="113"/>
                      <a:pt x="73" y="121"/>
                      <a:pt x="79" y="1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776"/>
              <p:cNvSpPr>
                <a:spLocks/>
              </p:cNvSpPr>
              <p:nvPr/>
            </p:nvSpPr>
            <p:spPr bwMode="auto">
              <a:xfrm>
                <a:off x="5766" y="1070"/>
                <a:ext cx="75" cy="76"/>
              </a:xfrm>
              <a:custGeom>
                <a:avLst/>
                <a:gdLst>
                  <a:gd name="T0" fmla="*/ 55 w 59"/>
                  <a:gd name="T1" fmla="*/ 43 h 60"/>
                  <a:gd name="T2" fmla="*/ 48 w 59"/>
                  <a:gd name="T3" fmla="*/ 47 h 60"/>
                  <a:gd name="T4" fmla="*/ 33 w 59"/>
                  <a:gd name="T5" fmla="*/ 41 h 60"/>
                  <a:gd name="T6" fmla="*/ 30 w 59"/>
                  <a:gd name="T7" fmla="*/ 45 h 60"/>
                  <a:gd name="T8" fmla="*/ 20 w 59"/>
                  <a:gd name="T9" fmla="*/ 57 h 60"/>
                  <a:gd name="T10" fmla="*/ 18 w 59"/>
                  <a:gd name="T11" fmla="*/ 59 h 60"/>
                  <a:gd name="T12" fmla="*/ 11 w 59"/>
                  <a:gd name="T13" fmla="*/ 29 h 60"/>
                  <a:gd name="T14" fmla="*/ 7 w 59"/>
                  <a:gd name="T15" fmla="*/ 22 h 60"/>
                  <a:gd name="T16" fmla="*/ 23 w 59"/>
                  <a:gd name="T17" fmla="*/ 20 h 60"/>
                  <a:gd name="T18" fmla="*/ 31 w 59"/>
                  <a:gd name="T19" fmla="*/ 2 h 60"/>
                  <a:gd name="T20" fmla="*/ 37 w 59"/>
                  <a:gd name="T21" fmla="*/ 16 h 60"/>
                  <a:gd name="T22" fmla="*/ 58 w 59"/>
                  <a:gd name="T23" fmla="*/ 18 h 60"/>
                  <a:gd name="T24" fmla="*/ 53 w 59"/>
                  <a:gd name="T25" fmla="*/ 26 h 60"/>
                  <a:gd name="T26" fmla="*/ 55 w 59"/>
                  <a:gd name="T27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60">
                    <a:moveTo>
                      <a:pt x="55" y="43"/>
                    </a:moveTo>
                    <a:cubicBezTo>
                      <a:pt x="59" y="48"/>
                      <a:pt x="50" y="48"/>
                      <a:pt x="48" y="47"/>
                    </a:cubicBezTo>
                    <a:cubicBezTo>
                      <a:pt x="40" y="47"/>
                      <a:pt x="36" y="40"/>
                      <a:pt x="33" y="41"/>
                    </a:cubicBezTo>
                    <a:cubicBezTo>
                      <a:pt x="32" y="41"/>
                      <a:pt x="31" y="43"/>
                      <a:pt x="30" y="45"/>
                    </a:cubicBezTo>
                    <a:cubicBezTo>
                      <a:pt x="29" y="48"/>
                      <a:pt x="24" y="55"/>
                      <a:pt x="20" y="57"/>
                    </a:cubicBezTo>
                    <a:cubicBezTo>
                      <a:pt x="19" y="58"/>
                      <a:pt x="18" y="60"/>
                      <a:pt x="18" y="59"/>
                    </a:cubicBezTo>
                    <a:cubicBezTo>
                      <a:pt x="14" y="50"/>
                      <a:pt x="25" y="36"/>
                      <a:pt x="11" y="29"/>
                    </a:cubicBezTo>
                    <a:cubicBezTo>
                      <a:pt x="8" y="28"/>
                      <a:pt x="0" y="23"/>
                      <a:pt x="7" y="22"/>
                    </a:cubicBezTo>
                    <a:cubicBezTo>
                      <a:pt x="15" y="20"/>
                      <a:pt x="13" y="20"/>
                      <a:pt x="23" y="20"/>
                    </a:cubicBezTo>
                    <a:cubicBezTo>
                      <a:pt x="27" y="20"/>
                      <a:pt x="28" y="3"/>
                      <a:pt x="31" y="2"/>
                    </a:cubicBezTo>
                    <a:cubicBezTo>
                      <a:pt x="33" y="0"/>
                      <a:pt x="36" y="10"/>
                      <a:pt x="37" y="16"/>
                    </a:cubicBezTo>
                    <a:cubicBezTo>
                      <a:pt x="39" y="23"/>
                      <a:pt x="52" y="16"/>
                      <a:pt x="58" y="18"/>
                    </a:cubicBezTo>
                    <a:cubicBezTo>
                      <a:pt x="59" y="19"/>
                      <a:pt x="54" y="25"/>
                      <a:pt x="53" y="26"/>
                    </a:cubicBezTo>
                    <a:cubicBezTo>
                      <a:pt x="44" y="33"/>
                      <a:pt x="46" y="33"/>
                      <a:pt x="55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77"/>
              <p:cNvSpPr>
                <a:spLocks noEditPoints="1"/>
              </p:cNvSpPr>
              <p:nvPr/>
            </p:nvSpPr>
            <p:spPr bwMode="auto">
              <a:xfrm>
                <a:off x="4728" y="1108"/>
                <a:ext cx="161" cy="168"/>
              </a:xfrm>
              <a:custGeom>
                <a:avLst/>
                <a:gdLst>
                  <a:gd name="T0" fmla="*/ 16 w 127"/>
                  <a:gd name="T1" fmla="*/ 106 h 132"/>
                  <a:gd name="T2" fmla="*/ 12 w 127"/>
                  <a:gd name="T3" fmla="*/ 89 h 132"/>
                  <a:gd name="T4" fmla="*/ 38 w 127"/>
                  <a:gd name="T5" fmla="*/ 61 h 132"/>
                  <a:gd name="T6" fmla="*/ 33 w 127"/>
                  <a:gd name="T7" fmla="*/ 52 h 132"/>
                  <a:gd name="T8" fmla="*/ 13 w 127"/>
                  <a:gd name="T9" fmla="*/ 22 h 132"/>
                  <a:gd name="T10" fmla="*/ 12 w 127"/>
                  <a:gd name="T11" fmla="*/ 15 h 132"/>
                  <a:gd name="T12" fmla="*/ 82 w 127"/>
                  <a:gd name="T13" fmla="*/ 19 h 132"/>
                  <a:gd name="T14" fmla="*/ 102 w 127"/>
                  <a:gd name="T15" fmla="*/ 16 h 132"/>
                  <a:gd name="T16" fmla="*/ 92 w 127"/>
                  <a:gd name="T17" fmla="*/ 52 h 132"/>
                  <a:gd name="T18" fmla="*/ 126 w 127"/>
                  <a:gd name="T19" fmla="*/ 81 h 132"/>
                  <a:gd name="T20" fmla="*/ 88 w 127"/>
                  <a:gd name="T21" fmla="*/ 86 h 132"/>
                  <a:gd name="T22" fmla="*/ 67 w 127"/>
                  <a:gd name="T23" fmla="*/ 128 h 132"/>
                  <a:gd name="T24" fmla="*/ 55 w 127"/>
                  <a:gd name="T25" fmla="*/ 113 h 132"/>
                  <a:gd name="T26" fmla="*/ 16 w 127"/>
                  <a:gd name="T27" fmla="*/ 106 h 132"/>
                  <a:gd name="T28" fmla="*/ 35 w 127"/>
                  <a:gd name="T29" fmla="*/ 93 h 132"/>
                  <a:gd name="T30" fmla="*/ 59 w 127"/>
                  <a:gd name="T31" fmla="*/ 96 h 132"/>
                  <a:gd name="T32" fmla="*/ 67 w 127"/>
                  <a:gd name="T33" fmla="*/ 106 h 132"/>
                  <a:gd name="T34" fmla="*/ 80 w 127"/>
                  <a:gd name="T35" fmla="*/ 80 h 132"/>
                  <a:gd name="T36" fmla="*/ 104 w 127"/>
                  <a:gd name="T37" fmla="*/ 77 h 132"/>
                  <a:gd name="T38" fmla="*/ 82 w 127"/>
                  <a:gd name="T39" fmla="*/ 59 h 132"/>
                  <a:gd name="T40" fmla="*/ 89 w 127"/>
                  <a:gd name="T41" fmla="*/ 36 h 132"/>
                  <a:gd name="T42" fmla="*/ 76 w 127"/>
                  <a:gd name="T43" fmla="*/ 38 h 132"/>
                  <a:gd name="T44" fmla="*/ 33 w 127"/>
                  <a:gd name="T45" fmla="*/ 36 h 132"/>
                  <a:gd name="T46" fmla="*/ 33 w 127"/>
                  <a:gd name="T47" fmla="*/ 40 h 132"/>
                  <a:gd name="T48" fmla="*/ 46 w 127"/>
                  <a:gd name="T49" fmla="*/ 58 h 132"/>
                  <a:gd name="T50" fmla="*/ 49 w 127"/>
                  <a:gd name="T51" fmla="*/ 64 h 132"/>
                  <a:gd name="T52" fmla="*/ 32 w 127"/>
                  <a:gd name="T53" fmla="*/ 82 h 132"/>
                  <a:gd name="T54" fmla="*/ 35 w 127"/>
                  <a:gd name="T55" fmla="*/ 93 h 132"/>
                  <a:gd name="T56" fmla="*/ 53 w 127"/>
                  <a:gd name="T57" fmla="*/ 79 h 132"/>
                  <a:gd name="T58" fmla="*/ 63 w 127"/>
                  <a:gd name="T59" fmla="*/ 81 h 132"/>
                  <a:gd name="T60" fmla="*/ 67 w 127"/>
                  <a:gd name="T61" fmla="*/ 85 h 132"/>
                  <a:gd name="T62" fmla="*/ 72 w 127"/>
                  <a:gd name="T63" fmla="*/ 74 h 132"/>
                  <a:gd name="T64" fmla="*/ 82 w 127"/>
                  <a:gd name="T65" fmla="*/ 73 h 132"/>
                  <a:gd name="T66" fmla="*/ 73 w 127"/>
                  <a:gd name="T67" fmla="*/ 65 h 132"/>
                  <a:gd name="T68" fmla="*/ 76 w 127"/>
                  <a:gd name="T69" fmla="*/ 56 h 132"/>
                  <a:gd name="T70" fmla="*/ 71 w 127"/>
                  <a:gd name="T71" fmla="*/ 57 h 132"/>
                  <a:gd name="T72" fmla="*/ 52 w 127"/>
                  <a:gd name="T73" fmla="*/ 56 h 132"/>
                  <a:gd name="T74" fmla="*/ 53 w 127"/>
                  <a:gd name="T75" fmla="*/ 57 h 132"/>
                  <a:gd name="T76" fmla="*/ 58 w 127"/>
                  <a:gd name="T77" fmla="*/ 65 h 132"/>
                  <a:gd name="T78" fmla="*/ 59 w 127"/>
                  <a:gd name="T79" fmla="*/ 67 h 132"/>
                  <a:gd name="T80" fmla="*/ 52 w 127"/>
                  <a:gd name="T81" fmla="*/ 75 h 132"/>
                  <a:gd name="T82" fmla="*/ 53 w 127"/>
                  <a:gd name="T83" fmla="*/ 7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" h="132">
                    <a:moveTo>
                      <a:pt x="16" y="106"/>
                    </a:moveTo>
                    <a:cubicBezTo>
                      <a:pt x="0" y="113"/>
                      <a:pt x="10" y="93"/>
                      <a:pt x="12" y="89"/>
                    </a:cubicBezTo>
                    <a:cubicBezTo>
                      <a:pt x="20" y="71"/>
                      <a:pt x="37" y="68"/>
                      <a:pt x="38" y="61"/>
                    </a:cubicBezTo>
                    <a:cubicBezTo>
                      <a:pt x="39" y="57"/>
                      <a:pt x="36" y="54"/>
                      <a:pt x="33" y="52"/>
                    </a:cubicBezTo>
                    <a:cubicBezTo>
                      <a:pt x="28" y="47"/>
                      <a:pt x="15" y="32"/>
                      <a:pt x="13" y="22"/>
                    </a:cubicBezTo>
                    <a:cubicBezTo>
                      <a:pt x="13" y="19"/>
                      <a:pt x="10" y="16"/>
                      <a:pt x="12" y="15"/>
                    </a:cubicBezTo>
                    <a:cubicBezTo>
                      <a:pt x="36" y="13"/>
                      <a:pt x="55" y="47"/>
                      <a:pt x="82" y="19"/>
                    </a:cubicBezTo>
                    <a:cubicBezTo>
                      <a:pt x="87" y="14"/>
                      <a:pt x="105" y="0"/>
                      <a:pt x="102" y="16"/>
                    </a:cubicBezTo>
                    <a:cubicBezTo>
                      <a:pt x="99" y="34"/>
                      <a:pt x="102" y="31"/>
                      <a:pt x="92" y="52"/>
                    </a:cubicBezTo>
                    <a:cubicBezTo>
                      <a:pt x="88" y="61"/>
                      <a:pt x="125" y="74"/>
                      <a:pt x="126" y="81"/>
                    </a:cubicBezTo>
                    <a:cubicBezTo>
                      <a:pt x="127" y="88"/>
                      <a:pt x="103" y="87"/>
                      <a:pt x="88" y="86"/>
                    </a:cubicBezTo>
                    <a:cubicBezTo>
                      <a:pt x="74" y="85"/>
                      <a:pt x="77" y="117"/>
                      <a:pt x="67" y="128"/>
                    </a:cubicBezTo>
                    <a:cubicBezTo>
                      <a:pt x="63" y="132"/>
                      <a:pt x="56" y="117"/>
                      <a:pt x="55" y="113"/>
                    </a:cubicBezTo>
                    <a:cubicBezTo>
                      <a:pt x="47" y="90"/>
                      <a:pt x="45" y="94"/>
                      <a:pt x="16" y="106"/>
                    </a:cubicBezTo>
                    <a:close/>
                    <a:moveTo>
                      <a:pt x="35" y="93"/>
                    </a:moveTo>
                    <a:cubicBezTo>
                      <a:pt x="53" y="85"/>
                      <a:pt x="54" y="82"/>
                      <a:pt x="59" y="96"/>
                    </a:cubicBezTo>
                    <a:cubicBezTo>
                      <a:pt x="60" y="99"/>
                      <a:pt x="65" y="109"/>
                      <a:pt x="67" y="106"/>
                    </a:cubicBezTo>
                    <a:cubicBezTo>
                      <a:pt x="73" y="99"/>
                      <a:pt x="71" y="79"/>
                      <a:pt x="80" y="80"/>
                    </a:cubicBezTo>
                    <a:cubicBezTo>
                      <a:pt x="89" y="80"/>
                      <a:pt x="104" y="81"/>
                      <a:pt x="104" y="77"/>
                    </a:cubicBezTo>
                    <a:cubicBezTo>
                      <a:pt x="103" y="73"/>
                      <a:pt x="80" y="64"/>
                      <a:pt x="82" y="59"/>
                    </a:cubicBezTo>
                    <a:cubicBezTo>
                      <a:pt x="88" y="45"/>
                      <a:pt x="87" y="48"/>
                      <a:pt x="89" y="36"/>
                    </a:cubicBezTo>
                    <a:cubicBezTo>
                      <a:pt x="90" y="27"/>
                      <a:pt x="79" y="35"/>
                      <a:pt x="76" y="38"/>
                    </a:cubicBezTo>
                    <a:cubicBezTo>
                      <a:pt x="59" y="55"/>
                      <a:pt x="47" y="34"/>
                      <a:pt x="33" y="36"/>
                    </a:cubicBezTo>
                    <a:cubicBezTo>
                      <a:pt x="31" y="36"/>
                      <a:pt x="33" y="38"/>
                      <a:pt x="33" y="40"/>
                    </a:cubicBezTo>
                    <a:cubicBezTo>
                      <a:pt x="34" y="46"/>
                      <a:pt x="42" y="56"/>
                      <a:pt x="46" y="58"/>
                    </a:cubicBezTo>
                    <a:cubicBezTo>
                      <a:pt x="48" y="60"/>
                      <a:pt x="49" y="62"/>
                      <a:pt x="49" y="64"/>
                    </a:cubicBezTo>
                    <a:cubicBezTo>
                      <a:pt x="48" y="69"/>
                      <a:pt x="37" y="70"/>
                      <a:pt x="32" y="82"/>
                    </a:cubicBezTo>
                    <a:cubicBezTo>
                      <a:pt x="31" y="84"/>
                      <a:pt x="25" y="97"/>
                      <a:pt x="35" y="93"/>
                    </a:cubicBezTo>
                    <a:close/>
                    <a:moveTo>
                      <a:pt x="53" y="79"/>
                    </a:moveTo>
                    <a:cubicBezTo>
                      <a:pt x="61" y="76"/>
                      <a:pt x="61" y="75"/>
                      <a:pt x="63" y="81"/>
                    </a:cubicBezTo>
                    <a:cubicBezTo>
                      <a:pt x="64" y="82"/>
                      <a:pt x="66" y="86"/>
                      <a:pt x="67" y="85"/>
                    </a:cubicBezTo>
                    <a:cubicBezTo>
                      <a:pt x="69" y="82"/>
                      <a:pt x="68" y="74"/>
                      <a:pt x="72" y="74"/>
                    </a:cubicBezTo>
                    <a:cubicBezTo>
                      <a:pt x="76" y="74"/>
                      <a:pt x="82" y="74"/>
                      <a:pt x="82" y="73"/>
                    </a:cubicBezTo>
                    <a:cubicBezTo>
                      <a:pt x="82" y="71"/>
                      <a:pt x="72" y="67"/>
                      <a:pt x="73" y="65"/>
                    </a:cubicBezTo>
                    <a:cubicBezTo>
                      <a:pt x="76" y="60"/>
                      <a:pt x="75" y="60"/>
                      <a:pt x="76" y="56"/>
                    </a:cubicBezTo>
                    <a:cubicBezTo>
                      <a:pt x="76" y="52"/>
                      <a:pt x="72" y="55"/>
                      <a:pt x="71" y="57"/>
                    </a:cubicBezTo>
                    <a:cubicBezTo>
                      <a:pt x="63" y="64"/>
                      <a:pt x="59" y="55"/>
                      <a:pt x="52" y="56"/>
                    </a:cubicBezTo>
                    <a:cubicBezTo>
                      <a:pt x="52" y="56"/>
                      <a:pt x="53" y="57"/>
                      <a:pt x="53" y="57"/>
                    </a:cubicBezTo>
                    <a:cubicBezTo>
                      <a:pt x="53" y="60"/>
                      <a:pt x="56" y="64"/>
                      <a:pt x="58" y="65"/>
                    </a:cubicBezTo>
                    <a:cubicBezTo>
                      <a:pt x="59" y="66"/>
                      <a:pt x="59" y="66"/>
                      <a:pt x="59" y="67"/>
                    </a:cubicBezTo>
                    <a:cubicBezTo>
                      <a:pt x="59" y="69"/>
                      <a:pt x="54" y="70"/>
                      <a:pt x="52" y="75"/>
                    </a:cubicBezTo>
                    <a:cubicBezTo>
                      <a:pt x="52" y="76"/>
                      <a:pt x="49" y="81"/>
                      <a:pt x="53" y="7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78"/>
              <p:cNvSpPr>
                <a:spLocks noEditPoints="1"/>
              </p:cNvSpPr>
              <p:nvPr/>
            </p:nvSpPr>
            <p:spPr bwMode="auto">
              <a:xfrm>
                <a:off x="5606" y="849"/>
                <a:ext cx="149" cy="145"/>
              </a:xfrm>
              <a:custGeom>
                <a:avLst/>
                <a:gdLst>
                  <a:gd name="T0" fmla="*/ 104 w 117"/>
                  <a:gd name="T1" fmla="*/ 29 h 114"/>
                  <a:gd name="T2" fmla="*/ 106 w 117"/>
                  <a:gd name="T3" fmla="*/ 43 h 114"/>
                  <a:gd name="T4" fmla="*/ 87 w 117"/>
                  <a:gd name="T5" fmla="*/ 66 h 114"/>
                  <a:gd name="T6" fmla="*/ 90 w 117"/>
                  <a:gd name="T7" fmla="*/ 81 h 114"/>
                  <a:gd name="T8" fmla="*/ 94 w 117"/>
                  <a:gd name="T9" fmla="*/ 108 h 114"/>
                  <a:gd name="T10" fmla="*/ 59 w 117"/>
                  <a:gd name="T11" fmla="*/ 96 h 114"/>
                  <a:gd name="T12" fmla="*/ 34 w 117"/>
                  <a:gd name="T13" fmla="*/ 103 h 114"/>
                  <a:gd name="T14" fmla="*/ 16 w 117"/>
                  <a:gd name="T15" fmla="*/ 108 h 114"/>
                  <a:gd name="T16" fmla="*/ 29 w 117"/>
                  <a:gd name="T17" fmla="*/ 71 h 114"/>
                  <a:gd name="T18" fmla="*/ 0 w 117"/>
                  <a:gd name="T19" fmla="*/ 41 h 114"/>
                  <a:gd name="T20" fmla="*/ 35 w 117"/>
                  <a:gd name="T21" fmla="*/ 41 h 114"/>
                  <a:gd name="T22" fmla="*/ 60 w 117"/>
                  <a:gd name="T23" fmla="*/ 3 h 114"/>
                  <a:gd name="T24" fmla="*/ 69 w 117"/>
                  <a:gd name="T25" fmla="*/ 19 h 114"/>
                  <a:gd name="T26" fmla="*/ 104 w 117"/>
                  <a:gd name="T27" fmla="*/ 29 h 114"/>
                  <a:gd name="T28" fmla="*/ 79 w 117"/>
                  <a:gd name="T29" fmla="*/ 46 h 114"/>
                  <a:gd name="T30" fmla="*/ 64 w 117"/>
                  <a:gd name="T31" fmla="*/ 48 h 114"/>
                  <a:gd name="T32" fmla="*/ 60 w 117"/>
                  <a:gd name="T33" fmla="*/ 41 h 114"/>
                  <a:gd name="T34" fmla="*/ 56 w 117"/>
                  <a:gd name="T35" fmla="*/ 34 h 114"/>
                  <a:gd name="T36" fmla="*/ 46 w 117"/>
                  <a:gd name="T37" fmla="*/ 51 h 114"/>
                  <a:gd name="T38" fmla="*/ 31 w 117"/>
                  <a:gd name="T39" fmla="*/ 51 h 114"/>
                  <a:gd name="T40" fmla="*/ 43 w 117"/>
                  <a:gd name="T41" fmla="*/ 64 h 114"/>
                  <a:gd name="T42" fmla="*/ 37 w 117"/>
                  <a:gd name="T43" fmla="*/ 78 h 114"/>
                  <a:gd name="T44" fmla="*/ 45 w 117"/>
                  <a:gd name="T45" fmla="*/ 78 h 114"/>
                  <a:gd name="T46" fmla="*/ 56 w 117"/>
                  <a:gd name="T47" fmla="*/ 73 h 114"/>
                  <a:gd name="T48" fmla="*/ 72 w 117"/>
                  <a:gd name="T49" fmla="*/ 82 h 114"/>
                  <a:gd name="T50" fmla="*/ 73 w 117"/>
                  <a:gd name="T51" fmla="*/ 80 h 114"/>
                  <a:gd name="T52" fmla="*/ 70 w 117"/>
                  <a:gd name="T53" fmla="*/ 62 h 114"/>
                  <a:gd name="T54" fmla="*/ 82 w 117"/>
                  <a:gd name="T55" fmla="*/ 48 h 114"/>
                  <a:gd name="T56" fmla="*/ 79 w 117"/>
                  <a:gd name="T57" fmla="*/ 4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14">
                    <a:moveTo>
                      <a:pt x="104" y="29"/>
                    </a:moveTo>
                    <a:cubicBezTo>
                      <a:pt x="117" y="25"/>
                      <a:pt x="114" y="34"/>
                      <a:pt x="106" y="43"/>
                    </a:cubicBezTo>
                    <a:cubicBezTo>
                      <a:pt x="100" y="50"/>
                      <a:pt x="91" y="59"/>
                      <a:pt x="87" y="66"/>
                    </a:cubicBezTo>
                    <a:cubicBezTo>
                      <a:pt x="85" y="69"/>
                      <a:pt x="88" y="74"/>
                      <a:pt x="90" y="81"/>
                    </a:cubicBezTo>
                    <a:cubicBezTo>
                      <a:pt x="95" y="95"/>
                      <a:pt x="99" y="105"/>
                      <a:pt x="94" y="108"/>
                    </a:cubicBezTo>
                    <a:cubicBezTo>
                      <a:pt x="89" y="111"/>
                      <a:pt x="77" y="102"/>
                      <a:pt x="59" y="96"/>
                    </a:cubicBezTo>
                    <a:cubicBezTo>
                      <a:pt x="52" y="94"/>
                      <a:pt x="43" y="97"/>
                      <a:pt x="34" y="103"/>
                    </a:cubicBezTo>
                    <a:cubicBezTo>
                      <a:pt x="21" y="114"/>
                      <a:pt x="16" y="114"/>
                      <a:pt x="16" y="108"/>
                    </a:cubicBezTo>
                    <a:cubicBezTo>
                      <a:pt x="14" y="100"/>
                      <a:pt x="24" y="79"/>
                      <a:pt x="29" y="71"/>
                    </a:cubicBezTo>
                    <a:cubicBezTo>
                      <a:pt x="33" y="64"/>
                      <a:pt x="0" y="48"/>
                      <a:pt x="0" y="41"/>
                    </a:cubicBezTo>
                    <a:cubicBezTo>
                      <a:pt x="0" y="35"/>
                      <a:pt x="22" y="39"/>
                      <a:pt x="35" y="41"/>
                    </a:cubicBezTo>
                    <a:cubicBezTo>
                      <a:pt x="49" y="43"/>
                      <a:pt x="49" y="13"/>
                      <a:pt x="60" y="3"/>
                    </a:cubicBezTo>
                    <a:cubicBezTo>
                      <a:pt x="63" y="0"/>
                      <a:pt x="68" y="15"/>
                      <a:pt x="69" y="19"/>
                    </a:cubicBezTo>
                    <a:cubicBezTo>
                      <a:pt x="74" y="41"/>
                      <a:pt x="76" y="38"/>
                      <a:pt x="104" y="29"/>
                    </a:cubicBezTo>
                    <a:close/>
                    <a:moveTo>
                      <a:pt x="79" y="46"/>
                    </a:moveTo>
                    <a:cubicBezTo>
                      <a:pt x="72" y="48"/>
                      <a:pt x="67" y="49"/>
                      <a:pt x="64" y="48"/>
                    </a:cubicBezTo>
                    <a:cubicBezTo>
                      <a:pt x="62" y="47"/>
                      <a:pt x="61" y="45"/>
                      <a:pt x="60" y="41"/>
                    </a:cubicBezTo>
                    <a:cubicBezTo>
                      <a:pt x="60" y="39"/>
                      <a:pt x="58" y="33"/>
                      <a:pt x="56" y="34"/>
                    </a:cubicBezTo>
                    <a:cubicBezTo>
                      <a:pt x="52" y="38"/>
                      <a:pt x="52" y="52"/>
                      <a:pt x="46" y="51"/>
                    </a:cubicBezTo>
                    <a:cubicBezTo>
                      <a:pt x="40" y="50"/>
                      <a:pt x="31" y="48"/>
                      <a:pt x="31" y="51"/>
                    </a:cubicBezTo>
                    <a:cubicBezTo>
                      <a:pt x="31" y="54"/>
                      <a:pt x="45" y="61"/>
                      <a:pt x="43" y="64"/>
                    </a:cubicBezTo>
                    <a:cubicBezTo>
                      <a:pt x="38" y="72"/>
                      <a:pt x="39" y="71"/>
                      <a:pt x="37" y="78"/>
                    </a:cubicBezTo>
                    <a:cubicBezTo>
                      <a:pt x="36" y="84"/>
                      <a:pt x="43" y="79"/>
                      <a:pt x="45" y="78"/>
                    </a:cubicBezTo>
                    <a:cubicBezTo>
                      <a:pt x="49" y="75"/>
                      <a:pt x="53" y="73"/>
                      <a:pt x="56" y="73"/>
                    </a:cubicBezTo>
                    <a:cubicBezTo>
                      <a:pt x="62" y="74"/>
                      <a:pt x="67" y="82"/>
                      <a:pt x="72" y="82"/>
                    </a:cubicBezTo>
                    <a:cubicBezTo>
                      <a:pt x="73" y="82"/>
                      <a:pt x="73" y="81"/>
                      <a:pt x="73" y="80"/>
                    </a:cubicBezTo>
                    <a:cubicBezTo>
                      <a:pt x="72" y="69"/>
                      <a:pt x="69" y="67"/>
                      <a:pt x="70" y="62"/>
                    </a:cubicBezTo>
                    <a:cubicBezTo>
                      <a:pt x="71" y="59"/>
                      <a:pt x="82" y="53"/>
                      <a:pt x="82" y="48"/>
                    </a:cubicBezTo>
                    <a:cubicBezTo>
                      <a:pt x="83" y="46"/>
                      <a:pt x="82" y="46"/>
                      <a:pt x="79" y="4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79"/>
              <p:cNvSpPr>
                <a:spLocks/>
              </p:cNvSpPr>
              <p:nvPr/>
            </p:nvSpPr>
            <p:spPr bwMode="auto">
              <a:xfrm>
                <a:off x="5693" y="1179"/>
                <a:ext cx="95" cy="96"/>
              </a:xfrm>
              <a:custGeom>
                <a:avLst/>
                <a:gdLst>
                  <a:gd name="T0" fmla="*/ 57 w 75"/>
                  <a:gd name="T1" fmla="*/ 66 h 75"/>
                  <a:gd name="T2" fmla="*/ 47 w 75"/>
                  <a:gd name="T3" fmla="*/ 68 h 75"/>
                  <a:gd name="T4" fmla="*/ 32 w 75"/>
                  <a:gd name="T5" fmla="*/ 52 h 75"/>
                  <a:gd name="T6" fmla="*/ 26 w 75"/>
                  <a:gd name="T7" fmla="*/ 55 h 75"/>
                  <a:gd name="T8" fmla="*/ 8 w 75"/>
                  <a:gd name="T9" fmla="*/ 67 h 75"/>
                  <a:gd name="T10" fmla="*/ 4 w 75"/>
                  <a:gd name="T11" fmla="*/ 67 h 75"/>
                  <a:gd name="T12" fmla="*/ 10 w 75"/>
                  <a:gd name="T13" fmla="*/ 26 h 75"/>
                  <a:gd name="T14" fmla="*/ 9 w 75"/>
                  <a:gd name="T15" fmla="*/ 14 h 75"/>
                  <a:gd name="T16" fmla="*/ 30 w 75"/>
                  <a:gd name="T17" fmla="*/ 20 h 75"/>
                  <a:gd name="T18" fmla="*/ 49 w 75"/>
                  <a:gd name="T19" fmla="*/ 0 h 75"/>
                  <a:gd name="T20" fmla="*/ 49 w 75"/>
                  <a:gd name="T21" fmla="*/ 23 h 75"/>
                  <a:gd name="T22" fmla="*/ 73 w 75"/>
                  <a:gd name="T23" fmla="*/ 36 h 75"/>
                  <a:gd name="T24" fmla="*/ 63 w 75"/>
                  <a:gd name="T25" fmla="*/ 43 h 75"/>
                  <a:gd name="T26" fmla="*/ 57 w 75"/>
                  <a:gd name="T27" fmla="*/ 6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75">
                    <a:moveTo>
                      <a:pt x="57" y="66"/>
                    </a:moveTo>
                    <a:cubicBezTo>
                      <a:pt x="61" y="75"/>
                      <a:pt x="50" y="69"/>
                      <a:pt x="47" y="68"/>
                    </a:cubicBezTo>
                    <a:cubicBezTo>
                      <a:pt x="37" y="63"/>
                      <a:pt x="36" y="53"/>
                      <a:pt x="32" y="52"/>
                    </a:cubicBezTo>
                    <a:cubicBezTo>
                      <a:pt x="30" y="52"/>
                      <a:pt x="28" y="53"/>
                      <a:pt x="26" y="55"/>
                    </a:cubicBezTo>
                    <a:cubicBezTo>
                      <a:pt x="23" y="59"/>
                      <a:pt x="14" y="66"/>
                      <a:pt x="8" y="67"/>
                    </a:cubicBezTo>
                    <a:cubicBezTo>
                      <a:pt x="6" y="67"/>
                      <a:pt x="4" y="69"/>
                      <a:pt x="4" y="67"/>
                    </a:cubicBezTo>
                    <a:cubicBezTo>
                      <a:pt x="4" y="53"/>
                      <a:pt x="25" y="42"/>
                      <a:pt x="10" y="26"/>
                    </a:cubicBezTo>
                    <a:cubicBezTo>
                      <a:pt x="7" y="23"/>
                      <a:pt x="0" y="13"/>
                      <a:pt x="9" y="14"/>
                    </a:cubicBezTo>
                    <a:cubicBezTo>
                      <a:pt x="20" y="16"/>
                      <a:pt x="18" y="15"/>
                      <a:pt x="30" y="20"/>
                    </a:cubicBezTo>
                    <a:cubicBezTo>
                      <a:pt x="35" y="23"/>
                      <a:pt x="45" y="1"/>
                      <a:pt x="49" y="0"/>
                    </a:cubicBezTo>
                    <a:cubicBezTo>
                      <a:pt x="53" y="0"/>
                      <a:pt x="51" y="14"/>
                      <a:pt x="49" y="23"/>
                    </a:cubicBezTo>
                    <a:cubicBezTo>
                      <a:pt x="48" y="31"/>
                      <a:pt x="67" y="30"/>
                      <a:pt x="73" y="36"/>
                    </a:cubicBezTo>
                    <a:cubicBezTo>
                      <a:pt x="75" y="38"/>
                      <a:pt x="66" y="42"/>
                      <a:pt x="63" y="43"/>
                    </a:cubicBezTo>
                    <a:cubicBezTo>
                      <a:pt x="49" y="47"/>
                      <a:pt x="52" y="48"/>
                      <a:pt x="57" y="6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80"/>
              <p:cNvSpPr>
                <a:spLocks/>
              </p:cNvSpPr>
              <p:nvPr/>
            </p:nvSpPr>
            <p:spPr bwMode="auto">
              <a:xfrm>
                <a:off x="5943" y="1186"/>
                <a:ext cx="77" cy="77"/>
              </a:xfrm>
              <a:custGeom>
                <a:avLst/>
                <a:gdLst>
                  <a:gd name="T0" fmla="*/ 46 w 61"/>
                  <a:gd name="T1" fmla="*/ 54 h 61"/>
                  <a:gd name="T2" fmla="*/ 38 w 61"/>
                  <a:gd name="T3" fmla="*/ 56 h 61"/>
                  <a:gd name="T4" fmla="*/ 25 w 61"/>
                  <a:gd name="T5" fmla="*/ 43 h 61"/>
                  <a:gd name="T6" fmla="*/ 21 w 61"/>
                  <a:gd name="T7" fmla="*/ 45 h 61"/>
                  <a:gd name="T8" fmla="*/ 6 w 61"/>
                  <a:gd name="T9" fmla="*/ 55 h 61"/>
                  <a:gd name="T10" fmla="*/ 3 w 61"/>
                  <a:gd name="T11" fmla="*/ 55 h 61"/>
                  <a:gd name="T12" fmla="*/ 8 w 61"/>
                  <a:gd name="T13" fmla="*/ 22 h 61"/>
                  <a:gd name="T14" fmla="*/ 7 w 61"/>
                  <a:gd name="T15" fmla="*/ 12 h 61"/>
                  <a:gd name="T16" fmla="*/ 24 w 61"/>
                  <a:gd name="T17" fmla="*/ 17 h 61"/>
                  <a:gd name="T18" fmla="*/ 39 w 61"/>
                  <a:gd name="T19" fmla="*/ 1 h 61"/>
                  <a:gd name="T20" fmla="*/ 40 w 61"/>
                  <a:gd name="T21" fmla="*/ 19 h 61"/>
                  <a:gd name="T22" fmla="*/ 59 w 61"/>
                  <a:gd name="T23" fmla="*/ 29 h 61"/>
                  <a:gd name="T24" fmla="*/ 51 w 61"/>
                  <a:gd name="T25" fmla="*/ 35 h 61"/>
                  <a:gd name="T26" fmla="*/ 46 w 61"/>
                  <a:gd name="T27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61">
                    <a:moveTo>
                      <a:pt x="46" y="54"/>
                    </a:moveTo>
                    <a:cubicBezTo>
                      <a:pt x="49" y="61"/>
                      <a:pt x="40" y="57"/>
                      <a:pt x="38" y="56"/>
                    </a:cubicBezTo>
                    <a:cubicBezTo>
                      <a:pt x="29" y="52"/>
                      <a:pt x="29" y="44"/>
                      <a:pt x="25" y="43"/>
                    </a:cubicBezTo>
                    <a:cubicBezTo>
                      <a:pt x="24" y="43"/>
                      <a:pt x="22" y="44"/>
                      <a:pt x="21" y="45"/>
                    </a:cubicBezTo>
                    <a:cubicBezTo>
                      <a:pt x="18" y="48"/>
                      <a:pt x="11" y="54"/>
                      <a:pt x="6" y="55"/>
                    </a:cubicBezTo>
                    <a:cubicBezTo>
                      <a:pt x="4" y="55"/>
                      <a:pt x="3" y="56"/>
                      <a:pt x="3" y="55"/>
                    </a:cubicBezTo>
                    <a:cubicBezTo>
                      <a:pt x="2" y="44"/>
                      <a:pt x="19" y="35"/>
                      <a:pt x="8" y="22"/>
                    </a:cubicBezTo>
                    <a:cubicBezTo>
                      <a:pt x="5" y="19"/>
                      <a:pt x="0" y="11"/>
                      <a:pt x="7" y="12"/>
                    </a:cubicBezTo>
                    <a:cubicBezTo>
                      <a:pt x="15" y="13"/>
                      <a:pt x="14" y="12"/>
                      <a:pt x="24" y="17"/>
                    </a:cubicBezTo>
                    <a:cubicBezTo>
                      <a:pt x="28" y="19"/>
                      <a:pt x="36" y="1"/>
                      <a:pt x="39" y="1"/>
                    </a:cubicBezTo>
                    <a:cubicBezTo>
                      <a:pt x="42" y="0"/>
                      <a:pt x="41" y="12"/>
                      <a:pt x="40" y="19"/>
                    </a:cubicBezTo>
                    <a:cubicBezTo>
                      <a:pt x="38" y="26"/>
                      <a:pt x="54" y="25"/>
                      <a:pt x="59" y="29"/>
                    </a:cubicBezTo>
                    <a:cubicBezTo>
                      <a:pt x="61" y="31"/>
                      <a:pt x="53" y="34"/>
                      <a:pt x="51" y="35"/>
                    </a:cubicBezTo>
                    <a:cubicBezTo>
                      <a:pt x="40" y="39"/>
                      <a:pt x="42" y="40"/>
                      <a:pt x="46" y="5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81"/>
              <p:cNvSpPr>
                <a:spLocks noEditPoints="1"/>
              </p:cNvSpPr>
              <p:nvPr/>
            </p:nvSpPr>
            <p:spPr bwMode="auto">
              <a:xfrm>
                <a:off x="5291" y="841"/>
                <a:ext cx="171" cy="155"/>
              </a:xfrm>
              <a:custGeom>
                <a:avLst/>
                <a:gdLst>
                  <a:gd name="T0" fmla="*/ 119 w 134"/>
                  <a:gd name="T1" fmla="*/ 46 h 122"/>
                  <a:gd name="T2" fmla="*/ 115 w 134"/>
                  <a:gd name="T3" fmla="*/ 61 h 122"/>
                  <a:gd name="T4" fmla="*/ 87 w 134"/>
                  <a:gd name="T5" fmla="*/ 76 h 122"/>
                  <a:gd name="T6" fmla="*/ 84 w 134"/>
                  <a:gd name="T7" fmla="*/ 92 h 122"/>
                  <a:gd name="T8" fmla="*/ 76 w 134"/>
                  <a:gd name="T9" fmla="*/ 121 h 122"/>
                  <a:gd name="T10" fmla="*/ 48 w 134"/>
                  <a:gd name="T11" fmla="*/ 95 h 122"/>
                  <a:gd name="T12" fmla="*/ 21 w 134"/>
                  <a:gd name="T13" fmla="*/ 91 h 122"/>
                  <a:gd name="T14" fmla="*/ 1 w 134"/>
                  <a:gd name="T15" fmla="*/ 88 h 122"/>
                  <a:gd name="T16" fmla="*/ 29 w 134"/>
                  <a:gd name="T17" fmla="*/ 57 h 122"/>
                  <a:gd name="T18" fmla="*/ 14 w 134"/>
                  <a:gd name="T19" fmla="*/ 15 h 122"/>
                  <a:gd name="T20" fmla="*/ 48 w 134"/>
                  <a:gd name="T21" fmla="*/ 29 h 122"/>
                  <a:gd name="T22" fmla="*/ 87 w 134"/>
                  <a:gd name="T23" fmla="*/ 2 h 122"/>
                  <a:gd name="T24" fmla="*/ 90 w 134"/>
                  <a:gd name="T25" fmla="*/ 21 h 122"/>
                  <a:gd name="T26" fmla="*/ 119 w 134"/>
                  <a:gd name="T27" fmla="*/ 46 h 122"/>
                  <a:gd name="T28" fmla="*/ 88 w 134"/>
                  <a:gd name="T29" fmla="*/ 53 h 122"/>
                  <a:gd name="T30" fmla="*/ 73 w 134"/>
                  <a:gd name="T31" fmla="*/ 48 h 122"/>
                  <a:gd name="T32" fmla="*/ 72 w 134"/>
                  <a:gd name="T33" fmla="*/ 40 h 122"/>
                  <a:gd name="T34" fmla="*/ 71 w 134"/>
                  <a:gd name="T35" fmla="*/ 31 h 122"/>
                  <a:gd name="T36" fmla="*/ 54 w 134"/>
                  <a:gd name="T37" fmla="*/ 43 h 122"/>
                  <a:gd name="T38" fmla="*/ 40 w 134"/>
                  <a:gd name="T39" fmla="*/ 37 h 122"/>
                  <a:gd name="T40" fmla="*/ 46 w 134"/>
                  <a:gd name="T41" fmla="*/ 55 h 122"/>
                  <a:gd name="T42" fmla="*/ 34 w 134"/>
                  <a:gd name="T43" fmla="*/ 67 h 122"/>
                  <a:gd name="T44" fmla="*/ 43 w 134"/>
                  <a:gd name="T45" fmla="*/ 70 h 122"/>
                  <a:gd name="T46" fmla="*/ 54 w 134"/>
                  <a:gd name="T47" fmla="*/ 70 h 122"/>
                  <a:gd name="T48" fmla="*/ 66 w 134"/>
                  <a:gd name="T49" fmla="*/ 85 h 122"/>
                  <a:gd name="T50" fmla="*/ 68 w 134"/>
                  <a:gd name="T51" fmla="*/ 83 h 122"/>
                  <a:gd name="T52" fmla="*/ 73 w 134"/>
                  <a:gd name="T53" fmla="*/ 65 h 122"/>
                  <a:gd name="T54" fmla="*/ 91 w 134"/>
                  <a:gd name="T55" fmla="*/ 56 h 122"/>
                  <a:gd name="T56" fmla="*/ 88 w 134"/>
                  <a:gd name="T57" fmla="*/ 5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4" h="122">
                    <a:moveTo>
                      <a:pt x="119" y="46"/>
                    </a:moveTo>
                    <a:cubicBezTo>
                      <a:pt x="134" y="47"/>
                      <a:pt x="126" y="55"/>
                      <a:pt x="115" y="61"/>
                    </a:cubicBezTo>
                    <a:cubicBezTo>
                      <a:pt x="106" y="65"/>
                      <a:pt x="94" y="70"/>
                      <a:pt x="87" y="76"/>
                    </a:cubicBezTo>
                    <a:cubicBezTo>
                      <a:pt x="84" y="78"/>
                      <a:pt x="85" y="85"/>
                      <a:pt x="84" y="92"/>
                    </a:cubicBezTo>
                    <a:cubicBezTo>
                      <a:pt x="83" y="109"/>
                      <a:pt x="82" y="120"/>
                      <a:pt x="76" y="121"/>
                    </a:cubicBezTo>
                    <a:cubicBezTo>
                      <a:pt x="70" y="122"/>
                      <a:pt x="63" y="107"/>
                      <a:pt x="48" y="95"/>
                    </a:cubicBezTo>
                    <a:cubicBezTo>
                      <a:pt x="42" y="89"/>
                      <a:pt x="32" y="88"/>
                      <a:pt x="21" y="91"/>
                    </a:cubicBezTo>
                    <a:cubicBezTo>
                      <a:pt x="4" y="96"/>
                      <a:pt x="0" y="94"/>
                      <a:pt x="1" y="88"/>
                    </a:cubicBezTo>
                    <a:cubicBezTo>
                      <a:pt x="3" y="79"/>
                      <a:pt x="21" y="63"/>
                      <a:pt x="29" y="57"/>
                    </a:cubicBezTo>
                    <a:cubicBezTo>
                      <a:pt x="36" y="51"/>
                      <a:pt x="12" y="21"/>
                      <a:pt x="14" y="15"/>
                    </a:cubicBezTo>
                    <a:cubicBezTo>
                      <a:pt x="17" y="8"/>
                      <a:pt x="36" y="21"/>
                      <a:pt x="48" y="29"/>
                    </a:cubicBezTo>
                    <a:cubicBezTo>
                      <a:pt x="60" y="37"/>
                      <a:pt x="73" y="7"/>
                      <a:pt x="87" y="2"/>
                    </a:cubicBezTo>
                    <a:cubicBezTo>
                      <a:pt x="92" y="0"/>
                      <a:pt x="90" y="17"/>
                      <a:pt x="90" y="21"/>
                    </a:cubicBezTo>
                    <a:cubicBezTo>
                      <a:pt x="85" y="46"/>
                      <a:pt x="89" y="43"/>
                      <a:pt x="119" y="46"/>
                    </a:cubicBezTo>
                    <a:close/>
                    <a:moveTo>
                      <a:pt x="88" y="53"/>
                    </a:moveTo>
                    <a:cubicBezTo>
                      <a:pt x="80" y="52"/>
                      <a:pt x="76" y="50"/>
                      <a:pt x="73" y="48"/>
                    </a:cubicBezTo>
                    <a:cubicBezTo>
                      <a:pt x="71" y="46"/>
                      <a:pt x="71" y="44"/>
                      <a:pt x="72" y="40"/>
                    </a:cubicBezTo>
                    <a:cubicBezTo>
                      <a:pt x="73" y="38"/>
                      <a:pt x="73" y="31"/>
                      <a:pt x="71" y="31"/>
                    </a:cubicBezTo>
                    <a:cubicBezTo>
                      <a:pt x="65" y="34"/>
                      <a:pt x="59" y="47"/>
                      <a:pt x="54" y="43"/>
                    </a:cubicBezTo>
                    <a:cubicBezTo>
                      <a:pt x="49" y="40"/>
                      <a:pt x="41" y="34"/>
                      <a:pt x="40" y="37"/>
                    </a:cubicBezTo>
                    <a:cubicBezTo>
                      <a:pt x="38" y="40"/>
                      <a:pt x="49" y="53"/>
                      <a:pt x="46" y="55"/>
                    </a:cubicBezTo>
                    <a:cubicBezTo>
                      <a:pt x="38" y="61"/>
                      <a:pt x="39" y="61"/>
                      <a:pt x="34" y="67"/>
                    </a:cubicBezTo>
                    <a:cubicBezTo>
                      <a:pt x="30" y="72"/>
                      <a:pt x="40" y="71"/>
                      <a:pt x="43" y="70"/>
                    </a:cubicBezTo>
                    <a:cubicBezTo>
                      <a:pt x="47" y="69"/>
                      <a:pt x="52" y="69"/>
                      <a:pt x="54" y="70"/>
                    </a:cubicBezTo>
                    <a:cubicBezTo>
                      <a:pt x="60" y="73"/>
                      <a:pt x="61" y="83"/>
                      <a:pt x="66" y="85"/>
                    </a:cubicBezTo>
                    <a:cubicBezTo>
                      <a:pt x="67" y="86"/>
                      <a:pt x="68" y="85"/>
                      <a:pt x="68" y="83"/>
                    </a:cubicBezTo>
                    <a:cubicBezTo>
                      <a:pt x="71" y="73"/>
                      <a:pt x="70" y="69"/>
                      <a:pt x="73" y="65"/>
                    </a:cubicBezTo>
                    <a:cubicBezTo>
                      <a:pt x="75" y="62"/>
                      <a:pt x="88" y="60"/>
                      <a:pt x="91" y="56"/>
                    </a:cubicBezTo>
                    <a:cubicBezTo>
                      <a:pt x="91" y="54"/>
                      <a:pt x="91" y="53"/>
                      <a:pt x="88" y="5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82"/>
              <p:cNvSpPr>
                <a:spLocks/>
              </p:cNvSpPr>
              <p:nvPr/>
            </p:nvSpPr>
            <p:spPr bwMode="auto">
              <a:xfrm>
                <a:off x="6061" y="849"/>
                <a:ext cx="86" cy="85"/>
              </a:xfrm>
              <a:custGeom>
                <a:avLst/>
                <a:gdLst>
                  <a:gd name="T0" fmla="*/ 53 w 68"/>
                  <a:gd name="T1" fmla="*/ 5 h 67"/>
                  <a:gd name="T2" fmla="*/ 57 w 68"/>
                  <a:gd name="T3" fmla="*/ 11 h 67"/>
                  <a:gd name="T4" fmla="*/ 52 w 68"/>
                  <a:gd name="T5" fmla="*/ 27 h 67"/>
                  <a:gd name="T6" fmla="*/ 58 w 68"/>
                  <a:gd name="T7" fmla="*/ 34 h 67"/>
                  <a:gd name="T8" fmla="*/ 66 w 68"/>
                  <a:gd name="T9" fmla="*/ 47 h 67"/>
                  <a:gd name="T10" fmla="*/ 45 w 68"/>
                  <a:gd name="T11" fmla="*/ 49 h 67"/>
                  <a:gd name="T12" fmla="*/ 33 w 68"/>
                  <a:gd name="T13" fmla="*/ 58 h 67"/>
                  <a:gd name="T14" fmla="*/ 25 w 68"/>
                  <a:gd name="T15" fmla="*/ 65 h 67"/>
                  <a:gd name="T16" fmla="*/ 23 w 68"/>
                  <a:gd name="T17" fmla="*/ 43 h 67"/>
                  <a:gd name="T18" fmla="*/ 1 w 68"/>
                  <a:gd name="T19" fmla="*/ 35 h 67"/>
                  <a:gd name="T20" fmla="*/ 20 w 68"/>
                  <a:gd name="T21" fmla="*/ 26 h 67"/>
                  <a:gd name="T22" fmla="*/ 24 w 68"/>
                  <a:gd name="T23" fmla="*/ 2 h 67"/>
                  <a:gd name="T24" fmla="*/ 32 w 68"/>
                  <a:gd name="T25" fmla="*/ 8 h 67"/>
                  <a:gd name="T26" fmla="*/ 53 w 68"/>
                  <a:gd name="T27" fmla="*/ 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67">
                    <a:moveTo>
                      <a:pt x="53" y="5"/>
                    </a:moveTo>
                    <a:cubicBezTo>
                      <a:pt x="59" y="0"/>
                      <a:pt x="59" y="5"/>
                      <a:pt x="57" y="11"/>
                    </a:cubicBezTo>
                    <a:cubicBezTo>
                      <a:pt x="55" y="16"/>
                      <a:pt x="53" y="23"/>
                      <a:pt x="52" y="27"/>
                    </a:cubicBezTo>
                    <a:cubicBezTo>
                      <a:pt x="52" y="29"/>
                      <a:pt x="55" y="31"/>
                      <a:pt x="58" y="34"/>
                    </a:cubicBezTo>
                    <a:cubicBezTo>
                      <a:pt x="63" y="40"/>
                      <a:pt x="68" y="44"/>
                      <a:pt x="66" y="47"/>
                    </a:cubicBezTo>
                    <a:cubicBezTo>
                      <a:pt x="64" y="49"/>
                      <a:pt x="55" y="48"/>
                      <a:pt x="45" y="49"/>
                    </a:cubicBezTo>
                    <a:cubicBezTo>
                      <a:pt x="40" y="49"/>
                      <a:pt x="36" y="53"/>
                      <a:pt x="33" y="58"/>
                    </a:cubicBezTo>
                    <a:cubicBezTo>
                      <a:pt x="29" y="66"/>
                      <a:pt x="26" y="67"/>
                      <a:pt x="25" y="65"/>
                    </a:cubicBezTo>
                    <a:cubicBezTo>
                      <a:pt x="22" y="61"/>
                      <a:pt x="23" y="48"/>
                      <a:pt x="23" y="43"/>
                    </a:cubicBezTo>
                    <a:cubicBezTo>
                      <a:pt x="24" y="39"/>
                      <a:pt x="3" y="38"/>
                      <a:pt x="1" y="35"/>
                    </a:cubicBezTo>
                    <a:cubicBezTo>
                      <a:pt x="0" y="32"/>
                      <a:pt x="12" y="28"/>
                      <a:pt x="20" y="26"/>
                    </a:cubicBezTo>
                    <a:cubicBezTo>
                      <a:pt x="27" y="25"/>
                      <a:pt x="21" y="9"/>
                      <a:pt x="24" y="2"/>
                    </a:cubicBezTo>
                    <a:cubicBezTo>
                      <a:pt x="25" y="0"/>
                      <a:pt x="31" y="6"/>
                      <a:pt x="32" y="8"/>
                    </a:cubicBezTo>
                    <a:cubicBezTo>
                      <a:pt x="40" y="18"/>
                      <a:pt x="40" y="15"/>
                      <a:pt x="53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83"/>
              <p:cNvSpPr>
                <a:spLocks/>
              </p:cNvSpPr>
              <p:nvPr/>
            </p:nvSpPr>
            <p:spPr bwMode="auto">
              <a:xfrm>
                <a:off x="5137" y="838"/>
                <a:ext cx="118" cy="113"/>
              </a:xfrm>
              <a:custGeom>
                <a:avLst/>
                <a:gdLst>
                  <a:gd name="T0" fmla="*/ 82 w 93"/>
                  <a:gd name="T1" fmla="*/ 29 h 89"/>
                  <a:gd name="T2" fmla="*/ 80 w 93"/>
                  <a:gd name="T3" fmla="*/ 41 h 89"/>
                  <a:gd name="T4" fmla="*/ 56 w 93"/>
                  <a:gd name="T5" fmla="*/ 53 h 89"/>
                  <a:gd name="T6" fmla="*/ 57 w 93"/>
                  <a:gd name="T7" fmla="*/ 60 h 89"/>
                  <a:gd name="T8" fmla="*/ 62 w 93"/>
                  <a:gd name="T9" fmla="*/ 84 h 89"/>
                  <a:gd name="T10" fmla="*/ 61 w 93"/>
                  <a:gd name="T11" fmla="*/ 88 h 89"/>
                  <a:gd name="T12" fmla="*/ 19 w 93"/>
                  <a:gd name="T13" fmla="*/ 69 h 89"/>
                  <a:gd name="T14" fmla="*/ 5 w 93"/>
                  <a:gd name="T15" fmla="*/ 66 h 89"/>
                  <a:gd name="T16" fmla="*/ 21 w 93"/>
                  <a:gd name="T17" fmla="*/ 45 h 89"/>
                  <a:gd name="T18" fmla="*/ 7 w 93"/>
                  <a:gd name="T19" fmla="*/ 18 h 89"/>
                  <a:gd name="T20" fmla="*/ 31 w 93"/>
                  <a:gd name="T21" fmla="*/ 24 h 89"/>
                  <a:gd name="T22" fmla="*/ 56 w 93"/>
                  <a:gd name="T23" fmla="*/ 2 h 89"/>
                  <a:gd name="T24" fmla="*/ 59 w 93"/>
                  <a:gd name="T25" fmla="*/ 15 h 89"/>
                  <a:gd name="T26" fmla="*/ 82 w 93"/>
                  <a:gd name="T27" fmla="*/ 2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89">
                    <a:moveTo>
                      <a:pt x="82" y="29"/>
                    </a:moveTo>
                    <a:cubicBezTo>
                      <a:pt x="93" y="29"/>
                      <a:pt x="83" y="39"/>
                      <a:pt x="80" y="41"/>
                    </a:cubicBezTo>
                    <a:cubicBezTo>
                      <a:pt x="71" y="51"/>
                      <a:pt x="59" y="49"/>
                      <a:pt x="56" y="53"/>
                    </a:cubicBezTo>
                    <a:cubicBezTo>
                      <a:pt x="55" y="55"/>
                      <a:pt x="56" y="57"/>
                      <a:pt x="57" y="60"/>
                    </a:cubicBezTo>
                    <a:cubicBezTo>
                      <a:pt x="60" y="64"/>
                      <a:pt x="64" y="77"/>
                      <a:pt x="62" y="84"/>
                    </a:cubicBezTo>
                    <a:cubicBezTo>
                      <a:pt x="62" y="86"/>
                      <a:pt x="63" y="89"/>
                      <a:pt x="61" y="88"/>
                    </a:cubicBezTo>
                    <a:cubicBezTo>
                      <a:pt x="46" y="84"/>
                      <a:pt x="43" y="58"/>
                      <a:pt x="19" y="69"/>
                    </a:cubicBezTo>
                    <a:cubicBezTo>
                      <a:pt x="15" y="71"/>
                      <a:pt x="0" y="75"/>
                      <a:pt x="5" y="66"/>
                    </a:cubicBezTo>
                    <a:cubicBezTo>
                      <a:pt x="12" y="55"/>
                      <a:pt x="9" y="56"/>
                      <a:pt x="21" y="45"/>
                    </a:cubicBezTo>
                    <a:cubicBezTo>
                      <a:pt x="25" y="40"/>
                      <a:pt x="6" y="22"/>
                      <a:pt x="7" y="18"/>
                    </a:cubicBezTo>
                    <a:cubicBezTo>
                      <a:pt x="8" y="13"/>
                      <a:pt x="23" y="20"/>
                      <a:pt x="31" y="24"/>
                    </a:cubicBezTo>
                    <a:cubicBezTo>
                      <a:pt x="40" y="29"/>
                      <a:pt x="47" y="7"/>
                      <a:pt x="56" y="2"/>
                    </a:cubicBezTo>
                    <a:cubicBezTo>
                      <a:pt x="59" y="0"/>
                      <a:pt x="59" y="12"/>
                      <a:pt x="59" y="15"/>
                    </a:cubicBezTo>
                    <a:cubicBezTo>
                      <a:pt x="58" y="32"/>
                      <a:pt x="61" y="30"/>
                      <a:pt x="82" y="2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84"/>
              <p:cNvSpPr>
                <a:spLocks/>
              </p:cNvSpPr>
              <p:nvPr/>
            </p:nvSpPr>
            <p:spPr bwMode="auto">
              <a:xfrm>
                <a:off x="5239" y="900"/>
                <a:ext cx="51" cy="47"/>
              </a:xfrm>
              <a:custGeom>
                <a:avLst/>
                <a:gdLst>
                  <a:gd name="T0" fmla="*/ 35 w 40"/>
                  <a:gd name="T1" fmla="*/ 13 h 37"/>
                  <a:gd name="T2" fmla="*/ 34 w 40"/>
                  <a:gd name="T3" fmla="*/ 18 h 37"/>
                  <a:gd name="T4" fmla="*/ 24 w 40"/>
                  <a:gd name="T5" fmla="*/ 22 h 37"/>
                  <a:gd name="T6" fmla="*/ 24 w 40"/>
                  <a:gd name="T7" fmla="*/ 25 h 37"/>
                  <a:gd name="T8" fmla="*/ 25 w 40"/>
                  <a:gd name="T9" fmla="*/ 35 h 37"/>
                  <a:gd name="T10" fmla="*/ 24 w 40"/>
                  <a:gd name="T11" fmla="*/ 37 h 37"/>
                  <a:gd name="T12" fmla="*/ 8 w 40"/>
                  <a:gd name="T13" fmla="*/ 26 h 37"/>
                  <a:gd name="T14" fmla="*/ 2 w 40"/>
                  <a:gd name="T15" fmla="*/ 25 h 37"/>
                  <a:gd name="T16" fmla="*/ 10 w 40"/>
                  <a:gd name="T17" fmla="*/ 17 h 37"/>
                  <a:gd name="T18" fmla="*/ 5 w 40"/>
                  <a:gd name="T19" fmla="*/ 5 h 37"/>
                  <a:gd name="T20" fmla="*/ 15 w 40"/>
                  <a:gd name="T21" fmla="*/ 9 h 37"/>
                  <a:gd name="T22" fmla="*/ 26 w 40"/>
                  <a:gd name="T23" fmla="*/ 1 h 37"/>
                  <a:gd name="T24" fmla="*/ 27 w 40"/>
                  <a:gd name="T25" fmla="*/ 6 h 37"/>
                  <a:gd name="T26" fmla="*/ 3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35" y="13"/>
                    </a:moveTo>
                    <a:cubicBezTo>
                      <a:pt x="40" y="14"/>
                      <a:pt x="35" y="17"/>
                      <a:pt x="34" y="18"/>
                    </a:cubicBezTo>
                    <a:cubicBezTo>
                      <a:pt x="30" y="22"/>
                      <a:pt x="25" y="20"/>
                      <a:pt x="24" y="22"/>
                    </a:cubicBezTo>
                    <a:cubicBezTo>
                      <a:pt x="23" y="23"/>
                      <a:pt x="23" y="24"/>
                      <a:pt x="24" y="25"/>
                    </a:cubicBezTo>
                    <a:cubicBezTo>
                      <a:pt x="25" y="27"/>
                      <a:pt x="26" y="32"/>
                      <a:pt x="25" y="35"/>
                    </a:cubicBezTo>
                    <a:cubicBezTo>
                      <a:pt x="24" y="36"/>
                      <a:pt x="25" y="37"/>
                      <a:pt x="24" y="37"/>
                    </a:cubicBezTo>
                    <a:cubicBezTo>
                      <a:pt x="18" y="34"/>
                      <a:pt x="18" y="23"/>
                      <a:pt x="8" y="26"/>
                    </a:cubicBezTo>
                    <a:cubicBezTo>
                      <a:pt x="6" y="27"/>
                      <a:pt x="0" y="28"/>
                      <a:pt x="2" y="25"/>
                    </a:cubicBezTo>
                    <a:cubicBezTo>
                      <a:pt x="6" y="20"/>
                      <a:pt x="4" y="21"/>
                      <a:pt x="10" y="17"/>
                    </a:cubicBezTo>
                    <a:cubicBezTo>
                      <a:pt x="12" y="15"/>
                      <a:pt x="5" y="7"/>
                      <a:pt x="5" y="5"/>
                    </a:cubicBezTo>
                    <a:cubicBezTo>
                      <a:pt x="6" y="3"/>
                      <a:pt x="12" y="7"/>
                      <a:pt x="15" y="9"/>
                    </a:cubicBezTo>
                    <a:cubicBezTo>
                      <a:pt x="19" y="11"/>
                      <a:pt x="22" y="2"/>
                      <a:pt x="26" y="1"/>
                    </a:cubicBezTo>
                    <a:cubicBezTo>
                      <a:pt x="28" y="0"/>
                      <a:pt x="27" y="5"/>
                      <a:pt x="27" y="6"/>
                    </a:cubicBezTo>
                    <a:cubicBezTo>
                      <a:pt x="26" y="13"/>
                      <a:pt x="27" y="13"/>
                      <a:pt x="3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5"/>
              <p:cNvSpPr>
                <a:spLocks noEditPoints="1"/>
              </p:cNvSpPr>
              <p:nvPr/>
            </p:nvSpPr>
            <p:spPr bwMode="auto">
              <a:xfrm>
                <a:off x="5299" y="1049"/>
                <a:ext cx="239" cy="226"/>
              </a:xfrm>
              <a:custGeom>
                <a:avLst/>
                <a:gdLst>
                  <a:gd name="T0" fmla="*/ 151 w 188"/>
                  <a:gd name="T1" fmla="*/ 156 h 178"/>
                  <a:gd name="T2" fmla="*/ 126 w 188"/>
                  <a:gd name="T3" fmla="*/ 165 h 178"/>
                  <a:gd name="T4" fmla="*/ 86 w 188"/>
                  <a:gd name="T5" fmla="*/ 130 h 178"/>
                  <a:gd name="T6" fmla="*/ 73 w 188"/>
                  <a:gd name="T7" fmla="*/ 139 h 178"/>
                  <a:gd name="T8" fmla="*/ 31 w 188"/>
                  <a:gd name="T9" fmla="*/ 171 h 178"/>
                  <a:gd name="T10" fmla="*/ 21 w 188"/>
                  <a:gd name="T11" fmla="*/ 173 h 178"/>
                  <a:gd name="T12" fmla="*/ 27 w 188"/>
                  <a:gd name="T13" fmla="*/ 73 h 178"/>
                  <a:gd name="T14" fmla="*/ 22 w 188"/>
                  <a:gd name="T15" fmla="*/ 45 h 178"/>
                  <a:gd name="T16" fmla="*/ 74 w 188"/>
                  <a:gd name="T17" fmla="*/ 55 h 178"/>
                  <a:gd name="T18" fmla="*/ 115 w 188"/>
                  <a:gd name="T19" fmla="*/ 2 h 178"/>
                  <a:gd name="T20" fmla="*/ 121 w 188"/>
                  <a:gd name="T21" fmla="*/ 56 h 178"/>
                  <a:gd name="T22" fmla="*/ 182 w 188"/>
                  <a:gd name="T23" fmla="*/ 81 h 178"/>
                  <a:gd name="T24" fmla="*/ 160 w 188"/>
                  <a:gd name="T25" fmla="*/ 100 h 178"/>
                  <a:gd name="T26" fmla="*/ 151 w 188"/>
                  <a:gd name="T27" fmla="*/ 156 h 178"/>
                  <a:gd name="T28" fmla="*/ 131 w 188"/>
                  <a:gd name="T29" fmla="*/ 131 h 178"/>
                  <a:gd name="T30" fmla="*/ 137 w 188"/>
                  <a:gd name="T31" fmla="*/ 96 h 178"/>
                  <a:gd name="T32" fmla="*/ 151 w 188"/>
                  <a:gd name="T33" fmla="*/ 84 h 178"/>
                  <a:gd name="T34" fmla="*/ 113 w 188"/>
                  <a:gd name="T35" fmla="*/ 68 h 178"/>
                  <a:gd name="T36" fmla="*/ 109 w 188"/>
                  <a:gd name="T37" fmla="*/ 35 h 178"/>
                  <a:gd name="T38" fmla="*/ 84 w 188"/>
                  <a:gd name="T39" fmla="*/ 68 h 178"/>
                  <a:gd name="T40" fmla="*/ 51 w 188"/>
                  <a:gd name="T41" fmla="*/ 61 h 178"/>
                  <a:gd name="T42" fmla="*/ 54 w 188"/>
                  <a:gd name="T43" fmla="*/ 79 h 178"/>
                  <a:gd name="T44" fmla="*/ 51 w 188"/>
                  <a:gd name="T45" fmla="*/ 141 h 178"/>
                  <a:gd name="T46" fmla="*/ 56 w 188"/>
                  <a:gd name="T47" fmla="*/ 140 h 178"/>
                  <a:gd name="T48" fmla="*/ 83 w 188"/>
                  <a:gd name="T49" fmla="*/ 120 h 178"/>
                  <a:gd name="T50" fmla="*/ 91 w 188"/>
                  <a:gd name="T51" fmla="*/ 115 h 178"/>
                  <a:gd name="T52" fmla="*/ 116 w 188"/>
                  <a:gd name="T53" fmla="*/ 136 h 178"/>
                  <a:gd name="T54" fmla="*/ 131 w 188"/>
                  <a:gd name="T55" fmla="*/ 131 h 178"/>
                  <a:gd name="T56" fmla="*/ 112 w 188"/>
                  <a:gd name="T57" fmla="*/ 106 h 178"/>
                  <a:gd name="T58" fmla="*/ 115 w 188"/>
                  <a:gd name="T59" fmla="*/ 92 h 178"/>
                  <a:gd name="T60" fmla="*/ 121 w 188"/>
                  <a:gd name="T61" fmla="*/ 87 h 178"/>
                  <a:gd name="T62" fmla="*/ 105 w 188"/>
                  <a:gd name="T63" fmla="*/ 80 h 178"/>
                  <a:gd name="T64" fmla="*/ 103 w 188"/>
                  <a:gd name="T65" fmla="*/ 66 h 178"/>
                  <a:gd name="T66" fmla="*/ 92 w 188"/>
                  <a:gd name="T67" fmla="*/ 80 h 178"/>
                  <a:gd name="T68" fmla="*/ 79 w 188"/>
                  <a:gd name="T69" fmla="*/ 77 h 178"/>
                  <a:gd name="T70" fmla="*/ 80 w 188"/>
                  <a:gd name="T71" fmla="*/ 85 h 178"/>
                  <a:gd name="T72" fmla="*/ 79 w 188"/>
                  <a:gd name="T73" fmla="*/ 111 h 178"/>
                  <a:gd name="T74" fmla="*/ 81 w 188"/>
                  <a:gd name="T75" fmla="*/ 110 h 178"/>
                  <a:gd name="T76" fmla="*/ 92 w 188"/>
                  <a:gd name="T77" fmla="*/ 102 h 178"/>
                  <a:gd name="T78" fmla="*/ 95 w 188"/>
                  <a:gd name="T79" fmla="*/ 100 h 178"/>
                  <a:gd name="T80" fmla="*/ 106 w 188"/>
                  <a:gd name="T81" fmla="*/ 109 h 178"/>
                  <a:gd name="T82" fmla="*/ 112 w 188"/>
                  <a:gd name="T83" fmla="*/ 10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178">
                    <a:moveTo>
                      <a:pt x="151" y="156"/>
                    </a:moveTo>
                    <a:cubicBezTo>
                      <a:pt x="160" y="178"/>
                      <a:pt x="132" y="167"/>
                      <a:pt x="126" y="165"/>
                    </a:cubicBezTo>
                    <a:cubicBezTo>
                      <a:pt x="100" y="156"/>
                      <a:pt x="96" y="132"/>
                      <a:pt x="86" y="130"/>
                    </a:cubicBezTo>
                    <a:cubicBezTo>
                      <a:pt x="81" y="130"/>
                      <a:pt x="77" y="134"/>
                      <a:pt x="73" y="139"/>
                    </a:cubicBezTo>
                    <a:cubicBezTo>
                      <a:pt x="66" y="147"/>
                      <a:pt x="45" y="168"/>
                      <a:pt x="31" y="171"/>
                    </a:cubicBezTo>
                    <a:cubicBezTo>
                      <a:pt x="27" y="172"/>
                      <a:pt x="22" y="177"/>
                      <a:pt x="21" y="173"/>
                    </a:cubicBezTo>
                    <a:cubicBezTo>
                      <a:pt x="18" y="140"/>
                      <a:pt x="66" y="108"/>
                      <a:pt x="27" y="73"/>
                    </a:cubicBezTo>
                    <a:cubicBezTo>
                      <a:pt x="20" y="67"/>
                      <a:pt x="0" y="43"/>
                      <a:pt x="22" y="45"/>
                    </a:cubicBezTo>
                    <a:cubicBezTo>
                      <a:pt x="48" y="47"/>
                      <a:pt x="43" y="44"/>
                      <a:pt x="74" y="55"/>
                    </a:cubicBezTo>
                    <a:cubicBezTo>
                      <a:pt x="86" y="59"/>
                      <a:pt x="106" y="4"/>
                      <a:pt x="115" y="2"/>
                    </a:cubicBezTo>
                    <a:cubicBezTo>
                      <a:pt x="125" y="0"/>
                      <a:pt x="123" y="35"/>
                      <a:pt x="121" y="56"/>
                    </a:cubicBezTo>
                    <a:cubicBezTo>
                      <a:pt x="120" y="77"/>
                      <a:pt x="166" y="68"/>
                      <a:pt x="182" y="81"/>
                    </a:cubicBezTo>
                    <a:cubicBezTo>
                      <a:pt x="188" y="85"/>
                      <a:pt x="166" y="97"/>
                      <a:pt x="160" y="100"/>
                    </a:cubicBezTo>
                    <a:cubicBezTo>
                      <a:pt x="127" y="114"/>
                      <a:pt x="133" y="117"/>
                      <a:pt x="151" y="156"/>
                    </a:cubicBezTo>
                    <a:close/>
                    <a:moveTo>
                      <a:pt x="131" y="131"/>
                    </a:moveTo>
                    <a:cubicBezTo>
                      <a:pt x="120" y="106"/>
                      <a:pt x="116" y="105"/>
                      <a:pt x="137" y="96"/>
                    </a:cubicBezTo>
                    <a:cubicBezTo>
                      <a:pt x="141" y="94"/>
                      <a:pt x="154" y="87"/>
                      <a:pt x="151" y="84"/>
                    </a:cubicBezTo>
                    <a:cubicBezTo>
                      <a:pt x="141" y="76"/>
                      <a:pt x="112" y="81"/>
                      <a:pt x="113" y="68"/>
                    </a:cubicBezTo>
                    <a:cubicBezTo>
                      <a:pt x="114" y="55"/>
                      <a:pt x="115" y="34"/>
                      <a:pt x="109" y="35"/>
                    </a:cubicBezTo>
                    <a:cubicBezTo>
                      <a:pt x="103" y="36"/>
                      <a:pt x="91" y="70"/>
                      <a:pt x="84" y="68"/>
                    </a:cubicBezTo>
                    <a:cubicBezTo>
                      <a:pt x="64" y="61"/>
                      <a:pt x="67" y="63"/>
                      <a:pt x="51" y="61"/>
                    </a:cubicBezTo>
                    <a:cubicBezTo>
                      <a:pt x="38" y="60"/>
                      <a:pt x="50" y="75"/>
                      <a:pt x="54" y="79"/>
                    </a:cubicBezTo>
                    <a:cubicBezTo>
                      <a:pt x="78" y="101"/>
                      <a:pt x="48" y="121"/>
                      <a:pt x="51" y="141"/>
                    </a:cubicBezTo>
                    <a:cubicBezTo>
                      <a:pt x="51" y="144"/>
                      <a:pt x="54" y="140"/>
                      <a:pt x="56" y="140"/>
                    </a:cubicBezTo>
                    <a:cubicBezTo>
                      <a:pt x="65" y="138"/>
                      <a:pt x="79" y="125"/>
                      <a:pt x="83" y="120"/>
                    </a:cubicBezTo>
                    <a:cubicBezTo>
                      <a:pt x="85" y="117"/>
                      <a:pt x="88" y="114"/>
                      <a:pt x="91" y="115"/>
                    </a:cubicBezTo>
                    <a:cubicBezTo>
                      <a:pt x="97" y="116"/>
                      <a:pt x="100" y="130"/>
                      <a:pt x="116" y="136"/>
                    </a:cubicBezTo>
                    <a:cubicBezTo>
                      <a:pt x="120" y="137"/>
                      <a:pt x="137" y="144"/>
                      <a:pt x="131" y="131"/>
                    </a:cubicBezTo>
                    <a:close/>
                    <a:moveTo>
                      <a:pt x="112" y="106"/>
                    </a:moveTo>
                    <a:cubicBezTo>
                      <a:pt x="108" y="96"/>
                      <a:pt x="106" y="95"/>
                      <a:pt x="115" y="92"/>
                    </a:cubicBezTo>
                    <a:cubicBezTo>
                      <a:pt x="116" y="91"/>
                      <a:pt x="122" y="88"/>
                      <a:pt x="121" y="87"/>
                    </a:cubicBezTo>
                    <a:cubicBezTo>
                      <a:pt x="116" y="84"/>
                      <a:pt x="104" y="86"/>
                      <a:pt x="105" y="80"/>
                    </a:cubicBezTo>
                    <a:cubicBezTo>
                      <a:pt x="105" y="75"/>
                      <a:pt x="106" y="66"/>
                      <a:pt x="103" y="66"/>
                    </a:cubicBezTo>
                    <a:cubicBezTo>
                      <a:pt x="101" y="67"/>
                      <a:pt x="96" y="81"/>
                      <a:pt x="92" y="80"/>
                    </a:cubicBezTo>
                    <a:cubicBezTo>
                      <a:pt x="84" y="77"/>
                      <a:pt x="86" y="78"/>
                      <a:pt x="79" y="77"/>
                    </a:cubicBezTo>
                    <a:cubicBezTo>
                      <a:pt x="73" y="77"/>
                      <a:pt x="78" y="83"/>
                      <a:pt x="80" y="85"/>
                    </a:cubicBezTo>
                    <a:cubicBezTo>
                      <a:pt x="90" y="94"/>
                      <a:pt x="78" y="102"/>
                      <a:pt x="79" y="111"/>
                    </a:cubicBezTo>
                    <a:cubicBezTo>
                      <a:pt x="79" y="112"/>
                      <a:pt x="80" y="110"/>
                      <a:pt x="81" y="110"/>
                    </a:cubicBezTo>
                    <a:cubicBezTo>
                      <a:pt x="85" y="109"/>
                      <a:pt x="90" y="104"/>
                      <a:pt x="92" y="102"/>
                    </a:cubicBezTo>
                    <a:cubicBezTo>
                      <a:pt x="93" y="101"/>
                      <a:pt x="94" y="100"/>
                      <a:pt x="95" y="100"/>
                    </a:cubicBezTo>
                    <a:cubicBezTo>
                      <a:pt x="98" y="100"/>
                      <a:pt x="99" y="106"/>
                      <a:pt x="106" y="109"/>
                    </a:cubicBezTo>
                    <a:cubicBezTo>
                      <a:pt x="108" y="109"/>
                      <a:pt x="115" y="112"/>
                      <a:pt x="112" y="10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86"/>
              <p:cNvSpPr>
                <a:spLocks/>
              </p:cNvSpPr>
              <p:nvPr/>
            </p:nvSpPr>
            <p:spPr bwMode="auto">
              <a:xfrm>
                <a:off x="5501" y="948"/>
                <a:ext cx="60" cy="59"/>
              </a:xfrm>
              <a:custGeom>
                <a:avLst/>
                <a:gdLst>
                  <a:gd name="T0" fmla="*/ 36 w 47"/>
                  <a:gd name="T1" fmla="*/ 41 h 46"/>
                  <a:gd name="T2" fmla="*/ 29 w 47"/>
                  <a:gd name="T3" fmla="*/ 42 h 46"/>
                  <a:gd name="T4" fmla="*/ 20 w 47"/>
                  <a:gd name="T5" fmla="*/ 32 h 46"/>
                  <a:gd name="T6" fmla="*/ 16 w 47"/>
                  <a:gd name="T7" fmla="*/ 34 h 46"/>
                  <a:gd name="T8" fmla="*/ 5 w 47"/>
                  <a:gd name="T9" fmla="*/ 41 h 46"/>
                  <a:gd name="T10" fmla="*/ 2 w 47"/>
                  <a:gd name="T11" fmla="*/ 42 h 46"/>
                  <a:gd name="T12" fmla="*/ 6 w 47"/>
                  <a:gd name="T13" fmla="*/ 16 h 46"/>
                  <a:gd name="T14" fmla="*/ 5 w 47"/>
                  <a:gd name="T15" fmla="*/ 9 h 46"/>
                  <a:gd name="T16" fmla="*/ 18 w 47"/>
                  <a:gd name="T17" fmla="*/ 12 h 46"/>
                  <a:gd name="T18" fmla="*/ 30 w 47"/>
                  <a:gd name="T19" fmla="*/ 0 h 46"/>
                  <a:gd name="T20" fmla="*/ 30 w 47"/>
                  <a:gd name="T21" fmla="*/ 14 h 46"/>
                  <a:gd name="T22" fmla="*/ 45 w 47"/>
                  <a:gd name="T23" fmla="*/ 22 h 46"/>
                  <a:gd name="T24" fmla="*/ 39 w 47"/>
                  <a:gd name="T25" fmla="*/ 26 h 46"/>
                  <a:gd name="T26" fmla="*/ 36 w 47"/>
                  <a:gd name="T2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6">
                    <a:moveTo>
                      <a:pt x="36" y="41"/>
                    </a:moveTo>
                    <a:cubicBezTo>
                      <a:pt x="37" y="46"/>
                      <a:pt x="31" y="43"/>
                      <a:pt x="29" y="42"/>
                    </a:cubicBezTo>
                    <a:cubicBezTo>
                      <a:pt x="23" y="39"/>
                      <a:pt x="22" y="33"/>
                      <a:pt x="20" y="32"/>
                    </a:cubicBezTo>
                    <a:cubicBezTo>
                      <a:pt x="18" y="32"/>
                      <a:pt x="17" y="33"/>
                      <a:pt x="16" y="34"/>
                    </a:cubicBezTo>
                    <a:cubicBezTo>
                      <a:pt x="14" y="36"/>
                      <a:pt x="8" y="41"/>
                      <a:pt x="5" y="41"/>
                    </a:cubicBezTo>
                    <a:cubicBezTo>
                      <a:pt x="4" y="41"/>
                      <a:pt x="2" y="43"/>
                      <a:pt x="2" y="42"/>
                    </a:cubicBezTo>
                    <a:cubicBezTo>
                      <a:pt x="2" y="33"/>
                      <a:pt x="15" y="26"/>
                      <a:pt x="6" y="16"/>
                    </a:cubicBezTo>
                    <a:cubicBezTo>
                      <a:pt x="4" y="14"/>
                      <a:pt x="0" y="8"/>
                      <a:pt x="5" y="9"/>
                    </a:cubicBezTo>
                    <a:cubicBezTo>
                      <a:pt x="12" y="10"/>
                      <a:pt x="11" y="9"/>
                      <a:pt x="18" y="12"/>
                    </a:cubicBezTo>
                    <a:cubicBezTo>
                      <a:pt x="21" y="14"/>
                      <a:pt x="28" y="0"/>
                      <a:pt x="30" y="0"/>
                    </a:cubicBezTo>
                    <a:cubicBezTo>
                      <a:pt x="33" y="0"/>
                      <a:pt x="31" y="9"/>
                      <a:pt x="30" y="14"/>
                    </a:cubicBezTo>
                    <a:cubicBezTo>
                      <a:pt x="30" y="19"/>
                      <a:pt x="42" y="18"/>
                      <a:pt x="45" y="22"/>
                    </a:cubicBezTo>
                    <a:cubicBezTo>
                      <a:pt x="47" y="23"/>
                      <a:pt x="41" y="26"/>
                      <a:pt x="39" y="26"/>
                    </a:cubicBezTo>
                    <a:cubicBezTo>
                      <a:pt x="30" y="29"/>
                      <a:pt x="32" y="30"/>
                      <a:pt x="36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87"/>
              <p:cNvSpPr>
                <a:spLocks noEditPoints="1"/>
              </p:cNvSpPr>
              <p:nvPr/>
            </p:nvSpPr>
            <p:spPr bwMode="auto">
              <a:xfrm>
                <a:off x="4861" y="982"/>
                <a:ext cx="91" cy="97"/>
              </a:xfrm>
              <a:custGeom>
                <a:avLst/>
                <a:gdLst>
                  <a:gd name="T0" fmla="*/ 63 w 72"/>
                  <a:gd name="T1" fmla="*/ 13 h 76"/>
                  <a:gd name="T2" fmla="*/ 66 w 72"/>
                  <a:gd name="T3" fmla="*/ 23 h 76"/>
                  <a:gd name="T4" fmla="*/ 52 w 72"/>
                  <a:gd name="T5" fmla="*/ 40 h 76"/>
                  <a:gd name="T6" fmla="*/ 55 w 72"/>
                  <a:gd name="T7" fmla="*/ 45 h 76"/>
                  <a:gd name="T8" fmla="*/ 67 w 72"/>
                  <a:gd name="T9" fmla="*/ 61 h 76"/>
                  <a:gd name="T10" fmla="*/ 68 w 72"/>
                  <a:gd name="T11" fmla="*/ 65 h 76"/>
                  <a:gd name="T12" fmla="*/ 28 w 72"/>
                  <a:gd name="T13" fmla="*/ 65 h 76"/>
                  <a:gd name="T14" fmla="*/ 16 w 72"/>
                  <a:gd name="T15" fmla="*/ 68 h 76"/>
                  <a:gd name="T16" fmla="*/ 21 w 72"/>
                  <a:gd name="T17" fmla="*/ 46 h 76"/>
                  <a:gd name="T18" fmla="*/ 1 w 72"/>
                  <a:gd name="T19" fmla="*/ 31 h 76"/>
                  <a:gd name="T20" fmla="*/ 22 w 72"/>
                  <a:gd name="T21" fmla="*/ 27 h 76"/>
                  <a:gd name="T22" fmla="*/ 33 w 72"/>
                  <a:gd name="T23" fmla="*/ 2 h 76"/>
                  <a:gd name="T24" fmla="*/ 41 w 72"/>
                  <a:gd name="T25" fmla="*/ 11 h 76"/>
                  <a:gd name="T26" fmla="*/ 63 w 72"/>
                  <a:gd name="T27" fmla="*/ 13 h 76"/>
                  <a:gd name="T28" fmla="*/ 51 w 72"/>
                  <a:gd name="T29" fmla="*/ 23 h 76"/>
                  <a:gd name="T30" fmla="*/ 38 w 72"/>
                  <a:gd name="T31" fmla="*/ 21 h 76"/>
                  <a:gd name="T32" fmla="*/ 34 w 72"/>
                  <a:gd name="T33" fmla="*/ 16 h 76"/>
                  <a:gd name="T34" fmla="*/ 28 w 72"/>
                  <a:gd name="T35" fmla="*/ 31 h 76"/>
                  <a:gd name="T36" fmla="*/ 16 w 72"/>
                  <a:gd name="T37" fmla="*/ 33 h 76"/>
                  <a:gd name="T38" fmla="*/ 27 w 72"/>
                  <a:gd name="T39" fmla="*/ 42 h 76"/>
                  <a:gd name="T40" fmla="*/ 24 w 72"/>
                  <a:gd name="T41" fmla="*/ 54 h 76"/>
                  <a:gd name="T42" fmla="*/ 31 w 72"/>
                  <a:gd name="T43" fmla="*/ 52 h 76"/>
                  <a:gd name="T44" fmla="*/ 54 w 72"/>
                  <a:gd name="T45" fmla="*/ 52 h 76"/>
                  <a:gd name="T46" fmla="*/ 54 w 72"/>
                  <a:gd name="T47" fmla="*/ 50 h 76"/>
                  <a:gd name="T48" fmla="*/ 47 w 72"/>
                  <a:gd name="T49" fmla="*/ 41 h 76"/>
                  <a:gd name="T50" fmla="*/ 45 w 72"/>
                  <a:gd name="T51" fmla="*/ 38 h 76"/>
                  <a:gd name="T52" fmla="*/ 53 w 72"/>
                  <a:gd name="T53" fmla="*/ 28 h 76"/>
                  <a:gd name="T54" fmla="*/ 51 w 72"/>
                  <a:gd name="T55" fmla="*/ 23 h 76"/>
                  <a:gd name="T56" fmla="*/ 40 w 72"/>
                  <a:gd name="T57" fmla="*/ 32 h 76"/>
                  <a:gd name="T58" fmla="*/ 36 w 72"/>
                  <a:gd name="T59" fmla="*/ 32 h 76"/>
                  <a:gd name="T60" fmla="*/ 35 w 72"/>
                  <a:gd name="T61" fmla="*/ 30 h 76"/>
                  <a:gd name="T62" fmla="*/ 33 w 72"/>
                  <a:gd name="T63" fmla="*/ 34 h 76"/>
                  <a:gd name="T64" fmla="*/ 30 w 72"/>
                  <a:gd name="T65" fmla="*/ 35 h 76"/>
                  <a:gd name="T66" fmla="*/ 33 w 72"/>
                  <a:gd name="T67" fmla="*/ 37 h 76"/>
                  <a:gd name="T68" fmla="*/ 32 w 72"/>
                  <a:gd name="T69" fmla="*/ 41 h 76"/>
                  <a:gd name="T70" fmla="*/ 34 w 72"/>
                  <a:gd name="T71" fmla="*/ 40 h 76"/>
                  <a:gd name="T72" fmla="*/ 40 w 72"/>
                  <a:gd name="T73" fmla="*/ 40 h 76"/>
                  <a:gd name="T74" fmla="*/ 40 w 72"/>
                  <a:gd name="T75" fmla="*/ 40 h 76"/>
                  <a:gd name="T76" fmla="*/ 38 w 72"/>
                  <a:gd name="T77" fmla="*/ 37 h 76"/>
                  <a:gd name="T78" fmla="*/ 38 w 72"/>
                  <a:gd name="T79" fmla="*/ 36 h 76"/>
                  <a:gd name="T80" fmla="*/ 40 w 72"/>
                  <a:gd name="T81" fmla="*/ 34 h 76"/>
                  <a:gd name="T82" fmla="*/ 40 w 72"/>
                  <a:gd name="T83" fmla="*/ 3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76">
                    <a:moveTo>
                      <a:pt x="63" y="13"/>
                    </a:moveTo>
                    <a:cubicBezTo>
                      <a:pt x="72" y="9"/>
                      <a:pt x="67" y="20"/>
                      <a:pt x="66" y="23"/>
                    </a:cubicBezTo>
                    <a:cubicBezTo>
                      <a:pt x="62" y="34"/>
                      <a:pt x="53" y="36"/>
                      <a:pt x="52" y="40"/>
                    </a:cubicBezTo>
                    <a:cubicBezTo>
                      <a:pt x="51" y="42"/>
                      <a:pt x="53" y="44"/>
                      <a:pt x="55" y="45"/>
                    </a:cubicBezTo>
                    <a:cubicBezTo>
                      <a:pt x="58" y="47"/>
                      <a:pt x="66" y="56"/>
                      <a:pt x="67" y="61"/>
                    </a:cubicBezTo>
                    <a:cubicBezTo>
                      <a:pt x="68" y="63"/>
                      <a:pt x="70" y="65"/>
                      <a:pt x="68" y="65"/>
                    </a:cubicBezTo>
                    <a:cubicBezTo>
                      <a:pt x="55" y="67"/>
                      <a:pt x="43" y="48"/>
                      <a:pt x="28" y="65"/>
                    </a:cubicBezTo>
                    <a:cubicBezTo>
                      <a:pt x="25" y="68"/>
                      <a:pt x="15" y="76"/>
                      <a:pt x="16" y="68"/>
                    </a:cubicBezTo>
                    <a:cubicBezTo>
                      <a:pt x="17" y="57"/>
                      <a:pt x="16" y="59"/>
                      <a:pt x="21" y="46"/>
                    </a:cubicBezTo>
                    <a:cubicBezTo>
                      <a:pt x="23" y="41"/>
                      <a:pt x="1" y="35"/>
                      <a:pt x="1" y="31"/>
                    </a:cubicBezTo>
                    <a:cubicBezTo>
                      <a:pt x="0" y="27"/>
                      <a:pt x="14" y="27"/>
                      <a:pt x="22" y="27"/>
                    </a:cubicBezTo>
                    <a:cubicBezTo>
                      <a:pt x="31" y="27"/>
                      <a:pt x="28" y="9"/>
                      <a:pt x="33" y="2"/>
                    </a:cubicBezTo>
                    <a:cubicBezTo>
                      <a:pt x="35" y="0"/>
                      <a:pt x="40" y="8"/>
                      <a:pt x="41" y="11"/>
                    </a:cubicBezTo>
                    <a:cubicBezTo>
                      <a:pt x="46" y="24"/>
                      <a:pt x="47" y="21"/>
                      <a:pt x="63" y="13"/>
                    </a:cubicBezTo>
                    <a:close/>
                    <a:moveTo>
                      <a:pt x="51" y="23"/>
                    </a:moveTo>
                    <a:cubicBezTo>
                      <a:pt x="42" y="27"/>
                      <a:pt x="41" y="29"/>
                      <a:pt x="38" y="21"/>
                    </a:cubicBezTo>
                    <a:cubicBezTo>
                      <a:pt x="38" y="20"/>
                      <a:pt x="35" y="15"/>
                      <a:pt x="34" y="16"/>
                    </a:cubicBezTo>
                    <a:cubicBezTo>
                      <a:pt x="31" y="20"/>
                      <a:pt x="33" y="31"/>
                      <a:pt x="28" y="31"/>
                    </a:cubicBezTo>
                    <a:cubicBezTo>
                      <a:pt x="23" y="31"/>
                      <a:pt x="15" y="31"/>
                      <a:pt x="16" y="33"/>
                    </a:cubicBezTo>
                    <a:cubicBezTo>
                      <a:pt x="16" y="35"/>
                      <a:pt x="28" y="39"/>
                      <a:pt x="27" y="42"/>
                    </a:cubicBezTo>
                    <a:cubicBezTo>
                      <a:pt x="24" y="49"/>
                      <a:pt x="25" y="48"/>
                      <a:pt x="24" y="54"/>
                    </a:cubicBezTo>
                    <a:cubicBezTo>
                      <a:pt x="24" y="59"/>
                      <a:pt x="30" y="54"/>
                      <a:pt x="31" y="52"/>
                    </a:cubicBezTo>
                    <a:cubicBezTo>
                      <a:pt x="40" y="43"/>
                      <a:pt x="46" y="54"/>
                      <a:pt x="54" y="52"/>
                    </a:cubicBezTo>
                    <a:cubicBezTo>
                      <a:pt x="55" y="52"/>
                      <a:pt x="54" y="51"/>
                      <a:pt x="54" y="50"/>
                    </a:cubicBezTo>
                    <a:cubicBezTo>
                      <a:pt x="53" y="47"/>
                      <a:pt x="48" y="42"/>
                      <a:pt x="47" y="41"/>
                    </a:cubicBezTo>
                    <a:cubicBezTo>
                      <a:pt x="46" y="40"/>
                      <a:pt x="45" y="39"/>
                      <a:pt x="45" y="38"/>
                    </a:cubicBezTo>
                    <a:cubicBezTo>
                      <a:pt x="45" y="36"/>
                      <a:pt x="51" y="34"/>
                      <a:pt x="53" y="28"/>
                    </a:cubicBezTo>
                    <a:cubicBezTo>
                      <a:pt x="54" y="27"/>
                      <a:pt x="56" y="20"/>
                      <a:pt x="51" y="23"/>
                    </a:cubicBezTo>
                    <a:close/>
                    <a:moveTo>
                      <a:pt x="40" y="32"/>
                    </a:moveTo>
                    <a:cubicBezTo>
                      <a:pt x="37" y="33"/>
                      <a:pt x="37" y="34"/>
                      <a:pt x="36" y="32"/>
                    </a:cubicBezTo>
                    <a:cubicBezTo>
                      <a:pt x="36" y="31"/>
                      <a:pt x="35" y="30"/>
                      <a:pt x="35" y="30"/>
                    </a:cubicBezTo>
                    <a:cubicBezTo>
                      <a:pt x="34" y="31"/>
                      <a:pt x="35" y="34"/>
                      <a:pt x="33" y="34"/>
                    </a:cubicBezTo>
                    <a:cubicBezTo>
                      <a:pt x="32" y="34"/>
                      <a:pt x="30" y="34"/>
                      <a:pt x="30" y="35"/>
                    </a:cubicBezTo>
                    <a:cubicBezTo>
                      <a:pt x="30" y="35"/>
                      <a:pt x="33" y="37"/>
                      <a:pt x="33" y="37"/>
                    </a:cubicBezTo>
                    <a:cubicBezTo>
                      <a:pt x="32" y="39"/>
                      <a:pt x="33" y="39"/>
                      <a:pt x="32" y="41"/>
                    </a:cubicBezTo>
                    <a:cubicBezTo>
                      <a:pt x="32" y="42"/>
                      <a:pt x="34" y="41"/>
                      <a:pt x="34" y="40"/>
                    </a:cubicBezTo>
                    <a:cubicBezTo>
                      <a:pt x="36" y="38"/>
                      <a:pt x="38" y="41"/>
                      <a:pt x="40" y="40"/>
                    </a:cubicBezTo>
                    <a:cubicBezTo>
                      <a:pt x="41" y="40"/>
                      <a:pt x="40" y="40"/>
                      <a:pt x="40" y="40"/>
                    </a:cubicBezTo>
                    <a:cubicBezTo>
                      <a:pt x="40" y="39"/>
                      <a:pt x="39" y="37"/>
                      <a:pt x="38" y="37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40" y="35"/>
                      <a:pt x="40" y="34"/>
                    </a:cubicBezTo>
                    <a:cubicBezTo>
                      <a:pt x="40" y="33"/>
                      <a:pt x="41" y="31"/>
                      <a:pt x="40" y="3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88"/>
              <p:cNvSpPr>
                <a:spLocks/>
              </p:cNvSpPr>
              <p:nvPr/>
            </p:nvSpPr>
            <p:spPr bwMode="auto">
              <a:xfrm>
                <a:off x="4874" y="1056"/>
                <a:ext cx="162" cy="154"/>
              </a:xfrm>
              <a:custGeom>
                <a:avLst/>
                <a:gdLst>
                  <a:gd name="T0" fmla="*/ 112 w 128"/>
                  <a:gd name="T1" fmla="*/ 39 h 121"/>
                  <a:gd name="T2" fmla="*/ 110 w 128"/>
                  <a:gd name="T3" fmla="*/ 56 h 121"/>
                  <a:gd name="T4" fmla="*/ 78 w 128"/>
                  <a:gd name="T5" fmla="*/ 71 h 121"/>
                  <a:gd name="T6" fmla="*/ 79 w 128"/>
                  <a:gd name="T7" fmla="*/ 81 h 121"/>
                  <a:gd name="T8" fmla="*/ 85 w 128"/>
                  <a:gd name="T9" fmla="*/ 114 h 121"/>
                  <a:gd name="T10" fmla="*/ 84 w 128"/>
                  <a:gd name="T11" fmla="*/ 120 h 121"/>
                  <a:gd name="T12" fmla="*/ 26 w 128"/>
                  <a:gd name="T13" fmla="*/ 93 h 121"/>
                  <a:gd name="T14" fmla="*/ 7 w 128"/>
                  <a:gd name="T15" fmla="*/ 89 h 121"/>
                  <a:gd name="T16" fmla="*/ 29 w 128"/>
                  <a:gd name="T17" fmla="*/ 60 h 121"/>
                  <a:gd name="T18" fmla="*/ 10 w 128"/>
                  <a:gd name="T19" fmla="*/ 24 h 121"/>
                  <a:gd name="T20" fmla="*/ 43 w 128"/>
                  <a:gd name="T21" fmla="*/ 32 h 121"/>
                  <a:gd name="T22" fmla="*/ 76 w 128"/>
                  <a:gd name="T23" fmla="*/ 2 h 121"/>
                  <a:gd name="T24" fmla="*/ 81 w 128"/>
                  <a:gd name="T25" fmla="*/ 20 h 121"/>
                  <a:gd name="T26" fmla="*/ 112 w 128"/>
                  <a:gd name="T27" fmla="*/ 3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21">
                    <a:moveTo>
                      <a:pt x="112" y="39"/>
                    </a:moveTo>
                    <a:cubicBezTo>
                      <a:pt x="128" y="38"/>
                      <a:pt x="113" y="52"/>
                      <a:pt x="110" y="56"/>
                    </a:cubicBezTo>
                    <a:cubicBezTo>
                      <a:pt x="97" y="69"/>
                      <a:pt x="81" y="65"/>
                      <a:pt x="78" y="71"/>
                    </a:cubicBezTo>
                    <a:cubicBezTo>
                      <a:pt x="76" y="74"/>
                      <a:pt x="77" y="78"/>
                      <a:pt x="79" y="81"/>
                    </a:cubicBezTo>
                    <a:cubicBezTo>
                      <a:pt x="82" y="87"/>
                      <a:pt x="88" y="105"/>
                      <a:pt x="85" y="114"/>
                    </a:cubicBezTo>
                    <a:cubicBezTo>
                      <a:pt x="85" y="117"/>
                      <a:pt x="86" y="121"/>
                      <a:pt x="84" y="120"/>
                    </a:cubicBezTo>
                    <a:cubicBezTo>
                      <a:pt x="63" y="114"/>
                      <a:pt x="59" y="78"/>
                      <a:pt x="26" y="93"/>
                    </a:cubicBezTo>
                    <a:cubicBezTo>
                      <a:pt x="20" y="95"/>
                      <a:pt x="0" y="102"/>
                      <a:pt x="7" y="89"/>
                    </a:cubicBezTo>
                    <a:cubicBezTo>
                      <a:pt x="16" y="74"/>
                      <a:pt x="13" y="76"/>
                      <a:pt x="29" y="60"/>
                    </a:cubicBezTo>
                    <a:cubicBezTo>
                      <a:pt x="35" y="54"/>
                      <a:pt x="8" y="30"/>
                      <a:pt x="10" y="24"/>
                    </a:cubicBezTo>
                    <a:cubicBezTo>
                      <a:pt x="11" y="17"/>
                      <a:pt x="31" y="26"/>
                      <a:pt x="43" y="32"/>
                    </a:cubicBezTo>
                    <a:cubicBezTo>
                      <a:pt x="56" y="38"/>
                      <a:pt x="64" y="9"/>
                      <a:pt x="76" y="2"/>
                    </a:cubicBezTo>
                    <a:cubicBezTo>
                      <a:pt x="80" y="0"/>
                      <a:pt x="81" y="15"/>
                      <a:pt x="81" y="20"/>
                    </a:cubicBezTo>
                    <a:cubicBezTo>
                      <a:pt x="80" y="43"/>
                      <a:pt x="83" y="40"/>
                      <a:pt x="112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89"/>
              <p:cNvSpPr>
                <a:spLocks noEditPoints="1"/>
              </p:cNvSpPr>
              <p:nvPr/>
            </p:nvSpPr>
            <p:spPr bwMode="auto">
              <a:xfrm>
                <a:off x="5011" y="1121"/>
                <a:ext cx="155" cy="150"/>
              </a:xfrm>
              <a:custGeom>
                <a:avLst/>
                <a:gdLst>
                  <a:gd name="T0" fmla="*/ 108 w 122"/>
                  <a:gd name="T1" fmla="*/ 30 h 118"/>
                  <a:gd name="T2" fmla="*/ 109 w 122"/>
                  <a:gd name="T3" fmla="*/ 45 h 118"/>
                  <a:gd name="T4" fmla="*/ 90 w 122"/>
                  <a:gd name="T5" fmla="*/ 69 h 118"/>
                  <a:gd name="T6" fmla="*/ 94 w 122"/>
                  <a:gd name="T7" fmla="*/ 84 h 118"/>
                  <a:gd name="T8" fmla="*/ 97 w 122"/>
                  <a:gd name="T9" fmla="*/ 112 h 118"/>
                  <a:gd name="T10" fmla="*/ 61 w 122"/>
                  <a:gd name="T11" fmla="*/ 100 h 118"/>
                  <a:gd name="T12" fmla="*/ 35 w 122"/>
                  <a:gd name="T13" fmla="*/ 107 h 118"/>
                  <a:gd name="T14" fmla="*/ 16 w 122"/>
                  <a:gd name="T15" fmla="*/ 113 h 118"/>
                  <a:gd name="T16" fmla="*/ 29 w 122"/>
                  <a:gd name="T17" fmla="*/ 74 h 118"/>
                  <a:gd name="T18" fmla="*/ 0 w 122"/>
                  <a:gd name="T19" fmla="*/ 43 h 118"/>
                  <a:gd name="T20" fmla="*/ 36 w 122"/>
                  <a:gd name="T21" fmla="*/ 42 h 118"/>
                  <a:gd name="T22" fmla="*/ 62 w 122"/>
                  <a:gd name="T23" fmla="*/ 3 h 118"/>
                  <a:gd name="T24" fmla="*/ 71 w 122"/>
                  <a:gd name="T25" fmla="*/ 20 h 118"/>
                  <a:gd name="T26" fmla="*/ 108 w 122"/>
                  <a:gd name="T27" fmla="*/ 30 h 118"/>
                  <a:gd name="T28" fmla="*/ 82 w 122"/>
                  <a:gd name="T29" fmla="*/ 48 h 118"/>
                  <a:gd name="T30" fmla="*/ 66 w 122"/>
                  <a:gd name="T31" fmla="*/ 49 h 118"/>
                  <a:gd name="T32" fmla="*/ 62 w 122"/>
                  <a:gd name="T33" fmla="*/ 43 h 118"/>
                  <a:gd name="T34" fmla="*/ 58 w 122"/>
                  <a:gd name="T35" fmla="*/ 36 h 118"/>
                  <a:gd name="T36" fmla="*/ 47 w 122"/>
                  <a:gd name="T37" fmla="*/ 53 h 118"/>
                  <a:gd name="T38" fmla="*/ 32 w 122"/>
                  <a:gd name="T39" fmla="*/ 53 h 118"/>
                  <a:gd name="T40" fmla="*/ 44 w 122"/>
                  <a:gd name="T41" fmla="*/ 66 h 118"/>
                  <a:gd name="T42" fmla="*/ 38 w 122"/>
                  <a:gd name="T43" fmla="*/ 81 h 118"/>
                  <a:gd name="T44" fmla="*/ 47 w 122"/>
                  <a:gd name="T45" fmla="*/ 81 h 118"/>
                  <a:gd name="T46" fmla="*/ 58 w 122"/>
                  <a:gd name="T47" fmla="*/ 76 h 118"/>
                  <a:gd name="T48" fmla="*/ 74 w 122"/>
                  <a:gd name="T49" fmla="*/ 85 h 118"/>
                  <a:gd name="T50" fmla="*/ 75 w 122"/>
                  <a:gd name="T51" fmla="*/ 83 h 118"/>
                  <a:gd name="T52" fmla="*/ 73 w 122"/>
                  <a:gd name="T53" fmla="*/ 65 h 118"/>
                  <a:gd name="T54" fmla="*/ 85 w 122"/>
                  <a:gd name="T55" fmla="*/ 49 h 118"/>
                  <a:gd name="T56" fmla="*/ 82 w 122"/>
                  <a:gd name="T57" fmla="*/ 4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2" h="118">
                    <a:moveTo>
                      <a:pt x="108" y="30"/>
                    </a:moveTo>
                    <a:cubicBezTo>
                      <a:pt x="122" y="26"/>
                      <a:pt x="118" y="35"/>
                      <a:pt x="109" y="45"/>
                    </a:cubicBezTo>
                    <a:cubicBezTo>
                      <a:pt x="103" y="52"/>
                      <a:pt x="95" y="61"/>
                      <a:pt x="90" y="69"/>
                    </a:cubicBezTo>
                    <a:cubicBezTo>
                      <a:pt x="88" y="72"/>
                      <a:pt x="91" y="77"/>
                      <a:pt x="94" y="84"/>
                    </a:cubicBezTo>
                    <a:cubicBezTo>
                      <a:pt x="98" y="99"/>
                      <a:pt x="103" y="109"/>
                      <a:pt x="97" y="112"/>
                    </a:cubicBezTo>
                    <a:cubicBezTo>
                      <a:pt x="92" y="116"/>
                      <a:pt x="80" y="106"/>
                      <a:pt x="61" y="100"/>
                    </a:cubicBezTo>
                    <a:cubicBezTo>
                      <a:pt x="53" y="98"/>
                      <a:pt x="44" y="100"/>
                      <a:pt x="35" y="107"/>
                    </a:cubicBezTo>
                    <a:cubicBezTo>
                      <a:pt x="22" y="118"/>
                      <a:pt x="17" y="118"/>
                      <a:pt x="16" y="113"/>
                    </a:cubicBezTo>
                    <a:cubicBezTo>
                      <a:pt x="15" y="104"/>
                      <a:pt x="25" y="82"/>
                      <a:pt x="29" y="74"/>
                    </a:cubicBezTo>
                    <a:cubicBezTo>
                      <a:pt x="34" y="66"/>
                      <a:pt x="0" y="50"/>
                      <a:pt x="0" y="43"/>
                    </a:cubicBezTo>
                    <a:cubicBezTo>
                      <a:pt x="0" y="36"/>
                      <a:pt x="23" y="40"/>
                      <a:pt x="36" y="42"/>
                    </a:cubicBezTo>
                    <a:cubicBezTo>
                      <a:pt x="50" y="45"/>
                      <a:pt x="51" y="13"/>
                      <a:pt x="62" y="3"/>
                    </a:cubicBezTo>
                    <a:cubicBezTo>
                      <a:pt x="65" y="0"/>
                      <a:pt x="70" y="15"/>
                      <a:pt x="71" y="20"/>
                    </a:cubicBezTo>
                    <a:cubicBezTo>
                      <a:pt x="76" y="43"/>
                      <a:pt x="79" y="39"/>
                      <a:pt x="108" y="30"/>
                    </a:cubicBezTo>
                    <a:close/>
                    <a:moveTo>
                      <a:pt x="82" y="48"/>
                    </a:moveTo>
                    <a:cubicBezTo>
                      <a:pt x="75" y="50"/>
                      <a:pt x="70" y="51"/>
                      <a:pt x="66" y="49"/>
                    </a:cubicBezTo>
                    <a:cubicBezTo>
                      <a:pt x="64" y="48"/>
                      <a:pt x="63" y="47"/>
                      <a:pt x="62" y="43"/>
                    </a:cubicBezTo>
                    <a:cubicBezTo>
                      <a:pt x="62" y="41"/>
                      <a:pt x="60" y="34"/>
                      <a:pt x="58" y="36"/>
                    </a:cubicBezTo>
                    <a:cubicBezTo>
                      <a:pt x="54" y="40"/>
                      <a:pt x="53" y="54"/>
                      <a:pt x="47" y="53"/>
                    </a:cubicBezTo>
                    <a:cubicBezTo>
                      <a:pt x="41" y="51"/>
                      <a:pt x="32" y="50"/>
                      <a:pt x="32" y="53"/>
                    </a:cubicBezTo>
                    <a:cubicBezTo>
                      <a:pt x="32" y="56"/>
                      <a:pt x="46" y="63"/>
                      <a:pt x="44" y="66"/>
                    </a:cubicBezTo>
                    <a:cubicBezTo>
                      <a:pt x="39" y="75"/>
                      <a:pt x="40" y="73"/>
                      <a:pt x="38" y="81"/>
                    </a:cubicBezTo>
                    <a:cubicBezTo>
                      <a:pt x="37" y="87"/>
                      <a:pt x="45" y="82"/>
                      <a:pt x="47" y="81"/>
                    </a:cubicBezTo>
                    <a:cubicBezTo>
                      <a:pt x="51" y="78"/>
                      <a:pt x="55" y="76"/>
                      <a:pt x="58" y="76"/>
                    </a:cubicBezTo>
                    <a:cubicBezTo>
                      <a:pt x="64" y="77"/>
                      <a:pt x="69" y="85"/>
                      <a:pt x="74" y="85"/>
                    </a:cubicBezTo>
                    <a:cubicBezTo>
                      <a:pt x="75" y="85"/>
                      <a:pt x="75" y="84"/>
                      <a:pt x="75" y="83"/>
                    </a:cubicBezTo>
                    <a:cubicBezTo>
                      <a:pt x="74" y="72"/>
                      <a:pt x="72" y="69"/>
                      <a:pt x="73" y="65"/>
                    </a:cubicBezTo>
                    <a:cubicBezTo>
                      <a:pt x="74" y="61"/>
                      <a:pt x="85" y="55"/>
                      <a:pt x="85" y="49"/>
                    </a:cubicBezTo>
                    <a:cubicBezTo>
                      <a:pt x="86" y="48"/>
                      <a:pt x="85" y="47"/>
                      <a:pt x="82" y="4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90"/>
              <p:cNvSpPr>
                <a:spLocks/>
              </p:cNvSpPr>
              <p:nvPr/>
            </p:nvSpPr>
            <p:spPr bwMode="auto">
              <a:xfrm>
                <a:off x="5483" y="1065"/>
                <a:ext cx="73" cy="67"/>
              </a:xfrm>
              <a:custGeom>
                <a:avLst/>
                <a:gdLst>
                  <a:gd name="T0" fmla="*/ 50 w 57"/>
                  <a:gd name="T1" fmla="*/ 17 h 53"/>
                  <a:gd name="T2" fmla="*/ 49 w 57"/>
                  <a:gd name="T3" fmla="*/ 24 h 53"/>
                  <a:gd name="T4" fmla="*/ 34 w 57"/>
                  <a:gd name="T5" fmla="*/ 31 h 53"/>
                  <a:gd name="T6" fmla="*/ 35 w 57"/>
                  <a:gd name="T7" fmla="*/ 36 h 53"/>
                  <a:gd name="T8" fmla="*/ 38 w 57"/>
                  <a:gd name="T9" fmla="*/ 50 h 53"/>
                  <a:gd name="T10" fmla="*/ 37 w 57"/>
                  <a:gd name="T11" fmla="*/ 53 h 53"/>
                  <a:gd name="T12" fmla="*/ 11 w 57"/>
                  <a:gd name="T13" fmla="*/ 41 h 53"/>
                  <a:gd name="T14" fmla="*/ 3 w 57"/>
                  <a:gd name="T15" fmla="*/ 39 h 53"/>
                  <a:gd name="T16" fmla="*/ 13 w 57"/>
                  <a:gd name="T17" fmla="*/ 26 h 53"/>
                  <a:gd name="T18" fmla="*/ 4 w 57"/>
                  <a:gd name="T19" fmla="*/ 10 h 53"/>
                  <a:gd name="T20" fmla="*/ 19 w 57"/>
                  <a:gd name="T21" fmla="*/ 14 h 53"/>
                  <a:gd name="T22" fmla="*/ 34 w 57"/>
                  <a:gd name="T23" fmla="*/ 1 h 53"/>
                  <a:gd name="T24" fmla="*/ 36 w 57"/>
                  <a:gd name="T25" fmla="*/ 8 h 53"/>
                  <a:gd name="T26" fmla="*/ 50 w 57"/>
                  <a:gd name="T27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3">
                    <a:moveTo>
                      <a:pt x="50" y="17"/>
                    </a:moveTo>
                    <a:cubicBezTo>
                      <a:pt x="57" y="17"/>
                      <a:pt x="50" y="23"/>
                      <a:pt x="49" y="24"/>
                    </a:cubicBezTo>
                    <a:cubicBezTo>
                      <a:pt x="43" y="30"/>
                      <a:pt x="36" y="29"/>
                      <a:pt x="34" y="31"/>
                    </a:cubicBezTo>
                    <a:cubicBezTo>
                      <a:pt x="34" y="33"/>
                      <a:pt x="34" y="34"/>
                      <a:pt x="35" y="36"/>
                    </a:cubicBezTo>
                    <a:cubicBezTo>
                      <a:pt x="36" y="38"/>
                      <a:pt x="39" y="46"/>
                      <a:pt x="38" y="50"/>
                    </a:cubicBezTo>
                    <a:cubicBezTo>
                      <a:pt x="38" y="51"/>
                      <a:pt x="38" y="53"/>
                      <a:pt x="37" y="53"/>
                    </a:cubicBezTo>
                    <a:cubicBezTo>
                      <a:pt x="28" y="51"/>
                      <a:pt x="26" y="34"/>
                      <a:pt x="11" y="41"/>
                    </a:cubicBezTo>
                    <a:cubicBezTo>
                      <a:pt x="9" y="42"/>
                      <a:pt x="0" y="45"/>
                      <a:pt x="3" y="39"/>
                    </a:cubicBezTo>
                    <a:cubicBezTo>
                      <a:pt x="7" y="32"/>
                      <a:pt x="6" y="34"/>
                      <a:pt x="13" y="26"/>
                    </a:cubicBezTo>
                    <a:cubicBezTo>
                      <a:pt x="15" y="24"/>
                      <a:pt x="3" y="13"/>
                      <a:pt x="4" y="10"/>
                    </a:cubicBezTo>
                    <a:cubicBezTo>
                      <a:pt x="5" y="7"/>
                      <a:pt x="14" y="11"/>
                      <a:pt x="19" y="14"/>
                    </a:cubicBezTo>
                    <a:cubicBezTo>
                      <a:pt x="25" y="17"/>
                      <a:pt x="28" y="3"/>
                      <a:pt x="34" y="1"/>
                    </a:cubicBezTo>
                    <a:cubicBezTo>
                      <a:pt x="36" y="0"/>
                      <a:pt x="36" y="6"/>
                      <a:pt x="36" y="8"/>
                    </a:cubicBezTo>
                    <a:cubicBezTo>
                      <a:pt x="35" y="19"/>
                      <a:pt x="37" y="17"/>
                      <a:pt x="50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91"/>
              <p:cNvSpPr>
                <a:spLocks/>
              </p:cNvSpPr>
              <p:nvPr/>
            </p:nvSpPr>
            <p:spPr bwMode="auto">
              <a:xfrm>
                <a:off x="6152" y="811"/>
                <a:ext cx="22" cy="22"/>
              </a:xfrm>
              <a:custGeom>
                <a:avLst/>
                <a:gdLst>
                  <a:gd name="T0" fmla="*/ 15 w 17"/>
                  <a:gd name="T1" fmla="*/ 4 h 17"/>
                  <a:gd name="T2" fmla="*/ 16 w 17"/>
                  <a:gd name="T3" fmla="*/ 7 h 17"/>
                  <a:gd name="T4" fmla="*/ 13 w 17"/>
                  <a:gd name="T5" fmla="*/ 10 h 17"/>
                  <a:gd name="T6" fmla="*/ 13 w 17"/>
                  <a:gd name="T7" fmla="*/ 12 h 17"/>
                  <a:gd name="T8" fmla="*/ 14 w 17"/>
                  <a:gd name="T9" fmla="*/ 16 h 17"/>
                  <a:gd name="T10" fmla="*/ 9 w 17"/>
                  <a:gd name="T11" fmla="*/ 14 h 17"/>
                  <a:gd name="T12" fmla="*/ 5 w 17"/>
                  <a:gd name="T13" fmla="*/ 16 h 17"/>
                  <a:gd name="T14" fmla="*/ 2 w 17"/>
                  <a:gd name="T15" fmla="*/ 16 h 17"/>
                  <a:gd name="T16" fmla="*/ 4 w 17"/>
                  <a:gd name="T17" fmla="*/ 11 h 17"/>
                  <a:gd name="T18" fmla="*/ 0 w 17"/>
                  <a:gd name="T19" fmla="*/ 6 h 17"/>
                  <a:gd name="T20" fmla="*/ 5 w 17"/>
                  <a:gd name="T21" fmla="*/ 6 h 17"/>
                  <a:gd name="T22" fmla="*/ 9 w 17"/>
                  <a:gd name="T23" fmla="*/ 1 h 17"/>
                  <a:gd name="T24" fmla="*/ 10 w 17"/>
                  <a:gd name="T25" fmla="*/ 3 h 17"/>
                  <a:gd name="T26" fmla="*/ 15 w 17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15" y="4"/>
                    </a:moveTo>
                    <a:cubicBezTo>
                      <a:pt x="17" y="4"/>
                      <a:pt x="17" y="5"/>
                      <a:pt x="16" y="7"/>
                    </a:cubicBezTo>
                    <a:cubicBezTo>
                      <a:pt x="15" y="8"/>
                      <a:pt x="13" y="9"/>
                      <a:pt x="13" y="10"/>
                    </a:cubicBezTo>
                    <a:cubicBezTo>
                      <a:pt x="12" y="10"/>
                      <a:pt x="13" y="11"/>
                      <a:pt x="13" y="12"/>
                    </a:cubicBezTo>
                    <a:cubicBezTo>
                      <a:pt x="14" y="14"/>
                      <a:pt x="15" y="16"/>
                      <a:pt x="14" y="16"/>
                    </a:cubicBezTo>
                    <a:cubicBezTo>
                      <a:pt x="13" y="17"/>
                      <a:pt x="11" y="15"/>
                      <a:pt x="9" y="14"/>
                    </a:cubicBezTo>
                    <a:cubicBezTo>
                      <a:pt x="8" y="14"/>
                      <a:pt x="6" y="14"/>
                      <a:pt x="5" y="16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2" y="15"/>
                      <a:pt x="3" y="12"/>
                      <a:pt x="4" y="11"/>
                    </a:cubicBezTo>
                    <a:cubicBezTo>
                      <a:pt x="5" y="10"/>
                      <a:pt x="0" y="7"/>
                      <a:pt x="0" y="6"/>
                    </a:cubicBezTo>
                    <a:cubicBezTo>
                      <a:pt x="0" y="5"/>
                      <a:pt x="3" y="6"/>
                      <a:pt x="5" y="6"/>
                    </a:cubicBezTo>
                    <a:cubicBezTo>
                      <a:pt x="7" y="7"/>
                      <a:pt x="7" y="2"/>
                      <a:pt x="9" y="1"/>
                    </a:cubicBezTo>
                    <a:cubicBezTo>
                      <a:pt x="9" y="0"/>
                      <a:pt x="10" y="2"/>
                      <a:pt x="10" y="3"/>
                    </a:cubicBezTo>
                    <a:cubicBezTo>
                      <a:pt x="11" y="6"/>
                      <a:pt x="11" y="6"/>
                      <a:pt x="15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792"/>
              <p:cNvSpPr>
                <a:spLocks/>
              </p:cNvSpPr>
              <p:nvPr/>
            </p:nvSpPr>
            <p:spPr bwMode="auto">
              <a:xfrm>
                <a:off x="6114" y="1333"/>
                <a:ext cx="27" cy="26"/>
              </a:xfrm>
              <a:custGeom>
                <a:avLst/>
                <a:gdLst>
                  <a:gd name="T0" fmla="*/ 4 w 21"/>
                  <a:gd name="T1" fmla="*/ 3 h 20"/>
                  <a:gd name="T2" fmla="*/ 6 w 21"/>
                  <a:gd name="T3" fmla="*/ 2 h 20"/>
                  <a:gd name="T4" fmla="*/ 10 w 21"/>
                  <a:gd name="T5" fmla="*/ 4 h 20"/>
                  <a:gd name="T6" fmla="*/ 13 w 21"/>
                  <a:gd name="T7" fmla="*/ 3 h 20"/>
                  <a:gd name="T8" fmla="*/ 17 w 21"/>
                  <a:gd name="T9" fmla="*/ 1 h 20"/>
                  <a:gd name="T10" fmla="*/ 17 w 21"/>
                  <a:gd name="T11" fmla="*/ 7 h 20"/>
                  <a:gd name="T12" fmla="*/ 19 w 21"/>
                  <a:gd name="T13" fmla="*/ 11 h 20"/>
                  <a:gd name="T14" fmla="*/ 20 w 21"/>
                  <a:gd name="T15" fmla="*/ 14 h 20"/>
                  <a:gd name="T16" fmla="*/ 13 w 21"/>
                  <a:gd name="T17" fmla="*/ 14 h 20"/>
                  <a:gd name="T18" fmla="*/ 9 w 21"/>
                  <a:gd name="T19" fmla="*/ 20 h 20"/>
                  <a:gd name="T20" fmla="*/ 8 w 21"/>
                  <a:gd name="T21" fmla="*/ 14 h 20"/>
                  <a:gd name="T22" fmla="*/ 1 w 21"/>
                  <a:gd name="T23" fmla="*/ 12 h 20"/>
                  <a:gd name="T24" fmla="*/ 3 w 21"/>
                  <a:gd name="T25" fmla="*/ 9 h 20"/>
                  <a:gd name="T26" fmla="*/ 4 w 21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4" y="3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7" y="3"/>
                      <a:pt x="9" y="4"/>
                      <a:pt x="10" y="4"/>
                    </a:cubicBezTo>
                    <a:cubicBezTo>
                      <a:pt x="11" y="4"/>
                      <a:pt x="12" y="3"/>
                      <a:pt x="13" y="3"/>
                    </a:cubicBezTo>
                    <a:cubicBezTo>
                      <a:pt x="15" y="1"/>
                      <a:pt x="17" y="0"/>
                      <a:pt x="17" y="1"/>
                    </a:cubicBezTo>
                    <a:cubicBezTo>
                      <a:pt x="18" y="1"/>
                      <a:pt x="17" y="4"/>
                      <a:pt x="17" y="7"/>
                    </a:cubicBezTo>
                    <a:cubicBezTo>
                      <a:pt x="16" y="8"/>
                      <a:pt x="17" y="10"/>
                      <a:pt x="19" y="11"/>
                    </a:cubicBezTo>
                    <a:cubicBezTo>
                      <a:pt x="21" y="13"/>
                      <a:pt x="21" y="13"/>
                      <a:pt x="20" y="14"/>
                    </a:cubicBezTo>
                    <a:cubicBezTo>
                      <a:pt x="19" y="14"/>
                      <a:pt x="15" y="14"/>
                      <a:pt x="13" y="14"/>
                    </a:cubicBezTo>
                    <a:cubicBezTo>
                      <a:pt x="12" y="13"/>
                      <a:pt x="10" y="20"/>
                      <a:pt x="9" y="20"/>
                    </a:cubicBezTo>
                    <a:cubicBezTo>
                      <a:pt x="8" y="20"/>
                      <a:pt x="8" y="16"/>
                      <a:pt x="8" y="14"/>
                    </a:cubicBezTo>
                    <a:cubicBezTo>
                      <a:pt x="8" y="12"/>
                      <a:pt x="3" y="13"/>
                      <a:pt x="1" y="12"/>
                    </a:cubicBezTo>
                    <a:cubicBezTo>
                      <a:pt x="0" y="11"/>
                      <a:pt x="2" y="10"/>
                      <a:pt x="3" y="9"/>
                    </a:cubicBezTo>
                    <a:cubicBezTo>
                      <a:pt x="7" y="7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793"/>
              <p:cNvSpPr>
                <a:spLocks noEditPoints="1"/>
              </p:cNvSpPr>
              <p:nvPr/>
            </p:nvSpPr>
            <p:spPr bwMode="auto">
              <a:xfrm>
                <a:off x="5117" y="955"/>
                <a:ext cx="242" cy="231"/>
              </a:xfrm>
              <a:custGeom>
                <a:avLst/>
                <a:gdLst>
                  <a:gd name="T0" fmla="*/ 168 w 190"/>
                  <a:gd name="T1" fmla="*/ 62 h 182"/>
                  <a:gd name="T2" fmla="*/ 164 w 190"/>
                  <a:gd name="T3" fmla="*/ 85 h 182"/>
                  <a:gd name="T4" fmla="*/ 126 w 190"/>
                  <a:gd name="T5" fmla="*/ 112 h 182"/>
                  <a:gd name="T6" fmla="*/ 125 w 190"/>
                  <a:gd name="T7" fmla="*/ 137 h 182"/>
                  <a:gd name="T8" fmla="*/ 118 w 190"/>
                  <a:gd name="T9" fmla="*/ 180 h 182"/>
                  <a:gd name="T10" fmla="*/ 72 w 190"/>
                  <a:gd name="T11" fmla="*/ 146 h 182"/>
                  <a:gd name="T12" fmla="*/ 31 w 190"/>
                  <a:gd name="T13" fmla="*/ 146 h 182"/>
                  <a:gd name="T14" fmla="*/ 1 w 190"/>
                  <a:gd name="T15" fmla="*/ 146 h 182"/>
                  <a:gd name="T16" fmla="*/ 37 w 190"/>
                  <a:gd name="T17" fmla="*/ 95 h 182"/>
                  <a:gd name="T18" fmla="*/ 7 w 190"/>
                  <a:gd name="T19" fmla="*/ 36 h 182"/>
                  <a:gd name="T20" fmla="*/ 60 w 190"/>
                  <a:gd name="T21" fmla="*/ 51 h 182"/>
                  <a:gd name="T22" fmla="*/ 113 w 190"/>
                  <a:gd name="T23" fmla="*/ 3 h 182"/>
                  <a:gd name="T24" fmla="*/ 120 w 190"/>
                  <a:gd name="T25" fmla="*/ 32 h 182"/>
                  <a:gd name="T26" fmla="*/ 168 w 190"/>
                  <a:gd name="T27" fmla="*/ 62 h 182"/>
                  <a:gd name="T28" fmla="*/ 123 w 190"/>
                  <a:gd name="T29" fmla="*/ 78 h 182"/>
                  <a:gd name="T30" fmla="*/ 100 w 190"/>
                  <a:gd name="T31" fmla="*/ 74 h 182"/>
                  <a:gd name="T32" fmla="*/ 97 w 190"/>
                  <a:gd name="T33" fmla="*/ 62 h 182"/>
                  <a:gd name="T34" fmla="*/ 94 w 190"/>
                  <a:gd name="T35" fmla="*/ 50 h 182"/>
                  <a:gd name="T36" fmla="*/ 72 w 190"/>
                  <a:gd name="T37" fmla="*/ 70 h 182"/>
                  <a:gd name="T38" fmla="*/ 49 w 190"/>
                  <a:gd name="T39" fmla="*/ 64 h 182"/>
                  <a:gd name="T40" fmla="*/ 61 w 190"/>
                  <a:gd name="T41" fmla="*/ 89 h 182"/>
                  <a:gd name="T42" fmla="*/ 47 w 190"/>
                  <a:gd name="T43" fmla="*/ 109 h 182"/>
                  <a:gd name="T44" fmla="*/ 59 w 190"/>
                  <a:gd name="T45" fmla="*/ 111 h 182"/>
                  <a:gd name="T46" fmla="*/ 76 w 190"/>
                  <a:gd name="T47" fmla="*/ 109 h 182"/>
                  <a:gd name="T48" fmla="*/ 96 w 190"/>
                  <a:gd name="T49" fmla="*/ 130 h 182"/>
                  <a:gd name="T50" fmla="*/ 99 w 190"/>
                  <a:gd name="T51" fmla="*/ 126 h 182"/>
                  <a:gd name="T52" fmla="*/ 103 w 190"/>
                  <a:gd name="T53" fmla="*/ 99 h 182"/>
                  <a:gd name="T54" fmla="*/ 127 w 190"/>
                  <a:gd name="T55" fmla="*/ 82 h 182"/>
                  <a:gd name="T56" fmla="*/ 123 w 190"/>
                  <a:gd name="T57" fmla="*/ 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82">
                    <a:moveTo>
                      <a:pt x="168" y="62"/>
                    </a:moveTo>
                    <a:cubicBezTo>
                      <a:pt x="190" y="62"/>
                      <a:pt x="180" y="74"/>
                      <a:pt x="164" y="85"/>
                    </a:cubicBezTo>
                    <a:cubicBezTo>
                      <a:pt x="152" y="93"/>
                      <a:pt x="136" y="103"/>
                      <a:pt x="126" y="112"/>
                    </a:cubicBezTo>
                    <a:cubicBezTo>
                      <a:pt x="122" y="116"/>
                      <a:pt x="125" y="125"/>
                      <a:pt x="125" y="137"/>
                    </a:cubicBezTo>
                    <a:cubicBezTo>
                      <a:pt x="125" y="161"/>
                      <a:pt x="127" y="178"/>
                      <a:pt x="118" y="180"/>
                    </a:cubicBezTo>
                    <a:cubicBezTo>
                      <a:pt x="110" y="182"/>
                      <a:pt x="95" y="162"/>
                      <a:pt x="72" y="146"/>
                    </a:cubicBezTo>
                    <a:cubicBezTo>
                      <a:pt x="61" y="139"/>
                      <a:pt x="47" y="139"/>
                      <a:pt x="31" y="146"/>
                    </a:cubicBezTo>
                    <a:cubicBezTo>
                      <a:pt x="7" y="157"/>
                      <a:pt x="0" y="154"/>
                      <a:pt x="1" y="146"/>
                    </a:cubicBezTo>
                    <a:cubicBezTo>
                      <a:pt x="3" y="132"/>
                      <a:pt x="27" y="105"/>
                      <a:pt x="37" y="95"/>
                    </a:cubicBezTo>
                    <a:cubicBezTo>
                      <a:pt x="46" y="85"/>
                      <a:pt x="5" y="46"/>
                      <a:pt x="7" y="36"/>
                    </a:cubicBezTo>
                    <a:cubicBezTo>
                      <a:pt x="10" y="26"/>
                      <a:pt x="41" y="41"/>
                      <a:pt x="60" y="51"/>
                    </a:cubicBezTo>
                    <a:cubicBezTo>
                      <a:pt x="79" y="60"/>
                      <a:pt x="93" y="14"/>
                      <a:pt x="113" y="3"/>
                    </a:cubicBezTo>
                    <a:cubicBezTo>
                      <a:pt x="119" y="0"/>
                      <a:pt x="120" y="25"/>
                      <a:pt x="120" y="32"/>
                    </a:cubicBezTo>
                    <a:cubicBezTo>
                      <a:pt x="117" y="68"/>
                      <a:pt x="123" y="63"/>
                      <a:pt x="168" y="62"/>
                    </a:cubicBezTo>
                    <a:close/>
                    <a:moveTo>
                      <a:pt x="123" y="78"/>
                    </a:moveTo>
                    <a:cubicBezTo>
                      <a:pt x="112" y="78"/>
                      <a:pt x="104" y="77"/>
                      <a:pt x="100" y="74"/>
                    </a:cubicBezTo>
                    <a:cubicBezTo>
                      <a:pt x="97" y="71"/>
                      <a:pt x="97" y="69"/>
                      <a:pt x="97" y="62"/>
                    </a:cubicBezTo>
                    <a:cubicBezTo>
                      <a:pt x="98" y="59"/>
                      <a:pt x="97" y="48"/>
                      <a:pt x="94" y="50"/>
                    </a:cubicBezTo>
                    <a:cubicBezTo>
                      <a:pt x="86" y="54"/>
                      <a:pt x="80" y="74"/>
                      <a:pt x="72" y="70"/>
                    </a:cubicBezTo>
                    <a:cubicBezTo>
                      <a:pt x="63" y="66"/>
                      <a:pt x="50" y="60"/>
                      <a:pt x="49" y="64"/>
                    </a:cubicBezTo>
                    <a:cubicBezTo>
                      <a:pt x="48" y="68"/>
                      <a:pt x="66" y="85"/>
                      <a:pt x="61" y="89"/>
                    </a:cubicBezTo>
                    <a:cubicBezTo>
                      <a:pt x="51" y="100"/>
                      <a:pt x="53" y="98"/>
                      <a:pt x="47" y="109"/>
                    </a:cubicBezTo>
                    <a:cubicBezTo>
                      <a:pt x="41" y="117"/>
                      <a:pt x="55" y="113"/>
                      <a:pt x="59" y="111"/>
                    </a:cubicBezTo>
                    <a:cubicBezTo>
                      <a:pt x="66" y="109"/>
                      <a:pt x="73" y="108"/>
                      <a:pt x="76" y="109"/>
                    </a:cubicBezTo>
                    <a:cubicBezTo>
                      <a:pt x="85" y="113"/>
                      <a:pt x="89" y="127"/>
                      <a:pt x="96" y="130"/>
                    </a:cubicBezTo>
                    <a:cubicBezTo>
                      <a:pt x="98" y="130"/>
                      <a:pt x="99" y="128"/>
                      <a:pt x="99" y="126"/>
                    </a:cubicBezTo>
                    <a:cubicBezTo>
                      <a:pt x="102" y="110"/>
                      <a:pt x="100" y="105"/>
                      <a:pt x="103" y="99"/>
                    </a:cubicBezTo>
                    <a:cubicBezTo>
                      <a:pt x="106" y="94"/>
                      <a:pt x="124" y="89"/>
                      <a:pt x="127" y="82"/>
                    </a:cubicBezTo>
                    <a:cubicBezTo>
                      <a:pt x="128" y="80"/>
                      <a:pt x="127" y="78"/>
                      <a:pt x="123" y="7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794"/>
              <p:cNvSpPr>
                <a:spLocks/>
              </p:cNvSpPr>
              <p:nvPr/>
            </p:nvSpPr>
            <p:spPr bwMode="auto">
              <a:xfrm>
                <a:off x="5277" y="1172"/>
                <a:ext cx="60" cy="60"/>
              </a:xfrm>
              <a:custGeom>
                <a:avLst/>
                <a:gdLst>
                  <a:gd name="T0" fmla="*/ 36 w 47"/>
                  <a:gd name="T1" fmla="*/ 41 h 47"/>
                  <a:gd name="T2" fmla="*/ 29 w 47"/>
                  <a:gd name="T3" fmla="*/ 43 h 47"/>
                  <a:gd name="T4" fmla="*/ 20 w 47"/>
                  <a:gd name="T5" fmla="*/ 33 h 47"/>
                  <a:gd name="T6" fmla="*/ 16 w 47"/>
                  <a:gd name="T7" fmla="*/ 35 h 47"/>
                  <a:gd name="T8" fmla="*/ 5 w 47"/>
                  <a:gd name="T9" fmla="*/ 42 h 47"/>
                  <a:gd name="T10" fmla="*/ 2 w 47"/>
                  <a:gd name="T11" fmla="*/ 42 h 47"/>
                  <a:gd name="T12" fmla="*/ 6 w 47"/>
                  <a:gd name="T13" fmla="*/ 17 h 47"/>
                  <a:gd name="T14" fmla="*/ 6 w 47"/>
                  <a:gd name="T15" fmla="*/ 9 h 47"/>
                  <a:gd name="T16" fmla="*/ 19 w 47"/>
                  <a:gd name="T17" fmla="*/ 13 h 47"/>
                  <a:gd name="T18" fmla="*/ 30 w 47"/>
                  <a:gd name="T19" fmla="*/ 1 h 47"/>
                  <a:gd name="T20" fmla="*/ 31 w 47"/>
                  <a:gd name="T21" fmla="*/ 15 h 47"/>
                  <a:gd name="T22" fmla="*/ 46 w 47"/>
                  <a:gd name="T23" fmla="*/ 23 h 47"/>
                  <a:gd name="T24" fmla="*/ 39 w 47"/>
                  <a:gd name="T25" fmla="*/ 27 h 47"/>
                  <a:gd name="T26" fmla="*/ 36 w 47"/>
                  <a:gd name="T27" fmla="*/ 4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7">
                    <a:moveTo>
                      <a:pt x="36" y="41"/>
                    </a:moveTo>
                    <a:cubicBezTo>
                      <a:pt x="38" y="47"/>
                      <a:pt x="31" y="44"/>
                      <a:pt x="29" y="43"/>
                    </a:cubicBezTo>
                    <a:cubicBezTo>
                      <a:pt x="23" y="40"/>
                      <a:pt x="22" y="34"/>
                      <a:pt x="20" y="33"/>
                    </a:cubicBezTo>
                    <a:cubicBezTo>
                      <a:pt x="19" y="33"/>
                      <a:pt x="17" y="34"/>
                      <a:pt x="16" y="35"/>
                    </a:cubicBezTo>
                    <a:cubicBezTo>
                      <a:pt x="14" y="37"/>
                      <a:pt x="9" y="42"/>
                      <a:pt x="5" y="42"/>
                    </a:cubicBezTo>
                    <a:cubicBezTo>
                      <a:pt x="4" y="42"/>
                      <a:pt x="2" y="43"/>
                      <a:pt x="2" y="42"/>
                    </a:cubicBezTo>
                    <a:cubicBezTo>
                      <a:pt x="2" y="34"/>
                      <a:pt x="15" y="27"/>
                      <a:pt x="6" y="17"/>
                    </a:cubicBezTo>
                    <a:cubicBezTo>
                      <a:pt x="5" y="15"/>
                      <a:pt x="0" y="8"/>
                      <a:pt x="6" y="9"/>
                    </a:cubicBezTo>
                    <a:cubicBezTo>
                      <a:pt x="12" y="10"/>
                      <a:pt x="11" y="10"/>
                      <a:pt x="19" y="13"/>
                    </a:cubicBezTo>
                    <a:cubicBezTo>
                      <a:pt x="22" y="15"/>
                      <a:pt x="28" y="1"/>
                      <a:pt x="30" y="1"/>
                    </a:cubicBezTo>
                    <a:cubicBezTo>
                      <a:pt x="33" y="0"/>
                      <a:pt x="32" y="9"/>
                      <a:pt x="31" y="15"/>
                    </a:cubicBezTo>
                    <a:cubicBezTo>
                      <a:pt x="30" y="20"/>
                      <a:pt x="42" y="19"/>
                      <a:pt x="46" y="23"/>
                    </a:cubicBezTo>
                    <a:cubicBezTo>
                      <a:pt x="47" y="24"/>
                      <a:pt x="41" y="26"/>
                      <a:pt x="39" y="27"/>
                    </a:cubicBezTo>
                    <a:cubicBezTo>
                      <a:pt x="31" y="30"/>
                      <a:pt x="32" y="31"/>
                      <a:pt x="36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5"/>
              <p:cNvSpPr>
                <a:spLocks/>
              </p:cNvSpPr>
              <p:nvPr/>
            </p:nvSpPr>
            <p:spPr bwMode="auto">
              <a:xfrm>
                <a:off x="5143" y="1164"/>
                <a:ext cx="122" cy="117"/>
              </a:xfrm>
              <a:custGeom>
                <a:avLst/>
                <a:gdLst>
                  <a:gd name="T0" fmla="*/ 76 w 96"/>
                  <a:gd name="T1" fmla="*/ 81 h 92"/>
                  <a:gd name="T2" fmla="*/ 64 w 96"/>
                  <a:gd name="T3" fmla="*/ 85 h 92"/>
                  <a:gd name="T4" fmla="*/ 43 w 96"/>
                  <a:gd name="T5" fmla="*/ 67 h 92"/>
                  <a:gd name="T6" fmla="*/ 37 w 96"/>
                  <a:gd name="T7" fmla="*/ 71 h 92"/>
                  <a:gd name="T8" fmla="*/ 15 w 96"/>
                  <a:gd name="T9" fmla="*/ 87 h 92"/>
                  <a:gd name="T10" fmla="*/ 10 w 96"/>
                  <a:gd name="T11" fmla="*/ 88 h 92"/>
                  <a:gd name="T12" fmla="*/ 14 w 96"/>
                  <a:gd name="T13" fmla="*/ 37 h 92"/>
                  <a:gd name="T14" fmla="*/ 11 w 96"/>
                  <a:gd name="T15" fmla="*/ 22 h 92"/>
                  <a:gd name="T16" fmla="*/ 38 w 96"/>
                  <a:gd name="T17" fmla="*/ 28 h 92"/>
                  <a:gd name="T18" fmla="*/ 59 w 96"/>
                  <a:gd name="T19" fmla="*/ 1 h 92"/>
                  <a:gd name="T20" fmla="*/ 62 w 96"/>
                  <a:gd name="T21" fmla="*/ 29 h 92"/>
                  <a:gd name="T22" fmla="*/ 93 w 96"/>
                  <a:gd name="T23" fmla="*/ 42 h 92"/>
                  <a:gd name="T24" fmla="*/ 81 w 96"/>
                  <a:gd name="T25" fmla="*/ 52 h 92"/>
                  <a:gd name="T26" fmla="*/ 76 w 96"/>
                  <a:gd name="T27" fmla="*/ 8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92">
                    <a:moveTo>
                      <a:pt x="76" y="81"/>
                    </a:moveTo>
                    <a:cubicBezTo>
                      <a:pt x="81" y="92"/>
                      <a:pt x="67" y="86"/>
                      <a:pt x="64" y="85"/>
                    </a:cubicBezTo>
                    <a:cubicBezTo>
                      <a:pt x="50" y="80"/>
                      <a:pt x="49" y="68"/>
                      <a:pt x="43" y="67"/>
                    </a:cubicBezTo>
                    <a:cubicBezTo>
                      <a:pt x="41" y="66"/>
                      <a:pt x="39" y="69"/>
                      <a:pt x="37" y="71"/>
                    </a:cubicBezTo>
                    <a:cubicBezTo>
                      <a:pt x="33" y="75"/>
                      <a:pt x="22" y="86"/>
                      <a:pt x="15" y="87"/>
                    </a:cubicBezTo>
                    <a:cubicBezTo>
                      <a:pt x="13" y="88"/>
                      <a:pt x="10" y="90"/>
                      <a:pt x="10" y="88"/>
                    </a:cubicBezTo>
                    <a:cubicBezTo>
                      <a:pt x="8" y="71"/>
                      <a:pt x="33" y="55"/>
                      <a:pt x="14" y="37"/>
                    </a:cubicBezTo>
                    <a:cubicBezTo>
                      <a:pt x="10" y="34"/>
                      <a:pt x="0" y="21"/>
                      <a:pt x="11" y="22"/>
                    </a:cubicBezTo>
                    <a:cubicBezTo>
                      <a:pt x="25" y="23"/>
                      <a:pt x="22" y="22"/>
                      <a:pt x="38" y="28"/>
                    </a:cubicBezTo>
                    <a:cubicBezTo>
                      <a:pt x="44" y="30"/>
                      <a:pt x="54" y="2"/>
                      <a:pt x="59" y="1"/>
                    </a:cubicBezTo>
                    <a:cubicBezTo>
                      <a:pt x="64" y="0"/>
                      <a:pt x="63" y="18"/>
                      <a:pt x="62" y="29"/>
                    </a:cubicBezTo>
                    <a:cubicBezTo>
                      <a:pt x="61" y="40"/>
                      <a:pt x="85" y="35"/>
                      <a:pt x="93" y="42"/>
                    </a:cubicBezTo>
                    <a:cubicBezTo>
                      <a:pt x="96" y="44"/>
                      <a:pt x="85" y="50"/>
                      <a:pt x="81" y="52"/>
                    </a:cubicBezTo>
                    <a:cubicBezTo>
                      <a:pt x="64" y="59"/>
                      <a:pt x="68" y="60"/>
                      <a:pt x="76" y="8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796"/>
              <p:cNvSpPr>
                <a:spLocks/>
              </p:cNvSpPr>
              <p:nvPr/>
            </p:nvSpPr>
            <p:spPr bwMode="auto">
              <a:xfrm>
                <a:off x="5603" y="1239"/>
                <a:ext cx="31" cy="29"/>
              </a:xfrm>
              <a:custGeom>
                <a:avLst/>
                <a:gdLst>
                  <a:gd name="T0" fmla="*/ 22 w 25"/>
                  <a:gd name="T1" fmla="*/ 7 h 23"/>
                  <a:gd name="T2" fmla="*/ 21 w 25"/>
                  <a:gd name="T3" fmla="*/ 11 h 23"/>
                  <a:gd name="T4" fmla="*/ 15 w 25"/>
                  <a:gd name="T5" fmla="*/ 14 h 23"/>
                  <a:gd name="T6" fmla="*/ 15 w 25"/>
                  <a:gd name="T7" fmla="*/ 15 h 23"/>
                  <a:gd name="T8" fmla="*/ 17 w 25"/>
                  <a:gd name="T9" fmla="*/ 22 h 23"/>
                  <a:gd name="T10" fmla="*/ 16 w 25"/>
                  <a:gd name="T11" fmla="*/ 23 h 23"/>
                  <a:gd name="T12" fmla="*/ 5 w 25"/>
                  <a:gd name="T13" fmla="*/ 18 h 23"/>
                  <a:gd name="T14" fmla="*/ 1 w 25"/>
                  <a:gd name="T15" fmla="*/ 17 h 23"/>
                  <a:gd name="T16" fmla="*/ 6 w 25"/>
                  <a:gd name="T17" fmla="*/ 11 h 23"/>
                  <a:gd name="T18" fmla="*/ 2 w 25"/>
                  <a:gd name="T19" fmla="*/ 4 h 23"/>
                  <a:gd name="T20" fmla="*/ 8 w 25"/>
                  <a:gd name="T21" fmla="*/ 6 h 23"/>
                  <a:gd name="T22" fmla="*/ 15 w 25"/>
                  <a:gd name="T23" fmla="*/ 0 h 23"/>
                  <a:gd name="T24" fmla="*/ 16 w 25"/>
                  <a:gd name="T25" fmla="*/ 4 h 23"/>
                  <a:gd name="T26" fmla="*/ 22 w 25"/>
                  <a:gd name="T2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3">
                    <a:moveTo>
                      <a:pt x="22" y="7"/>
                    </a:moveTo>
                    <a:cubicBezTo>
                      <a:pt x="25" y="7"/>
                      <a:pt x="22" y="10"/>
                      <a:pt x="21" y="11"/>
                    </a:cubicBezTo>
                    <a:cubicBezTo>
                      <a:pt x="19" y="13"/>
                      <a:pt x="16" y="12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6" y="17"/>
                      <a:pt x="17" y="20"/>
                      <a:pt x="17" y="22"/>
                    </a:cubicBezTo>
                    <a:cubicBezTo>
                      <a:pt x="16" y="22"/>
                      <a:pt x="17" y="23"/>
                      <a:pt x="16" y="23"/>
                    </a:cubicBezTo>
                    <a:cubicBezTo>
                      <a:pt x="12" y="22"/>
                      <a:pt x="11" y="15"/>
                      <a:pt x="5" y="18"/>
                    </a:cubicBezTo>
                    <a:cubicBezTo>
                      <a:pt x="4" y="18"/>
                      <a:pt x="0" y="19"/>
                      <a:pt x="1" y="17"/>
                    </a:cubicBezTo>
                    <a:cubicBezTo>
                      <a:pt x="3" y="14"/>
                      <a:pt x="3" y="15"/>
                      <a:pt x="6" y="11"/>
                    </a:cubicBezTo>
                    <a:cubicBezTo>
                      <a:pt x="7" y="10"/>
                      <a:pt x="2" y="6"/>
                      <a:pt x="2" y="4"/>
                    </a:cubicBezTo>
                    <a:cubicBezTo>
                      <a:pt x="2" y="3"/>
                      <a:pt x="6" y="5"/>
                      <a:pt x="8" y="6"/>
                    </a:cubicBezTo>
                    <a:cubicBezTo>
                      <a:pt x="11" y="7"/>
                      <a:pt x="12" y="1"/>
                      <a:pt x="15" y="0"/>
                    </a:cubicBezTo>
                    <a:cubicBezTo>
                      <a:pt x="16" y="0"/>
                      <a:pt x="16" y="3"/>
                      <a:pt x="16" y="4"/>
                    </a:cubicBezTo>
                    <a:cubicBezTo>
                      <a:pt x="15" y="8"/>
                      <a:pt x="16" y="7"/>
                      <a:pt x="22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797"/>
              <p:cNvSpPr>
                <a:spLocks/>
              </p:cNvSpPr>
              <p:nvPr/>
            </p:nvSpPr>
            <p:spPr bwMode="auto">
              <a:xfrm>
                <a:off x="5187" y="952"/>
                <a:ext cx="52" cy="47"/>
              </a:xfrm>
              <a:custGeom>
                <a:avLst/>
                <a:gdLst>
                  <a:gd name="T0" fmla="*/ 36 w 41"/>
                  <a:gd name="T1" fmla="*/ 13 h 37"/>
                  <a:gd name="T2" fmla="*/ 35 w 41"/>
                  <a:gd name="T3" fmla="*/ 18 h 37"/>
                  <a:gd name="T4" fmla="*/ 24 w 41"/>
                  <a:gd name="T5" fmla="*/ 22 h 37"/>
                  <a:gd name="T6" fmla="*/ 24 w 41"/>
                  <a:gd name="T7" fmla="*/ 25 h 37"/>
                  <a:gd name="T8" fmla="*/ 25 w 41"/>
                  <a:gd name="T9" fmla="*/ 35 h 37"/>
                  <a:gd name="T10" fmla="*/ 24 w 41"/>
                  <a:gd name="T11" fmla="*/ 37 h 37"/>
                  <a:gd name="T12" fmla="*/ 8 w 41"/>
                  <a:gd name="T13" fmla="*/ 26 h 37"/>
                  <a:gd name="T14" fmla="*/ 3 w 41"/>
                  <a:gd name="T15" fmla="*/ 25 h 37"/>
                  <a:gd name="T16" fmla="*/ 10 w 41"/>
                  <a:gd name="T17" fmla="*/ 17 h 37"/>
                  <a:gd name="T18" fmla="*/ 6 w 41"/>
                  <a:gd name="T19" fmla="*/ 5 h 37"/>
                  <a:gd name="T20" fmla="*/ 16 w 41"/>
                  <a:gd name="T21" fmla="*/ 9 h 37"/>
                  <a:gd name="T22" fmla="*/ 27 w 41"/>
                  <a:gd name="T23" fmla="*/ 1 h 37"/>
                  <a:gd name="T24" fmla="*/ 27 w 41"/>
                  <a:gd name="T25" fmla="*/ 7 h 37"/>
                  <a:gd name="T26" fmla="*/ 36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36" y="13"/>
                    </a:moveTo>
                    <a:cubicBezTo>
                      <a:pt x="41" y="14"/>
                      <a:pt x="36" y="18"/>
                      <a:pt x="35" y="18"/>
                    </a:cubicBezTo>
                    <a:cubicBezTo>
                      <a:pt x="30" y="22"/>
                      <a:pt x="26" y="20"/>
                      <a:pt x="24" y="22"/>
                    </a:cubicBezTo>
                    <a:cubicBezTo>
                      <a:pt x="24" y="23"/>
                      <a:pt x="24" y="24"/>
                      <a:pt x="24" y="25"/>
                    </a:cubicBezTo>
                    <a:cubicBezTo>
                      <a:pt x="25" y="27"/>
                      <a:pt x="26" y="32"/>
                      <a:pt x="25" y="35"/>
                    </a:cubicBezTo>
                    <a:cubicBezTo>
                      <a:pt x="25" y="36"/>
                      <a:pt x="25" y="37"/>
                      <a:pt x="24" y="37"/>
                    </a:cubicBezTo>
                    <a:cubicBezTo>
                      <a:pt x="18" y="34"/>
                      <a:pt x="18" y="23"/>
                      <a:pt x="8" y="26"/>
                    </a:cubicBezTo>
                    <a:cubicBezTo>
                      <a:pt x="6" y="27"/>
                      <a:pt x="0" y="28"/>
                      <a:pt x="3" y="25"/>
                    </a:cubicBezTo>
                    <a:cubicBezTo>
                      <a:pt x="6" y="20"/>
                      <a:pt x="5" y="21"/>
                      <a:pt x="10" y="17"/>
                    </a:cubicBezTo>
                    <a:cubicBezTo>
                      <a:pt x="12" y="15"/>
                      <a:pt x="5" y="7"/>
                      <a:pt x="6" y="5"/>
                    </a:cubicBezTo>
                    <a:cubicBezTo>
                      <a:pt x="7" y="3"/>
                      <a:pt x="12" y="7"/>
                      <a:pt x="16" y="9"/>
                    </a:cubicBezTo>
                    <a:cubicBezTo>
                      <a:pt x="19" y="11"/>
                      <a:pt x="23" y="2"/>
                      <a:pt x="27" y="1"/>
                    </a:cubicBezTo>
                    <a:cubicBezTo>
                      <a:pt x="28" y="0"/>
                      <a:pt x="28" y="5"/>
                      <a:pt x="27" y="7"/>
                    </a:cubicBezTo>
                    <a:cubicBezTo>
                      <a:pt x="26" y="13"/>
                      <a:pt x="27" y="13"/>
                      <a:pt x="36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798"/>
              <p:cNvSpPr>
                <a:spLocks noEditPoints="1"/>
              </p:cNvSpPr>
              <p:nvPr/>
            </p:nvSpPr>
            <p:spPr bwMode="auto">
              <a:xfrm>
                <a:off x="5410" y="960"/>
                <a:ext cx="101" cy="105"/>
              </a:xfrm>
              <a:custGeom>
                <a:avLst/>
                <a:gdLst>
                  <a:gd name="T0" fmla="*/ 10 w 80"/>
                  <a:gd name="T1" fmla="*/ 67 h 83"/>
                  <a:gd name="T2" fmla="*/ 8 w 80"/>
                  <a:gd name="T3" fmla="*/ 56 h 83"/>
                  <a:gd name="T4" fmla="*/ 24 w 80"/>
                  <a:gd name="T5" fmla="*/ 38 h 83"/>
                  <a:gd name="T6" fmla="*/ 21 w 80"/>
                  <a:gd name="T7" fmla="*/ 33 h 83"/>
                  <a:gd name="T8" fmla="*/ 9 w 80"/>
                  <a:gd name="T9" fmla="*/ 14 h 83"/>
                  <a:gd name="T10" fmla="*/ 8 w 80"/>
                  <a:gd name="T11" fmla="*/ 10 h 83"/>
                  <a:gd name="T12" fmla="*/ 52 w 80"/>
                  <a:gd name="T13" fmla="*/ 12 h 83"/>
                  <a:gd name="T14" fmla="*/ 65 w 80"/>
                  <a:gd name="T15" fmla="*/ 10 h 83"/>
                  <a:gd name="T16" fmla="*/ 58 w 80"/>
                  <a:gd name="T17" fmla="*/ 33 h 83"/>
                  <a:gd name="T18" fmla="*/ 80 w 80"/>
                  <a:gd name="T19" fmla="*/ 51 h 83"/>
                  <a:gd name="T20" fmla="*/ 56 w 80"/>
                  <a:gd name="T21" fmla="*/ 54 h 83"/>
                  <a:gd name="T22" fmla="*/ 42 w 80"/>
                  <a:gd name="T23" fmla="*/ 81 h 83"/>
                  <a:gd name="T24" fmla="*/ 35 w 80"/>
                  <a:gd name="T25" fmla="*/ 71 h 83"/>
                  <a:gd name="T26" fmla="*/ 10 w 80"/>
                  <a:gd name="T27" fmla="*/ 67 h 83"/>
                  <a:gd name="T28" fmla="*/ 22 w 80"/>
                  <a:gd name="T29" fmla="*/ 58 h 83"/>
                  <a:gd name="T30" fmla="*/ 38 w 80"/>
                  <a:gd name="T31" fmla="*/ 61 h 83"/>
                  <a:gd name="T32" fmla="*/ 42 w 80"/>
                  <a:gd name="T33" fmla="*/ 67 h 83"/>
                  <a:gd name="T34" fmla="*/ 51 w 80"/>
                  <a:gd name="T35" fmla="*/ 50 h 83"/>
                  <a:gd name="T36" fmla="*/ 65 w 80"/>
                  <a:gd name="T37" fmla="*/ 48 h 83"/>
                  <a:gd name="T38" fmla="*/ 52 w 80"/>
                  <a:gd name="T39" fmla="*/ 37 h 83"/>
                  <a:gd name="T40" fmla="*/ 56 w 80"/>
                  <a:gd name="T41" fmla="*/ 23 h 83"/>
                  <a:gd name="T42" fmla="*/ 48 w 80"/>
                  <a:gd name="T43" fmla="*/ 24 h 83"/>
                  <a:gd name="T44" fmla="*/ 21 w 80"/>
                  <a:gd name="T45" fmla="*/ 23 h 83"/>
                  <a:gd name="T46" fmla="*/ 21 w 80"/>
                  <a:gd name="T47" fmla="*/ 25 h 83"/>
                  <a:gd name="T48" fmla="*/ 29 w 80"/>
                  <a:gd name="T49" fmla="*/ 37 h 83"/>
                  <a:gd name="T50" fmla="*/ 31 w 80"/>
                  <a:gd name="T51" fmla="*/ 40 h 83"/>
                  <a:gd name="T52" fmla="*/ 21 w 80"/>
                  <a:gd name="T53" fmla="*/ 51 h 83"/>
                  <a:gd name="T54" fmla="*/ 22 w 80"/>
                  <a:gd name="T55" fmla="*/ 58 h 83"/>
                  <a:gd name="T56" fmla="*/ 34 w 80"/>
                  <a:gd name="T57" fmla="*/ 50 h 83"/>
                  <a:gd name="T58" fmla="*/ 40 w 80"/>
                  <a:gd name="T59" fmla="*/ 51 h 83"/>
                  <a:gd name="T60" fmla="*/ 42 w 80"/>
                  <a:gd name="T61" fmla="*/ 54 h 83"/>
                  <a:gd name="T62" fmla="*/ 46 w 80"/>
                  <a:gd name="T63" fmla="*/ 47 h 83"/>
                  <a:gd name="T64" fmla="*/ 52 w 80"/>
                  <a:gd name="T65" fmla="*/ 46 h 83"/>
                  <a:gd name="T66" fmla="*/ 46 w 80"/>
                  <a:gd name="T67" fmla="*/ 41 h 83"/>
                  <a:gd name="T68" fmla="*/ 48 w 80"/>
                  <a:gd name="T69" fmla="*/ 35 h 83"/>
                  <a:gd name="T70" fmla="*/ 45 w 80"/>
                  <a:gd name="T71" fmla="*/ 36 h 83"/>
                  <a:gd name="T72" fmla="*/ 33 w 80"/>
                  <a:gd name="T73" fmla="*/ 35 h 83"/>
                  <a:gd name="T74" fmla="*/ 33 w 80"/>
                  <a:gd name="T75" fmla="*/ 36 h 83"/>
                  <a:gd name="T76" fmla="*/ 37 w 80"/>
                  <a:gd name="T77" fmla="*/ 41 h 83"/>
                  <a:gd name="T78" fmla="*/ 38 w 80"/>
                  <a:gd name="T79" fmla="*/ 42 h 83"/>
                  <a:gd name="T80" fmla="*/ 33 w 80"/>
                  <a:gd name="T81" fmla="*/ 47 h 83"/>
                  <a:gd name="T82" fmla="*/ 34 w 80"/>
                  <a:gd name="T8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83">
                    <a:moveTo>
                      <a:pt x="10" y="67"/>
                    </a:moveTo>
                    <a:cubicBezTo>
                      <a:pt x="0" y="71"/>
                      <a:pt x="6" y="59"/>
                      <a:pt x="8" y="56"/>
                    </a:cubicBezTo>
                    <a:cubicBezTo>
                      <a:pt x="13" y="45"/>
                      <a:pt x="23" y="43"/>
                      <a:pt x="24" y="38"/>
                    </a:cubicBezTo>
                    <a:cubicBezTo>
                      <a:pt x="25" y="36"/>
                      <a:pt x="23" y="34"/>
                      <a:pt x="21" y="33"/>
                    </a:cubicBezTo>
                    <a:cubicBezTo>
                      <a:pt x="18" y="30"/>
                      <a:pt x="10" y="20"/>
                      <a:pt x="9" y="14"/>
                    </a:cubicBezTo>
                    <a:cubicBezTo>
                      <a:pt x="9" y="12"/>
                      <a:pt x="6" y="10"/>
                      <a:pt x="8" y="10"/>
                    </a:cubicBezTo>
                    <a:cubicBezTo>
                      <a:pt x="23" y="8"/>
                      <a:pt x="35" y="29"/>
                      <a:pt x="52" y="12"/>
                    </a:cubicBezTo>
                    <a:cubicBezTo>
                      <a:pt x="55" y="9"/>
                      <a:pt x="66" y="0"/>
                      <a:pt x="65" y="10"/>
                    </a:cubicBezTo>
                    <a:cubicBezTo>
                      <a:pt x="63" y="22"/>
                      <a:pt x="64" y="19"/>
                      <a:pt x="58" y="33"/>
                    </a:cubicBezTo>
                    <a:cubicBezTo>
                      <a:pt x="56" y="38"/>
                      <a:pt x="79" y="47"/>
                      <a:pt x="80" y="51"/>
                    </a:cubicBezTo>
                    <a:cubicBezTo>
                      <a:pt x="80" y="55"/>
                      <a:pt x="65" y="55"/>
                      <a:pt x="56" y="54"/>
                    </a:cubicBezTo>
                    <a:cubicBezTo>
                      <a:pt x="47" y="53"/>
                      <a:pt x="49" y="74"/>
                      <a:pt x="42" y="81"/>
                    </a:cubicBezTo>
                    <a:cubicBezTo>
                      <a:pt x="40" y="83"/>
                      <a:pt x="36" y="74"/>
                      <a:pt x="35" y="71"/>
                    </a:cubicBezTo>
                    <a:cubicBezTo>
                      <a:pt x="30" y="56"/>
                      <a:pt x="29" y="59"/>
                      <a:pt x="10" y="67"/>
                    </a:cubicBezTo>
                    <a:close/>
                    <a:moveTo>
                      <a:pt x="22" y="58"/>
                    </a:moveTo>
                    <a:cubicBezTo>
                      <a:pt x="34" y="53"/>
                      <a:pt x="35" y="52"/>
                      <a:pt x="38" y="61"/>
                    </a:cubicBezTo>
                    <a:cubicBezTo>
                      <a:pt x="38" y="63"/>
                      <a:pt x="41" y="68"/>
                      <a:pt x="42" y="67"/>
                    </a:cubicBezTo>
                    <a:cubicBezTo>
                      <a:pt x="46" y="62"/>
                      <a:pt x="45" y="50"/>
                      <a:pt x="51" y="50"/>
                    </a:cubicBezTo>
                    <a:cubicBezTo>
                      <a:pt x="56" y="51"/>
                      <a:pt x="66" y="51"/>
                      <a:pt x="65" y="48"/>
                    </a:cubicBezTo>
                    <a:cubicBezTo>
                      <a:pt x="65" y="46"/>
                      <a:pt x="51" y="40"/>
                      <a:pt x="52" y="37"/>
                    </a:cubicBezTo>
                    <a:cubicBezTo>
                      <a:pt x="56" y="29"/>
                      <a:pt x="55" y="30"/>
                      <a:pt x="56" y="23"/>
                    </a:cubicBezTo>
                    <a:cubicBezTo>
                      <a:pt x="57" y="17"/>
                      <a:pt x="50" y="22"/>
                      <a:pt x="48" y="24"/>
                    </a:cubicBezTo>
                    <a:cubicBezTo>
                      <a:pt x="38" y="35"/>
                      <a:pt x="30" y="22"/>
                      <a:pt x="21" y="23"/>
                    </a:cubicBezTo>
                    <a:cubicBezTo>
                      <a:pt x="20" y="23"/>
                      <a:pt x="21" y="24"/>
                      <a:pt x="21" y="25"/>
                    </a:cubicBezTo>
                    <a:cubicBezTo>
                      <a:pt x="22" y="29"/>
                      <a:pt x="27" y="35"/>
                      <a:pt x="29" y="37"/>
                    </a:cubicBezTo>
                    <a:cubicBezTo>
                      <a:pt x="30" y="38"/>
                      <a:pt x="31" y="39"/>
                      <a:pt x="31" y="40"/>
                    </a:cubicBezTo>
                    <a:cubicBezTo>
                      <a:pt x="30" y="43"/>
                      <a:pt x="24" y="44"/>
                      <a:pt x="21" y="51"/>
                    </a:cubicBezTo>
                    <a:cubicBezTo>
                      <a:pt x="20" y="53"/>
                      <a:pt x="16" y="61"/>
                      <a:pt x="22" y="58"/>
                    </a:cubicBezTo>
                    <a:close/>
                    <a:moveTo>
                      <a:pt x="34" y="50"/>
                    </a:moveTo>
                    <a:cubicBezTo>
                      <a:pt x="39" y="48"/>
                      <a:pt x="39" y="47"/>
                      <a:pt x="40" y="51"/>
                    </a:cubicBezTo>
                    <a:cubicBezTo>
                      <a:pt x="40" y="52"/>
                      <a:pt x="42" y="54"/>
                      <a:pt x="42" y="54"/>
                    </a:cubicBezTo>
                    <a:cubicBezTo>
                      <a:pt x="44" y="52"/>
                      <a:pt x="43" y="46"/>
                      <a:pt x="46" y="47"/>
                    </a:cubicBezTo>
                    <a:cubicBezTo>
                      <a:pt x="48" y="47"/>
                      <a:pt x="52" y="47"/>
                      <a:pt x="52" y="46"/>
                    </a:cubicBezTo>
                    <a:cubicBezTo>
                      <a:pt x="52" y="45"/>
                      <a:pt x="46" y="42"/>
                      <a:pt x="46" y="41"/>
                    </a:cubicBezTo>
                    <a:cubicBezTo>
                      <a:pt x="48" y="38"/>
                      <a:pt x="48" y="38"/>
                      <a:pt x="48" y="35"/>
                    </a:cubicBezTo>
                    <a:cubicBezTo>
                      <a:pt x="48" y="33"/>
                      <a:pt x="45" y="35"/>
                      <a:pt x="45" y="36"/>
                    </a:cubicBezTo>
                    <a:cubicBezTo>
                      <a:pt x="40" y="40"/>
                      <a:pt x="37" y="35"/>
                      <a:pt x="33" y="35"/>
                    </a:cubicBezTo>
                    <a:cubicBezTo>
                      <a:pt x="33" y="35"/>
                      <a:pt x="33" y="36"/>
                      <a:pt x="33" y="36"/>
                    </a:cubicBezTo>
                    <a:cubicBezTo>
                      <a:pt x="34" y="38"/>
                      <a:pt x="36" y="40"/>
                      <a:pt x="37" y="41"/>
                    </a:cubicBezTo>
                    <a:cubicBezTo>
                      <a:pt x="37" y="41"/>
                      <a:pt x="38" y="42"/>
                      <a:pt x="38" y="42"/>
                    </a:cubicBezTo>
                    <a:cubicBezTo>
                      <a:pt x="37" y="44"/>
                      <a:pt x="34" y="44"/>
                      <a:pt x="33" y="47"/>
                    </a:cubicBezTo>
                    <a:cubicBezTo>
                      <a:pt x="33" y="48"/>
                      <a:pt x="31" y="51"/>
                      <a:pt x="34" y="5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799"/>
              <p:cNvSpPr>
                <a:spLocks noEditPoints="1"/>
              </p:cNvSpPr>
              <p:nvPr/>
            </p:nvSpPr>
            <p:spPr bwMode="auto">
              <a:xfrm>
                <a:off x="5285" y="958"/>
                <a:ext cx="72" cy="77"/>
              </a:xfrm>
              <a:custGeom>
                <a:avLst/>
                <a:gdLst>
                  <a:gd name="T0" fmla="*/ 19 w 57"/>
                  <a:gd name="T1" fmla="*/ 54 h 60"/>
                  <a:gd name="T2" fmla="*/ 14 w 57"/>
                  <a:gd name="T3" fmla="*/ 49 h 60"/>
                  <a:gd name="T4" fmla="*/ 19 w 57"/>
                  <a:gd name="T5" fmla="*/ 34 h 60"/>
                  <a:gd name="T6" fmla="*/ 15 w 57"/>
                  <a:gd name="T7" fmla="*/ 32 h 60"/>
                  <a:gd name="T8" fmla="*/ 2 w 57"/>
                  <a:gd name="T9" fmla="*/ 25 h 60"/>
                  <a:gd name="T10" fmla="*/ 1 w 57"/>
                  <a:gd name="T11" fmla="*/ 23 h 60"/>
                  <a:gd name="T12" fmla="*/ 27 w 57"/>
                  <a:gd name="T13" fmla="*/ 11 h 60"/>
                  <a:gd name="T14" fmla="*/ 34 w 57"/>
                  <a:gd name="T15" fmla="*/ 6 h 60"/>
                  <a:gd name="T16" fmla="*/ 37 w 57"/>
                  <a:gd name="T17" fmla="*/ 21 h 60"/>
                  <a:gd name="T18" fmla="*/ 55 w 57"/>
                  <a:gd name="T19" fmla="*/ 24 h 60"/>
                  <a:gd name="T20" fmla="*/ 42 w 57"/>
                  <a:gd name="T21" fmla="*/ 33 h 60"/>
                  <a:gd name="T22" fmla="*/ 42 w 57"/>
                  <a:gd name="T23" fmla="*/ 52 h 60"/>
                  <a:gd name="T24" fmla="*/ 35 w 57"/>
                  <a:gd name="T25" fmla="*/ 49 h 60"/>
                  <a:gd name="T26" fmla="*/ 19 w 57"/>
                  <a:gd name="T27" fmla="*/ 54 h 60"/>
                  <a:gd name="T28" fmla="*/ 24 w 57"/>
                  <a:gd name="T29" fmla="*/ 46 h 60"/>
                  <a:gd name="T30" fmla="*/ 33 w 57"/>
                  <a:gd name="T31" fmla="*/ 43 h 60"/>
                  <a:gd name="T32" fmla="*/ 38 w 57"/>
                  <a:gd name="T33" fmla="*/ 45 h 60"/>
                  <a:gd name="T34" fmla="*/ 38 w 57"/>
                  <a:gd name="T35" fmla="*/ 33 h 60"/>
                  <a:gd name="T36" fmla="*/ 46 w 57"/>
                  <a:gd name="T37" fmla="*/ 27 h 60"/>
                  <a:gd name="T38" fmla="*/ 35 w 57"/>
                  <a:gd name="T39" fmla="*/ 25 h 60"/>
                  <a:gd name="T40" fmla="*/ 33 w 57"/>
                  <a:gd name="T41" fmla="*/ 16 h 60"/>
                  <a:gd name="T42" fmla="*/ 29 w 57"/>
                  <a:gd name="T43" fmla="*/ 19 h 60"/>
                  <a:gd name="T44" fmla="*/ 12 w 57"/>
                  <a:gd name="T45" fmla="*/ 26 h 60"/>
                  <a:gd name="T46" fmla="*/ 13 w 57"/>
                  <a:gd name="T47" fmla="*/ 28 h 60"/>
                  <a:gd name="T48" fmla="*/ 21 w 57"/>
                  <a:gd name="T49" fmla="*/ 32 h 60"/>
                  <a:gd name="T50" fmla="*/ 23 w 57"/>
                  <a:gd name="T51" fmla="*/ 33 h 60"/>
                  <a:gd name="T52" fmla="*/ 21 w 57"/>
                  <a:gd name="T53" fmla="*/ 42 h 60"/>
                  <a:gd name="T54" fmla="*/ 24 w 57"/>
                  <a:gd name="T55" fmla="*/ 46 h 60"/>
                  <a:gd name="T56" fmla="*/ 28 w 57"/>
                  <a:gd name="T57" fmla="*/ 38 h 60"/>
                  <a:gd name="T58" fmla="*/ 32 w 57"/>
                  <a:gd name="T59" fmla="*/ 36 h 60"/>
                  <a:gd name="T60" fmla="*/ 34 w 57"/>
                  <a:gd name="T61" fmla="*/ 37 h 60"/>
                  <a:gd name="T62" fmla="*/ 34 w 57"/>
                  <a:gd name="T63" fmla="*/ 32 h 60"/>
                  <a:gd name="T64" fmla="*/ 37 w 57"/>
                  <a:gd name="T65" fmla="*/ 30 h 60"/>
                  <a:gd name="T66" fmla="*/ 32 w 57"/>
                  <a:gd name="T67" fmla="*/ 29 h 60"/>
                  <a:gd name="T68" fmla="*/ 32 w 57"/>
                  <a:gd name="T69" fmla="*/ 25 h 60"/>
                  <a:gd name="T70" fmla="*/ 30 w 57"/>
                  <a:gd name="T71" fmla="*/ 26 h 60"/>
                  <a:gd name="T72" fmla="*/ 23 w 57"/>
                  <a:gd name="T73" fmla="*/ 29 h 60"/>
                  <a:gd name="T74" fmla="*/ 23 w 57"/>
                  <a:gd name="T75" fmla="*/ 30 h 60"/>
                  <a:gd name="T76" fmla="*/ 27 w 57"/>
                  <a:gd name="T77" fmla="*/ 32 h 60"/>
                  <a:gd name="T78" fmla="*/ 28 w 57"/>
                  <a:gd name="T79" fmla="*/ 32 h 60"/>
                  <a:gd name="T80" fmla="*/ 27 w 57"/>
                  <a:gd name="T81" fmla="*/ 36 h 60"/>
                  <a:gd name="T82" fmla="*/ 28 w 57"/>
                  <a:gd name="T83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" h="60">
                    <a:moveTo>
                      <a:pt x="19" y="54"/>
                    </a:moveTo>
                    <a:cubicBezTo>
                      <a:pt x="15" y="60"/>
                      <a:pt x="14" y="51"/>
                      <a:pt x="14" y="49"/>
                    </a:cubicBezTo>
                    <a:cubicBezTo>
                      <a:pt x="14" y="41"/>
                      <a:pt x="20" y="37"/>
                      <a:pt x="19" y="34"/>
                    </a:cubicBezTo>
                    <a:cubicBezTo>
                      <a:pt x="18" y="33"/>
                      <a:pt x="17" y="32"/>
                      <a:pt x="15" y="32"/>
                    </a:cubicBezTo>
                    <a:cubicBezTo>
                      <a:pt x="12" y="31"/>
                      <a:pt x="5" y="28"/>
                      <a:pt x="2" y="25"/>
                    </a:cubicBezTo>
                    <a:cubicBezTo>
                      <a:pt x="2" y="24"/>
                      <a:pt x="0" y="24"/>
                      <a:pt x="1" y="23"/>
                    </a:cubicBezTo>
                    <a:cubicBezTo>
                      <a:pt x="9" y="17"/>
                      <a:pt x="22" y="26"/>
                      <a:pt x="27" y="11"/>
                    </a:cubicBezTo>
                    <a:cubicBezTo>
                      <a:pt x="28" y="8"/>
                      <a:pt x="32" y="0"/>
                      <a:pt x="34" y="6"/>
                    </a:cubicBezTo>
                    <a:cubicBezTo>
                      <a:pt x="36" y="13"/>
                      <a:pt x="37" y="11"/>
                      <a:pt x="37" y="21"/>
                    </a:cubicBezTo>
                    <a:cubicBezTo>
                      <a:pt x="37" y="24"/>
                      <a:pt x="53" y="22"/>
                      <a:pt x="55" y="24"/>
                    </a:cubicBezTo>
                    <a:cubicBezTo>
                      <a:pt x="57" y="27"/>
                      <a:pt x="48" y="31"/>
                      <a:pt x="42" y="33"/>
                    </a:cubicBezTo>
                    <a:cubicBezTo>
                      <a:pt x="36" y="36"/>
                      <a:pt x="44" y="46"/>
                      <a:pt x="42" y="52"/>
                    </a:cubicBezTo>
                    <a:cubicBezTo>
                      <a:pt x="42" y="54"/>
                      <a:pt x="36" y="50"/>
                      <a:pt x="35" y="49"/>
                    </a:cubicBezTo>
                    <a:cubicBezTo>
                      <a:pt x="27" y="42"/>
                      <a:pt x="27" y="44"/>
                      <a:pt x="19" y="54"/>
                    </a:cubicBezTo>
                    <a:close/>
                    <a:moveTo>
                      <a:pt x="24" y="46"/>
                    </a:moveTo>
                    <a:cubicBezTo>
                      <a:pt x="29" y="40"/>
                      <a:pt x="29" y="38"/>
                      <a:pt x="33" y="43"/>
                    </a:cubicBezTo>
                    <a:cubicBezTo>
                      <a:pt x="34" y="43"/>
                      <a:pt x="38" y="46"/>
                      <a:pt x="38" y="45"/>
                    </a:cubicBezTo>
                    <a:cubicBezTo>
                      <a:pt x="39" y="41"/>
                      <a:pt x="34" y="34"/>
                      <a:pt x="38" y="33"/>
                    </a:cubicBezTo>
                    <a:cubicBezTo>
                      <a:pt x="41" y="31"/>
                      <a:pt x="47" y="29"/>
                      <a:pt x="46" y="27"/>
                    </a:cubicBezTo>
                    <a:cubicBezTo>
                      <a:pt x="45" y="26"/>
                      <a:pt x="35" y="27"/>
                      <a:pt x="35" y="25"/>
                    </a:cubicBezTo>
                    <a:cubicBezTo>
                      <a:pt x="34" y="19"/>
                      <a:pt x="34" y="20"/>
                      <a:pt x="33" y="16"/>
                    </a:cubicBezTo>
                    <a:cubicBezTo>
                      <a:pt x="32" y="12"/>
                      <a:pt x="29" y="17"/>
                      <a:pt x="29" y="19"/>
                    </a:cubicBezTo>
                    <a:cubicBezTo>
                      <a:pt x="26" y="28"/>
                      <a:pt x="17" y="23"/>
                      <a:pt x="12" y="26"/>
                    </a:cubicBezTo>
                    <a:cubicBezTo>
                      <a:pt x="11" y="27"/>
                      <a:pt x="13" y="27"/>
                      <a:pt x="13" y="28"/>
                    </a:cubicBezTo>
                    <a:cubicBezTo>
                      <a:pt x="15" y="30"/>
                      <a:pt x="19" y="31"/>
                      <a:pt x="21" y="32"/>
                    </a:cubicBezTo>
                    <a:cubicBezTo>
                      <a:pt x="22" y="32"/>
                      <a:pt x="23" y="32"/>
                      <a:pt x="23" y="33"/>
                    </a:cubicBezTo>
                    <a:cubicBezTo>
                      <a:pt x="24" y="35"/>
                      <a:pt x="20" y="38"/>
                      <a:pt x="21" y="42"/>
                    </a:cubicBezTo>
                    <a:cubicBezTo>
                      <a:pt x="21" y="44"/>
                      <a:pt x="21" y="49"/>
                      <a:pt x="24" y="46"/>
                    </a:cubicBezTo>
                    <a:close/>
                    <a:moveTo>
                      <a:pt x="28" y="38"/>
                    </a:moveTo>
                    <a:cubicBezTo>
                      <a:pt x="30" y="35"/>
                      <a:pt x="30" y="35"/>
                      <a:pt x="32" y="36"/>
                    </a:cubicBezTo>
                    <a:cubicBezTo>
                      <a:pt x="32" y="37"/>
                      <a:pt x="34" y="38"/>
                      <a:pt x="34" y="37"/>
                    </a:cubicBezTo>
                    <a:cubicBezTo>
                      <a:pt x="34" y="36"/>
                      <a:pt x="32" y="33"/>
                      <a:pt x="34" y="32"/>
                    </a:cubicBezTo>
                    <a:cubicBezTo>
                      <a:pt x="35" y="32"/>
                      <a:pt x="38" y="30"/>
                      <a:pt x="37" y="30"/>
                    </a:cubicBezTo>
                    <a:cubicBezTo>
                      <a:pt x="37" y="29"/>
                      <a:pt x="33" y="30"/>
                      <a:pt x="32" y="29"/>
                    </a:cubicBezTo>
                    <a:cubicBezTo>
                      <a:pt x="32" y="26"/>
                      <a:pt x="32" y="27"/>
                      <a:pt x="32" y="25"/>
                    </a:cubicBezTo>
                    <a:cubicBezTo>
                      <a:pt x="31" y="24"/>
                      <a:pt x="30" y="26"/>
                      <a:pt x="30" y="26"/>
                    </a:cubicBezTo>
                    <a:cubicBezTo>
                      <a:pt x="29" y="30"/>
                      <a:pt x="25" y="28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31"/>
                      <a:pt x="26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3"/>
                      <a:pt x="26" y="34"/>
                      <a:pt x="27" y="36"/>
                    </a:cubicBezTo>
                    <a:cubicBezTo>
                      <a:pt x="27" y="37"/>
                      <a:pt x="27" y="39"/>
                      <a:pt x="28" y="3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800"/>
              <p:cNvSpPr>
                <a:spLocks/>
              </p:cNvSpPr>
              <p:nvPr/>
            </p:nvSpPr>
            <p:spPr bwMode="auto">
              <a:xfrm>
                <a:off x="5350" y="1036"/>
                <a:ext cx="70" cy="62"/>
              </a:xfrm>
              <a:custGeom>
                <a:avLst/>
                <a:gdLst>
                  <a:gd name="T0" fmla="*/ 49 w 55"/>
                  <a:gd name="T1" fmla="*/ 17 h 49"/>
                  <a:gd name="T2" fmla="*/ 47 w 55"/>
                  <a:gd name="T3" fmla="*/ 24 h 49"/>
                  <a:gd name="T4" fmla="*/ 33 w 55"/>
                  <a:gd name="T5" fmla="*/ 29 h 49"/>
                  <a:gd name="T6" fmla="*/ 33 w 55"/>
                  <a:gd name="T7" fmla="*/ 33 h 49"/>
                  <a:gd name="T8" fmla="*/ 34 w 55"/>
                  <a:gd name="T9" fmla="*/ 46 h 49"/>
                  <a:gd name="T10" fmla="*/ 33 w 55"/>
                  <a:gd name="T11" fmla="*/ 49 h 49"/>
                  <a:gd name="T12" fmla="*/ 11 w 55"/>
                  <a:gd name="T13" fmla="*/ 35 h 49"/>
                  <a:gd name="T14" fmla="*/ 4 w 55"/>
                  <a:gd name="T15" fmla="*/ 32 h 49"/>
                  <a:gd name="T16" fmla="*/ 14 w 55"/>
                  <a:gd name="T17" fmla="*/ 22 h 49"/>
                  <a:gd name="T18" fmla="*/ 8 w 55"/>
                  <a:gd name="T19" fmla="*/ 6 h 49"/>
                  <a:gd name="T20" fmla="*/ 21 w 55"/>
                  <a:gd name="T21" fmla="*/ 11 h 49"/>
                  <a:gd name="T22" fmla="*/ 36 w 55"/>
                  <a:gd name="T23" fmla="*/ 0 h 49"/>
                  <a:gd name="T24" fmla="*/ 37 w 55"/>
                  <a:gd name="T25" fmla="*/ 8 h 49"/>
                  <a:gd name="T26" fmla="*/ 49 w 55"/>
                  <a:gd name="T27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49">
                    <a:moveTo>
                      <a:pt x="49" y="17"/>
                    </a:moveTo>
                    <a:cubicBezTo>
                      <a:pt x="55" y="18"/>
                      <a:pt x="48" y="23"/>
                      <a:pt x="47" y="24"/>
                    </a:cubicBezTo>
                    <a:cubicBezTo>
                      <a:pt x="41" y="29"/>
                      <a:pt x="35" y="26"/>
                      <a:pt x="33" y="29"/>
                    </a:cubicBezTo>
                    <a:cubicBezTo>
                      <a:pt x="32" y="30"/>
                      <a:pt x="33" y="31"/>
                      <a:pt x="33" y="33"/>
                    </a:cubicBezTo>
                    <a:cubicBezTo>
                      <a:pt x="34" y="35"/>
                      <a:pt x="35" y="43"/>
                      <a:pt x="34" y="46"/>
                    </a:cubicBezTo>
                    <a:cubicBezTo>
                      <a:pt x="34" y="47"/>
                      <a:pt x="34" y="49"/>
                      <a:pt x="33" y="49"/>
                    </a:cubicBezTo>
                    <a:cubicBezTo>
                      <a:pt x="25" y="45"/>
                      <a:pt x="25" y="30"/>
                      <a:pt x="11" y="35"/>
                    </a:cubicBezTo>
                    <a:cubicBezTo>
                      <a:pt x="9" y="35"/>
                      <a:pt x="0" y="37"/>
                      <a:pt x="4" y="32"/>
                    </a:cubicBezTo>
                    <a:cubicBezTo>
                      <a:pt x="8" y="26"/>
                      <a:pt x="7" y="27"/>
                      <a:pt x="14" y="22"/>
                    </a:cubicBezTo>
                    <a:cubicBezTo>
                      <a:pt x="17" y="19"/>
                      <a:pt x="7" y="8"/>
                      <a:pt x="8" y="6"/>
                    </a:cubicBezTo>
                    <a:cubicBezTo>
                      <a:pt x="9" y="3"/>
                      <a:pt x="17" y="8"/>
                      <a:pt x="21" y="11"/>
                    </a:cubicBezTo>
                    <a:cubicBezTo>
                      <a:pt x="26" y="14"/>
                      <a:pt x="31" y="2"/>
                      <a:pt x="36" y="0"/>
                    </a:cubicBezTo>
                    <a:cubicBezTo>
                      <a:pt x="38" y="0"/>
                      <a:pt x="38" y="6"/>
                      <a:pt x="37" y="8"/>
                    </a:cubicBezTo>
                    <a:cubicBezTo>
                      <a:pt x="35" y="17"/>
                      <a:pt x="37" y="16"/>
                      <a:pt x="49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801"/>
              <p:cNvSpPr>
                <a:spLocks noEditPoints="1"/>
              </p:cNvSpPr>
              <p:nvPr/>
            </p:nvSpPr>
            <p:spPr bwMode="auto">
              <a:xfrm>
                <a:off x="5082" y="1022"/>
                <a:ext cx="62" cy="67"/>
              </a:xfrm>
              <a:custGeom>
                <a:avLst/>
                <a:gdLst>
                  <a:gd name="T0" fmla="*/ 43 w 49"/>
                  <a:gd name="T1" fmla="*/ 9 h 53"/>
                  <a:gd name="T2" fmla="*/ 45 w 49"/>
                  <a:gd name="T3" fmla="*/ 16 h 53"/>
                  <a:gd name="T4" fmla="*/ 36 w 49"/>
                  <a:gd name="T5" fmla="*/ 28 h 53"/>
                  <a:gd name="T6" fmla="*/ 38 w 49"/>
                  <a:gd name="T7" fmla="*/ 31 h 53"/>
                  <a:gd name="T8" fmla="*/ 46 w 49"/>
                  <a:gd name="T9" fmla="*/ 42 h 53"/>
                  <a:gd name="T10" fmla="*/ 47 w 49"/>
                  <a:gd name="T11" fmla="*/ 45 h 53"/>
                  <a:gd name="T12" fmla="*/ 19 w 49"/>
                  <a:gd name="T13" fmla="*/ 45 h 53"/>
                  <a:gd name="T14" fmla="*/ 11 w 49"/>
                  <a:gd name="T15" fmla="*/ 47 h 53"/>
                  <a:gd name="T16" fmla="*/ 15 w 49"/>
                  <a:gd name="T17" fmla="*/ 32 h 53"/>
                  <a:gd name="T18" fmla="*/ 1 w 49"/>
                  <a:gd name="T19" fmla="*/ 21 h 53"/>
                  <a:gd name="T20" fmla="*/ 15 w 49"/>
                  <a:gd name="T21" fmla="*/ 19 h 53"/>
                  <a:gd name="T22" fmla="*/ 23 w 49"/>
                  <a:gd name="T23" fmla="*/ 2 h 53"/>
                  <a:gd name="T24" fmla="*/ 28 w 49"/>
                  <a:gd name="T25" fmla="*/ 8 h 53"/>
                  <a:gd name="T26" fmla="*/ 43 w 49"/>
                  <a:gd name="T27" fmla="*/ 9 h 53"/>
                  <a:gd name="T28" fmla="*/ 35 w 49"/>
                  <a:gd name="T29" fmla="*/ 16 h 53"/>
                  <a:gd name="T30" fmla="*/ 26 w 49"/>
                  <a:gd name="T31" fmla="*/ 15 h 53"/>
                  <a:gd name="T32" fmla="*/ 24 w 49"/>
                  <a:gd name="T33" fmla="*/ 11 h 53"/>
                  <a:gd name="T34" fmla="*/ 19 w 49"/>
                  <a:gd name="T35" fmla="*/ 21 h 53"/>
                  <a:gd name="T36" fmla="*/ 11 w 49"/>
                  <a:gd name="T37" fmla="*/ 23 h 53"/>
                  <a:gd name="T38" fmla="*/ 19 w 49"/>
                  <a:gd name="T39" fmla="*/ 29 h 53"/>
                  <a:gd name="T40" fmla="*/ 17 w 49"/>
                  <a:gd name="T41" fmla="*/ 37 h 53"/>
                  <a:gd name="T42" fmla="*/ 21 w 49"/>
                  <a:gd name="T43" fmla="*/ 36 h 53"/>
                  <a:gd name="T44" fmla="*/ 37 w 49"/>
                  <a:gd name="T45" fmla="*/ 36 h 53"/>
                  <a:gd name="T46" fmla="*/ 37 w 49"/>
                  <a:gd name="T47" fmla="*/ 35 h 53"/>
                  <a:gd name="T48" fmla="*/ 32 w 49"/>
                  <a:gd name="T49" fmla="*/ 28 h 53"/>
                  <a:gd name="T50" fmla="*/ 31 w 49"/>
                  <a:gd name="T51" fmla="*/ 26 h 53"/>
                  <a:gd name="T52" fmla="*/ 36 w 49"/>
                  <a:gd name="T53" fmla="*/ 20 h 53"/>
                  <a:gd name="T54" fmla="*/ 35 w 49"/>
                  <a:gd name="T55" fmla="*/ 16 h 53"/>
                  <a:gd name="T56" fmla="*/ 27 w 49"/>
                  <a:gd name="T57" fmla="*/ 22 h 53"/>
                  <a:gd name="T58" fmla="*/ 25 w 49"/>
                  <a:gd name="T59" fmla="*/ 22 h 53"/>
                  <a:gd name="T60" fmla="*/ 24 w 49"/>
                  <a:gd name="T61" fmla="*/ 21 h 53"/>
                  <a:gd name="T62" fmla="*/ 23 w 49"/>
                  <a:gd name="T63" fmla="*/ 24 h 53"/>
                  <a:gd name="T64" fmla="*/ 21 w 49"/>
                  <a:gd name="T65" fmla="*/ 24 h 53"/>
                  <a:gd name="T66" fmla="*/ 23 w 49"/>
                  <a:gd name="T67" fmla="*/ 26 h 53"/>
                  <a:gd name="T68" fmla="*/ 22 w 49"/>
                  <a:gd name="T69" fmla="*/ 28 h 53"/>
                  <a:gd name="T70" fmla="*/ 23 w 49"/>
                  <a:gd name="T71" fmla="*/ 28 h 53"/>
                  <a:gd name="T72" fmla="*/ 28 w 49"/>
                  <a:gd name="T73" fmla="*/ 28 h 53"/>
                  <a:gd name="T74" fmla="*/ 28 w 49"/>
                  <a:gd name="T75" fmla="*/ 27 h 53"/>
                  <a:gd name="T76" fmla="*/ 26 w 49"/>
                  <a:gd name="T77" fmla="*/ 26 h 53"/>
                  <a:gd name="T78" fmla="*/ 26 w 49"/>
                  <a:gd name="T79" fmla="*/ 25 h 53"/>
                  <a:gd name="T80" fmla="*/ 28 w 49"/>
                  <a:gd name="T81" fmla="*/ 23 h 53"/>
                  <a:gd name="T82" fmla="*/ 27 w 49"/>
                  <a:gd name="T83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9" h="53">
                    <a:moveTo>
                      <a:pt x="43" y="9"/>
                    </a:moveTo>
                    <a:cubicBezTo>
                      <a:pt x="49" y="6"/>
                      <a:pt x="46" y="14"/>
                      <a:pt x="45" y="16"/>
                    </a:cubicBezTo>
                    <a:cubicBezTo>
                      <a:pt x="43" y="23"/>
                      <a:pt x="36" y="25"/>
                      <a:pt x="36" y="28"/>
                    </a:cubicBezTo>
                    <a:cubicBezTo>
                      <a:pt x="35" y="29"/>
                      <a:pt x="36" y="30"/>
                      <a:pt x="38" y="31"/>
                    </a:cubicBezTo>
                    <a:cubicBezTo>
                      <a:pt x="40" y="33"/>
                      <a:pt x="45" y="38"/>
                      <a:pt x="46" y="42"/>
                    </a:cubicBezTo>
                    <a:cubicBezTo>
                      <a:pt x="46" y="43"/>
                      <a:pt x="48" y="45"/>
                      <a:pt x="47" y="45"/>
                    </a:cubicBezTo>
                    <a:cubicBezTo>
                      <a:pt x="37" y="46"/>
                      <a:pt x="29" y="33"/>
                      <a:pt x="19" y="45"/>
                    </a:cubicBezTo>
                    <a:cubicBezTo>
                      <a:pt x="17" y="47"/>
                      <a:pt x="11" y="53"/>
                      <a:pt x="11" y="47"/>
                    </a:cubicBezTo>
                    <a:cubicBezTo>
                      <a:pt x="12" y="39"/>
                      <a:pt x="11" y="41"/>
                      <a:pt x="15" y="32"/>
                    </a:cubicBezTo>
                    <a:cubicBezTo>
                      <a:pt x="16" y="29"/>
                      <a:pt x="1" y="24"/>
                      <a:pt x="1" y="21"/>
                    </a:cubicBezTo>
                    <a:cubicBezTo>
                      <a:pt x="0" y="19"/>
                      <a:pt x="10" y="19"/>
                      <a:pt x="15" y="19"/>
                    </a:cubicBezTo>
                    <a:cubicBezTo>
                      <a:pt x="21" y="19"/>
                      <a:pt x="19" y="6"/>
                      <a:pt x="23" y="2"/>
                    </a:cubicBezTo>
                    <a:cubicBezTo>
                      <a:pt x="24" y="0"/>
                      <a:pt x="27" y="6"/>
                      <a:pt x="28" y="8"/>
                    </a:cubicBezTo>
                    <a:cubicBezTo>
                      <a:pt x="31" y="16"/>
                      <a:pt x="32" y="15"/>
                      <a:pt x="43" y="9"/>
                    </a:cubicBezTo>
                    <a:close/>
                    <a:moveTo>
                      <a:pt x="35" y="16"/>
                    </a:moveTo>
                    <a:cubicBezTo>
                      <a:pt x="29" y="19"/>
                      <a:pt x="28" y="20"/>
                      <a:pt x="26" y="15"/>
                    </a:cubicBezTo>
                    <a:cubicBezTo>
                      <a:pt x="26" y="14"/>
                      <a:pt x="24" y="11"/>
                      <a:pt x="24" y="11"/>
                    </a:cubicBezTo>
                    <a:cubicBezTo>
                      <a:pt x="21" y="14"/>
                      <a:pt x="23" y="21"/>
                      <a:pt x="19" y="21"/>
                    </a:cubicBezTo>
                    <a:cubicBezTo>
                      <a:pt x="16" y="21"/>
                      <a:pt x="10" y="21"/>
                      <a:pt x="11" y="23"/>
                    </a:cubicBezTo>
                    <a:cubicBezTo>
                      <a:pt x="11" y="24"/>
                      <a:pt x="19" y="27"/>
                      <a:pt x="19" y="29"/>
                    </a:cubicBezTo>
                    <a:cubicBezTo>
                      <a:pt x="17" y="34"/>
                      <a:pt x="17" y="33"/>
                      <a:pt x="17" y="37"/>
                    </a:cubicBezTo>
                    <a:cubicBezTo>
                      <a:pt x="16" y="41"/>
                      <a:pt x="20" y="37"/>
                      <a:pt x="21" y="36"/>
                    </a:cubicBezTo>
                    <a:cubicBezTo>
                      <a:pt x="27" y="30"/>
                      <a:pt x="32" y="37"/>
                      <a:pt x="37" y="36"/>
                    </a:cubicBezTo>
                    <a:cubicBezTo>
                      <a:pt x="38" y="36"/>
                      <a:pt x="37" y="35"/>
                      <a:pt x="37" y="35"/>
                    </a:cubicBezTo>
                    <a:cubicBezTo>
                      <a:pt x="36" y="32"/>
                      <a:pt x="33" y="29"/>
                      <a:pt x="32" y="28"/>
                    </a:cubicBezTo>
                    <a:cubicBezTo>
                      <a:pt x="31" y="28"/>
                      <a:pt x="31" y="27"/>
                      <a:pt x="31" y="26"/>
                    </a:cubicBezTo>
                    <a:cubicBezTo>
                      <a:pt x="31" y="25"/>
                      <a:pt x="35" y="24"/>
                      <a:pt x="36" y="20"/>
                    </a:cubicBezTo>
                    <a:cubicBezTo>
                      <a:pt x="37" y="19"/>
                      <a:pt x="39" y="14"/>
                      <a:pt x="35" y="16"/>
                    </a:cubicBezTo>
                    <a:close/>
                    <a:moveTo>
                      <a:pt x="27" y="22"/>
                    </a:moveTo>
                    <a:cubicBezTo>
                      <a:pt x="26" y="23"/>
                      <a:pt x="25" y="23"/>
                      <a:pt x="25" y="22"/>
                    </a:cubicBezTo>
                    <a:cubicBezTo>
                      <a:pt x="25" y="22"/>
                      <a:pt x="24" y="21"/>
                      <a:pt x="24" y="21"/>
                    </a:cubicBezTo>
                    <a:cubicBezTo>
                      <a:pt x="24" y="22"/>
                      <a:pt x="24" y="24"/>
                      <a:pt x="23" y="24"/>
                    </a:cubicBezTo>
                    <a:cubicBezTo>
                      <a:pt x="22" y="24"/>
                      <a:pt x="21" y="24"/>
                      <a:pt x="21" y="24"/>
                    </a:cubicBezTo>
                    <a:cubicBezTo>
                      <a:pt x="21" y="25"/>
                      <a:pt x="23" y="25"/>
                      <a:pt x="23" y="26"/>
                    </a:cubicBezTo>
                    <a:cubicBezTo>
                      <a:pt x="22" y="27"/>
                      <a:pt x="22" y="27"/>
                      <a:pt x="22" y="28"/>
                    </a:cubicBezTo>
                    <a:cubicBezTo>
                      <a:pt x="22" y="29"/>
                      <a:pt x="23" y="28"/>
                      <a:pt x="23" y="28"/>
                    </a:cubicBezTo>
                    <a:cubicBezTo>
                      <a:pt x="25" y="26"/>
                      <a:pt x="26" y="28"/>
                      <a:pt x="28" y="28"/>
                    </a:cubicBezTo>
                    <a:cubicBezTo>
                      <a:pt x="28" y="28"/>
                      <a:pt x="28" y="28"/>
                      <a:pt x="28" y="27"/>
                    </a:cubicBezTo>
                    <a:cubicBezTo>
                      <a:pt x="28" y="27"/>
                      <a:pt x="27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7" y="24"/>
                      <a:pt x="28" y="23"/>
                    </a:cubicBezTo>
                    <a:cubicBezTo>
                      <a:pt x="28" y="23"/>
                      <a:pt x="28" y="22"/>
                      <a:pt x="27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802"/>
              <p:cNvSpPr>
                <a:spLocks/>
              </p:cNvSpPr>
              <p:nvPr/>
            </p:nvSpPr>
            <p:spPr bwMode="auto">
              <a:xfrm>
                <a:off x="5036" y="1084"/>
                <a:ext cx="51" cy="47"/>
              </a:xfrm>
              <a:custGeom>
                <a:avLst/>
                <a:gdLst>
                  <a:gd name="T0" fmla="*/ 35 w 40"/>
                  <a:gd name="T1" fmla="*/ 13 h 37"/>
                  <a:gd name="T2" fmla="*/ 34 w 40"/>
                  <a:gd name="T3" fmla="*/ 18 h 37"/>
                  <a:gd name="T4" fmla="*/ 24 w 40"/>
                  <a:gd name="T5" fmla="*/ 22 h 37"/>
                  <a:gd name="T6" fmla="*/ 24 w 40"/>
                  <a:gd name="T7" fmla="*/ 25 h 37"/>
                  <a:gd name="T8" fmla="*/ 25 w 40"/>
                  <a:gd name="T9" fmla="*/ 35 h 37"/>
                  <a:gd name="T10" fmla="*/ 24 w 40"/>
                  <a:gd name="T11" fmla="*/ 37 h 37"/>
                  <a:gd name="T12" fmla="*/ 8 w 40"/>
                  <a:gd name="T13" fmla="*/ 26 h 37"/>
                  <a:gd name="T14" fmla="*/ 2 w 40"/>
                  <a:gd name="T15" fmla="*/ 25 h 37"/>
                  <a:gd name="T16" fmla="*/ 10 w 40"/>
                  <a:gd name="T17" fmla="*/ 17 h 37"/>
                  <a:gd name="T18" fmla="*/ 5 w 40"/>
                  <a:gd name="T19" fmla="*/ 5 h 37"/>
                  <a:gd name="T20" fmla="*/ 15 w 40"/>
                  <a:gd name="T21" fmla="*/ 9 h 37"/>
                  <a:gd name="T22" fmla="*/ 26 w 40"/>
                  <a:gd name="T23" fmla="*/ 1 h 37"/>
                  <a:gd name="T24" fmla="*/ 27 w 40"/>
                  <a:gd name="T25" fmla="*/ 6 h 37"/>
                  <a:gd name="T26" fmla="*/ 35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35" y="13"/>
                    </a:moveTo>
                    <a:cubicBezTo>
                      <a:pt x="40" y="14"/>
                      <a:pt x="35" y="18"/>
                      <a:pt x="34" y="18"/>
                    </a:cubicBezTo>
                    <a:cubicBezTo>
                      <a:pt x="30" y="22"/>
                      <a:pt x="25" y="20"/>
                      <a:pt x="24" y="22"/>
                    </a:cubicBezTo>
                    <a:cubicBezTo>
                      <a:pt x="23" y="23"/>
                      <a:pt x="23" y="24"/>
                      <a:pt x="24" y="25"/>
                    </a:cubicBezTo>
                    <a:cubicBezTo>
                      <a:pt x="25" y="27"/>
                      <a:pt x="26" y="32"/>
                      <a:pt x="25" y="35"/>
                    </a:cubicBezTo>
                    <a:cubicBezTo>
                      <a:pt x="24" y="36"/>
                      <a:pt x="25" y="37"/>
                      <a:pt x="24" y="37"/>
                    </a:cubicBezTo>
                    <a:cubicBezTo>
                      <a:pt x="18" y="34"/>
                      <a:pt x="18" y="23"/>
                      <a:pt x="8" y="26"/>
                    </a:cubicBezTo>
                    <a:cubicBezTo>
                      <a:pt x="6" y="27"/>
                      <a:pt x="0" y="28"/>
                      <a:pt x="2" y="25"/>
                    </a:cubicBezTo>
                    <a:cubicBezTo>
                      <a:pt x="5" y="20"/>
                      <a:pt x="4" y="21"/>
                      <a:pt x="10" y="17"/>
                    </a:cubicBezTo>
                    <a:cubicBezTo>
                      <a:pt x="12" y="15"/>
                      <a:pt x="5" y="7"/>
                      <a:pt x="5" y="5"/>
                    </a:cubicBezTo>
                    <a:cubicBezTo>
                      <a:pt x="6" y="3"/>
                      <a:pt x="12" y="7"/>
                      <a:pt x="15" y="9"/>
                    </a:cubicBezTo>
                    <a:cubicBezTo>
                      <a:pt x="19" y="11"/>
                      <a:pt x="22" y="2"/>
                      <a:pt x="26" y="1"/>
                    </a:cubicBezTo>
                    <a:cubicBezTo>
                      <a:pt x="27" y="0"/>
                      <a:pt x="27" y="5"/>
                      <a:pt x="27" y="6"/>
                    </a:cubicBezTo>
                    <a:cubicBezTo>
                      <a:pt x="26" y="13"/>
                      <a:pt x="27" y="13"/>
                      <a:pt x="35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803"/>
              <p:cNvSpPr>
                <a:spLocks/>
              </p:cNvSpPr>
              <p:nvPr/>
            </p:nvSpPr>
            <p:spPr bwMode="auto">
              <a:xfrm>
                <a:off x="5284" y="878"/>
                <a:ext cx="33" cy="31"/>
              </a:xfrm>
              <a:custGeom>
                <a:avLst/>
                <a:gdLst>
                  <a:gd name="T0" fmla="*/ 23 w 26"/>
                  <a:gd name="T1" fmla="*/ 9 h 24"/>
                  <a:gd name="T2" fmla="*/ 22 w 26"/>
                  <a:gd name="T3" fmla="*/ 12 h 24"/>
                  <a:gd name="T4" fmla="*/ 16 w 26"/>
                  <a:gd name="T5" fmla="*/ 14 h 24"/>
                  <a:gd name="T6" fmla="*/ 16 w 26"/>
                  <a:gd name="T7" fmla="*/ 16 h 24"/>
                  <a:gd name="T8" fmla="*/ 16 w 26"/>
                  <a:gd name="T9" fmla="*/ 22 h 24"/>
                  <a:gd name="T10" fmla="*/ 16 w 26"/>
                  <a:gd name="T11" fmla="*/ 23 h 24"/>
                  <a:gd name="T12" fmla="*/ 5 w 26"/>
                  <a:gd name="T13" fmla="*/ 17 h 24"/>
                  <a:gd name="T14" fmla="*/ 2 w 26"/>
                  <a:gd name="T15" fmla="*/ 16 h 24"/>
                  <a:gd name="T16" fmla="*/ 7 w 26"/>
                  <a:gd name="T17" fmla="*/ 11 h 24"/>
                  <a:gd name="T18" fmla="*/ 4 w 26"/>
                  <a:gd name="T19" fmla="*/ 3 h 24"/>
                  <a:gd name="T20" fmla="*/ 10 w 26"/>
                  <a:gd name="T21" fmla="*/ 6 h 24"/>
                  <a:gd name="T22" fmla="*/ 17 w 26"/>
                  <a:gd name="T23" fmla="*/ 1 h 24"/>
                  <a:gd name="T24" fmla="*/ 18 w 26"/>
                  <a:gd name="T25" fmla="*/ 4 h 24"/>
                  <a:gd name="T26" fmla="*/ 23 w 26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23" y="9"/>
                    </a:moveTo>
                    <a:cubicBezTo>
                      <a:pt x="26" y="9"/>
                      <a:pt x="23" y="11"/>
                      <a:pt x="22" y="12"/>
                    </a:cubicBezTo>
                    <a:cubicBezTo>
                      <a:pt x="19" y="14"/>
                      <a:pt x="17" y="13"/>
                      <a:pt x="16" y="14"/>
                    </a:cubicBezTo>
                    <a:cubicBezTo>
                      <a:pt x="15" y="14"/>
                      <a:pt x="15" y="15"/>
                      <a:pt x="16" y="16"/>
                    </a:cubicBezTo>
                    <a:cubicBezTo>
                      <a:pt x="16" y="17"/>
                      <a:pt x="17" y="21"/>
                      <a:pt x="16" y="22"/>
                    </a:cubicBezTo>
                    <a:cubicBezTo>
                      <a:pt x="16" y="23"/>
                      <a:pt x="16" y="24"/>
                      <a:pt x="16" y="23"/>
                    </a:cubicBezTo>
                    <a:cubicBezTo>
                      <a:pt x="12" y="22"/>
                      <a:pt x="12" y="15"/>
                      <a:pt x="5" y="17"/>
                    </a:cubicBezTo>
                    <a:cubicBezTo>
                      <a:pt x="4" y="17"/>
                      <a:pt x="0" y="18"/>
                      <a:pt x="2" y="16"/>
                    </a:cubicBezTo>
                    <a:cubicBezTo>
                      <a:pt x="4" y="13"/>
                      <a:pt x="3" y="13"/>
                      <a:pt x="7" y="11"/>
                    </a:cubicBezTo>
                    <a:cubicBezTo>
                      <a:pt x="8" y="10"/>
                      <a:pt x="4" y="4"/>
                      <a:pt x="4" y="3"/>
                    </a:cubicBezTo>
                    <a:cubicBezTo>
                      <a:pt x="5" y="2"/>
                      <a:pt x="8" y="4"/>
                      <a:pt x="10" y="6"/>
                    </a:cubicBezTo>
                    <a:cubicBezTo>
                      <a:pt x="12" y="7"/>
                      <a:pt x="15" y="2"/>
                      <a:pt x="17" y="1"/>
                    </a:cubicBezTo>
                    <a:cubicBezTo>
                      <a:pt x="18" y="0"/>
                      <a:pt x="18" y="3"/>
                      <a:pt x="18" y="4"/>
                    </a:cubicBezTo>
                    <a:cubicBezTo>
                      <a:pt x="17" y="9"/>
                      <a:pt x="18" y="8"/>
                      <a:pt x="2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04"/>
              <p:cNvSpPr>
                <a:spLocks/>
              </p:cNvSpPr>
              <p:nvPr/>
            </p:nvSpPr>
            <p:spPr bwMode="auto">
              <a:xfrm>
                <a:off x="5031" y="838"/>
                <a:ext cx="33" cy="29"/>
              </a:xfrm>
              <a:custGeom>
                <a:avLst/>
                <a:gdLst>
                  <a:gd name="T0" fmla="*/ 23 w 26"/>
                  <a:gd name="T1" fmla="*/ 8 h 23"/>
                  <a:gd name="T2" fmla="*/ 22 w 26"/>
                  <a:gd name="T3" fmla="*/ 11 h 23"/>
                  <a:gd name="T4" fmla="*/ 16 w 26"/>
                  <a:gd name="T5" fmla="*/ 13 h 23"/>
                  <a:gd name="T6" fmla="*/ 16 w 26"/>
                  <a:gd name="T7" fmla="*/ 15 h 23"/>
                  <a:gd name="T8" fmla="*/ 16 w 26"/>
                  <a:gd name="T9" fmla="*/ 22 h 23"/>
                  <a:gd name="T10" fmla="*/ 16 w 26"/>
                  <a:gd name="T11" fmla="*/ 23 h 23"/>
                  <a:gd name="T12" fmla="*/ 6 w 26"/>
                  <a:gd name="T13" fmla="*/ 16 h 23"/>
                  <a:gd name="T14" fmla="*/ 2 w 26"/>
                  <a:gd name="T15" fmla="*/ 15 h 23"/>
                  <a:gd name="T16" fmla="*/ 7 w 26"/>
                  <a:gd name="T17" fmla="*/ 10 h 23"/>
                  <a:gd name="T18" fmla="*/ 4 w 26"/>
                  <a:gd name="T19" fmla="*/ 2 h 23"/>
                  <a:gd name="T20" fmla="*/ 10 w 26"/>
                  <a:gd name="T21" fmla="*/ 5 h 23"/>
                  <a:gd name="T22" fmla="*/ 17 w 26"/>
                  <a:gd name="T23" fmla="*/ 0 h 23"/>
                  <a:gd name="T24" fmla="*/ 18 w 26"/>
                  <a:gd name="T25" fmla="*/ 3 h 23"/>
                  <a:gd name="T26" fmla="*/ 23 w 26"/>
                  <a:gd name="T27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3">
                    <a:moveTo>
                      <a:pt x="23" y="8"/>
                    </a:moveTo>
                    <a:cubicBezTo>
                      <a:pt x="26" y="8"/>
                      <a:pt x="23" y="10"/>
                      <a:pt x="22" y="11"/>
                    </a:cubicBezTo>
                    <a:cubicBezTo>
                      <a:pt x="20" y="13"/>
                      <a:pt x="17" y="12"/>
                      <a:pt x="16" y="13"/>
                    </a:cubicBezTo>
                    <a:cubicBezTo>
                      <a:pt x="15" y="14"/>
                      <a:pt x="16" y="14"/>
                      <a:pt x="16" y="15"/>
                    </a:cubicBezTo>
                    <a:cubicBezTo>
                      <a:pt x="16" y="16"/>
                      <a:pt x="17" y="20"/>
                      <a:pt x="16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2" y="21"/>
                      <a:pt x="12" y="14"/>
                      <a:pt x="6" y="16"/>
                    </a:cubicBezTo>
                    <a:cubicBezTo>
                      <a:pt x="4" y="16"/>
                      <a:pt x="0" y="17"/>
                      <a:pt x="2" y="15"/>
                    </a:cubicBezTo>
                    <a:cubicBezTo>
                      <a:pt x="4" y="12"/>
                      <a:pt x="4" y="13"/>
                      <a:pt x="7" y="10"/>
                    </a:cubicBezTo>
                    <a:cubicBezTo>
                      <a:pt x="8" y="9"/>
                      <a:pt x="4" y="4"/>
                      <a:pt x="4" y="2"/>
                    </a:cubicBezTo>
                    <a:cubicBezTo>
                      <a:pt x="5" y="1"/>
                      <a:pt x="8" y="4"/>
                      <a:pt x="10" y="5"/>
                    </a:cubicBezTo>
                    <a:cubicBezTo>
                      <a:pt x="13" y="6"/>
                      <a:pt x="15" y="1"/>
                      <a:pt x="17" y="0"/>
                    </a:cubicBezTo>
                    <a:cubicBezTo>
                      <a:pt x="18" y="0"/>
                      <a:pt x="18" y="3"/>
                      <a:pt x="18" y="3"/>
                    </a:cubicBezTo>
                    <a:cubicBezTo>
                      <a:pt x="17" y="8"/>
                      <a:pt x="18" y="7"/>
                      <a:pt x="23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05"/>
              <p:cNvSpPr>
                <a:spLocks/>
              </p:cNvSpPr>
              <p:nvPr/>
            </p:nvSpPr>
            <p:spPr bwMode="auto">
              <a:xfrm>
                <a:off x="5332" y="827"/>
                <a:ext cx="48" cy="45"/>
              </a:xfrm>
              <a:custGeom>
                <a:avLst/>
                <a:gdLst>
                  <a:gd name="T0" fmla="*/ 34 w 38"/>
                  <a:gd name="T1" fmla="*/ 12 h 35"/>
                  <a:gd name="T2" fmla="*/ 32 w 38"/>
                  <a:gd name="T3" fmla="*/ 17 h 35"/>
                  <a:gd name="T4" fmla="*/ 23 w 38"/>
                  <a:gd name="T5" fmla="*/ 20 h 35"/>
                  <a:gd name="T6" fmla="*/ 23 w 38"/>
                  <a:gd name="T7" fmla="*/ 23 h 35"/>
                  <a:gd name="T8" fmla="*/ 23 w 38"/>
                  <a:gd name="T9" fmla="*/ 33 h 35"/>
                  <a:gd name="T10" fmla="*/ 23 w 38"/>
                  <a:gd name="T11" fmla="*/ 34 h 35"/>
                  <a:gd name="T12" fmla="*/ 7 w 38"/>
                  <a:gd name="T13" fmla="*/ 24 h 35"/>
                  <a:gd name="T14" fmla="*/ 2 w 38"/>
                  <a:gd name="T15" fmla="*/ 23 h 35"/>
                  <a:gd name="T16" fmla="*/ 9 w 38"/>
                  <a:gd name="T17" fmla="*/ 15 h 35"/>
                  <a:gd name="T18" fmla="*/ 5 w 38"/>
                  <a:gd name="T19" fmla="*/ 4 h 35"/>
                  <a:gd name="T20" fmla="*/ 14 w 38"/>
                  <a:gd name="T21" fmla="*/ 8 h 35"/>
                  <a:gd name="T22" fmla="*/ 25 w 38"/>
                  <a:gd name="T23" fmla="*/ 0 h 35"/>
                  <a:gd name="T24" fmla="*/ 25 w 38"/>
                  <a:gd name="T25" fmla="*/ 5 h 35"/>
                  <a:gd name="T26" fmla="*/ 34 w 38"/>
                  <a:gd name="T27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4" y="12"/>
                    </a:moveTo>
                    <a:cubicBezTo>
                      <a:pt x="38" y="12"/>
                      <a:pt x="33" y="16"/>
                      <a:pt x="32" y="17"/>
                    </a:cubicBezTo>
                    <a:cubicBezTo>
                      <a:pt x="28" y="20"/>
                      <a:pt x="24" y="19"/>
                      <a:pt x="23" y="20"/>
                    </a:cubicBezTo>
                    <a:cubicBezTo>
                      <a:pt x="22" y="21"/>
                      <a:pt x="22" y="22"/>
                      <a:pt x="23" y="23"/>
                    </a:cubicBezTo>
                    <a:cubicBezTo>
                      <a:pt x="23" y="25"/>
                      <a:pt x="24" y="30"/>
                      <a:pt x="23" y="33"/>
                    </a:cubicBezTo>
                    <a:cubicBezTo>
                      <a:pt x="23" y="33"/>
                      <a:pt x="23" y="35"/>
                      <a:pt x="23" y="34"/>
                    </a:cubicBezTo>
                    <a:cubicBezTo>
                      <a:pt x="17" y="32"/>
                      <a:pt x="17" y="21"/>
                      <a:pt x="7" y="24"/>
                    </a:cubicBezTo>
                    <a:cubicBezTo>
                      <a:pt x="5" y="25"/>
                      <a:pt x="0" y="26"/>
                      <a:pt x="2" y="23"/>
                    </a:cubicBezTo>
                    <a:cubicBezTo>
                      <a:pt x="5" y="19"/>
                      <a:pt x="4" y="19"/>
                      <a:pt x="9" y="15"/>
                    </a:cubicBezTo>
                    <a:cubicBezTo>
                      <a:pt x="11" y="14"/>
                      <a:pt x="4" y="6"/>
                      <a:pt x="5" y="4"/>
                    </a:cubicBezTo>
                    <a:cubicBezTo>
                      <a:pt x="6" y="2"/>
                      <a:pt x="11" y="6"/>
                      <a:pt x="14" y="8"/>
                    </a:cubicBezTo>
                    <a:cubicBezTo>
                      <a:pt x="18" y="10"/>
                      <a:pt x="21" y="2"/>
                      <a:pt x="25" y="0"/>
                    </a:cubicBezTo>
                    <a:cubicBezTo>
                      <a:pt x="26" y="0"/>
                      <a:pt x="26" y="4"/>
                      <a:pt x="25" y="5"/>
                    </a:cubicBezTo>
                    <a:cubicBezTo>
                      <a:pt x="24" y="12"/>
                      <a:pt x="25" y="11"/>
                      <a:pt x="3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06"/>
              <p:cNvSpPr>
                <a:spLocks/>
              </p:cNvSpPr>
              <p:nvPr/>
            </p:nvSpPr>
            <p:spPr bwMode="auto">
              <a:xfrm>
                <a:off x="4866" y="982"/>
                <a:ext cx="29" cy="27"/>
              </a:xfrm>
              <a:custGeom>
                <a:avLst/>
                <a:gdLst>
                  <a:gd name="T0" fmla="*/ 20 w 23"/>
                  <a:gd name="T1" fmla="*/ 7 h 21"/>
                  <a:gd name="T2" fmla="*/ 20 w 23"/>
                  <a:gd name="T3" fmla="*/ 10 h 21"/>
                  <a:gd name="T4" fmla="*/ 14 w 23"/>
                  <a:gd name="T5" fmla="*/ 12 h 21"/>
                  <a:gd name="T6" fmla="*/ 14 w 23"/>
                  <a:gd name="T7" fmla="*/ 14 h 21"/>
                  <a:gd name="T8" fmla="*/ 14 w 23"/>
                  <a:gd name="T9" fmla="*/ 19 h 21"/>
                  <a:gd name="T10" fmla="*/ 14 w 23"/>
                  <a:gd name="T11" fmla="*/ 20 h 21"/>
                  <a:gd name="T12" fmla="*/ 5 w 23"/>
                  <a:gd name="T13" fmla="*/ 15 h 21"/>
                  <a:gd name="T14" fmla="*/ 2 w 23"/>
                  <a:gd name="T15" fmla="*/ 13 h 21"/>
                  <a:gd name="T16" fmla="*/ 6 w 23"/>
                  <a:gd name="T17" fmla="*/ 9 h 21"/>
                  <a:gd name="T18" fmla="*/ 3 w 23"/>
                  <a:gd name="T19" fmla="*/ 2 h 21"/>
                  <a:gd name="T20" fmla="*/ 9 w 23"/>
                  <a:gd name="T21" fmla="*/ 4 h 21"/>
                  <a:gd name="T22" fmla="*/ 15 w 23"/>
                  <a:gd name="T23" fmla="*/ 0 h 21"/>
                  <a:gd name="T24" fmla="*/ 16 w 23"/>
                  <a:gd name="T25" fmla="*/ 3 h 21"/>
                  <a:gd name="T26" fmla="*/ 20 w 23"/>
                  <a:gd name="T2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20" y="7"/>
                    </a:moveTo>
                    <a:cubicBezTo>
                      <a:pt x="23" y="7"/>
                      <a:pt x="20" y="9"/>
                      <a:pt x="20" y="10"/>
                    </a:cubicBezTo>
                    <a:cubicBezTo>
                      <a:pt x="17" y="12"/>
                      <a:pt x="15" y="11"/>
                      <a:pt x="14" y="12"/>
                    </a:cubicBezTo>
                    <a:cubicBezTo>
                      <a:pt x="13" y="12"/>
                      <a:pt x="14" y="13"/>
                      <a:pt x="14" y="14"/>
                    </a:cubicBezTo>
                    <a:cubicBezTo>
                      <a:pt x="14" y="15"/>
                      <a:pt x="15" y="18"/>
                      <a:pt x="14" y="19"/>
                    </a:cubicBezTo>
                    <a:cubicBezTo>
                      <a:pt x="14" y="20"/>
                      <a:pt x="14" y="21"/>
                      <a:pt x="14" y="20"/>
                    </a:cubicBezTo>
                    <a:cubicBezTo>
                      <a:pt x="10" y="19"/>
                      <a:pt x="11" y="13"/>
                      <a:pt x="5" y="15"/>
                    </a:cubicBezTo>
                    <a:cubicBezTo>
                      <a:pt x="4" y="15"/>
                      <a:pt x="0" y="15"/>
                      <a:pt x="2" y="13"/>
                    </a:cubicBezTo>
                    <a:cubicBezTo>
                      <a:pt x="3" y="11"/>
                      <a:pt x="3" y="11"/>
                      <a:pt x="6" y="9"/>
                    </a:cubicBezTo>
                    <a:cubicBezTo>
                      <a:pt x="7" y="8"/>
                      <a:pt x="3" y="3"/>
                      <a:pt x="3" y="2"/>
                    </a:cubicBezTo>
                    <a:cubicBezTo>
                      <a:pt x="4" y="1"/>
                      <a:pt x="7" y="3"/>
                      <a:pt x="9" y="4"/>
                    </a:cubicBezTo>
                    <a:cubicBezTo>
                      <a:pt x="11" y="6"/>
                      <a:pt x="13" y="1"/>
                      <a:pt x="15" y="0"/>
                    </a:cubicBezTo>
                    <a:cubicBezTo>
                      <a:pt x="16" y="0"/>
                      <a:pt x="16" y="2"/>
                      <a:pt x="16" y="3"/>
                    </a:cubicBezTo>
                    <a:cubicBezTo>
                      <a:pt x="15" y="7"/>
                      <a:pt x="16" y="7"/>
                      <a:pt x="20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07"/>
              <p:cNvSpPr>
                <a:spLocks noEditPoints="1"/>
              </p:cNvSpPr>
              <p:nvPr/>
            </p:nvSpPr>
            <p:spPr bwMode="auto">
              <a:xfrm>
                <a:off x="4640" y="952"/>
                <a:ext cx="180" cy="170"/>
              </a:xfrm>
              <a:custGeom>
                <a:avLst/>
                <a:gdLst>
                  <a:gd name="T0" fmla="*/ 124 w 142"/>
                  <a:gd name="T1" fmla="*/ 41 h 134"/>
                  <a:gd name="T2" fmla="*/ 122 w 142"/>
                  <a:gd name="T3" fmla="*/ 60 h 134"/>
                  <a:gd name="T4" fmla="*/ 86 w 142"/>
                  <a:gd name="T5" fmla="*/ 80 h 134"/>
                  <a:gd name="T6" fmla="*/ 89 w 142"/>
                  <a:gd name="T7" fmla="*/ 90 h 134"/>
                  <a:gd name="T8" fmla="*/ 99 w 142"/>
                  <a:gd name="T9" fmla="*/ 127 h 134"/>
                  <a:gd name="T10" fmla="*/ 98 w 142"/>
                  <a:gd name="T11" fmla="*/ 133 h 134"/>
                  <a:gd name="T12" fmla="*/ 29 w 142"/>
                  <a:gd name="T13" fmla="*/ 107 h 134"/>
                  <a:gd name="T14" fmla="*/ 7 w 142"/>
                  <a:gd name="T15" fmla="*/ 104 h 134"/>
                  <a:gd name="T16" fmla="*/ 30 w 142"/>
                  <a:gd name="T17" fmla="*/ 70 h 134"/>
                  <a:gd name="T18" fmla="*/ 5 w 142"/>
                  <a:gd name="T19" fmla="*/ 31 h 134"/>
                  <a:gd name="T20" fmla="*/ 44 w 142"/>
                  <a:gd name="T21" fmla="*/ 38 h 134"/>
                  <a:gd name="T22" fmla="*/ 80 w 142"/>
                  <a:gd name="T23" fmla="*/ 3 h 134"/>
                  <a:gd name="T24" fmla="*/ 87 w 142"/>
                  <a:gd name="T25" fmla="*/ 22 h 134"/>
                  <a:gd name="T26" fmla="*/ 124 w 142"/>
                  <a:gd name="T27" fmla="*/ 41 h 134"/>
                  <a:gd name="T28" fmla="*/ 97 w 142"/>
                  <a:gd name="T29" fmla="*/ 50 h 134"/>
                  <a:gd name="T30" fmla="*/ 76 w 142"/>
                  <a:gd name="T31" fmla="*/ 39 h 134"/>
                  <a:gd name="T32" fmla="*/ 72 w 142"/>
                  <a:gd name="T33" fmla="*/ 28 h 134"/>
                  <a:gd name="T34" fmla="*/ 51 w 142"/>
                  <a:gd name="T35" fmla="*/ 48 h 134"/>
                  <a:gd name="T36" fmla="*/ 29 w 142"/>
                  <a:gd name="T37" fmla="*/ 44 h 134"/>
                  <a:gd name="T38" fmla="*/ 43 w 142"/>
                  <a:gd name="T39" fmla="*/ 67 h 134"/>
                  <a:gd name="T40" fmla="*/ 30 w 142"/>
                  <a:gd name="T41" fmla="*/ 86 h 134"/>
                  <a:gd name="T42" fmla="*/ 43 w 142"/>
                  <a:gd name="T43" fmla="*/ 87 h 134"/>
                  <a:gd name="T44" fmla="*/ 82 w 142"/>
                  <a:gd name="T45" fmla="*/ 103 h 134"/>
                  <a:gd name="T46" fmla="*/ 83 w 142"/>
                  <a:gd name="T47" fmla="*/ 99 h 134"/>
                  <a:gd name="T48" fmla="*/ 77 w 142"/>
                  <a:gd name="T49" fmla="*/ 78 h 134"/>
                  <a:gd name="T50" fmla="*/ 76 w 142"/>
                  <a:gd name="T51" fmla="*/ 72 h 134"/>
                  <a:gd name="T52" fmla="*/ 96 w 142"/>
                  <a:gd name="T53" fmla="*/ 61 h 134"/>
                  <a:gd name="T54" fmla="*/ 97 w 142"/>
                  <a:gd name="T55" fmla="*/ 50 h 134"/>
                  <a:gd name="T56" fmla="*/ 71 w 142"/>
                  <a:gd name="T57" fmla="*/ 58 h 134"/>
                  <a:gd name="T58" fmla="*/ 65 w 142"/>
                  <a:gd name="T59" fmla="*/ 55 h 134"/>
                  <a:gd name="T60" fmla="*/ 64 w 142"/>
                  <a:gd name="T61" fmla="*/ 52 h 134"/>
                  <a:gd name="T62" fmla="*/ 58 w 142"/>
                  <a:gd name="T63" fmla="*/ 58 h 134"/>
                  <a:gd name="T64" fmla="*/ 52 w 142"/>
                  <a:gd name="T65" fmla="*/ 57 h 134"/>
                  <a:gd name="T66" fmla="*/ 56 w 142"/>
                  <a:gd name="T67" fmla="*/ 63 h 134"/>
                  <a:gd name="T68" fmla="*/ 53 w 142"/>
                  <a:gd name="T69" fmla="*/ 68 h 134"/>
                  <a:gd name="T70" fmla="*/ 56 w 142"/>
                  <a:gd name="T71" fmla="*/ 69 h 134"/>
                  <a:gd name="T72" fmla="*/ 67 w 142"/>
                  <a:gd name="T73" fmla="*/ 73 h 134"/>
                  <a:gd name="T74" fmla="*/ 67 w 142"/>
                  <a:gd name="T75" fmla="*/ 72 h 134"/>
                  <a:gd name="T76" fmla="*/ 65 w 142"/>
                  <a:gd name="T77" fmla="*/ 66 h 134"/>
                  <a:gd name="T78" fmla="*/ 65 w 142"/>
                  <a:gd name="T79" fmla="*/ 64 h 134"/>
                  <a:gd name="T80" fmla="*/ 71 w 142"/>
                  <a:gd name="T81" fmla="*/ 61 h 134"/>
                  <a:gd name="T82" fmla="*/ 71 w 142"/>
                  <a:gd name="T83" fmla="*/ 5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2" h="134">
                    <a:moveTo>
                      <a:pt x="124" y="41"/>
                    </a:moveTo>
                    <a:cubicBezTo>
                      <a:pt x="142" y="40"/>
                      <a:pt x="126" y="56"/>
                      <a:pt x="122" y="60"/>
                    </a:cubicBezTo>
                    <a:cubicBezTo>
                      <a:pt x="108" y="76"/>
                      <a:pt x="90" y="73"/>
                      <a:pt x="86" y="80"/>
                    </a:cubicBezTo>
                    <a:cubicBezTo>
                      <a:pt x="85" y="83"/>
                      <a:pt x="87" y="87"/>
                      <a:pt x="89" y="90"/>
                    </a:cubicBezTo>
                    <a:cubicBezTo>
                      <a:pt x="93" y="97"/>
                      <a:pt x="101" y="116"/>
                      <a:pt x="99" y="127"/>
                    </a:cubicBezTo>
                    <a:cubicBezTo>
                      <a:pt x="98" y="130"/>
                      <a:pt x="101" y="134"/>
                      <a:pt x="98" y="133"/>
                    </a:cubicBezTo>
                    <a:cubicBezTo>
                      <a:pt x="73" y="128"/>
                      <a:pt x="65" y="88"/>
                      <a:pt x="29" y="107"/>
                    </a:cubicBezTo>
                    <a:cubicBezTo>
                      <a:pt x="23" y="110"/>
                      <a:pt x="0" y="118"/>
                      <a:pt x="7" y="104"/>
                    </a:cubicBezTo>
                    <a:cubicBezTo>
                      <a:pt x="16" y="86"/>
                      <a:pt x="13" y="89"/>
                      <a:pt x="30" y="70"/>
                    </a:cubicBezTo>
                    <a:cubicBezTo>
                      <a:pt x="36" y="63"/>
                      <a:pt x="4" y="38"/>
                      <a:pt x="5" y="31"/>
                    </a:cubicBezTo>
                    <a:cubicBezTo>
                      <a:pt x="6" y="24"/>
                      <a:pt x="30" y="33"/>
                      <a:pt x="44" y="38"/>
                    </a:cubicBezTo>
                    <a:cubicBezTo>
                      <a:pt x="59" y="44"/>
                      <a:pt x="66" y="11"/>
                      <a:pt x="80" y="3"/>
                    </a:cubicBezTo>
                    <a:cubicBezTo>
                      <a:pt x="84" y="0"/>
                      <a:pt x="87" y="17"/>
                      <a:pt x="87" y="22"/>
                    </a:cubicBezTo>
                    <a:cubicBezTo>
                      <a:pt x="87" y="48"/>
                      <a:pt x="91" y="44"/>
                      <a:pt x="124" y="41"/>
                    </a:cubicBezTo>
                    <a:close/>
                    <a:moveTo>
                      <a:pt x="97" y="50"/>
                    </a:moveTo>
                    <a:cubicBezTo>
                      <a:pt x="78" y="52"/>
                      <a:pt x="76" y="54"/>
                      <a:pt x="76" y="39"/>
                    </a:cubicBezTo>
                    <a:cubicBezTo>
                      <a:pt x="76" y="36"/>
                      <a:pt x="74" y="26"/>
                      <a:pt x="72" y="28"/>
                    </a:cubicBezTo>
                    <a:cubicBezTo>
                      <a:pt x="64" y="33"/>
                      <a:pt x="60" y="52"/>
                      <a:pt x="51" y="48"/>
                    </a:cubicBezTo>
                    <a:cubicBezTo>
                      <a:pt x="43" y="45"/>
                      <a:pt x="30" y="40"/>
                      <a:pt x="29" y="44"/>
                    </a:cubicBezTo>
                    <a:cubicBezTo>
                      <a:pt x="28" y="48"/>
                      <a:pt x="47" y="63"/>
                      <a:pt x="43" y="67"/>
                    </a:cubicBezTo>
                    <a:cubicBezTo>
                      <a:pt x="34" y="77"/>
                      <a:pt x="36" y="76"/>
                      <a:pt x="30" y="86"/>
                    </a:cubicBezTo>
                    <a:cubicBezTo>
                      <a:pt x="26" y="94"/>
                      <a:pt x="39" y="89"/>
                      <a:pt x="43" y="87"/>
                    </a:cubicBezTo>
                    <a:cubicBezTo>
                      <a:pt x="63" y="77"/>
                      <a:pt x="68" y="100"/>
                      <a:pt x="82" y="103"/>
                    </a:cubicBezTo>
                    <a:cubicBezTo>
                      <a:pt x="84" y="103"/>
                      <a:pt x="82" y="100"/>
                      <a:pt x="83" y="99"/>
                    </a:cubicBezTo>
                    <a:cubicBezTo>
                      <a:pt x="84" y="93"/>
                      <a:pt x="79" y="82"/>
                      <a:pt x="77" y="78"/>
                    </a:cubicBezTo>
                    <a:cubicBezTo>
                      <a:pt x="76" y="76"/>
                      <a:pt x="74" y="74"/>
                      <a:pt x="76" y="72"/>
                    </a:cubicBezTo>
                    <a:cubicBezTo>
                      <a:pt x="78" y="68"/>
                      <a:pt x="88" y="70"/>
                      <a:pt x="96" y="61"/>
                    </a:cubicBezTo>
                    <a:cubicBezTo>
                      <a:pt x="98" y="58"/>
                      <a:pt x="107" y="49"/>
                      <a:pt x="97" y="50"/>
                    </a:cubicBezTo>
                    <a:close/>
                    <a:moveTo>
                      <a:pt x="71" y="58"/>
                    </a:moveTo>
                    <a:cubicBezTo>
                      <a:pt x="66" y="59"/>
                      <a:pt x="65" y="59"/>
                      <a:pt x="65" y="55"/>
                    </a:cubicBezTo>
                    <a:cubicBezTo>
                      <a:pt x="65" y="55"/>
                      <a:pt x="65" y="52"/>
                      <a:pt x="64" y="52"/>
                    </a:cubicBezTo>
                    <a:cubicBezTo>
                      <a:pt x="62" y="54"/>
                      <a:pt x="61" y="59"/>
                      <a:pt x="58" y="58"/>
                    </a:cubicBezTo>
                    <a:cubicBezTo>
                      <a:pt x="56" y="57"/>
                      <a:pt x="53" y="56"/>
                      <a:pt x="52" y="57"/>
                    </a:cubicBezTo>
                    <a:cubicBezTo>
                      <a:pt x="52" y="58"/>
                      <a:pt x="57" y="62"/>
                      <a:pt x="56" y="63"/>
                    </a:cubicBezTo>
                    <a:cubicBezTo>
                      <a:pt x="54" y="66"/>
                      <a:pt x="54" y="65"/>
                      <a:pt x="53" y="68"/>
                    </a:cubicBezTo>
                    <a:cubicBezTo>
                      <a:pt x="52" y="70"/>
                      <a:pt x="55" y="69"/>
                      <a:pt x="56" y="69"/>
                    </a:cubicBezTo>
                    <a:cubicBezTo>
                      <a:pt x="62" y="66"/>
                      <a:pt x="63" y="72"/>
                      <a:pt x="67" y="73"/>
                    </a:cubicBezTo>
                    <a:cubicBezTo>
                      <a:pt x="67" y="73"/>
                      <a:pt x="67" y="72"/>
                      <a:pt x="67" y="72"/>
                    </a:cubicBezTo>
                    <a:cubicBezTo>
                      <a:pt x="67" y="70"/>
                      <a:pt x="66" y="67"/>
                      <a:pt x="65" y="66"/>
                    </a:cubicBezTo>
                    <a:cubicBezTo>
                      <a:pt x="65" y="65"/>
                      <a:pt x="65" y="65"/>
                      <a:pt x="65" y="64"/>
                    </a:cubicBezTo>
                    <a:cubicBezTo>
                      <a:pt x="66" y="63"/>
                      <a:pt x="68" y="64"/>
                      <a:pt x="71" y="61"/>
                    </a:cubicBezTo>
                    <a:cubicBezTo>
                      <a:pt x="71" y="61"/>
                      <a:pt x="74" y="58"/>
                      <a:pt x="71" y="5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6003925" y="1268413"/>
              <a:ext cx="3783013" cy="3290888"/>
              <a:chOff x="3782" y="799"/>
              <a:chExt cx="2383" cy="2073"/>
            </a:xfrm>
          </p:grpSpPr>
          <p:sp>
            <p:nvSpPr>
              <p:cNvPr id="155" name="Freeform 809"/>
              <p:cNvSpPr>
                <a:spLocks/>
              </p:cNvSpPr>
              <p:nvPr/>
            </p:nvSpPr>
            <p:spPr bwMode="auto">
              <a:xfrm>
                <a:off x="4983" y="1028"/>
                <a:ext cx="51" cy="46"/>
              </a:xfrm>
              <a:custGeom>
                <a:avLst/>
                <a:gdLst>
                  <a:gd name="T0" fmla="*/ 36 w 40"/>
                  <a:gd name="T1" fmla="*/ 13 h 36"/>
                  <a:gd name="T2" fmla="*/ 34 w 40"/>
                  <a:gd name="T3" fmla="*/ 18 h 36"/>
                  <a:gd name="T4" fmla="*/ 24 w 40"/>
                  <a:gd name="T5" fmla="*/ 21 h 36"/>
                  <a:gd name="T6" fmla="*/ 24 w 40"/>
                  <a:gd name="T7" fmla="*/ 24 h 36"/>
                  <a:gd name="T8" fmla="*/ 25 w 40"/>
                  <a:gd name="T9" fmla="*/ 34 h 36"/>
                  <a:gd name="T10" fmla="*/ 24 w 40"/>
                  <a:gd name="T11" fmla="*/ 36 h 36"/>
                  <a:gd name="T12" fmla="*/ 8 w 40"/>
                  <a:gd name="T13" fmla="*/ 26 h 36"/>
                  <a:gd name="T14" fmla="*/ 2 w 40"/>
                  <a:gd name="T15" fmla="*/ 24 h 36"/>
                  <a:gd name="T16" fmla="*/ 10 w 40"/>
                  <a:gd name="T17" fmla="*/ 16 h 36"/>
                  <a:gd name="T18" fmla="*/ 5 w 40"/>
                  <a:gd name="T19" fmla="*/ 4 h 36"/>
                  <a:gd name="T20" fmla="*/ 15 w 40"/>
                  <a:gd name="T21" fmla="*/ 8 h 36"/>
                  <a:gd name="T22" fmla="*/ 26 w 40"/>
                  <a:gd name="T23" fmla="*/ 0 h 36"/>
                  <a:gd name="T24" fmla="*/ 27 w 40"/>
                  <a:gd name="T25" fmla="*/ 6 h 36"/>
                  <a:gd name="T26" fmla="*/ 36 w 40"/>
                  <a:gd name="T27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">
                    <a:moveTo>
                      <a:pt x="36" y="13"/>
                    </a:moveTo>
                    <a:cubicBezTo>
                      <a:pt x="40" y="13"/>
                      <a:pt x="35" y="17"/>
                      <a:pt x="34" y="18"/>
                    </a:cubicBezTo>
                    <a:cubicBezTo>
                      <a:pt x="30" y="21"/>
                      <a:pt x="25" y="20"/>
                      <a:pt x="24" y="21"/>
                    </a:cubicBezTo>
                    <a:cubicBezTo>
                      <a:pt x="23" y="22"/>
                      <a:pt x="24" y="23"/>
                      <a:pt x="24" y="24"/>
                    </a:cubicBezTo>
                    <a:cubicBezTo>
                      <a:pt x="25" y="26"/>
                      <a:pt x="26" y="32"/>
                      <a:pt x="25" y="34"/>
                    </a:cubicBezTo>
                    <a:cubicBezTo>
                      <a:pt x="24" y="35"/>
                      <a:pt x="25" y="36"/>
                      <a:pt x="24" y="36"/>
                    </a:cubicBezTo>
                    <a:cubicBezTo>
                      <a:pt x="18" y="34"/>
                      <a:pt x="18" y="22"/>
                      <a:pt x="8" y="26"/>
                    </a:cubicBezTo>
                    <a:cubicBezTo>
                      <a:pt x="6" y="26"/>
                      <a:pt x="0" y="27"/>
                      <a:pt x="2" y="24"/>
                    </a:cubicBezTo>
                    <a:cubicBezTo>
                      <a:pt x="6" y="20"/>
                      <a:pt x="4" y="20"/>
                      <a:pt x="10" y="16"/>
                    </a:cubicBezTo>
                    <a:cubicBezTo>
                      <a:pt x="12" y="14"/>
                      <a:pt x="5" y="6"/>
                      <a:pt x="5" y="4"/>
                    </a:cubicBezTo>
                    <a:cubicBezTo>
                      <a:pt x="6" y="2"/>
                      <a:pt x="12" y="6"/>
                      <a:pt x="15" y="8"/>
                    </a:cubicBezTo>
                    <a:cubicBezTo>
                      <a:pt x="19" y="10"/>
                      <a:pt x="22" y="2"/>
                      <a:pt x="26" y="0"/>
                    </a:cubicBezTo>
                    <a:cubicBezTo>
                      <a:pt x="28" y="0"/>
                      <a:pt x="27" y="4"/>
                      <a:pt x="27" y="6"/>
                    </a:cubicBezTo>
                    <a:cubicBezTo>
                      <a:pt x="26" y="13"/>
                      <a:pt x="27" y="12"/>
                      <a:pt x="36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10"/>
              <p:cNvSpPr>
                <a:spLocks/>
              </p:cNvSpPr>
              <p:nvPr/>
            </p:nvSpPr>
            <p:spPr bwMode="auto">
              <a:xfrm>
                <a:off x="4827" y="1224"/>
                <a:ext cx="52" cy="47"/>
              </a:xfrm>
              <a:custGeom>
                <a:avLst/>
                <a:gdLst>
                  <a:gd name="T0" fmla="*/ 36 w 41"/>
                  <a:gd name="T1" fmla="*/ 13 h 37"/>
                  <a:gd name="T2" fmla="*/ 35 w 41"/>
                  <a:gd name="T3" fmla="*/ 18 h 37"/>
                  <a:gd name="T4" fmla="*/ 25 w 41"/>
                  <a:gd name="T5" fmla="*/ 21 h 37"/>
                  <a:gd name="T6" fmla="*/ 25 w 41"/>
                  <a:gd name="T7" fmla="*/ 24 h 37"/>
                  <a:gd name="T8" fmla="*/ 25 w 41"/>
                  <a:gd name="T9" fmla="*/ 35 h 37"/>
                  <a:gd name="T10" fmla="*/ 25 w 41"/>
                  <a:gd name="T11" fmla="*/ 36 h 37"/>
                  <a:gd name="T12" fmla="*/ 8 w 41"/>
                  <a:gd name="T13" fmla="*/ 26 h 37"/>
                  <a:gd name="T14" fmla="*/ 3 w 41"/>
                  <a:gd name="T15" fmla="*/ 24 h 37"/>
                  <a:gd name="T16" fmla="*/ 11 w 41"/>
                  <a:gd name="T17" fmla="*/ 16 h 37"/>
                  <a:gd name="T18" fmla="*/ 6 w 41"/>
                  <a:gd name="T19" fmla="*/ 4 h 37"/>
                  <a:gd name="T20" fmla="*/ 16 w 41"/>
                  <a:gd name="T21" fmla="*/ 8 h 37"/>
                  <a:gd name="T22" fmla="*/ 27 w 41"/>
                  <a:gd name="T23" fmla="*/ 0 h 37"/>
                  <a:gd name="T24" fmla="*/ 28 w 41"/>
                  <a:gd name="T25" fmla="*/ 6 h 37"/>
                  <a:gd name="T26" fmla="*/ 36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36" y="13"/>
                    </a:moveTo>
                    <a:cubicBezTo>
                      <a:pt x="41" y="13"/>
                      <a:pt x="36" y="17"/>
                      <a:pt x="35" y="18"/>
                    </a:cubicBezTo>
                    <a:cubicBezTo>
                      <a:pt x="31" y="21"/>
                      <a:pt x="26" y="20"/>
                      <a:pt x="25" y="21"/>
                    </a:cubicBezTo>
                    <a:cubicBezTo>
                      <a:pt x="24" y="22"/>
                      <a:pt x="24" y="23"/>
                      <a:pt x="25" y="24"/>
                    </a:cubicBezTo>
                    <a:cubicBezTo>
                      <a:pt x="25" y="26"/>
                      <a:pt x="26" y="32"/>
                      <a:pt x="25" y="35"/>
                    </a:cubicBezTo>
                    <a:cubicBezTo>
                      <a:pt x="25" y="35"/>
                      <a:pt x="25" y="37"/>
                      <a:pt x="25" y="36"/>
                    </a:cubicBezTo>
                    <a:cubicBezTo>
                      <a:pt x="19" y="34"/>
                      <a:pt x="19" y="23"/>
                      <a:pt x="8" y="26"/>
                    </a:cubicBezTo>
                    <a:cubicBezTo>
                      <a:pt x="7" y="27"/>
                      <a:pt x="0" y="28"/>
                      <a:pt x="3" y="24"/>
                    </a:cubicBezTo>
                    <a:cubicBezTo>
                      <a:pt x="6" y="20"/>
                      <a:pt x="5" y="20"/>
                      <a:pt x="11" y="16"/>
                    </a:cubicBezTo>
                    <a:cubicBezTo>
                      <a:pt x="13" y="15"/>
                      <a:pt x="6" y="6"/>
                      <a:pt x="6" y="4"/>
                    </a:cubicBezTo>
                    <a:cubicBezTo>
                      <a:pt x="7" y="3"/>
                      <a:pt x="13" y="6"/>
                      <a:pt x="16" y="8"/>
                    </a:cubicBezTo>
                    <a:cubicBezTo>
                      <a:pt x="19" y="11"/>
                      <a:pt x="23" y="2"/>
                      <a:pt x="27" y="0"/>
                    </a:cubicBezTo>
                    <a:cubicBezTo>
                      <a:pt x="28" y="0"/>
                      <a:pt x="28" y="5"/>
                      <a:pt x="28" y="6"/>
                    </a:cubicBezTo>
                    <a:cubicBezTo>
                      <a:pt x="26" y="13"/>
                      <a:pt x="28" y="12"/>
                      <a:pt x="36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11"/>
              <p:cNvSpPr>
                <a:spLocks/>
              </p:cNvSpPr>
              <p:nvPr/>
            </p:nvSpPr>
            <p:spPr bwMode="auto">
              <a:xfrm>
                <a:off x="4988" y="1199"/>
                <a:ext cx="52" cy="47"/>
              </a:xfrm>
              <a:custGeom>
                <a:avLst/>
                <a:gdLst>
                  <a:gd name="T0" fmla="*/ 36 w 41"/>
                  <a:gd name="T1" fmla="*/ 13 h 37"/>
                  <a:gd name="T2" fmla="*/ 35 w 41"/>
                  <a:gd name="T3" fmla="*/ 18 h 37"/>
                  <a:gd name="T4" fmla="*/ 24 w 41"/>
                  <a:gd name="T5" fmla="*/ 21 h 37"/>
                  <a:gd name="T6" fmla="*/ 24 w 41"/>
                  <a:gd name="T7" fmla="*/ 24 h 37"/>
                  <a:gd name="T8" fmla="*/ 25 w 41"/>
                  <a:gd name="T9" fmla="*/ 34 h 37"/>
                  <a:gd name="T10" fmla="*/ 24 w 41"/>
                  <a:gd name="T11" fmla="*/ 36 h 37"/>
                  <a:gd name="T12" fmla="*/ 8 w 41"/>
                  <a:gd name="T13" fmla="*/ 26 h 37"/>
                  <a:gd name="T14" fmla="*/ 3 w 41"/>
                  <a:gd name="T15" fmla="*/ 24 h 37"/>
                  <a:gd name="T16" fmla="*/ 10 w 41"/>
                  <a:gd name="T17" fmla="*/ 16 h 37"/>
                  <a:gd name="T18" fmla="*/ 6 w 41"/>
                  <a:gd name="T19" fmla="*/ 4 h 37"/>
                  <a:gd name="T20" fmla="*/ 16 w 41"/>
                  <a:gd name="T21" fmla="*/ 8 h 37"/>
                  <a:gd name="T22" fmla="*/ 27 w 41"/>
                  <a:gd name="T23" fmla="*/ 0 h 37"/>
                  <a:gd name="T24" fmla="*/ 27 w 41"/>
                  <a:gd name="T25" fmla="*/ 6 h 37"/>
                  <a:gd name="T26" fmla="*/ 36 w 41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37">
                    <a:moveTo>
                      <a:pt x="36" y="13"/>
                    </a:moveTo>
                    <a:cubicBezTo>
                      <a:pt x="41" y="13"/>
                      <a:pt x="36" y="17"/>
                      <a:pt x="35" y="18"/>
                    </a:cubicBezTo>
                    <a:cubicBezTo>
                      <a:pt x="30" y="21"/>
                      <a:pt x="26" y="20"/>
                      <a:pt x="24" y="21"/>
                    </a:cubicBezTo>
                    <a:cubicBezTo>
                      <a:pt x="24" y="22"/>
                      <a:pt x="24" y="23"/>
                      <a:pt x="24" y="24"/>
                    </a:cubicBezTo>
                    <a:cubicBezTo>
                      <a:pt x="25" y="26"/>
                      <a:pt x="26" y="32"/>
                      <a:pt x="25" y="34"/>
                    </a:cubicBezTo>
                    <a:cubicBezTo>
                      <a:pt x="25" y="35"/>
                      <a:pt x="25" y="37"/>
                      <a:pt x="24" y="36"/>
                    </a:cubicBezTo>
                    <a:cubicBezTo>
                      <a:pt x="18" y="34"/>
                      <a:pt x="18" y="23"/>
                      <a:pt x="8" y="26"/>
                    </a:cubicBezTo>
                    <a:cubicBezTo>
                      <a:pt x="6" y="26"/>
                      <a:pt x="0" y="27"/>
                      <a:pt x="3" y="24"/>
                    </a:cubicBezTo>
                    <a:cubicBezTo>
                      <a:pt x="6" y="20"/>
                      <a:pt x="5" y="20"/>
                      <a:pt x="10" y="16"/>
                    </a:cubicBezTo>
                    <a:cubicBezTo>
                      <a:pt x="12" y="14"/>
                      <a:pt x="5" y="6"/>
                      <a:pt x="6" y="4"/>
                    </a:cubicBezTo>
                    <a:cubicBezTo>
                      <a:pt x="7" y="2"/>
                      <a:pt x="12" y="6"/>
                      <a:pt x="16" y="8"/>
                    </a:cubicBezTo>
                    <a:cubicBezTo>
                      <a:pt x="19" y="10"/>
                      <a:pt x="23" y="2"/>
                      <a:pt x="27" y="0"/>
                    </a:cubicBezTo>
                    <a:cubicBezTo>
                      <a:pt x="28" y="0"/>
                      <a:pt x="28" y="5"/>
                      <a:pt x="27" y="6"/>
                    </a:cubicBezTo>
                    <a:cubicBezTo>
                      <a:pt x="26" y="13"/>
                      <a:pt x="27" y="12"/>
                      <a:pt x="36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12"/>
              <p:cNvSpPr>
                <a:spLocks/>
              </p:cNvSpPr>
              <p:nvPr/>
            </p:nvSpPr>
            <p:spPr bwMode="auto">
              <a:xfrm>
                <a:off x="4801" y="1043"/>
                <a:ext cx="71" cy="75"/>
              </a:xfrm>
              <a:custGeom>
                <a:avLst/>
                <a:gdLst>
                  <a:gd name="T0" fmla="*/ 47 w 56"/>
                  <a:gd name="T1" fmla="*/ 7 h 59"/>
                  <a:gd name="T2" fmla="*/ 50 w 56"/>
                  <a:gd name="T3" fmla="*/ 15 h 59"/>
                  <a:gd name="T4" fmla="*/ 41 w 56"/>
                  <a:gd name="T5" fmla="*/ 28 h 59"/>
                  <a:gd name="T6" fmla="*/ 44 w 56"/>
                  <a:gd name="T7" fmla="*/ 32 h 59"/>
                  <a:gd name="T8" fmla="*/ 54 w 56"/>
                  <a:gd name="T9" fmla="*/ 43 h 59"/>
                  <a:gd name="T10" fmla="*/ 55 w 56"/>
                  <a:gd name="T11" fmla="*/ 46 h 59"/>
                  <a:gd name="T12" fmla="*/ 25 w 56"/>
                  <a:gd name="T13" fmla="*/ 50 h 59"/>
                  <a:gd name="T14" fmla="*/ 16 w 56"/>
                  <a:gd name="T15" fmla="*/ 53 h 59"/>
                  <a:gd name="T16" fmla="*/ 18 w 56"/>
                  <a:gd name="T17" fmla="*/ 36 h 59"/>
                  <a:gd name="T18" fmla="*/ 1 w 56"/>
                  <a:gd name="T19" fmla="*/ 27 h 59"/>
                  <a:gd name="T20" fmla="*/ 17 w 56"/>
                  <a:gd name="T21" fmla="*/ 22 h 59"/>
                  <a:gd name="T22" fmla="*/ 23 w 56"/>
                  <a:gd name="T23" fmla="*/ 2 h 59"/>
                  <a:gd name="T24" fmla="*/ 30 w 56"/>
                  <a:gd name="T25" fmla="*/ 8 h 59"/>
                  <a:gd name="T26" fmla="*/ 47 w 56"/>
                  <a:gd name="T27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9">
                    <a:moveTo>
                      <a:pt x="47" y="7"/>
                    </a:moveTo>
                    <a:cubicBezTo>
                      <a:pt x="53" y="3"/>
                      <a:pt x="51" y="12"/>
                      <a:pt x="50" y="15"/>
                    </a:cubicBezTo>
                    <a:cubicBezTo>
                      <a:pt x="48" y="23"/>
                      <a:pt x="41" y="25"/>
                      <a:pt x="41" y="28"/>
                    </a:cubicBezTo>
                    <a:cubicBezTo>
                      <a:pt x="41" y="30"/>
                      <a:pt x="42" y="31"/>
                      <a:pt x="44" y="32"/>
                    </a:cubicBezTo>
                    <a:cubicBezTo>
                      <a:pt x="46" y="33"/>
                      <a:pt x="53" y="39"/>
                      <a:pt x="54" y="43"/>
                    </a:cubicBezTo>
                    <a:cubicBezTo>
                      <a:pt x="55" y="44"/>
                      <a:pt x="56" y="45"/>
                      <a:pt x="55" y="46"/>
                    </a:cubicBezTo>
                    <a:cubicBezTo>
                      <a:pt x="45" y="49"/>
                      <a:pt x="35" y="36"/>
                      <a:pt x="25" y="50"/>
                    </a:cubicBezTo>
                    <a:cubicBezTo>
                      <a:pt x="23" y="52"/>
                      <a:pt x="17" y="59"/>
                      <a:pt x="16" y="53"/>
                    </a:cubicBezTo>
                    <a:cubicBezTo>
                      <a:pt x="16" y="45"/>
                      <a:pt x="16" y="46"/>
                      <a:pt x="18" y="36"/>
                    </a:cubicBezTo>
                    <a:cubicBezTo>
                      <a:pt x="19" y="32"/>
                      <a:pt x="2" y="30"/>
                      <a:pt x="1" y="27"/>
                    </a:cubicBezTo>
                    <a:cubicBezTo>
                      <a:pt x="0" y="24"/>
                      <a:pt x="11" y="23"/>
                      <a:pt x="17" y="22"/>
                    </a:cubicBezTo>
                    <a:cubicBezTo>
                      <a:pt x="24" y="21"/>
                      <a:pt x="20" y="8"/>
                      <a:pt x="23" y="2"/>
                    </a:cubicBezTo>
                    <a:cubicBezTo>
                      <a:pt x="24" y="0"/>
                      <a:pt x="29" y="6"/>
                      <a:pt x="30" y="8"/>
                    </a:cubicBezTo>
                    <a:cubicBezTo>
                      <a:pt x="35" y="17"/>
                      <a:pt x="35" y="15"/>
                      <a:pt x="47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13"/>
              <p:cNvSpPr>
                <a:spLocks/>
              </p:cNvSpPr>
              <p:nvPr/>
            </p:nvSpPr>
            <p:spPr bwMode="auto">
              <a:xfrm>
                <a:off x="5265" y="1244"/>
                <a:ext cx="32" cy="31"/>
              </a:xfrm>
              <a:custGeom>
                <a:avLst/>
                <a:gdLst>
                  <a:gd name="T0" fmla="*/ 22 w 25"/>
                  <a:gd name="T1" fmla="*/ 9 h 24"/>
                  <a:gd name="T2" fmla="*/ 22 w 25"/>
                  <a:gd name="T3" fmla="*/ 12 h 24"/>
                  <a:gd name="T4" fmla="*/ 15 w 25"/>
                  <a:gd name="T5" fmla="*/ 14 h 24"/>
                  <a:gd name="T6" fmla="*/ 15 w 25"/>
                  <a:gd name="T7" fmla="*/ 16 h 24"/>
                  <a:gd name="T8" fmla="*/ 16 w 25"/>
                  <a:gd name="T9" fmla="*/ 22 h 24"/>
                  <a:gd name="T10" fmla="*/ 15 w 25"/>
                  <a:gd name="T11" fmla="*/ 23 h 24"/>
                  <a:gd name="T12" fmla="*/ 5 w 25"/>
                  <a:gd name="T13" fmla="*/ 17 h 24"/>
                  <a:gd name="T14" fmla="*/ 1 w 25"/>
                  <a:gd name="T15" fmla="*/ 16 h 24"/>
                  <a:gd name="T16" fmla="*/ 6 w 25"/>
                  <a:gd name="T17" fmla="*/ 11 h 24"/>
                  <a:gd name="T18" fmla="*/ 3 w 25"/>
                  <a:gd name="T19" fmla="*/ 3 h 24"/>
                  <a:gd name="T20" fmla="*/ 10 w 25"/>
                  <a:gd name="T21" fmla="*/ 6 h 24"/>
                  <a:gd name="T22" fmla="*/ 17 w 25"/>
                  <a:gd name="T23" fmla="*/ 1 h 24"/>
                  <a:gd name="T24" fmla="*/ 17 w 25"/>
                  <a:gd name="T25" fmla="*/ 4 h 24"/>
                  <a:gd name="T26" fmla="*/ 22 w 25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4">
                    <a:moveTo>
                      <a:pt x="22" y="9"/>
                    </a:moveTo>
                    <a:cubicBezTo>
                      <a:pt x="25" y="9"/>
                      <a:pt x="22" y="11"/>
                      <a:pt x="22" y="12"/>
                    </a:cubicBezTo>
                    <a:cubicBezTo>
                      <a:pt x="19" y="14"/>
                      <a:pt x="16" y="13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7"/>
                      <a:pt x="16" y="21"/>
                      <a:pt x="16" y="22"/>
                    </a:cubicBezTo>
                    <a:cubicBezTo>
                      <a:pt x="15" y="23"/>
                      <a:pt x="16" y="24"/>
                      <a:pt x="15" y="23"/>
                    </a:cubicBezTo>
                    <a:cubicBezTo>
                      <a:pt x="11" y="22"/>
                      <a:pt x="11" y="15"/>
                      <a:pt x="5" y="17"/>
                    </a:cubicBezTo>
                    <a:cubicBezTo>
                      <a:pt x="4" y="17"/>
                      <a:pt x="0" y="18"/>
                      <a:pt x="1" y="16"/>
                    </a:cubicBezTo>
                    <a:cubicBezTo>
                      <a:pt x="3" y="13"/>
                      <a:pt x="3" y="13"/>
                      <a:pt x="6" y="11"/>
                    </a:cubicBezTo>
                    <a:cubicBezTo>
                      <a:pt x="7" y="10"/>
                      <a:pt x="3" y="4"/>
                      <a:pt x="3" y="3"/>
                    </a:cubicBezTo>
                    <a:cubicBezTo>
                      <a:pt x="4" y="2"/>
                      <a:pt x="7" y="4"/>
                      <a:pt x="10" y="6"/>
                    </a:cubicBezTo>
                    <a:cubicBezTo>
                      <a:pt x="12" y="7"/>
                      <a:pt x="14" y="2"/>
                      <a:pt x="17" y="1"/>
                    </a:cubicBezTo>
                    <a:cubicBezTo>
                      <a:pt x="17" y="0"/>
                      <a:pt x="17" y="3"/>
                      <a:pt x="17" y="4"/>
                    </a:cubicBezTo>
                    <a:cubicBezTo>
                      <a:pt x="16" y="9"/>
                      <a:pt x="17" y="8"/>
                      <a:pt x="2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14"/>
              <p:cNvSpPr>
                <a:spLocks/>
              </p:cNvSpPr>
              <p:nvPr/>
            </p:nvSpPr>
            <p:spPr bwMode="auto">
              <a:xfrm>
                <a:off x="5384" y="1233"/>
                <a:ext cx="45" cy="41"/>
              </a:xfrm>
              <a:custGeom>
                <a:avLst/>
                <a:gdLst>
                  <a:gd name="T0" fmla="*/ 31 w 35"/>
                  <a:gd name="T1" fmla="*/ 12 h 32"/>
                  <a:gd name="T2" fmla="*/ 30 w 35"/>
                  <a:gd name="T3" fmla="*/ 16 h 32"/>
                  <a:gd name="T4" fmla="*/ 21 w 35"/>
                  <a:gd name="T5" fmla="*/ 19 h 32"/>
                  <a:gd name="T6" fmla="*/ 21 w 35"/>
                  <a:gd name="T7" fmla="*/ 21 h 32"/>
                  <a:gd name="T8" fmla="*/ 21 w 35"/>
                  <a:gd name="T9" fmla="*/ 30 h 32"/>
                  <a:gd name="T10" fmla="*/ 21 w 35"/>
                  <a:gd name="T11" fmla="*/ 32 h 32"/>
                  <a:gd name="T12" fmla="*/ 7 w 35"/>
                  <a:gd name="T13" fmla="*/ 23 h 32"/>
                  <a:gd name="T14" fmla="*/ 2 w 35"/>
                  <a:gd name="T15" fmla="*/ 21 h 32"/>
                  <a:gd name="T16" fmla="*/ 9 w 35"/>
                  <a:gd name="T17" fmla="*/ 14 h 32"/>
                  <a:gd name="T18" fmla="*/ 5 w 35"/>
                  <a:gd name="T19" fmla="*/ 4 h 32"/>
                  <a:gd name="T20" fmla="*/ 13 w 35"/>
                  <a:gd name="T21" fmla="*/ 8 h 32"/>
                  <a:gd name="T22" fmla="*/ 23 w 35"/>
                  <a:gd name="T23" fmla="*/ 1 h 32"/>
                  <a:gd name="T24" fmla="*/ 23 w 35"/>
                  <a:gd name="T25" fmla="*/ 6 h 32"/>
                  <a:gd name="T26" fmla="*/ 31 w 35"/>
                  <a:gd name="T27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2">
                    <a:moveTo>
                      <a:pt x="31" y="12"/>
                    </a:moveTo>
                    <a:cubicBezTo>
                      <a:pt x="35" y="12"/>
                      <a:pt x="31" y="15"/>
                      <a:pt x="30" y="16"/>
                    </a:cubicBezTo>
                    <a:cubicBezTo>
                      <a:pt x="26" y="19"/>
                      <a:pt x="22" y="18"/>
                      <a:pt x="21" y="19"/>
                    </a:cubicBezTo>
                    <a:cubicBezTo>
                      <a:pt x="20" y="20"/>
                      <a:pt x="20" y="21"/>
                      <a:pt x="21" y="21"/>
                    </a:cubicBezTo>
                    <a:cubicBezTo>
                      <a:pt x="21" y="23"/>
                      <a:pt x="22" y="28"/>
                      <a:pt x="21" y="30"/>
                    </a:cubicBezTo>
                    <a:cubicBezTo>
                      <a:pt x="21" y="31"/>
                      <a:pt x="21" y="32"/>
                      <a:pt x="21" y="32"/>
                    </a:cubicBezTo>
                    <a:cubicBezTo>
                      <a:pt x="16" y="30"/>
                      <a:pt x="16" y="20"/>
                      <a:pt x="7" y="23"/>
                    </a:cubicBezTo>
                    <a:cubicBezTo>
                      <a:pt x="5" y="23"/>
                      <a:pt x="0" y="24"/>
                      <a:pt x="2" y="21"/>
                    </a:cubicBezTo>
                    <a:cubicBezTo>
                      <a:pt x="5" y="18"/>
                      <a:pt x="4" y="18"/>
                      <a:pt x="9" y="14"/>
                    </a:cubicBezTo>
                    <a:cubicBezTo>
                      <a:pt x="10" y="13"/>
                      <a:pt x="4" y="6"/>
                      <a:pt x="5" y="4"/>
                    </a:cubicBezTo>
                    <a:cubicBezTo>
                      <a:pt x="5" y="3"/>
                      <a:pt x="10" y="6"/>
                      <a:pt x="13" y="8"/>
                    </a:cubicBezTo>
                    <a:cubicBezTo>
                      <a:pt x="16" y="9"/>
                      <a:pt x="19" y="2"/>
                      <a:pt x="23" y="1"/>
                    </a:cubicBezTo>
                    <a:cubicBezTo>
                      <a:pt x="24" y="0"/>
                      <a:pt x="24" y="4"/>
                      <a:pt x="23" y="6"/>
                    </a:cubicBezTo>
                    <a:cubicBezTo>
                      <a:pt x="22" y="12"/>
                      <a:pt x="23" y="11"/>
                      <a:pt x="31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15"/>
              <p:cNvSpPr>
                <a:spLocks/>
              </p:cNvSpPr>
              <p:nvPr/>
            </p:nvSpPr>
            <p:spPr bwMode="auto">
              <a:xfrm>
                <a:off x="5540" y="1211"/>
                <a:ext cx="60" cy="64"/>
              </a:xfrm>
              <a:custGeom>
                <a:avLst/>
                <a:gdLst>
                  <a:gd name="T0" fmla="*/ 42 w 47"/>
                  <a:gd name="T1" fmla="*/ 9 h 50"/>
                  <a:gd name="T2" fmla="*/ 43 w 47"/>
                  <a:gd name="T3" fmla="*/ 15 h 50"/>
                  <a:gd name="T4" fmla="*/ 34 w 47"/>
                  <a:gd name="T5" fmla="*/ 26 h 50"/>
                  <a:gd name="T6" fmla="*/ 36 w 47"/>
                  <a:gd name="T7" fmla="*/ 29 h 50"/>
                  <a:gd name="T8" fmla="*/ 44 w 47"/>
                  <a:gd name="T9" fmla="*/ 40 h 50"/>
                  <a:gd name="T10" fmla="*/ 44 w 47"/>
                  <a:gd name="T11" fmla="*/ 42 h 50"/>
                  <a:gd name="T12" fmla="*/ 18 w 47"/>
                  <a:gd name="T13" fmla="*/ 42 h 50"/>
                  <a:gd name="T14" fmla="*/ 11 w 47"/>
                  <a:gd name="T15" fmla="*/ 44 h 50"/>
                  <a:gd name="T16" fmla="*/ 14 w 47"/>
                  <a:gd name="T17" fmla="*/ 30 h 50"/>
                  <a:gd name="T18" fmla="*/ 1 w 47"/>
                  <a:gd name="T19" fmla="*/ 20 h 50"/>
                  <a:gd name="T20" fmla="*/ 15 w 47"/>
                  <a:gd name="T21" fmla="*/ 18 h 50"/>
                  <a:gd name="T22" fmla="*/ 22 w 47"/>
                  <a:gd name="T23" fmla="*/ 1 h 50"/>
                  <a:gd name="T24" fmla="*/ 27 w 47"/>
                  <a:gd name="T25" fmla="*/ 7 h 50"/>
                  <a:gd name="T26" fmla="*/ 42 w 47"/>
                  <a:gd name="T27" fmla="*/ 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50">
                    <a:moveTo>
                      <a:pt x="42" y="9"/>
                    </a:moveTo>
                    <a:cubicBezTo>
                      <a:pt x="47" y="6"/>
                      <a:pt x="44" y="13"/>
                      <a:pt x="43" y="15"/>
                    </a:cubicBezTo>
                    <a:cubicBezTo>
                      <a:pt x="41" y="22"/>
                      <a:pt x="35" y="23"/>
                      <a:pt x="34" y="26"/>
                    </a:cubicBezTo>
                    <a:cubicBezTo>
                      <a:pt x="34" y="27"/>
                      <a:pt x="35" y="28"/>
                      <a:pt x="36" y="29"/>
                    </a:cubicBezTo>
                    <a:cubicBezTo>
                      <a:pt x="38" y="31"/>
                      <a:pt x="43" y="36"/>
                      <a:pt x="44" y="40"/>
                    </a:cubicBezTo>
                    <a:cubicBezTo>
                      <a:pt x="44" y="41"/>
                      <a:pt x="45" y="42"/>
                      <a:pt x="44" y="42"/>
                    </a:cubicBezTo>
                    <a:cubicBezTo>
                      <a:pt x="36" y="44"/>
                      <a:pt x="28" y="32"/>
                      <a:pt x="18" y="42"/>
                    </a:cubicBezTo>
                    <a:cubicBezTo>
                      <a:pt x="17" y="44"/>
                      <a:pt x="10" y="50"/>
                      <a:pt x="11" y="44"/>
                    </a:cubicBezTo>
                    <a:cubicBezTo>
                      <a:pt x="12" y="37"/>
                      <a:pt x="11" y="38"/>
                      <a:pt x="14" y="30"/>
                    </a:cubicBezTo>
                    <a:cubicBezTo>
                      <a:pt x="15" y="27"/>
                      <a:pt x="1" y="23"/>
                      <a:pt x="1" y="20"/>
                    </a:cubicBezTo>
                    <a:cubicBezTo>
                      <a:pt x="0" y="18"/>
                      <a:pt x="9" y="18"/>
                      <a:pt x="15" y="18"/>
                    </a:cubicBezTo>
                    <a:cubicBezTo>
                      <a:pt x="20" y="18"/>
                      <a:pt x="19" y="6"/>
                      <a:pt x="22" y="1"/>
                    </a:cubicBezTo>
                    <a:cubicBezTo>
                      <a:pt x="23" y="0"/>
                      <a:pt x="26" y="5"/>
                      <a:pt x="27" y="7"/>
                    </a:cubicBezTo>
                    <a:cubicBezTo>
                      <a:pt x="30" y="16"/>
                      <a:pt x="31" y="14"/>
                      <a:pt x="4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816"/>
              <p:cNvSpPr>
                <a:spLocks noEditPoints="1"/>
              </p:cNvSpPr>
              <p:nvPr/>
            </p:nvSpPr>
            <p:spPr bwMode="auto">
              <a:xfrm>
                <a:off x="5749" y="1003"/>
                <a:ext cx="74" cy="80"/>
              </a:xfrm>
              <a:custGeom>
                <a:avLst/>
                <a:gdLst>
                  <a:gd name="T0" fmla="*/ 52 w 59"/>
                  <a:gd name="T1" fmla="*/ 11 h 63"/>
                  <a:gd name="T2" fmla="*/ 55 w 59"/>
                  <a:gd name="T3" fmla="*/ 20 h 63"/>
                  <a:gd name="T4" fmla="*/ 43 w 59"/>
                  <a:gd name="T5" fmla="*/ 33 h 63"/>
                  <a:gd name="T6" fmla="*/ 45 w 59"/>
                  <a:gd name="T7" fmla="*/ 37 h 63"/>
                  <a:gd name="T8" fmla="*/ 55 w 59"/>
                  <a:gd name="T9" fmla="*/ 51 h 63"/>
                  <a:gd name="T10" fmla="*/ 56 w 59"/>
                  <a:gd name="T11" fmla="*/ 54 h 63"/>
                  <a:gd name="T12" fmla="*/ 23 w 59"/>
                  <a:gd name="T13" fmla="*/ 54 h 63"/>
                  <a:gd name="T14" fmla="*/ 14 w 59"/>
                  <a:gd name="T15" fmla="*/ 56 h 63"/>
                  <a:gd name="T16" fmla="*/ 18 w 59"/>
                  <a:gd name="T17" fmla="*/ 39 h 63"/>
                  <a:gd name="T18" fmla="*/ 1 w 59"/>
                  <a:gd name="T19" fmla="*/ 26 h 63"/>
                  <a:gd name="T20" fmla="*/ 19 w 59"/>
                  <a:gd name="T21" fmla="*/ 23 h 63"/>
                  <a:gd name="T22" fmla="*/ 28 w 59"/>
                  <a:gd name="T23" fmla="*/ 2 h 63"/>
                  <a:gd name="T24" fmla="*/ 34 w 59"/>
                  <a:gd name="T25" fmla="*/ 9 h 63"/>
                  <a:gd name="T26" fmla="*/ 52 w 59"/>
                  <a:gd name="T27" fmla="*/ 11 h 63"/>
                  <a:gd name="T28" fmla="*/ 42 w 59"/>
                  <a:gd name="T29" fmla="*/ 19 h 63"/>
                  <a:gd name="T30" fmla="*/ 32 w 59"/>
                  <a:gd name="T31" fmla="*/ 18 h 63"/>
                  <a:gd name="T32" fmla="*/ 28 w 59"/>
                  <a:gd name="T33" fmla="*/ 14 h 63"/>
                  <a:gd name="T34" fmla="*/ 23 w 59"/>
                  <a:gd name="T35" fmla="*/ 26 h 63"/>
                  <a:gd name="T36" fmla="*/ 13 w 59"/>
                  <a:gd name="T37" fmla="*/ 28 h 63"/>
                  <a:gd name="T38" fmla="*/ 23 w 59"/>
                  <a:gd name="T39" fmla="*/ 35 h 63"/>
                  <a:gd name="T40" fmla="*/ 20 w 59"/>
                  <a:gd name="T41" fmla="*/ 45 h 63"/>
                  <a:gd name="T42" fmla="*/ 26 w 59"/>
                  <a:gd name="T43" fmla="*/ 44 h 63"/>
                  <a:gd name="T44" fmla="*/ 45 w 59"/>
                  <a:gd name="T45" fmla="*/ 44 h 63"/>
                  <a:gd name="T46" fmla="*/ 44 w 59"/>
                  <a:gd name="T47" fmla="*/ 42 h 63"/>
                  <a:gd name="T48" fmla="*/ 38 w 59"/>
                  <a:gd name="T49" fmla="*/ 34 h 63"/>
                  <a:gd name="T50" fmla="*/ 37 w 59"/>
                  <a:gd name="T51" fmla="*/ 32 h 63"/>
                  <a:gd name="T52" fmla="*/ 44 w 59"/>
                  <a:gd name="T53" fmla="*/ 24 h 63"/>
                  <a:gd name="T54" fmla="*/ 42 w 59"/>
                  <a:gd name="T55" fmla="*/ 19 h 63"/>
                  <a:gd name="T56" fmla="*/ 33 w 59"/>
                  <a:gd name="T57" fmla="*/ 27 h 63"/>
                  <a:gd name="T58" fmla="*/ 30 w 59"/>
                  <a:gd name="T59" fmla="*/ 27 h 63"/>
                  <a:gd name="T60" fmla="*/ 29 w 59"/>
                  <a:gd name="T61" fmla="*/ 26 h 63"/>
                  <a:gd name="T62" fmla="*/ 28 w 59"/>
                  <a:gd name="T63" fmla="*/ 29 h 63"/>
                  <a:gd name="T64" fmla="*/ 25 w 59"/>
                  <a:gd name="T65" fmla="*/ 29 h 63"/>
                  <a:gd name="T66" fmla="*/ 27 w 59"/>
                  <a:gd name="T67" fmla="*/ 31 h 63"/>
                  <a:gd name="T68" fmla="*/ 27 w 59"/>
                  <a:gd name="T69" fmla="*/ 34 h 63"/>
                  <a:gd name="T70" fmla="*/ 28 w 59"/>
                  <a:gd name="T71" fmla="*/ 34 h 63"/>
                  <a:gd name="T72" fmla="*/ 33 w 59"/>
                  <a:gd name="T73" fmla="*/ 34 h 63"/>
                  <a:gd name="T74" fmla="*/ 33 w 59"/>
                  <a:gd name="T75" fmla="*/ 33 h 63"/>
                  <a:gd name="T76" fmla="*/ 32 w 59"/>
                  <a:gd name="T77" fmla="*/ 31 h 63"/>
                  <a:gd name="T78" fmla="*/ 31 w 59"/>
                  <a:gd name="T79" fmla="*/ 30 h 63"/>
                  <a:gd name="T80" fmla="*/ 33 w 59"/>
                  <a:gd name="T81" fmla="*/ 28 h 63"/>
                  <a:gd name="T82" fmla="*/ 33 w 59"/>
                  <a:gd name="T83" fmla="*/ 2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" h="63">
                    <a:moveTo>
                      <a:pt x="52" y="11"/>
                    </a:moveTo>
                    <a:cubicBezTo>
                      <a:pt x="59" y="8"/>
                      <a:pt x="55" y="17"/>
                      <a:pt x="55" y="20"/>
                    </a:cubicBezTo>
                    <a:cubicBezTo>
                      <a:pt x="51" y="28"/>
                      <a:pt x="43" y="30"/>
                      <a:pt x="43" y="33"/>
                    </a:cubicBezTo>
                    <a:cubicBezTo>
                      <a:pt x="42" y="35"/>
                      <a:pt x="44" y="36"/>
                      <a:pt x="45" y="37"/>
                    </a:cubicBezTo>
                    <a:cubicBezTo>
                      <a:pt x="48" y="40"/>
                      <a:pt x="54" y="46"/>
                      <a:pt x="55" y="51"/>
                    </a:cubicBezTo>
                    <a:cubicBezTo>
                      <a:pt x="56" y="52"/>
                      <a:pt x="57" y="54"/>
                      <a:pt x="56" y="54"/>
                    </a:cubicBezTo>
                    <a:cubicBezTo>
                      <a:pt x="45" y="56"/>
                      <a:pt x="35" y="40"/>
                      <a:pt x="23" y="54"/>
                    </a:cubicBezTo>
                    <a:cubicBezTo>
                      <a:pt x="21" y="56"/>
                      <a:pt x="13" y="63"/>
                      <a:pt x="14" y="56"/>
                    </a:cubicBezTo>
                    <a:cubicBezTo>
                      <a:pt x="15" y="47"/>
                      <a:pt x="14" y="49"/>
                      <a:pt x="18" y="39"/>
                    </a:cubicBezTo>
                    <a:cubicBezTo>
                      <a:pt x="19" y="35"/>
                      <a:pt x="1" y="29"/>
                      <a:pt x="1" y="26"/>
                    </a:cubicBezTo>
                    <a:cubicBezTo>
                      <a:pt x="0" y="23"/>
                      <a:pt x="12" y="23"/>
                      <a:pt x="19" y="23"/>
                    </a:cubicBezTo>
                    <a:cubicBezTo>
                      <a:pt x="26" y="23"/>
                      <a:pt x="23" y="8"/>
                      <a:pt x="28" y="2"/>
                    </a:cubicBezTo>
                    <a:cubicBezTo>
                      <a:pt x="29" y="0"/>
                      <a:pt x="33" y="7"/>
                      <a:pt x="34" y="9"/>
                    </a:cubicBezTo>
                    <a:cubicBezTo>
                      <a:pt x="38" y="20"/>
                      <a:pt x="39" y="18"/>
                      <a:pt x="52" y="11"/>
                    </a:cubicBezTo>
                    <a:close/>
                    <a:moveTo>
                      <a:pt x="42" y="19"/>
                    </a:moveTo>
                    <a:cubicBezTo>
                      <a:pt x="35" y="23"/>
                      <a:pt x="34" y="24"/>
                      <a:pt x="32" y="18"/>
                    </a:cubicBezTo>
                    <a:cubicBezTo>
                      <a:pt x="31" y="17"/>
                      <a:pt x="29" y="13"/>
                      <a:pt x="28" y="14"/>
                    </a:cubicBezTo>
                    <a:cubicBezTo>
                      <a:pt x="26" y="17"/>
                      <a:pt x="27" y="26"/>
                      <a:pt x="23" y="26"/>
                    </a:cubicBezTo>
                    <a:cubicBezTo>
                      <a:pt x="19" y="26"/>
                      <a:pt x="13" y="26"/>
                      <a:pt x="13" y="28"/>
                    </a:cubicBezTo>
                    <a:cubicBezTo>
                      <a:pt x="13" y="29"/>
                      <a:pt x="23" y="32"/>
                      <a:pt x="23" y="35"/>
                    </a:cubicBezTo>
                    <a:cubicBezTo>
                      <a:pt x="20" y="41"/>
                      <a:pt x="21" y="40"/>
                      <a:pt x="20" y="45"/>
                    </a:cubicBezTo>
                    <a:cubicBezTo>
                      <a:pt x="20" y="49"/>
                      <a:pt x="24" y="45"/>
                      <a:pt x="26" y="44"/>
                    </a:cubicBezTo>
                    <a:cubicBezTo>
                      <a:pt x="33" y="36"/>
                      <a:pt x="38" y="45"/>
                      <a:pt x="45" y="44"/>
                    </a:cubicBezTo>
                    <a:cubicBezTo>
                      <a:pt x="45" y="43"/>
                      <a:pt x="44" y="43"/>
                      <a:pt x="44" y="42"/>
                    </a:cubicBezTo>
                    <a:cubicBezTo>
                      <a:pt x="44" y="39"/>
                      <a:pt x="40" y="35"/>
                      <a:pt x="38" y="34"/>
                    </a:cubicBezTo>
                    <a:cubicBezTo>
                      <a:pt x="38" y="33"/>
                      <a:pt x="37" y="33"/>
                      <a:pt x="37" y="32"/>
                    </a:cubicBezTo>
                    <a:cubicBezTo>
                      <a:pt x="37" y="30"/>
                      <a:pt x="42" y="29"/>
                      <a:pt x="44" y="24"/>
                    </a:cubicBezTo>
                    <a:cubicBezTo>
                      <a:pt x="44" y="23"/>
                      <a:pt x="46" y="17"/>
                      <a:pt x="42" y="19"/>
                    </a:cubicBezTo>
                    <a:close/>
                    <a:moveTo>
                      <a:pt x="33" y="27"/>
                    </a:moveTo>
                    <a:cubicBezTo>
                      <a:pt x="31" y="28"/>
                      <a:pt x="31" y="28"/>
                      <a:pt x="30" y="27"/>
                    </a:cubicBezTo>
                    <a:cubicBezTo>
                      <a:pt x="30" y="26"/>
                      <a:pt x="29" y="25"/>
                      <a:pt x="29" y="26"/>
                    </a:cubicBezTo>
                    <a:cubicBezTo>
                      <a:pt x="28" y="26"/>
                      <a:pt x="29" y="29"/>
                      <a:pt x="28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30"/>
                      <a:pt x="28" y="31"/>
                      <a:pt x="27" y="31"/>
                    </a:cubicBezTo>
                    <a:cubicBezTo>
                      <a:pt x="27" y="33"/>
                      <a:pt x="27" y="33"/>
                      <a:pt x="27" y="34"/>
                    </a:cubicBezTo>
                    <a:cubicBezTo>
                      <a:pt x="27" y="35"/>
                      <a:pt x="28" y="34"/>
                      <a:pt x="28" y="34"/>
                    </a:cubicBezTo>
                    <a:cubicBezTo>
                      <a:pt x="30" y="31"/>
                      <a:pt x="32" y="34"/>
                      <a:pt x="33" y="34"/>
                    </a:cubicBezTo>
                    <a:cubicBezTo>
                      <a:pt x="34" y="34"/>
                      <a:pt x="33" y="33"/>
                      <a:pt x="33" y="33"/>
                    </a:cubicBezTo>
                    <a:cubicBezTo>
                      <a:pt x="33" y="32"/>
                      <a:pt x="32" y="31"/>
                      <a:pt x="32" y="31"/>
                    </a:cubicBezTo>
                    <a:cubicBezTo>
                      <a:pt x="31" y="31"/>
                      <a:pt x="31" y="31"/>
                      <a:pt x="31" y="30"/>
                    </a:cubicBezTo>
                    <a:cubicBezTo>
                      <a:pt x="31" y="30"/>
                      <a:pt x="33" y="30"/>
                      <a:pt x="33" y="28"/>
                    </a:cubicBezTo>
                    <a:cubicBezTo>
                      <a:pt x="33" y="28"/>
                      <a:pt x="34" y="26"/>
                      <a:pt x="33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817"/>
              <p:cNvSpPr>
                <a:spLocks/>
              </p:cNvSpPr>
              <p:nvPr/>
            </p:nvSpPr>
            <p:spPr bwMode="auto">
              <a:xfrm>
                <a:off x="5624" y="982"/>
                <a:ext cx="52" cy="54"/>
              </a:xfrm>
              <a:custGeom>
                <a:avLst/>
                <a:gdLst>
                  <a:gd name="T0" fmla="*/ 31 w 41"/>
                  <a:gd name="T1" fmla="*/ 37 h 42"/>
                  <a:gd name="T2" fmla="*/ 26 w 41"/>
                  <a:gd name="T3" fmla="*/ 38 h 42"/>
                  <a:gd name="T4" fmla="*/ 17 w 41"/>
                  <a:gd name="T5" fmla="*/ 29 h 42"/>
                  <a:gd name="T6" fmla="*/ 14 w 41"/>
                  <a:gd name="T7" fmla="*/ 31 h 42"/>
                  <a:gd name="T8" fmla="*/ 4 w 41"/>
                  <a:gd name="T9" fmla="*/ 37 h 42"/>
                  <a:gd name="T10" fmla="*/ 2 w 41"/>
                  <a:gd name="T11" fmla="*/ 38 h 42"/>
                  <a:gd name="T12" fmla="*/ 5 w 41"/>
                  <a:gd name="T13" fmla="*/ 15 h 42"/>
                  <a:gd name="T14" fmla="*/ 5 w 41"/>
                  <a:gd name="T15" fmla="*/ 8 h 42"/>
                  <a:gd name="T16" fmla="*/ 16 w 41"/>
                  <a:gd name="T17" fmla="*/ 12 h 42"/>
                  <a:gd name="T18" fmla="*/ 27 w 41"/>
                  <a:gd name="T19" fmla="*/ 0 h 42"/>
                  <a:gd name="T20" fmla="*/ 27 w 41"/>
                  <a:gd name="T21" fmla="*/ 13 h 42"/>
                  <a:gd name="T22" fmla="*/ 40 w 41"/>
                  <a:gd name="T23" fmla="*/ 20 h 42"/>
                  <a:gd name="T24" fmla="*/ 35 w 41"/>
                  <a:gd name="T25" fmla="*/ 24 h 42"/>
                  <a:gd name="T26" fmla="*/ 31 w 41"/>
                  <a:gd name="T27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2">
                    <a:moveTo>
                      <a:pt x="31" y="37"/>
                    </a:moveTo>
                    <a:cubicBezTo>
                      <a:pt x="33" y="42"/>
                      <a:pt x="27" y="39"/>
                      <a:pt x="26" y="38"/>
                    </a:cubicBezTo>
                    <a:cubicBezTo>
                      <a:pt x="20" y="35"/>
                      <a:pt x="20" y="30"/>
                      <a:pt x="17" y="29"/>
                    </a:cubicBezTo>
                    <a:cubicBezTo>
                      <a:pt x="16" y="29"/>
                      <a:pt x="15" y="30"/>
                      <a:pt x="14" y="31"/>
                    </a:cubicBezTo>
                    <a:cubicBezTo>
                      <a:pt x="12" y="33"/>
                      <a:pt x="7" y="37"/>
                      <a:pt x="4" y="37"/>
                    </a:cubicBezTo>
                    <a:cubicBezTo>
                      <a:pt x="3" y="37"/>
                      <a:pt x="2" y="38"/>
                      <a:pt x="2" y="38"/>
                    </a:cubicBezTo>
                    <a:cubicBezTo>
                      <a:pt x="2" y="30"/>
                      <a:pt x="13" y="24"/>
                      <a:pt x="5" y="15"/>
                    </a:cubicBezTo>
                    <a:cubicBezTo>
                      <a:pt x="4" y="13"/>
                      <a:pt x="0" y="7"/>
                      <a:pt x="5" y="8"/>
                    </a:cubicBezTo>
                    <a:cubicBezTo>
                      <a:pt x="10" y="9"/>
                      <a:pt x="9" y="8"/>
                      <a:pt x="16" y="12"/>
                    </a:cubicBezTo>
                    <a:cubicBezTo>
                      <a:pt x="19" y="13"/>
                      <a:pt x="24" y="1"/>
                      <a:pt x="27" y="0"/>
                    </a:cubicBezTo>
                    <a:cubicBezTo>
                      <a:pt x="29" y="0"/>
                      <a:pt x="28" y="8"/>
                      <a:pt x="27" y="13"/>
                    </a:cubicBezTo>
                    <a:cubicBezTo>
                      <a:pt x="26" y="18"/>
                      <a:pt x="37" y="17"/>
                      <a:pt x="40" y="20"/>
                    </a:cubicBezTo>
                    <a:cubicBezTo>
                      <a:pt x="41" y="21"/>
                      <a:pt x="36" y="23"/>
                      <a:pt x="35" y="24"/>
                    </a:cubicBezTo>
                    <a:cubicBezTo>
                      <a:pt x="27" y="26"/>
                      <a:pt x="28" y="27"/>
                      <a:pt x="31" y="3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818"/>
              <p:cNvSpPr>
                <a:spLocks noEditPoints="1"/>
              </p:cNvSpPr>
              <p:nvPr/>
            </p:nvSpPr>
            <p:spPr bwMode="auto">
              <a:xfrm>
                <a:off x="4744" y="853"/>
                <a:ext cx="126" cy="131"/>
              </a:xfrm>
              <a:custGeom>
                <a:avLst/>
                <a:gdLst>
                  <a:gd name="T0" fmla="*/ 86 w 99"/>
                  <a:gd name="T1" fmla="*/ 14 h 103"/>
                  <a:gd name="T2" fmla="*/ 91 w 99"/>
                  <a:gd name="T3" fmla="*/ 26 h 103"/>
                  <a:gd name="T4" fmla="*/ 80 w 99"/>
                  <a:gd name="T5" fmla="*/ 49 h 103"/>
                  <a:gd name="T6" fmla="*/ 87 w 99"/>
                  <a:gd name="T7" fmla="*/ 60 h 103"/>
                  <a:gd name="T8" fmla="*/ 95 w 99"/>
                  <a:gd name="T9" fmla="*/ 82 h 103"/>
                  <a:gd name="T10" fmla="*/ 64 w 99"/>
                  <a:gd name="T11" fmla="*/ 80 h 103"/>
                  <a:gd name="T12" fmla="*/ 44 w 99"/>
                  <a:gd name="T13" fmla="*/ 91 h 103"/>
                  <a:gd name="T14" fmla="*/ 30 w 99"/>
                  <a:gd name="T15" fmla="*/ 99 h 103"/>
                  <a:gd name="T16" fmla="*/ 32 w 99"/>
                  <a:gd name="T17" fmla="*/ 66 h 103"/>
                  <a:gd name="T18" fmla="*/ 2 w 99"/>
                  <a:gd name="T19" fmla="*/ 48 h 103"/>
                  <a:gd name="T20" fmla="*/ 31 w 99"/>
                  <a:gd name="T21" fmla="*/ 40 h 103"/>
                  <a:gd name="T22" fmla="*/ 43 w 99"/>
                  <a:gd name="T23" fmla="*/ 3 h 103"/>
                  <a:gd name="T24" fmla="*/ 55 w 99"/>
                  <a:gd name="T25" fmla="*/ 14 h 103"/>
                  <a:gd name="T26" fmla="*/ 86 w 99"/>
                  <a:gd name="T27" fmla="*/ 14 h 103"/>
                  <a:gd name="T28" fmla="*/ 69 w 99"/>
                  <a:gd name="T29" fmla="*/ 34 h 103"/>
                  <a:gd name="T30" fmla="*/ 57 w 99"/>
                  <a:gd name="T31" fmla="*/ 38 h 103"/>
                  <a:gd name="T32" fmla="*/ 52 w 99"/>
                  <a:gd name="T33" fmla="*/ 34 h 103"/>
                  <a:gd name="T34" fmla="*/ 47 w 99"/>
                  <a:gd name="T35" fmla="*/ 29 h 103"/>
                  <a:gd name="T36" fmla="*/ 42 w 99"/>
                  <a:gd name="T37" fmla="*/ 45 h 103"/>
                  <a:gd name="T38" fmla="*/ 29 w 99"/>
                  <a:gd name="T39" fmla="*/ 49 h 103"/>
                  <a:gd name="T40" fmla="*/ 43 w 99"/>
                  <a:gd name="T41" fmla="*/ 57 h 103"/>
                  <a:gd name="T42" fmla="*/ 41 w 99"/>
                  <a:gd name="T43" fmla="*/ 70 h 103"/>
                  <a:gd name="T44" fmla="*/ 48 w 99"/>
                  <a:gd name="T45" fmla="*/ 67 h 103"/>
                  <a:gd name="T46" fmla="*/ 56 w 99"/>
                  <a:gd name="T47" fmla="*/ 62 h 103"/>
                  <a:gd name="T48" fmla="*/ 71 w 99"/>
                  <a:gd name="T49" fmla="*/ 65 h 103"/>
                  <a:gd name="T50" fmla="*/ 71 w 99"/>
                  <a:gd name="T51" fmla="*/ 63 h 103"/>
                  <a:gd name="T52" fmla="*/ 65 w 99"/>
                  <a:gd name="T53" fmla="*/ 49 h 103"/>
                  <a:gd name="T54" fmla="*/ 72 w 99"/>
                  <a:gd name="T55" fmla="*/ 35 h 103"/>
                  <a:gd name="T56" fmla="*/ 69 w 99"/>
                  <a:gd name="T57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03">
                    <a:moveTo>
                      <a:pt x="86" y="14"/>
                    </a:moveTo>
                    <a:cubicBezTo>
                      <a:pt x="97" y="8"/>
                      <a:pt x="95" y="16"/>
                      <a:pt x="91" y="26"/>
                    </a:cubicBezTo>
                    <a:cubicBezTo>
                      <a:pt x="87" y="33"/>
                      <a:pt x="82" y="42"/>
                      <a:pt x="80" y="49"/>
                    </a:cubicBezTo>
                    <a:cubicBezTo>
                      <a:pt x="79" y="52"/>
                      <a:pt x="83" y="55"/>
                      <a:pt x="87" y="60"/>
                    </a:cubicBezTo>
                    <a:cubicBezTo>
                      <a:pt x="93" y="71"/>
                      <a:pt x="99" y="78"/>
                      <a:pt x="95" y="82"/>
                    </a:cubicBezTo>
                    <a:cubicBezTo>
                      <a:pt x="92" y="85"/>
                      <a:pt x="80" y="80"/>
                      <a:pt x="64" y="80"/>
                    </a:cubicBezTo>
                    <a:cubicBezTo>
                      <a:pt x="57" y="79"/>
                      <a:pt x="50" y="83"/>
                      <a:pt x="44" y="91"/>
                    </a:cubicBezTo>
                    <a:cubicBezTo>
                      <a:pt x="36" y="103"/>
                      <a:pt x="32" y="103"/>
                      <a:pt x="30" y="99"/>
                    </a:cubicBezTo>
                    <a:cubicBezTo>
                      <a:pt x="27" y="93"/>
                      <a:pt x="30" y="73"/>
                      <a:pt x="32" y="66"/>
                    </a:cubicBezTo>
                    <a:cubicBezTo>
                      <a:pt x="34" y="59"/>
                      <a:pt x="3" y="53"/>
                      <a:pt x="2" y="48"/>
                    </a:cubicBezTo>
                    <a:cubicBezTo>
                      <a:pt x="0" y="43"/>
                      <a:pt x="19" y="41"/>
                      <a:pt x="31" y="40"/>
                    </a:cubicBezTo>
                    <a:cubicBezTo>
                      <a:pt x="43" y="39"/>
                      <a:pt x="37" y="13"/>
                      <a:pt x="43" y="3"/>
                    </a:cubicBezTo>
                    <a:cubicBezTo>
                      <a:pt x="45" y="0"/>
                      <a:pt x="53" y="11"/>
                      <a:pt x="55" y="14"/>
                    </a:cubicBezTo>
                    <a:cubicBezTo>
                      <a:pt x="64" y="31"/>
                      <a:pt x="65" y="28"/>
                      <a:pt x="86" y="14"/>
                    </a:cubicBezTo>
                    <a:close/>
                    <a:moveTo>
                      <a:pt x="69" y="34"/>
                    </a:moveTo>
                    <a:cubicBezTo>
                      <a:pt x="64" y="37"/>
                      <a:pt x="60" y="39"/>
                      <a:pt x="57" y="38"/>
                    </a:cubicBezTo>
                    <a:cubicBezTo>
                      <a:pt x="55" y="38"/>
                      <a:pt x="54" y="37"/>
                      <a:pt x="52" y="34"/>
                    </a:cubicBezTo>
                    <a:cubicBezTo>
                      <a:pt x="52" y="33"/>
                      <a:pt x="48" y="28"/>
                      <a:pt x="47" y="29"/>
                    </a:cubicBezTo>
                    <a:cubicBezTo>
                      <a:pt x="45" y="34"/>
                      <a:pt x="47" y="45"/>
                      <a:pt x="42" y="45"/>
                    </a:cubicBezTo>
                    <a:cubicBezTo>
                      <a:pt x="37" y="46"/>
                      <a:pt x="29" y="46"/>
                      <a:pt x="29" y="49"/>
                    </a:cubicBezTo>
                    <a:cubicBezTo>
                      <a:pt x="30" y="51"/>
                      <a:pt x="44" y="54"/>
                      <a:pt x="43" y="57"/>
                    </a:cubicBezTo>
                    <a:cubicBezTo>
                      <a:pt x="41" y="65"/>
                      <a:pt x="41" y="63"/>
                      <a:pt x="41" y="70"/>
                    </a:cubicBezTo>
                    <a:cubicBezTo>
                      <a:pt x="41" y="75"/>
                      <a:pt x="47" y="69"/>
                      <a:pt x="48" y="67"/>
                    </a:cubicBezTo>
                    <a:cubicBezTo>
                      <a:pt x="50" y="64"/>
                      <a:pt x="54" y="62"/>
                      <a:pt x="56" y="62"/>
                    </a:cubicBezTo>
                    <a:cubicBezTo>
                      <a:pt x="61" y="61"/>
                      <a:pt x="67" y="66"/>
                      <a:pt x="71" y="65"/>
                    </a:cubicBezTo>
                    <a:cubicBezTo>
                      <a:pt x="72" y="65"/>
                      <a:pt x="72" y="64"/>
                      <a:pt x="71" y="63"/>
                    </a:cubicBezTo>
                    <a:cubicBezTo>
                      <a:pt x="68" y="55"/>
                      <a:pt x="66" y="53"/>
                      <a:pt x="65" y="49"/>
                    </a:cubicBezTo>
                    <a:cubicBezTo>
                      <a:pt x="66" y="46"/>
                      <a:pt x="73" y="39"/>
                      <a:pt x="72" y="35"/>
                    </a:cubicBezTo>
                    <a:cubicBezTo>
                      <a:pt x="72" y="33"/>
                      <a:pt x="71" y="33"/>
                      <a:pt x="69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819"/>
              <p:cNvSpPr>
                <a:spLocks/>
              </p:cNvSpPr>
              <p:nvPr/>
            </p:nvSpPr>
            <p:spPr bwMode="auto">
              <a:xfrm>
                <a:off x="4780" y="1099"/>
                <a:ext cx="31" cy="33"/>
              </a:xfrm>
              <a:custGeom>
                <a:avLst/>
                <a:gdLst>
                  <a:gd name="T0" fmla="*/ 22 w 25"/>
                  <a:gd name="T1" fmla="*/ 4 h 26"/>
                  <a:gd name="T2" fmla="*/ 23 w 25"/>
                  <a:gd name="T3" fmla="*/ 6 h 26"/>
                  <a:gd name="T4" fmla="*/ 20 w 25"/>
                  <a:gd name="T5" fmla="*/ 12 h 26"/>
                  <a:gd name="T6" fmla="*/ 22 w 25"/>
                  <a:gd name="T7" fmla="*/ 15 h 26"/>
                  <a:gd name="T8" fmla="*/ 24 w 25"/>
                  <a:gd name="T9" fmla="*/ 20 h 26"/>
                  <a:gd name="T10" fmla="*/ 16 w 25"/>
                  <a:gd name="T11" fmla="*/ 20 h 26"/>
                  <a:gd name="T12" fmla="*/ 11 w 25"/>
                  <a:gd name="T13" fmla="*/ 23 h 26"/>
                  <a:gd name="T14" fmla="*/ 8 w 25"/>
                  <a:gd name="T15" fmla="*/ 25 h 26"/>
                  <a:gd name="T16" fmla="*/ 8 w 25"/>
                  <a:gd name="T17" fmla="*/ 16 h 26"/>
                  <a:gd name="T18" fmla="*/ 1 w 25"/>
                  <a:gd name="T19" fmla="*/ 12 h 26"/>
                  <a:gd name="T20" fmla="*/ 8 w 25"/>
                  <a:gd name="T21" fmla="*/ 10 h 26"/>
                  <a:gd name="T22" fmla="*/ 11 w 25"/>
                  <a:gd name="T23" fmla="*/ 1 h 26"/>
                  <a:gd name="T24" fmla="*/ 14 w 25"/>
                  <a:gd name="T25" fmla="*/ 4 h 26"/>
                  <a:gd name="T26" fmla="*/ 22 w 25"/>
                  <a:gd name="T27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6">
                    <a:moveTo>
                      <a:pt x="22" y="4"/>
                    </a:moveTo>
                    <a:cubicBezTo>
                      <a:pt x="24" y="2"/>
                      <a:pt x="24" y="4"/>
                      <a:pt x="23" y="6"/>
                    </a:cubicBezTo>
                    <a:cubicBezTo>
                      <a:pt x="22" y="8"/>
                      <a:pt x="21" y="10"/>
                      <a:pt x="20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4" y="18"/>
                      <a:pt x="25" y="19"/>
                      <a:pt x="24" y="20"/>
                    </a:cubicBezTo>
                    <a:cubicBezTo>
                      <a:pt x="23" y="21"/>
                      <a:pt x="20" y="20"/>
                      <a:pt x="16" y="20"/>
                    </a:cubicBezTo>
                    <a:cubicBezTo>
                      <a:pt x="14" y="20"/>
                      <a:pt x="13" y="21"/>
                      <a:pt x="11" y="23"/>
                    </a:cubicBezTo>
                    <a:cubicBezTo>
                      <a:pt x="9" y="25"/>
                      <a:pt x="8" y="26"/>
                      <a:pt x="8" y="25"/>
                    </a:cubicBezTo>
                    <a:cubicBezTo>
                      <a:pt x="7" y="23"/>
                      <a:pt x="8" y="18"/>
                      <a:pt x="8" y="16"/>
                    </a:cubicBezTo>
                    <a:cubicBezTo>
                      <a:pt x="9" y="15"/>
                      <a:pt x="1" y="13"/>
                      <a:pt x="1" y="12"/>
                    </a:cubicBezTo>
                    <a:cubicBezTo>
                      <a:pt x="0" y="11"/>
                      <a:pt x="5" y="10"/>
                      <a:pt x="8" y="10"/>
                    </a:cubicBezTo>
                    <a:cubicBezTo>
                      <a:pt x="11" y="10"/>
                      <a:pt x="9" y="3"/>
                      <a:pt x="11" y="1"/>
                    </a:cubicBezTo>
                    <a:cubicBezTo>
                      <a:pt x="12" y="0"/>
                      <a:pt x="13" y="3"/>
                      <a:pt x="14" y="4"/>
                    </a:cubicBezTo>
                    <a:cubicBezTo>
                      <a:pt x="16" y="8"/>
                      <a:pt x="16" y="7"/>
                      <a:pt x="22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820"/>
              <p:cNvSpPr>
                <a:spLocks noEditPoints="1"/>
              </p:cNvSpPr>
              <p:nvPr/>
            </p:nvSpPr>
            <p:spPr bwMode="auto">
              <a:xfrm>
                <a:off x="4649" y="1188"/>
                <a:ext cx="91" cy="86"/>
              </a:xfrm>
              <a:custGeom>
                <a:avLst/>
                <a:gdLst>
                  <a:gd name="T0" fmla="*/ 63 w 72"/>
                  <a:gd name="T1" fmla="*/ 18 h 67"/>
                  <a:gd name="T2" fmla="*/ 64 w 72"/>
                  <a:gd name="T3" fmla="*/ 27 h 67"/>
                  <a:gd name="T4" fmla="*/ 52 w 72"/>
                  <a:gd name="T5" fmla="*/ 40 h 67"/>
                  <a:gd name="T6" fmla="*/ 54 w 72"/>
                  <a:gd name="T7" fmla="*/ 49 h 67"/>
                  <a:gd name="T8" fmla="*/ 55 w 72"/>
                  <a:gd name="T9" fmla="*/ 65 h 67"/>
                  <a:gd name="T10" fmla="*/ 35 w 72"/>
                  <a:gd name="T11" fmla="*/ 57 h 67"/>
                  <a:gd name="T12" fmla="*/ 19 w 72"/>
                  <a:gd name="T13" fmla="*/ 60 h 67"/>
                  <a:gd name="T14" fmla="*/ 8 w 72"/>
                  <a:gd name="T15" fmla="*/ 63 h 67"/>
                  <a:gd name="T16" fmla="*/ 17 w 72"/>
                  <a:gd name="T17" fmla="*/ 41 h 67"/>
                  <a:gd name="T18" fmla="*/ 0 w 72"/>
                  <a:gd name="T19" fmla="*/ 23 h 67"/>
                  <a:gd name="T20" fmla="*/ 22 w 72"/>
                  <a:gd name="T21" fmla="*/ 24 h 67"/>
                  <a:gd name="T22" fmla="*/ 37 w 72"/>
                  <a:gd name="T23" fmla="*/ 2 h 67"/>
                  <a:gd name="T24" fmla="*/ 42 w 72"/>
                  <a:gd name="T25" fmla="*/ 12 h 67"/>
                  <a:gd name="T26" fmla="*/ 63 w 72"/>
                  <a:gd name="T27" fmla="*/ 18 h 67"/>
                  <a:gd name="T28" fmla="*/ 48 w 72"/>
                  <a:gd name="T29" fmla="*/ 28 h 67"/>
                  <a:gd name="T30" fmla="*/ 39 w 72"/>
                  <a:gd name="T31" fmla="*/ 28 h 67"/>
                  <a:gd name="T32" fmla="*/ 37 w 72"/>
                  <a:gd name="T33" fmla="*/ 24 h 67"/>
                  <a:gd name="T34" fmla="*/ 34 w 72"/>
                  <a:gd name="T35" fmla="*/ 20 h 67"/>
                  <a:gd name="T36" fmla="*/ 28 w 72"/>
                  <a:gd name="T37" fmla="*/ 30 h 67"/>
                  <a:gd name="T38" fmla="*/ 19 w 72"/>
                  <a:gd name="T39" fmla="*/ 29 h 67"/>
                  <a:gd name="T40" fmla="*/ 26 w 72"/>
                  <a:gd name="T41" fmla="*/ 37 h 67"/>
                  <a:gd name="T42" fmla="*/ 22 w 72"/>
                  <a:gd name="T43" fmla="*/ 46 h 67"/>
                  <a:gd name="T44" fmla="*/ 27 w 72"/>
                  <a:gd name="T45" fmla="*/ 46 h 67"/>
                  <a:gd name="T46" fmla="*/ 33 w 72"/>
                  <a:gd name="T47" fmla="*/ 43 h 67"/>
                  <a:gd name="T48" fmla="*/ 42 w 72"/>
                  <a:gd name="T49" fmla="*/ 49 h 67"/>
                  <a:gd name="T50" fmla="*/ 43 w 72"/>
                  <a:gd name="T51" fmla="*/ 47 h 67"/>
                  <a:gd name="T52" fmla="*/ 42 w 72"/>
                  <a:gd name="T53" fmla="*/ 37 h 67"/>
                  <a:gd name="T54" fmla="*/ 50 w 72"/>
                  <a:gd name="T55" fmla="*/ 29 h 67"/>
                  <a:gd name="T56" fmla="*/ 48 w 72"/>
                  <a:gd name="T5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67">
                    <a:moveTo>
                      <a:pt x="63" y="18"/>
                    </a:moveTo>
                    <a:cubicBezTo>
                      <a:pt x="72" y="16"/>
                      <a:pt x="69" y="22"/>
                      <a:pt x="64" y="27"/>
                    </a:cubicBezTo>
                    <a:cubicBezTo>
                      <a:pt x="60" y="31"/>
                      <a:pt x="55" y="36"/>
                      <a:pt x="52" y="40"/>
                    </a:cubicBezTo>
                    <a:cubicBezTo>
                      <a:pt x="51" y="42"/>
                      <a:pt x="53" y="45"/>
                      <a:pt x="54" y="49"/>
                    </a:cubicBezTo>
                    <a:cubicBezTo>
                      <a:pt x="56" y="57"/>
                      <a:pt x="58" y="63"/>
                      <a:pt x="55" y="65"/>
                    </a:cubicBezTo>
                    <a:cubicBezTo>
                      <a:pt x="52" y="67"/>
                      <a:pt x="45" y="61"/>
                      <a:pt x="35" y="57"/>
                    </a:cubicBezTo>
                    <a:cubicBezTo>
                      <a:pt x="30" y="55"/>
                      <a:pt x="25" y="57"/>
                      <a:pt x="19" y="60"/>
                    </a:cubicBezTo>
                    <a:cubicBezTo>
                      <a:pt x="11" y="66"/>
                      <a:pt x="8" y="66"/>
                      <a:pt x="8" y="63"/>
                    </a:cubicBezTo>
                    <a:cubicBezTo>
                      <a:pt x="7" y="58"/>
                      <a:pt x="14" y="46"/>
                      <a:pt x="17" y="41"/>
                    </a:cubicBezTo>
                    <a:cubicBezTo>
                      <a:pt x="19" y="37"/>
                      <a:pt x="0" y="27"/>
                      <a:pt x="0" y="23"/>
                    </a:cubicBezTo>
                    <a:cubicBezTo>
                      <a:pt x="0" y="19"/>
                      <a:pt x="14" y="22"/>
                      <a:pt x="22" y="24"/>
                    </a:cubicBezTo>
                    <a:cubicBezTo>
                      <a:pt x="30" y="25"/>
                      <a:pt x="31" y="7"/>
                      <a:pt x="37" y="2"/>
                    </a:cubicBezTo>
                    <a:cubicBezTo>
                      <a:pt x="39" y="0"/>
                      <a:pt x="42" y="9"/>
                      <a:pt x="42" y="12"/>
                    </a:cubicBezTo>
                    <a:cubicBezTo>
                      <a:pt x="45" y="25"/>
                      <a:pt x="46" y="23"/>
                      <a:pt x="63" y="18"/>
                    </a:cubicBezTo>
                    <a:close/>
                    <a:moveTo>
                      <a:pt x="48" y="28"/>
                    </a:moveTo>
                    <a:cubicBezTo>
                      <a:pt x="44" y="29"/>
                      <a:pt x="41" y="29"/>
                      <a:pt x="39" y="28"/>
                    </a:cubicBezTo>
                    <a:cubicBezTo>
                      <a:pt x="38" y="28"/>
                      <a:pt x="37" y="27"/>
                      <a:pt x="37" y="24"/>
                    </a:cubicBezTo>
                    <a:cubicBezTo>
                      <a:pt x="37" y="23"/>
                      <a:pt x="35" y="20"/>
                      <a:pt x="34" y="20"/>
                    </a:cubicBezTo>
                    <a:cubicBezTo>
                      <a:pt x="32" y="23"/>
                      <a:pt x="31" y="30"/>
                      <a:pt x="28" y="30"/>
                    </a:cubicBezTo>
                    <a:cubicBezTo>
                      <a:pt x="24" y="29"/>
                      <a:pt x="19" y="28"/>
                      <a:pt x="19" y="29"/>
                    </a:cubicBezTo>
                    <a:cubicBezTo>
                      <a:pt x="18" y="31"/>
                      <a:pt x="27" y="35"/>
                      <a:pt x="26" y="37"/>
                    </a:cubicBezTo>
                    <a:cubicBezTo>
                      <a:pt x="22" y="42"/>
                      <a:pt x="23" y="41"/>
                      <a:pt x="22" y="46"/>
                    </a:cubicBezTo>
                    <a:cubicBezTo>
                      <a:pt x="21" y="49"/>
                      <a:pt x="25" y="46"/>
                      <a:pt x="27" y="46"/>
                    </a:cubicBezTo>
                    <a:cubicBezTo>
                      <a:pt x="29" y="44"/>
                      <a:pt x="32" y="43"/>
                      <a:pt x="33" y="43"/>
                    </a:cubicBezTo>
                    <a:cubicBezTo>
                      <a:pt x="37" y="44"/>
                      <a:pt x="39" y="49"/>
                      <a:pt x="42" y="49"/>
                    </a:cubicBezTo>
                    <a:cubicBezTo>
                      <a:pt x="43" y="49"/>
                      <a:pt x="43" y="48"/>
                      <a:pt x="43" y="47"/>
                    </a:cubicBezTo>
                    <a:cubicBezTo>
                      <a:pt x="43" y="41"/>
                      <a:pt x="41" y="40"/>
                      <a:pt x="42" y="37"/>
                    </a:cubicBezTo>
                    <a:cubicBezTo>
                      <a:pt x="43" y="35"/>
                      <a:pt x="49" y="32"/>
                      <a:pt x="50" y="29"/>
                    </a:cubicBezTo>
                    <a:cubicBezTo>
                      <a:pt x="50" y="28"/>
                      <a:pt x="49" y="28"/>
                      <a:pt x="48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821"/>
              <p:cNvSpPr>
                <a:spLocks noEditPoints="1"/>
              </p:cNvSpPr>
              <p:nvPr/>
            </p:nvSpPr>
            <p:spPr bwMode="auto">
              <a:xfrm>
                <a:off x="4917" y="909"/>
                <a:ext cx="63" cy="67"/>
              </a:xfrm>
              <a:custGeom>
                <a:avLst/>
                <a:gdLst>
                  <a:gd name="T0" fmla="*/ 44 w 50"/>
                  <a:gd name="T1" fmla="*/ 7 h 53"/>
                  <a:gd name="T2" fmla="*/ 46 w 50"/>
                  <a:gd name="T3" fmla="*/ 13 h 53"/>
                  <a:gd name="T4" fmla="*/ 41 w 50"/>
                  <a:gd name="T5" fmla="*/ 25 h 53"/>
                  <a:gd name="T6" fmla="*/ 44 w 50"/>
                  <a:gd name="T7" fmla="*/ 31 h 53"/>
                  <a:gd name="T8" fmla="*/ 49 w 50"/>
                  <a:gd name="T9" fmla="*/ 42 h 53"/>
                  <a:gd name="T10" fmla="*/ 32 w 50"/>
                  <a:gd name="T11" fmla="*/ 41 h 53"/>
                  <a:gd name="T12" fmla="*/ 22 w 50"/>
                  <a:gd name="T13" fmla="*/ 46 h 53"/>
                  <a:gd name="T14" fmla="*/ 15 w 50"/>
                  <a:gd name="T15" fmla="*/ 51 h 53"/>
                  <a:gd name="T16" fmla="*/ 16 w 50"/>
                  <a:gd name="T17" fmla="*/ 34 h 53"/>
                  <a:gd name="T18" fmla="*/ 1 w 50"/>
                  <a:gd name="T19" fmla="*/ 24 h 53"/>
                  <a:gd name="T20" fmla="*/ 16 w 50"/>
                  <a:gd name="T21" fmla="*/ 20 h 53"/>
                  <a:gd name="T22" fmla="*/ 22 w 50"/>
                  <a:gd name="T23" fmla="*/ 2 h 53"/>
                  <a:gd name="T24" fmla="*/ 28 w 50"/>
                  <a:gd name="T25" fmla="*/ 7 h 53"/>
                  <a:gd name="T26" fmla="*/ 44 w 50"/>
                  <a:gd name="T27" fmla="*/ 7 h 53"/>
                  <a:gd name="T28" fmla="*/ 35 w 50"/>
                  <a:gd name="T29" fmla="*/ 17 h 53"/>
                  <a:gd name="T30" fmla="*/ 29 w 50"/>
                  <a:gd name="T31" fmla="*/ 20 h 53"/>
                  <a:gd name="T32" fmla="*/ 27 w 50"/>
                  <a:gd name="T33" fmla="*/ 17 h 53"/>
                  <a:gd name="T34" fmla="*/ 24 w 50"/>
                  <a:gd name="T35" fmla="*/ 15 h 53"/>
                  <a:gd name="T36" fmla="*/ 21 w 50"/>
                  <a:gd name="T37" fmla="*/ 23 h 53"/>
                  <a:gd name="T38" fmla="*/ 15 w 50"/>
                  <a:gd name="T39" fmla="*/ 25 h 53"/>
                  <a:gd name="T40" fmla="*/ 22 w 50"/>
                  <a:gd name="T41" fmla="*/ 29 h 53"/>
                  <a:gd name="T42" fmla="*/ 21 w 50"/>
                  <a:gd name="T43" fmla="*/ 35 h 53"/>
                  <a:gd name="T44" fmla="*/ 24 w 50"/>
                  <a:gd name="T45" fmla="*/ 34 h 53"/>
                  <a:gd name="T46" fmla="*/ 28 w 50"/>
                  <a:gd name="T47" fmla="*/ 31 h 53"/>
                  <a:gd name="T48" fmla="*/ 36 w 50"/>
                  <a:gd name="T49" fmla="*/ 33 h 53"/>
                  <a:gd name="T50" fmla="*/ 36 w 50"/>
                  <a:gd name="T51" fmla="*/ 32 h 53"/>
                  <a:gd name="T52" fmla="*/ 33 w 50"/>
                  <a:gd name="T53" fmla="*/ 25 h 53"/>
                  <a:gd name="T54" fmla="*/ 37 w 50"/>
                  <a:gd name="T55" fmla="*/ 17 h 53"/>
                  <a:gd name="T56" fmla="*/ 35 w 50"/>
                  <a:gd name="T57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3">
                    <a:moveTo>
                      <a:pt x="44" y="7"/>
                    </a:moveTo>
                    <a:cubicBezTo>
                      <a:pt x="49" y="4"/>
                      <a:pt x="49" y="8"/>
                      <a:pt x="46" y="13"/>
                    </a:cubicBezTo>
                    <a:cubicBezTo>
                      <a:pt x="44" y="17"/>
                      <a:pt x="42" y="21"/>
                      <a:pt x="41" y="25"/>
                    </a:cubicBezTo>
                    <a:cubicBezTo>
                      <a:pt x="40" y="26"/>
                      <a:pt x="42" y="28"/>
                      <a:pt x="44" y="31"/>
                    </a:cubicBezTo>
                    <a:cubicBezTo>
                      <a:pt x="48" y="36"/>
                      <a:pt x="50" y="40"/>
                      <a:pt x="49" y="42"/>
                    </a:cubicBezTo>
                    <a:cubicBezTo>
                      <a:pt x="47" y="43"/>
                      <a:pt x="41" y="41"/>
                      <a:pt x="32" y="41"/>
                    </a:cubicBezTo>
                    <a:cubicBezTo>
                      <a:pt x="29" y="40"/>
                      <a:pt x="25" y="42"/>
                      <a:pt x="22" y="46"/>
                    </a:cubicBezTo>
                    <a:cubicBezTo>
                      <a:pt x="18" y="52"/>
                      <a:pt x="16" y="53"/>
                      <a:pt x="15" y="51"/>
                    </a:cubicBezTo>
                    <a:cubicBezTo>
                      <a:pt x="14" y="47"/>
                      <a:pt x="15" y="37"/>
                      <a:pt x="16" y="34"/>
                    </a:cubicBezTo>
                    <a:cubicBezTo>
                      <a:pt x="17" y="30"/>
                      <a:pt x="1" y="27"/>
                      <a:pt x="1" y="24"/>
                    </a:cubicBezTo>
                    <a:cubicBezTo>
                      <a:pt x="0" y="22"/>
                      <a:pt x="10" y="21"/>
                      <a:pt x="16" y="20"/>
                    </a:cubicBezTo>
                    <a:cubicBezTo>
                      <a:pt x="22" y="20"/>
                      <a:pt x="19" y="7"/>
                      <a:pt x="22" y="2"/>
                    </a:cubicBezTo>
                    <a:cubicBezTo>
                      <a:pt x="23" y="0"/>
                      <a:pt x="27" y="5"/>
                      <a:pt x="28" y="7"/>
                    </a:cubicBezTo>
                    <a:cubicBezTo>
                      <a:pt x="32" y="16"/>
                      <a:pt x="33" y="14"/>
                      <a:pt x="44" y="7"/>
                    </a:cubicBezTo>
                    <a:close/>
                    <a:moveTo>
                      <a:pt x="35" y="17"/>
                    </a:moveTo>
                    <a:cubicBezTo>
                      <a:pt x="32" y="19"/>
                      <a:pt x="30" y="20"/>
                      <a:pt x="29" y="20"/>
                    </a:cubicBezTo>
                    <a:cubicBezTo>
                      <a:pt x="28" y="19"/>
                      <a:pt x="27" y="19"/>
                      <a:pt x="27" y="17"/>
                    </a:cubicBezTo>
                    <a:cubicBezTo>
                      <a:pt x="26" y="17"/>
                      <a:pt x="24" y="14"/>
                      <a:pt x="24" y="15"/>
                    </a:cubicBezTo>
                    <a:cubicBezTo>
                      <a:pt x="23" y="17"/>
                      <a:pt x="24" y="23"/>
                      <a:pt x="21" y="23"/>
                    </a:cubicBezTo>
                    <a:cubicBezTo>
                      <a:pt x="19" y="23"/>
                      <a:pt x="15" y="24"/>
                      <a:pt x="15" y="25"/>
                    </a:cubicBezTo>
                    <a:cubicBezTo>
                      <a:pt x="15" y="26"/>
                      <a:pt x="22" y="27"/>
                      <a:pt x="22" y="29"/>
                    </a:cubicBezTo>
                    <a:cubicBezTo>
                      <a:pt x="21" y="33"/>
                      <a:pt x="21" y="32"/>
                      <a:pt x="21" y="35"/>
                    </a:cubicBezTo>
                    <a:cubicBezTo>
                      <a:pt x="21" y="38"/>
                      <a:pt x="24" y="35"/>
                      <a:pt x="24" y="34"/>
                    </a:cubicBezTo>
                    <a:cubicBezTo>
                      <a:pt x="25" y="33"/>
                      <a:pt x="27" y="31"/>
                      <a:pt x="28" y="31"/>
                    </a:cubicBezTo>
                    <a:cubicBezTo>
                      <a:pt x="31" y="31"/>
                      <a:pt x="34" y="34"/>
                      <a:pt x="36" y="33"/>
                    </a:cubicBezTo>
                    <a:cubicBezTo>
                      <a:pt x="36" y="33"/>
                      <a:pt x="36" y="32"/>
                      <a:pt x="36" y="32"/>
                    </a:cubicBezTo>
                    <a:cubicBezTo>
                      <a:pt x="35" y="28"/>
                      <a:pt x="33" y="27"/>
                      <a:pt x="33" y="25"/>
                    </a:cubicBezTo>
                    <a:cubicBezTo>
                      <a:pt x="33" y="23"/>
                      <a:pt x="37" y="20"/>
                      <a:pt x="37" y="17"/>
                    </a:cubicBezTo>
                    <a:cubicBezTo>
                      <a:pt x="37" y="17"/>
                      <a:pt x="36" y="17"/>
                      <a:pt x="35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822"/>
              <p:cNvSpPr>
                <a:spLocks noEditPoints="1"/>
              </p:cNvSpPr>
              <p:nvPr/>
            </p:nvSpPr>
            <p:spPr bwMode="auto">
              <a:xfrm>
                <a:off x="4650" y="918"/>
                <a:ext cx="78" cy="67"/>
              </a:xfrm>
              <a:custGeom>
                <a:avLst/>
                <a:gdLst>
                  <a:gd name="T0" fmla="*/ 54 w 61"/>
                  <a:gd name="T1" fmla="*/ 21 h 53"/>
                  <a:gd name="T2" fmla="*/ 52 w 61"/>
                  <a:gd name="T3" fmla="*/ 27 h 53"/>
                  <a:gd name="T4" fmla="*/ 40 w 61"/>
                  <a:gd name="T5" fmla="*/ 33 h 53"/>
                  <a:gd name="T6" fmla="*/ 39 w 61"/>
                  <a:gd name="T7" fmla="*/ 40 h 53"/>
                  <a:gd name="T8" fmla="*/ 35 w 61"/>
                  <a:gd name="T9" fmla="*/ 53 h 53"/>
                  <a:gd name="T10" fmla="*/ 22 w 61"/>
                  <a:gd name="T11" fmla="*/ 41 h 53"/>
                  <a:gd name="T12" fmla="*/ 10 w 61"/>
                  <a:gd name="T13" fmla="*/ 39 h 53"/>
                  <a:gd name="T14" fmla="*/ 1 w 61"/>
                  <a:gd name="T15" fmla="*/ 38 h 53"/>
                  <a:gd name="T16" fmla="*/ 13 w 61"/>
                  <a:gd name="T17" fmla="*/ 24 h 53"/>
                  <a:gd name="T18" fmla="*/ 6 w 61"/>
                  <a:gd name="T19" fmla="*/ 6 h 53"/>
                  <a:gd name="T20" fmla="*/ 22 w 61"/>
                  <a:gd name="T21" fmla="*/ 13 h 53"/>
                  <a:gd name="T22" fmla="*/ 39 w 61"/>
                  <a:gd name="T23" fmla="*/ 1 h 53"/>
                  <a:gd name="T24" fmla="*/ 41 w 61"/>
                  <a:gd name="T25" fmla="*/ 10 h 53"/>
                  <a:gd name="T26" fmla="*/ 54 w 61"/>
                  <a:gd name="T27" fmla="*/ 21 h 53"/>
                  <a:gd name="T28" fmla="*/ 40 w 61"/>
                  <a:gd name="T29" fmla="*/ 23 h 53"/>
                  <a:gd name="T30" fmla="*/ 33 w 61"/>
                  <a:gd name="T31" fmla="*/ 21 h 53"/>
                  <a:gd name="T32" fmla="*/ 33 w 61"/>
                  <a:gd name="T33" fmla="*/ 17 h 53"/>
                  <a:gd name="T34" fmla="*/ 32 w 61"/>
                  <a:gd name="T35" fmla="*/ 14 h 53"/>
                  <a:gd name="T36" fmla="*/ 25 w 61"/>
                  <a:gd name="T37" fmla="*/ 19 h 53"/>
                  <a:gd name="T38" fmla="*/ 18 w 61"/>
                  <a:gd name="T39" fmla="*/ 16 h 53"/>
                  <a:gd name="T40" fmla="*/ 21 w 61"/>
                  <a:gd name="T41" fmla="*/ 24 h 53"/>
                  <a:gd name="T42" fmla="*/ 16 w 61"/>
                  <a:gd name="T43" fmla="*/ 29 h 53"/>
                  <a:gd name="T44" fmla="*/ 20 w 61"/>
                  <a:gd name="T45" fmla="*/ 30 h 53"/>
                  <a:gd name="T46" fmla="*/ 25 w 61"/>
                  <a:gd name="T47" fmla="*/ 30 h 53"/>
                  <a:gd name="T48" fmla="*/ 30 w 61"/>
                  <a:gd name="T49" fmla="*/ 37 h 53"/>
                  <a:gd name="T50" fmla="*/ 31 w 61"/>
                  <a:gd name="T51" fmla="*/ 36 h 53"/>
                  <a:gd name="T52" fmla="*/ 33 w 61"/>
                  <a:gd name="T53" fmla="*/ 28 h 53"/>
                  <a:gd name="T54" fmla="*/ 41 w 61"/>
                  <a:gd name="T55" fmla="*/ 24 h 53"/>
                  <a:gd name="T56" fmla="*/ 40 w 61"/>
                  <a:gd name="T5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1" h="53">
                    <a:moveTo>
                      <a:pt x="54" y="21"/>
                    </a:moveTo>
                    <a:cubicBezTo>
                      <a:pt x="61" y="21"/>
                      <a:pt x="57" y="24"/>
                      <a:pt x="52" y="27"/>
                    </a:cubicBezTo>
                    <a:cubicBezTo>
                      <a:pt x="48" y="29"/>
                      <a:pt x="43" y="31"/>
                      <a:pt x="40" y="33"/>
                    </a:cubicBezTo>
                    <a:cubicBezTo>
                      <a:pt x="38" y="34"/>
                      <a:pt x="39" y="37"/>
                      <a:pt x="39" y="40"/>
                    </a:cubicBezTo>
                    <a:cubicBezTo>
                      <a:pt x="38" y="47"/>
                      <a:pt x="38" y="52"/>
                      <a:pt x="35" y="53"/>
                    </a:cubicBezTo>
                    <a:cubicBezTo>
                      <a:pt x="32" y="53"/>
                      <a:pt x="29" y="47"/>
                      <a:pt x="22" y="41"/>
                    </a:cubicBezTo>
                    <a:cubicBezTo>
                      <a:pt x="19" y="38"/>
                      <a:pt x="15" y="38"/>
                      <a:pt x="10" y="39"/>
                    </a:cubicBezTo>
                    <a:cubicBezTo>
                      <a:pt x="2" y="41"/>
                      <a:pt x="0" y="40"/>
                      <a:pt x="1" y="38"/>
                    </a:cubicBezTo>
                    <a:cubicBezTo>
                      <a:pt x="2" y="34"/>
                      <a:pt x="10" y="27"/>
                      <a:pt x="13" y="24"/>
                    </a:cubicBezTo>
                    <a:cubicBezTo>
                      <a:pt x="16" y="22"/>
                      <a:pt x="5" y="9"/>
                      <a:pt x="6" y="6"/>
                    </a:cubicBezTo>
                    <a:cubicBezTo>
                      <a:pt x="7" y="3"/>
                      <a:pt x="16" y="9"/>
                      <a:pt x="22" y="13"/>
                    </a:cubicBezTo>
                    <a:cubicBezTo>
                      <a:pt x="27" y="16"/>
                      <a:pt x="33" y="3"/>
                      <a:pt x="39" y="1"/>
                    </a:cubicBezTo>
                    <a:cubicBezTo>
                      <a:pt x="41" y="0"/>
                      <a:pt x="41" y="8"/>
                      <a:pt x="41" y="10"/>
                    </a:cubicBezTo>
                    <a:cubicBezTo>
                      <a:pt x="39" y="20"/>
                      <a:pt x="40" y="19"/>
                      <a:pt x="54" y="21"/>
                    </a:cubicBezTo>
                    <a:close/>
                    <a:moveTo>
                      <a:pt x="40" y="23"/>
                    </a:moveTo>
                    <a:cubicBezTo>
                      <a:pt x="37" y="23"/>
                      <a:pt x="34" y="22"/>
                      <a:pt x="33" y="21"/>
                    </a:cubicBezTo>
                    <a:cubicBezTo>
                      <a:pt x="32" y="20"/>
                      <a:pt x="32" y="19"/>
                      <a:pt x="33" y="17"/>
                    </a:cubicBezTo>
                    <a:cubicBezTo>
                      <a:pt x="33" y="17"/>
                      <a:pt x="33" y="13"/>
                      <a:pt x="32" y="14"/>
                    </a:cubicBezTo>
                    <a:cubicBezTo>
                      <a:pt x="30" y="15"/>
                      <a:pt x="27" y="20"/>
                      <a:pt x="25" y="19"/>
                    </a:cubicBezTo>
                    <a:cubicBezTo>
                      <a:pt x="22" y="17"/>
                      <a:pt x="18" y="15"/>
                      <a:pt x="18" y="16"/>
                    </a:cubicBezTo>
                    <a:cubicBezTo>
                      <a:pt x="17" y="17"/>
                      <a:pt x="22" y="23"/>
                      <a:pt x="21" y="24"/>
                    </a:cubicBezTo>
                    <a:cubicBezTo>
                      <a:pt x="17" y="26"/>
                      <a:pt x="18" y="26"/>
                      <a:pt x="16" y="29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22" y="30"/>
                      <a:pt x="24" y="30"/>
                      <a:pt x="25" y="30"/>
                    </a:cubicBezTo>
                    <a:cubicBezTo>
                      <a:pt x="27" y="32"/>
                      <a:pt x="28" y="36"/>
                      <a:pt x="30" y="37"/>
                    </a:cubicBezTo>
                    <a:cubicBezTo>
                      <a:pt x="31" y="37"/>
                      <a:pt x="31" y="37"/>
                      <a:pt x="31" y="36"/>
                    </a:cubicBezTo>
                    <a:cubicBezTo>
                      <a:pt x="33" y="32"/>
                      <a:pt x="32" y="30"/>
                      <a:pt x="33" y="28"/>
                    </a:cubicBezTo>
                    <a:cubicBezTo>
                      <a:pt x="34" y="27"/>
                      <a:pt x="40" y="27"/>
                      <a:pt x="41" y="24"/>
                    </a:cubicBezTo>
                    <a:cubicBezTo>
                      <a:pt x="42" y="24"/>
                      <a:pt x="41" y="23"/>
                      <a:pt x="40" y="2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823"/>
              <p:cNvSpPr>
                <a:spLocks noEditPoints="1"/>
              </p:cNvSpPr>
              <p:nvPr/>
            </p:nvSpPr>
            <p:spPr bwMode="auto">
              <a:xfrm>
                <a:off x="4863" y="810"/>
                <a:ext cx="89" cy="84"/>
              </a:xfrm>
              <a:custGeom>
                <a:avLst/>
                <a:gdLst>
                  <a:gd name="T0" fmla="*/ 62 w 70"/>
                  <a:gd name="T1" fmla="*/ 20 h 66"/>
                  <a:gd name="T2" fmla="*/ 62 w 70"/>
                  <a:gd name="T3" fmla="*/ 28 h 66"/>
                  <a:gd name="T4" fmla="*/ 50 w 70"/>
                  <a:gd name="T5" fmla="*/ 40 h 66"/>
                  <a:gd name="T6" fmla="*/ 51 w 70"/>
                  <a:gd name="T7" fmla="*/ 49 h 66"/>
                  <a:gd name="T8" fmla="*/ 51 w 70"/>
                  <a:gd name="T9" fmla="*/ 64 h 66"/>
                  <a:gd name="T10" fmla="*/ 32 w 70"/>
                  <a:gd name="T11" fmla="*/ 55 h 66"/>
                  <a:gd name="T12" fmla="*/ 17 w 70"/>
                  <a:gd name="T13" fmla="*/ 57 h 66"/>
                  <a:gd name="T14" fmla="*/ 5 w 70"/>
                  <a:gd name="T15" fmla="*/ 59 h 66"/>
                  <a:gd name="T16" fmla="*/ 15 w 70"/>
                  <a:gd name="T17" fmla="*/ 39 h 66"/>
                  <a:gd name="T18" fmla="*/ 1 w 70"/>
                  <a:gd name="T19" fmla="*/ 20 h 66"/>
                  <a:gd name="T20" fmla="*/ 21 w 70"/>
                  <a:gd name="T21" fmla="*/ 22 h 66"/>
                  <a:gd name="T22" fmla="*/ 38 w 70"/>
                  <a:gd name="T23" fmla="*/ 2 h 66"/>
                  <a:gd name="T24" fmla="*/ 42 w 70"/>
                  <a:gd name="T25" fmla="*/ 12 h 66"/>
                  <a:gd name="T26" fmla="*/ 62 w 70"/>
                  <a:gd name="T27" fmla="*/ 20 h 66"/>
                  <a:gd name="T28" fmla="*/ 46 w 70"/>
                  <a:gd name="T29" fmla="*/ 28 h 66"/>
                  <a:gd name="T30" fmla="*/ 38 w 70"/>
                  <a:gd name="T31" fmla="*/ 28 h 66"/>
                  <a:gd name="T32" fmla="*/ 36 w 70"/>
                  <a:gd name="T33" fmla="*/ 24 h 66"/>
                  <a:gd name="T34" fmla="*/ 34 w 70"/>
                  <a:gd name="T35" fmla="*/ 19 h 66"/>
                  <a:gd name="T36" fmla="*/ 27 w 70"/>
                  <a:gd name="T37" fmla="*/ 28 h 66"/>
                  <a:gd name="T38" fmla="*/ 18 w 70"/>
                  <a:gd name="T39" fmla="*/ 27 h 66"/>
                  <a:gd name="T40" fmla="*/ 24 w 70"/>
                  <a:gd name="T41" fmla="*/ 35 h 66"/>
                  <a:gd name="T42" fmla="*/ 20 w 70"/>
                  <a:gd name="T43" fmla="*/ 43 h 66"/>
                  <a:gd name="T44" fmla="*/ 25 w 70"/>
                  <a:gd name="T45" fmla="*/ 43 h 66"/>
                  <a:gd name="T46" fmla="*/ 31 w 70"/>
                  <a:gd name="T47" fmla="*/ 42 h 66"/>
                  <a:gd name="T48" fmla="*/ 40 w 70"/>
                  <a:gd name="T49" fmla="*/ 48 h 66"/>
                  <a:gd name="T50" fmla="*/ 41 w 70"/>
                  <a:gd name="T51" fmla="*/ 46 h 66"/>
                  <a:gd name="T52" fmla="*/ 40 w 70"/>
                  <a:gd name="T53" fmla="*/ 36 h 66"/>
                  <a:gd name="T54" fmla="*/ 48 w 70"/>
                  <a:gd name="T55" fmla="*/ 29 h 66"/>
                  <a:gd name="T56" fmla="*/ 46 w 70"/>
                  <a:gd name="T57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" h="66">
                    <a:moveTo>
                      <a:pt x="62" y="20"/>
                    </a:moveTo>
                    <a:cubicBezTo>
                      <a:pt x="70" y="18"/>
                      <a:pt x="67" y="23"/>
                      <a:pt x="62" y="28"/>
                    </a:cubicBezTo>
                    <a:cubicBezTo>
                      <a:pt x="58" y="32"/>
                      <a:pt x="53" y="36"/>
                      <a:pt x="50" y="40"/>
                    </a:cubicBezTo>
                    <a:cubicBezTo>
                      <a:pt x="48" y="41"/>
                      <a:pt x="50" y="45"/>
                      <a:pt x="51" y="49"/>
                    </a:cubicBezTo>
                    <a:cubicBezTo>
                      <a:pt x="53" y="57"/>
                      <a:pt x="54" y="63"/>
                      <a:pt x="51" y="64"/>
                    </a:cubicBezTo>
                    <a:cubicBezTo>
                      <a:pt x="48" y="66"/>
                      <a:pt x="42" y="60"/>
                      <a:pt x="32" y="55"/>
                    </a:cubicBezTo>
                    <a:cubicBezTo>
                      <a:pt x="27" y="53"/>
                      <a:pt x="22" y="54"/>
                      <a:pt x="17" y="57"/>
                    </a:cubicBezTo>
                    <a:cubicBezTo>
                      <a:pt x="8" y="63"/>
                      <a:pt x="5" y="62"/>
                      <a:pt x="5" y="59"/>
                    </a:cubicBezTo>
                    <a:cubicBezTo>
                      <a:pt x="5" y="54"/>
                      <a:pt x="12" y="43"/>
                      <a:pt x="15" y="39"/>
                    </a:cubicBezTo>
                    <a:cubicBezTo>
                      <a:pt x="18" y="35"/>
                      <a:pt x="0" y="23"/>
                      <a:pt x="1" y="20"/>
                    </a:cubicBezTo>
                    <a:cubicBezTo>
                      <a:pt x="1" y="16"/>
                      <a:pt x="14" y="20"/>
                      <a:pt x="21" y="22"/>
                    </a:cubicBezTo>
                    <a:cubicBezTo>
                      <a:pt x="29" y="24"/>
                      <a:pt x="31" y="7"/>
                      <a:pt x="38" y="2"/>
                    </a:cubicBezTo>
                    <a:cubicBezTo>
                      <a:pt x="40" y="0"/>
                      <a:pt x="42" y="9"/>
                      <a:pt x="42" y="12"/>
                    </a:cubicBezTo>
                    <a:cubicBezTo>
                      <a:pt x="44" y="25"/>
                      <a:pt x="45" y="23"/>
                      <a:pt x="62" y="20"/>
                    </a:cubicBezTo>
                    <a:close/>
                    <a:moveTo>
                      <a:pt x="46" y="28"/>
                    </a:moveTo>
                    <a:cubicBezTo>
                      <a:pt x="42" y="29"/>
                      <a:pt x="39" y="28"/>
                      <a:pt x="38" y="28"/>
                    </a:cubicBezTo>
                    <a:cubicBezTo>
                      <a:pt x="36" y="27"/>
                      <a:pt x="36" y="26"/>
                      <a:pt x="36" y="24"/>
                    </a:cubicBezTo>
                    <a:cubicBezTo>
                      <a:pt x="36" y="23"/>
                      <a:pt x="35" y="19"/>
                      <a:pt x="34" y="19"/>
                    </a:cubicBezTo>
                    <a:cubicBezTo>
                      <a:pt x="31" y="22"/>
                      <a:pt x="30" y="29"/>
                      <a:pt x="27" y="28"/>
                    </a:cubicBezTo>
                    <a:cubicBezTo>
                      <a:pt x="23" y="27"/>
                      <a:pt x="18" y="26"/>
                      <a:pt x="18" y="27"/>
                    </a:cubicBezTo>
                    <a:cubicBezTo>
                      <a:pt x="18" y="29"/>
                      <a:pt x="25" y="34"/>
                      <a:pt x="24" y="35"/>
                    </a:cubicBezTo>
                    <a:cubicBezTo>
                      <a:pt x="21" y="40"/>
                      <a:pt x="22" y="39"/>
                      <a:pt x="20" y="43"/>
                    </a:cubicBezTo>
                    <a:cubicBezTo>
                      <a:pt x="19" y="47"/>
                      <a:pt x="23" y="44"/>
                      <a:pt x="25" y="43"/>
                    </a:cubicBezTo>
                    <a:cubicBezTo>
                      <a:pt x="27" y="42"/>
                      <a:pt x="30" y="41"/>
                      <a:pt x="31" y="42"/>
                    </a:cubicBezTo>
                    <a:cubicBezTo>
                      <a:pt x="34" y="42"/>
                      <a:pt x="37" y="47"/>
                      <a:pt x="40" y="48"/>
                    </a:cubicBezTo>
                    <a:cubicBezTo>
                      <a:pt x="40" y="48"/>
                      <a:pt x="41" y="47"/>
                      <a:pt x="41" y="46"/>
                    </a:cubicBezTo>
                    <a:cubicBezTo>
                      <a:pt x="41" y="41"/>
                      <a:pt x="39" y="39"/>
                      <a:pt x="40" y="36"/>
                    </a:cubicBezTo>
                    <a:cubicBezTo>
                      <a:pt x="41" y="35"/>
                      <a:pt x="48" y="32"/>
                      <a:pt x="48" y="29"/>
                    </a:cubicBezTo>
                    <a:cubicBezTo>
                      <a:pt x="48" y="28"/>
                      <a:pt x="48" y="28"/>
                      <a:pt x="46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824"/>
              <p:cNvSpPr>
                <a:spLocks/>
              </p:cNvSpPr>
              <p:nvPr/>
            </p:nvSpPr>
            <p:spPr bwMode="auto">
              <a:xfrm>
                <a:off x="4814" y="961"/>
                <a:ext cx="47" cy="51"/>
              </a:xfrm>
              <a:custGeom>
                <a:avLst/>
                <a:gdLst>
                  <a:gd name="T0" fmla="*/ 21 w 37"/>
                  <a:gd name="T1" fmla="*/ 4 h 40"/>
                  <a:gd name="T2" fmla="*/ 24 w 37"/>
                  <a:gd name="T3" fmla="*/ 6 h 40"/>
                  <a:gd name="T4" fmla="*/ 25 w 37"/>
                  <a:gd name="T5" fmla="*/ 15 h 40"/>
                  <a:gd name="T6" fmla="*/ 30 w 37"/>
                  <a:gd name="T7" fmla="*/ 17 h 40"/>
                  <a:gd name="T8" fmla="*/ 36 w 37"/>
                  <a:gd name="T9" fmla="*/ 21 h 40"/>
                  <a:gd name="T10" fmla="*/ 26 w 37"/>
                  <a:gd name="T11" fmla="*/ 27 h 40"/>
                  <a:gd name="T12" fmla="*/ 23 w 37"/>
                  <a:gd name="T13" fmla="*/ 34 h 40"/>
                  <a:gd name="T14" fmla="*/ 20 w 37"/>
                  <a:gd name="T15" fmla="*/ 39 h 40"/>
                  <a:gd name="T16" fmla="*/ 14 w 37"/>
                  <a:gd name="T17" fmla="*/ 29 h 40"/>
                  <a:gd name="T18" fmla="*/ 2 w 37"/>
                  <a:gd name="T19" fmla="*/ 30 h 40"/>
                  <a:gd name="T20" fmla="*/ 9 w 37"/>
                  <a:gd name="T21" fmla="*/ 22 h 40"/>
                  <a:gd name="T22" fmla="*/ 6 w 37"/>
                  <a:gd name="T23" fmla="*/ 9 h 40"/>
                  <a:gd name="T24" fmla="*/ 11 w 37"/>
                  <a:gd name="T25" fmla="*/ 10 h 40"/>
                  <a:gd name="T26" fmla="*/ 21 w 37"/>
                  <a:gd name="T27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40">
                    <a:moveTo>
                      <a:pt x="21" y="4"/>
                    </a:moveTo>
                    <a:cubicBezTo>
                      <a:pt x="23" y="0"/>
                      <a:pt x="24" y="3"/>
                      <a:pt x="24" y="6"/>
                    </a:cubicBezTo>
                    <a:cubicBezTo>
                      <a:pt x="25" y="9"/>
                      <a:pt x="25" y="13"/>
                      <a:pt x="25" y="15"/>
                    </a:cubicBezTo>
                    <a:cubicBezTo>
                      <a:pt x="26" y="16"/>
                      <a:pt x="28" y="16"/>
                      <a:pt x="30" y="17"/>
                    </a:cubicBezTo>
                    <a:cubicBezTo>
                      <a:pt x="34" y="19"/>
                      <a:pt x="37" y="20"/>
                      <a:pt x="36" y="21"/>
                    </a:cubicBezTo>
                    <a:cubicBezTo>
                      <a:pt x="36" y="23"/>
                      <a:pt x="31" y="24"/>
                      <a:pt x="26" y="27"/>
                    </a:cubicBezTo>
                    <a:cubicBezTo>
                      <a:pt x="24" y="28"/>
                      <a:pt x="23" y="31"/>
                      <a:pt x="23" y="34"/>
                    </a:cubicBezTo>
                    <a:cubicBezTo>
                      <a:pt x="22" y="39"/>
                      <a:pt x="21" y="40"/>
                      <a:pt x="20" y="39"/>
                    </a:cubicBezTo>
                    <a:cubicBezTo>
                      <a:pt x="18" y="38"/>
                      <a:pt x="15" y="31"/>
                      <a:pt x="14" y="29"/>
                    </a:cubicBezTo>
                    <a:cubicBezTo>
                      <a:pt x="14" y="27"/>
                      <a:pt x="3" y="31"/>
                      <a:pt x="2" y="30"/>
                    </a:cubicBezTo>
                    <a:cubicBezTo>
                      <a:pt x="0" y="29"/>
                      <a:pt x="6" y="24"/>
                      <a:pt x="9" y="22"/>
                    </a:cubicBezTo>
                    <a:cubicBezTo>
                      <a:pt x="12" y="19"/>
                      <a:pt x="6" y="13"/>
                      <a:pt x="6" y="9"/>
                    </a:cubicBezTo>
                    <a:cubicBezTo>
                      <a:pt x="6" y="8"/>
                      <a:pt x="10" y="9"/>
                      <a:pt x="11" y="10"/>
                    </a:cubicBezTo>
                    <a:cubicBezTo>
                      <a:pt x="17" y="13"/>
                      <a:pt x="17" y="12"/>
                      <a:pt x="21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825"/>
              <p:cNvSpPr>
                <a:spLocks/>
              </p:cNvSpPr>
              <p:nvPr/>
            </p:nvSpPr>
            <p:spPr bwMode="auto">
              <a:xfrm>
                <a:off x="4763" y="1054"/>
                <a:ext cx="31" cy="31"/>
              </a:xfrm>
              <a:custGeom>
                <a:avLst/>
                <a:gdLst>
                  <a:gd name="T0" fmla="*/ 13 w 24"/>
                  <a:gd name="T1" fmla="*/ 3 h 25"/>
                  <a:gd name="T2" fmla="*/ 16 w 24"/>
                  <a:gd name="T3" fmla="*/ 4 h 25"/>
                  <a:gd name="T4" fmla="*/ 16 w 24"/>
                  <a:gd name="T5" fmla="*/ 10 h 25"/>
                  <a:gd name="T6" fmla="*/ 19 w 24"/>
                  <a:gd name="T7" fmla="*/ 11 h 25"/>
                  <a:gd name="T8" fmla="*/ 23 w 24"/>
                  <a:gd name="T9" fmla="*/ 14 h 25"/>
                  <a:gd name="T10" fmla="*/ 17 w 24"/>
                  <a:gd name="T11" fmla="*/ 17 h 25"/>
                  <a:gd name="T12" fmla="*/ 15 w 24"/>
                  <a:gd name="T13" fmla="*/ 22 h 25"/>
                  <a:gd name="T14" fmla="*/ 13 w 24"/>
                  <a:gd name="T15" fmla="*/ 25 h 25"/>
                  <a:gd name="T16" fmla="*/ 9 w 24"/>
                  <a:gd name="T17" fmla="*/ 19 h 25"/>
                  <a:gd name="T18" fmla="*/ 1 w 24"/>
                  <a:gd name="T19" fmla="*/ 19 h 25"/>
                  <a:gd name="T20" fmla="*/ 6 w 24"/>
                  <a:gd name="T21" fmla="*/ 14 h 25"/>
                  <a:gd name="T22" fmla="*/ 4 w 24"/>
                  <a:gd name="T23" fmla="*/ 6 h 25"/>
                  <a:gd name="T24" fmla="*/ 7 w 24"/>
                  <a:gd name="T25" fmla="*/ 7 h 25"/>
                  <a:gd name="T26" fmla="*/ 13 w 24"/>
                  <a:gd name="T2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5">
                    <a:moveTo>
                      <a:pt x="13" y="3"/>
                    </a:moveTo>
                    <a:cubicBezTo>
                      <a:pt x="15" y="0"/>
                      <a:pt x="15" y="2"/>
                      <a:pt x="16" y="4"/>
                    </a:cubicBezTo>
                    <a:cubicBezTo>
                      <a:pt x="16" y="6"/>
                      <a:pt x="16" y="8"/>
                      <a:pt x="16" y="10"/>
                    </a:cubicBezTo>
                    <a:cubicBezTo>
                      <a:pt x="17" y="10"/>
                      <a:pt x="18" y="10"/>
                      <a:pt x="19" y="11"/>
                    </a:cubicBezTo>
                    <a:cubicBezTo>
                      <a:pt x="22" y="12"/>
                      <a:pt x="24" y="13"/>
                      <a:pt x="23" y="14"/>
                    </a:cubicBezTo>
                    <a:cubicBezTo>
                      <a:pt x="23" y="15"/>
                      <a:pt x="20" y="15"/>
                      <a:pt x="17" y="17"/>
                    </a:cubicBezTo>
                    <a:cubicBezTo>
                      <a:pt x="16" y="18"/>
                      <a:pt x="15" y="20"/>
                      <a:pt x="15" y="22"/>
                    </a:cubicBezTo>
                    <a:cubicBezTo>
                      <a:pt x="14" y="25"/>
                      <a:pt x="14" y="25"/>
                      <a:pt x="13" y="25"/>
                    </a:cubicBezTo>
                    <a:cubicBezTo>
                      <a:pt x="12" y="24"/>
                      <a:pt x="10" y="20"/>
                      <a:pt x="9" y="19"/>
                    </a:cubicBezTo>
                    <a:cubicBezTo>
                      <a:pt x="9" y="17"/>
                      <a:pt x="2" y="20"/>
                      <a:pt x="1" y="19"/>
                    </a:cubicBezTo>
                    <a:cubicBezTo>
                      <a:pt x="0" y="18"/>
                      <a:pt x="4" y="16"/>
                      <a:pt x="6" y="14"/>
                    </a:cubicBezTo>
                    <a:cubicBezTo>
                      <a:pt x="8" y="12"/>
                      <a:pt x="4" y="9"/>
                      <a:pt x="4" y="6"/>
                    </a:cubicBezTo>
                    <a:cubicBezTo>
                      <a:pt x="4" y="5"/>
                      <a:pt x="7" y="6"/>
                      <a:pt x="7" y="7"/>
                    </a:cubicBezTo>
                    <a:cubicBezTo>
                      <a:pt x="11" y="9"/>
                      <a:pt x="11" y="8"/>
                      <a:pt x="1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826"/>
              <p:cNvSpPr>
                <a:spLocks/>
              </p:cNvSpPr>
              <p:nvPr/>
            </p:nvSpPr>
            <p:spPr bwMode="auto">
              <a:xfrm>
                <a:off x="4861" y="908"/>
                <a:ext cx="36" cy="38"/>
              </a:xfrm>
              <a:custGeom>
                <a:avLst/>
                <a:gdLst>
                  <a:gd name="T0" fmla="*/ 24 w 28"/>
                  <a:gd name="T1" fmla="*/ 4 h 30"/>
                  <a:gd name="T2" fmla="*/ 26 w 28"/>
                  <a:gd name="T3" fmla="*/ 8 h 30"/>
                  <a:gd name="T4" fmla="*/ 23 w 28"/>
                  <a:gd name="T5" fmla="*/ 14 h 30"/>
                  <a:gd name="T6" fmla="*/ 24 w 28"/>
                  <a:gd name="T7" fmla="*/ 18 h 30"/>
                  <a:gd name="T8" fmla="*/ 27 w 28"/>
                  <a:gd name="T9" fmla="*/ 24 h 30"/>
                  <a:gd name="T10" fmla="*/ 18 w 28"/>
                  <a:gd name="T11" fmla="*/ 23 h 30"/>
                  <a:gd name="T12" fmla="*/ 12 w 28"/>
                  <a:gd name="T13" fmla="*/ 26 h 30"/>
                  <a:gd name="T14" fmla="*/ 8 w 28"/>
                  <a:gd name="T15" fmla="*/ 29 h 30"/>
                  <a:gd name="T16" fmla="*/ 9 w 28"/>
                  <a:gd name="T17" fmla="*/ 19 h 30"/>
                  <a:gd name="T18" fmla="*/ 0 w 28"/>
                  <a:gd name="T19" fmla="*/ 14 h 30"/>
                  <a:gd name="T20" fmla="*/ 9 w 28"/>
                  <a:gd name="T21" fmla="*/ 12 h 30"/>
                  <a:gd name="T22" fmla="*/ 12 w 28"/>
                  <a:gd name="T23" fmla="*/ 1 h 30"/>
                  <a:gd name="T24" fmla="*/ 15 w 28"/>
                  <a:gd name="T25" fmla="*/ 4 h 30"/>
                  <a:gd name="T26" fmla="*/ 24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24" y="4"/>
                    </a:moveTo>
                    <a:cubicBezTo>
                      <a:pt x="27" y="3"/>
                      <a:pt x="27" y="5"/>
                      <a:pt x="26" y="8"/>
                    </a:cubicBezTo>
                    <a:cubicBezTo>
                      <a:pt x="25" y="10"/>
                      <a:pt x="23" y="12"/>
                      <a:pt x="23" y="14"/>
                    </a:cubicBezTo>
                    <a:cubicBezTo>
                      <a:pt x="22" y="15"/>
                      <a:pt x="23" y="16"/>
                      <a:pt x="24" y="18"/>
                    </a:cubicBezTo>
                    <a:cubicBezTo>
                      <a:pt x="26" y="21"/>
                      <a:pt x="28" y="23"/>
                      <a:pt x="27" y="24"/>
                    </a:cubicBezTo>
                    <a:cubicBezTo>
                      <a:pt x="26" y="25"/>
                      <a:pt x="22" y="23"/>
                      <a:pt x="18" y="23"/>
                    </a:cubicBezTo>
                    <a:cubicBezTo>
                      <a:pt x="16" y="23"/>
                      <a:pt x="14" y="24"/>
                      <a:pt x="12" y="26"/>
                    </a:cubicBezTo>
                    <a:cubicBezTo>
                      <a:pt x="10" y="30"/>
                      <a:pt x="9" y="30"/>
                      <a:pt x="8" y="29"/>
                    </a:cubicBezTo>
                    <a:cubicBezTo>
                      <a:pt x="7" y="27"/>
                      <a:pt x="8" y="21"/>
                      <a:pt x="9" y="19"/>
                    </a:cubicBezTo>
                    <a:cubicBezTo>
                      <a:pt x="9" y="17"/>
                      <a:pt x="1" y="15"/>
                      <a:pt x="0" y="14"/>
                    </a:cubicBezTo>
                    <a:cubicBezTo>
                      <a:pt x="0" y="13"/>
                      <a:pt x="5" y="12"/>
                      <a:pt x="9" y="12"/>
                    </a:cubicBezTo>
                    <a:cubicBezTo>
                      <a:pt x="12" y="11"/>
                      <a:pt x="10" y="4"/>
                      <a:pt x="12" y="1"/>
                    </a:cubicBezTo>
                    <a:cubicBezTo>
                      <a:pt x="13" y="0"/>
                      <a:pt x="15" y="3"/>
                      <a:pt x="15" y="4"/>
                    </a:cubicBezTo>
                    <a:cubicBezTo>
                      <a:pt x="18" y="9"/>
                      <a:pt x="18" y="8"/>
                      <a:pt x="2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27"/>
              <p:cNvSpPr>
                <a:spLocks/>
              </p:cNvSpPr>
              <p:nvPr/>
            </p:nvSpPr>
            <p:spPr bwMode="auto">
              <a:xfrm>
                <a:off x="4766" y="872"/>
                <a:ext cx="23" cy="23"/>
              </a:xfrm>
              <a:custGeom>
                <a:avLst/>
                <a:gdLst>
                  <a:gd name="T0" fmla="*/ 16 w 18"/>
                  <a:gd name="T1" fmla="*/ 3 h 18"/>
                  <a:gd name="T2" fmla="*/ 16 w 18"/>
                  <a:gd name="T3" fmla="*/ 5 h 18"/>
                  <a:gd name="T4" fmla="*/ 14 w 18"/>
                  <a:gd name="T5" fmla="*/ 9 h 18"/>
                  <a:gd name="T6" fmla="*/ 16 w 18"/>
                  <a:gd name="T7" fmla="*/ 11 h 18"/>
                  <a:gd name="T8" fmla="*/ 17 w 18"/>
                  <a:gd name="T9" fmla="*/ 14 h 18"/>
                  <a:gd name="T10" fmla="*/ 12 w 18"/>
                  <a:gd name="T11" fmla="*/ 14 h 18"/>
                  <a:gd name="T12" fmla="*/ 8 w 18"/>
                  <a:gd name="T13" fmla="*/ 16 h 18"/>
                  <a:gd name="T14" fmla="*/ 6 w 18"/>
                  <a:gd name="T15" fmla="*/ 18 h 18"/>
                  <a:gd name="T16" fmla="*/ 6 w 18"/>
                  <a:gd name="T17" fmla="*/ 12 h 18"/>
                  <a:gd name="T18" fmla="*/ 1 w 18"/>
                  <a:gd name="T19" fmla="*/ 9 h 18"/>
                  <a:gd name="T20" fmla="*/ 6 w 18"/>
                  <a:gd name="T21" fmla="*/ 7 h 18"/>
                  <a:gd name="T22" fmla="*/ 8 w 18"/>
                  <a:gd name="T23" fmla="*/ 1 h 18"/>
                  <a:gd name="T24" fmla="*/ 10 w 18"/>
                  <a:gd name="T25" fmla="*/ 3 h 18"/>
                  <a:gd name="T26" fmla="*/ 16 w 18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6" y="3"/>
                    </a:moveTo>
                    <a:cubicBezTo>
                      <a:pt x="17" y="2"/>
                      <a:pt x="17" y="3"/>
                      <a:pt x="16" y="5"/>
                    </a:cubicBezTo>
                    <a:cubicBezTo>
                      <a:pt x="16" y="6"/>
                      <a:pt x="15" y="7"/>
                      <a:pt x="14" y="9"/>
                    </a:cubicBezTo>
                    <a:cubicBezTo>
                      <a:pt x="14" y="9"/>
                      <a:pt x="15" y="10"/>
                      <a:pt x="16" y="11"/>
                    </a:cubicBezTo>
                    <a:cubicBezTo>
                      <a:pt x="17" y="13"/>
                      <a:pt x="18" y="14"/>
                      <a:pt x="17" y="14"/>
                    </a:cubicBezTo>
                    <a:cubicBezTo>
                      <a:pt x="17" y="15"/>
                      <a:pt x="14" y="14"/>
                      <a:pt x="12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6"/>
                      <a:pt x="6" y="13"/>
                      <a:pt x="6" y="12"/>
                    </a:cubicBezTo>
                    <a:cubicBezTo>
                      <a:pt x="6" y="11"/>
                      <a:pt x="1" y="9"/>
                      <a:pt x="1" y="9"/>
                    </a:cubicBezTo>
                    <a:cubicBezTo>
                      <a:pt x="0" y="8"/>
                      <a:pt x="4" y="7"/>
                      <a:pt x="6" y="7"/>
                    </a:cubicBezTo>
                    <a:cubicBezTo>
                      <a:pt x="8" y="7"/>
                      <a:pt x="7" y="3"/>
                      <a:pt x="8" y="1"/>
                    </a:cubicBezTo>
                    <a:cubicBezTo>
                      <a:pt x="8" y="0"/>
                      <a:pt x="10" y="2"/>
                      <a:pt x="10" y="3"/>
                    </a:cubicBezTo>
                    <a:cubicBezTo>
                      <a:pt x="12" y="6"/>
                      <a:pt x="12" y="5"/>
                      <a:pt x="1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28"/>
              <p:cNvSpPr>
                <a:spLocks/>
              </p:cNvSpPr>
              <p:nvPr/>
            </p:nvSpPr>
            <p:spPr bwMode="auto">
              <a:xfrm>
                <a:off x="4867" y="1129"/>
                <a:ext cx="23" cy="23"/>
              </a:xfrm>
              <a:custGeom>
                <a:avLst/>
                <a:gdLst>
                  <a:gd name="T0" fmla="*/ 15 w 18"/>
                  <a:gd name="T1" fmla="*/ 3 h 18"/>
                  <a:gd name="T2" fmla="*/ 16 w 18"/>
                  <a:gd name="T3" fmla="*/ 5 h 18"/>
                  <a:gd name="T4" fmla="*/ 14 w 18"/>
                  <a:gd name="T5" fmla="*/ 9 h 18"/>
                  <a:gd name="T6" fmla="*/ 15 w 18"/>
                  <a:gd name="T7" fmla="*/ 11 h 18"/>
                  <a:gd name="T8" fmla="*/ 17 w 18"/>
                  <a:gd name="T9" fmla="*/ 14 h 18"/>
                  <a:gd name="T10" fmla="*/ 11 w 18"/>
                  <a:gd name="T11" fmla="*/ 14 h 18"/>
                  <a:gd name="T12" fmla="*/ 8 w 18"/>
                  <a:gd name="T13" fmla="*/ 16 h 18"/>
                  <a:gd name="T14" fmla="*/ 5 w 18"/>
                  <a:gd name="T15" fmla="*/ 18 h 18"/>
                  <a:gd name="T16" fmla="*/ 6 w 18"/>
                  <a:gd name="T17" fmla="*/ 12 h 18"/>
                  <a:gd name="T18" fmla="*/ 0 w 18"/>
                  <a:gd name="T19" fmla="*/ 8 h 18"/>
                  <a:gd name="T20" fmla="*/ 6 w 18"/>
                  <a:gd name="T21" fmla="*/ 7 h 18"/>
                  <a:gd name="T22" fmla="*/ 8 w 18"/>
                  <a:gd name="T23" fmla="*/ 1 h 18"/>
                  <a:gd name="T24" fmla="*/ 10 w 18"/>
                  <a:gd name="T25" fmla="*/ 3 h 18"/>
                  <a:gd name="T26" fmla="*/ 15 w 18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5" y="3"/>
                    </a:moveTo>
                    <a:cubicBezTo>
                      <a:pt x="17" y="1"/>
                      <a:pt x="17" y="3"/>
                      <a:pt x="16" y="5"/>
                    </a:cubicBezTo>
                    <a:cubicBezTo>
                      <a:pt x="16" y="6"/>
                      <a:pt x="15" y="7"/>
                      <a:pt x="14" y="9"/>
                    </a:cubicBezTo>
                    <a:cubicBezTo>
                      <a:pt x="14" y="9"/>
                      <a:pt x="15" y="10"/>
                      <a:pt x="15" y="11"/>
                    </a:cubicBezTo>
                    <a:cubicBezTo>
                      <a:pt x="17" y="13"/>
                      <a:pt x="18" y="14"/>
                      <a:pt x="17" y="14"/>
                    </a:cubicBezTo>
                    <a:cubicBezTo>
                      <a:pt x="16" y="15"/>
                      <a:pt x="14" y="14"/>
                      <a:pt x="11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6"/>
                      <a:pt x="6" y="13"/>
                      <a:pt x="6" y="12"/>
                    </a:cubicBezTo>
                    <a:cubicBezTo>
                      <a:pt x="6" y="10"/>
                      <a:pt x="1" y="9"/>
                      <a:pt x="0" y="8"/>
                    </a:cubicBezTo>
                    <a:cubicBezTo>
                      <a:pt x="0" y="8"/>
                      <a:pt x="4" y="7"/>
                      <a:pt x="6" y="7"/>
                    </a:cubicBezTo>
                    <a:cubicBezTo>
                      <a:pt x="8" y="7"/>
                      <a:pt x="7" y="2"/>
                      <a:pt x="8" y="1"/>
                    </a:cubicBezTo>
                    <a:cubicBezTo>
                      <a:pt x="8" y="0"/>
                      <a:pt x="9" y="2"/>
                      <a:pt x="10" y="3"/>
                    </a:cubicBezTo>
                    <a:cubicBezTo>
                      <a:pt x="11" y="6"/>
                      <a:pt x="12" y="5"/>
                      <a:pt x="1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9"/>
              <p:cNvSpPr>
                <a:spLocks/>
              </p:cNvSpPr>
              <p:nvPr/>
            </p:nvSpPr>
            <p:spPr bwMode="auto">
              <a:xfrm>
                <a:off x="4984" y="810"/>
                <a:ext cx="50" cy="50"/>
              </a:xfrm>
              <a:custGeom>
                <a:avLst/>
                <a:gdLst>
                  <a:gd name="T0" fmla="*/ 35 w 39"/>
                  <a:gd name="T1" fmla="*/ 9 h 40"/>
                  <a:gd name="T2" fmla="*/ 36 w 39"/>
                  <a:gd name="T3" fmla="*/ 13 h 40"/>
                  <a:gd name="T4" fmla="*/ 30 w 39"/>
                  <a:gd name="T5" fmla="*/ 22 h 40"/>
                  <a:gd name="T6" fmla="*/ 32 w 39"/>
                  <a:gd name="T7" fmla="*/ 27 h 40"/>
                  <a:gd name="T8" fmla="*/ 34 w 39"/>
                  <a:gd name="T9" fmla="*/ 35 h 40"/>
                  <a:gd name="T10" fmla="*/ 22 w 39"/>
                  <a:gd name="T11" fmla="*/ 33 h 40"/>
                  <a:gd name="T12" fmla="*/ 14 w 39"/>
                  <a:gd name="T13" fmla="*/ 36 h 40"/>
                  <a:gd name="T14" fmla="*/ 8 w 39"/>
                  <a:gd name="T15" fmla="*/ 38 h 40"/>
                  <a:gd name="T16" fmla="*/ 11 w 39"/>
                  <a:gd name="T17" fmla="*/ 25 h 40"/>
                  <a:gd name="T18" fmla="*/ 1 w 39"/>
                  <a:gd name="T19" fmla="*/ 16 h 40"/>
                  <a:gd name="T20" fmla="*/ 12 w 39"/>
                  <a:gd name="T21" fmla="*/ 15 h 40"/>
                  <a:gd name="T22" fmla="*/ 19 w 39"/>
                  <a:gd name="T23" fmla="*/ 1 h 40"/>
                  <a:gd name="T24" fmla="*/ 23 w 39"/>
                  <a:gd name="T25" fmla="*/ 6 h 40"/>
                  <a:gd name="T26" fmla="*/ 35 w 39"/>
                  <a:gd name="T27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40">
                    <a:moveTo>
                      <a:pt x="35" y="9"/>
                    </a:moveTo>
                    <a:cubicBezTo>
                      <a:pt x="39" y="7"/>
                      <a:pt x="38" y="10"/>
                      <a:pt x="36" y="13"/>
                    </a:cubicBezTo>
                    <a:cubicBezTo>
                      <a:pt x="34" y="16"/>
                      <a:pt x="32" y="19"/>
                      <a:pt x="30" y="22"/>
                    </a:cubicBezTo>
                    <a:cubicBezTo>
                      <a:pt x="30" y="23"/>
                      <a:pt x="31" y="24"/>
                      <a:pt x="32" y="27"/>
                    </a:cubicBezTo>
                    <a:cubicBezTo>
                      <a:pt x="34" y="31"/>
                      <a:pt x="36" y="34"/>
                      <a:pt x="34" y="35"/>
                    </a:cubicBezTo>
                    <a:cubicBezTo>
                      <a:pt x="33" y="37"/>
                      <a:pt x="28" y="34"/>
                      <a:pt x="22" y="33"/>
                    </a:cubicBezTo>
                    <a:cubicBezTo>
                      <a:pt x="19" y="32"/>
                      <a:pt x="17" y="33"/>
                      <a:pt x="14" y="36"/>
                    </a:cubicBezTo>
                    <a:cubicBezTo>
                      <a:pt x="10" y="40"/>
                      <a:pt x="8" y="40"/>
                      <a:pt x="8" y="38"/>
                    </a:cubicBezTo>
                    <a:cubicBezTo>
                      <a:pt x="7" y="35"/>
                      <a:pt x="10" y="28"/>
                      <a:pt x="11" y="25"/>
                    </a:cubicBezTo>
                    <a:cubicBezTo>
                      <a:pt x="12" y="23"/>
                      <a:pt x="1" y="18"/>
                      <a:pt x="1" y="16"/>
                    </a:cubicBezTo>
                    <a:cubicBezTo>
                      <a:pt x="0" y="14"/>
                      <a:pt x="8" y="14"/>
                      <a:pt x="12" y="15"/>
                    </a:cubicBezTo>
                    <a:cubicBezTo>
                      <a:pt x="17" y="15"/>
                      <a:pt x="16" y="5"/>
                      <a:pt x="19" y="1"/>
                    </a:cubicBezTo>
                    <a:cubicBezTo>
                      <a:pt x="20" y="0"/>
                      <a:pt x="23" y="5"/>
                      <a:pt x="23" y="6"/>
                    </a:cubicBezTo>
                    <a:cubicBezTo>
                      <a:pt x="25" y="14"/>
                      <a:pt x="26" y="12"/>
                      <a:pt x="35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30"/>
              <p:cNvSpPr>
                <a:spLocks/>
              </p:cNvSpPr>
              <p:nvPr/>
            </p:nvSpPr>
            <p:spPr bwMode="auto">
              <a:xfrm>
                <a:off x="5158" y="833"/>
                <a:ext cx="31" cy="26"/>
              </a:xfrm>
              <a:custGeom>
                <a:avLst/>
                <a:gdLst>
                  <a:gd name="T0" fmla="*/ 21 w 24"/>
                  <a:gd name="T1" fmla="*/ 9 h 21"/>
                  <a:gd name="T2" fmla="*/ 20 w 24"/>
                  <a:gd name="T3" fmla="*/ 12 h 21"/>
                  <a:gd name="T4" fmla="*/ 14 w 24"/>
                  <a:gd name="T5" fmla="*/ 13 h 21"/>
                  <a:gd name="T6" fmla="*/ 14 w 24"/>
                  <a:gd name="T7" fmla="*/ 14 h 21"/>
                  <a:gd name="T8" fmla="*/ 13 w 24"/>
                  <a:gd name="T9" fmla="*/ 20 h 21"/>
                  <a:gd name="T10" fmla="*/ 12 w 24"/>
                  <a:gd name="T11" fmla="*/ 21 h 21"/>
                  <a:gd name="T12" fmla="*/ 5 w 24"/>
                  <a:gd name="T13" fmla="*/ 13 h 21"/>
                  <a:gd name="T14" fmla="*/ 2 w 24"/>
                  <a:gd name="T15" fmla="*/ 12 h 21"/>
                  <a:gd name="T16" fmla="*/ 7 w 24"/>
                  <a:gd name="T17" fmla="*/ 8 h 21"/>
                  <a:gd name="T18" fmla="*/ 6 w 24"/>
                  <a:gd name="T19" fmla="*/ 1 h 21"/>
                  <a:gd name="T20" fmla="*/ 11 w 24"/>
                  <a:gd name="T21" fmla="*/ 5 h 21"/>
                  <a:gd name="T22" fmla="*/ 18 w 24"/>
                  <a:gd name="T23" fmla="*/ 2 h 21"/>
                  <a:gd name="T24" fmla="*/ 18 w 24"/>
                  <a:gd name="T25" fmla="*/ 5 h 21"/>
                  <a:gd name="T26" fmla="*/ 21 w 24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1">
                    <a:moveTo>
                      <a:pt x="21" y="9"/>
                    </a:moveTo>
                    <a:cubicBezTo>
                      <a:pt x="24" y="10"/>
                      <a:pt x="21" y="12"/>
                      <a:pt x="20" y="12"/>
                    </a:cubicBezTo>
                    <a:cubicBezTo>
                      <a:pt x="17" y="13"/>
                      <a:pt x="15" y="12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6"/>
                      <a:pt x="14" y="19"/>
                      <a:pt x="13" y="20"/>
                    </a:cubicBezTo>
                    <a:cubicBezTo>
                      <a:pt x="13" y="20"/>
                      <a:pt x="13" y="21"/>
                      <a:pt x="12" y="21"/>
                    </a:cubicBezTo>
                    <a:cubicBezTo>
                      <a:pt x="9" y="19"/>
                      <a:pt x="11" y="13"/>
                      <a:pt x="5" y="13"/>
                    </a:cubicBezTo>
                    <a:cubicBezTo>
                      <a:pt x="4" y="13"/>
                      <a:pt x="0" y="13"/>
                      <a:pt x="2" y="12"/>
                    </a:cubicBezTo>
                    <a:cubicBezTo>
                      <a:pt x="5" y="10"/>
                      <a:pt x="4" y="10"/>
                      <a:pt x="7" y="8"/>
                    </a:cubicBezTo>
                    <a:cubicBezTo>
                      <a:pt x="8" y="8"/>
                      <a:pt x="6" y="2"/>
                      <a:pt x="6" y="1"/>
                    </a:cubicBezTo>
                    <a:cubicBezTo>
                      <a:pt x="7" y="0"/>
                      <a:pt x="10" y="3"/>
                      <a:pt x="11" y="5"/>
                    </a:cubicBezTo>
                    <a:cubicBezTo>
                      <a:pt x="13" y="6"/>
                      <a:pt x="16" y="2"/>
                      <a:pt x="18" y="2"/>
                    </a:cubicBezTo>
                    <a:cubicBezTo>
                      <a:pt x="19" y="1"/>
                      <a:pt x="18" y="4"/>
                      <a:pt x="18" y="5"/>
                    </a:cubicBezTo>
                    <a:cubicBezTo>
                      <a:pt x="16" y="8"/>
                      <a:pt x="17" y="8"/>
                      <a:pt x="21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31"/>
              <p:cNvSpPr>
                <a:spLocks/>
              </p:cNvSpPr>
              <p:nvPr/>
            </p:nvSpPr>
            <p:spPr bwMode="auto">
              <a:xfrm>
                <a:off x="4663" y="1117"/>
                <a:ext cx="35" cy="38"/>
              </a:xfrm>
              <a:custGeom>
                <a:avLst/>
                <a:gdLst>
                  <a:gd name="T0" fmla="*/ 25 w 28"/>
                  <a:gd name="T1" fmla="*/ 4 h 30"/>
                  <a:gd name="T2" fmla="*/ 26 w 28"/>
                  <a:gd name="T3" fmla="*/ 8 h 30"/>
                  <a:gd name="T4" fmla="*/ 23 w 28"/>
                  <a:gd name="T5" fmla="*/ 14 h 30"/>
                  <a:gd name="T6" fmla="*/ 25 w 28"/>
                  <a:gd name="T7" fmla="*/ 18 h 30"/>
                  <a:gd name="T8" fmla="*/ 27 w 28"/>
                  <a:gd name="T9" fmla="*/ 24 h 30"/>
                  <a:gd name="T10" fmla="*/ 18 w 28"/>
                  <a:gd name="T11" fmla="*/ 23 h 30"/>
                  <a:gd name="T12" fmla="*/ 12 w 28"/>
                  <a:gd name="T13" fmla="*/ 26 h 30"/>
                  <a:gd name="T14" fmla="*/ 8 w 28"/>
                  <a:gd name="T15" fmla="*/ 29 h 30"/>
                  <a:gd name="T16" fmla="*/ 9 w 28"/>
                  <a:gd name="T17" fmla="*/ 19 h 30"/>
                  <a:gd name="T18" fmla="*/ 0 w 28"/>
                  <a:gd name="T19" fmla="*/ 14 h 30"/>
                  <a:gd name="T20" fmla="*/ 9 w 28"/>
                  <a:gd name="T21" fmla="*/ 12 h 30"/>
                  <a:gd name="T22" fmla="*/ 12 w 28"/>
                  <a:gd name="T23" fmla="*/ 1 h 30"/>
                  <a:gd name="T24" fmla="*/ 15 w 28"/>
                  <a:gd name="T25" fmla="*/ 4 h 30"/>
                  <a:gd name="T26" fmla="*/ 25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25" y="4"/>
                    </a:moveTo>
                    <a:cubicBezTo>
                      <a:pt x="27" y="3"/>
                      <a:pt x="27" y="5"/>
                      <a:pt x="26" y="8"/>
                    </a:cubicBezTo>
                    <a:cubicBezTo>
                      <a:pt x="25" y="10"/>
                      <a:pt x="23" y="12"/>
                      <a:pt x="23" y="14"/>
                    </a:cubicBezTo>
                    <a:cubicBezTo>
                      <a:pt x="22" y="15"/>
                      <a:pt x="24" y="16"/>
                      <a:pt x="25" y="18"/>
                    </a:cubicBezTo>
                    <a:cubicBezTo>
                      <a:pt x="27" y="21"/>
                      <a:pt x="28" y="23"/>
                      <a:pt x="27" y="24"/>
                    </a:cubicBezTo>
                    <a:cubicBezTo>
                      <a:pt x="26" y="25"/>
                      <a:pt x="23" y="23"/>
                      <a:pt x="18" y="23"/>
                    </a:cubicBezTo>
                    <a:cubicBezTo>
                      <a:pt x="16" y="23"/>
                      <a:pt x="14" y="24"/>
                      <a:pt x="12" y="26"/>
                    </a:cubicBezTo>
                    <a:cubicBezTo>
                      <a:pt x="10" y="30"/>
                      <a:pt x="9" y="30"/>
                      <a:pt x="8" y="29"/>
                    </a:cubicBezTo>
                    <a:cubicBezTo>
                      <a:pt x="8" y="27"/>
                      <a:pt x="8" y="21"/>
                      <a:pt x="9" y="19"/>
                    </a:cubicBezTo>
                    <a:cubicBezTo>
                      <a:pt x="10" y="17"/>
                      <a:pt x="1" y="16"/>
                      <a:pt x="0" y="14"/>
                    </a:cubicBezTo>
                    <a:cubicBezTo>
                      <a:pt x="0" y="13"/>
                      <a:pt x="5" y="12"/>
                      <a:pt x="9" y="12"/>
                    </a:cubicBezTo>
                    <a:cubicBezTo>
                      <a:pt x="12" y="11"/>
                      <a:pt x="10" y="4"/>
                      <a:pt x="12" y="1"/>
                    </a:cubicBezTo>
                    <a:cubicBezTo>
                      <a:pt x="13" y="0"/>
                      <a:pt x="15" y="3"/>
                      <a:pt x="15" y="4"/>
                    </a:cubicBezTo>
                    <a:cubicBezTo>
                      <a:pt x="18" y="9"/>
                      <a:pt x="18" y="8"/>
                      <a:pt x="25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32"/>
              <p:cNvSpPr>
                <a:spLocks/>
              </p:cNvSpPr>
              <p:nvPr/>
            </p:nvSpPr>
            <p:spPr bwMode="auto">
              <a:xfrm>
                <a:off x="4715" y="1158"/>
                <a:ext cx="53" cy="48"/>
              </a:xfrm>
              <a:custGeom>
                <a:avLst/>
                <a:gdLst>
                  <a:gd name="T0" fmla="*/ 37 w 42"/>
                  <a:gd name="T1" fmla="*/ 13 h 38"/>
                  <a:gd name="T2" fmla="*/ 35 w 42"/>
                  <a:gd name="T3" fmla="*/ 19 h 38"/>
                  <a:gd name="T4" fmla="*/ 25 w 42"/>
                  <a:gd name="T5" fmla="*/ 22 h 38"/>
                  <a:gd name="T6" fmla="*/ 25 w 42"/>
                  <a:gd name="T7" fmla="*/ 25 h 38"/>
                  <a:gd name="T8" fmla="*/ 26 w 42"/>
                  <a:gd name="T9" fmla="*/ 36 h 38"/>
                  <a:gd name="T10" fmla="*/ 25 w 42"/>
                  <a:gd name="T11" fmla="*/ 37 h 38"/>
                  <a:gd name="T12" fmla="*/ 8 w 42"/>
                  <a:gd name="T13" fmla="*/ 27 h 38"/>
                  <a:gd name="T14" fmla="*/ 3 w 42"/>
                  <a:gd name="T15" fmla="*/ 25 h 38"/>
                  <a:gd name="T16" fmla="*/ 10 w 42"/>
                  <a:gd name="T17" fmla="*/ 17 h 38"/>
                  <a:gd name="T18" fmla="*/ 6 w 42"/>
                  <a:gd name="T19" fmla="*/ 5 h 38"/>
                  <a:gd name="T20" fmla="*/ 16 w 42"/>
                  <a:gd name="T21" fmla="*/ 9 h 38"/>
                  <a:gd name="T22" fmla="*/ 27 w 42"/>
                  <a:gd name="T23" fmla="*/ 1 h 38"/>
                  <a:gd name="T24" fmla="*/ 28 w 42"/>
                  <a:gd name="T25" fmla="*/ 6 h 38"/>
                  <a:gd name="T26" fmla="*/ 37 w 42"/>
                  <a:gd name="T27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8">
                    <a:moveTo>
                      <a:pt x="37" y="13"/>
                    </a:moveTo>
                    <a:cubicBezTo>
                      <a:pt x="42" y="14"/>
                      <a:pt x="37" y="18"/>
                      <a:pt x="35" y="19"/>
                    </a:cubicBezTo>
                    <a:cubicBezTo>
                      <a:pt x="31" y="22"/>
                      <a:pt x="26" y="20"/>
                      <a:pt x="25" y="22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6" y="27"/>
                      <a:pt x="27" y="33"/>
                      <a:pt x="26" y="36"/>
                    </a:cubicBezTo>
                    <a:cubicBezTo>
                      <a:pt x="25" y="36"/>
                      <a:pt x="26" y="38"/>
                      <a:pt x="25" y="37"/>
                    </a:cubicBezTo>
                    <a:cubicBezTo>
                      <a:pt x="19" y="35"/>
                      <a:pt x="19" y="23"/>
                      <a:pt x="8" y="27"/>
                    </a:cubicBezTo>
                    <a:cubicBezTo>
                      <a:pt x="6" y="27"/>
                      <a:pt x="0" y="28"/>
                      <a:pt x="3" y="25"/>
                    </a:cubicBezTo>
                    <a:cubicBezTo>
                      <a:pt x="6" y="20"/>
                      <a:pt x="5" y="21"/>
                      <a:pt x="10" y="17"/>
                    </a:cubicBezTo>
                    <a:cubicBezTo>
                      <a:pt x="13" y="15"/>
                      <a:pt x="5" y="6"/>
                      <a:pt x="6" y="5"/>
                    </a:cubicBezTo>
                    <a:cubicBezTo>
                      <a:pt x="7" y="3"/>
                      <a:pt x="13" y="6"/>
                      <a:pt x="16" y="9"/>
                    </a:cubicBezTo>
                    <a:cubicBezTo>
                      <a:pt x="20" y="11"/>
                      <a:pt x="23" y="2"/>
                      <a:pt x="27" y="1"/>
                    </a:cubicBezTo>
                    <a:cubicBezTo>
                      <a:pt x="29" y="0"/>
                      <a:pt x="28" y="5"/>
                      <a:pt x="28" y="6"/>
                    </a:cubicBezTo>
                    <a:cubicBezTo>
                      <a:pt x="27" y="13"/>
                      <a:pt x="28" y="13"/>
                      <a:pt x="37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833"/>
              <p:cNvSpPr>
                <a:spLocks/>
              </p:cNvSpPr>
              <p:nvPr/>
            </p:nvSpPr>
            <p:spPr bwMode="auto">
              <a:xfrm>
                <a:off x="4707" y="1115"/>
                <a:ext cx="23" cy="24"/>
              </a:xfrm>
              <a:custGeom>
                <a:avLst/>
                <a:gdLst>
                  <a:gd name="T0" fmla="*/ 15 w 18"/>
                  <a:gd name="T1" fmla="*/ 3 h 19"/>
                  <a:gd name="T2" fmla="*/ 16 w 18"/>
                  <a:gd name="T3" fmla="*/ 5 h 19"/>
                  <a:gd name="T4" fmla="*/ 14 w 18"/>
                  <a:gd name="T5" fmla="*/ 9 h 19"/>
                  <a:gd name="T6" fmla="*/ 15 w 18"/>
                  <a:gd name="T7" fmla="*/ 11 h 19"/>
                  <a:gd name="T8" fmla="*/ 17 w 18"/>
                  <a:gd name="T9" fmla="*/ 15 h 19"/>
                  <a:gd name="T10" fmla="*/ 11 w 18"/>
                  <a:gd name="T11" fmla="*/ 14 h 19"/>
                  <a:gd name="T12" fmla="*/ 8 w 18"/>
                  <a:gd name="T13" fmla="*/ 16 h 19"/>
                  <a:gd name="T14" fmla="*/ 6 w 18"/>
                  <a:gd name="T15" fmla="*/ 18 h 19"/>
                  <a:gd name="T16" fmla="*/ 6 w 18"/>
                  <a:gd name="T17" fmla="*/ 12 h 19"/>
                  <a:gd name="T18" fmla="*/ 1 w 18"/>
                  <a:gd name="T19" fmla="*/ 9 h 19"/>
                  <a:gd name="T20" fmla="*/ 6 w 18"/>
                  <a:gd name="T21" fmla="*/ 7 h 19"/>
                  <a:gd name="T22" fmla="*/ 8 w 18"/>
                  <a:gd name="T23" fmla="*/ 1 h 19"/>
                  <a:gd name="T24" fmla="*/ 10 w 18"/>
                  <a:gd name="T25" fmla="*/ 3 h 19"/>
                  <a:gd name="T26" fmla="*/ 15 w 18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15" y="3"/>
                    </a:moveTo>
                    <a:cubicBezTo>
                      <a:pt x="17" y="2"/>
                      <a:pt x="17" y="3"/>
                      <a:pt x="16" y="5"/>
                    </a:cubicBezTo>
                    <a:cubicBezTo>
                      <a:pt x="16" y="6"/>
                      <a:pt x="15" y="8"/>
                      <a:pt x="14" y="9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7" y="13"/>
                      <a:pt x="18" y="14"/>
                      <a:pt x="17" y="15"/>
                    </a:cubicBezTo>
                    <a:cubicBezTo>
                      <a:pt x="16" y="15"/>
                      <a:pt x="14" y="15"/>
                      <a:pt x="11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7" y="18"/>
                      <a:pt x="6" y="19"/>
                      <a:pt x="6" y="18"/>
                    </a:cubicBezTo>
                    <a:cubicBezTo>
                      <a:pt x="5" y="17"/>
                      <a:pt x="6" y="13"/>
                      <a:pt x="6" y="12"/>
                    </a:cubicBezTo>
                    <a:cubicBezTo>
                      <a:pt x="6" y="11"/>
                      <a:pt x="1" y="10"/>
                      <a:pt x="1" y="9"/>
                    </a:cubicBezTo>
                    <a:cubicBezTo>
                      <a:pt x="0" y="8"/>
                      <a:pt x="4" y="8"/>
                      <a:pt x="6" y="7"/>
                    </a:cubicBezTo>
                    <a:cubicBezTo>
                      <a:pt x="8" y="7"/>
                      <a:pt x="7" y="3"/>
                      <a:pt x="8" y="1"/>
                    </a:cubicBezTo>
                    <a:cubicBezTo>
                      <a:pt x="8" y="0"/>
                      <a:pt x="10" y="2"/>
                      <a:pt x="10" y="3"/>
                    </a:cubicBezTo>
                    <a:cubicBezTo>
                      <a:pt x="11" y="6"/>
                      <a:pt x="12" y="5"/>
                      <a:pt x="1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834"/>
              <p:cNvSpPr>
                <a:spLocks/>
              </p:cNvSpPr>
              <p:nvPr/>
            </p:nvSpPr>
            <p:spPr bwMode="auto">
              <a:xfrm>
                <a:off x="4907" y="1185"/>
                <a:ext cx="23" cy="22"/>
              </a:xfrm>
              <a:custGeom>
                <a:avLst/>
                <a:gdLst>
                  <a:gd name="T0" fmla="*/ 15 w 18"/>
                  <a:gd name="T1" fmla="*/ 2 h 18"/>
                  <a:gd name="T2" fmla="*/ 16 w 18"/>
                  <a:gd name="T3" fmla="*/ 4 h 18"/>
                  <a:gd name="T4" fmla="*/ 14 w 18"/>
                  <a:gd name="T5" fmla="*/ 8 h 18"/>
                  <a:gd name="T6" fmla="*/ 15 w 18"/>
                  <a:gd name="T7" fmla="*/ 10 h 18"/>
                  <a:gd name="T8" fmla="*/ 17 w 18"/>
                  <a:gd name="T9" fmla="*/ 14 h 18"/>
                  <a:gd name="T10" fmla="*/ 11 w 18"/>
                  <a:gd name="T11" fmla="*/ 14 h 18"/>
                  <a:gd name="T12" fmla="*/ 8 w 18"/>
                  <a:gd name="T13" fmla="*/ 16 h 18"/>
                  <a:gd name="T14" fmla="*/ 5 w 18"/>
                  <a:gd name="T15" fmla="*/ 17 h 18"/>
                  <a:gd name="T16" fmla="*/ 6 w 18"/>
                  <a:gd name="T17" fmla="*/ 11 h 18"/>
                  <a:gd name="T18" fmla="*/ 0 w 18"/>
                  <a:gd name="T19" fmla="*/ 8 h 18"/>
                  <a:gd name="T20" fmla="*/ 6 w 18"/>
                  <a:gd name="T21" fmla="*/ 7 h 18"/>
                  <a:gd name="T22" fmla="*/ 8 w 18"/>
                  <a:gd name="T23" fmla="*/ 0 h 18"/>
                  <a:gd name="T24" fmla="*/ 10 w 18"/>
                  <a:gd name="T25" fmla="*/ 2 h 18"/>
                  <a:gd name="T26" fmla="*/ 15 w 18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5" y="2"/>
                    </a:moveTo>
                    <a:cubicBezTo>
                      <a:pt x="17" y="1"/>
                      <a:pt x="17" y="2"/>
                      <a:pt x="16" y="4"/>
                    </a:cubicBezTo>
                    <a:cubicBezTo>
                      <a:pt x="15" y="5"/>
                      <a:pt x="15" y="7"/>
                      <a:pt x="14" y="8"/>
                    </a:cubicBezTo>
                    <a:cubicBezTo>
                      <a:pt x="14" y="9"/>
                      <a:pt x="15" y="9"/>
                      <a:pt x="15" y="10"/>
                    </a:cubicBezTo>
                    <a:cubicBezTo>
                      <a:pt x="17" y="12"/>
                      <a:pt x="18" y="13"/>
                      <a:pt x="17" y="14"/>
                    </a:cubicBezTo>
                    <a:cubicBezTo>
                      <a:pt x="16" y="15"/>
                      <a:pt x="14" y="14"/>
                      <a:pt x="11" y="14"/>
                    </a:cubicBezTo>
                    <a:cubicBezTo>
                      <a:pt x="10" y="14"/>
                      <a:pt x="9" y="14"/>
                      <a:pt x="8" y="16"/>
                    </a:cubicBezTo>
                    <a:cubicBezTo>
                      <a:pt x="6" y="18"/>
                      <a:pt x="6" y="18"/>
                      <a:pt x="5" y="17"/>
                    </a:cubicBezTo>
                    <a:cubicBezTo>
                      <a:pt x="5" y="16"/>
                      <a:pt x="5" y="12"/>
                      <a:pt x="6" y="11"/>
                    </a:cubicBezTo>
                    <a:cubicBezTo>
                      <a:pt x="6" y="10"/>
                      <a:pt x="1" y="9"/>
                      <a:pt x="0" y="8"/>
                    </a:cubicBezTo>
                    <a:cubicBezTo>
                      <a:pt x="0" y="7"/>
                      <a:pt x="4" y="7"/>
                      <a:pt x="6" y="7"/>
                    </a:cubicBezTo>
                    <a:cubicBezTo>
                      <a:pt x="8" y="6"/>
                      <a:pt x="7" y="2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1" y="5"/>
                      <a:pt x="11" y="4"/>
                      <a:pt x="15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5"/>
              <p:cNvSpPr>
                <a:spLocks/>
              </p:cNvSpPr>
              <p:nvPr/>
            </p:nvSpPr>
            <p:spPr bwMode="auto">
              <a:xfrm>
                <a:off x="4886" y="1228"/>
                <a:ext cx="31" cy="25"/>
              </a:xfrm>
              <a:custGeom>
                <a:avLst/>
                <a:gdLst>
                  <a:gd name="T0" fmla="*/ 21 w 24"/>
                  <a:gd name="T1" fmla="*/ 7 h 20"/>
                  <a:gd name="T2" fmla="*/ 20 w 24"/>
                  <a:gd name="T3" fmla="*/ 10 h 20"/>
                  <a:gd name="T4" fmla="*/ 14 w 24"/>
                  <a:gd name="T5" fmla="*/ 12 h 20"/>
                  <a:gd name="T6" fmla="*/ 14 w 24"/>
                  <a:gd name="T7" fmla="*/ 13 h 20"/>
                  <a:gd name="T8" fmla="*/ 15 w 24"/>
                  <a:gd name="T9" fmla="*/ 19 h 20"/>
                  <a:gd name="T10" fmla="*/ 14 w 24"/>
                  <a:gd name="T11" fmla="*/ 20 h 20"/>
                  <a:gd name="T12" fmla="*/ 5 w 24"/>
                  <a:gd name="T13" fmla="*/ 14 h 20"/>
                  <a:gd name="T14" fmla="*/ 2 w 24"/>
                  <a:gd name="T15" fmla="*/ 13 h 20"/>
                  <a:gd name="T16" fmla="*/ 6 w 24"/>
                  <a:gd name="T17" fmla="*/ 9 h 20"/>
                  <a:gd name="T18" fmla="*/ 4 w 24"/>
                  <a:gd name="T19" fmla="*/ 2 h 20"/>
                  <a:gd name="T20" fmla="*/ 9 w 24"/>
                  <a:gd name="T21" fmla="*/ 4 h 20"/>
                  <a:gd name="T22" fmla="*/ 16 w 24"/>
                  <a:gd name="T23" fmla="*/ 0 h 20"/>
                  <a:gd name="T24" fmla="*/ 16 w 24"/>
                  <a:gd name="T25" fmla="*/ 3 h 20"/>
                  <a:gd name="T26" fmla="*/ 21 w 24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21" y="7"/>
                    </a:moveTo>
                    <a:cubicBezTo>
                      <a:pt x="24" y="7"/>
                      <a:pt x="21" y="9"/>
                      <a:pt x="20" y="10"/>
                    </a:cubicBezTo>
                    <a:cubicBezTo>
                      <a:pt x="18" y="12"/>
                      <a:pt x="15" y="11"/>
                      <a:pt x="14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5" y="15"/>
                      <a:pt x="15" y="18"/>
                      <a:pt x="15" y="19"/>
                    </a:cubicBezTo>
                    <a:cubicBezTo>
                      <a:pt x="14" y="20"/>
                      <a:pt x="15" y="20"/>
                      <a:pt x="14" y="20"/>
                    </a:cubicBezTo>
                    <a:cubicBezTo>
                      <a:pt x="11" y="19"/>
                      <a:pt x="11" y="12"/>
                      <a:pt x="5" y="14"/>
                    </a:cubicBezTo>
                    <a:cubicBezTo>
                      <a:pt x="4" y="15"/>
                      <a:pt x="0" y="15"/>
                      <a:pt x="2" y="13"/>
                    </a:cubicBezTo>
                    <a:cubicBezTo>
                      <a:pt x="4" y="11"/>
                      <a:pt x="3" y="11"/>
                      <a:pt x="6" y="9"/>
                    </a:cubicBezTo>
                    <a:cubicBezTo>
                      <a:pt x="7" y="8"/>
                      <a:pt x="3" y="3"/>
                      <a:pt x="4" y="2"/>
                    </a:cubicBezTo>
                    <a:cubicBezTo>
                      <a:pt x="4" y="1"/>
                      <a:pt x="7" y="3"/>
                      <a:pt x="9" y="4"/>
                    </a:cubicBezTo>
                    <a:cubicBezTo>
                      <a:pt x="11" y="6"/>
                      <a:pt x="13" y="1"/>
                      <a:pt x="16" y="0"/>
                    </a:cubicBezTo>
                    <a:cubicBezTo>
                      <a:pt x="16" y="0"/>
                      <a:pt x="16" y="2"/>
                      <a:pt x="16" y="3"/>
                    </a:cubicBezTo>
                    <a:cubicBezTo>
                      <a:pt x="15" y="7"/>
                      <a:pt x="16" y="6"/>
                      <a:pt x="21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36"/>
              <p:cNvSpPr>
                <a:spLocks/>
              </p:cNvSpPr>
              <p:nvPr/>
            </p:nvSpPr>
            <p:spPr bwMode="auto">
              <a:xfrm>
                <a:off x="4918" y="1207"/>
                <a:ext cx="71" cy="77"/>
              </a:xfrm>
              <a:custGeom>
                <a:avLst/>
                <a:gdLst>
                  <a:gd name="T0" fmla="*/ 46 w 56"/>
                  <a:gd name="T1" fmla="*/ 8 h 60"/>
                  <a:gd name="T2" fmla="*/ 50 w 56"/>
                  <a:gd name="T3" fmla="*/ 15 h 60"/>
                  <a:gd name="T4" fmla="*/ 40 w 56"/>
                  <a:gd name="T5" fmla="*/ 29 h 60"/>
                  <a:gd name="T6" fmla="*/ 43 w 56"/>
                  <a:gd name="T7" fmla="*/ 32 h 60"/>
                  <a:gd name="T8" fmla="*/ 54 w 56"/>
                  <a:gd name="T9" fmla="*/ 43 h 60"/>
                  <a:gd name="T10" fmla="*/ 55 w 56"/>
                  <a:gd name="T11" fmla="*/ 46 h 60"/>
                  <a:gd name="T12" fmla="*/ 24 w 56"/>
                  <a:gd name="T13" fmla="*/ 50 h 60"/>
                  <a:gd name="T14" fmla="*/ 16 w 56"/>
                  <a:gd name="T15" fmla="*/ 53 h 60"/>
                  <a:gd name="T16" fmla="*/ 18 w 56"/>
                  <a:gd name="T17" fmla="*/ 37 h 60"/>
                  <a:gd name="T18" fmla="*/ 1 w 56"/>
                  <a:gd name="T19" fmla="*/ 27 h 60"/>
                  <a:gd name="T20" fmla="*/ 17 w 56"/>
                  <a:gd name="T21" fmla="*/ 22 h 60"/>
                  <a:gd name="T22" fmla="*/ 23 w 56"/>
                  <a:gd name="T23" fmla="*/ 2 h 60"/>
                  <a:gd name="T24" fmla="*/ 29 w 56"/>
                  <a:gd name="T25" fmla="*/ 8 h 60"/>
                  <a:gd name="T26" fmla="*/ 46 w 56"/>
                  <a:gd name="T27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0">
                    <a:moveTo>
                      <a:pt x="46" y="8"/>
                    </a:moveTo>
                    <a:cubicBezTo>
                      <a:pt x="53" y="4"/>
                      <a:pt x="50" y="13"/>
                      <a:pt x="50" y="15"/>
                    </a:cubicBezTo>
                    <a:cubicBezTo>
                      <a:pt x="47" y="23"/>
                      <a:pt x="40" y="26"/>
                      <a:pt x="40" y="29"/>
                    </a:cubicBezTo>
                    <a:cubicBezTo>
                      <a:pt x="40" y="30"/>
                      <a:pt x="42" y="31"/>
                      <a:pt x="43" y="32"/>
                    </a:cubicBezTo>
                    <a:cubicBezTo>
                      <a:pt x="46" y="34"/>
                      <a:pt x="53" y="39"/>
                      <a:pt x="54" y="43"/>
                    </a:cubicBezTo>
                    <a:cubicBezTo>
                      <a:pt x="54" y="44"/>
                      <a:pt x="56" y="46"/>
                      <a:pt x="55" y="46"/>
                    </a:cubicBezTo>
                    <a:cubicBezTo>
                      <a:pt x="45" y="49"/>
                      <a:pt x="34" y="36"/>
                      <a:pt x="24" y="50"/>
                    </a:cubicBezTo>
                    <a:cubicBezTo>
                      <a:pt x="23" y="52"/>
                      <a:pt x="16" y="60"/>
                      <a:pt x="16" y="53"/>
                    </a:cubicBezTo>
                    <a:cubicBezTo>
                      <a:pt x="16" y="45"/>
                      <a:pt x="15" y="47"/>
                      <a:pt x="18" y="37"/>
                    </a:cubicBezTo>
                    <a:cubicBezTo>
                      <a:pt x="18" y="33"/>
                      <a:pt x="2" y="30"/>
                      <a:pt x="1" y="27"/>
                    </a:cubicBezTo>
                    <a:cubicBezTo>
                      <a:pt x="0" y="24"/>
                      <a:pt x="10" y="23"/>
                      <a:pt x="17" y="22"/>
                    </a:cubicBezTo>
                    <a:cubicBezTo>
                      <a:pt x="23" y="21"/>
                      <a:pt x="19" y="8"/>
                      <a:pt x="23" y="2"/>
                    </a:cubicBezTo>
                    <a:cubicBezTo>
                      <a:pt x="24" y="0"/>
                      <a:pt x="28" y="6"/>
                      <a:pt x="29" y="8"/>
                    </a:cubicBezTo>
                    <a:cubicBezTo>
                      <a:pt x="34" y="17"/>
                      <a:pt x="35" y="15"/>
                      <a:pt x="46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7"/>
              <p:cNvSpPr>
                <a:spLocks/>
              </p:cNvSpPr>
              <p:nvPr/>
            </p:nvSpPr>
            <p:spPr bwMode="auto">
              <a:xfrm>
                <a:off x="4757" y="1253"/>
                <a:ext cx="21" cy="24"/>
              </a:xfrm>
              <a:custGeom>
                <a:avLst/>
                <a:gdLst>
                  <a:gd name="T0" fmla="*/ 15 w 17"/>
                  <a:gd name="T1" fmla="*/ 3 h 19"/>
                  <a:gd name="T2" fmla="*/ 16 w 17"/>
                  <a:gd name="T3" fmla="*/ 5 h 19"/>
                  <a:gd name="T4" fmla="*/ 14 w 17"/>
                  <a:gd name="T5" fmla="*/ 9 h 19"/>
                  <a:gd name="T6" fmla="*/ 15 w 17"/>
                  <a:gd name="T7" fmla="*/ 11 h 19"/>
                  <a:gd name="T8" fmla="*/ 16 w 17"/>
                  <a:gd name="T9" fmla="*/ 15 h 19"/>
                  <a:gd name="T10" fmla="*/ 11 w 17"/>
                  <a:gd name="T11" fmla="*/ 14 h 19"/>
                  <a:gd name="T12" fmla="*/ 7 w 17"/>
                  <a:gd name="T13" fmla="*/ 16 h 19"/>
                  <a:gd name="T14" fmla="*/ 5 w 17"/>
                  <a:gd name="T15" fmla="*/ 18 h 19"/>
                  <a:gd name="T16" fmla="*/ 5 w 17"/>
                  <a:gd name="T17" fmla="*/ 12 h 19"/>
                  <a:gd name="T18" fmla="*/ 0 w 17"/>
                  <a:gd name="T19" fmla="*/ 9 h 19"/>
                  <a:gd name="T20" fmla="*/ 5 w 17"/>
                  <a:gd name="T21" fmla="*/ 7 h 19"/>
                  <a:gd name="T22" fmla="*/ 7 w 17"/>
                  <a:gd name="T23" fmla="*/ 1 h 19"/>
                  <a:gd name="T24" fmla="*/ 9 w 17"/>
                  <a:gd name="T25" fmla="*/ 3 h 19"/>
                  <a:gd name="T26" fmla="*/ 15 w 17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15" y="3"/>
                    </a:moveTo>
                    <a:cubicBezTo>
                      <a:pt x="17" y="2"/>
                      <a:pt x="16" y="3"/>
                      <a:pt x="16" y="5"/>
                    </a:cubicBezTo>
                    <a:cubicBezTo>
                      <a:pt x="15" y="6"/>
                      <a:pt x="14" y="8"/>
                      <a:pt x="14" y="9"/>
                    </a:cubicBezTo>
                    <a:cubicBezTo>
                      <a:pt x="14" y="10"/>
                      <a:pt x="14" y="10"/>
                      <a:pt x="15" y="11"/>
                    </a:cubicBezTo>
                    <a:cubicBezTo>
                      <a:pt x="16" y="13"/>
                      <a:pt x="17" y="14"/>
                      <a:pt x="16" y="15"/>
                    </a:cubicBezTo>
                    <a:cubicBezTo>
                      <a:pt x="16" y="15"/>
                      <a:pt x="14" y="15"/>
                      <a:pt x="11" y="14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6" y="18"/>
                      <a:pt x="5" y="19"/>
                      <a:pt x="5" y="18"/>
                    </a:cubicBezTo>
                    <a:cubicBezTo>
                      <a:pt x="4" y="17"/>
                      <a:pt x="5" y="13"/>
                      <a:pt x="5" y="12"/>
                    </a:cubicBezTo>
                    <a:cubicBezTo>
                      <a:pt x="6" y="11"/>
                      <a:pt x="0" y="10"/>
                      <a:pt x="0" y="9"/>
                    </a:cubicBezTo>
                    <a:cubicBezTo>
                      <a:pt x="0" y="8"/>
                      <a:pt x="3" y="8"/>
                      <a:pt x="5" y="7"/>
                    </a:cubicBezTo>
                    <a:cubicBezTo>
                      <a:pt x="7" y="7"/>
                      <a:pt x="6" y="3"/>
                      <a:pt x="7" y="1"/>
                    </a:cubicBezTo>
                    <a:cubicBezTo>
                      <a:pt x="8" y="0"/>
                      <a:pt x="9" y="2"/>
                      <a:pt x="9" y="3"/>
                    </a:cubicBezTo>
                    <a:cubicBezTo>
                      <a:pt x="11" y="6"/>
                      <a:pt x="11" y="5"/>
                      <a:pt x="1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38"/>
              <p:cNvSpPr>
                <a:spLocks/>
              </p:cNvSpPr>
              <p:nvPr/>
            </p:nvSpPr>
            <p:spPr bwMode="auto">
              <a:xfrm>
                <a:off x="4756" y="827"/>
                <a:ext cx="36" cy="36"/>
              </a:xfrm>
              <a:custGeom>
                <a:avLst/>
                <a:gdLst>
                  <a:gd name="T0" fmla="*/ 26 w 29"/>
                  <a:gd name="T1" fmla="*/ 7 h 28"/>
                  <a:gd name="T2" fmla="*/ 26 w 29"/>
                  <a:gd name="T3" fmla="*/ 10 h 28"/>
                  <a:gd name="T4" fmla="*/ 22 w 29"/>
                  <a:gd name="T5" fmla="*/ 16 h 28"/>
                  <a:gd name="T6" fmla="*/ 23 w 29"/>
                  <a:gd name="T7" fmla="*/ 20 h 28"/>
                  <a:gd name="T8" fmla="*/ 24 w 29"/>
                  <a:gd name="T9" fmla="*/ 26 h 28"/>
                  <a:gd name="T10" fmla="*/ 15 w 29"/>
                  <a:gd name="T11" fmla="*/ 23 h 28"/>
                  <a:gd name="T12" fmla="*/ 9 w 29"/>
                  <a:gd name="T13" fmla="*/ 25 h 28"/>
                  <a:gd name="T14" fmla="*/ 4 w 29"/>
                  <a:gd name="T15" fmla="*/ 26 h 28"/>
                  <a:gd name="T16" fmla="*/ 8 w 29"/>
                  <a:gd name="T17" fmla="*/ 17 h 28"/>
                  <a:gd name="T18" fmla="*/ 1 w 29"/>
                  <a:gd name="T19" fmla="*/ 10 h 28"/>
                  <a:gd name="T20" fmla="*/ 9 w 29"/>
                  <a:gd name="T21" fmla="*/ 10 h 28"/>
                  <a:gd name="T22" fmla="*/ 15 w 29"/>
                  <a:gd name="T23" fmla="*/ 0 h 28"/>
                  <a:gd name="T24" fmla="*/ 17 w 29"/>
                  <a:gd name="T25" fmla="*/ 4 h 28"/>
                  <a:gd name="T26" fmla="*/ 26 w 29"/>
                  <a:gd name="T2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8">
                    <a:moveTo>
                      <a:pt x="26" y="7"/>
                    </a:moveTo>
                    <a:cubicBezTo>
                      <a:pt x="29" y="6"/>
                      <a:pt x="28" y="8"/>
                      <a:pt x="26" y="10"/>
                    </a:cubicBezTo>
                    <a:cubicBezTo>
                      <a:pt x="25" y="12"/>
                      <a:pt x="23" y="14"/>
                      <a:pt x="22" y="16"/>
                    </a:cubicBezTo>
                    <a:cubicBezTo>
                      <a:pt x="21" y="17"/>
                      <a:pt x="22" y="18"/>
                      <a:pt x="23" y="20"/>
                    </a:cubicBezTo>
                    <a:cubicBezTo>
                      <a:pt x="24" y="23"/>
                      <a:pt x="25" y="26"/>
                      <a:pt x="24" y="26"/>
                    </a:cubicBezTo>
                    <a:cubicBezTo>
                      <a:pt x="22" y="27"/>
                      <a:pt x="19" y="25"/>
                      <a:pt x="15" y="23"/>
                    </a:cubicBezTo>
                    <a:cubicBezTo>
                      <a:pt x="13" y="23"/>
                      <a:pt x="11" y="23"/>
                      <a:pt x="9" y="25"/>
                    </a:cubicBezTo>
                    <a:cubicBezTo>
                      <a:pt x="6" y="28"/>
                      <a:pt x="5" y="28"/>
                      <a:pt x="4" y="26"/>
                    </a:cubicBezTo>
                    <a:cubicBezTo>
                      <a:pt x="4" y="24"/>
                      <a:pt x="6" y="19"/>
                      <a:pt x="8" y="17"/>
                    </a:cubicBezTo>
                    <a:cubicBezTo>
                      <a:pt x="9" y="15"/>
                      <a:pt x="1" y="11"/>
                      <a:pt x="1" y="10"/>
                    </a:cubicBezTo>
                    <a:cubicBezTo>
                      <a:pt x="0" y="8"/>
                      <a:pt x="6" y="9"/>
                      <a:pt x="9" y="10"/>
                    </a:cubicBezTo>
                    <a:cubicBezTo>
                      <a:pt x="12" y="10"/>
                      <a:pt x="13" y="3"/>
                      <a:pt x="15" y="0"/>
                    </a:cubicBezTo>
                    <a:cubicBezTo>
                      <a:pt x="16" y="0"/>
                      <a:pt x="17" y="3"/>
                      <a:pt x="17" y="4"/>
                    </a:cubicBezTo>
                    <a:cubicBezTo>
                      <a:pt x="19" y="10"/>
                      <a:pt x="19" y="9"/>
                      <a:pt x="26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839"/>
              <p:cNvSpPr>
                <a:spLocks/>
              </p:cNvSpPr>
              <p:nvPr/>
            </p:nvSpPr>
            <p:spPr bwMode="auto">
              <a:xfrm>
                <a:off x="4687" y="1089"/>
                <a:ext cx="23" cy="23"/>
              </a:xfrm>
              <a:custGeom>
                <a:avLst/>
                <a:gdLst>
                  <a:gd name="T0" fmla="*/ 15 w 18"/>
                  <a:gd name="T1" fmla="*/ 2 h 18"/>
                  <a:gd name="T2" fmla="*/ 16 w 18"/>
                  <a:gd name="T3" fmla="*/ 4 h 18"/>
                  <a:gd name="T4" fmla="*/ 14 w 18"/>
                  <a:gd name="T5" fmla="*/ 9 h 18"/>
                  <a:gd name="T6" fmla="*/ 15 w 18"/>
                  <a:gd name="T7" fmla="*/ 11 h 18"/>
                  <a:gd name="T8" fmla="*/ 17 w 18"/>
                  <a:gd name="T9" fmla="*/ 14 h 18"/>
                  <a:gd name="T10" fmla="*/ 11 w 18"/>
                  <a:gd name="T11" fmla="*/ 14 h 18"/>
                  <a:gd name="T12" fmla="*/ 8 w 18"/>
                  <a:gd name="T13" fmla="*/ 16 h 18"/>
                  <a:gd name="T14" fmla="*/ 5 w 18"/>
                  <a:gd name="T15" fmla="*/ 17 h 18"/>
                  <a:gd name="T16" fmla="*/ 6 w 18"/>
                  <a:gd name="T17" fmla="*/ 12 h 18"/>
                  <a:gd name="T18" fmla="*/ 0 w 18"/>
                  <a:gd name="T19" fmla="*/ 8 h 18"/>
                  <a:gd name="T20" fmla="*/ 6 w 18"/>
                  <a:gd name="T21" fmla="*/ 7 h 18"/>
                  <a:gd name="T22" fmla="*/ 8 w 18"/>
                  <a:gd name="T23" fmla="*/ 1 h 18"/>
                  <a:gd name="T24" fmla="*/ 10 w 18"/>
                  <a:gd name="T25" fmla="*/ 2 h 18"/>
                  <a:gd name="T26" fmla="*/ 15 w 18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15" y="2"/>
                    </a:moveTo>
                    <a:cubicBezTo>
                      <a:pt x="17" y="1"/>
                      <a:pt x="17" y="3"/>
                      <a:pt x="16" y="4"/>
                    </a:cubicBezTo>
                    <a:cubicBezTo>
                      <a:pt x="16" y="6"/>
                      <a:pt x="15" y="7"/>
                      <a:pt x="14" y="9"/>
                    </a:cubicBezTo>
                    <a:cubicBezTo>
                      <a:pt x="14" y="9"/>
                      <a:pt x="15" y="10"/>
                      <a:pt x="15" y="11"/>
                    </a:cubicBezTo>
                    <a:cubicBezTo>
                      <a:pt x="17" y="12"/>
                      <a:pt x="18" y="14"/>
                      <a:pt x="17" y="14"/>
                    </a:cubicBezTo>
                    <a:cubicBezTo>
                      <a:pt x="16" y="15"/>
                      <a:pt x="14" y="14"/>
                      <a:pt x="11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6" y="18"/>
                      <a:pt x="6" y="18"/>
                      <a:pt x="5" y="17"/>
                    </a:cubicBezTo>
                    <a:cubicBezTo>
                      <a:pt x="5" y="16"/>
                      <a:pt x="6" y="13"/>
                      <a:pt x="6" y="12"/>
                    </a:cubicBezTo>
                    <a:cubicBezTo>
                      <a:pt x="6" y="10"/>
                      <a:pt x="1" y="9"/>
                      <a:pt x="0" y="8"/>
                    </a:cubicBezTo>
                    <a:cubicBezTo>
                      <a:pt x="0" y="7"/>
                      <a:pt x="4" y="7"/>
                      <a:pt x="6" y="7"/>
                    </a:cubicBezTo>
                    <a:cubicBezTo>
                      <a:pt x="8" y="7"/>
                      <a:pt x="7" y="2"/>
                      <a:pt x="8" y="1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5"/>
                      <a:pt x="12" y="5"/>
                      <a:pt x="15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40"/>
              <p:cNvSpPr>
                <a:spLocks/>
              </p:cNvSpPr>
              <p:nvPr/>
            </p:nvSpPr>
            <p:spPr bwMode="auto">
              <a:xfrm>
                <a:off x="4909" y="900"/>
                <a:ext cx="23" cy="24"/>
              </a:xfrm>
              <a:custGeom>
                <a:avLst/>
                <a:gdLst>
                  <a:gd name="T0" fmla="*/ 16 w 18"/>
                  <a:gd name="T1" fmla="*/ 2 h 19"/>
                  <a:gd name="T2" fmla="*/ 17 w 18"/>
                  <a:gd name="T3" fmla="*/ 4 h 19"/>
                  <a:gd name="T4" fmla="*/ 15 w 18"/>
                  <a:gd name="T5" fmla="*/ 9 h 19"/>
                  <a:gd name="T6" fmla="*/ 16 w 18"/>
                  <a:gd name="T7" fmla="*/ 11 h 19"/>
                  <a:gd name="T8" fmla="*/ 18 w 18"/>
                  <a:gd name="T9" fmla="*/ 15 h 19"/>
                  <a:gd name="T10" fmla="*/ 12 w 18"/>
                  <a:gd name="T11" fmla="*/ 15 h 19"/>
                  <a:gd name="T12" fmla="*/ 8 w 18"/>
                  <a:gd name="T13" fmla="*/ 17 h 19"/>
                  <a:gd name="T14" fmla="*/ 5 w 18"/>
                  <a:gd name="T15" fmla="*/ 18 h 19"/>
                  <a:gd name="T16" fmla="*/ 6 w 18"/>
                  <a:gd name="T17" fmla="*/ 12 h 19"/>
                  <a:gd name="T18" fmla="*/ 0 w 18"/>
                  <a:gd name="T19" fmla="*/ 9 h 19"/>
                  <a:gd name="T20" fmla="*/ 6 w 18"/>
                  <a:gd name="T21" fmla="*/ 7 h 19"/>
                  <a:gd name="T22" fmla="*/ 8 w 18"/>
                  <a:gd name="T23" fmla="*/ 0 h 19"/>
                  <a:gd name="T24" fmla="*/ 10 w 18"/>
                  <a:gd name="T25" fmla="*/ 2 h 19"/>
                  <a:gd name="T26" fmla="*/ 16 w 18"/>
                  <a:gd name="T2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16" y="2"/>
                    </a:moveTo>
                    <a:cubicBezTo>
                      <a:pt x="18" y="1"/>
                      <a:pt x="18" y="3"/>
                      <a:pt x="17" y="4"/>
                    </a:cubicBezTo>
                    <a:cubicBezTo>
                      <a:pt x="16" y="6"/>
                      <a:pt x="15" y="7"/>
                      <a:pt x="15" y="9"/>
                    </a:cubicBezTo>
                    <a:cubicBezTo>
                      <a:pt x="15" y="9"/>
                      <a:pt x="15" y="10"/>
                      <a:pt x="16" y="11"/>
                    </a:cubicBezTo>
                    <a:cubicBezTo>
                      <a:pt x="17" y="13"/>
                      <a:pt x="18" y="14"/>
                      <a:pt x="18" y="15"/>
                    </a:cubicBezTo>
                    <a:cubicBezTo>
                      <a:pt x="17" y="16"/>
                      <a:pt x="15" y="15"/>
                      <a:pt x="12" y="15"/>
                    </a:cubicBezTo>
                    <a:cubicBezTo>
                      <a:pt x="10" y="15"/>
                      <a:pt x="9" y="15"/>
                      <a:pt x="8" y="17"/>
                    </a:cubicBezTo>
                    <a:cubicBezTo>
                      <a:pt x="6" y="19"/>
                      <a:pt x="6" y="19"/>
                      <a:pt x="5" y="18"/>
                    </a:cubicBezTo>
                    <a:cubicBezTo>
                      <a:pt x="5" y="17"/>
                      <a:pt x="5" y="13"/>
                      <a:pt x="6" y="12"/>
                    </a:cubicBezTo>
                    <a:cubicBezTo>
                      <a:pt x="6" y="11"/>
                      <a:pt x="0" y="10"/>
                      <a:pt x="0" y="9"/>
                    </a:cubicBezTo>
                    <a:cubicBezTo>
                      <a:pt x="0" y="8"/>
                      <a:pt x="3" y="7"/>
                      <a:pt x="6" y="7"/>
                    </a:cubicBezTo>
                    <a:cubicBezTo>
                      <a:pt x="8" y="7"/>
                      <a:pt x="7" y="2"/>
                      <a:pt x="8" y="0"/>
                    </a:cubicBezTo>
                    <a:cubicBezTo>
                      <a:pt x="8" y="0"/>
                      <a:pt x="10" y="2"/>
                      <a:pt x="10" y="2"/>
                    </a:cubicBezTo>
                    <a:cubicBezTo>
                      <a:pt x="12" y="5"/>
                      <a:pt x="12" y="5"/>
                      <a:pt x="16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41"/>
              <p:cNvSpPr>
                <a:spLocks/>
              </p:cNvSpPr>
              <p:nvPr/>
            </p:nvSpPr>
            <p:spPr bwMode="auto">
              <a:xfrm>
                <a:off x="4809" y="838"/>
                <a:ext cx="35" cy="38"/>
              </a:xfrm>
              <a:custGeom>
                <a:avLst/>
                <a:gdLst>
                  <a:gd name="T0" fmla="*/ 25 w 28"/>
                  <a:gd name="T1" fmla="*/ 4 h 30"/>
                  <a:gd name="T2" fmla="*/ 26 w 28"/>
                  <a:gd name="T3" fmla="*/ 8 h 30"/>
                  <a:gd name="T4" fmla="*/ 23 w 28"/>
                  <a:gd name="T5" fmla="*/ 14 h 30"/>
                  <a:gd name="T6" fmla="*/ 25 w 28"/>
                  <a:gd name="T7" fmla="*/ 18 h 30"/>
                  <a:gd name="T8" fmla="*/ 27 w 28"/>
                  <a:gd name="T9" fmla="*/ 24 h 30"/>
                  <a:gd name="T10" fmla="*/ 18 w 28"/>
                  <a:gd name="T11" fmla="*/ 23 h 30"/>
                  <a:gd name="T12" fmla="*/ 13 w 28"/>
                  <a:gd name="T13" fmla="*/ 26 h 30"/>
                  <a:gd name="T14" fmla="*/ 8 w 28"/>
                  <a:gd name="T15" fmla="*/ 29 h 30"/>
                  <a:gd name="T16" fmla="*/ 9 w 28"/>
                  <a:gd name="T17" fmla="*/ 19 h 30"/>
                  <a:gd name="T18" fmla="*/ 0 w 28"/>
                  <a:gd name="T19" fmla="*/ 14 h 30"/>
                  <a:gd name="T20" fmla="*/ 9 w 28"/>
                  <a:gd name="T21" fmla="*/ 12 h 30"/>
                  <a:gd name="T22" fmla="*/ 12 w 28"/>
                  <a:gd name="T23" fmla="*/ 1 h 30"/>
                  <a:gd name="T24" fmla="*/ 16 w 28"/>
                  <a:gd name="T25" fmla="*/ 4 h 30"/>
                  <a:gd name="T26" fmla="*/ 25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25" y="4"/>
                    </a:moveTo>
                    <a:cubicBezTo>
                      <a:pt x="28" y="2"/>
                      <a:pt x="27" y="5"/>
                      <a:pt x="26" y="8"/>
                    </a:cubicBezTo>
                    <a:cubicBezTo>
                      <a:pt x="25" y="10"/>
                      <a:pt x="24" y="12"/>
                      <a:pt x="23" y="14"/>
                    </a:cubicBezTo>
                    <a:cubicBezTo>
                      <a:pt x="23" y="15"/>
                      <a:pt x="24" y="16"/>
                      <a:pt x="25" y="18"/>
                    </a:cubicBezTo>
                    <a:cubicBezTo>
                      <a:pt x="27" y="21"/>
                      <a:pt x="28" y="23"/>
                      <a:pt x="27" y="24"/>
                    </a:cubicBezTo>
                    <a:cubicBezTo>
                      <a:pt x="26" y="25"/>
                      <a:pt x="23" y="23"/>
                      <a:pt x="18" y="23"/>
                    </a:cubicBezTo>
                    <a:cubicBezTo>
                      <a:pt x="16" y="23"/>
                      <a:pt x="14" y="24"/>
                      <a:pt x="13" y="26"/>
                    </a:cubicBezTo>
                    <a:cubicBezTo>
                      <a:pt x="10" y="30"/>
                      <a:pt x="9" y="30"/>
                      <a:pt x="8" y="29"/>
                    </a:cubicBezTo>
                    <a:cubicBezTo>
                      <a:pt x="8" y="27"/>
                      <a:pt x="9" y="21"/>
                      <a:pt x="9" y="19"/>
                    </a:cubicBezTo>
                    <a:cubicBezTo>
                      <a:pt x="10" y="17"/>
                      <a:pt x="1" y="15"/>
                      <a:pt x="0" y="14"/>
                    </a:cubicBezTo>
                    <a:cubicBezTo>
                      <a:pt x="0" y="12"/>
                      <a:pt x="5" y="12"/>
                      <a:pt x="9" y="12"/>
                    </a:cubicBezTo>
                    <a:cubicBezTo>
                      <a:pt x="12" y="11"/>
                      <a:pt x="10" y="4"/>
                      <a:pt x="12" y="1"/>
                    </a:cubicBezTo>
                    <a:cubicBezTo>
                      <a:pt x="13" y="0"/>
                      <a:pt x="15" y="3"/>
                      <a:pt x="16" y="4"/>
                    </a:cubicBezTo>
                    <a:cubicBezTo>
                      <a:pt x="18" y="9"/>
                      <a:pt x="18" y="8"/>
                      <a:pt x="25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842"/>
              <p:cNvSpPr>
                <a:spLocks noEditPoints="1"/>
              </p:cNvSpPr>
              <p:nvPr/>
            </p:nvSpPr>
            <p:spPr bwMode="auto">
              <a:xfrm>
                <a:off x="5501" y="801"/>
                <a:ext cx="142" cy="148"/>
              </a:xfrm>
              <a:custGeom>
                <a:avLst/>
                <a:gdLst>
                  <a:gd name="T0" fmla="*/ 38 w 112"/>
                  <a:gd name="T1" fmla="*/ 106 h 117"/>
                  <a:gd name="T2" fmla="*/ 28 w 112"/>
                  <a:gd name="T3" fmla="*/ 96 h 117"/>
                  <a:gd name="T4" fmla="*/ 37 w 112"/>
                  <a:gd name="T5" fmla="*/ 66 h 117"/>
                  <a:gd name="T6" fmla="*/ 30 w 112"/>
                  <a:gd name="T7" fmla="*/ 62 h 117"/>
                  <a:gd name="T8" fmla="*/ 5 w 112"/>
                  <a:gd name="T9" fmla="*/ 49 h 117"/>
                  <a:gd name="T10" fmla="*/ 2 w 112"/>
                  <a:gd name="T11" fmla="*/ 45 h 117"/>
                  <a:gd name="T12" fmla="*/ 54 w 112"/>
                  <a:gd name="T13" fmla="*/ 21 h 117"/>
                  <a:gd name="T14" fmla="*/ 67 w 112"/>
                  <a:gd name="T15" fmla="*/ 11 h 117"/>
                  <a:gd name="T16" fmla="*/ 73 w 112"/>
                  <a:gd name="T17" fmla="*/ 41 h 117"/>
                  <a:gd name="T18" fmla="*/ 109 w 112"/>
                  <a:gd name="T19" fmla="*/ 48 h 117"/>
                  <a:gd name="T20" fmla="*/ 83 w 112"/>
                  <a:gd name="T21" fmla="*/ 65 h 117"/>
                  <a:gd name="T22" fmla="*/ 83 w 112"/>
                  <a:gd name="T23" fmla="*/ 103 h 117"/>
                  <a:gd name="T24" fmla="*/ 69 w 112"/>
                  <a:gd name="T25" fmla="*/ 96 h 117"/>
                  <a:gd name="T26" fmla="*/ 38 w 112"/>
                  <a:gd name="T27" fmla="*/ 106 h 117"/>
                  <a:gd name="T28" fmla="*/ 47 w 112"/>
                  <a:gd name="T29" fmla="*/ 90 h 117"/>
                  <a:gd name="T30" fmla="*/ 66 w 112"/>
                  <a:gd name="T31" fmla="*/ 83 h 117"/>
                  <a:gd name="T32" fmla="*/ 75 w 112"/>
                  <a:gd name="T33" fmla="*/ 87 h 117"/>
                  <a:gd name="T34" fmla="*/ 75 w 112"/>
                  <a:gd name="T35" fmla="*/ 64 h 117"/>
                  <a:gd name="T36" fmla="*/ 91 w 112"/>
                  <a:gd name="T37" fmla="*/ 53 h 117"/>
                  <a:gd name="T38" fmla="*/ 69 w 112"/>
                  <a:gd name="T39" fmla="*/ 49 h 117"/>
                  <a:gd name="T40" fmla="*/ 65 w 112"/>
                  <a:gd name="T41" fmla="*/ 30 h 117"/>
                  <a:gd name="T42" fmla="*/ 57 w 112"/>
                  <a:gd name="T43" fmla="*/ 37 h 117"/>
                  <a:gd name="T44" fmla="*/ 24 w 112"/>
                  <a:gd name="T45" fmla="*/ 51 h 117"/>
                  <a:gd name="T46" fmla="*/ 26 w 112"/>
                  <a:gd name="T47" fmla="*/ 54 h 117"/>
                  <a:gd name="T48" fmla="*/ 42 w 112"/>
                  <a:gd name="T49" fmla="*/ 62 h 117"/>
                  <a:gd name="T50" fmla="*/ 46 w 112"/>
                  <a:gd name="T51" fmla="*/ 65 h 117"/>
                  <a:gd name="T52" fmla="*/ 41 w 112"/>
                  <a:gd name="T53" fmla="*/ 83 h 117"/>
                  <a:gd name="T54" fmla="*/ 47 w 112"/>
                  <a:gd name="T55" fmla="*/ 90 h 117"/>
                  <a:gd name="T56" fmla="*/ 55 w 112"/>
                  <a:gd name="T57" fmla="*/ 73 h 117"/>
                  <a:gd name="T58" fmla="*/ 63 w 112"/>
                  <a:gd name="T59" fmla="*/ 71 h 117"/>
                  <a:gd name="T60" fmla="*/ 67 w 112"/>
                  <a:gd name="T61" fmla="*/ 73 h 117"/>
                  <a:gd name="T62" fmla="*/ 67 w 112"/>
                  <a:gd name="T63" fmla="*/ 63 h 117"/>
                  <a:gd name="T64" fmla="*/ 73 w 112"/>
                  <a:gd name="T65" fmla="*/ 58 h 117"/>
                  <a:gd name="T66" fmla="*/ 64 w 112"/>
                  <a:gd name="T67" fmla="*/ 56 h 117"/>
                  <a:gd name="T68" fmla="*/ 63 w 112"/>
                  <a:gd name="T69" fmla="*/ 49 h 117"/>
                  <a:gd name="T70" fmla="*/ 59 w 112"/>
                  <a:gd name="T71" fmla="*/ 51 h 117"/>
                  <a:gd name="T72" fmla="*/ 46 w 112"/>
                  <a:gd name="T73" fmla="*/ 57 h 117"/>
                  <a:gd name="T74" fmla="*/ 46 w 112"/>
                  <a:gd name="T75" fmla="*/ 59 h 117"/>
                  <a:gd name="T76" fmla="*/ 53 w 112"/>
                  <a:gd name="T77" fmla="*/ 62 h 117"/>
                  <a:gd name="T78" fmla="*/ 55 w 112"/>
                  <a:gd name="T79" fmla="*/ 63 h 117"/>
                  <a:gd name="T80" fmla="*/ 53 w 112"/>
                  <a:gd name="T81" fmla="*/ 71 h 117"/>
                  <a:gd name="T82" fmla="*/ 55 w 112"/>
                  <a:gd name="T83" fmla="*/ 7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2" h="117">
                    <a:moveTo>
                      <a:pt x="38" y="106"/>
                    </a:moveTo>
                    <a:cubicBezTo>
                      <a:pt x="29" y="117"/>
                      <a:pt x="29" y="100"/>
                      <a:pt x="28" y="96"/>
                    </a:cubicBezTo>
                    <a:cubicBezTo>
                      <a:pt x="28" y="80"/>
                      <a:pt x="39" y="72"/>
                      <a:pt x="37" y="66"/>
                    </a:cubicBezTo>
                    <a:cubicBezTo>
                      <a:pt x="37" y="63"/>
                      <a:pt x="33" y="63"/>
                      <a:pt x="30" y="62"/>
                    </a:cubicBezTo>
                    <a:cubicBezTo>
                      <a:pt x="24" y="61"/>
                      <a:pt x="10" y="55"/>
                      <a:pt x="5" y="49"/>
                    </a:cubicBezTo>
                    <a:cubicBezTo>
                      <a:pt x="4" y="47"/>
                      <a:pt x="0" y="46"/>
                      <a:pt x="2" y="45"/>
                    </a:cubicBezTo>
                    <a:cubicBezTo>
                      <a:pt x="18" y="34"/>
                      <a:pt x="44" y="50"/>
                      <a:pt x="54" y="21"/>
                    </a:cubicBezTo>
                    <a:cubicBezTo>
                      <a:pt x="55" y="16"/>
                      <a:pt x="63" y="0"/>
                      <a:pt x="67" y="11"/>
                    </a:cubicBezTo>
                    <a:cubicBezTo>
                      <a:pt x="72" y="25"/>
                      <a:pt x="72" y="22"/>
                      <a:pt x="73" y="41"/>
                    </a:cubicBezTo>
                    <a:cubicBezTo>
                      <a:pt x="74" y="48"/>
                      <a:pt x="105" y="43"/>
                      <a:pt x="109" y="48"/>
                    </a:cubicBezTo>
                    <a:cubicBezTo>
                      <a:pt x="112" y="52"/>
                      <a:pt x="94" y="60"/>
                      <a:pt x="83" y="65"/>
                    </a:cubicBezTo>
                    <a:cubicBezTo>
                      <a:pt x="72" y="70"/>
                      <a:pt x="86" y="91"/>
                      <a:pt x="83" y="103"/>
                    </a:cubicBezTo>
                    <a:cubicBezTo>
                      <a:pt x="82" y="106"/>
                      <a:pt x="71" y="99"/>
                      <a:pt x="69" y="96"/>
                    </a:cubicBezTo>
                    <a:cubicBezTo>
                      <a:pt x="54" y="83"/>
                      <a:pt x="54" y="87"/>
                      <a:pt x="38" y="106"/>
                    </a:cubicBezTo>
                    <a:close/>
                    <a:moveTo>
                      <a:pt x="47" y="90"/>
                    </a:moveTo>
                    <a:cubicBezTo>
                      <a:pt x="57" y="77"/>
                      <a:pt x="57" y="75"/>
                      <a:pt x="66" y="83"/>
                    </a:cubicBezTo>
                    <a:cubicBezTo>
                      <a:pt x="68" y="85"/>
                      <a:pt x="74" y="90"/>
                      <a:pt x="75" y="87"/>
                    </a:cubicBezTo>
                    <a:cubicBezTo>
                      <a:pt x="77" y="80"/>
                      <a:pt x="68" y="67"/>
                      <a:pt x="75" y="64"/>
                    </a:cubicBezTo>
                    <a:cubicBezTo>
                      <a:pt x="81" y="61"/>
                      <a:pt x="93" y="56"/>
                      <a:pt x="91" y="53"/>
                    </a:cubicBezTo>
                    <a:cubicBezTo>
                      <a:pt x="89" y="50"/>
                      <a:pt x="69" y="53"/>
                      <a:pt x="69" y="49"/>
                    </a:cubicBezTo>
                    <a:cubicBezTo>
                      <a:pt x="68" y="37"/>
                      <a:pt x="68" y="39"/>
                      <a:pt x="65" y="30"/>
                    </a:cubicBezTo>
                    <a:cubicBezTo>
                      <a:pt x="63" y="23"/>
                      <a:pt x="58" y="33"/>
                      <a:pt x="57" y="37"/>
                    </a:cubicBezTo>
                    <a:cubicBezTo>
                      <a:pt x="51" y="55"/>
                      <a:pt x="34" y="45"/>
                      <a:pt x="24" y="51"/>
                    </a:cubicBezTo>
                    <a:cubicBezTo>
                      <a:pt x="23" y="52"/>
                      <a:pt x="25" y="53"/>
                      <a:pt x="26" y="54"/>
                    </a:cubicBezTo>
                    <a:cubicBezTo>
                      <a:pt x="29" y="58"/>
                      <a:pt x="38" y="61"/>
                      <a:pt x="42" y="62"/>
                    </a:cubicBezTo>
                    <a:cubicBezTo>
                      <a:pt x="44" y="62"/>
                      <a:pt x="46" y="63"/>
                      <a:pt x="46" y="65"/>
                    </a:cubicBezTo>
                    <a:cubicBezTo>
                      <a:pt x="47" y="68"/>
                      <a:pt x="40" y="73"/>
                      <a:pt x="41" y="83"/>
                    </a:cubicBezTo>
                    <a:cubicBezTo>
                      <a:pt x="41" y="85"/>
                      <a:pt x="41" y="96"/>
                      <a:pt x="47" y="90"/>
                    </a:cubicBezTo>
                    <a:close/>
                    <a:moveTo>
                      <a:pt x="55" y="73"/>
                    </a:moveTo>
                    <a:cubicBezTo>
                      <a:pt x="59" y="68"/>
                      <a:pt x="59" y="67"/>
                      <a:pt x="63" y="71"/>
                    </a:cubicBezTo>
                    <a:cubicBezTo>
                      <a:pt x="64" y="72"/>
                      <a:pt x="67" y="74"/>
                      <a:pt x="67" y="73"/>
                    </a:cubicBezTo>
                    <a:cubicBezTo>
                      <a:pt x="68" y="69"/>
                      <a:pt x="64" y="64"/>
                      <a:pt x="67" y="63"/>
                    </a:cubicBezTo>
                    <a:cubicBezTo>
                      <a:pt x="70" y="61"/>
                      <a:pt x="74" y="59"/>
                      <a:pt x="73" y="58"/>
                    </a:cubicBezTo>
                    <a:cubicBezTo>
                      <a:pt x="73" y="57"/>
                      <a:pt x="64" y="58"/>
                      <a:pt x="64" y="56"/>
                    </a:cubicBezTo>
                    <a:cubicBezTo>
                      <a:pt x="64" y="52"/>
                      <a:pt x="64" y="52"/>
                      <a:pt x="63" y="49"/>
                    </a:cubicBezTo>
                    <a:cubicBezTo>
                      <a:pt x="62" y="46"/>
                      <a:pt x="60" y="50"/>
                      <a:pt x="59" y="51"/>
                    </a:cubicBezTo>
                    <a:cubicBezTo>
                      <a:pt x="57" y="59"/>
                      <a:pt x="50" y="55"/>
                      <a:pt x="46" y="57"/>
                    </a:cubicBezTo>
                    <a:cubicBezTo>
                      <a:pt x="45" y="58"/>
                      <a:pt x="46" y="58"/>
                      <a:pt x="46" y="59"/>
                    </a:cubicBezTo>
                    <a:cubicBezTo>
                      <a:pt x="48" y="60"/>
                      <a:pt x="52" y="62"/>
                      <a:pt x="53" y="62"/>
                    </a:cubicBezTo>
                    <a:cubicBezTo>
                      <a:pt x="54" y="62"/>
                      <a:pt x="55" y="62"/>
                      <a:pt x="55" y="63"/>
                    </a:cubicBezTo>
                    <a:cubicBezTo>
                      <a:pt x="55" y="65"/>
                      <a:pt x="52" y="67"/>
                      <a:pt x="53" y="71"/>
                    </a:cubicBezTo>
                    <a:cubicBezTo>
                      <a:pt x="53" y="72"/>
                      <a:pt x="53" y="76"/>
                      <a:pt x="55" y="7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843"/>
              <p:cNvSpPr>
                <a:spLocks/>
              </p:cNvSpPr>
              <p:nvPr/>
            </p:nvSpPr>
            <p:spPr bwMode="auto">
              <a:xfrm>
                <a:off x="4800" y="1047"/>
                <a:ext cx="19" cy="19"/>
              </a:xfrm>
              <a:custGeom>
                <a:avLst/>
                <a:gdLst>
                  <a:gd name="T0" fmla="*/ 13 w 15"/>
                  <a:gd name="T1" fmla="*/ 2 h 15"/>
                  <a:gd name="T2" fmla="*/ 14 w 15"/>
                  <a:gd name="T3" fmla="*/ 4 h 15"/>
                  <a:gd name="T4" fmla="*/ 12 w 15"/>
                  <a:gd name="T5" fmla="*/ 7 h 15"/>
                  <a:gd name="T6" fmla="*/ 13 w 15"/>
                  <a:gd name="T7" fmla="*/ 9 h 15"/>
                  <a:gd name="T8" fmla="*/ 15 w 15"/>
                  <a:gd name="T9" fmla="*/ 12 h 15"/>
                  <a:gd name="T10" fmla="*/ 10 w 15"/>
                  <a:gd name="T11" fmla="*/ 12 h 15"/>
                  <a:gd name="T12" fmla="*/ 7 w 15"/>
                  <a:gd name="T13" fmla="*/ 14 h 15"/>
                  <a:gd name="T14" fmla="*/ 5 w 15"/>
                  <a:gd name="T15" fmla="*/ 15 h 15"/>
                  <a:gd name="T16" fmla="*/ 5 w 15"/>
                  <a:gd name="T17" fmla="*/ 10 h 15"/>
                  <a:gd name="T18" fmla="*/ 1 w 15"/>
                  <a:gd name="T19" fmla="*/ 7 h 15"/>
                  <a:gd name="T20" fmla="*/ 5 w 15"/>
                  <a:gd name="T21" fmla="*/ 6 h 15"/>
                  <a:gd name="T22" fmla="*/ 7 w 15"/>
                  <a:gd name="T23" fmla="*/ 0 h 15"/>
                  <a:gd name="T24" fmla="*/ 9 w 15"/>
                  <a:gd name="T25" fmla="*/ 2 h 15"/>
                  <a:gd name="T26" fmla="*/ 13 w 15"/>
                  <a:gd name="T2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5">
                    <a:moveTo>
                      <a:pt x="13" y="2"/>
                    </a:moveTo>
                    <a:cubicBezTo>
                      <a:pt x="15" y="1"/>
                      <a:pt x="15" y="2"/>
                      <a:pt x="14" y="4"/>
                    </a:cubicBezTo>
                    <a:cubicBezTo>
                      <a:pt x="14" y="5"/>
                      <a:pt x="13" y="6"/>
                      <a:pt x="12" y="7"/>
                    </a:cubicBezTo>
                    <a:cubicBezTo>
                      <a:pt x="12" y="8"/>
                      <a:pt x="13" y="8"/>
                      <a:pt x="13" y="9"/>
                    </a:cubicBezTo>
                    <a:cubicBezTo>
                      <a:pt x="14" y="11"/>
                      <a:pt x="15" y="12"/>
                      <a:pt x="15" y="12"/>
                    </a:cubicBezTo>
                    <a:cubicBezTo>
                      <a:pt x="14" y="13"/>
                      <a:pt x="12" y="12"/>
                      <a:pt x="10" y="12"/>
                    </a:cubicBezTo>
                    <a:cubicBezTo>
                      <a:pt x="9" y="12"/>
                      <a:pt x="8" y="12"/>
                      <a:pt x="7" y="14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4" y="14"/>
                      <a:pt x="5" y="11"/>
                      <a:pt x="5" y="10"/>
                    </a:cubicBezTo>
                    <a:cubicBezTo>
                      <a:pt x="6" y="9"/>
                      <a:pt x="1" y="8"/>
                      <a:pt x="1" y="7"/>
                    </a:cubicBezTo>
                    <a:cubicBezTo>
                      <a:pt x="0" y="6"/>
                      <a:pt x="3" y="6"/>
                      <a:pt x="5" y="6"/>
                    </a:cubicBezTo>
                    <a:cubicBezTo>
                      <a:pt x="7" y="6"/>
                      <a:pt x="6" y="2"/>
                      <a:pt x="7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5"/>
                      <a:pt x="10" y="4"/>
                      <a:pt x="1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844"/>
              <p:cNvSpPr>
                <a:spLocks noEditPoints="1"/>
              </p:cNvSpPr>
              <p:nvPr/>
            </p:nvSpPr>
            <p:spPr bwMode="auto">
              <a:xfrm>
                <a:off x="4643" y="811"/>
                <a:ext cx="116" cy="110"/>
              </a:xfrm>
              <a:custGeom>
                <a:avLst/>
                <a:gdLst>
                  <a:gd name="T0" fmla="*/ 73 w 92"/>
                  <a:gd name="T1" fmla="*/ 77 h 87"/>
                  <a:gd name="T2" fmla="*/ 61 w 92"/>
                  <a:gd name="T3" fmla="*/ 81 h 87"/>
                  <a:gd name="T4" fmla="*/ 42 w 92"/>
                  <a:gd name="T5" fmla="*/ 64 h 87"/>
                  <a:gd name="T6" fmla="*/ 35 w 92"/>
                  <a:gd name="T7" fmla="*/ 68 h 87"/>
                  <a:gd name="T8" fmla="*/ 14 w 92"/>
                  <a:gd name="T9" fmla="*/ 84 h 87"/>
                  <a:gd name="T10" fmla="*/ 10 w 92"/>
                  <a:gd name="T11" fmla="*/ 85 h 87"/>
                  <a:gd name="T12" fmla="*/ 13 w 92"/>
                  <a:gd name="T13" fmla="*/ 36 h 87"/>
                  <a:gd name="T14" fmla="*/ 10 w 92"/>
                  <a:gd name="T15" fmla="*/ 22 h 87"/>
                  <a:gd name="T16" fmla="*/ 36 w 92"/>
                  <a:gd name="T17" fmla="*/ 27 h 87"/>
                  <a:gd name="T18" fmla="*/ 56 w 92"/>
                  <a:gd name="T19" fmla="*/ 1 h 87"/>
                  <a:gd name="T20" fmla="*/ 59 w 92"/>
                  <a:gd name="T21" fmla="*/ 27 h 87"/>
                  <a:gd name="T22" fmla="*/ 89 w 92"/>
                  <a:gd name="T23" fmla="*/ 39 h 87"/>
                  <a:gd name="T24" fmla="*/ 78 w 92"/>
                  <a:gd name="T25" fmla="*/ 49 h 87"/>
                  <a:gd name="T26" fmla="*/ 73 w 92"/>
                  <a:gd name="T27" fmla="*/ 77 h 87"/>
                  <a:gd name="T28" fmla="*/ 64 w 92"/>
                  <a:gd name="T29" fmla="*/ 64 h 87"/>
                  <a:gd name="T30" fmla="*/ 67 w 92"/>
                  <a:gd name="T31" fmla="*/ 47 h 87"/>
                  <a:gd name="T32" fmla="*/ 73 w 92"/>
                  <a:gd name="T33" fmla="*/ 41 h 87"/>
                  <a:gd name="T34" fmla="*/ 55 w 92"/>
                  <a:gd name="T35" fmla="*/ 33 h 87"/>
                  <a:gd name="T36" fmla="*/ 53 w 92"/>
                  <a:gd name="T37" fmla="*/ 17 h 87"/>
                  <a:gd name="T38" fmla="*/ 40 w 92"/>
                  <a:gd name="T39" fmla="*/ 33 h 87"/>
                  <a:gd name="T40" fmla="*/ 24 w 92"/>
                  <a:gd name="T41" fmla="*/ 30 h 87"/>
                  <a:gd name="T42" fmla="*/ 26 w 92"/>
                  <a:gd name="T43" fmla="*/ 39 h 87"/>
                  <a:gd name="T44" fmla="*/ 24 w 92"/>
                  <a:gd name="T45" fmla="*/ 69 h 87"/>
                  <a:gd name="T46" fmla="*/ 27 w 92"/>
                  <a:gd name="T47" fmla="*/ 68 h 87"/>
                  <a:gd name="T48" fmla="*/ 40 w 92"/>
                  <a:gd name="T49" fmla="*/ 59 h 87"/>
                  <a:gd name="T50" fmla="*/ 44 w 92"/>
                  <a:gd name="T51" fmla="*/ 56 h 87"/>
                  <a:gd name="T52" fmla="*/ 56 w 92"/>
                  <a:gd name="T53" fmla="*/ 67 h 87"/>
                  <a:gd name="T54" fmla="*/ 64 w 92"/>
                  <a:gd name="T55" fmla="*/ 64 h 87"/>
                  <a:gd name="T56" fmla="*/ 55 w 92"/>
                  <a:gd name="T57" fmla="*/ 52 h 87"/>
                  <a:gd name="T58" fmla="*/ 56 w 92"/>
                  <a:gd name="T59" fmla="*/ 45 h 87"/>
                  <a:gd name="T60" fmla="*/ 59 w 92"/>
                  <a:gd name="T61" fmla="*/ 42 h 87"/>
                  <a:gd name="T62" fmla="*/ 51 w 92"/>
                  <a:gd name="T63" fmla="*/ 39 h 87"/>
                  <a:gd name="T64" fmla="*/ 50 w 92"/>
                  <a:gd name="T65" fmla="*/ 32 h 87"/>
                  <a:gd name="T66" fmla="*/ 45 w 92"/>
                  <a:gd name="T67" fmla="*/ 39 h 87"/>
                  <a:gd name="T68" fmla="*/ 38 w 92"/>
                  <a:gd name="T69" fmla="*/ 38 h 87"/>
                  <a:gd name="T70" fmla="*/ 39 w 92"/>
                  <a:gd name="T71" fmla="*/ 41 h 87"/>
                  <a:gd name="T72" fmla="*/ 38 w 92"/>
                  <a:gd name="T73" fmla="*/ 54 h 87"/>
                  <a:gd name="T74" fmla="*/ 39 w 92"/>
                  <a:gd name="T75" fmla="*/ 54 h 87"/>
                  <a:gd name="T76" fmla="*/ 45 w 92"/>
                  <a:gd name="T77" fmla="*/ 50 h 87"/>
                  <a:gd name="T78" fmla="*/ 46 w 92"/>
                  <a:gd name="T79" fmla="*/ 49 h 87"/>
                  <a:gd name="T80" fmla="*/ 51 w 92"/>
                  <a:gd name="T81" fmla="*/ 53 h 87"/>
                  <a:gd name="T82" fmla="*/ 55 w 92"/>
                  <a:gd name="T83" fmla="*/ 5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87">
                    <a:moveTo>
                      <a:pt x="73" y="77"/>
                    </a:moveTo>
                    <a:cubicBezTo>
                      <a:pt x="78" y="87"/>
                      <a:pt x="64" y="82"/>
                      <a:pt x="61" y="81"/>
                    </a:cubicBezTo>
                    <a:cubicBezTo>
                      <a:pt x="49" y="76"/>
                      <a:pt x="47" y="64"/>
                      <a:pt x="42" y="64"/>
                    </a:cubicBezTo>
                    <a:cubicBezTo>
                      <a:pt x="39" y="63"/>
                      <a:pt x="37" y="66"/>
                      <a:pt x="35" y="68"/>
                    </a:cubicBezTo>
                    <a:cubicBezTo>
                      <a:pt x="32" y="72"/>
                      <a:pt x="21" y="82"/>
                      <a:pt x="14" y="84"/>
                    </a:cubicBezTo>
                    <a:cubicBezTo>
                      <a:pt x="12" y="84"/>
                      <a:pt x="10" y="87"/>
                      <a:pt x="10" y="85"/>
                    </a:cubicBezTo>
                    <a:cubicBezTo>
                      <a:pt x="8" y="68"/>
                      <a:pt x="32" y="53"/>
                      <a:pt x="13" y="36"/>
                    </a:cubicBezTo>
                    <a:cubicBezTo>
                      <a:pt x="9" y="33"/>
                      <a:pt x="0" y="21"/>
                      <a:pt x="10" y="22"/>
                    </a:cubicBezTo>
                    <a:cubicBezTo>
                      <a:pt x="23" y="23"/>
                      <a:pt x="21" y="21"/>
                      <a:pt x="36" y="27"/>
                    </a:cubicBezTo>
                    <a:cubicBezTo>
                      <a:pt x="42" y="29"/>
                      <a:pt x="51" y="2"/>
                      <a:pt x="56" y="1"/>
                    </a:cubicBezTo>
                    <a:cubicBezTo>
                      <a:pt x="61" y="0"/>
                      <a:pt x="60" y="17"/>
                      <a:pt x="59" y="27"/>
                    </a:cubicBezTo>
                    <a:cubicBezTo>
                      <a:pt x="58" y="37"/>
                      <a:pt x="81" y="33"/>
                      <a:pt x="89" y="39"/>
                    </a:cubicBezTo>
                    <a:cubicBezTo>
                      <a:pt x="92" y="42"/>
                      <a:pt x="81" y="47"/>
                      <a:pt x="78" y="49"/>
                    </a:cubicBezTo>
                    <a:cubicBezTo>
                      <a:pt x="62" y="56"/>
                      <a:pt x="65" y="57"/>
                      <a:pt x="73" y="77"/>
                    </a:cubicBezTo>
                    <a:close/>
                    <a:moveTo>
                      <a:pt x="64" y="64"/>
                    </a:moveTo>
                    <a:cubicBezTo>
                      <a:pt x="58" y="52"/>
                      <a:pt x="56" y="51"/>
                      <a:pt x="67" y="47"/>
                    </a:cubicBezTo>
                    <a:cubicBezTo>
                      <a:pt x="69" y="46"/>
                      <a:pt x="75" y="42"/>
                      <a:pt x="73" y="41"/>
                    </a:cubicBezTo>
                    <a:cubicBezTo>
                      <a:pt x="68" y="37"/>
                      <a:pt x="54" y="40"/>
                      <a:pt x="55" y="33"/>
                    </a:cubicBezTo>
                    <a:cubicBezTo>
                      <a:pt x="55" y="27"/>
                      <a:pt x="56" y="16"/>
                      <a:pt x="53" y="17"/>
                    </a:cubicBezTo>
                    <a:cubicBezTo>
                      <a:pt x="50" y="18"/>
                      <a:pt x="44" y="34"/>
                      <a:pt x="40" y="33"/>
                    </a:cubicBezTo>
                    <a:cubicBezTo>
                      <a:pt x="31" y="30"/>
                      <a:pt x="32" y="30"/>
                      <a:pt x="24" y="30"/>
                    </a:cubicBezTo>
                    <a:cubicBezTo>
                      <a:pt x="18" y="29"/>
                      <a:pt x="24" y="37"/>
                      <a:pt x="26" y="39"/>
                    </a:cubicBezTo>
                    <a:cubicBezTo>
                      <a:pt x="38" y="49"/>
                      <a:pt x="23" y="59"/>
                      <a:pt x="24" y="69"/>
                    </a:cubicBezTo>
                    <a:cubicBezTo>
                      <a:pt x="24" y="70"/>
                      <a:pt x="26" y="69"/>
                      <a:pt x="27" y="68"/>
                    </a:cubicBezTo>
                    <a:cubicBezTo>
                      <a:pt x="31" y="67"/>
                      <a:pt x="38" y="61"/>
                      <a:pt x="40" y="59"/>
                    </a:cubicBezTo>
                    <a:cubicBezTo>
                      <a:pt x="41" y="57"/>
                      <a:pt x="42" y="56"/>
                      <a:pt x="44" y="56"/>
                    </a:cubicBezTo>
                    <a:cubicBezTo>
                      <a:pt x="47" y="56"/>
                      <a:pt x="48" y="64"/>
                      <a:pt x="56" y="67"/>
                    </a:cubicBezTo>
                    <a:cubicBezTo>
                      <a:pt x="58" y="67"/>
                      <a:pt x="67" y="71"/>
                      <a:pt x="64" y="64"/>
                    </a:cubicBezTo>
                    <a:close/>
                    <a:moveTo>
                      <a:pt x="55" y="52"/>
                    </a:moveTo>
                    <a:cubicBezTo>
                      <a:pt x="52" y="47"/>
                      <a:pt x="51" y="47"/>
                      <a:pt x="56" y="45"/>
                    </a:cubicBezTo>
                    <a:cubicBezTo>
                      <a:pt x="57" y="44"/>
                      <a:pt x="59" y="43"/>
                      <a:pt x="59" y="42"/>
                    </a:cubicBezTo>
                    <a:cubicBezTo>
                      <a:pt x="56" y="41"/>
                      <a:pt x="51" y="42"/>
                      <a:pt x="51" y="39"/>
                    </a:cubicBezTo>
                    <a:cubicBezTo>
                      <a:pt x="51" y="36"/>
                      <a:pt x="51" y="32"/>
                      <a:pt x="50" y="32"/>
                    </a:cubicBezTo>
                    <a:cubicBezTo>
                      <a:pt x="49" y="33"/>
                      <a:pt x="46" y="40"/>
                      <a:pt x="45" y="39"/>
                    </a:cubicBezTo>
                    <a:cubicBezTo>
                      <a:pt x="41" y="38"/>
                      <a:pt x="41" y="38"/>
                      <a:pt x="38" y="38"/>
                    </a:cubicBezTo>
                    <a:cubicBezTo>
                      <a:pt x="35" y="38"/>
                      <a:pt x="38" y="41"/>
                      <a:pt x="39" y="41"/>
                    </a:cubicBezTo>
                    <a:cubicBezTo>
                      <a:pt x="44" y="46"/>
                      <a:pt x="38" y="50"/>
                      <a:pt x="38" y="54"/>
                    </a:cubicBezTo>
                    <a:cubicBezTo>
                      <a:pt x="38" y="55"/>
                      <a:pt x="39" y="54"/>
                      <a:pt x="39" y="54"/>
                    </a:cubicBezTo>
                    <a:cubicBezTo>
                      <a:pt x="41" y="53"/>
                      <a:pt x="44" y="51"/>
                      <a:pt x="45" y="50"/>
                    </a:cubicBezTo>
                    <a:cubicBezTo>
                      <a:pt x="45" y="49"/>
                      <a:pt x="46" y="49"/>
                      <a:pt x="46" y="49"/>
                    </a:cubicBezTo>
                    <a:cubicBezTo>
                      <a:pt x="48" y="49"/>
                      <a:pt x="48" y="52"/>
                      <a:pt x="51" y="53"/>
                    </a:cubicBezTo>
                    <a:cubicBezTo>
                      <a:pt x="52" y="53"/>
                      <a:pt x="56" y="55"/>
                      <a:pt x="55" y="5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845"/>
              <p:cNvSpPr>
                <a:spLocks/>
              </p:cNvSpPr>
              <p:nvPr/>
            </p:nvSpPr>
            <p:spPr bwMode="auto">
              <a:xfrm>
                <a:off x="4655" y="1186"/>
                <a:ext cx="22" cy="23"/>
              </a:xfrm>
              <a:custGeom>
                <a:avLst/>
                <a:gdLst>
                  <a:gd name="T0" fmla="*/ 15 w 17"/>
                  <a:gd name="T1" fmla="*/ 3 h 18"/>
                  <a:gd name="T2" fmla="*/ 16 w 17"/>
                  <a:gd name="T3" fmla="*/ 5 h 18"/>
                  <a:gd name="T4" fmla="*/ 14 w 17"/>
                  <a:gd name="T5" fmla="*/ 9 h 18"/>
                  <a:gd name="T6" fmla="*/ 15 w 17"/>
                  <a:gd name="T7" fmla="*/ 11 h 18"/>
                  <a:gd name="T8" fmla="*/ 17 w 17"/>
                  <a:gd name="T9" fmla="*/ 14 h 18"/>
                  <a:gd name="T10" fmla="*/ 11 w 17"/>
                  <a:gd name="T11" fmla="*/ 14 h 18"/>
                  <a:gd name="T12" fmla="*/ 8 w 17"/>
                  <a:gd name="T13" fmla="*/ 16 h 18"/>
                  <a:gd name="T14" fmla="*/ 5 w 17"/>
                  <a:gd name="T15" fmla="*/ 18 h 18"/>
                  <a:gd name="T16" fmla="*/ 6 w 17"/>
                  <a:gd name="T17" fmla="*/ 12 h 18"/>
                  <a:gd name="T18" fmla="*/ 0 w 17"/>
                  <a:gd name="T19" fmla="*/ 9 h 18"/>
                  <a:gd name="T20" fmla="*/ 5 w 17"/>
                  <a:gd name="T21" fmla="*/ 7 h 18"/>
                  <a:gd name="T22" fmla="*/ 8 w 17"/>
                  <a:gd name="T23" fmla="*/ 1 h 18"/>
                  <a:gd name="T24" fmla="*/ 10 w 17"/>
                  <a:gd name="T25" fmla="*/ 3 h 18"/>
                  <a:gd name="T26" fmla="*/ 15 w 17"/>
                  <a:gd name="T2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15" y="3"/>
                    </a:moveTo>
                    <a:cubicBezTo>
                      <a:pt x="17" y="1"/>
                      <a:pt x="17" y="3"/>
                      <a:pt x="16" y="5"/>
                    </a:cubicBezTo>
                    <a:cubicBezTo>
                      <a:pt x="15" y="6"/>
                      <a:pt x="14" y="7"/>
                      <a:pt x="14" y="9"/>
                    </a:cubicBezTo>
                    <a:cubicBezTo>
                      <a:pt x="14" y="9"/>
                      <a:pt x="15" y="10"/>
                      <a:pt x="15" y="11"/>
                    </a:cubicBezTo>
                    <a:cubicBezTo>
                      <a:pt x="16" y="13"/>
                      <a:pt x="17" y="14"/>
                      <a:pt x="17" y="14"/>
                    </a:cubicBezTo>
                    <a:cubicBezTo>
                      <a:pt x="16" y="15"/>
                      <a:pt x="14" y="14"/>
                      <a:pt x="11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6"/>
                      <a:pt x="5" y="13"/>
                      <a:pt x="6" y="12"/>
                    </a:cubicBezTo>
                    <a:cubicBezTo>
                      <a:pt x="6" y="10"/>
                      <a:pt x="1" y="9"/>
                      <a:pt x="0" y="9"/>
                    </a:cubicBezTo>
                    <a:cubicBezTo>
                      <a:pt x="0" y="8"/>
                      <a:pt x="3" y="7"/>
                      <a:pt x="5" y="7"/>
                    </a:cubicBezTo>
                    <a:cubicBezTo>
                      <a:pt x="8" y="7"/>
                      <a:pt x="6" y="2"/>
                      <a:pt x="8" y="1"/>
                    </a:cubicBezTo>
                    <a:cubicBezTo>
                      <a:pt x="8" y="0"/>
                      <a:pt x="9" y="2"/>
                      <a:pt x="10" y="3"/>
                    </a:cubicBezTo>
                    <a:cubicBezTo>
                      <a:pt x="11" y="6"/>
                      <a:pt x="11" y="5"/>
                      <a:pt x="1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846"/>
              <p:cNvSpPr>
                <a:spLocks/>
              </p:cNvSpPr>
              <p:nvPr/>
            </p:nvSpPr>
            <p:spPr bwMode="auto">
              <a:xfrm>
                <a:off x="4753" y="933"/>
                <a:ext cx="22" cy="24"/>
              </a:xfrm>
              <a:custGeom>
                <a:avLst/>
                <a:gdLst>
                  <a:gd name="T0" fmla="*/ 15 w 17"/>
                  <a:gd name="T1" fmla="*/ 3 h 19"/>
                  <a:gd name="T2" fmla="*/ 16 w 17"/>
                  <a:gd name="T3" fmla="*/ 5 h 19"/>
                  <a:gd name="T4" fmla="*/ 14 w 17"/>
                  <a:gd name="T5" fmla="*/ 9 h 19"/>
                  <a:gd name="T6" fmla="*/ 15 w 17"/>
                  <a:gd name="T7" fmla="*/ 11 h 19"/>
                  <a:gd name="T8" fmla="*/ 17 w 17"/>
                  <a:gd name="T9" fmla="*/ 15 h 19"/>
                  <a:gd name="T10" fmla="*/ 11 w 17"/>
                  <a:gd name="T11" fmla="*/ 14 h 19"/>
                  <a:gd name="T12" fmla="*/ 8 w 17"/>
                  <a:gd name="T13" fmla="*/ 16 h 19"/>
                  <a:gd name="T14" fmla="*/ 5 w 17"/>
                  <a:gd name="T15" fmla="*/ 18 h 19"/>
                  <a:gd name="T16" fmla="*/ 6 w 17"/>
                  <a:gd name="T17" fmla="*/ 12 h 19"/>
                  <a:gd name="T18" fmla="*/ 0 w 17"/>
                  <a:gd name="T19" fmla="*/ 9 h 19"/>
                  <a:gd name="T20" fmla="*/ 5 w 17"/>
                  <a:gd name="T21" fmla="*/ 7 h 19"/>
                  <a:gd name="T22" fmla="*/ 8 w 17"/>
                  <a:gd name="T23" fmla="*/ 1 h 19"/>
                  <a:gd name="T24" fmla="*/ 10 w 17"/>
                  <a:gd name="T25" fmla="*/ 3 h 19"/>
                  <a:gd name="T26" fmla="*/ 15 w 17"/>
                  <a:gd name="T2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15" y="3"/>
                    </a:moveTo>
                    <a:cubicBezTo>
                      <a:pt x="17" y="2"/>
                      <a:pt x="17" y="3"/>
                      <a:pt x="16" y="5"/>
                    </a:cubicBezTo>
                    <a:cubicBezTo>
                      <a:pt x="15" y="6"/>
                      <a:pt x="14" y="8"/>
                      <a:pt x="14" y="9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6" y="13"/>
                      <a:pt x="17" y="14"/>
                      <a:pt x="17" y="15"/>
                    </a:cubicBezTo>
                    <a:cubicBezTo>
                      <a:pt x="16" y="15"/>
                      <a:pt x="14" y="15"/>
                      <a:pt x="11" y="14"/>
                    </a:cubicBezTo>
                    <a:cubicBezTo>
                      <a:pt x="10" y="14"/>
                      <a:pt x="9" y="15"/>
                      <a:pt x="8" y="16"/>
                    </a:cubicBezTo>
                    <a:cubicBezTo>
                      <a:pt x="6" y="19"/>
                      <a:pt x="5" y="19"/>
                      <a:pt x="5" y="18"/>
                    </a:cubicBezTo>
                    <a:cubicBezTo>
                      <a:pt x="5" y="17"/>
                      <a:pt x="5" y="13"/>
                      <a:pt x="6" y="12"/>
                    </a:cubicBezTo>
                    <a:cubicBezTo>
                      <a:pt x="6" y="11"/>
                      <a:pt x="1" y="10"/>
                      <a:pt x="0" y="9"/>
                    </a:cubicBezTo>
                    <a:cubicBezTo>
                      <a:pt x="0" y="8"/>
                      <a:pt x="3" y="8"/>
                      <a:pt x="5" y="7"/>
                    </a:cubicBezTo>
                    <a:cubicBezTo>
                      <a:pt x="8" y="7"/>
                      <a:pt x="6" y="3"/>
                      <a:pt x="8" y="1"/>
                    </a:cubicBezTo>
                    <a:cubicBezTo>
                      <a:pt x="8" y="0"/>
                      <a:pt x="9" y="2"/>
                      <a:pt x="10" y="3"/>
                    </a:cubicBezTo>
                    <a:cubicBezTo>
                      <a:pt x="11" y="6"/>
                      <a:pt x="11" y="5"/>
                      <a:pt x="15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847"/>
              <p:cNvSpPr>
                <a:spLocks/>
              </p:cNvSpPr>
              <p:nvPr/>
            </p:nvSpPr>
            <p:spPr bwMode="auto">
              <a:xfrm>
                <a:off x="4951" y="813"/>
                <a:ext cx="24" cy="26"/>
              </a:xfrm>
              <a:custGeom>
                <a:avLst/>
                <a:gdLst>
                  <a:gd name="T0" fmla="*/ 17 w 19"/>
                  <a:gd name="T1" fmla="*/ 3 h 20"/>
                  <a:gd name="T2" fmla="*/ 18 w 19"/>
                  <a:gd name="T3" fmla="*/ 5 h 20"/>
                  <a:gd name="T4" fmla="*/ 16 w 19"/>
                  <a:gd name="T5" fmla="*/ 9 h 20"/>
                  <a:gd name="T6" fmla="*/ 17 w 19"/>
                  <a:gd name="T7" fmla="*/ 12 h 20"/>
                  <a:gd name="T8" fmla="*/ 18 w 19"/>
                  <a:gd name="T9" fmla="*/ 16 h 20"/>
                  <a:gd name="T10" fmla="*/ 12 w 19"/>
                  <a:gd name="T11" fmla="*/ 15 h 20"/>
                  <a:gd name="T12" fmla="*/ 9 w 19"/>
                  <a:gd name="T13" fmla="*/ 17 h 20"/>
                  <a:gd name="T14" fmla="*/ 6 w 19"/>
                  <a:gd name="T15" fmla="*/ 19 h 20"/>
                  <a:gd name="T16" fmla="*/ 7 w 19"/>
                  <a:gd name="T17" fmla="*/ 13 h 20"/>
                  <a:gd name="T18" fmla="*/ 1 w 19"/>
                  <a:gd name="T19" fmla="*/ 9 h 20"/>
                  <a:gd name="T20" fmla="*/ 6 w 19"/>
                  <a:gd name="T21" fmla="*/ 8 h 20"/>
                  <a:gd name="T22" fmla="*/ 9 w 19"/>
                  <a:gd name="T23" fmla="*/ 1 h 20"/>
                  <a:gd name="T24" fmla="*/ 11 w 19"/>
                  <a:gd name="T25" fmla="*/ 3 h 20"/>
                  <a:gd name="T26" fmla="*/ 17 w 19"/>
                  <a:gd name="T2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0">
                    <a:moveTo>
                      <a:pt x="17" y="3"/>
                    </a:moveTo>
                    <a:cubicBezTo>
                      <a:pt x="19" y="2"/>
                      <a:pt x="18" y="3"/>
                      <a:pt x="18" y="5"/>
                    </a:cubicBezTo>
                    <a:cubicBezTo>
                      <a:pt x="17" y="6"/>
                      <a:pt x="16" y="8"/>
                      <a:pt x="16" y="9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8" y="14"/>
                      <a:pt x="19" y="15"/>
                      <a:pt x="18" y="16"/>
                    </a:cubicBezTo>
                    <a:cubicBezTo>
                      <a:pt x="18" y="16"/>
                      <a:pt x="15" y="15"/>
                      <a:pt x="12" y="15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7" y="19"/>
                      <a:pt x="6" y="20"/>
                      <a:pt x="6" y="19"/>
                    </a:cubicBezTo>
                    <a:cubicBezTo>
                      <a:pt x="5" y="18"/>
                      <a:pt x="6" y="14"/>
                      <a:pt x="7" y="13"/>
                    </a:cubicBezTo>
                    <a:cubicBezTo>
                      <a:pt x="7" y="11"/>
                      <a:pt x="1" y="10"/>
                      <a:pt x="1" y="9"/>
                    </a:cubicBezTo>
                    <a:cubicBezTo>
                      <a:pt x="0" y="8"/>
                      <a:pt x="4" y="8"/>
                      <a:pt x="6" y="8"/>
                    </a:cubicBezTo>
                    <a:cubicBezTo>
                      <a:pt x="9" y="7"/>
                      <a:pt x="7" y="3"/>
                      <a:pt x="9" y="1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12" y="6"/>
                      <a:pt x="13" y="5"/>
                      <a:pt x="17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848"/>
              <p:cNvSpPr>
                <a:spLocks/>
              </p:cNvSpPr>
              <p:nvPr/>
            </p:nvSpPr>
            <p:spPr bwMode="auto">
              <a:xfrm>
                <a:off x="5060" y="811"/>
                <a:ext cx="51" cy="47"/>
              </a:xfrm>
              <a:custGeom>
                <a:avLst/>
                <a:gdLst>
                  <a:gd name="T0" fmla="*/ 36 w 40"/>
                  <a:gd name="T1" fmla="*/ 13 h 37"/>
                  <a:gd name="T2" fmla="*/ 34 w 40"/>
                  <a:gd name="T3" fmla="*/ 18 h 37"/>
                  <a:gd name="T4" fmla="*/ 24 w 40"/>
                  <a:gd name="T5" fmla="*/ 22 h 37"/>
                  <a:gd name="T6" fmla="*/ 24 w 40"/>
                  <a:gd name="T7" fmla="*/ 25 h 37"/>
                  <a:gd name="T8" fmla="*/ 25 w 40"/>
                  <a:gd name="T9" fmla="*/ 35 h 37"/>
                  <a:gd name="T10" fmla="*/ 24 w 40"/>
                  <a:gd name="T11" fmla="*/ 37 h 37"/>
                  <a:gd name="T12" fmla="*/ 8 w 40"/>
                  <a:gd name="T13" fmla="*/ 26 h 37"/>
                  <a:gd name="T14" fmla="*/ 2 w 40"/>
                  <a:gd name="T15" fmla="*/ 25 h 37"/>
                  <a:gd name="T16" fmla="*/ 10 w 40"/>
                  <a:gd name="T17" fmla="*/ 17 h 37"/>
                  <a:gd name="T18" fmla="*/ 6 w 40"/>
                  <a:gd name="T19" fmla="*/ 5 h 37"/>
                  <a:gd name="T20" fmla="*/ 15 w 40"/>
                  <a:gd name="T21" fmla="*/ 9 h 37"/>
                  <a:gd name="T22" fmla="*/ 26 w 40"/>
                  <a:gd name="T23" fmla="*/ 1 h 37"/>
                  <a:gd name="T24" fmla="*/ 27 w 40"/>
                  <a:gd name="T25" fmla="*/ 7 h 37"/>
                  <a:gd name="T26" fmla="*/ 36 w 40"/>
                  <a:gd name="T2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36" y="13"/>
                    </a:moveTo>
                    <a:cubicBezTo>
                      <a:pt x="40" y="14"/>
                      <a:pt x="35" y="18"/>
                      <a:pt x="34" y="18"/>
                    </a:cubicBezTo>
                    <a:cubicBezTo>
                      <a:pt x="30" y="22"/>
                      <a:pt x="25" y="20"/>
                      <a:pt x="24" y="22"/>
                    </a:cubicBezTo>
                    <a:cubicBezTo>
                      <a:pt x="23" y="23"/>
                      <a:pt x="24" y="24"/>
                      <a:pt x="24" y="25"/>
                    </a:cubicBezTo>
                    <a:cubicBezTo>
                      <a:pt x="25" y="27"/>
                      <a:pt x="26" y="32"/>
                      <a:pt x="25" y="35"/>
                    </a:cubicBezTo>
                    <a:cubicBezTo>
                      <a:pt x="24" y="36"/>
                      <a:pt x="25" y="37"/>
                      <a:pt x="24" y="37"/>
                    </a:cubicBezTo>
                    <a:cubicBezTo>
                      <a:pt x="18" y="34"/>
                      <a:pt x="18" y="23"/>
                      <a:pt x="8" y="26"/>
                    </a:cubicBezTo>
                    <a:cubicBezTo>
                      <a:pt x="6" y="27"/>
                      <a:pt x="0" y="28"/>
                      <a:pt x="2" y="25"/>
                    </a:cubicBezTo>
                    <a:cubicBezTo>
                      <a:pt x="6" y="20"/>
                      <a:pt x="5" y="21"/>
                      <a:pt x="10" y="17"/>
                    </a:cubicBezTo>
                    <a:cubicBezTo>
                      <a:pt x="12" y="15"/>
                      <a:pt x="5" y="7"/>
                      <a:pt x="6" y="5"/>
                    </a:cubicBezTo>
                    <a:cubicBezTo>
                      <a:pt x="6" y="3"/>
                      <a:pt x="12" y="7"/>
                      <a:pt x="15" y="9"/>
                    </a:cubicBezTo>
                    <a:cubicBezTo>
                      <a:pt x="19" y="11"/>
                      <a:pt x="22" y="2"/>
                      <a:pt x="26" y="1"/>
                    </a:cubicBezTo>
                    <a:cubicBezTo>
                      <a:pt x="28" y="0"/>
                      <a:pt x="27" y="5"/>
                      <a:pt x="27" y="7"/>
                    </a:cubicBezTo>
                    <a:cubicBezTo>
                      <a:pt x="26" y="13"/>
                      <a:pt x="27" y="13"/>
                      <a:pt x="36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849"/>
              <p:cNvSpPr>
                <a:spLocks/>
              </p:cNvSpPr>
              <p:nvPr/>
            </p:nvSpPr>
            <p:spPr bwMode="auto">
              <a:xfrm>
                <a:off x="5117" y="817"/>
                <a:ext cx="31" cy="27"/>
              </a:xfrm>
              <a:custGeom>
                <a:avLst/>
                <a:gdLst>
                  <a:gd name="T0" fmla="*/ 22 w 24"/>
                  <a:gd name="T1" fmla="*/ 9 h 21"/>
                  <a:gd name="T2" fmla="*/ 20 w 24"/>
                  <a:gd name="T3" fmla="*/ 12 h 21"/>
                  <a:gd name="T4" fmla="*/ 14 w 24"/>
                  <a:gd name="T5" fmla="*/ 12 h 21"/>
                  <a:gd name="T6" fmla="*/ 14 w 24"/>
                  <a:gd name="T7" fmla="*/ 14 h 21"/>
                  <a:gd name="T8" fmla="*/ 13 w 24"/>
                  <a:gd name="T9" fmla="*/ 20 h 21"/>
                  <a:gd name="T10" fmla="*/ 13 w 24"/>
                  <a:gd name="T11" fmla="*/ 20 h 21"/>
                  <a:gd name="T12" fmla="*/ 5 w 24"/>
                  <a:gd name="T13" fmla="*/ 13 h 21"/>
                  <a:gd name="T14" fmla="*/ 2 w 24"/>
                  <a:gd name="T15" fmla="*/ 11 h 21"/>
                  <a:gd name="T16" fmla="*/ 7 w 24"/>
                  <a:gd name="T17" fmla="*/ 8 h 21"/>
                  <a:gd name="T18" fmla="*/ 6 w 24"/>
                  <a:gd name="T19" fmla="*/ 1 h 21"/>
                  <a:gd name="T20" fmla="*/ 11 w 24"/>
                  <a:gd name="T21" fmla="*/ 4 h 21"/>
                  <a:gd name="T22" fmla="*/ 18 w 24"/>
                  <a:gd name="T23" fmla="*/ 1 h 21"/>
                  <a:gd name="T24" fmla="*/ 18 w 24"/>
                  <a:gd name="T25" fmla="*/ 4 h 21"/>
                  <a:gd name="T26" fmla="*/ 22 w 24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1">
                    <a:moveTo>
                      <a:pt x="22" y="9"/>
                    </a:moveTo>
                    <a:cubicBezTo>
                      <a:pt x="24" y="10"/>
                      <a:pt x="21" y="11"/>
                      <a:pt x="20" y="12"/>
                    </a:cubicBezTo>
                    <a:cubicBezTo>
                      <a:pt x="17" y="13"/>
                      <a:pt x="15" y="12"/>
                      <a:pt x="14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5"/>
                      <a:pt x="14" y="18"/>
                      <a:pt x="13" y="20"/>
                    </a:cubicBezTo>
                    <a:cubicBezTo>
                      <a:pt x="13" y="20"/>
                      <a:pt x="13" y="21"/>
                      <a:pt x="13" y="20"/>
                    </a:cubicBezTo>
                    <a:cubicBezTo>
                      <a:pt x="10" y="18"/>
                      <a:pt x="11" y="12"/>
                      <a:pt x="5" y="13"/>
                    </a:cubicBezTo>
                    <a:cubicBezTo>
                      <a:pt x="4" y="13"/>
                      <a:pt x="0" y="13"/>
                      <a:pt x="2" y="11"/>
                    </a:cubicBezTo>
                    <a:cubicBezTo>
                      <a:pt x="5" y="9"/>
                      <a:pt x="4" y="9"/>
                      <a:pt x="7" y="8"/>
                    </a:cubicBezTo>
                    <a:cubicBezTo>
                      <a:pt x="9" y="7"/>
                      <a:pt x="6" y="2"/>
                      <a:pt x="6" y="1"/>
                    </a:cubicBezTo>
                    <a:cubicBezTo>
                      <a:pt x="7" y="0"/>
                      <a:pt x="10" y="2"/>
                      <a:pt x="11" y="4"/>
                    </a:cubicBezTo>
                    <a:cubicBezTo>
                      <a:pt x="13" y="6"/>
                      <a:pt x="16" y="1"/>
                      <a:pt x="18" y="1"/>
                    </a:cubicBezTo>
                    <a:cubicBezTo>
                      <a:pt x="19" y="1"/>
                      <a:pt x="18" y="3"/>
                      <a:pt x="18" y="4"/>
                    </a:cubicBezTo>
                    <a:cubicBezTo>
                      <a:pt x="16" y="8"/>
                      <a:pt x="17" y="8"/>
                      <a:pt x="22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850"/>
              <p:cNvSpPr>
                <a:spLocks noEditPoints="1"/>
              </p:cNvSpPr>
              <p:nvPr/>
            </p:nvSpPr>
            <p:spPr bwMode="auto">
              <a:xfrm>
                <a:off x="5228" y="808"/>
                <a:ext cx="76" cy="74"/>
              </a:xfrm>
              <a:custGeom>
                <a:avLst/>
                <a:gdLst>
                  <a:gd name="T0" fmla="*/ 8 w 60"/>
                  <a:gd name="T1" fmla="*/ 44 h 58"/>
                  <a:gd name="T2" fmla="*/ 6 w 60"/>
                  <a:gd name="T3" fmla="*/ 36 h 58"/>
                  <a:gd name="T4" fmla="*/ 20 w 60"/>
                  <a:gd name="T5" fmla="*/ 24 h 58"/>
                  <a:gd name="T6" fmla="*/ 18 w 60"/>
                  <a:gd name="T7" fmla="*/ 20 h 58"/>
                  <a:gd name="T8" fmla="*/ 9 w 60"/>
                  <a:gd name="T9" fmla="*/ 6 h 58"/>
                  <a:gd name="T10" fmla="*/ 9 w 60"/>
                  <a:gd name="T11" fmla="*/ 3 h 58"/>
                  <a:gd name="T12" fmla="*/ 42 w 60"/>
                  <a:gd name="T13" fmla="*/ 7 h 58"/>
                  <a:gd name="T14" fmla="*/ 51 w 60"/>
                  <a:gd name="T15" fmla="*/ 7 h 58"/>
                  <a:gd name="T16" fmla="*/ 45 w 60"/>
                  <a:gd name="T17" fmla="*/ 23 h 58"/>
                  <a:gd name="T18" fmla="*/ 60 w 60"/>
                  <a:gd name="T19" fmla="*/ 37 h 58"/>
                  <a:gd name="T20" fmla="*/ 42 w 60"/>
                  <a:gd name="T21" fmla="*/ 38 h 58"/>
                  <a:gd name="T22" fmla="*/ 31 w 60"/>
                  <a:gd name="T23" fmla="*/ 56 h 58"/>
                  <a:gd name="T24" fmla="*/ 26 w 60"/>
                  <a:gd name="T25" fmla="*/ 48 h 58"/>
                  <a:gd name="T26" fmla="*/ 8 w 60"/>
                  <a:gd name="T27" fmla="*/ 44 h 58"/>
                  <a:gd name="T28" fmla="*/ 17 w 60"/>
                  <a:gd name="T29" fmla="*/ 39 h 58"/>
                  <a:gd name="T30" fmla="*/ 28 w 60"/>
                  <a:gd name="T31" fmla="*/ 41 h 58"/>
                  <a:gd name="T32" fmla="*/ 32 w 60"/>
                  <a:gd name="T33" fmla="*/ 46 h 58"/>
                  <a:gd name="T34" fmla="*/ 39 w 60"/>
                  <a:gd name="T35" fmla="*/ 34 h 58"/>
                  <a:gd name="T36" fmla="*/ 50 w 60"/>
                  <a:gd name="T37" fmla="*/ 34 h 58"/>
                  <a:gd name="T38" fmla="*/ 40 w 60"/>
                  <a:gd name="T39" fmla="*/ 25 h 58"/>
                  <a:gd name="T40" fmla="*/ 44 w 60"/>
                  <a:gd name="T41" fmla="*/ 15 h 58"/>
                  <a:gd name="T42" fmla="*/ 38 w 60"/>
                  <a:gd name="T43" fmla="*/ 16 h 58"/>
                  <a:gd name="T44" fmla="*/ 18 w 60"/>
                  <a:gd name="T45" fmla="*/ 13 h 58"/>
                  <a:gd name="T46" fmla="*/ 18 w 60"/>
                  <a:gd name="T47" fmla="*/ 15 h 58"/>
                  <a:gd name="T48" fmla="*/ 23 w 60"/>
                  <a:gd name="T49" fmla="*/ 24 h 58"/>
                  <a:gd name="T50" fmla="*/ 25 w 60"/>
                  <a:gd name="T51" fmla="*/ 26 h 58"/>
                  <a:gd name="T52" fmla="*/ 16 w 60"/>
                  <a:gd name="T53" fmla="*/ 33 h 58"/>
                  <a:gd name="T54" fmla="*/ 17 w 60"/>
                  <a:gd name="T55" fmla="*/ 39 h 58"/>
                  <a:gd name="T56" fmla="*/ 26 w 60"/>
                  <a:gd name="T57" fmla="*/ 33 h 58"/>
                  <a:gd name="T58" fmla="*/ 31 w 60"/>
                  <a:gd name="T59" fmla="*/ 34 h 58"/>
                  <a:gd name="T60" fmla="*/ 32 w 60"/>
                  <a:gd name="T61" fmla="*/ 36 h 58"/>
                  <a:gd name="T62" fmla="*/ 35 w 60"/>
                  <a:gd name="T63" fmla="*/ 32 h 58"/>
                  <a:gd name="T64" fmla="*/ 40 w 60"/>
                  <a:gd name="T65" fmla="*/ 31 h 58"/>
                  <a:gd name="T66" fmla="*/ 36 w 60"/>
                  <a:gd name="T67" fmla="*/ 28 h 58"/>
                  <a:gd name="T68" fmla="*/ 37 w 60"/>
                  <a:gd name="T69" fmla="*/ 24 h 58"/>
                  <a:gd name="T70" fmla="*/ 35 w 60"/>
                  <a:gd name="T71" fmla="*/ 24 h 58"/>
                  <a:gd name="T72" fmla="*/ 26 w 60"/>
                  <a:gd name="T73" fmla="*/ 23 h 58"/>
                  <a:gd name="T74" fmla="*/ 27 w 60"/>
                  <a:gd name="T75" fmla="*/ 23 h 58"/>
                  <a:gd name="T76" fmla="*/ 29 w 60"/>
                  <a:gd name="T77" fmla="*/ 27 h 58"/>
                  <a:gd name="T78" fmla="*/ 29 w 60"/>
                  <a:gd name="T79" fmla="*/ 28 h 58"/>
                  <a:gd name="T80" fmla="*/ 26 w 60"/>
                  <a:gd name="T81" fmla="*/ 31 h 58"/>
                  <a:gd name="T82" fmla="*/ 26 w 60"/>
                  <a:gd name="T83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58">
                    <a:moveTo>
                      <a:pt x="8" y="44"/>
                    </a:moveTo>
                    <a:cubicBezTo>
                      <a:pt x="0" y="46"/>
                      <a:pt x="5" y="38"/>
                      <a:pt x="6" y="36"/>
                    </a:cubicBezTo>
                    <a:cubicBezTo>
                      <a:pt x="11" y="28"/>
                      <a:pt x="19" y="28"/>
                      <a:pt x="20" y="24"/>
                    </a:cubicBezTo>
                    <a:cubicBezTo>
                      <a:pt x="20" y="23"/>
                      <a:pt x="19" y="21"/>
                      <a:pt x="18" y="20"/>
                    </a:cubicBezTo>
                    <a:cubicBezTo>
                      <a:pt x="15" y="18"/>
                      <a:pt x="10" y="10"/>
                      <a:pt x="9" y="6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20" y="3"/>
                      <a:pt x="28" y="19"/>
                      <a:pt x="42" y="7"/>
                    </a:cubicBezTo>
                    <a:cubicBezTo>
                      <a:pt x="44" y="5"/>
                      <a:pt x="53" y="0"/>
                      <a:pt x="51" y="7"/>
                    </a:cubicBezTo>
                    <a:cubicBezTo>
                      <a:pt x="49" y="15"/>
                      <a:pt x="50" y="13"/>
                      <a:pt x="45" y="23"/>
                    </a:cubicBezTo>
                    <a:cubicBezTo>
                      <a:pt x="43" y="26"/>
                      <a:pt x="60" y="34"/>
                      <a:pt x="60" y="37"/>
                    </a:cubicBezTo>
                    <a:cubicBezTo>
                      <a:pt x="60" y="40"/>
                      <a:pt x="49" y="39"/>
                      <a:pt x="42" y="38"/>
                    </a:cubicBezTo>
                    <a:cubicBezTo>
                      <a:pt x="36" y="36"/>
                      <a:pt x="36" y="51"/>
                      <a:pt x="31" y="56"/>
                    </a:cubicBezTo>
                    <a:cubicBezTo>
                      <a:pt x="29" y="58"/>
                      <a:pt x="26" y="51"/>
                      <a:pt x="26" y="48"/>
                    </a:cubicBezTo>
                    <a:cubicBezTo>
                      <a:pt x="23" y="38"/>
                      <a:pt x="22" y="40"/>
                      <a:pt x="8" y="44"/>
                    </a:cubicBezTo>
                    <a:close/>
                    <a:moveTo>
                      <a:pt x="17" y="39"/>
                    </a:moveTo>
                    <a:cubicBezTo>
                      <a:pt x="26" y="36"/>
                      <a:pt x="27" y="35"/>
                      <a:pt x="28" y="41"/>
                    </a:cubicBezTo>
                    <a:cubicBezTo>
                      <a:pt x="29" y="43"/>
                      <a:pt x="31" y="47"/>
                      <a:pt x="32" y="46"/>
                    </a:cubicBezTo>
                    <a:cubicBezTo>
                      <a:pt x="35" y="43"/>
                      <a:pt x="34" y="34"/>
                      <a:pt x="39" y="34"/>
                    </a:cubicBezTo>
                    <a:cubicBezTo>
                      <a:pt x="43" y="35"/>
                      <a:pt x="50" y="36"/>
                      <a:pt x="50" y="34"/>
                    </a:cubicBezTo>
                    <a:cubicBezTo>
                      <a:pt x="50" y="32"/>
                      <a:pt x="39" y="28"/>
                      <a:pt x="40" y="25"/>
                    </a:cubicBezTo>
                    <a:cubicBezTo>
                      <a:pt x="44" y="19"/>
                      <a:pt x="43" y="20"/>
                      <a:pt x="44" y="15"/>
                    </a:cubicBezTo>
                    <a:cubicBezTo>
                      <a:pt x="45" y="11"/>
                      <a:pt x="40" y="15"/>
                      <a:pt x="38" y="16"/>
                    </a:cubicBezTo>
                    <a:cubicBezTo>
                      <a:pt x="30" y="23"/>
                      <a:pt x="25" y="13"/>
                      <a:pt x="18" y="13"/>
                    </a:cubicBezTo>
                    <a:cubicBezTo>
                      <a:pt x="17" y="13"/>
                      <a:pt x="18" y="14"/>
                      <a:pt x="18" y="15"/>
                    </a:cubicBezTo>
                    <a:cubicBezTo>
                      <a:pt x="18" y="18"/>
                      <a:pt x="22" y="22"/>
                      <a:pt x="23" y="24"/>
                    </a:cubicBezTo>
                    <a:cubicBezTo>
                      <a:pt x="24" y="24"/>
                      <a:pt x="25" y="25"/>
                      <a:pt x="25" y="26"/>
                    </a:cubicBezTo>
                    <a:cubicBezTo>
                      <a:pt x="24" y="28"/>
                      <a:pt x="19" y="29"/>
                      <a:pt x="16" y="33"/>
                    </a:cubicBezTo>
                    <a:cubicBezTo>
                      <a:pt x="16" y="35"/>
                      <a:pt x="13" y="40"/>
                      <a:pt x="17" y="39"/>
                    </a:cubicBezTo>
                    <a:close/>
                    <a:moveTo>
                      <a:pt x="26" y="33"/>
                    </a:moveTo>
                    <a:cubicBezTo>
                      <a:pt x="30" y="32"/>
                      <a:pt x="30" y="32"/>
                      <a:pt x="31" y="34"/>
                    </a:cubicBezTo>
                    <a:cubicBezTo>
                      <a:pt x="31" y="35"/>
                      <a:pt x="32" y="37"/>
                      <a:pt x="32" y="36"/>
                    </a:cubicBezTo>
                    <a:cubicBezTo>
                      <a:pt x="34" y="35"/>
                      <a:pt x="33" y="31"/>
                      <a:pt x="35" y="32"/>
                    </a:cubicBezTo>
                    <a:cubicBezTo>
                      <a:pt x="37" y="32"/>
                      <a:pt x="40" y="32"/>
                      <a:pt x="40" y="31"/>
                    </a:cubicBezTo>
                    <a:cubicBezTo>
                      <a:pt x="40" y="31"/>
                      <a:pt x="35" y="29"/>
                      <a:pt x="36" y="28"/>
                    </a:cubicBezTo>
                    <a:cubicBezTo>
                      <a:pt x="37" y="25"/>
                      <a:pt x="37" y="26"/>
                      <a:pt x="37" y="24"/>
                    </a:cubicBezTo>
                    <a:cubicBezTo>
                      <a:pt x="38" y="22"/>
                      <a:pt x="36" y="23"/>
                      <a:pt x="35" y="24"/>
                    </a:cubicBezTo>
                    <a:cubicBezTo>
                      <a:pt x="31" y="27"/>
                      <a:pt x="29" y="22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5"/>
                      <a:pt x="28" y="26"/>
                      <a:pt x="29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9"/>
                      <a:pt x="27" y="29"/>
                      <a:pt x="26" y="31"/>
                    </a:cubicBezTo>
                    <a:cubicBezTo>
                      <a:pt x="26" y="32"/>
                      <a:pt x="24" y="34"/>
                      <a:pt x="26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851"/>
              <p:cNvSpPr>
                <a:spLocks/>
              </p:cNvSpPr>
              <p:nvPr/>
            </p:nvSpPr>
            <p:spPr bwMode="auto">
              <a:xfrm>
                <a:off x="5421" y="816"/>
                <a:ext cx="90" cy="84"/>
              </a:xfrm>
              <a:custGeom>
                <a:avLst/>
                <a:gdLst>
                  <a:gd name="T0" fmla="*/ 62 w 71"/>
                  <a:gd name="T1" fmla="*/ 21 h 66"/>
                  <a:gd name="T2" fmla="*/ 61 w 71"/>
                  <a:gd name="T3" fmla="*/ 30 h 66"/>
                  <a:gd name="T4" fmla="*/ 43 w 71"/>
                  <a:gd name="T5" fmla="*/ 39 h 66"/>
                  <a:gd name="T6" fmla="*/ 44 w 71"/>
                  <a:gd name="T7" fmla="*/ 44 h 66"/>
                  <a:gd name="T8" fmla="*/ 47 w 71"/>
                  <a:gd name="T9" fmla="*/ 63 h 66"/>
                  <a:gd name="T10" fmla="*/ 47 w 71"/>
                  <a:gd name="T11" fmla="*/ 66 h 66"/>
                  <a:gd name="T12" fmla="*/ 15 w 71"/>
                  <a:gd name="T13" fmla="*/ 51 h 66"/>
                  <a:gd name="T14" fmla="*/ 4 w 71"/>
                  <a:gd name="T15" fmla="*/ 49 h 66"/>
                  <a:gd name="T16" fmla="*/ 16 w 71"/>
                  <a:gd name="T17" fmla="*/ 33 h 66"/>
                  <a:gd name="T18" fmla="*/ 6 w 71"/>
                  <a:gd name="T19" fmla="*/ 13 h 66"/>
                  <a:gd name="T20" fmla="*/ 24 w 71"/>
                  <a:gd name="T21" fmla="*/ 18 h 66"/>
                  <a:gd name="T22" fmla="*/ 42 w 71"/>
                  <a:gd name="T23" fmla="*/ 1 h 66"/>
                  <a:gd name="T24" fmla="*/ 45 w 71"/>
                  <a:gd name="T25" fmla="*/ 11 h 66"/>
                  <a:gd name="T26" fmla="*/ 62 w 71"/>
                  <a:gd name="T27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6">
                    <a:moveTo>
                      <a:pt x="62" y="21"/>
                    </a:moveTo>
                    <a:cubicBezTo>
                      <a:pt x="71" y="21"/>
                      <a:pt x="63" y="29"/>
                      <a:pt x="61" y="30"/>
                    </a:cubicBezTo>
                    <a:cubicBezTo>
                      <a:pt x="54" y="38"/>
                      <a:pt x="45" y="36"/>
                      <a:pt x="43" y="39"/>
                    </a:cubicBezTo>
                    <a:cubicBezTo>
                      <a:pt x="42" y="41"/>
                      <a:pt x="43" y="43"/>
                      <a:pt x="44" y="44"/>
                    </a:cubicBezTo>
                    <a:cubicBezTo>
                      <a:pt x="45" y="48"/>
                      <a:pt x="49" y="57"/>
                      <a:pt x="47" y="63"/>
                    </a:cubicBezTo>
                    <a:cubicBezTo>
                      <a:pt x="47" y="64"/>
                      <a:pt x="48" y="66"/>
                      <a:pt x="47" y="66"/>
                    </a:cubicBezTo>
                    <a:cubicBezTo>
                      <a:pt x="35" y="63"/>
                      <a:pt x="33" y="43"/>
                      <a:pt x="15" y="51"/>
                    </a:cubicBezTo>
                    <a:cubicBezTo>
                      <a:pt x="11" y="52"/>
                      <a:pt x="0" y="56"/>
                      <a:pt x="4" y="49"/>
                    </a:cubicBezTo>
                    <a:cubicBezTo>
                      <a:pt x="9" y="40"/>
                      <a:pt x="8" y="42"/>
                      <a:pt x="16" y="33"/>
                    </a:cubicBezTo>
                    <a:cubicBezTo>
                      <a:pt x="20" y="30"/>
                      <a:pt x="5" y="16"/>
                      <a:pt x="6" y="13"/>
                    </a:cubicBezTo>
                    <a:cubicBezTo>
                      <a:pt x="7" y="9"/>
                      <a:pt x="18" y="14"/>
                      <a:pt x="24" y="18"/>
                    </a:cubicBezTo>
                    <a:cubicBezTo>
                      <a:pt x="31" y="21"/>
                      <a:pt x="36" y="5"/>
                      <a:pt x="42" y="1"/>
                    </a:cubicBezTo>
                    <a:cubicBezTo>
                      <a:pt x="45" y="0"/>
                      <a:pt x="45" y="8"/>
                      <a:pt x="45" y="11"/>
                    </a:cubicBezTo>
                    <a:cubicBezTo>
                      <a:pt x="44" y="23"/>
                      <a:pt x="46" y="22"/>
                      <a:pt x="62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852"/>
              <p:cNvSpPr>
                <a:spLocks/>
              </p:cNvSpPr>
              <p:nvPr/>
            </p:nvSpPr>
            <p:spPr bwMode="auto">
              <a:xfrm>
                <a:off x="5443" y="925"/>
                <a:ext cx="48" cy="44"/>
              </a:xfrm>
              <a:custGeom>
                <a:avLst/>
                <a:gdLst>
                  <a:gd name="T0" fmla="*/ 34 w 38"/>
                  <a:gd name="T1" fmla="*/ 12 h 34"/>
                  <a:gd name="T2" fmla="*/ 33 w 38"/>
                  <a:gd name="T3" fmla="*/ 16 h 34"/>
                  <a:gd name="T4" fmla="*/ 23 w 38"/>
                  <a:gd name="T5" fmla="*/ 20 h 34"/>
                  <a:gd name="T6" fmla="*/ 23 w 38"/>
                  <a:gd name="T7" fmla="*/ 22 h 34"/>
                  <a:gd name="T8" fmla="*/ 24 w 38"/>
                  <a:gd name="T9" fmla="*/ 32 h 34"/>
                  <a:gd name="T10" fmla="*/ 23 w 38"/>
                  <a:gd name="T11" fmla="*/ 34 h 34"/>
                  <a:gd name="T12" fmla="*/ 8 w 38"/>
                  <a:gd name="T13" fmla="*/ 24 h 34"/>
                  <a:gd name="T14" fmla="*/ 3 w 38"/>
                  <a:gd name="T15" fmla="*/ 22 h 34"/>
                  <a:gd name="T16" fmla="*/ 10 w 38"/>
                  <a:gd name="T17" fmla="*/ 15 h 34"/>
                  <a:gd name="T18" fmla="*/ 6 w 38"/>
                  <a:gd name="T19" fmla="*/ 4 h 34"/>
                  <a:gd name="T20" fmla="*/ 15 w 38"/>
                  <a:gd name="T21" fmla="*/ 7 h 34"/>
                  <a:gd name="T22" fmla="*/ 25 w 38"/>
                  <a:gd name="T23" fmla="*/ 0 h 34"/>
                  <a:gd name="T24" fmla="*/ 26 w 38"/>
                  <a:gd name="T25" fmla="*/ 5 h 34"/>
                  <a:gd name="T26" fmla="*/ 34 w 38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4">
                    <a:moveTo>
                      <a:pt x="34" y="12"/>
                    </a:moveTo>
                    <a:cubicBezTo>
                      <a:pt x="38" y="12"/>
                      <a:pt x="34" y="16"/>
                      <a:pt x="33" y="16"/>
                    </a:cubicBezTo>
                    <a:cubicBezTo>
                      <a:pt x="28" y="20"/>
                      <a:pt x="24" y="18"/>
                      <a:pt x="23" y="20"/>
                    </a:cubicBezTo>
                    <a:cubicBezTo>
                      <a:pt x="22" y="20"/>
                      <a:pt x="23" y="21"/>
                      <a:pt x="23" y="22"/>
                    </a:cubicBezTo>
                    <a:cubicBezTo>
                      <a:pt x="24" y="24"/>
                      <a:pt x="25" y="29"/>
                      <a:pt x="24" y="32"/>
                    </a:cubicBezTo>
                    <a:cubicBezTo>
                      <a:pt x="23" y="33"/>
                      <a:pt x="24" y="34"/>
                      <a:pt x="23" y="34"/>
                    </a:cubicBezTo>
                    <a:cubicBezTo>
                      <a:pt x="17" y="31"/>
                      <a:pt x="17" y="21"/>
                      <a:pt x="8" y="24"/>
                    </a:cubicBezTo>
                    <a:cubicBezTo>
                      <a:pt x="6" y="24"/>
                      <a:pt x="0" y="25"/>
                      <a:pt x="3" y="22"/>
                    </a:cubicBezTo>
                    <a:cubicBezTo>
                      <a:pt x="6" y="18"/>
                      <a:pt x="5" y="19"/>
                      <a:pt x="10" y="15"/>
                    </a:cubicBezTo>
                    <a:cubicBezTo>
                      <a:pt x="12" y="13"/>
                      <a:pt x="5" y="5"/>
                      <a:pt x="6" y="4"/>
                    </a:cubicBezTo>
                    <a:cubicBezTo>
                      <a:pt x="6" y="2"/>
                      <a:pt x="12" y="5"/>
                      <a:pt x="15" y="7"/>
                    </a:cubicBezTo>
                    <a:cubicBezTo>
                      <a:pt x="18" y="10"/>
                      <a:pt x="21" y="2"/>
                      <a:pt x="25" y="0"/>
                    </a:cubicBezTo>
                    <a:cubicBezTo>
                      <a:pt x="26" y="0"/>
                      <a:pt x="26" y="4"/>
                      <a:pt x="26" y="5"/>
                    </a:cubicBezTo>
                    <a:cubicBezTo>
                      <a:pt x="25" y="12"/>
                      <a:pt x="26" y="11"/>
                      <a:pt x="3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853"/>
              <p:cNvSpPr>
                <a:spLocks/>
              </p:cNvSpPr>
              <p:nvPr/>
            </p:nvSpPr>
            <p:spPr bwMode="auto">
              <a:xfrm>
                <a:off x="5564" y="943"/>
                <a:ext cx="49" cy="43"/>
              </a:xfrm>
              <a:custGeom>
                <a:avLst/>
                <a:gdLst>
                  <a:gd name="T0" fmla="*/ 34 w 38"/>
                  <a:gd name="T1" fmla="*/ 12 h 34"/>
                  <a:gd name="T2" fmla="*/ 33 w 38"/>
                  <a:gd name="T3" fmla="*/ 17 h 34"/>
                  <a:gd name="T4" fmla="*/ 23 w 38"/>
                  <a:gd name="T5" fmla="*/ 20 h 34"/>
                  <a:gd name="T6" fmla="*/ 23 w 38"/>
                  <a:gd name="T7" fmla="*/ 23 h 34"/>
                  <a:gd name="T8" fmla="*/ 24 w 38"/>
                  <a:gd name="T9" fmla="*/ 33 h 34"/>
                  <a:gd name="T10" fmla="*/ 23 w 38"/>
                  <a:gd name="T11" fmla="*/ 34 h 34"/>
                  <a:gd name="T12" fmla="*/ 8 w 38"/>
                  <a:gd name="T13" fmla="*/ 24 h 34"/>
                  <a:gd name="T14" fmla="*/ 3 w 38"/>
                  <a:gd name="T15" fmla="*/ 23 h 34"/>
                  <a:gd name="T16" fmla="*/ 10 w 38"/>
                  <a:gd name="T17" fmla="*/ 15 h 34"/>
                  <a:gd name="T18" fmla="*/ 6 w 38"/>
                  <a:gd name="T19" fmla="*/ 4 h 34"/>
                  <a:gd name="T20" fmla="*/ 15 w 38"/>
                  <a:gd name="T21" fmla="*/ 8 h 34"/>
                  <a:gd name="T22" fmla="*/ 25 w 38"/>
                  <a:gd name="T23" fmla="*/ 1 h 34"/>
                  <a:gd name="T24" fmla="*/ 26 w 38"/>
                  <a:gd name="T25" fmla="*/ 6 h 34"/>
                  <a:gd name="T26" fmla="*/ 34 w 38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4">
                    <a:moveTo>
                      <a:pt x="34" y="12"/>
                    </a:moveTo>
                    <a:cubicBezTo>
                      <a:pt x="38" y="13"/>
                      <a:pt x="34" y="16"/>
                      <a:pt x="33" y="17"/>
                    </a:cubicBezTo>
                    <a:cubicBezTo>
                      <a:pt x="29" y="20"/>
                      <a:pt x="24" y="19"/>
                      <a:pt x="23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5"/>
                      <a:pt x="25" y="30"/>
                      <a:pt x="24" y="33"/>
                    </a:cubicBezTo>
                    <a:cubicBezTo>
                      <a:pt x="23" y="33"/>
                      <a:pt x="24" y="34"/>
                      <a:pt x="23" y="34"/>
                    </a:cubicBezTo>
                    <a:cubicBezTo>
                      <a:pt x="17" y="32"/>
                      <a:pt x="18" y="21"/>
                      <a:pt x="8" y="24"/>
                    </a:cubicBezTo>
                    <a:cubicBezTo>
                      <a:pt x="6" y="25"/>
                      <a:pt x="0" y="26"/>
                      <a:pt x="3" y="23"/>
                    </a:cubicBezTo>
                    <a:cubicBezTo>
                      <a:pt x="6" y="19"/>
                      <a:pt x="5" y="19"/>
                      <a:pt x="10" y="15"/>
                    </a:cubicBezTo>
                    <a:cubicBezTo>
                      <a:pt x="12" y="14"/>
                      <a:pt x="5" y="6"/>
                      <a:pt x="6" y="4"/>
                    </a:cubicBezTo>
                    <a:cubicBezTo>
                      <a:pt x="7" y="3"/>
                      <a:pt x="12" y="6"/>
                      <a:pt x="15" y="8"/>
                    </a:cubicBezTo>
                    <a:cubicBezTo>
                      <a:pt x="18" y="10"/>
                      <a:pt x="22" y="2"/>
                      <a:pt x="25" y="1"/>
                    </a:cubicBezTo>
                    <a:cubicBezTo>
                      <a:pt x="26" y="0"/>
                      <a:pt x="26" y="5"/>
                      <a:pt x="26" y="6"/>
                    </a:cubicBezTo>
                    <a:cubicBezTo>
                      <a:pt x="25" y="12"/>
                      <a:pt x="26" y="12"/>
                      <a:pt x="3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54"/>
              <p:cNvSpPr>
                <a:spLocks/>
              </p:cNvSpPr>
              <p:nvPr/>
            </p:nvSpPr>
            <p:spPr bwMode="auto">
              <a:xfrm>
                <a:off x="5700" y="816"/>
                <a:ext cx="49" cy="43"/>
              </a:xfrm>
              <a:custGeom>
                <a:avLst/>
                <a:gdLst>
                  <a:gd name="T0" fmla="*/ 34 w 38"/>
                  <a:gd name="T1" fmla="*/ 12 h 34"/>
                  <a:gd name="T2" fmla="*/ 32 w 38"/>
                  <a:gd name="T3" fmla="*/ 17 h 34"/>
                  <a:gd name="T4" fmla="*/ 23 w 38"/>
                  <a:gd name="T5" fmla="*/ 20 h 34"/>
                  <a:gd name="T6" fmla="*/ 23 w 38"/>
                  <a:gd name="T7" fmla="*/ 23 h 34"/>
                  <a:gd name="T8" fmla="*/ 24 w 38"/>
                  <a:gd name="T9" fmla="*/ 33 h 34"/>
                  <a:gd name="T10" fmla="*/ 23 w 38"/>
                  <a:gd name="T11" fmla="*/ 34 h 34"/>
                  <a:gd name="T12" fmla="*/ 8 w 38"/>
                  <a:gd name="T13" fmla="*/ 24 h 34"/>
                  <a:gd name="T14" fmla="*/ 3 w 38"/>
                  <a:gd name="T15" fmla="*/ 23 h 34"/>
                  <a:gd name="T16" fmla="*/ 10 w 38"/>
                  <a:gd name="T17" fmla="*/ 15 h 34"/>
                  <a:gd name="T18" fmla="*/ 6 w 38"/>
                  <a:gd name="T19" fmla="*/ 4 h 34"/>
                  <a:gd name="T20" fmla="*/ 15 w 38"/>
                  <a:gd name="T21" fmla="*/ 8 h 34"/>
                  <a:gd name="T22" fmla="*/ 25 w 38"/>
                  <a:gd name="T23" fmla="*/ 1 h 34"/>
                  <a:gd name="T24" fmla="*/ 26 w 38"/>
                  <a:gd name="T25" fmla="*/ 6 h 34"/>
                  <a:gd name="T26" fmla="*/ 34 w 38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4">
                    <a:moveTo>
                      <a:pt x="34" y="12"/>
                    </a:moveTo>
                    <a:cubicBezTo>
                      <a:pt x="38" y="13"/>
                      <a:pt x="34" y="16"/>
                      <a:pt x="32" y="17"/>
                    </a:cubicBezTo>
                    <a:cubicBezTo>
                      <a:pt x="28" y="20"/>
                      <a:pt x="24" y="19"/>
                      <a:pt x="23" y="20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4" y="25"/>
                      <a:pt x="25" y="30"/>
                      <a:pt x="24" y="33"/>
                    </a:cubicBezTo>
                    <a:cubicBezTo>
                      <a:pt x="23" y="33"/>
                      <a:pt x="24" y="34"/>
                      <a:pt x="23" y="34"/>
                    </a:cubicBezTo>
                    <a:cubicBezTo>
                      <a:pt x="17" y="32"/>
                      <a:pt x="17" y="21"/>
                      <a:pt x="8" y="24"/>
                    </a:cubicBezTo>
                    <a:cubicBezTo>
                      <a:pt x="6" y="25"/>
                      <a:pt x="0" y="26"/>
                      <a:pt x="3" y="23"/>
                    </a:cubicBezTo>
                    <a:cubicBezTo>
                      <a:pt x="6" y="19"/>
                      <a:pt x="5" y="19"/>
                      <a:pt x="10" y="15"/>
                    </a:cubicBezTo>
                    <a:cubicBezTo>
                      <a:pt x="12" y="14"/>
                      <a:pt x="5" y="6"/>
                      <a:pt x="6" y="4"/>
                    </a:cubicBezTo>
                    <a:cubicBezTo>
                      <a:pt x="6" y="3"/>
                      <a:pt x="12" y="6"/>
                      <a:pt x="15" y="8"/>
                    </a:cubicBezTo>
                    <a:cubicBezTo>
                      <a:pt x="18" y="10"/>
                      <a:pt x="21" y="2"/>
                      <a:pt x="25" y="1"/>
                    </a:cubicBezTo>
                    <a:cubicBezTo>
                      <a:pt x="26" y="0"/>
                      <a:pt x="26" y="5"/>
                      <a:pt x="26" y="6"/>
                    </a:cubicBezTo>
                    <a:cubicBezTo>
                      <a:pt x="25" y="12"/>
                      <a:pt x="26" y="12"/>
                      <a:pt x="3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55"/>
              <p:cNvSpPr>
                <a:spLocks/>
              </p:cNvSpPr>
              <p:nvPr/>
            </p:nvSpPr>
            <p:spPr bwMode="auto">
              <a:xfrm>
                <a:off x="6100" y="817"/>
                <a:ext cx="32" cy="32"/>
              </a:xfrm>
              <a:custGeom>
                <a:avLst/>
                <a:gdLst>
                  <a:gd name="T0" fmla="*/ 19 w 25"/>
                  <a:gd name="T1" fmla="*/ 22 h 25"/>
                  <a:gd name="T2" fmla="*/ 15 w 25"/>
                  <a:gd name="T3" fmla="*/ 23 h 25"/>
                  <a:gd name="T4" fmla="*/ 10 w 25"/>
                  <a:gd name="T5" fmla="*/ 17 h 25"/>
                  <a:gd name="T6" fmla="*/ 8 w 25"/>
                  <a:gd name="T7" fmla="*/ 18 h 25"/>
                  <a:gd name="T8" fmla="*/ 2 w 25"/>
                  <a:gd name="T9" fmla="*/ 22 h 25"/>
                  <a:gd name="T10" fmla="*/ 1 w 25"/>
                  <a:gd name="T11" fmla="*/ 23 h 25"/>
                  <a:gd name="T12" fmla="*/ 3 w 25"/>
                  <a:gd name="T13" fmla="*/ 9 h 25"/>
                  <a:gd name="T14" fmla="*/ 3 w 25"/>
                  <a:gd name="T15" fmla="*/ 5 h 25"/>
                  <a:gd name="T16" fmla="*/ 10 w 25"/>
                  <a:gd name="T17" fmla="*/ 7 h 25"/>
                  <a:gd name="T18" fmla="*/ 16 w 25"/>
                  <a:gd name="T19" fmla="*/ 0 h 25"/>
                  <a:gd name="T20" fmla="*/ 16 w 25"/>
                  <a:gd name="T21" fmla="*/ 8 h 25"/>
                  <a:gd name="T22" fmla="*/ 24 w 25"/>
                  <a:gd name="T23" fmla="*/ 12 h 25"/>
                  <a:gd name="T24" fmla="*/ 21 w 25"/>
                  <a:gd name="T25" fmla="*/ 14 h 25"/>
                  <a:gd name="T26" fmla="*/ 19 w 25"/>
                  <a:gd name="T27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5">
                    <a:moveTo>
                      <a:pt x="19" y="22"/>
                    </a:moveTo>
                    <a:cubicBezTo>
                      <a:pt x="20" y="25"/>
                      <a:pt x="16" y="23"/>
                      <a:pt x="15" y="23"/>
                    </a:cubicBezTo>
                    <a:cubicBezTo>
                      <a:pt x="12" y="21"/>
                      <a:pt x="12" y="18"/>
                      <a:pt x="10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7" y="20"/>
                      <a:pt x="4" y="22"/>
                      <a:pt x="2" y="22"/>
                    </a:cubicBezTo>
                    <a:cubicBezTo>
                      <a:pt x="2" y="22"/>
                      <a:pt x="1" y="23"/>
                      <a:pt x="1" y="23"/>
                    </a:cubicBezTo>
                    <a:cubicBezTo>
                      <a:pt x="1" y="18"/>
                      <a:pt x="8" y="14"/>
                      <a:pt x="3" y="9"/>
                    </a:cubicBezTo>
                    <a:cubicBezTo>
                      <a:pt x="2" y="8"/>
                      <a:pt x="0" y="4"/>
                      <a:pt x="3" y="5"/>
                    </a:cubicBezTo>
                    <a:cubicBezTo>
                      <a:pt x="6" y="5"/>
                      <a:pt x="6" y="5"/>
                      <a:pt x="10" y="7"/>
                    </a:cubicBezTo>
                    <a:cubicBezTo>
                      <a:pt x="11" y="8"/>
                      <a:pt x="15" y="0"/>
                      <a:pt x="16" y="0"/>
                    </a:cubicBezTo>
                    <a:cubicBezTo>
                      <a:pt x="17" y="0"/>
                      <a:pt x="17" y="5"/>
                      <a:pt x="16" y="8"/>
                    </a:cubicBezTo>
                    <a:cubicBezTo>
                      <a:pt x="16" y="11"/>
                      <a:pt x="22" y="10"/>
                      <a:pt x="24" y="12"/>
                    </a:cubicBezTo>
                    <a:cubicBezTo>
                      <a:pt x="25" y="13"/>
                      <a:pt x="22" y="14"/>
                      <a:pt x="21" y="14"/>
                    </a:cubicBezTo>
                    <a:cubicBezTo>
                      <a:pt x="16" y="16"/>
                      <a:pt x="17" y="16"/>
                      <a:pt x="19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56"/>
              <p:cNvSpPr>
                <a:spLocks/>
              </p:cNvSpPr>
              <p:nvPr/>
            </p:nvSpPr>
            <p:spPr bwMode="auto">
              <a:xfrm>
                <a:off x="5615" y="813"/>
                <a:ext cx="74" cy="64"/>
              </a:xfrm>
              <a:custGeom>
                <a:avLst/>
                <a:gdLst>
                  <a:gd name="T0" fmla="*/ 52 w 58"/>
                  <a:gd name="T1" fmla="*/ 21 h 50"/>
                  <a:gd name="T2" fmla="*/ 49 w 58"/>
                  <a:gd name="T3" fmla="*/ 27 h 50"/>
                  <a:gd name="T4" fmla="*/ 34 w 58"/>
                  <a:gd name="T5" fmla="*/ 29 h 50"/>
                  <a:gd name="T6" fmla="*/ 33 w 58"/>
                  <a:gd name="T7" fmla="*/ 33 h 50"/>
                  <a:gd name="T8" fmla="*/ 32 w 58"/>
                  <a:gd name="T9" fmla="*/ 47 h 50"/>
                  <a:gd name="T10" fmla="*/ 30 w 58"/>
                  <a:gd name="T11" fmla="*/ 49 h 50"/>
                  <a:gd name="T12" fmla="*/ 12 w 58"/>
                  <a:gd name="T13" fmla="*/ 31 h 50"/>
                  <a:gd name="T14" fmla="*/ 5 w 58"/>
                  <a:gd name="T15" fmla="*/ 27 h 50"/>
                  <a:gd name="T16" fmla="*/ 17 w 58"/>
                  <a:gd name="T17" fmla="*/ 19 h 50"/>
                  <a:gd name="T18" fmla="*/ 14 w 58"/>
                  <a:gd name="T19" fmla="*/ 2 h 50"/>
                  <a:gd name="T20" fmla="*/ 26 w 58"/>
                  <a:gd name="T21" fmla="*/ 10 h 50"/>
                  <a:gd name="T22" fmla="*/ 43 w 58"/>
                  <a:gd name="T23" fmla="*/ 2 h 50"/>
                  <a:gd name="T24" fmla="*/ 42 w 58"/>
                  <a:gd name="T25" fmla="*/ 10 h 50"/>
                  <a:gd name="T26" fmla="*/ 52 w 58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0">
                    <a:moveTo>
                      <a:pt x="52" y="21"/>
                    </a:moveTo>
                    <a:cubicBezTo>
                      <a:pt x="58" y="23"/>
                      <a:pt x="50" y="26"/>
                      <a:pt x="49" y="27"/>
                    </a:cubicBezTo>
                    <a:cubicBezTo>
                      <a:pt x="42" y="31"/>
                      <a:pt x="36" y="28"/>
                      <a:pt x="34" y="29"/>
                    </a:cubicBezTo>
                    <a:cubicBezTo>
                      <a:pt x="33" y="30"/>
                      <a:pt x="33" y="32"/>
                      <a:pt x="33" y="33"/>
                    </a:cubicBezTo>
                    <a:cubicBezTo>
                      <a:pt x="34" y="36"/>
                      <a:pt x="34" y="44"/>
                      <a:pt x="32" y="47"/>
                    </a:cubicBezTo>
                    <a:cubicBezTo>
                      <a:pt x="31" y="48"/>
                      <a:pt x="31" y="50"/>
                      <a:pt x="30" y="49"/>
                    </a:cubicBezTo>
                    <a:cubicBezTo>
                      <a:pt x="23" y="44"/>
                      <a:pt x="26" y="29"/>
                      <a:pt x="12" y="31"/>
                    </a:cubicBezTo>
                    <a:cubicBezTo>
                      <a:pt x="9" y="31"/>
                      <a:pt x="0" y="31"/>
                      <a:pt x="5" y="27"/>
                    </a:cubicBezTo>
                    <a:cubicBezTo>
                      <a:pt x="10" y="22"/>
                      <a:pt x="9" y="23"/>
                      <a:pt x="17" y="19"/>
                    </a:cubicBezTo>
                    <a:cubicBezTo>
                      <a:pt x="20" y="17"/>
                      <a:pt x="13" y="4"/>
                      <a:pt x="14" y="2"/>
                    </a:cubicBezTo>
                    <a:cubicBezTo>
                      <a:pt x="16" y="0"/>
                      <a:pt x="22" y="6"/>
                      <a:pt x="26" y="10"/>
                    </a:cubicBezTo>
                    <a:cubicBezTo>
                      <a:pt x="30" y="14"/>
                      <a:pt x="37" y="3"/>
                      <a:pt x="43" y="2"/>
                    </a:cubicBezTo>
                    <a:cubicBezTo>
                      <a:pt x="45" y="2"/>
                      <a:pt x="43" y="8"/>
                      <a:pt x="42" y="10"/>
                    </a:cubicBezTo>
                    <a:cubicBezTo>
                      <a:pt x="39" y="19"/>
                      <a:pt x="40" y="18"/>
                      <a:pt x="52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857"/>
              <p:cNvSpPr>
                <a:spLocks/>
              </p:cNvSpPr>
              <p:nvPr/>
            </p:nvSpPr>
            <p:spPr bwMode="auto">
              <a:xfrm>
                <a:off x="6024" y="819"/>
                <a:ext cx="69" cy="62"/>
              </a:xfrm>
              <a:custGeom>
                <a:avLst/>
                <a:gdLst>
                  <a:gd name="T0" fmla="*/ 48 w 54"/>
                  <a:gd name="T1" fmla="*/ 18 h 49"/>
                  <a:gd name="T2" fmla="*/ 46 w 54"/>
                  <a:gd name="T3" fmla="*/ 24 h 49"/>
                  <a:gd name="T4" fmla="*/ 33 w 54"/>
                  <a:gd name="T5" fmla="*/ 29 h 49"/>
                  <a:gd name="T6" fmla="*/ 33 w 54"/>
                  <a:gd name="T7" fmla="*/ 33 h 49"/>
                  <a:gd name="T8" fmla="*/ 34 w 54"/>
                  <a:gd name="T9" fmla="*/ 46 h 49"/>
                  <a:gd name="T10" fmla="*/ 33 w 54"/>
                  <a:gd name="T11" fmla="*/ 49 h 49"/>
                  <a:gd name="T12" fmla="*/ 11 w 54"/>
                  <a:gd name="T13" fmla="*/ 35 h 49"/>
                  <a:gd name="T14" fmla="*/ 4 w 54"/>
                  <a:gd name="T15" fmla="*/ 32 h 49"/>
                  <a:gd name="T16" fmla="*/ 14 w 54"/>
                  <a:gd name="T17" fmla="*/ 22 h 49"/>
                  <a:gd name="T18" fmla="*/ 8 w 54"/>
                  <a:gd name="T19" fmla="*/ 6 h 49"/>
                  <a:gd name="T20" fmla="*/ 21 w 54"/>
                  <a:gd name="T21" fmla="*/ 12 h 49"/>
                  <a:gd name="T22" fmla="*/ 36 w 54"/>
                  <a:gd name="T23" fmla="*/ 1 h 49"/>
                  <a:gd name="T24" fmla="*/ 37 w 54"/>
                  <a:gd name="T25" fmla="*/ 8 h 49"/>
                  <a:gd name="T26" fmla="*/ 48 w 54"/>
                  <a:gd name="T27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9">
                    <a:moveTo>
                      <a:pt x="48" y="18"/>
                    </a:moveTo>
                    <a:cubicBezTo>
                      <a:pt x="54" y="18"/>
                      <a:pt x="48" y="23"/>
                      <a:pt x="46" y="24"/>
                    </a:cubicBezTo>
                    <a:cubicBezTo>
                      <a:pt x="40" y="29"/>
                      <a:pt x="35" y="27"/>
                      <a:pt x="33" y="29"/>
                    </a:cubicBezTo>
                    <a:cubicBezTo>
                      <a:pt x="32" y="30"/>
                      <a:pt x="32" y="31"/>
                      <a:pt x="33" y="33"/>
                    </a:cubicBezTo>
                    <a:cubicBezTo>
                      <a:pt x="34" y="35"/>
                      <a:pt x="35" y="43"/>
                      <a:pt x="34" y="46"/>
                    </a:cubicBezTo>
                    <a:cubicBezTo>
                      <a:pt x="33" y="47"/>
                      <a:pt x="34" y="49"/>
                      <a:pt x="33" y="49"/>
                    </a:cubicBezTo>
                    <a:cubicBezTo>
                      <a:pt x="25" y="45"/>
                      <a:pt x="25" y="31"/>
                      <a:pt x="11" y="35"/>
                    </a:cubicBezTo>
                    <a:cubicBezTo>
                      <a:pt x="9" y="36"/>
                      <a:pt x="0" y="37"/>
                      <a:pt x="4" y="32"/>
                    </a:cubicBezTo>
                    <a:cubicBezTo>
                      <a:pt x="8" y="27"/>
                      <a:pt x="7" y="27"/>
                      <a:pt x="14" y="22"/>
                    </a:cubicBezTo>
                    <a:cubicBezTo>
                      <a:pt x="17" y="20"/>
                      <a:pt x="7" y="9"/>
                      <a:pt x="8" y="6"/>
                    </a:cubicBezTo>
                    <a:cubicBezTo>
                      <a:pt x="9" y="4"/>
                      <a:pt x="17" y="9"/>
                      <a:pt x="21" y="12"/>
                    </a:cubicBezTo>
                    <a:cubicBezTo>
                      <a:pt x="26" y="15"/>
                      <a:pt x="31" y="3"/>
                      <a:pt x="36" y="1"/>
                    </a:cubicBezTo>
                    <a:cubicBezTo>
                      <a:pt x="38" y="0"/>
                      <a:pt x="37" y="7"/>
                      <a:pt x="37" y="8"/>
                    </a:cubicBezTo>
                    <a:cubicBezTo>
                      <a:pt x="35" y="18"/>
                      <a:pt x="37" y="17"/>
                      <a:pt x="48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858"/>
              <p:cNvSpPr>
                <a:spLocks/>
              </p:cNvSpPr>
              <p:nvPr/>
            </p:nvSpPr>
            <p:spPr bwMode="auto">
              <a:xfrm>
                <a:off x="5891" y="1227"/>
                <a:ext cx="44" cy="48"/>
              </a:xfrm>
              <a:custGeom>
                <a:avLst/>
                <a:gdLst>
                  <a:gd name="T0" fmla="*/ 22 w 35"/>
                  <a:gd name="T1" fmla="*/ 34 h 38"/>
                  <a:gd name="T2" fmla="*/ 17 w 35"/>
                  <a:gd name="T3" fmla="*/ 33 h 38"/>
                  <a:gd name="T4" fmla="*/ 15 w 35"/>
                  <a:gd name="T5" fmla="*/ 23 h 38"/>
                  <a:gd name="T6" fmla="*/ 12 w 35"/>
                  <a:gd name="T7" fmla="*/ 23 h 38"/>
                  <a:gd name="T8" fmla="*/ 2 w 35"/>
                  <a:gd name="T9" fmla="*/ 23 h 38"/>
                  <a:gd name="T10" fmla="*/ 0 w 35"/>
                  <a:gd name="T11" fmla="*/ 22 h 38"/>
                  <a:gd name="T12" fmla="*/ 12 w 35"/>
                  <a:gd name="T13" fmla="*/ 7 h 38"/>
                  <a:gd name="T14" fmla="*/ 14 w 35"/>
                  <a:gd name="T15" fmla="*/ 2 h 38"/>
                  <a:gd name="T16" fmla="*/ 21 w 35"/>
                  <a:gd name="T17" fmla="*/ 10 h 38"/>
                  <a:gd name="T18" fmla="*/ 33 w 35"/>
                  <a:gd name="T19" fmla="*/ 6 h 38"/>
                  <a:gd name="T20" fmla="*/ 28 w 35"/>
                  <a:gd name="T21" fmla="*/ 15 h 38"/>
                  <a:gd name="T22" fmla="*/ 35 w 35"/>
                  <a:gd name="T23" fmla="*/ 26 h 38"/>
                  <a:gd name="T24" fmla="*/ 29 w 35"/>
                  <a:gd name="T25" fmla="*/ 26 h 38"/>
                  <a:gd name="T26" fmla="*/ 22 w 35"/>
                  <a:gd name="T27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8">
                    <a:moveTo>
                      <a:pt x="22" y="34"/>
                    </a:moveTo>
                    <a:cubicBezTo>
                      <a:pt x="21" y="38"/>
                      <a:pt x="18" y="34"/>
                      <a:pt x="17" y="33"/>
                    </a:cubicBezTo>
                    <a:cubicBezTo>
                      <a:pt x="14" y="28"/>
                      <a:pt x="16" y="24"/>
                      <a:pt x="15" y="23"/>
                    </a:cubicBezTo>
                    <a:cubicBezTo>
                      <a:pt x="14" y="22"/>
                      <a:pt x="13" y="22"/>
                      <a:pt x="12" y="23"/>
                    </a:cubicBezTo>
                    <a:cubicBezTo>
                      <a:pt x="10" y="23"/>
                      <a:pt x="4" y="24"/>
                      <a:pt x="2" y="23"/>
                    </a:cubicBezTo>
                    <a:cubicBezTo>
                      <a:pt x="1" y="23"/>
                      <a:pt x="0" y="23"/>
                      <a:pt x="0" y="22"/>
                    </a:cubicBezTo>
                    <a:cubicBezTo>
                      <a:pt x="3" y="17"/>
                      <a:pt x="14" y="17"/>
                      <a:pt x="12" y="7"/>
                    </a:cubicBezTo>
                    <a:cubicBezTo>
                      <a:pt x="12" y="6"/>
                      <a:pt x="11" y="0"/>
                      <a:pt x="14" y="2"/>
                    </a:cubicBezTo>
                    <a:cubicBezTo>
                      <a:pt x="18" y="6"/>
                      <a:pt x="18" y="5"/>
                      <a:pt x="21" y="10"/>
                    </a:cubicBezTo>
                    <a:cubicBezTo>
                      <a:pt x="23" y="12"/>
                      <a:pt x="32" y="5"/>
                      <a:pt x="33" y="6"/>
                    </a:cubicBezTo>
                    <a:cubicBezTo>
                      <a:pt x="35" y="7"/>
                      <a:pt x="31" y="12"/>
                      <a:pt x="28" y="15"/>
                    </a:cubicBezTo>
                    <a:cubicBezTo>
                      <a:pt x="26" y="18"/>
                      <a:pt x="34" y="22"/>
                      <a:pt x="35" y="26"/>
                    </a:cubicBezTo>
                    <a:cubicBezTo>
                      <a:pt x="35" y="27"/>
                      <a:pt x="31" y="27"/>
                      <a:pt x="29" y="26"/>
                    </a:cubicBezTo>
                    <a:cubicBezTo>
                      <a:pt x="23" y="25"/>
                      <a:pt x="23" y="26"/>
                      <a:pt x="22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859"/>
              <p:cNvSpPr>
                <a:spLocks/>
              </p:cNvSpPr>
              <p:nvPr/>
            </p:nvSpPr>
            <p:spPr bwMode="auto">
              <a:xfrm>
                <a:off x="6005" y="1228"/>
                <a:ext cx="47" cy="43"/>
              </a:xfrm>
              <a:custGeom>
                <a:avLst/>
                <a:gdLst>
                  <a:gd name="T0" fmla="*/ 32 w 37"/>
                  <a:gd name="T1" fmla="*/ 11 h 34"/>
                  <a:gd name="T2" fmla="*/ 32 w 37"/>
                  <a:gd name="T3" fmla="*/ 15 h 34"/>
                  <a:gd name="T4" fmla="*/ 22 w 37"/>
                  <a:gd name="T5" fmla="*/ 20 h 34"/>
                  <a:gd name="T6" fmla="*/ 23 w 37"/>
                  <a:gd name="T7" fmla="*/ 23 h 34"/>
                  <a:gd name="T8" fmla="*/ 25 w 37"/>
                  <a:gd name="T9" fmla="*/ 32 h 34"/>
                  <a:gd name="T10" fmla="*/ 24 w 37"/>
                  <a:gd name="T11" fmla="*/ 34 h 34"/>
                  <a:gd name="T12" fmla="*/ 8 w 37"/>
                  <a:gd name="T13" fmla="*/ 26 h 34"/>
                  <a:gd name="T14" fmla="*/ 3 w 37"/>
                  <a:gd name="T15" fmla="*/ 25 h 34"/>
                  <a:gd name="T16" fmla="*/ 9 w 37"/>
                  <a:gd name="T17" fmla="*/ 17 h 34"/>
                  <a:gd name="T18" fmla="*/ 3 w 37"/>
                  <a:gd name="T19" fmla="*/ 6 h 34"/>
                  <a:gd name="T20" fmla="*/ 13 w 37"/>
                  <a:gd name="T21" fmla="*/ 9 h 34"/>
                  <a:gd name="T22" fmla="*/ 22 w 37"/>
                  <a:gd name="T23" fmla="*/ 0 h 34"/>
                  <a:gd name="T24" fmla="*/ 24 w 37"/>
                  <a:gd name="T25" fmla="*/ 5 h 34"/>
                  <a:gd name="T26" fmla="*/ 32 w 37"/>
                  <a:gd name="T27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32" y="11"/>
                    </a:moveTo>
                    <a:cubicBezTo>
                      <a:pt x="37" y="10"/>
                      <a:pt x="33" y="14"/>
                      <a:pt x="32" y="15"/>
                    </a:cubicBezTo>
                    <a:cubicBezTo>
                      <a:pt x="28" y="19"/>
                      <a:pt x="24" y="18"/>
                      <a:pt x="22" y="20"/>
                    </a:cubicBezTo>
                    <a:cubicBezTo>
                      <a:pt x="22" y="21"/>
                      <a:pt x="22" y="22"/>
                      <a:pt x="23" y="23"/>
                    </a:cubicBezTo>
                    <a:cubicBezTo>
                      <a:pt x="24" y="24"/>
                      <a:pt x="25" y="29"/>
                      <a:pt x="25" y="32"/>
                    </a:cubicBezTo>
                    <a:cubicBezTo>
                      <a:pt x="25" y="33"/>
                      <a:pt x="25" y="34"/>
                      <a:pt x="24" y="34"/>
                    </a:cubicBezTo>
                    <a:cubicBezTo>
                      <a:pt x="18" y="32"/>
                      <a:pt x="17" y="22"/>
                      <a:pt x="8" y="26"/>
                    </a:cubicBezTo>
                    <a:cubicBezTo>
                      <a:pt x="6" y="27"/>
                      <a:pt x="0" y="28"/>
                      <a:pt x="3" y="25"/>
                    </a:cubicBezTo>
                    <a:cubicBezTo>
                      <a:pt x="5" y="21"/>
                      <a:pt x="4" y="21"/>
                      <a:pt x="9" y="17"/>
                    </a:cubicBezTo>
                    <a:cubicBezTo>
                      <a:pt x="10" y="15"/>
                      <a:pt x="3" y="8"/>
                      <a:pt x="3" y="6"/>
                    </a:cubicBezTo>
                    <a:cubicBezTo>
                      <a:pt x="4" y="4"/>
                      <a:pt x="9" y="7"/>
                      <a:pt x="13" y="9"/>
                    </a:cubicBezTo>
                    <a:cubicBezTo>
                      <a:pt x="16" y="10"/>
                      <a:pt x="19" y="2"/>
                      <a:pt x="22" y="0"/>
                    </a:cubicBezTo>
                    <a:cubicBezTo>
                      <a:pt x="23" y="0"/>
                      <a:pt x="24" y="4"/>
                      <a:pt x="24" y="5"/>
                    </a:cubicBezTo>
                    <a:cubicBezTo>
                      <a:pt x="23" y="12"/>
                      <a:pt x="24" y="11"/>
                      <a:pt x="32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60"/>
              <p:cNvSpPr>
                <a:spLocks/>
              </p:cNvSpPr>
              <p:nvPr/>
            </p:nvSpPr>
            <p:spPr bwMode="auto">
              <a:xfrm>
                <a:off x="5769" y="1169"/>
                <a:ext cx="44" cy="50"/>
              </a:xfrm>
              <a:custGeom>
                <a:avLst/>
                <a:gdLst>
                  <a:gd name="T0" fmla="*/ 22 w 35"/>
                  <a:gd name="T1" fmla="*/ 35 h 39"/>
                  <a:gd name="T2" fmla="*/ 17 w 35"/>
                  <a:gd name="T3" fmla="*/ 33 h 39"/>
                  <a:gd name="T4" fmla="*/ 15 w 35"/>
                  <a:gd name="T5" fmla="*/ 23 h 39"/>
                  <a:gd name="T6" fmla="*/ 12 w 35"/>
                  <a:gd name="T7" fmla="*/ 23 h 39"/>
                  <a:gd name="T8" fmla="*/ 2 w 35"/>
                  <a:gd name="T9" fmla="*/ 23 h 39"/>
                  <a:gd name="T10" fmla="*/ 0 w 35"/>
                  <a:gd name="T11" fmla="*/ 23 h 39"/>
                  <a:gd name="T12" fmla="*/ 12 w 35"/>
                  <a:gd name="T13" fmla="*/ 8 h 39"/>
                  <a:gd name="T14" fmla="*/ 15 w 35"/>
                  <a:gd name="T15" fmla="*/ 3 h 39"/>
                  <a:gd name="T16" fmla="*/ 22 w 35"/>
                  <a:gd name="T17" fmla="*/ 10 h 39"/>
                  <a:gd name="T18" fmla="*/ 34 w 35"/>
                  <a:gd name="T19" fmla="*/ 7 h 39"/>
                  <a:gd name="T20" fmla="*/ 29 w 35"/>
                  <a:gd name="T21" fmla="*/ 16 h 39"/>
                  <a:gd name="T22" fmla="*/ 35 w 35"/>
                  <a:gd name="T23" fmla="*/ 27 h 39"/>
                  <a:gd name="T24" fmla="*/ 30 w 35"/>
                  <a:gd name="T25" fmla="*/ 27 h 39"/>
                  <a:gd name="T26" fmla="*/ 22 w 35"/>
                  <a:gd name="T27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9">
                    <a:moveTo>
                      <a:pt x="22" y="35"/>
                    </a:moveTo>
                    <a:cubicBezTo>
                      <a:pt x="21" y="39"/>
                      <a:pt x="18" y="34"/>
                      <a:pt x="17" y="33"/>
                    </a:cubicBezTo>
                    <a:cubicBezTo>
                      <a:pt x="14" y="29"/>
                      <a:pt x="16" y="25"/>
                      <a:pt x="15" y="23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10" y="24"/>
                      <a:pt x="4" y="25"/>
                      <a:pt x="2" y="23"/>
                    </a:cubicBezTo>
                    <a:cubicBezTo>
                      <a:pt x="1" y="23"/>
                      <a:pt x="0" y="23"/>
                      <a:pt x="0" y="23"/>
                    </a:cubicBezTo>
                    <a:cubicBezTo>
                      <a:pt x="3" y="17"/>
                      <a:pt x="14" y="18"/>
                      <a:pt x="12" y="8"/>
                    </a:cubicBezTo>
                    <a:cubicBezTo>
                      <a:pt x="12" y="6"/>
                      <a:pt x="12" y="0"/>
                      <a:pt x="15" y="3"/>
                    </a:cubicBezTo>
                    <a:cubicBezTo>
                      <a:pt x="19" y="6"/>
                      <a:pt x="18" y="5"/>
                      <a:pt x="22" y="10"/>
                    </a:cubicBezTo>
                    <a:cubicBezTo>
                      <a:pt x="23" y="12"/>
                      <a:pt x="32" y="6"/>
                      <a:pt x="34" y="7"/>
                    </a:cubicBezTo>
                    <a:cubicBezTo>
                      <a:pt x="35" y="8"/>
                      <a:pt x="31" y="13"/>
                      <a:pt x="29" y="16"/>
                    </a:cubicBezTo>
                    <a:cubicBezTo>
                      <a:pt x="26" y="19"/>
                      <a:pt x="34" y="23"/>
                      <a:pt x="35" y="27"/>
                    </a:cubicBezTo>
                    <a:cubicBezTo>
                      <a:pt x="35" y="28"/>
                      <a:pt x="31" y="27"/>
                      <a:pt x="30" y="27"/>
                    </a:cubicBezTo>
                    <a:cubicBezTo>
                      <a:pt x="23" y="25"/>
                      <a:pt x="24" y="27"/>
                      <a:pt x="22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861"/>
              <p:cNvSpPr>
                <a:spLocks/>
              </p:cNvSpPr>
              <p:nvPr/>
            </p:nvSpPr>
            <p:spPr bwMode="auto">
              <a:xfrm>
                <a:off x="5732" y="929"/>
                <a:ext cx="43" cy="45"/>
              </a:xfrm>
              <a:custGeom>
                <a:avLst/>
                <a:gdLst>
                  <a:gd name="T0" fmla="*/ 24 w 34"/>
                  <a:gd name="T1" fmla="*/ 30 h 35"/>
                  <a:gd name="T2" fmla="*/ 19 w 34"/>
                  <a:gd name="T3" fmla="*/ 31 h 35"/>
                  <a:gd name="T4" fmla="*/ 13 w 34"/>
                  <a:gd name="T5" fmla="*/ 22 h 35"/>
                  <a:gd name="T6" fmla="*/ 11 w 34"/>
                  <a:gd name="T7" fmla="*/ 23 h 35"/>
                  <a:gd name="T8" fmla="*/ 1 w 34"/>
                  <a:gd name="T9" fmla="*/ 27 h 35"/>
                  <a:gd name="T10" fmla="*/ 0 w 34"/>
                  <a:gd name="T11" fmla="*/ 27 h 35"/>
                  <a:gd name="T12" fmla="*/ 5 w 34"/>
                  <a:gd name="T13" fmla="*/ 9 h 35"/>
                  <a:gd name="T14" fmla="*/ 6 w 34"/>
                  <a:gd name="T15" fmla="*/ 3 h 35"/>
                  <a:gd name="T16" fmla="*/ 15 w 34"/>
                  <a:gd name="T17" fmla="*/ 8 h 35"/>
                  <a:gd name="T18" fmla="*/ 25 w 34"/>
                  <a:gd name="T19" fmla="*/ 0 h 35"/>
                  <a:gd name="T20" fmla="*/ 24 w 34"/>
                  <a:gd name="T21" fmla="*/ 10 h 35"/>
                  <a:gd name="T22" fmla="*/ 33 w 34"/>
                  <a:gd name="T23" fmla="*/ 18 h 35"/>
                  <a:gd name="T24" fmla="*/ 28 w 34"/>
                  <a:gd name="T25" fmla="*/ 20 h 35"/>
                  <a:gd name="T26" fmla="*/ 24 w 34"/>
                  <a:gd name="T2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5">
                    <a:moveTo>
                      <a:pt x="24" y="30"/>
                    </a:moveTo>
                    <a:cubicBezTo>
                      <a:pt x="25" y="35"/>
                      <a:pt x="20" y="31"/>
                      <a:pt x="19" y="31"/>
                    </a:cubicBezTo>
                    <a:cubicBezTo>
                      <a:pt x="15" y="28"/>
                      <a:pt x="15" y="23"/>
                      <a:pt x="13" y="22"/>
                    </a:cubicBezTo>
                    <a:cubicBezTo>
                      <a:pt x="13" y="22"/>
                      <a:pt x="12" y="23"/>
                      <a:pt x="11" y="23"/>
                    </a:cubicBezTo>
                    <a:cubicBezTo>
                      <a:pt x="9" y="25"/>
                      <a:pt x="4" y="27"/>
                      <a:pt x="1" y="27"/>
                    </a:cubicBezTo>
                    <a:cubicBezTo>
                      <a:pt x="1" y="27"/>
                      <a:pt x="0" y="28"/>
                      <a:pt x="0" y="27"/>
                    </a:cubicBezTo>
                    <a:cubicBezTo>
                      <a:pt x="1" y="21"/>
                      <a:pt x="11" y="17"/>
                      <a:pt x="5" y="9"/>
                    </a:cubicBezTo>
                    <a:cubicBezTo>
                      <a:pt x="4" y="7"/>
                      <a:pt x="2" y="2"/>
                      <a:pt x="6" y="3"/>
                    </a:cubicBezTo>
                    <a:cubicBezTo>
                      <a:pt x="11" y="5"/>
                      <a:pt x="10" y="4"/>
                      <a:pt x="15" y="8"/>
                    </a:cubicBezTo>
                    <a:cubicBezTo>
                      <a:pt x="17" y="9"/>
                      <a:pt x="23" y="0"/>
                      <a:pt x="25" y="0"/>
                    </a:cubicBezTo>
                    <a:cubicBezTo>
                      <a:pt x="27" y="0"/>
                      <a:pt x="25" y="6"/>
                      <a:pt x="24" y="10"/>
                    </a:cubicBezTo>
                    <a:cubicBezTo>
                      <a:pt x="22" y="14"/>
                      <a:pt x="31" y="15"/>
                      <a:pt x="33" y="18"/>
                    </a:cubicBezTo>
                    <a:cubicBezTo>
                      <a:pt x="34" y="19"/>
                      <a:pt x="30" y="20"/>
                      <a:pt x="28" y="20"/>
                    </a:cubicBezTo>
                    <a:cubicBezTo>
                      <a:pt x="22" y="21"/>
                      <a:pt x="23" y="22"/>
                      <a:pt x="24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862"/>
              <p:cNvSpPr>
                <a:spLocks noEditPoints="1"/>
              </p:cNvSpPr>
              <p:nvPr/>
            </p:nvSpPr>
            <p:spPr bwMode="auto">
              <a:xfrm>
                <a:off x="5495" y="1221"/>
                <a:ext cx="40" cy="44"/>
              </a:xfrm>
              <a:custGeom>
                <a:avLst/>
                <a:gdLst>
                  <a:gd name="T0" fmla="*/ 28 w 32"/>
                  <a:gd name="T1" fmla="*/ 5 h 34"/>
                  <a:gd name="T2" fmla="*/ 30 w 32"/>
                  <a:gd name="T3" fmla="*/ 9 h 34"/>
                  <a:gd name="T4" fmla="*/ 26 w 32"/>
                  <a:gd name="T5" fmla="*/ 16 h 34"/>
                  <a:gd name="T6" fmla="*/ 28 w 32"/>
                  <a:gd name="T7" fmla="*/ 20 h 34"/>
                  <a:gd name="T8" fmla="*/ 31 w 32"/>
                  <a:gd name="T9" fmla="*/ 27 h 34"/>
                  <a:gd name="T10" fmla="*/ 21 w 32"/>
                  <a:gd name="T11" fmla="*/ 26 h 34"/>
                  <a:gd name="T12" fmla="*/ 14 w 32"/>
                  <a:gd name="T13" fmla="*/ 30 h 34"/>
                  <a:gd name="T14" fmla="*/ 10 w 32"/>
                  <a:gd name="T15" fmla="*/ 33 h 34"/>
                  <a:gd name="T16" fmla="*/ 11 w 32"/>
                  <a:gd name="T17" fmla="*/ 22 h 34"/>
                  <a:gd name="T18" fmla="*/ 1 w 32"/>
                  <a:gd name="T19" fmla="*/ 16 h 34"/>
                  <a:gd name="T20" fmla="*/ 10 w 32"/>
                  <a:gd name="T21" fmla="*/ 13 h 34"/>
                  <a:gd name="T22" fmla="*/ 14 w 32"/>
                  <a:gd name="T23" fmla="*/ 1 h 34"/>
                  <a:gd name="T24" fmla="*/ 18 w 32"/>
                  <a:gd name="T25" fmla="*/ 5 h 34"/>
                  <a:gd name="T26" fmla="*/ 28 w 32"/>
                  <a:gd name="T27" fmla="*/ 5 h 34"/>
                  <a:gd name="T28" fmla="*/ 22 w 32"/>
                  <a:gd name="T29" fmla="*/ 11 h 34"/>
                  <a:gd name="T30" fmla="*/ 19 w 32"/>
                  <a:gd name="T31" fmla="*/ 13 h 34"/>
                  <a:gd name="T32" fmla="*/ 17 w 32"/>
                  <a:gd name="T33" fmla="*/ 11 h 34"/>
                  <a:gd name="T34" fmla="*/ 15 w 32"/>
                  <a:gd name="T35" fmla="*/ 10 h 34"/>
                  <a:gd name="T36" fmla="*/ 14 w 32"/>
                  <a:gd name="T37" fmla="*/ 15 h 34"/>
                  <a:gd name="T38" fmla="*/ 10 w 32"/>
                  <a:gd name="T39" fmla="*/ 16 h 34"/>
                  <a:gd name="T40" fmla="*/ 14 w 32"/>
                  <a:gd name="T41" fmla="*/ 19 h 34"/>
                  <a:gd name="T42" fmla="*/ 13 w 32"/>
                  <a:gd name="T43" fmla="*/ 23 h 34"/>
                  <a:gd name="T44" fmla="*/ 16 w 32"/>
                  <a:gd name="T45" fmla="*/ 22 h 34"/>
                  <a:gd name="T46" fmla="*/ 18 w 32"/>
                  <a:gd name="T47" fmla="*/ 20 h 34"/>
                  <a:gd name="T48" fmla="*/ 23 w 32"/>
                  <a:gd name="T49" fmla="*/ 21 h 34"/>
                  <a:gd name="T50" fmla="*/ 23 w 32"/>
                  <a:gd name="T51" fmla="*/ 21 h 34"/>
                  <a:gd name="T52" fmla="*/ 21 w 32"/>
                  <a:gd name="T53" fmla="*/ 16 h 34"/>
                  <a:gd name="T54" fmla="*/ 24 w 32"/>
                  <a:gd name="T55" fmla="*/ 11 h 34"/>
                  <a:gd name="T56" fmla="*/ 22 w 32"/>
                  <a:gd name="T57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34">
                    <a:moveTo>
                      <a:pt x="28" y="5"/>
                    </a:moveTo>
                    <a:cubicBezTo>
                      <a:pt x="31" y="3"/>
                      <a:pt x="31" y="5"/>
                      <a:pt x="30" y="9"/>
                    </a:cubicBezTo>
                    <a:cubicBezTo>
                      <a:pt x="28" y="11"/>
                      <a:pt x="27" y="14"/>
                      <a:pt x="26" y="16"/>
                    </a:cubicBezTo>
                    <a:cubicBezTo>
                      <a:pt x="26" y="17"/>
                      <a:pt x="27" y="18"/>
                      <a:pt x="28" y="20"/>
                    </a:cubicBezTo>
                    <a:cubicBezTo>
                      <a:pt x="30" y="23"/>
                      <a:pt x="32" y="26"/>
                      <a:pt x="31" y="27"/>
                    </a:cubicBezTo>
                    <a:cubicBezTo>
                      <a:pt x="30" y="28"/>
                      <a:pt x="26" y="26"/>
                      <a:pt x="21" y="26"/>
                    </a:cubicBezTo>
                    <a:cubicBezTo>
                      <a:pt x="18" y="26"/>
                      <a:pt x="16" y="27"/>
                      <a:pt x="14" y="30"/>
                    </a:cubicBezTo>
                    <a:cubicBezTo>
                      <a:pt x="12" y="34"/>
                      <a:pt x="10" y="34"/>
                      <a:pt x="10" y="33"/>
                    </a:cubicBezTo>
                    <a:cubicBezTo>
                      <a:pt x="9" y="30"/>
                      <a:pt x="10" y="24"/>
                      <a:pt x="11" y="22"/>
                    </a:cubicBezTo>
                    <a:cubicBezTo>
                      <a:pt x="11" y="19"/>
                      <a:pt x="1" y="18"/>
                      <a:pt x="1" y="16"/>
                    </a:cubicBezTo>
                    <a:cubicBezTo>
                      <a:pt x="0" y="14"/>
                      <a:pt x="6" y="13"/>
                      <a:pt x="10" y="13"/>
                    </a:cubicBezTo>
                    <a:cubicBezTo>
                      <a:pt x="14" y="13"/>
                      <a:pt x="12" y="5"/>
                      <a:pt x="14" y="1"/>
                    </a:cubicBezTo>
                    <a:cubicBezTo>
                      <a:pt x="15" y="0"/>
                      <a:pt x="17" y="4"/>
                      <a:pt x="18" y="5"/>
                    </a:cubicBezTo>
                    <a:cubicBezTo>
                      <a:pt x="21" y="10"/>
                      <a:pt x="21" y="9"/>
                      <a:pt x="28" y="5"/>
                    </a:cubicBezTo>
                    <a:close/>
                    <a:moveTo>
                      <a:pt x="22" y="11"/>
                    </a:moveTo>
                    <a:cubicBezTo>
                      <a:pt x="21" y="12"/>
                      <a:pt x="19" y="13"/>
                      <a:pt x="19" y="13"/>
                    </a:cubicBezTo>
                    <a:cubicBezTo>
                      <a:pt x="18" y="13"/>
                      <a:pt x="18" y="12"/>
                      <a:pt x="17" y="11"/>
                    </a:cubicBezTo>
                    <a:cubicBezTo>
                      <a:pt x="17" y="11"/>
                      <a:pt x="16" y="9"/>
                      <a:pt x="15" y="10"/>
                    </a:cubicBezTo>
                    <a:cubicBezTo>
                      <a:pt x="14" y="11"/>
                      <a:pt x="15" y="15"/>
                      <a:pt x="14" y="15"/>
                    </a:cubicBezTo>
                    <a:cubicBezTo>
                      <a:pt x="12" y="15"/>
                      <a:pt x="9" y="15"/>
                      <a:pt x="10" y="16"/>
                    </a:cubicBezTo>
                    <a:cubicBezTo>
                      <a:pt x="10" y="17"/>
                      <a:pt x="14" y="18"/>
                      <a:pt x="14" y="19"/>
                    </a:cubicBezTo>
                    <a:cubicBezTo>
                      <a:pt x="13" y="21"/>
                      <a:pt x="13" y="21"/>
                      <a:pt x="13" y="23"/>
                    </a:cubicBezTo>
                    <a:cubicBezTo>
                      <a:pt x="13" y="25"/>
                      <a:pt x="15" y="23"/>
                      <a:pt x="16" y="22"/>
                    </a:cubicBezTo>
                    <a:cubicBezTo>
                      <a:pt x="16" y="21"/>
                      <a:pt x="17" y="20"/>
                      <a:pt x="18" y="20"/>
                    </a:cubicBezTo>
                    <a:cubicBezTo>
                      <a:pt x="20" y="20"/>
                      <a:pt x="22" y="22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18"/>
                      <a:pt x="21" y="18"/>
                      <a:pt x="21" y="16"/>
                    </a:cubicBezTo>
                    <a:cubicBezTo>
                      <a:pt x="21" y="15"/>
                      <a:pt x="24" y="13"/>
                      <a:pt x="24" y="11"/>
                    </a:cubicBezTo>
                    <a:cubicBezTo>
                      <a:pt x="23" y="11"/>
                      <a:pt x="23" y="11"/>
                      <a:pt x="22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863"/>
              <p:cNvSpPr>
                <a:spLocks/>
              </p:cNvSpPr>
              <p:nvPr/>
            </p:nvSpPr>
            <p:spPr bwMode="auto">
              <a:xfrm>
                <a:off x="5487" y="808"/>
                <a:ext cx="50" cy="45"/>
              </a:xfrm>
              <a:custGeom>
                <a:avLst/>
                <a:gdLst>
                  <a:gd name="T0" fmla="*/ 35 w 39"/>
                  <a:gd name="T1" fmla="*/ 15 h 35"/>
                  <a:gd name="T2" fmla="*/ 33 w 39"/>
                  <a:gd name="T3" fmla="*/ 19 h 35"/>
                  <a:gd name="T4" fmla="*/ 23 w 39"/>
                  <a:gd name="T5" fmla="*/ 21 h 35"/>
                  <a:gd name="T6" fmla="*/ 23 w 39"/>
                  <a:gd name="T7" fmla="*/ 23 h 35"/>
                  <a:gd name="T8" fmla="*/ 22 w 39"/>
                  <a:gd name="T9" fmla="*/ 33 h 35"/>
                  <a:gd name="T10" fmla="*/ 21 w 39"/>
                  <a:gd name="T11" fmla="*/ 34 h 35"/>
                  <a:gd name="T12" fmla="*/ 8 w 39"/>
                  <a:gd name="T13" fmla="*/ 22 h 35"/>
                  <a:gd name="T14" fmla="*/ 3 w 39"/>
                  <a:gd name="T15" fmla="*/ 19 h 35"/>
                  <a:gd name="T16" fmla="*/ 11 w 39"/>
                  <a:gd name="T17" fmla="*/ 13 h 35"/>
                  <a:gd name="T18" fmla="*/ 10 w 39"/>
                  <a:gd name="T19" fmla="*/ 2 h 35"/>
                  <a:gd name="T20" fmla="*/ 18 w 39"/>
                  <a:gd name="T21" fmla="*/ 7 h 35"/>
                  <a:gd name="T22" fmla="*/ 29 w 39"/>
                  <a:gd name="T23" fmla="*/ 2 h 35"/>
                  <a:gd name="T24" fmla="*/ 29 w 39"/>
                  <a:gd name="T25" fmla="*/ 7 h 35"/>
                  <a:gd name="T26" fmla="*/ 35 w 39"/>
                  <a:gd name="T27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5">
                    <a:moveTo>
                      <a:pt x="35" y="15"/>
                    </a:moveTo>
                    <a:cubicBezTo>
                      <a:pt x="39" y="16"/>
                      <a:pt x="34" y="19"/>
                      <a:pt x="33" y="19"/>
                    </a:cubicBezTo>
                    <a:cubicBezTo>
                      <a:pt x="28" y="22"/>
                      <a:pt x="25" y="19"/>
                      <a:pt x="23" y="21"/>
                    </a:cubicBezTo>
                    <a:cubicBezTo>
                      <a:pt x="22" y="21"/>
                      <a:pt x="23" y="22"/>
                      <a:pt x="23" y="23"/>
                    </a:cubicBezTo>
                    <a:cubicBezTo>
                      <a:pt x="23" y="25"/>
                      <a:pt x="23" y="30"/>
                      <a:pt x="22" y="33"/>
                    </a:cubicBezTo>
                    <a:cubicBezTo>
                      <a:pt x="21" y="33"/>
                      <a:pt x="21" y="35"/>
                      <a:pt x="21" y="34"/>
                    </a:cubicBezTo>
                    <a:cubicBezTo>
                      <a:pt x="16" y="31"/>
                      <a:pt x="18" y="21"/>
                      <a:pt x="8" y="22"/>
                    </a:cubicBezTo>
                    <a:cubicBezTo>
                      <a:pt x="6" y="22"/>
                      <a:pt x="0" y="22"/>
                      <a:pt x="3" y="19"/>
                    </a:cubicBezTo>
                    <a:cubicBezTo>
                      <a:pt x="7" y="16"/>
                      <a:pt x="6" y="16"/>
                      <a:pt x="11" y="13"/>
                    </a:cubicBezTo>
                    <a:cubicBezTo>
                      <a:pt x="13" y="12"/>
                      <a:pt x="9" y="4"/>
                      <a:pt x="10" y="2"/>
                    </a:cubicBezTo>
                    <a:cubicBezTo>
                      <a:pt x="11" y="0"/>
                      <a:pt x="15" y="5"/>
                      <a:pt x="18" y="7"/>
                    </a:cubicBezTo>
                    <a:cubicBezTo>
                      <a:pt x="20" y="10"/>
                      <a:pt x="25" y="3"/>
                      <a:pt x="29" y="2"/>
                    </a:cubicBezTo>
                    <a:cubicBezTo>
                      <a:pt x="30" y="2"/>
                      <a:pt x="29" y="6"/>
                      <a:pt x="29" y="7"/>
                    </a:cubicBezTo>
                    <a:cubicBezTo>
                      <a:pt x="26" y="13"/>
                      <a:pt x="27" y="13"/>
                      <a:pt x="3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864"/>
              <p:cNvSpPr>
                <a:spLocks/>
              </p:cNvSpPr>
              <p:nvPr/>
            </p:nvSpPr>
            <p:spPr bwMode="auto">
              <a:xfrm>
                <a:off x="5388" y="806"/>
                <a:ext cx="49" cy="43"/>
              </a:xfrm>
              <a:custGeom>
                <a:avLst/>
                <a:gdLst>
                  <a:gd name="T0" fmla="*/ 35 w 39"/>
                  <a:gd name="T1" fmla="*/ 14 h 34"/>
                  <a:gd name="T2" fmla="*/ 33 w 39"/>
                  <a:gd name="T3" fmla="*/ 18 h 34"/>
                  <a:gd name="T4" fmla="*/ 23 w 39"/>
                  <a:gd name="T5" fmla="*/ 20 h 34"/>
                  <a:gd name="T6" fmla="*/ 23 w 39"/>
                  <a:gd name="T7" fmla="*/ 22 h 34"/>
                  <a:gd name="T8" fmla="*/ 21 w 39"/>
                  <a:gd name="T9" fmla="*/ 32 h 34"/>
                  <a:gd name="T10" fmla="*/ 20 w 39"/>
                  <a:gd name="T11" fmla="*/ 33 h 34"/>
                  <a:gd name="T12" fmla="*/ 8 w 39"/>
                  <a:gd name="T13" fmla="*/ 21 h 34"/>
                  <a:gd name="T14" fmla="*/ 3 w 39"/>
                  <a:gd name="T15" fmla="*/ 18 h 34"/>
                  <a:gd name="T16" fmla="*/ 11 w 39"/>
                  <a:gd name="T17" fmla="*/ 13 h 34"/>
                  <a:gd name="T18" fmla="*/ 9 w 39"/>
                  <a:gd name="T19" fmla="*/ 1 h 34"/>
                  <a:gd name="T20" fmla="*/ 17 w 39"/>
                  <a:gd name="T21" fmla="*/ 6 h 34"/>
                  <a:gd name="T22" fmla="*/ 29 w 39"/>
                  <a:gd name="T23" fmla="*/ 1 h 34"/>
                  <a:gd name="T24" fmla="*/ 29 w 39"/>
                  <a:gd name="T25" fmla="*/ 6 h 34"/>
                  <a:gd name="T26" fmla="*/ 35 w 39"/>
                  <a:gd name="T2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35" y="14"/>
                    </a:moveTo>
                    <a:cubicBezTo>
                      <a:pt x="39" y="15"/>
                      <a:pt x="34" y="18"/>
                      <a:pt x="33" y="18"/>
                    </a:cubicBezTo>
                    <a:cubicBezTo>
                      <a:pt x="28" y="21"/>
                      <a:pt x="25" y="19"/>
                      <a:pt x="23" y="20"/>
                    </a:cubicBezTo>
                    <a:cubicBezTo>
                      <a:pt x="22" y="20"/>
                      <a:pt x="22" y="21"/>
                      <a:pt x="23" y="22"/>
                    </a:cubicBezTo>
                    <a:cubicBezTo>
                      <a:pt x="23" y="24"/>
                      <a:pt x="23" y="30"/>
                      <a:pt x="21" y="32"/>
                    </a:cubicBezTo>
                    <a:cubicBezTo>
                      <a:pt x="21" y="32"/>
                      <a:pt x="21" y="34"/>
                      <a:pt x="20" y="33"/>
                    </a:cubicBezTo>
                    <a:cubicBezTo>
                      <a:pt x="15" y="30"/>
                      <a:pt x="17" y="20"/>
                      <a:pt x="8" y="21"/>
                    </a:cubicBezTo>
                    <a:cubicBezTo>
                      <a:pt x="6" y="21"/>
                      <a:pt x="0" y="21"/>
                      <a:pt x="3" y="18"/>
                    </a:cubicBezTo>
                    <a:cubicBezTo>
                      <a:pt x="7" y="15"/>
                      <a:pt x="6" y="15"/>
                      <a:pt x="11" y="13"/>
                    </a:cubicBezTo>
                    <a:cubicBezTo>
                      <a:pt x="13" y="11"/>
                      <a:pt x="8" y="3"/>
                      <a:pt x="9" y="1"/>
                    </a:cubicBezTo>
                    <a:cubicBezTo>
                      <a:pt x="10" y="0"/>
                      <a:pt x="15" y="4"/>
                      <a:pt x="17" y="6"/>
                    </a:cubicBezTo>
                    <a:cubicBezTo>
                      <a:pt x="20" y="9"/>
                      <a:pt x="25" y="2"/>
                      <a:pt x="29" y="1"/>
                    </a:cubicBezTo>
                    <a:cubicBezTo>
                      <a:pt x="30" y="1"/>
                      <a:pt x="29" y="5"/>
                      <a:pt x="29" y="6"/>
                    </a:cubicBezTo>
                    <a:cubicBezTo>
                      <a:pt x="26" y="12"/>
                      <a:pt x="27" y="12"/>
                      <a:pt x="3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865"/>
              <p:cNvSpPr>
                <a:spLocks/>
              </p:cNvSpPr>
              <p:nvPr/>
            </p:nvSpPr>
            <p:spPr bwMode="auto">
              <a:xfrm>
                <a:off x="5293" y="808"/>
                <a:ext cx="49" cy="44"/>
              </a:xfrm>
              <a:custGeom>
                <a:avLst/>
                <a:gdLst>
                  <a:gd name="T0" fmla="*/ 35 w 39"/>
                  <a:gd name="T1" fmla="*/ 15 h 34"/>
                  <a:gd name="T2" fmla="*/ 33 w 39"/>
                  <a:gd name="T3" fmla="*/ 19 h 34"/>
                  <a:gd name="T4" fmla="*/ 23 w 39"/>
                  <a:gd name="T5" fmla="*/ 20 h 34"/>
                  <a:gd name="T6" fmla="*/ 22 w 39"/>
                  <a:gd name="T7" fmla="*/ 23 h 34"/>
                  <a:gd name="T8" fmla="*/ 21 w 39"/>
                  <a:gd name="T9" fmla="*/ 32 h 34"/>
                  <a:gd name="T10" fmla="*/ 20 w 39"/>
                  <a:gd name="T11" fmla="*/ 34 h 34"/>
                  <a:gd name="T12" fmla="*/ 7 w 39"/>
                  <a:gd name="T13" fmla="*/ 21 h 34"/>
                  <a:gd name="T14" fmla="*/ 3 w 39"/>
                  <a:gd name="T15" fmla="*/ 19 h 34"/>
                  <a:gd name="T16" fmla="*/ 11 w 39"/>
                  <a:gd name="T17" fmla="*/ 13 h 34"/>
                  <a:gd name="T18" fmla="*/ 9 w 39"/>
                  <a:gd name="T19" fmla="*/ 2 h 34"/>
                  <a:gd name="T20" fmla="*/ 17 w 39"/>
                  <a:gd name="T21" fmla="*/ 7 h 34"/>
                  <a:gd name="T22" fmla="*/ 29 w 39"/>
                  <a:gd name="T23" fmla="*/ 2 h 34"/>
                  <a:gd name="T24" fmla="*/ 28 w 39"/>
                  <a:gd name="T25" fmla="*/ 7 h 34"/>
                  <a:gd name="T26" fmla="*/ 35 w 39"/>
                  <a:gd name="T27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35" y="15"/>
                    </a:moveTo>
                    <a:cubicBezTo>
                      <a:pt x="39" y="16"/>
                      <a:pt x="34" y="18"/>
                      <a:pt x="33" y="19"/>
                    </a:cubicBezTo>
                    <a:cubicBezTo>
                      <a:pt x="28" y="21"/>
                      <a:pt x="24" y="19"/>
                      <a:pt x="23" y="20"/>
                    </a:cubicBezTo>
                    <a:cubicBezTo>
                      <a:pt x="22" y="21"/>
                      <a:pt x="22" y="22"/>
                      <a:pt x="22" y="23"/>
                    </a:cubicBezTo>
                    <a:cubicBezTo>
                      <a:pt x="23" y="25"/>
                      <a:pt x="23" y="30"/>
                      <a:pt x="21" y="32"/>
                    </a:cubicBezTo>
                    <a:cubicBezTo>
                      <a:pt x="21" y="33"/>
                      <a:pt x="21" y="34"/>
                      <a:pt x="20" y="34"/>
                    </a:cubicBezTo>
                    <a:cubicBezTo>
                      <a:pt x="15" y="30"/>
                      <a:pt x="17" y="20"/>
                      <a:pt x="7" y="21"/>
                    </a:cubicBezTo>
                    <a:cubicBezTo>
                      <a:pt x="6" y="22"/>
                      <a:pt x="0" y="21"/>
                      <a:pt x="3" y="19"/>
                    </a:cubicBezTo>
                    <a:cubicBezTo>
                      <a:pt x="7" y="16"/>
                      <a:pt x="6" y="16"/>
                      <a:pt x="11" y="13"/>
                    </a:cubicBezTo>
                    <a:cubicBezTo>
                      <a:pt x="13" y="12"/>
                      <a:pt x="8" y="3"/>
                      <a:pt x="9" y="2"/>
                    </a:cubicBezTo>
                    <a:cubicBezTo>
                      <a:pt x="10" y="0"/>
                      <a:pt x="15" y="4"/>
                      <a:pt x="17" y="7"/>
                    </a:cubicBezTo>
                    <a:cubicBezTo>
                      <a:pt x="20" y="9"/>
                      <a:pt x="25" y="2"/>
                      <a:pt x="29" y="2"/>
                    </a:cubicBezTo>
                    <a:cubicBezTo>
                      <a:pt x="30" y="1"/>
                      <a:pt x="29" y="6"/>
                      <a:pt x="28" y="7"/>
                    </a:cubicBezTo>
                    <a:cubicBezTo>
                      <a:pt x="26" y="13"/>
                      <a:pt x="27" y="12"/>
                      <a:pt x="35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866"/>
              <p:cNvSpPr>
                <a:spLocks/>
              </p:cNvSpPr>
              <p:nvPr/>
            </p:nvSpPr>
            <p:spPr bwMode="auto">
              <a:xfrm>
                <a:off x="5194" y="806"/>
                <a:ext cx="49" cy="43"/>
              </a:xfrm>
              <a:custGeom>
                <a:avLst/>
                <a:gdLst>
                  <a:gd name="T0" fmla="*/ 35 w 39"/>
                  <a:gd name="T1" fmla="*/ 14 h 34"/>
                  <a:gd name="T2" fmla="*/ 33 w 39"/>
                  <a:gd name="T3" fmla="*/ 18 h 34"/>
                  <a:gd name="T4" fmla="*/ 23 w 39"/>
                  <a:gd name="T5" fmla="*/ 20 h 34"/>
                  <a:gd name="T6" fmla="*/ 23 w 39"/>
                  <a:gd name="T7" fmla="*/ 22 h 34"/>
                  <a:gd name="T8" fmla="*/ 21 w 39"/>
                  <a:gd name="T9" fmla="*/ 32 h 34"/>
                  <a:gd name="T10" fmla="*/ 21 w 39"/>
                  <a:gd name="T11" fmla="*/ 33 h 34"/>
                  <a:gd name="T12" fmla="*/ 8 w 39"/>
                  <a:gd name="T13" fmla="*/ 21 h 34"/>
                  <a:gd name="T14" fmla="*/ 3 w 39"/>
                  <a:gd name="T15" fmla="*/ 18 h 34"/>
                  <a:gd name="T16" fmla="*/ 11 w 39"/>
                  <a:gd name="T17" fmla="*/ 13 h 34"/>
                  <a:gd name="T18" fmla="*/ 9 w 39"/>
                  <a:gd name="T19" fmla="*/ 1 h 34"/>
                  <a:gd name="T20" fmla="*/ 18 w 39"/>
                  <a:gd name="T21" fmla="*/ 6 h 34"/>
                  <a:gd name="T22" fmla="*/ 29 w 39"/>
                  <a:gd name="T23" fmla="*/ 1 h 34"/>
                  <a:gd name="T24" fmla="*/ 29 w 39"/>
                  <a:gd name="T25" fmla="*/ 6 h 34"/>
                  <a:gd name="T26" fmla="*/ 35 w 39"/>
                  <a:gd name="T2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35" y="14"/>
                    </a:moveTo>
                    <a:cubicBezTo>
                      <a:pt x="39" y="15"/>
                      <a:pt x="34" y="18"/>
                      <a:pt x="33" y="18"/>
                    </a:cubicBezTo>
                    <a:cubicBezTo>
                      <a:pt x="28" y="21"/>
                      <a:pt x="25" y="19"/>
                      <a:pt x="23" y="20"/>
                    </a:cubicBezTo>
                    <a:cubicBezTo>
                      <a:pt x="22" y="20"/>
                      <a:pt x="22" y="21"/>
                      <a:pt x="23" y="22"/>
                    </a:cubicBezTo>
                    <a:cubicBezTo>
                      <a:pt x="23" y="24"/>
                      <a:pt x="23" y="30"/>
                      <a:pt x="21" y="32"/>
                    </a:cubicBezTo>
                    <a:cubicBezTo>
                      <a:pt x="21" y="32"/>
                      <a:pt x="21" y="34"/>
                      <a:pt x="21" y="33"/>
                    </a:cubicBezTo>
                    <a:cubicBezTo>
                      <a:pt x="16" y="30"/>
                      <a:pt x="18" y="20"/>
                      <a:pt x="8" y="21"/>
                    </a:cubicBezTo>
                    <a:cubicBezTo>
                      <a:pt x="6" y="21"/>
                      <a:pt x="0" y="21"/>
                      <a:pt x="3" y="18"/>
                    </a:cubicBezTo>
                    <a:cubicBezTo>
                      <a:pt x="7" y="15"/>
                      <a:pt x="6" y="15"/>
                      <a:pt x="11" y="13"/>
                    </a:cubicBezTo>
                    <a:cubicBezTo>
                      <a:pt x="13" y="11"/>
                      <a:pt x="8" y="3"/>
                      <a:pt x="9" y="1"/>
                    </a:cubicBezTo>
                    <a:cubicBezTo>
                      <a:pt x="10" y="0"/>
                      <a:pt x="15" y="4"/>
                      <a:pt x="18" y="6"/>
                    </a:cubicBezTo>
                    <a:cubicBezTo>
                      <a:pt x="20" y="9"/>
                      <a:pt x="25" y="2"/>
                      <a:pt x="29" y="1"/>
                    </a:cubicBezTo>
                    <a:cubicBezTo>
                      <a:pt x="30" y="1"/>
                      <a:pt x="29" y="5"/>
                      <a:pt x="29" y="6"/>
                    </a:cubicBezTo>
                    <a:cubicBezTo>
                      <a:pt x="26" y="12"/>
                      <a:pt x="27" y="12"/>
                      <a:pt x="3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867"/>
              <p:cNvSpPr>
                <a:spLocks noEditPoints="1"/>
              </p:cNvSpPr>
              <p:nvPr/>
            </p:nvSpPr>
            <p:spPr bwMode="auto">
              <a:xfrm>
                <a:off x="5657" y="1295"/>
                <a:ext cx="358" cy="347"/>
              </a:xfrm>
              <a:custGeom>
                <a:avLst/>
                <a:gdLst>
                  <a:gd name="T0" fmla="*/ 226 w 282"/>
                  <a:gd name="T1" fmla="*/ 239 h 273"/>
                  <a:gd name="T2" fmla="*/ 188 w 282"/>
                  <a:gd name="T3" fmla="*/ 248 h 273"/>
                  <a:gd name="T4" fmla="*/ 128 w 282"/>
                  <a:gd name="T5" fmla="*/ 190 h 273"/>
                  <a:gd name="T6" fmla="*/ 109 w 282"/>
                  <a:gd name="T7" fmla="*/ 201 h 273"/>
                  <a:gd name="T8" fmla="*/ 44 w 282"/>
                  <a:gd name="T9" fmla="*/ 243 h 273"/>
                  <a:gd name="T10" fmla="*/ 31 w 282"/>
                  <a:gd name="T11" fmla="*/ 245 h 273"/>
                  <a:gd name="T12" fmla="*/ 40 w 282"/>
                  <a:gd name="T13" fmla="*/ 95 h 273"/>
                  <a:gd name="T14" fmla="*/ 32 w 282"/>
                  <a:gd name="T15" fmla="*/ 51 h 273"/>
                  <a:gd name="T16" fmla="*/ 112 w 282"/>
                  <a:gd name="T17" fmla="*/ 74 h 273"/>
                  <a:gd name="T18" fmla="*/ 173 w 282"/>
                  <a:gd name="T19" fmla="*/ 2 h 273"/>
                  <a:gd name="T20" fmla="*/ 183 w 282"/>
                  <a:gd name="T21" fmla="*/ 83 h 273"/>
                  <a:gd name="T22" fmla="*/ 274 w 282"/>
                  <a:gd name="T23" fmla="*/ 130 h 273"/>
                  <a:gd name="T24" fmla="*/ 240 w 282"/>
                  <a:gd name="T25" fmla="*/ 155 h 273"/>
                  <a:gd name="T26" fmla="*/ 226 w 282"/>
                  <a:gd name="T27" fmla="*/ 239 h 273"/>
                  <a:gd name="T28" fmla="*/ 197 w 282"/>
                  <a:gd name="T29" fmla="*/ 198 h 273"/>
                  <a:gd name="T30" fmla="*/ 206 w 282"/>
                  <a:gd name="T31" fmla="*/ 146 h 273"/>
                  <a:gd name="T32" fmla="*/ 227 w 282"/>
                  <a:gd name="T33" fmla="*/ 130 h 273"/>
                  <a:gd name="T34" fmla="*/ 170 w 282"/>
                  <a:gd name="T35" fmla="*/ 101 h 273"/>
                  <a:gd name="T36" fmla="*/ 164 w 282"/>
                  <a:gd name="T37" fmla="*/ 50 h 273"/>
                  <a:gd name="T38" fmla="*/ 125 w 282"/>
                  <a:gd name="T39" fmla="*/ 95 h 273"/>
                  <a:gd name="T40" fmla="*/ 76 w 282"/>
                  <a:gd name="T41" fmla="*/ 81 h 273"/>
                  <a:gd name="T42" fmla="*/ 81 w 282"/>
                  <a:gd name="T43" fmla="*/ 108 h 273"/>
                  <a:gd name="T44" fmla="*/ 75 w 282"/>
                  <a:gd name="T45" fmla="*/ 201 h 273"/>
                  <a:gd name="T46" fmla="*/ 84 w 282"/>
                  <a:gd name="T47" fmla="*/ 200 h 273"/>
                  <a:gd name="T48" fmla="*/ 124 w 282"/>
                  <a:gd name="T49" fmla="*/ 174 h 273"/>
                  <a:gd name="T50" fmla="*/ 136 w 282"/>
                  <a:gd name="T51" fmla="*/ 167 h 273"/>
                  <a:gd name="T52" fmla="*/ 173 w 282"/>
                  <a:gd name="T53" fmla="*/ 203 h 273"/>
                  <a:gd name="T54" fmla="*/ 197 w 282"/>
                  <a:gd name="T55" fmla="*/ 198 h 273"/>
                  <a:gd name="T56" fmla="*/ 168 w 282"/>
                  <a:gd name="T57" fmla="*/ 158 h 273"/>
                  <a:gd name="T58" fmla="*/ 172 w 282"/>
                  <a:gd name="T59" fmla="*/ 136 h 273"/>
                  <a:gd name="T60" fmla="*/ 181 w 282"/>
                  <a:gd name="T61" fmla="*/ 130 h 273"/>
                  <a:gd name="T62" fmla="*/ 157 w 282"/>
                  <a:gd name="T63" fmla="*/ 118 h 273"/>
                  <a:gd name="T64" fmla="*/ 155 w 282"/>
                  <a:gd name="T65" fmla="*/ 96 h 273"/>
                  <a:gd name="T66" fmla="*/ 139 w 282"/>
                  <a:gd name="T67" fmla="*/ 115 h 273"/>
                  <a:gd name="T68" fmla="*/ 118 w 282"/>
                  <a:gd name="T69" fmla="*/ 109 h 273"/>
                  <a:gd name="T70" fmla="*/ 120 w 282"/>
                  <a:gd name="T71" fmla="*/ 121 h 273"/>
                  <a:gd name="T72" fmla="*/ 118 w 282"/>
                  <a:gd name="T73" fmla="*/ 160 h 273"/>
                  <a:gd name="T74" fmla="*/ 121 w 282"/>
                  <a:gd name="T75" fmla="*/ 159 h 273"/>
                  <a:gd name="T76" fmla="*/ 138 w 282"/>
                  <a:gd name="T77" fmla="*/ 148 h 273"/>
                  <a:gd name="T78" fmla="*/ 143 w 282"/>
                  <a:gd name="T79" fmla="*/ 145 h 273"/>
                  <a:gd name="T80" fmla="*/ 158 w 282"/>
                  <a:gd name="T81" fmla="*/ 160 h 273"/>
                  <a:gd name="T82" fmla="*/ 168 w 282"/>
                  <a:gd name="T83" fmla="*/ 158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2" h="273">
                    <a:moveTo>
                      <a:pt x="226" y="239"/>
                    </a:moveTo>
                    <a:cubicBezTo>
                      <a:pt x="240" y="273"/>
                      <a:pt x="198" y="252"/>
                      <a:pt x="188" y="248"/>
                    </a:cubicBezTo>
                    <a:cubicBezTo>
                      <a:pt x="150" y="230"/>
                      <a:pt x="144" y="194"/>
                      <a:pt x="128" y="190"/>
                    </a:cubicBezTo>
                    <a:cubicBezTo>
                      <a:pt x="121" y="188"/>
                      <a:pt x="115" y="194"/>
                      <a:pt x="109" y="201"/>
                    </a:cubicBezTo>
                    <a:cubicBezTo>
                      <a:pt x="99" y="213"/>
                      <a:pt x="66" y="240"/>
                      <a:pt x="44" y="243"/>
                    </a:cubicBezTo>
                    <a:cubicBezTo>
                      <a:pt x="38" y="243"/>
                      <a:pt x="31" y="250"/>
                      <a:pt x="31" y="245"/>
                    </a:cubicBezTo>
                    <a:cubicBezTo>
                      <a:pt x="25" y="194"/>
                      <a:pt x="98" y="154"/>
                      <a:pt x="40" y="95"/>
                    </a:cubicBezTo>
                    <a:cubicBezTo>
                      <a:pt x="30" y="85"/>
                      <a:pt x="0" y="46"/>
                      <a:pt x="32" y="51"/>
                    </a:cubicBezTo>
                    <a:cubicBezTo>
                      <a:pt x="72" y="58"/>
                      <a:pt x="65" y="53"/>
                      <a:pt x="112" y="74"/>
                    </a:cubicBezTo>
                    <a:cubicBezTo>
                      <a:pt x="129" y="82"/>
                      <a:pt x="159" y="3"/>
                      <a:pt x="173" y="2"/>
                    </a:cubicBezTo>
                    <a:cubicBezTo>
                      <a:pt x="188" y="0"/>
                      <a:pt x="185" y="52"/>
                      <a:pt x="183" y="83"/>
                    </a:cubicBezTo>
                    <a:cubicBezTo>
                      <a:pt x="180" y="115"/>
                      <a:pt x="250" y="109"/>
                      <a:pt x="274" y="130"/>
                    </a:cubicBezTo>
                    <a:cubicBezTo>
                      <a:pt x="282" y="137"/>
                      <a:pt x="250" y="152"/>
                      <a:pt x="240" y="155"/>
                    </a:cubicBezTo>
                    <a:cubicBezTo>
                      <a:pt x="190" y="172"/>
                      <a:pt x="200" y="176"/>
                      <a:pt x="226" y="239"/>
                    </a:cubicBezTo>
                    <a:close/>
                    <a:moveTo>
                      <a:pt x="197" y="198"/>
                    </a:moveTo>
                    <a:cubicBezTo>
                      <a:pt x="180" y="159"/>
                      <a:pt x="174" y="156"/>
                      <a:pt x="206" y="146"/>
                    </a:cubicBezTo>
                    <a:cubicBezTo>
                      <a:pt x="212" y="144"/>
                      <a:pt x="232" y="134"/>
                      <a:pt x="227" y="130"/>
                    </a:cubicBezTo>
                    <a:cubicBezTo>
                      <a:pt x="211" y="117"/>
                      <a:pt x="168" y="120"/>
                      <a:pt x="170" y="101"/>
                    </a:cubicBezTo>
                    <a:cubicBezTo>
                      <a:pt x="171" y="81"/>
                      <a:pt x="173" y="49"/>
                      <a:pt x="164" y="50"/>
                    </a:cubicBezTo>
                    <a:cubicBezTo>
                      <a:pt x="155" y="51"/>
                      <a:pt x="136" y="100"/>
                      <a:pt x="125" y="95"/>
                    </a:cubicBezTo>
                    <a:cubicBezTo>
                      <a:pt x="96" y="82"/>
                      <a:pt x="101" y="85"/>
                      <a:pt x="76" y="81"/>
                    </a:cubicBezTo>
                    <a:cubicBezTo>
                      <a:pt x="56" y="77"/>
                      <a:pt x="74" y="102"/>
                      <a:pt x="81" y="108"/>
                    </a:cubicBezTo>
                    <a:cubicBezTo>
                      <a:pt x="117" y="145"/>
                      <a:pt x="72" y="170"/>
                      <a:pt x="75" y="201"/>
                    </a:cubicBezTo>
                    <a:cubicBezTo>
                      <a:pt x="75" y="205"/>
                      <a:pt x="80" y="200"/>
                      <a:pt x="84" y="200"/>
                    </a:cubicBezTo>
                    <a:cubicBezTo>
                      <a:pt x="97" y="198"/>
                      <a:pt x="117" y="181"/>
                      <a:pt x="124" y="174"/>
                    </a:cubicBezTo>
                    <a:cubicBezTo>
                      <a:pt x="127" y="170"/>
                      <a:pt x="131" y="166"/>
                      <a:pt x="136" y="167"/>
                    </a:cubicBezTo>
                    <a:cubicBezTo>
                      <a:pt x="145" y="170"/>
                      <a:pt x="149" y="192"/>
                      <a:pt x="173" y="203"/>
                    </a:cubicBezTo>
                    <a:cubicBezTo>
                      <a:pt x="179" y="206"/>
                      <a:pt x="205" y="219"/>
                      <a:pt x="197" y="198"/>
                    </a:cubicBezTo>
                    <a:close/>
                    <a:moveTo>
                      <a:pt x="168" y="158"/>
                    </a:moveTo>
                    <a:cubicBezTo>
                      <a:pt x="162" y="142"/>
                      <a:pt x="159" y="141"/>
                      <a:pt x="172" y="136"/>
                    </a:cubicBezTo>
                    <a:cubicBezTo>
                      <a:pt x="175" y="136"/>
                      <a:pt x="183" y="132"/>
                      <a:pt x="181" y="130"/>
                    </a:cubicBezTo>
                    <a:cubicBezTo>
                      <a:pt x="175" y="124"/>
                      <a:pt x="156" y="126"/>
                      <a:pt x="157" y="118"/>
                    </a:cubicBezTo>
                    <a:cubicBezTo>
                      <a:pt x="158" y="109"/>
                      <a:pt x="158" y="96"/>
                      <a:pt x="155" y="96"/>
                    </a:cubicBezTo>
                    <a:cubicBezTo>
                      <a:pt x="151" y="97"/>
                      <a:pt x="143" y="117"/>
                      <a:pt x="139" y="115"/>
                    </a:cubicBezTo>
                    <a:cubicBezTo>
                      <a:pt x="126" y="110"/>
                      <a:pt x="128" y="111"/>
                      <a:pt x="118" y="109"/>
                    </a:cubicBezTo>
                    <a:cubicBezTo>
                      <a:pt x="110" y="108"/>
                      <a:pt x="117" y="118"/>
                      <a:pt x="120" y="121"/>
                    </a:cubicBezTo>
                    <a:cubicBezTo>
                      <a:pt x="135" y="136"/>
                      <a:pt x="116" y="146"/>
                      <a:pt x="118" y="160"/>
                    </a:cubicBezTo>
                    <a:cubicBezTo>
                      <a:pt x="118" y="161"/>
                      <a:pt x="120" y="159"/>
                      <a:pt x="121" y="159"/>
                    </a:cubicBezTo>
                    <a:cubicBezTo>
                      <a:pt x="127" y="158"/>
                      <a:pt x="135" y="151"/>
                      <a:pt x="138" y="148"/>
                    </a:cubicBezTo>
                    <a:cubicBezTo>
                      <a:pt x="139" y="147"/>
                      <a:pt x="141" y="145"/>
                      <a:pt x="143" y="145"/>
                    </a:cubicBezTo>
                    <a:cubicBezTo>
                      <a:pt x="147" y="146"/>
                      <a:pt x="148" y="156"/>
                      <a:pt x="158" y="160"/>
                    </a:cubicBezTo>
                    <a:cubicBezTo>
                      <a:pt x="161" y="162"/>
                      <a:pt x="172" y="167"/>
                      <a:pt x="168" y="15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868"/>
              <p:cNvSpPr>
                <a:spLocks noEditPoints="1"/>
              </p:cNvSpPr>
              <p:nvPr/>
            </p:nvSpPr>
            <p:spPr bwMode="auto">
              <a:xfrm>
                <a:off x="5072" y="2288"/>
                <a:ext cx="227" cy="220"/>
              </a:xfrm>
              <a:custGeom>
                <a:avLst/>
                <a:gdLst>
                  <a:gd name="T0" fmla="*/ 143 w 179"/>
                  <a:gd name="T1" fmla="*/ 152 h 173"/>
                  <a:gd name="T2" fmla="*/ 119 w 179"/>
                  <a:gd name="T3" fmla="*/ 157 h 173"/>
                  <a:gd name="T4" fmla="*/ 81 w 179"/>
                  <a:gd name="T5" fmla="*/ 121 h 173"/>
                  <a:gd name="T6" fmla="*/ 69 w 179"/>
                  <a:gd name="T7" fmla="*/ 128 h 173"/>
                  <a:gd name="T8" fmla="*/ 28 w 179"/>
                  <a:gd name="T9" fmla="*/ 154 h 173"/>
                  <a:gd name="T10" fmla="*/ 19 w 179"/>
                  <a:gd name="T11" fmla="*/ 155 h 173"/>
                  <a:gd name="T12" fmla="*/ 25 w 179"/>
                  <a:gd name="T13" fmla="*/ 60 h 173"/>
                  <a:gd name="T14" fmla="*/ 20 w 179"/>
                  <a:gd name="T15" fmla="*/ 33 h 173"/>
                  <a:gd name="T16" fmla="*/ 71 w 179"/>
                  <a:gd name="T17" fmla="*/ 47 h 173"/>
                  <a:gd name="T18" fmla="*/ 110 w 179"/>
                  <a:gd name="T19" fmla="*/ 1 h 173"/>
                  <a:gd name="T20" fmla="*/ 116 w 179"/>
                  <a:gd name="T21" fmla="*/ 53 h 173"/>
                  <a:gd name="T22" fmla="*/ 174 w 179"/>
                  <a:gd name="T23" fmla="*/ 83 h 173"/>
                  <a:gd name="T24" fmla="*/ 152 w 179"/>
                  <a:gd name="T25" fmla="*/ 99 h 173"/>
                  <a:gd name="T26" fmla="*/ 143 w 179"/>
                  <a:gd name="T27" fmla="*/ 152 h 173"/>
                  <a:gd name="T28" fmla="*/ 125 w 179"/>
                  <a:gd name="T29" fmla="*/ 126 h 173"/>
                  <a:gd name="T30" fmla="*/ 130 w 179"/>
                  <a:gd name="T31" fmla="*/ 93 h 173"/>
                  <a:gd name="T32" fmla="*/ 144 w 179"/>
                  <a:gd name="T33" fmla="*/ 83 h 173"/>
                  <a:gd name="T34" fmla="*/ 107 w 179"/>
                  <a:gd name="T35" fmla="*/ 64 h 173"/>
                  <a:gd name="T36" fmla="*/ 104 w 179"/>
                  <a:gd name="T37" fmla="*/ 32 h 173"/>
                  <a:gd name="T38" fmla="*/ 79 w 179"/>
                  <a:gd name="T39" fmla="*/ 61 h 173"/>
                  <a:gd name="T40" fmla="*/ 48 w 179"/>
                  <a:gd name="T41" fmla="*/ 51 h 173"/>
                  <a:gd name="T42" fmla="*/ 51 w 179"/>
                  <a:gd name="T43" fmla="*/ 69 h 173"/>
                  <a:gd name="T44" fmla="*/ 47 w 179"/>
                  <a:gd name="T45" fmla="*/ 128 h 173"/>
                  <a:gd name="T46" fmla="*/ 53 w 179"/>
                  <a:gd name="T47" fmla="*/ 127 h 173"/>
                  <a:gd name="T48" fmla="*/ 78 w 179"/>
                  <a:gd name="T49" fmla="*/ 111 h 173"/>
                  <a:gd name="T50" fmla="*/ 86 w 179"/>
                  <a:gd name="T51" fmla="*/ 106 h 173"/>
                  <a:gd name="T52" fmla="*/ 110 w 179"/>
                  <a:gd name="T53" fmla="*/ 129 h 173"/>
                  <a:gd name="T54" fmla="*/ 125 w 179"/>
                  <a:gd name="T55" fmla="*/ 126 h 173"/>
                  <a:gd name="T56" fmla="*/ 107 w 179"/>
                  <a:gd name="T57" fmla="*/ 100 h 173"/>
                  <a:gd name="T58" fmla="*/ 109 w 179"/>
                  <a:gd name="T59" fmla="*/ 87 h 173"/>
                  <a:gd name="T60" fmla="*/ 115 w 179"/>
                  <a:gd name="T61" fmla="*/ 82 h 173"/>
                  <a:gd name="T62" fmla="*/ 100 w 179"/>
                  <a:gd name="T63" fmla="*/ 75 h 173"/>
                  <a:gd name="T64" fmla="*/ 98 w 179"/>
                  <a:gd name="T65" fmla="*/ 61 h 173"/>
                  <a:gd name="T66" fmla="*/ 88 w 179"/>
                  <a:gd name="T67" fmla="*/ 73 h 173"/>
                  <a:gd name="T68" fmla="*/ 75 w 179"/>
                  <a:gd name="T69" fmla="*/ 69 h 173"/>
                  <a:gd name="T70" fmla="*/ 76 w 179"/>
                  <a:gd name="T71" fmla="*/ 77 h 173"/>
                  <a:gd name="T72" fmla="*/ 74 w 179"/>
                  <a:gd name="T73" fmla="*/ 101 h 173"/>
                  <a:gd name="T74" fmla="*/ 77 w 179"/>
                  <a:gd name="T75" fmla="*/ 101 h 173"/>
                  <a:gd name="T76" fmla="*/ 87 w 179"/>
                  <a:gd name="T77" fmla="*/ 94 h 173"/>
                  <a:gd name="T78" fmla="*/ 91 w 179"/>
                  <a:gd name="T79" fmla="*/ 92 h 173"/>
                  <a:gd name="T80" fmla="*/ 100 w 179"/>
                  <a:gd name="T81" fmla="*/ 102 h 173"/>
                  <a:gd name="T82" fmla="*/ 107 w 179"/>
                  <a:gd name="T83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73">
                    <a:moveTo>
                      <a:pt x="143" y="152"/>
                    </a:moveTo>
                    <a:cubicBezTo>
                      <a:pt x="152" y="173"/>
                      <a:pt x="126" y="160"/>
                      <a:pt x="119" y="157"/>
                    </a:cubicBezTo>
                    <a:cubicBezTo>
                      <a:pt x="95" y="146"/>
                      <a:pt x="91" y="123"/>
                      <a:pt x="81" y="121"/>
                    </a:cubicBezTo>
                    <a:cubicBezTo>
                      <a:pt x="76" y="120"/>
                      <a:pt x="73" y="124"/>
                      <a:pt x="69" y="128"/>
                    </a:cubicBezTo>
                    <a:cubicBezTo>
                      <a:pt x="62" y="135"/>
                      <a:pt x="42" y="152"/>
                      <a:pt x="28" y="154"/>
                    </a:cubicBezTo>
                    <a:cubicBezTo>
                      <a:pt x="24" y="155"/>
                      <a:pt x="20" y="159"/>
                      <a:pt x="19" y="155"/>
                    </a:cubicBezTo>
                    <a:cubicBezTo>
                      <a:pt x="16" y="123"/>
                      <a:pt x="62" y="98"/>
                      <a:pt x="25" y="60"/>
                    </a:cubicBezTo>
                    <a:cubicBezTo>
                      <a:pt x="19" y="54"/>
                      <a:pt x="0" y="29"/>
                      <a:pt x="20" y="33"/>
                    </a:cubicBezTo>
                    <a:cubicBezTo>
                      <a:pt x="46" y="37"/>
                      <a:pt x="41" y="34"/>
                      <a:pt x="71" y="47"/>
                    </a:cubicBezTo>
                    <a:cubicBezTo>
                      <a:pt x="82" y="52"/>
                      <a:pt x="101" y="2"/>
                      <a:pt x="110" y="1"/>
                    </a:cubicBezTo>
                    <a:cubicBezTo>
                      <a:pt x="119" y="0"/>
                      <a:pt x="117" y="33"/>
                      <a:pt x="116" y="53"/>
                    </a:cubicBezTo>
                    <a:cubicBezTo>
                      <a:pt x="114" y="73"/>
                      <a:pt x="158" y="69"/>
                      <a:pt x="174" y="83"/>
                    </a:cubicBezTo>
                    <a:cubicBezTo>
                      <a:pt x="179" y="87"/>
                      <a:pt x="159" y="97"/>
                      <a:pt x="152" y="99"/>
                    </a:cubicBezTo>
                    <a:cubicBezTo>
                      <a:pt x="121" y="109"/>
                      <a:pt x="127" y="112"/>
                      <a:pt x="143" y="152"/>
                    </a:cubicBezTo>
                    <a:close/>
                    <a:moveTo>
                      <a:pt x="125" y="126"/>
                    </a:moveTo>
                    <a:cubicBezTo>
                      <a:pt x="114" y="101"/>
                      <a:pt x="111" y="99"/>
                      <a:pt x="130" y="93"/>
                    </a:cubicBezTo>
                    <a:cubicBezTo>
                      <a:pt x="134" y="91"/>
                      <a:pt x="147" y="85"/>
                      <a:pt x="144" y="83"/>
                    </a:cubicBezTo>
                    <a:cubicBezTo>
                      <a:pt x="134" y="74"/>
                      <a:pt x="106" y="76"/>
                      <a:pt x="107" y="64"/>
                    </a:cubicBezTo>
                    <a:cubicBezTo>
                      <a:pt x="108" y="52"/>
                      <a:pt x="110" y="31"/>
                      <a:pt x="104" y="32"/>
                    </a:cubicBezTo>
                    <a:cubicBezTo>
                      <a:pt x="98" y="33"/>
                      <a:pt x="86" y="64"/>
                      <a:pt x="79" y="61"/>
                    </a:cubicBezTo>
                    <a:cubicBezTo>
                      <a:pt x="61" y="52"/>
                      <a:pt x="64" y="54"/>
                      <a:pt x="48" y="51"/>
                    </a:cubicBezTo>
                    <a:cubicBezTo>
                      <a:pt x="35" y="49"/>
                      <a:pt x="47" y="65"/>
                      <a:pt x="51" y="69"/>
                    </a:cubicBezTo>
                    <a:cubicBezTo>
                      <a:pt x="74" y="92"/>
                      <a:pt x="45" y="108"/>
                      <a:pt x="47" y="128"/>
                    </a:cubicBezTo>
                    <a:cubicBezTo>
                      <a:pt x="48" y="130"/>
                      <a:pt x="50" y="127"/>
                      <a:pt x="53" y="127"/>
                    </a:cubicBezTo>
                    <a:cubicBezTo>
                      <a:pt x="61" y="126"/>
                      <a:pt x="74" y="115"/>
                      <a:pt x="78" y="111"/>
                    </a:cubicBezTo>
                    <a:cubicBezTo>
                      <a:pt x="81" y="108"/>
                      <a:pt x="83" y="106"/>
                      <a:pt x="86" y="106"/>
                    </a:cubicBezTo>
                    <a:cubicBezTo>
                      <a:pt x="92" y="108"/>
                      <a:pt x="94" y="122"/>
                      <a:pt x="110" y="129"/>
                    </a:cubicBezTo>
                    <a:cubicBezTo>
                      <a:pt x="114" y="131"/>
                      <a:pt x="130" y="139"/>
                      <a:pt x="125" y="126"/>
                    </a:cubicBezTo>
                    <a:close/>
                    <a:moveTo>
                      <a:pt x="107" y="100"/>
                    </a:moveTo>
                    <a:cubicBezTo>
                      <a:pt x="102" y="90"/>
                      <a:pt x="101" y="89"/>
                      <a:pt x="109" y="87"/>
                    </a:cubicBezTo>
                    <a:cubicBezTo>
                      <a:pt x="111" y="86"/>
                      <a:pt x="116" y="84"/>
                      <a:pt x="115" y="82"/>
                    </a:cubicBezTo>
                    <a:cubicBezTo>
                      <a:pt x="111" y="79"/>
                      <a:pt x="99" y="80"/>
                      <a:pt x="100" y="75"/>
                    </a:cubicBezTo>
                    <a:cubicBezTo>
                      <a:pt x="100" y="69"/>
                      <a:pt x="100" y="61"/>
                      <a:pt x="98" y="61"/>
                    </a:cubicBezTo>
                    <a:cubicBezTo>
                      <a:pt x="96" y="62"/>
                      <a:pt x="91" y="75"/>
                      <a:pt x="88" y="73"/>
                    </a:cubicBezTo>
                    <a:cubicBezTo>
                      <a:pt x="80" y="70"/>
                      <a:pt x="81" y="71"/>
                      <a:pt x="75" y="69"/>
                    </a:cubicBezTo>
                    <a:cubicBezTo>
                      <a:pt x="69" y="69"/>
                      <a:pt x="74" y="75"/>
                      <a:pt x="76" y="77"/>
                    </a:cubicBezTo>
                    <a:cubicBezTo>
                      <a:pt x="86" y="86"/>
                      <a:pt x="73" y="93"/>
                      <a:pt x="74" y="101"/>
                    </a:cubicBezTo>
                    <a:cubicBezTo>
                      <a:pt x="74" y="102"/>
                      <a:pt x="76" y="101"/>
                      <a:pt x="77" y="101"/>
                    </a:cubicBezTo>
                    <a:cubicBezTo>
                      <a:pt x="80" y="101"/>
                      <a:pt x="86" y="96"/>
                      <a:pt x="87" y="94"/>
                    </a:cubicBezTo>
                    <a:cubicBezTo>
                      <a:pt x="88" y="93"/>
                      <a:pt x="89" y="92"/>
                      <a:pt x="91" y="92"/>
                    </a:cubicBezTo>
                    <a:cubicBezTo>
                      <a:pt x="93" y="93"/>
                      <a:pt x="94" y="99"/>
                      <a:pt x="100" y="102"/>
                    </a:cubicBezTo>
                    <a:cubicBezTo>
                      <a:pt x="102" y="103"/>
                      <a:pt x="109" y="106"/>
                      <a:pt x="107" y="10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869"/>
              <p:cNvSpPr>
                <a:spLocks noEditPoints="1"/>
              </p:cNvSpPr>
              <p:nvPr/>
            </p:nvSpPr>
            <p:spPr bwMode="auto">
              <a:xfrm>
                <a:off x="5352" y="2575"/>
                <a:ext cx="201" cy="193"/>
              </a:xfrm>
              <a:custGeom>
                <a:avLst/>
                <a:gdLst>
                  <a:gd name="T0" fmla="*/ 127 w 158"/>
                  <a:gd name="T1" fmla="*/ 134 h 152"/>
                  <a:gd name="T2" fmla="*/ 105 w 158"/>
                  <a:gd name="T3" fmla="*/ 138 h 152"/>
                  <a:gd name="T4" fmla="*/ 72 w 158"/>
                  <a:gd name="T5" fmla="*/ 106 h 152"/>
                  <a:gd name="T6" fmla="*/ 61 w 158"/>
                  <a:gd name="T7" fmla="*/ 112 h 152"/>
                  <a:gd name="T8" fmla="*/ 25 w 158"/>
                  <a:gd name="T9" fmla="*/ 136 h 152"/>
                  <a:gd name="T10" fmla="*/ 17 w 158"/>
                  <a:gd name="T11" fmla="*/ 137 h 152"/>
                  <a:gd name="T12" fmla="*/ 22 w 158"/>
                  <a:gd name="T13" fmla="*/ 53 h 152"/>
                  <a:gd name="T14" fmla="*/ 18 w 158"/>
                  <a:gd name="T15" fmla="*/ 28 h 152"/>
                  <a:gd name="T16" fmla="*/ 62 w 158"/>
                  <a:gd name="T17" fmla="*/ 41 h 152"/>
                  <a:gd name="T18" fmla="*/ 97 w 158"/>
                  <a:gd name="T19" fmla="*/ 1 h 152"/>
                  <a:gd name="T20" fmla="*/ 102 w 158"/>
                  <a:gd name="T21" fmla="*/ 46 h 152"/>
                  <a:gd name="T22" fmla="*/ 154 w 158"/>
                  <a:gd name="T23" fmla="*/ 73 h 152"/>
                  <a:gd name="T24" fmla="*/ 135 w 158"/>
                  <a:gd name="T25" fmla="*/ 87 h 152"/>
                  <a:gd name="T26" fmla="*/ 127 w 158"/>
                  <a:gd name="T27" fmla="*/ 134 h 152"/>
                  <a:gd name="T28" fmla="*/ 110 w 158"/>
                  <a:gd name="T29" fmla="*/ 110 h 152"/>
                  <a:gd name="T30" fmla="*/ 115 w 158"/>
                  <a:gd name="T31" fmla="*/ 81 h 152"/>
                  <a:gd name="T32" fmla="*/ 127 w 158"/>
                  <a:gd name="T33" fmla="*/ 72 h 152"/>
                  <a:gd name="T34" fmla="*/ 95 w 158"/>
                  <a:gd name="T35" fmla="*/ 56 h 152"/>
                  <a:gd name="T36" fmla="*/ 92 w 158"/>
                  <a:gd name="T37" fmla="*/ 28 h 152"/>
                  <a:gd name="T38" fmla="*/ 70 w 158"/>
                  <a:gd name="T39" fmla="*/ 53 h 152"/>
                  <a:gd name="T40" fmla="*/ 43 w 158"/>
                  <a:gd name="T41" fmla="*/ 45 h 152"/>
                  <a:gd name="T42" fmla="*/ 45 w 158"/>
                  <a:gd name="T43" fmla="*/ 60 h 152"/>
                  <a:gd name="T44" fmla="*/ 42 w 158"/>
                  <a:gd name="T45" fmla="*/ 112 h 152"/>
                  <a:gd name="T46" fmla="*/ 47 w 158"/>
                  <a:gd name="T47" fmla="*/ 112 h 152"/>
                  <a:gd name="T48" fmla="*/ 69 w 158"/>
                  <a:gd name="T49" fmla="*/ 97 h 152"/>
                  <a:gd name="T50" fmla="*/ 76 w 158"/>
                  <a:gd name="T51" fmla="*/ 93 h 152"/>
                  <a:gd name="T52" fmla="*/ 97 w 158"/>
                  <a:gd name="T53" fmla="*/ 113 h 152"/>
                  <a:gd name="T54" fmla="*/ 110 w 158"/>
                  <a:gd name="T55" fmla="*/ 110 h 152"/>
                  <a:gd name="T56" fmla="*/ 94 w 158"/>
                  <a:gd name="T57" fmla="*/ 88 h 152"/>
                  <a:gd name="T58" fmla="*/ 96 w 158"/>
                  <a:gd name="T59" fmla="*/ 76 h 152"/>
                  <a:gd name="T60" fmla="*/ 101 w 158"/>
                  <a:gd name="T61" fmla="*/ 72 h 152"/>
                  <a:gd name="T62" fmla="*/ 88 w 158"/>
                  <a:gd name="T63" fmla="*/ 65 h 152"/>
                  <a:gd name="T64" fmla="*/ 87 w 158"/>
                  <a:gd name="T65" fmla="*/ 54 h 152"/>
                  <a:gd name="T66" fmla="*/ 78 w 158"/>
                  <a:gd name="T67" fmla="*/ 64 h 152"/>
                  <a:gd name="T68" fmla="*/ 66 w 158"/>
                  <a:gd name="T69" fmla="*/ 61 h 152"/>
                  <a:gd name="T70" fmla="*/ 67 w 158"/>
                  <a:gd name="T71" fmla="*/ 67 h 152"/>
                  <a:gd name="T72" fmla="*/ 66 w 158"/>
                  <a:gd name="T73" fmla="*/ 89 h 152"/>
                  <a:gd name="T74" fmla="*/ 68 w 158"/>
                  <a:gd name="T75" fmla="*/ 89 h 152"/>
                  <a:gd name="T76" fmla="*/ 77 w 158"/>
                  <a:gd name="T77" fmla="*/ 83 h 152"/>
                  <a:gd name="T78" fmla="*/ 80 w 158"/>
                  <a:gd name="T79" fmla="*/ 81 h 152"/>
                  <a:gd name="T80" fmla="*/ 89 w 158"/>
                  <a:gd name="T81" fmla="*/ 89 h 152"/>
                  <a:gd name="T82" fmla="*/ 94 w 158"/>
                  <a:gd name="T83" fmla="*/ 8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152">
                    <a:moveTo>
                      <a:pt x="127" y="134"/>
                    </a:moveTo>
                    <a:cubicBezTo>
                      <a:pt x="135" y="152"/>
                      <a:pt x="111" y="141"/>
                      <a:pt x="105" y="138"/>
                    </a:cubicBezTo>
                    <a:cubicBezTo>
                      <a:pt x="84" y="129"/>
                      <a:pt x="81" y="108"/>
                      <a:pt x="72" y="106"/>
                    </a:cubicBezTo>
                    <a:cubicBezTo>
                      <a:pt x="68" y="105"/>
                      <a:pt x="64" y="109"/>
                      <a:pt x="61" y="112"/>
                    </a:cubicBezTo>
                    <a:cubicBezTo>
                      <a:pt x="55" y="119"/>
                      <a:pt x="37" y="134"/>
                      <a:pt x="25" y="136"/>
                    </a:cubicBezTo>
                    <a:cubicBezTo>
                      <a:pt x="22" y="136"/>
                      <a:pt x="18" y="140"/>
                      <a:pt x="17" y="137"/>
                    </a:cubicBezTo>
                    <a:cubicBezTo>
                      <a:pt x="14" y="108"/>
                      <a:pt x="55" y="86"/>
                      <a:pt x="22" y="53"/>
                    </a:cubicBezTo>
                    <a:cubicBezTo>
                      <a:pt x="17" y="47"/>
                      <a:pt x="0" y="25"/>
                      <a:pt x="18" y="28"/>
                    </a:cubicBezTo>
                    <a:cubicBezTo>
                      <a:pt x="41" y="32"/>
                      <a:pt x="36" y="29"/>
                      <a:pt x="62" y="41"/>
                    </a:cubicBezTo>
                    <a:cubicBezTo>
                      <a:pt x="72" y="46"/>
                      <a:pt x="89" y="2"/>
                      <a:pt x="97" y="1"/>
                    </a:cubicBezTo>
                    <a:cubicBezTo>
                      <a:pt x="105" y="0"/>
                      <a:pt x="104" y="29"/>
                      <a:pt x="102" y="46"/>
                    </a:cubicBezTo>
                    <a:cubicBezTo>
                      <a:pt x="101" y="64"/>
                      <a:pt x="140" y="60"/>
                      <a:pt x="154" y="73"/>
                    </a:cubicBezTo>
                    <a:cubicBezTo>
                      <a:pt x="158" y="77"/>
                      <a:pt x="140" y="85"/>
                      <a:pt x="135" y="87"/>
                    </a:cubicBezTo>
                    <a:cubicBezTo>
                      <a:pt x="107" y="96"/>
                      <a:pt x="112" y="98"/>
                      <a:pt x="127" y="134"/>
                    </a:cubicBezTo>
                    <a:close/>
                    <a:moveTo>
                      <a:pt x="110" y="110"/>
                    </a:moveTo>
                    <a:cubicBezTo>
                      <a:pt x="101" y="89"/>
                      <a:pt x="98" y="87"/>
                      <a:pt x="115" y="81"/>
                    </a:cubicBezTo>
                    <a:cubicBezTo>
                      <a:pt x="118" y="80"/>
                      <a:pt x="130" y="75"/>
                      <a:pt x="127" y="72"/>
                    </a:cubicBezTo>
                    <a:cubicBezTo>
                      <a:pt x="118" y="65"/>
                      <a:pt x="94" y="67"/>
                      <a:pt x="95" y="56"/>
                    </a:cubicBezTo>
                    <a:cubicBezTo>
                      <a:pt x="96" y="45"/>
                      <a:pt x="97" y="27"/>
                      <a:pt x="92" y="28"/>
                    </a:cubicBezTo>
                    <a:cubicBezTo>
                      <a:pt x="87" y="28"/>
                      <a:pt x="76" y="56"/>
                      <a:pt x="70" y="53"/>
                    </a:cubicBezTo>
                    <a:cubicBezTo>
                      <a:pt x="54" y="46"/>
                      <a:pt x="57" y="47"/>
                      <a:pt x="43" y="45"/>
                    </a:cubicBezTo>
                    <a:cubicBezTo>
                      <a:pt x="31" y="43"/>
                      <a:pt x="42" y="57"/>
                      <a:pt x="45" y="60"/>
                    </a:cubicBezTo>
                    <a:cubicBezTo>
                      <a:pt x="66" y="81"/>
                      <a:pt x="40" y="95"/>
                      <a:pt x="42" y="112"/>
                    </a:cubicBezTo>
                    <a:cubicBezTo>
                      <a:pt x="42" y="114"/>
                      <a:pt x="45" y="112"/>
                      <a:pt x="47" y="112"/>
                    </a:cubicBezTo>
                    <a:cubicBezTo>
                      <a:pt x="54" y="111"/>
                      <a:pt x="66" y="101"/>
                      <a:pt x="69" y="97"/>
                    </a:cubicBezTo>
                    <a:cubicBezTo>
                      <a:pt x="71" y="95"/>
                      <a:pt x="73" y="93"/>
                      <a:pt x="76" y="93"/>
                    </a:cubicBezTo>
                    <a:cubicBezTo>
                      <a:pt x="82" y="95"/>
                      <a:pt x="83" y="107"/>
                      <a:pt x="97" y="113"/>
                    </a:cubicBezTo>
                    <a:cubicBezTo>
                      <a:pt x="100" y="115"/>
                      <a:pt x="115" y="122"/>
                      <a:pt x="110" y="110"/>
                    </a:cubicBezTo>
                    <a:close/>
                    <a:moveTo>
                      <a:pt x="94" y="88"/>
                    </a:moveTo>
                    <a:cubicBezTo>
                      <a:pt x="90" y="79"/>
                      <a:pt x="89" y="78"/>
                      <a:pt x="96" y="76"/>
                    </a:cubicBezTo>
                    <a:cubicBezTo>
                      <a:pt x="98" y="76"/>
                      <a:pt x="103" y="73"/>
                      <a:pt x="101" y="72"/>
                    </a:cubicBezTo>
                    <a:cubicBezTo>
                      <a:pt x="98" y="69"/>
                      <a:pt x="88" y="70"/>
                      <a:pt x="88" y="65"/>
                    </a:cubicBezTo>
                    <a:cubicBezTo>
                      <a:pt x="88" y="61"/>
                      <a:pt x="89" y="53"/>
                      <a:pt x="87" y="54"/>
                    </a:cubicBezTo>
                    <a:cubicBezTo>
                      <a:pt x="85" y="54"/>
                      <a:pt x="80" y="65"/>
                      <a:pt x="78" y="64"/>
                    </a:cubicBezTo>
                    <a:cubicBezTo>
                      <a:pt x="71" y="61"/>
                      <a:pt x="72" y="62"/>
                      <a:pt x="66" y="61"/>
                    </a:cubicBezTo>
                    <a:cubicBezTo>
                      <a:pt x="61" y="60"/>
                      <a:pt x="66" y="66"/>
                      <a:pt x="67" y="67"/>
                    </a:cubicBezTo>
                    <a:cubicBezTo>
                      <a:pt x="76" y="76"/>
                      <a:pt x="65" y="82"/>
                      <a:pt x="66" y="89"/>
                    </a:cubicBezTo>
                    <a:cubicBezTo>
                      <a:pt x="66" y="90"/>
                      <a:pt x="67" y="89"/>
                      <a:pt x="68" y="89"/>
                    </a:cubicBezTo>
                    <a:cubicBezTo>
                      <a:pt x="71" y="88"/>
                      <a:pt x="76" y="84"/>
                      <a:pt x="77" y="83"/>
                    </a:cubicBezTo>
                    <a:cubicBezTo>
                      <a:pt x="78" y="82"/>
                      <a:pt x="79" y="81"/>
                      <a:pt x="80" y="81"/>
                    </a:cubicBezTo>
                    <a:cubicBezTo>
                      <a:pt x="82" y="82"/>
                      <a:pt x="83" y="87"/>
                      <a:pt x="89" y="89"/>
                    </a:cubicBezTo>
                    <a:cubicBezTo>
                      <a:pt x="90" y="90"/>
                      <a:pt x="96" y="93"/>
                      <a:pt x="94" y="8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870"/>
              <p:cNvSpPr>
                <a:spLocks noEditPoints="1"/>
              </p:cNvSpPr>
              <p:nvPr/>
            </p:nvSpPr>
            <p:spPr bwMode="auto">
              <a:xfrm>
                <a:off x="5548" y="1392"/>
                <a:ext cx="127" cy="131"/>
              </a:xfrm>
              <a:custGeom>
                <a:avLst/>
                <a:gdLst>
                  <a:gd name="T0" fmla="*/ 26 w 100"/>
                  <a:gd name="T1" fmla="*/ 12 h 103"/>
                  <a:gd name="T2" fmla="*/ 39 w 100"/>
                  <a:gd name="T3" fmla="*/ 11 h 103"/>
                  <a:gd name="T4" fmla="*/ 59 w 100"/>
                  <a:gd name="T5" fmla="*/ 27 h 103"/>
                  <a:gd name="T6" fmla="*/ 72 w 100"/>
                  <a:gd name="T7" fmla="*/ 24 h 103"/>
                  <a:gd name="T8" fmla="*/ 96 w 100"/>
                  <a:gd name="T9" fmla="*/ 22 h 103"/>
                  <a:gd name="T10" fmla="*/ 85 w 100"/>
                  <a:gd name="T11" fmla="*/ 52 h 103"/>
                  <a:gd name="T12" fmla="*/ 91 w 100"/>
                  <a:gd name="T13" fmla="*/ 74 h 103"/>
                  <a:gd name="T14" fmla="*/ 96 w 100"/>
                  <a:gd name="T15" fmla="*/ 90 h 103"/>
                  <a:gd name="T16" fmla="*/ 63 w 100"/>
                  <a:gd name="T17" fmla="*/ 79 h 103"/>
                  <a:gd name="T18" fmla="*/ 36 w 100"/>
                  <a:gd name="T19" fmla="*/ 103 h 103"/>
                  <a:gd name="T20" fmla="*/ 36 w 100"/>
                  <a:gd name="T21" fmla="*/ 72 h 103"/>
                  <a:gd name="T22" fmla="*/ 3 w 100"/>
                  <a:gd name="T23" fmla="*/ 51 h 103"/>
                  <a:gd name="T24" fmla="*/ 17 w 100"/>
                  <a:gd name="T25" fmla="*/ 43 h 103"/>
                  <a:gd name="T26" fmla="*/ 26 w 100"/>
                  <a:gd name="T27" fmla="*/ 12 h 103"/>
                  <a:gd name="T28" fmla="*/ 41 w 100"/>
                  <a:gd name="T29" fmla="*/ 34 h 103"/>
                  <a:gd name="T30" fmla="*/ 42 w 100"/>
                  <a:gd name="T31" fmla="*/ 47 h 103"/>
                  <a:gd name="T32" fmla="*/ 37 w 100"/>
                  <a:gd name="T33" fmla="*/ 50 h 103"/>
                  <a:gd name="T34" fmla="*/ 31 w 100"/>
                  <a:gd name="T35" fmla="*/ 54 h 103"/>
                  <a:gd name="T36" fmla="*/ 45 w 100"/>
                  <a:gd name="T37" fmla="*/ 63 h 103"/>
                  <a:gd name="T38" fmla="*/ 45 w 100"/>
                  <a:gd name="T39" fmla="*/ 77 h 103"/>
                  <a:gd name="T40" fmla="*/ 56 w 100"/>
                  <a:gd name="T41" fmla="*/ 66 h 103"/>
                  <a:gd name="T42" fmla="*/ 69 w 100"/>
                  <a:gd name="T43" fmla="*/ 71 h 103"/>
                  <a:gd name="T44" fmla="*/ 69 w 100"/>
                  <a:gd name="T45" fmla="*/ 64 h 103"/>
                  <a:gd name="T46" fmla="*/ 65 w 100"/>
                  <a:gd name="T47" fmla="*/ 55 h 103"/>
                  <a:gd name="T48" fmla="*/ 73 w 100"/>
                  <a:gd name="T49" fmla="*/ 41 h 103"/>
                  <a:gd name="T50" fmla="*/ 70 w 100"/>
                  <a:gd name="T51" fmla="*/ 40 h 103"/>
                  <a:gd name="T52" fmla="*/ 55 w 100"/>
                  <a:gd name="T53" fmla="*/ 42 h 103"/>
                  <a:gd name="T54" fmla="*/ 43 w 100"/>
                  <a:gd name="T55" fmla="*/ 31 h 103"/>
                  <a:gd name="T56" fmla="*/ 41 w 100"/>
                  <a:gd name="T57" fmla="*/ 3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0" h="103">
                    <a:moveTo>
                      <a:pt x="26" y="12"/>
                    </a:moveTo>
                    <a:cubicBezTo>
                      <a:pt x="23" y="0"/>
                      <a:pt x="30" y="3"/>
                      <a:pt x="39" y="11"/>
                    </a:cubicBezTo>
                    <a:cubicBezTo>
                      <a:pt x="45" y="16"/>
                      <a:pt x="52" y="23"/>
                      <a:pt x="59" y="27"/>
                    </a:cubicBezTo>
                    <a:cubicBezTo>
                      <a:pt x="62" y="29"/>
                      <a:pt x="66" y="26"/>
                      <a:pt x="72" y="24"/>
                    </a:cubicBezTo>
                    <a:cubicBezTo>
                      <a:pt x="85" y="20"/>
                      <a:pt x="93" y="17"/>
                      <a:pt x="96" y="22"/>
                    </a:cubicBezTo>
                    <a:cubicBezTo>
                      <a:pt x="99" y="26"/>
                      <a:pt x="90" y="36"/>
                      <a:pt x="85" y="52"/>
                    </a:cubicBezTo>
                    <a:cubicBezTo>
                      <a:pt x="83" y="59"/>
                      <a:pt x="85" y="66"/>
                      <a:pt x="91" y="74"/>
                    </a:cubicBezTo>
                    <a:cubicBezTo>
                      <a:pt x="100" y="85"/>
                      <a:pt x="100" y="90"/>
                      <a:pt x="96" y="90"/>
                    </a:cubicBezTo>
                    <a:cubicBezTo>
                      <a:pt x="88" y="91"/>
                      <a:pt x="70" y="83"/>
                      <a:pt x="63" y="79"/>
                    </a:cubicBezTo>
                    <a:cubicBezTo>
                      <a:pt x="57" y="75"/>
                      <a:pt x="42" y="103"/>
                      <a:pt x="36" y="103"/>
                    </a:cubicBezTo>
                    <a:cubicBezTo>
                      <a:pt x="31" y="103"/>
                      <a:pt x="34" y="84"/>
                      <a:pt x="36" y="72"/>
                    </a:cubicBezTo>
                    <a:cubicBezTo>
                      <a:pt x="38" y="61"/>
                      <a:pt x="12" y="60"/>
                      <a:pt x="3" y="51"/>
                    </a:cubicBezTo>
                    <a:cubicBezTo>
                      <a:pt x="0" y="48"/>
                      <a:pt x="13" y="43"/>
                      <a:pt x="17" y="43"/>
                    </a:cubicBezTo>
                    <a:cubicBezTo>
                      <a:pt x="37" y="39"/>
                      <a:pt x="34" y="36"/>
                      <a:pt x="26" y="12"/>
                    </a:cubicBezTo>
                    <a:close/>
                    <a:moveTo>
                      <a:pt x="41" y="34"/>
                    </a:moveTo>
                    <a:cubicBezTo>
                      <a:pt x="43" y="40"/>
                      <a:pt x="43" y="44"/>
                      <a:pt x="42" y="47"/>
                    </a:cubicBezTo>
                    <a:cubicBezTo>
                      <a:pt x="41" y="49"/>
                      <a:pt x="40" y="50"/>
                      <a:pt x="37" y="50"/>
                    </a:cubicBezTo>
                    <a:cubicBezTo>
                      <a:pt x="35" y="51"/>
                      <a:pt x="29" y="53"/>
                      <a:pt x="31" y="54"/>
                    </a:cubicBezTo>
                    <a:cubicBezTo>
                      <a:pt x="34" y="58"/>
                      <a:pt x="46" y="58"/>
                      <a:pt x="45" y="63"/>
                    </a:cubicBezTo>
                    <a:cubicBezTo>
                      <a:pt x="44" y="68"/>
                      <a:pt x="42" y="77"/>
                      <a:pt x="45" y="77"/>
                    </a:cubicBezTo>
                    <a:cubicBezTo>
                      <a:pt x="47" y="77"/>
                      <a:pt x="54" y="64"/>
                      <a:pt x="56" y="66"/>
                    </a:cubicBezTo>
                    <a:cubicBezTo>
                      <a:pt x="64" y="70"/>
                      <a:pt x="63" y="69"/>
                      <a:pt x="69" y="71"/>
                    </a:cubicBezTo>
                    <a:cubicBezTo>
                      <a:pt x="74" y="73"/>
                      <a:pt x="70" y="66"/>
                      <a:pt x="69" y="64"/>
                    </a:cubicBezTo>
                    <a:cubicBezTo>
                      <a:pt x="66" y="61"/>
                      <a:pt x="65" y="57"/>
                      <a:pt x="65" y="55"/>
                    </a:cubicBezTo>
                    <a:cubicBezTo>
                      <a:pt x="65" y="50"/>
                      <a:pt x="72" y="45"/>
                      <a:pt x="73" y="41"/>
                    </a:cubicBezTo>
                    <a:cubicBezTo>
                      <a:pt x="73" y="40"/>
                      <a:pt x="71" y="40"/>
                      <a:pt x="70" y="40"/>
                    </a:cubicBezTo>
                    <a:cubicBezTo>
                      <a:pt x="61" y="41"/>
                      <a:pt x="59" y="43"/>
                      <a:pt x="55" y="42"/>
                    </a:cubicBezTo>
                    <a:cubicBezTo>
                      <a:pt x="52" y="41"/>
                      <a:pt x="47" y="32"/>
                      <a:pt x="43" y="31"/>
                    </a:cubicBezTo>
                    <a:cubicBezTo>
                      <a:pt x="41" y="31"/>
                      <a:pt x="41" y="32"/>
                      <a:pt x="41" y="3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871"/>
              <p:cNvSpPr>
                <a:spLocks/>
              </p:cNvSpPr>
              <p:nvPr/>
            </p:nvSpPr>
            <p:spPr bwMode="auto">
              <a:xfrm>
                <a:off x="5901" y="1308"/>
                <a:ext cx="114" cy="114"/>
              </a:xfrm>
              <a:custGeom>
                <a:avLst/>
                <a:gdLst>
                  <a:gd name="T0" fmla="*/ 79 w 90"/>
                  <a:gd name="T1" fmla="*/ 22 h 90"/>
                  <a:gd name="T2" fmla="*/ 81 w 90"/>
                  <a:gd name="T3" fmla="*/ 34 h 90"/>
                  <a:gd name="T4" fmla="*/ 62 w 90"/>
                  <a:gd name="T5" fmla="*/ 52 h 90"/>
                  <a:gd name="T6" fmla="*/ 66 w 90"/>
                  <a:gd name="T7" fmla="*/ 59 h 90"/>
                  <a:gd name="T8" fmla="*/ 79 w 90"/>
                  <a:gd name="T9" fmla="*/ 81 h 90"/>
                  <a:gd name="T10" fmla="*/ 80 w 90"/>
                  <a:gd name="T11" fmla="*/ 86 h 90"/>
                  <a:gd name="T12" fmla="*/ 31 w 90"/>
                  <a:gd name="T13" fmla="*/ 78 h 90"/>
                  <a:gd name="T14" fmla="*/ 16 w 90"/>
                  <a:gd name="T15" fmla="*/ 79 h 90"/>
                  <a:gd name="T16" fmla="*/ 24 w 90"/>
                  <a:gd name="T17" fmla="*/ 54 h 90"/>
                  <a:gd name="T18" fmla="*/ 0 w 90"/>
                  <a:gd name="T19" fmla="*/ 32 h 90"/>
                  <a:gd name="T20" fmla="*/ 27 w 90"/>
                  <a:gd name="T21" fmla="*/ 31 h 90"/>
                  <a:gd name="T22" fmla="*/ 43 w 90"/>
                  <a:gd name="T23" fmla="*/ 2 h 90"/>
                  <a:gd name="T24" fmla="*/ 51 w 90"/>
                  <a:gd name="T25" fmla="*/ 14 h 90"/>
                  <a:gd name="T26" fmla="*/ 79 w 90"/>
                  <a:gd name="T27" fmla="*/ 2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90">
                    <a:moveTo>
                      <a:pt x="79" y="22"/>
                    </a:moveTo>
                    <a:cubicBezTo>
                      <a:pt x="90" y="18"/>
                      <a:pt x="83" y="31"/>
                      <a:pt x="81" y="34"/>
                    </a:cubicBezTo>
                    <a:cubicBezTo>
                      <a:pt x="76" y="47"/>
                      <a:pt x="63" y="47"/>
                      <a:pt x="62" y="52"/>
                    </a:cubicBezTo>
                    <a:cubicBezTo>
                      <a:pt x="62" y="55"/>
                      <a:pt x="64" y="57"/>
                      <a:pt x="66" y="59"/>
                    </a:cubicBezTo>
                    <a:cubicBezTo>
                      <a:pt x="70" y="63"/>
                      <a:pt x="79" y="74"/>
                      <a:pt x="79" y="81"/>
                    </a:cubicBezTo>
                    <a:cubicBezTo>
                      <a:pt x="80" y="83"/>
                      <a:pt x="82" y="86"/>
                      <a:pt x="80" y="86"/>
                    </a:cubicBezTo>
                    <a:cubicBezTo>
                      <a:pt x="63" y="86"/>
                      <a:pt x="50" y="61"/>
                      <a:pt x="31" y="78"/>
                    </a:cubicBezTo>
                    <a:cubicBezTo>
                      <a:pt x="27" y="81"/>
                      <a:pt x="14" y="90"/>
                      <a:pt x="16" y="79"/>
                    </a:cubicBezTo>
                    <a:cubicBezTo>
                      <a:pt x="19" y="67"/>
                      <a:pt x="17" y="69"/>
                      <a:pt x="24" y="54"/>
                    </a:cubicBezTo>
                    <a:cubicBezTo>
                      <a:pt x="27" y="49"/>
                      <a:pt x="1" y="36"/>
                      <a:pt x="0" y="32"/>
                    </a:cubicBezTo>
                    <a:cubicBezTo>
                      <a:pt x="0" y="27"/>
                      <a:pt x="17" y="29"/>
                      <a:pt x="27" y="31"/>
                    </a:cubicBezTo>
                    <a:cubicBezTo>
                      <a:pt x="37" y="33"/>
                      <a:pt x="35" y="10"/>
                      <a:pt x="43" y="2"/>
                    </a:cubicBezTo>
                    <a:cubicBezTo>
                      <a:pt x="45" y="0"/>
                      <a:pt x="50" y="11"/>
                      <a:pt x="51" y="14"/>
                    </a:cubicBezTo>
                    <a:cubicBezTo>
                      <a:pt x="56" y="31"/>
                      <a:pt x="58" y="28"/>
                      <a:pt x="79" y="2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72"/>
              <p:cNvSpPr>
                <a:spLocks noEditPoints="1"/>
              </p:cNvSpPr>
              <p:nvPr/>
            </p:nvSpPr>
            <p:spPr bwMode="auto">
              <a:xfrm>
                <a:off x="5653" y="1613"/>
                <a:ext cx="187" cy="205"/>
              </a:xfrm>
              <a:custGeom>
                <a:avLst/>
                <a:gdLst>
                  <a:gd name="T0" fmla="*/ 56 w 147"/>
                  <a:gd name="T1" fmla="*/ 17 h 161"/>
                  <a:gd name="T2" fmla="*/ 74 w 147"/>
                  <a:gd name="T3" fmla="*/ 23 h 161"/>
                  <a:gd name="T4" fmla="*/ 92 w 147"/>
                  <a:gd name="T5" fmla="*/ 56 h 161"/>
                  <a:gd name="T6" fmla="*/ 111 w 147"/>
                  <a:gd name="T7" fmla="*/ 60 h 161"/>
                  <a:gd name="T8" fmla="*/ 145 w 147"/>
                  <a:gd name="T9" fmla="*/ 70 h 161"/>
                  <a:gd name="T10" fmla="*/ 114 w 147"/>
                  <a:gd name="T11" fmla="*/ 103 h 161"/>
                  <a:gd name="T12" fmla="*/ 109 w 147"/>
                  <a:gd name="T13" fmla="*/ 135 h 161"/>
                  <a:gd name="T14" fmla="*/ 106 w 147"/>
                  <a:gd name="T15" fmla="*/ 159 h 161"/>
                  <a:gd name="T16" fmla="*/ 68 w 147"/>
                  <a:gd name="T17" fmla="*/ 126 h 161"/>
                  <a:gd name="T18" fmla="*/ 17 w 147"/>
                  <a:gd name="T19" fmla="*/ 143 h 161"/>
                  <a:gd name="T20" fmla="*/ 35 w 147"/>
                  <a:gd name="T21" fmla="*/ 102 h 161"/>
                  <a:gd name="T22" fmla="*/ 2 w 147"/>
                  <a:gd name="T23" fmla="*/ 55 h 161"/>
                  <a:gd name="T24" fmla="*/ 26 w 147"/>
                  <a:gd name="T25" fmla="*/ 52 h 161"/>
                  <a:gd name="T26" fmla="*/ 56 w 147"/>
                  <a:gd name="T27" fmla="*/ 17 h 161"/>
                  <a:gd name="T28" fmla="*/ 64 w 147"/>
                  <a:gd name="T29" fmla="*/ 55 h 161"/>
                  <a:gd name="T30" fmla="*/ 58 w 147"/>
                  <a:gd name="T31" fmla="*/ 72 h 161"/>
                  <a:gd name="T32" fmla="*/ 48 w 147"/>
                  <a:gd name="T33" fmla="*/ 74 h 161"/>
                  <a:gd name="T34" fmla="*/ 38 w 147"/>
                  <a:gd name="T35" fmla="*/ 75 h 161"/>
                  <a:gd name="T36" fmla="*/ 52 w 147"/>
                  <a:gd name="T37" fmla="*/ 95 h 161"/>
                  <a:gd name="T38" fmla="*/ 44 w 147"/>
                  <a:gd name="T39" fmla="*/ 113 h 161"/>
                  <a:gd name="T40" fmla="*/ 66 w 147"/>
                  <a:gd name="T41" fmla="*/ 105 h 161"/>
                  <a:gd name="T42" fmla="*/ 80 w 147"/>
                  <a:gd name="T43" fmla="*/ 119 h 161"/>
                  <a:gd name="T44" fmla="*/ 84 w 147"/>
                  <a:gd name="T45" fmla="*/ 109 h 161"/>
                  <a:gd name="T46" fmla="*/ 84 w 147"/>
                  <a:gd name="T47" fmla="*/ 95 h 161"/>
                  <a:gd name="T48" fmla="*/ 103 w 147"/>
                  <a:gd name="T49" fmla="*/ 82 h 161"/>
                  <a:gd name="T50" fmla="*/ 100 w 147"/>
                  <a:gd name="T51" fmla="*/ 79 h 161"/>
                  <a:gd name="T52" fmla="*/ 78 w 147"/>
                  <a:gd name="T53" fmla="*/ 73 h 161"/>
                  <a:gd name="T54" fmla="*/ 67 w 147"/>
                  <a:gd name="T55" fmla="*/ 52 h 161"/>
                  <a:gd name="T56" fmla="*/ 64 w 147"/>
                  <a:gd name="T57" fmla="*/ 5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7" h="161">
                    <a:moveTo>
                      <a:pt x="56" y="17"/>
                    </a:moveTo>
                    <a:cubicBezTo>
                      <a:pt x="58" y="0"/>
                      <a:pt x="67" y="9"/>
                      <a:pt x="74" y="23"/>
                    </a:cubicBezTo>
                    <a:cubicBezTo>
                      <a:pt x="79" y="33"/>
                      <a:pt x="85" y="47"/>
                      <a:pt x="92" y="56"/>
                    </a:cubicBezTo>
                    <a:cubicBezTo>
                      <a:pt x="94" y="60"/>
                      <a:pt x="102" y="59"/>
                      <a:pt x="111" y="60"/>
                    </a:cubicBezTo>
                    <a:cubicBezTo>
                      <a:pt x="131" y="62"/>
                      <a:pt x="145" y="62"/>
                      <a:pt x="145" y="70"/>
                    </a:cubicBezTo>
                    <a:cubicBezTo>
                      <a:pt x="147" y="77"/>
                      <a:pt x="129" y="86"/>
                      <a:pt x="114" y="103"/>
                    </a:cubicBezTo>
                    <a:cubicBezTo>
                      <a:pt x="107" y="111"/>
                      <a:pt x="105" y="122"/>
                      <a:pt x="109" y="135"/>
                    </a:cubicBezTo>
                    <a:cubicBezTo>
                      <a:pt x="115" y="156"/>
                      <a:pt x="112" y="161"/>
                      <a:pt x="106" y="159"/>
                    </a:cubicBezTo>
                    <a:cubicBezTo>
                      <a:pt x="95" y="157"/>
                      <a:pt x="75" y="135"/>
                      <a:pt x="68" y="126"/>
                    </a:cubicBezTo>
                    <a:cubicBezTo>
                      <a:pt x="61" y="117"/>
                      <a:pt x="25" y="146"/>
                      <a:pt x="17" y="143"/>
                    </a:cubicBezTo>
                    <a:cubicBezTo>
                      <a:pt x="10" y="140"/>
                      <a:pt x="25" y="116"/>
                      <a:pt x="35" y="102"/>
                    </a:cubicBezTo>
                    <a:cubicBezTo>
                      <a:pt x="45" y="88"/>
                      <a:pt x="9" y="72"/>
                      <a:pt x="2" y="55"/>
                    </a:cubicBezTo>
                    <a:cubicBezTo>
                      <a:pt x="0" y="50"/>
                      <a:pt x="20" y="51"/>
                      <a:pt x="26" y="52"/>
                    </a:cubicBezTo>
                    <a:cubicBezTo>
                      <a:pt x="55" y="58"/>
                      <a:pt x="52" y="54"/>
                      <a:pt x="56" y="17"/>
                    </a:cubicBezTo>
                    <a:close/>
                    <a:moveTo>
                      <a:pt x="64" y="55"/>
                    </a:moveTo>
                    <a:cubicBezTo>
                      <a:pt x="63" y="64"/>
                      <a:pt x="61" y="70"/>
                      <a:pt x="58" y="72"/>
                    </a:cubicBezTo>
                    <a:cubicBezTo>
                      <a:pt x="56" y="74"/>
                      <a:pt x="54" y="75"/>
                      <a:pt x="48" y="74"/>
                    </a:cubicBezTo>
                    <a:cubicBezTo>
                      <a:pt x="46" y="73"/>
                      <a:pt x="37" y="72"/>
                      <a:pt x="38" y="75"/>
                    </a:cubicBezTo>
                    <a:cubicBezTo>
                      <a:pt x="41" y="82"/>
                      <a:pt x="56" y="89"/>
                      <a:pt x="52" y="95"/>
                    </a:cubicBezTo>
                    <a:cubicBezTo>
                      <a:pt x="48" y="101"/>
                      <a:pt x="41" y="111"/>
                      <a:pt x="44" y="113"/>
                    </a:cubicBezTo>
                    <a:cubicBezTo>
                      <a:pt x="48" y="114"/>
                      <a:pt x="63" y="101"/>
                      <a:pt x="66" y="105"/>
                    </a:cubicBezTo>
                    <a:cubicBezTo>
                      <a:pt x="74" y="115"/>
                      <a:pt x="73" y="113"/>
                      <a:pt x="80" y="119"/>
                    </a:cubicBezTo>
                    <a:cubicBezTo>
                      <a:pt x="87" y="124"/>
                      <a:pt x="85" y="113"/>
                      <a:pt x="84" y="109"/>
                    </a:cubicBezTo>
                    <a:cubicBezTo>
                      <a:pt x="82" y="104"/>
                      <a:pt x="83" y="98"/>
                      <a:pt x="84" y="95"/>
                    </a:cubicBezTo>
                    <a:cubicBezTo>
                      <a:pt x="88" y="89"/>
                      <a:pt x="100" y="87"/>
                      <a:pt x="103" y="82"/>
                    </a:cubicBezTo>
                    <a:cubicBezTo>
                      <a:pt x="103" y="81"/>
                      <a:pt x="102" y="79"/>
                      <a:pt x="100" y="79"/>
                    </a:cubicBezTo>
                    <a:cubicBezTo>
                      <a:pt x="88" y="75"/>
                      <a:pt x="83" y="76"/>
                      <a:pt x="78" y="73"/>
                    </a:cubicBezTo>
                    <a:cubicBezTo>
                      <a:pt x="75" y="70"/>
                      <a:pt x="73" y="55"/>
                      <a:pt x="67" y="52"/>
                    </a:cubicBezTo>
                    <a:cubicBezTo>
                      <a:pt x="66" y="51"/>
                      <a:pt x="64" y="51"/>
                      <a:pt x="64" y="5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73"/>
              <p:cNvSpPr>
                <a:spLocks/>
              </p:cNvSpPr>
              <p:nvPr/>
            </p:nvSpPr>
            <p:spPr bwMode="auto">
              <a:xfrm>
                <a:off x="5641" y="1859"/>
                <a:ext cx="136" cy="144"/>
              </a:xfrm>
              <a:custGeom>
                <a:avLst/>
                <a:gdLst>
                  <a:gd name="T0" fmla="*/ 35 w 107"/>
                  <a:gd name="T1" fmla="*/ 14 h 113"/>
                  <a:gd name="T2" fmla="*/ 50 w 107"/>
                  <a:gd name="T3" fmla="*/ 16 h 113"/>
                  <a:gd name="T4" fmla="*/ 63 w 107"/>
                  <a:gd name="T5" fmla="*/ 45 h 113"/>
                  <a:gd name="T6" fmla="*/ 72 w 107"/>
                  <a:gd name="T7" fmla="*/ 44 h 113"/>
                  <a:gd name="T8" fmla="*/ 101 w 107"/>
                  <a:gd name="T9" fmla="*/ 38 h 113"/>
                  <a:gd name="T10" fmla="*/ 106 w 107"/>
                  <a:gd name="T11" fmla="*/ 40 h 113"/>
                  <a:gd name="T12" fmla="*/ 82 w 107"/>
                  <a:gd name="T13" fmla="*/ 91 h 113"/>
                  <a:gd name="T14" fmla="*/ 78 w 107"/>
                  <a:gd name="T15" fmla="*/ 107 h 113"/>
                  <a:gd name="T16" fmla="*/ 53 w 107"/>
                  <a:gd name="T17" fmla="*/ 88 h 113"/>
                  <a:gd name="T18" fmla="*/ 21 w 107"/>
                  <a:gd name="T19" fmla="*/ 104 h 113"/>
                  <a:gd name="T20" fmla="*/ 29 w 107"/>
                  <a:gd name="T21" fmla="*/ 75 h 113"/>
                  <a:gd name="T22" fmla="*/ 2 w 107"/>
                  <a:gd name="T23" fmla="*/ 45 h 113"/>
                  <a:gd name="T24" fmla="*/ 18 w 107"/>
                  <a:gd name="T25" fmla="*/ 41 h 113"/>
                  <a:gd name="T26" fmla="*/ 35 w 107"/>
                  <a:gd name="T27" fmla="*/ 1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7" h="113">
                    <a:moveTo>
                      <a:pt x="35" y="14"/>
                    </a:moveTo>
                    <a:cubicBezTo>
                      <a:pt x="34" y="0"/>
                      <a:pt x="47" y="13"/>
                      <a:pt x="50" y="16"/>
                    </a:cubicBezTo>
                    <a:cubicBezTo>
                      <a:pt x="61" y="28"/>
                      <a:pt x="58" y="41"/>
                      <a:pt x="63" y="45"/>
                    </a:cubicBezTo>
                    <a:cubicBezTo>
                      <a:pt x="66" y="47"/>
                      <a:pt x="69" y="45"/>
                      <a:pt x="72" y="44"/>
                    </a:cubicBezTo>
                    <a:cubicBezTo>
                      <a:pt x="77" y="41"/>
                      <a:pt x="93" y="36"/>
                      <a:pt x="101" y="38"/>
                    </a:cubicBezTo>
                    <a:cubicBezTo>
                      <a:pt x="103" y="39"/>
                      <a:pt x="107" y="37"/>
                      <a:pt x="106" y="40"/>
                    </a:cubicBezTo>
                    <a:cubicBezTo>
                      <a:pt x="101" y="58"/>
                      <a:pt x="69" y="62"/>
                      <a:pt x="82" y="91"/>
                    </a:cubicBezTo>
                    <a:cubicBezTo>
                      <a:pt x="84" y="96"/>
                      <a:pt x="89" y="113"/>
                      <a:pt x="78" y="107"/>
                    </a:cubicBezTo>
                    <a:cubicBezTo>
                      <a:pt x="65" y="99"/>
                      <a:pt x="67" y="102"/>
                      <a:pt x="53" y="88"/>
                    </a:cubicBezTo>
                    <a:cubicBezTo>
                      <a:pt x="48" y="82"/>
                      <a:pt x="26" y="106"/>
                      <a:pt x="21" y="104"/>
                    </a:cubicBezTo>
                    <a:cubicBezTo>
                      <a:pt x="15" y="103"/>
                      <a:pt x="23" y="85"/>
                      <a:pt x="29" y="75"/>
                    </a:cubicBezTo>
                    <a:cubicBezTo>
                      <a:pt x="34" y="64"/>
                      <a:pt x="8" y="56"/>
                      <a:pt x="2" y="45"/>
                    </a:cubicBezTo>
                    <a:cubicBezTo>
                      <a:pt x="0" y="42"/>
                      <a:pt x="14" y="41"/>
                      <a:pt x="18" y="41"/>
                    </a:cubicBezTo>
                    <a:cubicBezTo>
                      <a:pt x="38" y="43"/>
                      <a:pt x="35" y="40"/>
                      <a:pt x="35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874"/>
              <p:cNvSpPr>
                <a:spLocks/>
              </p:cNvSpPr>
              <p:nvPr/>
            </p:nvSpPr>
            <p:spPr bwMode="auto">
              <a:xfrm>
                <a:off x="5716" y="1816"/>
                <a:ext cx="76" cy="84"/>
              </a:xfrm>
              <a:custGeom>
                <a:avLst/>
                <a:gdLst>
                  <a:gd name="T0" fmla="*/ 22 w 60"/>
                  <a:gd name="T1" fmla="*/ 8 h 66"/>
                  <a:gd name="T2" fmla="*/ 30 w 60"/>
                  <a:gd name="T3" fmla="*/ 10 h 66"/>
                  <a:gd name="T4" fmla="*/ 35 w 60"/>
                  <a:gd name="T5" fmla="*/ 27 h 66"/>
                  <a:gd name="T6" fmla="*/ 40 w 60"/>
                  <a:gd name="T7" fmla="*/ 27 h 66"/>
                  <a:gd name="T8" fmla="*/ 57 w 60"/>
                  <a:gd name="T9" fmla="*/ 26 h 66"/>
                  <a:gd name="T10" fmla="*/ 59 w 60"/>
                  <a:gd name="T11" fmla="*/ 27 h 66"/>
                  <a:gd name="T12" fmla="*/ 42 w 60"/>
                  <a:gd name="T13" fmla="*/ 53 h 66"/>
                  <a:gd name="T14" fmla="*/ 39 w 60"/>
                  <a:gd name="T15" fmla="*/ 62 h 66"/>
                  <a:gd name="T16" fmla="*/ 26 w 60"/>
                  <a:gd name="T17" fmla="*/ 49 h 66"/>
                  <a:gd name="T18" fmla="*/ 7 w 60"/>
                  <a:gd name="T19" fmla="*/ 56 h 66"/>
                  <a:gd name="T20" fmla="*/ 14 w 60"/>
                  <a:gd name="T21" fmla="*/ 41 h 66"/>
                  <a:gd name="T22" fmla="*/ 1 w 60"/>
                  <a:gd name="T23" fmla="*/ 23 h 66"/>
                  <a:gd name="T24" fmla="*/ 10 w 60"/>
                  <a:gd name="T25" fmla="*/ 21 h 66"/>
                  <a:gd name="T26" fmla="*/ 22 w 60"/>
                  <a:gd name="T27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6">
                    <a:moveTo>
                      <a:pt x="22" y="8"/>
                    </a:moveTo>
                    <a:cubicBezTo>
                      <a:pt x="22" y="0"/>
                      <a:pt x="28" y="8"/>
                      <a:pt x="30" y="10"/>
                    </a:cubicBezTo>
                    <a:cubicBezTo>
                      <a:pt x="35" y="17"/>
                      <a:pt x="33" y="24"/>
                      <a:pt x="35" y="27"/>
                    </a:cubicBezTo>
                    <a:cubicBezTo>
                      <a:pt x="36" y="28"/>
                      <a:pt x="38" y="27"/>
                      <a:pt x="40" y="27"/>
                    </a:cubicBezTo>
                    <a:cubicBezTo>
                      <a:pt x="43" y="26"/>
                      <a:pt x="52" y="24"/>
                      <a:pt x="57" y="26"/>
                    </a:cubicBezTo>
                    <a:cubicBezTo>
                      <a:pt x="58" y="26"/>
                      <a:pt x="60" y="26"/>
                      <a:pt x="59" y="27"/>
                    </a:cubicBezTo>
                    <a:cubicBezTo>
                      <a:pt x="55" y="36"/>
                      <a:pt x="37" y="36"/>
                      <a:pt x="42" y="53"/>
                    </a:cubicBezTo>
                    <a:cubicBezTo>
                      <a:pt x="43" y="56"/>
                      <a:pt x="45" y="66"/>
                      <a:pt x="39" y="62"/>
                    </a:cubicBezTo>
                    <a:cubicBezTo>
                      <a:pt x="32" y="56"/>
                      <a:pt x="33" y="58"/>
                      <a:pt x="26" y="49"/>
                    </a:cubicBezTo>
                    <a:cubicBezTo>
                      <a:pt x="24" y="46"/>
                      <a:pt x="10" y="57"/>
                      <a:pt x="7" y="56"/>
                    </a:cubicBezTo>
                    <a:cubicBezTo>
                      <a:pt x="4" y="55"/>
                      <a:pt x="10" y="46"/>
                      <a:pt x="14" y="41"/>
                    </a:cubicBezTo>
                    <a:cubicBezTo>
                      <a:pt x="18" y="35"/>
                      <a:pt x="4" y="29"/>
                      <a:pt x="1" y="23"/>
                    </a:cubicBezTo>
                    <a:cubicBezTo>
                      <a:pt x="0" y="20"/>
                      <a:pt x="8" y="21"/>
                      <a:pt x="10" y="21"/>
                    </a:cubicBezTo>
                    <a:cubicBezTo>
                      <a:pt x="21" y="24"/>
                      <a:pt x="20" y="22"/>
                      <a:pt x="22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875"/>
              <p:cNvSpPr>
                <a:spLocks noEditPoints="1"/>
              </p:cNvSpPr>
              <p:nvPr/>
            </p:nvSpPr>
            <p:spPr bwMode="auto">
              <a:xfrm>
                <a:off x="5286" y="1793"/>
                <a:ext cx="272" cy="286"/>
              </a:xfrm>
              <a:custGeom>
                <a:avLst/>
                <a:gdLst>
                  <a:gd name="T0" fmla="*/ 188 w 214"/>
                  <a:gd name="T1" fmla="*/ 45 h 225"/>
                  <a:gd name="T2" fmla="*/ 198 w 214"/>
                  <a:gd name="T3" fmla="*/ 75 h 225"/>
                  <a:gd name="T4" fmla="*/ 156 w 214"/>
                  <a:gd name="T5" fmla="*/ 123 h 225"/>
                  <a:gd name="T6" fmla="*/ 166 w 214"/>
                  <a:gd name="T7" fmla="*/ 139 h 225"/>
                  <a:gd name="T8" fmla="*/ 204 w 214"/>
                  <a:gd name="T9" fmla="*/ 190 h 225"/>
                  <a:gd name="T10" fmla="*/ 207 w 214"/>
                  <a:gd name="T11" fmla="*/ 201 h 225"/>
                  <a:gd name="T12" fmla="*/ 87 w 214"/>
                  <a:gd name="T13" fmla="*/ 193 h 225"/>
                  <a:gd name="T14" fmla="*/ 52 w 214"/>
                  <a:gd name="T15" fmla="*/ 199 h 225"/>
                  <a:gd name="T16" fmla="*/ 65 w 214"/>
                  <a:gd name="T17" fmla="*/ 136 h 225"/>
                  <a:gd name="T18" fmla="*/ 3 w 214"/>
                  <a:gd name="T19" fmla="*/ 87 h 225"/>
                  <a:gd name="T20" fmla="*/ 67 w 214"/>
                  <a:gd name="T21" fmla="*/ 80 h 225"/>
                  <a:gd name="T22" fmla="*/ 98 w 214"/>
                  <a:gd name="T23" fmla="*/ 7 h 225"/>
                  <a:gd name="T24" fmla="*/ 120 w 214"/>
                  <a:gd name="T25" fmla="*/ 34 h 225"/>
                  <a:gd name="T26" fmla="*/ 188 w 214"/>
                  <a:gd name="T27" fmla="*/ 45 h 225"/>
                  <a:gd name="T28" fmla="*/ 157 w 214"/>
                  <a:gd name="T29" fmla="*/ 69 h 225"/>
                  <a:gd name="T30" fmla="*/ 115 w 214"/>
                  <a:gd name="T31" fmla="*/ 61 h 225"/>
                  <a:gd name="T32" fmla="*/ 101 w 214"/>
                  <a:gd name="T33" fmla="*/ 45 h 225"/>
                  <a:gd name="T34" fmla="*/ 82 w 214"/>
                  <a:gd name="T35" fmla="*/ 90 h 225"/>
                  <a:gd name="T36" fmla="*/ 42 w 214"/>
                  <a:gd name="T37" fmla="*/ 94 h 225"/>
                  <a:gd name="T38" fmla="*/ 81 w 214"/>
                  <a:gd name="T39" fmla="*/ 125 h 225"/>
                  <a:gd name="T40" fmla="*/ 73 w 214"/>
                  <a:gd name="T41" fmla="*/ 164 h 225"/>
                  <a:gd name="T42" fmla="*/ 94 w 214"/>
                  <a:gd name="T43" fmla="*/ 161 h 225"/>
                  <a:gd name="T44" fmla="*/ 169 w 214"/>
                  <a:gd name="T45" fmla="*/ 166 h 225"/>
                  <a:gd name="T46" fmla="*/ 167 w 214"/>
                  <a:gd name="T47" fmla="*/ 159 h 225"/>
                  <a:gd name="T48" fmla="*/ 144 w 214"/>
                  <a:gd name="T49" fmla="*/ 127 h 225"/>
                  <a:gd name="T50" fmla="*/ 137 w 214"/>
                  <a:gd name="T51" fmla="*/ 117 h 225"/>
                  <a:gd name="T52" fmla="*/ 163 w 214"/>
                  <a:gd name="T53" fmla="*/ 87 h 225"/>
                  <a:gd name="T54" fmla="*/ 157 w 214"/>
                  <a:gd name="T55" fmla="*/ 69 h 225"/>
                  <a:gd name="T56" fmla="*/ 128 w 214"/>
                  <a:gd name="T57" fmla="*/ 91 h 225"/>
                  <a:gd name="T58" fmla="*/ 110 w 214"/>
                  <a:gd name="T59" fmla="*/ 88 h 225"/>
                  <a:gd name="T60" fmla="*/ 104 w 214"/>
                  <a:gd name="T61" fmla="*/ 81 h 225"/>
                  <a:gd name="T62" fmla="*/ 96 w 214"/>
                  <a:gd name="T63" fmla="*/ 100 h 225"/>
                  <a:gd name="T64" fmla="*/ 80 w 214"/>
                  <a:gd name="T65" fmla="*/ 102 h 225"/>
                  <a:gd name="T66" fmla="*/ 96 w 214"/>
                  <a:gd name="T67" fmla="*/ 115 h 225"/>
                  <a:gd name="T68" fmla="*/ 92 w 214"/>
                  <a:gd name="T69" fmla="*/ 131 h 225"/>
                  <a:gd name="T70" fmla="*/ 101 w 214"/>
                  <a:gd name="T71" fmla="*/ 130 h 225"/>
                  <a:gd name="T72" fmla="*/ 133 w 214"/>
                  <a:gd name="T73" fmla="*/ 132 h 225"/>
                  <a:gd name="T74" fmla="*/ 132 w 214"/>
                  <a:gd name="T75" fmla="*/ 129 h 225"/>
                  <a:gd name="T76" fmla="*/ 122 w 214"/>
                  <a:gd name="T77" fmla="*/ 115 h 225"/>
                  <a:gd name="T78" fmla="*/ 119 w 214"/>
                  <a:gd name="T79" fmla="*/ 111 h 225"/>
                  <a:gd name="T80" fmla="*/ 130 w 214"/>
                  <a:gd name="T81" fmla="*/ 99 h 225"/>
                  <a:gd name="T82" fmla="*/ 128 w 214"/>
                  <a:gd name="T83" fmla="*/ 9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4" h="225">
                    <a:moveTo>
                      <a:pt x="188" y="45"/>
                    </a:moveTo>
                    <a:cubicBezTo>
                      <a:pt x="214" y="34"/>
                      <a:pt x="201" y="67"/>
                      <a:pt x="198" y="75"/>
                    </a:cubicBezTo>
                    <a:cubicBezTo>
                      <a:pt x="187" y="106"/>
                      <a:pt x="158" y="111"/>
                      <a:pt x="156" y="123"/>
                    </a:cubicBezTo>
                    <a:cubicBezTo>
                      <a:pt x="155" y="129"/>
                      <a:pt x="161" y="134"/>
                      <a:pt x="166" y="139"/>
                    </a:cubicBezTo>
                    <a:cubicBezTo>
                      <a:pt x="176" y="147"/>
                      <a:pt x="201" y="173"/>
                      <a:pt x="204" y="190"/>
                    </a:cubicBezTo>
                    <a:cubicBezTo>
                      <a:pt x="205" y="195"/>
                      <a:pt x="211" y="201"/>
                      <a:pt x="207" y="201"/>
                    </a:cubicBezTo>
                    <a:cubicBezTo>
                      <a:pt x="167" y="205"/>
                      <a:pt x="130" y="147"/>
                      <a:pt x="87" y="193"/>
                    </a:cubicBezTo>
                    <a:cubicBezTo>
                      <a:pt x="79" y="201"/>
                      <a:pt x="50" y="225"/>
                      <a:pt x="52" y="199"/>
                    </a:cubicBezTo>
                    <a:cubicBezTo>
                      <a:pt x="55" y="167"/>
                      <a:pt x="52" y="173"/>
                      <a:pt x="65" y="136"/>
                    </a:cubicBezTo>
                    <a:cubicBezTo>
                      <a:pt x="70" y="122"/>
                      <a:pt x="5" y="98"/>
                      <a:pt x="3" y="87"/>
                    </a:cubicBezTo>
                    <a:cubicBezTo>
                      <a:pt x="0" y="75"/>
                      <a:pt x="41" y="78"/>
                      <a:pt x="67" y="80"/>
                    </a:cubicBezTo>
                    <a:cubicBezTo>
                      <a:pt x="92" y="82"/>
                      <a:pt x="82" y="26"/>
                      <a:pt x="98" y="7"/>
                    </a:cubicBezTo>
                    <a:cubicBezTo>
                      <a:pt x="103" y="0"/>
                      <a:pt x="117" y="26"/>
                      <a:pt x="120" y="34"/>
                    </a:cubicBezTo>
                    <a:cubicBezTo>
                      <a:pt x="137" y="74"/>
                      <a:pt x="140" y="66"/>
                      <a:pt x="188" y="45"/>
                    </a:cubicBezTo>
                    <a:close/>
                    <a:moveTo>
                      <a:pt x="157" y="69"/>
                    </a:moveTo>
                    <a:cubicBezTo>
                      <a:pt x="127" y="82"/>
                      <a:pt x="125" y="86"/>
                      <a:pt x="115" y="61"/>
                    </a:cubicBezTo>
                    <a:cubicBezTo>
                      <a:pt x="113" y="57"/>
                      <a:pt x="104" y="41"/>
                      <a:pt x="101" y="45"/>
                    </a:cubicBezTo>
                    <a:cubicBezTo>
                      <a:pt x="91" y="57"/>
                      <a:pt x="98" y="91"/>
                      <a:pt x="82" y="90"/>
                    </a:cubicBezTo>
                    <a:cubicBezTo>
                      <a:pt x="66" y="89"/>
                      <a:pt x="40" y="87"/>
                      <a:pt x="42" y="94"/>
                    </a:cubicBezTo>
                    <a:cubicBezTo>
                      <a:pt x="43" y="102"/>
                      <a:pt x="84" y="116"/>
                      <a:pt x="81" y="125"/>
                    </a:cubicBezTo>
                    <a:cubicBezTo>
                      <a:pt x="72" y="148"/>
                      <a:pt x="75" y="145"/>
                      <a:pt x="73" y="164"/>
                    </a:cubicBezTo>
                    <a:cubicBezTo>
                      <a:pt x="72" y="180"/>
                      <a:pt x="90" y="166"/>
                      <a:pt x="94" y="161"/>
                    </a:cubicBezTo>
                    <a:cubicBezTo>
                      <a:pt x="121" y="132"/>
                      <a:pt x="144" y="168"/>
                      <a:pt x="169" y="166"/>
                    </a:cubicBezTo>
                    <a:cubicBezTo>
                      <a:pt x="172" y="165"/>
                      <a:pt x="168" y="162"/>
                      <a:pt x="167" y="159"/>
                    </a:cubicBezTo>
                    <a:cubicBezTo>
                      <a:pt x="165" y="148"/>
                      <a:pt x="150" y="132"/>
                      <a:pt x="144" y="127"/>
                    </a:cubicBezTo>
                    <a:cubicBezTo>
                      <a:pt x="140" y="124"/>
                      <a:pt x="137" y="121"/>
                      <a:pt x="137" y="117"/>
                    </a:cubicBezTo>
                    <a:cubicBezTo>
                      <a:pt x="139" y="109"/>
                      <a:pt x="156" y="107"/>
                      <a:pt x="163" y="87"/>
                    </a:cubicBezTo>
                    <a:cubicBezTo>
                      <a:pt x="165" y="82"/>
                      <a:pt x="173" y="62"/>
                      <a:pt x="157" y="69"/>
                    </a:cubicBezTo>
                    <a:close/>
                    <a:moveTo>
                      <a:pt x="128" y="91"/>
                    </a:moveTo>
                    <a:cubicBezTo>
                      <a:pt x="115" y="96"/>
                      <a:pt x="114" y="98"/>
                      <a:pt x="110" y="88"/>
                    </a:cubicBezTo>
                    <a:cubicBezTo>
                      <a:pt x="109" y="86"/>
                      <a:pt x="106" y="79"/>
                      <a:pt x="104" y="81"/>
                    </a:cubicBezTo>
                    <a:cubicBezTo>
                      <a:pt x="100" y="86"/>
                      <a:pt x="103" y="100"/>
                      <a:pt x="96" y="100"/>
                    </a:cubicBezTo>
                    <a:cubicBezTo>
                      <a:pt x="90" y="99"/>
                      <a:pt x="79" y="99"/>
                      <a:pt x="80" y="102"/>
                    </a:cubicBezTo>
                    <a:cubicBezTo>
                      <a:pt x="80" y="105"/>
                      <a:pt x="97" y="111"/>
                      <a:pt x="96" y="115"/>
                    </a:cubicBezTo>
                    <a:cubicBezTo>
                      <a:pt x="92" y="124"/>
                      <a:pt x="93" y="123"/>
                      <a:pt x="92" y="131"/>
                    </a:cubicBezTo>
                    <a:cubicBezTo>
                      <a:pt x="92" y="138"/>
                      <a:pt x="99" y="132"/>
                      <a:pt x="101" y="130"/>
                    </a:cubicBezTo>
                    <a:cubicBezTo>
                      <a:pt x="113" y="117"/>
                      <a:pt x="122" y="133"/>
                      <a:pt x="133" y="132"/>
                    </a:cubicBezTo>
                    <a:cubicBezTo>
                      <a:pt x="134" y="131"/>
                      <a:pt x="132" y="130"/>
                      <a:pt x="132" y="129"/>
                    </a:cubicBezTo>
                    <a:cubicBezTo>
                      <a:pt x="131" y="124"/>
                      <a:pt x="125" y="117"/>
                      <a:pt x="122" y="115"/>
                    </a:cubicBezTo>
                    <a:cubicBezTo>
                      <a:pt x="121" y="114"/>
                      <a:pt x="119" y="113"/>
                      <a:pt x="119" y="111"/>
                    </a:cubicBezTo>
                    <a:cubicBezTo>
                      <a:pt x="120" y="108"/>
                      <a:pt x="127" y="107"/>
                      <a:pt x="130" y="99"/>
                    </a:cubicBezTo>
                    <a:cubicBezTo>
                      <a:pt x="131" y="97"/>
                      <a:pt x="135" y="88"/>
                      <a:pt x="128" y="9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76"/>
              <p:cNvSpPr>
                <a:spLocks/>
              </p:cNvSpPr>
              <p:nvPr/>
            </p:nvSpPr>
            <p:spPr bwMode="auto">
              <a:xfrm>
                <a:off x="5620" y="1580"/>
                <a:ext cx="71" cy="71"/>
              </a:xfrm>
              <a:custGeom>
                <a:avLst/>
                <a:gdLst>
                  <a:gd name="T0" fmla="*/ 49 w 56"/>
                  <a:gd name="T1" fmla="*/ 13 h 56"/>
                  <a:gd name="T2" fmla="*/ 51 w 56"/>
                  <a:gd name="T3" fmla="*/ 21 h 56"/>
                  <a:gd name="T4" fmla="*/ 39 w 56"/>
                  <a:gd name="T5" fmla="*/ 32 h 56"/>
                  <a:gd name="T6" fmla="*/ 41 w 56"/>
                  <a:gd name="T7" fmla="*/ 37 h 56"/>
                  <a:gd name="T8" fmla="*/ 49 w 56"/>
                  <a:gd name="T9" fmla="*/ 51 h 56"/>
                  <a:gd name="T10" fmla="*/ 50 w 56"/>
                  <a:gd name="T11" fmla="*/ 54 h 56"/>
                  <a:gd name="T12" fmla="*/ 19 w 56"/>
                  <a:gd name="T13" fmla="*/ 49 h 56"/>
                  <a:gd name="T14" fmla="*/ 10 w 56"/>
                  <a:gd name="T15" fmla="*/ 49 h 56"/>
                  <a:gd name="T16" fmla="*/ 15 w 56"/>
                  <a:gd name="T17" fmla="*/ 34 h 56"/>
                  <a:gd name="T18" fmla="*/ 0 w 56"/>
                  <a:gd name="T19" fmla="*/ 20 h 56"/>
                  <a:gd name="T20" fmla="*/ 17 w 56"/>
                  <a:gd name="T21" fmla="*/ 19 h 56"/>
                  <a:gd name="T22" fmla="*/ 27 w 56"/>
                  <a:gd name="T23" fmla="*/ 1 h 56"/>
                  <a:gd name="T24" fmla="*/ 32 w 56"/>
                  <a:gd name="T25" fmla="*/ 9 h 56"/>
                  <a:gd name="T26" fmla="*/ 49 w 56"/>
                  <a:gd name="T2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49" y="13"/>
                    </a:moveTo>
                    <a:cubicBezTo>
                      <a:pt x="56" y="11"/>
                      <a:pt x="52" y="19"/>
                      <a:pt x="51" y="21"/>
                    </a:cubicBezTo>
                    <a:cubicBezTo>
                      <a:pt x="47" y="29"/>
                      <a:pt x="39" y="29"/>
                      <a:pt x="39" y="32"/>
                    </a:cubicBezTo>
                    <a:cubicBezTo>
                      <a:pt x="38" y="34"/>
                      <a:pt x="40" y="35"/>
                      <a:pt x="41" y="37"/>
                    </a:cubicBezTo>
                    <a:cubicBezTo>
                      <a:pt x="43" y="39"/>
                      <a:pt x="49" y="46"/>
                      <a:pt x="49" y="51"/>
                    </a:cubicBezTo>
                    <a:cubicBezTo>
                      <a:pt x="50" y="52"/>
                      <a:pt x="51" y="54"/>
                      <a:pt x="50" y="54"/>
                    </a:cubicBezTo>
                    <a:cubicBezTo>
                      <a:pt x="39" y="54"/>
                      <a:pt x="31" y="38"/>
                      <a:pt x="19" y="49"/>
                    </a:cubicBezTo>
                    <a:cubicBezTo>
                      <a:pt x="17" y="51"/>
                      <a:pt x="9" y="56"/>
                      <a:pt x="10" y="49"/>
                    </a:cubicBezTo>
                    <a:cubicBezTo>
                      <a:pt x="12" y="41"/>
                      <a:pt x="10" y="43"/>
                      <a:pt x="15" y="34"/>
                    </a:cubicBezTo>
                    <a:cubicBezTo>
                      <a:pt x="17" y="30"/>
                      <a:pt x="0" y="23"/>
                      <a:pt x="0" y="20"/>
                    </a:cubicBezTo>
                    <a:cubicBezTo>
                      <a:pt x="0" y="17"/>
                      <a:pt x="10" y="18"/>
                      <a:pt x="17" y="19"/>
                    </a:cubicBezTo>
                    <a:cubicBezTo>
                      <a:pt x="23" y="20"/>
                      <a:pt x="22" y="6"/>
                      <a:pt x="27" y="1"/>
                    </a:cubicBezTo>
                    <a:cubicBezTo>
                      <a:pt x="28" y="0"/>
                      <a:pt x="31" y="7"/>
                      <a:pt x="32" y="9"/>
                    </a:cubicBezTo>
                    <a:cubicBezTo>
                      <a:pt x="35" y="19"/>
                      <a:pt x="36" y="18"/>
                      <a:pt x="49" y="1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77"/>
              <p:cNvSpPr>
                <a:spLocks noEditPoints="1"/>
              </p:cNvSpPr>
              <p:nvPr/>
            </p:nvSpPr>
            <p:spPr bwMode="auto">
              <a:xfrm>
                <a:off x="5201" y="2496"/>
                <a:ext cx="117" cy="110"/>
              </a:xfrm>
              <a:custGeom>
                <a:avLst/>
                <a:gdLst>
                  <a:gd name="T0" fmla="*/ 16 w 92"/>
                  <a:gd name="T1" fmla="*/ 10 h 86"/>
                  <a:gd name="T2" fmla="*/ 28 w 92"/>
                  <a:gd name="T3" fmla="*/ 7 h 86"/>
                  <a:gd name="T4" fmla="*/ 48 w 92"/>
                  <a:gd name="T5" fmla="*/ 24 h 86"/>
                  <a:gd name="T6" fmla="*/ 54 w 92"/>
                  <a:gd name="T7" fmla="*/ 21 h 86"/>
                  <a:gd name="T8" fmla="*/ 74 w 92"/>
                  <a:gd name="T9" fmla="*/ 6 h 86"/>
                  <a:gd name="T10" fmla="*/ 79 w 92"/>
                  <a:gd name="T11" fmla="*/ 5 h 86"/>
                  <a:gd name="T12" fmla="*/ 78 w 92"/>
                  <a:gd name="T13" fmla="*/ 54 h 86"/>
                  <a:gd name="T14" fmla="*/ 81 w 92"/>
                  <a:gd name="T15" fmla="*/ 67 h 86"/>
                  <a:gd name="T16" fmla="*/ 55 w 92"/>
                  <a:gd name="T17" fmla="*/ 61 h 86"/>
                  <a:gd name="T18" fmla="*/ 37 w 92"/>
                  <a:gd name="T19" fmla="*/ 86 h 86"/>
                  <a:gd name="T20" fmla="*/ 32 w 92"/>
                  <a:gd name="T21" fmla="*/ 60 h 86"/>
                  <a:gd name="T22" fmla="*/ 2 w 92"/>
                  <a:gd name="T23" fmla="*/ 46 h 86"/>
                  <a:gd name="T24" fmla="*/ 13 w 92"/>
                  <a:gd name="T25" fmla="*/ 37 h 86"/>
                  <a:gd name="T26" fmla="*/ 16 w 92"/>
                  <a:gd name="T27" fmla="*/ 10 h 86"/>
                  <a:gd name="T28" fmla="*/ 27 w 92"/>
                  <a:gd name="T29" fmla="*/ 25 h 86"/>
                  <a:gd name="T30" fmla="*/ 26 w 92"/>
                  <a:gd name="T31" fmla="*/ 40 h 86"/>
                  <a:gd name="T32" fmla="*/ 20 w 92"/>
                  <a:gd name="T33" fmla="*/ 45 h 86"/>
                  <a:gd name="T34" fmla="*/ 37 w 92"/>
                  <a:gd name="T35" fmla="*/ 53 h 86"/>
                  <a:gd name="T36" fmla="*/ 39 w 92"/>
                  <a:gd name="T37" fmla="*/ 68 h 86"/>
                  <a:gd name="T38" fmla="*/ 50 w 92"/>
                  <a:gd name="T39" fmla="*/ 54 h 86"/>
                  <a:gd name="T40" fmla="*/ 65 w 92"/>
                  <a:gd name="T41" fmla="*/ 57 h 86"/>
                  <a:gd name="T42" fmla="*/ 63 w 92"/>
                  <a:gd name="T43" fmla="*/ 49 h 86"/>
                  <a:gd name="T44" fmla="*/ 63 w 92"/>
                  <a:gd name="T45" fmla="*/ 22 h 86"/>
                  <a:gd name="T46" fmla="*/ 61 w 92"/>
                  <a:gd name="T47" fmla="*/ 22 h 86"/>
                  <a:gd name="T48" fmla="*/ 49 w 92"/>
                  <a:gd name="T49" fmla="*/ 31 h 86"/>
                  <a:gd name="T50" fmla="*/ 46 w 92"/>
                  <a:gd name="T51" fmla="*/ 33 h 86"/>
                  <a:gd name="T52" fmla="*/ 34 w 92"/>
                  <a:gd name="T53" fmla="*/ 23 h 86"/>
                  <a:gd name="T54" fmla="*/ 27 w 92"/>
                  <a:gd name="T55" fmla="*/ 25 h 86"/>
                  <a:gd name="T56" fmla="*/ 39 w 92"/>
                  <a:gd name="T57" fmla="*/ 39 h 86"/>
                  <a:gd name="T58" fmla="*/ 38 w 92"/>
                  <a:gd name="T59" fmla="*/ 43 h 86"/>
                  <a:gd name="T60" fmla="*/ 36 w 92"/>
                  <a:gd name="T61" fmla="*/ 44 h 86"/>
                  <a:gd name="T62" fmla="*/ 41 w 92"/>
                  <a:gd name="T63" fmla="*/ 47 h 86"/>
                  <a:gd name="T64" fmla="*/ 42 w 92"/>
                  <a:gd name="T65" fmla="*/ 51 h 86"/>
                  <a:gd name="T66" fmla="*/ 45 w 92"/>
                  <a:gd name="T67" fmla="*/ 47 h 86"/>
                  <a:gd name="T68" fmla="*/ 49 w 92"/>
                  <a:gd name="T69" fmla="*/ 48 h 86"/>
                  <a:gd name="T70" fmla="*/ 48 w 92"/>
                  <a:gd name="T71" fmla="*/ 46 h 86"/>
                  <a:gd name="T72" fmla="*/ 48 w 92"/>
                  <a:gd name="T73" fmla="*/ 38 h 86"/>
                  <a:gd name="T74" fmla="*/ 48 w 92"/>
                  <a:gd name="T75" fmla="*/ 38 h 86"/>
                  <a:gd name="T76" fmla="*/ 45 w 92"/>
                  <a:gd name="T77" fmla="*/ 40 h 86"/>
                  <a:gd name="T78" fmla="*/ 44 w 92"/>
                  <a:gd name="T79" fmla="*/ 41 h 86"/>
                  <a:gd name="T80" fmla="*/ 40 w 92"/>
                  <a:gd name="T81" fmla="*/ 38 h 86"/>
                  <a:gd name="T82" fmla="*/ 39 w 92"/>
                  <a:gd name="T83" fmla="*/ 3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86">
                    <a:moveTo>
                      <a:pt x="16" y="10"/>
                    </a:moveTo>
                    <a:cubicBezTo>
                      <a:pt x="11" y="0"/>
                      <a:pt x="25" y="5"/>
                      <a:pt x="28" y="7"/>
                    </a:cubicBezTo>
                    <a:cubicBezTo>
                      <a:pt x="41" y="12"/>
                      <a:pt x="43" y="23"/>
                      <a:pt x="48" y="24"/>
                    </a:cubicBezTo>
                    <a:cubicBezTo>
                      <a:pt x="51" y="25"/>
                      <a:pt x="52" y="23"/>
                      <a:pt x="54" y="21"/>
                    </a:cubicBezTo>
                    <a:cubicBezTo>
                      <a:pt x="57" y="17"/>
                      <a:pt x="67" y="7"/>
                      <a:pt x="74" y="6"/>
                    </a:cubicBezTo>
                    <a:cubicBezTo>
                      <a:pt x="76" y="6"/>
                      <a:pt x="78" y="3"/>
                      <a:pt x="79" y="5"/>
                    </a:cubicBezTo>
                    <a:cubicBezTo>
                      <a:pt x="81" y="21"/>
                      <a:pt x="58" y="35"/>
                      <a:pt x="78" y="54"/>
                    </a:cubicBezTo>
                    <a:cubicBezTo>
                      <a:pt x="81" y="57"/>
                      <a:pt x="92" y="69"/>
                      <a:pt x="81" y="67"/>
                    </a:cubicBezTo>
                    <a:cubicBezTo>
                      <a:pt x="68" y="66"/>
                      <a:pt x="71" y="67"/>
                      <a:pt x="55" y="61"/>
                    </a:cubicBezTo>
                    <a:cubicBezTo>
                      <a:pt x="50" y="59"/>
                      <a:pt x="41" y="85"/>
                      <a:pt x="37" y="86"/>
                    </a:cubicBezTo>
                    <a:cubicBezTo>
                      <a:pt x="32" y="86"/>
                      <a:pt x="32" y="70"/>
                      <a:pt x="32" y="60"/>
                    </a:cubicBezTo>
                    <a:cubicBezTo>
                      <a:pt x="33" y="49"/>
                      <a:pt x="11" y="53"/>
                      <a:pt x="2" y="46"/>
                    </a:cubicBezTo>
                    <a:cubicBezTo>
                      <a:pt x="0" y="44"/>
                      <a:pt x="10" y="39"/>
                      <a:pt x="13" y="37"/>
                    </a:cubicBezTo>
                    <a:cubicBezTo>
                      <a:pt x="29" y="31"/>
                      <a:pt x="25" y="30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33" y="36"/>
                      <a:pt x="35" y="37"/>
                      <a:pt x="26" y="40"/>
                    </a:cubicBezTo>
                    <a:cubicBezTo>
                      <a:pt x="24" y="41"/>
                      <a:pt x="18" y="44"/>
                      <a:pt x="20" y="45"/>
                    </a:cubicBezTo>
                    <a:cubicBezTo>
                      <a:pt x="24" y="49"/>
                      <a:pt x="37" y="47"/>
                      <a:pt x="37" y="53"/>
                    </a:cubicBezTo>
                    <a:cubicBezTo>
                      <a:pt x="37" y="59"/>
                      <a:pt x="37" y="68"/>
                      <a:pt x="39" y="68"/>
                    </a:cubicBezTo>
                    <a:cubicBezTo>
                      <a:pt x="42" y="67"/>
                      <a:pt x="47" y="53"/>
                      <a:pt x="50" y="54"/>
                    </a:cubicBezTo>
                    <a:cubicBezTo>
                      <a:pt x="59" y="57"/>
                      <a:pt x="57" y="57"/>
                      <a:pt x="65" y="57"/>
                    </a:cubicBezTo>
                    <a:cubicBezTo>
                      <a:pt x="71" y="58"/>
                      <a:pt x="65" y="51"/>
                      <a:pt x="63" y="49"/>
                    </a:cubicBezTo>
                    <a:cubicBezTo>
                      <a:pt x="52" y="39"/>
                      <a:pt x="65" y="31"/>
                      <a:pt x="63" y="22"/>
                    </a:cubicBezTo>
                    <a:cubicBezTo>
                      <a:pt x="63" y="21"/>
                      <a:pt x="62" y="22"/>
                      <a:pt x="61" y="22"/>
                    </a:cubicBezTo>
                    <a:cubicBezTo>
                      <a:pt x="57" y="23"/>
                      <a:pt x="51" y="28"/>
                      <a:pt x="49" y="31"/>
                    </a:cubicBezTo>
                    <a:cubicBezTo>
                      <a:pt x="48" y="32"/>
                      <a:pt x="47" y="33"/>
                      <a:pt x="46" y="33"/>
                    </a:cubicBezTo>
                    <a:cubicBezTo>
                      <a:pt x="43" y="32"/>
                      <a:pt x="42" y="26"/>
                      <a:pt x="34" y="23"/>
                    </a:cubicBezTo>
                    <a:cubicBezTo>
                      <a:pt x="32" y="22"/>
                      <a:pt x="25" y="19"/>
                      <a:pt x="27" y="25"/>
                    </a:cubicBezTo>
                    <a:close/>
                    <a:moveTo>
                      <a:pt x="39" y="39"/>
                    </a:moveTo>
                    <a:cubicBezTo>
                      <a:pt x="40" y="42"/>
                      <a:pt x="41" y="42"/>
                      <a:pt x="38" y="43"/>
                    </a:cubicBezTo>
                    <a:cubicBezTo>
                      <a:pt x="38" y="43"/>
                      <a:pt x="36" y="44"/>
                      <a:pt x="36" y="44"/>
                    </a:cubicBezTo>
                    <a:cubicBezTo>
                      <a:pt x="38" y="45"/>
                      <a:pt x="41" y="45"/>
                      <a:pt x="41" y="47"/>
                    </a:cubicBezTo>
                    <a:cubicBezTo>
                      <a:pt x="41" y="48"/>
                      <a:pt x="41" y="51"/>
                      <a:pt x="42" y="51"/>
                    </a:cubicBezTo>
                    <a:cubicBezTo>
                      <a:pt x="43" y="50"/>
                      <a:pt x="44" y="46"/>
                      <a:pt x="45" y="47"/>
                    </a:cubicBezTo>
                    <a:cubicBezTo>
                      <a:pt x="47" y="48"/>
                      <a:pt x="47" y="48"/>
                      <a:pt x="49" y="48"/>
                    </a:cubicBezTo>
                    <a:cubicBezTo>
                      <a:pt x="50" y="48"/>
                      <a:pt x="49" y="46"/>
                      <a:pt x="48" y="46"/>
                    </a:cubicBezTo>
                    <a:cubicBezTo>
                      <a:pt x="45" y="43"/>
                      <a:pt x="49" y="41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7" y="38"/>
                      <a:pt x="45" y="40"/>
                      <a:pt x="45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3" y="41"/>
                      <a:pt x="42" y="39"/>
                      <a:pt x="40" y="38"/>
                    </a:cubicBezTo>
                    <a:cubicBezTo>
                      <a:pt x="40" y="38"/>
                      <a:pt x="38" y="37"/>
                      <a:pt x="39" y="3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78"/>
              <p:cNvSpPr>
                <a:spLocks/>
              </p:cNvSpPr>
              <p:nvPr/>
            </p:nvSpPr>
            <p:spPr bwMode="auto">
              <a:xfrm>
                <a:off x="5290" y="2396"/>
                <a:ext cx="184" cy="197"/>
              </a:xfrm>
              <a:custGeom>
                <a:avLst/>
                <a:gdLst>
                  <a:gd name="T0" fmla="*/ 47 w 145"/>
                  <a:gd name="T1" fmla="*/ 19 h 155"/>
                  <a:gd name="T2" fmla="*/ 67 w 145"/>
                  <a:gd name="T3" fmla="*/ 22 h 155"/>
                  <a:gd name="T4" fmla="*/ 86 w 145"/>
                  <a:gd name="T5" fmla="*/ 61 h 155"/>
                  <a:gd name="T6" fmla="*/ 98 w 145"/>
                  <a:gd name="T7" fmla="*/ 60 h 155"/>
                  <a:gd name="T8" fmla="*/ 137 w 145"/>
                  <a:gd name="T9" fmla="*/ 52 h 155"/>
                  <a:gd name="T10" fmla="*/ 145 w 145"/>
                  <a:gd name="T11" fmla="*/ 54 h 155"/>
                  <a:gd name="T12" fmla="*/ 111 w 145"/>
                  <a:gd name="T13" fmla="*/ 124 h 155"/>
                  <a:gd name="T14" fmla="*/ 107 w 145"/>
                  <a:gd name="T15" fmla="*/ 146 h 155"/>
                  <a:gd name="T16" fmla="*/ 72 w 145"/>
                  <a:gd name="T17" fmla="*/ 120 h 155"/>
                  <a:gd name="T18" fmla="*/ 28 w 145"/>
                  <a:gd name="T19" fmla="*/ 143 h 155"/>
                  <a:gd name="T20" fmla="*/ 39 w 145"/>
                  <a:gd name="T21" fmla="*/ 102 h 155"/>
                  <a:gd name="T22" fmla="*/ 2 w 145"/>
                  <a:gd name="T23" fmla="*/ 62 h 155"/>
                  <a:gd name="T24" fmla="*/ 24 w 145"/>
                  <a:gd name="T25" fmla="*/ 56 h 155"/>
                  <a:gd name="T26" fmla="*/ 47 w 145"/>
                  <a:gd name="T27" fmla="*/ 1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5" h="155">
                    <a:moveTo>
                      <a:pt x="47" y="19"/>
                    </a:moveTo>
                    <a:cubicBezTo>
                      <a:pt x="46" y="0"/>
                      <a:pt x="63" y="18"/>
                      <a:pt x="67" y="22"/>
                    </a:cubicBezTo>
                    <a:cubicBezTo>
                      <a:pt x="83" y="38"/>
                      <a:pt x="79" y="57"/>
                      <a:pt x="86" y="61"/>
                    </a:cubicBezTo>
                    <a:cubicBezTo>
                      <a:pt x="89" y="64"/>
                      <a:pt x="93" y="62"/>
                      <a:pt x="98" y="60"/>
                    </a:cubicBezTo>
                    <a:cubicBezTo>
                      <a:pt x="105" y="56"/>
                      <a:pt x="126" y="49"/>
                      <a:pt x="137" y="52"/>
                    </a:cubicBezTo>
                    <a:cubicBezTo>
                      <a:pt x="140" y="53"/>
                      <a:pt x="145" y="51"/>
                      <a:pt x="145" y="54"/>
                    </a:cubicBezTo>
                    <a:cubicBezTo>
                      <a:pt x="138" y="79"/>
                      <a:pt x="94" y="84"/>
                      <a:pt x="111" y="124"/>
                    </a:cubicBezTo>
                    <a:cubicBezTo>
                      <a:pt x="114" y="131"/>
                      <a:pt x="122" y="155"/>
                      <a:pt x="107" y="146"/>
                    </a:cubicBezTo>
                    <a:cubicBezTo>
                      <a:pt x="88" y="135"/>
                      <a:pt x="91" y="139"/>
                      <a:pt x="72" y="120"/>
                    </a:cubicBezTo>
                    <a:cubicBezTo>
                      <a:pt x="65" y="113"/>
                      <a:pt x="35" y="144"/>
                      <a:pt x="28" y="143"/>
                    </a:cubicBezTo>
                    <a:cubicBezTo>
                      <a:pt x="20" y="140"/>
                      <a:pt x="32" y="117"/>
                      <a:pt x="39" y="102"/>
                    </a:cubicBezTo>
                    <a:cubicBezTo>
                      <a:pt x="46" y="87"/>
                      <a:pt x="10" y="77"/>
                      <a:pt x="2" y="62"/>
                    </a:cubicBezTo>
                    <a:cubicBezTo>
                      <a:pt x="0" y="57"/>
                      <a:pt x="19" y="56"/>
                      <a:pt x="24" y="56"/>
                    </a:cubicBezTo>
                    <a:cubicBezTo>
                      <a:pt x="52" y="58"/>
                      <a:pt x="48" y="54"/>
                      <a:pt x="47" y="1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79"/>
              <p:cNvSpPr>
                <a:spLocks noEditPoints="1"/>
              </p:cNvSpPr>
              <p:nvPr/>
            </p:nvSpPr>
            <p:spPr bwMode="auto">
              <a:xfrm>
                <a:off x="5370" y="2241"/>
                <a:ext cx="179" cy="187"/>
              </a:xfrm>
              <a:custGeom>
                <a:avLst/>
                <a:gdLst>
                  <a:gd name="T0" fmla="*/ 36 w 141"/>
                  <a:gd name="T1" fmla="*/ 17 h 147"/>
                  <a:gd name="T2" fmla="*/ 54 w 141"/>
                  <a:gd name="T3" fmla="*/ 15 h 147"/>
                  <a:gd name="T4" fmla="*/ 82 w 141"/>
                  <a:gd name="T5" fmla="*/ 39 h 147"/>
                  <a:gd name="T6" fmla="*/ 101 w 141"/>
                  <a:gd name="T7" fmla="*/ 35 h 147"/>
                  <a:gd name="T8" fmla="*/ 135 w 141"/>
                  <a:gd name="T9" fmla="*/ 31 h 147"/>
                  <a:gd name="T10" fmla="*/ 120 w 141"/>
                  <a:gd name="T11" fmla="*/ 74 h 147"/>
                  <a:gd name="T12" fmla="*/ 128 w 141"/>
                  <a:gd name="T13" fmla="*/ 105 h 147"/>
                  <a:gd name="T14" fmla="*/ 134 w 141"/>
                  <a:gd name="T15" fmla="*/ 128 h 147"/>
                  <a:gd name="T16" fmla="*/ 88 w 141"/>
                  <a:gd name="T17" fmla="*/ 112 h 147"/>
                  <a:gd name="T18" fmla="*/ 51 w 141"/>
                  <a:gd name="T19" fmla="*/ 147 h 147"/>
                  <a:gd name="T20" fmla="*/ 50 w 141"/>
                  <a:gd name="T21" fmla="*/ 103 h 147"/>
                  <a:gd name="T22" fmla="*/ 3 w 141"/>
                  <a:gd name="T23" fmla="*/ 72 h 147"/>
                  <a:gd name="T24" fmla="*/ 23 w 141"/>
                  <a:gd name="T25" fmla="*/ 61 h 147"/>
                  <a:gd name="T26" fmla="*/ 36 w 141"/>
                  <a:gd name="T27" fmla="*/ 17 h 147"/>
                  <a:gd name="T28" fmla="*/ 58 w 141"/>
                  <a:gd name="T29" fmla="*/ 49 h 147"/>
                  <a:gd name="T30" fmla="*/ 59 w 141"/>
                  <a:gd name="T31" fmla="*/ 67 h 147"/>
                  <a:gd name="T32" fmla="*/ 51 w 141"/>
                  <a:gd name="T33" fmla="*/ 72 h 147"/>
                  <a:gd name="T34" fmla="*/ 42 w 141"/>
                  <a:gd name="T35" fmla="*/ 77 h 147"/>
                  <a:gd name="T36" fmla="*/ 62 w 141"/>
                  <a:gd name="T37" fmla="*/ 90 h 147"/>
                  <a:gd name="T38" fmla="*/ 63 w 141"/>
                  <a:gd name="T39" fmla="*/ 109 h 147"/>
                  <a:gd name="T40" fmla="*/ 79 w 141"/>
                  <a:gd name="T41" fmla="*/ 94 h 147"/>
                  <a:gd name="T42" fmla="*/ 97 w 141"/>
                  <a:gd name="T43" fmla="*/ 101 h 147"/>
                  <a:gd name="T44" fmla="*/ 96 w 141"/>
                  <a:gd name="T45" fmla="*/ 91 h 147"/>
                  <a:gd name="T46" fmla="*/ 91 w 141"/>
                  <a:gd name="T47" fmla="*/ 78 h 147"/>
                  <a:gd name="T48" fmla="*/ 102 w 141"/>
                  <a:gd name="T49" fmla="*/ 58 h 147"/>
                  <a:gd name="T50" fmla="*/ 99 w 141"/>
                  <a:gd name="T51" fmla="*/ 57 h 147"/>
                  <a:gd name="T52" fmla="*/ 77 w 141"/>
                  <a:gd name="T53" fmla="*/ 60 h 147"/>
                  <a:gd name="T54" fmla="*/ 59 w 141"/>
                  <a:gd name="T55" fmla="*/ 44 h 147"/>
                  <a:gd name="T56" fmla="*/ 58 w 141"/>
                  <a:gd name="T57" fmla="*/ 4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1" h="147">
                    <a:moveTo>
                      <a:pt x="36" y="17"/>
                    </a:moveTo>
                    <a:cubicBezTo>
                      <a:pt x="31" y="0"/>
                      <a:pt x="42" y="5"/>
                      <a:pt x="54" y="15"/>
                    </a:cubicBezTo>
                    <a:cubicBezTo>
                      <a:pt x="63" y="23"/>
                      <a:pt x="73" y="33"/>
                      <a:pt x="82" y="39"/>
                    </a:cubicBezTo>
                    <a:cubicBezTo>
                      <a:pt x="86" y="42"/>
                      <a:pt x="93" y="37"/>
                      <a:pt x="101" y="35"/>
                    </a:cubicBezTo>
                    <a:cubicBezTo>
                      <a:pt x="119" y="29"/>
                      <a:pt x="131" y="24"/>
                      <a:pt x="135" y="31"/>
                    </a:cubicBezTo>
                    <a:cubicBezTo>
                      <a:pt x="139" y="37"/>
                      <a:pt x="127" y="52"/>
                      <a:pt x="120" y="74"/>
                    </a:cubicBezTo>
                    <a:cubicBezTo>
                      <a:pt x="117" y="83"/>
                      <a:pt x="120" y="94"/>
                      <a:pt x="128" y="105"/>
                    </a:cubicBezTo>
                    <a:cubicBezTo>
                      <a:pt x="141" y="121"/>
                      <a:pt x="141" y="128"/>
                      <a:pt x="134" y="128"/>
                    </a:cubicBezTo>
                    <a:cubicBezTo>
                      <a:pt x="124" y="130"/>
                      <a:pt x="98" y="118"/>
                      <a:pt x="88" y="112"/>
                    </a:cubicBezTo>
                    <a:cubicBezTo>
                      <a:pt x="79" y="107"/>
                      <a:pt x="58" y="147"/>
                      <a:pt x="51" y="147"/>
                    </a:cubicBezTo>
                    <a:cubicBezTo>
                      <a:pt x="43" y="147"/>
                      <a:pt x="47" y="120"/>
                      <a:pt x="50" y="103"/>
                    </a:cubicBezTo>
                    <a:cubicBezTo>
                      <a:pt x="53" y="86"/>
                      <a:pt x="15" y="85"/>
                      <a:pt x="3" y="72"/>
                    </a:cubicBezTo>
                    <a:cubicBezTo>
                      <a:pt x="0" y="68"/>
                      <a:pt x="18" y="62"/>
                      <a:pt x="23" y="61"/>
                    </a:cubicBezTo>
                    <a:cubicBezTo>
                      <a:pt x="51" y="55"/>
                      <a:pt x="46" y="52"/>
                      <a:pt x="36" y="17"/>
                    </a:cubicBezTo>
                    <a:close/>
                    <a:moveTo>
                      <a:pt x="58" y="49"/>
                    </a:moveTo>
                    <a:cubicBezTo>
                      <a:pt x="60" y="57"/>
                      <a:pt x="60" y="63"/>
                      <a:pt x="59" y="67"/>
                    </a:cubicBezTo>
                    <a:cubicBezTo>
                      <a:pt x="58" y="70"/>
                      <a:pt x="56" y="71"/>
                      <a:pt x="51" y="72"/>
                    </a:cubicBezTo>
                    <a:cubicBezTo>
                      <a:pt x="48" y="72"/>
                      <a:pt x="41" y="75"/>
                      <a:pt x="42" y="77"/>
                    </a:cubicBezTo>
                    <a:cubicBezTo>
                      <a:pt x="47" y="82"/>
                      <a:pt x="64" y="83"/>
                      <a:pt x="62" y="90"/>
                    </a:cubicBezTo>
                    <a:cubicBezTo>
                      <a:pt x="61" y="97"/>
                      <a:pt x="59" y="109"/>
                      <a:pt x="63" y="109"/>
                    </a:cubicBezTo>
                    <a:cubicBezTo>
                      <a:pt x="66" y="109"/>
                      <a:pt x="75" y="92"/>
                      <a:pt x="79" y="94"/>
                    </a:cubicBezTo>
                    <a:cubicBezTo>
                      <a:pt x="89" y="100"/>
                      <a:pt x="88" y="99"/>
                      <a:pt x="97" y="101"/>
                    </a:cubicBezTo>
                    <a:cubicBezTo>
                      <a:pt x="104" y="103"/>
                      <a:pt x="98" y="94"/>
                      <a:pt x="96" y="91"/>
                    </a:cubicBezTo>
                    <a:cubicBezTo>
                      <a:pt x="93" y="87"/>
                      <a:pt x="91" y="81"/>
                      <a:pt x="91" y="78"/>
                    </a:cubicBezTo>
                    <a:cubicBezTo>
                      <a:pt x="92" y="71"/>
                      <a:pt x="102" y="64"/>
                      <a:pt x="102" y="58"/>
                    </a:cubicBezTo>
                    <a:cubicBezTo>
                      <a:pt x="102" y="57"/>
                      <a:pt x="100" y="57"/>
                      <a:pt x="99" y="57"/>
                    </a:cubicBezTo>
                    <a:cubicBezTo>
                      <a:pt x="86" y="58"/>
                      <a:pt x="83" y="61"/>
                      <a:pt x="77" y="60"/>
                    </a:cubicBezTo>
                    <a:cubicBezTo>
                      <a:pt x="73" y="58"/>
                      <a:pt x="66" y="45"/>
                      <a:pt x="59" y="44"/>
                    </a:cubicBezTo>
                    <a:cubicBezTo>
                      <a:pt x="58" y="44"/>
                      <a:pt x="56" y="45"/>
                      <a:pt x="58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80"/>
              <p:cNvSpPr>
                <a:spLocks/>
              </p:cNvSpPr>
              <p:nvPr/>
            </p:nvSpPr>
            <p:spPr bwMode="auto">
              <a:xfrm>
                <a:off x="5773" y="1557"/>
                <a:ext cx="82" cy="88"/>
              </a:xfrm>
              <a:custGeom>
                <a:avLst/>
                <a:gdLst>
                  <a:gd name="T0" fmla="*/ 21 w 65"/>
                  <a:gd name="T1" fmla="*/ 9 h 69"/>
                  <a:gd name="T2" fmla="*/ 30 w 65"/>
                  <a:gd name="T3" fmla="*/ 10 h 69"/>
                  <a:gd name="T4" fmla="*/ 39 w 65"/>
                  <a:gd name="T5" fmla="*/ 27 h 69"/>
                  <a:gd name="T6" fmla="*/ 44 w 65"/>
                  <a:gd name="T7" fmla="*/ 27 h 69"/>
                  <a:gd name="T8" fmla="*/ 61 w 65"/>
                  <a:gd name="T9" fmla="*/ 23 h 69"/>
                  <a:gd name="T10" fmla="*/ 65 w 65"/>
                  <a:gd name="T11" fmla="*/ 24 h 69"/>
                  <a:gd name="T12" fmla="*/ 50 w 65"/>
                  <a:gd name="T13" fmla="*/ 55 h 69"/>
                  <a:gd name="T14" fmla="*/ 48 w 65"/>
                  <a:gd name="T15" fmla="*/ 65 h 69"/>
                  <a:gd name="T16" fmla="*/ 32 w 65"/>
                  <a:gd name="T17" fmla="*/ 53 h 69"/>
                  <a:gd name="T18" fmla="*/ 13 w 65"/>
                  <a:gd name="T19" fmla="*/ 64 h 69"/>
                  <a:gd name="T20" fmla="*/ 18 w 65"/>
                  <a:gd name="T21" fmla="*/ 46 h 69"/>
                  <a:gd name="T22" fmla="*/ 1 w 65"/>
                  <a:gd name="T23" fmla="*/ 28 h 69"/>
                  <a:gd name="T24" fmla="*/ 11 w 65"/>
                  <a:gd name="T25" fmla="*/ 25 h 69"/>
                  <a:gd name="T26" fmla="*/ 21 w 65"/>
                  <a:gd name="T27" fmla="*/ 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69">
                    <a:moveTo>
                      <a:pt x="21" y="9"/>
                    </a:moveTo>
                    <a:cubicBezTo>
                      <a:pt x="21" y="0"/>
                      <a:pt x="29" y="8"/>
                      <a:pt x="30" y="10"/>
                    </a:cubicBezTo>
                    <a:cubicBezTo>
                      <a:pt x="37" y="17"/>
                      <a:pt x="35" y="25"/>
                      <a:pt x="39" y="27"/>
                    </a:cubicBezTo>
                    <a:cubicBezTo>
                      <a:pt x="40" y="29"/>
                      <a:pt x="42" y="28"/>
                      <a:pt x="44" y="27"/>
                    </a:cubicBezTo>
                    <a:cubicBezTo>
                      <a:pt x="47" y="25"/>
                      <a:pt x="56" y="22"/>
                      <a:pt x="61" y="23"/>
                    </a:cubicBezTo>
                    <a:cubicBezTo>
                      <a:pt x="63" y="24"/>
                      <a:pt x="65" y="23"/>
                      <a:pt x="65" y="24"/>
                    </a:cubicBezTo>
                    <a:cubicBezTo>
                      <a:pt x="62" y="35"/>
                      <a:pt x="42" y="38"/>
                      <a:pt x="50" y="55"/>
                    </a:cubicBezTo>
                    <a:cubicBezTo>
                      <a:pt x="51" y="58"/>
                      <a:pt x="54" y="69"/>
                      <a:pt x="48" y="65"/>
                    </a:cubicBezTo>
                    <a:cubicBezTo>
                      <a:pt x="40" y="60"/>
                      <a:pt x="41" y="62"/>
                      <a:pt x="32" y="53"/>
                    </a:cubicBezTo>
                    <a:cubicBezTo>
                      <a:pt x="29" y="50"/>
                      <a:pt x="16" y="64"/>
                      <a:pt x="13" y="64"/>
                    </a:cubicBezTo>
                    <a:cubicBezTo>
                      <a:pt x="9" y="63"/>
                      <a:pt x="14" y="52"/>
                      <a:pt x="18" y="46"/>
                    </a:cubicBezTo>
                    <a:cubicBezTo>
                      <a:pt x="21" y="39"/>
                      <a:pt x="5" y="34"/>
                      <a:pt x="1" y="28"/>
                    </a:cubicBezTo>
                    <a:cubicBezTo>
                      <a:pt x="0" y="26"/>
                      <a:pt x="9" y="25"/>
                      <a:pt x="11" y="25"/>
                    </a:cubicBezTo>
                    <a:cubicBezTo>
                      <a:pt x="23" y="26"/>
                      <a:pt x="22" y="24"/>
                      <a:pt x="21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81"/>
              <p:cNvSpPr>
                <a:spLocks noEditPoints="1"/>
              </p:cNvSpPr>
              <p:nvPr/>
            </p:nvSpPr>
            <p:spPr bwMode="auto">
              <a:xfrm>
                <a:off x="5172" y="2008"/>
                <a:ext cx="278" cy="291"/>
              </a:xfrm>
              <a:custGeom>
                <a:avLst/>
                <a:gdLst>
                  <a:gd name="T0" fmla="*/ 75 w 219"/>
                  <a:gd name="T1" fmla="*/ 26 h 229"/>
                  <a:gd name="T2" fmla="*/ 102 w 219"/>
                  <a:gd name="T3" fmla="*/ 31 h 229"/>
                  <a:gd name="T4" fmla="*/ 134 w 219"/>
                  <a:gd name="T5" fmla="*/ 77 h 229"/>
                  <a:gd name="T6" fmla="*/ 164 w 219"/>
                  <a:gd name="T7" fmla="*/ 79 h 229"/>
                  <a:gd name="T8" fmla="*/ 215 w 219"/>
                  <a:gd name="T9" fmla="*/ 87 h 229"/>
                  <a:gd name="T10" fmla="*/ 175 w 219"/>
                  <a:gd name="T11" fmla="*/ 143 h 229"/>
                  <a:gd name="T12" fmla="*/ 174 w 219"/>
                  <a:gd name="T13" fmla="*/ 191 h 229"/>
                  <a:gd name="T14" fmla="*/ 173 w 219"/>
                  <a:gd name="T15" fmla="*/ 227 h 229"/>
                  <a:gd name="T16" fmla="*/ 112 w 219"/>
                  <a:gd name="T17" fmla="*/ 184 h 229"/>
                  <a:gd name="T18" fmla="*/ 42 w 219"/>
                  <a:gd name="T19" fmla="*/ 219 h 229"/>
                  <a:gd name="T20" fmla="*/ 60 w 219"/>
                  <a:gd name="T21" fmla="*/ 155 h 229"/>
                  <a:gd name="T22" fmla="*/ 3 w 219"/>
                  <a:gd name="T23" fmla="*/ 92 h 229"/>
                  <a:gd name="T24" fmla="*/ 38 w 219"/>
                  <a:gd name="T25" fmla="*/ 83 h 229"/>
                  <a:gd name="T26" fmla="*/ 75 w 219"/>
                  <a:gd name="T27" fmla="*/ 26 h 229"/>
                  <a:gd name="T28" fmla="*/ 93 w 219"/>
                  <a:gd name="T29" fmla="*/ 80 h 229"/>
                  <a:gd name="T30" fmla="*/ 88 w 219"/>
                  <a:gd name="T31" fmla="*/ 107 h 229"/>
                  <a:gd name="T32" fmla="*/ 74 w 219"/>
                  <a:gd name="T33" fmla="*/ 111 h 229"/>
                  <a:gd name="T34" fmla="*/ 59 w 219"/>
                  <a:gd name="T35" fmla="*/ 114 h 229"/>
                  <a:gd name="T36" fmla="*/ 83 w 219"/>
                  <a:gd name="T37" fmla="*/ 142 h 229"/>
                  <a:gd name="T38" fmla="*/ 75 w 219"/>
                  <a:gd name="T39" fmla="*/ 169 h 229"/>
                  <a:gd name="T40" fmla="*/ 106 w 219"/>
                  <a:gd name="T41" fmla="*/ 154 h 229"/>
                  <a:gd name="T42" fmla="*/ 129 w 219"/>
                  <a:gd name="T43" fmla="*/ 172 h 229"/>
                  <a:gd name="T44" fmla="*/ 133 w 219"/>
                  <a:gd name="T45" fmla="*/ 157 h 229"/>
                  <a:gd name="T46" fmla="*/ 131 w 219"/>
                  <a:gd name="T47" fmla="*/ 136 h 229"/>
                  <a:gd name="T48" fmla="*/ 155 w 219"/>
                  <a:gd name="T49" fmla="*/ 113 h 229"/>
                  <a:gd name="T50" fmla="*/ 151 w 219"/>
                  <a:gd name="T51" fmla="*/ 109 h 229"/>
                  <a:gd name="T52" fmla="*/ 118 w 219"/>
                  <a:gd name="T53" fmla="*/ 104 h 229"/>
                  <a:gd name="T54" fmla="*/ 98 w 219"/>
                  <a:gd name="T55" fmla="*/ 75 h 229"/>
                  <a:gd name="T56" fmla="*/ 93 w 219"/>
                  <a:gd name="T57" fmla="*/ 8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9" h="229">
                    <a:moveTo>
                      <a:pt x="75" y="26"/>
                    </a:moveTo>
                    <a:cubicBezTo>
                      <a:pt x="75" y="0"/>
                      <a:pt x="89" y="11"/>
                      <a:pt x="102" y="31"/>
                    </a:cubicBezTo>
                    <a:cubicBezTo>
                      <a:pt x="112" y="45"/>
                      <a:pt x="123" y="65"/>
                      <a:pt x="134" y="77"/>
                    </a:cubicBezTo>
                    <a:cubicBezTo>
                      <a:pt x="139" y="82"/>
                      <a:pt x="150" y="79"/>
                      <a:pt x="164" y="79"/>
                    </a:cubicBezTo>
                    <a:cubicBezTo>
                      <a:pt x="193" y="78"/>
                      <a:pt x="213" y="76"/>
                      <a:pt x="215" y="87"/>
                    </a:cubicBezTo>
                    <a:cubicBezTo>
                      <a:pt x="219" y="97"/>
                      <a:pt x="195" y="114"/>
                      <a:pt x="175" y="143"/>
                    </a:cubicBezTo>
                    <a:cubicBezTo>
                      <a:pt x="166" y="155"/>
                      <a:pt x="166" y="172"/>
                      <a:pt x="174" y="191"/>
                    </a:cubicBezTo>
                    <a:cubicBezTo>
                      <a:pt x="187" y="220"/>
                      <a:pt x="183" y="229"/>
                      <a:pt x="173" y="227"/>
                    </a:cubicBezTo>
                    <a:cubicBezTo>
                      <a:pt x="157" y="225"/>
                      <a:pt x="124" y="196"/>
                      <a:pt x="112" y="184"/>
                    </a:cubicBezTo>
                    <a:cubicBezTo>
                      <a:pt x="101" y="173"/>
                      <a:pt x="53" y="222"/>
                      <a:pt x="42" y="219"/>
                    </a:cubicBezTo>
                    <a:cubicBezTo>
                      <a:pt x="30" y="216"/>
                      <a:pt x="48" y="178"/>
                      <a:pt x="60" y="155"/>
                    </a:cubicBezTo>
                    <a:cubicBezTo>
                      <a:pt x="72" y="133"/>
                      <a:pt x="16" y="116"/>
                      <a:pt x="3" y="92"/>
                    </a:cubicBezTo>
                    <a:cubicBezTo>
                      <a:pt x="0" y="84"/>
                      <a:pt x="29" y="83"/>
                      <a:pt x="38" y="83"/>
                    </a:cubicBezTo>
                    <a:cubicBezTo>
                      <a:pt x="82" y="87"/>
                      <a:pt x="76" y="80"/>
                      <a:pt x="75" y="26"/>
                    </a:cubicBezTo>
                    <a:close/>
                    <a:moveTo>
                      <a:pt x="93" y="80"/>
                    </a:moveTo>
                    <a:cubicBezTo>
                      <a:pt x="94" y="94"/>
                      <a:pt x="91" y="103"/>
                      <a:pt x="88" y="107"/>
                    </a:cubicBezTo>
                    <a:cubicBezTo>
                      <a:pt x="85" y="111"/>
                      <a:pt x="82" y="111"/>
                      <a:pt x="74" y="111"/>
                    </a:cubicBezTo>
                    <a:cubicBezTo>
                      <a:pt x="70" y="110"/>
                      <a:pt x="57" y="111"/>
                      <a:pt x="59" y="114"/>
                    </a:cubicBezTo>
                    <a:cubicBezTo>
                      <a:pt x="64" y="125"/>
                      <a:pt x="88" y="132"/>
                      <a:pt x="83" y="142"/>
                    </a:cubicBezTo>
                    <a:cubicBezTo>
                      <a:pt x="78" y="152"/>
                      <a:pt x="70" y="168"/>
                      <a:pt x="75" y="169"/>
                    </a:cubicBezTo>
                    <a:cubicBezTo>
                      <a:pt x="80" y="171"/>
                      <a:pt x="101" y="149"/>
                      <a:pt x="106" y="154"/>
                    </a:cubicBezTo>
                    <a:cubicBezTo>
                      <a:pt x="119" y="167"/>
                      <a:pt x="117" y="165"/>
                      <a:pt x="129" y="172"/>
                    </a:cubicBezTo>
                    <a:cubicBezTo>
                      <a:pt x="140" y="178"/>
                      <a:pt x="135" y="162"/>
                      <a:pt x="133" y="157"/>
                    </a:cubicBezTo>
                    <a:cubicBezTo>
                      <a:pt x="129" y="149"/>
                      <a:pt x="129" y="141"/>
                      <a:pt x="131" y="136"/>
                    </a:cubicBezTo>
                    <a:cubicBezTo>
                      <a:pt x="135" y="126"/>
                      <a:pt x="152" y="121"/>
                      <a:pt x="155" y="113"/>
                    </a:cubicBezTo>
                    <a:cubicBezTo>
                      <a:pt x="156" y="111"/>
                      <a:pt x="153" y="110"/>
                      <a:pt x="151" y="109"/>
                    </a:cubicBezTo>
                    <a:cubicBezTo>
                      <a:pt x="132" y="105"/>
                      <a:pt x="126" y="108"/>
                      <a:pt x="118" y="104"/>
                    </a:cubicBezTo>
                    <a:cubicBezTo>
                      <a:pt x="112" y="101"/>
                      <a:pt x="107" y="79"/>
                      <a:pt x="98" y="75"/>
                    </a:cubicBezTo>
                    <a:cubicBezTo>
                      <a:pt x="95" y="74"/>
                      <a:pt x="93" y="75"/>
                      <a:pt x="93" y="8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82"/>
              <p:cNvSpPr>
                <a:spLocks/>
              </p:cNvSpPr>
              <p:nvPr/>
            </p:nvSpPr>
            <p:spPr bwMode="auto">
              <a:xfrm>
                <a:off x="5434" y="2035"/>
                <a:ext cx="71" cy="71"/>
              </a:xfrm>
              <a:custGeom>
                <a:avLst/>
                <a:gdLst>
                  <a:gd name="T0" fmla="*/ 49 w 56"/>
                  <a:gd name="T1" fmla="*/ 14 h 56"/>
                  <a:gd name="T2" fmla="*/ 51 w 56"/>
                  <a:gd name="T3" fmla="*/ 22 h 56"/>
                  <a:gd name="T4" fmla="*/ 39 w 56"/>
                  <a:gd name="T5" fmla="*/ 33 h 56"/>
                  <a:gd name="T6" fmla="*/ 41 w 56"/>
                  <a:gd name="T7" fmla="*/ 37 h 56"/>
                  <a:gd name="T8" fmla="*/ 50 w 56"/>
                  <a:gd name="T9" fmla="*/ 51 h 56"/>
                  <a:gd name="T10" fmla="*/ 50 w 56"/>
                  <a:gd name="T11" fmla="*/ 54 h 56"/>
                  <a:gd name="T12" fmla="*/ 19 w 56"/>
                  <a:gd name="T13" fmla="*/ 49 h 56"/>
                  <a:gd name="T14" fmla="*/ 10 w 56"/>
                  <a:gd name="T15" fmla="*/ 50 h 56"/>
                  <a:gd name="T16" fmla="*/ 15 w 56"/>
                  <a:gd name="T17" fmla="*/ 34 h 56"/>
                  <a:gd name="T18" fmla="*/ 0 w 56"/>
                  <a:gd name="T19" fmla="*/ 20 h 56"/>
                  <a:gd name="T20" fmla="*/ 17 w 56"/>
                  <a:gd name="T21" fmla="*/ 20 h 56"/>
                  <a:gd name="T22" fmla="*/ 27 w 56"/>
                  <a:gd name="T23" fmla="*/ 2 h 56"/>
                  <a:gd name="T24" fmla="*/ 32 w 56"/>
                  <a:gd name="T25" fmla="*/ 9 h 56"/>
                  <a:gd name="T26" fmla="*/ 49 w 56"/>
                  <a:gd name="T27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49" y="14"/>
                    </a:moveTo>
                    <a:cubicBezTo>
                      <a:pt x="56" y="12"/>
                      <a:pt x="52" y="20"/>
                      <a:pt x="51" y="22"/>
                    </a:cubicBezTo>
                    <a:cubicBezTo>
                      <a:pt x="47" y="29"/>
                      <a:pt x="40" y="30"/>
                      <a:pt x="39" y="33"/>
                    </a:cubicBezTo>
                    <a:cubicBezTo>
                      <a:pt x="39" y="34"/>
                      <a:pt x="40" y="36"/>
                      <a:pt x="41" y="37"/>
                    </a:cubicBezTo>
                    <a:cubicBezTo>
                      <a:pt x="44" y="39"/>
                      <a:pt x="49" y="47"/>
                      <a:pt x="50" y="51"/>
                    </a:cubicBezTo>
                    <a:cubicBezTo>
                      <a:pt x="50" y="52"/>
                      <a:pt x="51" y="54"/>
                      <a:pt x="50" y="54"/>
                    </a:cubicBezTo>
                    <a:cubicBezTo>
                      <a:pt x="40" y="54"/>
                      <a:pt x="32" y="38"/>
                      <a:pt x="19" y="49"/>
                    </a:cubicBezTo>
                    <a:cubicBezTo>
                      <a:pt x="17" y="51"/>
                      <a:pt x="9" y="56"/>
                      <a:pt x="10" y="50"/>
                    </a:cubicBezTo>
                    <a:cubicBezTo>
                      <a:pt x="12" y="42"/>
                      <a:pt x="11" y="43"/>
                      <a:pt x="15" y="34"/>
                    </a:cubicBezTo>
                    <a:cubicBezTo>
                      <a:pt x="17" y="31"/>
                      <a:pt x="1" y="23"/>
                      <a:pt x="0" y="20"/>
                    </a:cubicBezTo>
                    <a:cubicBezTo>
                      <a:pt x="0" y="17"/>
                      <a:pt x="11" y="19"/>
                      <a:pt x="17" y="20"/>
                    </a:cubicBezTo>
                    <a:cubicBezTo>
                      <a:pt x="23" y="21"/>
                      <a:pt x="22" y="6"/>
                      <a:pt x="27" y="2"/>
                    </a:cubicBezTo>
                    <a:cubicBezTo>
                      <a:pt x="28" y="0"/>
                      <a:pt x="31" y="7"/>
                      <a:pt x="32" y="9"/>
                    </a:cubicBezTo>
                    <a:cubicBezTo>
                      <a:pt x="35" y="20"/>
                      <a:pt x="36" y="18"/>
                      <a:pt x="49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83"/>
              <p:cNvSpPr>
                <a:spLocks/>
              </p:cNvSpPr>
              <p:nvPr/>
            </p:nvSpPr>
            <p:spPr bwMode="auto">
              <a:xfrm>
                <a:off x="5423" y="2123"/>
                <a:ext cx="140" cy="146"/>
              </a:xfrm>
              <a:custGeom>
                <a:avLst/>
                <a:gdLst>
                  <a:gd name="T0" fmla="*/ 97 w 110"/>
                  <a:gd name="T1" fmla="*/ 24 h 115"/>
                  <a:gd name="T2" fmla="*/ 101 w 110"/>
                  <a:gd name="T3" fmla="*/ 39 h 115"/>
                  <a:gd name="T4" fmla="*/ 79 w 110"/>
                  <a:gd name="T5" fmla="*/ 63 h 115"/>
                  <a:gd name="T6" fmla="*/ 85 w 110"/>
                  <a:gd name="T7" fmla="*/ 71 h 115"/>
                  <a:gd name="T8" fmla="*/ 104 w 110"/>
                  <a:gd name="T9" fmla="*/ 98 h 115"/>
                  <a:gd name="T10" fmla="*/ 105 w 110"/>
                  <a:gd name="T11" fmla="*/ 104 h 115"/>
                  <a:gd name="T12" fmla="*/ 43 w 110"/>
                  <a:gd name="T13" fmla="*/ 99 h 115"/>
                  <a:gd name="T14" fmla="*/ 26 w 110"/>
                  <a:gd name="T15" fmla="*/ 102 h 115"/>
                  <a:gd name="T16" fmla="*/ 32 w 110"/>
                  <a:gd name="T17" fmla="*/ 70 h 115"/>
                  <a:gd name="T18" fmla="*/ 1 w 110"/>
                  <a:gd name="T19" fmla="*/ 44 h 115"/>
                  <a:gd name="T20" fmla="*/ 34 w 110"/>
                  <a:gd name="T21" fmla="*/ 41 h 115"/>
                  <a:gd name="T22" fmla="*/ 50 w 110"/>
                  <a:gd name="T23" fmla="*/ 3 h 115"/>
                  <a:gd name="T24" fmla="*/ 62 w 110"/>
                  <a:gd name="T25" fmla="*/ 17 h 115"/>
                  <a:gd name="T26" fmla="*/ 97 w 110"/>
                  <a:gd name="T27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115">
                    <a:moveTo>
                      <a:pt x="97" y="24"/>
                    </a:moveTo>
                    <a:cubicBezTo>
                      <a:pt x="110" y="18"/>
                      <a:pt x="103" y="35"/>
                      <a:pt x="101" y="39"/>
                    </a:cubicBezTo>
                    <a:cubicBezTo>
                      <a:pt x="95" y="55"/>
                      <a:pt x="80" y="57"/>
                      <a:pt x="79" y="63"/>
                    </a:cubicBezTo>
                    <a:cubicBezTo>
                      <a:pt x="79" y="66"/>
                      <a:pt x="82" y="69"/>
                      <a:pt x="85" y="71"/>
                    </a:cubicBezTo>
                    <a:cubicBezTo>
                      <a:pt x="90" y="76"/>
                      <a:pt x="102" y="89"/>
                      <a:pt x="104" y="98"/>
                    </a:cubicBezTo>
                    <a:cubicBezTo>
                      <a:pt x="104" y="100"/>
                      <a:pt x="107" y="103"/>
                      <a:pt x="105" y="104"/>
                    </a:cubicBezTo>
                    <a:cubicBezTo>
                      <a:pt x="84" y="106"/>
                      <a:pt x="66" y="75"/>
                      <a:pt x="43" y="99"/>
                    </a:cubicBezTo>
                    <a:cubicBezTo>
                      <a:pt x="39" y="103"/>
                      <a:pt x="24" y="115"/>
                      <a:pt x="26" y="102"/>
                    </a:cubicBezTo>
                    <a:cubicBezTo>
                      <a:pt x="27" y="85"/>
                      <a:pt x="25" y="89"/>
                      <a:pt x="32" y="70"/>
                    </a:cubicBezTo>
                    <a:cubicBezTo>
                      <a:pt x="35" y="62"/>
                      <a:pt x="2" y="50"/>
                      <a:pt x="1" y="44"/>
                    </a:cubicBezTo>
                    <a:cubicBezTo>
                      <a:pt x="0" y="38"/>
                      <a:pt x="21" y="39"/>
                      <a:pt x="34" y="41"/>
                    </a:cubicBezTo>
                    <a:cubicBezTo>
                      <a:pt x="47" y="42"/>
                      <a:pt x="42" y="13"/>
                      <a:pt x="50" y="3"/>
                    </a:cubicBezTo>
                    <a:cubicBezTo>
                      <a:pt x="53" y="0"/>
                      <a:pt x="60" y="13"/>
                      <a:pt x="62" y="17"/>
                    </a:cubicBezTo>
                    <a:cubicBezTo>
                      <a:pt x="70" y="38"/>
                      <a:pt x="72" y="34"/>
                      <a:pt x="97" y="2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84"/>
              <p:cNvSpPr>
                <a:spLocks/>
              </p:cNvSpPr>
              <p:nvPr/>
            </p:nvSpPr>
            <p:spPr bwMode="auto">
              <a:xfrm>
                <a:off x="5971" y="1493"/>
                <a:ext cx="35" cy="39"/>
              </a:xfrm>
              <a:custGeom>
                <a:avLst/>
                <a:gdLst>
                  <a:gd name="T0" fmla="*/ 9 w 28"/>
                  <a:gd name="T1" fmla="*/ 4 h 30"/>
                  <a:gd name="T2" fmla="*/ 13 w 28"/>
                  <a:gd name="T3" fmla="*/ 5 h 30"/>
                  <a:gd name="T4" fmla="*/ 16 w 28"/>
                  <a:gd name="T5" fmla="*/ 12 h 30"/>
                  <a:gd name="T6" fmla="*/ 19 w 28"/>
                  <a:gd name="T7" fmla="*/ 12 h 30"/>
                  <a:gd name="T8" fmla="*/ 26 w 28"/>
                  <a:gd name="T9" fmla="*/ 10 h 30"/>
                  <a:gd name="T10" fmla="*/ 28 w 28"/>
                  <a:gd name="T11" fmla="*/ 11 h 30"/>
                  <a:gd name="T12" fmla="*/ 21 w 28"/>
                  <a:gd name="T13" fmla="*/ 24 h 30"/>
                  <a:gd name="T14" fmla="*/ 20 w 28"/>
                  <a:gd name="T15" fmla="*/ 28 h 30"/>
                  <a:gd name="T16" fmla="*/ 14 w 28"/>
                  <a:gd name="T17" fmla="*/ 23 h 30"/>
                  <a:gd name="T18" fmla="*/ 5 w 28"/>
                  <a:gd name="T19" fmla="*/ 28 h 30"/>
                  <a:gd name="T20" fmla="*/ 7 w 28"/>
                  <a:gd name="T21" fmla="*/ 20 h 30"/>
                  <a:gd name="T22" fmla="*/ 0 w 28"/>
                  <a:gd name="T23" fmla="*/ 12 h 30"/>
                  <a:gd name="T24" fmla="*/ 4 w 28"/>
                  <a:gd name="T25" fmla="*/ 11 h 30"/>
                  <a:gd name="T26" fmla="*/ 9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9" y="4"/>
                    </a:moveTo>
                    <a:cubicBezTo>
                      <a:pt x="9" y="0"/>
                      <a:pt x="12" y="4"/>
                      <a:pt x="13" y="5"/>
                    </a:cubicBezTo>
                    <a:cubicBezTo>
                      <a:pt x="16" y="8"/>
                      <a:pt x="15" y="11"/>
                      <a:pt x="16" y="12"/>
                    </a:cubicBezTo>
                    <a:cubicBezTo>
                      <a:pt x="17" y="12"/>
                      <a:pt x="18" y="12"/>
                      <a:pt x="19" y="12"/>
                    </a:cubicBezTo>
                    <a:cubicBezTo>
                      <a:pt x="20" y="11"/>
                      <a:pt x="24" y="10"/>
                      <a:pt x="26" y="10"/>
                    </a:cubicBezTo>
                    <a:cubicBezTo>
                      <a:pt x="27" y="10"/>
                      <a:pt x="28" y="10"/>
                      <a:pt x="28" y="11"/>
                    </a:cubicBezTo>
                    <a:cubicBezTo>
                      <a:pt x="26" y="15"/>
                      <a:pt x="18" y="16"/>
                      <a:pt x="21" y="24"/>
                    </a:cubicBezTo>
                    <a:cubicBezTo>
                      <a:pt x="22" y="25"/>
                      <a:pt x="23" y="30"/>
                      <a:pt x="20" y="28"/>
                    </a:cubicBezTo>
                    <a:cubicBezTo>
                      <a:pt x="17" y="26"/>
                      <a:pt x="17" y="27"/>
                      <a:pt x="14" y="23"/>
                    </a:cubicBezTo>
                    <a:cubicBezTo>
                      <a:pt x="12" y="22"/>
                      <a:pt x="7" y="28"/>
                      <a:pt x="5" y="28"/>
                    </a:cubicBezTo>
                    <a:cubicBezTo>
                      <a:pt x="4" y="27"/>
                      <a:pt x="6" y="23"/>
                      <a:pt x="7" y="20"/>
                    </a:cubicBezTo>
                    <a:cubicBezTo>
                      <a:pt x="9" y="17"/>
                      <a:pt x="2" y="15"/>
                      <a:pt x="0" y="12"/>
                    </a:cubicBezTo>
                    <a:cubicBezTo>
                      <a:pt x="0" y="11"/>
                      <a:pt x="3" y="11"/>
                      <a:pt x="4" y="11"/>
                    </a:cubicBezTo>
                    <a:cubicBezTo>
                      <a:pt x="10" y="11"/>
                      <a:pt x="9" y="11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885"/>
              <p:cNvSpPr>
                <a:spLocks/>
              </p:cNvSpPr>
              <p:nvPr/>
            </p:nvSpPr>
            <p:spPr bwMode="auto">
              <a:xfrm>
                <a:off x="5168" y="2151"/>
                <a:ext cx="56" cy="62"/>
              </a:xfrm>
              <a:custGeom>
                <a:avLst/>
                <a:gdLst>
                  <a:gd name="T0" fmla="*/ 16 w 44"/>
                  <a:gd name="T1" fmla="*/ 6 h 49"/>
                  <a:gd name="T2" fmla="*/ 22 w 44"/>
                  <a:gd name="T3" fmla="*/ 8 h 49"/>
                  <a:gd name="T4" fmla="*/ 26 w 44"/>
                  <a:gd name="T5" fmla="*/ 20 h 49"/>
                  <a:gd name="T6" fmla="*/ 30 w 44"/>
                  <a:gd name="T7" fmla="*/ 20 h 49"/>
                  <a:gd name="T8" fmla="*/ 42 w 44"/>
                  <a:gd name="T9" fmla="*/ 19 h 49"/>
                  <a:gd name="T10" fmla="*/ 44 w 44"/>
                  <a:gd name="T11" fmla="*/ 20 h 49"/>
                  <a:gd name="T12" fmla="*/ 31 w 44"/>
                  <a:gd name="T13" fmla="*/ 39 h 49"/>
                  <a:gd name="T14" fmla="*/ 29 w 44"/>
                  <a:gd name="T15" fmla="*/ 46 h 49"/>
                  <a:gd name="T16" fmla="*/ 20 w 44"/>
                  <a:gd name="T17" fmla="*/ 37 h 49"/>
                  <a:gd name="T18" fmla="*/ 5 w 44"/>
                  <a:gd name="T19" fmla="*/ 42 h 49"/>
                  <a:gd name="T20" fmla="*/ 10 w 44"/>
                  <a:gd name="T21" fmla="*/ 30 h 49"/>
                  <a:gd name="T22" fmla="*/ 1 w 44"/>
                  <a:gd name="T23" fmla="*/ 17 h 49"/>
                  <a:gd name="T24" fmla="*/ 7 w 44"/>
                  <a:gd name="T25" fmla="*/ 16 h 49"/>
                  <a:gd name="T26" fmla="*/ 16 w 44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9">
                    <a:moveTo>
                      <a:pt x="16" y="6"/>
                    </a:moveTo>
                    <a:cubicBezTo>
                      <a:pt x="16" y="0"/>
                      <a:pt x="21" y="6"/>
                      <a:pt x="22" y="8"/>
                    </a:cubicBezTo>
                    <a:cubicBezTo>
                      <a:pt x="26" y="13"/>
                      <a:pt x="24" y="18"/>
                      <a:pt x="26" y="20"/>
                    </a:cubicBezTo>
                    <a:cubicBezTo>
                      <a:pt x="27" y="21"/>
                      <a:pt x="28" y="20"/>
                      <a:pt x="30" y="20"/>
                    </a:cubicBezTo>
                    <a:cubicBezTo>
                      <a:pt x="32" y="19"/>
                      <a:pt x="39" y="18"/>
                      <a:pt x="42" y="19"/>
                    </a:cubicBezTo>
                    <a:cubicBezTo>
                      <a:pt x="43" y="20"/>
                      <a:pt x="44" y="19"/>
                      <a:pt x="44" y="20"/>
                    </a:cubicBezTo>
                    <a:cubicBezTo>
                      <a:pt x="41" y="27"/>
                      <a:pt x="27" y="27"/>
                      <a:pt x="31" y="39"/>
                    </a:cubicBezTo>
                    <a:cubicBezTo>
                      <a:pt x="32" y="42"/>
                      <a:pt x="33" y="49"/>
                      <a:pt x="29" y="46"/>
                    </a:cubicBezTo>
                    <a:cubicBezTo>
                      <a:pt x="24" y="42"/>
                      <a:pt x="25" y="43"/>
                      <a:pt x="20" y="37"/>
                    </a:cubicBezTo>
                    <a:cubicBezTo>
                      <a:pt x="18" y="34"/>
                      <a:pt x="7" y="43"/>
                      <a:pt x="5" y="42"/>
                    </a:cubicBezTo>
                    <a:cubicBezTo>
                      <a:pt x="3" y="41"/>
                      <a:pt x="7" y="34"/>
                      <a:pt x="10" y="30"/>
                    </a:cubicBezTo>
                    <a:cubicBezTo>
                      <a:pt x="13" y="26"/>
                      <a:pt x="3" y="22"/>
                      <a:pt x="1" y="17"/>
                    </a:cubicBezTo>
                    <a:cubicBezTo>
                      <a:pt x="0" y="15"/>
                      <a:pt x="6" y="16"/>
                      <a:pt x="7" y="16"/>
                    </a:cubicBezTo>
                    <a:cubicBezTo>
                      <a:pt x="16" y="18"/>
                      <a:pt x="15" y="16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886"/>
              <p:cNvSpPr>
                <a:spLocks noEditPoints="1"/>
              </p:cNvSpPr>
              <p:nvPr/>
            </p:nvSpPr>
            <p:spPr bwMode="auto">
              <a:xfrm>
                <a:off x="5554" y="2167"/>
                <a:ext cx="112" cy="107"/>
              </a:xfrm>
              <a:custGeom>
                <a:avLst/>
                <a:gdLst>
                  <a:gd name="T0" fmla="*/ 71 w 88"/>
                  <a:gd name="T1" fmla="*/ 74 h 84"/>
                  <a:gd name="T2" fmla="*/ 59 w 88"/>
                  <a:gd name="T3" fmla="*/ 77 h 84"/>
                  <a:gd name="T4" fmla="*/ 40 w 88"/>
                  <a:gd name="T5" fmla="*/ 59 h 84"/>
                  <a:gd name="T6" fmla="*/ 34 w 88"/>
                  <a:gd name="T7" fmla="*/ 62 h 84"/>
                  <a:gd name="T8" fmla="*/ 14 w 88"/>
                  <a:gd name="T9" fmla="*/ 75 h 84"/>
                  <a:gd name="T10" fmla="*/ 10 w 88"/>
                  <a:gd name="T11" fmla="*/ 76 h 84"/>
                  <a:gd name="T12" fmla="*/ 13 w 88"/>
                  <a:gd name="T13" fmla="*/ 29 h 84"/>
                  <a:gd name="T14" fmla="*/ 10 w 88"/>
                  <a:gd name="T15" fmla="*/ 15 h 84"/>
                  <a:gd name="T16" fmla="*/ 35 w 88"/>
                  <a:gd name="T17" fmla="*/ 23 h 84"/>
                  <a:gd name="T18" fmla="*/ 54 w 88"/>
                  <a:gd name="T19" fmla="*/ 0 h 84"/>
                  <a:gd name="T20" fmla="*/ 57 w 88"/>
                  <a:gd name="T21" fmla="*/ 25 h 84"/>
                  <a:gd name="T22" fmla="*/ 86 w 88"/>
                  <a:gd name="T23" fmla="*/ 40 h 84"/>
                  <a:gd name="T24" fmla="*/ 75 w 88"/>
                  <a:gd name="T25" fmla="*/ 48 h 84"/>
                  <a:gd name="T26" fmla="*/ 71 w 88"/>
                  <a:gd name="T27" fmla="*/ 74 h 84"/>
                  <a:gd name="T28" fmla="*/ 61 w 88"/>
                  <a:gd name="T29" fmla="*/ 61 h 84"/>
                  <a:gd name="T30" fmla="*/ 64 w 88"/>
                  <a:gd name="T31" fmla="*/ 45 h 84"/>
                  <a:gd name="T32" fmla="*/ 71 w 88"/>
                  <a:gd name="T33" fmla="*/ 40 h 84"/>
                  <a:gd name="T34" fmla="*/ 53 w 88"/>
                  <a:gd name="T35" fmla="*/ 31 h 84"/>
                  <a:gd name="T36" fmla="*/ 51 w 88"/>
                  <a:gd name="T37" fmla="*/ 15 h 84"/>
                  <a:gd name="T38" fmla="*/ 39 w 88"/>
                  <a:gd name="T39" fmla="*/ 29 h 84"/>
                  <a:gd name="T40" fmla="*/ 24 w 88"/>
                  <a:gd name="T41" fmla="*/ 25 h 84"/>
                  <a:gd name="T42" fmla="*/ 25 w 88"/>
                  <a:gd name="T43" fmla="*/ 33 h 84"/>
                  <a:gd name="T44" fmla="*/ 23 w 88"/>
                  <a:gd name="T45" fmla="*/ 62 h 84"/>
                  <a:gd name="T46" fmla="*/ 26 w 88"/>
                  <a:gd name="T47" fmla="*/ 62 h 84"/>
                  <a:gd name="T48" fmla="*/ 39 w 88"/>
                  <a:gd name="T49" fmla="*/ 54 h 84"/>
                  <a:gd name="T50" fmla="*/ 42 w 88"/>
                  <a:gd name="T51" fmla="*/ 52 h 84"/>
                  <a:gd name="T52" fmla="*/ 54 w 88"/>
                  <a:gd name="T53" fmla="*/ 63 h 84"/>
                  <a:gd name="T54" fmla="*/ 61 w 88"/>
                  <a:gd name="T55" fmla="*/ 61 h 84"/>
                  <a:gd name="T56" fmla="*/ 53 w 88"/>
                  <a:gd name="T57" fmla="*/ 49 h 84"/>
                  <a:gd name="T58" fmla="*/ 54 w 88"/>
                  <a:gd name="T59" fmla="*/ 42 h 84"/>
                  <a:gd name="T60" fmla="*/ 56 w 88"/>
                  <a:gd name="T61" fmla="*/ 40 h 84"/>
                  <a:gd name="T62" fmla="*/ 49 w 88"/>
                  <a:gd name="T63" fmla="*/ 36 h 84"/>
                  <a:gd name="T64" fmla="*/ 48 w 88"/>
                  <a:gd name="T65" fmla="*/ 29 h 84"/>
                  <a:gd name="T66" fmla="*/ 43 w 88"/>
                  <a:gd name="T67" fmla="*/ 35 h 84"/>
                  <a:gd name="T68" fmla="*/ 37 w 88"/>
                  <a:gd name="T69" fmla="*/ 33 h 84"/>
                  <a:gd name="T70" fmla="*/ 37 w 88"/>
                  <a:gd name="T71" fmla="*/ 37 h 84"/>
                  <a:gd name="T72" fmla="*/ 37 w 88"/>
                  <a:gd name="T73" fmla="*/ 49 h 84"/>
                  <a:gd name="T74" fmla="*/ 38 w 88"/>
                  <a:gd name="T75" fmla="*/ 49 h 84"/>
                  <a:gd name="T76" fmla="*/ 43 w 88"/>
                  <a:gd name="T77" fmla="*/ 46 h 84"/>
                  <a:gd name="T78" fmla="*/ 45 w 88"/>
                  <a:gd name="T79" fmla="*/ 45 h 84"/>
                  <a:gd name="T80" fmla="*/ 49 w 88"/>
                  <a:gd name="T81" fmla="*/ 49 h 84"/>
                  <a:gd name="T82" fmla="*/ 53 w 88"/>
                  <a:gd name="T83" fmla="*/ 4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" h="84">
                    <a:moveTo>
                      <a:pt x="71" y="74"/>
                    </a:moveTo>
                    <a:cubicBezTo>
                      <a:pt x="75" y="84"/>
                      <a:pt x="62" y="78"/>
                      <a:pt x="59" y="77"/>
                    </a:cubicBezTo>
                    <a:cubicBezTo>
                      <a:pt x="47" y="71"/>
                      <a:pt x="45" y="60"/>
                      <a:pt x="40" y="59"/>
                    </a:cubicBezTo>
                    <a:cubicBezTo>
                      <a:pt x="38" y="58"/>
                      <a:pt x="36" y="60"/>
                      <a:pt x="34" y="62"/>
                    </a:cubicBezTo>
                    <a:cubicBezTo>
                      <a:pt x="31" y="66"/>
                      <a:pt x="21" y="74"/>
                      <a:pt x="14" y="75"/>
                    </a:cubicBezTo>
                    <a:cubicBezTo>
                      <a:pt x="12" y="75"/>
                      <a:pt x="10" y="77"/>
                      <a:pt x="10" y="76"/>
                    </a:cubicBezTo>
                    <a:cubicBezTo>
                      <a:pt x="8" y="60"/>
                      <a:pt x="31" y="47"/>
                      <a:pt x="13" y="29"/>
                    </a:cubicBezTo>
                    <a:cubicBezTo>
                      <a:pt x="9" y="26"/>
                      <a:pt x="0" y="14"/>
                      <a:pt x="10" y="15"/>
                    </a:cubicBezTo>
                    <a:cubicBezTo>
                      <a:pt x="23" y="18"/>
                      <a:pt x="20" y="16"/>
                      <a:pt x="35" y="23"/>
                    </a:cubicBezTo>
                    <a:cubicBezTo>
                      <a:pt x="40" y="25"/>
                      <a:pt x="50" y="1"/>
                      <a:pt x="54" y="0"/>
                    </a:cubicBezTo>
                    <a:cubicBezTo>
                      <a:pt x="59" y="0"/>
                      <a:pt x="58" y="16"/>
                      <a:pt x="57" y="25"/>
                    </a:cubicBezTo>
                    <a:cubicBezTo>
                      <a:pt x="56" y="35"/>
                      <a:pt x="78" y="33"/>
                      <a:pt x="86" y="40"/>
                    </a:cubicBezTo>
                    <a:cubicBezTo>
                      <a:pt x="88" y="42"/>
                      <a:pt x="78" y="47"/>
                      <a:pt x="75" y="48"/>
                    </a:cubicBezTo>
                    <a:cubicBezTo>
                      <a:pt x="59" y="53"/>
                      <a:pt x="62" y="54"/>
                      <a:pt x="71" y="74"/>
                    </a:cubicBezTo>
                    <a:close/>
                    <a:moveTo>
                      <a:pt x="61" y="61"/>
                    </a:moveTo>
                    <a:cubicBezTo>
                      <a:pt x="56" y="49"/>
                      <a:pt x="54" y="48"/>
                      <a:pt x="64" y="45"/>
                    </a:cubicBezTo>
                    <a:cubicBezTo>
                      <a:pt x="66" y="44"/>
                      <a:pt x="72" y="41"/>
                      <a:pt x="71" y="40"/>
                    </a:cubicBezTo>
                    <a:cubicBezTo>
                      <a:pt x="66" y="36"/>
                      <a:pt x="52" y="37"/>
                      <a:pt x="53" y="31"/>
                    </a:cubicBezTo>
                    <a:cubicBezTo>
                      <a:pt x="53" y="25"/>
                      <a:pt x="54" y="15"/>
                      <a:pt x="51" y="15"/>
                    </a:cubicBezTo>
                    <a:cubicBezTo>
                      <a:pt x="48" y="15"/>
                      <a:pt x="43" y="31"/>
                      <a:pt x="39" y="29"/>
                    </a:cubicBezTo>
                    <a:cubicBezTo>
                      <a:pt x="30" y="25"/>
                      <a:pt x="32" y="26"/>
                      <a:pt x="24" y="25"/>
                    </a:cubicBezTo>
                    <a:cubicBezTo>
                      <a:pt x="18" y="24"/>
                      <a:pt x="23" y="31"/>
                      <a:pt x="25" y="33"/>
                    </a:cubicBezTo>
                    <a:cubicBezTo>
                      <a:pt x="37" y="45"/>
                      <a:pt x="22" y="52"/>
                      <a:pt x="23" y="62"/>
                    </a:cubicBezTo>
                    <a:cubicBezTo>
                      <a:pt x="24" y="63"/>
                      <a:pt x="25" y="62"/>
                      <a:pt x="26" y="62"/>
                    </a:cubicBezTo>
                    <a:cubicBezTo>
                      <a:pt x="30" y="61"/>
                      <a:pt x="37" y="56"/>
                      <a:pt x="39" y="54"/>
                    </a:cubicBezTo>
                    <a:cubicBezTo>
                      <a:pt x="40" y="52"/>
                      <a:pt x="41" y="51"/>
                      <a:pt x="42" y="52"/>
                    </a:cubicBezTo>
                    <a:cubicBezTo>
                      <a:pt x="45" y="52"/>
                      <a:pt x="47" y="59"/>
                      <a:pt x="54" y="63"/>
                    </a:cubicBezTo>
                    <a:cubicBezTo>
                      <a:pt x="56" y="64"/>
                      <a:pt x="64" y="67"/>
                      <a:pt x="61" y="61"/>
                    </a:cubicBezTo>
                    <a:close/>
                    <a:moveTo>
                      <a:pt x="53" y="49"/>
                    </a:moveTo>
                    <a:cubicBezTo>
                      <a:pt x="50" y="44"/>
                      <a:pt x="50" y="43"/>
                      <a:pt x="54" y="42"/>
                    </a:cubicBezTo>
                    <a:cubicBezTo>
                      <a:pt x="54" y="42"/>
                      <a:pt x="57" y="40"/>
                      <a:pt x="56" y="40"/>
                    </a:cubicBezTo>
                    <a:cubicBezTo>
                      <a:pt x="54" y="38"/>
                      <a:pt x="49" y="39"/>
                      <a:pt x="49" y="36"/>
                    </a:cubicBezTo>
                    <a:cubicBezTo>
                      <a:pt x="49" y="34"/>
                      <a:pt x="49" y="29"/>
                      <a:pt x="48" y="29"/>
                    </a:cubicBezTo>
                    <a:cubicBezTo>
                      <a:pt x="47" y="30"/>
                      <a:pt x="45" y="36"/>
                      <a:pt x="43" y="35"/>
                    </a:cubicBezTo>
                    <a:cubicBezTo>
                      <a:pt x="39" y="34"/>
                      <a:pt x="40" y="34"/>
                      <a:pt x="37" y="33"/>
                    </a:cubicBezTo>
                    <a:cubicBezTo>
                      <a:pt x="34" y="33"/>
                      <a:pt x="37" y="36"/>
                      <a:pt x="37" y="37"/>
                    </a:cubicBezTo>
                    <a:cubicBezTo>
                      <a:pt x="42" y="42"/>
                      <a:pt x="36" y="45"/>
                      <a:pt x="37" y="49"/>
                    </a:cubicBezTo>
                    <a:cubicBezTo>
                      <a:pt x="37" y="50"/>
                      <a:pt x="37" y="49"/>
                      <a:pt x="38" y="49"/>
                    </a:cubicBezTo>
                    <a:cubicBezTo>
                      <a:pt x="40" y="49"/>
                      <a:pt x="42" y="47"/>
                      <a:pt x="43" y="46"/>
                    </a:cubicBezTo>
                    <a:cubicBezTo>
                      <a:pt x="44" y="45"/>
                      <a:pt x="44" y="45"/>
                      <a:pt x="45" y="45"/>
                    </a:cubicBezTo>
                    <a:cubicBezTo>
                      <a:pt x="46" y="45"/>
                      <a:pt x="46" y="48"/>
                      <a:pt x="49" y="49"/>
                    </a:cubicBezTo>
                    <a:cubicBezTo>
                      <a:pt x="50" y="50"/>
                      <a:pt x="54" y="51"/>
                      <a:pt x="53" y="4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887"/>
              <p:cNvSpPr>
                <a:spLocks noEditPoints="1"/>
              </p:cNvSpPr>
              <p:nvPr/>
            </p:nvSpPr>
            <p:spPr bwMode="auto">
              <a:xfrm>
                <a:off x="5180" y="2025"/>
                <a:ext cx="90" cy="86"/>
              </a:xfrm>
              <a:custGeom>
                <a:avLst/>
                <a:gdLst>
                  <a:gd name="T0" fmla="*/ 65 w 71"/>
                  <a:gd name="T1" fmla="*/ 45 h 68"/>
                  <a:gd name="T2" fmla="*/ 58 w 71"/>
                  <a:gd name="T3" fmla="*/ 51 h 68"/>
                  <a:gd name="T4" fmla="*/ 41 w 71"/>
                  <a:gd name="T5" fmla="*/ 46 h 68"/>
                  <a:gd name="T6" fmla="*/ 38 w 71"/>
                  <a:gd name="T7" fmla="*/ 50 h 68"/>
                  <a:gd name="T8" fmla="*/ 30 w 71"/>
                  <a:gd name="T9" fmla="*/ 65 h 68"/>
                  <a:gd name="T10" fmla="*/ 27 w 71"/>
                  <a:gd name="T11" fmla="*/ 67 h 68"/>
                  <a:gd name="T12" fmla="*/ 13 w 71"/>
                  <a:gd name="T13" fmla="*/ 35 h 68"/>
                  <a:gd name="T14" fmla="*/ 7 w 71"/>
                  <a:gd name="T15" fmla="*/ 27 h 68"/>
                  <a:gd name="T16" fmla="*/ 25 w 71"/>
                  <a:gd name="T17" fmla="*/ 23 h 68"/>
                  <a:gd name="T18" fmla="*/ 29 w 71"/>
                  <a:gd name="T19" fmla="*/ 2 h 68"/>
                  <a:gd name="T20" fmla="*/ 40 w 71"/>
                  <a:gd name="T21" fmla="*/ 18 h 68"/>
                  <a:gd name="T22" fmla="*/ 63 w 71"/>
                  <a:gd name="T23" fmla="*/ 18 h 68"/>
                  <a:gd name="T24" fmla="*/ 59 w 71"/>
                  <a:gd name="T25" fmla="*/ 27 h 68"/>
                  <a:gd name="T26" fmla="*/ 65 w 71"/>
                  <a:gd name="T27" fmla="*/ 45 h 68"/>
                  <a:gd name="T28" fmla="*/ 55 w 71"/>
                  <a:gd name="T29" fmla="*/ 40 h 68"/>
                  <a:gd name="T30" fmla="*/ 51 w 71"/>
                  <a:gd name="T31" fmla="*/ 28 h 68"/>
                  <a:gd name="T32" fmla="*/ 54 w 71"/>
                  <a:gd name="T33" fmla="*/ 23 h 68"/>
                  <a:gd name="T34" fmla="*/ 39 w 71"/>
                  <a:gd name="T35" fmla="*/ 23 h 68"/>
                  <a:gd name="T36" fmla="*/ 33 w 71"/>
                  <a:gd name="T37" fmla="*/ 13 h 68"/>
                  <a:gd name="T38" fmla="*/ 30 w 71"/>
                  <a:gd name="T39" fmla="*/ 26 h 68"/>
                  <a:gd name="T40" fmla="*/ 19 w 71"/>
                  <a:gd name="T41" fmla="*/ 29 h 68"/>
                  <a:gd name="T42" fmla="*/ 22 w 71"/>
                  <a:gd name="T43" fmla="*/ 34 h 68"/>
                  <a:gd name="T44" fmla="*/ 31 w 71"/>
                  <a:gd name="T45" fmla="*/ 54 h 68"/>
                  <a:gd name="T46" fmla="*/ 33 w 71"/>
                  <a:gd name="T47" fmla="*/ 52 h 68"/>
                  <a:gd name="T48" fmla="*/ 38 w 71"/>
                  <a:gd name="T49" fmla="*/ 43 h 68"/>
                  <a:gd name="T50" fmla="*/ 40 w 71"/>
                  <a:gd name="T51" fmla="*/ 40 h 68"/>
                  <a:gd name="T52" fmla="*/ 51 w 71"/>
                  <a:gd name="T53" fmla="*/ 44 h 68"/>
                  <a:gd name="T54" fmla="*/ 55 w 71"/>
                  <a:gd name="T55" fmla="*/ 40 h 68"/>
                  <a:gd name="T56" fmla="*/ 45 w 71"/>
                  <a:gd name="T57" fmla="*/ 35 h 68"/>
                  <a:gd name="T58" fmla="*/ 44 w 71"/>
                  <a:gd name="T59" fmla="*/ 30 h 68"/>
                  <a:gd name="T60" fmla="*/ 45 w 71"/>
                  <a:gd name="T61" fmla="*/ 28 h 68"/>
                  <a:gd name="T62" fmla="*/ 39 w 71"/>
                  <a:gd name="T63" fmla="*/ 28 h 68"/>
                  <a:gd name="T64" fmla="*/ 36 w 71"/>
                  <a:gd name="T65" fmla="*/ 23 h 68"/>
                  <a:gd name="T66" fmla="*/ 35 w 71"/>
                  <a:gd name="T67" fmla="*/ 29 h 68"/>
                  <a:gd name="T68" fmla="*/ 30 w 71"/>
                  <a:gd name="T69" fmla="*/ 30 h 68"/>
                  <a:gd name="T70" fmla="*/ 32 w 71"/>
                  <a:gd name="T71" fmla="*/ 32 h 68"/>
                  <a:gd name="T72" fmla="*/ 35 w 71"/>
                  <a:gd name="T73" fmla="*/ 40 h 68"/>
                  <a:gd name="T74" fmla="*/ 36 w 71"/>
                  <a:gd name="T75" fmla="*/ 40 h 68"/>
                  <a:gd name="T76" fmla="*/ 38 w 71"/>
                  <a:gd name="T77" fmla="*/ 36 h 68"/>
                  <a:gd name="T78" fmla="*/ 39 w 71"/>
                  <a:gd name="T79" fmla="*/ 35 h 68"/>
                  <a:gd name="T80" fmla="*/ 43 w 71"/>
                  <a:gd name="T81" fmla="*/ 36 h 68"/>
                  <a:gd name="T82" fmla="*/ 45 w 71"/>
                  <a:gd name="T83" fmla="*/ 3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1" h="68">
                    <a:moveTo>
                      <a:pt x="65" y="45"/>
                    </a:moveTo>
                    <a:cubicBezTo>
                      <a:pt x="71" y="51"/>
                      <a:pt x="61" y="51"/>
                      <a:pt x="58" y="51"/>
                    </a:cubicBezTo>
                    <a:cubicBezTo>
                      <a:pt x="49" y="52"/>
                      <a:pt x="44" y="45"/>
                      <a:pt x="41" y="46"/>
                    </a:cubicBezTo>
                    <a:cubicBezTo>
                      <a:pt x="39" y="46"/>
                      <a:pt x="38" y="48"/>
                      <a:pt x="38" y="50"/>
                    </a:cubicBezTo>
                    <a:cubicBezTo>
                      <a:pt x="37" y="53"/>
                      <a:pt x="34" y="63"/>
                      <a:pt x="30" y="65"/>
                    </a:cubicBezTo>
                    <a:cubicBezTo>
                      <a:pt x="28" y="66"/>
                      <a:pt x="28" y="68"/>
                      <a:pt x="27" y="67"/>
                    </a:cubicBezTo>
                    <a:cubicBezTo>
                      <a:pt x="21" y="57"/>
                      <a:pt x="31" y="41"/>
                      <a:pt x="13" y="35"/>
                    </a:cubicBezTo>
                    <a:cubicBezTo>
                      <a:pt x="10" y="34"/>
                      <a:pt x="0" y="29"/>
                      <a:pt x="7" y="27"/>
                    </a:cubicBezTo>
                    <a:cubicBezTo>
                      <a:pt x="16" y="24"/>
                      <a:pt x="14" y="24"/>
                      <a:pt x="25" y="23"/>
                    </a:cubicBezTo>
                    <a:cubicBezTo>
                      <a:pt x="29" y="23"/>
                      <a:pt x="27" y="4"/>
                      <a:pt x="29" y="2"/>
                    </a:cubicBezTo>
                    <a:cubicBezTo>
                      <a:pt x="32" y="0"/>
                      <a:pt x="37" y="11"/>
                      <a:pt x="40" y="18"/>
                    </a:cubicBezTo>
                    <a:cubicBezTo>
                      <a:pt x="43" y="24"/>
                      <a:pt x="56" y="16"/>
                      <a:pt x="63" y="18"/>
                    </a:cubicBezTo>
                    <a:cubicBezTo>
                      <a:pt x="65" y="18"/>
                      <a:pt x="61" y="25"/>
                      <a:pt x="59" y="27"/>
                    </a:cubicBezTo>
                    <a:cubicBezTo>
                      <a:pt x="51" y="35"/>
                      <a:pt x="53" y="35"/>
                      <a:pt x="65" y="45"/>
                    </a:cubicBezTo>
                    <a:close/>
                    <a:moveTo>
                      <a:pt x="55" y="40"/>
                    </a:moveTo>
                    <a:cubicBezTo>
                      <a:pt x="47" y="34"/>
                      <a:pt x="46" y="34"/>
                      <a:pt x="51" y="28"/>
                    </a:cubicBezTo>
                    <a:cubicBezTo>
                      <a:pt x="52" y="27"/>
                      <a:pt x="55" y="23"/>
                      <a:pt x="54" y="23"/>
                    </a:cubicBezTo>
                    <a:cubicBezTo>
                      <a:pt x="49" y="22"/>
                      <a:pt x="41" y="27"/>
                      <a:pt x="39" y="23"/>
                    </a:cubicBezTo>
                    <a:cubicBezTo>
                      <a:pt x="37" y="19"/>
                      <a:pt x="34" y="12"/>
                      <a:pt x="33" y="13"/>
                    </a:cubicBezTo>
                    <a:cubicBezTo>
                      <a:pt x="31" y="14"/>
                      <a:pt x="33" y="26"/>
                      <a:pt x="30" y="26"/>
                    </a:cubicBezTo>
                    <a:cubicBezTo>
                      <a:pt x="23" y="27"/>
                      <a:pt x="24" y="27"/>
                      <a:pt x="19" y="29"/>
                    </a:cubicBezTo>
                    <a:cubicBezTo>
                      <a:pt x="14" y="30"/>
                      <a:pt x="21" y="33"/>
                      <a:pt x="22" y="34"/>
                    </a:cubicBezTo>
                    <a:cubicBezTo>
                      <a:pt x="34" y="37"/>
                      <a:pt x="27" y="47"/>
                      <a:pt x="31" y="54"/>
                    </a:cubicBezTo>
                    <a:cubicBezTo>
                      <a:pt x="32" y="54"/>
                      <a:pt x="32" y="53"/>
                      <a:pt x="33" y="52"/>
                    </a:cubicBezTo>
                    <a:cubicBezTo>
                      <a:pt x="35" y="51"/>
                      <a:pt x="37" y="45"/>
                      <a:pt x="38" y="43"/>
                    </a:cubicBezTo>
                    <a:cubicBezTo>
                      <a:pt x="38" y="42"/>
                      <a:pt x="39" y="40"/>
                      <a:pt x="40" y="40"/>
                    </a:cubicBezTo>
                    <a:cubicBezTo>
                      <a:pt x="42" y="40"/>
                      <a:pt x="45" y="44"/>
                      <a:pt x="51" y="44"/>
                    </a:cubicBezTo>
                    <a:cubicBezTo>
                      <a:pt x="52" y="43"/>
                      <a:pt x="59" y="43"/>
                      <a:pt x="55" y="40"/>
                    </a:cubicBezTo>
                    <a:close/>
                    <a:moveTo>
                      <a:pt x="45" y="35"/>
                    </a:moveTo>
                    <a:cubicBezTo>
                      <a:pt x="42" y="32"/>
                      <a:pt x="41" y="32"/>
                      <a:pt x="44" y="30"/>
                    </a:cubicBezTo>
                    <a:cubicBezTo>
                      <a:pt x="44" y="29"/>
                      <a:pt x="45" y="28"/>
                      <a:pt x="45" y="28"/>
                    </a:cubicBezTo>
                    <a:cubicBezTo>
                      <a:pt x="43" y="27"/>
                      <a:pt x="39" y="29"/>
                      <a:pt x="39" y="28"/>
                    </a:cubicBezTo>
                    <a:cubicBezTo>
                      <a:pt x="38" y="26"/>
                      <a:pt x="37" y="23"/>
                      <a:pt x="36" y="23"/>
                    </a:cubicBezTo>
                    <a:cubicBezTo>
                      <a:pt x="35" y="24"/>
                      <a:pt x="36" y="29"/>
                      <a:pt x="35" y="29"/>
                    </a:cubicBezTo>
                    <a:cubicBezTo>
                      <a:pt x="32" y="29"/>
                      <a:pt x="32" y="29"/>
                      <a:pt x="30" y="30"/>
                    </a:cubicBezTo>
                    <a:cubicBezTo>
                      <a:pt x="28" y="31"/>
                      <a:pt x="31" y="32"/>
                      <a:pt x="32" y="32"/>
                    </a:cubicBezTo>
                    <a:cubicBezTo>
                      <a:pt x="36" y="34"/>
                      <a:pt x="34" y="38"/>
                      <a:pt x="35" y="40"/>
                    </a:cubicBezTo>
                    <a:cubicBezTo>
                      <a:pt x="35" y="41"/>
                      <a:pt x="36" y="40"/>
                      <a:pt x="36" y="40"/>
                    </a:cubicBezTo>
                    <a:cubicBezTo>
                      <a:pt x="37" y="39"/>
                      <a:pt x="38" y="37"/>
                      <a:pt x="38" y="36"/>
                    </a:cubicBezTo>
                    <a:cubicBezTo>
                      <a:pt x="38" y="35"/>
                      <a:pt x="38" y="35"/>
                      <a:pt x="39" y="35"/>
                    </a:cubicBezTo>
                    <a:cubicBezTo>
                      <a:pt x="40" y="35"/>
                      <a:pt x="41" y="36"/>
                      <a:pt x="43" y="36"/>
                    </a:cubicBezTo>
                    <a:cubicBezTo>
                      <a:pt x="44" y="36"/>
                      <a:pt x="47" y="36"/>
                      <a:pt x="45" y="3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888"/>
              <p:cNvSpPr>
                <a:spLocks/>
              </p:cNvSpPr>
              <p:nvPr/>
            </p:nvSpPr>
            <p:spPr bwMode="auto">
              <a:xfrm>
                <a:off x="5270" y="1934"/>
                <a:ext cx="76" cy="84"/>
              </a:xfrm>
              <a:custGeom>
                <a:avLst/>
                <a:gdLst>
                  <a:gd name="T0" fmla="*/ 21 w 60"/>
                  <a:gd name="T1" fmla="*/ 7 h 66"/>
                  <a:gd name="T2" fmla="*/ 29 w 60"/>
                  <a:gd name="T3" fmla="*/ 10 h 66"/>
                  <a:gd name="T4" fmla="*/ 35 w 60"/>
                  <a:gd name="T5" fmla="*/ 26 h 66"/>
                  <a:gd name="T6" fmla="*/ 40 w 60"/>
                  <a:gd name="T7" fmla="*/ 26 h 66"/>
                  <a:gd name="T8" fmla="*/ 56 w 60"/>
                  <a:gd name="T9" fmla="*/ 25 h 66"/>
                  <a:gd name="T10" fmla="*/ 59 w 60"/>
                  <a:gd name="T11" fmla="*/ 27 h 66"/>
                  <a:gd name="T12" fmla="*/ 42 w 60"/>
                  <a:gd name="T13" fmla="*/ 53 h 66"/>
                  <a:gd name="T14" fmla="*/ 39 w 60"/>
                  <a:gd name="T15" fmla="*/ 61 h 66"/>
                  <a:gd name="T16" fmla="*/ 26 w 60"/>
                  <a:gd name="T17" fmla="*/ 49 h 66"/>
                  <a:gd name="T18" fmla="*/ 7 w 60"/>
                  <a:gd name="T19" fmla="*/ 56 h 66"/>
                  <a:gd name="T20" fmla="*/ 13 w 60"/>
                  <a:gd name="T21" fmla="*/ 40 h 66"/>
                  <a:gd name="T22" fmla="*/ 1 w 60"/>
                  <a:gd name="T23" fmla="*/ 22 h 66"/>
                  <a:gd name="T24" fmla="*/ 10 w 60"/>
                  <a:gd name="T25" fmla="*/ 21 h 66"/>
                  <a:gd name="T26" fmla="*/ 21 w 60"/>
                  <a:gd name="T27" fmla="*/ 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6">
                    <a:moveTo>
                      <a:pt x="21" y="7"/>
                    </a:moveTo>
                    <a:cubicBezTo>
                      <a:pt x="22" y="0"/>
                      <a:pt x="28" y="8"/>
                      <a:pt x="29" y="10"/>
                    </a:cubicBezTo>
                    <a:cubicBezTo>
                      <a:pt x="35" y="17"/>
                      <a:pt x="32" y="24"/>
                      <a:pt x="35" y="26"/>
                    </a:cubicBezTo>
                    <a:cubicBezTo>
                      <a:pt x="36" y="28"/>
                      <a:pt x="38" y="27"/>
                      <a:pt x="40" y="26"/>
                    </a:cubicBezTo>
                    <a:cubicBezTo>
                      <a:pt x="43" y="25"/>
                      <a:pt x="52" y="24"/>
                      <a:pt x="56" y="25"/>
                    </a:cubicBezTo>
                    <a:cubicBezTo>
                      <a:pt x="57" y="26"/>
                      <a:pt x="60" y="25"/>
                      <a:pt x="59" y="27"/>
                    </a:cubicBezTo>
                    <a:cubicBezTo>
                      <a:pt x="55" y="36"/>
                      <a:pt x="37" y="36"/>
                      <a:pt x="42" y="53"/>
                    </a:cubicBezTo>
                    <a:cubicBezTo>
                      <a:pt x="43" y="56"/>
                      <a:pt x="44" y="66"/>
                      <a:pt x="39" y="61"/>
                    </a:cubicBezTo>
                    <a:cubicBezTo>
                      <a:pt x="32" y="56"/>
                      <a:pt x="33" y="58"/>
                      <a:pt x="26" y="49"/>
                    </a:cubicBezTo>
                    <a:cubicBezTo>
                      <a:pt x="24" y="46"/>
                      <a:pt x="10" y="57"/>
                      <a:pt x="7" y="56"/>
                    </a:cubicBezTo>
                    <a:cubicBezTo>
                      <a:pt x="4" y="55"/>
                      <a:pt x="10" y="46"/>
                      <a:pt x="13" y="40"/>
                    </a:cubicBezTo>
                    <a:cubicBezTo>
                      <a:pt x="17" y="35"/>
                      <a:pt x="3" y="29"/>
                      <a:pt x="1" y="22"/>
                    </a:cubicBezTo>
                    <a:cubicBezTo>
                      <a:pt x="0" y="20"/>
                      <a:pt x="8" y="21"/>
                      <a:pt x="10" y="21"/>
                    </a:cubicBezTo>
                    <a:cubicBezTo>
                      <a:pt x="21" y="23"/>
                      <a:pt x="20" y="22"/>
                      <a:pt x="21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889"/>
              <p:cNvSpPr>
                <a:spLocks noEditPoints="1"/>
              </p:cNvSpPr>
              <p:nvPr/>
            </p:nvSpPr>
            <p:spPr bwMode="auto">
              <a:xfrm>
                <a:off x="5251" y="2265"/>
                <a:ext cx="80" cy="75"/>
              </a:xfrm>
              <a:custGeom>
                <a:avLst/>
                <a:gdLst>
                  <a:gd name="T0" fmla="*/ 11 w 63"/>
                  <a:gd name="T1" fmla="*/ 7 h 59"/>
                  <a:gd name="T2" fmla="*/ 19 w 63"/>
                  <a:gd name="T3" fmla="*/ 5 h 59"/>
                  <a:gd name="T4" fmla="*/ 33 w 63"/>
                  <a:gd name="T5" fmla="*/ 17 h 59"/>
                  <a:gd name="T6" fmla="*/ 37 w 63"/>
                  <a:gd name="T7" fmla="*/ 14 h 59"/>
                  <a:gd name="T8" fmla="*/ 51 w 63"/>
                  <a:gd name="T9" fmla="*/ 4 h 59"/>
                  <a:gd name="T10" fmla="*/ 54 w 63"/>
                  <a:gd name="T11" fmla="*/ 4 h 59"/>
                  <a:gd name="T12" fmla="*/ 54 w 63"/>
                  <a:gd name="T13" fmla="*/ 37 h 59"/>
                  <a:gd name="T14" fmla="*/ 56 w 63"/>
                  <a:gd name="T15" fmla="*/ 46 h 59"/>
                  <a:gd name="T16" fmla="*/ 38 w 63"/>
                  <a:gd name="T17" fmla="*/ 42 h 59"/>
                  <a:gd name="T18" fmla="*/ 25 w 63"/>
                  <a:gd name="T19" fmla="*/ 59 h 59"/>
                  <a:gd name="T20" fmla="*/ 22 w 63"/>
                  <a:gd name="T21" fmla="*/ 41 h 59"/>
                  <a:gd name="T22" fmla="*/ 2 w 63"/>
                  <a:gd name="T23" fmla="*/ 32 h 59"/>
                  <a:gd name="T24" fmla="*/ 9 w 63"/>
                  <a:gd name="T25" fmla="*/ 26 h 59"/>
                  <a:gd name="T26" fmla="*/ 11 w 63"/>
                  <a:gd name="T27" fmla="*/ 7 h 59"/>
                  <a:gd name="T28" fmla="*/ 19 w 63"/>
                  <a:gd name="T29" fmla="*/ 17 h 59"/>
                  <a:gd name="T30" fmla="*/ 18 w 63"/>
                  <a:gd name="T31" fmla="*/ 28 h 59"/>
                  <a:gd name="T32" fmla="*/ 14 w 63"/>
                  <a:gd name="T33" fmla="*/ 31 h 59"/>
                  <a:gd name="T34" fmla="*/ 25 w 63"/>
                  <a:gd name="T35" fmla="*/ 37 h 59"/>
                  <a:gd name="T36" fmla="*/ 27 w 63"/>
                  <a:gd name="T37" fmla="*/ 47 h 59"/>
                  <a:gd name="T38" fmla="*/ 34 w 63"/>
                  <a:gd name="T39" fmla="*/ 37 h 59"/>
                  <a:gd name="T40" fmla="*/ 44 w 63"/>
                  <a:gd name="T41" fmla="*/ 40 h 59"/>
                  <a:gd name="T42" fmla="*/ 43 w 63"/>
                  <a:gd name="T43" fmla="*/ 34 h 59"/>
                  <a:gd name="T44" fmla="*/ 43 w 63"/>
                  <a:gd name="T45" fmla="*/ 15 h 59"/>
                  <a:gd name="T46" fmla="*/ 42 w 63"/>
                  <a:gd name="T47" fmla="*/ 16 h 59"/>
                  <a:gd name="T48" fmla="*/ 34 w 63"/>
                  <a:gd name="T49" fmla="*/ 21 h 59"/>
                  <a:gd name="T50" fmla="*/ 32 w 63"/>
                  <a:gd name="T51" fmla="*/ 23 h 59"/>
                  <a:gd name="T52" fmla="*/ 24 w 63"/>
                  <a:gd name="T53" fmla="*/ 16 h 59"/>
                  <a:gd name="T54" fmla="*/ 19 w 63"/>
                  <a:gd name="T55" fmla="*/ 17 h 59"/>
                  <a:gd name="T56" fmla="*/ 27 w 63"/>
                  <a:gd name="T57" fmla="*/ 27 h 59"/>
                  <a:gd name="T58" fmla="*/ 26 w 63"/>
                  <a:gd name="T59" fmla="*/ 30 h 59"/>
                  <a:gd name="T60" fmla="*/ 25 w 63"/>
                  <a:gd name="T61" fmla="*/ 31 h 59"/>
                  <a:gd name="T62" fmla="*/ 28 w 63"/>
                  <a:gd name="T63" fmla="*/ 32 h 59"/>
                  <a:gd name="T64" fmla="*/ 29 w 63"/>
                  <a:gd name="T65" fmla="*/ 35 h 59"/>
                  <a:gd name="T66" fmla="*/ 31 w 63"/>
                  <a:gd name="T67" fmla="*/ 32 h 59"/>
                  <a:gd name="T68" fmla="*/ 34 w 63"/>
                  <a:gd name="T69" fmla="*/ 33 h 59"/>
                  <a:gd name="T70" fmla="*/ 33 w 63"/>
                  <a:gd name="T71" fmla="*/ 31 h 59"/>
                  <a:gd name="T72" fmla="*/ 33 w 63"/>
                  <a:gd name="T73" fmla="*/ 26 h 59"/>
                  <a:gd name="T74" fmla="*/ 33 w 63"/>
                  <a:gd name="T75" fmla="*/ 26 h 59"/>
                  <a:gd name="T76" fmla="*/ 31 w 63"/>
                  <a:gd name="T77" fmla="*/ 28 h 59"/>
                  <a:gd name="T78" fmla="*/ 30 w 63"/>
                  <a:gd name="T79" fmla="*/ 28 h 59"/>
                  <a:gd name="T80" fmla="*/ 28 w 63"/>
                  <a:gd name="T81" fmla="*/ 26 h 59"/>
                  <a:gd name="T82" fmla="*/ 27 w 63"/>
                  <a:gd name="T83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59">
                    <a:moveTo>
                      <a:pt x="11" y="7"/>
                    </a:moveTo>
                    <a:cubicBezTo>
                      <a:pt x="8" y="0"/>
                      <a:pt x="17" y="4"/>
                      <a:pt x="19" y="5"/>
                    </a:cubicBezTo>
                    <a:cubicBezTo>
                      <a:pt x="28" y="8"/>
                      <a:pt x="30" y="16"/>
                      <a:pt x="33" y="17"/>
                    </a:cubicBezTo>
                    <a:cubicBezTo>
                      <a:pt x="35" y="17"/>
                      <a:pt x="36" y="16"/>
                      <a:pt x="37" y="14"/>
                    </a:cubicBezTo>
                    <a:cubicBezTo>
                      <a:pt x="39" y="12"/>
                      <a:pt x="46" y="5"/>
                      <a:pt x="51" y="4"/>
                    </a:cubicBezTo>
                    <a:cubicBezTo>
                      <a:pt x="52" y="4"/>
                      <a:pt x="54" y="2"/>
                      <a:pt x="54" y="4"/>
                    </a:cubicBezTo>
                    <a:cubicBezTo>
                      <a:pt x="56" y="15"/>
                      <a:pt x="40" y="24"/>
                      <a:pt x="54" y="37"/>
                    </a:cubicBezTo>
                    <a:cubicBezTo>
                      <a:pt x="56" y="39"/>
                      <a:pt x="63" y="47"/>
                      <a:pt x="56" y="46"/>
                    </a:cubicBezTo>
                    <a:cubicBezTo>
                      <a:pt x="47" y="45"/>
                      <a:pt x="49" y="46"/>
                      <a:pt x="38" y="42"/>
                    </a:cubicBezTo>
                    <a:cubicBezTo>
                      <a:pt x="34" y="41"/>
                      <a:pt x="28" y="58"/>
                      <a:pt x="25" y="59"/>
                    </a:cubicBezTo>
                    <a:cubicBezTo>
                      <a:pt x="22" y="59"/>
                      <a:pt x="22" y="48"/>
                      <a:pt x="22" y="41"/>
                    </a:cubicBezTo>
                    <a:cubicBezTo>
                      <a:pt x="23" y="34"/>
                      <a:pt x="7" y="36"/>
                      <a:pt x="2" y="32"/>
                    </a:cubicBezTo>
                    <a:cubicBezTo>
                      <a:pt x="0" y="30"/>
                      <a:pt x="7" y="27"/>
                      <a:pt x="9" y="26"/>
                    </a:cubicBezTo>
                    <a:cubicBezTo>
                      <a:pt x="20" y="22"/>
                      <a:pt x="18" y="21"/>
                      <a:pt x="11" y="7"/>
                    </a:cubicBezTo>
                    <a:close/>
                    <a:moveTo>
                      <a:pt x="19" y="17"/>
                    </a:moveTo>
                    <a:cubicBezTo>
                      <a:pt x="23" y="25"/>
                      <a:pt x="24" y="25"/>
                      <a:pt x="18" y="28"/>
                    </a:cubicBezTo>
                    <a:cubicBezTo>
                      <a:pt x="17" y="28"/>
                      <a:pt x="13" y="30"/>
                      <a:pt x="14" y="31"/>
                    </a:cubicBezTo>
                    <a:cubicBezTo>
                      <a:pt x="17" y="34"/>
                      <a:pt x="26" y="33"/>
                      <a:pt x="25" y="37"/>
                    </a:cubicBezTo>
                    <a:cubicBezTo>
                      <a:pt x="25" y="40"/>
                      <a:pt x="25" y="47"/>
                      <a:pt x="27" y="47"/>
                    </a:cubicBezTo>
                    <a:cubicBezTo>
                      <a:pt x="29" y="46"/>
                      <a:pt x="32" y="36"/>
                      <a:pt x="34" y="37"/>
                    </a:cubicBezTo>
                    <a:cubicBezTo>
                      <a:pt x="40" y="39"/>
                      <a:pt x="39" y="39"/>
                      <a:pt x="44" y="40"/>
                    </a:cubicBezTo>
                    <a:cubicBezTo>
                      <a:pt x="49" y="40"/>
                      <a:pt x="45" y="35"/>
                      <a:pt x="43" y="34"/>
                    </a:cubicBezTo>
                    <a:cubicBezTo>
                      <a:pt x="36" y="27"/>
                      <a:pt x="44" y="21"/>
                      <a:pt x="43" y="15"/>
                    </a:cubicBezTo>
                    <a:cubicBezTo>
                      <a:pt x="43" y="14"/>
                      <a:pt x="42" y="15"/>
                      <a:pt x="42" y="16"/>
                    </a:cubicBezTo>
                    <a:cubicBezTo>
                      <a:pt x="39" y="16"/>
                      <a:pt x="35" y="20"/>
                      <a:pt x="34" y="21"/>
                    </a:cubicBezTo>
                    <a:cubicBezTo>
                      <a:pt x="33" y="22"/>
                      <a:pt x="33" y="23"/>
                      <a:pt x="32" y="23"/>
                    </a:cubicBezTo>
                    <a:cubicBezTo>
                      <a:pt x="30" y="22"/>
                      <a:pt x="29" y="18"/>
                      <a:pt x="24" y="16"/>
                    </a:cubicBezTo>
                    <a:cubicBezTo>
                      <a:pt x="22" y="15"/>
                      <a:pt x="17" y="13"/>
                      <a:pt x="19" y="17"/>
                    </a:cubicBezTo>
                    <a:close/>
                    <a:moveTo>
                      <a:pt x="27" y="27"/>
                    </a:moveTo>
                    <a:cubicBezTo>
                      <a:pt x="28" y="29"/>
                      <a:pt x="28" y="29"/>
                      <a:pt x="26" y="30"/>
                    </a:cubicBezTo>
                    <a:cubicBezTo>
                      <a:pt x="26" y="30"/>
                      <a:pt x="25" y="30"/>
                      <a:pt x="25" y="31"/>
                    </a:cubicBezTo>
                    <a:cubicBezTo>
                      <a:pt x="26" y="31"/>
                      <a:pt x="28" y="31"/>
                      <a:pt x="28" y="32"/>
                    </a:cubicBezTo>
                    <a:cubicBezTo>
                      <a:pt x="28" y="33"/>
                      <a:pt x="28" y="35"/>
                      <a:pt x="29" y="35"/>
                    </a:cubicBezTo>
                    <a:cubicBezTo>
                      <a:pt x="29" y="35"/>
                      <a:pt x="30" y="32"/>
                      <a:pt x="31" y="32"/>
                    </a:cubicBezTo>
                    <a:cubicBezTo>
                      <a:pt x="32" y="33"/>
                      <a:pt x="32" y="33"/>
                      <a:pt x="34" y="33"/>
                    </a:cubicBezTo>
                    <a:cubicBezTo>
                      <a:pt x="35" y="33"/>
                      <a:pt x="34" y="32"/>
                      <a:pt x="33" y="31"/>
                    </a:cubicBezTo>
                    <a:cubicBezTo>
                      <a:pt x="31" y="29"/>
                      <a:pt x="34" y="28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1" y="27"/>
                      <a:pt x="31" y="28"/>
                    </a:cubicBezTo>
                    <a:cubicBezTo>
                      <a:pt x="31" y="28"/>
                      <a:pt x="30" y="28"/>
                      <a:pt x="30" y="28"/>
                    </a:cubicBezTo>
                    <a:cubicBezTo>
                      <a:pt x="30" y="28"/>
                      <a:pt x="29" y="27"/>
                      <a:pt x="28" y="26"/>
                    </a:cubicBezTo>
                    <a:cubicBezTo>
                      <a:pt x="28" y="26"/>
                      <a:pt x="26" y="26"/>
                      <a:pt x="27" y="2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890"/>
              <p:cNvSpPr>
                <a:spLocks/>
              </p:cNvSpPr>
              <p:nvPr/>
            </p:nvSpPr>
            <p:spPr bwMode="auto">
              <a:xfrm>
                <a:off x="5326" y="2335"/>
                <a:ext cx="56" cy="62"/>
              </a:xfrm>
              <a:custGeom>
                <a:avLst/>
                <a:gdLst>
                  <a:gd name="T0" fmla="*/ 16 w 44"/>
                  <a:gd name="T1" fmla="*/ 6 h 49"/>
                  <a:gd name="T2" fmla="*/ 22 w 44"/>
                  <a:gd name="T3" fmla="*/ 7 h 49"/>
                  <a:gd name="T4" fmla="*/ 26 w 44"/>
                  <a:gd name="T5" fmla="*/ 20 h 49"/>
                  <a:gd name="T6" fmla="*/ 29 w 44"/>
                  <a:gd name="T7" fmla="*/ 20 h 49"/>
                  <a:gd name="T8" fmla="*/ 42 w 44"/>
                  <a:gd name="T9" fmla="*/ 19 h 49"/>
                  <a:gd name="T10" fmla="*/ 44 w 44"/>
                  <a:gd name="T11" fmla="*/ 20 h 49"/>
                  <a:gd name="T12" fmla="*/ 31 w 44"/>
                  <a:gd name="T13" fmla="*/ 39 h 49"/>
                  <a:gd name="T14" fmla="*/ 29 w 44"/>
                  <a:gd name="T15" fmla="*/ 46 h 49"/>
                  <a:gd name="T16" fmla="*/ 19 w 44"/>
                  <a:gd name="T17" fmla="*/ 37 h 49"/>
                  <a:gd name="T18" fmla="*/ 5 w 44"/>
                  <a:gd name="T19" fmla="*/ 42 h 49"/>
                  <a:gd name="T20" fmla="*/ 10 w 44"/>
                  <a:gd name="T21" fmla="*/ 30 h 49"/>
                  <a:gd name="T22" fmla="*/ 1 w 44"/>
                  <a:gd name="T23" fmla="*/ 17 h 49"/>
                  <a:gd name="T24" fmla="*/ 7 w 44"/>
                  <a:gd name="T25" fmla="*/ 16 h 49"/>
                  <a:gd name="T26" fmla="*/ 16 w 44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9">
                    <a:moveTo>
                      <a:pt x="16" y="6"/>
                    </a:moveTo>
                    <a:cubicBezTo>
                      <a:pt x="16" y="0"/>
                      <a:pt x="21" y="6"/>
                      <a:pt x="22" y="7"/>
                    </a:cubicBezTo>
                    <a:cubicBezTo>
                      <a:pt x="26" y="13"/>
                      <a:pt x="24" y="18"/>
                      <a:pt x="26" y="20"/>
                    </a:cubicBezTo>
                    <a:cubicBezTo>
                      <a:pt x="27" y="21"/>
                      <a:pt x="28" y="20"/>
                      <a:pt x="29" y="20"/>
                    </a:cubicBezTo>
                    <a:cubicBezTo>
                      <a:pt x="32" y="19"/>
                      <a:pt x="38" y="18"/>
                      <a:pt x="42" y="19"/>
                    </a:cubicBezTo>
                    <a:cubicBezTo>
                      <a:pt x="43" y="19"/>
                      <a:pt x="44" y="19"/>
                      <a:pt x="44" y="20"/>
                    </a:cubicBezTo>
                    <a:cubicBezTo>
                      <a:pt x="41" y="27"/>
                      <a:pt x="27" y="27"/>
                      <a:pt x="31" y="39"/>
                    </a:cubicBezTo>
                    <a:cubicBezTo>
                      <a:pt x="32" y="41"/>
                      <a:pt x="33" y="49"/>
                      <a:pt x="29" y="46"/>
                    </a:cubicBezTo>
                    <a:cubicBezTo>
                      <a:pt x="24" y="42"/>
                      <a:pt x="24" y="43"/>
                      <a:pt x="19" y="37"/>
                    </a:cubicBezTo>
                    <a:cubicBezTo>
                      <a:pt x="17" y="34"/>
                      <a:pt x="7" y="43"/>
                      <a:pt x="5" y="42"/>
                    </a:cubicBezTo>
                    <a:cubicBezTo>
                      <a:pt x="3" y="41"/>
                      <a:pt x="7" y="34"/>
                      <a:pt x="10" y="30"/>
                    </a:cubicBezTo>
                    <a:cubicBezTo>
                      <a:pt x="13" y="26"/>
                      <a:pt x="2" y="21"/>
                      <a:pt x="1" y="17"/>
                    </a:cubicBezTo>
                    <a:cubicBezTo>
                      <a:pt x="0" y="15"/>
                      <a:pt x="6" y="16"/>
                      <a:pt x="7" y="16"/>
                    </a:cubicBezTo>
                    <a:cubicBezTo>
                      <a:pt x="16" y="17"/>
                      <a:pt x="15" y="16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891"/>
              <p:cNvSpPr>
                <a:spLocks/>
              </p:cNvSpPr>
              <p:nvPr/>
            </p:nvSpPr>
            <p:spPr bwMode="auto">
              <a:xfrm>
                <a:off x="5698" y="1786"/>
                <a:ext cx="35" cy="39"/>
              </a:xfrm>
              <a:custGeom>
                <a:avLst/>
                <a:gdLst>
                  <a:gd name="T0" fmla="*/ 10 w 28"/>
                  <a:gd name="T1" fmla="*/ 4 h 31"/>
                  <a:gd name="T2" fmla="*/ 14 w 28"/>
                  <a:gd name="T3" fmla="*/ 5 h 31"/>
                  <a:gd name="T4" fmla="*/ 16 w 28"/>
                  <a:gd name="T5" fmla="*/ 13 h 31"/>
                  <a:gd name="T6" fmla="*/ 19 w 28"/>
                  <a:gd name="T7" fmla="*/ 13 h 31"/>
                  <a:gd name="T8" fmla="*/ 26 w 28"/>
                  <a:gd name="T9" fmla="*/ 12 h 31"/>
                  <a:gd name="T10" fmla="*/ 28 w 28"/>
                  <a:gd name="T11" fmla="*/ 13 h 31"/>
                  <a:gd name="T12" fmla="*/ 20 w 28"/>
                  <a:gd name="T13" fmla="*/ 25 h 31"/>
                  <a:gd name="T14" fmla="*/ 18 w 28"/>
                  <a:gd name="T15" fmla="*/ 29 h 31"/>
                  <a:gd name="T16" fmla="*/ 12 w 28"/>
                  <a:gd name="T17" fmla="*/ 23 h 31"/>
                  <a:gd name="T18" fmla="*/ 3 w 28"/>
                  <a:gd name="T19" fmla="*/ 27 h 31"/>
                  <a:gd name="T20" fmla="*/ 6 w 28"/>
                  <a:gd name="T21" fmla="*/ 19 h 31"/>
                  <a:gd name="T22" fmla="*/ 0 w 28"/>
                  <a:gd name="T23" fmla="*/ 11 h 31"/>
                  <a:gd name="T24" fmla="*/ 5 w 28"/>
                  <a:gd name="T25" fmla="*/ 10 h 31"/>
                  <a:gd name="T26" fmla="*/ 10 w 28"/>
                  <a:gd name="T2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1">
                    <a:moveTo>
                      <a:pt x="10" y="4"/>
                    </a:moveTo>
                    <a:cubicBezTo>
                      <a:pt x="10" y="0"/>
                      <a:pt x="13" y="4"/>
                      <a:pt x="14" y="5"/>
                    </a:cubicBezTo>
                    <a:cubicBezTo>
                      <a:pt x="16" y="8"/>
                      <a:pt x="15" y="12"/>
                      <a:pt x="16" y="13"/>
                    </a:cubicBezTo>
                    <a:cubicBezTo>
                      <a:pt x="17" y="13"/>
                      <a:pt x="18" y="13"/>
                      <a:pt x="19" y="13"/>
                    </a:cubicBezTo>
                    <a:cubicBezTo>
                      <a:pt x="20" y="12"/>
                      <a:pt x="24" y="11"/>
                      <a:pt x="26" y="12"/>
                    </a:cubicBezTo>
                    <a:cubicBezTo>
                      <a:pt x="27" y="12"/>
                      <a:pt x="28" y="12"/>
                      <a:pt x="28" y="13"/>
                    </a:cubicBezTo>
                    <a:cubicBezTo>
                      <a:pt x="26" y="17"/>
                      <a:pt x="17" y="17"/>
                      <a:pt x="20" y="25"/>
                    </a:cubicBezTo>
                    <a:cubicBezTo>
                      <a:pt x="20" y="26"/>
                      <a:pt x="21" y="31"/>
                      <a:pt x="18" y="29"/>
                    </a:cubicBezTo>
                    <a:cubicBezTo>
                      <a:pt x="15" y="27"/>
                      <a:pt x="15" y="27"/>
                      <a:pt x="12" y="23"/>
                    </a:cubicBezTo>
                    <a:cubicBezTo>
                      <a:pt x="11" y="22"/>
                      <a:pt x="5" y="27"/>
                      <a:pt x="3" y="27"/>
                    </a:cubicBezTo>
                    <a:cubicBezTo>
                      <a:pt x="2" y="26"/>
                      <a:pt x="5" y="22"/>
                      <a:pt x="6" y="19"/>
                    </a:cubicBezTo>
                    <a:cubicBezTo>
                      <a:pt x="8" y="17"/>
                      <a:pt x="1" y="14"/>
                      <a:pt x="0" y="11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0" y="11"/>
                      <a:pt x="9" y="10"/>
                      <a:pt x="10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892"/>
              <p:cNvSpPr>
                <a:spLocks/>
              </p:cNvSpPr>
              <p:nvPr/>
            </p:nvSpPr>
            <p:spPr bwMode="auto">
              <a:xfrm>
                <a:off x="5076" y="2387"/>
                <a:ext cx="35" cy="39"/>
              </a:xfrm>
              <a:custGeom>
                <a:avLst/>
                <a:gdLst>
                  <a:gd name="T0" fmla="*/ 10 w 28"/>
                  <a:gd name="T1" fmla="*/ 3 h 31"/>
                  <a:gd name="T2" fmla="*/ 14 w 28"/>
                  <a:gd name="T3" fmla="*/ 4 h 31"/>
                  <a:gd name="T4" fmla="*/ 16 w 28"/>
                  <a:gd name="T5" fmla="*/ 12 h 31"/>
                  <a:gd name="T6" fmla="*/ 18 w 28"/>
                  <a:gd name="T7" fmla="*/ 12 h 31"/>
                  <a:gd name="T8" fmla="*/ 26 w 28"/>
                  <a:gd name="T9" fmla="*/ 12 h 31"/>
                  <a:gd name="T10" fmla="*/ 28 w 28"/>
                  <a:gd name="T11" fmla="*/ 12 h 31"/>
                  <a:gd name="T12" fmla="*/ 20 w 28"/>
                  <a:gd name="T13" fmla="*/ 24 h 31"/>
                  <a:gd name="T14" fmla="*/ 18 w 28"/>
                  <a:gd name="T15" fmla="*/ 29 h 31"/>
                  <a:gd name="T16" fmla="*/ 12 w 28"/>
                  <a:gd name="T17" fmla="*/ 23 h 31"/>
                  <a:gd name="T18" fmla="*/ 3 w 28"/>
                  <a:gd name="T19" fmla="*/ 26 h 31"/>
                  <a:gd name="T20" fmla="*/ 6 w 28"/>
                  <a:gd name="T21" fmla="*/ 19 h 31"/>
                  <a:gd name="T22" fmla="*/ 0 w 28"/>
                  <a:gd name="T23" fmla="*/ 10 h 31"/>
                  <a:gd name="T24" fmla="*/ 4 w 28"/>
                  <a:gd name="T25" fmla="*/ 10 h 31"/>
                  <a:gd name="T26" fmla="*/ 10 w 28"/>
                  <a:gd name="T2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1">
                    <a:moveTo>
                      <a:pt x="10" y="3"/>
                    </a:moveTo>
                    <a:cubicBezTo>
                      <a:pt x="10" y="0"/>
                      <a:pt x="13" y="3"/>
                      <a:pt x="14" y="4"/>
                    </a:cubicBezTo>
                    <a:cubicBezTo>
                      <a:pt x="16" y="8"/>
                      <a:pt x="15" y="11"/>
                      <a:pt x="16" y="12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20" y="12"/>
                      <a:pt x="24" y="11"/>
                      <a:pt x="26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6" y="17"/>
                      <a:pt x="17" y="17"/>
                      <a:pt x="20" y="24"/>
                    </a:cubicBezTo>
                    <a:cubicBezTo>
                      <a:pt x="20" y="26"/>
                      <a:pt x="21" y="31"/>
                      <a:pt x="18" y="29"/>
                    </a:cubicBezTo>
                    <a:cubicBezTo>
                      <a:pt x="15" y="26"/>
                      <a:pt x="15" y="27"/>
                      <a:pt x="12" y="23"/>
                    </a:cubicBezTo>
                    <a:cubicBezTo>
                      <a:pt x="11" y="21"/>
                      <a:pt x="4" y="27"/>
                      <a:pt x="3" y="26"/>
                    </a:cubicBezTo>
                    <a:cubicBezTo>
                      <a:pt x="2" y="25"/>
                      <a:pt x="4" y="21"/>
                      <a:pt x="6" y="19"/>
                    </a:cubicBezTo>
                    <a:cubicBezTo>
                      <a:pt x="8" y="16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10"/>
                    </a:cubicBezTo>
                    <a:cubicBezTo>
                      <a:pt x="10" y="11"/>
                      <a:pt x="9" y="10"/>
                      <a:pt x="10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893"/>
              <p:cNvSpPr>
                <a:spLocks/>
              </p:cNvSpPr>
              <p:nvPr/>
            </p:nvSpPr>
            <p:spPr bwMode="auto">
              <a:xfrm>
                <a:off x="5637" y="1709"/>
                <a:ext cx="52" cy="59"/>
              </a:xfrm>
              <a:custGeom>
                <a:avLst/>
                <a:gdLst>
                  <a:gd name="T0" fmla="*/ 14 w 41"/>
                  <a:gd name="T1" fmla="*/ 5 h 46"/>
                  <a:gd name="T2" fmla="*/ 20 w 41"/>
                  <a:gd name="T3" fmla="*/ 7 h 46"/>
                  <a:gd name="T4" fmla="*/ 24 w 41"/>
                  <a:gd name="T5" fmla="*/ 18 h 46"/>
                  <a:gd name="T6" fmla="*/ 27 w 41"/>
                  <a:gd name="T7" fmla="*/ 18 h 46"/>
                  <a:gd name="T8" fmla="*/ 39 w 41"/>
                  <a:gd name="T9" fmla="*/ 18 h 46"/>
                  <a:gd name="T10" fmla="*/ 41 w 41"/>
                  <a:gd name="T11" fmla="*/ 18 h 46"/>
                  <a:gd name="T12" fmla="*/ 29 w 41"/>
                  <a:gd name="T13" fmla="*/ 37 h 46"/>
                  <a:gd name="T14" fmla="*/ 27 w 41"/>
                  <a:gd name="T15" fmla="*/ 43 h 46"/>
                  <a:gd name="T16" fmla="*/ 18 w 41"/>
                  <a:gd name="T17" fmla="*/ 34 h 46"/>
                  <a:gd name="T18" fmla="*/ 4 w 41"/>
                  <a:gd name="T19" fmla="*/ 39 h 46"/>
                  <a:gd name="T20" fmla="*/ 9 w 41"/>
                  <a:gd name="T21" fmla="*/ 28 h 46"/>
                  <a:gd name="T22" fmla="*/ 0 w 41"/>
                  <a:gd name="T23" fmla="*/ 15 h 46"/>
                  <a:gd name="T24" fmla="*/ 6 w 41"/>
                  <a:gd name="T25" fmla="*/ 15 h 46"/>
                  <a:gd name="T26" fmla="*/ 14 w 41"/>
                  <a:gd name="T2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6">
                    <a:moveTo>
                      <a:pt x="14" y="5"/>
                    </a:moveTo>
                    <a:cubicBezTo>
                      <a:pt x="15" y="0"/>
                      <a:pt x="19" y="5"/>
                      <a:pt x="20" y="7"/>
                    </a:cubicBezTo>
                    <a:cubicBezTo>
                      <a:pt x="24" y="12"/>
                      <a:pt x="22" y="17"/>
                      <a:pt x="24" y="18"/>
                    </a:cubicBezTo>
                    <a:cubicBezTo>
                      <a:pt x="25" y="19"/>
                      <a:pt x="26" y="19"/>
                      <a:pt x="27" y="18"/>
                    </a:cubicBezTo>
                    <a:cubicBezTo>
                      <a:pt x="30" y="18"/>
                      <a:pt x="36" y="17"/>
                      <a:pt x="39" y="18"/>
                    </a:cubicBezTo>
                    <a:cubicBezTo>
                      <a:pt x="40" y="18"/>
                      <a:pt x="41" y="18"/>
                      <a:pt x="41" y="18"/>
                    </a:cubicBezTo>
                    <a:cubicBezTo>
                      <a:pt x="38" y="25"/>
                      <a:pt x="25" y="25"/>
                      <a:pt x="29" y="37"/>
                    </a:cubicBezTo>
                    <a:cubicBezTo>
                      <a:pt x="30" y="39"/>
                      <a:pt x="31" y="46"/>
                      <a:pt x="27" y="43"/>
                    </a:cubicBezTo>
                    <a:cubicBezTo>
                      <a:pt x="22" y="39"/>
                      <a:pt x="23" y="40"/>
                      <a:pt x="18" y="34"/>
                    </a:cubicBezTo>
                    <a:cubicBezTo>
                      <a:pt x="16" y="32"/>
                      <a:pt x="6" y="40"/>
                      <a:pt x="4" y="39"/>
                    </a:cubicBezTo>
                    <a:cubicBezTo>
                      <a:pt x="2" y="38"/>
                      <a:pt x="6" y="32"/>
                      <a:pt x="9" y="28"/>
                    </a:cubicBezTo>
                    <a:cubicBezTo>
                      <a:pt x="12" y="24"/>
                      <a:pt x="2" y="20"/>
                      <a:pt x="0" y="15"/>
                    </a:cubicBezTo>
                    <a:cubicBezTo>
                      <a:pt x="0" y="14"/>
                      <a:pt x="5" y="14"/>
                      <a:pt x="6" y="15"/>
                    </a:cubicBezTo>
                    <a:cubicBezTo>
                      <a:pt x="14" y="16"/>
                      <a:pt x="13" y="15"/>
                      <a:pt x="1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894"/>
              <p:cNvSpPr>
                <a:spLocks/>
              </p:cNvSpPr>
              <p:nvPr/>
            </p:nvSpPr>
            <p:spPr bwMode="auto">
              <a:xfrm>
                <a:off x="5200" y="2565"/>
                <a:ext cx="33" cy="34"/>
              </a:xfrm>
              <a:custGeom>
                <a:avLst/>
                <a:gdLst>
                  <a:gd name="T0" fmla="*/ 9 w 26"/>
                  <a:gd name="T1" fmla="*/ 3 h 27"/>
                  <a:gd name="T2" fmla="*/ 13 w 26"/>
                  <a:gd name="T3" fmla="*/ 4 h 27"/>
                  <a:gd name="T4" fmla="*/ 15 w 26"/>
                  <a:gd name="T5" fmla="*/ 11 h 27"/>
                  <a:gd name="T6" fmla="*/ 17 w 26"/>
                  <a:gd name="T7" fmla="*/ 11 h 27"/>
                  <a:gd name="T8" fmla="*/ 24 w 26"/>
                  <a:gd name="T9" fmla="*/ 10 h 27"/>
                  <a:gd name="T10" fmla="*/ 25 w 26"/>
                  <a:gd name="T11" fmla="*/ 11 h 27"/>
                  <a:gd name="T12" fmla="*/ 18 w 26"/>
                  <a:gd name="T13" fmla="*/ 22 h 27"/>
                  <a:gd name="T14" fmla="*/ 17 w 26"/>
                  <a:gd name="T15" fmla="*/ 26 h 27"/>
                  <a:gd name="T16" fmla="*/ 11 w 26"/>
                  <a:gd name="T17" fmla="*/ 20 h 27"/>
                  <a:gd name="T18" fmla="*/ 3 w 26"/>
                  <a:gd name="T19" fmla="*/ 23 h 27"/>
                  <a:gd name="T20" fmla="*/ 6 w 26"/>
                  <a:gd name="T21" fmla="*/ 17 h 27"/>
                  <a:gd name="T22" fmla="*/ 1 w 26"/>
                  <a:gd name="T23" fmla="*/ 9 h 27"/>
                  <a:gd name="T24" fmla="*/ 5 w 26"/>
                  <a:gd name="T25" fmla="*/ 9 h 27"/>
                  <a:gd name="T26" fmla="*/ 9 w 26"/>
                  <a:gd name="T2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7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5" y="7"/>
                      <a:pt x="14" y="10"/>
                      <a:pt x="15" y="11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8" y="10"/>
                      <a:pt x="22" y="10"/>
                      <a:pt x="24" y="10"/>
                    </a:cubicBezTo>
                    <a:cubicBezTo>
                      <a:pt x="25" y="11"/>
                      <a:pt x="26" y="10"/>
                      <a:pt x="25" y="11"/>
                    </a:cubicBezTo>
                    <a:cubicBezTo>
                      <a:pt x="24" y="15"/>
                      <a:pt x="16" y="15"/>
                      <a:pt x="18" y="22"/>
                    </a:cubicBezTo>
                    <a:cubicBezTo>
                      <a:pt x="18" y="23"/>
                      <a:pt x="19" y="27"/>
                      <a:pt x="17" y="26"/>
                    </a:cubicBezTo>
                    <a:cubicBezTo>
                      <a:pt x="14" y="23"/>
                      <a:pt x="14" y="24"/>
                      <a:pt x="11" y="20"/>
                    </a:cubicBezTo>
                    <a:cubicBezTo>
                      <a:pt x="10" y="19"/>
                      <a:pt x="5" y="24"/>
                      <a:pt x="3" y="23"/>
                    </a:cubicBezTo>
                    <a:cubicBezTo>
                      <a:pt x="2" y="23"/>
                      <a:pt x="5" y="19"/>
                      <a:pt x="6" y="17"/>
                    </a:cubicBezTo>
                    <a:cubicBezTo>
                      <a:pt x="8" y="14"/>
                      <a:pt x="2" y="12"/>
                      <a:pt x="1" y="9"/>
                    </a:cubicBezTo>
                    <a:cubicBezTo>
                      <a:pt x="0" y="8"/>
                      <a:pt x="4" y="8"/>
                      <a:pt x="5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895"/>
              <p:cNvSpPr>
                <a:spLocks noEditPoints="1"/>
              </p:cNvSpPr>
              <p:nvPr/>
            </p:nvSpPr>
            <p:spPr bwMode="auto">
              <a:xfrm>
                <a:off x="5163" y="2655"/>
                <a:ext cx="205" cy="217"/>
              </a:xfrm>
              <a:custGeom>
                <a:avLst/>
                <a:gdLst>
                  <a:gd name="T0" fmla="*/ 50 w 161"/>
                  <a:gd name="T1" fmla="*/ 22 h 171"/>
                  <a:gd name="T2" fmla="*/ 73 w 161"/>
                  <a:gd name="T3" fmla="*/ 24 h 171"/>
                  <a:gd name="T4" fmla="*/ 96 w 161"/>
                  <a:gd name="T5" fmla="*/ 67 h 171"/>
                  <a:gd name="T6" fmla="*/ 108 w 161"/>
                  <a:gd name="T7" fmla="*/ 64 h 171"/>
                  <a:gd name="T8" fmla="*/ 152 w 161"/>
                  <a:gd name="T9" fmla="*/ 53 h 171"/>
                  <a:gd name="T10" fmla="*/ 160 w 161"/>
                  <a:gd name="T11" fmla="*/ 54 h 171"/>
                  <a:gd name="T12" fmla="*/ 128 w 161"/>
                  <a:gd name="T13" fmla="*/ 137 h 171"/>
                  <a:gd name="T14" fmla="*/ 124 w 161"/>
                  <a:gd name="T15" fmla="*/ 162 h 171"/>
                  <a:gd name="T16" fmla="*/ 84 w 161"/>
                  <a:gd name="T17" fmla="*/ 135 h 171"/>
                  <a:gd name="T18" fmla="*/ 36 w 161"/>
                  <a:gd name="T19" fmla="*/ 165 h 171"/>
                  <a:gd name="T20" fmla="*/ 46 w 161"/>
                  <a:gd name="T21" fmla="*/ 117 h 171"/>
                  <a:gd name="T22" fmla="*/ 3 w 161"/>
                  <a:gd name="T23" fmla="*/ 74 h 171"/>
                  <a:gd name="T24" fmla="*/ 27 w 161"/>
                  <a:gd name="T25" fmla="*/ 66 h 171"/>
                  <a:gd name="T26" fmla="*/ 50 w 161"/>
                  <a:gd name="T27" fmla="*/ 22 h 171"/>
                  <a:gd name="T28" fmla="*/ 60 w 161"/>
                  <a:gd name="T29" fmla="*/ 54 h 171"/>
                  <a:gd name="T30" fmla="*/ 47 w 161"/>
                  <a:gd name="T31" fmla="*/ 80 h 171"/>
                  <a:gd name="T32" fmla="*/ 33 w 161"/>
                  <a:gd name="T33" fmla="*/ 84 h 171"/>
                  <a:gd name="T34" fmla="*/ 58 w 161"/>
                  <a:gd name="T35" fmla="*/ 109 h 171"/>
                  <a:gd name="T36" fmla="*/ 52 w 161"/>
                  <a:gd name="T37" fmla="*/ 136 h 171"/>
                  <a:gd name="T38" fmla="*/ 79 w 161"/>
                  <a:gd name="T39" fmla="*/ 119 h 171"/>
                  <a:gd name="T40" fmla="*/ 102 w 161"/>
                  <a:gd name="T41" fmla="*/ 135 h 171"/>
                  <a:gd name="T42" fmla="*/ 105 w 161"/>
                  <a:gd name="T43" fmla="*/ 120 h 171"/>
                  <a:gd name="T44" fmla="*/ 123 w 161"/>
                  <a:gd name="T45" fmla="*/ 73 h 171"/>
                  <a:gd name="T46" fmla="*/ 118 w 161"/>
                  <a:gd name="T47" fmla="*/ 72 h 171"/>
                  <a:gd name="T48" fmla="*/ 93 w 161"/>
                  <a:gd name="T49" fmla="*/ 79 h 171"/>
                  <a:gd name="T50" fmla="*/ 86 w 161"/>
                  <a:gd name="T51" fmla="*/ 80 h 171"/>
                  <a:gd name="T52" fmla="*/ 73 w 161"/>
                  <a:gd name="T53" fmla="*/ 55 h 171"/>
                  <a:gd name="T54" fmla="*/ 60 w 161"/>
                  <a:gd name="T55" fmla="*/ 54 h 171"/>
                  <a:gd name="T56" fmla="*/ 70 w 161"/>
                  <a:gd name="T57" fmla="*/ 86 h 171"/>
                  <a:gd name="T58" fmla="*/ 66 w 161"/>
                  <a:gd name="T59" fmla="*/ 93 h 171"/>
                  <a:gd name="T60" fmla="*/ 63 w 161"/>
                  <a:gd name="T61" fmla="*/ 94 h 171"/>
                  <a:gd name="T62" fmla="*/ 69 w 161"/>
                  <a:gd name="T63" fmla="*/ 100 h 171"/>
                  <a:gd name="T64" fmla="*/ 68 w 161"/>
                  <a:gd name="T65" fmla="*/ 108 h 171"/>
                  <a:gd name="T66" fmla="*/ 75 w 161"/>
                  <a:gd name="T67" fmla="*/ 103 h 171"/>
                  <a:gd name="T68" fmla="*/ 81 w 161"/>
                  <a:gd name="T69" fmla="*/ 107 h 171"/>
                  <a:gd name="T70" fmla="*/ 82 w 161"/>
                  <a:gd name="T71" fmla="*/ 103 h 171"/>
                  <a:gd name="T72" fmla="*/ 87 w 161"/>
                  <a:gd name="T73" fmla="*/ 91 h 171"/>
                  <a:gd name="T74" fmla="*/ 86 w 161"/>
                  <a:gd name="T75" fmla="*/ 90 h 171"/>
                  <a:gd name="T76" fmla="*/ 79 w 161"/>
                  <a:gd name="T77" fmla="*/ 92 h 171"/>
                  <a:gd name="T78" fmla="*/ 77 w 161"/>
                  <a:gd name="T79" fmla="*/ 93 h 171"/>
                  <a:gd name="T80" fmla="*/ 73 w 161"/>
                  <a:gd name="T81" fmla="*/ 86 h 171"/>
                  <a:gd name="T82" fmla="*/ 70 w 161"/>
                  <a:gd name="T83" fmla="*/ 8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1" h="171">
                    <a:moveTo>
                      <a:pt x="50" y="22"/>
                    </a:moveTo>
                    <a:cubicBezTo>
                      <a:pt x="48" y="0"/>
                      <a:pt x="68" y="19"/>
                      <a:pt x="73" y="24"/>
                    </a:cubicBezTo>
                    <a:cubicBezTo>
                      <a:pt x="91" y="41"/>
                      <a:pt x="88" y="62"/>
                      <a:pt x="96" y="67"/>
                    </a:cubicBezTo>
                    <a:cubicBezTo>
                      <a:pt x="100" y="69"/>
                      <a:pt x="104" y="67"/>
                      <a:pt x="108" y="64"/>
                    </a:cubicBezTo>
                    <a:cubicBezTo>
                      <a:pt x="116" y="60"/>
                      <a:pt x="139" y="50"/>
                      <a:pt x="152" y="53"/>
                    </a:cubicBezTo>
                    <a:cubicBezTo>
                      <a:pt x="156" y="53"/>
                      <a:pt x="161" y="51"/>
                      <a:pt x="160" y="54"/>
                    </a:cubicBezTo>
                    <a:cubicBezTo>
                      <a:pt x="154" y="83"/>
                      <a:pt x="106" y="93"/>
                      <a:pt x="128" y="137"/>
                    </a:cubicBezTo>
                    <a:cubicBezTo>
                      <a:pt x="132" y="144"/>
                      <a:pt x="141" y="171"/>
                      <a:pt x="124" y="162"/>
                    </a:cubicBezTo>
                    <a:cubicBezTo>
                      <a:pt x="103" y="151"/>
                      <a:pt x="106" y="155"/>
                      <a:pt x="84" y="135"/>
                    </a:cubicBezTo>
                    <a:cubicBezTo>
                      <a:pt x="75" y="127"/>
                      <a:pt x="44" y="166"/>
                      <a:pt x="36" y="165"/>
                    </a:cubicBezTo>
                    <a:cubicBezTo>
                      <a:pt x="28" y="163"/>
                      <a:pt x="39" y="135"/>
                      <a:pt x="46" y="117"/>
                    </a:cubicBezTo>
                    <a:cubicBezTo>
                      <a:pt x="53" y="100"/>
                      <a:pt x="13" y="91"/>
                      <a:pt x="3" y="74"/>
                    </a:cubicBezTo>
                    <a:cubicBezTo>
                      <a:pt x="0" y="69"/>
                      <a:pt x="21" y="66"/>
                      <a:pt x="27" y="66"/>
                    </a:cubicBezTo>
                    <a:cubicBezTo>
                      <a:pt x="57" y="66"/>
                      <a:pt x="53" y="62"/>
                      <a:pt x="50" y="22"/>
                    </a:cubicBezTo>
                    <a:close/>
                    <a:moveTo>
                      <a:pt x="60" y="54"/>
                    </a:moveTo>
                    <a:cubicBezTo>
                      <a:pt x="62" y="77"/>
                      <a:pt x="64" y="80"/>
                      <a:pt x="47" y="80"/>
                    </a:cubicBezTo>
                    <a:cubicBezTo>
                      <a:pt x="43" y="80"/>
                      <a:pt x="31" y="81"/>
                      <a:pt x="33" y="84"/>
                    </a:cubicBezTo>
                    <a:cubicBezTo>
                      <a:pt x="39" y="94"/>
                      <a:pt x="62" y="99"/>
                      <a:pt x="58" y="109"/>
                    </a:cubicBezTo>
                    <a:cubicBezTo>
                      <a:pt x="54" y="119"/>
                      <a:pt x="47" y="135"/>
                      <a:pt x="52" y="136"/>
                    </a:cubicBezTo>
                    <a:cubicBezTo>
                      <a:pt x="57" y="137"/>
                      <a:pt x="75" y="115"/>
                      <a:pt x="79" y="119"/>
                    </a:cubicBezTo>
                    <a:cubicBezTo>
                      <a:pt x="92" y="131"/>
                      <a:pt x="90" y="128"/>
                      <a:pt x="102" y="135"/>
                    </a:cubicBezTo>
                    <a:cubicBezTo>
                      <a:pt x="112" y="140"/>
                      <a:pt x="107" y="124"/>
                      <a:pt x="105" y="120"/>
                    </a:cubicBezTo>
                    <a:cubicBezTo>
                      <a:pt x="92" y="95"/>
                      <a:pt x="120" y="89"/>
                      <a:pt x="123" y="73"/>
                    </a:cubicBezTo>
                    <a:cubicBezTo>
                      <a:pt x="123" y="71"/>
                      <a:pt x="120" y="72"/>
                      <a:pt x="118" y="72"/>
                    </a:cubicBezTo>
                    <a:cubicBezTo>
                      <a:pt x="111" y="70"/>
                      <a:pt x="98" y="76"/>
                      <a:pt x="93" y="79"/>
                    </a:cubicBezTo>
                    <a:cubicBezTo>
                      <a:pt x="91" y="80"/>
                      <a:pt x="88" y="81"/>
                      <a:pt x="86" y="80"/>
                    </a:cubicBezTo>
                    <a:cubicBezTo>
                      <a:pt x="82" y="77"/>
                      <a:pt x="84" y="65"/>
                      <a:pt x="73" y="55"/>
                    </a:cubicBezTo>
                    <a:cubicBezTo>
                      <a:pt x="70" y="53"/>
                      <a:pt x="59" y="42"/>
                      <a:pt x="60" y="54"/>
                    </a:cubicBezTo>
                    <a:close/>
                    <a:moveTo>
                      <a:pt x="70" y="86"/>
                    </a:moveTo>
                    <a:cubicBezTo>
                      <a:pt x="70" y="92"/>
                      <a:pt x="71" y="92"/>
                      <a:pt x="66" y="93"/>
                    </a:cubicBezTo>
                    <a:cubicBezTo>
                      <a:pt x="65" y="93"/>
                      <a:pt x="62" y="93"/>
                      <a:pt x="63" y="94"/>
                    </a:cubicBezTo>
                    <a:cubicBezTo>
                      <a:pt x="64" y="96"/>
                      <a:pt x="70" y="98"/>
                      <a:pt x="69" y="100"/>
                    </a:cubicBezTo>
                    <a:cubicBezTo>
                      <a:pt x="68" y="103"/>
                      <a:pt x="66" y="108"/>
                      <a:pt x="68" y="108"/>
                    </a:cubicBezTo>
                    <a:cubicBezTo>
                      <a:pt x="69" y="108"/>
                      <a:pt x="74" y="102"/>
                      <a:pt x="75" y="103"/>
                    </a:cubicBezTo>
                    <a:cubicBezTo>
                      <a:pt x="79" y="106"/>
                      <a:pt x="78" y="106"/>
                      <a:pt x="81" y="107"/>
                    </a:cubicBezTo>
                    <a:cubicBezTo>
                      <a:pt x="84" y="109"/>
                      <a:pt x="83" y="105"/>
                      <a:pt x="82" y="103"/>
                    </a:cubicBezTo>
                    <a:cubicBezTo>
                      <a:pt x="79" y="97"/>
                      <a:pt x="86" y="95"/>
                      <a:pt x="87" y="91"/>
                    </a:cubicBezTo>
                    <a:cubicBezTo>
                      <a:pt x="87" y="90"/>
                      <a:pt x="86" y="90"/>
                      <a:pt x="86" y="90"/>
                    </a:cubicBezTo>
                    <a:cubicBezTo>
                      <a:pt x="84" y="90"/>
                      <a:pt x="80" y="91"/>
                      <a:pt x="79" y="92"/>
                    </a:cubicBezTo>
                    <a:cubicBezTo>
                      <a:pt x="78" y="93"/>
                      <a:pt x="78" y="93"/>
                      <a:pt x="77" y="93"/>
                    </a:cubicBezTo>
                    <a:cubicBezTo>
                      <a:pt x="76" y="92"/>
                      <a:pt x="76" y="89"/>
                      <a:pt x="73" y="86"/>
                    </a:cubicBezTo>
                    <a:cubicBezTo>
                      <a:pt x="73" y="85"/>
                      <a:pt x="70" y="82"/>
                      <a:pt x="70" y="8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896"/>
              <p:cNvSpPr>
                <a:spLocks/>
              </p:cNvSpPr>
              <p:nvPr/>
            </p:nvSpPr>
            <p:spPr bwMode="auto">
              <a:xfrm>
                <a:off x="5279" y="2400"/>
                <a:ext cx="56" cy="62"/>
              </a:xfrm>
              <a:custGeom>
                <a:avLst/>
                <a:gdLst>
                  <a:gd name="T0" fmla="*/ 15 w 44"/>
                  <a:gd name="T1" fmla="*/ 5 h 49"/>
                  <a:gd name="T2" fmla="*/ 22 w 44"/>
                  <a:gd name="T3" fmla="*/ 7 h 49"/>
                  <a:gd name="T4" fmla="*/ 26 w 44"/>
                  <a:gd name="T5" fmla="*/ 20 h 49"/>
                  <a:gd name="T6" fmla="*/ 29 w 44"/>
                  <a:gd name="T7" fmla="*/ 20 h 49"/>
                  <a:gd name="T8" fmla="*/ 41 w 44"/>
                  <a:gd name="T9" fmla="*/ 19 h 49"/>
                  <a:gd name="T10" fmla="*/ 44 w 44"/>
                  <a:gd name="T11" fmla="*/ 20 h 49"/>
                  <a:gd name="T12" fmla="*/ 31 w 44"/>
                  <a:gd name="T13" fmla="*/ 39 h 49"/>
                  <a:gd name="T14" fmla="*/ 29 w 44"/>
                  <a:gd name="T15" fmla="*/ 46 h 49"/>
                  <a:gd name="T16" fmla="*/ 19 w 44"/>
                  <a:gd name="T17" fmla="*/ 36 h 49"/>
                  <a:gd name="T18" fmla="*/ 5 w 44"/>
                  <a:gd name="T19" fmla="*/ 42 h 49"/>
                  <a:gd name="T20" fmla="*/ 10 w 44"/>
                  <a:gd name="T21" fmla="*/ 30 h 49"/>
                  <a:gd name="T22" fmla="*/ 0 w 44"/>
                  <a:gd name="T23" fmla="*/ 17 h 49"/>
                  <a:gd name="T24" fmla="*/ 7 w 44"/>
                  <a:gd name="T25" fmla="*/ 16 h 49"/>
                  <a:gd name="T26" fmla="*/ 15 w 44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9">
                    <a:moveTo>
                      <a:pt x="15" y="5"/>
                    </a:moveTo>
                    <a:cubicBezTo>
                      <a:pt x="16" y="0"/>
                      <a:pt x="20" y="6"/>
                      <a:pt x="22" y="7"/>
                    </a:cubicBezTo>
                    <a:cubicBezTo>
                      <a:pt x="26" y="13"/>
                      <a:pt x="24" y="18"/>
                      <a:pt x="26" y="20"/>
                    </a:cubicBezTo>
                    <a:cubicBezTo>
                      <a:pt x="27" y="20"/>
                      <a:pt x="28" y="20"/>
                      <a:pt x="29" y="20"/>
                    </a:cubicBezTo>
                    <a:cubicBezTo>
                      <a:pt x="32" y="19"/>
                      <a:pt x="38" y="18"/>
                      <a:pt x="41" y="19"/>
                    </a:cubicBezTo>
                    <a:cubicBezTo>
                      <a:pt x="42" y="19"/>
                      <a:pt x="44" y="19"/>
                      <a:pt x="44" y="20"/>
                    </a:cubicBezTo>
                    <a:cubicBezTo>
                      <a:pt x="40" y="27"/>
                      <a:pt x="27" y="27"/>
                      <a:pt x="31" y="39"/>
                    </a:cubicBezTo>
                    <a:cubicBezTo>
                      <a:pt x="31" y="41"/>
                      <a:pt x="33" y="49"/>
                      <a:pt x="29" y="46"/>
                    </a:cubicBezTo>
                    <a:cubicBezTo>
                      <a:pt x="23" y="42"/>
                      <a:pt x="24" y="43"/>
                      <a:pt x="19" y="36"/>
                    </a:cubicBezTo>
                    <a:cubicBezTo>
                      <a:pt x="17" y="34"/>
                      <a:pt x="7" y="42"/>
                      <a:pt x="5" y="42"/>
                    </a:cubicBezTo>
                    <a:cubicBezTo>
                      <a:pt x="3" y="41"/>
                      <a:pt x="7" y="34"/>
                      <a:pt x="10" y="30"/>
                    </a:cubicBezTo>
                    <a:cubicBezTo>
                      <a:pt x="13" y="26"/>
                      <a:pt x="2" y="21"/>
                      <a:pt x="0" y="17"/>
                    </a:cubicBezTo>
                    <a:cubicBezTo>
                      <a:pt x="0" y="15"/>
                      <a:pt x="5" y="15"/>
                      <a:pt x="7" y="16"/>
                    </a:cubicBezTo>
                    <a:cubicBezTo>
                      <a:pt x="15" y="17"/>
                      <a:pt x="14" y="16"/>
                      <a:pt x="1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897"/>
              <p:cNvSpPr>
                <a:spLocks/>
              </p:cNvSpPr>
              <p:nvPr/>
            </p:nvSpPr>
            <p:spPr bwMode="auto">
              <a:xfrm>
                <a:off x="5491" y="2588"/>
                <a:ext cx="56" cy="61"/>
              </a:xfrm>
              <a:custGeom>
                <a:avLst/>
                <a:gdLst>
                  <a:gd name="T0" fmla="*/ 16 w 44"/>
                  <a:gd name="T1" fmla="*/ 5 h 48"/>
                  <a:gd name="T2" fmla="*/ 22 w 44"/>
                  <a:gd name="T3" fmla="*/ 7 h 48"/>
                  <a:gd name="T4" fmla="*/ 26 w 44"/>
                  <a:gd name="T5" fmla="*/ 19 h 48"/>
                  <a:gd name="T6" fmla="*/ 29 w 44"/>
                  <a:gd name="T7" fmla="*/ 19 h 48"/>
                  <a:gd name="T8" fmla="*/ 42 w 44"/>
                  <a:gd name="T9" fmla="*/ 19 h 48"/>
                  <a:gd name="T10" fmla="*/ 44 w 44"/>
                  <a:gd name="T11" fmla="*/ 19 h 48"/>
                  <a:gd name="T12" fmla="*/ 31 w 44"/>
                  <a:gd name="T13" fmla="*/ 39 h 48"/>
                  <a:gd name="T14" fmla="*/ 29 w 44"/>
                  <a:gd name="T15" fmla="*/ 45 h 48"/>
                  <a:gd name="T16" fmla="*/ 19 w 44"/>
                  <a:gd name="T17" fmla="*/ 36 h 48"/>
                  <a:gd name="T18" fmla="*/ 5 w 44"/>
                  <a:gd name="T19" fmla="*/ 41 h 48"/>
                  <a:gd name="T20" fmla="*/ 10 w 44"/>
                  <a:gd name="T21" fmla="*/ 30 h 48"/>
                  <a:gd name="T22" fmla="*/ 1 w 44"/>
                  <a:gd name="T23" fmla="*/ 16 h 48"/>
                  <a:gd name="T24" fmla="*/ 7 w 44"/>
                  <a:gd name="T25" fmla="*/ 15 h 48"/>
                  <a:gd name="T26" fmla="*/ 16 w 44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8">
                    <a:moveTo>
                      <a:pt x="16" y="5"/>
                    </a:moveTo>
                    <a:cubicBezTo>
                      <a:pt x="16" y="0"/>
                      <a:pt x="21" y="5"/>
                      <a:pt x="22" y="7"/>
                    </a:cubicBezTo>
                    <a:cubicBezTo>
                      <a:pt x="26" y="12"/>
                      <a:pt x="24" y="18"/>
                      <a:pt x="26" y="19"/>
                    </a:cubicBezTo>
                    <a:cubicBezTo>
                      <a:pt x="27" y="20"/>
                      <a:pt x="28" y="20"/>
                      <a:pt x="29" y="19"/>
                    </a:cubicBezTo>
                    <a:cubicBezTo>
                      <a:pt x="32" y="18"/>
                      <a:pt x="38" y="17"/>
                      <a:pt x="42" y="19"/>
                    </a:cubicBezTo>
                    <a:cubicBezTo>
                      <a:pt x="43" y="19"/>
                      <a:pt x="44" y="18"/>
                      <a:pt x="44" y="19"/>
                    </a:cubicBezTo>
                    <a:cubicBezTo>
                      <a:pt x="41" y="27"/>
                      <a:pt x="27" y="26"/>
                      <a:pt x="31" y="39"/>
                    </a:cubicBezTo>
                    <a:cubicBezTo>
                      <a:pt x="32" y="41"/>
                      <a:pt x="33" y="48"/>
                      <a:pt x="29" y="45"/>
                    </a:cubicBezTo>
                    <a:cubicBezTo>
                      <a:pt x="24" y="41"/>
                      <a:pt x="24" y="43"/>
                      <a:pt x="19" y="36"/>
                    </a:cubicBezTo>
                    <a:cubicBezTo>
                      <a:pt x="17" y="34"/>
                      <a:pt x="7" y="42"/>
                      <a:pt x="5" y="41"/>
                    </a:cubicBezTo>
                    <a:cubicBezTo>
                      <a:pt x="3" y="40"/>
                      <a:pt x="7" y="34"/>
                      <a:pt x="10" y="30"/>
                    </a:cubicBezTo>
                    <a:cubicBezTo>
                      <a:pt x="13" y="25"/>
                      <a:pt x="2" y="21"/>
                      <a:pt x="1" y="16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16" y="17"/>
                      <a:pt x="15" y="16"/>
                      <a:pt x="16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898"/>
              <p:cNvSpPr>
                <a:spLocks/>
              </p:cNvSpPr>
              <p:nvPr/>
            </p:nvSpPr>
            <p:spPr bwMode="auto">
              <a:xfrm>
                <a:off x="5462" y="2393"/>
                <a:ext cx="55" cy="63"/>
              </a:xfrm>
              <a:custGeom>
                <a:avLst/>
                <a:gdLst>
                  <a:gd name="T0" fmla="*/ 16 w 44"/>
                  <a:gd name="T1" fmla="*/ 6 h 49"/>
                  <a:gd name="T2" fmla="*/ 22 w 44"/>
                  <a:gd name="T3" fmla="*/ 7 h 49"/>
                  <a:gd name="T4" fmla="*/ 26 w 44"/>
                  <a:gd name="T5" fmla="*/ 20 h 49"/>
                  <a:gd name="T6" fmla="*/ 29 w 44"/>
                  <a:gd name="T7" fmla="*/ 20 h 49"/>
                  <a:gd name="T8" fmla="*/ 42 w 44"/>
                  <a:gd name="T9" fmla="*/ 19 h 49"/>
                  <a:gd name="T10" fmla="*/ 44 w 44"/>
                  <a:gd name="T11" fmla="*/ 20 h 49"/>
                  <a:gd name="T12" fmla="*/ 31 w 44"/>
                  <a:gd name="T13" fmla="*/ 39 h 49"/>
                  <a:gd name="T14" fmla="*/ 29 w 44"/>
                  <a:gd name="T15" fmla="*/ 46 h 49"/>
                  <a:gd name="T16" fmla="*/ 19 w 44"/>
                  <a:gd name="T17" fmla="*/ 37 h 49"/>
                  <a:gd name="T18" fmla="*/ 5 w 44"/>
                  <a:gd name="T19" fmla="*/ 42 h 49"/>
                  <a:gd name="T20" fmla="*/ 10 w 44"/>
                  <a:gd name="T21" fmla="*/ 30 h 49"/>
                  <a:gd name="T22" fmla="*/ 1 w 44"/>
                  <a:gd name="T23" fmla="*/ 17 h 49"/>
                  <a:gd name="T24" fmla="*/ 7 w 44"/>
                  <a:gd name="T25" fmla="*/ 16 h 49"/>
                  <a:gd name="T26" fmla="*/ 16 w 44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9">
                    <a:moveTo>
                      <a:pt x="16" y="6"/>
                    </a:moveTo>
                    <a:cubicBezTo>
                      <a:pt x="16" y="0"/>
                      <a:pt x="21" y="6"/>
                      <a:pt x="22" y="7"/>
                    </a:cubicBezTo>
                    <a:cubicBezTo>
                      <a:pt x="26" y="13"/>
                      <a:pt x="24" y="18"/>
                      <a:pt x="26" y="20"/>
                    </a:cubicBezTo>
                    <a:cubicBezTo>
                      <a:pt x="27" y="21"/>
                      <a:pt x="28" y="20"/>
                      <a:pt x="29" y="20"/>
                    </a:cubicBezTo>
                    <a:cubicBezTo>
                      <a:pt x="32" y="19"/>
                      <a:pt x="38" y="18"/>
                      <a:pt x="42" y="19"/>
                    </a:cubicBezTo>
                    <a:cubicBezTo>
                      <a:pt x="43" y="19"/>
                      <a:pt x="44" y="19"/>
                      <a:pt x="44" y="20"/>
                    </a:cubicBezTo>
                    <a:cubicBezTo>
                      <a:pt x="41" y="27"/>
                      <a:pt x="27" y="27"/>
                      <a:pt x="31" y="39"/>
                    </a:cubicBezTo>
                    <a:cubicBezTo>
                      <a:pt x="32" y="42"/>
                      <a:pt x="33" y="49"/>
                      <a:pt x="29" y="46"/>
                    </a:cubicBezTo>
                    <a:cubicBezTo>
                      <a:pt x="24" y="42"/>
                      <a:pt x="24" y="43"/>
                      <a:pt x="19" y="37"/>
                    </a:cubicBezTo>
                    <a:cubicBezTo>
                      <a:pt x="17" y="34"/>
                      <a:pt x="7" y="43"/>
                      <a:pt x="5" y="42"/>
                    </a:cubicBezTo>
                    <a:cubicBezTo>
                      <a:pt x="3" y="41"/>
                      <a:pt x="7" y="34"/>
                      <a:pt x="10" y="30"/>
                    </a:cubicBezTo>
                    <a:cubicBezTo>
                      <a:pt x="13" y="26"/>
                      <a:pt x="2" y="21"/>
                      <a:pt x="1" y="17"/>
                    </a:cubicBezTo>
                    <a:cubicBezTo>
                      <a:pt x="0" y="15"/>
                      <a:pt x="6" y="16"/>
                      <a:pt x="7" y="16"/>
                    </a:cubicBezTo>
                    <a:cubicBezTo>
                      <a:pt x="16" y="18"/>
                      <a:pt x="15" y="16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99"/>
              <p:cNvSpPr>
                <a:spLocks/>
              </p:cNvSpPr>
              <p:nvPr/>
            </p:nvSpPr>
            <p:spPr bwMode="auto">
              <a:xfrm>
                <a:off x="5274" y="2593"/>
                <a:ext cx="90" cy="85"/>
              </a:xfrm>
              <a:custGeom>
                <a:avLst/>
                <a:gdLst>
                  <a:gd name="T0" fmla="*/ 9 w 71"/>
                  <a:gd name="T1" fmla="*/ 11 h 67"/>
                  <a:gd name="T2" fmla="*/ 18 w 71"/>
                  <a:gd name="T3" fmla="*/ 7 h 67"/>
                  <a:gd name="T4" fmla="*/ 34 w 71"/>
                  <a:gd name="T5" fmla="*/ 19 h 67"/>
                  <a:gd name="T6" fmla="*/ 39 w 71"/>
                  <a:gd name="T7" fmla="*/ 15 h 67"/>
                  <a:gd name="T8" fmla="*/ 52 w 71"/>
                  <a:gd name="T9" fmla="*/ 2 h 67"/>
                  <a:gd name="T10" fmla="*/ 55 w 71"/>
                  <a:gd name="T11" fmla="*/ 1 h 67"/>
                  <a:gd name="T12" fmla="*/ 60 w 71"/>
                  <a:gd name="T13" fmla="*/ 38 h 67"/>
                  <a:gd name="T14" fmla="*/ 63 w 71"/>
                  <a:gd name="T15" fmla="*/ 48 h 67"/>
                  <a:gd name="T16" fmla="*/ 44 w 71"/>
                  <a:gd name="T17" fmla="*/ 46 h 67"/>
                  <a:gd name="T18" fmla="*/ 32 w 71"/>
                  <a:gd name="T19" fmla="*/ 66 h 67"/>
                  <a:gd name="T20" fmla="*/ 26 w 71"/>
                  <a:gd name="T21" fmla="*/ 47 h 67"/>
                  <a:gd name="T22" fmla="*/ 2 w 71"/>
                  <a:gd name="T23" fmla="*/ 39 h 67"/>
                  <a:gd name="T24" fmla="*/ 9 w 71"/>
                  <a:gd name="T25" fmla="*/ 32 h 67"/>
                  <a:gd name="T26" fmla="*/ 9 w 71"/>
                  <a:gd name="T27" fmla="*/ 1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7">
                    <a:moveTo>
                      <a:pt x="9" y="11"/>
                    </a:moveTo>
                    <a:cubicBezTo>
                      <a:pt x="4" y="3"/>
                      <a:pt x="15" y="6"/>
                      <a:pt x="18" y="7"/>
                    </a:cubicBezTo>
                    <a:cubicBezTo>
                      <a:pt x="28" y="10"/>
                      <a:pt x="31" y="18"/>
                      <a:pt x="34" y="19"/>
                    </a:cubicBezTo>
                    <a:cubicBezTo>
                      <a:pt x="36" y="19"/>
                      <a:pt x="38" y="17"/>
                      <a:pt x="39" y="15"/>
                    </a:cubicBezTo>
                    <a:cubicBezTo>
                      <a:pt x="41" y="12"/>
                      <a:pt x="47" y="4"/>
                      <a:pt x="52" y="2"/>
                    </a:cubicBezTo>
                    <a:cubicBezTo>
                      <a:pt x="54" y="2"/>
                      <a:pt x="55" y="0"/>
                      <a:pt x="55" y="1"/>
                    </a:cubicBezTo>
                    <a:cubicBezTo>
                      <a:pt x="59" y="13"/>
                      <a:pt x="43" y="26"/>
                      <a:pt x="60" y="38"/>
                    </a:cubicBezTo>
                    <a:cubicBezTo>
                      <a:pt x="62" y="40"/>
                      <a:pt x="71" y="48"/>
                      <a:pt x="63" y="48"/>
                    </a:cubicBezTo>
                    <a:cubicBezTo>
                      <a:pt x="54" y="48"/>
                      <a:pt x="56" y="49"/>
                      <a:pt x="44" y="46"/>
                    </a:cubicBezTo>
                    <a:cubicBezTo>
                      <a:pt x="39" y="45"/>
                      <a:pt x="35" y="65"/>
                      <a:pt x="32" y="66"/>
                    </a:cubicBezTo>
                    <a:cubicBezTo>
                      <a:pt x="29" y="67"/>
                      <a:pt x="27" y="54"/>
                      <a:pt x="26" y="47"/>
                    </a:cubicBezTo>
                    <a:cubicBezTo>
                      <a:pt x="25" y="39"/>
                      <a:pt x="9" y="43"/>
                      <a:pt x="2" y="39"/>
                    </a:cubicBezTo>
                    <a:cubicBezTo>
                      <a:pt x="0" y="38"/>
                      <a:pt x="7" y="33"/>
                      <a:pt x="9" y="32"/>
                    </a:cubicBezTo>
                    <a:cubicBezTo>
                      <a:pt x="21" y="26"/>
                      <a:pt x="18" y="25"/>
                      <a:pt x="9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900"/>
              <p:cNvSpPr>
                <a:spLocks/>
              </p:cNvSpPr>
              <p:nvPr/>
            </p:nvSpPr>
            <p:spPr bwMode="auto">
              <a:xfrm>
                <a:off x="5520" y="2084"/>
                <a:ext cx="36" cy="40"/>
              </a:xfrm>
              <a:custGeom>
                <a:avLst/>
                <a:gdLst>
                  <a:gd name="T0" fmla="*/ 10 w 28"/>
                  <a:gd name="T1" fmla="*/ 3 h 31"/>
                  <a:gd name="T2" fmla="*/ 14 w 28"/>
                  <a:gd name="T3" fmla="*/ 4 h 31"/>
                  <a:gd name="T4" fmla="*/ 16 w 28"/>
                  <a:gd name="T5" fmla="*/ 12 h 31"/>
                  <a:gd name="T6" fmla="*/ 19 w 28"/>
                  <a:gd name="T7" fmla="*/ 12 h 31"/>
                  <a:gd name="T8" fmla="*/ 27 w 28"/>
                  <a:gd name="T9" fmla="*/ 12 h 31"/>
                  <a:gd name="T10" fmla="*/ 28 w 28"/>
                  <a:gd name="T11" fmla="*/ 12 h 31"/>
                  <a:gd name="T12" fmla="*/ 20 w 28"/>
                  <a:gd name="T13" fmla="*/ 24 h 31"/>
                  <a:gd name="T14" fmla="*/ 18 w 28"/>
                  <a:gd name="T15" fmla="*/ 29 h 31"/>
                  <a:gd name="T16" fmla="*/ 12 w 28"/>
                  <a:gd name="T17" fmla="*/ 23 h 31"/>
                  <a:gd name="T18" fmla="*/ 3 w 28"/>
                  <a:gd name="T19" fmla="*/ 26 h 31"/>
                  <a:gd name="T20" fmla="*/ 6 w 28"/>
                  <a:gd name="T21" fmla="*/ 19 h 31"/>
                  <a:gd name="T22" fmla="*/ 1 w 28"/>
                  <a:gd name="T23" fmla="*/ 10 h 31"/>
                  <a:gd name="T24" fmla="*/ 5 w 28"/>
                  <a:gd name="T25" fmla="*/ 10 h 31"/>
                  <a:gd name="T26" fmla="*/ 10 w 28"/>
                  <a:gd name="T2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1">
                    <a:moveTo>
                      <a:pt x="10" y="3"/>
                    </a:moveTo>
                    <a:cubicBezTo>
                      <a:pt x="10" y="0"/>
                      <a:pt x="13" y="3"/>
                      <a:pt x="14" y="4"/>
                    </a:cubicBezTo>
                    <a:cubicBezTo>
                      <a:pt x="17" y="8"/>
                      <a:pt x="15" y="11"/>
                      <a:pt x="16" y="12"/>
                    </a:cubicBezTo>
                    <a:cubicBezTo>
                      <a:pt x="17" y="13"/>
                      <a:pt x="18" y="12"/>
                      <a:pt x="19" y="12"/>
                    </a:cubicBezTo>
                    <a:cubicBezTo>
                      <a:pt x="20" y="12"/>
                      <a:pt x="24" y="11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6" y="17"/>
                      <a:pt x="17" y="17"/>
                      <a:pt x="20" y="24"/>
                    </a:cubicBezTo>
                    <a:cubicBezTo>
                      <a:pt x="20" y="26"/>
                      <a:pt x="21" y="31"/>
                      <a:pt x="18" y="29"/>
                    </a:cubicBezTo>
                    <a:cubicBezTo>
                      <a:pt x="15" y="26"/>
                      <a:pt x="16" y="27"/>
                      <a:pt x="12" y="23"/>
                    </a:cubicBezTo>
                    <a:cubicBezTo>
                      <a:pt x="11" y="21"/>
                      <a:pt x="5" y="26"/>
                      <a:pt x="3" y="26"/>
                    </a:cubicBezTo>
                    <a:cubicBezTo>
                      <a:pt x="2" y="25"/>
                      <a:pt x="5" y="21"/>
                      <a:pt x="6" y="19"/>
                    </a:cubicBezTo>
                    <a:cubicBezTo>
                      <a:pt x="8" y="16"/>
                      <a:pt x="2" y="13"/>
                      <a:pt x="1" y="10"/>
                    </a:cubicBezTo>
                    <a:cubicBezTo>
                      <a:pt x="0" y="9"/>
                      <a:pt x="4" y="9"/>
                      <a:pt x="5" y="10"/>
                    </a:cubicBezTo>
                    <a:cubicBezTo>
                      <a:pt x="10" y="11"/>
                      <a:pt x="9" y="10"/>
                      <a:pt x="10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901"/>
              <p:cNvSpPr>
                <a:spLocks/>
              </p:cNvSpPr>
              <p:nvPr/>
            </p:nvSpPr>
            <p:spPr bwMode="auto">
              <a:xfrm>
                <a:off x="5507" y="1926"/>
                <a:ext cx="50" cy="54"/>
              </a:xfrm>
              <a:custGeom>
                <a:avLst/>
                <a:gdLst>
                  <a:gd name="T0" fmla="*/ 14 w 39"/>
                  <a:gd name="T1" fmla="*/ 5 h 43"/>
                  <a:gd name="T2" fmla="*/ 19 w 39"/>
                  <a:gd name="T3" fmla="*/ 6 h 43"/>
                  <a:gd name="T4" fmla="*/ 23 w 39"/>
                  <a:gd name="T5" fmla="*/ 17 h 43"/>
                  <a:gd name="T6" fmla="*/ 26 w 39"/>
                  <a:gd name="T7" fmla="*/ 17 h 43"/>
                  <a:gd name="T8" fmla="*/ 36 w 39"/>
                  <a:gd name="T9" fmla="*/ 16 h 43"/>
                  <a:gd name="T10" fmla="*/ 38 w 39"/>
                  <a:gd name="T11" fmla="*/ 17 h 43"/>
                  <a:gd name="T12" fmla="*/ 27 w 39"/>
                  <a:gd name="T13" fmla="*/ 34 h 43"/>
                  <a:gd name="T14" fmla="*/ 25 w 39"/>
                  <a:gd name="T15" fmla="*/ 40 h 43"/>
                  <a:gd name="T16" fmla="*/ 17 w 39"/>
                  <a:gd name="T17" fmla="*/ 32 h 43"/>
                  <a:gd name="T18" fmla="*/ 5 w 39"/>
                  <a:gd name="T19" fmla="*/ 36 h 43"/>
                  <a:gd name="T20" fmla="*/ 9 w 39"/>
                  <a:gd name="T21" fmla="*/ 26 h 43"/>
                  <a:gd name="T22" fmla="*/ 1 w 39"/>
                  <a:gd name="T23" fmla="*/ 14 h 43"/>
                  <a:gd name="T24" fmla="*/ 7 w 39"/>
                  <a:gd name="T25" fmla="*/ 14 h 43"/>
                  <a:gd name="T26" fmla="*/ 14 w 39"/>
                  <a:gd name="T27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43">
                    <a:moveTo>
                      <a:pt x="14" y="5"/>
                    </a:moveTo>
                    <a:cubicBezTo>
                      <a:pt x="14" y="0"/>
                      <a:pt x="18" y="5"/>
                      <a:pt x="19" y="6"/>
                    </a:cubicBezTo>
                    <a:cubicBezTo>
                      <a:pt x="23" y="11"/>
                      <a:pt x="21" y="16"/>
                      <a:pt x="23" y="17"/>
                    </a:cubicBezTo>
                    <a:cubicBezTo>
                      <a:pt x="23" y="18"/>
                      <a:pt x="25" y="18"/>
                      <a:pt x="26" y="17"/>
                    </a:cubicBezTo>
                    <a:cubicBezTo>
                      <a:pt x="28" y="16"/>
                      <a:pt x="34" y="15"/>
                      <a:pt x="36" y="16"/>
                    </a:cubicBezTo>
                    <a:cubicBezTo>
                      <a:pt x="37" y="17"/>
                      <a:pt x="39" y="16"/>
                      <a:pt x="38" y="17"/>
                    </a:cubicBezTo>
                    <a:cubicBezTo>
                      <a:pt x="36" y="23"/>
                      <a:pt x="24" y="23"/>
                      <a:pt x="27" y="34"/>
                    </a:cubicBezTo>
                    <a:cubicBezTo>
                      <a:pt x="28" y="36"/>
                      <a:pt x="29" y="43"/>
                      <a:pt x="25" y="40"/>
                    </a:cubicBezTo>
                    <a:cubicBezTo>
                      <a:pt x="21" y="36"/>
                      <a:pt x="21" y="37"/>
                      <a:pt x="17" y="32"/>
                    </a:cubicBezTo>
                    <a:cubicBezTo>
                      <a:pt x="15" y="30"/>
                      <a:pt x="6" y="37"/>
                      <a:pt x="5" y="36"/>
                    </a:cubicBezTo>
                    <a:cubicBezTo>
                      <a:pt x="3" y="35"/>
                      <a:pt x="6" y="30"/>
                      <a:pt x="9" y="26"/>
                    </a:cubicBezTo>
                    <a:cubicBezTo>
                      <a:pt x="11" y="23"/>
                      <a:pt x="2" y="19"/>
                      <a:pt x="1" y="14"/>
                    </a:cubicBezTo>
                    <a:cubicBezTo>
                      <a:pt x="0" y="13"/>
                      <a:pt x="5" y="13"/>
                      <a:pt x="7" y="14"/>
                    </a:cubicBezTo>
                    <a:cubicBezTo>
                      <a:pt x="14" y="15"/>
                      <a:pt x="13" y="14"/>
                      <a:pt x="1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902"/>
              <p:cNvSpPr>
                <a:spLocks/>
              </p:cNvSpPr>
              <p:nvPr/>
            </p:nvSpPr>
            <p:spPr bwMode="auto">
              <a:xfrm>
                <a:off x="5938" y="1535"/>
                <a:ext cx="57" cy="54"/>
              </a:xfrm>
              <a:custGeom>
                <a:avLst/>
                <a:gdLst>
                  <a:gd name="T0" fmla="*/ 8 w 45"/>
                  <a:gd name="T1" fmla="*/ 5 h 42"/>
                  <a:gd name="T2" fmla="*/ 13 w 45"/>
                  <a:gd name="T3" fmla="*/ 3 h 42"/>
                  <a:gd name="T4" fmla="*/ 23 w 45"/>
                  <a:gd name="T5" fmla="*/ 12 h 42"/>
                  <a:gd name="T6" fmla="*/ 26 w 45"/>
                  <a:gd name="T7" fmla="*/ 10 h 42"/>
                  <a:gd name="T8" fmla="*/ 36 w 45"/>
                  <a:gd name="T9" fmla="*/ 3 h 42"/>
                  <a:gd name="T10" fmla="*/ 38 w 45"/>
                  <a:gd name="T11" fmla="*/ 2 h 42"/>
                  <a:gd name="T12" fmla="*/ 38 w 45"/>
                  <a:gd name="T13" fmla="*/ 26 h 42"/>
                  <a:gd name="T14" fmla="*/ 39 w 45"/>
                  <a:gd name="T15" fmla="*/ 33 h 42"/>
                  <a:gd name="T16" fmla="*/ 27 w 45"/>
                  <a:gd name="T17" fmla="*/ 30 h 42"/>
                  <a:gd name="T18" fmla="*/ 18 w 45"/>
                  <a:gd name="T19" fmla="*/ 42 h 42"/>
                  <a:gd name="T20" fmla="*/ 16 w 45"/>
                  <a:gd name="T21" fmla="*/ 29 h 42"/>
                  <a:gd name="T22" fmla="*/ 1 w 45"/>
                  <a:gd name="T23" fmla="*/ 22 h 42"/>
                  <a:gd name="T24" fmla="*/ 6 w 45"/>
                  <a:gd name="T25" fmla="*/ 18 h 42"/>
                  <a:gd name="T26" fmla="*/ 8 w 45"/>
                  <a:gd name="T27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2">
                    <a:moveTo>
                      <a:pt x="8" y="5"/>
                    </a:moveTo>
                    <a:cubicBezTo>
                      <a:pt x="5" y="0"/>
                      <a:pt x="12" y="2"/>
                      <a:pt x="13" y="3"/>
                    </a:cubicBezTo>
                    <a:cubicBezTo>
                      <a:pt x="20" y="6"/>
                      <a:pt x="21" y="11"/>
                      <a:pt x="23" y="12"/>
                    </a:cubicBezTo>
                    <a:cubicBezTo>
                      <a:pt x="25" y="12"/>
                      <a:pt x="25" y="11"/>
                      <a:pt x="26" y="10"/>
                    </a:cubicBezTo>
                    <a:cubicBezTo>
                      <a:pt x="28" y="8"/>
                      <a:pt x="33" y="3"/>
                      <a:pt x="36" y="3"/>
                    </a:cubicBezTo>
                    <a:cubicBezTo>
                      <a:pt x="37" y="3"/>
                      <a:pt x="38" y="1"/>
                      <a:pt x="38" y="2"/>
                    </a:cubicBezTo>
                    <a:cubicBezTo>
                      <a:pt x="39" y="10"/>
                      <a:pt x="28" y="17"/>
                      <a:pt x="38" y="26"/>
                    </a:cubicBezTo>
                    <a:cubicBezTo>
                      <a:pt x="40" y="28"/>
                      <a:pt x="45" y="34"/>
                      <a:pt x="39" y="33"/>
                    </a:cubicBezTo>
                    <a:cubicBezTo>
                      <a:pt x="33" y="32"/>
                      <a:pt x="34" y="33"/>
                      <a:pt x="27" y="30"/>
                    </a:cubicBezTo>
                    <a:cubicBezTo>
                      <a:pt x="24" y="29"/>
                      <a:pt x="20" y="41"/>
                      <a:pt x="18" y="42"/>
                    </a:cubicBezTo>
                    <a:cubicBezTo>
                      <a:pt x="16" y="42"/>
                      <a:pt x="16" y="34"/>
                      <a:pt x="16" y="29"/>
                    </a:cubicBezTo>
                    <a:cubicBezTo>
                      <a:pt x="16" y="24"/>
                      <a:pt x="5" y="26"/>
                      <a:pt x="1" y="22"/>
                    </a:cubicBezTo>
                    <a:cubicBezTo>
                      <a:pt x="0" y="21"/>
                      <a:pt x="5" y="19"/>
                      <a:pt x="6" y="18"/>
                    </a:cubicBezTo>
                    <a:cubicBezTo>
                      <a:pt x="14" y="15"/>
                      <a:pt x="12" y="14"/>
                      <a:pt x="8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903"/>
              <p:cNvSpPr>
                <a:spLocks noEditPoints="1"/>
              </p:cNvSpPr>
              <p:nvPr/>
            </p:nvSpPr>
            <p:spPr bwMode="auto">
              <a:xfrm>
                <a:off x="5689" y="1262"/>
                <a:ext cx="96" cy="92"/>
              </a:xfrm>
              <a:custGeom>
                <a:avLst/>
                <a:gdLst>
                  <a:gd name="T0" fmla="*/ 14 w 76"/>
                  <a:gd name="T1" fmla="*/ 9 h 72"/>
                  <a:gd name="T2" fmla="*/ 23 w 76"/>
                  <a:gd name="T3" fmla="*/ 6 h 72"/>
                  <a:gd name="T4" fmla="*/ 40 w 76"/>
                  <a:gd name="T5" fmla="*/ 21 h 72"/>
                  <a:gd name="T6" fmla="*/ 45 w 76"/>
                  <a:gd name="T7" fmla="*/ 18 h 72"/>
                  <a:gd name="T8" fmla="*/ 61 w 76"/>
                  <a:gd name="T9" fmla="*/ 6 h 72"/>
                  <a:gd name="T10" fmla="*/ 65 w 76"/>
                  <a:gd name="T11" fmla="*/ 5 h 72"/>
                  <a:gd name="T12" fmla="*/ 64 w 76"/>
                  <a:gd name="T13" fmla="*/ 45 h 72"/>
                  <a:gd name="T14" fmla="*/ 67 w 76"/>
                  <a:gd name="T15" fmla="*/ 56 h 72"/>
                  <a:gd name="T16" fmla="*/ 46 w 76"/>
                  <a:gd name="T17" fmla="*/ 51 h 72"/>
                  <a:gd name="T18" fmla="*/ 31 w 76"/>
                  <a:gd name="T19" fmla="*/ 71 h 72"/>
                  <a:gd name="T20" fmla="*/ 27 w 76"/>
                  <a:gd name="T21" fmla="*/ 50 h 72"/>
                  <a:gd name="T22" fmla="*/ 2 w 76"/>
                  <a:gd name="T23" fmla="*/ 39 h 72"/>
                  <a:gd name="T24" fmla="*/ 11 w 76"/>
                  <a:gd name="T25" fmla="*/ 31 h 72"/>
                  <a:gd name="T26" fmla="*/ 14 w 76"/>
                  <a:gd name="T27" fmla="*/ 9 h 72"/>
                  <a:gd name="T28" fmla="*/ 23 w 76"/>
                  <a:gd name="T29" fmla="*/ 21 h 72"/>
                  <a:gd name="T30" fmla="*/ 22 w 76"/>
                  <a:gd name="T31" fmla="*/ 34 h 72"/>
                  <a:gd name="T32" fmla="*/ 17 w 76"/>
                  <a:gd name="T33" fmla="*/ 38 h 72"/>
                  <a:gd name="T34" fmla="*/ 31 w 76"/>
                  <a:gd name="T35" fmla="*/ 44 h 72"/>
                  <a:gd name="T36" fmla="*/ 33 w 76"/>
                  <a:gd name="T37" fmla="*/ 56 h 72"/>
                  <a:gd name="T38" fmla="*/ 41 w 76"/>
                  <a:gd name="T39" fmla="*/ 45 h 72"/>
                  <a:gd name="T40" fmla="*/ 54 w 76"/>
                  <a:gd name="T41" fmla="*/ 48 h 72"/>
                  <a:gd name="T42" fmla="*/ 52 w 76"/>
                  <a:gd name="T43" fmla="*/ 41 h 72"/>
                  <a:gd name="T44" fmla="*/ 52 w 76"/>
                  <a:gd name="T45" fmla="*/ 19 h 72"/>
                  <a:gd name="T46" fmla="*/ 50 w 76"/>
                  <a:gd name="T47" fmla="*/ 19 h 72"/>
                  <a:gd name="T48" fmla="*/ 41 w 76"/>
                  <a:gd name="T49" fmla="*/ 26 h 72"/>
                  <a:gd name="T50" fmla="*/ 38 w 76"/>
                  <a:gd name="T51" fmla="*/ 28 h 72"/>
                  <a:gd name="T52" fmla="*/ 29 w 76"/>
                  <a:gd name="T53" fmla="*/ 19 h 72"/>
                  <a:gd name="T54" fmla="*/ 23 w 76"/>
                  <a:gd name="T55" fmla="*/ 21 h 72"/>
                  <a:gd name="T56" fmla="*/ 32 w 76"/>
                  <a:gd name="T57" fmla="*/ 33 h 72"/>
                  <a:gd name="T58" fmla="*/ 32 w 76"/>
                  <a:gd name="T59" fmla="*/ 36 h 72"/>
                  <a:gd name="T60" fmla="*/ 30 w 76"/>
                  <a:gd name="T61" fmla="*/ 37 h 72"/>
                  <a:gd name="T62" fmla="*/ 34 w 76"/>
                  <a:gd name="T63" fmla="*/ 39 h 72"/>
                  <a:gd name="T64" fmla="*/ 35 w 76"/>
                  <a:gd name="T65" fmla="*/ 42 h 72"/>
                  <a:gd name="T66" fmla="*/ 37 w 76"/>
                  <a:gd name="T67" fmla="*/ 39 h 72"/>
                  <a:gd name="T68" fmla="*/ 40 w 76"/>
                  <a:gd name="T69" fmla="*/ 40 h 72"/>
                  <a:gd name="T70" fmla="*/ 40 w 76"/>
                  <a:gd name="T71" fmla="*/ 38 h 72"/>
                  <a:gd name="T72" fmla="*/ 40 w 76"/>
                  <a:gd name="T73" fmla="*/ 32 h 72"/>
                  <a:gd name="T74" fmla="*/ 40 w 76"/>
                  <a:gd name="T75" fmla="*/ 32 h 72"/>
                  <a:gd name="T76" fmla="*/ 37 w 76"/>
                  <a:gd name="T77" fmla="*/ 34 h 72"/>
                  <a:gd name="T78" fmla="*/ 36 w 76"/>
                  <a:gd name="T79" fmla="*/ 34 h 72"/>
                  <a:gd name="T80" fmla="*/ 34 w 76"/>
                  <a:gd name="T81" fmla="*/ 32 h 72"/>
                  <a:gd name="T82" fmla="*/ 32 w 76"/>
                  <a:gd name="T83" fmla="*/ 3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2">
                    <a:moveTo>
                      <a:pt x="14" y="9"/>
                    </a:moveTo>
                    <a:cubicBezTo>
                      <a:pt x="9" y="0"/>
                      <a:pt x="21" y="5"/>
                      <a:pt x="23" y="6"/>
                    </a:cubicBezTo>
                    <a:cubicBezTo>
                      <a:pt x="34" y="10"/>
                      <a:pt x="36" y="20"/>
                      <a:pt x="40" y="21"/>
                    </a:cubicBezTo>
                    <a:cubicBezTo>
                      <a:pt x="42" y="21"/>
                      <a:pt x="43" y="19"/>
                      <a:pt x="45" y="18"/>
                    </a:cubicBezTo>
                    <a:cubicBezTo>
                      <a:pt x="47" y="14"/>
                      <a:pt x="56" y="7"/>
                      <a:pt x="61" y="6"/>
                    </a:cubicBezTo>
                    <a:cubicBezTo>
                      <a:pt x="63" y="5"/>
                      <a:pt x="65" y="4"/>
                      <a:pt x="65" y="5"/>
                    </a:cubicBezTo>
                    <a:cubicBezTo>
                      <a:pt x="67" y="18"/>
                      <a:pt x="48" y="30"/>
                      <a:pt x="64" y="45"/>
                    </a:cubicBezTo>
                    <a:cubicBezTo>
                      <a:pt x="67" y="47"/>
                      <a:pt x="76" y="57"/>
                      <a:pt x="67" y="56"/>
                    </a:cubicBezTo>
                    <a:cubicBezTo>
                      <a:pt x="56" y="55"/>
                      <a:pt x="58" y="56"/>
                      <a:pt x="46" y="51"/>
                    </a:cubicBezTo>
                    <a:cubicBezTo>
                      <a:pt x="41" y="49"/>
                      <a:pt x="34" y="70"/>
                      <a:pt x="31" y="71"/>
                    </a:cubicBezTo>
                    <a:cubicBezTo>
                      <a:pt x="27" y="72"/>
                      <a:pt x="27" y="58"/>
                      <a:pt x="27" y="50"/>
                    </a:cubicBezTo>
                    <a:cubicBezTo>
                      <a:pt x="27" y="41"/>
                      <a:pt x="9" y="44"/>
                      <a:pt x="2" y="39"/>
                    </a:cubicBezTo>
                    <a:cubicBezTo>
                      <a:pt x="0" y="37"/>
                      <a:pt x="9" y="32"/>
                      <a:pt x="11" y="31"/>
                    </a:cubicBezTo>
                    <a:cubicBezTo>
                      <a:pt x="24" y="26"/>
                      <a:pt x="21" y="25"/>
                      <a:pt x="14" y="9"/>
                    </a:cubicBezTo>
                    <a:close/>
                    <a:moveTo>
                      <a:pt x="23" y="21"/>
                    </a:moveTo>
                    <a:cubicBezTo>
                      <a:pt x="27" y="30"/>
                      <a:pt x="29" y="31"/>
                      <a:pt x="22" y="34"/>
                    </a:cubicBezTo>
                    <a:cubicBezTo>
                      <a:pt x="20" y="34"/>
                      <a:pt x="15" y="37"/>
                      <a:pt x="17" y="38"/>
                    </a:cubicBezTo>
                    <a:cubicBezTo>
                      <a:pt x="20" y="41"/>
                      <a:pt x="31" y="39"/>
                      <a:pt x="31" y="44"/>
                    </a:cubicBezTo>
                    <a:cubicBezTo>
                      <a:pt x="31" y="49"/>
                      <a:pt x="31" y="57"/>
                      <a:pt x="33" y="56"/>
                    </a:cubicBezTo>
                    <a:cubicBezTo>
                      <a:pt x="35" y="56"/>
                      <a:pt x="39" y="44"/>
                      <a:pt x="41" y="45"/>
                    </a:cubicBezTo>
                    <a:cubicBezTo>
                      <a:pt x="49" y="48"/>
                      <a:pt x="47" y="47"/>
                      <a:pt x="54" y="48"/>
                    </a:cubicBezTo>
                    <a:cubicBezTo>
                      <a:pt x="58" y="48"/>
                      <a:pt x="54" y="43"/>
                      <a:pt x="52" y="41"/>
                    </a:cubicBezTo>
                    <a:cubicBezTo>
                      <a:pt x="43" y="33"/>
                      <a:pt x="53" y="26"/>
                      <a:pt x="52" y="19"/>
                    </a:cubicBezTo>
                    <a:cubicBezTo>
                      <a:pt x="52" y="18"/>
                      <a:pt x="51" y="19"/>
                      <a:pt x="50" y="19"/>
                    </a:cubicBezTo>
                    <a:cubicBezTo>
                      <a:pt x="47" y="20"/>
                      <a:pt x="42" y="24"/>
                      <a:pt x="41" y="26"/>
                    </a:cubicBezTo>
                    <a:cubicBezTo>
                      <a:pt x="40" y="27"/>
                      <a:pt x="39" y="28"/>
                      <a:pt x="38" y="28"/>
                    </a:cubicBezTo>
                    <a:cubicBezTo>
                      <a:pt x="36" y="27"/>
                      <a:pt x="35" y="22"/>
                      <a:pt x="29" y="19"/>
                    </a:cubicBezTo>
                    <a:cubicBezTo>
                      <a:pt x="27" y="19"/>
                      <a:pt x="21" y="16"/>
                      <a:pt x="23" y="21"/>
                    </a:cubicBezTo>
                    <a:close/>
                    <a:moveTo>
                      <a:pt x="32" y="33"/>
                    </a:moveTo>
                    <a:cubicBezTo>
                      <a:pt x="33" y="35"/>
                      <a:pt x="34" y="35"/>
                      <a:pt x="32" y="36"/>
                    </a:cubicBezTo>
                    <a:cubicBezTo>
                      <a:pt x="31" y="36"/>
                      <a:pt x="30" y="37"/>
                      <a:pt x="30" y="37"/>
                    </a:cubicBezTo>
                    <a:cubicBezTo>
                      <a:pt x="31" y="38"/>
                      <a:pt x="34" y="38"/>
                      <a:pt x="34" y="39"/>
                    </a:cubicBezTo>
                    <a:cubicBezTo>
                      <a:pt x="34" y="40"/>
                      <a:pt x="34" y="42"/>
                      <a:pt x="35" y="42"/>
                    </a:cubicBezTo>
                    <a:cubicBezTo>
                      <a:pt x="35" y="42"/>
                      <a:pt x="36" y="39"/>
                      <a:pt x="37" y="39"/>
                    </a:cubicBezTo>
                    <a:cubicBezTo>
                      <a:pt x="39" y="40"/>
                      <a:pt x="39" y="40"/>
                      <a:pt x="40" y="40"/>
                    </a:cubicBezTo>
                    <a:cubicBezTo>
                      <a:pt x="42" y="40"/>
                      <a:pt x="40" y="39"/>
                      <a:pt x="40" y="38"/>
                    </a:cubicBezTo>
                    <a:cubicBezTo>
                      <a:pt x="38" y="36"/>
                      <a:pt x="40" y="34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7" y="33"/>
                      <a:pt x="37" y="34"/>
                    </a:cubicBezTo>
                    <a:cubicBezTo>
                      <a:pt x="37" y="34"/>
                      <a:pt x="37" y="34"/>
                      <a:pt x="36" y="34"/>
                    </a:cubicBezTo>
                    <a:cubicBezTo>
                      <a:pt x="36" y="34"/>
                      <a:pt x="35" y="33"/>
                      <a:pt x="34" y="32"/>
                    </a:cubicBezTo>
                    <a:cubicBezTo>
                      <a:pt x="33" y="32"/>
                      <a:pt x="31" y="31"/>
                      <a:pt x="32" y="3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04"/>
              <p:cNvSpPr>
                <a:spLocks/>
              </p:cNvSpPr>
              <p:nvPr/>
            </p:nvSpPr>
            <p:spPr bwMode="auto">
              <a:xfrm>
                <a:off x="5663" y="1440"/>
                <a:ext cx="64" cy="64"/>
              </a:xfrm>
              <a:custGeom>
                <a:avLst/>
                <a:gdLst>
                  <a:gd name="T0" fmla="*/ 43 w 50"/>
                  <a:gd name="T1" fmla="*/ 12 h 50"/>
                  <a:gd name="T2" fmla="*/ 45 w 50"/>
                  <a:gd name="T3" fmla="*/ 19 h 50"/>
                  <a:gd name="T4" fmla="*/ 34 w 50"/>
                  <a:gd name="T5" fmla="*/ 29 h 50"/>
                  <a:gd name="T6" fmla="*/ 36 w 50"/>
                  <a:gd name="T7" fmla="*/ 33 h 50"/>
                  <a:gd name="T8" fmla="*/ 44 w 50"/>
                  <a:gd name="T9" fmla="*/ 45 h 50"/>
                  <a:gd name="T10" fmla="*/ 44 w 50"/>
                  <a:gd name="T11" fmla="*/ 48 h 50"/>
                  <a:gd name="T12" fmla="*/ 17 w 50"/>
                  <a:gd name="T13" fmla="*/ 43 h 50"/>
                  <a:gd name="T14" fmla="*/ 9 w 50"/>
                  <a:gd name="T15" fmla="*/ 44 h 50"/>
                  <a:gd name="T16" fmla="*/ 13 w 50"/>
                  <a:gd name="T17" fmla="*/ 30 h 50"/>
                  <a:gd name="T18" fmla="*/ 0 w 50"/>
                  <a:gd name="T19" fmla="*/ 18 h 50"/>
                  <a:gd name="T20" fmla="*/ 15 w 50"/>
                  <a:gd name="T21" fmla="*/ 17 h 50"/>
                  <a:gd name="T22" fmla="*/ 24 w 50"/>
                  <a:gd name="T23" fmla="*/ 1 h 50"/>
                  <a:gd name="T24" fmla="*/ 28 w 50"/>
                  <a:gd name="T25" fmla="*/ 8 h 50"/>
                  <a:gd name="T26" fmla="*/ 43 w 50"/>
                  <a:gd name="T27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0">
                    <a:moveTo>
                      <a:pt x="43" y="12"/>
                    </a:moveTo>
                    <a:cubicBezTo>
                      <a:pt x="50" y="10"/>
                      <a:pt x="46" y="17"/>
                      <a:pt x="45" y="19"/>
                    </a:cubicBezTo>
                    <a:cubicBezTo>
                      <a:pt x="42" y="26"/>
                      <a:pt x="35" y="26"/>
                      <a:pt x="34" y="29"/>
                    </a:cubicBezTo>
                    <a:cubicBezTo>
                      <a:pt x="34" y="30"/>
                      <a:pt x="35" y="32"/>
                      <a:pt x="36" y="33"/>
                    </a:cubicBezTo>
                    <a:cubicBezTo>
                      <a:pt x="39" y="35"/>
                      <a:pt x="44" y="41"/>
                      <a:pt x="44" y="45"/>
                    </a:cubicBezTo>
                    <a:cubicBezTo>
                      <a:pt x="44" y="46"/>
                      <a:pt x="45" y="48"/>
                      <a:pt x="44" y="48"/>
                    </a:cubicBezTo>
                    <a:cubicBezTo>
                      <a:pt x="35" y="48"/>
                      <a:pt x="28" y="34"/>
                      <a:pt x="17" y="43"/>
                    </a:cubicBezTo>
                    <a:cubicBezTo>
                      <a:pt x="15" y="45"/>
                      <a:pt x="8" y="50"/>
                      <a:pt x="9" y="44"/>
                    </a:cubicBezTo>
                    <a:cubicBezTo>
                      <a:pt x="10" y="37"/>
                      <a:pt x="9" y="38"/>
                      <a:pt x="13" y="30"/>
                    </a:cubicBezTo>
                    <a:cubicBezTo>
                      <a:pt x="15" y="27"/>
                      <a:pt x="0" y="20"/>
                      <a:pt x="0" y="18"/>
                    </a:cubicBezTo>
                    <a:cubicBezTo>
                      <a:pt x="0" y="15"/>
                      <a:pt x="9" y="16"/>
                      <a:pt x="15" y="17"/>
                    </a:cubicBezTo>
                    <a:cubicBezTo>
                      <a:pt x="21" y="18"/>
                      <a:pt x="20" y="5"/>
                      <a:pt x="24" y="1"/>
                    </a:cubicBezTo>
                    <a:cubicBezTo>
                      <a:pt x="25" y="0"/>
                      <a:pt x="28" y="6"/>
                      <a:pt x="28" y="8"/>
                    </a:cubicBezTo>
                    <a:cubicBezTo>
                      <a:pt x="31" y="17"/>
                      <a:pt x="32" y="16"/>
                      <a:pt x="43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905"/>
              <p:cNvSpPr>
                <a:spLocks noEditPoints="1"/>
              </p:cNvSpPr>
              <p:nvPr/>
            </p:nvSpPr>
            <p:spPr bwMode="auto">
              <a:xfrm>
                <a:off x="5044" y="2594"/>
                <a:ext cx="159" cy="151"/>
              </a:xfrm>
              <a:custGeom>
                <a:avLst/>
                <a:gdLst>
                  <a:gd name="T0" fmla="*/ 18 w 125"/>
                  <a:gd name="T1" fmla="*/ 15 h 119"/>
                  <a:gd name="T2" fmla="*/ 32 w 125"/>
                  <a:gd name="T3" fmla="*/ 10 h 119"/>
                  <a:gd name="T4" fmla="*/ 59 w 125"/>
                  <a:gd name="T5" fmla="*/ 23 h 119"/>
                  <a:gd name="T6" fmla="*/ 73 w 125"/>
                  <a:gd name="T7" fmla="*/ 15 h 119"/>
                  <a:gd name="T8" fmla="*/ 99 w 125"/>
                  <a:gd name="T9" fmla="*/ 5 h 119"/>
                  <a:gd name="T10" fmla="*/ 96 w 125"/>
                  <a:gd name="T11" fmla="*/ 43 h 119"/>
                  <a:gd name="T12" fmla="*/ 110 w 125"/>
                  <a:gd name="T13" fmla="*/ 66 h 119"/>
                  <a:gd name="T14" fmla="*/ 120 w 125"/>
                  <a:gd name="T15" fmla="*/ 84 h 119"/>
                  <a:gd name="T16" fmla="*/ 80 w 125"/>
                  <a:gd name="T17" fmla="*/ 81 h 119"/>
                  <a:gd name="T18" fmla="*/ 58 w 125"/>
                  <a:gd name="T19" fmla="*/ 117 h 119"/>
                  <a:gd name="T20" fmla="*/ 48 w 125"/>
                  <a:gd name="T21" fmla="*/ 82 h 119"/>
                  <a:gd name="T22" fmla="*/ 4 w 125"/>
                  <a:gd name="T23" fmla="*/ 67 h 119"/>
                  <a:gd name="T24" fmla="*/ 17 w 125"/>
                  <a:gd name="T25" fmla="*/ 53 h 119"/>
                  <a:gd name="T26" fmla="*/ 18 w 125"/>
                  <a:gd name="T27" fmla="*/ 15 h 119"/>
                  <a:gd name="T28" fmla="*/ 42 w 125"/>
                  <a:gd name="T29" fmla="*/ 36 h 119"/>
                  <a:gd name="T30" fmla="*/ 47 w 125"/>
                  <a:gd name="T31" fmla="*/ 51 h 119"/>
                  <a:gd name="T32" fmla="*/ 42 w 125"/>
                  <a:gd name="T33" fmla="*/ 56 h 119"/>
                  <a:gd name="T34" fmla="*/ 36 w 125"/>
                  <a:gd name="T35" fmla="*/ 62 h 119"/>
                  <a:gd name="T36" fmla="*/ 55 w 125"/>
                  <a:gd name="T37" fmla="*/ 68 h 119"/>
                  <a:gd name="T38" fmla="*/ 59 w 125"/>
                  <a:gd name="T39" fmla="*/ 84 h 119"/>
                  <a:gd name="T40" fmla="*/ 68 w 125"/>
                  <a:gd name="T41" fmla="*/ 68 h 119"/>
                  <a:gd name="T42" fmla="*/ 84 w 125"/>
                  <a:gd name="T43" fmla="*/ 70 h 119"/>
                  <a:gd name="T44" fmla="*/ 82 w 125"/>
                  <a:gd name="T45" fmla="*/ 62 h 119"/>
                  <a:gd name="T46" fmla="*/ 75 w 125"/>
                  <a:gd name="T47" fmla="*/ 52 h 119"/>
                  <a:gd name="T48" fmla="*/ 79 w 125"/>
                  <a:gd name="T49" fmla="*/ 34 h 119"/>
                  <a:gd name="T50" fmla="*/ 76 w 125"/>
                  <a:gd name="T51" fmla="*/ 34 h 119"/>
                  <a:gd name="T52" fmla="*/ 60 w 125"/>
                  <a:gd name="T53" fmla="*/ 41 h 119"/>
                  <a:gd name="T54" fmla="*/ 42 w 125"/>
                  <a:gd name="T55" fmla="*/ 32 h 119"/>
                  <a:gd name="T56" fmla="*/ 42 w 125"/>
                  <a:gd name="T57" fmla="*/ 3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119">
                    <a:moveTo>
                      <a:pt x="18" y="15"/>
                    </a:moveTo>
                    <a:cubicBezTo>
                      <a:pt x="10" y="3"/>
                      <a:pt x="20" y="4"/>
                      <a:pt x="32" y="10"/>
                    </a:cubicBezTo>
                    <a:cubicBezTo>
                      <a:pt x="40" y="14"/>
                      <a:pt x="51" y="20"/>
                      <a:pt x="59" y="23"/>
                    </a:cubicBezTo>
                    <a:cubicBezTo>
                      <a:pt x="63" y="24"/>
                      <a:pt x="67" y="19"/>
                      <a:pt x="73" y="15"/>
                    </a:cubicBezTo>
                    <a:cubicBezTo>
                      <a:pt x="86" y="7"/>
                      <a:pt x="95" y="0"/>
                      <a:pt x="99" y="5"/>
                    </a:cubicBezTo>
                    <a:cubicBezTo>
                      <a:pt x="103" y="9"/>
                      <a:pt x="97" y="24"/>
                      <a:pt x="96" y="43"/>
                    </a:cubicBezTo>
                    <a:cubicBezTo>
                      <a:pt x="96" y="51"/>
                      <a:pt x="101" y="60"/>
                      <a:pt x="110" y="66"/>
                    </a:cubicBezTo>
                    <a:cubicBezTo>
                      <a:pt x="124" y="77"/>
                      <a:pt x="125" y="82"/>
                      <a:pt x="120" y="84"/>
                    </a:cubicBezTo>
                    <a:cubicBezTo>
                      <a:pt x="112" y="87"/>
                      <a:pt x="89" y="83"/>
                      <a:pt x="80" y="81"/>
                    </a:cubicBezTo>
                    <a:cubicBezTo>
                      <a:pt x="71" y="78"/>
                      <a:pt x="64" y="115"/>
                      <a:pt x="58" y="117"/>
                    </a:cubicBezTo>
                    <a:cubicBezTo>
                      <a:pt x="51" y="119"/>
                      <a:pt x="49" y="96"/>
                      <a:pt x="48" y="82"/>
                    </a:cubicBezTo>
                    <a:cubicBezTo>
                      <a:pt x="47" y="67"/>
                      <a:pt x="17" y="75"/>
                      <a:pt x="4" y="67"/>
                    </a:cubicBezTo>
                    <a:cubicBezTo>
                      <a:pt x="0" y="64"/>
                      <a:pt x="13" y="55"/>
                      <a:pt x="17" y="53"/>
                    </a:cubicBezTo>
                    <a:cubicBezTo>
                      <a:pt x="38" y="43"/>
                      <a:pt x="34" y="41"/>
                      <a:pt x="18" y="15"/>
                    </a:cubicBezTo>
                    <a:close/>
                    <a:moveTo>
                      <a:pt x="42" y="36"/>
                    </a:moveTo>
                    <a:cubicBezTo>
                      <a:pt x="46" y="42"/>
                      <a:pt x="47" y="47"/>
                      <a:pt x="47" y="51"/>
                    </a:cubicBezTo>
                    <a:cubicBezTo>
                      <a:pt x="47" y="53"/>
                      <a:pt x="45" y="54"/>
                      <a:pt x="42" y="56"/>
                    </a:cubicBezTo>
                    <a:cubicBezTo>
                      <a:pt x="40" y="57"/>
                      <a:pt x="34" y="61"/>
                      <a:pt x="36" y="62"/>
                    </a:cubicBezTo>
                    <a:cubicBezTo>
                      <a:pt x="41" y="66"/>
                      <a:pt x="54" y="62"/>
                      <a:pt x="55" y="68"/>
                    </a:cubicBezTo>
                    <a:cubicBezTo>
                      <a:pt x="55" y="75"/>
                      <a:pt x="56" y="85"/>
                      <a:pt x="59" y="84"/>
                    </a:cubicBezTo>
                    <a:cubicBezTo>
                      <a:pt x="62" y="83"/>
                      <a:pt x="65" y="67"/>
                      <a:pt x="68" y="68"/>
                    </a:cubicBezTo>
                    <a:cubicBezTo>
                      <a:pt x="78" y="71"/>
                      <a:pt x="76" y="70"/>
                      <a:pt x="84" y="70"/>
                    </a:cubicBezTo>
                    <a:cubicBezTo>
                      <a:pt x="91" y="70"/>
                      <a:pt x="84" y="64"/>
                      <a:pt x="82" y="62"/>
                    </a:cubicBezTo>
                    <a:cubicBezTo>
                      <a:pt x="78" y="59"/>
                      <a:pt x="75" y="55"/>
                      <a:pt x="75" y="52"/>
                    </a:cubicBezTo>
                    <a:cubicBezTo>
                      <a:pt x="73" y="46"/>
                      <a:pt x="80" y="39"/>
                      <a:pt x="79" y="34"/>
                    </a:cubicBezTo>
                    <a:cubicBezTo>
                      <a:pt x="79" y="33"/>
                      <a:pt x="77" y="33"/>
                      <a:pt x="76" y="34"/>
                    </a:cubicBezTo>
                    <a:cubicBezTo>
                      <a:pt x="66" y="37"/>
                      <a:pt x="64" y="40"/>
                      <a:pt x="60" y="41"/>
                    </a:cubicBezTo>
                    <a:cubicBezTo>
                      <a:pt x="56" y="40"/>
                      <a:pt x="48" y="31"/>
                      <a:pt x="42" y="32"/>
                    </a:cubicBezTo>
                    <a:cubicBezTo>
                      <a:pt x="41" y="32"/>
                      <a:pt x="40" y="33"/>
                      <a:pt x="42" y="3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906"/>
              <p:cNvSpPr>
                <a:spLocks/>
              </p:cNvSpPr>
              <p:nvPr/>
            </p:nvSpPr>
            <p:spPr bwMode="auto">
              <a:xfrm>
                <a:off x="5341" y="2667"/>
                <a:ext cx="39" cy="38"/>
              </a:xfrm>
              <a:custGeom>
                <a:avLst/>
                <a:gdLst>
                  <a:gd name="T0" fmla="*/ 4 w 31"/>
                  <a:gd name="T1" fmla="*/ 4 h 30"/>
                  <a:gd name="T2" fmla="*/ 7 w 31"/>
                  <a:gd name="T3" fmla="*/ 3 h 30"/>
                  <a:gd name="T4" fmla="*/ 14 w 31"/>
                  <a:gd name="T5" fmla="*/ 6 h 30"/>
                  <a:gd name="T6" fmla="*/ 18 w 31"/>
                  <a:gd name="T7" fmla="*/ 4 h 30"/>
                  <a:gd name="T8" fmla="*/ 24 w 31"/>
                  <a:gd name="T9" fmla="*/ 1 h 30"/>
                  <a:gd name="T10" fmla="*/ 24 w 31"/>
                  <a:gd name="T11" fmla="*/ 11 h 30"/>
                  <a:gd name="T12" fmla="*/ 27 w 31"/>
                  <a:gd name="T13" fmla="*/ 17 h 30"/>
                  <a:gd name="T14" fmla="*/ 29 w 31"/>
                  <a:gd name="T15" fmla="*/ 21 h 30"/>
                  <a:gd name="T16" fmla="*/ 19 w 31"/>
                  <a:gd name="T17" fmla="*/ 20 h 30"/>
                  <a:gd name="T18" fmla="*/ 14 w 31"/>
                  <a:gd name="T19" fmla="*/ 29 h 30"/>
                  <a:gd name="T20" fmla="*/ 11 w 31"/>
                  <a:gd name="T21" fmla="*/ 20 h 30"/>
                  <a:gd name="T22" fmla="*/ 1 w 31"/>
                  <a:gd name="T23" fmla="*/ 17 h 30"/>
                  <a:gd name="T24" fmla="*/ 4 w 31"/>
                  <a:gd name="T25" fmla="*/ 13 h 30"/>
                  <a:gd name="T26" fmla="*/ 4 w 31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0">
                    <a:moveTo>
                      <a:pt x="4" y="4"/>
                    </a:moveTo>
                    <a:cubicBezTo>
                      <a:pt x="2" y="1"/>
                      <a:pt x="5" y="1"/>
                      <a:pt x="7" y="3"/>
                    </a:cubicBezTo>
                    <a:cubicBezTo>
                      <a:pt x="10" y="4"/>
                      <a:pt x="12" y="5"/>
                      <a:pt x="14" y="6"/>
                    </a:cubicBezTo>
                    <a:cubicBezTo>
                      <a:pt x="15" y="6"/>
                      <a:pt x="16" y="5"/>
                      <a:pt x="18" y="4"/>
                    </a:cubicBezTo>
                    <a:cubicBezTo>
                      <a:pt x="21" y="2"/>
                      <a:pt x="23" y="0"/>
                      <a:pt x="24" y="1"/>
                    </a:cubicBezTo>
                    <a:cubicBezTo>
                      <a:pt x="25" y="2"/>
                      <a:pt x="24" y="6"/>
                      <a:pt x="24" y="11"/>
                    </a:cubicBezTo>
                    <a:cubicBezTo>
                      <a:pt x="23" y="13"/>
                      <a:pt x="25" y="15"/>
                      <a:pt x="27" y="17"/>
                    </a:cubicBezTo>
                    <a:cubicBezTo>
                      <a:pt x="30" y="19"/>
                      <a:pt x="31" y="21"/>
                      <a:pt x="29" y="21"/>
                    </a:cubicBezTo>
                    <a:cubicBezTo>
                      <a:pt x="27" y="22"/>
                      <a:pt x="22" y="21"/>
                      <a:pt x="19" y="20"/>
                    </a:cubicBezTo>
                    <a:cubicBezTo>
                      <a:pt x="17" y="20"/>
                      <a:pt x="15" y="29"/>
                      <a:pt x="14" y="29"/>
                    </a:cubicBezTo>
                    <a:cubicBezTo>
                      <a:pt x="12" y="30"/>
                      <a:pt x="12" y="24"/>
                      <a:pt x="11" y="20"/>
                    </a:cubicBezTo>
                    <a:cubicBezTo>
                      <a:pt x="11" y="17"/>
                      <a:pt x="4" y="19"/>
                      <a:pt x="1" y="17"/>
                    </a:cubicBezTo>
                    <a:cubicBezTo>
                      <a:pt x="0" y="16"/>
                      <a:pt x="3" y="14"/>
                      <a:pt x="4" y="13"/>
                    </a:cubicBezTo>
                    <a:cubicBezTo>
                      <a:pt x="9" y="11"/>
                      <a:pt x="8" y="10"/>
                      <a:pt x="4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907"/>
              <p:cNvSpPr>
                <a:spLocks noEditPoints="1"/>
              </p:cNvSpPr>
              <p:nvPr/>
            </p:nvSpPr>
            <p:spPr bwMode="auto">
              <a:xfrm>
                <a:off x="5446" y="2754"/>
                <a:ext cx="102" cy="110"/>
              </a:xfrm>
              <a:custGeom>
                <a:avLst/>
                <a:gdLst>
                  <a:gd name="T0" fmla="*/ 23 w 80"/>
                  <a:gd name="T1" fmla="*/ 10 h 86"/>
                  <a:gd name="T2" fmla="*/ 33 w 80"/>
                  <a:gd name="T3" fmla="*/ 9 h 86"/>
                  <a:gd name="T4" fmla="*/ 48 w 80"/>
                  <a:gd name="T5" fmla="*/ 24 h 86"/>
                  <a:gd name="T6" fmla="*/ 59 w 80"/>
                  <a:gd name="T7" fmla="*/ 21 h 86"/>
                  <a:gd name="T8" fmla="*/ 78 w 80"/>
                  <a:gd name="T9" fmla="*/ 20 h 86"/>
                  <a:gd name="T10" fmla="*/ 69 w 80"/>
                  <a:gd name="T11" fmla="*/ 45 h 86"/>
                  <a:gd name="T12" fmla="*/ 72 w 80"/>
                  <a:gd name="T13" fmla="*/ 63 h 86"/>
                  <a:gd name="T14" fmla="*/ 75 w 80"/>
                  <a:gd name="T15" fmla="*/ 77 h 86"/>
                  <a:gd name="T16" fmla="*/ 50 w 80"/>
                  <a:gd name="T17" fmla="*/ 66 h 86"/>
                  <a:gd name="T18" fmla="*/ 27 w 80"/>
                  <a:gd name="T19" fmla="*/ 85 h 86"/>
                  <a:gd name="T20" fmla="*/ 28 w 80"/>
                  <a:gd name="T21" fmla="*/ 60 h 86"/>
                  <a:gd name="T22" fmla="*/ 3 w 80"/>
                  <a:gd name="T23" fmla="*/ 41 h 86"/>
                  <a:gd name="T24" fmla="*/ 14 w 80"/>
                  <a:gd name="T25" fmla="*/ 35 h 86"/>
                  <a:gd name="T26" fmla="*/ 23 w 80"/>
                  <a:gd name="T27" fmla="*/ 10 h 86"/>
                  <a:gd name="T28" fmla="*/ 34 w 80"/>
                  <a:gd name="T29" fmla="*/ 28 h 86"/>
                  <a:gd name="T30" fmla="*/ 34 w 80"/>
                  <a:gd name="T31" fmla="*/ 39 h 86"/>
                  <a:gd name="T32" fmla="*/ 29 w 80"/>
                  <a:gd name="T33" fmla="*/ 42 h 86"/>
                  <a:gd name="T34" fmla="*/ 24 w 80"/>
                  <a:gd name="T35" fmla="*/ 44 h 86"/>
                  <a:gd name="T36" fmla="*/ 36 w 80"/>
                  <a:gd name="T37" fmla="*/ 53 h 86"/>
                  <a:gd name="T38" fmla="*/ 35 w 80"/>
                  <a:gd name="T39" fmla="*/ 64 h 86"/>
                  <a:gd name="T40" fmla="*/ 45 w 80"/>
                  <a:gd name="T41" fmla="*/ 55 h 86"/>
                  <a:gd name="T42" fmla="*/ 55 w 80"/>
                  <a:gd name="T43" fmla="*/ 60 h 86"/>
                  <a:gd name="T44" fmla="*/ 55 w 80"/>
                  <a:gd name="T45" fmla="*/ 54 h 86"/>
                  <a:gd name="T46" fmla="*/ 52 w 80"/>
                  <a:gd name="T47" fmla="*/ 46 h 86"/>
                  <a:gd name="T48" fmla="*/ 59 w 80"/>
                  <a:gd name="T49" fmla="*/ 35 h 86"/>
                  <a:gd name="T50" fmla="*/ 57 w 80"/>
                  <a:gd name="T51" fmla="*/ 34 h 86"/>
                  <a:gd name="T52" fmla="*/ 45 w 80"/>
                  <a:gd name="T53" fmla="*/ 35 h 86"/>
                  <a:gd name="T54" fmla="*/ 35 w 80"/>
                  <a:gd name="T55" fmla="*/ 26 h 86"/>
                  <a:gd name="T56" fmla="*/ 34 w 80"/>
                  <a:gd name="T57" fmla="*/ 2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0" h="86">
                    <a:moveTo>
                      <a:pt x="23" y="10"/>
                    </a:moveTo>
                    <a:cubicBezTo>
                      <a:pt x="20" y="0"/>
                      <a:pt x="26" y="3"/>
                      <a:pt x="33" y="9"/>
                    </a:cubicBezTo>
                    <a:cubicBezTo>
                      <a:pt x="37" y="14"/>
                      <a:pt x="43" y="20"/>
                      <a:pt x="48" y="24"/>
                    </a:cubicBezTo>
                    <a:cubicBezTo>
                      <a:pt x="50" y="25"/>
                      <a:pt x="54" y="23"/>
                      <a:pt x="59" y="21"/>
                    </a:cubicBezTo>
                    <a:cubicBezTo>
                      <a:pt x="69" y="19"/>
                      <a:pt x="76" y="16"/>
                      <a:pt x="78" y="20"/>
                    </a:cubicBezTo>
                    <a:cubicBezTo>
                      <a:pt x="80" y="23"/>
                      <a:pt x="73" y="32"/>
                      <a:pt x="69" y="45"/>
                    </a:cubicBezTo>
                    <a:cubicBezTo>
                      <a:pt x="67" y="50"/>
                      <a:pt x="68" y="57"/>
                      <a:pt x="72" y="63"/>
                    </a:cubicBezTo>
                    <a:cubicBezTo>
                      <a:pt x="79" y="73"/>
                      <a:pt x="79" y="76"/>
                      <a:pt x="75" y="77"/>
                    </a:cubicBezTo>
                    <a:cubicBezTo>
                      <a:pt x="69" y="77"/>
                      <a:pt x="55" y="69"/>
                      <a:pt x="50" y="66"/>
                    </a:cubicBezTo>
                    <a:cubicBezTo>
                      <a:pt x="44" y="63"/>
                      <a:pt x="32" y="86"/>
                      <a:pt x="27" y="85"/>
                    </a:cubicBezTo>
                    <a:cubicBezTo>
                      <a:pt x="23" y="85"/>
                      <a:pt x="26" y="70"/>
                      <a:pt x="28" y="60"/>
                    </a:cubicBezTo>
                    <a:cubicBezTo>
                      <a:pt x="31" y="50"/>
                      <a:pt x="9" y="49"/>
                      <a:pt x="3" y="41"/>
                    </a:cubicBezTo>
                    <a:cubicBezTo>
                      <a:pt x="0" y="38"/>
                      <a:pt x="11" y="35"/>
                      <a:pt x="14" y="35"/>
                    </a:cubicBezTo>
                    <a:cubicBezTo>
                      <a:pt x="30" y="32"/>
                      <a:pt x="28" y="30"/>
                      <a:pt x="23" y="10"/>
                    </a:cubicBezTo>
                    <a:close/>
                    <a:moveTo>
                      <a:pt x="34" y="28"/>
                    </a:moveTo>
                    <a:cubicBezTo>
                      <a:pt x="35" y="33"/>
                      <a:pt x="35" y="37"/>
                      <a:pt x="34" y="39"/>
                    </a:cubicBezTo>
                    <a:cubicBezTo>
                      <a:pt x="33" y="41"/>
                      <a:pt x="32" y="41"/>
                      <a:pt x="29" y="42"/>
                    </a:cubicBezTo>
                    <a:cubicBezTo>
                      <a:pt x="28" y="42"/>
                      <a:pt x="23" y="43"/>
                      <a:pt x="24" y="44"/>
                    </a:cubicBezTo>
                    <a:cubicBezTo>
                      <a:pt x="27" y="48"/>
                      <a:pt x="37" y="48"/>
                      <a:pt x="36" y="53"/>
                    </a:cubicBezTo>
                    <a:cubicBezTo>
                      <a:pt x="35" y="57"/>
                      <a:pt x="33" y="64"/>
                      <a:pt x="35" y="64"/>
                    </a:cubicBezTo>
                    <a:cubicBezTo>
                      <a:pt x="37" y="64"/>
                      <a:pt x="43" y="54"/>
                      <a:pt x="45" y="55"/>
                    </a:cubicBezTo>
                    <a:cubicBezTo>
                      <a:pt x="50" y="59"/>
                      <a:pt x="50" y="58"/>
                      <a:pt x="55" y="60"/>
                    </a:cubicBezTo>
                    <a:cubicBezTo>
                      <a:pt x="59" y="61"/>
                      <a:pt x="56" y="56"/>
                      <a:pt x="55" y="54"/>
                    </a:cubicBezTo>
                    <a:cubicBezTo>
                      <a:pt x="53" y="51"/>
                      <a:pt x="52" y="48"/>
                      <a:pt x="52" y="46"/>
                    </a:cubicBezTo>
                    <a:cubicBezTo>
                      <a:pt x="53" y="42"/>
                      <a:pt x="59" y="39"/>
                      <a:pt x="59" y="35"/>
                    </a:cubicBezTo>
                    <a:cubicBezTo>
                      <a:pt x="59" y="34"/>
                      <a:pt x="58" y="34"/>
                      <a:pt x="57" y="34"/>
                    </a:cubicBezTo>
                    <a:cubicBezTo>
                      <a:pt x="50" y="35"/>
                      <a:pt x="48" y="36"/>
                      <a:pt x="45" y="35"/>
                    </a:cubicBezTo>
                    <a:cubicBezTo>
                      <a:pt x="42" y="34"/>
                      <a:pt x="39" y="27"/>
                      <a:pt x="35" y="26"/>
                    </a:cubicBezTo>
                    <a:cubicBezTo>
                      <a:pt x="34" y="26"/>
                      <a:pt x="33" y="26"/>
                      <a:pt x="34" y="2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908"/>
              <p:cNvSpPr>
                <a:spLocks noEditPoints="1"/>
              </p:cNvSpPr>
              <p:nvPr/>
            </p:nvSpPr>
            <p:spPr bwMode="auto">
              <a:xfrm>
                <a:off x="5135" y="2473"/>
                <a:ext cx="80" cy="77"/>
              </a:xfrm>
              <a:custGeom>
                <a:avLst/>
                <a:gdLst>
                  <a:gd name="T0" fmla="*/ 9 w 63"/>
                  <a:gd name="T1" fmla="*/ 7 h 60"/>
                  <a:gd name="T2" fmla="*/ 16 w 63"/>
                  <a:gd name="T3" fmla="*/ 4 h 60"/>
                  <a:gd name="T4" fmla="*/ 30 w 63"/>
                  <a:gd name="T5" fmla="*/ 11 h 60"/>
                  <a:gd name="T6" fmla="*/ 37 w 63"/>
                  <a:gd name="T7" fmla="*/ 7 h 60"/>
                  <a:gd name="T8" fmla="*/ 50 w 63"/>
                  <a:gd name="T9" fmla="*/ 2 h 60"/>
                  <a:gd name="T10" fmla="*/ 49 w 63"/>
                  <a:gd name="T11" fmla="*/ 21 h 60"/>
                  <a:gd name="T12" fmla="*/ 56 w 63"/>
                  <a:gd name="T13" fmla="*/ 33 h 60"/>
                  <a:gd name="T14" fmla="*/ 61 w 63"/>
                  <a:gd name="T15" fmla="*/ 42 h 60"/>
                  <a:gd name="T16" fmla="*/ 40 w 63"/>
                  <a:gd name="T17" fmla="*/ 41 h 60"/>
                  <a:gd name="T18" fmla="*/ 29 w 63"/>
                  <a:gd name="T19" fmla="*/ 59 h 60"/>
                  <a:gd name="T20" fmla="*/ 24 w 63"/>
                  <a:gd name="T21" fmla="*/ 41 h 60"/>
                  <a:gd name="T22" fmla="*/ 2 w 63"/>
                  <a:gd name="T23" fmla="*/ 34 h 60"/>
                  <a:gd name="T24" fmla="*/ 8 w 63"/>
                  <a:gd name="T25" fmla="*/ 27 h 60"/>
                  <a:gd name="T26" fmla="*/ 9 w 63"/>
                  <a:gd name="T27" fmla="*/ 7 h 60"/>
                  <a:gd name="T28" fmla="*/ 21 w 63"/>
                  <a:gd name="T29" fmla="*/ 18 h 60"/>
                  <a:gd name="T30" fmla="*/ 23 w 63"/>
                  <a:gd name="T31" fmla="*/ 25 h 60"/>
                  <a:gd name="T32" fmla="*/ 21 w 63"/>
                  <a:gd name="T33" fmla="*/ 28 h 60"/>
                  <a:gd name="T34" fmla="*/ 18 w 63"/>
                  <a:gd name="T35" fmla="*/ 31 h 60"/>
                  <a:gd name="T36" fmla="*/ 27 w 63"/>
                  <a:gd name="T37" fmla="*/ 34 h 60"/>
                  <a:gd name="T38" fmla="*/ 30 w 63"/>
                  <a:gd name="T39" fmla="*/ 42 h 60"/>
                  <a:gd name="T40" fmla="*/ 34 w 63"/>
                  <a:gd name="T41" fmla="*/ 34 h 60"/>
                  <a:gd name="T42" fmla="*/ 43 w 63"/>
                  <a:gd name="T43" fmla="*/ 35 h 60"/>
                  <a:gd name="T44" fmla="*/ 41 w 63"/>
                  <a:gd name="T45" fmla="*/ 31 h 60"/>
                  <a:gd name="T46" fmla="*/ 38 w 63"/>
                  <a:gd name="T47" fmla="*/ 26 h 60"/>
                  <a:gd name="T48" fmla="*/ 40 w 63"/>
                  <a:gd name="T49" fmla="*/ 17 h 60"/>
                  <a:gd name="T50" fmla="*/ 38 w 63"/>
                  <a:gd name="T51" fmla="*/ 17 h 60"/>
                  <a:gd name="T52" fmla="*/ 30 w 63"/>
                  <a:gd name="T53" fmla="*/ 20 h 60"/>
                  <a:gd name="T54" fmla="*/ 21 w 63"/>
                  <a:gd name="T55" fmla="*/ 16 h 60"/>
                  <a:gd name="T56" fmla="*/ 21 w 63"/>
                  <a:gd name="T5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60">
                    <a:moveTo>
                      <a:pt x="9" y="7"/>
                    </a:moveTo>
                    <a:cubicBezTo>
                      <a:pt x="5" y="1"/>
                      <a:pt x="10" y="2"/>
                      <a:pt x="16" y="4"/>
                    </a:cubicBezTo>
                    <a:cubicBezTo>
                      <a:pt x="20" y="7"/>
                      <a:pt x="26" y="10"/>
                      <a:pt x="30" y="11"/>
                    </a:cubicBezTo>
                    <a:cubicBezTo>
                      <a:pt x="32" y="12"/>
                      <a:pt x="34" y="9"/>
                      <a:pt x="37" y="7"/>
                    </a:cubicBezTo>
                    <a:cubicBezTo>
                      <a:pt x="44" y="3"/>
                      <a:pt x="48" y="0"/>
                      <a:pt x="50" y="2"/>
                    </a:cubicBezTo>
                    <a:cubicBezTo>
                      <a:pt x="52" y="4"/>
                      <a:pt x="49" y="12"/>
                      <a:pt x="49" y="21"/>
                    </a:cubicBezTo>
                    <a:cubicBezTo>
                      <a:pt x="49" y="26"/>
                      <a:pt x="51" y="30"/>
                      <a:pt x="56" y="33"/>
                    </a:cubicBezTo>
                    <a:cubicBezTo>
                      <a:pt x="63" y="39"/>
                      <a:pt x="63" y="41"/>
                      <a:pt x="61" y="42"/>
                    </a:cubicBezTo>
                    <a:cubicBezTo>
                      <a:pt x="57" y="44"/>
                      <a:pt x="45" y="42"/>
                      <a:pt x="40" y="41"/>
                    </a:cubicBezTo>
                    <a:cubicBezTo>
                      <a:pt x="36" y="39"/>
                      <a:pt x="32" y="58"/>
                      <a:pt x="29" y="59"/>
                    </a:cubicBezTo>
                    <a:cubicBezTo>
                      <a:pt x="26" y="60"/>
                      <a:pt x="25" y="48"/>
                      <a:pt x="24" y="41"/>
                    </a:cubicBezTo>
                    <a:cubicBezTo>
                      <a:pt x="23" y="34"/>
                      <a:pt x="8" y="38"/>
                      <a:pt x="2" y="34"/>
                    </a:cubicBezTo>
                    <a:cubicBezTo>
                      <a:pt x="0" y="32"/>
                      <a:pt x="6" y="28"/>
                      <a:pt x="8" y="27"/>
                    </a:cubicBezTo>
                    <a:cubicBezTo>
                      <a:pt x="19" y="21"/>
                      <a:pt x="17" y="20"/>
                      <a:pt x="9" y="7"/>
                    </a:cubicBezTo>
                    <a:close/>
                    <a:moveTo>
                      <a:pt x="21" y="18"/>
                    </a:moveTo>
                    <a:cubicBezTo>
                      <a:pt x="23" y="21"/>
                      <a:pt x="24" y="24"/>
                      <a:pt x="23" y="25"/>
                    </a:cubicBezTo>
                    <a:cubicBezTo>
                      <a:pt x="23" y="27"/>
                      <a:pt x="23" y="27"/>
                      <a:pt x="21" y="28"/>
                    </a:cubicBezTo>
                    <a:cubicBezTo>
                      <a:pt x="20" y="29"/>
                      <a:pt x="17" y="31"/>
                      <a:pt x="18" y="31"/>
                    </a:cubicBezTo>
                    <a:cubicBezTo>
                      <a:pt x="21" y="33"/>
                      <a:pt x="27" y="31"/>
                      <a:pt x="27" y="34"/>
                    </a:cubicBezTo>
                    <a:cubicBezTo>
                      <a:pt x="28" y="37"/>
                      <a:pt x="28" y="43"/>
                      <a:pt x="30" y="42"/>
                    </a:cubicBezTo>
                    <a:cubicBezTo>
                      <a:pt x="31" y="42"/>
                      <a:pt x="33" y="34"/>
                      <a:pt x="34" y="34"/>
                    </a:cubicBezTo>
                    <a:cubicBezTo>
                      <a:pt x="39" y="35"/>
                      <a:pt x="39" y="35"/>
                      <a:pt x="43" y="35"/>
                    </a:cubicBezTo>
                    <a:cubicBezTo>
                      <a:pt x="46" y="35"/>
                      <a:pt x="42" y="32"/>
                      <a:pt x="41" y="31"/>
                    </a:cubicBezTo>
                    <a:cubicBezTo>
                      <a:pt x="39" y="30"/>
                      <a:pt x="38" y="27"/>
                      <a:pt x="38" y="26"/>
                    </a:cubicBezTo>
                    <a:cubicBezTo>
                      <a:pt x="37" y="23"/>
                      <a:pt x="40" y="19"/>
                      <a:pt x="40" y="17"/>
                    </a:cubicBezTo>
                    <a:cubicBezTo>
                      <a:pt x="40" y="16"/>
                      <a:pt x="39" y="16"/>
                      <a:pt x="38" y="17"/>
                    </a:cubicBezTo>
                    <a:cubicBezTo>
                      <a:pt x="33" y="18"/>
                      <a:pt x="32" y="20"/>
                      <a:pt x="30" y="20"/>
                    </a:cubicBezTo>
                    <a:cubicBezTo>
                      <a:pt x="28" y="20"/>
                      <a:pt x="24" y="15"/>
                      <a:pt x="21" y="16"/>
                    </a:cubicBezTo>
                    <a:cubicBezTo>
                      <a:pt x="20" y="16"/>
                      <a:pt x="20" y="16"/>
                      <a:pt x="21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09"/>
              <p:cNvSpPr>
                <a:spLocks noEditPoints="1"/>
              </p:cNvSpPr>
              <p:nvPr/>
            </p:nvSpPr>
            <p:spPr bwMode="auto">
              <a:xfrm>
                <a:off x="5121" y="2766"/>
                <a:ext cx="82" cy="92"/>
              </a:xfrm>
              <a:custGeom>
                <a:avLst/>
                <a:gdLst>
                  <a:gd name="T0" fmla="*/ 25 w 64"/>
                  <a:gd name="T1" fmla="*/ 8 h 73"/>
                  <a:gd name="T2" fmla="*/ 32 w 64"/>
                  <a:gd name="T3" fmla="*/ 11 h 73"/>
                  <a:gd name="T4" fmla="*/ 40 w 64"/>
                  <a:gd name="T5" fmla="*/ 26 h 73"/>
                  <a:gd name="T6" fmla="*/ 48 w 64"/>
                  <a:gd name="T7" fmla="*/ 27 h 73"/>
                  <a:gd name="T8" fmla="*/ 63 w 64"/>
                  <a:gd name="T9" fmla="*/ 32 h 73"/>
                  <a:gd name="T10" fmla="*/ 49 w 64"/>
                  <a:gd name="T11" fmla="*/ 47 h 73"/>
                  <a:gd name="T12" fmla="*/ 47 w 64"/>
                  <a:gd name="T13" fmla="*/ 62 h 73"/>
                  <a:gd name="T14" fmla="*/ 45 w 64"/>
                  <a:gd name="T15" fmla="*/ 73 h 73"/>
                  <a:gd name="T16" fmla="*/ 29 w 64"/>
                  <a:gd name="T17" fmla="*/ 58 h 73"/>
                  <a:gd name="T18" fmla="*/ 7 w 64"/>
                  <a:gd name="T19" fmla="*/ 66 h 73"/>
                  <a:gd name="T20" fmla="*/ 15 w 64"/>
                  <a:gd name="T21" fmla="*/ 47 h 73"/>
                  <a:gd name="T22" fmla="*/ 1 w 64"/>
                  <a:gd name="T23" fmla="*/ 26 h 73"/>
                  <a:gd name="T24" fmla="*/ 12 w 64"/>
                  <a:gd name="T25" fmla="*/ 25 h 73"/>
                  <a:gd name="T26" fmla="*/ 25 w 64"/>
                  <a:gd name="T27" fmla="*/ 8 h 73"/>
                  <a:gd name="T28" fmla="*/ 28 w 64"/>
                  <a:gd name="T29" fmla="*/ 25 h 73"/>
                  <a:gd name="T30" fmla="*/ 25 w 64"/>
                  <a:gd name="T31" fmla="*/ 33 h 73"/>
                  <a:gd name="T32" fmla="*/ 21 w 64"/>
                  <a:gd name="T33" fmla="*/ 34 h 73"/>
                  <a:gd name="T34" fmla="*/ 16 w 64"/>
                  <a:gd name="T35" fmla="*/ 35 h 73"/>
                  <a:gd name="T36" fmla="*/ 22 w 64"/>
                  <a:gd name="T37" fmla="*/ 44 h 73"/>
                  <a:gd name="T38" fmla="*/ 19 w 64"/>
                  <a:gd name="T39" fmla="*/ 52 h 73"/>
                  <a:gd name="T40" fmla="*/ 28 w 64"/>
                  <a:gd name="T41" fmla="*/ 48 h 73"/>
                  <a:gd name="T42" fmla="*/ 34 w 64"/>
                  <a:gd name="T43" fmla="*/ 55 h 73"/>
                  <a:gd name="T44" fmla="*/ 36 w 64"/>
                  <a:gd name="T45" fmla="*/ 50 h 73"/>
                  <a:gd name="T46" fmla="*/ 36 w 64"/>
                  <a:gd name="T47" fmla="*/ 44 h 73"/>
                  <a:gd name="T48" fmla="*/ 44 w 64"/>
                  <a:gd name="T49" fmla="*/ 37 h 73"/>
                  <a:gd name="T50" fmla="*/ 43 w 64"/>
                  <a:gd name="T51" fmla="*/ 36 h 73"/>
                  <a:gd name="T52" fmla="*/ 34 w 64"/>
                  <a:gd name="T53" fmla="*/ 34 h 73"/>
                  <a:gd name="T54" fmla="*/ 29 w 64"/>
                  <a:gd name="T55" fmla="*/ 24 h 73"/>
                  <a:gd name="T56" fmla="*/ 28 w 64"/>
                  <a:gd name="T57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73">
                    <a:moveTo>
                      <a:pt x="25" y="8"/>
                    </a:moveTo>
                    <a:cubicBezTo>
                      <a:pt x="26" y="0"/>
                      <a:pt x="30" y="4"/>
                      <a:pt x="32" y="11"/>
                    </a:cubicBezTo>
                    <a:cubicBezTo>
                      <a:pt x="35" y="16"/>
                      <a:pt x="37" y="22"/>
                      <a:pt x="40" y="26"/>
                    </a:cubicBezTo>
                    <a:cubicBezTo>
                      <a:pt x="41" y="28"/>
                      <a:pt x="44" y="27"/>
                      <a:pt x="48" y="27"/>
                    </a:cubicBezTo>
                    <a:cubicBezTo>
                      <a:pt x="57" y="28"/>
                      <a:pt x="63" y="28"/>
                      <a:pt x="63" y="32"/>
                    </a:cubicBezTo>
                    <a:cubicBezTo>
                      <a:pt x="64" y="35"/>
                      <a:pt x="56" y="39"/>
                      <a:pt x="49" y="47"/>
                    </a:cubicBezTo>
                    <a:cubicBezTo>
                      <a:pt x="46" y="51"/>
                      <a:pt x="45" y="56"/>
                      <a:pt x="47" y="62"/>
                    </a:cubicBezTo>
                    <a:cubicBezTo>
                      <a:pt x="49" y="71"/>
                      <a:pt x="48" y="73"/>
                      <a:pt x="45" y="73"/>
                    </a:cubicBezTo>
                    <a:cubicBezTo>
                      <a:pt x="40" y="71"/>
                      <a:pt x="32" y="62"/>
                      <a:pt x="29" y="58"/>
                    </a:cubicBezTo>
                    <a:cubicBezTo>
                      <a:pt x="26" y="54"/>
                      <a:pt x="10" y="67"/>
                      <a:pt x="7" y="66"/>
                    </a:cubicBezTo>
                    <a:cubicBezTo>
                      <a:pt x="4" y="64"/>
                      <a:pt x="11" y="54"/>
                      <a:pt x="15" y="47"/>
                    </a:cubicBezTo>
                    <a:cubicBezTo>
                      <a:pt x="19" y="41"/>
                      <a:pt x="4" y="34"/>
                      <a:pt x="1" y="26"/>
                    </a:cubicBezTo>
                    <a:cubicBezTo>
                      <a:pt x="0" y="23"/>
                      <a:pt x="9" y="24"/>
                      <a:pt x="12" y="25"/>
                    </a:cubicBezTo>
                    <a:cubicBezTo>
                      <a:pt x="24" y="27"/>
                      <a:pt x="23" y="25"/>
                      <a:pt x="25" y="8"/>
                    </a:cubicBezTo>
                    <a:close/>
                    <a:moveTo>
                      <a:pt x="28" y="25"/>
                    </a:moveTo>
                    <a:cubicBezTo>
                      <a:pt x="27" y="30"/>
                      <a:pt x="26" y="32"/>
                      <a:pt x="25" y="33"/>
                    </a:cubicBezTo>
                    <a:cubicBezTo>
                      <a:pt x="24" y="34"/>
                      <a:pt x="23" y="35"/>
                      <a:pt x="21" y="34"/>
                    </a:cubicBezTo>
                    <a:cubicBezTo>
                      <a:pt x="20" y="34"/>
                      <a:pt x="16" y="34"/>
                      <a:pt x="16" y="35"/>
                    </a:cubicBezTo>
                    <a:cubicBezTo>
                      <a:pt x="18" y="38"/>
                      <a:pt x="24" y="41"/>
                      <a:pt x="22" y="44"/>
                    </a:cubicBezTo>
                    <a:cubicBezTo>
                      <a:pt x="20" y="47"/>
                      <a:pt x="17" y="51"/>
                      <a:pt x="19" y="52"/>
                    </a:cubicBezTo>
                    <a:cubicBezTo>
                      <a:pt x="20" y="52"/>
                      <a:pt x="27" y="47"/>
                      <a:pt x="28" y="48"/>
                    </a:cubicBezTo>
                    <a:cubicBezTo>
                      <a:pt x="32" y="53"/>
                      <a:pt x="31" y="52"/>
                      <a:pt x="34" y="55"/>
                    </a:cubicBezTo>
                    <a:cubicBezTo>
                      <a:pt x="37" y="57"/>
                      <a:pt x="36" y="52"/>
                      <a:pt x="36" y="50"/>
                    </a:cubicBezTo>
                    <a:cubicBezTo>
                      <a:pt x="35" y="48"/>
                      <a:pt x="36" y="45"/>
                      <a:pt x="36" y="44"/>
                    </a:cubicBezTo>
                    <a:cubicBezTo>
                      <a:pt x="38" y="41"/>
                      <a:pt x="43" y="40"/>
                      <a:pt x="44" y="37"/>
                    </a:cubicBezTo>
                    <a:cubicBezTo>
                      <a:pt x="45" y="37"/>
                      <a:pt x="44" y="36"/>
                      <a:pt x="43" y="36"/>
                    </a:cubicBezTo>
                    <a:cubicBezTo>
                      <a:pt x="38" y="34"/>
                      <a:pt x="36" y="35"/>
                      <a:pt x="34" y="34"/>
                    </a:cubicBezTo>
                    <a:cubicBezTo>
                      <a:pt x="33" y="32"/>
                      <a:pt x="32" y="25"/>
                      <a:pt x="29" y="24"/>
                    </a:cubicBezTo>
                    <a:cubicBezTo>
                      <a:pt x="29" y="24"/>
                      <a:pt x="28" y="24"/>
                      <a:pt x="28" y="2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910"/>
              <p:cNvSpPr>
                <a:spLocks noEditPoints="1"/>
              </p:cNvSpPr>
              <p:nvPr/>
            </p:nvSpPr>
            <p:spPr bwMode="auto">
              <a:xfrm>
                <a:off x="5540" y="2012"/>
                <a:ext cx="155" cy="165"/>
              </a:xfrm>
              <a:custGeom>
                <a:avLst/>
                <a:gdLst>
                  <a:gd name="T0" fmla="*/ 36 w 122"/>
                  <a:gd name="T1" fmla="*/ 15 h 130"/>
                  <a:gd name="T2" fmla="*/ 51 w 122"/>
                  <a:gd name="T3" fmla="*/ 15 h 130"/>
                  <a:gd name="T4" fmla="*/ 73 w 122"/>
                  <a:gd name="T5" fmla="*/ 38 h 130"/>
                  <a:gd name="T6" fmla="*/ 90 w 122"/>
                  <a:gd name="T7" fmla="*/ 36 h 130"/>
                  <a:gd name="T8" fmla="*/ 119 w 122"/>
                  <a:gd name="T9" fmla="*/ 36 h 130"/>
                  <a:gd name="T10" fmla="*/ 102 w 122"/>
                  <a:gd name="T11" fmla="*/ 72 h 130"/>
                  <a:gd name="T12" fmla="*/ 106 w 122"/>
                  <a:gd name="T13" fmla="*/ 100 h 130"/>
                  <a:gd name="T14" fmla="*/ 109 w 122"/>
                  <a:gd name="T15" fmla="*/ 121 h 130"/>
                  <a:gd name="T16" fmla="*/ 71 w 122"/>
                  <a:gd name="T17" fmla="*/ 103 h 130"/>
                  <a:gd name="T18" fmla="*/ 35 w 122"/>
                  <a:gd name="T19" fmla="*/ 130 h 130"/>
                  <a:gd name="T20" fmla="*/ 39 w 122"/>
                  <a:gd name="T21" fmla="*/ 91 h 130"/>
                  <a:gd name="T22" fmla="*/ 3 w 122"/>
                  <a:gd name="T23" fmla="*/ 60 h 130"/>
                  <a:gd name="T24" fmla="*/ 21 w 122"/>
                  <a:gd name="T25" fmla="*/ 52 h 130"/>
                  <a:gd name="T26" fmla="*/ 36 w 122"/>
                  <a:gd name="T27" fmla="*/ 15 h 130"/>
                  <a:gd name="T28" fmla="*/ 51 w 122"/>
                  <a:gd name="T29" fmla="*/ 44 h 130"/>
                  <a:gd name="T30" fmla="*/ 50 w 122"/>
                  <a:gd name="T31" fmla="*/ 61 h 130"/>
                  <a:gd name="T32" fmla="*/ 43 w 122"/>
                  <a:gd name="T33" fmla="*/ 64 h 130"/>
                  <a:gd name="T34" fmla="*/ 35 w 122"/>
                  <a:gd name="T35" fmla="*/ 67 h 130"/>
                  <a:gd name="T36" fmla="*/ 51 w 122"/>
                  <a:gd name="T37" fmla="*/ 81 h 130"/>
                  <a:gd name="T38" fmla="*/ 49 w 122"/>
                  <a:gd name="T39" fmla="*/ 98 h 130"/>
                  <a:gd name="T40" fmla="*/ 65 w 122"/>
                  <a:gd name="T41" fmla="*/ 86 h 130"/>
                  <a:gd name="T42" fmla="*/ 79 w 122"/>
                  <a:gd name="T43" fmla="*/ 94 h 130"/>
                  <a:gd name="T44" fmla="*/ 80 w 122"/>
                  <a:gd name="T45" fmla="*/ 85 h 130"/>
                  <a:gd name="T46" fmla="*/ 77 w 122"/>
                  <a:gd name="T47" fmla="*/ 73 h 130"/>
                  <a:gd name="T48" fmla="*/ 88 w 122"/>
                  <a:gd name="T49" fmla="*/ 57 h 130"/>
                  <a:gd name="T50" fmla="*/ 86 w 122"/>
                  <a:gd name="T51" fmla="*/ 55 h 130"/>
                  <a:gd name="T52" fmla="*/ 67 w 122"/>
                  <a:gd name="T53" fmla="*/ 56 h 130"/>
                  <a:gd name="T54" fmla="*/ 53 w 122"/>
                  <a:gd name="T55" fmla="*/ 41 h 130"/>
                  <a:gd name="T56" fmla="*/ 51 w 122"/>
                  <a:gd name="T57" fmla="*/ 4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2" h="130">
                    <a:moveTo>
                      <a:pt x="36" y="15"/>
                    </a:moveTo>
                    <a:cubicBezTo>
                      <a:pt x="34" y="0"/>
                      <a:pt x="43" y="5"/>
                      <a:pt x="51" y="15"/>
                    </a:cubicBezTo>
                    <a:cubicBezTo>
                      <a:pt x="58" y="22"/>
                      <a:pt x="66" y="33"/>
                      <a:pt x="73" y="38"/>
                    </a:cubicBezTo>
                    <a:cubicBezTo>
                      <a:pt x="76" y="41"/>
                      <a:pt x="82" y="38"/>
                      <a:pt x="90" y="36"/>
                    </a:cubicBezTo>
                    <a:cubicBezTo>
                      <a:pt x="106" y="33"/>
                      <a:pt x="117" y="30"/>
                      <a:pt x="119" y="36"/>
                    </a:cubicBezTo>
                    <a:cubicBezTo>
                      <a:pt x="122" y="42"/>
                      <a:pt x="110" y="54"/>
                      <a:pt x="102" y="72"/>
                    </a:cubicBezTo>
                    <a:cubicBezTo>
                      <a:pt x="98" y="80"/>
                      <a:pt x="100" y="90"/>
                      <a:pt x="106" y="100"/>
                    </a:cubicBezTo>
                    <a:cubicBezTo>
                      <a:pt x="115" y="116"/>
                      <a:pt x="114" y="121"/>
                      <a:pt x="109" y="121"/>
                    </a:cubicBezTo>
                    <a:cubicBezTo>
                      <a:pt x="100" y="122"/>
                      <a:pt x="79" y="108"/>
                      <a:pt x="71" y="103"/>
                    </a:cubicBezTo>
                    <a:cubicBezTo>
                      <a:pt x="64" y="97"/>
                      <a:pt x="42" y="130"/>
                      <a:pt x="35" y="130"/>
                    </a:cubicBezTo>
                    <a:cubicBezTo>
                      <a:pt x="28" y="129"/>
                      <a:pt x="35" y="105"/>
                      <a:pt x="39" y="91"/>
                    </a:cubicBezTo>
                    <a:cubicBezTo>
                      <a:pt x="44" y="77"/>
                      <a:pt x="11" y="72"/>
                      <a:pt x="3" y="60"/>
                    </a:cubicBezTo>
                    <a:cubicBezTo>
                      <a:pt x="0" y="56"/>
                      <a:pt x="16" y="52"/>
                      <a:pt x="21" y="52"/>
                    </a:cubicBezTo>
                    <a:cubicBezTo>
                      <a:pt x="45" y="49"/>
                      <a:pt x="41" y="46"/>
                      <a:pt x="36" y="15"/>
                    </a:cubicBezTo>
                    <a:close/>
                    <a:moveTo>
                      <a:pt x="51" y="44"/>
                    </a:moveTo>
                    <a:cubicBezTo>
                      <a:pt x="53" y="52"/>
                      <a:pt x="52" y="58"/>
                      <a:pt x="50" y="61"/>
                    </a:cubicBezTo>
                    <a:cubicBezTo>
                      <a:pt x="49" y="63"/>
                      <a:pt x="48" y="64"/>
                      <a:pt x="43" y="64"/>
                    </a:cubicBezTo>
                    <a:cubicBezTo>
                      <a:pt x="41" y="64"/>
                      <a:pt x="34" y="66"/>
                      <a:pt x="35" y="67"/>
                    </a:cubicBezTo>
                    <a:cubicBezTo>
                      <a:pt x="39" y="73"/>
                      <a:pt x="53" y="75"/>
                      <a:pt x="51" y="81"/>
                    </a:cubicBezTo>
                    <a:cubicBezTo>
                      <a:pt x="49" y="87"/>
                      <a:pt x="46" y="97"/>
                      <a:pt x="49" y="98"/>
                    </a:cubicBezTo>
                    <a:cubicBezTo>
                      <a:pt x="52" y="98"/>
                      <a:pt x="62" y="84"/>
                      <a:pt x="65" y="86"/>
                    </a:cubicBezTo>
                    <a:cubicBezTo>
                      <a:pt x="73" y="92"/>
                      <a:pt x="72" y="91"/>
                      <a:pt x="79" y="94"/>
                    </a:cubicBezTo>
                    <a:cubicBezTo>
                      <a:pt x="85" y="97"/>
                      <a:pt x="81" y="87"/>
                      <a:pt x="80" y="85"/>
                    </a:cubicBezTo>
                    <a:cubicBezTo>
                      <a:pt x="77" y="81"/>
                      <a:pt x="76" y="76"/>
                      <a:pt x="77" y="73"/>
                    </a:cubicBezTo>
                    <a:cubicBezTo>
                      <a:pt x="78" y="67"/>
                      <a:pt x="87" y="62"/>
                      <a:pt x="88" y="57"/>
                    </a:cubicBezTo>
                    <a:cubicBezTo>
                      <a:pt x="88" y="56"/>
                      <a:pt x="87" y="55"/>
                      <a:pt x="86" y="55"/>
                    </a:cubicBezTo>
                    <a:cubicBezTo>
                      <a:pt x="75" y="55"/>
                      <a:pt x="72" y="57"/>
                      <a:pt x="67" y="56"/>
                    </a:cubicBezTo>
                    <a:cubicBezTo>
                      <a:pt x="64" y="54"/>
                      <a:pt x="59" y="42"/>
                      <a:pt x="53" y="41"/>
                    </a:cubicBezTo>
                    <a:cubicBezTo>
                      <a:pt x="52" y="40"/>
                      <a:pt x="51" y="41"/>
                      <a:pt x="51" y="4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911"/>
              <p:cNvSpPr>
                <a:spLocks/>
              </p:cNvSpPr>
              <p:nvPr/>
            </p:nvSpPr>
            <p:spPr bwMode="auto">
              <a:xfrm>
                <a:off x="5175" y="2606"/>
                <a:ext cx="61" cy="57"/>
              </a:xfrm>
              <a:custGeom>
                <a:avLst/>
                <a:gdLst>
                  <a:gd name="T0" fmla="*/ 5 w 48"/>
                  <a:gd name="T1" fmla="*/ 20 h 45"/>
                  <a:gd name="T2" fmla="*/ 8 w 48"/>
                  <a:gd name="T3" fmla="*/ 15 h 45"/>
                  <a:gd name="T4" fmla="*/ 18 w 48"/>
                  <a:gd name="T5" fmla="*/ 14 h 45"/>
                  <a:gd name="T6" fmla="*/ 20 w 48"/>
                  <a:gd name="T7" fmla="*/ 9 h 45"/>
                  <a:gd name="T8" fmla="*/ 26 w 48"/>
                  <a:gd name="T9" fmla="*/ 1 h 45"/>
                  <a:gd name="T10" fmla="*/ 32 w 48"/>
                  <a:gd name="T11" fmla="*/ 13 h 45"/>
                  <a:gd name="T12" fmla="*/ 41 w 48"/>
                  <a:gd name="T13" fmla="*/ 18 h 45"/>
                  <a:gd name="T14" fmla="*/ 47 w 48"/>
                  <a:gd name="T15" fmla="*/ 21 h 45"/>
                  <a:gd name="T16" fmla="*/ 35 w 48"/>
                  <a:gd name="T17" fmla="*/ 28 h 45"/>
                  <a:gd name="T18" fmla="*/ 36 w 48"/>
                  <a:gd name="T19" fmla="*/ 43 h 45"/>
                  <a:gd name="T20" fmla="*/ 26 w 48"/>
                  <a:gd name="T21" fmla="*/ 34 h 45"/>
                  <a:gd name="T22" fmla="*/ 11 w 48"/>
                  <a:gd name="T23" fmla="*/ 38 h 45"/>
                  <a:gd name="T24" fmla="*/ 12 w 48"/>
                  <a:gd name="T25" fmla="*/ 31 h 45"/>
                  <a:gd name="T26" fmla="*/ 5 w 48"/>
                  <a:gd name="T2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5">
                    <a:moveTo>
                      <a:pt x="5" y="20"/>
                    </a:moveTo>
                    <a:cubicBezTo>
                      <a:pt x="0" y="17"/>
                      <a:pt x="3" y="16"/>
                      <a:pt x="8" y="15"/>
                    </a:cubicBezTo>
                    <a:cubicBezTo>
                      <a:pt x="11" y="15"/>
                      <a:pt x="15" y="15"/>
                      <a:pt x="18" y="14"/>
                    </a:cubicBezTo>
                    <a:cubicBezTo>
                      <a:pt x="19" y="14"/>
                      <a:pt x="19" y="12"/>
                      <a:pt x="20" y="9"/>
                    </a:cubicBezTo>
                    <a:cubicBezTo>
                      <a:pt x="23" y="4"/>
                      <a:pt x="24" y="0"/>
                      <a:pt x="26" y="1"/>
                    </a:cubicBezTo>
                    <a:cubicBezTo>
                      <a:pt x="28" y="1"/>
                      <a:pt x="29" y="7"/>
                      <a:pt x="32" y="13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47" y="18"/>
                      <a:pt x="48" y="19"/>
                      <a:pt x="47" y="21"/>
                    </a:cubicBezTo>
                    <a:cubicBezTo>
                      <a:pt x="45" y="24"/>
                      <a:pt x="38" y="27"/>
                      <a:pt x="35" y="28"/>
                    </a:cubicBezTo>
                    <a:cubicBezTo>
                      <a:pt x="32" y="28"/>
                      <a:pt x="37" y="41"/>
                      <a:pt x="36" y="43"/>
                    </a:cubicBezTo>
                    <a:cubicBezTo>
                      <a:pt x="34" y="45"/>
                      <a:pt x="29" y="38"/>
                      <a:pt x="26" y="34"/>
                    </a:cubicBezTo>
                    <a:cubicBezTo>
                      <a:pt x="23" y="30"/>
                      <a:pt x="16" y="38"/>
                      <a:pt x="11" y="38"/>
                    </a:cubicBezTo>
                    <a:cubicBezTo>
                      <a:pt x="9" y="38"/>
                      <a:pt x="11" y="33"/>
                      <a:pt x="12" y="31"/>
                    </a:cubicBezTo>
                    <a:cubicBezTo>
                      <a:pt x="16" y="24"/>
                      <a:pt x="14" y="24"/>
                      <a:pt x="5" y="2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912"/>
              <p:cNvSpPr>
                <a:spLocks/>
              </p:cNvSpPr>
              <p:nvPr/>
            </p:nvSpPr>
            <p:spPr bwMode="auto">
              <a:xfrm>
                <a:off x="5286" y="2688"/>
                <a:ext cx="38" cy="36"/>
              </a:xfrm>
              <a:custGeom>
                <a:avLst/>
                <a:gdLst>
                  <a:gd name="T0" fmla="*/ 3 w 30"/>
                  <a:gd name="T1" fmla="*/ 12 h 28"/>
                  <a:gd name="T2" fmla="*/ 4 w 30"/>
                  <a:gd name="T3" fmla="*/ 10 h 28"/>
                  <a:gd name="T4" fmla="*/ 11 w 30"/>
                  <a:gd name="T5" fmla="*/ 9 h 28"/>
                  <a:gd name="T6" fmla="*/ 13 w 30"/>
                  <a:gd name="T7" fmla="*/ 6 h 28"/>
                  <a:gd name="T8" fmla="*/ 16 w 30"/>
                  <a:gd name="T9" fmla="*/ 1 h 28"/>
                  <a:gd name="T10" fmla="*/ 20 w 30"/>
                  <a:gd name="T11" fmla="*/ 8 h 28"/>
                  <a:gd name="T12" fmla="*/ 25 w 30"/>
                  <a:gd name="T13" fmla="*/ 11 h 28"/>
                  <a:gd name="T14" fmla="*/ 29 w 30"/>
                  <a:gd name="T15" fmla="*/ 13 h 28"/>
                  <a:gd name="T16" fmla="*/ 22 w 30"/>
                  <a:gd name="T17" fmla="*/ 17 h 28"/>
                  <a:gd name="T18" fmla="*/ 22 w 30"/>
                  <a:gd name="T19" fmla="*/ 27 h 28"/>
                  <a:gd name="T20" fmla="*/ 16 w 30"/>
                  <a:gd name="T21" fmla="*/ 21 h 28"/>
                  <a:gd name="T22" fmla="*/ 6 w 30"/>
                  <a:gd name="T23" fmla="*/ 24 h 28"/>
                  <a:gd name="T24" fmla="*/ 7 w 30"/>
                  <a:gd name="T25" fmla="*/ 20 h 28"/>
                  <a:gd name="T26" fmla="*/ 3 w 30"/>
                  <a:gd name="T2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8">
                    <a:moveTo>
                      <a:pt x="3" y="12"/>
                    </a:moveTo>
                    <a:cubicBezTo>
                      <a:pt x="0" y="11"/>
                      <a:pt x="2" y="10"/>
                      <a:pt x="4" y="10"/>
                    </a:cubicBezTo>
                    <a:cubicBezTo>
                      <a:pt x="6" y="9"/>
                      <a:pt x="9" y="9"/>
                      <a:pt x="11" y="9"/>
                    </a:cubicBezTo>
                    <a:cubicBezTo>
                      <a:pt x="12" y="9"/>
                      <a:pt x="12" y="7"/>
                      <a:pt x="13" y="6"/>
                    </a:cubicBezTo>
                    <a:cubicBezTo>
                      <a:pt x="14" y="3"/>
                      <a:pt x="15" y="0"/>
                      <a:pt x="16" y="1"/>
                    </a:cubicBezTo>
                    <a:cubicBezTo>
                      <a:pt x="17" y="1"/>
                      <a:pt x="18" y="4"/>
                      <a:pt x="20" y="8"/>
                    </a:cubicBezTo>
                    <a:cubicBezTo>
                      <a:pt x="21" y="10"/>
                      <a:pt x="23" y="11"/>
                      <a:pt x="25" y="11"/>
                    </a:cubicBezTo>
                    <a:cubicBezTo>
                      <a:pt x="29" y="11"/>
                      <a:pt x="30" y="12"/>
                      <a:pt x="29" y="13"/>
                    </a:cubicBezTo>
                    <a:cubicBezTo>
                      <a:pt x="28" y="15"/>
                      <a:pt x="23" y="17"/>
                      <a:pt x="22" y="17"/>
                    </a:cubicBezTo>
                    <a:cubicBezTo>
                      <a:pt x="20" y="18"/>
                      <a:pt x="23" y="26"/>
                      <a:pt x="22" y="27"/>
                    </a:cubicBezTo>
                    <a:cubicBezTo>
                      <a:pt x="21" y="28"/>
                      <a:pt x="18" y="24"/>
                      <a:pt x="16" y="21"/>
                    </a:cubicBezTo>
                    <a:cubicBezTo>
                      <a:pt x="14" y="19"/>
                      <a:pt x="10" y="24"/>
                      <a:pt x="6" y="24"/>
                    </a:cubicBezTo>
                    <a:cubicBezTo>
                      <a:pt x="5" y="24"/>
                      <a:pt x="7" y="21"/>
                      <a:pt x="7" y="20"/>
                    </a:cubicBezTo>
                    <a:cubicBezTo>
                      <a:pt x="10" y="15"/>
                      <a:pt x="9" y="15"/>
                      <a:pt x="3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13"/>
              <p:cNvSpPr>
                <a:spLocks/>
              </p:cNvSpPr>
              <p:nvPr/>
            </p:nvSpPr>
            <p:spPr bwMode="auto">
              <a:xfrm>
                <a:off x="5111" y="2562"/>
                <a:ext cx="46" cy="44"/>
              </a:xfrm>
              <a:custGeom>
                <a:avLst/>
                <a:gdLst>
                  <a:gd name="T0" fmla="*/ 5 w 36"/>
                  <a:gd name="T1" fmla="*/ 4 h 34"/>
                  <a:gd name="T2" fmla="*/ 9 w 36"/>
                  <a:gd name="T3" fmla="*/ 3 h 34"/>
                  <a:gd name="T4" fmla="*/ 17 w 36"/>
                  <a:gd name="T5" fmla="*/ 7 h 34"/>
                  <a:gd name="T6" fmla="*/ 21 w 36"/>
                  <a:gd name="T7" fmla="*/ 4 h 34"/>
                  <a:gd name="T8" fmla="*/ 28 w 36"/>
                  <a:gd name="T9" fmla="*/ 1 h 34"/>
                  <a:gd name="T10" fmla="*/ 28 w 36"/>
                  <a:gd name="T11" fmla="*/ 12 h 34"/>
                  <a:gd name="T12" fmla="*/ 31 w 36"/>
                  <a:gd name="T13" fmla="*/ 19 h 34"/>
                  <a:gd name="T14" fmla="*/ 34 w 36"/>
                  <a:gd name="T15" fmla="*/ 24 h 34"/>
                  <a:gd name="T16" fmla="*/ 23 w 36"/>
                  <a:gd name="T17" fmla="*/ 23 h 34"/>
                  <a:gd name="T18" fmla="*/ 16 w 36"/>
                  <a:gd name="T19" fmla="*/ 34 h 34"/>
                  <a:gd name="T20" fmla="*/ 14 w 36"/>
                  <a:gd name="T21" fmla="*/ 23 h 34"/>
                  <a:gd name="T22" fmla="*/ 1 w 36"/>
                  <a:gd name="T23" fmla="*/ 19 h 34"/>
                  <a:gd name="T24" fmla="*/ 5 w 36"/>
                  <a:gd name="T25" fmla="*/ 15 h 34"/>
                  <a:gd name="T26" fmla="*/ 5 w 36"/>
                  <a:gd name="T2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4">
                    <a:moveTo>
                      <a:pt x="5" y="4"/>
                    </a:moveTo>
                    <a:cubicBezTo>
                      <a:pt x="3" y="1"/>
                      <a:pt x="6" y="1"/>
                      <a:pt x="9" y="3"/>
                    </a:cubicBezTo>
                    <a:cubicBezTo>
                      <a:pt x="12" y="4"/>
                      <a:pt x="15" y="6"/>
                      <a:pt x="17" y="7"/>
                    </a:cubicBezTo>
                    <a:cubicBezTo>
                      <a:pt x="18" y="7"/>
                      <a:pt x="19" y="6"/>
                      <a:pt x="21" y="4"/>
                    </a:cubicBezTo>
                    <a:cubicBezTo>
                      <a:pt x="25" y="2"/>
                      <a:pt x="27" y="0"/>
                      <a:pt x="28" y="1"/>
                    </a:cubicBezTo>
                    <a:cubicBezTo>
                      <a:pt x="30" y="3"/>
                      <a:pt x="28" y="7"/>
                      <a:pt x="28" y="12"/>
                    </a:cubicBezTo>
                    <a:cubicBezTo>
                      <a:pt x="27" y="15"/>
                      <a:pt x="29" y="17"/>
                      <a:pt x="31" y="19"/>
                    </a:cubicBezTo>
                    <a:cubicBezTo>
                      <a:pt x="35" y="22"/>
                      <a:pt x="36" y="23"/>
                      <a:pt x="34" y="24"/>
                    </a:cubicBezTo>
                    <a:cubicBezTo>
                      <a:pt x="32" y="25"/>
                      <a:pt x="25" y="24"/>
                      <a:pt x="23" y="23"/>
                    </a:cubicBezTo>
                    <a:cubicBezTo>
                      <a:pt x="20" y="22"/>
                      <a:pt x="18" y="33"/>
                      <a:pt x="16" y="34"/>
                    </a:cubicBezTo>
                    <a:cubicBezTo>
                      <a:pt x="15" y="34"/>
                      <a:pt x="14" y="27"/>
                      <a:pt x="14" y="23"/>
                    </a:cubicBezTo>
                    <a:cubicBezTo>
                      <a:pt x="13" y="19"/>
                      <a:pt x="5" y="21"/>
                      <a:pt x="1" y="19"/>
                    </a:cubicBezTo>
                    <a:cubicBezTo>
                      <a:pt x="0" y="18"/>
                      <a:pt x="4" y="16"/>
                      <a:pt x="5" y="15"/>
                    </a:cubicBezTo>
                    <a:cubicBezTo>
                      <a:pt x="11" y="12"/>
                      <a:pt x="10" y="12"/>
                      <a:pt x="5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14"/>
              <p:cNvSpPr>
                <a:spLocks/>
              </p:cNvSpPr>
              <p:nvPr/>
            </p:nvSpPr>
            <p:spPr bwMode="auto">
              <a:xfrm>
                <a:off x="5067" y="2692"/>
                <a:ext cx="28" cy="27"/>
              </a:xfrm>
              <a:custGeom>
                <a:avLst/>
                <a:gdLst>
                  <a:gd name="T0" fmla="*/ 4 w 22"/>
                  <a:gd name="T1" fmla="*/ 3 h 21"/>
                  <a:gd name="T2" fmla="*/ 6 w 22"/>
                  <a:gd name="T3" fmla="*/ 2 h 21"/>
                  <a:gd name="T4" fmla="*/ 11 w 22"/>
                  <a:gd name="T5" fmla="*/ 4 h 21"/>
                  <a:gd name="T6" fmla="*/ 13 w 22"/>
                  <a:gd name="T7" fmla="*/ 3 h 21"/>
                  <a:gd name="T8" fmla="*/ 18 w 22"/>
                  <a:gd name="T9" fmla="*/ 1 h 21"/>
                  <a:gd name="T10" fmla="*/ 17 w 22"/>
                  <a:gd name="T11" fmla="*/ 8 h 21"/>
                  <a:gd name="T12" fmla="*/ 20 w 22"/>
                  <a:gd name="T13" fmla="*/ 12 h 21"/>
                  <a:gd name="T14" fmla="*/ 21 w 22"/>
                  <a:gd name="T15" fmla="*/ 15 h 21"/>
                  <a:gd name="T16" fmla="*/ 14 w 22"/>
                  <a:gd name="T17" fmla="*/ 14 h 21"/>
                  <a:gd name="T18" fmla="*/ 11 w 22"/>
                  <a:gd name="T19" fmla="*/ 21 h 21"/>
                  <a:gd name="T20" fmla="*/ 9 w 22"/>
                  <a:gd name="T21" fmla="*/ 15 h 21"/>
                  <a:gd name="T22" fmla="*/ 1 w 22"/>
                  <a:gd name="T23" fmla="*/ 12 h 21"/>
                  <a:gd name="T24" fmla="*/ 3 w 22"/>
                  <a:gd name="T25" fmla="*/ 10 h 21"/>
                  <a:gd name="T26" fmla="*/ 4 w 22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4" y="3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7" y="3"/>
                      <a:pt x="9" y="4"/>
                      <a:pt x="11" y="4"/>
                    </a:cubicBezTo>
                    <a:cubicBezTo>
                      <a:pt x="11" y="4"/>
                      <a:pt x="12" y="4"/>
                      <a:pt x="13" y="3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9" y="2"/>
                      <a:pt x="17" y="4"/>
                      <a:pt x="17" y="8"/>
                    </a:cubicBezTo>
                    <a:cubicBezTo>
                      <a:pt x="17" y="9"/>
                      <a:pt x="18" y="11"/>
                      <a:pt x="20" y="12"/>
                    </a:cubicBezTo>
                    <a:cubicBezTo>
                      <a:pt x="22" y="14"/>
                      <a:pt x="22" y="15"/>
                      <a:pt x="21" y="15"/>
                    </a:cubicBezTo>
                    <a:cubicBezTo>
                      <a:pt x="20" y="16"/>
                      <a:pt x="16" y="15"/>
                      <a:pt x="14" y="14"/>
                    </a:cubicBezTo>
                    <a:cubicBezTo>
                      <a:pt x="13" y="14"/>
                      <a:pt x="12" y="20"/>
                      <a:pt x="11" y="21"/>
                    </a:cubicBezTo>
                    <a:cubicBezTo>
                      <a:pt x="9" y="21"/>
                      <a:pt x="9" y="17"/>
                      <a:pt x="9" y="15"/>
                    </a:cubicBezTo>
                    <a:cubicBezTo>
                      <a:pt x="9" y="12"/>
                      <a:pt x="3" y="13"/>
                      <a:pt x="1" y="12"/>
                    </a:cubicBezTo>
                    <a:cubicBezTo>
                      <a:pt x="0" y="11"/>
                      <a:pt x="3" y="10"/>
                      <a:pt x="3" y="10"/>
                    </a:cubicBezTo>
                    <a:cubicBezTo>
                      <a:pt x="7" y="8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15"/>
              <p:cNvSpPr>
                <a:spLocks/>
              </p:cNvSpPr>
              <p:nvPr/>
            </p:nvSpPr>
            <p:spPr bwMode="auto">
              <a:xfrm>
                <a:off x="5377" y="2572"/>
                <a:ext cx="27" cy="27"/>
              </a:xfrm>
              <a:custGeom>
                <a:avLst/>
                <a:gdLst>
                  <a:gd name="T0" fmla="*/ 3 w 22"/>
                  <a:gd name="T1" fmla="*/ 3 h 21"/>
                  <a:gd name="T2" fmla="*/ 6 w 22"/>
                  <a:gd name="T3" fmla="*/ 2 h 21"/>
                  <a:gd name="T4" fmla="*/ 10 w 22"/>
                  <a:gd name="T5" fmla="*/ 4 h 21"/>
                  <a:gd name="T6" fmla="*/ 13 w 22"/>
                  <a:gd name="T7" fmla="*/ 3 h 21"/>
                  <a:gd name="T8" fmla="*/ 17 w 22"/>
                  <a:gd name="T9" fmla="*/ 1 h 21"/>
                  <a:gd name="T10" fmla="*/ 17 w 22"/>
                  <a:gd name="T11" fmla="*/ 8 h 21"/>
                  <a:gd name="T12" fmla="*/ 19 w 22"/>
                  <a:gd name="T13" fmla="*/ 12 h 21"/>
                  <a:gd name="T14" fmla="*/ 21 w 22"/>
                  <a:gd name="T15" fmla="*/ 15 h 21"/>
                  <a:gd name="T16" fmla="*/ 14 w 22"/>
                  <a:gd name="T17" fmla="*/ 14 h 21"/>
                  <a:gd name="T18" fmla="*/ 10 w 22"/>
                  <a:gd name="T19" fmla="*/ 21 h 21"/>
                  <a:gd name="T20" fmla="*/ 8 w 22"/>
                  <a:gd name="T21" fmla="*/ 15 h 21"/>
                  <a:gd name="T22" fmla="*/ 1 w 22"/>
                  <a:gd name="T23" fmla="*/ 12 h 21"/>
                  <a:gd name="T24" fmla="*/ 3 w 22"/>
                  <a:gd name="T25" fmla="*/ 10 h 21"/>
                  <a:gd name="T26" fmla="*/ 3 w 22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3" y="3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7" y="3"/>
                      <a:pt x="9" y="4"/>
                      <a:pt x="10" y="4"/>
                    </a:cubicBezTo>
                    <a:cubicBezTo>
                      <a:pt x="11" y="5"/>
                      <a:pt x="12" y="4"/>
                      <a:pt x="13" y="3"/>
                    </a:cubicBezTo>
                    <a:cubicBezTo>
                      <a:pt x="15" y="2"/>
                      <a:pt x="17" y="0"/>
                      <a:pt x="17" y="1"/>
                    </a:cubicBezTo>
                    <a:cubicBezTo>
                      <a:pt x="18" y="2"/>
                      <a:pt x="17" y="4"/>
                      <a:pt x="17" y="8"/>
                    </a:cubicBezTo>
                    <a:cubicBezTo>
                      <a:pt x="17" y="9"/>
                      <a:pt x="18" y="11"/>
                      <a:pt x="19" y="12"/>
                    </a:cubicBezTo>
                    <a:cubicBezTo>
                      <a:pt x="22" y="14"/>
                      <a:pt x="22" y="15"/>
                      <a:pt x="21" y="15"/>
                    </a:cubicBezTo>
                    <a:cubicBezTo>
                      <a:pt x="20" y="16"/>
                      <a:pt x="16" y="15"/>
                      <a:pt x="14" y="14"/>
                    </a:cubicBezTo>
                    <a:cubicBezTo>
                      <a:pt x="12" y="14"/>
                      <a:pt x="11" y="21"/>
                      <a:pt x="10" y="21"/>
                    </a:cubicBezTo>
                    <a:cubicBezTo>
                      <a:pt x="9" y="21"/>
                      <a:pt x="9" y="17"/>
                      <a:pt x="8" y="15"/>
                    </a:cubicBezTo>
                    <a:cubicBezTo>
                      <a:pt x="8" y="12"/>
                      <a:pt x="3" y="13"/>
                      <a:pt x="1" y="12"/>
                    </a:cubicBezTo>
                    <a:cubicBezTo>
                      <a:pt x="0" y="12"/>
                      <a:pt x="2" y="10"/>
                      <a:pt x="3" y="10"/>
                    </a:cubicBezTo>
                    <a:cubicBezTo>
                      <a:pt x="7" y="8"/>
                      <a:pt x="6" y="8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916"/>
              <p:cNvSpPr>
                <a:spLocks/>
              </p:cNvSpPr>
              <p:nvPr/>
            </p:nvSpPr>
            <p:spPr bwMode="auto">
              <a:xfrm>
                <a:off x="5046" y="2487"/>
                <a:ext cx="60" cy="60"/>
              </a:xfrm>
              <a:custGeom>
                <a:avLst/>
                <a:gdLst>
                  <a:gd name="T0" fmla="*/ 10 w 47"/>
                  <a:gd name="T1" fmla="*/ 5 h 47"/>
                  <a:gd name="T2" fmla="*/ 16 w 47"/>
                  <a:gd name="T3" fmla="*/ 4 h 47"/>
                  <a:gd name="T4" fmla="*/ 26 w 47"/>
                  <a:gd name="T5" fmla="*/ 11 h 47"/>
                  <a:gd name="T6" fmla="*/ 31 w 47"/>
                  <a:gd name="T7" fmla="*/ 9 h 47"/>
                  <a:gd name="T8" fmla="*/ 42 w 47"/>
                  <a:gd name="T9" fmla="*/ 7 h 47"/>
                  <a:gd name="T10" fmla="*/ 39 w 47"/>
                  <a:gd name="T11" fmla="*/ 21 h 47"/>
                  <a:gd name="T12" fmla="*/ 42 w 47"/>
                  <a:gd name="T13" fmla="*/ 31 h 47"/>
                  <a:gd name="T14" fmla="*/ 45 w 47"/>
                  <a:gd name="T15" fmla="*/ 38 h 47"/>
                  <a:gd name="T16" fmla="*/ 30 w 47"/>
                  <a:gd name="T17" fmla="*/ 34 h 47"/>
                  <a:gd name="T18" fmla="*/ 19 w 47"/>
                  <a:gd name="T19" fmla="*/ 47 h 47"/>
                  <a:gd name="T20" fmla="*/ 17 w 47"/>
                  <a:gd name="T21" fmla="*/ 32 h 47"/>
                  <a:gd name="T22" fmla="*/ 1 w 47"/>
                  <a:gd name="T23" fmla="*/ 24 h 47"/>
                  <a:gd name="T24" fmla="*/ 7 w 47"/>
                  <a:gd name="T25" fmla="*/ 20 h 47"/>
                  <a:gd name="T26" fmla="*/ 10 w 47"/>
                  <a:gd name="T27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7">
                    <a:moveTo>
                      <a:pt x="10" y="5"/>
                    </a:moveTo>
                    <a:cubicBezTo>
                      <a:pt x="8" y="0"/>
                      <a:pt x="12" y="1"/>
                      <a:pt x="16" y="4"/>
                    </a:cubicBezTo>
                    <a:cubicBezTo>
                      <a:pt x="19" y="6"/>
                      <a:pt x="22" y="9"/>
                      <a:pt x="26" y="11"/>
                    </a:cubicBezTo>
                    <a:cubicBezTo>
                      <a:pt x="27" y="11"/>
                      <a:pt x="29" y="10"/>
                      <a:pt x="31" y="9"/>
                    </a:cubicBezTo>
                    <a:cubicBezTo>
                      <a:pt x="37" y="6"/>
                      <a:pt x="41" y="4"/>
                      <a:pt x="42" y="7"/>
                    </a:cubicBezTo>
                    <a:cubicBezTo>
                      <a:pt x="44" y="8"/>
                      <a:pt x="40" y="14"/>
                      <a:pt x="39" y="21"/>
                    </a:cubicBezTo>
                    <a:cubicBezTo>
                      <a:pt x="38" y="24"/>
                      <a:pt x="39" y="28"/>
                      <a:pt x="42" y="31"/>
                    </a:cubicBezTo>
                    <a:cubicBezTo>
                      <a:pt x="47" y="36"/>
                      <a:pt x="47" y="38"/>
                      <a:pt x="45" y="38"/>
                    </a:cubicBezTo>
                    <a:cubicBezTo>
                      <a:pt x="42" y="39"/>
                      <a:pt x="33" y="36"/>
                      <a:pt x="30" y="34"/>
                    </a:cubicBezTo>
                    <a:cubicBezTo>
                      <a:pt x="26" y="33"/>
                      <a:pt x="21" y="46"/>
                      <a:pt x="19" y="47"/>
                    </a:cubicBezTo>
                    <a:cubicBezTo>
                      <a:pt x="16" y="47"/>
                      <a:pt x="17" y="38"/>
                      <a:pt x="17" y="32"/>
                    </a:cubicBezTo>
                    <a:cubicBezTo>
                      <a:pt x="18" y="27"/>
                      <a:pt x="5" y="28"/>
                      <a:pt x="1" y="24"/>
                    </a:cubicBezTo>
                    <a:cubicBezTo>
                      <a:pt x="0" y="23"/>
                      <a:pt x="6" y="20"/>
                      <a:pt x="7" y="20"/>
                    </a:cubicBezTo>
                    <a:cubicBezTo>
                      <a:pt x="16" y="17"/>
                      <a:pt x="14" y="16"/>
                      <a:pt x="10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17"/>
              <p:cNvSpPr>
                <a:spLocks/>
              </p:cNvSpPr>
              <p:nvPr/>
            </p:nvSpPr>
            <p:spPr bwMode="auto">
              <a:xfrm>
                <a:off x="5634" y="1940"/>
                <a:ext cx="32" cy="35"/>
              </a:xfrm>
              <a:custGeom>
                <a:avLst/>
                <a:gdLst>
                  <a:gd name="T0" fmla="*/ 11 w 25"/>
                  <a:gd name="T1" fmla="*/ 3 h 28"/>
                  <a:gd name="T2" fmla="*/ 14 w 25"/>
                  <a:gd name="T3" fmla="*/ 5 h 28"/>
                  <a:gd name="T4" fmla="*/ 15 w 25"/>
                  <a:gd name="T5" fmla="*/ 12 h 28"/>
                  <a:gd name="T6" fmla="*/ 17 w 25"/>
                  <a:gd name="T7" fmla="*/ 12 h 28"/>
                  <a:gd name="T8" fmla="*/ 24 w 25"/>
                  <a:gd name="T9" fmla="*/ 13 h 28"/>
                  <a:gd name="T10" fmla="*/ 25 w 25"/>
                  <a:gd name="T11" fmla="*/ 14 h 28"/>
                  <a:gd name="T12" fmla="*/ 16 w 25"/>
                  <a:gd name="T13" fmla="*/ 23 h 28"/>
                  <a:gd name="T14" fmla="*/ 14 w 25"/>
                  <a:gd name="T15" fmla="*/ 26 h 28"/>
                  <a:gd name="T16" fmla="*/ 9 w 25"/>
                  <a:gd name="T17" fmla="*/ 20 h 28"/>
                  <a:gd name="T18" fmla="*/ 1 w 25"/>
                  <a:gd name="T19" fmla="*/ 21 h 28"/>
                  <a:gd name="T20" fmla="*/ 5 w 25"/>
                  <a:gd name="T21" fmla="*/ 16 h 28"/>
                  <a:gd name="T22" fmla="*/ 2 w 25"/>
                  <a:gd name="T23" fmla="*/ 7 h 28"/>
                  <a:gd name="T24" fmla="*/ 5 w 25"/>
                  <a:gd name="T25" fmla="*/ 8 h 28"/>
                  <a:gd name="T26" fmla="*/ 11 w 25"/>
                  <a:gd name="T2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8">
                    <a:moveTo>
                      <a:pt x="11" y="3"/>
                    </a:moveTo>
                    <a:cubicBezTo>
                      <a:pt x="12" y="0"/>
                      <a:pt x="14" y="4"/>
                      <a:pt x="14" y="5"/>
                    </a:cubicBezTo>
                    <a:cubicBezTo>
                      <a:pt x="16" y="8"/>
                      <a:pt x="14" y="11"/>
                      <a:pt x="15" y="12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8" y="12"/>
                      <a:pt x="22" y="12"/>
                      <a:pt x="24" y="13"/>
                    </a:cubicBezTo>
                    <a:cubicBezTo>
                      <a:pt x="24" y="14"/>
                      <a:pt x="25" y="14"/>
                      <a:pt x="25" y="14"/>
                    </a:cubicBezTo>
                    <a:cubicBezTo>
                      <a:pt x="22" y="18"/>
                      <a:pt x="15" y="16"/>
                      <a:pt x="16" y="23"/>
                    </a:cubicBezTo>
                    <a:cubicBezTo>
                      <a:pt x="16" y="24"/>
                      <a:pt x="15" y="28"/>
                      <a:pt x="14" y="26"/>
                    </a:cubicBezTo>
                    <a:cubicBezTo>
                      <a:pt x="11" y="23"/>
                      <a:pt x="11" y="24"/>
                      <a:pt x="9" y="20"/>
                    </a:cubicBezTo>
                    <a:cubicBezTo>
                      <a:pt x="9" y="19"/>
                      <a:pt x="2" y="22"/>
                      <a:pt x="1" y="21"/>
                    </a:cubicBezTo>
                    <a:cubicBezTo>
                      <a:pt x="0" y="20"/>
                      <a:pt x="3" y="17"/>
                      <a:pt x="5" y="16"/>
                    </a:cubicBezTo>
                    <a:cubicBezTo>
                      <a:pt x="7" y="14"/>
                      <a:pt x="2" y="10"/>
                      <a:pt x="2" y="7"/>
                    </a:cubicBezTo>
                    <a:cubicBezTo>
                      <a:pt x="1" y="6"/>
                      <a:pt x="4" y="7"/>
                      <a:pt x="5" y="8"/>
                    </a:cubicBezTo>
                    <a:cubicBezTo>
                      <a:pt x="10" y="9"/>
                      <a:pt x="9" y="9"/>
                      <a:pt x="1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18"/>
              <p:cNvSpPr>
                <a:spLocks/>
              </p:cNvSpPr>
              <p:nvPr/>
            </p:nvSpPr>
            <p:spPr bwMode="auto">
              <a:xfrm>
                <a:off x="5361" y="2803"/>
                <a:ext cx="45" cy="43"/>
              </a:xfrm>
              <a:custGeom>
                <a:avLst/>
                <a:gdLst>
                  <a:gd name="T0" fmla="*/ 5 w 35"/>
                  <a:gd name="T1" fmla="*/ 4 h 34"/>
                  <a:gd name="T2" fmla="*/ 9 w 35"/>
                  <a:gd name="T3" fmla="*/ 3 h 34"/>
                  <a:gd name="T4" fmla="*/ 17 w 35"/>
                  <a:gd name="T5" fmla="*/ 7 h 34"/>
                  <a:gd name="T6" fmla="*/ 21 w 35"/>
                  <a:gd name="T7" fmla="*/ 5 h 34"/>
                  <a:gd name="T8" fmla="*/ 28 w 35"/>
                  <a:gd name="T9" fmla="*/ 2 h 34"/>
                  <a:gd name="T10" fmla="*/ 27 w 35"/>
                  <a:gd name="T11" fmla="*/ 12 h 34"/>
                  <a:gd name="T12" fmla="*/ 31 w 35"/>
                  <a:gd name="T13" fmla="*/ 19 h 34"/>
                  <a:gd name="T14" fmla="*/ 34 w 35"/>
                  <a:gd name="T15" fmla="*/ 24 h 34"/>
                  <a:gd name="T16" fmla="*/ 23 w 35"/>
                  <a:gd name="T17" fmla="*/ 23 h 34"/>
                  <a:gd name="T18" fmla="*/ 16 w 35"/>
                  <a:gd name="T19" fmla="*/ 34 h 34"/>
                  <a:gd name="T20" fmla="*/ 14 w 35"/>
                  <a:gd name="T21" fmla="*/ 23 h 34"/>
                  <a:gd name="T22" fmla="*/ 1 w 35"/>
                  <a:gd name="T23" fmla="*/ 19 h 34"/>
                  <a:gd name="T24" fmla="*/ 5 w 35"/>
                  <a:gd name="T25" fmla="*/ 15 h 34"/>
                  <a:gd name="T26" fmla="*/ 5 w 35"/>
                  <a:gd name="T2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4">
                    <a:moveTo>
                      <a:pt x="5" y="4"/>
                    </a:moveTo>
                    <a:cubicBezTo>
                      <a:pt x="3" y="1"/>
                      <a:pt x="6" y="1"/>
                      <a:pt x="9" y="3"/>
                    </a:cubicBezTo>
                    <a:cubicBezTo>
                      <a:pt x="11" y="4"/>
                      <a:pt x="14" y="6"/>
                      <a:pt x="17" y="7"/>
                    </a:cubicBezTo>
                    <a:cubicBezTo>
                      <a:pt x="18" y="7"/>
                      <a:pt x="19" y="6"/>
                      <a:pt x="21" y="5"/>
                    </a:cubicBezTo>
                    <a:cubicBezTo>
                      <a:pt x="24" y="2"/>
                      <a:pt x="27" y="0"/>
                      <a:pt x="28" y="2"/>
                    </a:cubicBezTo>
                    <a:cubicBezTo>
                      <a:pt x="29" y="3"/>
                      <a:pt x="28" y="7"/>
                      <a:pt x="27" y="12"/>
                    </a:cubicBezTo>
                    <a:cubicBezTo>
                      <a:pt x="27" y="15"/>
                      <a:pt x="29" y="17"/>
                      <a:pt x="31" y="19"/>
                    </a:cubicBezTo>
                    <a:cubicBezTo>
                      <a:pt x="35" y="22"/>
                      <a:pt x="35" y="24"/>
                      <a:pt x="34" y="24"/>
                    </a:cubicBezTo>
                    <a:cubicBezTo>
                      <a:pt x="32" y="25"/>
                      <a:pt x="25" y="24"/>
                      <a:pt x="23" y="23"/>
                    </a:cubicBezTo>
                    <a:cubicBezTo>
                      <a:pt x="20" y="22"/>
                      <a:pt x="18" y="33"/>
                      <a:pt x="16" y="34"/>
                    </a:cubicBezTo>
                    <a:cubicBezTo>
                      <a:pt x="15" y="34"/>
                      <a:pt x="14" y="27"/>
                      <a:pt x="14" y="23"/>
                    </a:cubicBezTo>
                    <a:cubicBezTo>
                      <a:pt x="13" y="19"/>
                      <a:pt x="5" y="22"/>
                      <a:pt x="1" y="19"/>
                    </a:cubicBezTo>
                    <a:cubicBezTo>
                      <a:pt x="0" y="18"/>
                      <a:pt x="4" y="16"/>
                      <a:pt x="5" y="15"/>
                    </a:cubicBezTo>
                    <a:cubicBezTo>
                      <a:pt x="11" y="12"/>
                      <a:pt x="10" y="12"/>
                      <a:pt x="5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919"/>
              <p:cNvSpPr>
                <a:spLocks/>
              </p:cNvSpPr>
              <p:nvPr/>
            </p:nvSpPr>
            <p:spPr bwMode="auto">
              <a:xfrm>
                <a:off x="5411" y="2720"/>
                <a:ext cx="57" cy="63"/>
              </a:xfrm>
              <a:custGeom>
                <a:avLst/>
                <a:gdLst>
                  <a:gd name="T0" fmla="*/ 16 w 45"/>
                  <a:gd name="T1" fmla="*/ 6 h 50"/>
                  <a:gd name="T2" fmla="*/ 22 w 45"/>
                  <a:gd name="T3" fmla="*/ 7 h 50"/>
                  <a:gd name="T4" fmla="*/ 26 w 45"/>
                  <a:gd name="T5" fmla="*/ 20 h 50"/>
                  <a:gd name="T6" fmla="*/ 30 w 45"/>
                  <a:gd name="T7" fmla="*/ 20 h 50"/>
                  <a:gd name="T8" fmla="*/ 42 w 45"/>
                  <a:gd name="T9" fmla="*/ 19 h 50"/>
                  <a:gd name="T10" fmla="*/ 45 w 45"/>
                  <a:gd name="T11" fmla="*/ 20 h 50"/>
                  <a:gd name="T12" fmla="*/ 32 w 45"/>
                  <a:gd name="T13" fmla="*/ 40 h 50"/>
                  <a:gd name="T14" fmla="*/ 29 w 45"/>
                  <a:gd name="T15" fmla="*/ 47 h 50"/>
                  <a:gd name="T16" fmla="*/ 19 w 45"/>
                  <a:gd name="T17" fmla="*/ 37 h 50"/>
                  <a:gd name="T18" fmla="*/ 5 w 45"/>
                  <a:gd name="T19" fmla="*/ 43 h 50"/>
                  <a:gd name="T20" fmla="*/ 10 w 45"/>
                  <a:gd name="T21" fmla="*/ 31 h 50"/>
                  <a:gd name="T22" fmla="*/ 0 w 45"/>
                  <a:gd name="T23" fmla="*/ 17 h 50"/>
                  <a:gd name="T24" fmla="*/ 7 w 45"/>
                  <a:gd name="T25" fmla="*/ 16 h 50"/>
                  <a:gd name="T26" fmla="*/ 16 w 45"/>
                  <a:gd name="T2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50">
                    <a:moveTo>
                      <a:pt x="16" y="6"/>
                    </a:moveTo>
                    <a:cubicBezTo>
                      <a:pt x="16" y="0"/>
                      <a:pt x="21" y="6"/>
                      <a:pt x="22" y="7"/>
                    </a:cubicBezTo>
                    <a:cubicBezTo>
                      <a:pt x="26" y="13"/>
                      <a:pt x="24" y="18"/>
                      <a:pt x="26" y="20"/>
                    </a:cubicBezTo>
                    <a:cubicBezTo>
                      <a:pt x="27" y="21"/>
                      <a:pt x="28" y="21"/>
                      <a:pt x="30" y="20"/>
                    </a:cubicBezTo>
                    <a:cubicBezTo>
                      <a:pt x="32" y="19"/>
                      <a:pt x="39" y="18"/>
                      <a:pt x="42" y="19"/>
                    </a:cubicBezTo>
                    <a:cubicBezTo>
                      <a:pt x="43" y="20"/>
                      <a:pt x="45" y="19"/>
                      <a:pt x="45" y="20"/>
                    </a:cubicBezTo>
                    <a:cubicBezTo>
                      <a:pt x="41" y="28"/>
                      <a:pt x="28" y="27"/>
                      <a:pt x="32" y="40"/>
                    </a:cubicBezTo>
                    <a:cubicBezTo>
                      <a:pt x="32" y="42"/>
                      <a:pt x="33" y="50"/>
                      <a:pt x="29" y="47"/>
                    </a:cubicBezTo>
                    <a:cubicBezTo>
                      <a:pt x="24" y="43"/>
                      <a:pt x="25" y="44"/>
                      <a:pt x="19" y="37"/>
                    </a:cubicBezTo>
                    <a:cubicBezTo>
                      <a:pt x="18" y="35"/>
                      <a:pt x="7" y="44"/>
                      <a:pt x="5" y="43"/>
                    </a:cubicBezTo>
                    <a:cubicBezTo>
                      <a:pt x="3" y="42"/>
                      <a:pt x="7" y="35"/>
                      <a:pt x="10" y="31"/>
                    </a:cubicBezTo>
                    <a:cubicBezTo>
                      <a:pt x="13" y="26"/>
                      <a:pt x="2" y="22"/>
                      <a:pt x="0" y="17"/>
                    </a:cubicBezTo>
                    <a:cubicBezTo>
                      <a:pt x="0" y="15"/>
                      <a:pt x="5" y="16"/>
                      <a:pt x="7" y="16"/>
                    </a:cubicBezTo>
                    <a:cubicBezTo>
                      <a:pt x="16" y="18"/>
                      <a:pt x="15" y="16"/>
                      <a:pt x="16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920"/>
              <p:cNvSpPr>
                <a:spLocks/>
              </p:cNvSpPr>
              <p:nvPr/>
            </p:nvSpPr>
            <p:spPr bwMode="auto">
              <a:xfrm>
                <a:off x="5359" y="2766"/>
                <a:ext cx="28" cy="25"/>
              </a:xfrm>
              <a:custGeom>
                <a:avLst/>
                <a:gdLst>
                  <a:gd name="T0" fmla="*/ 3 w 22"/>
                  <a:gd name="T1" fmla="*/ 2 h 20"/>
                  <a:gd name="T2" fmla="*/ 5 w 22"/>
                  <a:gd name="T3" fmla="*/ 1 h 20"/>
                  <a:gd name="T4" fmla="*/ 10 w 22"/>
                  <a:gd name="T5" fmla="*/ 4 h 20"/>
                  <a:gd name="T6" fmla="*/ 13 w 22"/>
                  <a:gd name="T7" fmla="*/ 2 h 20"/>
                  <a:gd name="T8" fmla="*/ 17 w 22"/>
                  <a:gd name="T9" fmla="*/ 0 h 20"/>
                  <a:gd name="T10" fmla="*/ 17 w 22"/>
                  <a:gd name="T11" fmla="*/ 7 h 20"/>
                  <a:gd name="T12" fmla="*/ 19 w 22"/>
                  <a:gd name="T13" fmla="*/ 11 h 20"/>
                  <a:gd name="T14" fmla="*/ 21 w 22"/>
                  <a:gd name="T15" fmla="*/ 14 h 20"/>
                  <a:gd name="T16" fmla="*/ 14 w 22"/>
                  <a:gd name="T17" fmla="*/ 14 h 20"/>
                  <a:gd name="T18" fmla="*/ 10 w 22"/>
                  <a:gd name="T19" fmla="*/ 20 h 20"/>
                  <a:gd name="T20" fmla="*/ 8 w 22"/>
                  <a:gd name="T21" fmla="*/ 14 h 20"/>
                  <a:gd name="T22" fmla="*/ 1 w 22"/>
                  <a:gd name="T23" fmla="*/ 11 h 20"/>
                  <a:gd name="T24" fmla="*/ 3 w 22"/>
                  <a:gd name="T25" fmla="*/ 9 h 20"/>
                  <a:gd name="T26" fmla="*/ 3 w 22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3" y="2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9" y="3"/>
                      <a:pt x="10" y="4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5" y="1"/>
                      <a:pt x="17" y="0"/>
                      <a:pt x="17" y="0"/>
                    </a:cubicBezTo>
                    <a:cubicBezTo>
                      <a:pt x="18" y="1"/>
                      <a:pt x="17" y="4"/>
                      <a:pt x="17" y="7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5"/>
                      <a:pt x="15" y="14"/>
                      <a:pt x="14" y="14"/>
                    </a:cubicBezTo>
                    <a:cubicBezTo>
                      <a:pt x="12" y="13"/>
                      <a:pt x="11" y="20"/>
                      <a:pt x="10" y="20"/>
                    </a:cubicBezTo>
                    <a:cubicBezTo>
                      <a:pt x="9" y="20"/>
                      <a:pt x="9" y="16"/>
                      <a:pt x="8" y="14"/>
                    </a:cubicBezTo>
                    <a:cubicBezTo>
                      <a:pt x="8" y="11"/>
                      <a:pt x="3" y="13"/>
                      <a:pt x="1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7" y="7"/>
                      <a:pt x="6" y="7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921"/>
              <p:cNvSpPr>
                <a:spLocks/>
              </p:cNvSpPr>
              <p:nvPr/>
            </p:nvSpPr>
            <p:spPr bwMode="auto">
              <a:xfrm>
                <a:off x="5444" y="2527"/>
                <a:ext cx="26" cy="25"/>
              </a:xfrm>
              <a:custGeom>
                <a:avLst/>
                <a:gdLst>
                  <a:gd name="T0" fmla="*/ 3 w 21"/>
                  <a:gd name="T1" fmla="*/ 2 h 20"/>
                  <a:gd name="T2" fmla="*/ 5 w 21"/>
                  <a:gd name="T3" fmla="*/ 1 h 20"/>
                  <a:gd name="T4" fmla="*/ 10 w 21"/>
                  <a:gd name="T5" fmla="*/ 4 h 20"/>
                  <a:gd name="T6" fmla="*/ 12 w 21"/>
                  <a:gd name="T7" fmla="*/ 2 h 20"/>
                  <a:gd name="T8" fmla="*/ 17 w 21"/>
                  <a:gd name="T9" fmla="*/ 0 h 20"/>
                  <a:gd name="T10" fmla="*/ 17 w 21"/>
                  <a:gd name="T11" fmla="*/ 7 h 20"/>
                  <a:gd name="T12" fmla="*/ 19 w 21"/>
                  <a:gd name="T13" fmla="*/ 11 h 20"/>
                  <a:gd name="T14" fmla="*/ 21 w 21"/>
                  <a:gd name="T15" fmla="*/ 14 h 20"/>
                  <a:gd name="T16" fmla="*/ 14 w 21"/>
                  <a:gd name="T17" fmla="*/ 14 h 20"/>
                  <a:gd name="T18" fmla="*/ 10 w 21"/>
                  <a:gd name="T19" fmla="*/ 20 h 20"/>
                  <a:gd name="T20" fmla="*/ 8 w 21"/>
                  <a:gd name="T21" fmla="*/ 14 h 20"/>
                  <a:gd name="T22" fmla="*/ 0 w 21"/>
                  <a:gd name="T23" fmla="*/ 11 h 20"/>
                  <a:gd name="T24" fmla="*/ 3 w 21"/>
                  <a:gd name="T25" fmla="*/ 9 h 20"/>
                  <a:gd name="T26" fmla="*/ 3 w 21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0">
                    <a:moveTo>
                      <a:pt x="3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9" y="3"/>
                      <a:pt x="10" y="4"/>
                    </a:cubicBezTo>
                    <a:cubicBezTo>
                      <a:pt x="11" y="4"/>
                      <a:pt x="11" y="3"/>
                      <a:pt x="12" y="2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8" y="1"/>
                      <a:pt x="17" y="4"/>
                      <a:pt x="17" y="7"/>
                    </a:cubicBezTo>
                    <a:cubicBezTo>
                      <a:pt x="16" y="9"/>
                      <a:pt x="17" y="10"/>
                      <a:pt x="19" y="11"/>
                    </a:cubicBezTo>
                    <a:cubicBezTo>
                      <a:pt x="21" y="13"/>
                      <a:pt x="21" y="14"/>
                      <a:pt x="21" y="14"/>
                    </a:cubicBezTo>
                    <a:cubicBezTo>
                      <a:pt x="19" y="15"/>
                      <a:pt x="15" y="14"/>
                      <a:pt x="14" y="14"/>
                    </a:cubicBezTo>
                    <a:cubicBezTo>
                      <a:pt x="12" y="13"/>
                      <a:pt x="11" y="20"/>
                      <a:pt x="10" y="20"/>
                    </a:cubicBezTo>
                    <a:cubicBezTo>
                      <a:pt x="9" y="20"/>
                      <a:pt x="8" y="16"/>
                      <a:pt x="8" y="14"/>
                    </a:cubicBezTo>
                    <a:cubicBezTo>
                      <a:pt x="8" y="11"/>
                      <a:pt x="2" y="13"/>
                      <a:pt x="0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6" y="7"/>
                      <a:pt x="6" y="7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22"/>
              <p:cNvSpPr>
                <a:spLocks/>
              </p:cNvSpPr>
              <p:nvPr/>
            </p:nvSpPr>
            <p:spPr bwMode="auto">
              <a:xfrm>
                <a:off x="5495" y="2542"/>
                <a:ext cx="33" cy="36"/>
              </a:xfrm>
              <a:custGeom>
                <a:avLst/>
                <a:gdLst>
                  <a:gd name="T0" fmla="*/ 9 w 26"/>
                  <a:gd name="T1" fmla="*/ 3 h 28"/>
                  <a:gd name="T2" fmla="*/ 13 w 26"/>
                  <a:gd name="T3" fmla="*/ 4 h 28"/>
                  <a:gd name="T4" fmla="*/ 15 w 26"/>
                  <a:gd name="T5" fmla="*/ 11 h 28"/>
                  <a:gd name="T6" fmla="*/ 17 w 26"/>
                  <a:gd name="T7" fmla="*/ 11 h 28"/>
                  <a:gd name="T8" fmla="*/ 24 w 26"/>
                  <a:gd name="T9" fmla="*/ 11 h 28"/>
                  <a:gd name="T10" fmla="*/ 25 w 26"/>
                  <a:gd name="T11" fmla="*/ 11 h 28"/>
                  <a:gd name="T12" fmla="*/ 18 w 26"/>
                  <a:gd name="T13" fmla="*/ 22 h 28"/>
                  <a:gd name="T14" fmla="*/ 17 w 26"/>
                  <a:gd name="T15" fmla="*/ 26 h 28"/>
                  <a:gd name="T16" fmla="*/ 11 w 26"/>
                  <a:gd name="T17" fmla="*/ 21 h 28"/>
                  <a:gd name="T18" fmla="*/ 3 w 26"/>
                  <a:gd name="T19" fmla="*/ 24 h 28"/>
                  <a:gd name="T20" fmla="*/ 6 w 26"/>
                  <a:gd name="T21" fmla="*/ 17 h 28"/>
                  <a:gd name="T22" fmla="*/ 1 w 26"/>
                  <a:gd name="T23" fmla="*/ 9 h 28"/>
                  <a:gd name="T24" fmla="*/ 5 w 26"/>
                  <a:gd name="T25" fmla="*/ 9 h 28"/>
                  <a:gd name="T26" fmla="*/ 9 w 26"/>
                  <a:gd name="T2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8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5" y="7"/>
                      <a:pt x="14" y="10"/>
                      <a:pt x="15" y="11"/>
                    </a:cubicBezTo>
                    <a:cubicBezTo>
                      <a:pt x="16" y="12"/>
                      <a:pt x="16" y="11"/>
                      <a:pt x="17" y="11"/>
                    </a:cubicBezTo>
                    <a:cubicBezTo>
                      <a:pt x="18" y="11"/>
                      <a:pt x="22" y="10"/>
                      <a:pt x="24" y="11"/>
                    </a:cubicBezTo>
                    <a:cubicBezTo>
                      <a:pt x="25" y="11"/>
                      <a:pt x="26" y="11"/>
                      <a:pt x="25" y="11"/>
                    </a:cubicBezTo>
                    <a:cubicBezTo>
                      <a:pt x="24" y="15"/>
                      <a:pt x="16" y="15"/>
                      <a:pt x="18" y="22"/>
                    </a:cubicBezTo>
                    <a:cubicBezTo>
                      <a:pt x="18" y="24"/>
                      <a:pt x="19" y="28"/>
                      <a:pt x="17" y="26"/>
                    </a:cubicBezTo>
                    <a:cubicBezTo>
                      <a:pt x="14" y="24"/>
                      <a:pt x="14" y="24"/>
                      <a:pt x="11" y="21"/>
                    </a:cubicBezTo>
                    <a:cubicBezTo>
                      <a:pt x="10" y="19"/>
                      <a:pt x="5" y="24"/>
                      <a:pt x="3" y="24"/>
                    </a:cubicBezTo>
                    <a:cubicBezTo>
                      <a:pt x="2" y="23"/>
                      <a:pt x="5" y="19"/>
                      <a:pt x="6" y="17"/>
                    </a:cubicBezTo>
                    <a:cubicBezTo>
                      <a:pt x="8" y="15"/>
                      <a:pt x="2" y="12"/>
                      <a:pt x="1" y="9"/>
                    </a:cubicBezTo>
                    <a:cubicBezTo>
                      <a:pt x="0" y="9"/>
                      <a:pt x="4" y="9"/>
                      <a:pt x="5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23"/>
              <p:cNvSpPr>
                <a:spLocks/>
              </p:cNvSpPr>
              <p:nvPr/>
            </p:nvSpPr>
            <p:spPr bwMode="auto">
              <a:xfrm>
                <a:off x="5473" y="2454"/>
                <a:ext cx="90" cy="85"/>
              </a:xfrm>
              <a:custGeom>
                <a:avLst/>
                <a:gdLst>
                  <a:gd name="T0" fmla="*/ 8 w 71"/>
                  <a:gd name="T1" fmla="*/ 11 h 67"/>
                  <a:gd name="T2" fmla="*/ 17 w 71"/>
                  <a:gd name="T3" fmla="*/ 8 h 67"/>
                  <a:gd name="T4" fmla="*/ 34 w 71"/>
                  <a:gd name="T5" fmla="*/ 19 h 67"/>
                  <a:gd name="T6" fmla="*/ 38 w 71"/>
                  <a:gd name="T7" fmla="*/ 15 h 67"/>
                  <a:gd name="T8" fmla="*/ 51 w 71"/>
                  <a:gd name="T9" fmla="*/ 3 h 67"/>
                  <a:gd name="T10" fmla="*/ 55 w 71"/>
                  <a:gd name="T11" fmla="*/ 2 h 67"/>
                  <a:gd name="T12" fmla="*/ 59 w 71"/>
                  <a:gd name="T13" fmla="*/ 38 h 67"/>
                  <a:gd name="T14" fmla="*/ 63 w 71"/>
                  <a:gd name="T15" fmla="*/ 48 h 67"/>
                  <a:gd name="T16" fmla="*/ 43 w 71"/>
                  <a:gd name="T17" fmla="*/ 46 h 67"/>
                  <a:gd name="T18" fmla="*/ 31 w 71"/>
                  <a:gd name="T19" fmla="*/ 66 h 67"/>
                  <a:gd name="T20" fmla="*/ 26 w 71"/>
                  <a:gd name="T21" fmla="*/ 47 h 67"/>
                  <a:gd name="T22" fmla="*/ 2 w 71"/>
                  <a:gd name="T23" fmla="*/ 40 h 67"/>
                  <a:gd name="T24" fmla="*/ 9 w 71"/>
                  <a:gd name="T25" fmla="*/ 32 h 67"/>
                  <a:gd name="T26" fmla="*/ 8 w 71"/>
                  <a:gd name="T27" fmla="*/ 1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7">
                    <a:moveTo>
                      <a:pt x="8" y="11"/>
                    </a:moveTo>
                    <a:cubicBezTo>
                      <a:pt x="4" y="4"/>
                      <a:pt x="15" y="7"/>
                      <a:pt x="17" y="8"/>
                    </a:cubicBezTo>
                    <a:cubicBezTo>
                      <a:pt x="27" y="10"/>
                      <a:pt x="30" y="19"/>
                      <a:pt x="34" y="19"/>
                    </a:cubicBezTo>
                    <a:cubicBezTo>
                      <a:pt x="36" y="19"/>
                      <a:pt x="37" y="17"/>
                      <a:pt x="38" y="15"/>
                    </a:cubicBezTo>
                    <a:cubicBezTo>
                      <a:pt x="40" y="12"/>
                      <a:pt x="46" y="4"/>
                      <a:pt x="51" y="3"/>
                    </a:cubicBezTo>
                    <a:cubicBezTo>
                      <a:pt x="53" y="2"/>
                      <a:pt x="54" y="0"/>
                      <a:pt x="55" y="2"/>
                    </a:cubicBezTo>
                    <a:cubicBezTo>
                      <a:pt x="58" y="14"/>
                      <a:pt x="43" y="26"/>
                      <a:pt x="59" y="38"/>
                    </a:cubicBezTo>
                    <a:cubicBezTo>
                      <a:pt x="62" y="40"/>
                      <a:pt x="71" y="48"/>
                      <a:pt x="63" y="48"/>
                    </a:cubicBezTo>
                    <a:cubicBezTo>
                      <a:pt x="53" y="48"/>
                      <a:pt x="55" y="49"/>
                      <a:pt x="43" y="46"/>
                    </a:cubicBezTo>
                    <a:cubicBezTo>
                      <a:pt x="38" y="45"/>
                      <a:pt x="35" y="65"/>
                      <a:pt x="31" y="66"/>
                    </a:cubicBezTo>
                    <a:cubicBezTo>
                      <a:pt x="28" y="67"/>
                      <a:pt x="26" y="55"/>
                      <a:pt x="26" y="47"/>
                    </a:cubicBezTo>
                    <a:cubicBezTo>
                      <a:pt x="25" y="39"/>
                      <a:pt x="9" y="44"/>
                      <a:pt x="2" y="40"/>
                    </a:cubicBezTo>
                    <a:cubicBezTo>
                      <a:pt x="0" y="38"/>
                      <a:pt x="7" y="33"/>
                      <a:pt x="9" y="32"/>
                    </a:cubicBezTo>
                    <a:cubicBezTo>
                      <a:pt x="20" y="26"/>
                      <a:pt x="17" y="25"/>
                      <a:pt x="8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924"/>
              <p:cNvSpPr>
                <a:spLocks/>
              </p:cNvSpPr>
              <p:nvPr/>
            </p:nvSpPr>
            <p:spPr bwMode="auto">
              <a:xfrm>
                <a:off x="5525" y="2708"/>
                <a:ext cx="28" cy="26"/>
              </a:xfrm>
              <a:custGeom>
                <a:avLst/>
                <a:gdLst>
                  <a:gd name="T0" fmla="*/ 4 w 22"/>
                  <a:gd name="T1" fmla="*/ 2 h 20"/>
                  <a:gd name="T2" fmla="*/ 6 w 22"/>
                  <a:gd name="T3" fmla="*/ 1 h 20"/>
                  <a:gd name="T4" fmla="*/ 11 w 22"/>
                  <a:gd name="T5" fmla="*/ 4 h 20"/>
                  <a:gd name="T6" fmla="*/ 13 w 22"/>
                  <a:gd name="T7" fmla="*/ 2 h 20"/>
                  <a:gd name="T8" fmla="*/ 18 w 22"/>
                  <a:gd name="T9" fmla="*/ 0 h 20"/>
                  <a:gd name="T10" fmla="*/ 17 w 22"/>
                  <a:gd name="T11" fmla="*/ 7 h 20"/>
                  <a:gd name="T12" fmla="*/ 20 w 22"/>
                  <a:gd name="T13" fmla="*/ 11 h 20"/>
                  <a:gd name="T14" fmla="*/ 21 w 22"/>
                  <a:gd name="T15" fmla="*/ 14 h 20"/>
                  <a:gd name="T16" fmla="*/ 14 w 22"/>
                  <a:gd name="T17" fmla="*/ 14 h 20"/>
                  <a:gd name="T18" fmla="*/ 10 w 22"/>
                  <a:gd name="T19" fmla="*/ 20 h 20"/>
                  <a:gd name="T20" fmla="*/ 9 w 22"/>
                  <a:gd name="T21" fmla="*/ 14 h 20"/>
                  <a:gd name="T22" fmla="*/ 1 w 22"/>
                  <a:gd name="T23" fmla="*/ 11 h 20"/>
                  <a:gd name="T24" fmla="*/ 3 w 22"/>
                  <a:gd name="T25" fmla="*/ 9 h 20"/>
                  <a:gd name="T26" fmla="*/ 4 w 22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4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5" y="1"/>
                      <a:pt x="17" y="0"/>
                      <a:pt x="18" y="0"/>
                    </a:cubicBezTo>
                    <a:cubicBezTo>
                      <a:pt x="19" y="1"/>
                      <a:pt x="17" y="4"/>
                      <a:pt x="17" y="7"/>
                    </a:cubicBezTo>
                    <a:cubicBezTo>
                      <a:pt x="17" y="9"/>
                      <a:pt x="18" y="10"/>
                      <a:pt x="20" y="11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5"/>
                      <a:pt x="16" y="14"/>
                      <a:pt x="14" y="14"/>
                    </a:cubicBezTo>
                    <a:cubicBezTo>
                      <a:pt x="13" y="13"/>
                      <a:pt x="12" y="20"/>
                      <a:pt x="10" y="20"/>
                    </a:cubicBezTo>
                    <a:cubicBezTo>
                      <a:pt x="9" y="20"/>
                      <a:pt x="9" y="16"/>
                      <a:pt x="9" y="14"/>
                    </a:cubicBezTo>
                    <a:cubicBezTo>
                      <a:pt x="9" y="11"/>
                      <a:pt x="3" y="13"/>
                      <a:pt x="1" y="11"/>
                    </a:cubicBezTo>
                    <a:cubicBezTo>
                      <a:pt x="0" y="11"/>
                      <a:pt x="3" y="9"/>
                      <a:pt x="3" y="9"/>
                    </a:cubicBezTo>
                    <a:cubicBezTo>
                      <a:pt x="7" y="7"/>
                      <a:pt x="6" y="7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925"/>
              <p:cNvSpPr>
                <a:spLocks/>
              </p:cNvSpPr>
              <p:nvPr/>
            </p:nvSpPr>
            <p:spPr bwMode="auto">
              <a:xfrm>
                <a:off x="5013" y="2687"/>
                <a:ext cx="42" cy="43"/>
              </a:xfrm>
              <a:custGeom>
                <a:avLst/>
                <a:gdLst>
                  <a:gd name="T0" fmla="*/ 8 w 33"/>
                  <a:gd name="T1" fmla="*/ 3 h 34"/>
                  <a:gd name="T2" fmla="*/ 13 w 33"/>
                  <a:gd name="T3" fmla="*/ 3 h 34"/>
                  <a:gd name="T4" fmla="*/ 19 w 33"/>
                  <a:gd name="T5" fmla="*/ 9 h 34"/>
                  <a:gd name="T6" fmla="*/ 24 w 33"/>
                  <a:gd name="T7" fmla="*/ 8 h 34"/>
                  <a:gd name="T8" fmla="*/ 32 w 33"/>
                  <a:gd name="T9" fmla="*/ 7 h 34"/>
                  <a:gd name="T10" fmla="*/ 28 w 33"/>
                  <a:gd name="T11" fmla="*/ 17 h 34"/>
                  <a:gd name="T12" fmla="*/ 30 w 33"/>
                  <a:gd name="T13" fmla="*/ 24 h 34"/>
                  <a:gd name="T14" fmla="*/ 32 w 33"/>
                  <a:gd name="T15" fmla="*/ 30 h 34"/>
                  <a:gd name="T16" fmla="*/ 21 w 33"/>
                  <a:gd name="T17" fmla="*/ 26 h 34"/>
                  <a:gd name="T18" fmla="*/ 12 w 33"/>
                  <a:gd name="T19" fmla="*/ 34 h 34"/>
                  <a:gd name="T20" fmla="*/ 12 w 33"/>
                  <a:gd name="T21" fmla="*/ 24 h 34"/>
                  <a:gd name="T22" fmla="*/ 1 w 33"/>
                  <a:gd name="T23" fmla="*/ 17 h 34"/>
                  <a:gd name="T24" fmla="*/ 5 w 33"/>
                  <a:gd name="T25" fmla="*/ 14 h 34"/>
                  <a:gd name="T26" fmla="*/ 8 w 33"/>
                  <a:gd name="T2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4">
                    <a:moveTo>
                      <a:pt x="8" y="3"/>
                    </a:moveTo>
                    <a:cubicBezTo>
                      <a:pt x="7" y="0"/>
                      <a:pt x="10" y="1"/>
                      <a:pt x="13" y="3"/>
                    </a:cubicBezTo>
                    <a:cubicBezTo>
                      <a:pt x="15" y="5"/>
                      <a:pt x="17" y="7"/>
                      <a:pt x="19" y="9"/>
                    </a:cubicBezTo>
                    <a:cubicBezTo>
                      <a:pt x="20" y="9"/>
                      <a:pt x="22" y="8"/>
                      <a:pt x="24" y="8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3" y="8"/>
                      <a:pt x="30" y="12"/>
                      <a:pt x="28" y="17"/>
                    </a:cubicBezTo>
                    <a:cubicBezTo>
                      <a:pt x="28" y="19"/>
                      <a:pt x="28" y="22"/>
                      <a:pt x="30" y="24"/>
                    </a:cubicBezTo>
                    <a:cubicBezTo>
                      <a:pt x="33" y="28"/>
                      <a:pt x="33" y="30"/>
                      <a:pt x="32" y="30"/>
                    </a:cubicBezTo>
                    <a:cubicBezTo>
                      <a:pt x="29" y="30"/>
                      <a:pt x="23" y="27"/>
                      <a:pt x="21" y="26"/>
                    </a:cubicBezTo>
                    <a:cubicBezTo>
                      <a:pt x="19" y="25"/>
                      <a:pt x="14" y="34"/>
                      <a:pt x="12" y="34"/>
                    </a:cubicBezTo>
                    <a:cubicBezTo>
                      <a:pt x="10" y="34"/>
                      <a:pt x="11" y="28"/>
                      <a:pt x="12" y="24"/>
                    </a:cubicBezTo>
                    <a:cubicBezTo>
                      <a:pt x="13" y="20"/>
                      <a:pt x="4" y="20"/>
                      <a:pt x="1" y="17"/>
                    </a:cubicBezTo>
                    <a:cubicBezTo>
                      <a:pt x="0" y="16"/>
                      <a:pt x="4" y="14"/>
                      <a:pt x="5" y="14"/>
                    </a:cubicBezTo>
                    <a:cubicBezTo>
                      <a:pt x="12" y="12"/>
                      <a:pt x="11" y="12"/>
                      <a:pt x="8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926"/>
              <p:cNvSpPr>
                <a:spLocks/>
              </p:cNvSpPr>
              <p:nvPr/>
            </p:nvSpPr>
            <p:spPr bwMode="auto">
              <a:xfrm>
                <a:off x="5327" y="2790"/>
                <a:ext cx="28" cy="27"/>
              </a:xfrm>
              <a:custGeom>
                <a:avLst/>
                <a:gdLst>
                  <a:gd name="T0" fmla="*/ 3 w 22"/>
                  <a:gd name="T1" fmla="*/ 2 h 21"/>
                  <a:gd name="T2" fmla="*/ 6 w 22"/>
                  <a:gd name="T3" fmla="*/ 1 h 21"/>
                  <a:gd name="T4" fmla="*/ 11 w 22"/>
                  <a:gd name="T5" fmla="*/ 4 h 21"/>
                  <a:gd name="T6" fmla="*/ 13 w 22"/>
                  <a:gd name="T7" fmla="*/ 2 h 21"/>
                  <a:gd name="T8" fmla="*/ 18 w 22"/>
                  <a:gd name="T9" fmla="*/ 1 h 21"/>
                  <a:gd name="T10" fmla="*/ 17 w 22"/>
                  <a:gd name="T11" fmla="*/ 7 h 21"/>
                  <a:gd name="T12" fmla="*/ 19 w 22"/>
                  <a:gd name="T13" fmla="*/ 11 h 21"/>
                  <a:gd name="T14" fmla="*/ 21 w 22"/>
                  <a:gd name="T15" fmla="*/ 14 h 21"/>
                  <a:gd name="T16" fmla="*/ 14 w 22"/>
                  <a:gd name="T17" fmla="*/ 14 h 21"/>
                  <a:gd name="T18" fmla="*/ 10 w 22"/>
                  <a:gd name="T19" fmla="*/ 20 h 21"/>
                  <a:gd name="T20" fmla="*/ 9 w 22"/>
                  <a:gd name="T21" fmla="*/ 14 h 21"/>
                  <a:gd name="T22" fmla="*/ 1 w 22"/>
                  <a:gd name="T23" fmla="*/ 11 h 21"/>
                  <a:gd name="T24" fmla="*/ 3 w 22"/>
                  <a:gd name="T25" fmla="*/ 9 h 21"/>
                  <a:gd name="T26" fmla="*/ 3 w 22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3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5" y="1"/>
                      <a:pt x="17" y="0"/>
                      <a:pt x="18" y="1"/>
                    </a:cubicBezTo>
                    <a:cubicBezTo>
                      <a:pt x="18" y="1"/>
                      <a:pt x="17" y="4"/>
                      <a:pt x="17" y="7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5"/>
                      <a:pt x="16" y="14"/>
                      <a:pt x="14" y="14"/>
                    </a:cubicBezTo>
                    <a:cubicBezTo>
                      <a:pt x="13" y="13"/>
                      <a:pt x="11" y="20"/>
                      <a:pt x="10" y="20"/>
                    </a:cubicBezTo>
                    <a:cubicBezTo>
                      <a:pt x="9" y="21"/>
                      <a:pt x="9" y="17"/>
                      <a:pt x="9" y="14"/>
                    </a:cubicBezTo>
                    <a:cubicBezTo>
                      <a:pt x="8" y="12"/>
                      <a:pt x="3" y="13"/>
                      <a:pt x="1" y="11"/>
                    </a:cubicBezTo>
                    <a:cubicBezTo>
                      <a:pt x="0" y="11"/>
                      <a:pt x="2" y="9"/>
                      <a:pt x="3" y="9"/>
                    </a:cubicBezTo>
                    <a:cubicBezTo>
                      <a:pt x="7" y="7"/>
                      <a:pt x="6" y="7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927"/>
              <p:cNvSpPr>
                <a:spLocks/>
              </p:cNvSpPr>
              <p:nvPr/>
            </p:nvSpPr>
            <p:spPr bwMode="auto">
              <a:xfrm>
                <a:off x="5112" y="2486"/>
                <a:ext cx="30" cy="28"/>
              </a:xfrm>
              <a:custGeom>
                <a:avLst/>
                <a:gdLst>
                  <a:gd name="T0" fmla="*/ 3 w 23"/>
                  <a:gd name="T1" fmla="*/ 3 h 22"/>
                  <a:gd name="T2" fmla="*/ 6 w 23"/>
                  <a:gd name="T3" fmla="*/ 2 h 22"/>
                  <a:gd name="T4" fmla="*/ 11 w 23"/>
                  <a:gd name="T5" fmla="*/ 4 h 22"/>
                  <a:gd name="T6" fmla="*/ 13 w 23"/>
                  <a:gd name="T7" fmla="*/ 3 h 22"/>
                  <a:gd name="T8" fmla="*/ 18 w 23"/>
                  <a:gd name="T9" fmla="*/ 1 h 22"/>
                  <a:gd name="T10" fmla="*/ 18 w 23"/>
                  <a:gd name="T11" fmla="*/ 8 h 22"/>
                  <a:gd name="T12" fmla="*/ 20 w 23"/>
                  <a:gd name="T13" fmla="*/ 12 h 22"/>
                  <a:gd name="T14" fmla="*/ 22 w 23"/>
                  <a:gd name="T15" fmla="*/ 16 h 22"/>
                  <a:gd name="T16" fmla="*/ 15 w 23"/>
                  <a:gd name="T17" fmla="*/ 15 h 22"/>
                  <a:gd name="T18" fmla="*/ 11 w 23"/>
                  <a:gd name="T19" fmla="*/ 22 h 22"/>
                  <a:gd name="T20" fmla="*/ 9 w 23"/>
                  <a:gd name="T21" fmla="*/ 15 h 22"/>
                  <a:gd name="T22" fmla="*/ 0 w 23"/>
                  <a:gd name="T23" fmla="*/ 13 h 22"/>
                  <a:gd name="T24" fmla="*/ 3 w 23"/>
                  <a:gd name="T25" fmla="*/ 10 h 22"/>
                  <a:gd name="T26" fmla="*/ 3 w 23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3" y="3"/>
                    </a:moveTo>
                    <a:cubicBezTo>
                      <a:pt x="2" y="0"/>
                      <a:pt x="3" y="1"/>
                      <a:pt x="6" y="2"/>
                    </a:cubicBezTo>
                    <a:cubicBezTo>
                      <a:pt x="7" y="3"/>
                      <a:pt x="9" y="4"/>
                      <a:pt x="11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6" y="1"/>
                      <a:pt x="18" y="0"/>
                      <a:pt x="18" y="1"/>
                    </a:cubicBezTo>
                    <a:cubicBezTo>
                      <a:pt x="19" y="2"/>
                      <a:pt x="18" y="4"/>
                      <a:pt x="18" y="8"/>
                    </a:cubicBezTo>
                    <a:cubicBezTo>
                      <a:pt x="18" y="10"/>
                      <a:pt x="19" y="11"/>
                      <a:pt x="20" y="12"/>
                    </a:cubicBezTo>
                    <a:cubicBezTo>
                      <a:pt x="23" y="14"/>
                      <a:pt x="23" y="15"/>
                      <a:pt x="22" y="16"/>
                    </a:cubicBezTo>
                    <a:cubicBezTo>
                      <a:pt x="21" y="16"/>
                      <a:pt x="16" y="16"/>
                      <a:pt x="15" y="15"/>
                    </a:cubicBezTo>
                    <a:cubicBezTo>
                      <a:pt x="13" y="15"/>
                      <a:pt x="12" y="22"/>
                      <a:pt x="11" y="22"/>
                    </a:cubicBezTo>
                    <a:cubicBezTo>
                      <a:pt x="9" y="22"/>
                      <a:pt x="9" y="18"/>
                      <a:pt x="9" y="15"/>
                    </a:cubicBezTo>
                    <a:cubicBezTo>
                      <a:pt x="8" y="13"/>
                      <a:pt x="3" y="14"/>
                      <a:pt x="0" y="13"/>
                    </a:cubicBezTo>
                    <a:cubicBezTo>
                      <a:pt x="0" y="12"/>
                      <a:pt x="2" y="10"/>
                      <a:pt x="3" y="10"/>
                    </a:cubicBezTo>
                    <a:cubicBezTo>
                      <a:pt x="7" y="8"/>
                      <a:pt x="6" y="8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928"/>
              <p:cNvSpPr>
                <a:spLocks/>
              </p:cNvSpPr>
              <p:nvPr/>
            </p:nvSpPr>
            <p:spPr bwMode="auto">
              <a:xfrm>
                <a:off x="5026" y="2623"/>
                <a:ext cx="46" cy="45"/>
              </a:xfrm>
              <a:custGeom>
                <a:avLst/>
                <a:gdLst>
                  <a:gd name="T0" fmla="*/ 5 w 36"/>
                  <a:gd name="T1" fmla="*/ 5 h 35"/>
                  <a:gd name="T2" fmla="*/ 9 w 36"/>
                  <a:gd name="T3" fmla="*/ 3 h 35"/>
                  <a:gd name="T4" fmla="*/ 17 w 36"/>
                  <a:gd name="T5" fmla="*/ 7 h 35"/>
                  <a:gd name="T6" fmla="*/ 21 w 36"/>
                  <a:gd name="T7" fmla="*/ 5 h 35"/>
                  <a:gd name="T8" fmla="*/ 29 w 36"/>
                  <a:gd name="T9" fmla="*/ 2 h 35"/>
                  <a:gd name="T10" fmla="*/ 28 w 36"/>
                  <a:gd name="T11" fmla="*/ 13 h 35"/>
                  <a:gd name="T12" fmla="*/ 32 w 36"/>
                  <a:gd name="T13" fmla="*/ 19 h 35"/>
                  <a:gd name="T14" fmla="*/ 35 w 36"/>
                  <a:gd name="T15" fmla="*/ 25 h 35"/>
                  <a:gd name="T16" fmla="*/ 23 w 36"/>
                  <a:gd name="T17" fmla="*/ 24 h 35"/>
                  <a:gd name="T18" fmla="*/ 17 w 36"/>
                  <a:gd name="T19" fmla="*/ 34 h 35"/>
                  <a:gd name="T20" fmla="*/ 14 w 36"/>
                  <a:gd name="T21" fmla="*/ 24 h 35"/>
                  <a:gd name="T22" fmla="*/ 2 w 36"/>
                  <a:gd name="T23" fmla="*/ 20 h 35"/>
                  <a:gd name="T24" fmla="*/ 5 w 36"/>
                  <a:gd name="T25" fmla="*/ 16 h 35"/>
                  <a:gd name="T26" fmla="*/ 5 w 36"/>
                  <a:gd name="T27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5" y="5"/>
                    </a:moveTo>
                    <a:cubicBezTo>
                      <a:pt x="3" y="1"/>
                      <a:pt x="6" y="2"/>
                      <a:pt x="9" y="3"/>
                    </a:cubicBezTo>
                    <a:cubicBezTo>
                      <a:pt x="12" y="4"/>
                      <a:pt x="15" y="6"/>
                      <a:pt x="17" y="7"/>
                    </a:cubicBezTo>
                    <a:cubicBezTo>
                      <a:pt x="18" y="7"/>
                      <a:pt x="20" y="6"/>
                      <a:pt x="21" y="5"/>
                    </a:cubicBezTo>
                    <a:cubicBezTo>
                      <a:pt x="25" y="2"/>
                      <a:pt x="28" y="0"/>
                      <a:pt x="29" y="2"/>
                    </a:cubicBezTo>
                    <a:cubicBezTo>
                      <a:pt x="30" y="3"/>
                      <a:pt x="28" y="7"/>
                      <a:pt x="28" y="13"/>
                    </a:cubicBezTo>
                    <a:cubicBezTo>
                      <a:pt x="28" y="15"/>
                      <a:pt x="29" y="18"/>
                      <a:pt x="32" y="19"/>
                    </a:cubicBezTo>
                    <a:cubicBezTo>
                      <a:pt x="36" y="22"/>
                      <a:pt x="36" y="24"/>
                      <a:pt x="35" y="25"/>
                    </a:cubicBezTo>
                    <a:cubicBezTo>
                      <a:pt x="33" y="26"/>
                      <a:pt x="26" y="24"/>
                      <a:pt x="23" y="24"/>
                    </a:cubicBezTo>
                    <a:cubicBezTo>
                      <a:pt x="21" y="23"/>
                      <a:pt x="19" y="34"/>
                      <a:pt x="17" y="34"/>
                    </a:cubicBezTo>
                    <a:cubicBezTo>
                      <a:pt x="15" y="35"/>
                      <a:pt x="14" y="28"/>
                      <a:pt x="14" y="24"/>
                    </a:cubicBezTo>
                    <a:cubicBezTo>
                      <a:pt x="14" y="20"/>
                      <a:pt x="5" y="22"/>
                      <a:pt x="2" y="20"/>
                    </a:cubicBezTo>
                    <a:cubicBezTo>
                      <a:pt x="0" y="19"/>
                      <a:pt x="4" y="16"/>
                      <a:pt x="5" y="16"/>
                    </a:cubicBezTo>
                    <a:cubicBezTo>
                      <a:pt x="11" y="13"/>
                      <a:pt x="10" y="12"/>
                      <a:pt x="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929"/>
              <p:cNvSpPr>
                <a:spLocks noEditPoints="1"/>
              </p:cNvSpPr>
              <p:nvPr/>
            </p:nvSpPr>
            <p:spPr bwMode="auto">
              <a:xfrm>
                <a:off x="5443" y="1492"/>
                <a:ext cx="177" cy="170"/>
              </a:xfrm>
              <a:custGeom>
                <a:avLst/>
                <a:gdLst>
                  <a:gd name="T0" fmla="*/ 128 w 140"/>
                  <a:gd name="T1" fmla="*/ 89 h 134"/>
                  <a:gd name="T2" fmla="*/ 115 w 140"/>
                  <a:gd name="T3" fmla="*/ 100 h 134"/>
                  <a:gd name="T4" fmla="*/ 80 w 140"/>
                  <a:gd name="T5" fmla="*/ 89 h 134"/>
                  <a:gd name="T6" fmla="*/ 75 w 140"/>
                  <a:gd name="T7" fmla="*/ 98 h 134"/>
                  <a:gd name="T8" fmla="*/ 58 w 140"/>
                  <a:gd name="T9" fmla="*/ 128 h 134"/>
                  <a:gd name="T10" fmla="*/ 53 w 140"/>
                  <a:gd name="T11" fmla="*/ 132 h 134"/>
                  <a:gd name="T12" fmla="*/ 26 w 140"/>
                  <a:gd name="T13" fmla="*/ 69 h 134"/>
                  <a:gd name="T14" fmla="*/ 14 w 140"/>
                  <a:gd name="T15" fmla="*/ 53 h 134"/>
                  <a:gd name="T16" fmla="*/ 49 w 140"/>
                  <a:gd name="T17" fmla="*/ 46 h 134"/>
                  <a:gd name="T18" fmla="*/ 58 w 140"/>
                  <a:gd name="T19" fmla="*/ 3 h 134"/>
                  <a:gd name="T20" fmla="*/ 79 w 140"/>
                  <a:gd name="T21" fmla="*/ 34 h 134"/>
                  <a:gd name="T22" fmla="*/ 124 w 140"/>
                  <a:gd name="T23" fmla="*/ 34 h 134"/>
                  <a:gd name="T24" fmla="*/ 116 w 140"/>
                  <a:gd name="T25" fmla="*/ 52 h 134"/>
                  <a:gd name="T26" fmla="*/ 128 w 140"/>
                  <a:gd name="T27" fmla="*/ 89 h 134"/>
                  <a:gd name="T28" fmla="*/ 108 w 140"/>
                  <a:gd name="T29" fmla="*/ 78 h 134"/>
                  <a:gd name="T30" fmla="*/ 101 w 140"/>
                  <a:gd name="T31" fmla="*/ 55 h 134"/>
                  <a:gd name="T32" fmla="*/ 105 w 140"/>
                  <a:gd name="T33" fmla="*/ 44 h 134"/>
                  <a:gd name="T34" fmla="*/ 77 w 140"/>
                  <a:gd name="T35" fmla="*/ 44 h 134"/>
                  <a:gd name="T36" fmla="*/ 65 w 140"/>
                  <a:gd name="T37" fmla="*/ 25 h 134"/>
                  <a:gd name="T38" fmla="*/ 59 w 140"/>
                  <a:gd name="T39" fmla="*/ 51 h 134"/>
                  <a:gd name="T40" fmla="*/ 37 w 140"/>
                  <a:gd name="T41" fmla="*/ 56 h 134"/>
                  <a:gd name="T42" fmla="*/ 44 w 140"/>
                  <a:gd name="T43" fmla="*/ 66 h 134"/>
                  <a:gd name="T44" fmla="*/ 62 w 140"/>
                  <a:gd name="T45" fmla="*/ 105 h 134"/>
                  <a:gd name="T46" fmla="*/ 65 w 140"/>
                  <a:gd name="T47" fmla="*/ 102 h 134"/>
                  <a:gd name="T48" fmla="*/ 75 w 140"/>
                  <a:gd name="T49" fmla="*/ 84 h 134"/>
                  <a:gd name="T50" fmla="*/ 78 w 140"/>
                  <a:gd name="T51" fmla="*/ 78 h 134"/>
                  <a:gd name="T52" fmla="*/ 100 w 140"/>
                  <a:gd name="T53" fmla="*/ 85 h 134"/>
                  <a:gd name="T54" fmla="*/ 108 w 140"/>
                  <a:gd name="T55" fmla="*/ 78 h 134"/>
                  <a:gd name="T56" fmla="*/ 89 w 140"/>
                  <a:gd name="T57" fmla="*/ 68 h 134"/>
                  <a:gd name="T58" fmla="*/ 86 w 140"/>
                  <a:gd name="T59" fmla="*/ 58 h 134"/>
                  <a:gd name="T60" fmla="*/ 88 w 140"/>
                  <a:gd name="T61" fmla="*/ 54 h 134"/>
                  <a:gd name="T62" fmla="*/ 76 w 140"/>
                  <a:gd name="T63" fmla="*/ 54 h 134"/>
                  <a:gd name="T64" fmla="*/ 71 w 140"/>
                  <a:gd name="T65" fmla="*/ 46 h 134"/>
                  <a:gd name="T66" fmla="*/ 68 w 140"/>
                  <a:gd name="T67" fmla="*/ 57 h 134"/>
                  <a:gd name="T68" fmla="*/ 59 w 140"/>
                  <a:gd name="T69" fmla="*/ 58 h 134"/>
                  <a:gd name="T70" fmla="*/ 62 w 140"/>
                  <a:gd name="T71" fmla="*/ 63 h 134"/>
                  <a:gd name="T72" fmla="*/ 69 w 140"/>
                  <a:gd name="T73" fmla="*/ 79 h 134"/>
                  <a:gd name="T74" fmla="*/ 71 w 140"/>
                  <a:gd name="T75" fmla="*/ 78 h 134"/>
                  <a:gd name="T76" fmla="*/ 75 w 140"/>
                  <a:gd name="T77" fmla="*/ 70 h 134"/>
                  <a:gd name="T78" fmla="*/ 76 w 140"/>
                  <a:gd name="T79" fmla="*/ 68 h 134"/>
                  <a:gd name="T80" fmla="*/ 85 w 140"/>
                  <a:gd name="T81" fmla="*/ 71 h 134"/>
                  <a:gd name="T82" fmla="*/ 89 w 140"/>
                  <a:gd name="T83" fmla="*/ 6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134">
                    <a:moveTo>
                      <a:pt x="128" y="89"/>
                    </a:moveTo>
                    <a:cubicBezTo>
                      <a:pt x="140" y="99"/>
                      <a:pt x="120" y="100"/>
                      <a:pt x="115" y="100"/>
                    </a:cubicBezTo>
                    <a:cubicBezTo>
                      <a:pt x="96" y="101"/>
                      <a:pt x="87" y="87"/>
                      <a:pt x="80" y="89"/>
                    </a:cubicBezTo>
                    <a:cubicBezTo>
                      <a:pt x="77" y="90"/>
                      <a:pt x="76" y="94"/>
                      <a:pt x="75" y="98"/>
                    </a:cubicBezTo>
                    <a:cubicBezTo>
                      <a:pt x="73" y="104"/>
                      <a:pt x="66" y="122"/>
                      <a:pt x="58" y="128"/>
                    </a:cubicBezTo>
                    <a:cubicBezTo>
                      <a:pt x="56" y="129"/>
                      <a:pt x="55" y="134"/>
                      <a:pt x="53" y="132"/>
                    </a:cubicBezTo>
                    <a:cubicBezTo>
                      <a:pt x="41" y="112"/>
                      <a:pt x="61" y="81"/>
                      <a:pt x="26" y="69"/>
                    </a:cubicBezTo>
                    <a:cubicBezTo>
                      <a:pt x="20" y="67"/>
                      <a:pt x="0" y="57"/>
                      <a:pt x="14" y="53"/>
                    </a:cubicBezTo>
                    <a:cubicBezTo>
                      <a:pt x="31" y="47"/>
                      <a:pt x="27" y="47"/>
                      <a:pt x="49" y="46"/>
                    </a:cubicBezTo>
                    <a:cubicBezTo>
                      <a:pt x="58" y="45"/>
                      <a:pt x="53" y="7"/>
                      <a:pt x="58" y="3"/>
                    </a:cubicBezTo>
                    <a:cubicBezTo>
                      <a:pt x="63" y="0"/>
                      <a:pt x="73" y="21"/>
                      <a:pt x="79" y="34"/>
                    </a:cubicBezTo>
                    <a:cubicBezTo>
                      <a:pt x="84" y="48"/>
                      <a:pt x="110" y="31"/>
                      <a:pt x="124" y="34"/>
                    </a:cubicBezTo>
                    <a:cubicBezTo>
                      <a:pt x="129" y="36"/>
                      <a:pt x="119" y="48"/>
                      <a:pt x="116" y="52"/>
                    </a:cubicBezTo>
                    <a:cubicBezTo>
                      <a:pt x="100" y="69"/>
                      <a:pt x="105" y="69"/>
                      <a:pt x="128" y="89"/>
                    </a:cubicBezTo>
                    <a:close/>
                    <a:moveTo>
                      <a:pt x="108" y="78"/>
                    </a:moveTo>
                    <a:cubicBezTo>
                      <a:pt x="94" y="66"/>
                      <a:pt x="91" y="66"/>
                      <a:pt x="101" y="55"/>
                    </a:cubicBezTo>
                    <a:cubicBezTo>
                      <a:pt x="102" y="53"/>
                      <a:pt x="108" y="45"/>
                      <a:pt x="105" y="44"/>
                    </a:cubicBezTo>
                    <a:cubicBezTo>
                      <a:pt x="97" y="42"/>
                      <a:pt x="81" y="52"/>
                      <a:pt x="77" y="44"/>
                    </a:cubicBezTo>
                    <a:cubicBezTo>
                      <a:pt x="74" y="36"/>
                      <a:pt x="68" y="23"/>
                      <a:pt x="65" y="25"/>
                    </a:cubicBezTo>
                    <a:cubicBezTo>
                      <a:pt x="61" y="27"/>
                      <a:pt x="64" y="51"/>
                      <a:pt x="59" y="51"/>
                    </a:cubicBezTo>
                    <a:cubicBezTo>
                      <a:pt x="45" y="52"/>
                      <a:pt x="48" y="52"/>
                      <a:pt x="37" y="56"/>
                    </a:cubicBezTo>
                    <a:cubicBezTo>
                      <a:pt x="28" y="58"/>
                      <a:pt x="41" y="64"/>
                      <a:pt x="44" y="66"/>
                    </a:cubicBezTo>
                    <a:cubicBezTo>
                      <a:pt x="66" y="73"/>
                      <a:pt x="54" y="93"/>
                      <a:pt x="62" y="105"/>
                    </a:cubicBezTo>
                    <a:cubicBezTo>
                      <a:pt x="62" y="106"/>
                      <a:pt x="63" y="103"/>
                      <a:pt x="65" y="102"/>
                    </a:cubicBezTo>
                    <a:cubicBezTo>
                      <a:pt x="70" y="99"/>
                      <a:pt x="74" y="88"/>
                      <a:pt x="75" y="84"/>
                    </a:cubicBezTo>
                    <a:cubicBezTo>
                      <a:pt x="75" y="81"/>
                      <a:pt x="76" y="79"/>
                      <a:pt x="78" y="78"/>
                    </a:cubicBezTo>
                    <a:cubicBezTo>
                      <a:pt x="82" y="77"/>
                      <a:pt x="88" y="86"/>
                      <a:pt x="100" y="85"/>
                    </a:cubicBezTo>
                    <a:cubicBezTo>
                      <a:pt x="103" y="85"/>
                      <a:pt x="116" y="85"/>
                      <a:pt x="108" y="78"/>
                    </a:cubicBezTo>
                    <a:close/>
                    <a:moveTo>
                      <a:pt x="89" y="68"/>
                    </a:moveTo>
                    <a:cubicBezTo>
                      <a:pt x="83" y="63"/>
                      <a:pt x="82" y="63"/>
                      <a:pt x="86" y="58"/>
                    </a:cubicBezTo>
                    <a:cubicBezTo>
                      <a:pt x="86" y="57"/>
                      <a:pt x="89" y="54"/>
                      <a:pt x="88" y="54"/>
                    </a:cubicBezTo>
                    <a:cubicBezTo>
                      <a:pt x="84" y="53"/>
                      <a:pt x="77" y="57"/>
                      <a:pt x="76" y="54"/>
                    </a:cubicBezTo>
                    <a:cubicBezTo>
                      <a:pt x="74" y="50"/>
                      <a:pt x="72" y="45"/>
                      <a:pt x="71" y="46"/>
                    </a:cubicBezTo>
                    <a:cubicBezTo>
                      <a:pt x="69" y="46"/>
                      <a:pt x="71" y="56"/>
                      <a:pt x="68" y="57"/>
                    </a:cubicBezTo>
                    <a:cubicBezTo>
                      <a:pt x="62" y="57"/>
                      <a:pt x="64" y="57"/>
                      <a:pt x="59" y="58"/>
                    </a:cubicBezTo>
                    <a:cubicBezTo>
                      <a:pt x="56" y="60"/>
                      <a:pt x="61" y="62"/>
                      <a:pt x="62" y="63"/>
                    </a:cubicBezTo>
                    <a:cubicBezTo>
                      <a:pt x="71" y="66"/>
                      <a:pt x="66" y="74"/>
                      <a:pt x="69" y="79"/>
                    </a:cubicBezTo>
                    <a:cubicBezTo>
                      <a:pt x="70" y="79"/>
                      <a:pt x="70" y="78"/>
                      <a:pt x="71" y="78"/>
                    </a:cubicBezTo>
                    <a:cubicBezTo>
                      <a:pt x="73" y="77"/>
                      <a:pt x="75" y="72"/>
                      <a:pt x="75" y="70"/>
                    </a:cubicBezTo>
                    <a:cubicBezTo>
                      <a:pt x="75" y="69"/>
                      <a:pt x="75" y="68"/>
                      <a:pt x="76" y="68"/>
                    </a:cubicBezTo>
                    <a:cubicBezTo>
                      <a:pt x="78" y="67"/>
                      <a:pt x="81" y="71"/>
                      <a:pt x="85" y="71"/>
                    </a:cubicBezTo>
                    <a:cubicBezTo>
                      <a:pt x="87" y="71"/>
                      <a:pt x="92" y="71"/>
                      <a:pt x="89" y="6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930"/>
              <p:cNvSpPr>
                <a:spLocks/>
              </p:cNvSpPr>
              <p:nvPr/>
            </p:nvSpPr>
            <p:spPr bwMode="auto">
              <a:xfrm>
                <a:off x="5277" y="2656"/>
                <a:ext cx="25" cy="23"/>
              </a:xfrm>
              <a:custGeom>
                <a:avLst/>
                <a:gdLst>
                  <a:gd name="T0" fmla="*/ 3 w 19"/>
                  <a:gd name="T1" fmla="*/ 2 h 18"/>
                  <a:gd name="T2" fmla="*/ 5 w 19"/>
                  <a:gd name="T3" fmla="*/ 2 h 18"/>
                  <a:gd name="T4" fmla="*/ 9 w 19"/>
                  <a:gd name="T5" fmla="*/ 4 h 18"/>
                  <a:gd name="T6" fmla="*/ 11 w 19"/>
                  <a:gd name="T7" fmla="*/ 2 h 18"/>
                  <a:gd name="T8" fmla="*/ 15 w 19"/>
                  <a:gd name="T9" fmla="*/ 1 h 18"/>
                  <a:gd name="T10" fmla="*/ 15 w 19"/>
                  <a:gd name="T11" fmla="*/ 7 h 18"/>
                  <a:gd name="T12" fmla="*/ 17 w 19"/>
                  <a:gd name="T13" fmla="*/ 10 h 18"/>
                  <a:gd name="T14" fmla="*/ 18 w 19"/>
                  <a:gd name="T15" fmla="*/ 13 h 18"/>
                  <a:gd name="T16" fmla="*/ 12 w 19"/>
                  <a:gd name="T17" fmla="*/ 12 h 18"/>
                  <a:gd name="T18" fmla="*/ 9 w 19"/>
                  <a:gd name="T19" fmla="*/ 18 h 18"/>
                  <a:gd name="T20" fmla="*/ 7 w 19"/>
                  <a:gd name="T21" fmla="*/ 12 h 18"/>
                  <a:gd name="T22" fmla="*/ 1 w 19"/>
                  <a:gd name="T23" fmla="*/ 10 h 18"/>
                  <a:gd name="T24" fmla="*/ 3 w 19"/>
                  <a:gd name="T25" fmla="*/ 8 h 18"/>
                  <a:gd name="T26" fmla="*/ 3 w 19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8">
                    <a:moveTo>
                      <a:pt x="3" y="2"/>
                    </a:moveTo>
                    <a:cubicBezTo>
                      <a:pt x="2" y="1"/>
                      <a:pt x="3" y="1"/>
                      <a:pt x="5" y="2"/>
                    </a:cubicBezTo>
                    <a:cubicBezTo>
                      <a:pt x="6" y="2"/>
                      <a:pt x="8" y="3"/>
                      <a:pt x="9" y="4"/>
                    </a:cubicBezTo>
                    <a:cubicBezTo>
                      <a:pt x="10" y="4"/>
                      <a:pt x="10" y="3"/>
                      <a:pt x="11" y="2"/>
                    </a:cubicBezTo>
                    <a:cubicBezTo>
                      <a:pt x="13" y="1"/>
                      <a:pt x="15" y="0"/>
                      <a:pt x="15" y="1"/>
                    </a:cubicBezTo>
                    <a:cubicBezTo>
                      <a:pt x="16" y="1"/>
                      <a:pt x="15" y="4"/>
                      <a:pt x="15" y="7"/>
                    </a:cubicBezTo>
                    <a:cubicBezTo>
                      <a:pt x="15" y="8"/>
                      <a:pt x="15" y="9"/>
                      <a:pt x="17" y="10"/>
                    </a:cubicBezTo>
                    <a:cubicBezTo>
                      <a:pt x="19" y="12"/>
                      <a:pt x="19" y="12"/>
                      <a:pt x="18" y="13"/>
                    </a:cubicBezTo>
                    <a:cubicBezTo>
                      <a:pt x="17" y="13"/>
                      <a:pt x="14" y="13"/>
                      <a:pt x="12" y="12"/>
                    </a:cubicBezTo>
                    <a:cubicBezTo>
                      <a:pt x="11" y="12"/>
                      <a:pt x="10" y="18"/>
                      <a:pt x="9" y="18"/>
                    </a:cubicBezTo>
                    <a:cubicBezTo>
                      <a:pt x="8" y="18"/>
                      <a:pt x="8" y="15"/>
                      <a:pt x="7" y="12"/>
                    </a:cubicBezTo>
                    <a:cubicBezTo>
                      <a:pt x="7" y="10"/>
                      <a:pt x="3" y="11"/>
                      <a:pt x="1" y="10"/>
                    </a:cubicBezTo>
                    <a:cubicBezTo>
                      <a:pt x="0" y="10"/>
                      <a:pt x="2" y="8"/>
                      <a:pt x="3" y="8"/>
                    </a:cubicBezTo>
                    <a:cubicBezTo>
                      <a:pt x="6" y="7"/>
                      <a:pt x="5" y="6"/>
                      <a:pt x="3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931"/>
              <p:cNvSpPr>
                <a:spLocks noEditPoints="1"/>
              </p:cNvSpPr>
              <p:nvPr/>
            </p:nvSpPr>
            <p:spPr bwMode="auto">
              <a:xfrm>
                <a:off x="4993" y="2728"/>
                <a:ext cx="133" cy="139"/>
              </a:xfrm>
              <a:custGeom>
                <a:avLst/>
                <a:gdLst>
                  <a:gd name="T0" fmla="*/ 92 w 105"/>
                  <a:gd name="T1" fmla="*/ 22 h 110"/>
                  <a:gd name="T2" fmla="*/ 97 w 105"/>
                  <a:gd name="T3" fmla="*/ 37 h 110"/>
                  <a:gd name="T4" fmla="*/ 77 w 105"/>
                  <a:gd name="T5" fmla="*/ 60 h 110"/>
                  <a:gd name="T6" fmla="*/ 82 w 105"/>
                  <a:gd name="T7" fmla="*/ 68 h 110"/>
                  <a:gd name="T8" fmla="*/ 100 w 105"/>
                  <a:gd name="T9" fmla="*/ 93 h 110"/>
                  <a:gd name="T10" fmla="*/ 102 w 105"/>
                  <a:gd name="T11" fmla="*/ 99 h 110"/>
                  <a:gd name="T12" fmla="*/ 42 w 105"/>
                  <a:gd name="T13" fmla="*/ 95 h 110"/>
                  <a:gd name="T14" fmla="*/ 26 w 105"/>
                  <a:gd name="T15" fmla="*/ 98 h 110"/>
                  <a:gd name="T16" fmla="*/ 32 w 105"/>
                  <a:gd name="T17" fmla="*/ 67 h 110"/>
                  <a:gd name="T18" fmla="*/ 1 w 105"/>
                  <a:gd name="T19" fmla="*/ 42 h 110"/>
                  <a:gd name="T20" fmla="*/ 33 w 105"/>
                  <a:gd name="T21" fmla="*/ 39 h 110"/>
                  <a:gd name="T22" fmla="*/ 48 w 105"/>
                  <a:gd name="T23" fmla="*/ 3 h 110"/>
                  <a:gd name="T24" fmla="*/ 59 w 105"/>
                  <a:gd name="T25" fmla="*/ 16 h 110"/>
                  <a:gd name="T26" fmla="*/ 92 w 105"/>
                  <a:gd name="T27" fmla="*/ 22 h 110"/>
                  <a:gd name="T28" fmla="*/ 77 w 105"/>
                  <a:gd name="T29" fmla="*/ 34 h 110"/>
                  <a:gd name="T30" fmla="*/ 56 w 105"/>
                  <a:gd name="T31" fmla="*/ 30 h 110"/>
                  <a:gd name="T32" fmla="*/ 50 w 105"/>
                  <a:gd name="T33" fmla="*/ 22 h 110"/>
                  <a:gd name="T34" fmla="*/ 40 w 105"/>
                  <a:gd name="T35" fmla="*/ 44 h 110"/>
                  <a:gd name="T36" fmla="*/ 20 w 105"/>
                  <a:gd name="T37" fmla="*/ 46 h 110"/>
                  <a:gd name="T38" fmla="*/ 39 w 105"/>
                  <a:gd name="T39" fmla="*/ 61 h 110"/>
                  <a:gd name="T40" fmla="*/ 36 w 105"/>
                  <a:gd name="T41" fmla="*/ 81 h 110"/>
                  <a:gd name="T42" fmla="*/ 46 w 105"/>
                  <a:gd name="T43" fmla="*/ 79 h 110"/>
                  <a:gd name="T44" fmla="*/ 83 w 105"/>
                  <a:gd name="T45" fmla="*/ 81 h 110"/>
                  <a:gd name="T46" fmla="*/ 82 w 105"/>
                  <a:gd name="T47" fmla="*/ 78 h 110"/>
                  <a:gd name="T48" fmla="*/ 70 w 105"/>
                  <a:gd name="T49" fmla="*/ 62 h 110"/>
                  <a:gd name="T50" fmla="*/ 67 w 105"/>
                  <a:gd name="T51" fmla="*/ 57 h 110"/>
                  <a:gd name="T52" fmla="*/ 80 w 105"/>
                  <a:gd name="T53" fmla="*/ 43 h 110"/>
                  <a:gd name="T54" fmla="*/ 77 w 105"/>
                  <a:gd name="T55" fmla="*/ 34 h 110"/>
                  <a:gd name="T56" fmla="*/ 63 w 105"/>
                  <a:gd name="T57" fmla="*/ 45 h 110"/>
                  <a:gd name="T58" fmla="*/ 54 w 105"/>
                  <a:gd name="T59" fmla="*/ 43 h 110"/>
                  <a:gd name="T60" fmla="*/ 51 w 105"/>
                  <a:gd name="T61" fmla="*/ 40 h 110"/>
                  <a:gd name="T62" fmla="*/ 47 w 105"/>
                  <a:gd name="T63" fmla="*/ 49 h 110"/>
                  <a:gd name="T64" fmla="*/ 39 w 105"/>
                  <a:gd name="T65" fmla="*/ 50 h 110"/>
                  <a:gd name="T66" fmla="*/ 47 w 105"/>
                  <a:gd name="T67" fmla="*/ 56 h 110"/>
                  <a:gd name="T68" fmla="*/ 45 w 105"/>
                  <a:gd name="T69" fmla="*/ 64 h 110"/>
                  <a:gd name="T70" fmla="*/ 50 w 105"/>
                  <a:gd name="T71" fmla="*/ 64 h 110"/>
                  <a:gd name="T72" fmla="*/ 65 w 105"/>
                  <a:gd name="T73" fmla="*/ 64 h 110"/>
                  <a:gd name="T74" fmla="*/ 65 w 105"/>
                  <a:gd name="T75" fmla="*/ 63 h 110"/>
                  <a:gd name="T76" fmla="*/ 60 w 105"/>
                  <a:gd name="T77" fmla="*/ 57 h 110"/>
                  <a:gd name="T78" fmla="*/ 59 w 105"/>
                  <a:gd name="T79" fmla="*/ 55 h 110"/>
                  <a:gd name="T80" fmla="*/ 64 w 105"/>
                  <a:gd name="T81" fmla="*/ 48 h 110"/>
                  <a:gd name="T82" fmla="*/ 63 w 105"/>
                  <a:gd name="T83" fmla="*/ 4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" h="110">
                    <a:moveTo>
                      <a:pt x="92" y="22"/>
                    </a:moveTo>
                    <a:cubicBezTo>
                      <a:pt x="105" y="17"/>
                      <a:pt x="98" y="33"/>
                      <a:pt x="97" y="37"/>
                    </a:cubicBezTo>
                    <a:cubicBezTo>
                      <a:pt x="92" y="52"/>
                      <a:pt x="77" y="54"/>
                      <a:pt x="77" y="60"/>
                    </a:cubicBezTo>
                    <a:cubicBezTo>
                      <a:pt x="76" y="63"/>
                      <a:pt x="79" y="66"/>
                      <a:pt x="82" y="68"/>
                    </a:cubicBezTo>
                    <a:cubicBezTo>
                      <a:pt x="87" y="72"/>
                      <a:pt x="98" y="85"/>
                      <a:pt x="100" y="93"/>
                    </a:cubicBezTo>
                    <a:cubicBezTo>
                      <a:pt x="101" y="96"/>
                      <a:pt x="104" y="98"/>
                      <a:pt x="102" y="99"/>
                    </a:cubicBezTo>
                    <a:cubicBezTo>
                      <a:pt x="82" y="101"/>
                      <a:pt x="64" y="72"/>
                      <a:pt x="42" y="95"/>
                    </a:cubicBezTo>
                    <a:cubicBezTo>
                      <a:pt x="39" y="99"/>
                      <a:pt x="25" y="110"/>
                      <a:pt x="26" y="98"/>
                    </a:cubicBezTo>
                    <a:cubicBezTo>
                      <a:pt x="27" y="82"/>
                      <a:pt x="25" y="85"/>
                      <a:pt x="32" y="67"/>
                    </a:cubicBezTo>
                    <a:cubicBezTo>
                      <a:pt x="34" y="60"/>
                      <a:pt x="2" y="48"/>
                      <a:pt x="1" y="42"/>
                    </a:cubicBezTo>
                    <a:cubicBezTo>
                      <a:pt x="0" y="37"/>
                      <a:pt x="20" y="38"/>
                      <a:pt x="33" y="39"/>
                    </a:cubicBezTo>
                    <a:cubicBezTo>
                      <a:pt x="45" y="40"/>
                      <a:pt x="40" y="13"/>
                      <a:pt x="48" y="3"/>
                    </a:cubicBezTo>
                    <a:cubicBezTo>
                      <a:pt x="50" y="0"/>
                      <a:pt x="57" y="13"/>
                      <a:pt x="59" y="16"/>
                    </a:cubicBezTo>
                    <a:cubicBezTo>
                      <a:pt x="67" y="36"/>
                      <a:pt x="69" y="32"/>
                      <a:pt x="92" y="22"/>
                    </a:cubicBezTo>
                    <a:close/>
                    <a:moveTo>
                      <a:pt x="77" y="34"/>
                    </a:moveTo>
                    <a:cubicBezTo>
                      <a:pt x="62" y="40"/>
                      <a:pt x="61" y="42"/>
                      <a:pt x="56" y="30"/>
                    </a:cubicBezTo>
                    <a:cubicBezTo>
                      <a:pt x="55" y="28"/>
                      <a:pt x="51" y="20"/>
                      <a:pt x="50" y="22"/>
                    </a:cubicBezTo>
                    <a:cubicBezTo>
                      <a:pt x="45" y="28"/>
                      <a:pt x="48" y="45"/>
                      <a:pt x="40" y="44"/>
                    </a:cubicBezTo>
                    <a:cubicBezTo>
                      <a:pt x="32" y="43"/>
                      <a:pt x="20" y="43"/>
                      <a:pt x="20" y="46"/>
                    </a:cubicBezTo>
                    <a:cubicBezTo>
                      <a:pt x="21" y="50"/>
                      <a:pt x="41" y="57"/>
                      <a:pt x="39" y="61"/>
                    </a:cubicBezTo>
                    <a:cubicBezTo>
                      <a:pt x="35" y="73"/>
                      <a:pt x="36" y="71"/>
                      <a:pt x="36" y="81"/>
                    </a:cubicBezTo>
                    <a:cubicBezTo>
                      <a:pt x="35" y="89"/>
                      <a:pt x="44" y="81"/>
                      <a:pt x="46" y="79"/>
                    </a:cubicBezTo>
                    <a:cubicBezTo>
                      <a:pt x="59" y="65"/>
                      <a:pt x="71" y="82"/>
                      <a:pt x="83" y="81"/>
                    </a:cubicBezTo>
                    <a:cubicBezTo>
                      <a:pt x="84" y="81"/>
                      <a:pt x="82" y="79"/>
                      <a:pt x="82" y="78"/>
                    </a:cubicBezTo>
                    <a:cubicBezTo>
                      <a:pt x="81" y="73"/>
                      <a:pt x="74" y="65"/>
                      <a:pt x="70" y="62"/>
                    </a:cubicBezTo>
                    <a:cubicBezTo>
                      <a:pt x="69" y="61"/>
                      <a:pt x="67" y="59"/>
                      <a:pt x="67" y="57"/>
                    </a:cubicBezTo>
                    <a:cubicBezTo>
                      <a:pt x="68" y="54"/>
                      <a:pt x="77" y="52"/>
                      <a:pt x="80" y="43"/>
                    </a:cubicBezTo>
                    <a:cubicBezTo>
                      <a:pt x="81" y="40"/>
                      <a:pt x="85" y="30"/>
                      <a:pt x="77" y="34"/>
                    </a:cubicBezTo>
                    <a:close/>
                    <a:moveTo>
                      <a:pt x="63" y="45"/>
                    </a:moveTo>
                    <a:cubicBezTo>
                      <a:pt x="56" y="47"/>
                      <a:pt x="56" y="48"/>
                      <a:pt x="54" y="43"/>
                    </a:cubicBezTo>
                    <a:cubicBezTo>
                      <a:pt x="54" y="42"/>
                      <a:pt x="52" y="39"/>
                      <a:pt x="51" y="40"/>
                    </a:cubicBezTo>
                    <a:cubicBezTo>
                      <a:pt x="49" y="42"/>
                      <a:pt x="50" y="49"/>
                      <a:pt x="47" y="49"/>
                    </a:cubicBezTo>
                    <a:cubicBezTo>
                      <a:pt x="44" y="49"/>
                      <a:pt x="39" y="48"/>
                      <a:pt x="39" y="50"/>
                    </a:cubicBezTo>
                    <a:cubicBezTo>
                      <a:pt x="39" y="51"/>
                      <a:pt x="48" y="54"/>
                      <a:pt x="47" y="56"/>
                    </a:cubicBezTo>
                    <a:cubicBezTo>
                      <a:pt x="45" y="61"/>
                      <a:pt x="46" y="60"/>
                      <a:pt x="45" y="64"/>
                    </a:cubicBezTo>
                    <a:cubicBezTo>
                      <a:pt x="45" y="68"/>
                      <a:pt x="49" y="65"/>
                      <a:pt x="50" y="64"/>
                    </a:cubicBezTo>
                    <a:cubicBezTo>
                      <a:pt x="55" y="58"/>
                      <a:pt x="60" y="65"/>
                      <a:pt x="65" y="64"/>
                    </a:cubicBezTo>
                    <a:cubicBezTo>
                      <a:pt x="66" y="64"/>
                      <a:pt x="65" y="64"/>
                      <a:pt x="65" y="63"/>
                    </a:cubicBezTo>
                    <a:cubicBezTo>
                      <a:pt x="64" y="61"/>
                      <a:pt x="61" y="58"/>
                      <a:pt x="60" y="57"/>
                    </a:cubicBezTo>
                    <a:cubicBezTo>
                      <a:pt x="59" y="56"/>
                      <a:pt x="58" y="55"/>
                      <a:pt x="59" y="55"/>
                    </a:cubicBezTo>
                    <a:cubicBezTo>
                      <a:pt x="59" y="53"/>
                      <a:pt x="62" y="52"/>
                      <a:pt x="64" y="48"/>
                    </a:cubicBezTo>
                    <a:cubicBezTo>
                      <a:pt x="64" y="47"/>
                      <a:pt x="66" y="43"/>
                      <a:pt x="63" y="4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932"/>
              <p:cNvSpPr>
                <a:spLocks/>
              </p:cNvSpPr>
              <p:nvPr/>
            </p:nvSpPr>
            <p:spPr bwMode="auto">
              <a:xfrm>
                <a:off x="5443" y="2829"/>
                <a:ext cx="27" cy="27"/>
              </a:xfrm>
              <a:custGeom>
                <a:avLst/>
                <a:gdLst>
                  <a:gd name="T0" fmla="*/ 4 w 22"/>
                  <a:gd name="T1" fmla="*/ 2 h 21"/>
                  <a:gd name="T2" fmla="*/ 6 w 22"/>
                  <a:gd name="T3" fmla="*/ 2 h 21"/>
                  <a:gd name="T4" fmla="*/ 11 w 22"/>
                  <a:gd name="T5" fmla="*/ 4 h 21"/>
                  <a:gd name="T6" fmla="*/ 13 w 22"/>
                  <a:gd name="T7" fmla="*/ 2 h 21"/>
                  <a:gd name="T8" fmla="*/ 18 w 22"/>
                  <a:gd name="T9" fmla="*/ 1 h 21"/>
                  <a:gd name="T10" fmla="*/ 17 w 22"/>
                  <a:gd name="T11" fmla="*/ 7 h 21"/>
                  <a:gd name="T12" fmla="*/ 20 w 22"/>
                  <a:gd name="T13" fmla="*/ 11 h 21"/>
                  <a:gd name="T14" fmla="*/ 21 w 22"/>
                  <a:gd name="T15" fmla="*/ 15 h 21"/>
                  <a:gd name="T16" fmla="*/ 14 w 22"/>
                  <a:gd name="T17" fmla="*/ 14 h 21"/>
                  <a:gd name="T18" fmla="*/ 11 w 22"/>
                  <a:gd name="T19" fmla="*/ 20 h 21"/>
                  <a:gd name="T20" fmla="*/ 9 w 22"/>
                  <a:gd name="T21" fmla="*/ 14 h 21"/>
                  <a:gd name="T22" fmla="*/ 1 w 22"/>
                  <a:gd name="T23" fmla="*/ 12 h 21"/>
                  <a:gd name="T24" fmla="*/ 3 w 22"/>
                  <a:gd name="T25" fmla="*/ 9 h 21"/>
                  <a:gd name="T26" fmla="*/ 4 w 22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4" y="2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9" y="1"/>
                      <a:pt x="17" y="4"/>
                      <a:pt x="17" y="7"/>
                    </a:cubicBezTo>
                    <a:cubicBezTo>
                      <a:pt x="17" y="9"/>
                      <a:pt x="18" y="10"/>
                      <a:pt x="20" y="11"/>
                    </a:cubicBezTo>
                    <a:cubicBezTo>
                      <a:pt x="22" y="13"/>
                      <a:pt x="22" y="14"/>
                      <a:pt x="21" y="15"/>
                    </a:cubicBezTo>
                    <a:cubicBezTo>
                      <a:pt x="20" y="15"/>
                      <a:pt x="16" y="14"/>
                      <a:pt x="14" y="14"/>
                    </a:cubicBezTo>
                    <a:cubicBezTo>
                      <a:pt x="13" y="14"/>
                      <a:pt x="12" y="20"/>
                      <a:pt x="11" y="20"/>
                    </a:cubicBezTo>
                    <a:cubicBezTo>
                      <a:pt x="9" y="21"/>
                      <a:pt x="9" y="17"/>
                      <a:pt x="9" y="14"/>
                    </a:cubicBezTo>
                    <a:cubicBezTo>
                      <a:pt x="9" y="12"/>
                      <a:pt x="3" y="13"/>
                      <a:pt x="1" y="12"/>
                    </a:cubicBezTo>
                    <a:cubicBezTo>
                      <a:pt x="0" y="11"/>
                      <a:pt x="3" y="10"/>
                      <a:pt x="3" y="9"/>
                    </a:cubicBezTo>
                    <a:cubicBezTo>
                      <a:pt x="7" y="7"/>
                      <a:pt x="6" y="7"/>
                      <a:pt x="4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933"/>
              <p:cNvSpPr>
                <a:spLocks/>
              </p:cNvSpPr>
              <p:nvPr/>
            </p:nvSpPr>
            <p:spPr bwMode="auto">
              <a:xfrm>
                <a:off x="5140" y="2708"/>
                <a:ext cx="28" cy="27"/>
              </a:xfrm>
              <a:custGeom>
                <a:avLst/>
                <a:gdLst>
                  <a:gd name="T0" fmla="*/ 4 w 22"/>
                  <a:gd name="T1" fmla="*/ 3 h 21"/>
                  <a:gd name="T2" fmla="*/ 6 w 22"/>
                  <a:gd name="T3" fmla="*/ 2 h 21"/>
                  <a:gd name="T4" fmla="*/ 11 w 22"/>
                  <a:gd name="T5" fmla="*/ 4 h 21"/>
                  <a:gd name="T6" fmla="*/ 13 w 22"/>
                  <a:gd name="T7" fmla="*/ 3 h 21"/>
                  <a:gd name="T8" fmla="*/ 18 w 22"/>
                  <a:gd name="T9" fmla="*/ 1 h 21"/>
                  <a:gd name="T10" fmla="*/ 17 w 22"/>
                  <a:gd name="T11" fmla="*/ 8 h 21"/>
                  <a:gd name="T12" fmla="*/ 20 w 22"/>
                  <a:gd name="T13" fmla="*/ 12 h 21"/>
                  <a:gd name="T14" fmla="*/ 21 w 22"/>
                  <a:gd name="T15" fmla="*/ 15 h 21"/>
                  <a:gd name="T16" fmla="*/ 14 w 22"/>
                  <a:gd name="T17" fmla="*/ 14 h 21"/>
                  <a:gd name="T18" fmla="*/ 11 w 22"/>
                  <a:gd name="T19" fmla="*/ 21 h 21"/>
                  <a:gd name="T20" fmla="*/ 9 w 22"/>
                  <a:gd name="T21" fmla="*/ 15 h 21"/>
                  <a:gd name="T22" fmla="*/ 1 w 22"/>
                  <a:gd name="T23" fmla="*/ 12 h 21"/>
                  <a:gd name="T24" fmla="*/ 3 w 22"/>
                  <a:gd name="T25" fmla="*/ 10 h 21"/>
                  <a:gd name="T26" fmla="*/ 4 w 22"/>
                  <a:gd name="T2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4" y="3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7" y="3"/>
                      <a:pt x="9" y="4"/>
                      <a:pt x="11" y="4"/>
                    </a:cubicBezTo>
                    <a:cubicBezTo>
                      <a:pt x="11" y="4"/>
                      <a:pt x="12" y="4"/>
                      <a:pt x="13" y="3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9" y="2"/>
                      <a:pt x="17" y="4"/>
                      <a:pt x="17" y="8"/>
                    </a:cubicBezTo>
                    <a:cubicBezTo>
                      <a:pt x="17" y="9"/>
                      <a:pt x="18" y="11"/>
                      <a:pt x="20" y="12"/>
                    </a:cubicBezTo>
                    <a:cubicBezTo>
                      <a:pt x="22" y="14"/>
                      <a:pt x="22" y="15"/>
                      <a:pt x="21" y="15"/>
                    </a:cubicBezTo>
                    <a:cubicBezTo>
                      <a:pt x="20" y="16"/>
                      <a:pt x="16" y="15"/>
                      <a:pt x="14" y="14"/>
                    </a:cubicBezTo>
                    <a:cubicBezTo>
                      <a:pt x="13" y="14"/>
                      <a:pt x="12" y="20"/>
                      <a:pt x="11" y="21"/>
                    </a:cubicBezTo>
                    <a:cubicBezTo>
                      <a:pt x="9" y="21"/>
                      <a:pt x="9" y="17"/>
                      <a:pt x="9" y="15"/>
                    </a:cubicBezTo>
                    <a:cubicBezTo>
                      <a:pt x="9" y="12"/>
                      <a:pt x="3" y="13"/>
                      <a:pt x="1" y="12"/>
                    </a:cubicBezTo>
                    <a:cubicBezTo>
                      <a:pt x="0" y="12"/>
                      <a:pt x="3" y="10"/>
                      <a:pt x="3" y="10"/>
                    </a:cubicBezTo>
                    <a:cubicBezTo>
                      <a:pt x="7" y="8"/>
                      <a:pt x="6" y="7"/>
                      <a:pt x="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934"/>
              <p:cNvSpPr>
                <a:spLocks/>
              </p:cNvSpPr>
              <p:nvPr/>
            </p:nvSpPr>
            <p:spPr bwMode="auto">
              <a:xfrm>
                <a:off x="5063" y="2435"/>
                <a:ext cx="29" cy="28"/>
              </a:xfrm>
              <a:custGeom>
                <a:avLst/>
                <a:gdLst>
                  <a:gd name="T0" fmla="*/ 3 w 23"/>
                  <a:gd name="T1" fmla="*/ 3 h 22"/>
                  <a:gd name="T2" fmla="*/ 6 w 23"/>
                  <a:gd name="T3" fmla="*/ 2 h 22"/>
                  <a:gd name="T4" fmla="*/ 11 w 23"/>
                  <a:gd name="T5" fmla="*/ 4 h 22"/>
                  <a:gd name="T6" fmla="*/ 14 w 23"/>
                  <a:gd name="T7" fmla="*/ 3 h 22"/>
                  <a:gd name="T8" fmla="*/ 19 w 23"/>
                  <a:gd name="T9" fmla="*/ 1 h 22"/>
                  <a:gd name="T10" fmla="*/ 18 w 23"/>
                  <a:gd name="T11" fmla="*/ 8 h 22"/>
                  <a:gd name="T12" fmla="*/ 21 w 23"/>
                  <a:gd name="T13" fmla="*/ 13 h 22"/>
                  <a:gd name="T14" fmla="*/ 22 w 23"/>
                  <a:gd name="T15" fmla="*/ 16 h 22"/>
                  <a:gd name="T16" fmla="*/ 15 w 23"/>
                  <a:gd name="T17" fmla="*/ 15 h 22"/>
                  <a:gd name="T18" fmla="*/ 11 w 23"/>
                  <a:gd name="T19" fmla="*/ 22 h 22"/>
                  <a:gd name="T20" fmla="*/ 9 w 23"/>
                  <a:gd name="T21" fmla="*/ 15 h 22"/>
                  <a:gd name="T22" fmla="*/ 1 w 23"/>
                  <a:gd name="T23" fmla="*/ 13 h 22"/>
                  <a:gd name="T24" fmla="*/ 3 w 23"/>
                  <a:gd name="T25" fmla="*/ 10 h 22"/>
                  <a:gd name="T26" fmla="*/ 3 w 23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2">
                    <a:moveTo>
                      <a:pt x="3" y="3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7" y="3"/>
                      <a:pt x="9" y="4"/>
                      <a:pt x="11" y="4"/>
                    </a:cubicBezTo>
                    <a:cubicBezTo>
                      <a:pt x="12" y="5"/>
                      <a:pt x="13" y="4"/>
                      <a:pt x="14" y="3"/>
                    </a:cubicBezTo>
                    <a:cubicBezTo>
                      <a:pt x="16" y="1"/>
                      <a:pt x="18" y="0"/>
                      <a:pt x="19" y="1"/>
                    </a:cubicBezTo>
                    <a:cubicBezTo>
                      <a:pt x="19" y="2"/>
                      <a:pt x="18" y="4"/>
                      <a:pt x="18" y="8"/>
                    </a:cubicBezTo>
                    <a:cubicBezTo>
                      <a:pt x="18" y="10"/>
                      <a:pt x="19" y="11"/>
                      <a:pt x="21" y="13"/>
                    </a:cubicBezTo>
                    <a:cubicBezTo>
                      <a:pt x="23" y="14"/>
                      <a:pt x="23" y="15"/>
                      <a:pt x="22" y="16"/>
                    </a:cubicBezTo>
                    <a:cubicBezTo>
                      <a:pt x="21" y="16"/>
                      <a:pt x="17" y="16"/>
                      <a:pt x="15" y="15"/>
                    </a:cubicBezTo>
                    <a:cubicBezTo>
                      <a:pt x="13" y="15"/>
                      <a:pt x="12" y="22"/>
                      <a:pt x="11" y="22"/>
                    </a:cubicBezTo>
                    <a:cubicBezTo>
                      <a:pt x="10" y="22"/>
                      <a:pt x="9" y="18"/>
                      <a:pt x="9" y="15"/>
                    </a:cubicBezTo>
                    <a:cubicBezTo>
                      <a:pt x="9" y="13"/>
                      <a:pt x="3" y="14"/>
                      <a:pt x="1" y="13"/>
                    </a:cubicBezTo>
                    <a:cubicBezTo>
                      <a:pt x="0" y="12"/>
                      <a:pt x="2" y="10"/>
                      <a:pt x="3" y="10"/>
                    </a:cubicBezTo>
                    <a:cubicBezTo>
                      <a:pt x="7" y="8"/>
                      <a:pt x="6" y="8"/>
                      <a:pt x="3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35"/>
              <p:cNvSpPr>
                <a:spLocks/>
              </p:cNvSpPr>
              <p:nvPr/>
            </p:nvSpPr>
            <p:spPr bwMode="auto">
              <a:xfrm>
                <a:off x="5124" y="2194"/>
                <a:ext cx="89" cy="98"/>
              </a:xfrm>
              <a:custGeom>
                <a:avLst/>
                <a:gdLst>
                  <a:gd name="T0" fmla="*/ 25 w 70"/>
                  <a:gd name="T1" fmla="*/ 8 h 77"/>
                  <a:gd name="T2" fmla="*/ 34 w 70"/>
                  <a:gd name="T3" fmla="*/ 11 h 77"/>
                  <a:gd name="T4" fmla="*/ 40 w 70"/>
                  <a:gd name="T5" fmla="*/ 31 h 77"/>
                  <a:gd name="T6" fmla="*/ 46 w 70"/>
                  <a:gd name="T7" fmla="*/ 31 h 77"/>
                  <a:gd name="T8" fmla="*/ 66 w 70"/>
                  <a:gd name="T9" fmla="*/ 30 h 77"/>
                  <a:gd name="T10" fmla="*/ 69 w 70"/>
                  <a:gd name="T11" fmla="*/ 31 h 77"/>
                  <a:gd name="T12" fmla="*/ 49 w 70"/>
                  <a:gd name="T13" fmla="*/ 62 h 77"/>
                  <a:gd name="T14" fmla="*/ 45 w 70"/>
                  <a:gd name="T15" fmla="*/ 72 h 77"/>
                  <a:gd name="T16" fmla="*/ 30 w 70"/>
                  <a:gd name="T17" fmla="*/ 57 h 77"/>
                  <a:gd name="T18" fmla="*/ 8 w 70"/>
                  <a:gd name="T19" fmla="*/ 65 h 77"/>
                  <a:gd name="T20" fmla="*/ 15 w 70"/>
                  <a:gd name="T21" fmla="*/ 47 h 77"/>
                  <a:gd name="T22" fmla="*/ 1 w 70"/>
                  <a:gd name="T23" fmla="*/ 26 h 77"/>
                  <a:gd name="T24" fmla="*/ 11 w 70"/>
                  <a:gd name="T25" fmla="*/ 25 h 77"/>
                  <a:gd name="T26" fmla="*/ 25 w 70"/>
                  <a:gd name="T27" fmla="*/ 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77">
                    <a:moveTo>
                      <a:pt x="25" y="8"/>
                    </a:moveTo>
                    <a:cubicBezTo>
                      <a:pt x="25" y="0"/>
                      <a:pt x="32" y="9"/>
                      <a:pt x="34" y="11"/>
                    </a:cubicBezTo>
                    <a:cubicBezTo>
                      <a:pt x="41" y="20"/>
                      <a:pt x="37" y="28"/>
                      <a:pt x="40" y="31"/>
                    </a:cubicBezTo>
                    <a:cubicBezTo>
                      <a:pt x="42" y="32"/>
                      <a:pt x="44" y="31"/>
                      <a:pt x="46" y="31"/>
                    </a:cubicBezTo>
                    <a:cubicBezTo>
                      <a:pt x="50" y="29"/>
                      <a:pt x="60" y="28"/>
                      <a:pt x="66" y="30"/>
                    </a:cubicBezTo>
                    <a:cubicBezTo>
                      <a:pt x="67" y="30"/>
                      <a:pt x="70" y="30"/>
                      <a:pt x="69" y="31"/>
                    </a:cubicBezTo>
                    <a:cubicBezTo>
                      <a:pt x="64" y="42"/>
                      <a:pt x="43" y="42"/>
                      <a:pt x="49" y="62"/>
                    </a:cubicBezTo>
                    <a:cubicBezTo>
                      <a:pt x="50" y="65"/>
                      <a:pt x="52" y="77"/>
                      <a:pt x="45" y="72"/>
                    </a:cubicBezTo>
                    <a:cubicBezTo>
                      <a:pt x="37" y="66"/>
                      <a:pt x="38" y="68"/>
                      <a:pt x="30" y="57"/>
                    </a:cubicBezTo>
                    <a:cubicBezTo>
                      <a:pt x="27" y="54"/>
                      <a:pt x="11" y="67"/>
                      <a:pt x="8" y="65"/>
                    </a:cubicBezTo>
                    <a:cubicBezTo>
                      <a:pt x="4" y="64"/>
                      <a:pt x="11" y="53"/>
                      <a:pt x="15" y="47"/>
                    </a:cubicBezTo>
                    <a:cubicBezTo>
                      <a:pt x="20" y="41"/>
                      <a:pt x="3" y="33"/>
                      <a:pt x="1" y="26"/>
                    </a:cubicBezTo>
                    <a:cubicBezTo>
                      <a:pt x="0" y="23"/>
                      <a:pt x="9" y="24"/>
                      <a:pt x="11" y="25"/>
                    </a:cubicBezTo>
                    <a:cubicBezTo>
                      <a:pt x="24" y="27"/>
                      <a:pt x="23" y="25"/>
                      <a:pt x="25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936"/>
              <p:cNvSpPr>
                <a:spLocks/>
              </p:cNvSpPr>
              <p:nvPr/>
            </p:nvSpPr>
            <p:spPr bwMode="auto">
              <a:xfrm>
                <a:off x="5615" y="1988"/>
                <a:ext cx="32" cy="37"/>
              </a:xfrm>
              <a:custGeom>
                <a:avLst/>
                <a:gdLst>
                  <a:gd name="T0" fmla="*/ 11 w 25"/>
                  <a:gd name="T1" fmla="*/ 3 h 29"/>
                  <a:gd name="T2" fmla="*/ 14 w 25"/>
                  <a:gd name="T3" fmla="*/ 5 h 29"/>
                  <a:gd name="T4" fmla="*/ 15 w 25"/>
                  <a:gd name="T5" fmla="*/ 12 h 29"/>
                  <a:gd name="T6" fmla="*/ 17 w 25"/>
                  <a:gd name="T7" fmla="*/ 13 h 29"/>
                  <a:gd name="T8" fmla="*/ 23 w 25"/>
                  <a:gd name="T9" fmla="*/ 14 h 29"/>
                  <a:gd name="T10" fmla="*/ 24 w 25"/>
                  <a:gd name="T11" fmla="*/ 14 h 29"/>
                  <a:gd name="T12" fmla="*/ 15 w 25"/>
                  <a:gd name="T13" fmla="*/ 23 h 29"/>
                  <a:gd name="T14" fmla="*/ 13 w 25"/>
                  <a:gd name="T15" fmla="*/ 26 h 29"/>
                  <a:gd name="T16" fmla="*/ 9 w 25"/>
                  <a:gd name="T17" fmla="*/ 20 h 29"/>
                  <a:gd name="T18" fmla="*/ 1 w 25"/>
                  <a:gd name="T19" fmla="*/ 22 h 29"/>
                  <a:gd name="T20" fmla="*/ 5 w 25"/>
                  <a:gd name="T21" fmla="*/ 16 h 29"/>
                  <a:gd name="T22" fmla="*/ 1 w 25"/>
                  <a:gd name="T23" fmla="*/ 8 h 29"/>
                  <a:gd name="T24" fmla="*/ 5 w 25"/>
                  <a:gd name="T25" fmla="*/ 8 h 29"/>
                  <a:gd name="T26" fmla="*/ 11 w 25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9">
                    <a:moveTo>
                      <a:pt x="11" y="3"/>
                    </a:moveTo>
                    <a:cubicBezTo>
                      <a:pt x="12" y="0"/>
                      <a:pt x="13" y="4"/>
                      <a:pt x="14" y="5"/>
                    </a:cubicBezTo>
                    <a:cubicBezTo>
                      <a:pt x="15" y="8"/>
                      <a:pt x="14" y="11"/>
                      <a:pt x="15" y="12"/>
                    </a:cubicBezTo>
                    <a:cubicBezTo>
                      <a:pt x="15" y="13"/>
                      <a:pt x="16" y="13"/>
                      <a:pt x="17" y="13"/>
                    </a:cubicBezTo>
                    <a:cubicBezTo>
                      <a:pt x="18" y="12"/>
                      <a:pt x="22" y="13"/>
                      <a:pt x="23" y="14"/>
                    </a:cubicBezTo>
                    <a:cubicBezTo>
                      <a:pt x="24" y="14"/>
                      <a:pt x="25" y="14"/>
                      <a:pt x="24" y="14"/>
                    </a:cubicBezTo>
                    <a:cubicBezTo>
                      <a:pt x="22" y="18"/>
                      <a:pt x="15" y="16"/>
                      <a:pt x="15" y="23"/>
                    </a:cubicBezTo>
                    <a:cubicBezTo>
                      <a:pt x="15" y="25"/>
                      <a:pt x="15" y="29"/>
                      <a:pt x="13" y="26"/>
                    </a:cubicBezTo>
                    <a:cubicBezTo>
                      <a:pt x="11" y="24"/>
                      <a:pt x="11" y="25"/>
                      <a:pt x="9" y="20"/>
                    </a:cubicBezTo>
                    <a:cubicBezTo>
                      <a:pt x="8" y="19"/>
                      <a:pt x="2" y="22"/>
                      <a:pt x="1" y="22"/>
                    </a:cubicBezTo>
                    <a:cubicBezTo>
                      <a:pt x="0" y="21"/>
                      <a:pt x="3" y="18"/>
                      <a:pt x="5" y="16"/>
                    </a:cubicBezTo>
                    <a:cubicBezTo>
                      <a:pt x="7" y="14"/>
                      <a:pt x="2" y="10"/>
                      <a:pt x="1" y="8"/>
                    </a:cubicBezTo>
                    <a:cubicBezTo>
                      <a:pt x="1" y="7"/>
                      <a:pt x="4" y="8"/>
                      <a:pt x="5" y="8"/>
                    </a:cubicBezTo>
                    <a:cubicBezTo>
                      <a:pt x="9" y="10"/>
                      <a:pt x="9" y="9"/>
                      <a:pt x="1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937"/>
              <p:cNvSpPr>
                <a:spLocks noEditPoints="1"/>
              </p:cNvSpPr>
              <p:nvPr/>
            </p:nvSpPr>
            <p:spPr bwMode="auto">
              <a:xfrm>
                <a:off x="5606" y="1800"/>
                <a:ext cx="88" cy="93"/>
              </a:xfrm>
              <a:custGeom>
                <a:avLst/>
                <a:gdLst>
                  <a:gd name="T0" fmla="*/ 52 w 69"/>
                  <a:gd name="T1" fmla="*/ 64 h 73"/>
                  <a:gd name="T2" fmla="*/ 42 w 69"/>
                  <a:gd name="T3" fmla="*/ 65 h 73"/>
                  <a:gd name="T4" fmla="*/ 29 w 69"/>
                  <a:gd name="T5" fmla="*/ 49 h 73"/>
                  <a:gd name="T6" fmla="*/ 23 w 69"/>
                  <a:gd name="T7" fmla="*/ 52 h 73"/>
                  <a:gd name="T8" fmla="*/ 6 w 69"/>
                  <a:gd name="T9" fmla="*/ 61 h 73"/>
                  <a:gd name="T10" fmla="*/ 3 w 69"/>
                  <a:gd name="T11" fmla="*/ 62 h 73"/>
                  <a:gd name="T12" fmla="*/ 8 w 69"/>
                  <a:gd name="T13" fmla="*/ 23 h 73"/>
                  <a:gd name="T14" fmla="*/ 8 w 69"/>
                  <a:gd name="T15" fmla="*/ 11 h 73"/>
                  <a:gd name="T16" fmla="*/ 27 w 69"/>
                  <a:gd name="T17" fmla="*/ 18 h 73"/>
                  <a:gd name="T18" fmla="*/ 44 w 69"/>
                  <a:gd name="T19" fmla="*/ 1 h 73"/>
                  <a:gd name="T20" fmla="*/ 45 w 69"/>
                  <a:gd name="T21" fmla="*/ 22 h 73"/>
                  <a:gd name="T22" fmla="*/ 67 w 69"/>
                  <a:gd name="T23" fmla="*/ 36 h 73"/>
                  <a:gd name="T24" fmla="*/ 58 w 69"/>
                  <a:gd name="T25" fmla="*/ 42 h 73"/>
                  <a:gd name="T26" fmla="*/ 52 w 69"/>
                  <a:gd name="T27" fmla="*/ 64 h 73"/>
                  <a:gd name="T28" fmla="*/ 46 w 69"/>
                  <a:gd name="T29" fmla="*/ 52 h 73"/>
                  <a:gd name="T30" fmla="*/ 49 w 69"/>
                  <a:gd name="T31" fmla="*/ 39 h 73"/>
                  <a:gd name="T32" fmla="*/ 55 w 69"/>
                  <a:gd name="T33" fmla="*/ 35 h 73"/>
                  <a:gd name="T34" fmla="*/ 41 w 69"/>
                  <a:gd name="T35" fmla="*/ 26 h 73"/>
                  <a:gd name="T36" fmla="*/ 41 w 69"/>
                  <a:gd name="T37" fmla="*/ 13 h 73"/>
                  <a:gd name="T38" fmla="*/ 30 w 69"/>
                  <a:gd name="T39" fmla="*/ 24 h 73"/>
                  <a:gd name="T40" fmla="*/ 18 w 69"/>
                  <a:gd name="T41" fmla="*/ 20 h 73"/>
                  <a:gd name="T42" fmla="*/ 18 w 69"/>
                  <a:gd name="T43" fmla="*/ 27 h 73"/>
                  <a:gd name="T44" fmla="*/ 15 w 69"/>
                  <a:gd name="T45" fmla="*/ 51 h 73"/>
                  <a:gd name="T46" fmla="*/ 17 w 69"/>
                  <a:gd name="T47" fmla="*/ 51 h 73"/>
                  <a:gd name="T48" fmla="*/ 28 w 69"/>
                  <a:gd name="T49" fmla="*/ 45 h 73"/>
                  <a:gd name="T50" fmla="*/ 31 w 69"/>
                  <a:gd name="T51" fmla="*/ 43 h 73"/>
                  <a:gd name="T52" fmla="*/ 40 w 69"/>
                  <a:gd name="T53" fmla="*/ 53 h 73"/>
                  <a:gd name="T54" fmla="*/ 46 w 69"/>
                  <a:gd name="T55" fmla="*/ 52 h 73"/>
                  <a:gd name="T56" fmla="*/ 39 w 69"/>
                  <a:gd name="T57" fmla="*/ 41 h 73"/>
                  <a:gd name="T58" fmla="*/ 41 w 69"/>
                  <a:gd name="T59" fmla="*/ 36 h 73"/>
                  <a:gd name="T60" fmla="*/ 43 w 69"/>
                  <a:gd name="T61" fmla="*/ 34 h 73"/>
                  <a:gd name="T62" fmla="*/ 38 w 69"/>
                  <a:gd name="T63" fmla="*/ 31 h 73"/>
                  <a:gd name="T64" fmla="*/ 37 w 69"/>
                  <a:gd name="T65" fmla="*/ 25 h 73"/>
                  <a:gd name="T66" fmla="*/ 33 w 69"/>
                  <a:gd name="T67" fmla="*/ 30 h 73"/>
                  <a:gd name="T68" fmla="*/ 28 w 69"/>
                  <a:gd name="T69" fmla="*/ 28 h 73"/>
                  <a:gd name="T70" fmla="*/ 28 w 69"/>
                  <a:gd name="T71" fmla="*/ 31 h 73"/>
                  <a:gd name="T72" fmla="*/ 27 w 69"/>
                  <a:gd name="T73" fmla="*/ 41 h 73"/>
                  <a:gd name="T74" fmla="*/ 28 w 69"/>
                  <a:gd name="T75" fmla="*/ 41 h 73"/>
                  <a:gd name="T76" fmla="*/ 32 w 69"/>
                  <a:gd name="T77" fmla="*/ 38 h 73"/>
                  <a:gd name="T78" fmla="*/ 33 w 69"/>
                  <a:gd name="T79" fmla="*/ 38 h 73"/>
                  <a:gd name="T80" fmla="*/ 37 w 69"/>
                  <a:gd name="T81" fmla="*/ 42 h 73"/>
                  <a:gd name="T82" fmla="*/ 39 w 69"/>
                  <a:gd name="T83" fmla="*/ 4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9" h="73">
                    <a:moveTo>
                      <a:pt x="52" y="64"/>
                    </a:moveTo>
                    <a:cubicBezTo>
                      <a:pt x="55" y="73"/>
                      <a:pt x="45" y="67"/>
                      <a:pt x="42" y="65"/>
                    </a:cubicBezTo>
                    <a:cubicBezTo>
                      <a:pt x="33" y="60"/>
                      <a:pt x="32" y="50"/>
                      <a:pt x="29" y="49"/>
                    </a:cubicBezTo>
                    <a:cubicBezTo>
                      <a:pt x="27" y="48"/>
                      <a:pt x="25" y="50"/>
                      <a:pt x="23" y="52"/>
                    </a:cubicBezTo>
                    <a:cubicBezTo>
                      <a:pt x="21" y="54"/>
                      <a:pt x="12" y="61"/>
                      <a:pt x="6" y="61"/>
                    </a:cubicBezTo>
                    <a:cubicBezTo>
                      <a:pt x="5" y="61"/>
                      <a:pt x="3" y="63"/>
                      <a:pt x="3" y="62"/>
                    </a:cubicBezTo>
                    <a:cubicBezTo>
                      <a:pt x="3" y="48"/>
                      <a:pt x="22" y="39"/>
                      <a:pt x="8" y="23"/>
                    </a:cubicBezTo>
                    <a:cubicBezTo>
                      <a:pt x="6" y="20"/>
                      <a:pt x="0" y="9"/>
                      <a:pt x="8" y="11"/>
                    </a:cubicBezTo>
                    <a:cubicBezTo>
                      <a:pt x="18" y="14"/>
                      <a:pt x="16" y="12"/>
                      <a:pt x="27" y="18"/>
                    </a:cubicBezTo>
                    <a:cubicBezTo>
                      <a:pt x="31" y="21"/>
                      <a:pt x="41" y="1"/>
                      <a:pt x="44" y="1"/>
                    </a:cubicBezTo>
                    <a:cubicBezTo>
                      <a:pt x="48" y="0"/>
                      <a:pt x="46" y="14"/>
                      <a:pt x="45" y="22"/>
                    </a:cubicBezTo>
                    <a:cubicBezTo>
                      <a:pt x="43" y="30"/>
                      <a:pt x="61" y="30"/>
                      <a:pt x="67" y="36"/>
                    </a:cubicBezTo>
                    <a:cubicBezTo>
                      <a:pt x="69" y="38"/>
                      <a:pt x="60" y="41"/>
                      <a:pt x="58" y="42"/>
                    </a:cubicBezTo>
                    <a:cubicBezTo>
                      <a:pt x="45" y="45"/>
                      <a:pt x="47" y="47"/>
                      <a:pt x="52" y="64"/>
                    </a:cubicBezTo>
                    <a:close/>
                    <a:moveTo>
                      <a:pt x="46" y="52"/>
                    </a:moveTo>
                    <a:cubicBezTo>
                      <a:pt x="42" y="42"/>
                      <a:pt x="41" y="41"/>
                      <a:pt x="49" y="39"/>
                    </a:cubicBezTo>
                    <a:cubicBezTo>
                      <a:pt x="51" y="38"/>
                      <a:pt x="56" y="36"/>
                      <a:pt x="55" y="35"/>
                    </a:cubicBezTo>
                    <a:cubicBezTo>
                      <a:pt x="51" y="31"/>
                      <a:pt x="40" y="31"/>
                      <a:pt x="41" y="26"/>
                    </a:cubicBezTo>
                    <a:cubicBezTo>
                      <a:pt x="42" y="21"/>
                      <a:pt x="43" y="13"/>
                      <a:pt x="41" y="13"/>
                    </a:cubicBezTo>
                    <a:cubicBezTo>
                      <a:pt x="38" y="13"/>
                      <a:pt x="33" y="26"/>
                      <a:pt x="30" y="24"/>
                    </a:cubicBezTo>
                    <a:cubicBezTo>
                      <a:pt x="23" y="20"/>
                      <a:pt x="24" y="21"/>
                      <a:pt x="18" y="20"/>
                    </a:cubicBezTo>
                    <a:cubicBezTo>
                      <a:pt x="13" y="18"/>
                      <a:pt x="17" y="25"/>
                      <a:pt x="18" y="27"/>
                    </a:cubicBezTo>
                    <a:cubicBezTo>
                      <a:pt x="27" y="37"/>
                      <a:pt x="15" y="43"/>
                      <a:pt x="15" y="51"/>
                    </a:cubicBezTo>
                    <a:cubicBezTo>
                      <a:pt x="15" y="52"/>
                      <a:pt x="16" y="51"/>
                      <a:pt x="17" y="51"/>
                    </a:cubicBezTo>
                    <a:cubicBezTo>
                      <a:pt x="21" y="51"/>
                      <a:pt x="26" y="47"/>
                      <a:pt x="28" y="45"/>
                    </a:cubicBezTo>
                    <a:cubicBezTo>
                      <a:pt x="29" y="44"/>
                      <a:pt x="30" y="43"/>
                      <a:pt x="31" y="43"/>
                    </a:cubicBezTo>
                    <a:cubicBezTo>
                      <a:pt x="33" y="44"/>
                      <a:pt x="34" y="50"/>
                      <a:pt x="40" y="53"/>
                    </a:cubicBezTo>
                    <a:cubicBezTo>
                      <a:pt x="41" y="54"/>
                      <a:pt x="47" y="58"/>
                      <a:pt x="46" y="52"/>
                    </a:cubicBezTo>
                    <a:close/>
                    <a:moveTo>
                      <a:pt x="39" y="41"/>
                    </a:moveTo>
                    <a:cubicBezTo>
                      <a:pt x="38" y="37"/>
                      <a:pt x="38" y="37"/>
                      <a:pt x="41" y="36"/>
                    </a:cubicBezTo>
                    <a:cubicBezTo>
                      <a:pt x="42" y="36"/>
                      <a:pt x="44" y="35"/>
                      <a:pt x="43" y="34"/>
                    </a:cubicBezTo>
                    <a:cubicBezTo>
                      <a:pt x="42" y="33"/>
                      <a:pt x="37" y="33"/>
                      <a:pt x="38" y="31"/>
                    </a:cubicBezTo>
                    <a:cubicBezTo>
                      <a:pt x="38" y="28"/>
                      <a:pt x="38" y="25"/>
                      <a:pt x="37" y="25"/>
                    </a:cubicBezTo>
                    <a:cubicBezTo>
                      <a:pt x="36" y="25"/>
                      <a:pt x="34" y="30"/>
                      <a:pt x="33" y="30"/>
                    </a:cubicBezTo>
                    <a:cubicBezTo>
                      <a:pt x="30" y="28"/>
                      <a:pt x="30" y="28"/>
                      <a:pt x="28" y="28"/>
                    </a:cubicBezTo>
                    <a:cubicBezTo>
                      <a:pt x="26" y="27"/>
                      <a:pt x="27" y="30"/>
                      <a:pt x="28" y="31"/>
                    </a:cubicBezTo>
                    <a:cubicBezTo>
                      <a:pt x="32" y="35"/>
                      <a:pt x="27" y="37"/>
                      <a:pt x="27" y="41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29" y="41"/>
                      <a:pt x="31" y="39"/>
                      <a:pt x="32" y="38"/>
                    </a:cubicBezTo>
                    <a:cubicBezTo>
                      <a:pt x="32" y="38"/>
                      <a:pt x="33" y="37"/>
                      <a:pt x="33" y="38"/>
                    </a:cubicBezTo>
                    <a:cubicBezTo>
                      <a:pt x="34" y="38"/>
                      <a:pt x="34" y="40"/>
                      <a:pt x="37" y="42"/>
                    </a:cubicBezTo>
                    <a:cubicBezTo>
                      <a:pt x="38" y="42"/>
                      <a:pt x="40" y="44"/>
                      <a:pt x="39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938"/>
              <p:cNvSpPr>
                <a:spLocks/>
              </p:cNvSpPr>
              <p:nvPr/>
            </p:nvSpPr>
            <p:spPr bwMode="auto">
              <a:xfrm>
                <a:off x="5411" y="1599"/>
                <a:ext cx="77" cy="83"/>
              </a:xfrm>
              <a:custGeom>
                <a:avLst/>
                <a:gdLst>
                  <a:gd name="T0" fmla="*/ 20 w 61"/>
                  <a:gd name="T1" fmla="*/ 8 h 65"/>
                  <a:gd name="T2" fmla="*/ 28 w 61"/>
                  <a:gd name="T3" fmla="*/ 9 h 65"/>
                  <a:gd name="T4" fmla="*/ 36 w 61"/>
                  <a:gd name="T5" fmla="*/ 26 h 65"/>
                  <a:gd name="T6" fmla="*/ 41 w 61"/>
                  <a:gd name="T7" fmla="*/ 25 h 65"/>
                  <a:gd name="T8" fmla="*/ 58 w 61"/>
                  <a:gd name="T9" fmla="*/ 22 h 65"/>
                  <a:gd name="T10" fmla="*/ 61 w 61"/>
                  <a:gd name="T11" fmla="*/ 23 h 65"/>
                  <a:gd name="T12" fmla="*/ 47 w 61"/>
                  <a:gd name="T13" fmla="*/ 52 h 65"/>
                  <a:gd name="T14" fmla="*/ 45 w 61"/>
                  <a:gd name="T15" fmla="*/ 62 h 65"/>
                  <a:gd name="T16" fmla="*/ 30 w 61"/>
                  <a:gd name="T17" fmla="*/ 51 h 65"/>
                  <a:gd name="T18" fmla="*/ 12 w 61"/>
                  <a:gd name="T19" fmla="*/ 60 h 65"/>
                  <a:gd name="T20" fmla="*/ 16 w 61"/>
                  <a:gd name="T21" fmla="*/ 43 h 65"/>
                  <a:gd name="T22" fmla="*/ 1 w 61"/>
                  <a:gd name="T23" fmla="*/ 26 h 65"/>
                  <a:gd name="T24" fmla="*/ 10 w 61"/>
                  <a:gd name="T25" fmla="*/ 24 h 65"/>
                  <a:gd name="T26" fmla="*/ 20 w 61"/>
                  <a:gd name="T27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65">
                    <a:moveTo>
                      <a:pt x="20" y="8"/>
                    </a:moveTo>
                    <a:cubicBezTo>
                      <a:pt x="19" y="0"/>
                      <a:pt x="27" y="8"/>
                      <a:pt x="28" y="9"/>
                    </a:cubicBezTo>
                    <a:cubicBezTo>
                      <a:pt x="35" y="16"/>
                      <a:pt x="33" y="24"/>
                      <a:pt x="36" y="26"/>
                    </a:cubicBezTo>
                    <a:cubicBezTo>
                      <a:pt x="38" y="27"/>
                      <a:pt x="39" y="26"/>
                      <a:pt x="41" y="25"/>
                    </a:cubicBezTo>
                    <a:cubicBezTo>
                      <a:pt x="44" y="24"/>
                      <a:pt x="53" y="21"/>
                      <a:pt x="58" y="22"/>
                    </a:cubicBezTo>
                    <a:cubicBezTo>
                      <a:pt x="59" y="22"/>
                      <a:pt x="61" y="22"/>
                      <a:pt x="61" y="23"/>
                    </a:cubicBezTo>
                    <a:cubicBezTo>
                      <a:pt x="58" y="33"/>
                      <a:pt x="39" y="35"/>
                      <a:pt x="47" y="52"/>
                    </a:cubicBezTo>
                    <a:cubicBezTo>
                      <a:pt x="48" y="55"/>
                      <a:pt x="51" y="65"/>
                      <a:pt x="45" y="62"/>
                    </a:cubicBezTo>
                    <a:cubicBezTo>
                      <a:pt x="37" y="57"/>
                      <a:pt x="38" y="59"/>
                      <a:pt x="30" y="51"/>
                    </a:cubicBezTo>
                    <a:cubicBezTo>
                      <a:pt x="27" y="47"/>
                      <a:pt x="15" y="61"/>
                      <a:pt x="12" y="60"/>
                    </a:cubicBezTo>
                    <a:cubicBezTo>
                      <a:pt x="8" y="59"/>
                      <a:pt x="13" y="49"/>
                      <a:pt x="16" y="43"/>
                    </a:cubicBezTo>
                    <a:cubicBezTo>
                      <a:pt x="19" y="37"/>
                      <a:pt x="4" y="32"/>
                      <a:pt x="1" y="26"/>
                    </a:cubicBezTo>
                    <a:cubicBezTo>
                      <a:pt x="0" y="24"/>
                      <a:pt x="8" y="24"/>
                      <a:pt x="10" y="24"/>
                    </a:cubicBezTo>
                    <a:cubicBezTo>
                      <a:pt x="22" y="25"/>
                      <a:pt x="20" y="23"/>
                      <a:pt x="20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39"/>
              <p:cNvSpPr>
                <a:spLocks/>
              </p:cNvSpPr>
              <p:nvPr/>
            </p:nvSpPr>
            <p:spPr bwMode="auto">
              <a:xfrm>
                <a:off x="5591" y="1662"/>
                <a:ext cx="53" cy="59"/>
              </a:xfrm>
              <a:custGeom>
                <a:avLst/>
                <a:gdLst>
                  <a:gd name="T0" fmla="*/ 15 w 42"/>
                  <a:gd name="T1" fmla="*/ 5 h 46"/>
                  <a:gd name="T2" fmla="*/ 21 w 42"/>
                  <a:gd name="T3" fmla="*/ 7 h 46"/>
                  <a:gd name="T4" fmla="*/ 25 w 42"/>
                  <a:gd name="T5" fmla="*/ 18 h 46"/>
                  <a:gd name="T6" fmla="*/ 28 w 42"/>
                  <a:gd name="T7" fmla="*/ 18 h 46"/>
                  <a:gd name="T8" fmla="*/ 39 w 42"/>
                  <a:gd name="T9" fmla="*/ 18 h 46"/>
                  <a:gd name="T10" fmla="*/ 41 w 42"/>
                  <a:gd name="T11" fmla="*/ 19 h 46"/>
                  <a:gd name="T12" fmla="*/ 29 w 42"/>
                  <a:gd name="T13" fmla="*/ 37 h 46"/>
                  <a:gd name="T14" fmla="*/ 27 w 42"/>
                  <a:gd name="T15" fmla="*/ 43 h 46"/>
                  <a:gd name="T16" fmla="*/ 19 w 42"/>
                  <a:gd name="T17" fmla="*/ 34 h 46"/>
                  <a:gd name="T18" fmla="*/ 5 w 42"/>
                  <a:gd name="T19" fmla="*/ 39 h 46"/>
                  <a:gd name="T20" fmla="*/ 10 w 42"/>
                  <a:gd name="T21" fmla="*/ 28 h 46"/>
                  <a:gd name="T22" fmla="*/ 1 w 42"/>
                  <a:gd name="T23" fmla="*/ 16 h 46"/>
                  <a:gd name="T24" fmla="*/ 7 w 42"/>
                  <a:gd name="T25" fmla="*/ 15 h 46"/>
                  <a:gd name="T26" fmla="*/ 15 w 42"/>
                  <a:gd name="T2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6">
                    <a:moveTo>
                      <a:pt x="15" y="5"/>
                    </a:moveTo>
                    <a:cubicBezTo>
                      <a:pt x="16" y="0"/>
                      <a:pt x="20" y="6"/>
                      <a:pt x="21" y="7"/>
                    </a:cubicBezTo>
                    <a:cubicBezTo>
                      <a:pt x="25" y="12"/>
                      <a:pt x="23" y="17"/>
                      <a:pt x="25" y="18"/>
                    </a:cubicBezTo>
                    <a:cubicBezTo>
                      <a:pt x="25" y="19"/>
                      <a:pt x="27" y="19"/>
                      <a:pt x="28" y="18"/>
                    </a:cubicBezTo>
                    <a:cubicBezTo>
                      <a:pt x="30" y="18"/>
                      <a:pt x="36" y="17"/>
                      <a:pt x="39" y="18"/>
                    </a:cubicBezTo>
                    <a:cubicBezTo>
                      <a:pt x="40" y="18"/>
                      <a:pt x="42" y="18"/>
                      <a:pt x="41" y="19"/>
                    </a:cubicBezTo>
                    <a:cubicBezTo>
                      <a:pt x="38" y="25"/>
                      <a:pt x="26" y="25"/>
                      <a:pt x="29" y="37"/>
                    </a:cubicBezTo>
                    <a:cubicBezTo>
                      <a:pt x="30" y="39"/>
                      <a:pt x="31" y="46"/>
                      <a:pt x="27" y="43"/>
                    </a:cubicBezTo>
                    <a:cubicBezTo>
                      <a:pt x="23" y="39"/>
                      <a:pt x="23" y="40"/>
                      <a:pt x="19" y="34"/>
                    </a:cubicBezTo>
                    <a:cubicBezTo>
                      <a:pt x="17" y="32"/>
                      <a:pt x="7" y="40"/>
                      <a:pt x="5" y="39"/>
                    </a:cubicBezTo>
                    <a:cubicBezTo>
                      <a:pt x="3" y="38"/>
                      <a:pt x="7" y="32"/>
                      <a:pt x="10" y="28"/>
                    </a:cubicBezTo>
                    <a:cubicBezTo>
                      <a:pt x="12" y="24"/>
                      <a:pt x="3" y="20"/>
                      <a:pt x="1" y="16"/>
                    </a:cubicBezTo>
                    <a:cubicBezTo>
                      <a:pt x="0" y="14"/>
                      <a:pt x="6" y="15"/>
                      <a:pt x="7" y="15"/>
                    </a:cubicBezTo>
                    <a:cubicBezTo>
                      <a:pt x="15" y="16"/>
                      <a:pt x="14" y="15"/>
                      <a:pt x="1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40"/>
              <p:cNvSpPr>
                <a:spLocks/>
              </p:cNvSpPr>
              <p:nvPr/>
            </p:nvSpPr>
            <p:spPr bwMode="auto">
              <a:xfrm>
                <a:off x="5653" y="1510"/>
                <a:ext cx="52" cy="58"/>
              </a:xfrm>
              <a:custGeom>
                <a:avLst/>
                <a:gdLst>
                  <a:gd name="T0" fmla="*/ 14 w 41"/>
                  <a:gd name="T1" fmla="*/ 6 h 46"/>
                  <a:gd name="T2" fmla="*/ 20 w 41"/>
                  <a:gd name="T3" fmla="*/ 7 h 46"/>
                  <a:gd name="T4" fmla="*/ 24 w 41"/>
                  <a:gd name="T5" fmla="*/ 19 h 46"/>
                  <a:gd name="T6" fmla="*/ 27 w 41"/>
                  <a:gd name="T7" fmla="*/ 19 h 46"/>
                  <a:gd name="T8" fmla="*/ 38 w 41"/>
                  <a:gd name="T9" fmla="*/ 18 h 46"/>
                  <a:gd name="T10" fmla="*/ 40 w 41"/>
                  <a:gd name="T11" fmla="*/ 19 h 46"/>
                  <a:gd name="T12" fmla="*/ 28 w 41"/>
                  <a:gd name="T13" fmla="*/ 37 h 46"/>
                  <a:gd name="T14" fmla="*/ 26 w 41"/>
                  <a:gd name="T15" fmla="*/ 43 h 46"/>
                  <a:gd name="T16" fmla="*/ 18 w 41"/>
                  <a:gd name="T17" fmla="*/ 34 h 46"/>
                  <a:gd name="T18" fmla="*/ 4 w 41"/>
                  <a:gd name="T19" fmla="*/ 39 h 46"/>
                  <a:gd name="T20" fmla="*/ 9 w 41"/>
                  <a:gd name="T21" fmla="*/ 28 h 46"/>
                  <a:gd name="T22" fmla="*/ 0 w 41"/>
                  <a:gd name="T23" fmla="*/ 16 h 46"/>
                  <a:gd name="T24" fmla="*/ 6 w 41"/>
                  <a:gd name="T25" fmla="*/ 15 h 46"/>
                  <a:gd name="T26" fmla="*/ 14 w 41"/>
                  <a:gd name="T27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6">
                    <a:moveTo>
                      <a:pt x="14" y="6"/>
                    </a:moveTo>
                    <a:cubicBezTo>
                      <a:pt x="15" y="0"/>
                      <a:pt x="19" y="6"/>
                      <a:pt x="20" y="7"/>
                    </a:cubicBezTo>
                    <a:cubicBezTo>
                      <a:pt x="24" y="12"/>
                      <a:pt x="22" y="17"/>
                      <a:pt x="24" y="19"/>
                    </a:cubicBezTo>
                    <a:cubicBezTo>
                      <a:pt x="24" y="19"/>
                      <a:pt x="26" y="19"/>
                      <a:pt x="27" y="19"/>
                    </a:cubicBezTo>
                    <a:cubicBezTo>
                      <a:pt x="29" y="18"/>
                      <a:pt x="35" y="17"/>
                      <a:pt x="38" y="18"/>
                    </a:cubicBezTo>
                    <a:cubicBezTo>
                      <a:pt x="39" y="18"/>
                      <a:pt x="41" y="18"/>
                      <a:pt x="40" y="19"/>
                    </a:cubicBezTo>
                    <a:cubicBezTo>
                      <a:pt x="37" y="26"/>
                      <a:pt x="25" y="25"/>
                      <a:pt x="28" y="37"/>
                    </a:cubicBezTo>
                    <a:cubicBezTo>
                      <a:pt x="29" y="39"/>
                      <a:pt x="30" y="46"/>
                      <a:pt x="26" y="43"/>
                    </a:cubicBezTo>
                    <a:cubicBezTo>
                      <a:pt x="22" y="39"/>
                      <a:pt x="22" y="40"/>
                      <a:pt x="18" y="34"/>
                    </a:cubicBezTo>
                    <a:cubicBezTo>
                      <a:pt x="16" y="32"/>
                      <a:pt x="6" y="40"/>
                      <a:pt x="4" y="39"/>
                    </a:cubicBezTo>
                    <a:cubicBezTo>
                      <a:pt x="2" y="38"/>
                      <a:pt x="6" y="32"/>
                      <a:pt x="9" y="28"/>
                    </a:cubicBezTo>
                    <a:cubicBezTo>
                      <a:pt x="11" y="24"/>
                      <a:pt x="2" y="20"/>
                      <a:pt x="0" y="16"/>
                    </a:cubicBezTo>
                    <a:cubicBezTo>
                      <a:pt x="0" y="14"/>
                      <a:pt x="5" y="15"/>
                      <a:pt x="6" y="15"/>
                    </a:cubicBezTo>
                    <a:cubicBezTo>
                      <a:pt x="14" y="17"/>
                      <a:pt x="13" y="15"/>
                      <a:pt x="14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941"/>
              <p:cNvSpPr>
                <a:spLocks/>
              </p:cNvSpPr>
              <p:nvPr/>
            </p:nvSpPr>
            <p:spPr bwMode="auto">
              <a:xfrm>
                <a:off x="5648" y="1300"/>
                <a:ext cx="52" cy="59"/>
              </a:xfrm>
              <a:custGeom>
                <a:avLst/>
                <a:gdLst>
                  <a:gd name="T0" fmla="*/ 14 w 41"/>
                  <a:gd name="T1" fmla="*/ 5 h 46"/>
                  <a:gd name="T2" fmla="*/ 20 w 41"/>
                  <a:gd name="T3" fmla="*/ 7 h 46"/>
                  <a:gd name="T4" fmla="*/ 24 w 41"/>
                  <a:gd name="T5" fmla="*/ 18 h 46"/>
                  <a:gd name="T6" fmla="*/ 27 w 41"/>
                  <a:gd name="T7" fmla="*/ 18 h 46"/>
                  <a:gd name="T8" fmla="*/ 39 w 41"/>
                  <a:gd name="T9" fmla="*/ 18 h 46"/>
                  <a:gd name="T10" fmla="*/ 41 w 41"/>
                  <a:gd name="T11" fmla="*/ 18 h 46"/>
                  <a:gd name="T12" fmla="*/ 29 w 41"/>
                  <a:gd name="T13" fmla="*/ 37 h 46"/>
                  <a:gd name="T14" fmla="*/ 27 w 41"/>
                  <a:gd name="T15" fmla="*/ 43 h 46"/>
                  <a:gd name="T16" fmla="*/ 18 w 41"/>
                  <a:gd name="T17" fmla="*/ 34 h 46"/>
                  <a:gd name="T18" fmla="*/ 5 w 41"/>
                  <a:gd name="T19" fmla="*/ 39 h 46"/>
                  <a:gd name="T20" fmla="*/ 9 w 41"/>
                  <a:gd name="T21" fmla="*/ 28 h 46"/>
                  <a:gd name="T22" fmla="*/ 0 w 41"/>
                  <a:gd name="T23" fmla="*/ 15 h 46"/>
                  <a:gd name="T24" fmla="*/ 7 w 41"/>
                  <a:gd name="T25" fmla="*/ 15 h 46"/>
                  <a:gd name="T26" fmla="*/ 14 w 41"/>
                  <a:gd name="T27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46">
                    <a:moveTo>
                      <a:pt x="14" y="5"/>
                    </a:moveTo>
                    <a:cubicBezTo>
                      <a:pt x="15" y="0"/>
                      <a:pt x="19" y="5"/>
                      <a:pt x="20" y="7"/>
                    </a:cubicBezTo>
                    <a:cubicBezTo>
                      <a:pt x="24" y="12"/>
                      <a:pt x="22" y="17"/>
                      <a:pt x="24" y="18"/>
                    </a:cubicBezTo>
                    <a:cubicBezTo>
                      <a:pt x="25" y="19"/>
                      <a:pt x="26" y="19"/>
                      <a:pt x="27" y="18"/>
                    </a:cubicBezTo>
                    <a:cubicBezTo>
                      <a:pt x="29" y="18"/>
                      <a:pt x="36" y="16"/>
                      <a:pt x="39" y="18"/>
                    </a:cubicBezTo>
                    <a:cubicBezTo>
                      <a:pt x="40" y="18"/>
                      <a:pt x="41" y="18"/>
                      <a:pt x="41" y="18"/>
                    </a:cubicBezTo>
                    <a:cubicBezTo>
                      <a:pt x="38" y="25"/>
                      <a:pt x="25" y="25"/>
                      <a:pt x="29" y="37"/>
                    </a:cubicBezTo>
                    <a:cubicBezTo>
                      <a:pt x="29" y="39"/>
                      <a:pt x="31" y="46"/>
                      <a:pt x="27" y="43"/>
                    </a:cubicBezTo>
                    <a:cubicBezTo>
                      <a:pt x="22" y="39"/>
                      <a:pt x="23" y="40"/>
                      <a:pt x="18" y="34"/>
                    </a:cubicBezTo>
                    <a:cubicBezTo>
                      <a:pt x="16" y="32"/>
                      <a:pt x="7" y="40"/>
                      <a:pt x="5" y="39"/>
                    </a:cubicBezTo>
                    <a:cubicBezTo>
                      <a:pt x="3" y="38"/>
                      <a:pt x="7" y="32"/>
                      <a:pt x="9" y="28"/>
                    </a:cubicBezTo>
                    <a:cubicBezTo>
                      <a:pt x="12" y="24"/>
                      <a:pt x="2" y="20"/>
                      <a:pt x="0" y="15"/>
                    </a:cubicBezTo>
                    <a:cubicBezTo>
                      <a:pt x="0" y="14"/>
                      <a:pt x="5" y="14"/>
                      <a:pt x="7" y="15"/>
                    </a:cubicBezTo>
                    <a:cubicBezTo>
                      <a:pt x="14" y="16"/>
                      <a:pt x="13" y="15"/>
                      <a:pt x="1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42"/>
              <p:cNvSpPr>
                <a:spLocks/>
              </p:cNvSpPr>
              <p:nvPr/>
            </p:nvSpPr>
            <p:spPr bwMode="auto">
              <a:xfrm>
                <a:off x="5890" y="1276"/>
                <a:ext cx="58" cy="55"/>
              </a:xfrm>
              <a:custGeom>
                <a:avLst/>
                <a:gdLst>
                  <a:gd name="T0" fmla="*/ 41 w 46"/>
                  <a:gd name="T1" fmla="*/ 17 h 43"/>
                  <a:gd name="T2" fmla="*/ 39 w 46"/>
                  <a:gd name="T3" fmla="*/ 23 h 43"/>
                  <a:gd name="T4" fmla="*/ 27 w 46"/>
                  <a:gd name="T5" fmla="*/ 25 h 43"/>
                  <a:gd name="T6" fmla="*/ 27 w 46"/>
                  <a:gd name="T7" fmla="*/ 29 h 43"/>
                  <a:gd name="T8" fmla="*/ 27 w 46"/>
                  <a:gd name="T9" fmla="*/ 41 h 43"/>
                  <a:gd name="T10" fmla="*/ 26 w 46"/>
                  <a:gd name="T11" fmla="*/ 43 h 43"/>
                  <a:gd name="T12" fmla="*/ 9 w 46"/>
                  <a:gd name="T13" fmla="*/ 28 h 43"/>
                  <a:gd name="T14" fmla="*/ 3 w 46"/>
                  <a:gd name="T15" fmla="*/ 25 h 43"/>
                  <a:gd name="T16" fmla="*/ 12 w 46"/>
                  <a:gd name="T17" fmla="*/ 17 h 43"/>
                  <a:gd name="T18" fmla="*/ 8 w 46"/>
                  <a:gd name="T19" fmla="*/ 2 h 43"/>
                  <a:gd name="T20" fmla="*/ 18 w 46"/>
                  <a:gd name="T21" fmla="*/ 9 h 43"/>
                  <a:gd name="T22" fmla="*/ 31 w 46"/>
                  <a:gd name="T23" fmla="*/ 1 h 43"/>
                  <a:gd name="T24" fmla="*/ 32 w 46"/>
                  <a:gd name="T25" fmla="*/ 8 h 43"/>
                  <a:gd name="T26" fmla="*/ 41 w 46"/>
                  <a:gd name="T27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3">
                    <a:moveTo>
                      <a:pt x="41" y="17"/>
                    </a:moveTo>
                    <a:cubicBezTo>
                      <a:pt x="46" y="18"/>
                      <a:pt x="41" y="22"/>
                      <a:pt x="39" y="23"/>
                    </a:cubicBezTo>
                    <a:cubicBezTo>
                      <a:pt x="34" y="26"/>
                      <a:pt x="29" y="24"/>
                      <a:pt x="27" y="25"/>
                    </a:cubicBezTo>
                    <a:cubicBezTo>
                      <a:pt x="27" y="26"/>
                      <a:pt x="27" y="27"/>
                      <a:pt x="27" y="29"/>
                    </a:cubicBezTo>
                    <a:cubicBezTo>
                      <a:pt x="28" y="31"/>
                      <a:pt x="29" y="38"/>
                      <a:pt x="27" y="41"/>
                    </a:cubicBezTo>
                    <a:cubicBezTo>
                      <a:pt x="27" y="42"/>
                      <a:pt x="27" y="43"/>
                      <a:pt x="26" y="43"/>
                    </a:cubicBezTo>
                    <a:cubicBezTo>
                      <a:pt x="20" y="39"/>
                      <a:pt x="21" y="26"/>
                      <a:pt x="9" y="28"/>
                    </a:cubicBezTo>
                    <a:cubicBezTo>
                      <a:pt x="7" y="29"/>
                      <a:pt x="0" y="29"/>
                      <a:pt x="3" y="25"/>
                    </a:cubicBezTo>
                    <a:cubicBezTo>
                      <a:pt x="7" y="21"/>
                      <a:pt x="6" y="21"/>
                      <a:pt x="12" y="17"/>
                    </a:cubicBezTo>
                    <a:cubicBezTo>
                      <a:pt x="14" y="15"/>
                      <a:pt x="7" y="4"/>
                      <a:pt x="8" y="2"/>
                    </a:cubicBezTo>
                    <a:cubicBezTo>
                      <a:pt x="9" y="0"/>
                      <a:pt x="15" y="5"/>
                      <a:pt x="18" y="9"/>
                    </a:cubicBezTo>
                    <a:cubicBezTo>
                      <a:pt x="22" y="12"/>
                      <a:pt x="27" y="2"/>
                      <a:pt x="31" y="1"/>
                    </a:cubicBezTo>
                    <a:cubicBezTo>
                      <a:pt x="33" y="1"/>
                      <a:pt x="32" y="6"/>
                      <a:pt x="32" y="8"/>
                    </a:cubicBezTo>
                    <a:cubicBezTo>
                      <a:pt x="30" y="16"/>
                      <a:pt x="31" y="15"/>
                      <a:pt x="41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43"/>
              <p:cNvSpPr>
                <a:spLocks/>
              </p:cNvSpPr>
              <p:nvPr/>
            </p:nvSpPr>
            <p:spPr bwMode="auto">
              <a:xfrm>
                <a:off x="5617" y="1356"/>
                <a:ext cx="53" cy="54"/>
              </a:xfrm>
              <a:custGeom>
                <a:avLst/>
                <a:gdLst>
                  <a:gd name="T0" fmla="*/ 37 w 42"/>
                  <a:gd name="T1" fmla="*/ 12 h 42"/>
                  <a:gd name="T2" fmla="*/ 37 w 42"/>
                  <a:gd name="T3" fmla="*/ 18 h 42"/>
                  <a:gd name="T4" fmla="*/ 27 w 42"/>
                  <a:gd name="T5" fmla="*/ 25 h 42"/>
                  <a:gd name="T6" fmla="*/ 28 w 42"/>
                  <a:gd name="T7" fmla="*/ 28 h 42"/>
                  <a:gd name="T8" fmla="*/ 33 w 42"/>
                  <a:gd name="T9" fmla="*/ 40 h 42"/>
                  <a:gd name="T10" fmla="*/ 33 w 42"/>
                  <a:gd name="T11" fmla="*/ 42 h 42"/>
                  <a:gd name="T12" fmla="*/ 11 w 42"/>
                  <a:gd name="T13" fmla="*/ 35 h 42"/>
                  <a:gd name="T14" fmla="*/ 4 w 42"/>
                  <a:gd name="T15" fmla="*/ 34 h 42"/>
                  <a:gd name="T16" fmla="*/ 9 w 42"/>
                  <a:gd name="T17" fmla="*/ 23 h 42"/>
                  <a:gd name="T18" fmla="*/ 0 w 42"/>
                  <a:gd name="T19" fmla="*/ 11 h 42"/>
                  <a:gd name="T20" fmla="*/ 12 w 42"/>
                  <a:gd name="T21" fmla="*/ 13 h 42"/>
                  <a:gd name="T22" fmla="*/ 22 w 42"/>
                  <a:gd name="T23" fmla="*/ 1 h 42"/>
                  <a:gd name="T24" fmla="*/ 24 w 42"/>
                  <a:gd name="T25" fmla="*/ 7 h 42"/>
                  <a:gd name="T26" fmla="*/ 37 w 42"/>
                  <a:gd name="T27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2">
                    <a:moveTo>
                      <a:pt x="37" y="12"/>
                    </a:moveTo>
                    <a:cubicBezTo>
                      <a:pt x="42" y="11"/>
                      <a:pt x="38" y="17"/>
                      <a:pt x="37" y="18"/>
                    </a:cubicBezTo>
                    <a:cubicBezTo>
                      <a:pt x="33" y="23"/>
                      <a:pt x="28" y="23"/>
                      <a:pt x="27" y="25"/>
                    </a:cubicBezTo>
                    <a:cubicBezTo>
                      <a:pt x="26" y="26"/>
                      <a:pt x="27" y="27"/>
                      <a:pt x="28" y="28"/>
                    </a:cubicBezTo>
                    <a:cubicBezTo>
                      <a:pt x="29" y="30"/>
                      <a:pt x="33" y="36"/>
                      <a:pt x="33" y="40"/>
                    </a:cubicBezTo>
                    <a:cubicBezTo>
                      <a:pt x="33" y="40"/>
                      <a:pt x="33" y="42"/>
                      <a:pt x="33" y="42"/>
                    </a:cubicBezTo>
                    <a:cubicBezTo>
                      <a:pt x="25" y="41"/>
                      <a:pt x="21" y="28"/>
                      <a:pt x="11" y="35"/>
                    </a:cubicBezTo>
                    <a:cubicBezTo>
                      <a:pt x="9" y="36"/>
                      <a:pt x="2" y="39"/>
                      <a:pt x="4" y="34"/>
                    </a:cubicBezTo>
                    <a:cubicBezTo>
                      <a:pt x="6" y="28"/>
                      <a:pt x="5" y="29"/>
                      <a:pt x="9" y="23"/>
                    </a:cubicBezTo>
                    <a:cubicBezTo>
                      <a:pt x="11" y="21"/>
                      <a:pt x="0" y="13"/>
                      <a:pt x="0" y="11"/>
                    </a:cubicBezTo>
                    <a:cubicBezTo>
                      <a:pt x="0" y="9"/>
                      <a:pt x="8" y="11"/>
                      <a:pt x="12" y="13"/>
                    </a:cubicBezTo>
                    <a:cubicBezTo>
                      <a:pt x="17" y="14"/>
                      <a:pt x="18" y="4"/>
                      <a:pt x="22" y="1"/>
                    </a:cubicBezTo>
                    <a:cubicBezTo>
                      <a:pt x="23" y="0"/>
                      <a:pt x="24" y="5"/>
                      <a:pt x="24" y="7"/>
                    </a:cubicBezTo>
                    <a:cubicBezTo>
                      <a:pt x="26" y="15"/>
                      <a:pt x="27" y="14"/>
                      <a:pt x="37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944"/>
              <p:cNvSpPr>
                <a:spLocks noEditPoints="1"/>
              </p:cNvSpPr>
              <p:nvPr/>
            </p:nvSpPr>
            <p:spPr bwMode="auto">
              <a:xfrm>
                <a:off x="5865" y="1628"/>
                <a:ext cx="52" cy="50"/>
              </a:xfrm>
              <a:custGeom>
                <a:avLst/>
                <a:gdLst>
                  <a:gd name="T0" fmla="*/ 6 w 41"/>
                  <a:gd name="T1" fmla="*/ 5 h 39"/>
                  <a:gd name="T2" fmla="*/ 11 w 41"/>
                  <a:gd name="T3" fmla="*/ 3 h 39"/>
                  <a:gd name="T4" fmla="*/ 20 w 41"/>
                  <a:gd name="T5" fmla="*/ 8 h 39"/>
                  <a:gd name="T6" fmla="*/ 24 w 41"/>
                  <a:gd name="T7" fmla="*/ 5 h 39"/>
                  <a:gd name="T8" fmla="*/ 32 w 41"/>
                  <a:gd name="T9" fmla="*/ 2 h 39"/>
                  <a:gd name="T10" fmla="*/ 32 w 41"/>
                  <a:gd name="T11" fmla="*/ 14 h 39"/>
                  <a:gd name="T12" fmla="*/ 36 w 41"/>
                  <a:gd name="T13" fmla="*/ 22 h 39"/>
                  <a:gd name="T14" fmla="*/ 39 w 41"/>
                  <a:gd name="T15" fmla="*/ 27 h 39"/>
                  <a:gd name="T16" fmla="*/ 26 w 41"/>
                  <a:gd name="T17" fmla="*/ 26 h 39"/>
                  <a:gd name="T18" fmla="*/ 19 w 41"/>
                  <a:gd name="T19" fmla="*/ 38 h 39"/>
                  <a:gd name="T20" fmla="*/ 16 w 41"/>
                  <a:gd name="T21" fmla="*/ 27 h 39"/>
                  <a:gd name="T22" fmla="*/ 2 w 41"/>
                  <a:gd name="T23" fmla="*/ 22 h 39"/>
                  <a:gd name="T24" fmla="*/ 6 w 41"/>
                  <a:gd name="T25" fmla="*/ 17 h 39"/>
                  <a:gd name="T26" fmla="*/ 6 w 41"/>
                  <a:gd name="T27" fmla="*/ 5 h 39"/>
                  <a:gd name="T28" fmla="*/ 14 w 41"/>
                  <a:gd name="T29" fmla="*/ 12 h 39"/>
                  <a:gd name="T30" fmla="*/ 15 w 41"/>
                  <a:gd name="T31" fmla="*/ 17 h 39"/>
                  <a:gd name="T32" fmla="*/ 14 w 41"/>
                  <a:gd name="T33" fmla="*/ 18 h 39"/>
                  <a:gd name="T34" fmla="*/ 12 w 41"/>
                  <a:gd name="T35" fmla="*/ 20 h 39"/>
                  <a:gd name="T36" fmla="*/ 18 w 41"/>
                  <a:gd name="T37" fmla="*/ 22 h 39"/>
                  <a:gd name="T38" fmla="*/ 19 w 41"/>
                  <a:gd name="T39" fmla="*/ 27 h 39"/>
                  <a:gd name="T40" fmla="*/ 23 w 41"/>
                  <a:gd name="T41" fmla="*/ 22 h 39"/>
                  <a:gd name="T42" fmla="*/ 28 w 41"/>
                  <a:gd name="T43" fmla="*/ 23 h 39"/>
                  <a:gd name="T44" fmla="*/ 27 w 41"/>
                  <a:gd name="T45" fmla="*/ 20 h 39"/>
                  <a:gd name="T46" fmla="*/ 25 w 41"/>
                  <a:gd name="T47" fmla="*/ 17 h 39"/>
                  <a:gd name="T48" fmla="*/ 26 w 41"/>
                  <a:gd name="T49" fmla="*/ 11 h 39"/>
                  <a:gd name="T50" fmla="*/ 25 w 41"/>
                  <a:gd name="T51" fmla="*/ 11 h 39"/>
                  <a:gd name="T52" fmla="*/ 20 w 41"/>
                  <a:gd name="T53" fmla="*/ 13 h 39"/>
                  <a:gd name="T54" fmla="*/ 14 w 41"/>
                  <a:gd name="T55" fmla="*/ 11 h 39"/>
                  <a:gd name="T56" fmla="*/ 14 w 41"/>
                  <a:gd name="T57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" h="39">
                    <a:moveTo>
                      <a:pt x="6" y="5"/>
                    </a:moveTo>
                    <a:cubicBezTo>
                      <a:pt x="4" y="1"/>
                      <a:pt x="7" y="1"/>
                      <a:pt x="11" y="3"/>
                    </a:cubicBezTo>
                    <a:cubicBezTo>
                      <a:pt x="13" y="5"/>
                      <a:pt x="17" y="7"/>
                      <a:pt x="20" y="8"/>
                    </a:cubicBezTo>
                    <a:cubicBezTo>
                      <a:pt x="21" y="8"/>
                      <a:pt x="22" y="6"/>
                      <a:pt x="24" y="5"/>
                    </a:cubicBezTo>
                    <a:cubicBezTo>
                      <a:pt x="28" y="2"/>
                      <a:pt x="31" y="0"/>
                      <a:pt x="32" y="2"/>
                    </a:cubicBezTo>
                    <a:cubicBezTo>
                      <a:pt x="34" y="3"/>
                      <a:pt x="32" y="8"/>
                      <a:pt x="32" y="14"/>
                    </a:cubicBezTo>
                    <a:cubicBezTo>
                      <a:pt x="32" y="17"/>
                      <a:pt x="33" y="20"/>
                      <a:pt x="36" y="22"/>
                    </a:cubicBezTo>
                    <a:cubicBezTo>
                      <a:pt x="41" y="25"/>
                      <a:pt x="41" y="27"/>
                      <a:pt x="39" y="27"/>
                    </a:cubicBezTo>
                    <a:cubicBezTo>
                      <a:pt x="37" y="29"/>
                      <a:pt x="29" y="27"/>
                      <a:pt x="26" y="26"/>
                    </a:cubicBezTo>
                    <a:cubicBezTo>
                      <a:pt x="23" y="26"/>
                      <a:pt x="21" y="38"/>
                      <a:pt x="19" y="38"/>
                    </a:cubicBezTo>
                    <a:cubicBezTo>
                      <a:pt x="17" y="39"/>
                      <a:pt x="16" y="31"/>
                      <a:pt x="16" y="27"/>
                    </a:cubicBezTo>
                    <a:cubicBezTo>
                      <a:pt x="15" y="22"/>
                      <a:pt x="6" y="24"/>
                      <a:pt x="2" y="22"/>
                    </a:cubicBezTo>
                    <a:cubicBezTo>
                      <a:pt x="0" y="21"/>
                      <a:pt x="5" y="18"/>
                      <a:pt x="6" y="17"/>
                    </a:cubicBezTo>
                    <a:cubicBezTo>
                      <a:pt x="13" y="14"/>
                      <a:pt x="11" y="14"/>
                      <a:pt x="6" y="5"/>
                    </a:cubicBezTo>
                    <a:close/>
                    <a:moveTo>
                      <a:pt x="14" y="12"/>
                    </a:moveTo>
                    <a:cubicBezTo>
                      <a:pt x="15" y="14"/>
                      <a:pt x="16" y="16"/>
                      <a:pt x="15" y="17"/>
                    </a:cubicBezTo>
                    <a:cubicBezTo>
                      <a:pt x="15" y="17"/>
                      <a:pt x="15" y="18"/>
                      <a:pt x="14" y="18"/>
                    </a:cubicBezTo>
                    <a:cubicBezTo>
                      <a:pt x="13" y="19"/>
                      <a:pt x="11" y="20"/>
                      <a:pt x="12" y="20"/>
                    </a:cubicBezTo>
                    <a:cubicBezTo>
                      <a:pt x="14" y="21"/>
                      <a:pt x="18" y="20"/>
                      <a:pt x="18" y="22"/>
                    </a:cubicBezTo>
                    <a:cubicBezTo>
                      <a:pt x="18" y="24"/>
                      <a:pt x="19" y="28"/>
                      <a:pt x="19" y="27"/>
                    </a:cubicBezTo>
                    <a:cubicBezTo>
                      <a:pt x="20" y="27"/>
                      <a:pt x="21" y="22"/>
                      <a:pt x="23" y="22"/>
                    </a:cubicBezTo>
                    <a:cubicBezTo>
                      <a:pt x="26" y="23"/>
                      <a:pt x="25" y="23"/>
                      <a:pt x="28" y="23"/>
                    </a:cubicBezTo>
                    <a:cubicBezTo>
                      <a:pt x="30" y="23"/>
                      <a:pt x="27" y="21"/>
                      <a:pt x="27" y="20"/>
                    </a:cubicBezTo>
                    <a:cubicBezTo>
                      <a:pt x="26" y="19"/>
                      <a:pt x="25" y="18"/>
                      <a:pt x="25" y="17"/>
                    </a:cubicBezTo>
                    <a:cubicBezTo>
                      <a:pt x="24" y="15"/>
                      <a:pt x="26" y="13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2" y="12"/>
                      <a:pt x="21" y="13"/>
                      <a:pt x="20" y="13"/>
                    </a:cubicBezTo>
                    <a:cubicBezTo>
                      <a:pt x="19" y="13"/>
                      <a:pt x="16" y="10"/>
                      <a:pt x="14" y="11"/>
                    </a:cubicBezTo>
                    <a:cubicBezTo>
                      <a:pt x="14" y="11"/>
                      <a:pt x="13" y="11"/>
                      <a:pt x="1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5"/>
              <p:cNvSpPr>
                <a:spLocks noEditPoints="1"/>
              </p:cNvSpPr>
              <p:nvPr/>
            </p:nvSpPr>
            <p:spPr bwMode="auto">
              <a:xfrm>
                <a:off x="6009" y="1271"/>
                <a:ext cx="113" cy="117"/>
              </a:xfrm>
              <a:custGeom>
                <a:avLst/>
                <a:gdLst>
                  <a:gd name="T0" fmla="*/ 23 w 89"/>
                  <a:gd name="T1" fmla="*/ 10 h 92"/>
                  <a:gd name="T2" fmla="*/ 34 w 89"/>
                  <a:gd name="T3" fmla="*/ 9 h 92"/>
                  <a:gd name="T4" fmla="*/ 52 w 89"/>
                  <a:gd name="T5" fmla="*/ 24 h 92"/>
                  <a:gd name="T6" fmla="*/ 64 w 89"/>
                  <a:gd name="T7" fmla="*/ 21 h 92"/>
                  <a:gd name="T8" fmla="*/ 85 w 89"/>
                  <a:gd name="T9" fmla="*/ 19 h 92"/>
                  <a:gd name="T10" fmla="*/ 76 w 89"/>
                  <a:gd name="T11" fmla="*/ 46 h 92"/>
                  <a:gd name="T12" fmla="*/ 81 w 89"/>
                  <a:gd name="T13" fmla="*/ 65 h 92"/>
                  <a:gd name="T14" fmla="*/ 85 w 89"/>
                  <a:gd name="T15" fmla="*/ 80 h 92"/>
                  <a:gd name="T16" fmla="*/ 56 w 89"/>
                  <a:gd name="T17" fmla="*/ 70 h 92"/>
                  <a:gd name="T18" fmla="*/ 32 w 89"/>
                  <a:gd name="T19" fmla="*/ 92 h 92"/>
                  <a:gd name="T20" fmla="*/ 32 w 89"/>
                  <a:gd name="T21" fmla="*/ 64 h 92"/>
                  <a:gd name="T22" fmla="*/ 2 w 89"/>
                  <a:gd name="T23" fmla="*/ 45 h 92"/>
                  <a:gd name="T24" fmla="*/ 15 w 89"/>
                  <a:gd name="T25" fmla="*/ 38 h 92"/>
                  <a:gd name="T26" fmla="*/ 23 w 89"/>
                  <a:gd name="T27" fmla="*/ 10 h 92"/>
                  <a:gd name="T28" fmla="*/ 37 w 89"/>
                  <a:gd name="T29" fmla="*/ 30 h 92"/>
                  <a:gd name="T30" fmla="*/ 37 w 89"/>
                  <a:gd name="T31" fmla="*/ 41 h 92"/>
                  <a:gd name="T32" fmla="*/ 32 w 89"/>
                  <a:gd name="T33" fmla="*/ 45 h 92"/>
                  <a:gd name="T34" fmla="*/ 27 w 89"/>
                  <a:gd name="T35" fmla="*/ 48 h 92"/>
                  <a:gd name="T36" fmla="*/ 40 w 89"/>
                  <a:gd name="T37" fmla="*/ 56 h 92"/>
                  <a:gd name="T38" fmla="*/ 40 w 89"/>
                  <a:gd name="T39" fmla="*/ 68 h 92"/>
                  <a:gd name="T40" fmla="*/ 50 w 89"/>
                  <a:gd name="T41" fmla="*/ 58 h 92"/>
                  <a:gd name="T42" fmla="*/ 61 w 89"/>
                  <a:gd name="T43" fmla="*/ 63 h 92"/>
                  <a:gd name="T44" fmla="*/ 61 w 89"/>
                  <a:gd name="T45" fmla="*/ 57 h 92"/>
                  <a:gd name="T46" fmla="*/ 58 w 89"/>
                  <a:gd name="T47" fmla="*/ 48 h 92"/>
                  <a:gd name="T48" fmla="*/ 65 w 89"/>
                  <a:gd name="T49" fmla="*/ 36 h 92"/>
                  <a:gd name="T50" fmla="*/ 63 w 89"/>
                  <a:gd name="T51" fmla="*/ 35 h 92"/>
                  <a:gd name="T52" fmla="*/ 49 w 89"/>
                  <a:gd name="T53" fmla="*/ 37 h 92"/>
                  <a:gd name="T54" fmla="*/ 38 w 89"/>
                  <a:gd name="T55" fmla="*/ 27 h 92"/>
                  <a:gd name="T56" fmla="*/ 37 w 89"/>
                  <a:gd name="T57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92">
                    <a:moveTo>
                      <a:pt x="23" y="10"/>
                    </a:moveTo>
                    <a:cubicBezTo>
                      <a:pt x="20" y="0"/>
                      <a:pt x="27" y="3"/>
                      <a:pt x="34" y="9"/>
                    </a:cubicBezTo>
                    <a:cubicBezTo>
                      <a:pt x="40" y="14"/>
                      <a:pt x="46" y="20"/>
                      <a:pt x="52" y="24"/>
                    </a:cubicBezTo>
                    <a:cubicBezTo>
                      <a:pt x="55" y="25"/>
                      <a:pt x="59" y="23"/>
                      <a:pt x="64" y="21"/>
                    </a:cubicBezTo>
                    <a:cubicBezTo>
                      <a:pt x="75" y="18"/>
                      <a:pt x="83" y="14"/>
                      <a:pt x="85" y="19"/>
                    </a:cubicBezTo>
                    <a:cubicBezTo>
                      <a:pt x="88" y="22"/>
                      <a:pt x="80" y="32"/>
                      <a:pt x="76" y="46"/>
                    </a:cubicBezTo>
                    <a:cubicBezTo>
                      <a:pt x="74" y="52"/>
                      <a:pt x="76" y="59"/>
                      <a:pt x="81" y="65"/>
                    </a:cubicBezTo>
                    <a:cubicBezTo>
                      <a:pt x="89" y="76"/>
                      <a:pt x="89" y="80"/>
                      <a:pt x="85" y="80"/>
                    </a:cubicBezTo>
                    <a:cubicBezTo>
                      <a:pt x="78" y="81"/>
                      <a:pt x="62" y="73"/>
                      <a:pt x="56" y="70"/>
                    </a:cubicBezTo>
                    <a:cubicBezTo>
                      <a:pt x="50" y="66"/>
                      <a:pt x="37" y="92"/>
                      <a:pt x="32" y="92"/>
                    </a:cubicBezTo>
                    <a:cubicBezTo>
                      <a:pt x="27" y="92"/>
                      <a:pt x="30" y="75"/>
                      <a:pt x="32" y="64"/>
                    </a:cubicBezTo>
                    <a:cubicBezTo>
                      <a:pt x="34" y="54"/>
                      <a:pt x="10" y="53"/>
                      <a:pt x="2" y="45"/>
                    </a:cubicBezTo>
                    <a:cubicBezTo>
                      <a:pt x="0" y="42"/>
                      <a:pt x="12" y="38"/>
                      <a:pt x="15" y="38"/>
                    </a:cubicBezTo>
                    <a:cubicBezTo>
                      <a:pt x="33" y="34"/>
                      <a:pt x="30" y="32"/>
                      <a:pt x="23" y="10"/>
                    </a:cubicBezTo>
                    <a:close/>
                    <a:moveTo>
                      <a:pt x="37" y="30"/>
                    </a:moveTo>
                    <a:cubicBezTo>
                      <a:pt x="38" y="35"/>
                      <a:pt x="38" y="39"/>
                      <a:pt x="37" y="41"/>
                    </a:cubicBezTo>
                    <a:cubicBezTo>
                      <a:pt x="37" y="43"/>
                      <a:pt x="36" y="44"/>
                      <a:pt x="32" y="45"/>
                    </a:cubicBezTo>
                    <a:cubicBezTo>
                      <a:pt x="31" y="45"/>
                      <a:pt x="26" y="46"/>
                      <a:pt x="27" y="48"/>
                    </a:cubicBezTo>
                    <a:cubicBezTo>
                      <a:pt x="30" y="51"/>
                      <a:pt x="40" y="51"/>
                      <a:pt x="40" y="56"/>
                    </a:cubicBezTo>
                    <a:cubicBezTo>
                      <a:pt x="39" y="61"/>
                      <a:pt x="38" y="68"/>
                      <a:pt x="40" y="68"/>
                    </a:cubicBezTo>
                    <a:cubicBezTo>
                      <a:pt x="42" y="68"/>
                      <a:pt x="47" y="57"/>
                      <a:pt x="50" y="58"/>
                    </a:cubicBezTo>
                    <a:cubicBezTo>
                      <a:pt x="57" y="62"/>
                      <a:pt x="55" y="61"/>
                      <a:pt x="61" y="63"/>
                    </a:cubicBezTo>
                    <a:cubicBezTo>
                      <a:pt x="66" y="64"/>
                      <a:pt x="62" y="58"/>
                      <a:pt x="61" y="57"/>
                    </a:cubicBezTo>
                    <a:cubicBezTo>
                      <a:pt x="59" y="54"/>
                      <a:pt x="57" y="50"/>
                      <a:pt x="58" y="48"/>
                    </a:cubicBezTo>
                    <a:cubicBezTo>
                      <a:pt x="58" y="44"/>
                      <a:pt x="64" y="40"/>
                      <a:pt x="65" y="36"/>
                    </a:cubicBezTo>
                    <a:cubicBezTo>
                      <a:pt x="65" y="35"/>
                      <a:pt x="63" y="35"/>
                      <a:pt x="63" y="35"/>
                    </a:cubicBezTo>
                    <a:cubicBezTo>
                      <a:pt x="55" y="36"/>
                      <a:pt x="52" y="38"/>
                      <a:pt x="49" y="37"/>
                    </a:cubicBezTo>
                    <a:cubicBezTo>
                      <a:pt x="46" y="36"/>
                      <a:pt x="42" y="28"/>
                      <a:pt x="38" y="27"/>
                    </a:cubicBezTo>
                    <a:cubicBezTo>
                      <a:pt x="37" y="27"/>
                      <a:pt x="36" y="28"/>
                      <a:pt x="37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946"/>
              <p:cNvSpPr>
                <a:spLocks/>
              </p:cNvSpPr>
              <p:nvPr/>
            </p:nvSpPr>
            <p:spPr bwMode="auto">
              <a:xfrm>
                <a:off x="6010" y="1393"/>
                <a:ext cx="64" cy="62"/>
              </a:xfrm>
              <a:custGeom>
                <a:avLst/>
                <a:gdLst>
                  <a:gd name="T0" fmla="*/ 44 w 50"/>
                  <a:gd name="T1" fmla="*/ 12 h 49"/>
                  <a:gd name="T2" fmla="*/ 45 w 50"/>
                  <a:gd name="T3" fmla="*/ 19 h 49"/>
                  <a:gd name="T4" fmla="*/ 35 w 50"/>
                  <a:gd name="T5" fmla="*/ 29 h 49"/>
                  <a:gd name="T6" fmla="*/ 37 w 50"/>
                  <a:gd name="T7" fmla="*/ 32 h 49"/>
                  <a:gd name="T8" fmla="*/ 44 w 50"/>
                  <a:gd name="T9" fmla="*/ 45 h 49"/>
                  <a:gd name="T10" fmla="*/ 45 w 50"/>
                  <a:gd name="T11" fmla="*/ 47 h 49"/>
                  <a:gd name="T12" fmla="*/ 17 w 50"/>
                  <a:gd name="T13" fmla="*/ 43 h 49"/>
                  <a:gd name="T14" fmla="*/ 9 w 50"/>
                  <a:gd name="T15" fmla="*/ 44 h 49"/>
                  <a:gd name="T16" fmla="*/ 14 w 50"/>
                  <a:gd name="T17" fmla="*/ 30 h 49"/>
                  <a:gd name="T18" fmla="*/ 0 w 50"/>
                  <a:gd name="T19" fmla="*/ 17 h 49"/>
                  <a:gd name="T20" fmla="*/ 15 w 50"/>
                  <a:gd name="T21" fmla="*/ 17 h 49"/>
                  <a:gd name="T22" fmla="*/ 24 w 50"/>
                  <a:gd name="T23" fmla="*/ 1 h 49"/>
                  <a:gd name="T24" fmla="*/ 29 w 50"/>
                  <a:gd name="T25" fmla="*/ 8 h 49"/>
                  <a:gd name="T26" fmla="*/ 44 w 50"/>
                  <a:gd name="T27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49">
                    <a:moveTo>
                      <a:pt x="44" y="12"/>
                    </a:moveTo>
                    <a:cubicBezTo>
                      <a:pt x="50" y="10"/>
                      <a:pt x="46" y="17"/>
                      <a:pt x="45" y="19"/>
                    </a:cubicBezTo>
                    <a:cubicBezTo>
                      <a:pt x="42" y="25"/>
                      <a:pt x="36" y="26"/>
                      <a:pt x="35" y="29"/>
                    </a:cubicBezTo>
                    <a:cubicBezTo>
                      <a:pt x="35" y="30"/>
                      <a:pt x="36" y="31"/>
                      <a:pt x="37" y="32"/>
                    </a:cubicBezTo>
                    <a:cubicBezTo>
                      <a:pt x="39" y="34"/>
                      <a:pt x="44" y="41"/>
                      <a:pt x="44" y="45"/>
                    </a:cubicBezTo>
                    <a:cubicBezTo>
                      <a:pt x="45" y="46"/>
                      <a:pt x="46" y="47"/>
                      <a:pt x="45" y="47"/>
                    </a:cubicBezTo>
                    <a:cubicBezTo>
                      <a:pt x="36" y="47"/>
                      <a:pt x="28" y="33"/>
                      <a:pt x="17" y="43"/>
                    </a:cubicBezTo>
                    <a:cubicBezTo>
                      <a:pt x="15" y="45"/>
                      <a:pt x="8" y="49"/>
                      <a:pt x="9" y="44"/>
                    </a:cubicBezTo>
                    <a:cubicBezTo>
                      <a:pt x="11" y="36"/>
                      <a:pt x="10" y="38"/>
                      <a:pt x="14" y="30"/>
                    </a:cubicBezTo>
                    <a:cubicBezTo>
                      <a:pt x="15" y="27"/>
                      <a:pt x="1" y="20"/>
                      <a:pt x="0" y="17"/>
                    </a:cubicBezTo>
                    <a:cubicBezTo>
                      <a:pt x="0" y="14"/>
                      <a:pt x="10" y="16"/>
                      <a:pt x="15" y="17"/>
                    </a:cubicBezTo>
                    <a:cubicBezTo>
                      <a:pt x="21" y="18"/>
                      <a:pt x="20" y="5"/>
                      <a:pt x="24" y="1"/>
                    </a:cubicBezTo>
                    <a:cubicBezTo>
                      <a:pt x="25" y="0"/>
                      <a:pt x="28" y="6"/>
                      <a:pt x="29" y="8"/>
                    </a:cubicBezTo>
                    <a:cubicBezTo>
                      <a:pt x="32" y="17"/>
                      <a:pt x="32" y="15"/>
                      <a:pt x="44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947"/>
              <p:cNvSpPr>
                <a:spLocks/>
              </p:cNvSpPr>
              <p:nvPr/>
            </p:nvSpPr>
            <p:spPr bwMode="auto">
              <a:xfrm>
                <a:off x="6004" y="1347"/>
                <a:ext cx="35" cy="38"/>
              </a:xfrm>
              <a:custGeom>
                <a:avLst/>
                <a:gdLst>
                  <a:gd name="T0" fmla="*/ 9 w 28"/>
                  <a:gd name="T1" fmla="*/ 4 h 30"/>
                  <a:gd name="T2" fmla="*/ 13 w 28"/>
                  <a:gd name="T3" fmla="*/ 4 h 30"/>
                  <a:gd name="T4" fmla="*/ 17 w 28"/>
                  <a:gd name="T5" fmla="*/ 12 h 30"/>
                  <a:gd name="T6" fmla="*/ 19 w 28"/>
                  <a:gd name="T7" fmla="*/ 12 h 30"/>
                  <a:gd name="T8" fmla="*/ 27 w 28"/>
                  <a:gd name="T9" fmla="*/ 10 h 30"/>
                  <a:gd name="T10" fmla="*/ 28 w 28"/>
                  <a:gd name="T11" fmla="*/ 11 h 30"/>
                  <a:gd name="T12" fmla="*/ 22 w 28"/>
                  <a:gd name="T13" fmla="*/ 24 h 30"/>
                  <a:gd name="T14" fmla="*/ 21 w 28"/>
                  <a:gd name="T15" fmla="*/ 28 h 30"/>
                  <a:gd name="T16" fmla="*/ 14 w 28"/>
                  <a:gd name="T17" fmla="*/ 23 h 30"/>
                  <a:gd name="T18" fmla="*/ 6 w 28"/>
                  <a:gd name="T19" fmla="*/ 28 h 30"/>
                  <a:gd name="T20" fmla="*/ 8 w 28"/>
                  <a:gd name="T21" fmla="*/ 20 h 30"/>
                  <a:gd name="T22" fmla="*/ 1 w 28"/>
                  <a:gd name="T23" fmla="*/ 12 h 30"/>
                  <a:gd name="T24" fmla="*/ 5 w 28"/>
                  <a:gd name="T25" fmla="*/ 11 h 30"/>
                  <a:gd name="T26" fmla="*/ 9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9" y="4"/>
                    </a:moveTo>
                    <a:cubicBezTo>
                      <a:pt x="9" y="0"/>
                      <a:pt x="12" y="4"/>
                      <a:pt x="13" y="4"/>
                    </a:cubicBezTo>
                    <a:cubicBezTo>
                      <a:pt x="16" y="7"/>
                      <a:pt x="15" y="11"/>
                      <a:pt x="17" y="12"/>
                    </a:cubicBezTo>
                    <a:cubicBezTo>
                      <a:pt x="17" y="12"/>
                      <a:pt x="18" y="12"/>
                      <a:pt x="19" y="12"/>
                    </a:cubicBezTo>
                    <a:cubicBezTo>
                      <a:pt x="20" y="11"/>
                      <a:pt x="25" y="10"/>
                      <a:pt x="27" y="10"/>
                    </a:cubicBezTo>
                    <a:cubicBezTo>
                      <a:pt x="27" y="10"/>
                      <a:pt x="28" y="10"/>
                      <a:pt x="28" y="11"/>
                    </a:cubicBezTo>
                    <a:cubicBezTo>
                      <a:pt x="27" y="15"/>
                      <a:pt x="18" y="16"/>
                      <a:pt x="22" y="24"/>
                    </a:cubicBezTo>
                    <a:cubicBezTo>
                      <a:pt x="22" y="25"/>
                      <a:pt x="24" y="30"/>
                      <a:pt x="21" y="28"/>
                    </a:cubicBezTo>
                    <a:cubicBezTo>
                      <a:pt x="17" y="26"/>
                      <a:pt x="18" y="27"/>
                      <a:pt x="14" y="23"/>
                    </a:cubicBezTo>
                    <a:cubicBezTo>
                      <a:pt x="13" y="22"/>
                      <a:pt x="7" y="28"/>
                      <a:pt x="6" y="28"/>
                    </a:cubicBezTo>
                    <a:cubicBezTo>
                      <a:pt x="4" y="27"/>
                      <a:pt x="6" y="23"/>
                      <a:pt x="8" y="20"/>
                    </a:cubicBezTo>
                    <a:cubicBezTo>
                      <a:pt x="9" y="17"/>
                      <a:pt x="2" y="15"/>
                      <a:pt x="1" y="12"/>
                    </a:cubicBezTo>
                    <a:cubicBezTo>
                      <a:pt x="0" y="11"/>
                      <a:pt x="4" y="11"/>
                      <a:pt x="5" y="11"/>
                    </a:cubicBezTo>
                    <a:cubicBezTo>
                      <a:pt x="10" y="11"/>
                      <a:pt x="10" y="11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948"/>
              <p:cNvSpPr>
                <a:spLocks/>
              </p:cNvSpPr>
              <p:nvPr/>
            </p:nvSpPr>
            <p:spPr bwMode="auto">
              <a:xfrm>
                <a:off x="5973" y="1274"/>
                <a:ext cx="36" cy="38"/>
              </a:xfrm>
              <a:custGeom>
                <a:avLst/>
                <a:gdLst>
                  <a:gd name="T0" fmla="*/ 9 w 28"/>
                  <a:gd name="T1" fmla="*/ 4 h 30"/>
                  <a:gd name="T2" fmla="*/ 13 w 28"/>
                  <a:gd name="T3" fmla="*/ 4 h 30"/>
                  <a:gd name="T4" fmla="*/ 16 w 28"/>
                  <a:gd name="T5" fmla="*/ 12 h 30"/>
                  <a:gd name="T6" fmla="*/ 18 w 28"/>
                  <a:gd name="T7" fmla="*/ 12 h 30"/>
                  <a:gd name="T8" fmla="*/ 26 w 28"/>
                  <a:gd name="T9" fmla="*/ 10 h 30"/>
                  <a:gd name="T10" fmla="*/ 28 w 28"/>
                  <a:gd name="T11" fmla="*/ 11 h 30"/>
                  <a:gd name="T12" fmla="*/ 21 w 28"/>
                  <a:gd name="T13" fmla="*/ 24 h 30"/>
                  <a:gd name="T14" fmla="*/ 20 w 28"/>
                  <a:gd name="T15" fmla="*/ 28 h 30"/>
                  <a:gd name="T16" fmla="*/ 14 w 28"/>
                  <a:gd name="T17" fmla="*/ 23 h 30"/>
                  <a:gd name="T18" fmla="*/ 5 w 28"/>
                  <a:gd name="T19" fmla="*/ 28 h 30"/>
                  <a:gd name="T20" fmla="*/ 7 w 28"/>
                  <a:gd name="T21" fmla="*/ 20 h 30"/>
                  <a:gd name="T22" fmla="*/ 0 w 28"/>
                  <a:gd name="T23" fmla="*/ 12 h 30"/>
                  <a:gd name="T24" fmla="*/ 4 w 28"/>
                  <a:gd name="T25" fmla="*/ 11 h 30"/>
                  <a:gd name="T26" fmla="*/ 9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9" y="4"/>
                    </a:moveTo>
                    <a:cubicBezTo>
                      <a:pt x="9" y="0"/>
                      <a:pt x="12" y="4"/>
                      <a:pt x="13" y="4"/>
                    </a:cubicBezTo>
                    <a:cubicBezTo>
                      <a:pt x="16" y="7"/>
                      <a:pt x="15" y="11"/>
                      <a:pt x="16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20" y="11"/>
                      <a:pt x="24" y="10"/>
                      <a:pt x="26" y="10"/>
                    </a:cubicBezTo>
                    <a:cubicBezTo>
                      <a:pt x="27" y="10"/>
                      <a:pt x="28" y="10"/>
                      <a:pt x="28" y="11"/>
                    </a:cubicBezTo>
                    <a:cubicBezTo>
                      <a:pt x="26" y="15"/>
                      <a:pt x="18" y="16"/>
                      <a:pt x="21" y="24"/>
                    </a:cubicBezTo>
                    <a:cubicBezTo>
                      <a:pt x="22" y="25"/>
                      <a:pt x="23" y="30"/>
                      <a:pt x="20" y="28"/>
                    </a:cubicBezTo>
                    <a:cubicBezTo>
                      <a:pt x="17" y="26"/>
                      <a:pt x="17" y="27"/>
                      <a:pt x="14" y="23"/>
                    </a:cubicBezTo>
                    <a:cubicBezTo>
                      <a:pt x="12" y="22"/>
                      <a:pt x="6" y="28"/>
                      <a:pt x="5" y="28"/>
                    </a:cubicBezTo>
                    <a:cubicBezTo>
                      <a:pt x="4" y="27"/>
                      <a:pt x="6" y="23"/>
                      <a:pt x="7" y="20"/>
                    </a:cubicBezTo>
                    <a:cubicBezTo>
                      <a:pt x="8" y="17"/>
                      <a:pt x="2" y="15"/>
                      <a:pt x="0" y="12"/>
                    </a:cubicBezTo>
                    <a:cubicBezTo>
                      <a:pt x="0" y="11"/>
                      <a:pt x="3" y="11"/>
                      <a:pt x="4" y="11"/>
                    </a:cubicBezTo>
                    <a:cubicBezTo>
                      <a:pt x="10" y="11"/>
                      <a:pt x="9" y="11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949"/>
              <p:cNvSpPr>
                <a:spLocks/>
              </p:cNvSpPr>
              <p:nvPr/>
            </p:nvSpPr>
            <p:spPr bwMode="auto">
              <a:xfrm>
                <a:off x="6130" y="1289"/>
                <a:ext cx="35" cy="38"/>
              </a:xfrm>
              <a:custGeom>
                <a:avLst/>
                <a:gdLst>
                  <a:gd name="T0" fmla="*/ 9 w 28"/>
                  <a:gd name="T1" fmla="*/ 4 h 30"/>
                  <a:gd name="T2" fmla="*/ 13 w 28"/>
                  <a:gd name="T3" fmla="*/ 4 h 30"/>
                  <a:gd name="T4" fmla="*/ 17 w 28"/>
                  <a:gd name="T5" fmla="*/ 12 h 30"/>
                  <a:gd name="T6" fmla="*/ 19 w 28"/>
                  <a:gd name="T7" fmla="*/ 11 h 30"/>
                  <a:gd name="T8" fmla="*/ 27 w 28"/>
                  <a:gd name="T9" fmla="*/ 10 h 30"/>
                  <a:gd name="T10" fmla="*/ 28 w 28"/>
                  <a:gd name="T11" fmla="*/ 10 h 30"/>
                  <a:gd name="T12" fmla="*/ 22 w 28"/>
                  <a:gd name="T13" fmla="*/ 24 h 30"/>
                  <a:gd name="T14" fmla="*/ 21 w 28"/>
                  <a:gd name="T15" fmla="*/ 28 h 30"/>
                  <a:gd name="T16" fmla="*/ 14 w 28"/>
                  <a:gd name="T17" fmla="*/ 23 h 30"/>
                  <a:gd name="T18" fmla="*/ 6 w 28"/>
                  <a:gd name="T19" fmla="*/ 27 h 30"/>
                  <a:gd name="T20" fmla="*/ 8 w 28"/>
                  <a:gd name="T21" fmla="*/ 20 h 30"/>
                  <a:gd name="T22" fmla="*/ 1 w 28"/>
                  <a:gd name="T23" fmla="*/ 12 h 30"/>
                  <a:gd name="T24" fmla="*/ 5 w 28"/>
                  <a:gd name="T25" fmla="*/ 11 h 30"/>
                  <a:gd name="T26" fmla="*/ 9 w 28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9" y="4"/>
                    </a:moveTo>
                    <a:cubicBezTo>
                      <a:pt x="9" y="0"/>
                      <a:pt x="13" y="3"/>
                      <a:pt x="13" y="4"/>
                    </a:cubicBezTo>
                    <a:cubicBezTo>
                      <a:pt x="16" y="7"/>
                      <a:pt x="16" y="11"/>
                      <a:pt x="17" y="12"/>
                    </a:cubicBezTo>
                    <a:cubicBezTo>
                      <a:pt x="18" y="12"/>
                      <a:pt x="18" y="12"/>
                      <a:pt x="19" y="11"/>
                    </a:cubicBezTo>
                    <a:cubicBezTo>
                      <a:pt x="21" y="11"/>
                      <a:pt x="25" y="9"/>
                      <a:pt x="27" y="10"/>
                    </a:cubicBezTo>
                    <a:cubicBezTo>
                      <a:pt x="27" y="10"/>
                      <a:pt x="28" y="10"/>
                      <a:pt x="28" y="10"/>
                    </a:cubicBezTo>
                    <a:cubicBezTo>
                      <a:pt x="27" y="15"/>
                      <a:pt x="18" y="16"/>
                      <a:pt x="22" y="24"/>
                    </a:cubicBezTo>
                    <a:cubicBezTo>
                      <a:pt x="22" y="25"/>
                      <a:pt x="24" y="30"/>
                      <a:pt x="21" y="28"/>
                    </a:cubicBezTo>
                    <a:cubicBezTo>
                      <a:pt x="17" y="26"/>
                      <a:pt x="18" y="27"/>
                      <a:pt x="14" y="23"/>
                    </a:cubicBezTo>
                    <a:cubicBezTo>
                      <a:pt x="13" y="22"/>
                      <a:pt x="7" y="28"/>
                      <a:pt x="6" y="27"/>
                    </a:cubicBezTo>
                    <a:cubicBezTo>
                      <a:pt x="4" y="27"/>
                      <a:pt x="6" y="22"/>
                      <a:pt x="8" y="20"/>
                    </a:cubicBezTo>
                    <a:cubicBezTo>
                      <a:pt x="9" y="17"/>
                      <a:pt x="2" y="15"/>
                      <a:pt x="1" y="12"/>
                    </a:cubicBezTo>
                    <a:cubicBezTo>
                      <a:pt x="0" y="11"/>
                      <a:pt x="4" y="11"/>
                      <a:pt x="5" y="11"/>
                    </a:cubicBezTo>
                    <a:cubicBezTo>
                      <a:pt x="10" y="11"/>
                      <a:pt x="10" y="10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950"/>
              <p:cNvSpPr>
                <a:spLocks noEditPoints="1"/>
              </p:cNvSpPr>
              <p:nvPr/>
            </p:nvSpPr>
            <p:spPr bwMode="auto">
              <a:xfrm>
                <a:off x="5446" y="1651"/>
                <a:ext cx="187" cy="205"/>
              </a:xfrm>
              <a:custGeom>
                <a:avLst/>
                <a:gdLst>
                  <a:gd name="T0" fmla="*/ 56 w 147"/>
                  <a:gd name="T1" fmla="*/ 17 h 161"/>
                  <a:gd name="T2" fmla="*/ 74 w 147"/>
                  <a:gd name="T3" fmla="*/ 23 h 161"/>
                  <a:gd name="T4" fmla="*/ 92 w 147"/>
                  <a:gd name="T5" fmla="*/ 56 h 161"/>
                  <a:gd name="T6" fmla="*/ 112 w 147"/>
                  <a:gd name="T7" fmla="*/ 60 h 161"/>
                  <a:gd name="T8" fmla="*/ 146 w 147"/>
                  <a:gd name="T9" fmla="*/ 70 h 161"/>
                  <a:gd name="T10" fmla="*/ 114 w 147"/>
                  <a:gd name="T11" fmla="*/ 103 h 161"/>
                  <a:gd name="T12" fmla="*/ 109 w 147"/>
                  <a:gd name="T13" fmla="*/ 136 h 161"/>
                  <a:gd name="T14" fmla="*/ 106 w 147"/>
                  <a:gd name="T15" fmla="*/ 160 h 161"/>
                  <a:gd name="T16" fmla="*/ 68 w 147"/>
                  <a:gd name="T17" fmla="*/ 126 h 161"/>
                  <a:gd name="T18" fmla="*/ 18 w 147"/>
                  <a:gd name="T19" fmla="*/ 143 h 161"/>
                  <a:gd name="T20" fmla="*/ 35 w 147"/>
                  <a:gd name="T21" fmla="*/ 102 h 161"/>
                  <a:gd name="T22" fmla="*/ 3 w 147"/>
                  <a:gd name="T23" fmla="*/ 55 h 161"/>
                  <a:gd name="T24" fmla="*/ 26 w 147"/>
                  <a:gd name="T25" fmla="*/ 53 h 161"/>
                  <a:gd name="T26" fmla="*/ 56 w 147"/>
                  <a:gd name="T27" fmla="*/ 17 h 161"/>
                  <a:gd name="T28" fmla="*/ 64 w 147"/>
                  <a:gd name="T29" fmla="*/ 55 h 161"/>
                  <a:gd name="T30" fmla="*/ 58 w 147"/>
                  <a:gd name="T31" fmla="*/ 72 h 161"/>
                  <a:gd name="T32" fmla="*/ 48 w 147"/>
                  <a:gd name="T33" fmla="*/ 74 h 161"/>
                  <a:gd name="T34" fmla="*/ 38 w 147"/>
                  <a:gd name="T35" fmla="*/ 75 h 161"/>
                  <a:gd name="T36" fmla="*/ 52 w 147"/>
                  <a:gd name="T37" fmla="*/ 95 h 161"/>
                  <a:gd name="T38" fmla="*/ 45 w 147"/>
                  <a:gd name="T39" fmla="*/ 113 h 161"/>
                  <a:gd name="T40" fmla="*/ 66 w 147"/>
                  <a:gd name="T41" fmla="*/ 105 h 161"/>
                  <a:gd name="T42" fmla="*/ 81 w 147"/>
                  <a:gd name="T43" fmla="*/ 119 h 161"/>
                  <a:gd name="T44" fmla="*/ 84 w 147"/>
                  <a:gd name="T45" fmla="*/ 110 h 161"/>
                  <a:gd name="T46" fmla="*/ 84 w 147"/>
                  <a:gd name="T47" fmla="*/ 95 h 161"/>
                  <a:gd name="T48" fmla="*/ 103 w 147"/>
                  <a:gd name="T49" fmla="*/ 82 h 161"/>
                  <a:gd name="T50" fmla="*/ 101 w 147"/>
                  <a:gd name="T51" fmla="*/ 79 h 161"/>
                  <a:gd name="T52" fmla="*/ 79 w 147"/>
                  <a:gd name="T53" fmla="*/ 73 h 161"/>
                  <a:gd name="T54" fmla="*/ 67 w 147"/>
                  <a:gd name="T55" fmla="*/ 52 h 161"/>
                  <a:gd name="T56" fmla="*/ 64 w 147"/>
                  <a:gd name="T57" fmla="*/ 55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7" h="161">
                    <a:moveTo>
                      <a:pt x="56" y="17"/>
                    </a:moveTo>
                    <a:cubicBezTo>
                      <a:pt x="58" y="0"/>
                      <a:pt x="67" y="9"/>
                      <a:pt x="74" y="23"/>
                    </a:cubicBezTo>
                    <a:cubicBezTo>
                      <a:pt x="79" y="33"/>
                      <a:pt x="85" y="47"/>
                      <a:pt x="92" y="56"/>
                    </a:cubicBezTo>
                    <a:cubicBezTo>
                      <a:pt x="94" y="60"/>
                      <a:pt x="102" y="59"/>
                      <a:pt x="112" y="60"/>
                    </a:cubicBezTo>
                    <a:cubicBezTo>
                      <a:pt x="131" y="62"/>
                      <a:pt x="145" y="62"/>
                      <a:pt x="146" y="70"/>
                    </a:cubicBezTo>
                    <a:cubicBezTo>
                      <a:pt x="147" y="77"/>
                      <a:pt x="129" y="86"/>
                      <a:pt x="114" y="103"/>
                    </a:cubicBezTo>
                    <a:cubicBezTo>
                      <a:pt x="107" y="111"/>
                      <a:pt x="105" y="122"/>
                      <a:pt x="109" y="136"/>
                    </a:cubicBezTo>
                    <a:cubicBezTo>
                      <a:pt x="115" y="156"/>
                      <a:pt x="112" y="161"/>
                      <a:pt x="106" y="160"/>
                    </a:cubicBezTo>
                    <a:cubicBezTo>
                      <a:pt x="95" y="157"/>
                      <a:pt x="75" y="135"/>
                      <a:pt x="68" y="126"/>
                    </a:cubicBezTo>
                    <a:cubicBezTo>
                      <a:pt x="61" y="117"/>
                      <a:pt x="25" y="146"/>
                      <a:pt x="18" y="143"/>
                    </a:cubicBezTo>
                    <a:cubicBezTo>
                      <a:pt x="10" y="140"/>
                      <a:pt x="25" y="116"/>
                      <a:pt x="35" y="102"/>
                    </a:cubicBezTo>
                    <a:cubicBezTo>
                      <a:pt x="45" y="88"/>
                      <a:pt x="9" y="72"/>
                      <a:pt x="3" y="55"/>
                    </a:cubicBezTo>
                    <a:cubicBezTo>
                      <a:pt x="0" y="50"/>
                      <a:pt x="21" y="51"/>
                      <a:pt x="26" y="53"/>
                    </a:cubicBezTo>
                    <a:cubicBezTo>
                      <a:pt x="55" y="59"/>
                      <a:pt x="52" y="54"/>
                      <a:pt x="56" y="17"/>
                    </a:cubicBezTo>
                    <a:close/>
                    <a:moveTo>
                      <a:pt x="64" y="55"/>
                    </a:moveTo>
                    <a:cubicBezTo>
                      <a:pt x="63" y="64"/>
                      <a:pt x="61" y="70"/>
                      <a:pt x="58" y="72"/>
                    </a:cubicBezTo>
                    <a:cubicBezTo>
                      <a:pt x="56" y="75"/>
                      <a:pt x="54" y="75"/>
                      <a:pt x="48" y="74"/>
                    </a:cubicBezTo>
                    <a:cubicBezTo>
                      <a:pt x="46" y="73"/>
                      <a:pt x="37" y="72"/>
                      <a:pt x="38" y="75"/>
                    </a:cubicBezTo>
                    <a:cubicBezTo>
                      <a:pt x="41" y="82"/>
                      <a:pt x="56" y="89"/>
                      <a:pt x="52" y="95"/>
                    </a:cubicBezTo>
                    <a:cubicBezTo>
                      <a:pt x="48" y="101"/>
                      <a:pt x="41" y="111"/>
                      <a:pt x="45" y="113"/>
                    </a:cubicBezTo>
                    <a:cubicBezTo>
                      <a:pt x="48" y="114"/>
                      <a:pt x="63" y="102"/>
                      <a:pt x="66" y="105"/>
                    </a:cubicBezTo>
                    <a:cubicBezTo>
                      <a:pt x="74" y="115"/>
                      <a:pt x="73" y="113"/>
                      <a:pt x="81" y="119"/>
                    </a:cubicBezTo>
                    <a:cubicBezTo>
                      <a:pt x="87" y="124"/>
                      <a:pt x="85" y="113"/>
                      <a:pt x="84" y="110"/>
                    </a:cubicBezTo>
                    <a:cubicBezTo>
                      <a:pt x="83" y="104"/>
                      <a:pt x="83" y="98"/>
                      <a:pt x="84" y="95"/>
                    </a:cubicBezTo>
                    <a:cubicBezTo>
                      <a:pt x="88" y="89"/>
                      <a:pt x="100" y="87"/>
                      <a:pt x="103" y="82"/>
                    </a:cubicBezTo>
                    <a:cubicBezTo>
                      <a:pt x="103" y="81"/>
                      <a:pt x="102" y="80"/>
                      <a:pt x="101" y="79"/>
                    </a:cubicBezTo>
                    <a:cubicBezTo>
                      <a:pt x="88" y="75"/>
                      <a:pt x="83" y="76"/>
                      <a:pt x="79" y="73"/>
                    </a:cubicBezTo>
                    <a:cubicBezTo>
                      <a:pt x="75" y="70"/>
                      <a:pt x="73" y="55"/>
                      <a:pt x="67" y="52"/>
                    </a:cubicBezTo>
                    <a:cubicBezTo>
                      <a:pt x="66" y="51"/>
                      <a:pt x="64" y="51"/>
                      <a:pt x="64" y="5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951"/>
              <p:cNvSpPr>
                <a:spLocks/>
              </p:cNvSpPr>
              <p:nvPr/>
            </p:nvSpPr>
            <p:spPr bwMode="auto">
              <a:xfrm>
                <a:off x="5547" y="2256"/>
                <a:ext cx="105" cy="108"/>
              </a:xfrm>
              <a:custGeom>
                <a:avLst/>
                <a:gdLst>
                  <a:gd name="T0" fmla="*/ 72 w 83"/>
                  <a:gd name="T1" fmla="*/ 26 h 85"/>
                  <a:gd name="T2" fmla="*/ 72 w 83"/>
                  <a:gd name="T3" fmla="*/ 38 h 85"/>
                  <a:gd name="T4" fmla="*/ 51 w 83"/>
                  <a:gd name="T5" fmla="*/ 51 h 85"/>
                  <a:gd name="T6" fmla="*/ 53 w 83"/>
                  <a:gd name="T7" fmla="*/ 57 h 85"/>
                  <a:gd name="T8" fmla="*/ 61 w 83"/>
                  <a:gd name="T9" fmla="*/ 80 h 85"/>
                  <a:gd name="T10" fmla="*/ 61 w 83"/>
                  <a:gd name="T11" fmla="*/ 85 h 85"/>
                  <a:gd name="T12" fmla="*/ 18 w 83"/>
                  <a:gd name="T13" fmla="*/ 68 h 85"/>
                  <a:gd name="T14" fmla="*/ 5 w 83"/>
                  <a:gd name="T15" fmla="*/ 66 h 85"/>
                  <a:gd name="T16" fmla="*/ 17 w 83"/>
                  <a:gd name="T17" fmla="*/ 45 h 85"/>
                  <a:gd name="T18" fmla="*/ 0 w 83"/>
                  <a:gd name="T19" fmla="*/ 20 h 85"/>
                  <a:gd name="T20" fmla="*/ 24 w 83"/>
                  <a:gd name="T21" fmla="*/ 25 h 85"/>
                  <a:gd name="T22" fmla="*/ 44 w 83"/>
                  <a:gd name="T23" fmla="*/ 2 h 85"/>
                  <a:gd name="T24" fmla="*/ 49 w 83"/>
                  <a:gd name="T25" fmla="*/ 14 h 85"/>
                  <a:gd name="T26" fmla="*/ 72 w 83"/>
                  <a:gd name="T27" fmla="*/ 2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85">
                    <a:moveTo>
                      <a:pt x="72" y="26"/>
                    </a:moveTo>
                    <a:cubicBezTo>
                      <a:pt x="83" y="25"/>
                      <a:pt x="74" y="36"/>
                      <a:pt x="72" y="38"/>
                    </a:cubicBezTo>
                    <a:cubicBezTo>
                      <a:pt x="64" y="48"/>
                      <a:pt x="54" y="46"/>
                      <a:pt x="51" y="51"/>
                    </a:cubicBezTo>
                    <a:cubicBezTo>
                      <a:pt x="50" y="53"/>
                      <a:pt x="52" y="55"/>
                      <a:pt x="53" y="57"/>
                    </a:cubicBezTo>
                    <a:cubicBezTo>
                      <a:pt x="56" y="62"/>
                      <a:pt x="62" y="74"/>
                      <a:pt x="61" y="80"/>
                    </a:cubicBezTo>
                    <a:cubicBezTo>
                      <a:pt x="61" y="82"/>
                      <a:pt x="62" y="85"/>
                      <a:pt x="61" y="85"/>
                    </a:cubicBezTo>
                    <a:cubicBezTo>
                      <a:pt x="46" y="82"/>
                      <a:pt x="39" y="56"/>
                      <a:pt x="18" y="68"/>
                    </a:cubicBezTo>
                    <a:cubicBezTo>
                      <a:pt x="14" y="70"/>
                      <a:pt x="1" y="75"/>
                      <a:pt x="5" y="66"/>
                    </a:cubicBezTo>
                    <a:cubicBezTo>
                      <a:pt x="10" y="55"/>
                      <a:pt x="8" y="57"/>
                      <a:pt x="17" y="45"/>
                    </a:cubicBezTo>
                    <a:cubicBezTo>
                      <a:pt x="20" y="40"/>
                      <a:pt x="0" y="24"/>
                      <a:pt x="0" y="20"/>
                    </a:cubicBezTo>
                    <a:cubicBezTo>
                      <a:pt x="1" y="15"/>
                      <a:pt x="15" y="21"/>
                      <a:pt x="24" y="25"/>
                    </a:cubicBezTo>
                    <a:cubicBezTo>
                      <a:pt x="33" y="28"/>
                      <a:pt x="36" y="7"/>
                      <a:pt x="44" y="2"/>
                    </a:cubicBezTo>
                    <a:cubicBezTo>
                      <a:pt x="47" y="0"/>
                      <a:pt x="49" y="11"/>
                      <a:pt x="49" y="14"/>
                    </a:cubicBezTo>
                    <a:cubicBezTo>
                      <a:pt x="50" y="31"/>
                      <a:pt x="52" y="28"/>
                      <a:pt x="72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952"/>
              <p:cNvSpPr>
                <a:spLocks/>
              </p:cNvSpPr>
              <p:nvPr/>
            </p:nvSpPr>
            <p:spPr bwMode="auto">
              <a:xfrm>
                <a:off x="5548" y="2369"/>
                <a:ext cx="58" cy="55"/>
              </a:xfrm>
              <a:custGeom>
                <a:avLst/>
                <a:gdLst>
                  <a:gd name="T0" fmla="*/ 6 w 46"/>
                  <a:gd name="T1" fmla="*/ 7 h 43"/>
                  <a:gd name="T2" fmla="*/ 11 w 46"/>
                  <a:gd name="T3" fmla="*/ 5 h 43"/>
                  <a:gd name="T4" fmla="*/ 22 w 46"/>
                  <a:gd name="T5" fmla="*/ 12 h 43"/>
                  <a:gd name="T6" fmla="*/ 25 w 46"/>
                  <a:gd name="T7" fmla="*/ 10 h 43"/>
                  <a:gd name="T8" fmla="*/ 33 w 46"/>
                  <a:gd name="T9" fmla="*/ 2 h 43"/>
                  <a:gd name="T10" fmla="*/ 35 w 46"/>
                  <a:gd name="T11" fmla="*/ 1 h 43"/>
                  <a:gd name="T12" fmla="*/ 38 w 46"/>
                  <a:gd name="T13" fmla="*/ 25 h 43"/>
                  <a:gd name="T14" fmla="*/ 41 w 46"/>
                  <a:gd name="T15" fmla="*/ 31 h 43"/>
                  <a:gd name="T16" fmla="*/ 28 w 46"/>
                  <a:gd name="T17" fmla="*/ 30 h 43"/>
                  <a:gd name="T18" fmla="*/ 20 w 46"/>
                  <a:gd name="T19" fmla="*/ 43 h 43"/>
                  <a:gd name="T20" fmla="*/ 17 w 46"/>
                  <a:gd name="T21" fmla="*/ 30 h 43"/>
                  <a:gd name="T22" fmla="*/ 1 w 46"/>
                  <a:gd name="T23" fmla="*/ 26 h 43"/>
                  <a:gd name="T24" fmla="*/ 6 w 46"/>
                  <a:gd name="T25" fmla="*/ 21 h 43"/>
                  <a:gd name="T26" fmla="*/ 6 w 46"/>
                  <a:gd name="T2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3">
                    <a:moveTo>
                      <a:pt x="6" y="7"/>
                    </a:moveTo>
                    <a:cubicBezTo>
                      <a:pt x="3" y="2"/>
                      <a:pt x="10" y="5"/>
                      <a:pt x="11" y="5"/>
                    </a:cubicBezTo>
                    <a:cubicBezTo>
                      <a:pt x="18" y="7"/>
                      <a:pt x="20" y="12"/>
                      <a:pt x="22" y="12"/>
                    </a:cubicBezTo>
                    <a:cubicBezTo>
                      <a:pt x="23" y="12"/>
                      <a:pt x="24" y="11"/>
                      <a:pt x="25" y="10"/>
                    </a:cubicBezTo>
                    <a:cubicBezTo>
                      <a:pt x="26" y="8"/>
                      <a:pt x="30" y="3"/>
                      <a:pt x="33" y="2"/>
                    </a:cubicBezTo>
                    <a:cubicBezTo>
                      <a:pt x="34" y="1"/>
                      <a:pt x="35" y="0"/>
                      <a:pt x="35" y="1"/>
                    </a:cubicBezTo>
                    <a:cubicBezTo>
                      <a:pt x="38" y="9"/>
                      <a:pt x="28" y="17"/>
                      <a:pt x="38" y="25"/>
                    </a:cubicBezTo>
                    <a:cubicBezTo>
                      <a:pt x="40" y="26"/>
                      <a:pt x="46" y="31"/>
                      <a:pt x="41" y="31"/>
                    </a:cubicBezTo>
                    <a:cubicBezTo>
                      <a:pt x="34" y="31"/>
                      <a:pt x="36" y="32"/>
                      <a:pt x="28" y="30"/>
                    </a:cubicBezTo>
                    <a:cubicBezTo>
                      <a:pt x="25" y="29"/>
                      <a:pt x="23" y="42"/>
                      <a:pt x="20" y="43"/>
                    </a:cubicBezTo>
                    <a:cubicBezTo>
                      <a:pt x="18" y="43"/>
                      <a:pt x="17" y="35"/>
                      <a:pt x="17" y="30"/>
                    </a:cubicBezTo>
                    <a:cubicBezTo>
                      <a:pt x="16" y="25"/>
                      <a:pt x="6" y="28"/>
                      <a:pt x="1" y="26"/>
                    </a:cubicBezTo>
                    <a:cubicBezTo>
                      <a:pt x="0" y="25"/>
                      <a:pt x="4" y="21"/>
                      <a:pt x="6" y="21"/>
                    </a:cubicBezTo>
                    <a:cubicBezTo>
                      <a:pt x="13" y="17"/>
                      <a:pt x="11" y="16"/>
                      <a:pt x="6" y="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953"/>
              <p:cNvSpPr>
                <a:spLocks/>
              </p:cNvSpPr>
              <p:nvPr/>
            </p:nvSpPr>
            <p:spPr bwMode="auto">
              <a:xfrm>
                <a:off x="5542" y="2421"/>
                <a:ext cx="55" cy="61"/>
              </a:xfrm>
              <a:custGeom>
                <a:avLst/>
                <a:gdLst>
                  <a:gd name="T0" fmla="*/ 16 w 44"/>
                  <a:gd name="T1" fmla="*/ 5 h 48"/>
                  <a:gd name="T2" fmla="*/ 22 w 44"/>
                  <a:gd name="T3" fmla="*/ 7 h 48"/>
                  <a:gd name="T4" fmla="*/ 26 w 44"/>
                  <a:gd name="T5" fmla="*/ 19 h 48"/>
                  <a:gd name="T6" fmla="*/ 29 w 44"/>
                  <a:gd name="T7" fmla="*/ 19 h 48"/>
                  <a:gd name="T8" fmla="*/ 41 w 44"/>
                  <a:gd name="T9" fmla="*/ 19 h 48"/>
                  <a:gd name="T10" fmla="*/ 44 w 44"/>
                  <a:gd name="T11" fmla="*/ 19 h 48"/>
                  <a:gd name="T12" fmla="*/ 31 w 44"/>
                  <a:gd name="T13" fmla="*/ 39 h 48"/>
                  <a:gd name="T14" fmla="*/ 29 w 44"/>
                  <a:gd name="T15" fmla="*/ 45 h 48"/>
                  <a:gd name="T16" fmla="*/ 19 w 44"/>
                  <a:gd name="T17" fmla="*/ 36 h 48"/>
                  <a:gd name="T18" fmla="*/ 5 w 44"/>
                  <a:gd name="T19" fmla="*/ 41 h 48"/>
                  <a:gd name="T20" fmla="*/ 10 w 44"/>
                  <a:gd name="T21" fmla="*/ 30 h 48"/>
                  <a:gd name="T22" fmla="*/ 0 w 44"/>
                  <a:gd name="T23" fmla="*/ 16 h 48"/>
                  <a:gd name="T24" fmla="*/ 7 w 44"/>
                  <a:gd name="T25" fmla="*/ 15 h 48"/>
                  <a:gd name="T26" fmla="*/ 16 w 44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8">
                    <a:moveTo>
                      <a:pt x="16" y="5"/>
                    </a:moveTo>
                    <a:cubicBezTo>
                      <a:pt x="16" y="0"/>
                      <a:pt x="20" y="6"/>
                      <a:pt x="22" y="7"/>
                    </a:cubicBezTo>
                    <a:cubicBezTo>
                      <a:pt x="26" y="12"/>
                      <a:pt x="24" y="18"/>
                      <a:pt x="26" y="19"/>
                    </a:cubicBezTo>
                    <a:cubicBezTo>
                      <a:pt x="27" y="20"/>
                      <a:pt x="28" y="20"/>
                      <a:pt x="29" y="19"/>
                    </a:cubicBezTo>
                    <a:cubicBezTo>
                      <a:pt x="32" y="18"/>
                      <a:pt x="38" y="17"/>
                      <a:pt x="41" y="19"/>
                    </a:cubicBezTo>
                    <a:cubicBezTo>
                      <a:pt x="42" y="19"/>
                      <a:pt x="44" y="18"/>
                      <a:pt x="44" y="19"/>
                    </a:cubicBezTo>
                    <a:cubicBezTo>
                      <a:pt x="41" y="27"/>
                      <a:pt x="27" y="26"/>
                      <a:pt x="31" y="39"/>
                    </a:cubicBezTo>
                    <a:cubicBezTo>
                      <a:pt x="32" y="41"/>
                      <a:pt x="33" y="48"/>
                      <a:pt x="29" y="45"/>
                    </a:cubicBezTo>
                    <a:cubicBezTo>
                      <a:pt x="23" y="41"/>
                      <a:pt x="24" y="43"/>
                      <a:pt x="19" y="36"/>
                    </a:cubicBezTo>
                    <a:cubicBezTo>
                      <a:pt x="17" y="34"/>
                      <a:pt x="7" y="42"/>
                      <a:pt x="5" y="41"/>
                    </a:cubicBezTo>
                    <a:cubicBezTo>
                      <a:pt x="3" y="40"/>
                      <a:pt x="7" y="34"/>
                      <a:pt x="10" y="30"/>
                    </a:cubicBezTo>
                    <a:cubicBezTo>
                      <a:pt x="13" y="25"/>
                      <a:pt x="2" y="21"/>
                      <a:pt x="0" y="16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15" y="17"/>
                      <a:pt x="14" y="16"/>
                      <a:pt x="16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954"/>
              <p:cNvSpPr>
                <a:spLocks/>
              </p:cNvSpPr>
              <p:nvPr/>
            </p:nvSpPr>
            <p:spPr bwMode="auto">
              <a:xfrm>
                <a:off x="5528" y="2517"/>
                <a:ext cx="55" cy="62"/>
              </a:xfrm>
              <a:custGeom>
                <a:avLst/>
                <a:gdLst>
                  <a:gd name="T0" fmla="*/ 15 w 44"/>
                  <a:gd name="T1" fmla="*/ 6 h 49"/>
                  <a:gd name="T2" fmla="*/ 21 w 44"/>
                  <a:gd name="T3" fmla="*/ 7 h 49"/>
                  <a:gd name="T4" fmla="*/ 25 w 44"/>
                  <a:gd name="T5" fmla="*/ 20 h 49"/>
                  <a:gd name="T6" fmla="*/ 29 w 44"/>
                  <a:gd name="T7" fmla="*/ 20 h 49"/>
                  <a:gd name="T8" fmla="*/ 41 w 44"/>
                  <a:gd name="T9" fmla="*/ 19 h 49"/>
                  <a:gd name="T10" fmla="*/ 43 w 44"/>
                  <a:gd name="T11" fmla="*/ 20 h 49"/>
                  <a:gd name="T12" fmla="*/ 31 w 44"/>
                  <a:gd name="T13" fmla="*/ 39 h 49"/>
                  <a:gd name="T14" fmla="*/ 28 w 44"/>
                  <a:gd name="T15" fmla="*/ 46 h 49"/>
                  <a:gd name="T16" fmla="*/ 19 w 44"/>
                  <a:gd name="T17" fmla="*/ 37 h 49"/>
                  <a:gd name="T18" fmla="*/ 5 w 44"/>
                  <a:gd name="T19" fmla="*/ 42 h 49"/>
                  <a:gd name="T20" fmla="*/ 10 w 44"/>
                  <a:gd name="T21" fmla="*/ 30 h 49"/>
                  <a:gd name="T22" fmla="*/ 0 w 44"/>
                  <a:gd name="T23" fmla="*/ 17 h 49"/>
                  <a:gd name="T24" fmla="*/ 7 w 44"/>
                  <a:gd name="T25" fmla="*/ 16 h 49"/>
                  <a:gd name="T26" fmla="*/ 15 w 44"/>
                  <a:gd name="T2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9">
                    <a:moveTo>
                      <a:pt x="15" y="6"/>
                    </a:moveTo>
                    <a:cubicBezTo>
                      <a:pt x="16" y="0"/>
                      <a:pt x="20" y="6"/>
                      <a:pt x="21" y="7"/>
                    </a:cubicBezTo>
                    <a:cubicBezTo>
                      <a:pt x="26" y="13"/>
                      <a:pt x="24" y="18"/>
                      <a:pt x="25" y="20"/>
                    </a:cubicBezTo>
                    <a:cubicBezTo>
                      <a:pt x="26" y="21"/>
                      <a:pt x="28" y="20"/>
                      <a:pt x="29" y="20"/>
                    </a:cubicBezTo>
                    <a:cubicBezTo>
                      <a:pt x="31" y="19"/>
                      <a:pt x="38" y="18"/>
                      <a:pt x="41" y="19"/>
                    </a:cubicBezTo>
                    <a:cubicBezTo>
                      <a:pt x="42" y="19"/>
                      <a:pt x="44" y="19"/>
                      <a:pt x="43" y="20"/>
                    </a:cubicBezTo>
                    <a:cubicBezTo>
                      <a:pt x="40" y="27"/>
                      <a:pt x="27" y="27"/>
                      <a:pt x="31" y="39"/>
                    </a:cubicBezTo>
                    <a:cubicBezTo>
                      <a:pt x="31" y="41"/>
                      <a:pt x="33" y="49"/>
                      <a:pt x="28" y="46"/>
                    </a:cubicBezTo>
                    <a:cubicBezTo>
                      <a:pt x="23" y="42"/>
                      <a:pt x="24" y="43"/>
                      <a:pt x="19" y="37"/>
                    </a:cubicBezTo>
                    <a:cubicBezTo>
                      <a:pt x="17" y="34"/>
                      <a:pt x="7" y="43"/>
                      <a:pt x="5" y="42"/>
                    </a:cubicBezTo>
                    <a:cubicBezTo>
                      <a:pt x="3" y="41"/>
                      <a:pt x="7" y="34"/>
                      <a:pt x="10" y="30"/>
                    </a:cubicBezTo>
                    <a:cubicBezTo>
                      <a:pt x="12" y="26"/>
                      <a:pt x="2" y="21"/>
                      <a:pt x="0" y="17"/>
                    </a:cubicBezTo>
                    <a:cubicBezTo>
                      <a:pt x="0" y="15"/>
                      <a:pt x="5" y="16"/>
                      <a:pt x="7" y="16"/>
                    </a:cubicBezTo>
                    <a:cubicBezTo>
                      <a:pt x="15" y="17"/>
                      <a:pt x="14" y="16"/>
                      <a:pt x="15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955"/>
              <p:cNvSpPr>
                <a:spLocks/>
              </p:cNvSpPr>
              <p:nvPr/>
            </p:nvSpPr>
            <p:spPr bwMode="auto">
              <a:xfrm>
                <a:off x="5379" y="1664"/>
                <a:ext cx="76" cy="84"/>
              </a:xfrm>
              <a:custGeom>
                <a:avLst/>
                <a:gdLst>
                  <a:gd name="T0" fmla="*/ 21 w 60"/>
                  <a:gd name="T1" fmla="*/ 8 h 66"/>
                  <a:gd name="T2" fmla="*/ 29 w 60"/>
                  <a:gd name="T3" fmla="*/ 10 h 66"/>
                  <a:gd name="T4" fmla="*/ 35 w 60"/>
                  <a:gd name="T5" fmla="*/ 27 h 66"/>
                  <a:gd name="T6" fmla="*/ 40 w 60"/>
                  <a:gd name="T7" fmla="*/ 27 h 66"/>
                  <a:gd name="T8" fmla="*/ 56 w 60"/>
                  <a:gd name="T9" fmla="*/ 26 h 66"/>
                  <a:gd name="T10" fmla="*/ 59 w 60"/>
                  <a:gd name="T11" fmla="*/ 27 h 66"/>
                  <a:gd name="T12" fmla="*/ 42 w 60"/>
                  <a:gd name="T13" fmla="*/ 53 h 66"/>
                  <a:gd name="T14" fmla="*/ 39 w 60"/>
                  <a:gd name="T15" fmla="*/ 62 h 66"/>
                  <a:gd name="T16" fmla="*/ 26 w 60"/>
                  <a:gd name="T17" fmla="*/ 50 h 66"/>
                  <a:gd name="T18" fmla="*/ 7 w 60"/>
                  <a:gd name="T19" fmla="*/ 56 h 66"/>
                  <a:gd name="T20" fmla="*/ 13 w 60"/>
                  <a:gd name="T21" fmla="*/ 41 h 66"/>
                  <a:gd name="T22" fmla="*/ 1 w 60"/>
                  <a:gd name="T23" fmla="*/ 23 h 66"/>
                  <a:gd name="T24" fmla="*/ 10 w 60"/>
                  <a:gd name="T25" fmla="*/ 22 h 66"/>
                  <a:gd name="T26" fmla="*/ 21 w 60"/>
                  <a:gd name="T27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66">
                    <a:moveTo>
                      <a:pt x="21" y="8"/>
                    </a:moveTo>
                    <a:cubicBezTo>
                      <a:pt x="22" y="0"/>
                      <a:pt x="28" y="8"/>
                      <a:pt x="29" y="10"/>
                    </a:cubicBezTo>
                    <a:cubicBezTo>
                      <a:pt x="35" y="17"/>
                      <a:pt x="32" y="24"/>
                      <a:pt x="35" y="27"/>
                    </a:cubicBezTo>
                    <a:cubicBezTo>
                      <a:pt x="36" y="28"/>
                      <a:pt x="38" y="27"/>
                      <a:pt x="40" y="27"/>
                    </a:cubicBezTo>
                    <a:cubicBezTo>
                      <a:pt x="43" y="26"/>
                      <a:pt x="52" y="24"/>
                      <a:pt x="56" y="26"/>
                    </a:cubicBezTo>
                    <a:cubicBezTo>
                      <a:pt x="58" y="26"/>
                      <a:pt x="60" y="26"/>
                      <a:pt x="59" y="27"/>
                    </a:cubicBezTo>
                    <a:cubicBezTo>
                      <a:pt x="55" y="37"/>
                      <a:pt x="37" y="36"/>
                      <a:pt x="42" y="53"/>
                    </a:cubicBezTo>
                    <a:cubicBezTo>
                      <a:pt x="43" y="56"/>
                      <a:pt x="45" y="66"/>
                      <a:pt x="39" y="62"/>
                    </a:cubicBezTo>
                    <a:cubicBezTo>
                      <a:pt x="32" y="57"/>
                      <a:pt x="33" y="58"/>
                      <a:pt x="26" y="50"/>
                    </a:cubicBezTo>
                    <a:cubicBezTo>
                      <a:pt x="24" y="46"/>
                      <a:pt x="10" y="58"/>
                      <a:pt x="7" y="56"/>
                    </a:cubicBezTo>
                    <a:cubicBezTo>
                      <a:pt x="4" y="55"/>
                      <a:pt x="10" y="46"/>
                      <a:pt x="13" y="41"/>
                    </a:cubicBezTo>
                    <a:cubicBezTo>
                      <a:pt x="17" y="35"/>
                      <a:pt x="3" y="29"/>
                      <a:pt x="1" y="23"/>
                    </a:cubicBezTo>
                    <a:cubicBezTo>
                      <a:pt x="0" y="20"/>
                      <a:pt x="8" y="21"/>
                      <a:pt x="10" y="22"/>
                    </a:cubicBezTo>
                    <a:cubicBezTo>
                      <a:pt x="21" y="24"/>
                      <a:pt x="20" y="22"/>
                      <a:pt x="21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956"/>
              <p:cNvSpPr>
                <a:spLocks noEditPoints="1"/>
              </p:cNvSpPr>
              <p:nvPr/>
            </p:nvSpPr>
            <p:spPr bwMode="auto">
              <a:xfrm>
                <a:off x="5324" y="1732"/>
                <a:ext cx="79" cy="92"/>
              </a:xfrm>
              <a:custGeom>
                <a:avLst/>
                <a:gdLst>
                  <a:gd name="T0" fmla="*/ 39 w 62"/>
                  <a:gd name="T1" fmla="*/ 63 h 72"/>
                  <a:gd name="T2" fmla="*/ 31 w 62"/>
                  <a:gd name="T3" fmla="*/ 61 h 72"/>
                  <a:gd name="T4" fmla="*/ 26 w 62"/>
                  <a:gd name="T5" fmla="*/ 43 h 72"/>
                  <a:gd name="T6" fmla="*/ 21 w 62"/>
                  <a:gd name="T7" fmla="*/ 43 h 72"/>
                  <a:gd name="T8" fmla="*/ 3 w 62"/>
                  <a:gd name="T9" fmla="*/ 45 h 72"/>
                  <a:gd name="T10" fmla="*/ 0 w 62"/>
                  <a:gd name="T11" fmla="*/ 44 h 72"/>
                  <a:gd name="T12" fmla="*/ 19 w 62"/>
                  <a:gd name="T13" fmla="*/ 15 h 72"/>
                  <a:gd name="T14" fmla="*/ 23 w 62"/>
                  <a:gd name="T15" fmla="*/ 5 h 72"/>
                  <a:gd name="T16" fmla="*/ 36 w 62"/>
                  <a:gd name="T17" fmla="*/ 18 h 72"/>
                  <a:gd name="T18" fmla="*/ 56 w 62"/>
                  <a:gd name="T19" fmla="*/ 10 h 72"/>
                  <a:gd name="T20" fmla="*/ 49 w 62"/>
                  <a:gd name="T21" fmla="*/ 28 h 72"/>
                  <a:gd name="T22" fmla="*/ 61 w 62"/>
                  <a:gd name="T23" fmla="*/ 47 h 72"/>
                  <a:gd name="T24" fmla="*/ 51 w 62"/>
                  <a:gd name="T25" fmla="*/ 48 h 72"/>
                  <a:gd name="T26" fmla="*/ 39 w 62"/>
                  <a:gd name="T27" fmla="*/ 63 h 72"/>
                  <a:gd name="T28" fmla="*/ 38 w 62"/>
                  <a:gd name="T29" fmla="*/ 52 h 72"/>
                  <a:gd name="T30" fmla="*/ 46 w 62"/>
                  <a:gd name="T31" fmla="*/ 42 h 72"/>
                  <a:gd name="T32" fmla="*/ 52 w 62"/>
                  <a:gd name="T33" fmla="*/ 42 h 72"/>
                  <a:gd name="T34" fmla="*/ 44 w 62"/>
                  <a:gd name="T35" fmla="*/ 30 h 72"/>
                  <a:gd name="T36" fmla="*/ 49 w 62"/>
                  <a:gd name="T37" fmla="*/ 19 h 72"/>
                  <a:gd name="T38" fmla="*/ 36 w 62"/>
                  <a:gd name="T39" fmla="*/ 24 h 72"/>
                  <a:gd name="T40" fmla="*/ 28 w 62"/>
                  <a:gd name="T41" fmla="*/ 16 h 72"/>
                  <a:gd name="T42" fmla="*/ 26 w 62"/>
                  <a:gd name="T43" fmla="*/ 22 h 72"/>
                  <a:gd name="T44" fmla="*/ 14 w 62"/>
                  <a:gd name="T45" fmla="*/ 40 h 72"/>
                  <a:gd name="T46" fmla="*/ 16 w 62"/>
                  <a:gd name="T47" fmla="*/ 40 h 72"/>
                  <a:gd name="T48" fmla="*/ 27 w 62"/>
                  <a:gd name="T49" fmla="*/ 39 h 72"/>
                  <a:gd name="T50" fmla="*/ 30 w 62"/>
                  <a:gd name="T51" fmla="*/ 39 h 72"/>
                  <a:gd name="T52" fmla="*/ 33 w 62"/>
                  <a:gd name="T53" fmla="*/ 50 h 72"/>
                  <a:gd name="T54" fmla="*/ 38 w 62"/>
                  <a:gd name="T55" fmla="*/ 52 h 72"/>
                  <a:gd name="T56" fmla="*/ 37 w 62"/>
                  <a:gd name="T57" fmla="*/ 41 h 72"/>
                  <a:gd name="T58" fmla="*/ 40 w 62"/>
                  <a:gd name="T59" fmla="*/ 37 h 72"/>
                  <a:gd name="T60" fmla="*/ 43 w 62"/>
                  <a:gd name="T61" fmla="*/ 37 h 72"/>
                  <a:gd name="T62" fmla="*/ 40 w 62"/>
                  <a:gd name="T63" fmla="*/ 32 h 72"/>
                  <a:gd name="T64" fmla="*/ 42 w 62"/>
                  <a:gd name="T65" fmla="*/ 27 h 72"/>
                  <a:gd name="T66" fmla="*/ 36 w 62"/>
                  <a:gd name="T67" fmla="*/ 29 h 72"/>
                  <a:gd name="T68" fmla="*/ 33 w 62"/>
                  <a:gd name="T69" fmla="*/ 26 h 72"/>
                  <a:gd name="T70" fmla="*/ 32 w 62"/>
                  <a:gd name="T71" fmla="*/ 28 h 72"/>
                  <a:gd name="T72" fmla="*/ 27 w 62"/>
                  <a:gd name="T73" fmla="*/ 36 h 72"/>
                  <a:gd name="T74" fmla="*/ 28 w 62"/>
                  <a:gd name="T75" fmla="*/ 36 h 72"/>
                  <a:gd name="T76" fmla="*/ 32 w 62"/>
                  <a:gd name="T77" fmla="*/ 36 h 72"/>
                  <a:gd name="T78" fmla="*/ 34 w 62"/>
                  <a:gd name="T79" fmla="*/ 36 h 72"/>
                  <a:gd name="T80" fmla="*/ 35 w 62"/>
                  <a:gd name="T81" fmla="*/ 40 h 72"/>
                  <a:gd name="T82" fmla="*/ 37 w 62"/>
                  <a:gd name="T83" fmla="*/ 4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72">
                    <a:moveTo>
                      <a:pt x="39" y="63"/>
                    </a:moveTo>
                    <a:cubicBezTo>
                      <a:pt x="38" y="72"/>
                      <a:pt x="32" y="63"/>
                      <a:pt x="31" y="61"/>
                    </a:cubicBezTo>
                    <a:cubicBezTo>
                      <a:pt x="25" y="53"/>
                      <a:pt x="28" y="45"/>
                      <a:pt x="26" y="43"/>
                    </a:cubicBezTo>
                    <a:cubicBezTo>
                      <a:pt x="24" y="42"/>
                      <a:pt x="22" y="42"/>
                      <a:pt x="21" y="43"/>
                    </a:cubicBezTo>
                    <a:cubicBezTo>
                      <a:pt x="17" y="44"/>
                      <a:pt x="8" y="46"/>
                      <a:pt x="3" y="45"/>
                    </a:cubicBezTo>
                    <a:cubicBezTo>
                      <a:pt x="2" y="44"/>
                      <a:pt x="0" y="45"/>
                      <a:pt x="0" y="44"/>
                    </a:cubicBezTo>
                    <a:cubicBezTo>
                      <a:pt x="5" y="33"/>
                      <a:pt x="24" y="33"/>
                      <a:pt x="19" y="15"/>
                    </a:cubicBezTo>
                    <a:cubicBezTo>
                      <a:pt x="19" y="11"/>
                      <a:pt x="17" y="0"/>
                      <a:pt x="23" y="5"/>
                    </a:cubicBezTo>
                    <a:cubicBezTo>
                      <a:pt x="30" y="11"/>
                      <a:pt x="29" y="9"/>
                      <a:pt x="36" y="18"/>
                    </a:cubicBezTo>
                    <a:cubicBezTo>
                      <a:pt x="38" y="22"/>
                      <a:pt x="53" y="9"/>
                      <a:pt x="56" y="10"/>
                    </a:cubicBezTo>
                    <a:cubicBezTo>
                      <a:pt x="59" y="12"/>
                      <a:pt x="53" y="22"/>
                      <a:pt x="49" y="28"/>
                    </a:cubicBezTo>
                    <a:cubicBezTo>
                      <a:pt x="44" y="34"/>
                      <a:pt x="59" y="40"/>
                      <a:pt x="61" y="47"/>
                    </a:cubicBezTo>
                    <a:cubicBezTo>
                      <a:pt x="62" y="49"/>
                      <a:pt x="54" y="49"/>
                      <a:pt x="51" y="48"/>
                    </a:cubicBezTo>
                    <a:cubicBezTo>
                      <a:pt x="40" y="46"/>
                      <a:pt x="41" y="48"/>
                      <a:pt x="39" y="63"/>
                    </a:cubicBezTo>
                    <a:close/>
                    <a:moveTo>
                      <a:pt x="38" y="52"/>
                    </a:moveTo>
                    <a:cubicBezTo>
                      <a:pt x="39" y="42"/>
                      <a:pt x="39" y="41"/>
                      <a:pt x="46" y="42"/>
                    </a:cubicBezTo>
                    <a:cubicBezTo>
                      <a:pt x="47" y="43"/>
                      <a:pt x="52" y="43"/>
                      <a:pt x="52" y="42"/>
                    </a:cubicBezTo>
                    <a:cubicBezTo>
                      <a:pt x="50" y="37"/>
                      <a:pt x="41" y="33"/>
                      <a:pt x="44" y="30"/>
                    </a:cubicBezTo>
                    <a:cubicBezTo>
                      <a:pt x="47" y="26"/>
                      <a:pt x="51" y="20"/>
                      <a:pt x="49" y="19"/>
                    </a:cubicBezTo>
                    <a:cubicBezTo>
                      <a:pt x="47" y="18"/>
                      <a:pt x="38" y="26"/>
                      <a:pt x="36" y="24"/>
                    </a:cubicBezTo>
                    <a:cubicBezTo>
                      <a:pt x="32" y="18"/>
                      <a:pt x="32" y="19"/>
                      <a:pt x="28" y="16"/>
                    </a:cubicBezTo>
                    <a:cubicBezTo>
                      <a:pt x="25" y="13"/>
                      <a:pt x="25" y="20"/>
                      <a:pt x="26" y="22"/>
                    </a:cubicBezTo>
                    <a:cubicBezTo>
                      <a:pt x="29" y="33"/>
                      <a:pt x="17" y="33"/>
                      <a:pt x="14" y="40"/>
                    </a:cubicBezTo>
                    <a:cubicBezTo>
                      <a:pt x="14" y="40"/>
                      <a:pt x="15" y="40"/>
                      <a:pt x="16" y="40"/>
                    </a:cubicBezTo>
                    <a:cubicBezTo>
                      <a:pt x="19" y="41"/>
                      <a:pt x="25" y="40"/>
                      <a:pt x="27" y="39"/>
                    </a:cubicBezTo>
                    <a:cubicBezTo>
                      <a:pt x="28" y="39"/>
                      <a:pt x="29" y="39"/>
                      <a:pt x="30" y="39"/>
                    </a:cubicBezTo>
                    <a:cubicBezTo>
                      <a:pt x="31" y="41"/>
                      <a:pt x="29" y="46"/>
                      <a:pt x="33" y="50"/>
                    </a:cubicBezTo>
                    <a:cubicBezTo>
                      <a:pt x="34" y="52"/>
                      <a:pt x="37" y="57"/>
                      <a:pt x="38" y="52"/>
                    </a:cubicBezTo>
                    <a:close/>
                    <a:moveTo>
                      <a:pt x="37" y="41"/>
                    </a:moveTo>
                    <a:cubicBezTo>
                      <a:pt x="38" y="37"/>
                      <a:pt x="37" y="37"/>
                      <a:pt x="40" y="37"/>
                    </a:cubicBezTo>
                    <a:cubicBezTo>
                      <a:pt x="41" y="37"/>
                      <a:pt x="43" y="37"/>
                      <a:pt x="43" y="37"/>
                    </a:cubicBezTo>
                    <a:cubicBezTo>
                      <a:pt x="42" y="35"/>
                      <a:pt x="39" y="33"/>
                      <a:pt x="40" y="32"/>
                    </a:cubicBezTo>
                    <a:cubicBezTo>
                      <a:pt x="41" y="30"/>
                      <a:pt x="42" y="28"/>
                      <a:pt x="42" y="27"/>
                    </a:cubicBezTo>
                    <a:cubicBezTo>
                      <a:pt x="41" y="27"/>
                      <a:pt x="37" y="30"/>
                      <a:pt x="36" y="29"/>
                    </a:cubicBezTo>
                    <a:cubicBezTo>
                      <a:pt x="35" y="27"/>
                      <a:pt x="35" y="27"/>
                      <a:pt x="33" y="26"/>
                    </a:cubicBezTo>
                    <a:cubicBezTo>
                      <a:pt x="31" y="25"/>
                      <a:pt x="32" y="28"/>
                      <a:pt x="32" y="28"/>
                    </a:cubicBezTo>
                    <a:cubicBezTo>
                      <a:pt x="33" y="33"/>
                      <a:pt x="28" y="33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9" y="37"/>
                      <a:pt x="31" y="36"/>
                      <a:pt x="32" y="36"/>
                    </a:cubicBezTo>
                    <a:cubicBezTo>
                      <a:pt x="33" y="36"/>
                      <a:pt x="33" y="35"/>
                      <a:pt x="34" y="36"/>
                    </a:cubicBezTo>
                    <a:cubicBezTo>
                      <a:pt x="34" y="36"/>
                      <a:pt x="34" y="38"/>
                      <a:pt x="35" y="40"/>
                    </a:cubicBezTo>
                    <a:cubicBezTo>
                      <a:pt x="35" y="41"/>
                      <a:pt x="37" y="43"/>
                      <a:pt x="37" y="4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957"/>
              <p:cNvSpPr>
                <a:spLocks/>
              </p:cNvSpPr>
              <p:nvPr/>
            </p:nvSpPr>
            <p:spPr bwMode="auto">
              <a:xfrm>
                <a:off x="5313" y="1798"/>
                <a:ext cx="32" cy="37"/>
              </a:xfrm>
              <a:custGeom>
                <a:avLst/>
                <a:gdLst>
                  <a:gd name="T0" fmla="*/ 11 w 25"/>
                  <a:gd name="T1" fmla="*/ 3 h 29"/>
                  <a:gd name="T2" fmla="*/ 14 w 25"/>
                  <a:gd name="T3" fmla="*/ 5 h 29"/>
                  <a:gd name="T4" fmla="*/ 15 w 25"/>
                  <a:gd name="T5" fmla="*/ 12 h 29"/>
                  <a:gd name="T6" fmla="*/ 17 w 25"/>
                  <a:gd name="T7" fmla="*/ 13 h 29"/>
                  <a:gd name="T8" fmla="*/ 24 w 25"/>
                  <a:gd name="T9" fmla="*/ 14 h 29"/>
                  <a:gd name="T10" fmla="*/ 25 w 25"/>
                  <a:gd name="T11" fmla="*/ 14 h 29"/>
                  <a:gd name="T12" fmla="*/ 16 w 25"/>
                  <a:gd name="T13" fmla="*/ 23 h 29"/>
                  <a:gd name="T14" fmla="*/ 14 w 25"/>
                  <a:gd name="T15" fmla="*/ 26 h 29"/>
                  <a:gd name="T16" fmla="*/ 10 w 25"/>
                  <a:gd name="T17" fmla="*/ 20 h 29"/>
                  <a:gd name="T18" fmla="*/ 1 w 25"/>
                  <a:gd name="T19" fmla="*/ 21 h 29"/>
                  <a:gd name="T20" fmla="*/ 5 w 25"/>
                  <a:gd name="T21" fmla="*/ 16 h 29"/>
                  <a:gd name="T22" fmla="*/ 2 w 25"/>
                  <a:gd name="T23" fmla="*/ 7 h 29"/>
                  <a:gd name="T24" fmla="*/ 6 w 25"/>
                  <a:gd name="T25" fmla="*/ 8 h 29"/>
                  <a:gd name="T26" fmla="*/ 11 w 25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9">
                    <a:moveTo>
                      <a:pt x="11" y="3"/>
                    </a:moveTo>
                    <a:cubicBezTo>
                      <a:pt x="12" y="0"/>
                      <a:pt x="14" y="4"/>
                      <a:pt x="14" y="5"/>
                    </a:cubicBezTo>
                    <a:cubicBezTo>
                      <a:pt x="16" y="8"/>
                      <a:pt x="14" y="11"/>
                      <a:pt x="15" y="12"/>
                    </a:cubicBezTo>
                    <a:cubicBezTo>
                      <a:pt x="16" y="13"/>
                      <a:pt x="16" y="13"/>
                      <a:pt x="17" y="13"/>
                    </a:cubicBezTo>
                    <a:cubicBezTo>
                      <a:pt x="19" y="12"/>
                      <a:pt x="22" y="13"/>
                      <a:pt x="24" y="14"/>
                    </a:cubicBezTo>
                    <a:cubicBezTo>
                      <a:pt x="24" y="14"/>
                      <a:pt x="25" y="14"/>
                      <a:pt x="25" y="14"/>
                    </a:cubicBezTo>
                    <a:cubicBezTo>
                      <a:pt x="23" y="18"/>
                      <a:pt x="15" y="16"/>
                      <a:pt x="16" y="23"/>
                    </a:cubicBezTo>
                    <a:cubicBezTo>
                      <a:pt x="16" y="25"/>
                      <a:pt x="16" y="29"/>
                      <a:pt x="14" y="26"/>
                    </a:cubicBezTo>
                    <a:cubicBezTo>
                      <a:pt x="11" y="24"/>
                      <a:pt x="12" y="24"/>
                      <a:pt x="10" y="20"/>
                    </a:cubicBezTo>
                    <a:cubicBezTo>
                      <a:pt x="9" y="19"/>
                      <a:pt x="2" y="22"/>
                      <a:pt x="1" y="21"/>
                    </a:cubicBezTo>
                    <a:cubicBezTo>
                      <a:pt x="0" y="21"/>
                      <a:pt x="3" y="18"/>
                      <a:pt x="5" y="16"/>
                    </a:cubicBezTo>
                    <a:cubicBezTo>
                      <a:pt x="7" y="14"/>
                      <a:pt x="2" y="10"/>
                      <a:pt x="2" y="7"/>
                    </a:cubicBezTo>
                    <a:cubicBezTo>
                      <a:pt x="2" y="7"/>
                      <a:pt x="5" y="7"/>
                      <a:pt x="6" y="8"/>
                    </a:cubicBezTo>
                    <a:cubicBezTo>
                      <a:pt x="10" y="10"/>
                      <a:pt x="10" y="9"/>
                      <a:pt x="11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958"/>
              <p:cNvSpPr>
                <a:spLocks/>
              </p:cNvSpPr>
              <p:nvPr/>
            </p:nvSpPr>
            <p:spPr bwMode="auto">
              <a:xfrm>
                <a:off x="5225" y="1969"/>
                <a:ext cx="32" cy="35"/>
              </a:xfrm>
              <a:custGeom>
                <a:avLst/>
                <a:gdLst>
                  <a:gd name="T0" fmla="*/ 11 w 25"/>
                  <a:gd name="T1" fmla="*/ 2 h 28"/>
                  <a:gd name="T2" fmla="*/ 14 w 25"/>
                  <a:gd name="T3" fmla="*/ 4 h 28"/>
                  <a:gd name="T4" fmla="*/ 15 w 25"/>
                  <a:gd name="T5" fmla="*/ 11 h 28"/>
                  <a:gd name="T6" fmla="*/ 17 w 25"/>
                  <a:gd name="T7" fmla="*/ 12 h 28"/>
                  <a:gd name="T8" fmla="*/ 23 w 25"/>
                  <a:gd name="T9" fmla="*/ 13 h 28"/>
                  <a:gd name="T10" fmla="*/ 25 w 25"/>
                  <a:gd name="T11" fmla="*/ 13 h 28"/>
                  <a:gd name="T12" fmla="*/ 15 w 25"/>
                  <a:gd name="T13" fmla="*/ 22 h 28"/>
                  <a:gd name="T14" fmla="*/ 13 w 25"/>
                  <a:gd name="T15" fmla="*/ 26 h 28"/>
                  <a:gd name="T16" fmla="*/ 9 w 25"/>
                  <a:gd name="T17" fmla="*/ 20 h 28"/>
                  <a:gd name="T18" fmla="*/ 1 w 25"/>
                  <a:gd name="T19" fmla="*/ 21 h 28"/>
                  <a:gd name="T20" fmla="*/ 5 w 25"/>
                  <a:gd name="T21" fmla="*/ 15 h 28"/>
                  <a:gd name="T22" fmla="*/ 1 w 25"/>
                  <a:gd name="T23" fmla="*/ 7 h 28"/>
                  <a:gd name="T24" fmla="*/ 5 w 25"/>
                  <a:gd name="T25" fmla="*/ 7 h 28"/>
                  <a:gd name="T26" fmla="*/ 11 w 25"/>
                  <a:gd name="T2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8">
                    <a:moveTo>
                      <a:pt x="11" y="2"/>
                    </a:moveTo>
                    <a:cubicBezTo>
                      <a:pt x="12" y="0"/>
                      <a:pt x="13" y="3"/>
                      <a:pt x="14" y="4"/>
                    </a:cubicBezTo>
                    <a:cubicBezTo>
                      <a:pt x="16" y="7"/>
                      <a:pt x="14" y="10"/>
                      <a:pt x="15" y="11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8" y="12"/>
                      <a:pt x="22" y="12"/>
                      <a:pt x="23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2" y="17"/>
                      <a:pt x="15" y="15"/>
                      <a:pt x="15" y="22"/>
                    </a:cubicBezTo>
                    <a:cubicBezTo>
                      <a:pt x="15" y="24"/>
                      <a:pt x="15" y="28"/>
                      <a:pt x="13" y="26"/>
                    </a:cubicBezTo>
                    <a:cubicBezTo>
                      <a:pt x="11" y="23"/>
                      <a:pt x="11" y="24"/>
                      <a:pt x="9" y="20"/>
                    </a:cubicBezTo>
                    <a:cubicBezTo>
                      <a:pt x="8" y="18"/>
                      <a:pt x="2" y="21"/>
                      <a:pt x="1" y="21"/>
                    </a:cubicBezTo>
                    <a:cubicBezTo>
                      <a:pt x="0" y="20"/>
                      <a:pt x="3" y="17"/>
                      <a:pt x="5" y="15"/>
                    </a:cubicBezTo>
                    <a:cubicBezTo>
                      <a:pt x="7" y="13"/>
                      <a:pt x="2" y="9"/>
                      <a:pt x="1" y="7"/>
                    </a:cubicBezTo>
                    <a:cubicBezTo>
                      <a:pt x="1" y="6"/>
                      <a:pt x="4" y="7"/>
                      <a:pt x="5" y="7"/>
                    </a:cubicBezTo>
                    <a:cubicBezTo>
                      <a:pt x="9" y="9"/>
                      <a:pt x="9" y="8"/>
                      <a:pt x="11" y="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959"/>
              <p:cNvSpPr>
                <a:spLocks/>
              </p:cNvSpPr>
              <p:nvPr/>
            </p:nvSpPr>
            <p:spPr bwMode="auto">
              <a:xfrm>
                <a:off x="5550" y="1877"/>
                <a:ext cx="82" cy="87"/>
              </a:xfrm>
              <a:custGeom>
                <a:avLst/>
                <a:gdLst>
                  <a:gd name="T0" fmla="*/ 21 w 64"/>
                  <a:gd name="T1" fmla="*/ 8 h 68"/>
                  <a:gd name="T2" fmla="*/ 30 w 64"/>
                  <a:gd name="T3" fmla="*/ 9 h 68"/>
                  <a:gd name="T4" fmla="*/ 38 w 64"/>
                  <a:gd name="T5" fmla="*/ 27 h 68"/>
                  <a:gd name="T6" fmla="*/ 43 w 64"/>
                  <a:gd name="T7" fmla="*/ 26 h 68"/>
                  <a:gd name="T8" fmla="*/ 61 w 64"/>
                  <a:gd name="T9" fmla="*/ 23 h 68"/>
                  <a:gd name="T10" fmla="*/ 64 w 64"/>
                  <a:gd name="T11" fmla="*/ 23 h 68"/>
                  <a:gd name="T12" fmla="*/ 49 w 64"/>
                  <a:gd name="T13" fmla="*/ 54 h 68"/>
                  <a:gd name="T14" fmla="*/ 47 w 64"/>
                  <a:gd name="T15" fmla="*/ 64 h 68"/>
                  <a:gd name="T16" fmla="*/ 32 w 64"/>
                  <a:gd name="T17" fmla="*/ 53 h 68"/>
                  <a:gd name="T18" fmla="*/ 12 w 64"/>
                  <a:gd name="T19" fmla="*/ 63 h 68"/>
                  <a:gd name="T20" fmla="*/ 17 w 64"/>
                  <a:gd name="T21" fmla="*/ 45 h 68"/>
                  <a:gd name="T22" fmla="*/ 1 w 64"/>
                  <a:gd name="T23" fmla="*/ 27 h 68"/>
                  <a:gd name="T24" fmla="*/ 10 w 64"/>
                  <a:gd name="T25" fmla="*/ 24 h 68"/>
                  <a:gd name="T26" fmla="*/ 21 w 64"/>
                  <a:gd name="T27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68">
                    <a:moveTo>
                      <a:pt x="21" y="8"/>
                    </a:moveTo>
                    <a:cubicBezTo>
                      <a:pt x="20" y="0"/>
                      <a:pt x="28" y="7"/>
                      <a:pt x="30" y="9"/>
                    </a:cubicBezTo>
                    <a:cubicBezTo>
                      <a:pt x="37" y="16"/>
                      <a:pt x="35" y="24"/>
                      <a:pt x="38" y="27"/>
                    </a:cubicBezTo>
                    <a:cubicBezTo>
                      <a:pt x="39" y="28"/>
                      <a:pt x="41" y="27"/>
                      <a:pt x="43" y="26"/>
                    </a:cubicBezTo>
                    <a:cubicBezTo>
                      <a:pt x="46" y="24"/>
                      <a:pt x="56" y="21"/>
                      <a:pt x="61" y="23"/>
                    </a:cubicBezTo>
                    <a:cubicBezTo>
                      <a:pt x="62" y="23"/>
                      <a:pt x="64" y="22"/>
                      <a:pt x="64" y="23"/>
                    </a:cubicBezTo>
                    <a:cubicBezTo>
                      <a:pt x="61" y="34"/>
                      <a:pt x="41" y="37"/>
                      <a:pt x="49" y="54"/>
                    </a:cubicBezTo>
                    <a:cubicBezTo>
                      <a:pt x="51" y="57"/>
                      <a:pt x="54" y="68"/>
                      <a:pt x="47" y="64"/>
                    </a:cubicBezTo>
                    <a:cubicBezTo>
                      <a:pt x="39" y="59"/>
                      <a:pt x="40" y="61"/>
                      <a:pt x="32" y="53"/>
                    </a:cubicBezTo>
                    <a:cubicBezTo>
                      <a:pt x="29" y="49"/>
                      <a:pt x="15" y="64"/>
                      <a:pt x="12" y="63"/>
                    </a:cubicBezTo>
                    <a:cubicBezTo>
                      <a:pt x="9" y="62"/>
                      <a:pt x="14" y="51"/>
                      <a:pt x="17" y="45"/>
                    </a:cubicBezTo>
                    <a:cubicBezTo>
                      <a:pt x="20" y="38"/>
                      <a:pt x="4" y="34"/>
                      <a:pt x="1" y="27"/>
                    </a:cubicBezTo>
                    <a:cubicBezTo>
                      <a:pt x="0" y="25"/>
                      <a:pt x="8" y="24"/>
                      <a:pt x="10" y="24"/>
                    </a:cubicBezTo>
                    <a:cubicBezTo>
                      <a:pt x="23" y="25"/>
                      <a:pt x="21" y="23"/>
                      <a:pt x="21" y="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960"/>
              <p:cNvSpPr>
                <a:spLocks/>
              </p:cNvSpPr>
              <p:nvPr/>
            </p:nvSpPr>
            <p:spPr bwMode="auto">
              <a:xfrm>
                <a:off x="5332" y="1832"/>
                <a:ext cx="53" cy="55"/>
              </a:xfrm>
              <a:custGeom>
                <a:avLst/>
                <a:gdLst>
                  <a:gd name="T0" fmla="*/ 14 w 42"/>
                  <a:gd name="T1" fmla="*/ 5 h 44"/>
                  <a:gd name="T2" fmla="*/ 20 w 42"/>
                  <a:gd name="T3" fmla="*/ 6 h 44"/>
                  <a:gd name="T4" fmla="*/ 25 w 42"/>
                  <a:gd name="T5" fmla="*/ 17 h 44"/>
                  <a:gd name="T6" fmla="*/ 29 w 42"/>
                  <a:gd name="T7" fmla="*/ 17 h 44"/>
                  <a:gd name="T8" fmla="*/ 40 w 42"/>
                  <a:gd name="T9" fmla="*/ 15 h 44"/>
                  <a:gd name="T10" fmla="*/ 42 w 42"/>
                  <a:gd name="T11" fmla="*/ 15 h 44"/>
                  <a:gd name="T12" fmla="*/ 33 w 42"/>
                  <a:gd name="T13" fmla="*/ 35 h 44"/>
                  <a:gd name="T14" fmla="*/ 31 w 42"/>
                  <a:gd name="T15" fmla="*/ 42 h 44"/>
                  <a:gd name="T16" fmla="*/ 21 w 42"/>
                  <a:gd name="T17" fmla="*/ 34 h 44"/>
                  <a:gd name="T18" fmla="*/ 8 w 42"/>
                  <a:gd name="T19" fmla="*/ 41 h 44"/>
                  <a:gd name="T20" fmla="*/ 12 w 42"/>
                  <a:gd name="T21" fmla="*/ 29 h 44"/>
                  <a:gd name="T22" fmla="*/ 1 w 42"/>
                  <a:gd name="T23" fmla="*/ 17 h 44"/>
                  <a:gd name="T24" fmla="*/ 7 w 42"/>
                  <a:gd name="T25" fmla="*/ 16 h 44"/>
                  <a:gd name="T26" fmla="*/ 14 w 42"/>
                  <a:gd name="T27" fmla="*/ 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4">
                    <a:moveTo>
                      <a:pt x="14" y="5"/>
                    </a:moveTo>
                    <a:cubicBezTo>
                      <a:pt x="14" y="0"/>
                      <a:pt x="19" y="5"/>
                      <a:pt x="20" y="6"/>
                    </a:cubicBezTo>
                    <a:cubicBezTo>
                      <a:pt x="24" y="11"/>
                      <a:pt x="23" y="16"/>
                      <a:pt x="25" y="17"/>
                    </a:cubicBezTo>
                    <a:cubicBezTo>
                      <a:pt x="26" y="18"/>
                      <a:pt x="27" y="17"/>
                      <a:pt x="29" y="17"/>
                    </a:cubicBezTo>
                    <a:cubicBezTo>
                      <a:pt x="31" y="16"/>
                      <a:pt x="37" y="14"/>
                      <a:pt x="40" y="15"/>
                    </a:cubicBezTo>
                    <a:cubicBezTo>
                      <a:pt x="41" y="15"/>
                      <a:pt x="42" y="14"/>
                      <a:pt x="42" y="15"/>
                    </a:cubicBezTo>
                    <a:cubicBezTo>
                      <a:pt x="40" y="22"/>
                      <a:pt x="28" y="24"/>
                      <a:pt x="33" y="35"/>
                    </a:cubicBezTo>
                    <a:cubicBezTo>
                      <a:pt x="33" y="37"/>
                      <a:pt x="36" y="44"/>
                      <a:pt x="31" y="42"/>
                    </a:cubicBezTo>
                    <a:cubicBezTo>
                      <a:pt x="26" y="39"/>
                      <a:pt x="27" y="40"/>
                      <a:pt x="21" y="34"/>
                    </a:cubicBezTo>
                    <a:cubicBezTo>
                      <a:pt x="19" y="32"/>
                      <a:pt x="11" y="41"/>
                      <a:pt x="8" y="41"/>
                    </a:cubicBezTo>
                    <a:cubicBezTo>
                      <a:pt x="6" y="40"/>
                      <a:pt x="10" y="33"/>
                      <a:pt x="12" y="29"/>
                    </a:cubicBezTo>
                    <a:cubicBezTo>
                      <a:pt x="14" y="25"/>
                      <a:pt x="3" y="22"/>
                      <a:pt x="1" y="17"/>
                    </a:cubicBezTo>
                    <a:cubicBezTo>
                      <a:pt x="0" y="16"/>
                      <a:pt x="6" y="16"/>
                      <a:pt x="7" y="16"/>
                    </a:cubicBezTo>
                    <a:cubicBezTo>
                      <a:pt x="15" y="16"/>
                      <a:pt x="14" y="15"/>
                      <a:pt x="14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61"/>
              <p:cNvSpPr>
                <a:spLocks/>
              </p:cNvSpPr>
              <p:nvPr/>
            </p:nvSpPr>
            <p:spPr bwMode="auto">
              <a:xfrm>
                <a:off x="5788" y="1277"/>
                <a:ext cx="60" cy="55"/>
              </a:xfrm>
              <a:custGeom>
                <a:avLst/>
                <a:gdLst>
                  <a:gd name="T0" fmla="*/ 41 w 47"/>
                  <a:gd name="T1" fmla="*/ 16 h 43"/>
                  <a:gd name="T2" fmla="*/ 39 w 47"/>
                  <a:gd name="T3" fmla="*/ 22 h 43"/>
                  <a:gd name="T4" fmla="*/ 28 w 47"/>
                  <a:gd name="T5" fmla="*/ 25 h 43"/>
                  <a:gd name="T6" fmla="*/ 28 w 47"/>
                  <a:gd name="T7" fmla="*/ 28 h 43"/>
                  <a:gd name="T8" fmla="*/ 28 w 47"/>
                  <a:gd name="T9" fmla="*/ 40 h 43"/>
                  <a:gd name="T10" fmla="*/ 27 w 47"/>
                  <a:gd name="T11" fmla="*/ 42 h 43"/>
                  <a:gd name="T12" fmla="*/ 9 w 47"/>
                  <a:gd name="T13" fmla="*/ 28 h 43"/>
                  <a:gd name="T14" fmla="*/ 3 w 47"/>
                  <a:gd name="T15" fmla="*/ 25 h 43"/>
                  <a:gd name="T16" fmla="*/ 12 w 47"/>
                  <a:gd name="T17" fmla="*/ 16 h 43"/>
                  <a:gd name="T18" fmla="*/ 8 w 47"/>
                  <a:gd name="T19" fmla="*/ 2 h 43"/>
                  <a:gd name="T20" fmla="*/ 19 w 47"/>
                  <a:gd name="T21" fmla="*/ 8 h 43"/>
                  <a:gd name="T22" fmla="*/ 32 w 47"/>
                  <a:gd name="T23" fmla="*/ 0 h 43"/>
                  <a:gd name="T24" fmla="*/ 32 w 47"/>
                  <a:gd name="T25" fmla="*/ 7 h 43"/>
                  <a:gd name="T26" fmla="*/ 41 w 47"/>
                  <a:gd name="T2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3">
                    <a:moveTo>
                      <a:pt x="41" y="16"/>
                    </a:moveTo>
                    <a:cubicBezTo>
                      <a:pt x="47" y="18"/>
                      <a:pt x="41" y="21"/>
                      <a:pt x="39" y="22"/>
                    </a:cubicBezTo>
                    <a:cubicBezTo>
                      <a:pt x="34" y="26"/>
                      <a:pt x="29" y="23"/>
                      <a:pt x="28" y="25"/>
                    </a:cubicBezTo>
                    <a:cubicBezTo>
                      <a:pt x="27" y="26"/>
                      <a:pt x="27" y="27"/>
                      <a:pt x="28" y="28"/>
                    </a:cubicBezTo>
                    <a:cubicBezTo>
                      <a:pt x="28" y="31"/>
                      <a:pt x="29" y="37"/>
                      <a:pt x="28" y="40"/>
                    </a:cubicBezTo>
                    <a:cubicBezTo>
                      <a:pt x="27" y="41"/>
                      <a:pt x="28" y="43"/>
                      <a:pt x="27" y="42"/>
                    </a:cubicBezTo>
                    <a:cubicBezTo>
                      <a:pt x="20" y="38"/>
                      <a:pt x="21" y="25"/>
                      <a:pt x="9" y="28"/>
                    </a:cubicBezTo>
                    <a:cubicBezTo>
                      <a:pt x="7" y="28"/>
                      <a:pt x="0" y="28"/>
                      <a:pt x="3" y="25"/>
                    </a:cubicBezTo>
                    <a:cubicBezTo>
                      <a:pt x="7" y="20"/>
                      <a:pt x="6" y="21"/>
                      <a:pt x="12" y="16"/>
                    </a:cubicBezTo>
                    <a:cubicBezTo>
                      <a:pt x="14" y="15"/>
                      <a:pt x="7" y="4"/>
                      <a:pt x="8" y="2"/>
                    </a:cubicBezTo>
                    <a:cubicBezTo>
                      <a:pt x="9" y="0"/>
                      <a:pt x="15" y="5"/>
                      <a:pt x="19" y="8"/>
                    </a:cubicBezTo>
                    <a:cubicBezTo>
                      <a:pt x="22" y="11"/>
                      <a:pt x="27" y="2"/>
                      <a:pt x="32" y="0"/>
                    </a:cubicBezTo>
                    <a:cubicBezTo>
                      <a:pt x="33" y="0"/>
                      <a:pt x="33" y="6"/>
                      <a:pt x="32" y="7"/>
                    </a:cubicBezTo>
                    <a:cubicBezTo>
                      <a:pt x="30" y="15"/>
                      <a:pt x="32" y="14"/>
                      <a:pt x="41" y="1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62"/>
              <p:cNvSpPr>
                <a:spLocks/>
              </p:cNvSpPr>
              <p:nvPr/>
            </p:nvSpPr>
            <p:spPr bwMode="auto">
              <a:xfrm>
                <a:off x="5766" y="1327"/>
                <a:ext cx="54" cy="52"/>
              </a:xfrm>
              <a:custGeom>
                <a:avLst/>
                <a:gdLst>
                  <a:gd name="T0" fmla="*/ 37 w 42"/>
                  <a:gd name="T1" fmla="*/ 11 h 41"/>
                  <a:gd name="T2" fmla="*/ 37 w 42"/>
                  <a:gd name="T3" fmla="*/ 17 h 41"/>
                  <a:gd name="T4" fmla="*/ 28 w 42"/>
                  <a:gd name="T5" fmla="*/ 24 h 41"/>
                  <a:gd name="T6" fmla="*/ 29 w 42"/>
                  <a:gd name="T7" fmla="*/ 28 h 41"/>
                  <a:gd name="T8" fmla="*/ 34 w 42"/>
                  <a:gd name="T9" fmla="*/ 38 h 41"/>
                  <a:gd name="T10" fmla="*/ 35 w 42"/>
                  <a:gd name="T11" fmla="*/ 41 h 41"/>
                  <a:gd name="T12" fmla="*/ 12 w 42"/>
                  <a:gd name="T13" fmla="*/ 35 h 41"/>
                  <a:gd name="T14" fmla="*/ 6 w 42"/>
                  <a:gd name="T15" fmla="*/ 35 h 41"/>
                  <a:gd name="T16" fmla="*/ 10 w 42"/>
                  <a:gd name="T17" fmla="*/ 23 h 41"/>
                  <a:gd name="T18" fmla="*/ 0 w 42"/>
                  <a:gd name="T19" fmla="*/ 12 h 41"/>
                  <a:gd name="T20" fmla="*/ 13 w 42"/>
                  <a:gd name="T21" fmla="*/ 13 h 41"/>
                  <a:gd name="T22" fmla="*/ 21 w 42"/>
                  <a:gd name="T23" fmla="*/ 1 h 41"/>
                  <a:gd name="T24" fmla="*/ 24 w 42"/>
                  <a:gd name="T25" fmla="*/ 6 h 41"/>
                  <a:gd name="T26" fmla="*/ 37 w 42"/>
                  <a:gd name="T27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1">
                    <a:moveTo>
                      <a:pt x="37" y="11"/>
                    </a:moveTo>
                    <a:cubicBezTo>
                      <a:pt x="42" y="10"/>
                      <a:pt x="38" y="16"/>
                      <a:pt x="37" y="17"/>
                    </a:cubicBezTo>
                    <a:cubicBezTo>
                      <a:pt x="34" y="22"/>
                      <a:pt x="29" y="22"/>
                      <a:pt x="28" y="24"/>
                    </a:cubicBezTo>
                    <a:cubicBezTo>
                      <a:pt x="27" y="25"/>
                      <a:pt x="28" y="26"/>
                      <a:pt x="29" y="28"/>
                    </a:cubicBezTo>
                    <a:cubicBezTo>
                      <a:pt x="31" y="29"/>
                      <a:pt x="34" y="35"/>
                      <a:pt x="34" y="38"/>
                    </a:cubicBezTo>
                    <a:cubicBezTo>
                      <a:pt x="34" y="39"/>
                      <a:pt x="35" y="41"/>
                      <a:pt x="35" y="41"/>
                    </a:cubicBezTo>
                    <a:cubicBezTo>
                      <a:pt x="27" y="40"/>
                      <a:pt x="22" y="28"/>
                      <a:pt x="12" y="35"/>
                    </a:cubicBezTo>
                    <a:cubicBezTo>
                      <a:pt x="10" y="36"/>
                      <a:pt x="4" y="39"/>
                      <a:pt x="6" y="35"/>
                    </a:cubicBezTo>
                    <a:cubicBezTo>
                      <a:pt x="7" y="29"/>
                      <a:pt x="6" y="30"/>
                      <a:pt x="10" y="23"/>
                    </a:cubicBezTo>
                    <a:cubicBezTo>
                      <a:pt x="12" y="21"/>
                      <a:pt x="0" y="14"/>
                      <a:pt x="0" y="12"/>
                    </a:cubicBezTo>
                    <a:cubicBezTo>
                      <a:pt x="0" y="10"/>
                      <a:pt x="8" y="12"/>
                      <a:pt x="13" y="13"/>
                    </a:cubicBezTo>
                    <a:cubicBezTo>
                      <a:pt x="17" y="14"/>
                      <a:pt x="17" y="4"/>
                      <a:pt x="21" y="1"/>
                    </a:cubicBezTo>
                    <a:cubicBezTo>
                      <a:pt x="22" y="0"/>
                      <a:pt x="24" y="5"/>
                      <a:pt x="24" y="6"/>
                    </a:cubicBezTo>
                    <a:cubicBezTo>
                      <a:pt x="26" y="14"/>
                      <a:pt x="27" y="13"/>
                      <a:pt x="37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63"/>
              <p:cNvSpPr>
                <a:spLocks noEditPoints="1"/>
              </p:cNvSpPr>
              <p:nvPr/>
            </p:nvSpPr>
            <p:spPr bwMode="auto">
              <a:xfrm>
                <a:off x="5799" y="1734"/>
                <a:ext cx="63" cy="71"/>
              </a:xfrm>
              <a:custGeom>
                <a:avLst/>
                <a:gdLst>
                  <a:gd name="T0" fmla="*/ 27 w 49"/>
                  <a:gd name="T1" fmla="*/ 5 h 56"/>
                  <a:gd name="T2" fmla="*/ 32 w 49"/>
                  <a:gd name="T3" fmla="*/ 9 h 56"/>
                  <a:gd name="T4" fmla="*/ 34 w 49"/>
                  <a:gd name="T5" fmla="*/ 21 h 56"/>
                  <a:gd name="T6" fmla="*/ 39 w 49"/>
                  <a:gd name="T7" fmla="*/ 24 h 56"/>
                  <a:gd name="T8" fmla="*/ 49 w 49"/>
                  <a:gd name="T9" fmla="*/ 30 h 56"/>
                  <a:gd name="T10" fmla="*/ 35 w 49"/>
                  <a:gd name="T11" fmla="*/ 38 h 56"/>
                  <a:gd name="T12" fmla="*/ 30 w 49"/>
                  <a:gd name="T13" fmla="*/ 48 h 56"/>
                  <a:gd name="T14" fmla="*/ 27 w 49"/>
                  <a:gd name="T15" fmla="*/ 55 h 56"/>
                  <a:gd name="T16" fmla="*/ 19 w 49"/>
                  <a:gd name="T17" fmla="*/ 41 h 56"/>
                  <a:gd name="T18" fmla="*/ 2 w 49"/>
                  <a:gd name="T19" fmla="*/ 41 h 56"/>
                  <a:gd name="T20" fmla="*/ 11 w 49"/>
                  <a:gd name="T21" fmla="*/ 30 h 56"/>
                  <a:gd name="T22" fmla="*/ 7 w 49"/>
                  <a:gd name="T23" fmla="*/ 12 h 56"/>
                  <a:gd name="T24" fmla="*/ 14 w 49"/>
                  <a:gd name="T25" fmla="*/ 14 h 56"/>
                  <a:gd name="T26" fmla="*/ 27 w 49"/>
                  <a:gd name="T27" fmla="*/ 5 h 56"/>
                  <a:gd name="T28" fmla="*/ 26 w 49"/>
                  <a:gd name="T29" fmla="*/ 18 h 56"/>
                  <a:gd name="T30" fmla="*/ 22 w 49"/>
                  <a:gd name="T31" fmla="*/ 23 h 56"/>
                  <a:gd name="T32" fmla="*/ 19 w 49"/>
                  <a:gd name="T33" fmla="*/ 22 h 56"/>
                  <a:gd name="T34" fmla="*/ 15 w 49"/>
                  <a:gd name="T35" fmla="*/ 22 h 56"/>
                  <a:gd name="T36" fmla="*/ 17 w 49"/>
                  <a:gd name="T37" fmla="*/ 30 h 56"/>
                  <a:gd name="T38" fmla="*/ 13 w 49"/>
                  <a:gd name="T39" fmla="*/ 34 h 56"/>
                  <a:gd name="T40" fmla="*/ 21 w 49"/>
                  <a:gd name="T41" fmla="*/ 34 h 56"/>
                  <a:gd name="T42" fmla="*/ 23 w 49"/>
                  <a:gd name="T43" fmla="*/ 40 h 56"/>
                  <a:gd name="T44" fmla="*/ 26 w 49"/>
                  <a:gd name="T45" fmla="*/ 37 h 56"/>
                  <a:gd name="T46" fmla="*/ 27 w 49"/>
                  <a:gd name="T47" fmla="*/ 33 h 56"/>
                  <a:gd name="T48" fmla="*/ 34 w 49"/>
                  <a:gd name="T49" fmla="*/ 30 h 56"/>
                  <a:gd name="T50" fmla="*/ 34 w 49"/>
                  <a:gd name="T51" fmla="*/ 29 h 56"/>
                  <a:gd name="T52" fmla="*/ 28 w 49"/>
                  <a:gd name="T53" fmla="*/ 25 h 56"/>
                  <a:gd name="T54" fmla="*/ 27 w 49"/>
                  <a:gd name="T55" fmla="*/ 17 h 56"/>
                  <a:gd name="T56" fmla="*/ 26 w 49"/>
                  <a:gd name="T57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56">
                    <a:moveTo>
                      <a:pt x="27" y="5"/>
                    </a:moveTo>
                    <a:cubicBezTo>
                      <a:pt x="30" y="0"/>
                      <a:pt x="31" y="4"/>
                      <a:pt x="32" y="9"/>
                    </a:cubicBezTo>
                    <a:cubicBezTo>
                      <a:pt x="33" y="13"/>
                      <a:pt x="33" y="18"/>
                      <a:pt x="34" y="21"/>
                    </a:cubicBezTo>
                    <a:cubicBezTo>
                      <a:pt x="34" y="23"/>
                      <a:pt x="37" y="23"/>
                      <a:pt x="39" y="24"/>
                    </a:cubicBezTo>
                    <a:cubicBezTo>
                      <a:pt x="45" y="27"/>
                      <a:pt x="49" y="28"/>
                      <a:pt x="49" y="30"/>
                    </a:cubicBezTo>
                    <a:cubicBezTo>
                      <a:pt x="48" y="33"/>
                      <a:pt x="42" y="34"/>
                      <a:pt x="35" y="38"/>
                    </a:cubicBezTo>
                    <a:cubicBezTo>
                      <a:pt x="32" y="40"/>
                      <a:pt x="31" y="43"/>
                      <a:pt x="30" y="48"/>
                    </a:cubicBezTo>
                    <a:cubicBezTo>
                      <a:pt x="30" y="55"/>
                      <a:pt x="28" y="56"/>
                      <a:pt x="27" y="55"/>
                    </a:cubicBezTo>
                    <a:cubicBezTo>
                      <a:pt x="24" y="53"/>
                      <a:pt x="20" y="44"/>
                      <a:pt x="19" y="41"/>
                    </a:cubicBezTo>
                    <a:cubicBezTo>
                      <a:pt x="18" y="37"/>
                      <a:pt x="4" y="43"/>
                      <a:pt x="2" y="41"/>
                    </a:cubicBezTo>
                    <a:cubicBezTo>
                      <a:pt x="0" y="40"/>
                      <a:pt x="7" y="34"/>
                      <a:pt x="11" y="30"/>
                    </a:cubicBezTo>
                    <a:cubicBezTo>
                      <a:pt x="16" y="27"/>
                      <a:pt x="7" y="18"/>
                      <a:pt x="7" y="12"/>
                    </a:cubicBezTo>
                    <a:cubicBezTo>
                      <a:pt x="7" y="10"/>
                      <a:pt x="13" y="13"/>
                      <a:pt x="14" y="14"/>
                    </a:cubicBezTo>
                    <a:cubicBezTo>
                      <a:pt x="23" y="18"/>
                      <a:pt x="22" y="17"/>
                      <a:pt x="27" y="5"/>
                    </a:cubicBezTo>
                    <a:close/>
                    <a:moveTo>
                      <a:pt x="26" y="18"/>
                    </a:moveTo>
                    <a:cubicBezTo>
                      <a:pt x="24" y="21"/>
                      <a:pt x="23" y="22"/>
                      <a:pt x="22" y="23"/>
                    </a:cubicBezTo>
                    <a:cubicBezTo>
                      <a:pt x="21" y="23"/>
                      <a:pt x="20" y="23"/>
                      <a:pt x="19" y="22"/>
                    </a:cubicBezTo>
                    <a:cubicBezTo>
                      <a:pt x="18" y="22"/>
                      <a:pt x="15" y="21"/>
                      <a:pt x="15" y="22"/>
                    </a:cubicBezTo>
                    <a:cubicBezTo>
                      <a:pt x="15" y="24"/>
                      <a:pt x="19" y="28"/>
                      <a:pt x="17" y="30"/>
                    </a:cubicBezTo>
                    <a:cubicBezTo>
                      <a:pt x="15" y="31"/>
                      <a:pt x="12" y="34"/>
                      <a:pt x="13" y="34"/>
                    </a:cubicBezTo>
                    <a:cubicBezTo>
                      <a:pt x="14" y="35"/>
                      <a:pt x="20" y="33"/>
                      <a:pt x="21" y="34"/>
                    </a:cubicBezTo>
                    <a:cubicBezTo>
                      <a:pt x="22" y="38"/>
                      <a:pt x="22" y="37"/>
                      <a:pt x="23" y="40"/>
                    </a:cubicBezTo>
                    <a:cubicBezTo>
                      <a:pt x="25" y="42"/>
                      <a:pt x="26" y="38"/>
                      <a:pt x="26" y="37"/>
                    </a:cubicBezTo>
                    <a:cubicBezTo>
                      <a:pt x="26" y="35"/>
                      <a:pt x="26" y="33"/>
                      <a:pt x="27" y="33"/>
                    </a:cubicBezTo>
                    <a:cubicBezTo>
                      <a:pt x="29" y="31"/>
                      <a:pt x="33" y="32"/>
                      <a:pt x="34" y="30"/>
                    </a:cubicBezTo>
                    <a:cubicBezTo>
                      <a:pt x="35" y="30"/>
                      <a:pt x="34" y="29"/>
                      <a:pt x="34" y="29"/>
                    </a:cubicBezTo>
                    <a:cubicBezTo>
                      <a:pt x="31" y="27"/>
                      <a:pt x="29" y="27"/>
                      <a:pt x="28" y="25"/>
                    </a:cubicBezTo>
                    <a:cubicBezTo>
                      <a:pt x="27" y="24"/>
                      <a:pt x="28" y="19"/>
                      <a:pt x="27" y="17"/>
                    </a:cubicBezTo>
                    <a:cubicBezTo>
                      <a:pt x="27" y="17"/>
                      <a:pt x="26" y="17"/>
                      <a:pt x="26" y="1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64"/>
              <p:cNvSpPr>
                <a:spLocks/>
              </p:cNvSpPr>
              <p:nvPr/>
            </p:nvSpPr>
            <p:spPr bwMode="auto">
              <a:xfrm>
                <a:off x="5788" y="1646"/>
                <a:ext cx="34" cy="37"/>
              </a:xfrm>
              <a:custGeom>
                <a:avLst/>
                <a:gdLst>
                  <a:gd name="T0" fmla="*/ 9 w 27"/>
                  <a:gd name="T1" fmla="*/ 3 h 29"/>
                  <a:gd name="T2" fmla="*/ 13 w 27"/>
                  <a:gd name="T3" fmla="*/ 4 h 29"/>
                  <a:gd name="T4" fmla="*/ 16 w 27"/>
                  <a:gd name="T5" fmla="*/ 12 h 29"/>
                  <a:gd name="T6" fmla="*/ 18 w 27"/>
                  <a:gd name="T7" fmla="*/ 12 h 29"/>
                  <a:gd name="T8" fmla="*/ 25 w 27"/>
                  <a:gd name="T9" fmla="*/ 11 h 29"/>
                  <a:gd name="T10" fmla="*/ 26 w 27"/>
                  <a:gd name="T11" fmla="*/ 12 h 29"/>
                  <a:gd name="T12" fmla="*/ 19 w 27"/>
                  <a:gd name="T13" fmla="*/ 23 h 29"/>
                  <a:gd name="T14" fmla="*/ 17 w 27"/>
                  <a:gd name="T15" fmla="*/ 27 h 29"/>
                  <a:gd name="T16" fmla="*/ 12 w 27"/>
                  <a:gd name="T17" fmla="*/ 22 h 29"/>
                  <a:gd name="T18" fmla="*/ 3 w 27"/>
                  <a:gd name="T19" fmla="*/ 25 h 29"/>
                  <a:gd name="T20" fmla="*/ 6 w 27"/>
                  <a:gd name="T21" fmla="*/ 18 h 29"/>
                  <a:gd name="T22" fmla="*/ 0 w 27"/>
                  <a:gd name="T23" fmla="*/ 10 h 29"/>
                  <a:gd name="T24" fmla="*/ 4 w 27"/>
                  <a:gd name="T25" fmla="*/ 9 h 29"/>
                  <a:gd name="T26" fmla="*/ 9 w 27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6" y="7"/>
                      <a:pt x="14" y="11"/>
                      <a:pt x="16" y="12"/>
                    </a:cubicBezTo>
                    <a:cubicBezTo>
                      <a:pt x="16" y="12"/>
                      <a:pt x="17" y="12"/>
                      <a:pt x="18" y="12"/>
                    </a:cubicBezTo>
                    <a:cubicBezTo>
                      <a:pt x="19" y="11"/>
                      <a:pt x="23" y="10"/>
                      <a:pt x="25" y="11"/>
                    </a:cubicBezTo>
                    <a:cubicBezTo>
                      <a:pt x="26" y="11"/>
                      <a:pt x="27" y="11"/>
                      <a:pt x="26" y="12"/>
                    </a:cubicBezTo>
                    <a:cubicBezTo>
                      <a:pt x="25" y="16"/>
                      <a:pt x="16" y="16"/>
                      <a:pt x="19" y="23"/>
                    </a:cubicBezTo>
                    <a:cubicBezTo>
                      <a:pt x="19" y="25"/>
                      <a:pt x="20" y="29"/>
                      <a:pt x="17" y="27"/>
                    </a:cubicBezTo>
                    <a:cubicBezTo>
                      <a:pt x="14" y="25"/>
                      <a:pt x="15" y="26"/>
                      <a:pt x="12" y="22"/>
                    </a:cubicBezTo>
                    <a:cubicBezTo>
                      <a:pt x="11" y="20"/>
                      <a:pt x="4" y="25"/>
                      <a:pt x="3" y="25"/>
                    </a:cubicBezTo>
                    <a:cubicBezTo>
                      <a:pt x="2" y="24"/>
                      <a:pt x="4" y="20"/>
                      <a:pt x="6" y="18"/>
                    </a:cubicBezTo>
                    <a:cubicBezTo>
                      <a:pt x="8" y="15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65"/>
              <p:cNvSpPr>
                <a:spLocks/>
              </p:cNvSpPr>
              <p:nvPr/>
            </p:nvSpPr>
            <p:spPr bwMode="auto">
              <a:xfrm>
                <a:off x="5542" y="1621"/>
                <a:ext cx="34" cy="38"/>
              </a:xfrm>
              <a:custGeom>
                <a:avLst/>
                <a:gdLst>
                  <a:gd name="T0" fmla="*/ 9 w 27"/>
                  <a:gd name="T1" fmla="*/ 4 h 30"/>
                  <a:gd name="T2" fmla="*/ 13 w 27"/>
                  <a:gd name="T3" fmla="*/ 5 h 30"/>
                  <a:gd name="T4" fmla="*/ 15 w 27"/>
                  <a:gd name="T5" fmla="*/ 12 h 30"/>
                  <a:gd name="T6" fmla="*/ 18 w 27"/>
                  <a:gd name="T7" fmla="*/ 12 h 30"/>
                  <a:gd name="T8" fmla="*/ 25 w 27"/>
                  <a:gd name="T9" fmla="*/ 12 h 30"/>
                  <a:gd name="T10" fmla="*/ 26 w 27"/>
                  <a:gd name="T11" fmla="*/ 12 h 30"/>
                  <a:gd name="T12" fmla="*/ 19 w 27"/>
                  <a:gd name="T13" fmla="*/ 24 h 30"/>
                  <a:gd name="T14" fmla="*/ 17 w 27"/>
                  <a:gd name="T15" fmla="*/ 28 h 30"/>
                  <a:gd name="T16" fmla="*/ 12 w 27"/>
                  <a:gd name="T17" fmla="*/ 22 h 30"/>
                  <a:gd name="T18" fmla="*/ 3 w 27"/>
                  <a:gd name="T19" fmla="*/ 25 h 30"/>
                  <a:gd name="T20" fmla="*/ 6 w 27"/>
                  <a:gd name="T21" fmla="*/ 18 h 30"/>
                  <a:gd name="T22" fmla="*/ 0 w 27"/>
                  <a:gd name="T23" fmla="*/ 10 h 30"/>
                  <a:gd name="T24" fmla="*/ 4 w 27"/>
                  <a:gd name="T25" fmla="*/ 10 h 30"/>
                  <a:gd name="T26" fmla="*/ 9 w 27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0">
                    <a:moveTo>
                      <a:pt x="9" y="4"/>
                    </a:moveTo>
                    <a:cubicBezTo>
                      <a:pt x="10" y="0"/>
                      <a:pt x="12" y="4"/>
                      <a:pt x="13" y="5"/>
                    </a:cubicBezTo>
                    <a:cubicBezTo>
                      <a:pt x="16" y="8"/>
                      <a:pt x="14" y="11"/>
                      <a:pt x="15" y="12"/>
                    </a:cubicBezTo>
                    <a:cubicBezTo>
                      <a:pt x="16" y="13"/>
                      <a:pt x="17" y="12"/>
                      <a:pt x="18" y="12"/>
                    </a:cubicBezTo>
                    <a:cubicBezTo>
                      <a:pt x="19" y="12"/>
                      <a:pt x="23" y="11"/>
                      <a:pt x="25" y="12"/>
                    </a:cubicBezTo>
                    <a:cubicBezTo>
                      <a:pt x="26" y="12"/>
                      <a:pt x="27" y="12"/>
                      <a:pt x="26" y="12"/>
                    </a:cubicBezTo>
                    <a:cubicBezTo>
                      <a:pt x="24" y="16"/>
                      <a:pt x="16" y="16"/>
                      <a:pt x="19" y="24"/>
                    </a:cubicBezTo>
                    <a:cubicBezTo>
                      <a:pt x="19" y="25"/>
                      <a:pt x="20" y="30"/>
                      <a:pt x="17" y="28"/>
                    </a:cubicBezTo>
                    <a:cubicBezTo>
                      <a:pt x="14" y="25"/>
                      <a:pt x="15" y="26"/>
                      <a:pt x="12" y="22"/>
                    </a:cubicBezTo>
                    <a:cubicBezTo>
                      <a:pt x="10" y="21"/>
                      <a:pt x="4" y="26"/>
                      <a:pt x="3" y="25"/>
                    </a:cubicBezTo>
                    <a:cubicBezTo>
                      <a:pt x="2" y="25"/>
                      <a:pt x="4" y="21"/>
                      <a:pt x="6" y="18"/>
                    </a:cubicBezTo>
                    <a:cubicBezTo>
                      <a:pt x="8" y="16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10"/>
                    </a:cubicBezTo>
                    <a:cubicBezTo>
                      <a:pt x="9" y="11"/>
                      <a:pt x="9" y="10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966"/>
              <p:cNvSpPr>
                <a:spLocks/>
              </p:cNvSpPr>
              <p:nvPr/>
            </p:nvSpPr>
            <p:spPr bwMode="auto">
              <a:xfrm>
                <a:off x="5608" y="1553"/>
                <a:ext cx="33" cy="38"/>
              </a:xfrm>
              <a:custGeom>
                <a:avLst/>
                <a:gdLst>
                  <a:gd name="T0" fmla="*/ 9 w 26"/>
                  <a:gd name="T1" fmla="*/ 4 h 30"/>
                  <a:gd name="T2" fmla="*/ 13 w 26"/>
                  <a:gd name="T3" fmla="*/ 5 h 30"/>
                  <a:gd name="T4" fmla="*/ 15 w 26"/>
                  <a:gd name="T5" fmla="*/ 12 h 30"/>
                  <a:gd name="T6" fmla="*/ 17 w 26"/>
                  <a:gd name="T7" fmla="*/ 12 h 30"/>
                  <a:gd name="T8" fmla="*/ 25 w 26"/>
                  <a:gd name="T9" fmla="*/ 12 h 30"/>
                  <a:gd name="T10" fmla="*/ 26 w 26"/>
                  <a:gd name="T11" fmla="*/ 12 h 30"/>
                  <a:gd name="T12" fmla="*/ 18 w 26"/>
                  <a:gd name="T13" fmla="*/ 24 h 30"/>
                  <a:gd name="T14" fmla="*/ 17 w 26"/>
                  <a:gd name="T15" fmla="*/ 28 h 30"/>
                  <a:gd name="T16" fmla="*/ 11 w 26"/>
                  <a:gd name="T17" fmla="*/ 22 h 30"/>
                  <a:gd name="T18" fmla="*/ 3 w 26"/>
                  <a:gd name="T19" fmla="*/ 25 h 30"/>
                  <a:gd name="T20" fmla="*/ 6 w 26"/>
                  <a:gd name="T21" fmla="*/ 18 h 30"/>
                  <a:gd name="T22" fmla="*/ 0 w 26"/>
                  <a:gd name="T23" fmla="*/ 10 h 30"/>
                  <a:gd name="T24" fmla="*/ 4 w 26"/>
                  <a:gd name="T25" fmla="*/ 10 h 30"/>
                  <a:gd name="T26" fmla="*/ 9 w 26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0">
                    <a:moveTo>
                      <a:pt x="9" y="4"/>
                    </a:moveTo>
                    <a:cubicBezTo>
                      <a:pt x="9" y="0"/>
                      <a:pt x="12" y="4"/>
                      <a:pt x="13" y="5"/>
                    </a:cubicBezTo>
                    <a:cubicBezTo>
                      <a:pt x="15" y="8"/>
                      <a:pt x="14" y="11"/>
                      <a:pt x="15" y="12"/>
                    </a:cubicBezTo>
                    <a:cubicBezTo>
                      <a:pt x="16" y="13"/>
                      <a:pt x="16" y="12"/>
                      <a:pt x="17" y="12"/>
                    </a:cubicBezTo>
                    <a:cubicBezTo>
                      <a:pt x="19" y="12"/>
                      <a:pt x="23" y="11"/>
                      <a:pt x="25" y="12"/>
                    </a:cubicBezTo>
                    <a:cubicBezTo>
                      <a:pt x="25" y="12"/>
                      <a:pt x="26" y="12"/>
                      <a:pt x="26" y="12"/>
                    </a:cubicBezTo>
                    <a:cubicBezTo>
                      <a:pt x="24" y="17"/>
                      <a:pt x="16" y="16"/>
                      <a:pt x="18" y="24"/>
                    </a:cubicBezTo>
                    <a:cubicBezTo>
                      <a:pt x="19" y="25"/>
                      <a:pt x="19" y="30"/>
                      <a:pt x="17" y="28"/>
                    </a:cubicBezTo>
                    <a:cubicBezTo>
                      <a:pt x="14" y="25"/>
                      <a:pt x="14" y="26"/>
                      <a:pt x="11" y="22"/>
                    </a:cubicBezTo>
                    <a:cubicBezTo>
                      <a:pt x="10" y="21"/>
                      <a:pt x="4" y="26"/>
                      <a:pt x="3" y="25"/>
                    </a:cubicBezTo>
                    <a:cubicBezTo>
                      <a:pt x="1" y="25"/>
                      <a:pt x="4" y="21"/>
                      <a:pt x="6" y="18"/>
                    </a:cubicBezTo>
                    <a:cubicBezTo>
                      <a:pt x="7" y="16"/>
                      <a:pt x="1" y="13"/>
                      <a:pt x="0" y="10"/>
                    </a:cubicBezTo>
                    <a:cubicBezTo>
                      <a:pt x="0" y="9"/>
                      <a:pt x="3" y="10"/>
                      <a:pt x="4" y="10"/>
                    </a:cubicBezTo>
                    <a:cubicBezTo>
                      <a:pt x="9" y="11"/>
                      <a:pt x="8" y="10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967"/>
              <p:cNvSpPr>
                <a:spLocks/>
              </p:cNvSpPr>
              <p:nvPr/>
            </p:nvSpPr>
            <p:spPr bwMode="auto">
              <a:xfrm>
                <a:off x="5474" y="1675"/>
                <a:ext cx="33" cy="38"/>
              </a:xfrm>
              <a:custGeom>
                <a:avLst/>
                <a:gdLst>
                  <a:gd name="T0" fmla="*/ 9 w 26"/>
                  <a:gd name="T1" fmla="*/ 3 h 30"/>
                  <a:gd name="T2" fmla="*/ 13 w 26"/>
                  <a:gd name="T3" fmla="*/ 4 h 30"/>
                  <a:gd name="T4" fmla="*/ 15 w 26"/>
                  <a:gd name="T5" fmla="*/ 12 h 30"/>
                  <a:gd name="T6" fmla="*/ 17 w 26"/>
                  <a:gd name="T7" fmla="*/ 12 h 30"/>
                  <a:gd name="T8" fmla="*/ 25 w 26"/>
                  <a:gd name="T9" fmla="*/ 12 h 30"/>
                  <a:gd name="T10" fmla="*/ 26 w 26"/>
                  <a:gd name="T11" fmla="*/ 12 h 30"/>
                  <a:gd name="T12" fmla="*/ 18 w 26"/>
                  <a:gd name="T13" fmla="*/ 24 h 30"/>
                  <a:gd name="T14" fmla="*/ 17 w 26"/>
                  <a:gd name="T15" fmla="*/ 28 h 30"/>
                  <a:gd name="T16" fmla="*/ 11 w 26"/>
                  <a:gd name="T17" fmla="*/ 22 h 30"/>
                  <a:gd name="T18" fmla="*/ 3 w 26"/>
                  <a:gd name="T19" fmla="*/ 25 h 30"/>
                  <a:gd name="T20" fmla="*/ 6 w 26"/>
                  <a:gd name="T21" fmla="*/ 18 h 30"/>
                  <a:gd name="T22" fmla="*/ 0 w 26"/>
                  <a:gd name="T23" fmla="*/ 10 h 30"/>
                  <a:gd name="T24" fmla="*/ 4 w 26"/>
                  <a:gd name="T25" fmla="*/ 10 h 30"/>
                  <a:gd name="T26" fmla="*/ 9 w 26"/>
                  <a:gd name="T2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0">
                    <a:moveTo>
                      <a:pt x="9" y="3"/>
                    </a:moveTo>
                    <a:cubicBezTo>
                      <a:pt x="9" y="0"/>
                      <a:pt x="12" y="4"/>
                      <a:pt x="13" y="4"/>
                    </a:cubicBezTo>
                    <a:cubicBezTo>
                      <a:pt x="15" y="8"/>
                      <a:pt x="14" y="11"/>
                      <a:pt x="15" y="12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9" y="11"/>
                      <a:pt x="23" y="11"/>
                      <a:pt x="25" y="12"/>
                    </a:cubicBezTo>
                    <a:cubicBezTo>
                      <a:pt x="25" y="12"/>
                      <a:pt x="26" y="11"/>
                      <a:pt x="26" y="12"/>
                    </a:cubicBezTo>
                    <a:cubicBezTo>
                      <a:pt x="24" y="16"/>
                      <a:pt x="16" y="16"/>
                      <a:pt x="18" y="24"/>
                    </a:cubicBezTo>
                    <a:cubicBezTo>
                      <a:pt x="19" y="25"/>
                      <a:pt x="20" y="30"/>
                      <a:pt x="17" y="28"/>
                    </a:cubicBezTo>
                    <a:cubicBezTo>
                      <a:pt x="14" y="25"/>
                      <a:pt x="14" y="26"/>
                      <a:pt x="11" y="22"/>
                    </a:cubicBezTo>
                    <a:cubicBezTo>
                      <a:pt x="10" y="21"/>
                      <a:pt x="4" y="26"/>
                      <a:pt x="3" y="25"/>
                    </a:cubicBezTo>
                    <a:cubicBezTo>
                      <a:pt x="1" y="25"/>
                      <a:pt x="4" y="21"/>
                      <a:pt x="6" y="18"/>
                    </a:cubicBezTo>
                    <a:cubicBezTo>
                      <a:pt x="7" y="16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10"/>
                    </a:cubicBezTo>
                    <a:cubicBezTo>
                      <a:pt x="9" y="11"/>
                      <a:pt x="9" y="10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968"/>
              <p:cNvSpPr>
                <a:spLocks/>
              </p:cNvSpPr>
              <p:nvPr/>
            </p:nvSpPr>
            <p:spPr bwMode="auto">
              <a:xfrm>
                <a:off x="5436" y="1762"/>
                <a:ext cx="33" cy="38"/>
              </a:xfrm>
              <a:custGeom>
                <a:avLst/>
                <a:gdLst>
                  <a:gd name="T0" fmla="*/ 9 w 26"/>
                  <a:gd name="T1" fmla="*/ 3 h 30"/>
                  <a:gd name="T2" fmla="*/ 13 w 26"/>
                  <a:gd name="T3" fmla="*/ 4 h 30"/>
                  <a:gd name="T4" fmla="*/ 15 w 26"/>
                  <a:gd name="T5" fmla="*/ 12 h 30"/>
                  <a:gd name="T6" fmla="*/ 18 w 26"/>
                  <a:gd name="T7" fmla="*/ 12 h 30"/>
                  <a:gd name="T8" fmla="*/ 25 w 26"/>
                  <a:gd name="T9" fmla="*/ 11 h 30"/>
                  <a:gd name="T10" fmla="*/ 26 w 26"/>
                  <a:gd name="T11" fmla="*/ 12 h 30"/>
                  <a:gd name="T12" fmla="*/ 19 w 26"/>
                  <a:gd name="T13" fmla="*/ 24 h 30"/>
                  <a:gd name="T14" fmla="*/ 17 w 26"/>
                  <a:gd name="T15" fmla="*/ 28 h 30"/>
                  <a:gd name="T16" fmla="*/ 12 w 26"/>
                  <a:gd name="T17" fmla="*/ 22 h 30"/>
                  <a:gd name="T18" fmla="*/ 3 w 26"/>
                  <a:gd name="T19" fmla="*/ 25 h 30"/>
                  <a:gd name="T20" fmla="*/ 6 w 26"/>
                  <a:gd name="T21" fmla="*/ 18 h 30"/>
                  <a:gd name="T22" fmla="*/ 0 w 26"/>
                  <a:gd name="T23" fmla="*/ 10 h 30"/>
                  <a:gd name="T24" fmla="*/ 4 w 26"/>
                  <a:gd name="T25" fmla="*/ 10 h 30"/>
                  <a:gd name="T26" fmla="*/ 9 w 26"/>
                  <a:gd name="T2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0">
                    <a:moveTo>
                      <a:pt x="9" y="3"/>
                    </a:moveTo>
                    <a:cubicBezTo>
                      <a:pt x="10" y="0"/>
                      <a:pt x="12" y="4"/>
                      <a:pt x="13" y="4"/>
                    </a:cubicBezTo>
                    <a:cubicBezTo>
                      <a:pt x="15" y="8"/>
                      <a:pt x="14" y="11"/>
                      <a:pt x="15" y="12"/>
                    </a:cubicBezTo>
                    <a:cubicBezTo>
                      <a:pt x="16" y="12"/>
                      <a:pt x="17" y="12"/>
                      <a:pt x="18" y="12"/>
                    </a:cubicBezTo>
                    <a:cubicBezTo>
                      <a:pt x="19" y="11"/>
                      <a:pt x="23" y="11"/>
                      <a:pt x="25" y="11"/>
                    </a:cubicBezTo>
                    <a:cubicBezTo>
                      <a:pt x="26" y="12"/>
                      <a:pt x="26" y="11"/>
                      <a:pt x="26" y="12"/>
                    </a:cubicBezTo>
                    <a:cubicBezTo>
                      <a:pt x="24" y="16"/>
                      <a:pt x="16" y="16"/>
                      <a:pt x="19" y="24"/>
                    </a:cubicBezTo>
                    <a:cubicBezTo>
                      <a:pt x="19" y="25"/>
                      <a:pt x="20" y="30"/>
                      <a:pt x="17" y="28"/>
                    </a:cubicBezTo>
                    <a:cubicBezTo>
                      <a:pt x="14" y="25"/>
                      <a:pt x="15" y="26"/>
                      <a:pt x="12" y="22"/>
                    </a:cubicBezTo>
                    <a:cubicBezTo>
                      <a:pt x="10" y="21"/>
                      <a:pt x="4" y="26"/>
                      <a:pt x="3" y="25"/>
                    </a:cubicBezTo>
                    <a:cubicBezTo>
                      <a:pt x="2" y="25"/>
                      <a:pt x="4" y="21"/>
                      <a:pt x="6" y="18"/>
                    </a:cubicBezTo>
                    <a:cubicBezTo>
                      <a:pt x="8" y="16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10"/>
                    </a:cubicBezTo>
                    <a:cubicBezTo>
                      <a:pt x="9" y="11"/>
                      <a:pt x="9" y="10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969"/>
              <p:cNvSpPr>
                <a:spLocks/>
              </p:cNvSpPr>
              <p:nvPr/>
            </p:nvSpPr>
            <p:spPr bwMode="auto">
              <a:xfrm>
                <a:off x="5293" y="1845"/>
                <a:ext cx="33" cy="39"/>
              </a:xfrm>
              <a:custGeom>
                <a:avLst/>
                <a:gdLst>
                  <a:gd name="T0" fmla="*/ 9 w 26"/>
                  <a:gd name="T1" fmla="*/ 4 h 30"/>
                  <a:gd name="T2" fmla="*/ 13 w 26"/>
                  <a:gd name="T3" fmla="*/ 5 h 30"/>
                  <a:gd name="T4" fmla="*/ 15 w 26"/>
                  <a:gd name="T5" fmla="*/ 12 h 30"/>
                  <a:gd name="T6" fmla="*/ 18 w 26"/>
                  <a:gd name="T7" fmla="*/ 12 h 30"/>
                  <a:gd name="T8" fmla="*/ 25 w 26"/>
                  <a:gd name="T9" fmla="*/ 12 h 30"/>
                  <a:gd name="T10" fmla="*/ 26 w 26"/>
                  <a:gd name="T11" fmla="*/ 12 h 30"/>
                  <a:gd name="T12" fmla="*/ 19 w 26"/>
                  <a:gd name="T13" fmla="*/ 24 h 30"/>
                  <a:gd name="T14" fmla="*/ 17 w 26"/>
                  <a:gd name="T15" fmla="*/ 28 h 30"/>
                  <a:gd name="T16" fmla="*/ 11 w 26"/>
                  <a:gd name="T17" fmla="*/ 22 h 30"/>
                  <a:gd name="T18" fmla="*/ 3 w 26"/>
                  <a:gd name="T19" fmla="*/ 25 h 30"/>
                  <a:gd name="T20" fmla="*/ 6 w 26"/>
                  <a:gd name="T21" fmla="*/ 18 h 30"/>
                  <a:gd name="T22" fmla="*/ 0 w 26"/>
                  <a:gd name="T23" fmla="*/ 10 h 30"/>
                  <a:gd name="T24" fmla="*/ 4 w 26"/>
                  <a:gd name="T25" fmla="*/ 10 h 30"/>
                  <a:gd name="T26" fmla="*/ 9 w 26"/>
                  <a:gd name="T2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0">
                    <a:moveTo>
                      <a:pt x="9" y="4"/>
                    </a:moveTo>
                    <a:cubicBezTo>
                      <a:pt x="10" y="0"/>
                      <a:pt x="12" y="4"/>
                      <a:pt x="13" y="5"/>
                    </a:cubicBezTo>
                    <a:cubicBezTo>
                      <a:pt x="15" y="8"/>
                      <a:pt x="14" y="11"/>
                      <a:pt x="15" y="12"/>
                    </a:cubicBezTo>
                    <a:cubicBezTo>
                      <a:pt x="16" y="13"/>
                      <a:pt x="17" y="13"/>
                      <a:pt x="18" y="12"/>
                    </a:cubicBezTo>
                    <a:cubicBezTo>
                      <a:pt x="19" y="12"/>
                      <a:pt x="23" y="11"/>
                      <a:pt x="25" y="12"/>
                    </a:cubicBezTo>
                    <a:cubicBezTo>
                      <a:pt x="25" y="12"/>
                      <a:pt x="26" y="12"/>
                      <a:pt x="26" y="12"/>
                    </a:cubicBezTo>
                    <a:cubicBezTo>
                      <a:pt x="24" y="17"/>
                      <a:pt x="16" y="17"/>
                      <a:pt x="19" y="24"/>
                    </a:cubicBezTo>
                    <a:cubicBezTo>
                      <a:pt x="19" y="25"/>
                      <a:pt x="20" y="30"/>
                      <a:pt x="17" y="28"/>
                    </a:cubicBezTo>
                    <a:cubicBezTo>
                      <a:pt x="14" y="26"/>
                      <a:pt x="15" y="26"/>
                      <a:pt x="11" y="22"/>
                    </a:cubicBezTo>
                    <a:cubicBezTo>
                      <a:pt x="10" y="21"/>
                      <a:pt x="4" y="26"/>
                      <a:pt x="3" y="25"/>
                    </a:cubicBezTo>
                    <a:cubicBezTo>
                      <a:pt x="2" y="25"/>
                      <a:pt x="4" y="21"/>
                      <a:pt x="6" y="18"/>
                    </a:cubicBezTo>
                    <a:cubicBezTo>
                      <a:pt x="7" y="16"/>
                      <a:pt x="1" y="13"/>
                      <a:pt x="0" y="10"/>
                    </a:cubicBezTo>
                    <a:cubicBezTo>
                      <a:pt x="0" y="9"/>
                      <a:pt x="3" y="10"/>
                      <a:pt x="4" y="10"/>
                    </a:cubicBezTo>
                    <a:cubicBezTo>
                      <a:pt x="9" y="11"/>
                      <a:pt x="9" y="10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970"/>
              <p:cNvSpPr>
                <a:spLocks/>
              </p:cNvSpPr>
              <p:nvPr/>
            </p:nvSpPr>
            <p:spPr bwMode="auto">
              <a:xfrm>
                <a:off x="5396" y="2056"/>
                <a:ext cx="33" cy="37"/>
              </a:xfrm>
              <a:custGeom>
                <a:avLst/>
                <a:gdLst>
                  <a:gd name="T0" fmla="*/ 9 w 26"/>
                  <a:gd name="T1" fmla="*/ 3 h 29"/>
                  <a:gd name="T2" fmla="*/ 13 w 26"/>
                  <a:gd name="T3" fmla="*/ 4 h 29"/>
                  <a:gd name="T4" fmla="*/ 15 w 26"/>
                  <a:gd name="T5" fmla="*/ 12 h 29"/>
                  <a:gd name="T6" fmla="*/ 18 w 26"/>
                  <a:gd name="T7" fmla="*/ 12 h 29"/>
                  <a:gd name="T8" fmla="*/ 25 w 26"/>
                  <a:gd name="T9" fmla="*/ 11 h 29"/>
                  <a:gd name="T10" fmla="*/ 26 w 26"/>
                  <a:gd name="T11" fmla="*/ 12 h 29"/>
                  <a:gd name="T12" fmla="*/ 19 w 26"/>
                  <a:gd name="T13" fmla="*/ 23 h 29"/>
                  <a:gd name="T14" fmla="*/ 17 w 26"/>
                  <a:gd name="T15" fmla="*/ 27 h 29"/>
                  <a:gd name="T16" fmla="*/ 12 w 26"/>
                  <a:gd name="T17" fmla="*/ 22 h 29"/>
                  <a:gd name="T18" fmla="*/ 3 w 26"/>
                  <a:gd name="T19" fmla="*/ 25 h 29"/>
                  <a:gd name="T20" fmla="*/ 6 w 26"/>
                  <a:gd name="T21" fmla="*/ 18 h 29"/>
                  <a:gd name="T22" fmla="*/ 0 w 26"/>
                  <a:gd name="T23" fmla="*/ 10 h 29"/>
                  <a:gd name="T24" fmla="*/ 4 w 26"/>
                  <a:gd name="T25" fmla="*/ 9 h 29"/>
                  <a:gd name="T26" fmla="*/ 9 w 26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9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5" y="7"/>
                      <a:pt x="14" y="11"/>
                      <a:pt x="15" y="12"/>
                    </a:cubicBezTo>
                    <a:cubicBezTo>
                      <a:pt x="16" y="12"/>
                      <a:pt x="17" y="12"/>
                      <a:pt x="18" y="12"/>
                    </a:cubicBezTo>
                    <a:cubicBezTo>
                      <a:pt x="19" y="11"/>
                      <a:pt x="23" y="10"/>
                      <a:pt x="25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4" y="16"/>
                      <a:pt x="16" y="16"/>
                      <a:pt x="19" y="23"/>
                    </a:cubicBezTo>
                    <a:cubicBezTo>
                      <a:pt x="19" y="25"/>
                      <a:pt x="20" y="29"/>
                      <a:pt x="17" y="27"/>
                    </a:cubicBezTo>
                    <a:cubicBezTo>
                      <a:pt x="14" y="25"/>
                      <a:pt x="15" y="26"/>
                      <a:pt x="12" y="22"/>
                    </a:cubicBezTo>
                    <a:cubicBezTo>
                      <a:pt x="10" y="20"/>
                      <a:pt x="4" y="25"/>
                      <a:pt x="3" y="25"/>
                    </a:cubicBezTo>
                    <a:cubicBezTo>
                      <a:pt x="2" y="24"/>
                      <a:pt x="4" y="20"/>
                      <a:pt x="6" y="18"/>
                    </a:cubicBezTo>
                    <a:cubicBezTo>
                      <a:pt x="8" y="15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971"/>
              <p:cNvSpPr>
                <a:spLocks/>
              </p:cNvSpPr>
              <p:nvPr/>
            </p:nvSpPr>
            <p:spPr bwMode="auto">
              <a:xfrm>
                <a:off x="5253" y="1909"/>
                <a:ext cx="33" cy="37"/>
              </a:xfrm>
              <a:custGeom>
                <a:avLst/>
                <a:gdLst>
                  <a:gd name="T0" fmla="*/ 9 w 26"/>
                  <a:gd name="T1" fmla="*/ 3 h 29"/>
                  <a:gd name="T2" fmla="*/ 13 w 26"/>
                  <a:gd name="T3" fmla="*/ 4 h 29"/>
                  <a:gd name="T4" fmla="*/ 15 w 26"/>
                  <a:gd name="T5" fmla="*/ 12 h 29"/>
                  <a:gd name="T6" fmla="*/ 18 w 26"/>
                  <a:gd name="T7" fmla="*/ 12 h 29"/>
                  <a:gd name="T8" fmla="*/ 25 w 26"/>
                  <a:gd name="T9" fmla="*/ 11 h 29"/>
                  <a:gd name="T10" fmla="*/ 26 w 26"/>
                  <a:gd name="T11" fmla="*/ 12 h 29"/>
                  <a:gd name="T12" fmla="*/ 19 w 26"/>
                  <a:gd name="T13" fmla="*/ 23 h 29"/>
                  <a:gd name="T14" fmla="*/ 17 w 26"/>
                  <a:gd name="T15" fmla="*/ 27 h 29"/>
                  <a:gd name="T16" fmla="*/ 11 w 26"/>
                  <a:gd name="T17" fmla="*/ 22 h 29"/>
                  <a:gd name="T18" fmla="*/ 3 w 26"/>
                  <a:gd name="T19" fmla="*/ 25 h 29"/>
                  <a:gd name="T20" fmla="*/ 6 w 26"/>
                  <a:gd name="T21" fmla="*/ 18 h 29"/>
                  <a:gd name="T22" fmla="*/ 0 w 26"/>
                  <a:gd name="T23" fmla="*/ 10 h 29"/>
                  <a:gd name="T24" fmla="*/ 4 w 26"/>
                  <a:gd name="T25" fmla="*/ 9 h 29"/>
                  <a:gd name="T26" fmla="*/ 9 w 26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9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5" y="7"/>
                      <a:pt x="14" y="11"/>
                      <a:pt x="15" y="12"/>
                    </a:cubicBezTo>
                    <a:cubicBezTo>
                      <a:pt x="16" y="12"/>
                      <a:pt x="17" y="12"/>
                      <a:pt x="18" y="12"/>
                    </a:cubicBezTo>
                    <a:cubicBezTo>
                      <a:pt x="19" y="11"/>
                      <a:pt x="23" y="10"/>
                      <a:pt x="25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4" y="16"/>
                      <a:pt x="16" y="16"/>
                      <a:pt x="19" y="23"/>
                    </a:cubicBezTo>
                    <a:cubicBezTo>
                      <a:pt x="19" y="25"/>
                      <a:pt x="20" y="29"/>
                      <a:pt x="17" y="27"/>
                    </a:cubicBezTo>
                    <a:cubicBezTo>
                      <a:pt x="14" y="25"/>
                      <a:pt x="15" y="26"/>
                      <a:pt x="11" y="22"/>
                    </a:cubicBezTo>
                    <a:cubicBezTo>
                      <a:pt x="10" y="20"/>
                      <a:pt x="4" y="25"/>
                      <a:pt x="3" y="25"/>
                    </a:cubicBezTo>
                    <a:cubicBezTo>
                      <a:pt x="2" y="24"/>
                      <a:pt x="4" y="20"/>
                      <a:pt x="6" y="18"/>
                    </a:cubicBezTo>
                    <a:cubicBezTo>
                      <a:pt x="7" y="15"/>
                      <a:pt x="1" y="13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972"/>
              <p:cNvSpPr>
                <a:spLocks/>
              </p:cNvSpPr>
              <p:nvPr/>
            </p:nvSpPr>
            <p:spPr bwMode="auto">
              <a:xfrm>
                <a:off x="6143" y="844"/>
                <a:ext cx="21" cy="22"/>
              </a:xfrm>
              <a:custGeom>
                <a:avLst/>
                <a:gdLst>
                  <a:gd name="T0" fmla="*/ 12 w 16"/>
                  <a:gd name="T1" fmla="*/ 15 h 17"/>
                  <a:gd name="T2" fmla="*/ 10 w 16"/>
                  <a:gd name="T3" fmla="*/ 15 h 17"/>
                  <a:gd name="T4" fmla="*/ 7 w 16"/>
                  <a:gd name="T5" fmla="*/ 12 h 17"/>
                  <a:gd name="T6" fmla="*/ 5 w 16"/>
                  <a:gd name="T7" fmla="*/ 12 h 17"/>
                  <a:gd name="T8" fmla="*/ 1 w 16"/>
                  <a:gd name="T9" fmla="*/ 15 h 17"/>
                  <a:gd name="T10" fmla="*/ 0 w 16"/>
                  <a:gd name="T11" fmla="*/ 15 h 17"/>
                  <a:gd name="T12" fmla="*/ 2 w 16"/>
                  <a:gd name="T13" fmla="*/ 6 h 17"/>
                  <a:gd name="T14" fmla="*/ 1 w 16"/>
                  <a:gd name="T15" fmla="*/ 3 h 17"/>
                  <a:gd name="T16" fmla="*/ 6 w 16"/>
                  <a:gd name="T17" fmla="*/ 4 h 17"/>
                  <a:gd name="T18" fmla="*/ 10 w 16"/>
                  <a:gd name="T19" fmla="*/ 0 h 17"/>
                  <a:gd name="T20" fmla="*/ 10 w 16"/>
                  <a:gd name="T21" fmla="*/ 5 h 17"/>
                  <a:gd name="T22" fmla="*/ 16 w 16"/>
                  <a:gd name="T23" fmla="*/ 8 h 17"/>
                  <a:gd name="T24" fmla="*/ 14 w 16"/>
                  <a:gd name="T25" fmla="*/ 9 h 17"/>
                  <a:gd name="T26" fmla="*/ 12 w 16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2" y="15"/>
                    </a:moveTo>
                    <a:cubicBezTo>
                      <a:pt x="13" y="17"/>
                      <a:pt x="11" y="15"/>
                      <a:pt x="10" y="15"/>
                    </a:cubicBezTo>
                    <a:cubicBezTo>
                      <a:pt x="8" y="14"/>
                      <a:pt x="8" y="12"/>
                      <a:pt x="7" y="12"/>
                    </a:cubicBezTo>
                    <a:cubicBezTo>
                      <a:pt x="6" y="11"/>
                      <a:pt x="6" y="12"/>
                      <a:pt x="5" y="12"/>
                    </a:cubicBezTo>
                    <a:cubicBezTo>
                      <a:pt x="5" y="13"/>
                      <a:pt x="3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2"/>
                      <a:pt x="5" y="9"/>
                      <a:pt x="2" y="6"/>
                    </a:cubicBezTo>
                    <a:cubicBezTo>
                      <a:pt x="1" y="5"/>
                      <a:pt x="0" y="3"/>
                      <a:pt x="1" y="3"/>
                    </a:cubicBezTo>
                    <a:cubicBezTo>
                      <a:pt x="4" y="3"/>
                      <a:pt x="3" y="3"/>
                      <a:pt x="6" y="4"/>
                    </a:cubicBezTo>
                    <a:cubicBezTo>
                      <a:pt x="7" y="5"/>
                      <a:pt x="9" y="0"/>
                      <a:pt x="10" y="0"/>
                    </a:cubicBezTo>
                    <a:cubicBezTo>
                      <a:pt x="11" y="0"/>
                      <a:pt x="11" y="3"/>
                      <a:pt x="10" y="5"/>
                    </a:cubicBezTo>
                    <a:cubicBezTo>
                      <a:pt x="10" y="7"/>
                      <a:pt x="14" y="7"/>
                      <a:pt x="16" y="8"/>
                    </a:cubicBezTo>
                    <a:cubicBezTo>
                      <a:pt x="16" y="8"/>
                      <a:pt x="14" y="9"/>
                      <a:pt x="14" y="9"/>
                    </a:cubicBezTo>
                    <a:cubicBezTo>
                      <a:pt x="10" y="10"/>
                      <a:pt x="11" y="11"/>
                      <a:pt x="12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973"/>
              <p:cNvSpPr>
                <a:spLocks/>
              </p:cNvSpPr>
              <p:nvPr/>
            </p:nvSpPr>
            <p:spPr bwMode="auto">
              <a:xfrm>
                <a:off x="4786" y="803"/>
                <a:ext cx="51" cy="46"/>
              </a:xfrm>
              <a:custGeom>
                <a:avLst/>
                <a:gdLst>
                  <a:gd name="T0" fmla="*/ 36 w 40"/>
                  <a:gd name="T1" fmla="*/ 15 h 36"/>
                  <a:gd name="T2" fmla="*/ 33 w 40"/>
                  <a:gd name="T3" fmla="*/ 20 h 36"/>
                  <a:gd name="T4" fmla="*/ 23 w 40"/>
                  <a:gd name="T5" fmla="*/ 21 h 36"/>
                  <a:gd name="T6" fmla="*/ 23 w 40"/>
                  <a:gd name="T7" fmla="*/ 24 h 36"/>
                  <a:gd name="T8" fmla="*/ 21 w 40"/>
                  <a:gd name="T9" fmla="*/ 34 h 36"/>
                  <a:gd name="T10" fmla="*/ 20 w 40"/>
                  <a:gd name="T11" fmla="*/ 35 h 36"/>
                  <a:gd name="T12" fmla="*/ 7 w 40"/>
                  <a:gd name="T13" fmla="*/ 22 h 36"/>
                  <a:gd name="T14" fmla="*/ 3 w 40"/>
                  <a:gd name="T15" fmla="*/ 19 h 36"/>
                  <a:gd name="T16" fmla="*/ 11 w 40"/>
                  <a:gd name="T17" fmla="*/ 13 h 36"/>
                  <a:gd name="T18" fmla="*/ 10 w 40"/>
                  <a:gd name="T19" fmla="*/ 1 h 36"/>
                  <a:gd name="T20" fmla="*/ 18 w 40"/>
                  <a:gd name="T21" fmla="*/ 7 h 36"/>
                  <a:gd name="T22" fmla="*/ 30 w 40"/>
                  <a:gd name="T23" fmla="*/ 2 h 36"/>
                  <a:gd name="T24" fmla="*/ 29 w 40"/>
                  <a:gd name="T25" fmla="*/ 7 h 36"/>
                  <a:gd name="T26" fmla="*/ 36 w 40"/>
                  <a:gd name="T27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">
                    <a:moveTo>
                      <a:pt x="36" y="15"/>
                    </a:moveTo>
                    <a:cubicBezTo>
                      <a:pt x="40" y="17"/>
                      <a:pt x="35" y="19"/>
                      <a:pt x="33" y="20"/>
                    </a:cubicBezTo>
                    <a:cubicBezTo>
                      <a:pt x="29" y="22"/>
                      <a:pt x="25" y="20"/>
                      <a:pt x="23" y="21"/>
                    </a:cubicBezTo>
                    <a:cubicBezTo>
                      <a:pt x="22" y="22"/>
                      <a:pt x="23" y="23"/>
                      <a:pt x="23" y="24"/>
                    </a:cubicBezTo>
                    <a:cubicBezTo>
                      <a:pt x="23" y="26"/>
                      <a:pt x="23" y="31"/>
                      <a:pt x="21" y="34"/>
                    </a:cubicBezTo>
                    <a:cubicBezTo>
                      <a:pt x="21" y="34"/>
                      <a:pt x="21" y="36"/>
                      <a:pt x="20" y="35"/>
                    </a:cubicBezTo>
                    <a:cubicBezTo>
                      <a:pt x="15" y="32"/>
                      <a:pt x="18" y="21"/>
                      <a:pt x="7" y="22"/>
                    </a:cubicBezTo>
                    <a:cubicBezTo>
                      <a:pt x="6" y="22"/>
                      <a:pt x="0" y="22"/>
                      <a:pt x="3" y="19"/>
                    </a:cubicBezTo>
                    <a:cubicBezTo>
                      <a:pt x="7" y="16"/>
                      <a:pt x="6" y="16"/>
                      <a:pt x="11" y="13"/>
                    </a:cubicBezTo>
                    <a:cubicBezTo>
                      <a:pt x="14" y="12"/>
                      <a:pt x="9" y="3"/>
                      <a:pt x="10" y="1"/>
                    </a:cubicBezTo>
                    <a:cubicBezTo>
                      <a:pt x="11" y="0"/>
                      <a:pt x="15" y="4"/>
                      <a:pt x="18" y="7"/>
                    </a:cubicBezTo>
                    <a:cubicBezTo>
                      <a:pt x="21" y="10"/>
                      <a:pt x="26" y="3"/>
                      <a:pt x="30" y="2"/>
                    </a:cubicBezTo>
                    <a:cubicBezTo>
                      <a:pt x="31" y="2"/>
                      <a:pt x="30" y="6"/>
                      <a:pt x="29" y="7"/>
                    </a:cubicBezTo>
                    <a:cubicBezTo>
                      <a:pt x="27" y="14"/>
                      <a:pt x="28" y="13"/>
                      <a:pt x="36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974"/>
              <p:cNvSpPr>
                <a:spLocks/>
              </p:cNvSpPr>
              <p:nvPr/>
            </p:nvSpPr>
            <p:spPr bwMode="auto">
              <a:xfrm>
                <a:off x="4721" y="801"/>
                <a:ext cx="51" cy="47"/>
              </a:xfrm>
              <a:custGeom>
                <a:avLst/>
                <a:gdLst>
                  <a:gd name="T0" fmla="*/ 36 w 40"/>
                  <a:gd name="T1" fmla="*/ 21 h 37"/>
                  <a:gd name="T2" fmla="*/ 33 w 40"/>
                  <a:gd name="T3" fmla="*/ 24 h 37"/>
                  <a:gd name="T4" fmla="*/ 23 w 40"/>
                  <a:gd name="T5" fmla="*/ 23 h 37"/>
                  <a:gd name="T6" fmla="*/ 22 w 40"/>
                  <a:gd name="T7" fmla="*/ 26 h 37"/>
                  <a:gd name="T8" fmla="*/ 18 w 40"/>
                  <a:gd name="T9" fmla="*/ 35 h 37"/>
                  <a:gd name="T10" fmla="*/ 17 w 40"/>
                  <a:gd name="T11" fmla="*/ 36 h 37"/>
                  <a:gd name="T12" fmla="*/ 7 w 40"/>
                  <a:gd name="T13" fmla="*/ 21 h 37"/>
                  <a:gd name="T14" fmla="*/ 3 w 40"/>
                  <a:gd name="T15" fmla="*/ 17 h 37"/>
                  <a:gd name="T16" fmla="*/ 13 w 40"/>
                  <a:gd name="T17" fmla="*/ 13 h 37"/>
                  <a:gd name="T18" fmla="*/ 14 w 40"/>
                  <a:gd name="T19" fmla="*/ 1 h 37"/>
                  <a:gd name="T20" fmla="*/ 21 w 40"/>
                  <a:gd name="T21" fmla="*/ 8 h 37"/>
                  <a:gd name="T22" fmla="*/ 33 w 40"/>
                  <a:gd name="T23" fmla="*/ 6 h 37"/>
                  <a:gd name="T24" fmla="*/ 32 w 40"/>
                  <a:gd name="T25" fmla="*/ 11 h 37"/>
                  <a:gd name="T26" fmla="*/ 36 w 40"/>
                  <a:gd name="T27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7">
                    <a:moveTo>
                      <a:pt x="36" y="21"/>
                    </a:moveTo>
                    <a:cubicBezTo>
                      <a:pt x="40" y="23"/>
                      <a:pt x="34" y="24"/>
                      <a:pt x="33" y="24"/>
                    </a:cubicBezTo>
                    <a:cubicBezTo>
                      <a:pt x="28" y="26"/>
                      <a:pt x="25" y="22"/>
                      <a:pt x="23" y="23"/>
                    </a:cubicBezTo>
                    <a:cubicBezTo>
                      <a:pt x="22" y="24"/>
                      <a:pt x="22" y="25"/>
                      <a:pt x="22" y="26"/>
                    </a:cubicBezTo>
                    <a:cubicBezTo>
                      <a:pt x="21" y="28"/>
                      <a:pt x="20" y="33"/>
                      <a:pt x="18" y="35"/>
                    </a:cubicBezTo>
                    <a:cubicBezTo>
                      <a:pt x="17" y="36"/>
                      <a:pt x="17" y="37"/>
                      <a:pt x="17" y="36"/>
                    </a:cubicBezTo>
                    <a:cubicBezTo>
                      <a:pt x="13" y="32"/>
                      <a:pt x="17" y="22"/>
                      <a:pt x="7" y="21"/>
                    </a:cubicBezTo>
                    <a:cubicBezTo>
                      <a:pt x="5" y="21"/>
                      <a:pt x="0" y="19"/>
                      <a:pt x="3" y="17"/>
                    </a:cubicBezTo>
                    <a:cubicBezTo>
                      <a:pt x="8" y="15"/>
                      <a:pt x="7" y="15"/>
                      <a:pt x="13" y="13"/>
                    </a:cubicBezTo>
                    <a:cubicBezTo>
                      <a:pt x="15" y="13"/>
                      <a:pt x="13" y="2"/>
                      <a:pt x="14" y="1"/>
                    </a:cubicBezTo>
                    <a:cubicBezTo>
                      <a:pt x="15" y="0"/>
                      <a:pt x="19" y="5"/>
                      <a:pt x="21" y="8"/>
                    </a:cubicBezTo>
                    <a:cubicBezTo>
                      <a:pt x="23" y="12"/>
                      <a:pt x="29" y="6"/>
                      <a:pt x="33" y="6"/>
                    </a:cubicBezTo>
                    <a:cubicBezTo>
                      <a:pt x="35" y="6"/>
                      <a:pt x="32" y="10"/>
                      <a:pt x="32" y="11"/>
                    </a:cubicBezTo>
                    <a:cubicBezTo>
                      <a:pt x="28" y="17"/>
                      <a:pt x="29" y="16"/>
                      <a:pt x="36" y="2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975"/>
              <p:cNvSpPr>
                <a:spLocks/>
              </p:cNvSpPr>
              <p:nvPr/>
            </p:nvSpPr>
            <p:spPr bwMode="auto">
              <a:xfrm>
                <a:off x="4933" y="876"/>
                <a:ext cx="33" cy="30"/>
              </a:xfrm>
              <a:custGeom>
                <a:avLst/>
                <a:gdLst>
                  <a:gd name="T0" fmla="*/ 24 w 26"/>
                  <a:gd name="T1" fmla="*/ 14 h 24"/>
                  <a:gd name="T2" fmla="*/ 22 w 26"/>
                  <a:gd name="T3" fmla="*/ 16 h 24"/>
                  <a:gd name="T4" fmla="*/ 15 w 26"/>
                  <a:gd name="T5" fmla="*/ 15 h 24"/>
                  <a:gd name="T6" fmla="*/ 14 w 26"/>
                  <a:gd name="T7" fmla="*/ 17 h 24"/>
                  <a:gd name="T8" fmla="*/ 12 w 26"/>
                  <a:gd name="T9" fmla="*/ 23 h 24"/>
                  <a:gd name="T10" fmla="*/ 11 w 26"/>
                  <a:gd name="T11" fmla="*/ 24 h 24"/>
                  <a:gd name="T12" fmla="*/ 5 w 26"/>
                  <a:gd name="T13" fmla="*/ 14 h 24"/>
                  <a:gd name="T14" fmla="*/ 2 w 26"/>
                  <a:gd name="T15" fmla="*/ 11 h 24"/>
                  <a:gd name="T16" fmla="*/ 8 w 26"/>
                  <a:gd name="T17" fmla="*/ 9 h 24"/>
                  <a:gd name="T18" fmla="*/ 9 w 26"/>
                  <a:gd name="T19" fmla="*/ 1 h 24"/>
                  <a:gd name="T20" fmla="*/ 14 w 26"/>
                  <a:gd name="T21" fmla="*/ 5 h 24"/>
                  <a:gd name="T22" fmla="*/ 22 w 26"/>
                  <a:gd name="T23" fmla="*/ 4 h 24"/>
                  <a:gd name="T24" fmla="*/ 21 w 26"/>
                  <a:gd name="T25" fmla="*/ 7 h 24"/>
                  <a:gd name="T26" fmla="*/ 24 w 26"/>
                  <a:gd name="T2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24" y="14"/>
                    </a:moveTo>
                    <a:cubicBezTo>
                      <a:pt x="26" y="15"/>
                      <a:pt x="23" y="16"/>
                      <a:pt x="22" y="16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4" y="18"/>
                      <a:pt x="13" y="22"/>
                      <a:pt x="12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8" y="21"/>
                      <a:pt x="11" y="14"/>
                      <a:pt x="5" y="14"/>
                    </a:cubicBezTo>
                    <a:cubicBezTo>
                      <a:pt x="3" y="13"/>
                      <a:pt x="0" y="12"/>
                      <a:pt x="2" y="11"/>
                    </a:cubicBezTo>
                    <a:cubicBezTo>
                      <a:pt x="5" y="10"/>
                      <a:pt x="4" y="10"/>
                      <a:pt x="8" y="9"/>
                    </a:cubicBezTo>
                    <a:cubicBezTo>
                      <a:pt x="10" y="8"/>
                      <a:pt x="8" y="1"/>
                      <a:pt x="9" y="1"/>
                    </a:cubicBezTo>
                    <a:cubicBezTo>
                      <a:pt x="10" y="0"/>
                      <a:pt x="12" y="3"/>
                      <a:pt x="14" y="5"/>
                    </a:cubicBezTo>
                    <a:cubicBezTo>
                      <a:pt x="15" y="8"/>
                      <a:pt x="19" y="4"/>
                      <a:pt x="22" y="4"/>
                    </a:cubicBezTo>
                    <a:cubicBezTo>
                      <a:pt x="23" y="4"/>
                      <a:pt x="21" y="7"/>
                      <a:pt x="21" y="7"/>
                    </a:cubicBezTo>
                    <a:cubicBezTo>
                      <a:pt x="18" y="11"/>
                      <a:pt x="19" y="11"/>
                      <a:pt x="24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976"/>
              <p:cNvSpPr>
                <a:spLocks/>
              </p:cNvSpPr>
              <p:nvPr/>
            </p:nvSpPr>
            <p:spPr bwMode="auto">
              <a:xfrm>
                <a:off x="5804" y="1200"/>
                <a:ext cx="78" cy="76"/>
              </a:xfrm>
              <a:custGeom>
                <a:avLst/>
                <a:gdLst>
                  <a:gd name="T0" fmla="*/ 47 w 61"/>
                  <a:gd name="T1" fmla="*/ 53 h 60"/>
                  <a:gd name="T2" fmla="*/ 38 w 61"/>
                  <a:gd name="T3" fmla="*/ 55 h 60"/>
                  <a:gd name="T4" fmla="*/ 26 w 61"/>
                  <a:gd name="T5" fmla="*/ 42 h 60"/>
                  <a:gd name="T6" fmla="*/ 21 w 61"/>
                  <a:gd name="T7" fmla="*/ 45 h 60"/>
                  <a:gd name="T8" fmla="*/ 6 w 61"/>
                  <a:gd name="T9" fmla="*/ 54 h 60"/>
                  <a:gd name="T10" fmla="*/ 3 w 61"/>
                  <a:gd name="T11" fmla="*/ 54 h 60"/>
                  <a:gd name="T12" fmla="*/ 8 w 61"/>
                  <a:gd name="T13" fmla="*/ 21 h 60"/>
                  <a:gd name="T14" fmla="*/ 7 w 61"/>
                  <a:gd name="T15" fmla="*/ 11 h 60"/>
                  <a:gd name="T16" fmla="*/ 25 w 61"/>
                  <a:gd name="T17" fmla="*/ 16 h 60"/>
                  <a:gd name="T18" fmla="*/ 40 w 61"/>
                  <a:gd name="T19" fmla="*/ 0 h 60"/>
                  <a:gd name="T20" fmla="*/ 40 w 61"/>
                  <a:gd name="T21" fmla="*/ 18 h 60"/>
                  <a:gd name="T22" fmla="*/ 60 w 61"/>
                  <a:gd name="T23" fmla="*/ 29 h 60"/>
                  <a:gd name="T24" fmla="*/ 52 w 61"/>
                  <a:gd name="T25" fmla="*/ 34 h 60"/>
                  <a:gd name="T26" fmla="*/ 47 w 61"/>
                  <a:gd name="T27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60">
                    <a:moveTo>
                      <a:pt x="47" y="53"/>
                    </a:moveTo>
                    <a:cubicBezTo>
                      <a:pt x="49" y="60"/>
                      <a:pt x="40" y="56"/>
                      <a:pt x="38" y="55"/>
                    </a:cubicBezTo>
                    <a:cubicBezTo>
                      <a:pt x="30" y="51"/>
                      <a:pt x="29" y="43"/>
                      <a:pt x="26" y="42"/>
                    </a:cubicBezTo>
                    <a:cubicBezTo>
                      <a:pt x="24" y="42"/>
                      <a:pt x="23" y="43"/>
                      <a:pt x="21" y="45"/>
                    </a:cubicBezTo>
                    <a:cubicBezTo>
                      <a:pt x="19" y="47"/>
                      <a:pt x="11" y="53"/>
                      <a:pt x="6" y="54"/>
                    </a:cubicBezTo>
                    <a:cubicBezTo>
                      <a:pt x="5" y="54"/>
                      <a:pt x="3" y="56"/>
                      <a:pt x="3" y="54"/>
                    </a:cubicBezTo>
                    <a:cubicBezTo>
                      <a:pt x="3" y="43"/>
                      <a:pt x="20" y="34"/>
                      <a:pt x="8" y="21"/>
                    </a:cubicBezTo>
                    <a:cubicBezTo>
                      <a:pt x="6" y="19"/>
                      <a:pt x="0" y="10"/>
                      <a:pt x="7" y="11"/>
                    </a:cubicBezTo>
                    <a:cubicBezTo>
                      <a:pt x="16" y="13"/>
                      <a:pt x="15" y="12"/>
                      <a:pt x="25" y="16"/>
                    </a:cubicBezTo>
                    <a:cubicBezTo>
                      <a:pt x="28" y="18"/>
                      <a:pt x="36" y="0"/>
                      <a:pt x="40" y="0"/>
                    </a:cubicBezTo>
                    <a:cubicBezTo>
                      <a:pt x="43" y="0"/>
                      <a:pt x="41" y="11"/>
                      <a:pt x="40" y="18"/>
                    </a:cubicBezTo>
                    <a:cubicBezTo>
                      <a:pt x="39" y="25"/>
                      <a:pt x="55" y="24"/>
                      <a:pt x="60" y="29"/>
                    </a:cubicBezTo>
                    <a:cubicBezTo>
                      <a:pt x="61" y="30"/>
                      <a:pt x="54" y="34"/>
                      <a:pt x="52" y="34"/>
                    </a:cubicBezTo>
                    <a:cubicBezTo>
                      <a:pt x="40" y="38"/>
                      <a:pt x="42" y="39"/>
                      <a:pt x="47" y="5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977"/>
              <p:cNvSpPr>
                <a:spLocks/>
              </p:cNvSpPr>
              <p:nvPr/>
            </p:nvSpPr>
            <p:spPr bwMode="auto">
              <a:xfrm>
                <a:off x="5854" y="1014"/>
                <a:ext cx="77" cy="78"/>
              </a:xfrm>
              <a:custGeom>
                <a:avLst/>
                <a:gdLst>
                  <a:gd name="T0" fmla="*/ 47 w 61"/>
                  <a:gd name="T1" fmla="*/ 54 h 61"/>
                  <a:gd name="T2" fmla="*/ 38 w 61"/>
                  <a:gd name="T3" fmla="*/ 56 h 61"/>
                  <a:gd name="T4" fmla="*/ 26 w 61"/>
                  <a:gd name="T5" fmla="*/ 43 h 61"/>
                  <a:gd name="T6" fmla="*/ 21 w 61"/>
                  <a:gd name="T7" fmla="*/ 45 h 61"/>
                  <a:gd name="T8" fmla="*/ 6 w 61"/>
                  <a:gd name="T9" fmla="*/ 55 h 61"/>
                  <a:gd name="T10" fmla="*/ 3 w 61"/>
                  <a:gd name="T11" fmla="*/ 55 h 61"/>
                  <a:gd name="T12" fmla="*/ 8 w 61"/>
                  <a:gd name="T13" fmla="*/ 21 h 61"/>
                  <a:gd name="T14" fmla="*/ 7 w 61"/>
                  <a:gd name="T15" fmla="*/ 12 h 61"/>
                  <a:gd name="T16" fmla="*/ 24 w 61"/>
                  <a:gd name="T17" fmla="*/ 17 h 61"/>
                  <a:gd name="T18" fmla="*/ 40 w 61"/>
                  <a:gd name="T19" fmla="*/ 1 h 61"/>
                  <a:gd name="T20" fmla="*/ 40 w 61"/>
                  <a:gd name="T21" fmla="*/ 19 h 61"/>
                  <a:gd name="T22" fmla="*/ 60 w 61"/>
                  <a:gd name="T23" fmla="*/ 29 h 61"/>
                  <a:gd name="T24" fmla="*/ 52 w 61"/>
                  <a:gd name="T25" fmla="*/ 35 h 61"/>
                  <a:gd name="T26" fmla="*/ 47 w 61"/>
                  <a:gd name="T27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61">
                    <a:moveTo>
                      <a:pt x="47" y="54"/>
                    </a:moveTo>
                    <a:cubicBezTo>
                      <a:pt x="49" y="61"/>
                      <a:pt x="40" y="57"/>
                      <a:pt x="38" y="56"/>
                    </a:cubicBezTo>
                    <a:cubicBezTo>
                      <a:pt x="30" y="52"/>
                      <a:pt x="29" y="43"/>
                      <a:pt x="26" y="43"/>
                    </a:cubicBezTo>
                    <a:cubicBezTo>
                      <a:pt x="24" y="42"/>
                      <a:pt x="23" y="44"/>
                      <a:pt x="21" y="45"/>
                    </a:cubicBezTo>
                    <a:cubicBezTo>
                      <a:pt x="19" y="48"/>
                      <a:pt x="11" y="54"/>
                      <a:pt x="6" y="55"/>
                    </a:cubicBezTo>
                    <a:cubicBezTo>
                      <a:pt x="5" y="55"/>
                      <a:pt x="3" y="56"/>
                      <a:pt x="3" y="55"/>
                    </a:cubicBezTo>
                    <a:cubicBezTo>
                      <a:pt x="3" y="44"/>
                      <a:pt x="20" y="35"/>
                      <a:pt x="8" y="21"/>
                    </a:cubicBezTo>
                    <a:cubicBezTo>
                      <a:pt x="6" y="19"/>
                      <a:pt x="0" y="11"/>
                      <a:pt x="7" y="12"/>
                    </a:cubicBezTo>
                    <a:cubicBezTo>
                      <a:pt x="16" y="13"/>
                      <a:pt x="14" y="12"/>
                      <a:pt x="24" y="17"/>
                    </a:cubicBezTo>
                    <a:cubicBezTo>
                      <a:pt x="28" y="19"/>
                      <a:pt x="36" y="1"/>
                      <a:pt x="40" y="1"/>
                    </a:cubicBezTo>
                    <a:cubicBezTo>
                      <a:pt x="43" y="0"/>
                      <a:pt x="41" y="12"/>
                      <a:pt x="40" y="19"/>
                    </a:cubicBezTo>
                    <a:cubicBezTo>
                      <a:pt x="39" y="26"/>
                      <a:pt x="55" y="24"/>
                      <a:pt x="60" y="29"/>
                    </a:cubicBezTo>
                    <a:cubicBezTo>
                      <a:pt x="61" y="31"/>
                      <a:pt x="54" y="34"/>
                      <a:pt x="52" y="35"/>
                    </a:cubicBezTo>
                    <a:cubicBezTo>
                      <a:pt x="40" y="39"/>
                      <a:pt x="42" y="40"/>
                      <a:pt x="47" y="5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978"/>
              <p:cNvSpPr>
                <a:spLocks/>
              </p:cNvSpPr>
              <p:nvPr/>
            </p:nvSpPr>
            <p:spPr bwMode="auto">
              <a:xfrm>
                <a:off x="5872" y="848"/>
                <a:ext cx="43" cy="44"/>
              </a:xfrm>
              <a:custGeom>
                <a:avLst/>
                <a:gdLst>
                  <a:gd name="T0" fmla="*/ 24 w 34"/>
                  <a:gd name="T1" fmla="*/ 31 h 35"/>
                  <a:gd name="T2" fmla="*/ 19 w 34"/>
                  <a:gd name="T3" fmla="*/ 31 h 35"/>
                  <a:gd name="T4" fmla="*/ 14 w 34"/>
                  <a:gd name="T5" fmla="*/ 23 h 35"/>
                  <a:gd name="T6" fmla="*/ 11 w 34"/>
                  <a:gd name="T7" fmla="*/ 24 h 35"/>
                  <a:gd name="T8" fmla="*/ 2 w 34"/>
                  <a:gd name="T9" fmla="*/ 28 h 35"/>
                  <a:gd name="T10" fmla="*/ 0 w 34"/>
                  <a:gd name="T11" fmla="*/ 28 h 35"/>
                  <a:gd name="T12" fmla="*/ 6 w 34"/>
                  <a:gd name="T13" fmla="*/ 9 h 35"/>
                  <a:gd name="T14" fmla="*/ 6 w 34"/>
                  <a:gd name="T15" fmla="*/ 4 h 35"/>
                  <a:gd name="T16" fmla="*/ 15 w 34"/>
                  <a:gd name="T17" fmla="*/ 8 h 35"/>
                  <a:gd name="T18" fmla="*/ 25 w 34"/>
                  <a:gd name="T19" fmla="*/ 0 h 35"/>
                  <a:gd name="T20" fmla="*/ 24 w 34"/>
                  <a:gd name="T21" fmla="*/ 11 h 35"/>
                  <a:gd name="T22" fmla="*/ 34 w 34"/>
                  <a:gd name="T23" fmla="*/ 18 h 35"/>
                  <a:gd name="T24" fmla="*/ 29 w 34"/>
                  <a:gd name="T25" fmla="*/ 21 h 35"/>
                  <a:gd name="T26" fmla="*/ 24 w 34"/>
                  <a:gd name="T2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5">
                    <a:moveTo>
                      <a:pt x="24" y="31"/>
                    </a:moveTo>
                    <a:cubicBezTo>
                      <a:pt x="25" y="35"/>
                      <a:pt x="20" y="32"/>
                      <a:pt x="19" y="31"/>
                    </a:cubicBezTo>
                    <a:cubicBezTo>
                      <a:pt x="15" y="28"/>
                      <a:pt x="16" y="24"/>
                      <a:pt x="14" y="23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9" y="25"/>
                      <a:pt x="4" y="28"/>
                      <a:pt x="2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1" y="21"/>
                      <a:pt x="11" y="18"/>
                      <a:pt x="6" y="9"/>
                    </a:cubicBezTo>
                    <a:cubicBezTo>
                      <a:pt x="5" y="8"/>
                      <a:pt x="2" y="2"/>
                      <a:pt x="6" y="4"/>
                    </a:cubicBezTo>
                    <a:cubicBezTo>
                      <a:pt x="11" y="5"/>
                      <a:pt x="10" y="5"/>
                      <a:pt x="15" y="8"/>
                    </a:cubicBezTo>
                    <a:cubicBezTo>
                      <a:pt x="17" y="9"/>
                      <a:pt x="23" y="0"/>
                      <a:pt x="25" y="0"/>
                    </a:cubicBezTo>
                    <a:cubicBezTo>
                      <a:pt x="27" y="0"/>
                      <a:pt x="25" y="7"/>
                      <a:pt x="24" y="11"/>
                    </a:cubicBezTo>
                    <a:cubicBezTo>
                      <a:pt x="22" y="14"/>
                      <a:pt x="31" y="15"/>
                      <a:pt x="34" y="18"/>
                    </a:cubicBezTo>
                    <a:cubicBezTo>
                      <a:pt x="34" y="19"/>
                      <a:pt x="30" y="20"/>
                      <a:pt x="29" y="21"/>
                    </a:cubicBezTo>
                    <a:cubicBezTo>
                      <a:pt x="22" y="22"/>
                      <a:pt x="23" y="22"/>
                      <a:pt x="24" y="3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979"/>
              <p:cNvSpPr>
                <a:spLocks/>
              </p:cNvSpPr>
              <p:nvPr/>
            </p:nvSpPr>
            <p:spPr bwMode="auto">
              <a:xfrm>
                <a:off x="5794" y="923"/>
                <a:ext cx="43" cy="44"/>
              </a:xfrm>
              <a:custGeom>
                <a:avLst/>
                <a:gdLst>
                  <a:gd name="T0" fmla="*/ 24 w 34"/>
                  <a:gd name="T1" fmla="*/ 30 h 35"/>
                  <a:gd name="T2" fmla="*/ 19 w 34"/>
                  <a:gd name="T3" fmla="*/ 30 h 35"/>
                  <a:gd name="T4" fmla="*/ 14 w 34"/>
                  <a:gd name="T5" fmla="*/ 22 h 35"/>
                  <a:gd name="T6" fmla="*/ 11 w 34"/>
                  <a:gd name="T7" fmla="*/ 23 h 35"/>
                  <a:gd name="T8" fmla="*/ 1 w 34"/>
                  <a:gd name="T9" fmla="*/ 27 h 35"/>
                  <a:gd name="T10" fmla="*/ 0 w 34"/>
                  <a:gd name="T11" fmla="*/ 27 h 35"/>
                  <a:gd name="T12" fmla="*/ 5 w 34"/>
                  <a:gd name="T13" fmla="*/ 9 h 35"/>
                  <a:gd name="T14" fmla="*/ 6 w 34"/>
                  <a:gd name="T15" fmla="*/ 3 h 35"/>
                  <a:gd name="T16" fmla="*/ 15 w 34"/>
                  <a:gd name="T17" fmla="*/ 8 h 35"/>
                  <a:gd name="T18" fmla="*/ 25 w 34"/>
                  <a:gd name="T19" fmla="*/ 0 h 35"/>
                  <a:gd name="T20" fmla="*/ 24 w 34"/>
                  <a:gd name="T21" fmla="*/ 10 h 35"/>
                  <a:gd name="T22" fmla="*/ 34 w 34"/>
                  <a:gd name="T23" fmla="*/ 18 h 35"/>
                  <a:gd name="T24" fmla="*/ 29 w 34"/>
                  <a:gd name="T25" fmla="*/ 20 h 35"/>
                  <a:gd name="T26" fmla="*/ 24 w 34"/>
                  <a:gd name="T27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5">
                    <a:moveTo>
                      <a:pt x="24" y="30"/>
                    </a:moveTo>
                    <a:cubicBezTo>
                      <a:pt x="25" y="35"/>
                      <a:pt x="20" y="31"/>
                      <a:pt x="19" y="30"/>
                    </a:cubicBezTo>
                    <a:cubicBezTo>
                      <a:pt x="15" y="28"/>
                      <a:pt x="15" y="23"/>
                      <a:pt x="14" y="22"/>
                    </a:cubicBezTo>
                    <a:cubicBezTo>
                      <a:pt x="13" y="22"/>
                      <a:pt x="12" y="22"/>
                      <a:pt x="11" y="23"/>
                    </a:cubicBezTo>
                    <a:cubicBezTo>
                      <a:pt x="9" y="24"/>
                      <a:pt x="4" y="27"/>
                      <a:pt x="1" y="27"/>
                    </a:cubicBezTo>
                    <a:cubicBezTo>
                      <a:pt x="1" y="27"/>
                      <a:pt x="0" y="28"/>
                      <a:pt x="0" y="27"/>
                    </a:cubicBezTo>
                    <a:cubicBezTo>
                      <a:pt x="1" y="21"/>
                      <a:pt x="11" y="17"/>
                      <a:pt x="5" y="9"/>
                    </a:cubicBezTo>
                    <a:cubicBezTo>
                      <a:pt x="4" y="7"/>
                      <a:pt x="2" y="2"/>
                      <a:pt x="6" y="3"/>
                    </a:cubicBezTo>
                    <a:cubicBezTo>
                      <a:pt x="11" y="5"/>
                      <a:pt x="10" y="4"/>
                      <a:pt x="15" y="8"/>
                    </a:cubicBezTo>
                    <a:cubicBezTo>
                      <a:pt x="17" y="9"/>
                      <a:pt x="23" y="0"/>
                      <a:pt x="25" y="0"/>
                    </a:cubicBezTo>
                    <a:cubicBezTo>
                      <a:pt x="27" y="0"/>
                      <a:pt x="25" y="6"/>
                      <a:pt x="24" y="10"/>
                    </a:cubicBezTo>
                    <a:cubicBezTo>
                      <a:pt x="22" y="14"/>
                      <a:pt x="31" y="14"/>
                      <a:pt x="34" y="18"/>
                    </a:cubicBezTo>
                    <a:cubicBezTo>
                      <a:pt x="34" y="19"/>
                      <a:pt x="30" y="20"/>
                      <a:pt x="29" y="20"/>
                    </a:cubicBezTo>
                    <a:cubicBezTo>
                      <a:pt x="22" y="21"/>
                      <a:pt x="23" y="22"/>
                      <a:pt x="24" y="3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980"/>
              <p:cNvSpPr>
                <a:spLocks/>
              </p:cNvSpPr>
              <p:nvPr/>
            </p:nvSpPr>
            <p:spPr bwMode="auto">
              <a:xfrm>
                <a:off x="5873" y="899"/>
                <a:ext cx="69" cy="68"/>
              </a:xfrm>
              <a:custGeom>
                <a:avLst/>
                <a:gdLst>
                  <a:gd name="T0" fmla="*/ 41 w 54"/>
                  <a:gd name="T1" fmla="*/ 47 h 54"/>
                  <a:gd name="T2" fmla="*/ 33 w 54"/>
                  <a:gd name="T3" fmla="*/ 49 h 54"/>
                  <a:gd name="T4" fmla="*/ 23 w 54"/>
                  <a:gd name="T5" fmla="*/ 38 h 54"/>
                  <a:gd name="T6" fmla="*/ 18 w 54"/>
                  <a:gd name="T7" fmla="*/ 40 h 54"/>
                  <a:gd name="T8" fmla="*/ 5 w 54"/>
                  <a:gd name="T9" fmla="*/ 48 h 54"/>
                  <a:gd name="T10" fmla="*/ 2 w 54"/>
                  <a:gd name="T11" fmla="*/ 49 h 54"/>
                  <a:gd name="T12" fmla="*/ 7 w 54"/>
                  <a:gd name="T13" fmla="*/ 19 h 54"/>
                  <a:gd name="T14" fmla="*/ 6 w 54"/>
                  <a:gd name="T15" fmla="*/ 10 h 54"/>
                  <a:gd name="T16" fmla="*/ 21 w 54"/>
                  <a:gd name="T17" fmla="*/ 15 h 54"/>
                  <a:gd name="T18" fmla="*/ 35 w 54"/>
                  <a:gd name="T19" fmla="*/ 0 h 54"/>
                  <a:gd name="T20" fmla="*/ 35 w 54"/>
                  <a:gd name="T21" fmla="*/ 16 h 54"/>
                  <a:gd name="T22" fmla="*/ 53 w 54"/>
                  <a:gd name="T23" fmla="*/ 26 h 54"/>
                  <a:gd name="T24" fmla="*/ 45 w 54"/>
                  <a:gd name="T25" fmla="*/ 31 h 54"/>
                  <a:gd name="T26" fmla="*/ 41 w 54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4">
                    <a:moveTo>
                      <a:pt x="41" y="47"/>
                    </a:moveTo>
                    <a:cubicBezTo>
                      <a:pt x="43" y="54"/>
                      <a:pt x="35" y="50"/>
                      <a:pt x="33" y="49"/>
                    </a:cubicBezTo>
                    <a:cubicBezTo>
                      <a:pt x="26" y="46"/>
                      <a:pt x="26" y="38"/>
                      <a:pt x="23" y="38"/>
                    </a:cubicBezTo>
                    <a:cubicBezTo>
                      <a:pt x="21" y="37"/>
                      <a:pt x="20" y="39"/>
                      <a:pt x="18" y="40"/>
                    </a:cubicBezTo>
                    <a:cubicBezTo>
                      <a:pt x="16" y="42"/>
                      <a:pt x="9" y="48"/>
                      <a:pt x="5" y="48"/>
                    </a:cubicBezTo>
                    <a:cubicBezTo>
                      <a:pt x="4" y="48"/>
                      <a:pt x="2" y="50"/>
                      <a:pt x="2" y="49"/>
                    </a:cubicBezTo>
                    <a:cubicBezTo>
                      <a:pt x="2" y="39"/>
                      <a:pt x="17" y="31"/>
                      <a:pt x="7" y="19"/>
                    </a:cubicBezTo>
                    <a:cubicBezTo>
                      <a:pt x="5" y="17"/>
                      <a:pt x="0" y="9"/>
                      <a:pt x="6" y="10"/>
                    </a:cubicBezTo>
                    <a:cubicBezTo>
                      <a:pt x="14" y="11"/>
                      <a:pt x="12" y="10"/>
                      <a:pt x="21" y="15"/>
                    </a:cubicBezTo>
                    <a:cubicBezTo>
                      <a:pt x="25" y="16"/>
                      <a:pt x="32" y="0"/>
                      <a:pt x="35" y="0"/>
                    </a:cubicBezTo>
                    <a:cubicBezTo>
                      <a:pt x="38" y="0"/>
                      <a:pt x="36" y="10"/>
                      <a:pt x="35" y="16"/>
                    </a:cubicBezTo>
                    <a:cubicBezTo>
                      <a:pt x="34" y="23"/>
                      <a:pt x="48" y="21"/>
                      <a:pt x="53" y="26"/>
                    </a:cubicBezTo>
                    <a:cubicBezTo>
                      <a:pt x="54" y="27"/>
                      <a:pt x="47" y="30"/>
                      <a:pt x="45" y="31"/>
                    </a:cubicBezTo>
                    <a:cubicBezTo>
                      <a:pt x="35" y="34"/>
                      <a:pt x="37" y="35"/>
                      <a:pt x="41" y="4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981"/>
              <p:cNvSpPr>
                <a:spLocks/>
              </p:cNvSpPr>
              <p:nvPr/>
            </p:nvSpPr>
            <p:spPr bwMode="auto">
              <a:xfrm>
                <a:off x="5897" y="965"/>
                <a:ext cx="69" cy="61"/>
              </a:xfrm>
              <a:custGeom>
                <a:avLst/>
                <a:gdLst>
                  <a:gd name="T0" fmla="*/ 48 w 54"/>
                  <a:gd name="T1" fmla="*/ 17 h 48"/>
                  <a:gd name="T2" fmla="*/ 46 w 54"/>
                  <a:gd name="T3" fmla="*/ 23 h 48"/>
                  <a:gd name="T4" fmla="*/ 33 w 54"/>
                  <a:gd name="T5" fmla="*/ 28 h 48"/>
                  <a:gd name="T6" fmla="*/ 33 w 54"/>
                  <a:gd name="T7" fmla="*/ 32 h 48"/>
                  <a:gd name="T8" fmla="*/ 34 w 54"/>
                  <a:gd name="T9" fmla="*/ 46 h 48"/>
                  <a:gd name="T10" fmla="*/ 33 w 54"/>
                  <a:gd name="T11" fmla="*/ 48 h 48"/>
                  <a:gd name="T12" fmla="*/ 11 w 54"/>
                  <a:gd name="T13" fmla="*/ 34 h 48"/>
                  <a:gd name="T14" fmla="*/ 4 w 54"/>
                  <a:gd name="T15" fmla="*/ 32 h 48"/>
                  <a:gd name="T16" fmla="*/ 14 w 54"/>
                  <a:gd name="T17" fmla="*/ 21 h 48"/>
                  <a:gd name="T18" fmla="*/ 8 w 54"/>
                  <a:gd name="T19" fmla="*/ 5 h 48"/>
                  <a:gd name="T20" fmla="*/ 21 w 54"/>
                  <a:gd name="T21" fmla="*/ 11 h 48"/>
                  <a:gd name="T22" fmla="*/ 36 w 54"/>
                  <a:gd name="T23" fmla="*/ 0 h 48"/>
                  <a:gd name="T24" fmla="*/ 37 w 54"/>
                  <a:gd name="T25" fmla="*/ 8 h 48"/>
                  <a:gd name="T26" fmla="*/ 48 w 54"/>
                  <a:gd name="T27" fmla="*/ 1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48" y="17"/>
                    </a:moveTo>
                    <a:cubicBezTo>
                      <a:pt x="54" y="17"/>
                      <a:pt x="48" y="22"/>
                      <a:pt x="46" y="23"/>
                    </a:cubicBezTo>
                    <a:cubicBezTo>
                      <a:pt x="40" y="28"/>
                      <a:pt x="35" y="26"/>
                      <a:pt x="33" y="28"/>
                    </a:cubicBezTo>
                    <a:cubicBezTo>
                      <a:pt x="32" y="29"/>
                      <a:pt x="32" y="31"/>
                      <a:pt x="33" y="32"/>
                    </a:cubicBezTo>
                    <a:cubicBezTo>
                      <a:pt x="34" y="35"/>
                      <a:pt x="35" y="42"/>
                      <a:pt x="34" y="46"/>
                    </a:cubicBezTo>
                    <a:cubicBezTo>
                      <a:pt x="33" y="47"/>
                      <a:pt x="34" y="48"/>
                      <a:pt x="33" y="48"/>
                    </a:cubicBezTo>
                    <a:cubicBezTo>
                      <a:pt x="25" y="45"/>
                      <a:pt x="25" y="30"/>
                      <a:pt x="11" y="34"/>
                    </a:cubicBezTo>
                    <a:cubicBezTo>
                      <a:pt x="9" y="35"/>
                      <a:pt x="0" y="36"/>
                      <a:pt x="4" y="32"/>
                    </a:cubicBezTo>
                    <a:cubicBezTo>
                      <a:pt x="8" y="26"/>
                      <a:pt x="7" y="27"/>
                      <a:pt x="14" y="21"/>
                    </a:cubicBezTo>
                    <a:cubicBezTo>
                      <a:pt x="17" y="19"/>
                      <a:pt x="7" y="8"/>
                      <a:pt x="8" y="5"/>
                    </a:cubicBezTo>
                    <a:cubicBezTo>
                      <a:pt x="9" y="3"/>
                      <a:pt x="17" y="8"/>
                      <a:pt x="21" y="11"/>
                    </a:cubicBezTo>
                    <a:cubicBezTo>
                      <a:pt x="26" y="14"/>
                      <a:pt x="31" y="2"/>
                      <a:pt x="36" y="0"/>
                    </a:cubicBezTo>
                    <a:cubicBezTo>
                      <a:pt x="38" y="0"/>
                      <a:pt x="37" y="6"/>
                      <a:pt x="37" y="8"/>
                    </a:cubicBezTo>
                    <a:cubicBezTo>
                      <a:pt x="35" y="17"/>
                      <a:pt x="37" y="16"/>
                      <a:pt x="48" y="1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82"/>
              <p:cNvSpPr>
                <a:spLocks/>
              </p:cNvSpPr>
              <p:nvPr/>
            </p:nvSpPr>
            <p:spPr bwMode="auto">
              <a:xfrm>
                <a:off x="5810" y="957"/>
                <a:ext cx="74" cy="75"/>
              </a:xfrm>
              <a:custGeom>
                <a:avLst/>
                <a:gdLst>
                  <a:gd name="T0" fmla="*/ 54 w 59"/>
                  <a:gd name="T1" fmla="*/ 43 h 59"/>
                  <a:gd name="T2" fmla="*/ 47 w 59"/>
                  <a:gd name="T3" fmla="*/ 47 h 59"/>
                  <a:gd name="T4" fmla="*/ 33 w 59"/>
                  <a:gd name="T5" fmla="*/ 41 h 59"/>
                  <a:gd name="T6" fmla="*/ 30 w 59"/>
                  <a:gd name="T7" fmla="*/ 44 h 59"/>
                  <a:gd name="T8" fmla="*/ 20 w 59"/>
                  <a:gd name="T9" fmla="*/ 57 h 59"/>
                  <a:gd name="T10" fmla="*/ 17 w 59"/>
                  <a:gd name="T11" fmla="*/ 58 h 59"/>
                  <a:gd name="T12" fmla="*/ 10 w 59"/>
                  <a:gd name="T13" fmla="*/ 29 h 59"/>
                  <a:gd name="T14" fmla="*/ 6 w 59"/>
                  <a:gd name="T15" fmla="*/ 21 h 59"/>
                  <a:gd name="T16" fmla="*/ 23 w 59"/>
                  <a:gd name="T17" fmla="*/ 20 h 59"/>
                  <a:gd name="T18" fmla="*/ 30 w 59"/>
                  <a:gd name="T19" fmla="*/ 1 h 59"/>
                  <a:gd name="T20" fmla="*/ 37 w 59"/>
                  <a:gd name="T21" fmla="*/ 16 h 59"/>
                  <a:gd name="T22" fmla="*/ 57 w 59"/>
                  <a:gd name="T23" fmla="*/ 18 h 59"/>
                  <a:gd name="T24" fmla="*/ 52 w 59"/>
                  <a:gd name="T25" fmla="*/ 25 h 59"/>
                  <a:gd name="T26" fmla="*/ 54 w 59"/>
                  <a:gd name="T27" fmla="*/ 4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59">
                    <a:moveTo>
                      <a:pt x="54" y="43"/>
                    </a:moveTo>
                    <a:cubicBezTo>
                      <a:pt x="59" y="48"/>
                      <a:pt x="50" y="47"/>
                      <a:pt x="47" y="47"/>
                    </a:cubicBezTo>
                    <a:cubicBezTo>
                      <a:pt x="39" y="47"/>
                      <a:pt x="36" y="40"/>
                      <a:pt x="33" y="41"/>
                    </a:cubicBezTo>
                    <a:cubicBezTo>
                      <a:pt x="31" y="41"/>
                      <a:pt x="30" y="42"/>
                      <a:pt x="30" y="44"/>
                    </a:cubicBezTo>
                    <a:cubicBezTo>
                      <a:pt x="28" y="47"/>
                      <a:pt x="24" y="55"/>
                      <a:pt x="20" y="57"/>
                    </a:cubicBezTo>
                    <a:cubicBezTo>
                      <a:pt x="19" y="58"/>
                      <a:pt x="18" y="59"/>
                      <a:pt x="17" y="58"/>
                    </a:cubicBezTo>
                    <a:cubicBezTo>
                      <a:pt x="13" y="49"/>
                      <a:pt x="25" y="36"/>
                      <a:pt x="10" y="29"/>
                    </a:cubicBezTo>
                    <a:cubicBezTo>
                      <a:pt x="8" y="28"/>
                      <a:pt x="0" y="23"/>
                      <a:pt x="6" y="21"/>
                    </a:cubicBezTo>
                    <a:cubicBezTo>
                      <a:pt x="14" y="20"/>
                      <a:pt x="12" y="19"/>
                      <a:pt x="23" y="20"/>
                    </a:cubicBezTo>
                    <a:cubicBezTo>
                      <a:pt x="26" y="20"/>
                      <a:pt x="28" y="3"/>
                      <a:pt x="30" y="1"/>
                    </a:cubicBezTo>
                    <a:cubicBezTo>
                      <a:pt x="33" y="0"/>
                      <a:pt x="35" y="10"/>
                      <a:pt x="37" y="16"/>
                    </a:cubicBezTo>
                    <a:cubicBezTo>
                      <a:pt x="38" y="22"/>
                      <a:pt x="51" y="16"/>
                      <a:pt x="57" y="18"/>
                    </a:cubicBezTo>
                    <a:cubicBezTo>
                      <a:pt x="59" y="19"/>
                      <a:pt x="54" y="24"/>
                      <a:pt x="52" y="25"/>
                    </a:cubicBezTo>
                    <a:cubicBezTo>
                      <a:pt x="43" y="32"/>
                      <a:pt x="45" y="33"/>
                      <a:pt x="54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983"/>
              <p:cNvSpPr>
                <a:spLocks/>
              </p:cNvSpPr>
              <p:nvPr/>
            </p:nvSpPr>
            <p:spPr bwMode="auto">
              <a:xfrm>
                <a:off x="5978" y="812"/>
                <a:ext cx="47" cy="43"/>
              </a:xfrm>
              <a:custGeom>
                <a:avLst/>
                <a:gdLst>
                  <a:gd name="T0" fmla="*/ 33 w 37"/>
                  <a:gd name="T1" fmla="*/ 12 h 34"/>
                  <a:gd name="T2" fmla="*/ 32 w 37"/>
                  <a:gd name="T3" fmla="*/ 17 h 34"/>
                  <a:gd name="T4" fmla="*/ 22 w 37"/>
                  <a:gd name="T5" fmla="*/ 20 h 34"/>
                  <a:gd name="T6" fmla="*/ 22 w 37"/>
                  <a:gd name="T7" fmla="*/ 23 h 34"/>
                  <a:gd name="T8" fmla="*/ 23 w 37"/>
                  <a:gd name="T9" fmla="*/ 32 h 34"/>
                  <a:gd name="T10" fmla="*/ 22 w 37"/>
                  <a:gd name="T11" fmla="*/ 34 h 34"/>
                  <a:gd name="T12" fmla="*/ 7 w 37"/>
                  <a:gd name="T13" fmla="*/ 24 h 34"/>
                  <a:gd name="T14" fmla="*/ 2 w 37"/>
                  <a:gd name="T15" fmla="*/ 23 h 34"/>
                  <a:gd name="T16" fmla="*/ 9 w 37"/>
                  <a:gd name="T17" fmla="*/ 15 h 34"/>
                  <a:gd name="T18" fmla="*/ 5 w 37"/>
                  <a:gd name="T19" fmla="*/ 4 h 34"/>
                  <a:gd name="T20" fmla="*/ 14 w 37"/>
                  <a:gd name="T21" fmla="*/ 8 h 34"/>
                  <a:gd name="T22" fmla="*/ 24 w 37"/>
                  <a:gd name="T23" fmla="*/ 1 h 34"/>
                  <a:gd name="T24" fmla="*/ 25 w 37"/>
                  <a:gd name="T25" fmla="*/ 6 h 34"/>
                  <a:gd name="T26" fmla="*/ 33 w 37"/>
                  <a:gd name="T27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33" y="12"/>
                    </a:moveTo>
                    <a:cubicBezTo>
                      <a:pt x="37" y="13"/>
                      <a:pt x="33" y="16"/>
                      <a:pt x="32" y="17"/>
                    </a:cubicBezTo>
                    <a:cubicBezTo>
                      <a:pt x="28" y="20"/>
                      <a:pt x="24" y="19"/>
                      <a:pt x="22" y="20"/>
                    </a:cubicBezTo>
                    <a:cubicBezTo>
                      <a:pt x="22" y="21"/>
                      <a:pt x="22" y="22"/>
                      <a:pt x="22" y="23"/>
                    </a:cubicBezTo>
                    <a:cubicBezTo>
                      <a:pt x="23" y="25"/>
                      <a:pt x="24" y="30"/>
                      <a:pt x="23" y="32"/>
                    </a:cubicBezTo>
                    <a:cubicBezTo>
                      <a:pt x="23" y="33"/>
                      <a:pt x="23" y="34"/>
                      <a:pt x="22" y="34"/>
                    </a:cubicBezTo>
                    <a:cubicBezTo>
                      <a:pt x="17" y="32"/>
                      <a:pt x="17" y="21"/>
                      <a:pt x="7" y="24"/>
                    </a:cubicBezTo>
                    <a:cubicBezTo>
                      <a:pt x="5" y="25"/>
                      <a:pt x="0" y="26"/>
                      <a:pt x="2" y="23"/>
                    </a:cubicBezTo>
                    <a:cubicBezTo>
                      <a:pt x="5" y="19"/>
                      <a:pt x="4" y="19"/>
                      <a:pt x="9" y="15"/>
                    </a:cubicBezTo>
                    <a:cubicBezTo>
                      <a:pt x="11" y="14"/>
                      <a:pt x="4" y="6"/>
                      <a:pt x="5" y="4"/>
                    </a:cubicBezTo>
                    <a:cubicBezTo>
                      <a:pt x="6" y="3"/>
                      <a:pt x="11" y="6"/>
                      <a:pt x="14" y="8"/>
                    </a:cubicBezTo>
                    <a:cubicBezTo>
                      <a:pt x="17" y="10"/>
                      <a:pt x="21" y="2"/>
                      <a:pt x="24" y="1"/>
                    </a:cubicBezTo>
                    <a:cubicBezTo>
                      <a:pt x="26" y="0"/>
                      <a:pt x="25" y="5"/>
                      <a:pt x="25" y="6"/>
                    </a:cubicBezTo>
                    <a:cubicBezTo>
                      <a:pt x="24" y="12"/>
                      <a:pt x="25" y="11"/>
                      <a:pt x="33" y="1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984"/>
              <p:cNvSpPr>
                <a:spLocks/>
              </p:cNvSpPr>
              <p:nvPr/>
            </p:nvSpPr>
            <p:spPr bwMode="auto">
              <a:xfrm>
                <a:off x="5882" y="806"/>
                <a:ext cx="21" cy="21"/>
              </a:xfrm>
              <a:custGeom>
                <a:avLst/>
                <a:gdLst>
                  <a:gd name="T0" fmla="*/ 13 w 17"/>
                  <a:gd name="T1" fmla="*/ 15 h 17"/>
                  <a:gd name="T2" fmla="*/ 10 w 17"/>
                  <a:gd name="T3" fmla="*/ 15 h 17"/>
                  <a:gd name="T4" fmla="*/ 7 w 17"/>
                  <a:gd name="T5" fmla="*/ 12 h 17"/>
                  <a:gd name="T6" fmla="*/ 6 w 17"/>
                  <a:gd name="T7" fmla="*/ 13 h 17"/>
                  <a:gd name="T8" fmla="*/ 1 w 17"/>
                  <a:gd name="T9" fmla="*/ 15 h 17"/>
                  <a:gd name="T10" fmla="*/ 1 w 17"/>
                  <a:gd name="T11" fmla="*/ 15 h 17"/>
                  <a:gd name="T12" fmla="*/ 2 w 17"/>
                  <a:gd name="T13" fmla="*/ 6 h 17"/>
                  <a:gd name="T14" fmla="*/ 2 w 17"/>
                  <a:gd name="T15" fmla="*/ 3 h 17"/>
                  <a:gd name="T16" fmla="*/ 6 w 17"/>
                  <a:gd name="T17" fmla="*/ 5 h 17"/>
                  <a:gd name="T18" fmla="*/ 11 w 17"/>
                  <a:gd name="T19" fmla="*/ 0 h 17"/>
                  <a:gd name="T20" fmla="*/ 11 w 17"/>
                  <a:gd name="T21" fmla="*/ 5 h 17"/>
                  <a:gd name="T22" fmla="*/ 16 w 17"/>
                  <a:gd name="T23" fmla="*/ 8 h 17"/>
                  <a:gd name="T24" fmla="*/ 14 w 17"/>
                  <a:gd name="T25" fmla="*/ 10 h 17"/>
                  <a:gd name="T26" fmla="*/ 13 w 17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13" y="15"/>
                    </a:moveTo>
                    <a:cubicBezTo>
                      <a:pt x="13" y="17"/>
                      <a:pt x="11" y="16"/>
                      <a:pt x="10" y="15"/>
                    </a:cubicBezTo>
                    <a:cubicBezTo>
                      <a:pt x="8" y="14"/>
                      <a:pt x="8" y="12"/>
                      <a:pt x="7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5" y="13"/>
                      <a:pt x="3" y="15"/>
                      <a:pt x="1" y="15"/>
                    </a:cubicBezTo>
                    <a:cubicBezTo>
                      <a:pt x="1" y="15"/>
                      <a:pt x="1" y="16"/>
                      <a:pt x="1" y="15"/>
                    </a:cubicBezTo>
                    <a:cubicBezTo>
                      <a:pt x="1" y="12"/>
                      <a:pt x="5" y="10"/>
                      <a:pt x="2" y="6"/>
                    </a:cubicBezTo>
                    <a:cubicBezTo>
                      <a:pt x="1" y="5"/>
                      <a:pt x="0" y="3"/>
                      <a:pt x="2" y="3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8" y="5"/>
                      <a:pt x="10" y="0"/>
                      <a:pt x="11" y="0"/>
                    </a:cubicBezTo>
                    <a:cubicBezTo>
                      <a:pt x="12" y="0"/>
                      <a:pt x="11" y="3"/>
                      <a:pt x="11" y="5"/>
                    </a:cubicBezTo>
                    <a:cubicBezTo>
                      <a:pt x="10" y="7"/>
                      <a:pt x="15" y="7"/>
                      <a:pt x="16" y="8"/>
                    </a:cubicBezTo>
                    <a:cubicBezTo>
                      <a:pt x="17" y="9"/>
                      <a:pt x="15" y="10"/>
                      <a:pt x="14" y="10"/>
                    </a:cubicBezTo>
                    <a:cubicBezTo>
                      <a:pt x="11" y="11"/>
                      <a:pt x="11" y="11"/>
                      <a:pt x="13" y="1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985"/>
              <p:cNvSpPr>
                <a:spLocks/>
              </p:cNvSpPr>
              <p:nvPr/>
            </p:nvSpPr>
            <p:spPr bwMode="auto">
              <a:xfrm>
                <a:off x="5901" y="799"/>
                <a:ext cx="76" cy="75"/>
              </a:xfrm>
              <a:custGeom>
                <a:avLst/>
                <a:gdLst>
                  <a:gd name="T0" fmla="*/ 55 w 60"/>
                  <a:gd name="T1" fmla="*/ 43 h 59"/>
                  <a:gd name="T2" fmla="*/ 48 w 60"/>
                  <a:gd name="T3" fmla="*/ 47 h 59"/>
                  <a:gd name="T4" fmla="*/ 33 w 60"/>
                  <a:gd name="T5" fmla="*/ 41 h 59"/>
                  <a:gd name="T6" fmla="*/ 30 w 60"/>
                  <a:gd name="T7" fmla="*/ 44 h 59"/>
                  <a:gd name="T8" fmla="*/ 20 w 60"/>
                  <a:gd name="T9" fmla="*/ 57 h 59"/>
                  <a:gd name="T10" fmla="*/ 18 w 60"/>
                  <a:gd name="T11" fmla="*/ 58 h 59"/>
                  <a:gd name="T12" fmla="*/ 11 w 60"/>
                  <a:gd name="T13" fmla="*/ 29 h 59"/>
                  <a:gd name="T14" fmla="*/ 7 w 60"/>
                  <a:gd name="T15" fmla="*/ 21 h 59"/>
                  <a:gd name="T16" fmla="*/ 23 w 60"/>
                  <a:gd name="T17" fmla="*/ 20 h 59"/>
                  <a:gd name="T18" fmla="*/ 31 w 60"/>
                  <a:gd name="T19" fmla="*/ 1 h 59"/>
                  <a:gd name="T20" fmla="*/ 37 w 60"/>
                  <a:gd name="T21" fmla="*/ 16 h 59"/>
                  <a:gd name="T22" fmla="*/ 58 w 60"/>
                  <a:gd name="T23" fmla="*/ 18 h 59"/>
                  <a:gd name="T24" fmla="*/ 53 w 60"/>
                  <a:gd name="T25" fmla="*/ 25 h 59"/>
                  <a:gd name="T26" fmla="*/ 55 w 60"/>
                  <a:gd name="T27" fmla="*/ 4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59">
                    <a:moveTo>
                      <a:pt x="55" y="43"/>
                    </a:moveTo>
                    <a:cubicBezTo>
                      <a:pt x="59" y="48"/>
                      <a:pt x="50" y="47"/>
                      <a:pt x="48" y="47"/>
                    </a:cubicBezTo>
                    <a:cubicBezTo>
                      <a:pt x="40" y="47"/>
                      <a:pt x="36" y="40"/>
                      <a:pt x="33" y="41"/>
                    </a:cubicBezTo>
                    <a:cubicBezTo>
                      <a:pt x="32" y="41"/>
                      <a:pt x="31" y="42"/>
                      <a:pt x="30" y="44"/>
                    </a:cubicBezTo>
                    <a:cubicBezTo>
                      <a:pt x="29" y="47"/>
                      <a:pt x="24" y="55"/>
                      <a:pt x="20" y="57"/>
                    </a:cubicBezTo>
                    <a:cubicBezTo>
                      <a:pt x="19" y="58"/>
                      <a:pt x="18" y="59"/>
                      <a:pt x="18" y="58"/>
                    </a:cubicBezTo>
                    <a:cubicBezTo>
                      <a:pt x="14" y="49"/>
                      <a:pt x="26" y="36"/>
                      <a:pt x="11" y="29"/>
                    </a:cubicBezTo>
                    <a:cubicBezTo>
                      <a:pt x="8" y="28"/>
                      <a:pt x="0" y="23"/>
                      <a:pt x="7" y="21"/>
                    </a:cubicBezTo>
                    <a:cubicBezTo>
                      <a:pt x="15" y="20"/>
                      <a:pt x="13" y="19"/>
                      <a:pt x="23" y="20"/>
                    </a:cubicBezTo>
                    <a:cubicBezTo>
                      <a:pt x="27" y="20"/>
                      <a:pt x="28" y="3"/>
                      <a:pt x="31" y="1"/>
                    </a:cubicBezTo>
                    <a:cubicBezTo>
                      <a:pt x="34" y="0"/>
                      <a:pt x="36" y="10"/>
                      <a:pt x="37" y="16"/>
                    </a:cubicBezTo>
                    <a:cubicBezTo>
                      <a:pt x="39" y="22"/>
                      <a:pt x="52" y="16"/>
                      <a:pt x="58" y="18"/>
                    </a:cubicBezTo>
                    <a:cubicBezTo>
                      <a:pt x="60" y="19"/>
                      <a:pt x="54" y="24"/>
                      <a:pt x="53" y="25"/>
                    </a:cubicBezTo>
                    <a:cubicBezTo>
                      <a:pt x="44" y="32"/>
                      <a:pt x="46" y="33"/>
                      <a:pt x="55" y="4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986"/>
              <p:cNvSpPr>
                <a:spLocks/>
              </p:cNvSpPr>
              <p:nvPr/>
            </p:nvSpPr>
            <p:spPr bwMode="auto">
              <a:xfrm>
                <a:off x="6004" y="858"/>
                <a:ext cx="20" cy="20"/>
              </a:xfrm>
              <a:custGeom>
                <a:avLst/>
                <a:gdLst>
                  <a:gd name="T0" fmla="*/ 12 w 16"/>
                  <a:gd name="T1" fmla="*/ 14 h 16"/>
                  <a:gd name="T2" fmla="*/ 10 w 16"/>
                  <a:gd name="T3" fmla="*/ 15 h 16"/>
                  <a:gd name="T4" fmla="*/ 7 w 16"/>
                  <a:gd name="T5" fmla="*/ 11 h 16"/>
                  <a:gd name="T6" fmla="*/ 5 w 16"/>
                  <a:gd name="T7" fmla="*/ 12 h 16"/>
                  <a:gd name="T8" fmla="*/ 1 w 16"/>
                  <a:gd name="T9" fmla="*/ 15 h 16"/>
                  <a:gd name="T10" fmla="*/ 0 w 16"/>
                  <a:gd name="T11" fmla="*/ 15 h 16"/>
                  <a:gd name="T12" fmla="*/ 2 w 16"/>
                  <a:gd name="T13" fmla="*/ 6 h 16"/>
                  <a:gd name="T14" fmla="*/ 2 w 16"/>
                  <a:gd name="T15" fmla="*/ 3 h 16"/>
                  <a:gd name="T16" fmla="*/ 6 w 16"/>
                  <a:gd name="T17" fmla="*/ 4 h 16"/>
                  <a:gd name="T18" fmla="*/ 10 w 16"/>
                  <a:gd name="T19" fmla="*/ 0 h 16"/>
                  <a:gd name="T20" fmla="*/ 11 w 16"/>
                  <a:gd name="T21" fmla="*/ 5 h 16"/>
                  <a:gd name="T22" fmla="*/ 16 w 16"/>
                  <a:gd name="T23" fmla="*/ 8 h 16"/>
                  <a:gd name="T24" fmla="*/ 14 w 16"/>
                  <a:gd name="T25" fmla="*/ 9 h 16"/>
                  <a:gd name="T26" fmla="*/ 12 w 16"/>
                  <a:gd name="T2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6">
                    <a:moveTo>
                      <a:pt x="12" y="14"/>
                    </a:moveTo>
                    <a:cubicBezTo>
                      <a:pt x="13" y="16"/>
                      <a:pt x="11" y="15"/>
                      <a:pt x="10" y="15"/>
                    </a:cubicBezTo>
                    <a:cubicBezTo>
                      <a:pt x="8" y="14"/>
                      <a:pt x="8" y="12"/>
                      <a:pt x="7" y="11"/>
                    </a:cubicBezTo>
                    <a:cubicBezTo>
                      <a:pt x="6" y="11"/>
                      <a:pt x="6" y="12"/>
                      <a:pt x="5" y="12"/>
                    </a:cubicBezTo>
                    <a:cubicBezTo>
                      <a:pt x="5" y="13"/>
                      <a:pt x="3" y="14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2"/>
                      <a:pt x="5" y="9"/>
                      <a:pt x="2" y="6"/>
                    </a:cubicBezTo>
                    <a:cubicBezTo>
                      <a:pt x="1" y="5"/>
                      <a:pt x="0" y="2"/>
                      <a:pt x="2" y="3"/>
                    </a:cubicBezTo>
                    <a:cubicBezTo>
                      <a:pt x="4" y="3"/>
                      <a:pt x="4" y="3"/>
                      <a:pt x="6" y="4"/>
                    </a:cubicBezTo>
                    <a:cubicBezTo>
                      <a:pt x="7" y="5"/>
                      <a:pt x="10" y="0"/>
                      <a:pt x="10" y="0"/>
                    </a:cubicBezTo>
                    <a:cubicBezTo>
                      <a:pt x="11" y="0"/>
                      <a:pt x="11" y="3"/>
                      <a:pt x="11" y="5"/>
                    </a:cubicBezTo>
                    <a:cubicBezTo>
                      <a:pt x="10" y="7"/>
                      <a:pt x="15" y="6"/>
                      <a:pt x="16" y="8"/>
                    </a:cubicBezTo>
                    <a:cubicBezTo>
                      <a:pt x="16" y="8"/>
                      <a:pt x="14" y="9"/>
                      <a:pt x="14" y="9"/>
                    </a:cubicBezTo>
                    <a:cubicBezTo>
                      <a:pt x="11" y="10"/>
                      <a:pt x="11" y="10"/>
                      <a:pt x="12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987"/>
              <p:cNvSpPr>
                <a:spLocks/>
              </p:cNvSpPr>
              <p:nvPr/>
            </p:nvSpPr>
            <p:spPr bwMode="auto">
              <a:xfrm>
                <a:off x="5846" y="1092"/>
                <a:ext cx="47" cy="47"/>
              </a:xfrm>
              <a:custGeom>
                <a:avLst/>
                <a:gdLst>
                  <a:gd name="T0" fmla="*/ 34 w 37"/>
                  <a:gd name="T1" fmla="*/ 26 h 37"/>
                  <a:gd name="T2" fmla="*/ 30 w 37"/>
                  <a:gd name="T3" fmla="*/ 29 h 37"/>
                  <a:gd name="T4" fmla="*/ 21 w 37"/>
                  <a:gd name="T5" fmla="*/ 25 h 37"/>
                  <a:gd name="T6" fmla="*/ 19 w 37"/>
                  <a:gd name="T7" fmla="*/ 27 h 37"/>
                  <a:gd name="T8" fmla="*/ 13 w 37"/>
                  <a:gd name="T9" fmla="*/ 36 h 37"/>
                  <a:gd name="T10" fmla="*/ 11 w 37"/>
                  <a:gd name="T11" fmla="*/ 36 h 37"/>
                  <a:gd name="T12" fmla="*/ 7 w 37"/>
                  <a:gd name="T13" fmla="*/ 18 h 37"/>
                  <a:gd name="T14" fmla="*/ 4 w 37"/>
                  <a:gd name="T15" fmla="*/ 13 h 37"/>
                  <a:gd name="T16" fmla="*/ 15 w 37"/>
                  <a:gd name="T17" fmla="*/ 12 h 37"/>
                  <a:gd name="T18" fmla="*/ 19 w 37"/>
                  <a:gd name="T19" fmla="*/ 1 h 37"/>
                  <a:gd name="T20" fmla="*/ 23 w 37"/>
                  <a:gd name="T21" fmla="*/ 10 h 37"/>
                  <a:gd name="T22" fmla="*/ 36 w 37"/>
                  <a:gd name="T23" fmla="*/ 11 h 37"/>
                  <a:gd name="T24" fmla="*/ 33 w 37"/>
                  <a:gd name="T25" fmla="*/ 16 h 37"/>
                  <a:gd name="T26" fmla="*/ 34 w 37"/>
                  <a:gd name="T27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7">
                    <a:moveTo>
                      <a:pt x="34" y="26"/>
                    </a:moveTo>
                    <a:cubicBezTo>
                      <a:pt x="37" y="30"/>
                      <a:pt x="31" y="29"/>
                      <a:pt x="30" y="29"/>
                    </a:cubicBezTo>
                    <a:cubicBezTo>
                      <a:pt x="25" y="29"/>
                      <a:pt x="23" y="25"/>
                      <a:pt x="21" y="25"/>
                    </a:cubicBezTo>
                    <a:cubicBezTo>
                      <a:pt x="20" y="25"/>
                      <a:pt x="19" y="26"/>
                      <a:pt x="19" y="27"/>
                    </a:cubicBezTo>
                    <a:cubicBezTo>
                      <a:pt x="18" y="29"/>
                      <a:pt x="15" y="34"/>
                      <a:pt x="13" y="36"/>
                    </a:cubicBezTo>
                    <a:cubicBezTo>
                      <a:pt x="12" y="36"/>
                      <a:pt x="11" y="37"/>
                      <a:pt x="11" y="36"/>
                    </a:cubicBezTo>
                    <a:cubicBezTo>
                      <a:pt x="9" y="31"/>
                      <a:pt x="16" y="22"/>
                      <a:pt x="7" y="18"/>
                    </a:cubicBezTo>
                    <a:cubicBezTo>
                      <a:pt x="5" y="17"/>
                      <a:pt x="0" y="14"/>
                      <a:pt x="4" y="13"/>
                    </a:cubicBezTo>
                    <a:cubicBezTo>
                      <a:pt x="9" y="12"/>
                      <a:pt x="8" y="12"/>
                      <a:pt x="15" y="12"/>
                    </a:cubicBezTo>
                    <a:cubicBezTo>
                      <a:pt x="17" y="12"/>
                      <a:pt x="18" y="1"/>
                      <a:pt x="19" y="1"/>
                    </a:cubicBezTo>
                    <a:cubicBezTo>
                      <a:pt x="21" y="0"/>
                      <a:pt x="22" y="6"/>
                      <a:pt x="23" y="10"/>
                    </a:cubicBezTo>
                    <a:cubicBezTo>
                      <a:pt x="24" y="14"/>
                      <a:pt x="32" y="10"/>
                      <a:pt x="36" y="11"/>
                    </a:cubicBezTo>
                    <a:cubicBezTo>
                      <a:pt x="37" y="12"/>
                      <a:pt x="34" y="15"/>
                      <a:pt x="33" y="16"/>
                    </a:cubicBezTo>
                    <a:cubicBezTo>
                      <a:pt x="27" y="20"/>
                      <a:pt x="29" y="20"/>
                      <a:pt x="34" y="2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988"/>
              <p:cNvSpPr>
                <a:spLocks/>
              </p:cNvSpPr>
              <p:nvPr/>
            </p:nvSpPr>
            <p:spPr bwMode="auto">
              <a:xfrm>
                <a:off x="5822" y="1145"/>
                <a:ext cx="47" cy="43"/>
              </a:xfrm>
              <a:custGeom>
                <a:avLst/>
                <a:gdLst>
                  <a:gd name="T0" fmla="*/ 32 w 37"/>
                  <a:gd name="T1" fmla="*/ 11 h 34"/>
                  <a:gd name="T2" fmla="*/ 31 w 37"/>
                  <a:gd name="T3" fmla="*/ 16 h 34"/>
                  <a:gd name="T4" fmla="*/ 22 w 37"/>
                  <a:gd name="T5" fmla="*/ 20 h 34"/>
                  <a:gd name="T6" fmla="*/ 23 w 37"/>
                  <a:gd name="T7" fmla="*/ 23 h 34"/>
                  <a:gd name="T8" fmla="*/ 24 w 37"/>
                  <a:gd name="T9" fmla="*/ 32 h 34"/>
                  <a:gd name="T10" fmla="*/ 24 w 37"/>
                  <a:gd name="T11" fmla="*/ 34 h 34"/>
                  <a:gd name="T12" fmla="*/ 8 w 37"/>
                  <a:gd name="T13" fmla="*/ 26 h 34"/>
                  <a:gd name="T14" fmla="*/ 2 w 37"/>
                  <a:gd name="T15" fmla="*/ 25 h 34"/>
                  <a:gd name="T16" fmla="*/ 8 w 37"/>
                  <a:gd name="T17" fmla="*/ 17 h 34"/>
                  <a:gd name="T18" fmla="*/ 3 w 37"/>
                  <a:gd name="T19" fmla="*/ 6 h 34"/>
                  <a:gd name="T20" fmla="*/ 13 w 37"/>
                  <a:gd name="T21" fmla="*/ 9 h 34"/>
                  <a:gd name="T22" fmla="*/ 22 w 37"/>
                  <a:gd name="T23" fmla="*/ 0 h 34"/>
                  <a:gd name="T24" fmla="*/ 23 w 37"/>
                  <a:gd name="T25" fmla="*/ 5 h 34"/>
                  <a:gd name="T26" fmla="*/ 32 w 37"/>
                  <a:gd name="T27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34">
                    <a:moveTo>
                      <a:pt x="32" y="11"/>
                    </a:moveTo>
                    <a:cubicBezTo>
                      <a:pt x="37" y="11"/>
                      <a:pt x="32" y="15"/>
                      <a:pt x="31" y="16"/>
                    </a:cubicBezTo>
                    <a:cubicBezTo>
                      <a:pt x="28" y="19"/>
                      <a:pt x="23" y="18"/>
                      <a:pt x="22" y="20"/>
                    </a:cubicBezTo>
                    <a:cubicBezTo>
                      <a:pt x="22" y="21"/>
                      <a:pt x="22" y="22"/>
                      <a:pt x="23" y="23"/>
                    </a:cubicBezTo>
                    <a:cubicBezTo>
                      <a:pt x="23" y="25"/>
                      <a:pt x="25" y="30"/>
                      <a:pt x="24" y="32"/>
                    </a:cubicBezTo>
                    <a:cubicBezTo>
                      <a:pt x="24" y="33"/>
                      <a:pt x="25" y="34"/>
                      <a:pt x="24" y="34"/>
                    </a:cubicBezTo>
                    <a:cubicBezTo>
                      <a:pt x="18" y="32"/>
                      <a:pt x="17" y="22"/>
                      <a:pt x="8" y="26"/>
                    </a:cubicBezTo>
                    <a:cubicBezTo>
                      <a:pt x="6" y="27"/>
                      <a:pt x="0" y="29"/>
                      <a:pt x="2" y="25"/>
                    </a:cubicBezTo>
                    <a:cubicBezTo>
                      <a:pt x="5" y="21"/>
                      <a:pt x="4" y="21"/>
                      <a:pt x="8" y="17"/>
                    </a:cubicBezTo>
                    <a:cubicBezTo>
                      <a:pt x="10" y="15"/>
                      <a:pt x="3" y="8"/>
                      <a:pt x="3" y="6"/>
                    </a:cubicBezTo>
                    <a:cubicBezTo>
                      <a:pt x="3" y="5"/>
                      <a:pt x="9" y="7"/>
                      <a:pt x="13" y="9"/>
                    </a:cubicBezTo>
                    <a:cubicBezTo>
                      <a:pt x="16" y="11"/>
                      <a:pt x="18" y="2"/>
                      <a:pt x="22" y="0"/>
                    </a:cubicBezTo>
                    <a:cubicBezTo>
                      <a:pt x="23" y="0"/>
                      <a:pt x="23" y="4"/>
                      <a:pt x="23" y="5"/>
                    </a:cubicBezTo>
                    <a:cubicBezTo>
                      <a:pt x="23" y="12"/>
                      <a:pt x="24" y="11"/>
                      <a:pt x="32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989"/>
              <p:cNvSpPr>
                <a:spLocks/>
              </p:cNvSpPr>
              <p:nvPr/>
            </p:nvSpPr>
            <p:spPr bwMode="auto">
              <a:xfrm>
                <a:off x="6029" y="1163"/>
                <a:ext cx="46" cy="44"/>
              </a:xfrm>
              <a:custGeom>
                <a:avLst/>
                <a:gdLst>
                  <a:gd name="T0" fmla="*/ 32 w 36"/>
                  <a:gd name="T1" fmla="*/ 11 h 35"/>
                  <a:gd name="T2" fmla="*/ 31 w 36"/>
                  <a:gd name="T3" fmla="*/ 16 h 35"/>
                  <a:gd name="T4" fmla="*/ 22 w 36"/>
                  <a:gd name="T5" fmla="*/ 21 h 35"/>
                  <a:gd name="T6" fmla="*/ 23 w 36"/>
                  <a:gd name="T7" fmla="*/ 24 h 35"/>
                  <a:gd name="T8" fmla="*/ 24 w 36"/>
                  <a:gd name="T9" fmla="*/ 33 h 35"/>
                  <a:gd name="T10" fmla="*/ 24 w 36"/>
                  <a:gd name="T11" fmla="*/ 35 h 35"/>
                  <a:gd name="T12" fmla="*/ 7 w 36"/>
                  <a:gd name="T13" fmla="*/ 27 h 35"/>
                  <a:gd name="T14" fmla="*/ 2 w 36"/>
                  <a:gd name="T15" fmla="*/ 26 h 35"/>
                  <a:gd name="T16" fmla="*/ 8 w 36"/>
                  <a:gd name="T17" fmla="*/ 18 h 35"/>
                  <a:gd name="T18" fmla="*/ 3 w 36"/>
                  <a:gd name="T19" fmla="*/ 7 h 35"/>
                  <a:gd name="T20" fmla="*/ 12 w 36"/>
                  <a:gd name="T21" fmla="*/ 10 h 35"/>
                  <a:gd name="T22" fmla="*/ 22 w 36"/>
                  <a:gd name="T23" fmla="*/ 1 h 35"/>
                  <a:gd name="T24" fmla="*/ 23 w 36"/>
                  <a:gd name="T25" fmla="*/ 6 h 35"/>
                  <a:gd name="T26" fmla="*/ 32 w 36"/>
                  <a:gd name="T2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5">
                    <a:moveTo>
                      <a:pt x="32" y="11"/>
                    </a:moveTo>
                    <a:cubicBezTo>
                      <a:pt x="36" y="11"/>
                      <a:pt x="32" y="15"/>
                      <a:pt x="31" y="16"/>
                    </a:cubicBezTo>
                    <a:cubicBezTo>
                      <a:pt x="28" y="20"/>
                      <a:pt x="23" y="19"/>
                      <a:pt x="22" y="21"/>
                    </a:cubicBezTo>
                    <a:cubicBezTo>
                      <a:pt x="22" y="22"/>
                      <a:pt x="22" y="23"/>
                      <a:pt x="23" y="24"/>
                    </a:cubicBezTo>
                    <a:cubicBezTo>
                      <a:pt x="23" y="25"/>
                      <a:pt x="25" y="30"/>
                      <a:pt x="24" y="33"/>
                    </a:cubicBezTo>
                    <a:cubicBezTo>
                      <a:pt x="24" y="34"/>
                      <a:pt x="25" y="35"/>
                      <a:pt x="24" y="35"/>
                    </a:cubicBezTo>
                    <a:cubicBezTo>
                      <a:pt x="18" y="33"/>
                      <a:pt x="17" y="23"/>
                      <a:pt x="7" y="27"/>
                    </a:cubicBezTo>
                    <a:cubicBezTo>
                      <a:pt x="6" y="28"/>
                      <a:pt x="0" y="29"/>
                      <a:pt x="2" y="26"/>
                    </a:cubicBezTo>
                    <a:cubicBezTo>
                      <a:pt x="5" y="21"/>
                      <a:pt x="4" y="22"/>
                      <a:pt x="8" y="18"/>
                    </a:cubicBezTo>
                    <a:cubicBezTo>
                      <a:pt x="10" y="16"/>
                      <a:pt x="2" y="9"/>
                      <a:pt x="3" y="7"/>
                    </a:cubicBezTo>
                    <a:cubicBezTo>
                      <a:pt x="3" y="5"/>
                      <a:pt x="9" y="8"/>
                      <a:pt x="12" y="10"/>
                    </a:cubicBezTo>
                    <a:cubicBezTo>
                      <a:pt x="16" y="11"/>
                      <a:pt x="18" y="3"/>
                      <a:pt x="22" y="1"/>
                    </a:cubicBezTo>
                    <a:cubicBezTo>
                      <a:pt x="23" y="0"/>
                      <a:pt x="23" y="5"/>
                      <a:pt x="23" y="6"/>
                    </a:cubicBezTo>
                    <a:cubicBezTo>
                      <a:pt x="23" y="13"/>
                      <a:pt x="24" y="12"/>
                      <a:pt x="32" y="11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990"/>
              <p:cNvSpPr>
                <a:spLocks/>
              </p:cNvSpPr>
              <p:nvPr/>
            </p:nvSpPr>
            <p:spPr bwMode="auto">
              <a:xfrm>
                <a:off x="6051" y="1223"/>
                <a:ext cx="58" cy="61"/>
              </a:xfrm>
              <a:custGeom>
                <a:avLst/>
                <a:gdLst>
                  <a:gd name="T0" fmla="*/ 15 w 46"/>
                  <a:gd name="T1" fmla="*/ 5 h 48"/>
                  <a:gd name="T2" fmla="*/ 21 w 46"/>
                  <a:gd name="T3" fmla="*/ 6 h 48"/>
                  <a:gd name="T4" fmla="*/ 27 w 46"/>
                  <a:gd name="T5" fmla="*/ 19 h 48"/>
                  <a:gd name="T6" fmla="*/ 31 w 46"/>
                  <a:gd name="T7" fmla="*/ 18 h 48"/>
                  <a:gd name="T8" fmla="*/ 43 w 46"/>
                  <a:gd name="T9" fmla="*/ 16 h 48"/>
                  <a:gd name="T10" fmla="*/ 45 w 46"/>
                  <a:gd name="T11" fmla="*/ 16 h 48"/>
                  <a:gd name="T12" fmla="*/ 35 w 46"/>
                  <a:gd name="T13" fmla="*/ 38 h 48"/>
                  <a:gd name="T14" fmla="*/ 34 w 46"/>
                  <a:gd name="T15" fmla="*/ 45 h 48"/>
                  <a:gd name="T16" fmla="*/ 23 w 46"/>
                  <a:gd name="T17" fmla="*/ 37 h 48"/>
                  <a:gd name="T18" fmla="*/ 9 w 46"/>
                  <a:gd name="T19" fmla="*/ 44 h 48"/>
                  <a:gd name="T20" fmla="*/ 12 w 46"/>
                  <a:gd name="T21" fmla="*/ 32 h 48"/>
                  <a:gd name="T22" fmla="*/ 1 w 46"/>
                  <a:gd name="T23" fmla="*/ 19 h 48"/>
                  <a:gd name="T24" fmla="*/ 7 w 46"/>
                  <a:gd name="T25" fmla="*/ 17 h 48"/>
                  <a:gd name="T26" fmla="*/ 15 w 46"/>
                  <a:gd name="T27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8">
                    <a:moveTo>
                      <a:pt x="15" y="5"/>
                    </a:moveTo>
                    <a:cubicBezTo>
                      <a:pt x="15" y="0"/>
                      <a:pt x="20" y="5"/>
                      <a:pt x="21" y="6"/>
                    </a:cubicBezTo>
                    <a:cubicBezTo>
                      <a:pt x="26" y="11"/>
                      <a:pt x="25" y="17"/>
                      <a:pt x="27" y="19"/>
                    </a:cubicBezTo>
                    <a:cubicBezTo>
                      <a:pt x="28" y="19"/>
                      <a:pt x="29" y="19"/>
                      <a:pt x="31" y="18"/>
                    </a:cubicBezTo>
                    <a:cubicBezTo>
                      <a:pt x="33" y="17"/>
                      <a:pt x="40" y="15"/>
                      <a:pt x="43" y="16"/>
                    </a:cubicBezTo>
                    <a:cubicBezTo>
                      <a:pt x="44" y="16"/>
                      <a:pt x="46" y="16"/>
                      <a:pt x="45" y="16"/>
                    </a:cubicBezTo>
                    <a:cubicBezTo>
                      <a:pt x="43" y="24"/>
                      <a:pt x="29" y="26"/>
                      <a:pt x="35" y="38"/>
                    </a:cubicBezTo>
                    <a:cubicBezTo>
                      <a:pt x="36" y="41"/>
                      <a:pt x="38" y="48"/>
                      <a:pt x="34" y="45"/>
                    </a:cubicBezTo>
                    <a:cubicBezTo>
                      <a:pt x="28" y="42"/>
                      <a:pt x="29" y="43"/>
                      <a:pt x="23" y="37"/>
                    </a:cubicBezTo>
                    <a:cubicBezTo>
                      <a:pt x="20" y="35"/>
                      <a:pt x="11" y="45"/>
                      <a:pt x="9" y="44"/>
                    </a:cubicBezTo>
                    <a:cubicBezTo>
                      <a:pt x="6" y="44"/>
                      <a:pt x="10" y="36"/>
                      <a:pt x="12" y="32"/>
                    </a:cubicBezTo>
                    <a:cubicBezTo>
                      <a:pt x="14" y="27"/>
                      <a:pt x="3" y="24"/>
                      <a:pt x="1" y="19"/>
                    </a:cubicBezTo>
                    <a:cubicBezTo>
                      <a:pt x="0" y="17"/>
                      <a:pt x="6" y="17"/>
                      <a:pt x="7" y="17"/>
                    </a:cubicBezTo>
                    <a:cubicBezTo>
                      <a:pt x="16" y="18"/>
                      <a:pt x="15" y="16"/>
                      <a:pt x="15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991"/>
              <p:cNvSpPr>
                <a:spLocks noEditPoints="1"/>
              </p:cNvSpPr>
              <p:nvPr/>
            </p:nvSpPr>
            <p:spPr bwMode="auto">
              <a:xfrm>
                <a:off x="3999" y="1281"/>
                <a:ext cx="181" cy="170"/>
              </a:xfrm>
              <a:custGeom>
                <a:avLst/>
                <a:gdLst>
                  <a:gd name="T0" fmla="*/ 26 w 143"/>
                  <a:gd name="T1" fmla="*/ 16 h 134"/>
                  <a:gd name="T2" fmla="*/ 44 w 143"/>
                  <a:gd name="T3" fmla="*/ 11 h 134"/>
                  <a:gd name="T4" fmla="*/ 75 w 143"/>
                  <a:gd name="T5" fmla="*/ 38 h 134"/>
                  <a:gd name="T6" fmla="*/ 85 w 143"/>
                  <a:gd name="T7" fmla="*/ 32 h 134"/>
                  <a:gd name="T8" fmla="*/ 116 w 143"/>
                  <a:gd name="T9" fmla="*/ 10 h 134"/>
                  <a:gd name="T10" fmla="*/ 123 w 143"/>
                  <a:gd name="T11" fmla="*/ 8 h 134"/>
                  <a:gd name="T12" fmla="*/ 122 w 143"/>
                  <a:gd name="T13" fmla="*/ 83 h 134"/>
                  <a:gd name="T14" fmla="*/ 127 w 143"/>
                  <a:gd name="T15" fmla="*/ 105 h 134"/>
                  <a:gd name="T16" fmla="*/ 87 w 143"/>
                  <a:gd name="T17" fmla="*/ 95 h 134"/>
                  <a:gd name="T18" fmla="*/ 58 w 143"/>
                  <a:gd name="T19" fmla="*/ 133 h 134"/>
                  <a:gd name="T20" fmla="*/ 51 w 143"/>
                  <a:gd name="T21" fmla="*/ 93 h 134"/>
                  <a:gd name="T22" fmla="*/ 5 w 143"/>
                  <a:gd name="T23" fmla="*/ 72 h 134"/>
                  <a:gd name="T24" fmla="*/ 21 w 143"/>
                  <a:gd name="T25" fmla="*/ 58 h 134"/>
                  <a:gd name="T26" fmla="*/ 26 w 143"/>
                  <a:gd name="T27" fmla="*/ 16 h 134"/>
                  <a:gd name="T28" fmla="*/ 43 w 143"/>
                  <a:gd name="T29" fmla="*/ 39 h 134"/>
                  <a:gd name="T30" fmla="*/ 41 w 143"/>
                  <a:gd name="T31" fmla="*/ 63 h 134"/>
                  <a:gd name="T32" fmla="*/ 31 w 143"/>
                  <a:gd name="T33" fmla="*/ 70 h 134"/>
                  <a:gd name="T34" fmla="*/ 58 w 143"/>
                  <a:gd name="T35" fmla="*/ 82 h 134"/>
                  <a:gd name="T36" fmla="*/ 62 w 143"/>
                  <a:gd name="T37" fmla="*/ 105 h 134"/>
                  <a:gd name="T38" fmla="*/ 78 w 143"/>
                  <a:gd name="T39" fmla="*/ 84 h 134"/>
                  <a:gd name="T40" fmla="*/ 101 w 143"/>
                  <a:gd name="T41" fmla="*/ 89 h 134"/>
                  <a:gd name="T42" fmla="*/ 98 w 143"/>
                  <a:gd name="T43" fmla="*/ 77 h 134"/>
                  <a:gd name="T44" fmla="*/ 99 w 143"/>
                  <a:gd name="T45" fmla="*/ 34 h 134"/>
                  <a:gd name="T46" fmla="*/ 95 w 143"/>
                  <a:gd name="T47" fmla="*/ 35 h 134"/>
                  <a:gd name="T48" fmla="*/ 77 w 143"/>
                  <a:gd name="T49" fmla="*/ 48 h 134"/>
                  <a:gd name="T50" fmla="*/ 72 w 143"/>
                  <a:gd name="T51" fmla="*/ 51 h 134"/>
                  <a:gd name="T52" fmla="*/ 54 w 143"/>
                  <a:gd name="T53" fmla="*/ 36 h 134"/>
                  <a:gd name="T54" fmla="*/ 43 w 143"/>
                  <a:gd name="T55" fmla="*/ 39 h 134"/>
                  <a:gd name="T56" fmla="*/ 61 w 143"/>
                  <a:gd name="T57" fmla="*/ 60 h 134"/>
                  <a:gd name="T58" fmla="*/ 60 w 143"/>
                  <a:gd name="T59" fmla="*/ 67 h 134"/>
                  <a:gd name="T60" fmla="*/ 57 w 143"/>
                  <a:gd name="T61" fmla="*/ 69 h 134"/>
                  <a:gd name="T62" fmla="*/ 65 w 143"/>
                  <a:gd name="T63" fmla="*/ 72 h 134"/>
                  <a:gd name="T64" fmla="*/ 66 w 143"/>
                  <a:gd name="T65" fmla="*/ 79 h 134"/>
                  <a:gd name="T66" fmla="*/ 70 w 143"/>
                  <a:gd name="T67" fmla="*/ 73 h 134"/>
                  <a:gd name="T68" fmla="*/ 76 w 143"/>
                  <a:gd name="T69" fmla="*/ 74 h 134"/>
                  <a:gd name="T70" fmla="*/ 76 w 143"/>
                  <a:gd name="T71" fmla="*/ 71 h 134"/>
                  <a:gd name="T72" fmla="*/ 76 w 143"/>
                  <a:gd name="T73" fmla="*/ 59 h 134"/>
                  <a:gd name="T74" fmla="*/ 75 w 143"/>
                  <a:gd name="T75" fmla="*/ 59 h 134"/>
                  <a:gd name="T76" fmla="*/ 70 w 143"/>
                  <a:gd name="T77" fmla="*/ 63 h 134"/>
                  <a:gd name="T78" fmla="*/ 68 w 143"/>
                  <a:gd name="T79" fmla="*/ 64 h 134"/>
                  <a:gd name="T80" fmla="*/ 64 w 143"/>
                  <a:gd name="T81" fmla="*/ 60 h 134"/>
                  <a:gd name="T82" fmla="*/ 61 w 143"/>
                  <a:gd name="T83" fmla="*/ 6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" h="134">
                    <a:moveTo>
                      <a:pt x="26" y="16"/>
                    </a:moveTo>
                    <a:cubicBezTo>
                      <a:pt x="18" y="0"/>
                      <a:pt x="39" y="9"/>
                      <a:pt x="44" y="11"/>
                    </a:cubicBezTo>
                    <a:cubicBezTo>
                      <a:pt x="64" y="18"/>
                      <a:pt x="68" y="37"/>
                      <a:pt x="75" y="38"/>
                    </a:cubicBezTo>
                    <a:cubicBezTo>
                      <a:pt x="79" y="39"/>
                      <a:pt x="82" y="35"/>
                      <a:pt x="85" y="32"/>
                    </a:cubicBezTo>
                    <a:cubicBezTo>
                      <a:pt x="90" y="26"/>
                      <a:pt x="105" y="11"/>
                      <a:pt x="116" y="10"/>
                    </a:cubicBezTo>
                    <a:cubicBezTo>
                      <a:pt x="119" y="9"/>
                      <a:pt x="122" y="5"/>
                      <a:pt x="123" y="8"/>
                    </a:cubicBezTo>
                    <a:cubicBezTo>
                      <a:pt x="127" y="33"/>
                      <a:pt x="91" y="55"/>
                      <a:pt x="122" y="83"/>
                    </a:cubicBezTo>
                    <a:cubicBezTo>
                      <a:pt x="127" y="88"/>
                      <a:pt x="143" y="107"/>
                      <a:pt x="127" y="105"/>
                    </a:cubicBezTo>
                    <a:cubicBezTo>
                      <a:pt x="107" y="102"/>
                      <a:pt x="110" y="105"/>
                      <a:pt x="87" y="95"/>
                    </a:cubicBezTo>
                    <a:cubicBezTo>
                      <a:pt x="78" y="92"/>
                      <a:pt x="65" y="132"/>
                      <a:pt x="58" y="133"/>
                    </a:cubicBezTo>
                    <a:cubicBezTo>
                      <a:pt x="51" y="134"/>
                      <a:pt x="51" y="108"/>
                      <a:pt x="51" y="93"/>
                    </a:cubicBezTo>
                    <a:cubicBezTo>
                      <a:pt x="52" y="77"/>
                      <a:pt x="17" y="82"/>
                      <a:pt x="5" y="72"/>
                    </a:cubicBezTo>
                    <a:cubicBezTo>
                      <a:pt x="0" y="68"/>
                      <a:pt x="16" y="60"/>
                      <a:pt x="21" y="58"/>
                    </a:cubicBezTo>
                    <a:cubicBezTo>
                      <a:pt x="45" y="49"/>
                      <a:pt x="40" y="47"/>
                      <a:pt x="26" y="16"/>
                    </a:cubicBezTo>
                    <a:close/>
                    <a:moveTo>
                      <a:pt x="43" y="39"/>
                    </a:moveTo>
                    <a:cubicBezTo>
                      <a:pt x="52" y="56"/>
                      <a:pt x="55" y="57"/>
                      <a:pt x="41" y="63"/>
                    </a:cubicBezTo>
                    <a:cubicBezTo>
                      <a:pt x="38" y="64"/>
                      <a:pt x="29" y="68"/>
                      <a:pt x="31" y="70"/>
                    </a:cubicBezTo>
                    <a:cubicBezTo>
                      <a:pt x="39" y="76"/>
                      <a:pt x="58" y="73"/>
                      <a:pt x="58" y="82"/>
                    </a:cubicBezTo>
                    <a:cubicBezTo>
                      <a:pt x="58" y="91"/>
                      <a:pt x="58" y="106"/>
                      <a:pt x="62" y="105"/>
                    </a:cubicBezTo>
                    <a:cubicBezTo>
                      <a:pt x="66" y="105"/>
                      <a:pt x="73" y="82"/>
                      <a:pt x="78" y="84"/>
                    </a:cubicBezTo>
                    <a:cubicBezTo>
                      <a:pt x="92" y="89"/>
                      <a:pt x="90" y="88"/>
                      <a:pt x="101" y="89"/>
                    </a:cubicBezTo>
                    <a:cubicBezTo>
                      <a:pt x="110" y="90"/>
                      <a:pt x="101" y="80"/>
                      <a:pt x="98" y="77"/>
                    </a:cubicBezTo>
                    <a:cubicBezTo>
                      <a:pt x="81" y="61"/>
                      <a:pt x="101" y="48"/>
                      <a:pt x="99" y="34"/>
                    </a:cubicBezTo>
                    <a:cubicBezTo>
                      <a:pt x="99" y="32"/>
                      <a:pt x="97" y="35"/>
                      <a:pt x="95" y="35"/>
                    </a:cubicBezTo>
                    <a:cubicBezTo>
                      <a:pt x="89" y="36"/>
                      <a:pt x="80" y="44"/>
                      <a:pt x="77" y="48"/>
                    </a:cubicBezTo>
                    <a:cubicBezTo>
                      <a:pt x="76" y="50"/>
                      <a:pt x="74" y="51"/>
                      <a:pt x="72" y="51"/>
                    </a:cubicBezTo>
                    <a:cubicBezTo>
                      <a:pt x="67" y="50"/>
                      <a:pt x="65" y="40"/>
                      <a:pt x="54" y="36"/>
                    </a:cubicBezTo>
                    <a:cubicBezTo>
                      <a:pt x="51" y="34"/>
                      <a:pt x="39" y="29"/>
                      <a:pt x="43" y="39"/>
                    </a:cubicBezTo>
                    <a:close/>
                    <a:moveTo>
                      <a:pt x="61" y="60"/>
                    </a:moveTo>
                    <a:cubicBezTo>
                      <a:pt x="63" y="65"/>
                      <a:pt x="64" y="65"/>
                      <a:pt x="60" y="67"/>
                    </a:cubicBezTo>
                    <a:cubicBezTo>
                      <a:pt x="59" y="67"/>
                      <a:pt x="57" y="69"/>
                      <a:pt x="57" y="69"/>
                    </a:cubicBezTo>
                    <a:cubicBezTo>
                      <a:pt x="59" y="71"/>
                      <a:pt x="65" y="70"/>
                      <a:pt x="65" y="72"/>
                    </a:cubicBezTo>
                    <a:cubicBezTo>
                      <a:pt x="65" y="75"/>
                      <a:pt x="65" y="79"/>
                      <a:pt x="66" y="79"/>
                    </a:cubicBezTo>
                    <a:cubicBezTo>
                      <a:pt x="67" y="78"/>
                      <a:pt x="69" y="72"/>
                      <a:pt x="70" y="73"/>
                    </a:cubicBezTo>
                    <a:cubicBezTo>
                      <a:pt x="74" y="74"/>
                      <a:pt x="73" y="74"/>
                      <a:pt x="76" y="74"/>
                    </a:cubicBezTo>
                    <a:cubicBezTo>
                      <a:pt x="79" y="74"/>
                      <a:pt x="77" y="72"/>
                      <a:pt x="76" y="71"/>
                    </a:cubicBezTo>
                    <a:cubicBezTo>
                      <a:pt x="71" y="66"/>
                      <a:pt x="76" y="63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73" y="60"/>
                      <a:pt x="71" y="62"/>
                      <a:pt x="70" y="63"/>
                    </a:cubicBezTo>
                    <a:cubicBezTo>
                      <a:pt x="70" y="63"/>
                      <a:pt x="69" y="64"/>
                      <a:pt x="68" y="64"/>
                    </a:cubicBezTo>
                    <a:cubicBezTo>
                      <a:pt x="67" y="64"/>
                      <a:pt x="67" y="61"/>
                      <a:pt x="64" y="60"/>
                    </a:cubicBezTo>
                    <a:cubicBezTo>
                      <a:pt x="63" y="59"/>
                      <a:pt x="59" y="58"/>
                      <a:pt x="61" y="60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992"/>
              <p:cNvSpPr>
                <a:spLocks/>
              </p:cNvSpPr>
              <p:nvPr/>
            </p:nvSpPr>
            <p:spPr bwMode="auto">
              <a:xfrm>
                <a:off x="4018" y="1248"/>
                <a:ext cx="34" cy="37"/>
              </a:xfrm>
              <a:custGeom>
                <a:avLst/>
                <a:gdLst>
                  <a:gd name="T0" fmla="*/ 10 w 27"/>
                  <a:gd name="T1" fmla="*/ 3 h 29"/>
                  <a:gd name="T2" fmla="*/ 13 w 27"/>
                  <a:gd name="T3" fmla="*/ 5 h 29"/>
                  <a:gd name="T4" fmla="*/ 16 w 27"/>
                  <a:gd name="T5" fmla="*/ 12 h 29"/>
                  <a:gd name="T6" fmla="*/ 18 w 27"/>
                  <a:gd name="T7" fmla="*/ 12 h 29"/>
                  <a:gd name="T8" fmla="*/ 25 w 27"/>
                  <a:gd name="T9" fmla="*/ 11 h 29"/>
                  <a:gd name="T10" fmla="*/ 26 w 27"/>
                  <a:gd name="T11" fmla="*/ 12 h 29"/>
                  <a:gd name="T12" fmla="*/ 19 w 27"/>
                  <a:gd name="T13" fmla="*/ 24 h 29"/>
                  <a:gd name="T14" fmla="*/ 17 w 27"/>
                  <a:gd name="T15" fmla="*/ 27 h 29"/>
                  <a:gd name="T16" fmla="*/ 12 w 27"/>
                  <a:gd name="T17" fmla="*/ 22 h 29"/>
                  <a:gd name="T18" fmla="*/ 3 w 27"/>
                  <a:gd name="T19" fmla="*/ 25 h 29"/>
                  <a:gd name="T20" fmla="*/ 6 w 27"/>
                  <a:gd name="T21" fmla="*/ 18 h 29"/>
                  <a:gd name="T22" fmla="*/ 1 w 27"/>
                  <a:gd name="T23" fmla="*/ 10 h 29"/>
                  <a:gd name="T24" fmla="*/ 5 w 27"/>
                  <a:gd name="T25" fmla="*/ 10 h 29"/>
                  <a:gd name="T26" fmla="*/ 10 w 27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9">
                    <a:moveTo>
                      <a:pt x="10" y="3"/>
                    </a:moveTo>
                    <a:cubicBezTo>
                      <a:pt x="10" y="0"/>
                      <a:pt x="13" y="4"/>
                      <a:pt x="13" y="5"/>
                    </a:cubicBezTo>
                    <a:cubicBezTo>
                      <a:pt x="16" y="8"/>
                      <a:pt x="15" y="11"/>
                      <a:pt x="16" y="12"/>
                    </a:cubicBezTo>
                    <a:cubicBezTo>
                      <a:pt x="16" y="12"/>
                      <a:pt x="17" y="12"/>
                      <a:pt x="18" y="12"/>
                    </a:cubicBezTo>
                    <a:cubicBezTo>
                      <a:pt x="19" y="11"/>
                      <a:pt x="23" y="11"/>
                      <a:pt x="25" y="11"/>
                    </a:cubicBezTo>
                    <a:cubicBezTo>
                      <a:pt x="26" y="12"/>
                      <a:pt x="27" y="11"/>
                      <a:pt x="26" y="12"/>
                    </a:cubicBezTo>
                    <a:cubicBezTo>
                      <a:pt x="25" y="16"/>
                      <a:pt x="17" y="16"/>
                      <a:pt x="19" y="24"/>
                    </a:cubicBezTo>
                    <a:cubicBezTo>
                      <a:pt x="19" y="25"/>
                      <a:pt x="20" y="29"/>
                      <a:pt x="17" y="27"/>
                    </a:cubicBezTo>
                    <a:cubicBezTo>
                      <a:pt x="14" y="25"/>
                      <a:pt x="15" y="26"/>
                      <a:pt x="12" y="22"/>
                    </a:cubicBezTo>
                    <a:cubicBezTo>
                      <a:pt x="11" y="20"/>
                      <a:pt x="5" y="25"/>
                      <a:pt x="3" y="25"/>
                    </a:cubicBezTo>
                    <a:cubicBezTo>
                      <a:pt x="2" y="24"/>
                      <a:pt x="5" y="20"/>
                      <a:pt x="6" y="18"/>
                    </a:cubicBezTo>
                    <a:cubicBezTo>
                      <a:pt x="8" y="16"/>
                      <a:pt x="2" y="13"/>
                      <a:pt x="1" y="10"/>
                    </a:cubicBezTo>
                    <a:cubicBezTo>
                      <a:pt x="0" y="9"/>
                      <a:pt x="4" y="9"/>
                      <a:pt x="5" y="10"/>
                    </a:cubicBezTo>
                    <a:cubicBezTo>
                      <a:pt x="10" y="11"/>
                      <a:pt x="9" y="10"/>
                      <a:pt x="10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993"/>
              <p:cNvSpPr>
                <a:spLocks/>
              </p:cNvSpPr>
              <p:nvPr/>
            </p:nvSpPr>
            <p:spPr bwMode="auto">
              <a:xfrm>
                <a:off x="4201" y="1338"/>
                <a:ext cx="35" cy="32"/>
              </a:xfrm>
              <a:custGeom>
                <a:avLst/>
                <a:gdLst>
                  <a:gd name="T0" fmla="*/ 3 w 28"/>
                  <a:gd name="T1" fmla="*/ 9 h 25"/>
                  <a:gd name="T2" fmla="*/ 4 w 28"/>
                  <a:gd name="T3" fmla="*/ 12 h 25"/>
                  <a:gd name="T4" fmla="*/ 11 w 28"/>
                  <a:gd name="T5" fmla="*/ 15 h 25"/>
                  <a:gd name="T6" fmla="*/ 11 w 28"/>
                  <a:gd name="T7" fmla="*/ 17 h 25"/>
                  <a:gd name="T8" fmla="*/ 10 w 28"/>
                  <a:gd name="T9" fmla="*/ 24 h 25"/>
                  <a:gd name="T10" fmla="*/ 11 w 28"/>
                  <a:gd name="T11" fmla="*/ 25 h 25"/>
                  <a:gd name="T12" fmla="*/ 22 w 28"/>
                  <a:gd name="T13" fmla="*/ 18 h 25"/>
                  <a:gd name="T14" fmla="*/ 26 w 28"/>
                  <a:gd name="T15" fmla="*/ 16 h 25"/>
                  <a:gd name="T16" fmla="*/ 21 w 28"/>
                  <a:gd name="T17" fmla="*/ 11 h 25"/>
                  <a:gd name="T18" fmla="*/ 24 w 28"/>
                  <a:gd name="T19" fmla="*/ 3 h 25"/>
                  <a:gd name="T20" fmla="*/ 17 w 28"/>
                  <a:gd name="T21" fmla="*/ 6 h 25"/>
                  <a:gd name="T22" fmla="*/ 10 w 28"/>
                  <a:gd name="T23" fmla="*/ 0 h 25"/>
                  <a:gd name="T24" fmla="*/ 9 w 28"/>
                  <a:gd name="T25" fmla="*/ 4 h 25"/>
                  <a:gd name="T26" fmla="*/ 3 w 28"/>
                  <a:gd name="T2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5">
                    <a:moveTo>
                      <a:pt x="3" y="9"/>
                    </a:moveTo>
                    <a:cubicBezTo>
                      <a:pt x="0" y="9"/>
                      <a:pt x="3" y="12"/>
                      <a:pt x="4" y="12"/>
                    </a:cubicBezTo>
                    <a:cubicBezTo>
                      <a:pt x="7" y="15"/>
                      <a:pt x="10" y="14"/>
                      <a:pt x="11" y="15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0" y="18"/>
                      <a:pt x="10" y="22"/>
                      <a:pt x="10" y="24"/>
                    </a:cubicBezTo>
                    <a:cubicBezTo>
                      <a:pt x="10" y="24"/>
                      <a:pt x="10" y="25"/>
                      <a:pt x="11" y="25"/>
                    </a:cubicBezTo>
                    <a:cubicBezTo>
                      <a:pt x="15" y="23"/>
                      <a:pt x="15" y="16"/>
                      <a:pt x="22" y="18"/>
                    </a:cubicBezTo>
                    <a:cubicBezTo>
                      <a:pt x="23" y="18"/>
                      <a:pt x="28" y="19"/>
                      <a:pt x="26" y="16"/>
                    </a:cubicBezTo>
                    <a:cubicBezTo>
                      <a:pt x="24" y="13"/>
                      <a:pt x="24" y="14"/>
                      <a:pt x="21" y="11"/>
                    </a:cubicBezTo>
                    <a:cubicBezTo>
                      <a:pt x="19" y="10"/>
                      <a:pt x="24" y="4"/>
                      <a:pt x="24" y="3"/>
                    </a:cubicBezTo>
                    <a:cubicBezTo>
                      <a:pt x="24" y="2"/>
                      <a:pt x="20" y="4"/>
                      <a:pt x="17" y="6"/>
                    </a:cubicBezTo>
                    <a:cubicBezTo>
                      <a:pt x="15" y="7"/>
                      <a:pt x="13" y="1"/>
                      <a:pt x="10" y="0"/>
                    </a:cubicBezTo>
                    <a:cubicBezTo>
                      <a:pt x="9" y="0"/>
                      <a:pt x="9" y="3"/>
                      <a:pt x="9" y="4"/>
                    </a:cubicBezTo>
                    <a:cubicBezTo>
                      <a:pt x="10" y="9"/>
                      <a:pt x="9" y="8"/>
                      <a:pt x="3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94"/>
              <p:cNvSpPr>
                <a:spLocks noEditPoints="1"/>
              </p:cNvSpPr>
              <p:nvPr/>
            </p:nvSpPr>
            <p:spPr bwMode="auto">
              <a:xfrm>
                <a:off x="3882" y="1332"/>
                <a:ext cx="150" cy="153"/>
              </a:xfrm>
              <a:custGeom>
                <a:avLst/>
                <a:gdLst>
                  <a:gd name="T0" fmla="*/ 18 w 118"/>
                  <a:gd name="T1" fmla="*/ 100 h 120"/>
                  <a:gd name="T2" fmla="*/ 12 w 118"/>
                  <a:gd name="T3" fmla="*/ 87 h 120"/>
                  <a:gd name="T4" fmla="*/ 24 w 118"/>
                  <a:gd name="T5" fmla="*/ 60 h 120"/>
                  <a:gd name="T6" fmla="*/ 16 w 118"/>
                  <a:gd name="T7" fmla="*/ 46 h 120"/>
                  <a:gd name="T8" fmla="*/ 4 w 118"/>
                  <a:gd name="T9" fmla="*/ 21 h 120"/>
                  <a:gd name="T10" fmla="*/ 42 w 118"/>
                  <a:gd name="T11" fmla="*/ 25 h 120"/>
                  <a:gd name="T12" fmla="*/ 64 w 118"/>
                  <a:gd name="T13" fmla="*/ 13 h 120"/>
                  <a:gd name="T14" fmla="*/ 81 w 118"/>
                  <a:gd name="T15" fmla="*/ 4 h 120"/>
                  <a:gd name="T16" fmla="*/ 79 w 118"/>
                  <a:gd name="T17" fmla="*/ 43 h 120"/>
                  <a:gd name="T18" fmla="*/ 116 w 118"/>
                  <a:gd name="T19" fmla="*/ 67 h 120"/>
                  <a:gd name="T20" fmla="*/ 82 w 118"/>
                  <a:gd name="T21" fmla="*/ 74 h 120"/>
                  <a:gd name="T22" fmla="*/ 69 w 118"/>
                  <a:gd name="T23" fmla="*/ 116 h 120"/>
                  <a:gd name="T24" fmla="*/ 55 w 118"/>
                  <a:gd name="T25" fmla="*/ 103 h 120"/>
                  <a:gd name="T26" fmla="*/ 18 w 118"/>
                  <a:gd name="T27" fmla="*/ 100 h 120"/>
                  <a:gd name="T28" fmla="*/ 37 w 118"/>
                  <a:gd name="T29" fmla="*/ 78 h 120"/>
                  <a:gd name="T30" fmla="*/ 51 w 118"/>
                  <a:gd name="T31" fmla="*/ 74 h 120"/>
                  <a:gd name="T32" fmla="*/ 57 w 118"/>
                  <a:gd name="T33" fmla="*/ 79 h 120"/>
                  <a:gd name="T34" fmla="*/ 63 w 118"/>
                  <a:gd name="T35" fmla="*/ 85 h 120"/>
                  <a:gd name="T36" fmla="*/ 68 w 118"/>
                  <a:gd name="T37" fmla="*/ 67 h 120"/>
                  <a:gd name="T38" fmla="*/ 83 w 118"/>
                  <a:gd name="T39" fmla="*/ 64 h 120"/>
                  <a:gd name="T40" fmla="*/ 67 w 118"/>
                  <a:gd name="T41" fmla="*/ 54 h 120"/>
                  <a:gd name="T42" fmla="*/ 69 w 118"/>
                  <a:gd name="T43" fmla="*/ 38 h 120"/>
                  <a:gd name="T44" fmla="*/ 61 w 118"/>
                  <a:gd name="T45" fmla="*/ 41 h 120"/>
                  <a:gd name="T46" fmla="*/ 52 w 118"/>
                  <a:gd name="T47" fmla="*/ 47 h 120"/>
                  <a:gd name="T48" fmla="*/ 34 w 118"/>
                  <a:gd name="T49" fmla="*/ 42 h 120"/>
                  <a:gd name="T50" fmla="*/ 33 w 118"/>
                  <a:gd name="T51" fmla="*/ 44 h 120"/>
                  <a:gd name="T52" fmla="*/ 41 w 118"/>
                  <a:gd name="T53" fmla="*/ 61 h 120"/>
                  <a:gd name="T54" fmla="*/ 33 w 118"/>
                  <a:gd name="T55" fmla="*/ 77 h 120"/>
                  <a:gd name="T56" fmla="*/ 37 w 118"/>
                  <a:gd name="T57" fmla="*/ 7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8" h="120">
                    <a:moveTo>
                      <a:pt x="18" y="100"/>
                    </a:moveTo>
                    <a:cubicBezTo>
                      <a:pt x="6" y="107"/>
                      <a:pt x="7" y="97"/>
                      <a:pt x="12" y="87"/>
                    </a:cubicBezTo>
                    <a:cubicBezTo>
                      <a:pt x="16" y="78"/>
                      <a:pt x="21" y="68"/>
                      <a:pt x="24" y="60"/>
                    </a:cubicBezTo>
                    <a:cubicBezTo>
                      <a:pt x="25" y="57"/>
                      <a:pt x="20" y="53"/>
                      <a:pt x="16" y="46"/>
                    </a:cubicBezTo>
                    <a:cubicBezTo>
                      <a:pt x="7" y="33"/>
                      <a:pt x="0" y="25"/>
                      <a:pt x="4" y="21"/>
                    </a:cubicBezTo>
                    <a:cubicBezTo>
                      <a:pt x="8" y="17"/>
                      <a:pt x="23" y="23"/>
                      <a:pt x="42" y="25"/>
                    </a:cubicBezTo>
                    <a:cubicBezTo>
                      <a:pt x="50" y="26"/>
                      <a:pt x="58" y="22"/>
                      <a:pt x="64" y="13"/>
                    </a:cubicBezTo>
                    <a:cubicBezTo>
                      <a:pt x="74" y="0"/>
                      <a:pt x="79" y="0"/>
                      <a:pt x="81" y="4"/>
                    </a:cubicBezTo>
                    <a:cubicBezTo>
                      <a:pt x="85" y="12"/>
                      <a:pt x="81" y="35"/>
                      <a:pt x="79" y="43"/>
                    </a:cubicBezTo>
                    <a:cubicBezTo>
                      <a:pt x="77" y="51"/>
                      <a:pt x="114" y="61"/>
                      <a:pt x="116" y="67"/>
                    </a:cubicBezTo>
                    <a:cubicBezTo>
                      <a:pt x="118" y="73"/>
                      <a:pt x="95" y="74"/>
                      <a:pt x="82" y="74"/>
                    </a:cubicBezTo>
                    <a:cubicBezTo>
                      <a:pt x="68" y="75"/>
                      <a:pt x="76" y="105"/>
                      <a:pt x="69" y="116"/>
                    </a:cubicBezTo>
                    <a:cubicBezTo>
                      <a:pt x="67" y="120"/>
                      <a:pt x="57" y="107"/>
                      <a:pt x="55" y="103"/>
                    </a:cubicBezTo>
                    <a:cubicBezTo>
                      <a:pt x="44" y="82"/>
                      <a:pt x="43" y="86"/>
                      <a:pt x="18" y="100"/>
                    </a:cubicBezTo>
                    <a:close/>
                    <a:moveTo>
                      <a:pt x="37" y="78"/>
                    </a:moveTo>
                    <a:cubicBezTo>
                      <a:pt x="43" y="75"/>
                      <a:pt x="48" y="73"/>
                      <a:pt x="51" y="74"/>
                    </a:cubicBezTo>
                    <a:cubicBezTo>
                      <a:pt x="54" y="74"/>
                      <a:pt x="55" y="75"/>
                      <a:pt x="57" y="79"/>
                    </a:cubicBezTo>
                    <a:cubicBezTo>
                      <a:pt x="58" y="81"/>
                      <a:pt x="62" y="87"/>
                      <a:pt x="63" y="85"/>
                    </a:cubicBezTo>
                    <a:cubicBezTo>
                      <a:pt x="66" y="80"/>
                      <a:pt x="62" y="67"/>
                      <a:pt x="68" y="67"/>
                    </a:cubicBezTo>
                    <a:cubicBezTo>
                      <a:pt x="74" y="67"/>
                      <a:pt x="84" y="67"/>
                      <a:pt x="83" y="64"/>
                    </a:cubicBezTo>
                    <a:cubicBezTo>
                      <a:pt x="82" y="61"/>
                      <a:pt x="67" y="57"/>
                      <a:pt x="67" y="54"/>
                    </a:cubicBezTo>
                    <a:cubicBezTo>
                      <a:pt x="70" y="45"/>
                      <a:pt x="69" y="46"/>
                      <a:pt x="69" y="38"/>
                    </a:cubicBezTo>
                    <a:cubicBezTo>
                      <a:pt x="69" y="32"/>
                      <a:pt x="62" y="39"/>
                      <a:pt x="61" y="41"/>
                    </a:cubicBezTo>
                    <a:cubicBezTo>
                      <a:pt x="58" y="44"/>
                      <a:pt x="54" y="47"/>
                      <a:pt x="52" y="47"/>
                    </a:cubicBezTo>
                    <a:cubicBezTo>
                      <a:pt x="46" y="48"/>
                      <a:pt x="39" y="41"/>
                      <a:pt x="34" y="42"/>
                    </a:cubicBezTo>
                    <a:cubicBezTo>
                      <a:pt x="33" y="42"/>
                      <a:pt x="33" y="43"/>
                      <a:pt x="33" y="44"/>
                    </a:cubicBezTo>
                    <a:cubicBezTo>
                      <a:pt x="37" y="54"/>
                      <a:pt x="41" y="56"/>
                      <a:pt x="41" y="61"/>
                    </a:cubicBezTo>
                    <a:cubicBezTo>
                      <a:pt x="41" y="64"/>
                      <a:pt x="33" y="72"/>
                      <a:pt x="33" y="77"/>
                    </a:cubicBezTo>
                    <a:cubicBezTo>
                      <a:pt x="34" y="79"/>
                      <a:pt x="35" y="79"/>
                      <a:pt x="37" y="78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95"/>
              <p:cNvSpPr>
                <a:spLocks/>
              </p:cNvSpPr>
              <p:nvPr/>
            </p:nvSpPr>
            <p:spPr bwMode="auto">
              <a:xfrm>
                <a:off x="3844" y="1374"/>
                <a:ext cx="53" cy="60"/>
              </a:xfrm>
              <a:custGeom>
                <a:avLst/>
                <a:gdLst>
                  <a:gd name="T0" fmla="*/ 15 w 42"/>
                  <a:gd name="T1" fmla="*/ 6 h 47"/>
                  <a:gd name="T2" fmla="*/ 21 w 42"/>
                  <a:gd name="T3" fmla="*/ 7 h 47"/>
                  <a:gd name="T4" fmla="*/ 25 w 42"/>
                  <a:gd name="T5" fmla="*/ 19 h 47"/>
                  <a:gd name="T6" fmla="*/ 28 w 42"/>
                  <a:gd name="T7" fmla="*/ 19 h 47"/>
                  <a:gd name="T8" fmla="*/ 40 w 42"/>
                  <a:gd name="T9" fmla="*/ 18 h 47"/>
                  <a:gd name="T10" fmla="*/ 42 w 42"/>
                  <a:gd name="T11" fmla="*/ 19 h 47"/>
                  <a:gd name="T12" fmla="*/ 30 w 42"/>
                  <a:gd name="T13" fmla="*/ 38 h 47"/>
                  <a:gd name="T14" fmla="*/ 28 w 42"/>
                  <a:gd name="T15" fmla="*/ 44 h 47"/>
                  <a:gd name="T16" fmla="*/ 19 w 42"/>
                  <a:gd name="T17" fmla="*/ 35 h 47"/>
                  <a:gd name="T18" fmla="*/ 5 w 42"/>
                  <a:gd name="T19" fmla="*/ 40 h 47"/>
                  <a:gd name="T20" fmla="*/ 10 w 42"/>
                  <a:gd name="T21" fmla="*/ 29 h 47"/>
                  <a:gd name="T22" fmla="*/ 1 w 42"/>
                  <a:gd name="T23" fmla="*/ 16 h 47"/>
                  <a:gd name="T24" fmla="*/ 7 w 42"/>
                  <a:gd name="T25" fmla="*/ 15 h 47"/>
                  <a:gd name="T26" fmla="*/ 15 w 42"/>
                  <a:gd name="T27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7">
                    <a:moveTo>
                      <a:pt x="15" y="6"/>
                    </a:moveTo>
                    <a:cubicBezTo>
                      <a:pt x="16" y="0"/>
                      <a:pt x="20" y="6"/>
                      <a:pt x="21" y="7"/>
                    </a:cubicBezTo>
                    <a:cubicBezTo>
                      <a:pt x="25" y="12"/>
                      <a:pt x="23" y="18"/>
                      <a:pt x="25" y="19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30" y="18"/>
                      <a:pt x="37" y="17"/>
                      <a:pt x="40" y="18"/>
                    </a:cubicBezTo>
                    <a:cubicBezTo>
                      <a:pt x="41" y="19"/>
                      <a:pt x="42" y="18"/>
                      <a:pt x="42" y="19"/>
                    </a:cubicBezTo>
                    <a:cubicBezTo>
                      <a:pt x="39" y="26"/>
                      <a:pt x="26" y="26"/>
                      <a:pt x="30" y="38"/>
                    </a:cubicBezTo>
                    <a:cubicBezTo>
                      <a:pt x="30" y="40"/>
                      <a:pt x="32" y="47"/>
                      <a:pt x="28" y="44"/>
                    </a:cubicBezTo>
                    <a:cubicBezTo>
                      <a:pt x="23" y="40"/>
                      <a:pt x="23" y="42"/>
                      <a:pt x="19" y="35"/>
                    </a:cubicBezTo>
                    <a:cubicBezTo>
                      <a:pt x="17" y="33"/>
                      <a:pt x="7" y="41"/>
                      <a:pt x="5" y="40"/>
                    </a:cubicBezTo>
                    <a:cubicBezTo>
                      <a:pt x="3" y="39"/>
                      <a:pt x="7" y="33"/>
                      <a:pt x="10" y="29"/>
                    </a:cubicBezTo>
                    <a:cubicBezTo>
                      <a:pt x="12" y="25"/>
                      <a:pt x="2" y="21"/>
                      <a:pt x="1" y="16"/>
                    </a:cubicBezTo>
                    <a:cubicBezTo>
                      <a:pt x="0" y="15"/>
                      <a:pt x="5" y="15"/>
                      <a:pt x="7" y="15"/>
                    </a:cubicBezTo>
                    <a:cubicBezTo>
                      <a:pt x="15" y="17"/>
                      <a:pt x="14" y="16"/>
                      <a:pt x="15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96"/>
              <p:cNvSpPr>
                <a:spLocks/>
              </p:cNvSpPr>
              <p:nvPr/>
            </p:nvSpPr>
            <p:spPr bwMode="auto">
              <a:xfrm>
                <a:off x="4056" y="1220"/>
                <a:ext cx="94" cy="93"/>
              </a:xfrm>
              <a:custGeom>
                <a:avLst/>
                <a:gdLst>
                  <a:gd name="T0" fmla="*/ 54 w 74"/>
                  <a:gd name="T1" fmla="*/ 6 h 73"/>
                  <a:gd name="T2" fmla="*/ 59 w 74"/>
                  <a:gd name="T3" fmla="*/ 14 h 73"/>
                  <a:gd name="T4" fmla="*/ 51 w 74"/>
                  <a:gd name="T5" fmla="*/ 32 h 73"/>
                  <a:gd name="T6" fmla="*/ 55 w 74"/>
                  <a:gd name="T7" fmla="*/ 36 h 73"/>
                  <a:gd name="T8" fmla="*/ 71 w 74"/>
                  <a:gd name="T9" fmla="*/ 48 h 73"/>
                  <a:gd name="T10" fmla="*/ 73 w 74"/>
                  <a:gd name="T11" fmla="*/ 52 h 73"/>
                  <a:gd name="T12" fmla="*/ 37 w 74"/>
                  <a:gd name="T13" fmla="*/ 60 h 73"/>
                  <a:gd name="T14" fmla="*/ 27 w 74"/>
                  <a:gd name="T15" fmla="*/ 65 h 73"/>
                  <a:gd name="T16" fmla="*/ 25 w 74"/>
                  <a:gd name="T17" fmla="*/ 44 h 73"/>
                  <a:gd name="T18" fmla="*/ 2 w 74"/>
                  <a:gd name="T19" fmla="*/ 35 h 73"/>
                  <a:gd name="T20" fmla="*/ 21 w 74"/>
                  <a:gd name="T21" fmla="*/ 27 h 73"/>
                  <a:gd name="T22" fmla="*/ 23 w 74"/>
                  <a:gd name="T23" fmla="*/ 2 h 73"/>
                  <a:gd name="T24" fmla="*/ 33 w 74"/>
                  <a:gd name="T25" fmla="*/ 8 h 73"/>
                  <a:gd name="T26" fmla="*/ 54 w 74"/>
                  <a:gd name="T27" fmla="*/ 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73">
                    <a:moveTo>
                      <a:pt x="54" y="6"/>
                    </a:moveTo>
                    <a:cubicBezTo>
                      <a:pt x="60" y="0"/>
                      <a:pt x="59" y="11"/>
                      <a:pt x="59" y="14"/>
                    </a:cubicBezTo>
                    <a:cubicBezTo>
                      <a:pt x="59" y="24"/>
                      <a:pt x="50" y="28"/>
                      <a:pt x="51" y="32"/>
                    </a:cubicBezTo>
                    <a:cubicBezTo>
                      <a:pt x="51" y="34"/>
                      <a:pt x="53" y="35"/>
                      <a:pt x="55" y="36"/>
                    </a:cubicBezTo>
                    <a:cubicBezTo>
                      <a:pt x="59" y="38"/>
                      <a:pt x="69" y="43"/>
                      <a:pt x="71" y="48"/>
                    </a:cubicBezTo>
                    <a:cubicBezTo>
                      <a:pt x="72" y="50"/>
                      <a:pt x="74" y="51"/>
                      <a:pt x="73" y="52"/>
                    </a:cubicBezTo>
                    <a:cubicBezTo>
                      <a:pt x="61" y="56"/>
                      <a:pt x="45" y="42"/>
                      <a:pt x="37" y="60"/>
                    </a:cubicBezTo>
                    <a:cubicBezTo>
                      <a:pt x="35" y="63"/>
                      <a:pt x="28" y="73"/>
                      <a:pt x="27" y="65"/>
                    </a:cubicBezTo>
                    <a:cubicBezTo>
                      <a:pt x="25" y="55"/>
                      <a:pt x="24" y="57"/>
                      <a:pt x="25" y="44"/>
                    </a:cubicBezTo>
                    <a:cubicBezTo>
                      <a:pt x="25" y="40"/>
                      <a:pt x="4" y="38"/>
                      <a:pt x="2" y="35"/>
                    </a:cubicBezTo>
                    <a:cubicBezTo>
                      <a:pt x="0" y="31"/>
                      <a:pt x="13" y="29"/>
                      <a:pt x="21" y="27"/>
                    </a:cubicBezTo>
                    <a:cubicBezTo>
                      <a:pt x="28" y="25"/>
                      <a:pt x="21" y="9"/>
                      <a:pt x="23" y="2"/>
                    </a:cubicBezTo>
                    <a:cubicBezTo>
                      <a:pt x="24" y="0"/>
                      <a:pt x="31" y="6"/>
                      <a:pt x="33" y="8"/>
                    </a:cubicBezTo>
                    <a:cubicBezTo>
                      <a:pt x="41" y="19"/>
                      <a:pt x="41" y="16"/>
                      <a:pt x="54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997"/>
              <p:cNvSpPr>
                <a:spLocks/>
              </p:cNvSpPr>
              <p:nvPr/>
            </p:nvSpPr>
            <p:spPr bwMode="auto">
              <a:xfrm>
                <a:off x="3792" y="1402"/>
                <a:ext cx="70" cy="70"/>
              </a:xfrm>
              <a:custGeom>
                <a:avLst/>
                <a:gdLst>
                  <a:gd name="T0" fmla="*/ 40 w 55"/>
                  <a:gd name="T1" fmla="*/ 5 h 55"/>
                  <a:gd name="T2" fmla="*/ 44 w 55"/>
                  <a:gd name="T3" fmla="*/ 11 h 55"/>
                  <a:gd name="T4" fmla="*/ 38 w 55"/>
                  <a:gd name="T5" fmla="*/ 25 h 55"/>
                  <a:gd name="T6" fmla="*/ 41 w 55"/>
                  <a:gd name="T7" fmla="*/ 28 h 55"/>
                  <a:gd name="T8" fmla="*/ 53 w 55"/>
                  <a:gd name="T9" fmla="*/ 37 h 55"/>
                  <a:gd name="T10" fmla="*/ 54 w 55"/>
                  <a:gd name="T11" fmla="*/ 40 h 55"/>
                  <a:gd name="T12" fmla="*/ 27 w 55"/>
                  <a:gd name="T13" fmla="*/ 46 h 55"/>
                  <a:gd name="T14" fmla="*/ 19 w 55"/>
                  <a:gd name="T15" fmla="*/ 49 h 55"/>
                  <a:gd name="T16" fmla="*/ 18 w 55"/>
                  <a:gd name="T17" fmla="*/ 34 h 55"/>
                  <a:gd name="T18" fmla="*/ 1 w 55"/>
                  <a:gd name="T19" fmla="*/ 27 h 55"/>
                  <a:gd name="T20" fmla="*/ 15 w 55"/>
                  <a:gd name="T21" fmla="*/ 21 h 55"/>
                  <a:gd name="T22" fmla="*/ 17 w 55"/>
                  <a:gd name="T23" fmla="*/ 2 h 55"/>
                  <a:gd name="T24" fmla="*/ 24 w 55"/>
                  <a:gd name="T25" fmla="*/ 7 h 55"/>
                  <a:gd name="T26" fmla="*/ 40 w 55"/>
                  <a:gd name="T27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55">
                    <a:moveTo>
                      <a:pt x="40" y="5"/>
                    </a:moveTo>
                    <a:cubicBezTo>
                      <a:pt x="45" y="1"/>
                      <a:pt x="44" y="9"/>
                      <a:pt x="44" y="11"/>
                    </a:cubicBezTo>
                    <a:cubicBezTo>
                      <a:pt x="43" y="19"/>
                      <a:pt x="37" y="22"/>
                      <a:pt x="38" y="25"/>
                    </a:cubicBezTo>
                    <a:cubicBezTo>
                      <a:pt x="38" y="27"/>
                      <a:pt x="39" y="27"/>
                      <a:pt x="41" y="28"/>
                    </a:cubicBezTo>
                    <a:cubicBezTo>
                      <a:pt x="44" y="29"/>
                      <a:pt x="51" y="33"/>
                      <a:pt x="53" y="37"/>
                    </a:cubicBezTo>
                    <a:cubicBezTo>
                      <a:pt x="53" y="38"/>
                      <a:pt x="55" y="39"/>
                      <a:pt x="54" y="40"/>
                    </a:cubicBezTo>
                    <a:cubicBezTo>
                      <a:pt x="45" y="43"/>
                      <a:pt x="33" y="32"/>
                      <a:pt x="27" y="46"/>
                    </a:cubicBezTo>
                    <a:cubicBezTo>
                      <a:pt x="26" y="48"/>
                      <a:pt x="21" y="55"/>
                      <a:pt x="19" y="49"/>
                    </a:cubicBezTo>
                    <a:cubicBezTo>
                      <a:pt x="18" y="42"/>
                      <a:pt x="18" y="44"/>
                      <a:pt x="18" y="34"/>
                    </a:cubicBezTo>
                    <a:cubicBezTo>
                      <a:pt x="18" y="31"/>
                      <a:pt x="2" y="29"/>
                      <a:pt x="1" y="27"/>
                    </a:cubicBezTo>
                    <a:cubicBezTo>
                      <a:pt x="0" y="24"/>
                      <a:pt x="9" y="22"/>
                      <a:pt x="15" y="21"/>
                    </a:cubicBezTo>
                    <a:cubicBezTo>
                      <a:pt x="21" y="20"/>
                      <a:pt x="15" y="8"/>
                      <a:pt x="17" y="2"/>
                    </a:cubicBezTo>
                    <a:cubicBezTo>
                      <a:pt x="18" y="0"/>
                      <a:pt x="22" y="5"/>
                      <a:pt x="24" y="7"/>
                    </a:cubicBezTo>
                    <a:cubicBezTo>
                      <a:pt x="30" y="15"/>
                      <a:pt x="30" y="13"/>
                      <a:pt x="40" y="5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998"/>
              <p:cNvSpPr>
                <a:spLocks/>
              </p:cNvSpPr>
              <p:nvPr/>
            </p:nvSpPr>
            <p:spPr bwMode="auto">
              <a:xfrm>
                <a:off x="3967" y="1279"/>
                <a:ext cx="57" cy="59"/>
              </a:xfrm>
              <a:custGeom>
                <a:avLst/>
                <a:gdLst>
                  <a:gd name="T0" fmla="*/ 39 w 45"/>
                  <a:gd name="T1" fmla="*/ 14 h 47"/>
                  <a:gd name="T2" fmla="*/ 39 w 45"/>
                  <a:gd name="T3" fmla="*/ 21 h 47"/>
                  <a:gd name="T4" fmla="*/ 28 w 45"/>
                  <a:gd name="T5" fmla="*/ 28 h 47"/>
                  <a:gd name="T6" fmla="*/ 29 w 45"/>
                  <a:gd name="T7" fmla="*/ 32 h 47"/>
                  <a:gd name="T8" fmla="*/ 34 w 45"/>
                  <a:gd name="T9" fmla="*/ 44 h 47"/>
                  <a:gd name="T10" fmla="*/ 34 w 45"/>
                  <a:gd name="T11" fmla="*/ 47 h 47"/>
                  <a:gd name="T12" fmla="*/ 10 w 45"/>
                  <a:gd name="T13" fmla="*/ 38 h 47"/>
                  <a:gd name="T14" fmla="*/ 3 w 45"/>
                  <a:gd name="T15" fmla="*/ 37 h 47"/>
                  <a:gd name="T16" fmla="*/ 9 w 45"/>
                  <a:gd name="T17" fmla="*/ 26 h 47"/>
                  <a:gd name="T18" fmla="*/ 0 w 45"/>
                  <a:gd name="T19" fmla="*/ 12 h 47"/>
                  <a:gd name="T20" fmla="*/ 13 w 45"/>
                  <a:gd name="T21" fmla="*/ 14 h 47"/>
                  <a:gd name="T22" fmla="*/ 24 w 45"/>
                  <a:gd name="T23" fmla="*/ 1 h 47"/>
                  <a:gd name="T24" fmla="*/ 27 w 45"/>
                  <a:gd name="T25" fmla="*/ 8 h 47"/>
                  <a:gd name="T26" fmla="*/ 39 w 45"/>
                  <a:gd name="T2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7">
                    <a:moveTo>
                      <a:pt x="39" y="14"/>
                    </a:moveTo>
                    <a:cubicBezTo>
                      <a:pt x="45" y="13"/>
                      <a:pt x="40" y="19"/>
                      <a:pt x="39" y="21"/>
                    </a:cubicBezTo>
                    <a:cubicBezTo>
                      <a:pt x="35" y="26"/>
                      <a:pt x="29" y="26"/>
                      <a:pt x="28" y="28"/>
                    </a:cubicBezTo>
                    <a:cubicBezTo>
                      <a:pt x="28" y="29"/>
                      <a:pt x="28" y="30"/>
                      <a:pt x="29" y="32"/>
                    </a:cubicBezTo>
                    <a:cubicBezTo>
                      <a:pt x="31" y="34"/>
                      <a:pt x="34" y="40"/>
                      <a:pt x="34" y="44"/>
                    </a:cubicBezTo>
                    <a:cubicBezTo>
                      <a:pt x="34" y="45"/>
                      <a:pt x="35" y="47"/>
                      <a:pt x="34" y="47"/>
                    </a:cubicBezTo>
                    <a:cubicBezTo>
                      <a:pt x="26" y="45"/>
                      <a:pt x="22" y="31"/>
                      <a:pt x="10" y="38"/>
                    </a:cubicBezTo>
                    <a:cubicBezTo>
                      <a:pt x="8" y="39"/>
                      <a:pt x="1" y="43"/>
                      <a:pt x="3" y="37"/>
                    </a:cubicBezTo>
                    <a:cubicBezTo>
                      <a:pt x="6" y="31"/>
                      <a:pt x="5" y="32"/>
                      <a:pt x="9" y="26"/>
                    </a:cubicBezTo>
                    <a:cubicBezTo>
                      <a:pt x="11" y="23"/>
                      <a:pt x="0" y="14"/>
                      <a:pt x="0" y="12"/>
                    </a:cubicBezTo>
                    <a:cubicBezTo>
                      <a:pt x="0" y="10"/>
                      <a:pt x="8" y="12"/>
                      <a:pt x="13" y="14"/>
                    </a:cubicBezTo>
                    <a:cubicBezTo>
                      <a:pt x="18" y="16"/>
                      <a:pt x="19" y="4"/>
                      <a:pt x="24" y="1"/>
                    </a:cubicBezTo>
                    <a:cubicBezTo>
                      <a:pt x="25" y="0"/>
                      <a:pt x="26" y="6"/>
                      <a:pt x="27" y="8"/>
                    </a:cubicBezTo>
                    <a:cubicBezTo>
                      <a:pt x="27" y="17"/>
                      <a:pt x="28" y="16"/>
                      <a:pt x="39" y="1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9"/>
              <p:cNvSpPr>
                <a:spLocks/>
              </p:cNvSpPr>
              <p:nvPr/>
            </p:nvSpPr>
            <p:spPr bwMode="auto">
              <a:xfrm>
                <a:off x="4147" y="1294"/>
                <a:ext cx="127" cy="123"/>
              </a:xfrm>
              <a:custGeom>
                <a:avLst/>
                <a:gdLst>
                  <a:gd name="T0" fmla="*/ 74 w 100"/>
                  <a:gd name="T1" fmla="*/ 9 h 97"/>
                  <a:gd name="T2" fmla="*/ 81 w 100"/>
                  <a:gd name="T3" fmla="*/ 20 h 97"/>
                  <a:gd name="T4" fmla="*/ 69 w 100"/>
                  <a:gd name="T5" fmla="*/ 44 h 97"/>
                  <a:gd name="T6" fmla="*/ 75 w 100"/>
                  <a:gd name="T7" fmla="*/ 49 h 97"/>
                  <a:gd name="T8" fmla="*/ 96 w 100"/>
                  <a:gd name="T9" fmla="*/ 66 h 97"/>
                  <a:gd name="T10" fmla="*/ 99 w 100"/>
                  <a:gd name="T11" fmla="*/ 70 h 97"/>
                  <a:gd name="T12" fmla="*/ 48 w 100"/>
                  <a:gd name="T13" fmla="*/ 81 h 97"/>
                  <a:gd name="T14" fmla="*/ 35 w 100"/>
                  <a:gd name="T15" fmla="*/ 87 h 97"/>
                  <a:gd name="T16" fmla="*/ 33 w 100"/>
                  <a:gd name="T17" fmla="*/ 60 h 97"/>
                  <a:gd name="T18" fmla="*/ 2 w 100"/>
                  <a:gd name="T19" fmla="*/ 46 h 97"/>
                  <a:gd name="T20" fmla="*/ 28 w 100"/>
                  <a:gd name="T21" fmla="*/ 36 h 97"/>
                  <a:gd name="T22" fmla="*/ 33 w 100"/>
                  <a:gd name="T23" fmla="*/ 3 h 97"/>
                  <a:gd name="T24" fmla="*/ 45 w 100"/>
                  <a:gd name="T25" fmla="*/ 11 h 97"/>
                  <a:gd name="T26" fmla="*/ 74 w 100"/>
                  <a:gd name="T27" fmla="*/ 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97">
                    <a:moveTo>
                      <a:pt x="74" y="9"/>
                    </a:moveTo>
                    <a:cubicBezTo>
                      <a:pt x="84" y="1"/>
                      <a:pt x="82" y="16"/>
                      <a:pt x="81" y="20"/>
                    </a:cubicBezTo>
                    <a:cubicBezTo>
                      <a:pt x="80" y="34"/>
                      <a:pt x="69" y="39"/>
                      <a:pt x="69" y="44"/>
                    </a:cubicBezTo>
                    <a:cubicBezTo>
                      <a:pt x="70" y="47"/>
                      <a:pt x="72" y="48"/>
                      <a:pt x="75" y="49"/>
                    </a:cubicBezTo>
                    <a:cubicBezTo>
                      <a:pt x="80" y="52"/>
                      <a:pt x="93" y="59"/>
                      <a:pt x="96" y="66"/>
                    </a:cubicBezTo>
                    <a:cubicBezTo>
                      <a:pt x="97" y="68"/>
                      <a:pt x="100" y="70"/>
                      <a:pt x="99" y="70"/>
                    </a:cubicBezTo>
                    <a:cubicBezTo>
                      <a:pt x="83" y="77"/>
                      <a:pt x="61" y="57"/>
                      <a:pt x="48" y="81"/>
                    </a:cubicBezTo>
                    <a:cubicBezTo>
                      <a:pt x="46" y="85"/>
                      <a:pt x="36" y="97"/>
                      <a:pt x="35" y="87"/>
                    </a:cubicBezTo>
                    <a:cubicBezTo>
                      <a:pt x="32" y="73"/>
                      <a:pt x="31" y="76"/>
                      <a:pt x="33" y="60"/>
                    </a:cubicBezTo>
                    <a:cubicBezTo>
                      <a:pt x="34" y="53"/>
                      <a:pt x="4" y="51"/>
                      <a:pt x="2" y="46"/>
                    </a:cubicBezTo>
                    <a:cubicBezTo>
                      <a:pt x="0" y="42"/>
                      <a:pt x="17" y="38"/>
                      <a:pt x="28" y="36"/>
                    </a:cubicBezTo>
                    <a:cubicBezTo>
                      <a:pt x="38" y="34"/>
                      <a:pt x="28" y="13"/>
                      <a:pt x="33" y="3"/>
                    </a:cubicBezTo>
                    <a:cubicBezTo>
                      <a:pt x="34" y="0"/>
                      <a:pt x="43" y="9"/>
                      <a:pt x="45" y="11"/>
                    </a:cubicBezTo>
                    <a:cubicBezTo>
                      <a:pt x="56" y="26"/>
                      <a:pt x="57" y="23"/>
                      <a:pt x="74" y="9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00"/>
              <p:cNvSpPr>
                <a:spLocks noEditPoints="1"/>
              </p:cNvSpPr>
              <p:nvPr/>
            </p:nvSpPr>
            <p:spPr bwMode="auto">
              <a:xfrm>
                <a:off x="4154" y="1084"/>
                <a:ext cx="213" cy="224"/>
              </a:xfrm>
              <a:custGeom>
                <a:avLst/>
                <a:gdLst>
                  <a:gd name="T0" fmla="*/ 122 w 168"/>
                  <a:gd name="T1" fmla="*/ 153 h 176"/>
                  <a:gd name="T2" fmla="*/ 97 w 168"/>
                  <a:gd name="T3" fmla="*/ 155 h 176"/>
                  <a:gd name="T4" fmla="*/ 66 w 168"/>
                  <a:gd name="T5" fmla="*/ 113 h 176"/>
                  <a:gd name="T6" fmla="*/ 53 w 168"/>
                  <a:gd name="T7" fmla="*/ 117 h 176"/>
                  <a:gd name="T8" fmla="*/ 9 w 168"/>
                  <a:gd name="T9" fmla="*/ 136 h 176"/>
                  <a:gd name="T10" fmla="*/ 0 w 168"/>
                  <a:gd name="T11" fmla="*/ 136 h 176"/>
                  <a:gd name="T12" fmla="*/ 22 w 168"/>
                  <a:gd name="T13" fmla="*/ 44 h 176"/>
                  <a:gd name="T14" fmla="*/ 22 w 168"/>
                  <a:gd name="T15" fmla="*/ 16 h 176"/>
                  <a:gd name="T16" fmla="*/ 68 w 168"/>
                  <a:gd name="T17" fmla="*/ 39 h 176"/>
                  <a:gd name="T18" fmla="*/ 114 w 168"/>
                  <a:gd name="T19" fmla="*/ 0 h 176"/>
                  <a:gd name="T20" fmla="*/ 111 w 168"/>
                  <a:gd name="T21" fmla="*/ 52 h 176"/>
                  <a:gd name="T22" fmla="*/ 163 w 168"/>
                  <a:gd name="T23" fmla="*/ 91 h 176"/>
                  <a:gd name="T24" fmla="*/ 140 w 168"/>
                  <a:gd name="T25" fmla="*/ 103 h 176"/>
                  <a:gd name="T26" fmla="*/ 122 w 168"/>
                  <a:gd name="T27" fmla="*/ 153 h 176"/>
                  <a:gd name="T28" fmla="*/ 108 w 168"/>
                  <a:gd name="T29" fmla="*/ 125 h 176"/>
                  <a:gd name="T30" fmla="*/ 119 w 168"/>
                  <a:gd name="T31" fmla="*/ 93 h 176"/>
                  <a:gd name="T32" fmla="*/ 134 w 168"/>
                  <a:gd name="T33" fmla="*/ 86 h 176"/>
                  <a:gd name="T34" fmla="*/ 101 w 168"/>
                  <a:gd name="T35" fmla="*/ 61 h 176"/>
                  <a:gd name="T36" fmla="*/ 103 w 168"/>
                  <a:gd name="T37" fmla="*/ 29 h 176"/>
                  <a:gd name="T38" fmla="*/ 75 w 168"/>
                  <a:gd name="T39" fmla="*/ 53 h 176"/>
                  <a:gd name="T40" fmla="*/ 46 w 168"/>
                  <a:gd name="T41" fmla="*/ 39 h 176"/>
                  <a:gd name="T42" fmla="*/ 46 w 168"/>
                  <a:gd name="T43" fmla="*/ 57 h 176"/>
                  <a:gd name="T44" fmla="*/ 32 w 168"/>
                  <a:gd name="T45" fmla="*/ 114 h 176"/>
                  <a:gd name="T46" fmla="*/ 38 w 168"/>
                  <a:gd name="T47" fmla="*/ 114 h 176"/>
                  <a:gd name="T48" fmla="*/ 65 w 168"/>
                  <a:gd name="T49" fmla="*/ 102 h 176"/>
                  <a:gd name="T50" fmla="*/ 73 w 168"/>
                  <a:gd name="T51" fmla="*/ 99 h 176"/>
                  <a:gd name="T52" fmla="*/ 93 w 168"/>
                  <a:gd name="T53" fmla="*/ 125 h 176"/>
                  <a:gd name="T54" fmla="*/ 108 w 168"/>
                  <a:gd name="T55" fmla="*/ 125 h 176"/>
                  <a:gd name="T56" fmla="*/ 95 w 168"/>
                  <a:gd name="T57" fmla="*/ 97 h 176"/>
                  <a:gd name="T58" fmla="*/ 99 w 168"/>
                  <a:gd name="T59" fmla="*/ 84 h 176"/>
                  <a:gd name="T60" fmla="*/ 105 w 168"/>
                  <a:gd name="T61" fmla="*/ 81 h 176"/>
                  <a:gd name="T62" fmla="*/ 92 w 168"/>
                  <a:gd name="T63" fmla="*/ 71 h 176"/>
                  <a:gd name="T64" fmla="*/ 93 w 168"/>
                  <a:gd name="T65" fmla="*/ 57 h 176"/>
                  <a:gd name="T66" fmla="*/ 81 w 168"/>
                  <a:gd name="T67" fmla="*/ 67 h 176"/>
                  <a:gd name="T68" fmla="*/ 69 w 168"/>
                  <a:gd name="T69" fmla="*/ 61 h 176"/>
                  <a:gd name="T70" fmla="*/ 69 w 168"/>
                  <a:gd name="T71" fmla="*/ 69 h 176"/>
                  <a:gd name="T72" fmla="*/ 63 w 168"/>
                  <a:gd name="T73" fmla="*/ 92 h 176"/>
                  <a:gd name="T74" fmla="*/ 65 w 168"/>
                  <a:gd name="T75" fmla="*/ 93 h 176"/>
                  <a:gd name="T76" fmla="*/ 77 w 168"/>
                  <a:gd name="T77" fmla="*/ 88 h 176"/>
                  <a:gd name="T78" fmla="*/ 80 w 168"/>
                  <a:gd name="T79" fmla="*/ 86 h 176"/>
                  <a:gd name="T80" fmla="*/ 88 w 168"/>
                  <a:gd name="T81" fmla="*/ 97 h 176"/>
                  <a:gd name="T82" fmla="*/ 95 w 168"/>
                  <a:gd name="T83" fmla="*/ 9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" h="176">
                    <a:moveTo>
                      <a:pt x="122" y="153"/>
                    </a:moveTo>
                    <a:cubicBezTo>
                      <a:pt x="127" y="176"/>
                      <a:pt x="103" y="159"/>
                      <a:pt x="97" y="155"/>
                    </a:cubicBezTo>
                    <a:cubicBezTo>
                      <a:pt x="75" y="140"/>
                      <a:pt x="76" y="116"/>
                      <a:pt x="66" y="113"/>
                    </a:cubicBezTo>
                    <a:cubicBezTo>
                      <a:pt x="62" y="111"/>
                      <a:pt x="57" y="114"/>
                      <a:pt x="53" y="117"/>
                    </a:cubicBezTo>
                    <a:cubicBezTo>
                      <a:pt x="45" y="123"/>
                      <a:pt x="22" y="137"/>
                      <a:pt x="9" y="136"/>
                    </a:cubicBezTo>
                    <a:cubicBezTo>
                      <a:pt x="5" y="136"/>
                      <a:pt x="0" y="140"/>
                      <a:pt x="0" y="136"/>
                    </a:cubicBezTo>
                    <a:cubicBezTo>
                      <a:pt x="2" y="104"/>
                      <a:pt x="52" y="87"/>
                      <a:pt x="22" y="44"/>
                    </a:cubicBezTo>
                    <a:cubicBezTo>
                      <a:pt x="16" y="37"/>
                      <a:pt x="2" y="9"/>
                      <a:pt x="22" y="16"/>
                    </a:cubicBezTo>
                    <a:cubicBezTo>
                      <a:pt x="46" y="25"/>
                      <a:pt x="41" y="21"/>
                      <a:pt x="68" y="39"/>
                    </a:cubicBezTo>
                    <a:cubicBezTo>
                      <a:pt x="78" y="46"/>
                      <a:pt x="105" y="0"/>
                      <a:pt x="114" y="0"/>
                    </a:cubicBezTo>
                    <a:cubicBezTo>
                      <a:pt x="124" y="1"/>
                      <a:pt x="116" y="33"/>
                      <a:pt x="111" y="52"/>
                    </a:cubicBezTo>
                    <a:cubicBezTo>
                      <a:pt x="107" y="71"/>
                      <a:pt x="150" y="75"/>
                      <a:pt x="163" y="91"/>
                    </a:cubicBezTo>
                    <a:cubicBezTo>
                      <a:pt x="168" y="96"/>
                      <a:pt x="146" y="102"/>
                      <a:pt x="140" y="103"/>
                    </a:cubicBezTo>
                    <a:cubicBezTo>
                      <a:pt x="107" y="108"/>
                      <a:pt x="112" y="112"/>
                      <a:pt x="122" y="153"/>
                    </a:cubicBezTo>
                    <a:close/>
                    <a:moveTo>
                      <a:pt x="108" y="125"/>
                    </a:moveTo>
                    <a:cubicBezTo>
                      <a:pt x="102" y="99"/>
                      <a:pt x="99" y="96"/>
                      <a:pt x="119" y="93"/>
                    </a:cubicBezTo>
                    <a:cubicBezTo>
                      <a:pt x="123" y="93"/>
                      <a:pt x="136" y="89"/>
                      <a:pt x="134" y="86"/>
                    </a:cubicBezTo>
                    <a:cubicBezTo>
                      <a:pt x="126" y="76"/>
                      <a:pt x="98" y="73"/>
                      <a:pt x="101" y="61"/>
                    </a:cubicBezTo>
                    <a:cubicBezTo>
                      <a:pt x="104" y="49"/>
                      <a:pt x="109" y="30"/>
                      <a:pt x="103" y="29"/>
                    </a:cubicBezTo>
                    <a:cubicBezTo>
                      <a:pt x="98" y="29"/>
                      <a:pt x="81" y="58"/>
                      <a:pt x="75" y="53"/>
                    </a:cubicBezTo>
                    <a:cubicBezTo>
                      <a:pt x="58" y="42"/>
                      <a:pt x="61" y="45"/>
                      <a:pt x="46" y="39"/>
                    </a:cubicBezTo>
                    <a:cubicBezTo>
                      <a:pt x="33" y="35"/>
                      <a:pt x="42" y="52"/>
                      <a:pt x="46" y="57"/>
                    </a:cubicBezTo>
                    <a:cubicBezTo>
                      <a:pt x="64" y="83"/>
                      <a:pt x="33" y="94"/>
                      <a:pt x="32" y="114"/>
                    </a:cubicBezTo>
                    <a:cubicBezTo>
                      <a:pt x="32" y="116"/>
                      <a:pt x="35" y="114"/>
                      <a:pt x="38" y="114"/>
                    </a:cubicBezTo>
                    <a:cubicBezTo>
                      <a:pt x="46" y="114"/>
                      <a:pt x="60" y="106"/>
                      <a:pt x="65" y="102"/>
                    </a:cubicBezTo>
                    <a:cubicBezTo>
                      <a:pt x="68" y="100"/>
                      <a:pt x="71" y="98"/>
                      <a:pt x="73" y="99"/>
                    </a:cubicBezTo>
                    <a:cubicBezTo>
                      <a:pt x="79" y="102"/>
                      <a:pt x="79" y="116"/>
                      <a:pt x="93" y="125"/>
                    </a:cubicBezTo>
                    <a:cubicBezTo>
                      <a:pt x="96" y="128"/>
                      <a:pt x="111" y="138"/>
                      <a:pt x="108" y="125"/>
                    </a:cubicBezTo>
                    <a:close/>
                    <a:moveTo>
                      <a:pt x="95" y="97"/>
                    </a:moveTo>
                    <a:cubicBezTo>
                      <a:pt x="92" y="86"/>
                      <a:pt x="91" y="85"/>
                      <a:pt x="99" y="84"/>
                    </a:cubicBezTo>
                    <a:cubicBezTo>
                      <a:pt x="101" y="84"/>
                      <a:pt x="107" y="82"/>
                      <a:pt x="105" y="81"/>
                    </a:cubicBezTo>
                    <a:cubicBezTo>
                      <a:pt x="102" y="77"/>
                      <a:pt x="91" y="76"/>
                      <a:pt x="92" y="71"/>
                    </a:cubicBezTo>
                    <a:cubicBezTo>
                      <a:pt x="93" y="66"/>
                      <a:pt x="95" y="57"/>
                      <a:pt x="93" y="57"/>
                    </a:cubicBezTo>
                    <a:cubicBezTo>
                      <a:pt x="90" y="57"/>
                      <a:pt x="83" y="69"/>
                      <a:pt x="81" y="67"/>
                    </a:cubicBezTo>
                    <a:cubicBezTo>
                      <a:pt x="74" y="62"/>
                      <a:pt x="75" y="64"/>
                      <a:pt x="69" y="61"/>
                    </a:cubicBezTo>
                    <a:cubicBezTo>
                      <a:pt x="63" y="59"/>
                      <a:pt x="67" y="67"/>
                      <a:pt x="69" y="69"/>
                    </a:cubicBezTo>
                    <a:cubicBezTo>
                      <a:pt x="76" y="80"/>
                      <a:pt x="63" y="84"/>
                      <a:pt x="63" y="92"/>
                    </a:cubicBezTo>
                    <a:cubicBezTo>
                      <a:pt x="63" y="93"/>
                      <a:pt x="64" y="92"/>
                      <a:pt x="65" y="93"/>
                    </a:cubicBezTo>
                    <a:cubicBezTo>
                      <a:pt x="69" y="93"/>
                      <a:pt x="75" y="89"/>
                      <a:pt x="77" y="88"/>
                    </a:cubicBezTo>
                    <a:cubicBezTo>
                      <a:pt x="78" y="87"/>
                      <a:pt x="79" y="86"/>
                      <a:pt x="80" y="86"/>
                    </a:cubicBezTo>
                    <a:cubicBezTo>
                      <a:pt x="83" y="87"/>
                      <a:pt x="83" y="93"/>
                      <a:pt x="88" y="97"/>
                    </a:cubicBezTo>
                    <a:cubicBezTo>
                      <a:pt x="90" y="98"/>
                      <a:pt x="96" y="103"/>
                      <a:pt x="95" y="97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001"/>
              <p:cNvSpPr>
                <a:spLocks/>
              </p:cNvSpPr>
              <p:nvPr/>
            </p:nvSpPr>
            <p:spPr bwMode="auto">
              <a:xfrm>
                <a:off x="4025" y="1425"/>
                <a:ext cx="35" cy="39"/>
              </a:xfrm>
              <a:custGeom>
                <a:avLst/>
                <a:gdLst>
                  <a:gd name="T0" fmla="*/ 9 w 27"/>
                  <a:gd name="T1" fmla="*/ 4 h 31"/>
                  <a:gd name="T2" fmla="*/ 13 w 27"/>
                  <a:gd name="T3" fmla="*/ 5 h 31"/>
                  <a:gd name="T4" fmla="*/ 16 w 27"/>
                  <a:gd name="T5" fmla="*/ 12 h 31"/>
                  <a:gd name="T6" fmla="*/ 18 w 27"/>
                  <a:gd name="T7" fmla="*/ 12 h 31"/>
                  <a:gd name="T8" fmla="*/ 25 w 27"/>
                  <a:gd name="T9" fmla="*/ 12 h 31"/>
                  <a:gd name="T10" fmla="*/ 27 w 27"/>
                  <a:gd name="T11" fmla="*/ 12 h 31"/>
                  <a:gd name="T12" fmla="*/ 19 w 27"/>
                  <a:gd name="T13" fmla="*/ 25 h 31"/>
                  <a:gd name="T14" fmla="*/ 17 w 27"/>
                  <a:gd name="T15" fmla="*/ 29 h 31"/>
                  <a:gd name="T16" fmla="*/ 12 w 27"/>
                  <a:gd name="T17" fmla="*/ 23 h 31"/>
                  <a:gd name="T18" fmla="*/ 3 w 27"/>
                  <a:gd name="T19" fmla="*/ 26 h 31"/>
                  <a:gd name="T20" fmla="*/ 6 w 27"/>
                  <a:gd name="T21" fmla="*/ 19 h 31"/>
                  <a:gd name="T22" fmla="*/ 0 w 27"/>
                  <a:gd name="T23" fmla="*/ 10 h 31"/>
                  <a:gd name="T24" fmla="*/ 4 w 27"/>
                  <a:gd name="T25" fmla="*/ 10 h 31"/>
                  <a:gd name="T26" fmla="*/ 9 w 27"/>
                  <a:gd name="T2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1">
                    <a:moveTo>
                      <a:pt x="9" y="4"/>
                    </a:moveTo>
                    <a:cubicBezTo>
                      <a:pt x="10" y="0"/>
                      <a:pt x="12" y="4"/>
                      <a:pt x="13" y="5"/>
                    </a:cubicBezTo>
                    <a:cubicBezTo>
                      <a:pt x="16" y="8"/>
                      <a:pt x="14" y="11"/>
                      <a:pt x="16" y="12"/>
                    </a:cubicBezTo>
                    <a:cubicBezTo>
                      <a:pt x="16" y="13"/>
                      <a:pt x="17" y="13"/>
                      <a:pt x="18" y="12"/>
                    </a:cubicBezTo>
                    <a:cubicBezTo>
                      <a:pt x="19" y="12"/>
                      <a:pt x="23" y="11"/>
                      <a:pt x="25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5" y="17"/>
                      <a:pt x="16" y="17"/>
                      <a:pt x="19" y="25"/>
                    </a:cubicBezTo>
                    <a:cubicBezTo>
                      <a:pt x="19" y="26"/>
                      <a:pt x="20" y="31"/>
                      <a:pt x="17" y="29"/>
                    </a:cubicBezTo>
                    <a:cubicBezTo>
                      <a:pt x="14" y="26"/>
                      <a:pt x="15" y="27"/>
                      <a:pt x="12" y="23"/>
                    </a:cubicBezTo>
                    <a:cubicBezTo>
                      <a:pt x="10" y="21"/>
                      <a:pt x="4" y="27"/>
                      <a:pt x="3" y="26"/>
                    </a:cubicBezTo>
                    <a:cubicBezTo>
                      <a:pt x="1" y="25"/>
                      <a:pt x="4" y="21"/>
                      <a:pt x="6" y="19"/>
                    </a:cubicBezTo>
                    <a:cubicBezTo>
                      <a:pt x="7" y="16"/>
                      <a:pt x="1" y="13"/>
                      <a:pt x="0" y="10"/>
                    </a:cubicBezTo>
                    <a:cubicBezTo>
                      <a:pt x="0" y="9"/>
                      <a:pt x="3" y="10"/>
                      <a:pt x="4" y="10"/>
                    </a:cubicBezTo>
                    <a:cubicBezTo>
                      <a:pt x="9" y="11"/>
                      <a:pt x="9" y="10"/>
                      <a:pt x="9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002"/>
              <p:cNvSpPr>
                <a:spLocks/>
              </p:cNvSpPr>
              <p:nvPr/>
            </p:nvSpPr>
            <p:spPr bwMode="auto">
              <a:xfrm>
                <a:off x="4094" y="1411"/>
                <a:ext cx="49" cy="47"/>
              </a:xfrm>
              <a:custGeom>
                <a:avLst/>
                <a:gdLst>
                  <a:gd name="T0" fmla="*/ 8 w 39"/>
                  <a:gd name="T1" fmla="*/ 4 h 37"/>
                  <a:gd name="T2" fmla="*/ 13 w 39"/>
                  <a:gd name="T3" fmla="*/ 3 h 37"/>
                  <a:gd name="T4" fmla="*/ 21 w 39"/>
                  <a:gd name="T5" fmla="*/ 11 h 37"/>
                  <a:gd name="T6" fmla="*/ 24 w 39"/>
                  <a:gd name="T7" fmla="*/ 10 h 37"/>
                  <a:gd name="T8" fmla="*/ 34 w 39"/>
                  <a:gd name="T9" fmla="*/ 4 h 37"/>
                  <a:gd name="T10" fmla="*/ 35 w 39"/>
                  <a:gd name="T11" fmla="*/ 4 h 37"/>
                  <a:gd name="T12" fmla="*/ 33 w 39"/>
                  <a:gd name="T13" fmla="*/ 24 h 37"/>
                  <a:gd name="T14" fmla="*/ 34 w 39"/>
                  <a:gd name="T15" fmla="*/ 30 h 37"/>
                  <a:gd name="T16" fmla="*/ 23 w 39"/>
                  <a:gd name="T17" fmla="*/ 27 h 37"/>
                  <a:gd name="T18" fmla="*/ 14 w 39"/>
                  <a:gd name="T19" fmla="*/ 36 h 37"/>
                  <a:gd name="T20" fmla="*/ 13 w 39"/>
                  <a:gd name="T21" fmla="*/ 25 h 37"/>
                  <a:gd name="T22" fmla="*/ 1 w 39"/>
                  <a:gd name="T23" fmla="*/ 19 h 37"/>
                  <a:gd name="T24" fmla="*/ 6 w 39"/>
                  <a:gd name="T25" fmla="*/ 15 h 37"/>
                  <a:gd name="T26" fmla="*/ 8 w 39"/>
                  <a:gd name="T27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7">
                    <a:moveTo>
                      <a:pt x="8" y="4"/>
                    </a:moveTo>
                    <a:cubicBezTo>
                      <a:pt x="6" y="0"/>
                      <a:pt x="12" y="2"/>
                      <a:pt x="13" y="3"/>
                    </a:cubicBezTo>
                    <a:cubicBezTo>
                      <a:pt x="19" y="5"/>
                      <a:pt x="19" y="10"/>
                      <a:pt x="21" y="11"/>
                    </a:cubicBezTo>
                    <a:cubicBezTo>
                      <a:pt x="23" y="11"/>
                      <a:pt x="23" y="10"/>
                      <a:pt x="24" y="10"/>
                    </a:cubicBezTo>
                    <a:cubicBezTo>
                      <a:pt x="26" y="8"/>
                      <a:pt x="30" y="4"/>
                      <a:pt x="34" y="4"/>
                    </a:cubicBezTo>
                    <a:cubicBezTo>
                      <a:pt x="34" y="4"/>
                      <a:pt x="35" y="3"/>
                      <a:pt x="35" y="4"/>
                    </a:cubicBezTo>
                    <a:cubicBezTo>
                      <a:pt x="36" y="11"/>
                      <a:pt x="26" y="16"/>
                      <a:pt x="33" y="24"/>
                    </a:cubicBezTo>
                    <a:cubicBezTo>
                      <a:pt x="35" y="25"/>
                      <a:pt x="39" y="31"/>
                      <a:pt x="34" y="30"/>
                    </a:cubicBezTo>
                    <a:cubicBezTo>
                      <a:pt x="29" y="29"/>
                      <a:pt x="30" y="30"/>
                      <a:pt x="23" y="27"/>
                    </a:cubicBezTo>
                    <a:cubicBezTo>
                      <a:pt x="21" y="26"/>
                      <a:pt x="16" y="36"/>
                      <a:pt x="14" y="36"/>
                    </a:cubicBezTo>
                    <a:cubicBezTo>
                      <a:pt x="12" y="37"/>
                      <a:pt x="13" y="30"/>
                      <a:pt x="13" y="25"/>
                    </a:cubicBezTo>
                    <a:cubicBezTo>
                      <a:pt x="14" y="21"/>
                      <a:pt x="4" y="22"/>
                      <a:pt x="1" y="19"/>
                    </a:cubicBezTo>
                    <a:cubicBezTo>
                      <a:pt x="0" y="18"/>
                      <a:pt x="4" y="16"/>
                      <a:pt x="6" y="15"/>
                    </a:cubicBezTo>
                    <a:cubicBezTo>
                      <a:pt x="13" y="13"/>
                      <a:pt x="11" y="13"/>
                      <a:pt x="8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03"/>
              <p:cNvSpPr>
                <a:spLocks/>
              </p:cNvSpPr>
              <p:nvPr/>
            </p:nvSpPr>
            <p:spPr bwMode="auto">
              <a:xfrm>
                <a:off x="4255" y="1312"/>
                <a:ext cx="50" cy="47"/>
              </a:xfrm>
              <a:custGeom>
                <a:avLst/>
                <a:gdLst>
                  <a:gd name="T0" fmla="*/ 8 w 39"/>
                  <a:gd name="T1" fmla="*/ 4 h 37"/>
                  <a:gd name="T2" fmla="*/ 14 w 39"/>
                  <a:gd name="T3" fmla="*/ 3 h 37"/>
                  <a:gd name="T4" fmla="*/ 22 w 39"/>
                  <a:gd name="T5" fmla="*/ 11 h 37"/>
                  <a:gd name="T6" fmla="*/ 25 w 39"/>
                  <a:gd name="T7" fmla="*/ 10 h 37"/>
                  <a:gd name="T8" fmla="*/ 34 w 39"/>
                  <a:gd name="T9" fmla="*/ 4 h 37"/>
                  <a:gd name="T10" fmla="*/ 36 w 39"/>
                  <a:gd name="T11" fmla="*/ 4 h 37"/>
                  <a:gd name="T12" fmla="*/ 34 w 39"/>
                  <a:gd name="T13" fmla="*/ 24 h 37"/>
                  <a:gd name="T14" fmla="*/ 35 w 39"/>
                  <a:gd name="T15" fmla="*/ 30 h 37"/>
                  <a:gd name="T16" fmla="*/ 24 w 39"/>
                  <a:gd name="T17" fmla="*/ 27 h 37"/>
                  <a:gd name="T18" fmla="*/ 15 w 39"/>
                  <a:gd name="T19" fmla="*/ 37 h 37"/>
                  <a:gd name="T20" fmla="*/ 14 w 39"/>
                  <a:gd name="T21" fmla="*/ 26 h 37"/>
                  <a:gd name="T22" fmla="*/ 1 w 39"/>
                  <a:gd name="T23" fmla="*/ 19 h 37"/>
                  <a:gd name="T24" fmla="*/ 6 w 39"/>
                  <a:gd name="T25" fmla="*/ 16 h 37"/>
                  <a:gd name="T26" fmla="*/ 8 w 39"/>
                  <a:gd name="T27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7">
                    <a:moveTo>
                      <a:pt x="8" y="4"/>
                    </a:moveTo>
                    <a:cubicBezTo>
                      <a:pt x="6" y="0"/>
                      <a:pt x="12" y="3"/>
                      <a:pt x="14" y="3"/>
                    </a:cubicBezTo>
                    <a:cubicBezTo>
                      <a:pt x="19" y="6"/>
                      <a:pt x="20" y="11"/>
                      <a:pt x="22" y="11"/>
                    </a:cubicBezTo>
                    <a:cubicBezTo>
                      <a:pt x="23" y="11"/>
                      <a:pt x="24" y="11"/>
                      <a:pt x="25" y="10"/>
                    </a:cubicBezTo>
                    <a:cubicBezTo>
                      <a:pt x="26" y="8"/>
                      <a:pt x="31" y="4"/>
                      <a:pt x="34" y="4"/>
                    </a:cubicBezTo>
                    <a:cubicBezTo>
                      <a:pt x="35" y="4"/>
                      <a:pt x="36" y="3"/>
                      <a:pt x="36" y="4"/>
                    </a:cubicBezTo>
                    <a:cubicBezTo>
                      <a:pt x="36" y="11"/>
                      <a:pt x="26" y="16"/>
                      <a:pt x="34" y="24"/>
                    </a:cubicBezTo>
                    <a:cubicBezTo>
                      <a:pt x="35" y="26"/>
                      <a:pt x="39" y="31"/>
                      <a:pt x="35" y="30"/>
                    </a:cubicBezTo>
                    <a:cubicBezTo>
                      <a:pt x="29" y="29"/>
                      <a:pt x="30" y="30"/>
                      <a:pt x="24" y="27"/>
                    </a:cubicBezTo>
                    <a:cubicBezTo>
                      <a:pt x="21" y="26"/>
                      <a:pt x="17" y="36"/>
                      <a:pt x="15" y="37"/>
                    </a:cubicBezTo>
                    <a:cubicBezTo>
                      <a:pt x="13" y="37"/>
                      <a:pt x="13" y="30"/>
                      <a:pt x="14" y="26"/>
                    </a:cubicBezTo>
                    <a:cubicBezTo>
                      <a:pt x="14" y="21"/>
                      <a:pt x="4" y="22"/>
                      <a:pt x="1" y="19"/>
                    </a:cubicBezTo>
                    <a:cubicBezTo>
                      <a:pt x="0" y="18"/>
                      <a:pt x="5" y="16"/>
                      <a:pt x="6" y="16"/>
                    </a:cubicBezTo>
                    <a:cubicBezTo>
                      <a:pt x="13" y="14"/>
                      <a:pt x="12" y="13"/>
                      <a:pt x="8" y="4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04"/>
              <p:cNvSpPr>
                <a:spLocks/>
              </p:cNvSpPr>
              <p:nvPr/>
            </p:nvSpPr>
            <p:spPr bwMode="auto">
              <a:xfrm>
                <a:off x="4123" y="1141"/>
                <a:ext cx="54" cy="60"/>
              </a:xfrm>
              <a:custGeom>
                <a:avLst/>
                <a:gdLst>
                  <a:gd name="T0" fmla="*/ 15 w 42"/>
                  <a:gd name="T1" fmla="*/ 6 h 47"/>
                  <a:gd name="T2" fmla="*/ 21 w 42"/>
                  <a:gd name="T3" fmla="*/ 7 h 47"/>
                  <a:gd name="T4" fmla="*/ 25 w 42"/>
                  <a:gd name="T5" fmla="*/ 19 h 47"/>
                  <a:gd name="T6" fmla="*/ 28 w 42"/>
                  <a:gd name="T7" fmla="*/ 19 h 47"/>
                  <a:gd name="T8" fmla="*/ 40 w 42"/>
                  <a:gd name="T9" fmla="*/ 18 h 47"/>
                  <a:gd name="T10" fmla="*/ 42 w 42"/>
                  <a:gd name="T11" fmla="*/ 19 h 47"/>
                  <a:gd name="T12" fmla="*/ 30 w 42"/>
                  <a:gd name="T13" fmla="*/ 38 h 47"/>
                  <a:gd name="T14" fmla="*/ 28 w 42"/>
                  <a:gd name="T15" fmla="*/ 44 h 47"/>
                  <a:gd name="T16" fmla="*/ 19 w 42"/>
                  <a:gd name="T17" fmla="*/ 35 h 47"/>
                  <a:gd name="T18" fmla="*/ 5 w 42"/>
                  <a:gd name="T19" fmla="*/ 40 h 47"/>
                  <a:gd name="T20" fmla="*/ 10 w 42"/>
                  <a:gd name="T21" fmla="*/ 29 h 47"/>
                  <a:gd name="T22" fmla="*/ 1 w 42"/>
                  <a:gd name="T23" fmla="*/ 16 h 47"/>
                  <a:gd name="T24" fmla="*/ 7 w 42"/>
                  <a:gd name="T25" fmla="*/ 15 h 47"/>
                  <a:gd name="T26" fmla="*/ 15 w 42"/>
                  <a:gd name="T27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7">
                    <a:moveTo>
                      <a:pt x="15" y="6"/>
                    </a:moveTo>
                    <a:cubicBezTo>
                      <a:pt x="16" y="0"/>
                      <a:pt x="20" y="6"/>
                      <a:pt x="21" y="7"/>
                    </a:cubicBezTo>
                    <a:cubicBezTo>
                      <a:pt x="25" y="12"/>
                      <a:pt x="23" y="17"/>
                      <a:pt x="25" y="19"/>
                    </a:cubicBezTo>
                    <a:cubicBezTo>
                      <a:pt x="26" y="20"/>
                      <a:pt x="27" y="19"/>
                      <a:pt x="28" y="19"/>
                    </a:cubicBezTo>
                    <a:cubicBezTo>
                      <a:pt x="31" y="18"/>
                      <a:pt x="37" y="17"/>
                      <a:pt x="40" y="18"/>
                    </a:cubicBezTo>
                    <a:cubicBezTo>
                      <a:pt x="41" y="19"/>
                      <a:pt x="42" y="18"/>
                      <a:pt x="42" y="19"/>
                    </a:cubicBezTo>
                    <a:cubicBezTo>
                      <a:pt x="39" y="26"/>
                      <a:pt x="26" y="26"/>
                      <a:pt x="30" y="38"/>
                    </a:cubicBezTo>
                    <a:cubicBezTo>
                      <a:pt x="31" y="40"/>
                      <a:pt x="32" y="47"/>
                      <a:pt x="28" y="44"/>
                    </a:cubicBezTo>
                    <a:cubicBezTo>
                      <a:pt x="23" y="40"/>
                      <a:pt x="23" y="41"/>
                      <a:pt x="19" y="35"/>
                    </a:cubicBezTo>
                    <a:cubicBezTo>
                      <a:pt x="17" y="33"/>
                      <a:pt x="7" y="41"/>
                      <a:pt x="5" y="40"/>
                    </a:cubicBezTo>
                    <a:cubicBezTo>
                      <a:pt x="3" y="39"/>
                      <a:pt x="7" y="33"/>
                      <a:pt x="10" y="29"/>
                    </a:cubicBezTo>
                    <a:cubicBezTo>
                      <a:pt x="12" y="25"/>
                      <a:pt x="2" y="21"/>
                      <a:pt x="1" y="16"/>
                    </a:cubicBezTo>
                    <a:cubicBezTo>
                      <a:pt x="0" y="15"/>
                      <a:pt x="6" y="15"/>
                      <a:pt x="7" y="15"/>
                    </a:cubicBezTo>
                    <a:cubicBezTo>
                      <a:pt x="15" y="17"/>
                      <a:pt x="14" y="16"/>
                      <a:pt x="15" y="6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05"/>
              <p:cNvSpPr>
                <a:spLocks/>
              </p:cNvSpPr>
              <p:nvPr/>
            </p:nvSpPr>
            <p:spPr bwMode="auto">
              <a:xfrm>
                <a:off x="4194" y="1252"/>
                <a:ext cx="60" cy="58"/>
              </a:xfrm>
              <a:custGeom>
                <a:avLst/>
                <a:gdLst>
                  <a:gd name="T0" fmla="*/ 34 w 47"/>
                  <a:gd name="T1" fmla="*/ 3 h 46"/>
                  <a:gd name="T2" fmla="*/ 38 w 47"/>
                  <a:gd name="T3" fmla="*/ 9 h 46"/>
                  <a:gd name="T4" fmla="*/ 32 w 47"/>
                  <a:gd name="T5" fmla="*/ 20 h 46"/>
                  <a:gd name="T6" fmla="*/ 35 w 47"/>
                  <a:gd name="T7" fmla="*/ 23 h 46"/>
                  <a:gd name="T8" fmla="*/ 45 w 47"/>
                  <a:gd name="T9" fmla="*/ 31 h 46"/>
                  <a:gd name="T10" fmla="*/ 46 w 47"/>
                  <a:gd name="T11" fmla="*/ 33 h 46"/>
                  <a:gd name="T12" fmla="*/ 23 w 47"/>
                  <a:gd name="T13" fmla="*/ 38 h 46"/>
                  <a:gd name="T14" fmla="*/ 17 w 47"/>
                  <a:gd name="T15" fmla="*/ 41 h 46"/>
                  <a:gd name="T16" fmla="*/ 16 w 47"/>
                  <a:gd name="T17" fmla="*/ 28 h 46"/>
                  <a:gd name="T18" fmla="*/ 1 w 47"/>
                  <a:gd name="T19" fmla="*/ 22 h 46"/>
                  <a:gd name="T20" fmla="*/ 13 w 47"/>
                  <a:gd name="T21" fmla="*/ 17 h 46"/>
                  <a:gd name="T22" fmla="*/ 15 w 47"/>
                  <a:gd name="T23" fmla="*/ 1 h 46"/>
                  <a:gd name="T24" fmla="*/ 21 w 47"/>
                  <a:gd name="T25" fmla="*/ 5 h 46"/>
                  <a:gd name="T26" fmla="*/ 34 w 47"/>
                  <a:gd name="T2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6">
                    <a:moveTo>
                      <a:pt x="34" y="3"/>
                    </a:moveTo>
                    <a:cubicBezTo>
                      <a:pt x="38" y="0"/>
                      <a:pt x="38" y="7"/>
                      <a:pt x="38" y="9"/>
                    </a:cubicBezTo>
                    <a:cubicBezTo>
                      <a:pt x="37" y="15"/>
                      <a:pt x="32" y="18"/>
                      <a:pt x="32" y="20"/>
                    </a:cubicBezTo>
                    <a:cubicBezTo>
                      <a:pt x="33" y="22"/>
                      <a:pt x="34" y="22"/>
                      <a:pt x="35" y="23"/>
                    </a:cubicBezTo>
                    <a:cubicBezTo>
                      <a:pt x="38" y="24"/>
                      <a:pt x="44" y="27"/>
                      <a:pt x="45" y="31"/>
                    </a:cubicBezTo>
                    <a:cubicBezTo>
                      <a:pt x="46" y="31"/>
                      <a:pt x="47" y="32"/>
                      <a:pt x="46" y="33"/>
                    </a:cubicBezTo>
                    <a:cubicBezTo>
                      <a:pt x="39" y="36"/>
                      <a:pt x="29" y="26"/>
                      <a:pt x="23" y="38"/>
                    </a:cubicBezTo>
                    <a:cubicBezTo>
                      <a:pt x="22" y="40"/>
                      <a:pt x="18" y="46"/>
                      <a:pt x="17" y="41"/>
                    </a:cubicBezTo>
                    <a:cubicBezTo>
                      <a:pt x="16" y="35"/>
                      <a:pt x="15" y="36"/>
                      <a:pt x="16" y="28"/>
                    </a:cubicBezTo>
                    <a:cubicBezTo>
                      <a:pt x="16" y="25"/>
                      <a:pt x="3" y="24"/>
                      <a:pt x="1" y="22"/>
                    </a:cubicBezTo>
                    <a:cubicBezTo>
                      <a:pt x="0" y="20"/>
                      <a:pt x="8" y="18"/>
                      <a:pt x="13" y="17"/>
                    </a:cubicBezTo>
                    <a:cubicBezTo>
                      <a:pt x="18" y="16"/>
                      <a:pt x="13" y="6"/>
                      <a:pt x="15" y="1"/>
                    </a:cubicBezTo>
                    <a:cubicBezTo>
                      <a:pt x="16" y="0"/>
                      <a:pt x="20" y="4"/>
                      <a:pt x="21" y="5"/>
                    </a:cubicBezTo>
                    <a:cubicBezTo>
                      <a:pt x="26" y="12"/>
                      <a:pt x="26" y="10"/>
                      <a:pt x="34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06"/>
              <p:cNvSpPr>
                <a:spLocks/>
              </p:cNvSpPr>
              <p:nvPr/>
            </p:nvSpPr>
            <p:spPr bwMode="auto">
              <a:xfrm>
                <a:off x="4097" y="1186"/>
                <a:ext cx="33" cy="37"/>
              </a:xfrm>
              <a:custGeom>
                <a:avLst/>
                <a:gdLst>
                  <a:gd name="T0" fmla="*/ 9 w 26"/>
                  <a:gd name="T1" fmla="*/ 3 h 29"/>
                  <a:gd name="T2" fmla="*/ 13 w 26"/>
                  <a:gd name="T3" fmla="*/ 4 h 29"/>
                  <a:gd name="T4" fmla="*/ 15 w 26"/>
                  <a:gd name="T5" fmla="*/ 11 h 29"/>
                  <a:gd name="T6" fmla="*/ 17 w 26"/>
                  <a:gd name="T7" fmla="*/ 11 h 29"/>
                  <a:gd name="T8" fmla="*/ 25 w 26"/>
                  <a:gd name="T9" fmla="*/ 11 h 29"/>
                  <a:gd name="T10" fmla="*/ 26 w 26"/>
                  <a:gd name="T11" fmla="*/ 12 h 29"/>
                  <a:gd name="T12" fmla="*/ 18 w 26"/>
                  <a:gd name="T13" fmla="*/ 23 h 29"/>
                  <a:gd name="T14" fmla="*/ 17 w 26"/>
                  <a:gd name="T15" fmla="*/ 27 h 29"/>
                  <a:gd name="T16" fmla="*/ 11 w 26"/>
                  <a:gd name="T17" fmla="*/ 22 h 29"/>
                  <a:gd name="T18" fmla="*/ 3 w 26"/>
                  <a:gd name="T19" fmla="*/ 25 h 29"/>
                  <a:gd name="T20" fmla="*/ 6 w 26"/>
                  <a:gd name="T21" fmla="*/ 18 h 29"/>
                  <a:gd name="T22" fmla="*/ 0 w 26"/>
                  <a:gd name="T23" fmla="*/ 10 h 29"/>
                  <a:gd name="T24" fmla="*/ 4 w 26"/>
                  <a:gd name="T25" fmla="*/ 9 h 29"/>
                  <a:gd name="T26" fmla="*/ 9 w 26"/>
                  <a:gd name="T27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9">
                    <a:moveTo>
                      <a:pt x="9" y="3"/>
                    </a:moveTo>
                    <a:cubicBezTo>
                      <a:pt x="10" y="0"/>
                      <a:pt x="12" y="3"/>
                      <a:pt x="13" y="4"/>
                    </a:cubicBezTo>
                    <a:cubicBezTo>
                      <a:pt x="15" y="7"/>
                      <a:pt x="14" y="10"/>
                      <a:pt x="15" y="11"/>
                    </a:cubicBezTo>
                    <a:cubicBezTo>
                      <a:pt x="16" y="12"/>
                      <a:pt x="17" y="12"/>
                      <a:pt x="17" y="11"/>
                    </a:cubicBezTo>
                    <a:cubicBezTo>
                      <a:pt x="19" y="11"/>
                      <a:pt x="23" y="10"/>
                      <a:pt x="25" y="11"/>
                    </a:cubicBezTo>
                    <a:cubicBezTo>
                      <a:pt x="25" y="11"/>
                      <a:pt x="26" y="11"/>
                      <a:pt x="26" y="12"/>
                    </a:cubicBezTo>
                    <a:cubicBezTo>
                      <a:pt x="24" y="16"/>
                      <a:pt x="16" y="16"/>
                      <a:pt x="18" y="23"/>
                    </a:cubicBezTo>
                    <a:cubicBezTo>
                      <a:pt x="19" y="24"/>
                      <a:pt x="20" y="29"/>
                      <a:pt x="17" y="27"/>
                    </a:cubicBezTo>
                    <a:cubicBezTo>
                      <a:pt x="14" y="25"/>
                      <a:pt x="14" y="25"/>
                      <a:pt x="11" y="22"/>
                    </a:cubicBezTo>
                    <a:cubicBezTo>
                      <a:pt x="10" y="20"/>
                      <a:pt x="4" y="25"/>
                      <a:pt x="3" y="25"/>
                    </a:cubicBezTo>
                    <a:cubicBezTo>
                      <a:pt x="2" y="24"/>
                      <a:pt x="4" y="20"/>
                      <a:pt x="6" y="18"/>
                    </a:cubicBezTo>
                    <a:cubicBezTo>
                      <a:pt x="8" y="15"/>
                      <a:pt x="1" y="12"/>
                      <a:pt x="0" y="10"/>
                    </a:cubicBezTo>
                    <a:cubicBezTo>
                      <a:pt x="0" y="9"/>
                      <a:pt x="3" y="9"/>
                      <a:pt x="4" y="9"/>
                    </a:cubicBezTo>
                    <a:cubicBezTo>
                      <a:pt x="9" y="10"/>
                      <a:pt x="9" y="9"/>
                      <a:pt x="9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007"/>
              <p:cNvSpPr>
                <a:spLocks/>
              </p:cNvSpPr>
              <p:nvPr/>
            </p:nvSpPr>
            <p:spPr bwMode="auto">
              <a:xfrm>
                <a:off x="4203" y="1035"/>
                <a:ext cx="84" cy="83"/>
              </a:xfrm>
              <a:custGeom>
                <a:avLst/>
                <a:gdLst>
                  <a:gd name="T0" fmla="*/ 60 w 66"/>
                  <a:gd name="T1" fmla="*/ 42 h 66"/>
                  <a:gd name="T2" fmla="*/ 54 w 66"/>
                  <a:gd name="T3" fmla="*/ 48 h 66"/>
                  <a:gd name="T4" fmla="*/ 38 w 66"/>
                  <a:gd name="T5" fmla="*/ 43 h 66"/>
                  <a:gd name="T6" fmla="*/ 35 w 66"/>
                  <a:gd name="T7" fmla="*/ 48 h 66"/>
                  <a:gd name="T8" fmla="*/ 28 w 66"/>
                  <a:gd name="T9" fmla="*/ 63 h 66"/>
                  <a:gd name="T10" fmla="*/ 25 w 66"/>
                  <a:gd name="T11" fmla="*/ 65 h 66"/>
                  <a:gd name="T12" fmla="*/ 12 w 66"/>
                  <a:gd name="T13" fmla="*/ 35 h 66"/>
                  <a:gd name="T14" fmla="*/ 7 w 66"/>
                  <a:gd name="T15" fmla="*/ 28 h 66"/>
                  <a:gd name="T16" fmla="*/ 23 w 66"/>
                  <a:gd name="T17" fmla="*/ 23 h 66"/>
                  <a:gd name="T18" fmla="*/ 27 w 66"/>
                  <a:gd name="T19" fmla="*/ 2 h 66"/>
                  <a:gd name="T20" fmla="*/ 37 w 66"/>
                  <a:gd name="T21" fmla="*/ 16 h 66"/>
                  <a:gd name="T22" fmla="*/ 58 w 66"/>
                  <a:gd name="T23" fmla="*/ 15 h 66"/>
                  <a:gd name="T24" fmla="*/ 55 w 66"/>
                  <a:gd name="T25" fmla="*/ 24 h 66"/>
                  <a:gd name="T26" fmla="*/ 60 w 66"/>
                  <a:gd name="T27" fmla="*/ 4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6" h="66">
                    <a:moveTo>
                      <a:pt x="60" y="42"/>
                    </a:moveTo>
                    <a:cubicBezTo>
                      <a:pt x="66" y="46"/>
                      <a:pt x="57" y="47"/>
                      <a:pt x="54" y="48"/>
                    </a:cubicBezTo>
                    <a:cubicBezTo>
                      <a:pt x="46" y="49"/>
                      <a:pt x="41" y="42"/>
                      <a:pt x="38" y="43"/>
                    </a:cubicBezTo>
                    <a:cubicBezTo>
                      <a:pt x="36" y="44"/>
                      <a:pt x="36" y="46"/>
                      <a:pt x="35" y="48"/>
                    </a:cubicBezTo>
                    <a:cubicBezTo>
                      <a:pt x="35" y="51"/>
                      <a:pt x="31" y="60"/>
                      <a:pt x="28" y="63"/>
                    </a:cubicBezTo>
                    <a:cubicBezTo>
                      <a:pt x="27" y="64"/>
                      <a:pt x="26" y="66"/>
                      <a:pt x="25" y="65"/>
                    </a:cubicBezTo>
                    <a:cubicBezTo>
                      <a:pt x="20" y="56"/>
                      <a:pt x="29" y="40"/>
                      <a:pt x="12" y="35"/>
                    </a:cubicBezTo>
                    <a:cubicBezTo>
                      <a:pt x="10" y="34"/>
                      <a:pt x="0" y="30"/>
                      <a:pt x="7" y="28"/>
                    </a:cubicBezTo>
                    <a:cubicBezTo>
                      <a:pt x="15" y="24"/>
                      <a:pt x="13" y="24"/>
                      <a:pt x="23" y="23"/>
                    </a:cubicBezTo>
                    <a:cubicBezTo>
                      <a:pt x="27" y="22"/>
                      <a:pt x="25" y="4"/>
                      <a:pt x="27" y="2"/>
                    </a:cubicBezTo>
                    <a:cubicBezTo>
                      <a:pt x="30" y="0"/>
                      <a:pt x="34" y="10"/>
                      <a:pt x="37" y="16"/>
                    </a:cubicBezTo>
                    <a:cubicBezTo>
                      <a:pt x="40" y="23"/>
                      <a:pt x="52" y="14"/>
                      <a:pt x="58" y="15"/>
                    </a:cubicBezTo>
                    <a:cubicBezTo>
                      <a:pt x="61" y="16"/>
                      <a:pt x="56" y="22"/>
                      <a:pt x="55" y="24"/>
                    </a:cubicBezTo>
                    <a:cubicBezTo>
                      <a:pt x="47" y="33"/>
                      <a:pt x="49" y="33"/>
                      <a:pt x="60" y="42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08"/>
              <p:cNvSpPr>
                <a:spLocks/>
              </p:cNvSpPr>
              <p:nvPr/>
            </p:nvSpPr>
            <p:spPr bwMode="auto">
              <a:xfrm>
                <a:off x="3782" y="1439"/>
                <a:ext cx="26" cy="28"/>
              </a:xfrm>
              <a:custGeom>
                <a:avLst/>
                <a:gdLst>
                  <a:gd name="T0" fmla="*/ 6 w 21"/>
                  <a:gd name="T1" fmla="*/ 3 h 22"/>
                  <a:gd name="T2" fmla="*/ 9 w 21"/>
                  <a:gd name="T3" fmla="*/ 3 h 22"/>
                  <a:gd name="T4" fmla="*/ 12 w 21"/>
                  <a:gd name="T5" fmla="*/ 9 h 22"/>
                  <a:gd name="T6" fmla="*/ 14 w 21"/>
                  <a:gd name="T7" fmla="*/ 9 h 22"/>
                  <a:gd name="T8" fmla="*/ 20 w 21"/>
                  <a:gd name="T9" fmla="*/ 8 h 22"/>
                  <a:gd name="T10" fmla="*/ 21 w 21"/>
                  <a:gd name="T11" fmla="*/ 8 h 22"/>
                  <a:gd name="T12" fmla="*/ 16 w 21"/>
                  <a:gd name="T13" fmla="*/ 18 h 22"/>
                  <a:gd name="T14" fmla="*/ 15 w 21"/>
                  <a:gd name="T15" fmla="*/ 21 h 22"/>
                  <a:gd name="T16" fmla="*/ 10 w 21"/>
                  <a:gd name="T17" fmla="*/ 17 h 22"/>
                  <a:gd name="T18" fmla="*/ 4 w 21"/>
                  <a:gd name="T19" fmla="*/ 21 h 22"/>
                  <a:gd name="T20" fmla="*/ 5 w 21"/>
                  <a:gd name="T21" fmla="*/ 15 h 22"/>
                  <a:gd name="T22" fmla="*/ 0 w 21"/>
                  <a:gd name="T23" fmla="*/ 9 h 22"/>
                  <a:gd name="T24" fmla="*/ 3 w 21"/>
                  <a:gd name="T25" fmla="*/ 8 h 22"/>
                  <a:gd name="T26" fmla="*/ 6 w 21"/>
                  <a:gd name="T2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2">
                    <a:moveTo>
                      <a:pt x="6" y="3"/>
                    </a:moveTo>
                    <a:cubicBezTo>
                      <a:pt x="6" y="0"/>
                      <a:pt x="9" y="3"/>
                      <a:pt x="9" y="3"/>
                    </a:cubicBezTo>
                    <a:cubicBezTo>
                      <a:pt x="12" y="5"/>
                      <a:pt x="11" y="8"/>
                      <a:pt x="12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5" y="8"/>
                      <a:pt x="18" y="7"/>
                      <a:pt x="20" y="8"/>
                    </a:cubicBezTo>
                    <a:cubicBezTo>
                      <a:pt x="20" y="8"/>
                      <a:pt x="21" y="7"/>
                      <a:pt x="21" y="8"/>
                    </a:cubicBezTo>
                    <a:cubicBezTo>
                      <a:pt x="20" y="11"/>
                      <a:pt x="13" y="12"/>
                      <a:pt x="16" y="18"/>
                    </a:cubicBezTo>
                    <a:cubicBezTo>
                      <a:pt x="16" y="19"/>
                      <a:pt x="17" y="22"/>
                      <a:pt x="15" y="21"/>
                    </a:cubicBezTo>
                    <a:cubicBezTo>
                      <a:pt x="12" y="20"/>
                      <a:pt x="13" y="20"/>
                      <a:pt x="10" y="17"/>
                    </a:cubicBezTo>
                    <a:cubicBezTo>
                      <a:pt x="9" y="16"/>
                      <a:pt x="5" y="21"/>
                      <a:pt x="4" y="21"/>
                    </a:cubicBezTo>
                    <a:cubicBezTo>
                      <a:pt x="3" y="20"/>
                      <a:pt x="4" y="17"/>
                      <a:pt x="5" y="15"/>
                    </a:cubicBezTo>
                    <a:cubicBezTo>
                      <a:pt x="6" y="13"/>
                      <a:pt x="1" y="11"/>
                      <a:pt x="0" y="9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7" y="8"/>
                      <a:pt x="7" y="8"/>
                      <a:pt x="6" y="3"/>
                    </a:cubicBezTo>
                    <a:close/>
                  </a:path>
                </a:pathLst>
              </a:custGeom>
              <a:solidFill>
                <a:srgbClr val="007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Freeform 1010"/>
            <p:cNvSpPr>
              <a:spLocks noEditPoints="1"/>
            </p:cNvSpPr>
            <p:nvPr/>
          </p:nvSpPr>
          <p:spPr bwMode="auto">
            <a:xfrm>
              <a:off x="6797675" y="2136775"/>
              <a:ext cx="287338" cy="273050"/>
            </a:xfrm>
            <a:custGeom>
              <a:avLst/>
              <a:gdLst>
                <a:gd name="T0" fmla="*/ 25 w 143"/>
                <a:gd name="T1" fmla="*/ 16 h 135"/>
                <a:gd name="T2" fmla="*/ 44 w 143"/>
                <a:gd name="T3" fmla="*/ 11 h 135"/>
                <a:gd name="T4" fmla="*/ 75 w 143"/>
                <a:gd name="T5" fmla="*/ 38 h 135"/>
                <a:gd name="T6" fmla="*/ 85 w 143"/>
                <a:gd name="T7" fmla="*/ 32 h 135"/>
                <a:gd name="T8" fmla="*/ 115 w 143"/>
                <a:gd name="T9" fmla="*/ 10 h 135"/>
                <a:gd name="T10" fmla="*/ 122 w 143"/>
                <a:gd name="T11" fmla="*/ 9 h 135"/>
                <a:gd name="T12" fmla="*/ 122 w 143"/>
                <a:gd name="T13" fmla="*/ 84 h 135"/>
                <a:gd name="T14" fmla="*/ 126 w 143"/>
                <a:gd name="T15" fmla="*/ 105 h 135"/>
                <a:gd name="T16" fmla="*/ 86 w 143"/>
                <a:gd name="T17" fmla="*/ 96 h 135"/>
                <a:gd name="T18" fmla="*/ 58 w 143"/>
                <a:gd name="T19" fmla="*/ 133 h 135"/>
                <a:gd name="T20" fmla="*/ 51 w 143"/>
                <a:gd name="T21" fmla="*/ 93 h 135"/>
                <a:gd name="T22" fmla="*/ 4 w 143"/>
                <a:gd name="T23" fmla="*/ 72 h 135"/>
                <a:gd name="T24" fmla="*/ 20 w 143"/>
                <a:gd name="T25" fmla="*/ 59 h 135"/>
                <a:gd name="T26" fmla="*/ 25 w 143"/>
                <a:gd name="T27" fmla="*/ 16 h 135"/>
                <a:gd name="T28" fmla="*/ 43 w 143"/>
                <a:gd name="T29" fmla="*/ 39 h 135"/>
                <a:gd name="T30" fmla="*/ 40 w 143"/>
                <a:gd name="T31" fmla="*/ 63 h 135"/>
                <a:gd name="T32" fmla="*/ 31 w 143"/>
                <a:gd name="T33" fmla="*/ 71 h 135"/>
                <a:gd name="T34" fmla="*/ 58 w 143"/>
                <a:gd name="T35" fmla="*/ 83 h 135"/>
                <a:gd name="T36" fmla="*/ 62 w 143"/>
                <a:gd name="T37" fmla="*/ 106 h 135"/>
                <a:gd name="T38" fmla="*/ 78 w 143"/>
                <a:gd name="T39" fmla="*/ 84 h 135"/>
                <a:gd name="T40" fmla="*/ 101 w 143"/>
                <a:gd name="T41" fmla="*/ 90 h 135"/>
                <a:gd name="T42" fmla="*/ 98 w 143"/>
                <a:gd name="T43" fmla="*/ 77 h 135"/>
                <a:gd name="T44" fmla="*/ 99 w 143"/>
                <a:gd name="T45" fmla="*/ 35 h 135"/>
                <a:gd name="T46" fmla="*/ 95 w 143"/>
                <a:gd name="T47" fmla="*/ 35 h 135"/>
                <a:gd name="T48" fmla="*/ 77 w 143"/>
                <a:gd name="T49" fmla="*/ 48 h 135"/>
                <a:gd name="T50" fmla="*/ 72 w 143"/>
                <a:gd name="T51" fmla="*/ 52 h 135"/>
                <a:gd name="T52" fmla="*/ 54 w 143"/>
                <a:gd name="T53" fmla="*/ 36 h 135"/>
                <a:gd name="T54" fmla="*/ 43 w 143"/>
                <a:gd name="T55" fmla="*/ 39 h 135"/>
                <a:gd name="T56" fmla="*/ 60 w 143"/>
                <a:gd name="T57" fmla="*/ 61 h 135"/>
                <a:gd name="T58" fmla="*/ 60 w 143"/>
                <a:gd name="T59" fmla="*/ 67 h 135"/>
                <a:gd name="T60" fmla="*/ 57 w 143"/>
                <a:gd name="T61" fmla="*/ 69 h 135"/>
                <a:gd name="T62" fmla="*/ 64 w 143"/>
                <a:gd name="T63" fmla="*/ 73 h 135"/>
                <a:gd name="T64" fmla="*/ 65 w 143"/>
                <a:gd name="T65" fmla="*/ 79 h 135"/>
                <a:gd name="T66" fmla="*/ 70 w 143"/>
                <a:gd name="T67" fmla="*/ 73 h 135"/>
                <a:gd name="T68" fmla="*/ 76 w 143"/>
                <a:gd name="T69" fmla="*/ 75 h 135"/>
                <a:gd name="T70" fmla="*/ 75 w 143"/>
                <a:gd name="T71" fmla="*/ 71 h 135"/>
                <a:gd name="T72" fmla="*/ 76 w 143"/>
                <a:gd name="T73" fmla="*/ 60 h 135"/>
                <a:gd name="T74" fmla="*/ 74 w 143"/>
                <a:gd name="T75" fmla="*/ 60 h 135"/>
                <a:gd name="T76" fmla="*/ 70 w 143"/>
                <a:gd name="T77" fmla="*/ 63 h 135"/>
                <a:gd name="T78" fmla="*/ 68 w 143"/>
                <a:gd name="T79" fmla="*/ 64 h 135"/>
                <a:gd name="T80" fmla="*/ 63 w 143"/>
                <a:gd name="T81" fmla="*/ 60 h 135"/>
                <a:gd name="T82" fmla="*/ 60 w 143"/>
                <a:gd name="T83" fmla="*/ 6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3" h="135">
                  <a:moveTo>
                    <a:pt x="25" y="16"/>
                  </a:moveTo>
                  <a:cubicBezTo>
                    <a:pt x="18" y="0"/>
                    <a:pt x="39" y="9"/>
                    <a:pt x="44" y="11"/>
                  </a:cubicBezTo>
                  <a:cubicBezTo>
                    <a:pt x="64" y="19"/>
                    <a:pt x="67" y="37"/>
                    <a:pt x="75" y="38"/>
                  </a:cubicBezTo>
                  <a:cubicBezTo>
                    <a:pt x="79" y="39"/>
                    <a:pt x="82" y="36"/>
                    <a:pt x="85" y="32"/>
                  </a:cubicBezTo>
                  <a:cubicBezTo>
                    <a:pt x="89" y="26"/>
                    <a:pt x="105" y="12"/>
                    <a:pt x="115" y="10"/>
                  </a:cubicBezTo>
                  <a:cubicBezTo>
                    <a:pt x="118" y="9"/>
                    <a:pt x="122" y="6"/>
                    <a:pt x="122" y="9"/>
                  </a:cubicBezTo>
                  <a:cubicBezTo>
                    <a:pt x="126" y="34"/>
                    <a:pt x="91" y="56"/>
                    <a:pt x="122" y="84"/>
                  </a:cubicBezTo>
                  <a:cubicBezTo>
                    <a:pt x="127" y="88"/>
                    <a:pt x="143" y="107"/>
                    <a:pt x="126" y="105"/>
                  </a:cubicBezTo>
                  <a:cubicBezTo>
                    <a:pt x="106" y="103"/>
                    <a:pt x="110" y="105"/>
                    <a:pt x="86" y="96"/>
                  </a:cubicBezTo>
                  <a:cubicBezTo>
                    <a:pt x="77" y="92"/>
                    <a:pt x="65" y="132"/>
                    <a:pt x="58" y="133"/>
                  </a:cubicBezTo>
                  <a:cubicBezTo>
                    <a:pt x="50" y="135"/>
                    <a:pt x="51" y="109"/>
                    <a:pt x="51" y="93"/>
                  </a:cubicBezTo>
                  <a:cubicBezTo>
                    <a:pt x="51" y="77"/>
                    <a:pt x="17" y="82"/>
                    <a:pt x="4" y="72"/>
                  </a:cubicBezTo>
                  <a:cubicBezTo>
                    <a:pt x="0" y="69"/>
                    <a:pt x="16" y="60"/>
                    <a:pt x="20" y="59"/>
                  </a:cubicBezTo>
                  <a:cubicBezTo>
                    <a:pt x="45" y="49"/>
                    <a:pt x="40" y="47"/>
                    <a:pt x="25" y="16"/>
                  </a:cubicBezTo>
                  <a:close/>
                  <a:moveTo>
                    <a:pt x="43" y="39"/>
                  </a:moveTo>
                  <a:cubicBezTo>
                    <a:pt x="52" y="56"/>
                    <a:pt x="54" y="58"/>
                    <a:pt x="40" y="63"/>
                  </a:cubicBezTo>
                  <a:cubicBezTo>
                    <a:pt x="38" y="64"/>
                    <a:pt x="29" y="69"/>
                    <a:pt x="31" y="71"/>
                  </a:cubicBezTo>
                  <a:cubicBezTo>
                    <a:pt x="38" y="77"/>
                    <a:pt x="58" y="74"/>
                    <a:pt x="58" y="83"/>
                  </a:cubicBezTo>
                  <a:cubicBezTo>
                    <a:pt x="58" y="92"/>
                    <a:pt x="58" y="106"/>
                    <a:pt x="62" y="106"/>
                  </a:cubicBezTo>
                  <a:cubicBezTo>
                    <a:pt x="66" y="105"/>
                    <a:pt x="73" y="82"/>
                    <a:pt x="78" y="84"/>
                  </a:cubicBezTo>
                  <a:cubicBezTo>
                    <a:pt x="92" y="90"/>
                    <a:pt x="89" y="88"/>
                    <a:pt x="101" y="90"/>
                  </a:cubicBezTo>
                  <a:cubicBezTo>
                    <a:pt x="110" y="91"/>
                    <a:pt x="101" y="80"/>
                    <a:pt x="98" y="77"/>
                  </a:cubicBezTo>
                  <a:cubicBezTo>
                    <a:pt x="81" y="61"/>
                    <a:pt x="101" y="49"/>
                    <a:pt x="99" y="35"/>
                  </a:cubicBezTo>
                  <a:cubicBezTo>
                    <a:pt x="98" y="33"/>
                    <a:pt x="96" y="35"/>
                    <a:pt x="95" y="35"/>
                  </a:cubicBezTo>
                  <a:cubicBezTo>
                    <a:pt x="89" y="36"/>
                    <a:pt x="80" y="45"/>
                    <a:pt x="77" y="48"/>
                  </a:cubicBezTo>
                  <a:cubicBezTo>
                    <a:pt x="75" y="50"/>
                    <a:pt x="74" y="52"/>
                    <a:pt x="72" y="52"/>
                  </a:cubicBezTo>
                  <a:cubicBezTo>
                    <a:pt x="67" y="51"/>
                    <a:pt x="65" y="40"/>
                    <a:pt x="54" y="36"/>
                  </a:cubicBezTo>
                  <a:cubicBezTo>
                    <a:pt x="51" y="35"/>
                    <a:pt x="39" y="30"/>
                    <a:pt x="43" y="39"/>
                  </a:cubicBezTo>
                  <a:close/>
                  <a:moveTo>
                    <a:pt x="60" y="61"/>
                  </a:moveTo>
                  <a:cubicBezTo>
                    <a:pt x="63" y="66"/>
                    <a:pt x="63" y="66"/>
                    <a:pt x="60" y="67"/>
                  </a:cubicBezTo>
                  <a:cubicBezTo>
                    <a:pt x="59" y="68"/>
                    <a:pt x="57" y="69"/>
                    <a:pt x="57" y="69"/>
                  </a:cubicBezTo>
                  <a:cubicBezTo>
                    <a:pt x="59" y="71"/>
                    <a:pt x="64" y="70"/>
                    <a:pt x="64" y="73"/>
                  </a:cubicBezTo>
                  <a:cubicBezTo>
                    <a:pt x="64" y="75"/>
                    <a:pt x="64" y="79"/>
                    <a:pt x="65" y="79"/>
                  </a:cubicBezTo>
                  <a:cubicBezTo>
                    <a:pt x="67" y="79"/>
                    <a:pt x="69" y="73"/>
                    <a:pt x="70" y="73"/>
                  </a:cubicBezTo>
                  <a:cubicBezTo>
                    <a:pt x="74" y="75"/>
                    <a:pt x="73" y="74"/>
                    <a:pt x="76" y="75"/>
                  </a:cubicBezTo>
                  <a:cubicBezTo>
                    <a:pt x="79" y="75"/>
                    <a:pt x="76" y="72"/>
                    <a:pt x="75" y="71"/>
                  </a:cubicBezTo>
                  <a:cubicBezTo>
                    <a:pt x="71" y="67"/>
                    <a:pt x="76" y="64"/>
                    <a:pt x="76" y="60"/>
                  </a:cubicBezTo>
                  <a:cubicBezTo>
                    <a:pt x="75" y="59"/>
                    <a:pt x="75" y="60"/>
                    <a:pt x="74" y="60"/>
                  </a:cubicBezTo>
                  <a:cubicBezTo>
                    <a:pt x="73" y="60"/>
                    <a:pt x="70" y="62"/>
                    <a:pt x="70" y="63"/>
                  </a:cubicBezTo>
                  <a:cubicBezTo>
                    <a:pt x="69" y="64"/>
                    <a:pt x="69" y="64"/>
                    <a:pt x="68" y="64"/>
                  </a:cubicBezTo>
                  <a:cubicBezTo>
                    <a:pt x="67" y="64"/>
                    <a:pt x="66" y="61"/>
                    <a:pt x="63" y="60"/>
                  </a:cubicBezTo>
                  <a:cubicBezTo>
                    <a:pt x="63" y="60"/>
                    <a:pt x="59" y="58"/>
                    <a:pt x="60" y="6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11"/>
            <p:cNvSpPr>
              <a:spLocks noEditPoints="1"/>
            </p:cNvSpPr>
            <p:nvPr/>
          </p:nvSpPr>
          <p:spPr bwMode="auto">
            <a:xfrm>
              <a:off x="6975475" y="1524000"/>
              <a:ext cx="217488" cy="220663"/>
            </a:xfrm>
            <a:custGeom>
              <a:avLst/>
              <a:gdLst>
                <a:gd name="T0" fmla="*/ 16 w 108"/>
                <a:gd name="T1" fmla="*/ 92 h 110"/>
                <a:gd name="T2" fmla="*/ 11 w 108"/>
                <a:gd name="T3" fmla="*/ 80 h 110"/>
                <a:gd name="T4" fmla="*/ 21 w 108"/>
                <a:gd name="T5" fmla="*/ 56 h 110"/>
                <a:gd name="T6" fmla="*/ 14 w 108"/>
                <a:gd name="T7" fmla="*/ 43 h 110"/>
                <a:gd name="T8" fmla="*/ 4 w 108"/>
                <a:gd name="T9" fmla="*/ 19 h 110"/>
                <a:gd name="T10" fmla="*/ 38 w 108"/>
                <a:gd name="T11" fmla="*/ 23 h 110"/>
                <a:gd name="T12" fmla="*/ 59 w 108"/>
                <a:gd name="T13" fmla="*/ 12 h 110"/>
                <a:gd name="T14" fmla="*/ 74 w 108"/>
                <a:gd name="T15" fmla="*/ 4 h 110"/>
                <a:gd name="T16" fmla="*/ 72 w 108"/>
                <a:gd name="T17" fmla="*/ 40 h 110"/>
                <a:gd name="T18" fmla="*/ 106 w 108"/>
                <a:gd name="T19" fmla="*/ 61 h 110"/>
                <a:gd name="T20" fmla="*/ 75 w 108"/>
                <a:gd name="T21" fmla="*/ 69 h 110"/>
                <a:gd name="T22" fmla="*/ 63 w 108"/>
                <a:gd name="T23" fmla="*/ 107 h 110"/>
                <a:gd name="T24" fmla="*/ 50 w 108"/>
                <a:gd name="T25" fmla="*/ 95 h 110"/>
                <a:gd name="T26" fmla="*/ 16 w 108"/>
                <a:gd name="T27" fmla="*/ 92 h 110"/>
                <a:gd name="T28" fmla="*/ 34 w 108"/>
                <a:gd name="T29" fmla="*/ 72 h 110"/>
                <a:gd name="T30" fmla="*/ 47 w 108"/>
                <a:gd name="T31" fmla="*/ 68 h 110"/>
                <a:gd name="T32" fmla="*/ 52 w 108"/>
                <a:gd name="T33" fmla="*/ 73 h 110"/>
                <a:gd name="T34" fmla="*/ 58 w 108"/>
                <a:gd name="T35" fmla="*/ 78 h 110"/>
                <a:gd name="T36" fmla="*/ 63 w 108"/>
                <a:gd name="T37" fmla="*/ 62 h 110"/>
                <a:gd name="T38" fmla="*/ 76 w 108"/>
                <a:gd name="T39" fmla="*/ 59 h 110"/>
                <a:gd name="T40" fmla="*/ 62 w 108"/>
                <a:gd name="T41" fmla="*/ 49 h 110"/>
                <a:gd name="T42" fmla="*/ 63 w 108"/>
                <a:gd name="T43" fmla="*/ 35 h 110"/>
                <a:gd name="T44" fmla="*/ 56 w 108"/>
                <a:gd name="T45" fmla="*/ 37 h 110"/>
                <a:gd name="T46" fmla="*/ 47 w 108"/>
                <a:gd name="T47" fmla="*/ 43 h 110"/>
                <a:gd name="T48" fmla="*/ 31 w 108"/>
                <a:gd name="T49" fmla="*/ 38 h 110"/>
                <a:gd name="T50" fmla="*/ 30 w 108"/>
                <a:gd name="T51" fmla="*/ 41 h 110"/>
                <a:gd name="T52" fmla="*/ 37 w 108"/>
                <a:gd name="T53" fmla="*/ 56 h 110"/>
                <a:gd name="T54" fmla="*/ 30 w 108"/>
                <a:gd name="T55" fmla="*/ 71 h 110"/>
                <a:gd name="T56" fmla="*/ 34 w 108"/>
                <a:gd name="T57" fmla="*/ 7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10">
                  <a:moveTo>
                    <a:pt x="16" y="92"/>
                  </a:moveTo>
                  <a:cubicBezTo>
                    <a:pt x="5" y="99"/>
                    <a:pt x="6" y="90"/>
                    <a:pt x="11" y="80"/>
                  </a:cubicBezTo>
                  <a:cubicBezTo>
                    <a:pt x="14" y="72"/>
                    <a:pt x="19" y="63"/>
                    <a:pt x="21" y="56"/>
                  </a:cubicBezTo>
                  <a:cubicBezTo>
                    <a:pt x="22" y="52"/>
                    <a:pt x="18" y="48"/>
                    <a:pt x="14" y="43"/>
                  </a:cubicBezTo>
                  <a:cubicBezTo>
                    <a:pt x="6" y="31"/>
                    <a:pt x="0" y="23"/>
                    <a:pt x="4" y="19"/>
                  </a:cubicBezTo>
                  <a:cubicBezTo>
                    <a:pt x="7" y="15"/>
                    <a:pt x="21" y="22"/>
                    <a:pt x="38" y="23"/>
                  </a:cubicBezTo>
                  <a:cubicBezTo>
                    <a:pt x="46" y="24"/>
                    <a:pt x="53" y="20"/>
                    <a:pt x="59" y="12"/>
                  </a:cubicBezTo>
                  <a:cubicBezTo>
                    <a:pt x="67" y="0"/>
                    <a:pt x="72" y="0"/>
                    <a:pt x="74" y="4"/>
                  </a:cubicBezTo>
                  <a:cubicBezTo>
                    <a:pt x="77" y="11"/>
                    <a:pt x="74" y="32"/>
                    <a:pt x="72" y="40"/>
                  </a:cubicBezTo>
                  <a:cubicBezTo>
                    <a:pt x="71" y="47"/>
                    <a:pt x="104" y="56"/>
                    <a:pt x="106" y="61"/>
                  </a:cubicBezTo>
                  <a:cubicBezTo>
                    <a:pt x="108" y="67"/>
                    <a:pt x="87" y="68"/>
                    <a:pt x="75" y="69"/>
                  </a:cubicBezTo>
                  <a:cubicBezTo>
                    <a:pt x="62" y="69"/>
                    <a:pt x="70" y="96"/>
                    <a:pt x="63" y="107"/>
                  </a:cubicBezTo>
                  <a:cubicBezTo>
                    <a:pt x="61" y="110"/>
                    <a:pt x="52" y="98"/>
                    <a:pt x="50" y="95"/>
                  </a:cubicBezTo>
                  <a:cubicBezTo>
                    <a:pt x="40" y="75"/>
                    <a:pt x="39" y="79"/>
                    <a:pt x="16" y="92"/>
                  </a:cubicBezTo>
                  <a:close/>
                  <a:moveTo>
                    <a:pt x="34" y="72"/>
                  </a:moveTo>
                  <a:cubicBezTo>
                    <a:pt x="39" y="69"/>
                    <a:pt x="44" y="68"/>
                    <a:pt x="47" y="68"/>
                  </a:cubicBezTo>
                  <a:cubicBezTo>
                    <a:pt x="49" y="68"/>
                    <a:pt x="50" y="69"/>
                    <a:pt x="52" y="73"/>
                  </a:cubicBezTo>
                  <a:cubicBezTo>
                    <a:pt x="53" y="75"/>
                    <a:pt x="57" y="80"/>
                    <a:pt x="58" y="78"/>
                  </a:cubicBezTo>
                  <a:cubicBezTo>
                    <a:pt x="60" y="74"/>
                    <a:pt x="57" y="62"/>
                    <a:pt x="63" y="62"/>
                  </a:cubicBezTo>
                  <a:cubicBezTo>
                    <a:pt x="68" y="62"/>
                    <a:pt x="77" y="61"/>
                    <a:pt x="76" y="59"/>
                  </a:cubicBezTo>
                  <a:cubicBezTo>
                    <a:pt x="75" y="56"/>
                    <a:pt x="61" y="53"/>
                    <a:pt x="62" y="49"/>
                  </a:cubicBezTo>
                  <a:cubicBezTo>
                    <a:pt x="64" y="41"/>
                    <a:pt x="63" y="42"/>
                    <a:pt x="63" y="35"/>
                  </a:cubicBezTo>
                  <a:cubicBezTo>
                    <a:pt x="63" y="30"/>
                    <a:pt x="57" y="36"/>
                    <a:pt x="56" y="37"/>
                  </a:cubicBezTo>
                  <a:cubicBezTo>
                    <a:pt x="53" y="41"/>
                    <a:pt x="50" y="43"/>
                    <a:pt x="47" y="43"/>
                  </a:cubicBezTo>
                  <a:cubicBezTo>
                    <a:pt x="42" y="44"/>
                    <a:pt x="35" y="38"/>
                    <a:pt x="31" y="38"/>
                  </a:cubicBezTo>
                  <a:cubicBezTo>
                    <a:pt x="30" y="39"/>
                    <a:pt x="30" y="40"/>
                    <a:pt x="30" y="41"/>
                  </a:cubicBezTo>
                  <a:cubicBezTo>
                    <a:pt x="34" y="50"/>
                    <a:pt x="37" y="52"/>
                    <a:pt x="37" y="56"/>
                  </a:cubicBezTo>
                  <a:cubicBezTo>
                    <a:pt x="37" y="59"/>
                    <a:pt x="29" y="67"/>
                    <a:pt x="30" y="71"/>
                  </a:cubicBezTo>
                  <a:cubicBezTo>
                    <a:pt x="31" y="73"/>
                    <a:pt x="32" y="73"/>
                    <a:pt x="34" y="7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12"/>
            <p:cNvSpPr>
              <a:spLocks noEditPoints="1"/>
            </p:cNvSpPr>
            <p:nvPr/>
          </p:nvSpPr>
          <p:spPr bwMode="auto">
            <a:xfrm>
              <a:off x="7140575" y="2293938"/>
              <a:ext cx="584200" cy="566738"/>
            </a:xfrm>
            <a:custGeom>
              <a:avLst/>
              <a:gdLst>
                <a:gd name="T0" fmla="*/ 232 w 290"/>
                <a:gd name="T1" fmla="*/ 246 h 281"/>
                <a:gd name="T2" fmla="*/ 193 w 290"/>
                <a:gd name="T3" fmla="*/ 255 h 281"/>
                <a:gd name="T4" fmla="*/ 132 w 290"/>
                <a:gd name="T5" fmla="*/ 196 h 281"/>
                <a:gd name="T6" fmla="*/ 112 w 290"/>
                <a:gd name="T7" fmla="*/ 207 h 281"/>
                <a:gd name="T8" fmla="*/ 45 w 290"/>
                <a:gd name="T9" fmla="*/ 250 h 281"/>
                <a:gd name="T10" fmla="*/ 31 w 290"/>
                <a:gd name="T11" fmla="*/ 252 h 281"/>
                <a:gd name="T12" fmla="*/ 41 w 290"/>
                <a:gd name="T13" fmla="*/ 98 h 281"/>
                <a:gd name="T14" fmla="*/ 33 w 290"/>
                <a:gd name="T15" fmla="*/ 53 h 281"/>
                <a:gd name="T16" fmla="*/ 115 w 290"/>
                <a:gd name="T17" fmla="*/ 76 h 281"/>
                <a:gd name="T18" fmla="*/ 178 w 290"/>
                <a:gd name="T19" fmla="*/ 2 h 281"/>
                <a:gd name="T20" fmla="*/ 188 w 290"/>
                <a:gd name="T21" fmla="*/ 85 h 281"/>
                <a:gd name="T22" fmla="*/ 282 w 290"/>
                <a:gd name="T23" fmla="*/ 134 h 281"/>
                <a:gd name="T24" fmla="*/ 247 w 290"/>
                <a:gd name="T25" fmla="*/ 160 h 281"/>
                <a:gd name="T26" fmla="*/ 232 w 290"/>
                <a:gd name="T27" fmla="*/ 246 h 281"/>
                <a:gd name="T28" fmla="*/ 202 w 290"/>
                <a:gd name="T29" fmla="*/ 203 h 281"/>
                <a:gd name="T30" fmla="*/ 211 w 290"/>
                <a:gd name="T31" fmla="*/ 150 h 281"/>
                <a:gd name="T32" fmla="*/ 233 w 290"/>
                <a:gd name="T33" fmla="*/ 134 h 281"/>
                <a:gd name="T34" fmla="*/ 174 w 290"/>
                <a:gd name="T35" fmla="*/ 104 h 281"/>
                <a:gd name="T36" fmla="*/ 168 w 290"/>
                <a:gd name="T37" fmla="*/ 52 h 281"/>
                <a:gd name="T38" fmla="*/ 129 w 290"/>
                <a:gd name="T39" fmla="*/ 98 h 281"/>
                <a:gd name="T40" fmla="*/ 78 w 290"/>
                <a:gd name="T41" fmla="*/ 83 h 281"/>
                <a:gd name="T42" fmla="*/ 83 w 290"/>
                <a:gd name="T43" fmla="*/ 111 h 281"/>
                <a:gd name="T44" fmla="*/ 77 w 290"/>
                <a:gd name="T45" fmla="*/ 207 h 281"/>
                <a:gd name="T46" fmla="*/ 86 w 290"/>
                <a:gd name="T47" fmla="*/ 206 h 281"/>
                <a:gd name="T48" fmla="*/ 127 w 290"/>
                <a:gd name="T49" fmla="*/ 179 h 281"/>
                <a:gd name="T50" fmla="*/ 140 w 290"/>
                <a:gd name="T51" fmla="*/ 172 h 281"/>
                <a:gd name="T52" fmla="*/ 178 w 290"/>
                <a:gd name="T53" fmla="*/ 209 h 281"/>
                <a:gd name="T54" fmla="*/ 202 w 290"/>
                <a:gd name="T55" fmla="*/ 203 h 281"/>
                <a:gd name="T56" fmla="*/ 173 w 290"/>
                <a:gd name="T57" fmla="*/ 163 h 281"/>
                <a:gd name="T58" fmla="*/ 177 w 290"/>
                <a:gd name="T59" fmla="*/ 140 h 281"/>
                <a:gd name="T60" fmla="*/ 186 w 290"/>
                <a:gd name="T61" fmla="*/ 134 h 281"/>
                <a:gd name="T62" fmla="*/ 161 w 290"/>
                <a:gd name="T63" fmla="*/ 121 h 281"/>
                <a:gd name="T64" fmla="*/ 159 w 290"/>
                <a:gd name="T65" fmla="*/ 99 h 281"/>
                <a:gd name="T66" fmla="*/ 142 w 290"/>
                <a:gd name="T67" fmla="*/ 119 h 281"/>
                <a:gd name="T68" fmla="*/ 121 w 290"/>
                <a:gd name="T69" fmla="*/ 112 h 281"/>
                <a:gd name="T70" fmla="*/ 123 w 290"/>
                <a:gd name="T71" fmla="*/ 124 h 281"/>
                <a:gd name="T72" fmla="*/ 121 w 290"/>
                <a:gd name="T73" fmla="*/ 164 h 281"/>
                <a:gd name="T74" fmla="*/ 124 w 290"/>
                <a:gd name="T75" fmla="*/ 164 h 281"/>
                <a:gd name="T76" fmla="*/ 142 w 290"/>
                <a:gd name="T77" fmla="*/ 153 h 281"/>
                <a:gd name="T78" fmla="*/ 147 w 290"/>
                <a:gd name="T79" fmla="*/ 150 h 281"/>
                <a:gd name="T80" fmla="*/ 163 w 290"/>
                <a:gd name="T81" fmla="*/ 165 h 281"/>
                <a:gd name="T82" fmla="*/ 173 w 290"/>
                <a:gd name="T83" fmla="*/ 1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0" h="281">
                  <a:moveTo>
                    <a:pt x="232" y="246"/>
                  </a:moveTo>
                  <a:cubicBezTo>
                    <a:pt x="247" y="281"/>
                    <a:pt x="204" y="259"/>
                    <a:pt x="193" y="255"/>
                  </a:cubicBezTo>
                  <a:cubicBezTo>
                    <a:pt x="154" y="237"/>
                    <a:pt x="148" y="199"/>
                    <a:pt x="132" y="196"/>
                  </a:cubicBezTo>
                  <a:cubicBezTo>
                    <a:pt x="124" y="194"/>
                    <a:pt x="118" y="200"/>
                    <a:pt x="112" y="207"/>
                  </a:cubicBezTo>
                  <a:cubicBezTo>
                    <a:pt x="101" y="219"/>
                    <a:pt x="68" y="247"/>
                    <a:pt x="45" y="250"/>
                  </a:cubicBezTo>
                  <a:cubicBezTo>
                    <a:pt x="39" y="250"/>
                    <a:pt x="32" y="258"/>
                    <a:pt x="31" y="252"/>
                  </a:cubicBezTo>
                  <a:cubicBezTo>
                    <a:pt x="26" y="200"/>
                    <a:pt x="101" y="159"/>
                    <a:pt x="41" y="98"/>
                  </a:cubicBezTo>
                  <a:cubicBezTo>
                    <a:pt x="30" y="87"/>
                    <a:pt x="0" y="47"/>
                    <a:pt x="33" y="53"/>
                  </a:cubicBezTo>
                  <a:cubicBezTo>
                    <a:pt x="74" y="60"/>
                    <a:pt x="66" y="55"/>
                    <a:pt x="115" y="76"/>
                  </a:cubicBezTo>
                  <a:cubicBezTo>
                    <a:pt x="133" y="85"/>
                    <a:pt x="163" y="4"/>
                    <a:pt x="178" y="2"/>
                  </a:cubicBezTo>
                  <a:cubicBezTo>
                    <a:pt x="193" y="0"/>
                    <a:pt x="190" y="53"/>
                    <a:pt x="188" y="85"/>
                  </a:cubicBezTo>
                  <a:cubicBezTo>
                    <a:pt x="185" y="118"/>
                    <a:pt x="257" y="112"/>
                    <a:pt x="282" y="134"/>
                  </a:cubicBezTo>
                  <a:cubicBezTo>
                    <a:pt x="290" y="141"/>
                    <a:pt x="257" y="157"/>
                    <a:pt x="247" y="160"/>
                  </a:cubicBezTo>
                  <a:cubicBezTo>
                    <a:pt x="196" y="177"/>
                    <a:pt x="205" y="181"/>
                    <a:pt x="232" y="246"/>
                  </a:cubicBezTo>
                  <a:close/>
                  <a:moveTo>
                    <a:pt x="202" y="203"/>
                  </a:moveTo>
                  <a:cubicBezTo>
                    <a:pt x="185" y="163"/>
                    <a:pt x="179" y="160"/>
                    <a:pt x="211" y="150"/>
                  </a:cubicBezTo>
                  <a:cubicBezTo>
                    <a:pt x="217" y="148"/>
                    <a:pt x="238" y="138"/>
                    <a:pt x="233" y="134"/>
                  </a:cubicBezTo>
                  <a:cubicBezTo>
                    <a:pt x="217" y="120"/>
                    <a:pt x="173" y="124"/>
                    <a:pt x="174" y="104"/>
                  </a:cubicBezTo>
                  <a:cubicBezTo>
                    <a:pt x="176" y="83"/>
                    <a:pt x="178" y="51"/>
                    <a:pt x="168" y="52"/>
                  </a:cubicBezTo>
                  <a:cubicBezTo>
                    <a:pt x="159" y="53"/>
                    <a:pt x="140" y="103"/>
                    <a:pt x="129" y="98"/>
                  </a:cubicBezTo>
                  <a:cubicBezTo>
                    <a:pt x="99" y="84"/>
                    <a:pt x="104" y="88"/>
                    <a:pt x="78" y="83"/>
                  </a:cubicBezTo>
                  <a:cubicBezTo>
                    <a:pt x="57" y="80"/>
                    <a:pt x="76" y="105"/>
                    <a:pt x="83" y="111"/>
                  </a:cubicBezTo>
                  <a:cubicBezTo>
                    <a:pt x="120" y="149"/>
                    <a:pt x="73" y="175"/>
                    <a:pt x="77" y="207"/>
                  </a:cubicBezTo>
                  <a:cubicBezTo>
                    <a:pt x="77" y="211"/>
                    <a:pt x="82" y="206"/>
                    <a:pt x="86" y="206"/>
                  </a:cubicBezTo>
                  <a:cubicBezTo>
                    <a:pt x="100" y="204"/>
                    <a:pt x="120" y="187"/>
                    <a:pt x="127" y="179"/>
                  </a:cubicBezTo>
                  <a:cubicBezTo>
                    <a:pt x="131" y="175"/>
                    <a:pt x="135" y="171"/>
                    <a:pt x="140" y="172"/>
                  </a:cubicBezTo>
                  <a:cubicBezTo>
                    <a:pt x="149" y="174"/>
                    <a:pt x="153" y="198"/>
                    <a:pt x="178" y="209"/>
                  </a:cubicBezTo>
                  <a:cubicBezTo>
                    <a:pt x="184" y="212"/>
                    <a:pt x="211" y="225"/>
                    <a:pt x="202" y="203"/>
                  </a:cubicBezTo>
                  <a:close/>
                  <a:moveTo>
                    <a:pt x="173" y="163"/>
                  </a:moveTo>
                  <a:cubicBezTo>
                    <a:pt x="166" y="146"/>
                    <a:pt x="163" y="145"/>
                    <a:pt x="177" y="140"/>
                  </a:cubicBezTo>
                  <a:cubicBezTo>
                    <a:pt x="179" y="139"/>
                    <a:pt x="188" y="135"/>
                    <a:pt x="186" y="134"/>
                  </a:cubicBezTo>
                  <a:cubicBezTo>
                    <a:pt x="179" y="128"/>
                    <a:pt x="161" y="129"/>
                    <a:pt x="161" y="121"/>
                  </a:cubicBezTo>
                  <a:cubicBezTo>
                    <a:pt x="162" y="113"/>
                    <a:pt x="163" y="99"/>
                    <a:pt x="159" y="99"/>
                  </a:cubicBezTo>
                  <a:cubicBezTo>
                    <a:pt x="155" y="100"/>
                    <a:pt x="147" y="121"/>
                    <a:pt x="142" y="119"/>
                  </a:cubicBezTo>
                  <a:cubicBezTo>
                    <a:pt x="130" y="113"/>
                    <a:pt x="132" y="114"/>
                    <a:pt x="121" y="112"/>
                  </a:cubicBezTo>
                  <a:cubicBezTo>
                    <a:pt x="113" y="111"/>
                    <a:pt x="120" y="121"/>
                    <a:pt x="123" y="124"/>
                  </a:cubicBezTo>
                  <a:cubicBezTo>
                    <a:pt x="139" y="140"/>
                    <a:pt x="119" y="151"/>
                    <a:pt x="121" y="164"/>
                  </a:cubicBezTo>
                  <a:cubicBezTo>
                    <a:pt x="121" y="166"/>
                    <a:pt x="123" y="164"/>
                    <a:pt x="124" y="164"/>
                  </a:cubicBezTo>
                  <a:cubicBezTo>
                    <a:pt x="130" y="163"/>
                    <a:pt x="139" y="156"/>
                    <a:pt x="142" y="153"/>
                  </a:cubicBezTo>
                  <a:cubicBezTo>
                    <a:pt x="143" y="151"/>
                    <a:pt x="145" y="149"/>
                    <a:pt x="147" y="150"/>
                  </a:cubicBezTo>
                  <a:cubicBezTo>
                    <a:pt x="151" y="151"/>
                    <a:pt x="153" y="160"/>
                    <a:pt x="163" y="165"/>
                  </a:cubicBezTo>
                  <a:cubicBezTo>
                    <a:pt x="166" y="166"/>
                    <a:pt x="177" y="172"/>
                    <a:pt x="173" y="16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13"/>
            <p:cNvSpPr>
              <a:spLocks noEditPoints="1"/>
            </p:cNvSpPr>
            <p:nvPr/>
          </p:nvSpPr>
          <p:spPr bwMode="auto">
            <a:xfrm>
              <a:off x="6835775" y="3511550"/>
              <a:ext cx="492125" cy="473075"/>
            </a:xfrm>
            <a:custGeom>
              <a:avLst/>
              <a:gdLst>
                <a:gd name="T0" fmla="*/ 195 w 244"/>
                <a:gd name="T1" fmla="*/ 206 h 235"/>
                <a:gd name="T2" fmla="*/ 163 w 244"/>
                <a:gd name="T3" fmla="*/ 213 h 235"/>
                <a:gd name="T4" fmla="*/ 111 w 244"/>
                <a:gd name="T5" fmla="*/ 164 h 235"/>
                <a:gd name="T6" fmla="*/ 94 w 244"/>
                <a:gd name="T7" fmla="*/ 173 h 235"/>
                <a:gd name="T8" fmla="*/ 39 w 244"/>
                <a:gd name="T9" fmla="*/ 209 h 235"/>
                <a:gd name="T10" fmla="*/ 27 w 244"/>
                <a:gd name="T11" fmla="*/ 211 h 235"/>
                <a:gd name="T12" fmla="*/ 35 w 244"/>
                <a:gd name="T13" fmla="*/ 82 h 235"/>
                <a:gd name="T14" fmla="*/ 28 w 244"/>
                <a:gd name="T15" fmla="*/ 44 h 235"/>
                <a:gd name="T16" fmla="*/ 97 w 244"/>
                <a:gd name="T17" fmla="*/ 64 h 235"/>
                <a:gd name="T18" fmla="*/ 150 w 244"/>
                <a:gd name="T19" fmla="*/ 1 h 235"/>
                <a:gd name="T20" fmla="*/ 158 w 244"/>
                <a:gd name="T21" fmla="*/ 71 h 235"/>
                <a:gd name="T22" fmla="*/ 237 w 244"/>
                <a:gd name="T23" fmla="*/ 112 h 235"/>
                <a:gd name="T24" fmla="*/ 208 w 244"/>
                <a:gd name="T25" fmla="*/ 134 h 235"/>
                <a:gd name="T26" fmla="*/ 195 w 244"/>
                <a:gd name="T27" fmla="*/ 206 h 235"/>
                <a:gd name="T28" fmla="*/ 170 w 244"/>
                <a:gd name="T29" fmla="*/ 170 h 235"/>
                <a:gd name="T30" fmla="*/ 178 w 244"/>
                <a:gd name="T31" fmla="*/ 125 h 235"/>
                <a:gd name="T32" fmla="*/ 196 w 244"/>
                <a:gd name="T33" fmla="*/ 112 h 235"/>
                <a:gd name="T34" fmla="*/ 147 w 244"/>
                <a:gd name="T35" fmla="*/ 87 h 235"/>
                <a:gd name="T36" fmla="*/ 142 w 244"/>
                <a:gd name="T37" fmla="*/ 43 h 235"/>
                <a:gd name="T38" fmla="*/ 108 w 244"/>
                <a:gd name="T39" fmla="*/ 82 h 235"/>
                <a:gd name="T40" fmla="*/ 66 w 244"/>
                <a:gd name="T41" fmla="*/ 70 h 235"/>
                <a:gd name="T42" fmla="*/ 70 w 244"/>
                <a:gd name="T43" fmla="*/ 93 h 235"/>
                <a:gd name="T44" fmla="*/ 65 w 244"/>
                <a:gd name="T45" fmla="*/ 173 h 235"/>
                <a:gd name="T46" fmla="*/ 72 w 244"/>
                <a:gd name="T47" fmla="*/ 172 h 235"/>
                <a:gd name="T48" fmla="*/ 107 w 244"/>
                <a:gd name="T49" fmla="*/ 150 h 235"/>
                <a:gd name="T50" fmla="*/ 117 w 244"/>
                <a:gd name="T51" fmla="*/ 144 h 235"/>
                <a:gd name="T52" fmla="*/ 150 w 244"/>
                <a:gd name="T53" fmla="*/ 175 h 235"/>
                <a:gd name="T54" fmla="*/ 170 w 244"/>
                <a:gd name="T55" fmla="*/ 170 h 235"/>
                <a:gd name="T56" fmla="*/ 146 w 244"/>
                <a:gd name="T57" fmla="*/ 136 h 235"/>
                <a:gd name="T58" fmla="*/ 149 w 244"/>
                <a:gd name="T59" fmla="*/ 117 h 235"/>
                <a:gd name="T60" fmla="*/ 156 w 244"/>
                <a:gd name="T61" fmla="*/ 112 h 235"/>
                <a:gd name="T62" fmla="*/ 136 w 244"/>
                <a:gd name="T63" fmla="*/ 101 h 235"/>
                <a:gd name="T64" fmla="*/ 134 w 244"/>
                <a:gd name="T65" fmla="*/ 83 h 235"/>
                <a:gd name="T66" fmla="*/ 120 w 244"/>
                <a:gd name="T67" fmla="*/ 99 h 235"/>
                <a:gd name="T68" fmla="*/ 102 w 244"/>
                <a:gd name="T69" fmla="*/ 94 h 235"/>
                <a:gd name="T70" fmla="*/ 104 w 244"/>
                <a:gd name="T71" fmla="*/ 104 h 235"/>
                <a:gd name="T72" fmla="*/ 102 w 244"/>
                <a:gd name="T73" fmla="*/ 137 h 235"/>
                <a:gd name="T74" fmla="*/ 105 w 244"/>
                <a:gd name="T75" fmla="*/ 137 h 235"/>
                <a:gd name="T76" fmla="*/ 119 w 244"/>
                <a:gd name="T77" fmla="*/ 128 h 235"/>
                <a:gd name="T78" fmla="*/ 124 w 244"/>
                <a:gd name="T79" fmla="*/ 125 h 235"/>
                <a:gd name="T80" fmla="*/ 137 w 244"/>
                <a:gd name="T81" fmla="*/ 138 h 235"/>
                <a:gd name="T82" fmla="*/ 146 w 244"/>
                <a:gd name="T83" fmla="*/ 13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235">
                  <a:moveTo>
                    <a:pt x="195" y="206"/>
                  </a:moveTo>
                  <a:cubicBezTo>
                    <a:pt x="208" y="235"/>
                    <a:pt x="171" y="217"/>
                    <a:pt x="163" y="213"/>
                  </a:cubicBezTo>
                  <a:cubicBezTo>
                    <a:pt x="129" y="198"/>
                    <a:pt x="124" y="167"/>
                    <a:pt x="111" y="164"/>
                  </a:cubicBezTo>
                  <a:cubicBezTo>
                    <a:pt x="104" y="162"/>
                    <a:pt x="99" y="167"/>
                    <a:pt x="94" y="173"/>
                  </a:cubicBezTo>
                  <a:cubicBezTo>
                    <a:pt x="85" y="183"/>
                    <a:pt x="57" y="207"/>
                    <a:pt x="39" y="209"/>
                  </a:cubicBezTo>
                  <a:cubicBezTo>
                    <a:pt x="33" y="210"/>
                    <a:pt x="27" y="216"/>
                    <a:pt x="27" y="211"/>
                  </a:cubicBezTo>
                  <a:cubicBezTo>
                    <a:pt x="22" y="167"/>
                    <a:pt x="85" y="133"/>
                    <a:pt x="35" y="82"/>
                  </a:cubicBezTo>
                  <a:cubicBezTo>
                    <a:pt x="26" y="73"/>
                    <a:pt x="0" y="39"/>
                    <a:pt x="28" y="44"/>
                  </a:cubicBezTo>
                  <a:cubicBezTo>
                    <a:pt x="63" y="50"/>
                    <a:pt x="56" y="46"/>
                    <a:pt x="97" y="64"/>
                  </a:cubicBezTo>
                  <a:cubicBezTo>
                    <a:pt x="112" y="71"/>
                    <a:pt x="138" y="3"/>
                    <a:pt x="150" y="1"/>
                  </a:cubicBezTo>
                  <a:cubicBezTo>
                    <a:pt x="162" y="0"/>
                    <a:pt x="160" y="44"/>
                    <a:pt x="158" y="71"/>
                  </a:cubicBezTo>
                  <a:cubicBezTo>
                    <a:pt x="156" y="99"/>
                    <a:pt x="216" y="93"/>
                    <a:pt x="237" y="112"/>
                  </a:cubicBezTo>
                  <a:cubicBezTo>
                    <a:pt x="244" y="118"/>
                    <a:pt x="216" y="131"/>
                    <a:pt x="208" y="134"/>
                  </a:cubicBezTo>
                  <a:cubicBezTo>
                    <a:pt x="165" y="148"/>
                    <a:pt x="173" y="152"/>
                    <a:pt x="195" y="206"/>
                  </a:cubicBezTo>
                  <a:close/>
                  <a:moveTo>
                    <a:pt x="170" y="170"/>
                  </a:moveTo>
                  <a:cubicBezTo>
                    <a:pt x="156" y="137"/>
                    <a:pt x="151" y="134"/>
                    <a:pt x="178" y="125"/>
                  </a:cubicBezTo>
                  <a:cubicBezTo>
                    <a:pt x="183" y="124"/>
                    <a:pt x="200" y="116"/>
                    <a:pt x="196" y="112"/>
                  </a:cubicBezTo>
                  <a:cubicBezTo>
                    <a:pt x="183" y="100"/>
                    <a:pt x="145" y="104"/>
                    <a:pt x="147" y="87"/>
                  </a:cubicBezTo>
                  <a:cubicBezTo>
                    <a:pt x="148" y="70"/>
                    <a:pt x="149" y="42"/>
                    <a:pt x="142" y="43"/>
                  </a:cubicBezTo>
                  <a:cubicBezTo>
                    <a:pt x="134" y="44"/>
                    <a:pt x="118" y="86"/>
                    <a:pt x="108" y="82"/>
                  </a:cubicBezTo>
                  <a:cubicBezTo>
                    <a:pt x="83" y="71"/>
                    <a:pt x="87" y="73"/>
                    <a:pt x="66" y="70"/>
                  </a:cubicBezTo>
                  <a:cubicBezTo>
                    <a:pt x="49" y="67"/>
                    <a:pt x="65" y="88"/>
                    <a:pt x="70" y="93"/>
                  </a:cubicBezTo>
                  <a:cubicBezTo>
                    <a:pt x="101" y="125"/>
                    <a:pt x="62" y="146"/>
                    <a:pt x="65" y="173"/>
                  </a:cubicBezTo>
                  <a:cubicBezTo>
                    <a:pt x="65" y="176"/>
                    <a:pt x="69" y="173"/>
                    <a:pt x="72" y="172"/>
                  </a:cubicBezTo>
                  <a:cubicBezTo>
                    <a:pt x="84" y="171"/>
                    <a:pt x="101" y="156"/>
                    <a:pt x="107" y="150"/>
                  </a:cubicBezTo>
                  <a:cubicBezTo>
                    <a:pt x="110" y="146"/>
                    <a:pt x="113" y="143"/>
                    <a:pt x="117" y="144"/>
                  </a:cubicBezTo>
                  <a:cubicBezTo>
                    <a:pt x="126" y="146"/>
                    <a:pt x="129" y="166"/>
                    <a:pt x="150" y="175"/>
                  </a:cubicBezTo>
                  <a:cubicBezTo>
                    <a:pt x="155" y="177"/>
                    <a:pt x="178" y="188"/>
                    <a:pt x="170" y="170"/>
                  </a:cubicBezTo>
                  <a:close/>
                  <a:moveTo>
                    <a:pt x="146" y="136"/>
                  </a:moveTo>
                  <a:cubicBezTo>
                    <a:pt x="140" y="122"/>
                    <a:pt x="138" y="121"/>
                    <a:pt x="149" y="117"/>
                  </a:cubicBezTo>
                  <a:cubicBezTo>
                    <a:pt x="151" y="117"/>
                    <a:pt x="158" y="113"/>
                    <a:pt x="156" y="112"/>
                  </a:cubicBezTo>
                  <a:cubicBezTo>
                    <a:pt x="151" y="107"/>
                    <a:pt x="135" y="108"/>
                    <a:pt x="136" y="101"/>
                  </a:cubicBezTo>
                  <a:cubicBezTo>
                    <a:pt x="136" y="94"/>
                    <a:pt x="137" y="83"/>
                    <a:pt x="134" y="83"/>
                  </a:cubicBezTo>
                  <a:cubicBezTo>
                    <a:pt x="131" y="83"/>
                    <a:pt x="124" y="101"/>
                    <a:pt x="120" y="99"/>
                  </a:cubicBezTo>
                  <a:cubicBezTo>
                    <a:pt x="109" y="94"/>
                    <a:pt x="111" y="96"/>
                    <a:pt x="102" y="94"/>
                  </a:cubicBezTo>
                  <a:cubicBezTo>
                    <a:pt x="95" y="93"/>
                    <a:pt x="101" y="102"/>
                    <a:pt x="104" y="104"/>
                  </a:cubicBezTo>
                  <a:cubicBezTo>
                    <a:pt x="117" y="117"/>
                    <a:pt x="100" y="126"/>
                    <a:pt x="102" y="137"/>
                  </a:cubicBezTo>
                  <a:cubicBezTo>
                    <a:pt x="102" y="139"/>
                    <a:pt x="103" y="137"/>
                    <a:pt x="105" y="137"/>
                  </a:cubicBezTo>
                  <a:cubicBezTo>
                    <a:pt x="110" y="136"/>
                    <a:pt x="117" y="130"/>
                    <a:pt x="119" y="128"/>
                  </a:cubicBezTo>
                  <a:cubicBezTo>
                    <a:pt x="121" y="126"/>
                    <a:pt x="122" y="125"/>
                    <a:pt x="124" y="125"/>
                  </a:cubicBezTo>
                  <a:cubicBezTo>
                    <a:pt x="127" y="126"/>
                    <a:pt x="128" y="134"/>
                    <a:pt x="137" y="138"/>
                  </a:cubicBezTo>
                  <a:cubicBezTo>
                    <a:pt x="139" y="139"/>
                    <a:pt x="149" y="144"/>
                    <a:pt x="146" y="13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14"/>
            <p:cNvSpPr>
              <a:spLocks/>
            </p:cNvSpPr>
            <p:nvPr/>
          </p:nvSpPr>
          <p:spPr bwMode="auto">
            <a:xfrm>
              <a:off x="7285038" y="2141538"/>
              <a:ext cx="128588" cy="127000"/>
            </a:xfrm>
            <a:custGeom>
              <a:avLst/>
              <a:gdLst>
                <a:gd name="T0" fmla="*/ 47 w 64"/>
                <a:gd name="T1" fmla="*/ 5 h 63"/>
                <a:gd name="T2" fmla="*/ 51 w 64"/>
                <a:gd name="T3" fmla="*/ 12 h 63"/>
                <a:gd name="T4" fmla="*/ 44 w 64"/>
                <a:gd name="T5" fmla="*/ 28 h 63"/>
                <a:gd name="T6" fmla="*/ 48 w 64"/>
                <a:gd name="T7" fmla="*/ 31 h 63"/>
                <a:gd name="T8" fmla="*/ 62 w 64"/>
                <a:gd name="T9" fmla="*/ 42 h 63"/>
                <a:gd name="T10" fmla="*/ 63 w 64"/>
                <a:gd name="T11" fmla="*/ 45 h 63"/>
                <a:gd name="T12" fmla="*/ 32 w 64"/>
                <a:gd name="T13" fmla="*/ 52 h 63"/>
                <a:gd name="T14" fmla="*/ 23 w 64"/>
                <a:gd name="T15" fmla="*/ 56 h 63"/>
                <a:gd name="T16" fmla="*/ 22 w 64"/>
                <a:gd name="T17" fmla="*/ 39 h 63"/>
                <a:gd name="T18" fmla="*/ 2 w 64"/>
                <a:gd name="T19" fmla="*/ 30 h 63"/>
                <a:gd name="T20" fmla="*/ 18 w 64"/>
                <a:gd name="T21" fmla="*/ 24 h 63"/>
                <a:gd name="T22" fmla="*/ 20 w 64"/>
                <a:gd name="T23" fmla="*/ 2 h 63"/>
                <a:gd name="T24" fmla="*/ 28 w 64"/>
                <a:gd name="T25" fmla="*/ 7 h 63"/>
                <a:gd name="T26" fmla="*/ 47 w 64"/>
                <a:gd name="T27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63">
                  <a:moveTo>
                    <a:pt x="47" y="5"/>
                  </a:moveTo>
                  <a:cubicBezTo>
                    <a:pt x="52" y="0"/>
                    <a:pt x="52" y="10"/>
                    <a:pt x="51" y="12"/>
                  </a:cubicBezTo>
                  <a:cubicBezTo>
                    <a:pt x="51" y="21"/>
                    <a:pt x="44" y="25"/>
                    <a:pt x="44" y="28"/>
                  </a:cubicBezTo>
                  <a:cubicBezTo>
                    <a:pt x="45" y="30"/>
                    <a:pt x="46" y="31"/>
                    <a:pt x="48" y="31"/>
                  </a:cubicBezTo>
                  <a:cubicBezTo>
                    <a:pt x="51" y="33"/>
                    <a:pt x="60" y="38"/>
                    <a:pt x="62" y="42"/>
                  </a:cubicBezTo>
                  <a:cubicBezTo>
                    <a:pt x="62" y="43"/>
                    <a:pt x="64" y="44"/>
                    <a:pt x="63" y="45"/>
                  </a:cubicBezTo>
                  <a:cubicBezTo>
                    <a:pt x="53" y="49"/>
                    <a:pt x="39" y="36"/>
                    <a:pt x="32" y="52"/>
                  </a:cubicBezTo>
                  <a:cubicBezTo>
                    <a:pt x="30" y="55"/>
                    <a:pt x="25" y="63"/>
                    <a:pt x="23" y="56"/>
                  </a:cubicBezTo>
                  <a:cubicBezTo>
                    <a:pt x="22" y="48"/>
                    <a:pt x="21" y="50"/>
                    <a:pt x="22" y="39"/>
                  </a:cubicBezTo>
                  <a:cubicBezTo>
                    <a:pt x="22" y="35"/>
                    <a:pt x="3" y="33"/>
                    <a:pt x="2" y="30"/>
                  </a:cubicBezTo>
                  <a:cubicBezTo>
                    <a:pt x="0" y="27"/>
                    <a:pt x="11" y="25"/>
                    <a:pt x="18" y="24"/>
                  </a:cubicBezTo>
                  <a:cubicBezTo>
                    <a:pt x="25" y="22"/>
                    <a:pt x="18" y="8"/>
                    <a:pt x="20" y="2"/>
                  </a:cubicBezTo>
                  <a:cubicBezTo>
                    <a:pt x="21" y="0"/>
                    <a:pt x="27" y="5"/>
                    <a:pt x="28" y="7"/>
                  </a:cubicBezTo>
                  <a:cubicBezTo>
                    <a:pt x="36" y="17"/>
                    <a:pt x="36" y="14"/>
                    <a:pt x="47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15"/>
            <p:cNvSpPr>
              <a:spLocks noEditPoints="1"/>
            </p:cNvSpPr>
            <p:nvPr/>
          </p:nvSpPr>
          <p:spPr bwMode="auto">
            <a:xfrm>
              <a:off x="7383463" y="4081463"/>
              <a:ext cx="327025" cy="317500"/>
            </a:xfrm>
            <a:custGeom>
              <a:avLst/>
              <a:gdLst>
                <a:gd name="T0" fmla="*/ 130 w 162"/>
                <a:gd name="T1" fmla="*/ 138 h 157"/>
                <a:gd name="T2" fmla="*/ 108 w 162"/>
                <a:gd name="T3" fmla="*/ 143 h 157"/>
                <a:gd name="T4" fmla="*/ 74 w 162"/>
                <a:gd name="T5" fmla="*/ 110 h 157"/>
                <a:gd name="T6" fmla="*/ 62 w 162"/>
                <a:gd name="T7" fmla="*/ 116 h 157"/>
                <a:gd name="T8" fmla="*/ 25 w 162"/>
                <a:gd name="T9" fmla="*/ 140 h 157"/>
                <a:gd name="T10" fmla="*/ 17 w 162"/>
                <a:gd name="T11" fmla="*/ 141 h 157"/>
                <a:gd name="T12" fmla="*/ 23 w 162"/>
                <a:gd name="T13" fmla="*/ 55 h 157"/>
                <a:gd name="T14" fmla="*/ 18 w 162"/>
                <a:gd name="T15" fmla="*/ 30 h 157"/>
                <a:gd name="T16" fmla="*/ 64 w 162"/>
                <a:gd name="T17" fmla="*/ 43 h 157"/>
                <a:gd name="T18" fmla="*/ 100 w 162"/>
                <a:gd name="T19" fmla="*/ 1 h 157"/>
                <a:gd name="T20" fmla="*/ 105 w 162"/>
                <a:gd name="T21" fmla="*/ 48 h 157"/>
                <a:gd name="T22" fmla="*/ 158 w 162"/>
                <a:gd name="T23" fmla="*/ 75 h 157"/>
                <a:gd name="T24" fmla="*/ 138 w 162"/>
                <a:gd name="T25" fmla="*/ 90 h 157"/>
                <a:gd name="T26" fmla="*/ 130 w 162"/>
                <a:gd name="T27" fmla="*/ 138 h 157"/>
                <a:gd name="T28" fmla="*/ 113 w 162"/>
                <a:gd name="T29" fmla="*/ 114 h 157"/>
                <a:gd name="T30" fmla="*/ 118 w 162"/>
                <a:gd name="T31" fmla="*/ 84 h 157"/>
                <a:gd name="T32" fmla="*/ 130 w 162"/>
                <a:gd name="T33" fmla="*/ 75 h 157"/>
                <a:gd name="T34" fmla="*/ 97 w 162"/>
                <a:gd name="T35" fmla="*/ 58 h 157"/>
                <a:gd name="T36" fmla="*/ 94 w 162"/>
                <a:gd name="T37" fmla="*/ 29 h 157"/>
                <a:gd name="T38" fmla="*/ 72 w 162"/>
                <a:gd name="T39" fmla="*/ 55 h 157"/>
                <a:gd name="T40" fmla="*/ 44 w 162"/>
                <a:gd name="T41" fmla="*/ 47 h 157"/>
                <a:gd name="T42" fmla="*/ 46 w 162"/>
                <a:gd name="T43" fmla="*/ 62 h 157"/>
                <a:gd name="T44" fmla="*/ 43 w 162"/>
                <a:gd name="T45" fmla="*/ 116 h 157"/>
                <a:gd name="T46" fmla="*/ 48 w 162"/>
                <a:gd name="T47" fmla="*/ 115 h 157"/>
                <a:gd name="T48" fmla="*/ 71 w 162"/>
                <a:gd name="T49" fmla="*/ 100 h 157"/>
                <a:gd name="T50" fmla="*/ 78 w 162"/>
                <a:gd name="T51" fmla="*/ 96 h 157"/>
                <a:gd name="T52" fmla="*/ 99 w 162"/>
                <a:gd name="T53" fmla="*/ 117 h 157"/>
                <a:gd name="T54" fmla="*/ 113 w 162"/>
                <a:gd name="T55" fmla="*/ 114 h 157"/>
                <a:gd name="T56" fmla="*/ 97 w 162"/>
                <a:gd name="T57" fmla="*/ 91 h 157"/>
                <a:gd name="T58" fmla="*/ 99 w 162"/>
                <a:gd name="T59" fmla="*/ 79 h 157"/>
                <a:gd name="T60" fmla="*/ 104 w 162"/>
                <a:gd name="T61" fmla="*/ 75 h 157"/>
                <a:gd name="T62" fmla="*/ 90 w 162"/>
                <a:gd name="T63" fmla="*/ 68 h 157"/>
                <a:gd name="T64" fmla="*/ 89 w 162"/>
                <a:gd name="T65" fmla="*/ 56 h 157"/>
                <a:gd name="T66" fmla="*/ 79 w 162"/>
                <a:gd name="T67" fmla="*/ 67 h 157"/>
                <a:gd name="T68" fmla="*/ 68 w 162"/>
                <a:gd name="T69" fmla="*/ 63 h 157"/>
                <a:gd name="T70" fmla="*/ 69 w 162"/>
                <a:gd name="T71" fmla="*/ 70 h 157"/>
                <a:gd name="T72" fmla="*/ 67 w 162"/>
                <a:gd name="T73" fmla="*/ 92 h 157"/>
                <a:gd name="T74" fmla="*/ 69 w 162"/>
                <a:gd name="T75" fmla="*/ 92 h 157"/>
                <a:gd name="T76" fmla="*/ 79 w 162"/>
                <a:gd name="T77" fmla="*/ 86 h 157"/>
                <a:gd name="T78" fmla="*/ 82 w 162"/>
                <a:gd name="T79" fmla="*/ 84 h 157"/>
                <a:gd name="T80" fmla="*/ 91 w 162"/>
                <a:gd name="T81" fmla="*/ 93 h 157"/>
                <a:gd name="T82" fmla="*/ 97 w 162"/>
                <a:gd name="T83" fmla="*/ 9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" h="157">
                  <a:moveTo>
                    <a:pt x="130" y="138"/>
                  </a:moveTo>
                  <a:cubicBezTo>
                    <a:pt x="138" y="157"/>
                    <a:pt x="114" y="145"/>
                    <a:pt x="108" y="143"/>
                  </a:cubicBezTo>
                  <a:cubicBezTo>
                    <a:pt x="86" y="133"/>
                    <a:pt x="83" y="112"/>
                    <a:pt x="74" y="110"/>
                  </a:cubicBezTo>
                  <a:cubicBezTo>
                    <a:pt x="69" y="109"/>
                    <a:pt x="66" y="112"/>
                    <a:pt x="62" y="116"/>
                  </a:cubicBezTo>
                  <a:cubicBezTo>
                    <a:pt x="56" y="123"/>
                    <a:pt x="38" y="138"/>
                    <a:pt x="25" y="140"/>
                  </a:cubicBezTo>
                  <a:cubicBezTo>
                    <a:pt x="22" y="140"/>
                    <a:pt x="18" y="144"/>
                    <a:pt x="17" y="141"/>
                  </a:cubicBezTo>
                  <a:cubicBezTo>
                    <a:pt x="14" y="112"/>
                    <a:pt x="56" y="89"/>
                    <a:pt x="23" y="55"/>
                  </a:cubicBezTo>
                  <a:cubicBezTo>
                    <a:pt x="17" y="49"/>
                    <a:pt x="0" y="26"/>
                    <a:pt x="18" y="30"/>
                  </a:cubicBezTo>
                  <a:cubicBezTo>
                    <a:pt x="41" y="34"/>
                    <a:pt x="37" y="31"/>
                    <a:pt x="64" y="43"/>
                  </a:cubicBezTo>
                  <a:cubicBezTo>
                    <a:pt x="74" y="48"/>
                    <a:pt x="91" y="2"/>
                    <a:pt x="100" y="1"/>
                  </a:cubicBezTo>
                  <a:cubicBezTo>
                    <a:pt x="108" y="0"/>
                    <a:pt x="106" y="30"/>
                    <a:pt x="105" y="48"/>
                  </a:cubicBezTo>
                  <a:cubicBezTo>
                    <a:pt x="103" y="66"/>
                    <a:pt x="144" y="63"/>
                    <a:pt x="158" y="75"/>
                  </a:cubicBezTo>
                  <a:cubicBezTo>
                    <a:pt x="162" y="79"/>
                    <a:pt x="144" y="88"/>
                    <a:pt x="138" y="90"/>
                  </a:cubicBezTo>
                  <a:cubicBezTo>
                    <a:pt x="109" y="99"/>
                    <a:pt x="115" y="102"/>
                    <a:pt x="130" y="138"/>
                  </a:cubicBezTo>
                  <a:close/>
                  <a:moveTo>
                    <a:pt x="113" y="114"/>
                  </a:moveTo>
                  <a:cubicBezTo>
                    <a:pt x="104" y="92"/>
                    <a:pt x="100" y="90"/>
                    <a:pt x="118" y="84"/>
                  </a:cubicBezTo>
                  <a:cubicBezTo>
                    <a:pt x="121" y="83"/>
                    <a:pt x="133" y="78"/>
                    <a:pt x="130" y="75"/>
                  </a:cubicBezTo>
                  <a:cubicBezTo>
                    <a:pt x="121" y="67"/>
                    <a:pt x="96" y="69"/>
                    <a:pt x="97" y="58"/>
                  </a:cubicBezTo>
                  <a:cubicBezTo>
                    <a:pt x="98" y="47"/>
                    <a:pt x="99" y="28"/>
                    <a:pt x="94" y="29"/>
                  </a:cubicBezTo>
                  <a:cubicBezTo>
                    <a:pt x="89" y="30"/>
                    <a:pt x="78" y="58"/>
                    <a:pt x="72" y="55"/>
                  </a:cubicBezTo>
                  <a:cubicBezTo>
                    <a:pt x="55" y="47"/>
                    <a:pt x="58" y="49"/>
                    <a:pt x="44" y="47"/>
                  </a:cubicBezTo>
                  <a:cubicBezTo>
                    <a:pt x="32" y="45"/>
                    <a:pt x="43" y="59"/>
                    <a:pt x="46" y="62"/>
                  </a:cubicBezTo>
                  <a:cubicBezTo>
                    <a:pt x="67" y="84"/>
                    <a:pt x="41" y="98"/>
                    <a:pt x="43" y="116"/>
                  </a:cubicBezTo>
                  <a:cubicBezTo>
                    <a:pt x="43" y="118"/>
                    <a:pt x="46" y="116"/>
                    <a:pt x="48" y="115"/>
                  </a:cubicBezTo>
                  <a:cubicBezTo>
                    <a:pt x="56" y="114"/>
                    <a:pt x="67" y="105"/>
                    <a:pt x="71" y="100"/>
                  </a:cubicBezTo>
                  <a:cubicBezTo>
                    <a:pt x="73" y="98"/>
                    <a:pt x="75" y="96"/>
                    <a:pt x="78" y="96"/>
                  </a:cubicBezTo>
                  <a:cubicBezTo>
                    <a:pt x="83" y="98"/>
                    <a:pt x="85" y="111"/>
                    <a:pt x="99" y="117"/>
                  </a:cubicBezTo>
                  <a:cubicBezTo>
                    <a:pt x="103" y="119"/>
                    <a:pt x="118" y="126"/>
                    <a:pt x="113" y="114"/>
                  </a:cubicBezTo>
                  <a:close/>
                  <a:moveTo>
                    <a:pt x="97" y="91"/>
                  </a:moveTo>
                  <a:cubicBezTo>
                    <a:pt x="93" y="82"/>
                    <a:pt x="91" y="81"/>
                    <a:pt x="99" y="79"/>
                  </a:cubicBezTo>
                  <a:cubicBezTo>
                    <a:pt x="100" y="78"/>
                    <a:pt x="105" y="76"/>
                    <a:pt x="104" y="75"/>
                  </a:cubicBezTo>
                  <a:cubicBezTo>
                    <a:pt x="100" y="72"/>
                    <a:pt x="90" y="73"/>
                    <a:pt x="90" y="68"/>
                  </a:cubicBezTo>
                  <a:cubicBezTo>
                    <a:pt x="91" y="63"/>
                    <a:pt x="91" y="55"/>
                    <a:pt x="89" y="56"/>
                  </a:cubicBezTo>
                  <a:cubicBezTo>
                    <a:pt x="87" y="56"/>
                    <a:pt x="82" y="68"/>
                    <a:pt x="79" y="67"/>
                  </a:cubicBezTo>
                  <a:cubicBezTo>
                    <a:pt x="72" y="63"/>
                    <a:pt x="74" y="64"/>
                    <a:pt x="68" y="63"/>
                  </a:cubicBezTo>
                  <a:cubicBezTo>
                    <a:pt x="63" y="62"/>
                    <a:pt x="67" y="68"/>
                    <a:pt x="69" y="70"/>
                  </a:cubicBezTo>
                  <a:cubicBezTo>
                    <a:pt x="78" y="79"/>
                    <a:pt x="67" y="85"/>
                    <a:pt x="67" y="92"/>
                  </a:cubicBezTo>
                  <a:cubicBezTo>
                    <a:pt x="67" y="93"/>
                    <a:pt x="69" y="92"/>
                    <a:pt x="69" y="92"/>
                  </a:cubicBezTo>
                  <a:cubicBezTo>
                    <a:pt x="73" y="91"/>
                    <a:pt x="78" y="87"/>
                    <a:pt x="79" y="86"/>
                  </a:cubicBezTo>
                  <a:cubicBezTo>
                    <a:pt x="80" y="85"/>
                    <a:pt x="81" y="84"/>
                    <a:pt x="82" y="84"/>
                  </a:cubicBezTo>
                  <a:cubicBezTo>
                    <a:pt x="84" y="84"/>
                    <a:pt x="85" y="90"/>
                    <a:pt x="91" y="93"/>
                  </a:cubicBezTo>
                  <a:cubicBezTo>
                    <a:pt x="92" y="93"/>
                    <a:pt x="99" y="96"/>
                    <a:pt x="97" y="9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16"/>
            <p:cNvSpPr>
              <a:spLocks noEditPoints="1"/>
            </p:cNvSpPr>
            <p:nvPr/>
          </p:nvSpPr>
          <p:spPr bwMode="auto">
            <a:xfrm>
              <a:off x="6888163" y="2373313"/>
              <a:ext cx="282575" cy="293688"/>
            </a:xfrm>
            <a:custGeom>
              <a:avLst/>
              <a:gdLst>
                <a:gd name="T0" fmla="*/ 36 w 140"/>
                <a:gd name="T1" fmla="*/ 17 h 146"/>
                <a:gd name="T2" fmla="*/ 54 w 140"/>
                <a:gd name="T3" fmla="*/ 15 h 146"/>
                <a:gd name="T4" fmla="*/ 82 w 140"/>
                <a:gd name="T5" fmla="*/ 39 h 146"/>
                <a:gd name="T6" fmla="*/ 101 w 140"/>
                <a:gd name="T7" fmla="*/ 34 h 146"/>
                <a:gd name="T8" fmla="*/ 134 w 140"/>
                <a:gd name="T9" fmla="*/ 30 h 146"/>
                <a:gd name="T10" fmla="*/ 119 w 140"/>
                <a:gd name="T11" fmla="*/ 73 h 146"/>
                <a:gd name="T12" fmla="*/ 127 w 140"/>
                <a:gd name="T13" fmla="*/ 104 h 146"/>
                <a:gd name="T14" fmla="*/ 133 w 140"/>
                <a:gd name="T15" fmla="*/ 127 h 146"/>
                <a:gd name="T16" fmla="*/ 88 w 140"/>
                <a:gd name="T17" fmla="*/ 111 h 146"/>
                <a:gd name="T18" fmla="*/ 50 w 140"/>
                <a:gd name="T19" fmla="*/ 146 h 146"/>
                <a:gd name="T20" fmla="*/ 50 w 140"/>
                <a:gd name="T21" fmla="*/ 102 h 146"/>
                <a:gd name="T22" fmla="*/ 4 w 140"/>
                <a:gd name="T23" fmla="*/ 72 h 146"/>
                <a:gd name="T24" fmla="*/ 23 w 140"/>
                <a:gd name="T25" fmla="*/ 60 h 146"/>
                <a:gd name="T26" fmla="*/ 36 w 140"/>
                <a:gd name="T27" fmla="*/ 17 h 146"/>
                <a:gd name="T28" fmla="*/ 57 w 140"/>
                <a:gd name="T29" fmla="*/ 48 h 146"/>
                <a:gd name="T30" fmla="*/ 59 w 140"/>
                <a:gd name="T31" fmla="*/ 66 h 146"/>
                <a:gd name="T32" fmla="*/ 51 w 140"/>
                <a:gd name="T33" fmla="*/ 71 h 146"/>
                <a:gd name="T34" fmla="*/ 42 w 140"/>
                <a:gd name="T35" fmla="*/ 76 h 146"/>
                <a:gd name="T36" fmla="*/ 62 w 140"/>
                <a:gd name="T37" fmla="*/ 89 h 146"/>
                <a:gd name="T38" fmla="*/ 62 w 140"/>
                <a:gd name="T39" fmla="*/ 108 h 146"/>
                <a:gd name="T40" fmla="*/ 78 w 140"/>
                <a:gd name="T41" fmla="*/ 93 h 146"/>
                <a:gd name="T42" fmla="*/ 96 w 140"/>
                <a:gd name="T43" fmla="*/ 100 h 146"/>
                <a:gd name="T44" fmla="*/ 96 w 140"/>
                <a:gd name="T45" fmla="*/ 90 h 146"/>
                <a:gd name="T46" fmla="*/ 90 w 140"/>
                <a:gd name="T47" fmla="*/ 77 h 146"/>
                <a:gd name="T48" fmla="*/ 101 w 140"/>
                <a:gd name="T49" fmla="*/ 58 h 146"/>
                <a:gd name="T50" fmla="*/ 98 w 140"/>
                <a:gd name="T51" fmla="*/ 56 h 146"/>
                <a:gd name="T52" fmla="*/ 77 w 140"/>
                <a:gd name="T53" fmla="*/ 59 h 146"/>
                <a:gd name="T54" fmla="*/ 59 w 140"/>
                <a:gd name="T55" fmla="*/ 44 h 146"/>
                <a:gd name="T56" fmla="*/ 57 w 140"/>
                <a:gd name="T57" fmla="*/ 4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46">
                  <a:moveTo>
                    <a:pt x="36" y="17"/>
                  </a:moveTo>
                  <a:cubicBezTo>
                    <a:pt x="31" y="0"/>
                    <a:pt x="42" y="5"/>
                    <a:pt x="54" y="15"/>
                  </a:cubicBezTo>
                  <a:cubicBezTo>
                    <a:pt x="62" y="23"/>
                    <a:pt x="73" y="33"/>
                    <a:pt x="82" y="39"/>
                  </a:cubicBezTo>
                  <a:cubicBezTo>
                    <a:pt x="86" y="41"/>
                    <a:pt x="92" y="37"/>
                    <a:pt x="101" y="34"/>
                  </a:cubicBezTo>
                  <a:cubicBezTo>
                    <a:pt x="118" y="29"/>
                    <a:pt x="130" y="24"/>
                    <a:pt x="134" y="30"/>
                  </a:cubicBezTo>
                  <a:cubicBezTo>
                    <a:pt x="138" y="36"/>
                    <a:pt x="126" y="51"/>
                    <a:pt x="119" y="73"/>
                  </a:cubicBezTo>
                  <a:cubicBezTo>
                    <a:pt x="116" y="82"/>
                    <a:pt x="119" y="93"/>
                    <a:pt x="127" y="104"/>
                  </a:cubicBezTo>
                  <a:cubicBezTo>
                    <a:pt x="140" y="120"/>
                    <a:pt x="140" y="126"/>
                    <a:pt x="133" y="127"/>
                  </a:cubicBezTo>
                  <a:cubicBezTo>
                    <a:pt x="123" y="129"/>
                    <a:pt x="97" y="116"/>
                    <a:pt x="88" y="111"/>
                  </a:cubicBezTo>
                  <a:cubicBezTo>
                    <a:pt x="79" y="105"/>
                    <a:pt x="58" y="146"/>
                    <a:pt x="50" y="146"/>
                  </a:cubicBezTo>
                  <a:cubicBezTo>
                    <a:pt x="42" y="146"/>
                    <a:pt x="47" y="119"/>
                    <a:pt x="50" y="102"/>
                  </a:cubicBezTo>
                  <a:cubicBezTo>
                    <a:pt x="53" y="85"/>
                    <a:pt x="16" y="85"/>
                    <a:pt x="4" y="72"/>
                  </a:cubicBezTo>
                  <a:cubicBezTo>
                    <a:pt x="0" y="67"/>
                    <a:pt x="18" y="61"/>
                    <a:pt x="23" y="60"/>
                  </a:cubicBezTo>
                  <a:cubicBezTo>
                    <a:pt x="51" y="55"/>
                    <a:pt x="46" y="51"/>
                    <a:pt x="36" y="17"/>
                  </a:cubicBezTo>
                  <a:close/>
                  <a:moveTo>
                    <a:pt x="57" y="48"/>
                  </a:moveTo>
                  <a:cubicBezTo>
                    <a:pt x="60" y="57"/>
                    <a:pt x="60" y="63"/>
                    <a:pt x="59" y="66"/>
                  </a:cubicBezTo>
                  <a:cubicBezTo>
                    <a:pt x="57" y="69"/>
                    <a:pt x="56" y="70"/>
                    <a:pt x="51" y="71"/>
                  </a:cubicBezTo>
                  <a:cubicBezTo>
                    <a:pt x="48" y="71"/>
                    <a:pt x="40" y="74"/>
                    <a:pt x="42" y="76"/>
                  </a:cubicBezTo>
                  <a:cubicBezTo>
                    <a:pt x="47" y="82"/>
                    <a:pt x="64" y="82"/>
                    <a:pt x="62" y="89"/>
                  </a:cubicBezTo>
                  <a:cubicBezTo>
                    <a:pt x="61" y="96"/>
                    <a:pt x="59" y="108"/>
                    <a:pt x="62" y="108"/>
                  </a:cubicBezTo>
                  <a:cubicBezTo>
                    <a:pt x="66" y="108"/>
                    <a:pt x="75" y="91"/>
                    <a:pt x="78" y="93"/>
                  </a:cubicBezTo>
                  <a:cubicBezTo>
                    <a:pt x="89" y="99"/>
                    <a:pt x="87" y="98"/>
                    <a:pt x="96" y="100"/>
                  </a:cubicBezTo>
                  <a:cubicBezTo>
                    <a:pt x="104" y="102"/>
                    <a:pt x="98" y="93"/>
                    <a:pt x="96" y="90"/>
                  </a:cubicBezTo>
                  <a:cubicBezTo>
                    <a:pt x="92" y="86"/>
                    <a:pt x="90" y="80"/>
                    <a:pt x="90" y="77"/>
                  </a:cubicBezTo>
                  <a:cubicBezTo>
                    <a:pt x="91" y="70"/>
                    <a:pt x="101" y="64"/>
                    <a:pt x="101" y="58"/>
                  </a:cubicBezTo>
                  <a:cubicBezTo>
                    <a:pt x="101" y="56"/>
                    <a:pt x="100" y="56"/>
                    <a:pt x="98" y="56"/>
                  </a:cubicBezTo>
                  <a:cubicBezTo>
                    <a:pt x="86" y="57"/>
                    <a:pt x="82" y="60"/>
                    <a:pt x="77" y="59"/>
                  </a:cubicBezTo>
                  <a:cubicBezTo>
                    <a:pt x="73" y="58"/>
                    <a:pt x="65" y="45"/>
                    <a:pt x="59" y="44"/>
                  </a:cubicBezTo>
                  <a:cubicBezTo>
                    <a:pt x="57" y="44"/>
                    <a:pt x="56" y="45"/>
                    <a:pt x="57" y="4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17"/>
            <p:cNvSpPr>
              <a:spLocks/>
            </p:cNvSpPr>
            <p:nvPr/>
          </p:nvSpPr>
          <p:spPr bwMode="auto">
            <a:xfrm>
              <a:off x="7537450" y="2314575"/>
              <a:ext cx="187325" cy="187325"/>
            </a:xfrm>
            <a:custGeom>
              <a:avLst/>
              <a:gdLst>
                <a:gd name="T0" fmla="*/ 81 w 93"/>
                <a:gd name="T1" fmla="*/ 23 h 93"/>
                <a:gd name="T2" fmla="*/ 84 w 93"/>
                <a:gd name="T3" fmla="*/ 36 h 93"/>
                <a:gd name="T4" fmla="*/ 64 w 93"/>
                <a:gd name="T5" fmla="*/ 54 h 93"/>
                <a:gd name="T6" fmla="*/ 68 w 93"/>
                <a:gd name="T7" fmla="*/ 61 h 93"/>
                <a:gd name="T8" fmla="*/ 82 w 93"/>
                <a:gd name="T9" fmla="*/ 84 h 93"/>
                <a:gd name="T10" fmla="*/ 83 w 93"/>
                <a:gd name="T11" fmla="*/ 89 h 93"/>
                <a:gd name="T12" fmla="*/ 32 w 93"/>
                <a:gd name="T13" fmla="*/ 81 h 93"/>
                <a:gd name="T14" fmla="*/ 17 w 93"/>
                <a:gd name="T15" fmla="*/ 82 h 93"/>
                <a:gd name="T16" fmla="*/ 25 w 93"/>
                <a:gd name="T17" fmla="*/ 56 h 93"/>
                <a:gd name="T18" fmla="*/ 0 w 93"/>
                <a:gd name="T19" fmla="*/ 33 h 93"/>
                <a:gd name="T20" fmla="*/ 28 w 93"/>
                <a:gd name="T21" fmla="*/ 32 h 93"/>
                <a:gd name="T22" fmla="*/ 44 w 93"/>
                <a:gd name="T23" fmla="*/ 3 h 93"/>
                <a:gd name="T24" fmla="*/ 53 w 93"/>
                <a:gd name="T25" fmla="*/ 15 h 93"/>
                <a:gd name="T26" fmla="*/ 81 w 93"/>
                <a:gd name="T27" fmla="*/ 2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93">
                  <a:moveTo>
                    <a:pt x="81" y="23"/>
                  </a:moveTo>
                  <a:cubicBezTo>
                    <a:pt x="93" y="19"/>
                    <a:pt x="86" y="32"/>
                    <a:pt x="84" y="36"/>
                  </a:cubicBezTo>
                  <a:cubicBezTo>
                    <a:pt x="78" y="48"/>
                    <a:pt x="66" y="49"/>
                    <a:pt x="64" y="54"/>
                  </a:cubicBezTo>
                  <a:cubicBezTo>
                    <a:pt x="64" y="57"/>
                    <a:pt x="66" y="59"/>
                    <a:pt x="68" y="61"/>
                  </a:cubicBezTo>
                  <a:cubicBezTo>
                    <a:pt x="72" y="65"/>
                    <a:pt x="81" y="77"/>
                    <a:pt x="82" y="84"/>
                  </a:cubicBezTo>
                  <a:cubicBezTo>
                    <a:pt x="82" y="86"/>
                    <a:pt x="85" y="89"/>
                    <a:pt x="83" y="89"/>
                  </a:cubicBezTo>
                  <a:cubicBezTo>
                    <a:pt x="66" y="89"/>
                    <a:pt x="52" y="63"/>
                    <a:pt x="32" y="81"/>
                  </a:cubicBezTo>
                  <a:cubicBezTo>
                    <a:pt x="28" y="84"/>
                    <a:pt x="15" y="93"/>
                    <a:pt x="17" y="82"/>
                  </a:cubicBezTo>
                  <a:cubicBezTo>
                    <a:pt x="19" y="69"/>
                    <a:pt x="18" y="71"/>
                    <a:pt x="25" y="56"/>
                  </a:cubicBezTo>
                  <a:cubicBezTo>
                    <a:pt x="28" y="50"/>
                    <a:pt x="1" y="38"/>
                    <a:pt x="0" y="33"/>
                  </a:cubicBezTo>
                  <a:cubicBezTo>
                    <a:pt x="0" y="28"/>
                    <a:pt x="17" y="30"/>
                    <a:pt x="28" y="32"/>
                  </a:cubicBezTo>
                  <a:cubicBezTo>
                    <a:pt x="39" y="34"/>
                    <a:pt x="37" y="10"/>
                    <a:pt x="44" y="3"/>
                  </a:cubicBezTo>
                  <a:cubicBezTo>
                    <a:pt x="47" y="0"/>
                    <a:pt x="52" y="12"/>
                    <a:pt x="53" y="15"/>
                  </a:cubicBezTo>
                  <a:cubicBezTo>
                    <a:pt x="58" y="32"/>
                    <a:pt x="60" y="29"/>
                    <a:pt x="81" y="2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18"/>
            <p:cNvSpPr>
              <a:spLocks noEditPoints="1"/>
            </p:cNvSpPr>
            <p:nvPr/>
          </p:nvSpPr>
          <p:spPr bwMode="auto">
            <a:xfrm>
              <a:off x="6867525" y="2951163"/>
              <a:ext cx="304800" cy="334963"/>
            </a:xfrm>
            <a:custGeom>
              <a:avLst/>
              <a:gdLst>
                <a:gd name="T0" fmla="*/ 57 w 151"/>
                <a:gd name="T1" fmla="*/ 18 h 166"/>
                <a:gd name="T2" fmla="*/ 75 w 151"/>
                <a:gd name="T3" fmla="*/ 24 h 166"/>
                <a:gd name="T4" fmla="*/ 94 w 151"/>
                <a:gd name="T5" fmla="*/ 58 h 166"/>
                <a:gd name="T6" fmla="*/ 114 w 151"/>
                <a:gd name="T7" fmla="*/ 62 h 166"/>
                <a:gd name="T8" fmla="*/ 149 w 151"/>
                <a:gd name="T9" fmla="*/ 72 h 166"/>
                <a:gd name="T10" fmla="*/ 116 w 151"/>
                <a:gd name="T11" fmla="*/ 107 h 166"/>
                <a:gd name="T12" fmla="*/ 112 w 151"/>
                <a:gd name="T13" fmla="*/ 140 h 166"/>
                <a:gd name="T14" fmla="*/ 108 w 151"/>
                <a:gd name="T15" fmla="*/ 165 h 166"/>
                <a:gd name="T16" fmla="*/ 69 w 151"/>
                <a:gd name="T17" fmla="*/ 130 h 166"/>
                <a:gd name="T18" fmla="*/ 18 w 151"/>
                <a:gd name="T19" fmla="*/ 148 h 166"/>
                <a:gd name="T20" fmla="*/ 36 w 151"/>
                <a:gd name="T21" fmla="*/ 106 h 166"/>
                <a:gd name="T22" fmla="*/ 2 w 151"/>
                <a:gd name="T23" fmla="*/ 57 h 166"/>
                <a:gd name="T24" fmla="*/ 26 w 151"/>
                <a:gd name="T25" fmla="*/ 54 h 166"/>
                <a:gd name="T26" fmla="*/ 57 w 151"/>
                <a:gd name="T27" fmla="*/ 18 h 166"/>
                <a:gd name="T28" fmla="*/ 65 w 151"/>
                <a:gd name="T29" fmla="*/ 57 h 166"/>
                <a:gd name="T30" fmla="*/ 59 w 151"/>
                <a:gd name="T31" fmla="*/ 75 h 166"/>
                <a:gd name="T32" fmla="*/ 49 w 151"/>
                <a:gd name="T33" fmla="*/ 76 h 166"/>
                <a:gd name="T34" fmla="*/ 38 w 151"/>
                <a:gd name="T35" fmla="*/ 77 h 166"/>
                <a:gd name="T36" fmla="*/ 53 w 151"/>
                <a:gd name="T37" fmla="*/ 98 h 166"/>
                <a:gd name="T38" fmla="*/ 45 w 151"/>
                <a:gd name="T39" fmla="*/ 116 h 166"/>
                <a:gd name="T40" fmla="*/ 68 w 151"/>
                <a:gd name="T41" fmla="*/ 109 h 166"/>
                <a:gd name="T42" fmla="*/ 82 w 151"/>
                <a:gd name="T43" fmla="*/ 123 h 166"/>
                <a:gd name="T44" fmla="*/ 86 w 151"/>
                <a:gd name="T45" fmla="*/ 113 h 166"/>
                <a:gd name="T46" fmla="*/ 86 w 151"/>
                <a:gd name="T47" fmla="*/ 99 h 166"/>
                <a:gd name="T48" fmla="*/ 105 w 151"/>
                <a:gd name="T49" fmla="*/ 85 h 166"/>
                <a:gd name="T50" fmla="*/ 103 w 151"/>
                <a:gd name="T51" fmla="*/ 82 h 166"/>
                <a:gd name="T52" fmla="*/ 80 w 151"/>
                <a:gd name="T53" fmla="*/ 76 h 166"/>
                <a:gd name="T54" fmla="*/ 69 w 151"/>
                <a:gd name="T55" fmla="*/ 54 h 166"/>
                <a:gd name="T56" fmla="*/ 65 w 151"/>
                <a:gd name="T57" fmla="*/ 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1" h="166">
                  <a:moveTo>
                    <a:pt x="57" y="18"/>
                  </a:moveTo>
                  <a:cubicBezTo>
                    <a:pt x="59" y="0"/>
                    <a:pt x="68" y="9"/>
                    <a:pt x="75" y="24"/>
                  </a:cubicBezTo>
                  <a:cubicBezTo>
                    <a:pt x="81" y="35"/>
                    <a:pt x="87" y="49"/>
                    <a:pt x="94" y="58"/>
                  </a:cubicBezTo>
                  <a:cubicBezTo>
                    <a:pt x="97" y="62"/>
                    <a:pt x="105" y="61"/>
                    <a:pt x="114" y="62"/>
                  </a:cubicBezTo>
                  <a:cubicBezTo>
                    <a:pt x="134" y="64"/>
                    <a:pt x="148" y="64"/>
                    <a:pt x="149" y="72"/>
                  </a:cubicBezTo>
                  <a:cubicBezTo>
                    <a:pt x="151" y="79"/>
                    <a:pt x="132" y="89"/>
                    <a:pt x="116" y="107"/>
                  </a:cubicBezTo>
                  <a:cubicBezTo>
                    <a:pt x="109" y="114"/>
                    <a:pt x="108" y="126"/>
                    <a:pt x="112" y="140"/>
                  </a:cubicBezTo>
                  <a:cubicBezTo>
                    <a:pt x="118" y="161"/>
                    <a:pt x="115" y="166"/>
                    <a:pt x="108" y="165"/>
                  </a:cubicBezTo>
                  <a:cubicBezTo>
                    <a:pt x="97" y="162"/>
                    <a:pt x="77" y="139"/>
                    <a:pt x="69" y="130"/>
                  </a:cubicBezTo>
                  <a:cubicBezTo>
                    <a:pt x="63" y="121"/>
                    <a:pt x="25" y="151"/>
                    <a:pt x="18" y="148"/>
                  </a:cubicBezTo>
                  <a:cubicBezTo>
                    <a:pt x="10" y="144"/>
                    <a:pt x="26" y="120"/>
                    <a:pt x="36" y="106"/>
                  </a:cubicBezTo>
                  <a:cubicBezTo>
                    <a:pt x="46" y="91"/>
                    <a:pt x="8" y="74"/>
                    <a:pt x="2" y="57"/>
                  </a:cubicBezTo>
                  <a:cubicBezTo>
                    <a:pt x="0" y="51"/>
                    <a:pt x="21" y="53"/>
                    <a:pt x="26" y="54"/>
                  </a:cubicBezTo>
                  <a:cubicBezTo>
                    <a:pt x="56" y="61"/>
                    <a:pt x="53" y="56"/>
                    <a:pt x="57" y="18"/>
                  </a:cubicBezTo>
                  <a:close/>
                  <a:moveTo>
                    <a:pt x="65" y="57"/>
                  </a:moveTo>
                  <a:cubicBezTo>
                    <a:pt x="64" y="66"/>
                    <a:pt x="62" y="72"/>
                    <a:pt x="59" y="75"/>
                  </a:cubicBezTo>
                  <a:cubicBezTo>
                    <a:pt x="57" y="77"/>
                    <a:pt x="55" y="77"/>
                    <a:pt x="49" y="76"/>
                  </a:cubicBezTo>
                  <a:cubicBezTo>
                    <a:pt x="47" y="76"/>
                    <a:pt x="38" y="75"/>
                    <a:pt x="38" y="77"/>
                  </a:cubicBezTo>
                  <a:cubicBezTo>
                    <a:pt x="41" y="85"/>
                    <a:pt x="57" y="92"/>
                    <a:pt x="53" y="98"/>
                  </a:cubicBezTo>
                  <a:cubicBezTo>
                    <a:pt x="49" y="105"/>
                    <a:pt x="42" y="115"/>
                    <a:pt x="45" y="116"/>
                  </a:cubicBezTo>
                  <a:cubicBezTo>
                    <a:pt x="49" y="118"/>
                    <a:pt x="65" y="105"/>
                    <a:pt x="68" y="109"/>
                  </a:cubicBezTo>
                  <a:cubicBezTo>
                    <a:pt x="75" y="119"/>
                    <a:pt x="74" y="117"/>
                    <a:pt x="82" y="123"/>
                  </a:cubicBezTo>
                  <a:cubicBezTo>
                    <a:pt x="89" y="128"/>
                    <a:pt x="87" y="116"/>
                    <a:pt x="86" y="113"/>
                  </a:cubicBezTo>
                  <a:cubicBezTo>
                    <a:pt x="84" y="107"/>
                    <a:pt x="85" y="101"/>
                    <a:pt x="86" y="99"/>
                  </a:cubicBezTo>
                  <a:cubicBezTo>
                    <a:pt x="90" y="92"/>
                    <a:pt x="102" y="90"/>
                    <a:pt x="105" y="85"/>
                  </a:cubicBezTo>
                  <a:cubicBezTo>
                    <a:pt x="106" y="83"/>
                    <a:pt x="104" y="82"/>
                    <a:pt x="103" y="82"/>
                  </a:cubicBezTo>
                  <a:cubicBezTo>
                    <a:pt x="90" y="78"/>
                    <a:pt x="85" y="79"/>
                    <a:pt x="80" y="76"/>
                  </a:cubicBezTo>
                  <a:cubicBezTo>
                    <a:pt x="77" y="72"/>
                    <a:pt x="75" y="57"/>
                    <a:pt x="69" y="54"/>
                  </a:cubicBezTo>
                  <a:cubicBezTo>
                    <a:pt x="67" y="53"/>
                    <a:pt x="66" y="53"/>
                    <a:pt x="65" y="5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19"/>
            <p:cNvSpPr>
              <a:spLocks/>
            </p:cNvSpPr>
            <p:nvPr/>
          </p:nvSpPr>
          <p:spPr bwMode="auto">
            <a:xfrm>
              <a:off x="6926263" y="1936750"/>
              <a:ext cx="169863" cy="169863"/>
            </a:xfrm>
            <a:custGeom>
              <a:avLst/>
              <a:gdLst>
                <a:gd name="T0" fmla="*/ 7 w 84"/>
                <a:gd name="T1" fmla="*/ 18 h 84"/>
                <a:gd name="T2" fmla="*/ 15 w 84"/>
                <a:gd name="T3" fmla="*/ 13 h 84"/>
                <a:gd name="T4" fmla="*/ 35 w 84"/>
                <a:gd name="T5" fmla="*/ 19 h 84"/>
                <a:gd name="T6" fmla="*/ 43 w 84"/>
                <a:gd name="T7" fmla="*/ 13 h 84"/>
                <a:gd name="T8" fmla="*/ 59 w 84"/>
                <a:gd name="T9" fmla="*/ 3 h 84"/>
                <a:gd name="T10" fmla="*/ 61 w 84"/>
                <a:gd name="T11" fmla="*/ 29 h 84"/>
                <a:gd name="T12" fmla="*/ 72 w 84"/>
                <a:gd name="T13" fmla="*/ 43 h 84"/>
                <a:gd name="T14" fmla="*/ 81 w 84"/>
                <a:gd name="T15" fmla="*/ 54 h 84"/>
                <a:gd name="T16" fmla="*/ 54 w 84"/>
                <a:gd name="T17" fmla="*/ 56 h 84"/>
                <a:gd name="T18" fmla="*/ 43 w 84"/>
                <a:gd name="T19" fmla="*/ 82 h 84"/>
                <a:gd name="T20" fmla="*/ 33 w 84"/>
                <a:gd name="T21" fmla="*/ 60 h 84"/>
                <a:gd name="T22" fmla="*/ 3 w 84"/>
                <a:gd name="T23" fmla="*/ 54 h 84"/>
                <a:gd name="T24" fmla="*/ 10 w 84"/>
                <a:gd name="T25" fmla="*/ 44 h 84"/>
                <a:gd name="T26" fmla="*/ 7 w 84"/>
                <a:gd name="T27" fmla="*/ 1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84">
                  <a:moveTo>
                    <a:pt x="7" y="18"/>
                  </a:moveTo>
                  <a:cubicBezTo>
                    <a:pt x="0" y="11"/>
                    <a:pt x="7" y="11"/>
                    <a:pt x="15" y="13"/>
                  </a:cubicBezTo>
                  <a:cubicBezTo>
                    <a:pt x="21" y="15"/>
                    <a:pt x="29" y="18"/>
                    <a:pt x="35" y="19"/>
                  </a:cubicBezTo>
                  <a:cubicBezTo>
                    <a:pt x="37" y="20"/>
                    <a:pt x="39" y="16"/>
                    <a:pt x="43" y="13"/>
                  </a:cubicBezTo>
                  <a:cubicBezTo>
                    <a:pt x="51" y="6"/>
                    <a:pt x="56" y="0"/>
                    <a:pt x="59" y="3"/>
                  </a:cubicBezTo>
                  <a:cubicBezTo>
                    <a:pt x="62" y="5"/>
                    <a:pt x="60" y="16"/>
                    <a:pt x="61" y="29"/>
                  </a:cubicBezTo>
                  <a:cubicBezTo>
                    <a:pt x="62" y="34"/>
                    <a:pt x="66" y="39"/>
                    <a:pt x="72" y="43"/>
                  </a:cubicBezTo>
                  <a:cubicBezTo>
                    <a:pt x="83" y="49"/>
                    <a:pt x="84" y="52"/>
                    <a:pt x="81" y="54"/>
                  </a:cubicBezTo>
                  <a:cubicBezTo>
                    <a:pt x="76" y="57"/>
                    <a:pt x="60" y="56"/>
                    <a:pt x="54" y="56"/>
                  </a:cubicBezTo>
                  <a:cubicBezTo>
                    <a:pt x="48" y="55"/>
                    <a:pt x="47" y="81"/>
                    <a:pt x="43" y="82"/>
                  </a:cubicBezTo>
                  <a:cubicBezTo>
                    <a:pt x="39" y="84"/>
                    <a:pt x="35" y="69"/>
                    <a:pt x="33" y="60"/>
                  </a:cubicBezTo>
                  <a:cubicBezTo>
                    <a:pt x="31" y="50"/>
                    <a:pt x="12" y="58"/>
                    <a:pt x="3" y="54"/>
                  </a:cubicBezTo>
                  <a:cubicBezTo>
                    <a:pt x="0" y="53"/>
                    <a:pt x="8" y="46"/>
                    <a:pt x="10" y="44"/>
                  </a:cubicBezTo>
                  <a:cubicBezTo>
                    <a:pt x="23" y="35"/>
                    <a:pt x="20" y="34"/>
                    <a:pt x="7" y="1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020"/>
            <p:cNvSpPr>
              <a:spLocks/>
            </p:cNvSpPr>
            <p:nvPr/>
          </p:nvSpPr>
          <p:spPr bwMode="auto">
            <a:xfrm>
              <a:off x="6858000" y="3357563"/>
              <a:ext cx="222250" cy="233363"/>
            </a:xfrm>
            <a:custGeom>
              <a:avLst/>
              <a:gdLst>
                <a:gd name="T0" fmla="*/ 36 w 110"/>
                <a:gd name="T1" fmla="*/ 14 h 116"/>
                <a:gd name="T2" fmla="*/ 51 w 110"/>
                <a:gd name="T3" fmla="*/ 16 h 116"/>
                <a:gd name="T4" fmla="*/ 65 w 110"/>
                <a:gd name="T5" fmla="*/ 46 h 116"/>
                <a:gd name="T6" fmla="*/ 74 w 110"/>
                <a:gd name="T7" fmla="*/ 44 h 116"/>
                <a:gd name="T8" fmla="*/ 104 w 110"/>
                <a:gd name="T9" fmla="*/ 39 h 116"/>
                <a:gd name="T10" fmla="*/ 109 w 110"/>
                <a:gd name="T11" fmla="*/ 40 h 116"/>
                <a:gd name="T12" fmla="*/ 84 w 110"/>
                <a:gd name="T13" fmla="*/ 92 h 116"/>
                <a:gd name="T14" fmla="*/ 81 w 110"/>
                <a:gd name="T15" fmla="*/ 109 h 116"/>
                <a:gd name="T16" fmla="*/ 55 w 110"/>
                <a:gd name="T17" fmla="*/ 90 h 116"/>
                <a:gd name="T18" fmla="*/ 21 w 110"/>
                <a:gd name="T19" fmla="*/ 107 h 116"/>
                <a:gd name="T20" fmla="*/ 29 w 110"/>
                <a:gd name="T21" fmla="*/ 76 h 116"/>
                <a:gd name="T22" fmla="*/ 2 w 110"/>
                <a:gd name="T23" fmla="*/ 46 h 116"/>
                <a:gd name="T24" fmla="*/ 18 w 110"/>
                <a:gd name="T25" fmla="*/ 42 h 116"/>
                <a:gd name="T26" fmla="*/ 36 w 110"/>
                <a:gd name="T27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16">
                  <a:moveTo>
                    <a:pt x="36" y="14"/>
                  </a:moveTo>
                  <a:cubicBezTo>
                    <a:pt x="35" y="0"/>
                    <a:pt x="48" y="13"/>
                    <a:pt x="51" y="16"/>
                  </a:cubicBezTo>
                  <a:cubicBezTo>
                    <a:pt x="63" y="28"/>
                    <a:pt x="60" y="42"/>
                    <a:pt x="65" y="46"/>
                  </a:cubicBezTo>
                  <a:cubicBezTo>
                    <a:pt x="68" y="47"/>
                    <a:pt x="71" y="46"/>
                    <a:pt x="74" y="44"/>
                  </a:cubicBezTo>
                  <a:cubicBezTo>
                    <a:pt x="79" y="42"/>
                    <a:pt x="95" y="37"/>
                    <a:pt x="104" y="39"/>
                  </a:cubicBezTo>
                  <a:cubicBezTo>
                    <a:pt x="106" y="39"/>
                    <a:pt x="110" y="38"/>
                    <a:pt x="109" y="40"/>
                  </a:cubicBezTo>
                  <a:cubicBezTo>
                    <a:pt x="104" y="59"/>
                    <a:pt x="71" y="63"/>
                    <a:pt x="84" y="92"/>
                  </a:cubicBezTo>
                  <a:cubicBezTo>
                    <a:pt x="86" y="98"/>
                    <a:pt x="92" y="116"/>
                    <a:pt x="81" y="109"/>
                  </a:cubicBezTo>
                  <a:cubicBezTo>
                    <a:pt x="67" y="101"/>
                    <a:pt x="69" y="104"/>
                    <a:pt x="55" y="90"/>
                  </a:cubicBezTo>
                  <a:cubicBezTo>
                    <a:pt x="49" y="84"/>
                    <a:pt x="27" y="108"/>
                    <a:pt x="21" y="107"/>
                  </a:cubicBezTo>
                  <a:cubicBezTo>
                    <a:pt x="16" y="105"/>
                    <a:pt x="24" y="87"/>
                    <a:pt x="29" y="76"/>
                  </a:cubicBezTo>
                  <a:cubicBezTo>
                    <a:pt x="35" y="65"/>
                    <a:pt x="8" y="57"/>
                    <a:pt x="2" y="46"/>
                  </a:cubicBezTo>
                  <a:cubicBezTo>
                    <a:pt x="0" y="42"/>
                    <a:pt x="14" y="42"/>
                    <a:pt x="18" y="42"/>
                  </a:cubicBezTo>
                  <a:cubicBezTo>
                    <a:pt x="39" y="43"/>
                    <a:pt x="36" y="40"/>
                    <a:pt x="36" y="1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21"/>
            <p:cNvSpPr>
              <a:spLocks/>
            </p:cNvSpPr>
            <p:nvPr/>
          </p:nvSpPr>
          <p:spPr bwMode="auto">
            <a:xfrm>
              <a:off x="6980238" y="3289300"/>
              <a:ext cx="93663" cy="100013"/>
            </a:xfrm>
            <a:custGeom>
              <a:avLst/>
              <a:gdLst>
                <a:gd name="T0" fmla="*/ 16 w 46"/>
                <a:gd name="T1" fmla="*/ 5 h 50"/>
                <a:gd name="T2" fmla="*/ 23 w 46"/>
                <a:gd name="T3" fmla="*/ 7 h 50"/>
                <a:gd name="T4" fmla="*/ 27 w 46"/>
                <a:gd name="T5" fmla="*/ 20 h 50"/>
                <a:gd name="T6" fmla="*/ 31 w 46"/>
                <a:gd name="T7" fmla="*/ 20 h 50"/>
                <a:gd name="T8" fmla="*/ 43 w 46"/>
                <a:gd name="T9" fmla="*/ 19 h 50"/>
                <a:gd name="T10" fmla="*/ 45 w 46"/>
                <a:gd name="T11" fmla="*/ 20 h 50"/>
                <a:gd name="T12" fmla="*/ 32 w 46"/>
                <a:gd name="T13" fmla="*/ 40 h 50"/>
                <a:gd name="T14" fmla="*/ 30 w 46"/>
                <a:gd name="T15" fmla="*/ 47 h 50"/>
                <a:gd name="T16" fmla="*/ 20 w 46"/>
                <a:gd name="T17" fmla="*/ 37 h 50"/>
                <a:gd name="T18" fmla="*/ 6 w 46"/>
                <a:gd name="T19" fmla="*/ 42 h 50"/>
                <a:gd name="T20" fmla="*/ 11 w 46"/>
                <a:gd name="T21" fmla="*/ 30 h 50"/>
                <a:gd name="T22" fmla="*/ 1 w 46"/>
                <a:gd name="T23" fmla="*/ 17 h 50"/>
                <a:gd name="T24" fmla="*/ 8 w 46"/>
                <a:gd name="T25" fmla="*/ 16 h 50"/>
                <a:gd name="T26" fmla="*/ 16 w 46"/>
                <a:gd name="T27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0">
                  <a:moveTo>
                    <a:pt x="16" y="5"/>
                  </a:moveTo>
                  <a:cubicBezTo>
                    <a:pt x="17" y="0"/>
                    <a:pt x="22" y="6"/>
                    <a:pt x="23" y="7"/>
                  </a:cubicBezTo>
                  <a:cubicBezTo>
                    <a:pt x="27" y="13"/>
                    <a:pt x="25" y="18"/>
                    <a:pt x="27" y="20"/>
                  </a:cubicBezTo>
                  <a:cubicBezTo>
                    <a:pt x="28" y="21"/>
                    <a:pt x="29" y="20"/>
                    <a:pt x="31" y="20"/>
                  </a:cubicBezTo>
                  <a:cubicBezTo>
                    <a:pt x="33" y="19"/>
                    <a:pt x="40" y="18"/>
                    <a:pt x="43" y="19"/>
                  </a:cubicBezTo>
                  <a:cubicBezTo>
                    <a:pt x="44" y="20"/>
                    <a:pt x="46" y="19"/>
                    <a:pt x="45" y="20"/>
                  </a:cubicBezTo>
                  <a:cubicBezTo>
                    <a:pt x="42" y="27"/>
                    <a:pt x="28" y="27"/>
                    <a:pt x="32" y="40"/>
                  </a:cubicBezTo>
                  <a:cubicBezTo>
                    <a:pt x="33" y="42"/>
                    <a:pt x="34" y="50"/>
                    <a:pt x="30" y="47"/>
                  </a:cubicBezTo>
                  <a:cubicBezTo>
                    <a:pt x="25" y="43"/>
                    <a:pt x="25" y="44"/>
                    <a:pt x="20" y="37"/>
                  </a:cubicBezTo>
                  <a:cubicBezTo>
                    <a:pt x="18" y="35"/>
                    <a:pt x="8" y="43"/>
                    <a:pt x="6" y="42"/>
                  </a:cubicBezTo>
                  <a:cubicBezTo>
                    <a:pt x="3" y="42"/>
                    <a:pt x="8" y="35"/>
                    <a:pt x="11" y="30"/>
                  </a:cubicBezTo>
                  <a:cubicBezTo>
                    <a:pt x="13" y="26"/>
                    <a:pt x="3" y="22"/>
                    <a:pt x="1" y="17"/>
                  </a:cubicBezTo>
                  <a:cubicBezTo>
                    <a:pt x="0" y="15"/>
                    <a:pt x="6" y="16"/>
                    <a:pt x="8" y="16"/>
                  </a:cubicBezTo>
                  <a:cubicBezTo>
                    <a:pt x="16" y="18"/>
                    <a:pt x="15" y="16"/>
                    <a:pt x="16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022"/>
            <p:cNvSpPr>
              <a:spLocks noEditPoints="1"/>
            </p:cNvSpPr>
            <p:nvPr/>
          </p:nvSpPr>
          <p:spPr bwMode="auto">
            <a:xfrm>
              <a:off x="7275513" y="2806700"/>
              <a:ext cx="442913" cy="466725"/>
            </a:xfrm>
            <a:custGeom>
              <a:avLst/>
              <a:gdLst>
                <a:gd name="T0" fmla="*/ 194 w 220"/>
                <a:gd name="T1" fmla="*/ 46 h 231"/>
                <a:gd name="T2" fmla="*/ 204 w 220"/>
                <a:gd name="T3" fmla="*/ 77 h 231"/>
                <a:gd name="T4" fmla="*/ 161 w 220"/>
                <a:gd name="T5" fmla="*/ 126 h 231"/>
                <a:gd name="T6" fmla="*/ 171 w 220"/>
                <a:gd name="T7" fmla="*/ 142 h 231"/>
                <a:gd name="T8" fmla="*/ 210 w 220"/>
                <a:gd name="T9" fmla="*/ 195 h 231"/>
                <a:gd name="T10" fmla="*/ 213 w 220"/>
                <a:gd name="T11" fmla="*/ 207 h 231"/>
                <a:gd name="T12" fmla="*/ 89 w 220"/>
                <a:gd name="T13" fmla="*/ 199 h 231"/>
                <a:gd name="T14" fmla="*/ 54 w 220"/>
                <a:gd name="T15" fmla="*/ 205 h 231"/>
                <a:gd name="T16" fmla="*/ 67 w 220"/>
                <a:gd name="T17" fmla="*/ 140 h 231"/>
                <a:gd name="T18" fmla="*/ 3 w 220"/>
                <a:gd name="T19" fmla="*/ 89 h 231"/>
                <a:gd name="T20" fmla="*/ 69 w 220"/>
                <a:gd name="T21" fmla="*/ 82 h 231"/>
                <a:gd name="T22" fmla="*/ 101 w 220"/>
                <a:gd name="T23" fmla="*/ 7 h 231"/>
                <a:gd name="T24" fmla="*/ 124 w 220"/>
                <a:gd name="T25" fmla="*/ 34 h 231"/>
                <a:gd name="T26" fmla="*/ 194 w 220"/>
                <a:gd name="T27" fmla="*/ 46 h 231"/>
                <a:gd name="T28" fmla="*/ 162 w 220"/>
                <a:gd name="T29" fmla="*/ 70 h 231"/>
                <a:gd name="T30" fmla="*/ 119 w 220"/>
                <a:gd name="T31" fmla="*/ 63 h 231"/>
                <a:gd name="T32" fmla="*/ 104 w 220"/>
                <a:gd name="T33" fmla="*/ 46 h 231"/>
                <a:gd name="T34" fmla="*/ 84 w 220"/>
                <a:gd name="T35" fmla="*/ 92 h 231"/>
                <a:gd name="T36" fmla="*/ 43 w 220"/>
                <a:gd name="T37" fmla="*/ 97 h 231"/>
                <a:gd name="T38" fmla="*/ 83 w 220"/>
                <a:gd name="T39" fmla="*/ 129 h 231"/>
                <a:gd name="T40" fmla="*/ 75 w 220"/>
                <a:gd name="T41" fmla="*/ 169 h 231"/>
                <a:gd name="T42" fmla="*/ 97 w 220"/>
                <a:gd name="T43" fmla="*/ 165 h 231"/>
                <a:gd name="T44" fmla="*/ 174 w 220"/>
                <a:gd name="T45" fmla="*/ 170 h 231"/>
                <a:gd name="T46" fmla="*/ 172 w 220"/>
                <a:gd name="T47" fmla="*/ 163 h 231"/>
                <a:gd name="T48" fmla="*/ 148 w 220"/>
                <a:gd name="T49" fmla="*/ 130 h 231"/>
                <a:gd name="T50" fmla="*/ 142 w 220"/>
                <a:gd name="T51" fmla="*/ 120 h 231"/>
                <a:gd name="T52" fmla="*/ 168 w 220"/>
                <a:gd name="T53" fmla="*/ 90 h 231"/>
                <a:gd name="T54" fmla="*/ 162 w 220"/>
                <a:gd name="T55" fmla="*/ 70 h 231"/>
                <a:gd name="T56" fmla="*/ 132 w 220"/>
                <a:gd name="T57" fmla="*/ 93 h 231"/>
                <a:gd name="T58" fmla="*/ 113 w 220"/>
                <a:gd name="T59" fmla="*/ 90 h 231"/>
                <a:gd name="T60" fmla="*/ 107 w 220"/>
                <a:gd name="T61" fmla="*/ 83 h 231"/>
                <a:gd name="T62" fmla="*/ 99 w 220"/>
                <a:gd name="T63" fmla="*/ 103 h 231"/>
                <a:gd name="T64" fmla="*/ 82 w 220"/>
                <a:gd name="T65" fmla="*/ 105 h 231"/>
                <a:gd name="T66" fmla="*/ 99 w 220"/>
                <a:gd name="T67" fmla="*/ 118 h 231"/>
                <a:gd name="T68" fmla="*/ 95 w 220"/>
                <a:gd name="T69" fmla="*/ 135 h 231"/>
                <a:gd name="T70" fmla="*/ 104 w 220"/>
                <a:gd name="T71" fmla="*/ 133 h 231"/>
                <a:gd name="T72" fmla="*/ 137 w 220"/>
                <a:gd name="T73" fmla="*/ 135 h 231"/>
                <a:gd name="T74" fmla="*/ 136 w 220"/>
                <a:gd name="T75" fmla="*/ 132 h 231"/>
                <a:gd name="T76" fmla="*/ 126 w 220"/>
                <a:gd name="T77" fmla="*/ 118 h 231"/>
                <a:gd name="T78" fmla="*/ 123 w 220"/>
                <a:gd name="T79" fmla="*/ 114 h 231"/>
                <a:gd name="T80" fmla="*/ 134 w 220"/>
                <a:gd name="T81" fmla="*/ 102 h 231"/>
                <a:gd name="T82" fmla="*/ 132 w 220"/>
                <a:gd name="T83" fmla="*/ 9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0" h="231">
                  <a:moveTo>
                    <a:pt x="194" y="46"/>
                  </a:moveTo>
                  <a:cubicBezTo>
                    <a:pt x="220" y="35"/>
                    <a:pt x="207" y="69"/>
                    <a:pt x="204" y="77"/>
                  </a:cubicBezTo>
                  <a:cubicBezTo>
                    <a:pt x="192" y="109"/>
                    <a:pt x="163" y="114"/>
                    <a:pt x="161" y="126"/>
                  </a:cubicBezTo>
                  <a:cubicBezTo>
                    <a:pt x="160" y="133"/>
                    <a:pt x="165" y="138"/>
                    <a:pt x="171" y="142"/>
                  </a:cubicBezTo>
                  <a:cubicBezTo>
                    <a:pt x="182" y="151"/>
                    <a:pt x="206" y="177"/>
                    <a:pt x="210" y="195"/>
                  </a:cubicBezTo>
                  <a:cubicBezTo>
                    <a:pt x="211" y="200"/>
                    <a:pt x="218" y="206"/>
                    <a:pt x="213" y="207"/>
                  </a:cubicBezTo>
                  <a:cubicBezTo>
                    <a:pt x="172" y="211"/>
                    <a:pt x="134" y="151"/>
                    <a:pt x="89" y="199"/>
                  </a:cubicBezTo>
                  <a:cubicBezTo>
                    <a:pt x="82" y="207"/>
                    <a:pt x="52" y="231"/>
                    <a:pt x="54" y="205"/>
                  </a:cubicBezTo>
                  <a:cubicBezTo>
                    <a:pt x="57" y="172"/>
                    <a:pt x="53" y="178"/>
                    <a:pt x="67" y="140"/>
                  </a:cubicBezTo>
                  <a:cubicBezTo>
                    <a:pt x="72" y="125"/>
                    <a:pt x="5" y="101"/>
                    <a:pt x="3" y="89"/>
                  </a:cubicBezTo>
                  <a:cubicBezTo>
                    <a:pt x="0" y="77"/>
                    <a:pt x="43" y="80"/>
                    <a:pt x="69" y="82"/>
                  </a:cubicBezTo>
                  <a:cubicBezTo>
                    <a:pt x="95" y="84"/>
                    <a:pt x="85" y="27"/>
                    <a:pt x="101" y="7"/>
                  </a:cubicBezTo>
                  <a:cubicBezTo>
                    <a:pt x="106" y="0"/>
                    <a:pt x="121" y="27"/>
                    <a:pt x="124" y="34"/>
                  </a:cubicBezTo>
                  <a:cubicBezTo>
                    <a:pt x="141" y="75"/>
                    <a:pt x="144" y="68"/>
                    <a:pt x="194" y="46"/>
                  </a:cubicBezTo>
                  <a:close/>
                  <a:moveTo>
                    <a:pt x="162" y="70"/>
                  </a:moveTo>
                  <a:cubicBezTo>
                    <a:pt x="131" y="84"/>
                    <a:pt x="129" y="89"/>
                    <a:pt x="119" y="63"/>
                  </a:cubicBezTo>
                  <a:cubicBezTo>
                    <a:pt x="117" y="58"/>
                    <a:pt x="107" y="42"/>
                    <a:pt x="104" y="46"/>
                  </a:cubicBezTo>
                  <a:cubicBezTo>
                    <a:pt x="94" y="58"/>
                    <a:pt x="101" y="94"/>
                    <a:pt x="84" y="92"/>
                  </a:cubicBezTo>
                  <a:cubicBezTo>
                    <a:pt x="68" y="91"/>
                    <a:pt x="42" y="90"/>
                    <a:pt x="43" y="97"/>
                  </a:cubicBezTo>
                  <a:cubicBezTo>
                    <a:pt x="45" y="104"/>
                    <a:pt x="86" y="120"/>
                    <a:pt x="83" y="129"/>
                  </a:cubicBezTo>
                  <a:cubicBezTo>
                    <a:pt x="75" y="152"/>
                    <a:pt x="77" y="149"/>
                    <a:pt x="75" y="169"/>
                  </a:cubicBezTo>
                  <a:cubicBezTo>
                    <a:pt x="74" y="185"/>
                    <a:pt x="92" y="170"/>
                    <a:pt x="97" y="165"/>
                  </a:cubicBezTo>
                  <a:cubicBezTo>
                    <a:pt x="125" y="135"/>
                    <a:pt x="148" y="173"/>
                    <a:pt x="174" y="170"/>
                  </a:cubicBezTo>
                  <a:cubicBezTo>
                    <a:pt x="177" y="170"/>
                    <a:pt x="173" y="166"/>
                    <a:pt x="172" y="163"/>
                  </a:cubicBezTo>
                  <a:cubicBezTo>
                    <a:pt x="170" y="152"/>
                    <a:pt x="154" y="135"/>
                    <a:pt x="148" y="130"/>
                  </a:cubicBezTo>
                  <a:cubicBezTo>
                    <a:pt x="144" y="127"/>
                    <a:pt x="141" y="124"/>
                    <a:pt x="142" y="120"/>
                  </a:cubicBezTo>
                  <a:cubicBezTo>
                    <a:pt x="143" y="112"/>
                    <a:pt x="161" y="109"/>
                    <a:pt x="168" y="90"/>
                  </a:cubicBezTo>
                  <a:cubicBezTo>
                    <a:pt x="170" y="85"/>
                    <a:pt x="179" y="63"/>
                    <a:pt x="162" y="70"/>
                  </a:cubicBezTo>
                  <a:close/>
                  <a:moveTo>
                    <a:pt x="132" y="93"/>
                  </a:moveTo>
                  <a:cubicBezTo>
                    <a:pt x="119" y="99"/>
                    <a:pt x="118" y="101"/>
                    <a:pt x="113" y="90"/>
                  </a:cubicBezTo>
                  <a:cubicBezTo>
                    <a:pt x="113" y="88"/>
                    <a:pt x="109" y="81"/>
                    <a:pt x="107" y="83"/>
                  </a:cubicBezTo>
                  <a:cubicBezTo>
                    <a:pt x="103" y="88"/>
                    <a:pt x="106" y="103"/>
                    <a:pt x="99" y="103"/>
                  </a:cubicBezTo>
                  <a:cubicBezTo>
                    <a:pt x="92" y="102"/>
                    <a:pt x="81" y="101"/>
                    <a:pt x="82" y="105"/>
                  </a:cubicBezTo>
                  <a:cubicBezTo>
                    <a:pt x="83" y="108"/>
                    <a:pt x="100" y="114"/>
                    <a:pt x="99" y="118"/>
                  </a:cubicBezTo>
                  <a:cubicBezTo>
                    <a:pt x="95" y="128"/>
                    <a:pt x="96" y="126"/>
                    <a:pt x="95" y="135"/>
                  </a:cubicBezTo>
                  <a:cubicBezTo>
                    <a:pt x="95" y="142"/>
                    <a:pt x="102" y="135"/>
                    <a:pt x="104" y="133"/>
                  </a:cubicBezTo>
                  <a:cubicBezTo>
                    <a:pt x="116" y="121"/>
                    <a:pt x="126" y="136"/>
                    <a:pt x="137" y="135"/>
                  </a:cubicBezTo>
                  <a:cubicBezTo>
                    <a:pt x="138" y="135"/>
                    <a:pt x="136" y="133"/>
                    <a:pt x="136" y="132"/>
                  </a:cubicBezTo>
                  <a:cubicBezTo>
                    <a:pt x="135" y="128"/>
                    <a:pt x="128" y="121"/>
                    <a:pt x="126" y="118"/>
                  </a:cubicBezTo>
                  <a:cubicBezTo>
                    <a:pt x="124" y="117"/>
                    <a:pt x="123" y="116"/>
                    <a:pt x="123" y="114"/>
                  </a:cubicBezTo>
                  <a:cubicBezTo>
                    <a:pt x="123" y="111"/>
                    <a:pt x="131" y="110"/>
                    <a:pt x="134" y="102"/>
                  </a:cubicBezTo>
                  <a:cubicBezTo>
                    <a:pt x="135" y="99"/>
                    <a:pt x="139" y="90"/>
                    <a:pt x="132" y="9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023"/>
            <p:cNvSpPr>
              <a:spLocks/>
            </p:cNvSpPr>
            <p:nvPr/>
          </p:nvSpPr>
          <p:spPr bwMode="auto">
            <a:xfrm>
              <a:off x="7080250" y="2757488"/>
              <a:ext cx="114300" cy="117475"/>
            </a:xfrm>
            <a:custGeom>
              <a:avLst/>
              <a:gdLst>
                <a:gd name="T0" fmla="*/ 50 w 57"/>
                <a:gd name="T1" fmla="*/ 14 h 58"/>
                <a:gd name="T2" fmla="*/ 52 w 57"/>
                <a:gd name="T3" fmla="*/ 22 h 58"/>
                <a:gd name="T4" fmla="*/ 40 w 57"/>
                <a:gd name="T5" fmla="*/ 34 h 58"/>
                <a:gd name="T6" fmla="*/ 42 w 57"/>
                <a:gd name="T7" fmla="*/ 38 h 58"/>
                <a:gd name="T8" fmla="*/ 51 w 57"/>
                <a:gd name="T9" fmla="*/ 53 h 58"/>
                <a:gd name="T10" fmla="*/ 51 w 57"/>
                <a:gd name="T11" fmla="*/ 56 h 58"/>
                <a:gd name="T12" fmla="*/ 20 w 57"/>
                <a:gd name="T13" fmla="*/ 51 h 58"/>
                <a:gd name="T14" fmla="*/ 10 w 57"/>
                <a:gd name="T15" fmla="*/ 51 h 58"/>
                <a:gd name="T16" fmla="*/ 15 w 57"/>
                <a:gd name="T17" fmla="*/ 35 h 58"/>
                <a:gd name="T18" fmla="*/ 0 w 57"/>
                <a:gd name="T19" fmla="*/ 21 h 58"/>
                <a:gd name="T20" fmla="*/ 17 w 57"/>
                <a:gd name="T21" fmla="*/ 20 h 58"/>
                <a:gd name="T22" fmla="*/ 27 w 57"/>
                <a:gd name="T23" fmla="*/ 2 h 58"/>
                <a:gd name="T24" fmla="*/ 33 w 57"/>
                <a:gd name="T25" fmla="*/ 10 h 58"/>
                <a:gd name="T26" fmla="*/ 50 w 57"/>
                <a:gd name="T2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8">
                  <a:moveTo>
                    <a:pt x="50" y="14"/>
                  </a:moveTo>
                  <a:cubicBezTo>
                    <a:pt x="57" y="12"/>
                    <a:pt x="53" y="20"/>
                    <a:pt x="52" y="22"/>
                  </a:cubicBezTo>
                  <a:cubicBezTo>
                    <a:pt x="48" y="30"/>
                    <a:pt x="41" y="31"/>
                    <a:pt x="40" y="34"/>
                  </a:cubicBezTo>
                  <a:cubicBezTo>
                    <a:pt x="39" y="35"/>
                    <a:pt x="41" y="37"/>
                    <a:pt x="42" y="38"/>
                  </a:cubicBezTo>
                  <a:cubicBezTo>
                    <a:pt x="45" y="41"/>
                    <a:pt x="50" y="48"/>
                    <a:pt x="51" y="53"/>
                  </a:cubicBezTo>
                  <a:cubicBezTo>
                    <a:pt x="51" y="54"/>
                    <a:pt x="52" y="56"/>
                    <a:pt x="51" y="56"/>
                  </a:cubicBezTo>
                  <a:cubicBezTo>
                    <a:pt x="41" y="56"/>
                    <a:pt x="32" y="39"/>
                    <a:pt x="20" y="51"/>
                  </a:cubicBezTo>
                  <a:cubicBezTo>
                    <a:pt x="17" y="53"/>
                    <a:pt x="9" y="58"/>
                    <a:pt x="10" y="51"/>
                  </a:cubicBezTo>
                  <a:cubicBezTo>
                    <a:pt x="12" y="43"/>
                    <a:pt x="11" y="45"/>
                    <a:pt x="15" y="35"/>
                  </a:cubicBezTo>
                  <a:cubicBezTo>
                    <a:pt x="17" y="31"/>
                    <a:pt x="0" y="24"/>
                    <a:pt x="0" y="21"/>
                  </a:cubicBezTo>
                  <a:cubicBezTo>
                    <a:pt x="0" y="17"/>
                    <a:pt x="11" y="19"/>
                    <a:pt x="17" y="20"/>
                  </a:cubicBezTo>
                  <a:cubicBezTo>
                    <a:pt x="24" y="21"/>
                    <a:pt x="23" y="7"/>
                    <a:pt x="27" y="2"/>
                  </a:cubicBezTo>
                  <a:cubicBezTo>
                    <a:pt x="29" y="0"/>
                    <a:pt x="32" y="7"/>
                    <a:pt x="33" y="10"/>
                  </a:cubicBezTo>
                  <a:cubicBezTo>
                    <a:pt x="36" y="20"/>
                    <a:pt x="37" y="19"/>
                    <a:pt x="50" y="1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024"/>
            <p:cNvSpPr>
              <a:spLocks noEditPoints="1"/>
            </p:cNvSpPr>
            <p:nvPr/>
          </p:nvSpPr>
          <p:spPr bwMode="auto">
            <a:xfrm>
              <a:off x="7135813" y="3952875"/>
              <a:ext cx="190500" cy="180975"/>
            </a:xfrm>
            <a:custGeom>
              <a:avLst/>
              <a:gdLst>
                <a:gd name="T0" fmla="*/ 17 w 94"/>
                <a:gd name="T1" fmla="*/ 11 h 90"/>
                <a:gd name="T2" fmla="*/ 29 w 94"/>
                <a:gd name="T3" fmla="*/ 8 h 90"/>
                <a:gd name="T4" fmla="*/ 50 w 94"/>
                <a:gd name="T5" fmla="*/ 26 h 90"/>
                <a:gd name="T6" fmla="*/ 56 w 94"/>
                <a:gd name="T7" fmla="*/ 22 h 90"/>
                <a:gd name="T8" fmla="*/ 76 w 94"/>
                <a:gd name="T9" fmla="*/ 7 h 90"/>
                <a:gd name="T10" fmla="*/ 81 w 94"/>
                <a:gd name="T11" fmla="*/ 6 h 90"/>
                <a:gd name="T12" fmla="*/ 80 w 94"/>
                <a:gd name="T13" fmla="*/ 56 h 90"/>
                <a:gd name="T14" fmla="*/ 84 w 94"/>
                <a:gd name="T15" fmla="*/ 70 h 90"/>
                <a:gd name="T16" fmla="*/ 57 w 94"/>
                <a:gd name="T17" fmla="*/ 64 h 90"/>
                <a:gd name="T18" fmla="*/ 38 w 94"/>
                <a:gd name="T19" fmla="*/ 89 h 90"/>
                <a:gd name="T20" fmla="*/ 34 w 94"/>
                <a:gd name="T21" fmla="*/ 62 h 90"/>
                <a:gd name="T22" fmla="*/ 3 w 94"/>
                <a:gd name="T23" fmla="*/ 48 h 90"/>
                <a:gd name="T24" fmla="*/ 13 w 94"/>
                <a:gd name="T25" fmla="*/ 39 h 90"/>
                <a:gd name="T26" fmla="*/ 17 w 94"/>
                <a:gd name="T27" fmla="*/ 11 h 90"/>
                <a:gd name="T28" fmla="*/ 28 w 94"/>
                <a:gd name="T29" fmla="*/ 26 h 90"/>
                <a:gd name="T30" fmla="*/ 27 w 94"/>
                <a:gd name="T31" fmla="*/ 42 h 90"/>
                <a:gd name="T32" fmla="*/ 20 w 94"/>
                <a:gd name="T33" fmla="*/ 47 h 90"/>
                <a:gd name="T34" fmla="*/ 38 w 94"/>
                <a:gd name="T35" fmla="*/ 55 h 90"/>
                <a:gd name="T36" fmla="*/ 41 w 94"/>
                <a:gd name="T37" fmla="*/ 71 h 90"/>
                <a:gd name="T38" fmla="*/ 52 w 94"/>
                <a:gd name="T39" fmla="*/ 56 h 90"/>
                <a:gd name="T40" fmla="*/ 67 w 94"/>
                <a:gd name="T41" fmla="*/ 60 h 90"/>
                <a:gd name="T42" fmla="*/ 65 w 94"/>
                <a:gd name="T43" fmla="*/ 52 h 90"/>
                <a:gd name="T44" fmla="*/ 65 w 94"/>
                <a:gd name="T45" fmla="*/ 23 h 90"/>
                <a:gd name="T46" fmla="*/ 63 w 94"/>
                <a:gd name="T47" fmla="*/ 24 h 90"/>
                <a:gd name="T48" fmla="*/ 51 w 94"/>
                <a:gd name="T49" fmla="*/ 32 h 90"/>
                <a:gd name="T50" fmla="*/ 47 w 94"/>
                <a:gd name="T51" fmla="*/ 34 h 90"/>
                <a:gd name="T52" fmla="*/ 36 w 94"/>
                <a:gd name="T53" fmla="*/ 24 h 90"/>
                <a:gd name="T54" fmla="*/ 28 w 94"/>
                <a:gd name="T55" fmla="*/ 26 h 90"/>
                <a:gd name="T56" fmla="*/ 40 w 94"/>
                <a:gd name="T57" fmla="*/ 41 h 90"/>
                <a:gd name="T58" fmla="*/ 39 w 94"/>
                <a:gd name="T59" fmla="*/ 45 h 90"/>
                <a:gd name="T60" fmla="*/ 38 w 94"/>
                <a:gd name="T61" fmla="*/ 46 h 90"/>
                <a:gd name="T62" fmla="*/ 43 w 94"/>
                <a:gd name="T63" fmla="*/ 49 h 90"/>
                <a:gd name="T64" fmla="*/ 43 w 94"/>
                <a:gd name="T65" fmla="*/ 53 h 90"/>
                <a:gd name="T66" fmla="*/ 46 w 94"/>
                <a:gd name="T67" fmla="*/ 49 h 90"/>
                <a:gd name="T68" fmla="*/ 50 w 94"/>
                <a:gd name="T69" fmla="*/ 50 h 90"/>
                <a:gd name="T70" fmla="*/ 50 w 94"/>
                <a:gd name="T71" fmla="*/ 48 h 90"/>
                <a:gd name="T72" fmla="*/ 50 w 94"/>
                <a:gd name="T73" fmla="*/ 40 h 90"/>
                <a:gd name="T74" fmla="*/ 49 w 94"/>
                <a:gd name="T75" fmla="*/ 40 h 90"/>
                <a:gd name="T76" fmla="*/ 46 w 94"/>
                <a:gd name="T77" fmla="*/ 42 h 90"/>
                <a:gd name="T78" fmla="*/ 45 w 94"/>
                <a:gd name="T79" fmla="*/ 43 h 90"/>
                <a:gd name="T80" fmla="*/ 42 w 94"/>
                <a:gd name="T81" fmla="*/ 40 h 90"/>
                <a:gd name="T82" fmla="*/ 40 w 94"/>
                <a:gd name="T83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90">
                  <a:moveTo>
                    <a:pt x="17" y="11"/>
                  </a:moveTo>
                  <a:cubicBezTo>
                    <a:pt x="11" y="0"/>
                    <a:pt x="26" y="6"/>
                    <a:pt x="29" y="8"/>
                  </a:cubicBezTo>
                  <a:cubicBezTo>
                    <a:pt x="42" y="13"/>
                    <a:pt x="45" y="25"/>
                    <a:pt x="50" y="26"/>
                  </a:cubicBezTo>
                  <a:cubicBezTo>
                    <a:pt x="52" y="26"/>
                    <a:pt x="54" y="24"/>
                    <a:pt x="56" y="22"/>
                  </a:cubicBezTo>
                  <a:cubicBezTo>
                    <a:pt x="59" y="18"/>
                    <a:pt x="69" y="8"/>
                    <a:pt x="76" y="7"/>
                  </a:cubicBezTo>
                  <a:cubicBezTo>
                    <a:pt x="78" y="7"/>
                    <a:pt x="81" y="4"/>
                    <a:pt x="81" y="6"/>
                  </a:cubicBezTo>
                  <a:cubicBezTo>
                    <a:pt x="84" y="23"/>
                    <a:pt x="60" y="37"/>
                    <a:pt x="80" y="56"/>
                  </a:cubicBezTo>
                  <a:cubicBezTo>
                    <a:pt x="84" y="59"/>
                    <a:pt x="94" y="71"/>
                    <a:pt x="84" y="70"/>
                  </a:cubicBezTo>
                  <a:cubicBezTo>
                    <a:pt x="70" y="68"/>
                    <a:pt x="73" y="70"/>
                    <a:pt x="57" y="64"/>
                  </a:cubicBezTo>
                  <a:cubicBezTo>
                    <a:pt x="51" y="61"/>
                    <a:pt x="43" y="88"/>
                    <a:pt x="38" y="89"/>
                  </a:cubicBezTo>
                  <a:cubicBezTo>
                    <a:pt x="33" y="90"/>
                    <a:pt x="33" y="73"/>
                    <a:pt x="34" y="62"/>
                  </a:cubicBezTo>
                  <a:cubicBezTo>
                    <a:pt x="34" y="52"/>
                    <a:pt x="11" y="55"/>
                    <a:pt x="3" y="48"/>
                  </a:cubicBezTo>
                  <a:cubicBezTo>
                    <a:pt x="0" y="46"/>
                    <a:pt x="10" y="40"/>
                    <a:pt x="13" y="39"/>
                  </a:cubicBezTo>
                  <a:cubicBezTo>
                    <a:pt x="30" y="33"/>
                    <a:pt x="26" y="31"/>
                    <a:pt x="17" y="11"/>
                  </a:cubicBezTo>
                  <a:close/>
                  <a:moveTo>
                    <a:pt x="28" y="26"/>
                  </a:moveTo>
                  <a:cubicBezTo>
                    <a:pt x="34" y="38"/>
                    <a:pt x="36" y="39"/>
                    <a:pt x="27" y="42"/>
                  </a:cubicBezTo>
                  <a:cubicBezTo>
                    <a:pt x="25" y="43"/>
                    <a:pt x="19" y="46"/>
                    <a:pt x="20" y="47"/>
                  </a:cubicBezTo>
                  <a:cubicBezTo>
                    <a:pt x="25" y="51"/>
                    <a:pt x="38" y="49"/>
                    <a:pt x="38" y="55"/>
                  </a:cubicBezTo>
                  <a:cubicBezTo>
                    <a:pt x="38" y="61"/>
                    <a:pt x="38" y="71"/>
                    <a:pt x="41" y="71"/>
                  </a:cubicBezTo>
                  <a:cubicBezTo>
                    <a:pt x="43" y="70"/>
                    <a:pt x="48" y="55"/>
                    <a:pt x="52" y="56"/>
                  </a:cubicBezTo>
                  <a:cubicBezTo>
                    <a:pt x="61" y="60"/>
                    <a:pt x="59" y="59"/>
                    <a:pt x="67" y="60"/>
                  </a:cubicBezTo>
                  <a:cubicBezTo>
                    <a:pt x="73" y="61"/>
                    <a:pt x="67" y="53"/>
                    <a:pt x="65" y="52"/>
                  </a:cubicBezTo>
                  <a:cubicBezTo>
                    <a:pt x="53" y="41"/>
                    <a:pt x="67" y="33"/>
                    <a:pt x="65" y="23"/>
                  </a:cubicBezTo>
                  <a:cubicBezTo>
                    <a:pt x="65" y="22"/>
                    <a:pt x="64" y="23"/>
                    <a:pt x="63" y="24"/>
                  </a:cubicBezTo>
                  <a:cubicBezTo>
                    <a:pt x="59" y="24"/>
                    <a:pt x="53" y="30"/>
                    <a:pt x="51" y="32"/>
                  </a:cubicBezTo>
                  <a:cubicBezTo>
                    <a:pt x="50" y="34"/>
                    <a:pt x="49" y="35"/>
                    <a:pt x="47" y="34"/>
                  </a:cubicBezTo>
                  <a:cubicBezTo>
                    <a:pt x="44" y="34"/>
                    <a:pt x="43" y="27"/>
                    <a:pt x="36" y="24"/>
                  </a:cubicBezTo>
                  <a:cubicBezTo>
                    <a:pt x="34" y="23"/>
                    <a:pt x="25" y="20"/>
                    <a:pt x="28" y="26"/>
                  </a:cubicBezTo>
                  <a:close/>
                  <a:moveTo>
                    <a:pt x="40" y="41"/>
                  </a:moveTo>
                  <a:cubicBezTo>
                    <a:pt x="41" y="44"/>
                    <a:pt x="42" y="44"/>
                    <a:pt x="39" y="45"/>
                  </a:cubicBezTo>
                  <a:cubicBezTo>
                    <a:pt x="39" y="45"/>
                    <a:pt x="37" y="46"/>
                    <a:pt x="38" y="46"/>
                  </a:cubicBezTo>
                  <a:cubicBezTo>
                    <a:pt x="39" y="47"/>
                    <a:pt x="43" y="47"/>
                    <a:pt x="43" y="49"/>
                  </a:cubicBezTo>
                  <a:cubicBezTo>
                    <a:pt x="43" y="50"/>
                    <a:pt x="43" y="53"/>
                    <a:pt x="43" y="53"/>
                  </a:cubicBezTo>
                  <a:cubicBezTo>
                    <a:pt x="44" y="53"/>
                    <a:pt x="45" y="48"/>
                    <a:pt x="46" y="49"/>
                  </a:cubicBezTo>
                  <a:cubicBezTo>
                    <a:pt x="49" y="50"/>
                    <a:pt x="48" y="50"/>
                    <a:pt x="50" y="50"/>
                  </a:cubicBezTo>
                  <a:cubicBezTo>
                    <a:pt x="52" y="50"/>
                    <a:pt x="50" y="48"/>
                    <a:pt x="50" y="48"/>
                  </a:cubicBezTo>
                  <a:cubicBezTo>
                    <a:pt x="47" y="45"/>
                    <a:pt x="50" y="42"/>
                    <a:pt x="50" y="40"/>
                  </a:cubicBezTo>
                  <a:cubicBezTo>
                    <a:pt x="50" y="40"/>
                    <a:pt x="50" y="40"/>
                    <a:pt x="49" y="40"/>
                  </a:cubicBezTo>
                  <a:cubicBezTo>
                    <a:pt x="48" y="40"/>
                    <a:pt x="47" y="42"/>
                    <a:pt x="46" y="42"/>
                  </a:cubicBezTo>
                  <a:cubicBezTo>
                    <a:pt x="46" y="43"/>
                    <a:pt x="45" y="43"/>
                    <a:pt x="45" y="43"/>
                  </a:cubicBezTo>
                  <a:cubicBezTo>
                    <a:pt x="44" y="43"/>
                    <a:pt x="44" y="41"/>
                    <a:pt x="42" y="40"/>
                  </a:cubicBezTo>
                  <a:cubicBezTo>
                    <a:pt x="41" y="40"/>
                    <a:pt x="39" y="39"/>
                    <a:pt x="40" y="4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25"/>
            <p:cNvSpPr>
              <a:spLocks/>
            </p:cNvSpPr>
            <p:nvPr/>
          </p:nvSpPr>
          <p:spPr bwMode="auto">
            <a:xfrm>
              <a:off x="7281863" y="3790950"/>
              <a:ext cx="301625" cy="320675"/>
            </a:xfrm>
            <a:custGeom>
              <a:avLst/>
              <a:gdLst>
                <a:gd name="T0" fmla="*/ 49 w 150"/>
                <a:gd name="T1" fmla="*/ 19 h 159"/>
                <a:gd name="T2" fmla="*/ 70 w 150"/>
                <a:gd name="T3" fmla="*/ 22 h 159"/>
                <a:gd name="T4" fmla="*/ 89 w 150"/>
                <a:gd name="T5" fmla="*/ 63 h 159"/>
                <a:gd name="T6" fmla="*/ 101 w 150"/>
                <a:gd name="T7" fmla="*/ 61 h 159"/>
                <a:gd name="T8" fmla="*/ 141 w 150"/>
                <a:gd name="T9" fmla="*/ 53 h 159"/>
                <a:gd name="T10" fmla="*/ 149 w 150"/>
                <a:gd name="T11" fmla="*/ 55 h 159"/>
                <a:gd name="T12" fmla="*/ 115 w 150"/>
                <a:gd name="T13" fmla="*/ 127 h 159"/>
                <a:gd name="T14" fmla="*/ 110 w 150"/>
                <a:gd name="T15" fmla="*/ 150 h 159"/>
                <a:gd name="T16" fmla="*/ 74 w 150"/>
                <a:gd name="T17" fmla="*/ 123 h 159"/>
                <a:gd name="T18" fmla="*/ 29 w 150"/>
                <a:gd name="T19" fmla="*/ 146 h 159"/>
                <a:gd name="T20" fmla="*/ 40 w 150"/>
                <a:gd name="T21" fmla="*/ 104 h 159"/>
                <a:gd name="T22" fmla="*/ 3 w 150"/>
                <a:gd name="T23" fmla="*/ 63 h 159"/>
                <a:gd name="T24" fmla="*/ 25 w 150"/>
                <a:gd name="T25" fmla="*/ 57 h 159"/>
                <a:gd name="T26" fmla="*/ 49 w 150"/>
                <a:gd name="T27" fmla="*/ 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" h="159">
                  <a:moveTo>
                    <a:pt x="49" y="19"/>
                  </a:moveTo>
                  <a:cubicBezTo>
                    <a:pt x="48" y="0"/>
                    <a:pt x="65" y="18"/>
                    <a:pt x="70" y="22"/>
                  </a:cubicBezTo>
                  <a:cubicBezTo>
                    <a:pt x="86" y="39"/>
                    <a:pt x="81" y="58"/>
                    <a:pt x="89" y="63"/>
                  </a:cubicBezTo>
                  <a:cubicBezTo>
                    <a:pt x="92" y="65"/>
                    <a:pt x="96" y="63"/>
                    <a:pt x="101" y="61"/>
                  </a:cubicBezTo>
                  <a:cubicBezTo>
                    <a:pt x="108" y="57"/>
                    <a:pt x="130" y="50"/>
                    <a:pt x="141" y="53"/>
                  </a:cubicBezTo>
                  <a:cubicBezTo>
                    <a:pt x="145" y="54"/>
                    <a:pt x="150" y="52"/>
                    <a:pt x="149" y="55"/>
                  </a:cubicBezTo>
                  <a:cubicBezTo>
                    <a:pt x="142" y="81"/>
                    <a:pt x="97" y="86"/>
                    <a:pt x="115" y="127"/>
                  </a:cubicBezTo>
                  <a:cubicBezTo>
                    <a:pt x="118" y="134"/>
                    <a:pt x="125" y="159"/>
                    <a:pt x="110" y="150"/>
                  </a:cubicBezTo>
                  <a:cubicBezTo>
                    <a:pt x="91" y="138"/>
                    <a:pt x="94" y="142"/>
                    <a:pt x="74" y="123"/>
                  </a:cubicBezTo>
                  <a:cubicBezTo>
                    <a:pt x="67" y="115"/>
                    <a:pt x="36" y="148"/>
                    <a:pt x="29" y="146"/>
                  </a:cubicBezTo>
                  <a:cubicBezTo>
                    <a:pt x="21" y="144"/>
                    <a:pt x="33" y="119"/>
                    <a:pt x="40" y="104"/>
                  </a:cubicBezTo>
                  <a:cubicBezTo>
                    <a:pt x="47" y="89"/>
                    <a:pt x="11" y="79"/>
                    <a:pt x="3" y="63"/>
                  </a:cubicBezTo>
                  <a:cubicBezTo>
                    <a:pt x="0" y="58"/>
                    <a:pt x="19" y="57"/>
                    <a:pt x="25" y="57"/>
                  </a:cubicBezTo>
                  <a:cubicBezTo>
                    <a:pt x="53" y="59"/>
                    <a:pt x="50" y="55"/>
                    <a:pt x="49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26"/>
            <p:cNvSpPr>
              <a:spLocks noEditPoints="1"/>
            </p:cNvSpPr>
            <p:nvPr/>
          </p:nvSpPr>
          <p:spPr bwMode="auto">
            <a:xfrm>
              <a:off x="7412038" y="3536950"/>
              <a:ext cx="292100" cy="304800"/>
            </a:xfrm>
            <a:custGeom>
              <a:avLst/>
              <a:gdLst>
                <a:gd name="T0" fmla="*/ 37 w 145"/>
                <a:gd name="T1" fmla="*/ 17 h 151"/>
                <a:gd name="T2" fmla="*/ 55 w 145"/>
                <a:gd name="T3" fmla="*/ 16 h 151"/>
                <a:gd name="T4" fmla="*/ 85 w 145"/>
                <a:gd name="T5" fmla="*/ 40 h 151"/>
                <a:gd name="T6" fmla="*/ 104 w 145"/>
                <a:gd name="T7" fmla="*/ 36 h 151"/>
                <a:gd name="T8" fmla="*/ 139 w 145"/>
                <a:gd name="T9" fmla="*/ 32 h 151"/>
                <a:gd name="T10" fmla="*/ 123 w 145"/>
                <a:gd name="T11" fmla="*/ 76 h 151"/>
                <a:gd name="T12" fmla="*/ 132 w 145"/>
                <a:gd name="T13" fmla="*/ 108 h 151"/>
                <a:gd name="T14" fmla="*/ 138 w 145"/>
                <a:gd name="T15" fmla="*/ 132 h 151"/>
                <a:gd name="T16" fmla="*/ 91 w 145"/>
                <a:gd name="T17" fmla="*/ 115 h 151"/>
                <a:gd name="T18" fmla="*/ 52 w 145"/>
                <a:gd name="T19" fmla="*/ 151 h 151"/>
                <a:gd name="T20" fmla="*/ 52 w 145"/>
                <a:gd name="T21" fmla="*/ 106 h 151"/>
                <a:gd name="T22" fmla="*/ 4 w 145"/>
                <a:gd name="T23" fmla="*/ 74 h 151"/>
                <a:gd name="T24" fmla="*/ 24 w 145"/>
                <a:gd name="T25" fmla="*/ 63 h 151"/>
                <a:gd name="T26" fmla="*/ 37 w 145"/>
                <a:gd name="T27" fmla="*/ 17 h 151"/>
                <a:gd name="T28" fmla="*/ 59 w 145"/>
                <a:gd name="T29" fmla="*/ 50 h 151"/>
                <a:gd name="T30" fmla="*/ 61 w 145"/>
                <a:gd name="T31" fmla="*/ 69 h 151"/>
                <a:gd name="T32" fmla="*/ 52 w 145"/>
                <a:gd name="T33" fmla="*/ 74 h 151"/>
                <a:gd name="T34" fmla="*/ 43 w 145"/>
                <a:gd name="T35" fmla="*/ 79 h 151"/>
                <a:gd name="T36" fmla="*/ 64 w 145"/>
                <a:gd name="T37" fmla="*/ 93 h 151"/>
                <a:gd name="T38" fmla="*/ 64 w 145"/>
                <a:gd name="T39" fmla="*/ 112 h 151"/>
                <a:gd name="T40" fmla="*/ 81 w 145"/>
                <a:gd name="T41" fmla="*/ 96 h 151"/>
                <a:gd name="T42" fmla="*/ 100 w 145"/>
                <a:gd name="T43" fmla="*/ 104 h 151"/>
                <a:gd name="T44" fmla="*/ 99 w 145"/>
                <a:gd name="T45" fmla="*/ 93 h 151"/>
                <a:gd name="T46" fmla="*/ 94 w 145"/>
                <a:gd name="T47" fmla="*/ 80 h 151"/>
                <a:gd name="T48" fmla="*/ 105 w 145"/>
                <a:gd name="T49" fmla="*/ 60 h 151"/>
                <a:gd name="T50" fmla="*/ 102 w 145"/>
                <a:gd name="T51" fmla="*/ 58 h 151"/>
                <a:gd name="T52" fmla="*/ 79 w 145"/>
                <a:gd name="T53" fmla="*/ 61 h 151"/>
                <a:gd name="T54" fmla="*/ 61 w 145"/>
                <a:gd name="T55" fmla="*/ 46 h 151"/>
                <a:gd name="T56" fmla="*/ 59 w 145"/>
                <a:gd name="T57" fmla="*/ 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151">
                  <a:moveTo>
                    <a:pt x="37" y="17"/>
                  </a:moveTo>
                  <a:cubicBezTo>
                    <a:pt x="32" y="0"/>
                    <a:pt x="43" y="5"/>
                    <a:pt x="55" y="16"/>
                  </a:cubicBezTo>
                  <a:cubicBezTo>
                    <a:pt x="64" y="24"/>
                    <a:pt x="75" y="34"/>
                    <a:pt x="85" y="40"/>
                  </a:cubicBezTo>
                  <a:cubicBezTo>
                    <a:pt x="89" y="43"/>
                    <a:pt x="95" y="38"/>
                    <a:pt x="104" y="36"/>
                  </a:cubicBezTo>
                  <a:cubicBezTo>
                    <a:pt x="122" y="30"/>
                    <a:pt x="135" y="25"/>
                    <a:pt x="139" y="32"/>
                  </a:cubicBezTo>
                  <a:cubicBezTo>
                    <a:pt x="143" y="38"/>
                    <a:pt x="130" y="53"/>
                    <a:pt x="123" y="76"/>
                  </a:cubicBezTo>
                  <a:cubicBezTo>
                    <a:pt x="120" y="86"/>
                    <a:pt x="123" y="97"/>
                    <a:pt x="132" y="108"/>
                  </a:cubicBezTo>
                  <a:cubicBezTo>
                    <a:pt x="145" y="125"/>
                    <a:pt x="145" y="131"/>
                    <a:pt x="138" y="132"/>
                  </a:cubicBezTo>
                  <a:cubicBezTo>
                    <a:pt x="128" y="134"/>
                    <a:pt x="101" y="121"/>
                    <a:pt x="91" y="115"/>
                  </a:cubicBezTo>
                  <a:cubicBezTo>
                    <a:pt x="81" y="110"/>
                    <a:pt x="60" y="151"/>
                    <a:pt x="52" y="151"/>
                  </a:cubicBezTo>
                  <a:cubicBezTo>
                    <a:pt x="44" y="151"/>
                    <a:pt x="49" y="123"/>
                    <a:pt x="52" y="106"/>
                  </a:cubicBezTo>
                  <a:cubicBezTo>
                    <a:pt x="55" y="89"/>
                    <a:pt x="16" y="88"/>
                    <a:pt x="4" y="74"/>
                  </a:cubicBezTo>
                  <a:cubicBezTo>
                    <a:pt x="0" y="70"/>
                    <a:pt x="18" y="64"/>
                    <a:pt x="24" y="63"/>
                  </a:cubicBezTo>
                  <a:cubicBezTo>
                    <a:pt x="53" y="57"/>
                    <a:pt x="48" y="54"/>
                    <a:pt x="37" y="17"/>
                  </a:cubicBezTo>
                  <a:close/>
                  <a:moveTo>
                    <a:pt x="59" y="50"/>
                  </a:moveTo>
                  <a:cubicBezTo>
                    <a:pt x="62" y="59"/>
                    <a:pt x="62" y="65"/>
                    <a:pt x="61" y="69"/>
                  </a:cubicBezTo>
                  <a:cubicBezTo>
                    <a:pt x="59" y="72"/>
                    <a:pt x="58" y="73"/>
                    <a:pt x="52" y="74"/>
                  </a:cubicBezTo>
                  <a:cubicBezTo>
                    <a:pt x="50" y="74"/>
                    <a:pt x="42" y="77"/>
                    <a:pt x="43" y="79"/>
                  </a:cubicBezTo>
                  <a:cubicBezTo>
                    <a:pt x="49" y="85"/>
                    <a:pt x="66" y="85"/>
                    <a:pt x="64" y="93"/>
                  </a:cubicBezTo>
                  <a:cubicBezTo>
                    <a:pt x="63" y="100"/>
                    <a:pt x="61" y="112"/>
                    <a:pt x="64" y="112"/>
                  </a:cubicBezTo>
                  <a:cubicBezTo>
                    <a:pt x="68" y="112"/>
                    <a:pt x="77" y="94"/>
                    <a:pt x="81" y="96"/>
                  </a:cubicBezTo>
                  <a:cubicBezTo>
                    <a:pt x="92" y="103"/>
                    <a:pt x="90" y="101"/>
                    <a:pt x="100" y="104"/>
                  </a:cubicBezTo>
                  <a:cubicBezTo>
                    <a:pt x="107" y="106"/>
                    <a:pt x="101" y="96"/>
                    <a:pt x="99" y="93"/>
                  </a:cubicBezTo>
                  <a:cubicBezTo>
                    <a:pt x="95" y="89"/>
                    <a:pt x="93" y="83"/>
                    <a:pt x="94" y="80"/>
                  </a:cubicBezTo>
                  <a:cubicBezTo>
                    <a:pt x="94" y="73"/>
                    <a:pt x="105" y="66"/>
                    <a:pt x="105" y="60"/>
                  </a:cubicBezTo>
                  <a:cubicBezTo>
                    <a:pt x="105" y="59"/>
                    <a:pt x="103" y="58"/>
                    <a:pt x="102" y="58"/>
                  </a:cubicBezTo>
                  <a:cubicBezTo>
                    <a:pt x="89" y="59"/>
                    <a:pt x="85" y="63"/>
                    <a:pt x="79" y="61"/>
                  </a:cubicBezTo>
                  <a:cubicBezTo>
                    <a:pt x="75" y="60"/>
                    <a:pt x="68" y="46"/>
                    <a:pt x="61" y="46"/>
                  </a:cubicBezTo>
                  <a:cubicBezTo>
                    <a:pt x="59" y="45"/>
                    <a:pt x="58" y="46"/>
                    <a:pt x="59" y="50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27"/>
            <p:cNvSpPr>
              <a:spLocks/>
            </p:cNvSpPr>
            <p:nvPr/>
          </p:nvSpPr>
          <p:spPr bwMode="auto">
            <a:xfrm>
              <a:off x="7307263" y="2770188"/>
              <a:ext cx="134938" cy="142875"/>
            </a:xfrm>
            <a:custGeom>
              <a:avLst/>
              <a:gdLst>
                <a:gd name="T0" fmla="*/ 22 w 67"/>
                <a:gd name="T1" fmla="*/ 9 h 71"/>
                <a:gd name="T2" fmla="*/ 31 w 67"/>
                <a:gd name="T3" fmla="*/ 10 h 71"/>
                <a:gd name="T4" fmla="*/ 39 w 67"/>
                <a:gd name="T5" fmla="*/ 28 h 71"/>
                <a:gd name="T6" fmla="*/ 45 w 67"/>
                <a:gd name="T7" fmla="*/ 27 h 71"/>
                <a:gd name="T8" fmla="*/ 63 w 67"/>
                <a:gd name="T9" fmla="*/ 24 h 71"/>
                <a:gd name="T10" fmla="*/ 66 w 67"/>
                <a:gd name="T11" fmla="*/ 25 h 71"/>
                <a:gd name="T12" fmla="*/ 51 w 67"/>
                <a:gd name="T13" fmla="*/ 56 h 71"/>
                <a:gd name="T14" fmla="*/ 49 w 67"/>
                <a:gd name="T15" fmla="*/ 67 h 71"/>
                <a:gd name="T16" fmla="*/ 33 w 67"/>
                <a:gd name="T17" fmla="*/ 55 h 71"/>
                <a:gd name="T18" fmla="*/ 13 w 67"/>
                <a:gd name="T19" fmla="*/ 65 h 71"/>
                <a:gd name="T20" fmla="*/ 18 w 67"/>
                <a:gd name="T21" fmla="*/ 46 h 71"/>
                <a:gd name="T22" fmla="*/ 1 w 67"/>
                <a:gd name="T23" fmla="*/ 28 h 71"/>
                <a:gd name="T24" fmla="*/ 11 w 67"/>
                <a:gd name="T25" fmla="*/ 26 h 71"/>
                <a:gd name="T26" fmla="*/ 22 w 67"/>
                <a:gd name="T27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1">
                  <a:moveTo>
                    <a:pt x="22" y="9"/>
                  </a:moveTo>
                  <a:cubicBezTo>
                    <a:pt x="21" y="0"/>
                    <a:pt x="29" y="8"/>
                    <a:pt x="31" y="10"/>
                  </a:cubicBezTo>
                  <a:cubicBezTo>
                    <a:pt x="38" y="17"/>
                    <a:pt x="36" y="26"/>
                    <a:pt x="39" y="28"/>
                  </a:cubicBezTo>
                  <a:cubicBezTo>
                    <a:pt x="41" y="29"/>
                    <a:pt x="43" y="28"/>
                    <a:pt x="45" y="27"/>
                  </a:cubicBezTo>
                  <a:cubicBezTo>
                    <a:pt x="48" y="26"/>
                    <a:pt x="58" y="22"/>
                    <a:pt x="63" y="24"/>
                  </a:cubicBezTo>
                  <a:cubicBezTo>
                    <a:pt x="64" y="24"/>
                    <a:pt x="67" y="23"/>
                    <a:pt x="66" y="25"/>
                  </a:cubicBezTo>
                  <a:cubicBezTo>
                    <a:pt x="63" y="36"/>
                    <a:pt x="43" y="38"/>
                    <a:pt x="51" y="56"/>
                  </a:cubicBezTo>
                  <a:cubicBezTo>
                    <a:pt x="53" y="60"/>
                    <a:pt x="56" y="71"/>
                    <a:pt x="49" y="67"/>
                  </a:cubicBezTo>
                  <a:cubicBezTo>
                    <a:pt x="41" y="62"/>
                    <a:pt x="42" y="63"/>
                    <a:pt x="33" y="55"/>
                  </a:cubicBezTo>
                  <a:cubicBezTo>
                    <a:pt x="30" y="51"/>
                    <a:pt x="16" y="66"/>
                    <a:pt x="13" y="65"/>
                  </a:cubicBezTo>
                  <a:cubicBezTo>
                    <a:pt x="9" y="64"/>
                    <a:pt x="15" y="53"/>
                    <a:pt x="18" y="46"/>
                  </a:cubicBezTo>
                  <a:cubicBezTo>
                    <a:pt x="21" y="40"/>
                    <a:pt x="5" y="35"/>
                    <a:pt x="1" y="28"/>
                  </a:cubicBezTo>
                  <a:cubicBezTo>
                    <a:pt x="0" y="26"/>
                    <a:pt x="9" y="25"/>
                    <a:pt x="11" y="26"/>
                  </a:cubicBezTo>
                  <a:cubicBezTo>
                    <a:pt x="24" y="26"/>
                    <a:pt x="22" y="25"/>
                    <a:pt x="22" y="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028"/>
            <p:cNvSpPr>
              <a:spLocks noEditPoints="1"/>
            </p:cNvSpPr>
            <p:nvPr/>
          </p:nvSpPr>
          <p:spPr bwMode="auto">
            <a:xfrm>
              <a:off x="6829425" y="1576388"/>
              <a:ext cx="169863" cy="160338"/>
            </a:xfrm>
            <a:custGeom>
              <a:avLst/>
              <a:gdLst>
                <a:gd name="T0" fmla="*/ 8 w 84"/>
                <a:gd name="T1" fmla="*/ 29 h 80"/>
                <a:gd name="T2" fmla="*/ 14 w 84"/>
                <a:gd name="T3" fmla="*/ 22 h 80"/>
                <a:gd name="T4" fmla="*/ 32 w 84"/>
                <a:gd name="T5" fmla="*/ 23 h 80"/>
                <a:gd name="T6" fmla="*/ 38 w 84"/>
                <a:gd name="T7" fmla="*/ 15 h 80"/>
                <a:gd name="T8" fmla="*/ 50 w 84"/>
                <a:gd name="T9" fmla="*/ 2 h 80"/>
                <a:gd name="T10" fmla="*/ 58 w 84"/>
                <a:gd name="T11" fmla="*/ 25 h 80"/>
                <a:gd name="T12" fmla="*/ 72 w 84"/>
                <a:gd name="T13" fmla="*/ 35 h 80"/>
                <a:gd name="T14" fmla="*/ 82 w 84"/>
                <a:gd name="T15" fmla="*/ 42 h 80"/>
                <a:gd name="T16" fmla="*/ 59 w 84"/>
                <a:gd name="T17" fmla="*/ 51 h 80"/>
                <a:gd name="T18" fmla="*/ 56 w 84"/>
                <a:gd name="T19" fmla="*/ 78 h 80"/>
                <a:gd name="T20" fmla="*/ 41 w 84"/>
                <a:gd name="T21" fmla="*/ 60 h 80"/>
                <a:gd name="T22" fmla="*/ 13 w 84"/>
                <a:gd name="T23" fmla="*/ 62 h 80"/>
                <a:gd name="T24" fmla="*/ 17 w 84"/>
                <a:gd name="T25" fmla="*/ 51 h 80"/>
                <a:gd name="T26" fmla="*/ 8 w 84"/>
                <a:gd name="T27" fmla="*/ 29 h 80"/>
                <a:gd name="T28" fmla="*/ 26 w 84"/>
                <a:gd name="T29" fmla="*/ 35 h 80"/>
                <a:gd name="T30" fmla="*/ 33 w 84"/>
                <a:gd name="T31" fmla="*/ 42 h 80"/>
                <a:gd name="T32" fmla="*/ 31 w 84"/>
                <a:gd name="T33" fmla="*/ 47 h 80"/>
                <a:gd name="T34" fmla="*/ 30 w 84"/>
                <a:gd name="T35" fmla="*/ 51 h 80"/>
                <a:gd name="T36" fmla="*/ 42 w 84"/>
                <a:gd name="T37" fmla="*/ 50 h 80"/>
                <a:gd name="T38" fmla="*/ 48 w 84"/>
                <a:gd name="T39" fmla="*/ 58 h 80"/>
                <a:gd name="T40" fmla="*/ 49 w 84"/>
                <a:gd name="T41" fmla="*/ 46 h 80"/>
                <a:gd name="T42" fmla="*/ 58 w 84"/>
                <a:gd name="T43" fmla="*/ 44 h 80"/>
                <a:gd name="T44" fmla="*/ 55 w 84"/>
                <a:gd name="T45" fmla="*/ 40 h 80"/>
                <a:gd name="T46" fmla="*/ 49 w 84"/>
                <a:gd name="T47" fmla="*/ 36 h 80"/>
                <a:gd name="T48" fmla="*/ 46 w 84"/>
                <a:gd name="T49" fmla="*/ 24 h 80"/>
                <a:gd name="T50" fmla="*/ 45 w 84"/>
                <a:gd name="T51" fmla="*/ 24 h 80"/>
                <a:gd name="T52" fmla="*/ 37 w 84"/>
                <a:gd name="T53" fmla="*/ 33 h 80"/>
                <a:gd name="T54" fmla="*/ 25 w 84"/>
                <a:gd name="T55" fmla="*/ 32 h 80"/>
                <a:gd name="T56" fmla="*/ 26 w 84"/>
                <a:gd name="T57" fmla="*/ 3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4" h="80">
                  <a:moveTo>
                    <a:pt x="8" y="29"/>
                  </a:moveTo>
                  <a:cubicBezTo>
                    <a:pt x="0" y="24"/>
                    <a:pt x="6" y="22"/>
                    <a:pt x="14" y="22"/>
                  </a:cubicBezTo>
                  <a:cubicBezTo>
                    <a:pt x="20" y="23"/>
                    <a:pt x="27" y="23"/>
                    <a:pt x="32" y="23"/>
                  </a:cubicBezTo>
                  <a:cubicBezTo>
                    <a:pt x="35" y="22"/>
                    <a:pt x="36" y="19"/>
                    <a:pt x="38" y="15"/>
                  </a:cubicBezTo>
                  <a:cubicBezTo>
                    <a:pt x="43" y="7"/>
                    <a:pt x="46" y="0"/>
                    <a:pt x="50" y="2"/>
                  </a:cubicBezTo>
                  <a:cubicBezTo>
                    <a:pt x="53" y="3"/>
                    <a:pt x="54" y="13"/>
                    <a:pt x="58" y="25"/>
                  </a:cubicBezTo>
                  <a:cubicBezTo>
                    <a:pt x="60" y="30"/>
                    <a:pt x="65" y="33"/>
                    <a:pt x="72" y="35"/>
                  </a:cubicBezTo>
                  <a:cubicBezTo>
                    <a:pt x="82" y="37"/>
                    <a:pt x="84" y="40"/>
                    <a:pt x="82" y="42"/>
                  </a:cubicBezTo>
                  <a:cubicBezTo>
                    <a:pt x="78" y="46"/>
                    <a:pt x="64" y="50"/>
                    <a:pt x="59" y="51"/>
                  </a:cubicBezTo>
                  <a:cubicBezTo>
                    <a:pt x="53" y="52"/>
                    <a:pt x="59" y="75"/>
                    <a:pt x="56" y="78"/>
                  </a:cubicBezTo>
                  <a:cubicBezTo>
                    <a:pt x="53" y="80"/>
                    <a:pt x="46" y="68"/>
                    <a:pt x="41" y="60"/>
                  </a:cubicBezTo>
                  <a:cubicBezTo>
                    <a:pt x="37" y="52"/>
                    <a:pt x="22" y="64"/>
                    <a:pt x="13" y="62"/>
                  </a:cubicBezTo>
                  <a:cubicBezTo>
                    <a:pt x="10" y="62"/>
                    <a:pt x="15" y="53"/>
                    <a:pt x="17" y="51"/>
                  </a:cubicBezTo>
                  <a:cubicBezTo>
                    <a:pt x="26" y="40"/>
                    <a:pt x="23" y="40"/>
                    <a:pt x="8" y="29"/>
                  </a:cubicBezTo>
                  <a:close/>
                  <a:moveTo>
                    <a:pt x="26" y="35"/>
                  </a:moveTo>
                  <a:cubicBezTo>
                    <a:pt x="30" y="37"/>
                    <a:pt x="32" y="40"/>
                    <a:pt x="33" y="42"/>
                  </a:cubicBezTo>
                  <a:cubicBezTo>
                    <a:pt x="33" y="43"/>
                    <a:pt x="33" y="44"/>
                    <a:pt x="31" y="47"/>
                  </a:cubicBezTo>
                  <a:cubicBezTo>
                    <a:pt x="31" y="48"/>
                    <a:pt x="28" y="51"/>
                    <a:pt x="30" y="51"/>
                  </a:cubicBezTo>
                  <a:cubicBezTo>
                    <a:pt x="33" y="52"/>
                    <a:pt x="40" y="47"/>
                    <a:pt x="42" y="50"/>
                  </a:cubicBezTo>
                  <a:cubicBezTo>
                    <a:pt x="44" y="54"/>
                    <a:pt x="47" y="59"/>
                    <a:pt x="48" y="58"/>
                  </a:cubicBezTo>
                  <a:cubicBezTo>
                    <a:pt x="49" y="57"/>
                    <a:pt x="47" y="47"/>
                    <a:pt x="49" y="46"/>
                  </a:cubicBezTo>
                  <a:cubicBezTo>
                    <a:pt x="55" y="45"/>
                    <a:pt x="54" y="45"/>
                    <a:pt x="58" y="44"/>
                  </a:cubicBezTo>
                  <a:cubicBezTo>
                    <a:pt x="62" y="42"/>
                    <a:pt x="57" y="40"/>
                    <a:pt x="55" y="40"/>
                  </a:cubicBezTo>
                  <a:cubicBezTo>
                    <a:pt x="52" y="39"/>
                    <a:pt x="49" y="37"/>
                    <a:pt x="49" y="36"/>
                  </a:cubicBezTo>
                  <a:cubicBezTo>
                    <a:pt x="46" y="33"/>
                    <a:pt x="48" y="27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0" y="29"/>
                    <a:pt x="40" y="32"/>
                    <a:pt x="37" y="33"/>
                  </a:cubicBezTo>
                  <a:cubicBezTo>
                    <a:pt x="35" y="34"/>
                    <a:pt x="28" y="31"/>
                    <a:pt x="25" y="32"/>
                  </a:cubicBezTo>
                  <a:cubicBezTo>
                    <a:pt x="25" y="33"/>
                    <a:pt x="25" y="34"/>
                    <a:pt x="26" y="3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29"/>
            <p:cNvSpPr>
              <a:spLocks/>
            </p:cNvSpPr>
            <p:nvPr/>
          </p:nvSpPr>
          <p:spPr bwMode="auto">
            <a:xfrm>
              <a:off x="6791325" y="1652588"/>
              <a:ext cx="42863" cy="44450"/>
            </a:xfrm>
            <a:custGeom>
              <a:avLst/>
              <a:gdLst>
                <a:gd name="T0" fmla="*/ 6 w 21"/>
                <a:gd name="T1" fmla="*/ 3 h 22"/>
                <a:gd name="T2" fmla="*/ 8 w 21"/>
                <a:gd name="T3" fmla="*/ 3 h 22"/>
                <a:gd name="T4" fmla="*/ 13 w 21"/>
                <a:gd name="T5" fmla="*/ 6 h 22"/>
                <a:gd name="T6" fmla="*/ 15 w 21"/>
                <a:gd name="T7" fmla="*/ 6 h 22"/>
                <a:gd name="T8" fmla="*/ 20 w 21"/>
                <a:gd name="T9" fmla="*/ 5 h 22"/>
                <a:gd name="T10" fmla="*/ 18 w 21"/>
                <a:gd name="T11" fmla="*/ 11 h 22"/>
                <a:gd name="T12" fmla="*/ 19 w 21"/>
                <a:gd name="T13" fmla="*/ 16 h 22"/>
                <a:gd name="T14" fmla="*/ 20 w 21"/>
                <a:gd name="T15" fmla="*/ 19 h 22"/>
                <a:gd name="T16" fmla="*/ 13 w 21"/>
                <a:gd name="T17" fmla="*/ 17 h 22"/>
                <a:gd name="T18" fmla="*/ 8 w 21"/>
                <a:gd name="T19" fmla="*/ 22 h 22"/>
                <a:gd name="T20" fmla="*/ 8 w 21"/>
                <a:gd name="T21" fmla="*/ 16 h 22"/>
                <a:gd name="T22" fmla="*/ 1 w 21"/>
                <a:gd name="T23" fmla="*/ 11 h 22"/>
                <a:gd name="T24" fmla="*/ 4 w 21"/>
                <a:gd name="T25" fmla="*/ 9 h 22"/>
                <a:gd name="T26" fmla="*/ 6 w 21"/>
                <a:gd name="T2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6" y="3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10" y="4"/>
                    <a:pt x="11" y="5"/>
                    <a:pt x="13" y="6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8" y="5"/>
                    <a:pt x="20" y="4"/>
                    <a:pt x="20" y="5"/>
                  </a:cubicBezTo>
                  <a:cubicBezTo>
                    <a:pt x="21" y="6"/>
                    <a:pt x="19" y="8"/>
                    <a:pt x="18" y="11"/>
                  </a:cubicBezTo>
                  <a:cubicBezTo>
                    <a:pt x="18" y="13"/>
                    <a:pt x="18" y="14"/>
                    <a:pt x="19" y="16"/>
                  </a:cubicBezTo>
                  <a:cubicBezTo>
                    <a:pt x="21" y="18"/>
                    <a:pt x="21" y="19"/>
                    <a:pt x="20" y="19"/>
                  </a:cubicBezTo>
                  <a:cubicBezTo>
                    <a:pt x="19" y="20"/>
                    <a:pt x="15" y="18"/>
                    <a:pt x="13" y="17"/>
                  </a:cubicBezTo>
                  <a:cubicBezTo>
                    <a:pt x="12" y="16"/>
                    <a:pt x="9" y="22"/>
                    <a:pt x="8" y="22"/>
                  </a:cubicBezTo>
                  <a:cubicBezTo>
                    <a:pt x="7" y="22"/>
                    <a:pt x="7" y="18"/>
                    <a:pt x="8" y="16"/>
                  </a:cubicBezTo>
                  <a:cubicBezTo>
                    <a:pt x="8" y="13"/>
                    <a:pt x="3" y="13"/>
                    <a:pt x="1" y="11"/>
                  </a:cubicBezTo>
                  <a:cubicBezTo>
                    <a:pt x="0" y="10"/>
                    <a:pt x="3" y="10"/>
                    <a:pt x="4" y="9"/>
                  </a:cubicBezTo>
                  <a:cubicBezTo>
                    <a:pt x="8" y="9"/>
                    <a:pt x="7" y="8"/>
                    <a:pt x="6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030"/>
            <p:cNvSpPr>
              <a:spLocks/>
            </p:cNvSpPr>
            <p:nvPr/>
          </p:nvSpPr>
          <p:spPr bwMode="auto">
            <a:xfrm>
              <a:off x="7121525" y="1474788"/>
              <a:ext cx="73025" cy="73025"/>
            </a:xfrm>
            <a:custGeom>
              <a:avLst/>
              <a:gdLst>
                <a:gd name="T0" fmla="*/ 9 w 36"/>
                <a:gd name="T1" fmla="*/ 4 h 36"/>
                <a:gd name="T2" fmla="*/ 14 w 36"/>
                <a:gd name="T3" fmla="*/ 3 h 36"/>
                <a:gd name="T4" fmla="*/ 21 w 36"/>
                <a:gd name="T5" fmla="*/ 9 h 36"/>
                <a:gd name="T6" fmla="*/ 26 w 36"/>
                <a:gd name="T7" fmla="*/ 8 h 36"/>
                <a:gd name="T8" fmla="*/ 34 w 36"/>
                <a:gd name="T9" fmla="*/ 7 h 36"/>
                <a:gd name="T10" fmla="*/ 30 w 36"/>
                <a:gd name="T11" fmla="*/ 18 h 36"/>
                <a:gd name="T12" fmla="*/ 32 w 36"/>
                <a:gd name="T13" fmla="*/ 26 h 36"/>
                <a:gd name="T14" fmla="*/ 34 w 36"/>
                <a:gd name="T15" fmla="*/ 32 h 36"/>
                <a:gd name="T16" fmla="*/ 22 w 36"/>
                <a:gd name="T17" fmla="*/ 27 h 36"/>
                <a:gd name="T18" fmla="*/ 13 w 36"/>
                <a:gd name="T19" fmla="*/ 36 h 36"/>
                <a:gd name="T20" fmla="*/ 13 w 36"/>
                <a:gd name="T21" fmla="*/ 25 h 36"/>
                <a:gd name="T22" fmla="*/ 1 w 36"/>
                <a:gd name="T23" fmla="*/ 18 h 36"/>
                <a:gd name="T24" fmla="*/ 6 w 36"/>
                <a:gd name="T25" fmla="*/ 15 h 36"/>
                <a:gd name="T26" fmla="*/ 9 w 36"/>
                <a:gd name="T2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6">
                  <a:moveTo>
                    <a:pt x="9" y="4"/>
                  </a:moveTo>
                  <a:cubicBezTo>
                    <a:pt x="8" y="0"/>
                    <a:pt x="11" y="1"/>
                    <a:pt x="14" y="3"/>
                  </a:cubicBezTo>
                  <a:cubicBezTo>
                    <a:pt x="16" y="5"/>
                    <a:pt x="19" y="8"/>
                    <a:pt x="21" y="9"/>
                  </a:cubicBezTo>
                  <a:cubicBezTo>
                    <a:pt x="22" y="10"/>
                    <a:pt x="23" y="9"/>
                    <a:pt x="26" y="8"/>
                  </a:cubicBezTo>
                  <a:cubicBezTo>
                    <a:pt x="30" y="7"/>
                    <a:pt x="33" y="6"/>
                    <a:pt x="34" y="7"/>
                  </a:cubicBezTo>
                  <a:cubicBezTo>
                    <a:pt x="35" y="9"/>
                    <a:pt x="32" y="12"/>
                    <a:pt x="30" y="18"/>
                  </a:cubicBezTo>
                  <a:cubicBezTo>
                    <a:pt x="29" y="20"/>
                    <a:pt x="30" y="23"/>
                    <a:pt x="32" y="26"/>
                  </a:cubicBezTo>
                  <a:cubicBezTo>
                    <a:pt x="36" y="30"/>
                    <a:pt x="35" y="31"/>
                    <a:pt x="34" y="32"/>
                  </a:cubicBezTo>
                  <a:cubicBezTo>
                    <a:pt x="31" y="32"/>
                    <a:pt x="25" y="29"/>
                    <a:pt x="22" y="27"/>
                  </a:cubicBezTo>
                  <a:cubicBezTo>
                    <a:pt x="20" y="26"/>
                    <a:pt x="15" y="36"/>
                    <a:pt x="13" y="36"/>
                  </a:cubicBezTo>
                  <a:cubicBezTo>
                    <a:pt x="11" y="36"/>
                    <a:pt x="12" y="29"/>
                    <a:pt x="13" y="25"/>
                  </a:cubicBezTo>
                  <a:cubicBezTo>
                    <a:pt x="14" y="21"/>
                    <a:pt x="4" y="21"/>
                    <a:pt x="1" y="18"/>
                  </a:cubicBezTo>
                  <a:cubicBezTo>
                    <a:pt x="0" y="16"/>
                    <a:pt x="5" y="15"/>
                    <a:pt x="6" y="15"/>
                  </a:cubicBezTo>
                  <a:cubicBezTo>
                    <a:pt x="13" y="13"/>
                    <a:pt x="12" y="12"/>
                    <a:pt x="9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031"/>
            <p:cNvSpPr>
              <a:spLocks noEditPoints="1"/>
            </p:cNvSpPr>
            <p:nvPr/>
          </p:nvSpPr>
          <p:spPr bwMode="auto">
            <a:xfrm>
              <a:off x="7088188" y="3155950"/>
              <a:ext cx="452438" cy="476250"/>
            </a:xfrm>
            <a:custGeom>
              <a:avLst/>
              <a:gdLst>
                <a:gd name="T0" fmla="*/ 78 w 225"/>
                <a:gd name="T1" fmla="*/ 27 h 236"/>
                <a:gd name="T2" fmla="*/ 105 w 225"/>
                <a:gd name="T3" fmla="*/ 32 h 236"/>
                <a:gd name="T4" fmla="*/ 138 w 225"/>
                <a:gd name="T5" fmla="*/ 80 h 236"/>
                <a:gd name="T6" fmla="*/ 169 w 225"/>
                <a:gd name="T7" fmla="*/ 81 h 236"/>
                <a:gd name="T8" fmla="*/ 222 w 225"/>
                <a:gd name="T9" fmla="*/ 90 h 236"/>
                <a:gd name="T10" fmla="*/ 181 w 225"/>
                <a:gd name="T11" fmla="*/ 147 h 236"/>
                <a:gd name="T12" fmla="*/ 180 w 225"/>
                <a:gd name="T13" fmla="*/ 197 h 236"/>
                <a:gd name="T14" fmla="*/ 179 w 225"/>
                <a:gd name="T15" fmla="*/ 235 h 236"/>
                <a:gd name="T16" fmla="*/ 116 w 225"/>
                <a:gd name="T17" fmla="*/ 190 h 236"/>
                <a:gd name="T18" fmla="*/ 43 w 225"/>
                <a:gd name="T19" fmla="*/ 226 h 236"/>
                <a:gd name="T20" fmla="*/ 62 w 225"/>
                <a:gd name="T21" fmla="*/ 161 h 236"/>
                <a:gd name="T22" fmla="*/ 4 w 225"/>
                <a:gd name="T23" fmla="*/ 95 h 236"/>
                <a:gd name="T24" fmla="*/ 39 w 225"/>
                <a:gd name="T25" fmla="*/ 87 h 236"/>
                <a:gd name="T26" fmla="*/ 78 w 225"/>
                <a:gd name="T27" fmla="*/ 27 h 236"/>
                <a:gd name="T28" fmla="*/ 97 w 225"/>
                <a:gd name="T29" fmla="*/ 83 h 236"/>
                <a:gd name="T30" fmla="*/ 91 w 225"/>
                <a:gd name="T31" fmla="*/ 111 h 236"/>
                <a:gd name="T32" fmla="*/ 76 w 225"/>
                <a:gd name="T33" fmla="*/ 115 h 236"/>
                <a:gd name="T34" fmla="*/ 61 w 225"/>
                <a:gd name="T35" fmla="*/ 118 h 236"/>
                <a:gd name="T36" fmla="*/ 86 w 225"/>
                <a:gd name="T37" fmla="*/ 147 h 236"/>
                <a:gd name="T38" fmla="*/ 78 w 225"/>
                <a:gd name="T39" fmla="*/ 175 h 236"/>
                <a:gd name="T40" fmla="*/ 110 w 225"/>
                <a:gd name="T41" fmla="*/ 159 h 236"/>
                <a:gd name="T42" fmla="*/ 134 w 225"/>
                <a:gd name="T43" fmla="*/ 178 h 236"/>
                <a:gd name="T44" fmla="*/ 137 w 225"/>
                <a:gd name="T45" fmla="*/ 162 h 236"/>
                <a:gd name="T46" fmla="*/ 135 w 225"/>
                <a:gd name="T47" fmla="*/ 141 h 236"/>
                <a:gd name="T48" fmla="*/ 160 w 225"/>
                <a:gd name="T49" fmla="*/ 117 h 236"/>
                <a:gd name="T50" fmla="*/ 156 w 225"/>
                <a:gd name="T51" fmla="*/ 113 h 236"/>
                <a:gd name="T52" fmla="*/ 122 w 225"/>
                <a:gd name="T53" fmla="*/ 108 h 236"/>
                <a:gd name="T54" fmla="*/ 101 w 225"/>
                <a:gd name="T55" fmla="*/ 78 h 236"/>
                <a:gd name="T56" fmla="*/ 97 w 225"/>
                <a:gd name="T57" fmla="*/ 8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" h="236">
                  <a:moveTo>
                    <a:pt x="78" y="27"/>
                  </a:moveTo>
                  <a:cubicBezTo>
                    <a:pt x="77" y="0"/>
                    <a:pt x="92" y="12"/>
                    <a:pt x="105" y="32"/>
                  </a:cubicBezTo>
                  <a:cubicBezTo>
                    <a:pt x="115" y="47"/>
                    <a:pt x="127" y="67"/>
                    <a:pt x="138" y="80"/>
                  </a:cubicBezTo>
                  <a:cubicBezTo>
                    <a:pt x="143" y="85"/>
                    <a:pt x="155" y="82"/>
                    <a:pt x="169" y="81"/>
                  </a:cubicBezTo>
                  <a:cubicBezTo>
                    <a:pt x="199" y="81"/>
                    <a:pt x="220" y="79"/>
                    <a:pt x="222" y="90"/>
                  </a:cubicBezTo>
                  <a:cubicBezTo>
                    <a:pt x="225" y="101"/>
                    <a:pt x="201" y="118"/>
                    <a:pt x="181" y="147"/>
                  </a:cubicBezTo>
                  <a:cubicBezTo>
                    <a:pt x="172" y="160"/>
                    <a:pt x="171" y="178"/>
                    <a:pt x="180" y="197"/>
                  </a:cubicBezTo>
                  <a:cubicBezTo>
                    <a:pt x="193" y="227"/>
                    <a:pt x="189" y="236"/>
                    <a:pt x="179" y="235"/>
                  </a:cubicBezTo>
                  <a:cubicBezTo>
                    <a:pt x="163" y="232"/>
                    <a:pt x="128" y="203"/>
                    <a:pt x="116" y="190"/>
                  </a:cubicBezTo>
                  <a:cubicBezTo>
                    <a:pt x="104" y="178"/>
                    <a:pt x="55" y="229"/>
                    <a:pt x="43" y="226"/>
                  </a:cubicBezTo>
                  <a:cubicBezTo>
                    <a:pt x="31" y="222"/>
                    <a:pt x="50" y="184"/>
                    <a:pt x="62" y="161"/>
                  </a:cubicBezTo>
                  <a:cubicBezTo>
                    <a:pt x="74" y="137"/>
                    <a:pt x="17" y="120"/>
                    <a:pt x="4" y="95"/>
                  </a:cubicBezTo>
                  <a:cubicBezTo>
                    <a:pt x="0" y="87"/>
                    <a:pt x="31" y="86"/>
                    <a:pt x="39" y="87"/>
                  </a:cubicBezTo>
                  <a:cubicBezTo>
                    <a:pt x="84" y="90"/>
                    <a:pt x="78" y="83"/>
                    <a:pt x="78" y="27"/>
                  </a:cubicBezTo>
                  <a:close/>
                  <a:moveTo>
                    <a:pt x="97" y="83"/>
                  </a:moveTo>
                  <a:cubicBezTo>
                    <a:pt x="97" y="97"/>
                    <a:pt x="95" y="106"/>
                    <a:pt x="91" y="111"/>
                  </a:cubicBezTo>
                  <a:cubicBezTo>
                    <a:pt x="88" y="115"/>
                    <a:pt x="85" y="115"/>
                    <a:pt x="76" y="115"/>
                  </a:cubicBezTo>
                  <a:cubicBezTo>
                    <a:pt x="73" y="114"/>
                    <a:pt x="59" y="115"/>
                    <a:pt x="61" y="118"/>
                  </a:cubicBezTo>
                  <a:cubicBezTo>
                    <a:pt x="67" y="129"/>
                    <a:pt x="92" y="136"/>
                    <a:pt x="86" y="147"/>
                  </a:cubicBezTo>
                  <a:cubicBezTo>
                    <a:pt x="81" y="157"/>
                    <a:pt x="73" y="173"/>
                    <a:pt x="78" y="175"/>
                  </a:cubicBezTo>
                  <a:cubicBezTo>
                    <a:pt x="83" y="176"/>
                    <a:pt x="105" y="154"/>
                    <a:pt x="110" y="159"/>
                  </a:cubicBezTo>
                  <a:cubicBezTo>
                    <a:pt x="123" y="173"/>
                    <a:pt x="121" y="170"/>
                    <a:pt x="134" y="178"/>
                  </a:cubicBezTo>
                  <a:cubicBezTo>
                    <a:pt x="144" y="184"/>
                    <a:pt x="139" y="167"/>
                    <a:pt x="137" y="162"/>
                  </a:cubicBezTo>
                  <a:cubicBezTo>
                    <a:pt x="134" y="154"/>
                    <a:pt x="133" y="145"/>
                    <a:pt x="135" y="141"/>
                  </a:cubicBezTo>
                  <a:cubicBezTo>
                    <a:pt x="139" y="130"/>
                    <a:pt x="157" y="126"/>
                    <a:pt x="160" y="117"/>
                  </a:cubicBezTo>
                  <a:cubicBezTo>
                    <a:pt x="161" y="115"/>
                    <a:pt x="158" y="113"/>
                    <a:pt x="156" y="113"/>
                  </a:cubicBezTo>
                  <a:cubicBezTo>
                    <a:pt x="136" y="109"/>
                    <a:pt x="130" y="112"/>
                    <a:pt x="122" y="108"/>
                  </a:cubicBezTo>
                  <a:cubicBezTo>
                    <a:pt x="116" y="104"/>
                    <a:pt x="111" y="82"/>
                    <a:pt x="101" y="78"/>
                  </a:cubicBezTo>
                  <a:cubicBezTo>
                    <a:pt x="99" y="76"/>
                    <a:pt x="97" y="78"/>
                    <a:pt x="97" y="8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032"/>
            <p:cNvSpPr>
              <a:spLocks/>
            </p:cNvSpPr>
            <p:nvPr/>
          </p:nvSpPr>
          <p:spPr bwMode="auto">
            <a:xfrm>
              <a:off x="7515225" y="3201988"/>
              <a:ext cx="117475" cy="115888"/>
            </a:xfrm>
            <a:custGeom>
              <a:avLst/>
              <a:gdLst>
                <a:gd name="T0" fmla="*/ 51 w 58"/>
                <a:gd name="T1" fmla="*/ 13 h 57"/>
                <a:gd name="T2" fmla="*/ 53 w 58"/>
                <a:gd name="T3" fmla="*/ 22 h 57"/>
                <a:gd name="T4" fmla="*/ 41 w 58"/>
                <a:gd name="T5" fmla="*/ 33 h 57"/>
                <a:gd name="T6" fmla="*/ 43 w 58"/>
                <a:gd name="T7" fmla="*/ 37 h 57"/>
                <a:gd name="T8" fmla="*/ 52 w 58"/>
                <a:gd name="T9" fmla="*/ 52 h 57"/>
                <a:gd name="T10" fmla="*/ 52 w 58"/>
                <a:gd name="T11" fmla="*/ 55 h 57"/>
                <a:gd name="T12" fmla="*/ 20 w 58"/>
                <a:gd name="T13" fmla="*/ 50 h 57"/>
                <a:gd name="T14" fmla="*/ 11 w 58"/>
                <a:gd name="T15" fmla="*/ 51 h 57"/>
                <a:gd name="T16" fmla="*/ 16 w 58"/>
                <a:gd name="T17" fmla="*/ 34 h 57"/>
                <a:gd name="T18" fmla="*/ 1 w 58"/>
                <a:gd name="T19" fmla="*/ 20 h 57"/>
                <a:gd name="T20" fmla="*/ 18 w 58"/>
                <a:gd name="T21" fmla="*/ 20 h 57"/>
                <a:gd name="T22" fmla="*/ 28 w 58"/>
                <a:gd name="T23" fmla="*/ 1 h 57"/>
                <a:gd name="T24" fmla="*/ 33 w 58"/>
                <a:gd name="T25" fmla="*/ 9 h 57"/>
                <a:gd name="T26" fmla="*/ 51 w 58"/>
                <a:gd name="T2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57">
                  <a:moveTo>
                    <a:pt x="51" y="13"/>
                  </a:moveTo>
                  <a:cubicBezTo>
                    <a:pt x="58" y="11"/>
                    <a:pt x="54" y="20"/>
                    <a:pt x="53" y="22"/>
                  </a:cubicBezTo>
                  <a:cubicBezTo>
                    <a:pt x="49" y="29"/>
                    <a:pt x="41" y="30"/>
                    <a:pt x="41" y="33"/>
                  </a:cubicBezTo>
                  <a:cubicBezTo>
                    <a:pt x="40" y="35"/>
                    <a:pt x="41" y="36"/>
                    <a:pt x="43" y="37"/>
                  </a:cubicBezTo>
                  <a:cubicBezTo>
                    <a:pt x="45" y="40"/>
                    <a:pt x="51" y="47"/>
                    <a:pt x="52" y="52"/>
                  </a:cubicBezTo>
                  <a:cubicBezTo>
                    <a:pt x="52" y="53"/>
                    <a:pt x="53" y="55"/>
                    <a:pt x="52" y="55"/>
                  </a:cubicBezTo>
                  <a:cubicBezTo>
                    <a:pt x="41" y="55"/>
                    <a:pt x="33" y="39"/>
                    <a:pt x="20" y="50"/>
                  </a:cubicBezTo>
                  <a:cubicBezTo>
                    <a:pt x="18" y="52"/>
                    <a:pt x="10" y="57"/>
                    <a:pt x="11" y="51"/>
                  </a:cubicBezTo>
                  <a:cubicBezTo>
                    <a:pt x="13" y="42"/>
                    <a:pt x="11" y="44"/>
                    <a:pt x="16" y="34"/>
                  </a:cubicBezTo>
                  <a:cubicBezTo>
                    <a:pt x="18" y="31"/>
                    <a:pt x="1" y="23"/>
                    <a:pt x="1" y="20"/>
                  </a:cubicBezTo>
                  <a:cubicBezTo>
                    <a:pt x="0" y="17"/>
                    <a:pt x="11" y="18"/>
                    <a:pt x="18" y="20"/>
                  </a:cubicBezTo>
                  <a:cubicBezTo>
                    <a:pt x="25" y="21"/>
                    <a:pt x="23" y="6"/>
                    <a:pt x="28" y="1"/>
                  </a:cubicBezTo>
                  <a:cubicBezTo>
                    <a:pt x="30" y="0"/>
                    <a:pt x="33" y="7"/>
                    <a:pt x="33" y="9"/>
                  </a:cubicBezTo>
                  <a:cubicBezTo>
                    <a:pt x="37" y="20"/>
                    <a:pt x="38" y="18"/>
                    <a:pt x="51" y="1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33"/>
            <p:cNvSpPr>
              <a:spLocks/>
            </p:cNvSpPr>
            <p:nvPr/>
          </p:nvSpPr>
          <p:spPr bwMode="auto">
            <a:xfrm>
              <a:off x="7499350" y="3343275"/>
              <a:ext cx="227013" cy="238125"/>
            </a:xfrm>
            <a:custGeom>
              <a:avLst/>
              <a:gdLst>
                <a:gd name="T0" fmla="*/ 100 w 113"/>
                <a:gd name="T1" fmla="*/ 25 h 118"/>
                <a:gd name="T2" fmla="*/ 104 w 113"/>
                <a:gd name="T3" fmla="*/ 41 h 118"/>
                <a:gd name="T4" fmla="*/ 82 w 113"/>
                <a:gd name="T5" fmla="*/ 65 h 118"/>
                <a:gd name="T6" fmla="*/ 87 w 113"/>
                <a:gd name="T7" fmla="*/ 74 h 118"/>
                <a:gd name="T8" fmla="*/ 107 w 113"/>
                <a:gd name="T9" fmla="*/ 101 h 118"/>
                <a:gd name="T10" fmla="*/ 108 w 113"/>
                <a:gd name="T11" fmla="*/ 107 h 118"/>
                <a:gd name="T12" fmla="*/ 45 w 113"/>
                <a:gd name="T13" fmla="*/ 102 h 118"/>
                <a:gd name="T14" fmla="*/ 27 w 113"/>
                <a:gd name="T15" fmla="*/ 105 h 118"/>
                <a:gd name="T16" fmla="*/ 34 w 113"/>
                <a:gd name="T17" fmla="*/ 72 h 118"/>
                <a:gd name="T18" fmla="*/ 1 w 113"/>
                <a:gd name="T19" fmla="*/ 45 h 118"/>
                <a:gd name="T20" fmla="*/ 35 w 113"/>
                <a:gd name="T21" fmla="*/ 42 h 118"/>
                <a:gd name="T22" fmla="*/ 52 w 113"/>
                <a:gd name="T23" fmla="*/ 4 h 118"/>
                <a:gd name="T24" fmla="*/ 64 w 113"/>
                <a:gd name="T25" fmla="*/ 18 h 118"/>
                <a:gd name="T26" fmla="*/ 100 w 113"/>
                <a:gd name="T27" fmla="*/ 2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18">
                  <a:moveTo>
                    <a:pt x="100" y="25"/>
                  </a:moveTo>
                  <a:cubicBezTo>
                    <a:pt x="113" y="19"/>
                    <a:pt x="106" y="36"/>
                    <a:pt x="104" y="41"/>
                  </a:cubicBezTo>
                  <a:cubicBezTo>
                    <a:pt x="98" y="57"/>
                    <a:pt x="83" y="59"/>
                    <a:pt x="82" y="65"/>
                  </a:cubicBezTo>
                  <a:cubicBezTo>
                    <a:pt x="81" y="69"/>
                    <a:pt x="84" y="71"/>
                    <a:pt x="87" y="74"/>
                  </a:cubicBezTo>
                  <a:cubicBezTo>
                    <a:pt x="93" y="78"/>
                    <a:pt x="105" y="92"/>
                    <a:pt x="107" y="101"/>
                  </a:cubicBezTo>
                  <a:cubicBezTo>
                    <a:pt x="107" y="104"/>
                    <a:pt x="111" y="107"/>
                    <a:pt x="108" y="107"/>
                  </a:cubicBezTo>
                  <a:cubicBezTo>
                    <a:pt x="87" y="109"/>
                    <a:pt x="68" y="78"/>
                    <a:pt x="45" y="102"/>
                  </a:cubicBezTo>
                  <a:cubicBezTo>
                    <a:pt x="41" y="106"/>
                    <a:pt x="25" y="118"/>
                    <a:pt x="27" y="105"/>
                  </a:cubicBezTo>
                  <a:cubicBezTo>
                    <a:pt x="28" y="88"/>
                    <a:pt x="26" y="91"/>
                    <a:pt x="34" y="72"/>
                  </a:cubicBezTo>
                  <a:cubicBezTo>
                    <a:pt x="36" y="64"/>
                    <a:pt x="2" y="51"/>
                    <a:pt x="1" y="45"/>
                  </a:cubicBezTo>
                  <a:cubicBezTo>
                    <a:pt x="0" y="39"/>
                    <a:pt x="22" y="41"/>
                    <a:pt x="35" y="42"/>
                  </a:cubicBezTo>
                  <a:cubicBezTo>
                    <a:pt x="49" y="43"/>
                    <a:pt x="44" y="14"/>
                    <a:pt x="52" y="4"/>
                  </a:cubicBezTo>
                  <a:cubicBezTo>
                    <a:pt x="55" y="0"/>
                    <a:pt x="62" y="14"/>
                    <a:pt x="64" y="18"/>
                  </a:cubicBezTo>
                  <a:cubicBezTo>
                    <a:pt x="72" y="39"/>
                    <a:pt x="74" y="35"/>
                    <a:pt x="100" y="2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34"/>
            <p:cNvSpPr>
              <a:spLocks/>
            </p:cNvSpPr>
            <p:nvPr/>
          </p:nvSpPr>
          <p:spPr bwMode="auto">
            <a:xfrm>
              <a:off x="7651750" y="2619375"/>
              <a:ext cx="58738" cy="60325"/>
            </a:xfrm>
            <a:custGeom>
              <a:avLst/>
              <a:gdLst>
                <a:gd name="T0" fmla="*/ 9 w 29"/>
                <a:gd name="T1" fmla="*/ 3 h 30"/>
                <a:gd name="T2" fmla="*/ 13 w 29"/>
                <a:gd name="T3" fmla="*/ 4 h 30"/>
                <a:gd name="T4" fmla="*/ 17 w 29"/>
                <a:gd name="T5" fmla="*/ 12 h 30"/>
                <a:gd name="T6" fmla="*/ 19 w 29"/>
                <a:gd name="T7" fmla="*/ 12 h 30"/>
                <a:gd name="T8" fmla="*/ 27 w 29"/>
                <a:gd name="T9" fmla="*/ 10 h 30"/>
                <a:gd name="T10" fmla="*/ 28 w 29"/>
                <a:gd name="T11" fmla="*/ 10 h 30"/>
                <a:gd name="T12" fmla="*/ 22 w 29"/>
                <a:gd name="T13" fmla="*/ 24 h 30"/>
                <a:gd name="T14" fmla="*/ 21 w 29"/>
                <a:gd name="T15" fmla="*/ 29 h 30"/>
                <a:gd name="T16" fmla="*/ 14 w 29"/>
                <a:gd name="T17" fmla="*/ 23 h 30"/>
                <a:gd name="T18" fmla="*/ 5 w 29"/>
                <a:gd name="T19" fmla="*/ 28 h 30"/>
                <a:gd name="T20" fmla="*/ 7 w 29"/>
                <a:gd name="T21" fmla="*/ 20 h 30"/>
                <a:gd name="T22" fmla="*/ 0 w 29"/>
                <a:gd name="T23" fmla="*/ 12 h 30"/>
                <a:gd name="T24" fmla="*/ 4 w 29"/>
                <a:gd name="T25" fmla="*/ 11 h 30"/>
                <a:gd name="T26" fmla="*/ 9 w 29"/>
                <a:gd name="T2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9" y="0"/>
                    <a:pt x="12" y="3"/>
                    <a:pt x="13" y="4"/>
                  </a:cubicBezTo>
                  <a:cubicBezTo>
                    <a:pt x="16" y="7"/>
                    <a:pt x="15" y="11"/>
                    <a:pt x="17" y="12"/>
                  </a:cubicBezTo>
                  <a:cubicBezTo>
                    <a:pt x="17" y="12"/>
                    <a:pt x="18" y="12"/>
                    <a:pt x="19" y="12"/>
                  </a:cubicBezTo>
                  <a:cubicBezTo>
                    <a:pt x="21" y="11"/>
                    <a:pt x="25" y="10"/>
                    <a:pt x="27" y="10"/>
                  </a:cubicBezTo>
                  <a:cubicBezTo>
                    <a:pt x="28" y="10"/>
                    <a:pt x="29" y="10"/>
                    <a:pt x="28" y="10"/>
                  </a:cubicBezTo>
                  <a:cubicBezTo>
                    <a:pt x="27" y="15"/>
                    <a:pt x="18" y="16"/>
                    <a:pt x="22" y="24"/>
                  </a:cubicBezTo>
                  <a:cubicBezTo>
                    <a:pt x="22" y="26"/>
                    <a:pt x="24" y="30"/>
                    <a:pt x="21" y="29"/>
                  </a:cubicBezTo>
                  <a:cubicBezTo>
                    <a:pt x="17" y="26"/>
                    <a:pt x="18" y="27"/>
                    <a:pt x="14" y="23"/>
                  </a:cubicBezTo>
                  <a:cubicBezTo>
                    <a:pt x="13" y="22"/>
                    <a:pt x="7" y="28"/>
                    <a:pt x="5" y="28"/>
                  </a:cubicBezTo>
                  <a:cubicBezTo>
                    <a:pt x="4" y="28"/>
                    <a:pt x="6" y="23"/>
                    <a:pt x="7" y="20"/>
                  </a:cubicBezTo>
                  <a:cubicBezTo>
                    <a:pt x="9" y="17"/>
                    <a:pt x="2" y="15"/>
                    <a:pt x="0" y="12"/>
                  </a:cubicBezTo>
                  <a:cubicBezTo>
                    <a:pt x="0" y="11"/>
                    <a:pt x="3" y="11"/>
                    <a:pt x="4" y="11"/>
                  </a:cubicBezTo>
                  <a:cubicBezTo>
                    <a:pt x="10" y="11"/>
                    <a:pt x="9" y="10"/>
                    <a:pt x="9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035"/>
            <p:cNvSpPr>
              <a:spLocks/>
            </p:cNvSpPr>
            <p:nvPr/>
          </p:nvSpPr>
          <p:spPr bwMode="auto">
            <a:xfrm>
              <a:off x="7083425" y="3389313"/>
              <a:ext cx="90488" cy="101600"/>
            </a:xfrm>
            <a:custGeom>
              <a:avLst/>
              <a:gdLst>
                <a:gd name="T0" fmla="*/ 16 w 45"/>
                <a:gd name="T1" fmla="*/ 6 h 50"/>
                <a:gd name="T2" fmla="*/ 22 w 45"/>
                <a:gd name="T3" fmla="*/ 8 h 50"/>
                <a:gd name="T4" fmla="*/ 26 w 45"/>
                <a:gd name="T5" fmla="*/ 20 h 50"/>
                <a:gd name="T6" fmla="*/ 30 w 45"/>
                <a:gd name="T7" fmla="*/ 20 h 50"/>
                <a:gd name="T8" fmla="*/ 43 w 45"/>
                <a:gd name="T9" fmla="*/ 20 h 50"/>
                <a:gd name="T10" fmla="*/ 45 w 45"/>
                <a:gd name="T11" fmla="*/ 20 h 50"/>
                <a:gd name="T12" fmla="*/ 32 w 45"/>
                <a:gd name="T13" fmla="*/ 41 h 50"/>
                <a:gd name="T14" fmla="*/ 29 w 45"/>
                <a:gd name="T15" fmla="*/ 47 h 50"/>
                <a:gd name="T16" fmla="*/ 20 w 45"/>
                <a:gd name="T17" fmla="*/ 38 h 50"/>
                <a:gd name="T18" fmla="*/ 5 w 45"/>
                <a:gd name="T19" fmla="*/ 43 h 50"/>
                <a:gd name="T20" fmla="*/ 10 w 45"/>
                <a:gd name="T21" fmla="*/ 31 h 50"/>
                <a:gd name="T22" fmla="*/ 0 w 45"/>
                <a:gd name="T23" fmla="*/ 17 h 50"/>
                <a:gd name="T24" fmla="*/ 7 w 45"/>
                <a:gd name="T25" fmla="*/ 16 h 50"/>
                <a:gd name="T26" fmla="*/ 16 w 45"/>
                <a:gd name="T2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0">
                  <a:moveTo>
                    <a:pt x="16" y="6"/>
                  </a:moveTo>
                  <a:cubicBezTo>
                    <a:pt x="16" y="0"/>
                    <a:pt x="21" y="6"/>
                    <a:pt x="22" y="8"/>
                  </a:cubicBezTo>
                  <a:cubicBezTo>
                    <a:pt x="26" y="13"/>
                    <a:pt x="24" y="19"/>
                    <a:pt x="26" y="20"/>
                  </a:cubicBezTo>
                  <a:cubicBezTo>
                    <a:pt x="27" y="21"/>
                    <a:pt x="29" y="21"/>
                    <a:pt x="30" y="20"/>
                  </a:cubicBezTo>
                  <a:cubicBezTo>
                    <a:pt x="32" y="20"/>
                    <a:pt x="39" y="18"/>
                    <a:pt x="43" y="20"/>
                  </a:cubicBezTo>
                  <a:cubicBezTo>
                    <a:pt x="43" y="20"/>
                    <a:pt x="45" y="20"/>
                    <a:pt x="45" y="20"/>
                  </a:cubicBezTo>
                  <a:cubicBezTo>
                    <a:pt x="42" y="28"/>
                    <a:pt x="28" y="28"/>
                    <a:pt x="32" y="41"/>
                  </a:cubicBezTo>
                  <a:cubicBezTo>
                    <a:pt x="32" y="43"/>
                    <a:pt x="34" y="50"/>
                    <a:pt x="29" y="47"/>
                  </a:cubicBezTo>
                  <a:cubicBezTo>
                    <a:pt x="24" y="43"/>
                    <a:pt x="25" y="44"/>
                    <a:pt x="20" y="38"/>
                  </a:cubicBezTo>
                  <a:cubicBezTo>
                    <a:pt x="18" y="35"/>
                    <a:pt x="7" y="44"/>
                    <a:pt x="5" y="43"/>
                  </a:cubicBezTo>
                  <a:cubicBezTo>
                    <a:pt x="3" y="42"/>
                    <a:pt x="7" y="35"/>
                    <a:pt x="10" y="31"/>
                  </a:cubicBezTo>
                  <a:cubicBezTo>
                    <a:pt x="13" y="27"/>
                    <a:pt x="2" y="22"/>
                    <a:pt x="0" y="17"/>
                  </a:cubicBezTo>
                  <a:cubicBezTo>
                    <a:pt x="0" y="16"/>
                    <a:pt x="6" y="16"/>
                    <a:pt x="7" y="16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036"/>
            <p:cNvSpPr>
              <a:spLocks noEditPoints="1"/>
            </p:cNvSpPr>
            <p:nvPr/>
          </p:nvSpPr>
          <p:spPr bwMode="auto">
            <a:xfrm>
              <a:off x="7102475" y="2854325"/>
              <a:ext cx="204788" cy="200025"/>
            </a:xfrm>
            <a:custGeom>
              <a:avLst/>
              <a:gdLst>
                <a:gd name="T0" fmla="*/ 82 w 102"/>
                <a:gd name="T1" fmla="*/ 87 h 99"/>
                <a:gd name="T2" fmla="*/ 68 w 102"/>
                <a:gd name="T3" fmla="*/ 90 h 99"/>
                <a:gd name="T4" fmla="*/ 47 w 102"/>
                <a:gd name="T5" fmla="*/ 69 h 99"/>
                <a:gd name="T6" fmla="*/ 40 w 102"/>
                <a:gd name="T7" fmla="*/ 73 h 99"/>
                <a:gd name="T8" fmla="*/ 16 w 102"/>
                <a:gd name="T9" fmla="*/ 88 h 99"/>
                <a:gd name="T10" fmla="*/ 11 w 102"/>
                <a:gd name="T11" fmla="*/ 89 h 99"/>
                <a:gd name="T12" fmla="*/ 15 w 102"/>
                <a:gd name="T13" fmla="*/ 35 h 99"/>
                <a:gd name="T14" fmla="*/ 12 w 102"/>
                <a:gd name="T15" fmla="*/ 19 h 99"/>
                <a:gd name="T16" fmla="*/ 41 w 102"/>
                <a:gd name="T17" fmla="*/ 27 h 99"/>
                <a:gd name="T18" fmla="*/ 63 w 102"/>
                <a:gd name="T19" fmla="*/ 1 h 99"/>
                <a:gd name="T20" fmla="*/ 66 w 102"/>
                <a:gd name="T21" fmla="*/ 30 h 99"/>
                <a:gd name="T22" fmla="*/ 100 w 102"/>
                <a:gd name="T23" fmla="*/ 47 h 99"/>
                <a:gd name="T24" fmla="*/ 87 w 102"/>
                <a:gd name="T25" fmla="*/ 57 h 99"/>
                <a:gd name="T26" fmla="*/ 82 w 102"/>
                <a:gd name="T27" fmla="*/ 87 h 99"/>
                <a:gd name="T28" fmla="*/ 71 w 102"/>
                <a:gd name="T29" fmla="*/ 72 h 99"/>
                <a:gd name="T30" fmla="*/ 75 w 102"/>
                <a:gd name="T31" fmla="*/ 53 h 99"/>
                <a:gd name="T32" fmla="*/ 82 w 102"/>
                <a:gd name="T33" fmla="*/ 47 h 99"/>
                <a:gd name="T34" fmla="*/ 62 w 102"/>
                <a:gd name="T35" fmla="*/ 37 h 99"/>
                <a:gd name="T36" fmla="*/ 60 w 102"/>
                <a:gd name="T37" fmla="*/ 18 h 99"/>
                <a:gd name="T38" fmla="*/ 46 w 102"/>
                <a:gd name="T39" fmla="*/ 35 h 99"/>
                <a:gd name="T40" fmla="*/ 28 w 102"/>
                <a:gd name="T41" fmla="*/ 30 h 99"/>
                <a:gd name="T42" fmla="*/ 29 w 102"/>
                <a:gd name="T43" fmla="*/ 39 h 99"/>
                <a:gd name="T44" fmla="*/ 27 w 102"/>
                <a:gd name="T45" fmla="*/ 73 h 99"/>
                <a:gd name="T46" fmla="*/ 30 w 102"/>
                <a:gd name="T47" fmla="*/ 73 h 99"/>
                <a:gd name="T48" fmla="*/ 45 w 102"/>
                <a:gd name="T49" fmla="*/ 63 h 99"/>
                <a:gd name="T50" fmla="*/ 49 w 102"/>
                <a:gd name="T51" fmla="*/ 61 h 99"/>
                <a:gd name="T52" fmla="*/ 63 w 102"/>
                <a:gd name="T53" fmla="*/ 74 h 99"/>
                <a:gd name="T54" fmla="*/ 71 w 102"/>
                <a:gd name="T55" fmla="*/ 72 h 99"/>
                <a:gd name="T56" fmla="*/ 61 w 102"/>
                <a:gd name="T57" fmla="*/ 58 h 99"/>
                <a:gd name="T58" fmla="*/ 63 w 102"/>
                <a:gd name="T59" fmla="*/ 50 h 99"/>
                <a:gd name="T60" fmla="*/ 66 w 102"/>
                <a:gd name="T61" fmla="*/ 47 h 99"/>
                <a:gd name="T62" fmla="*/ 57 w 102"/>
                <a:gd name="T63" fmla="*/ 43 h 99"/>
                <a:gd name="T64" fmla="*/ 56 w 102"/>
                <a:gd name="T65" fmla="*/ 35 h 99"/>
                <a:gd name="T66" fmla="*/ 50 w 102"/>
                <a:gd name="T67" fmla="*/ 42 h 99"/>
                <a:gd name="T68" fmla="*/ 43 w 102"/>
                <a:gd name="T69" fmla="*/ 40 h 99"/>
                <a:gd name="T70" fmla="*/ 44 w 102"/>
                <a:gd name="T71" fmla="*/ 44 h 99"/>
                <a:gd name="T72" fmla="*/ 43 w 102"/>
                <a:gd name="T73" fmla="*/ 58 h 99"/>
                <a:gd name="T74" fmla="*/ 44 w 102"/>
                <a:gd name="T75" fmla="*/ 58 h 99"/>
                <a:gd name="T76" fmla="*/ 50 w 102"/>
                <a:gd name="T77" fmla="*/ 54 h 99"/>
                <a:gd name="T78" fmla="*/ 52 w 102"/>
                <a:gd name="T79" fmla="*/ 53 h 99"/>
                <a:gd name="T80" fmla="*/ 58 w 102"/>
                <a:gd name="T81" fmla="*/ 58 h 99"/>
                <a:gd name="T82" fmla="*/ 61 w 102"/>
                <a:gd name="T83" fmla="*/ 5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99">
                  <a:moveTo>
                    <a:pt x="82" y="87"/>
                  </a:moveTo>
                  <a:cubicBezTo>
                    <a:pt x="87" y="99"/>
                    <a:pt x="72" y="92"/>
                    <a:pt x="68" y="90"/>
                  </a:cubicBezTo>
                  <a:cubicBezTo>
                    <a:pt x="54" y="84"/>
                    <a:pt x="52" y="70"/>
                    <a:pt x="47" y="69"/>
                  </a:cubicBezTo>
                  <a:cubicBezTo>
                    <a:pt x="44" y="69"/>
                    <a:pt x="42" y="71"/>
                    <a:pt x="40" y="73"/>
                  </a:cubicBezTo>
                  <a:cubicBezTo>
                    <a:pt x="36" y="77"/>
                    <a:pt x="24" y="87"/>
                    <a:pt x="16" y="88"/>
                  </a:cubicBezTo>
                  <a:cubicBezTo>
                    <a:pt x="14" y="88"/>
                    <a:pt x="11" y="91"/>
                    <a:pt x="11" y="89"/>
                  </a:cubicBezTo>
                  <a:cubicBezTo>
                    <a:pt x="9" y="71"/>
                    <a:pt x="36" y="56"/>
                    <a:pt x="15" y="35"/>
                  </a:cubicBezTo>
                  <a:cubicBezTo>
                    <a:pt x="11" y="31"/>
                    <a:pt x="0" y="17"/>
                    <a:pt x="12" y="19"/>
                  </a:cubicBezTo>
                  <a:cubicBezTo>
                    <a:pt x="26" y="21"/>
                    <a:pt x="24" y="20"/>
                    <a:pt x="41" y="27"/>
                  </a:cubicBezTo>
                  <a:cubicBezTo>
                    <a:pt x="47" y="30"/>
                    <a:pt x="58" y="2"/>
                    <a:pt x="63" y="1"/>
                  </a:cubicBezTo>
                  <a:cubicBezTo>
                    <a:pt x="68" y="0"/>
                    <a:pt x="67" y="19"/>
                    <a:pt x="66" y="30"/>
                  </a:cubicBezTo>
                  <a:cubicBezTo>
                    <a:pt x="65" y="42"/>
                    <a:pt x="91" y="40"/>
                    <a:pt x="100" y="47"/>
                  </a:cubicBezTo>
                  <a:cubicBezTo>
                    <a:pt x="102" y="50"/>
                    <a:pt x="91" y="55"/>
                    <a:pt x="87" y="57"/>
                  </a:cubicBezTo>
                  <a:cubicBezTo>
                    <a:pt x="69" y="62"/>
                    <a:pt x="73" y="64"/>
                    <a:pt x="82" y="87"/>
                  </a:cubicBezTo>
                  <a:close/>
                  <a:moveTo>
                    <a:pt x="71" y="72"/>
                  </a:moveTo>
                  <a:cubicBezTo>
                    <a:pt x="65" y="58"/>
                    <a:pt x="63" y="57"/>
                    <a:pt x="75" y="53"/>
                  </a:cubicBezTo>
                  <a:cubicBezTo>
                    <a:pt x="77" y="52"/>
                    <a:pt x="84" y="49"/>
                    <a:pt x="82" y="47"/>
                  </a:cubicBezTo>
                  <a:cubicBezTo>
                    <a:pt x="77" y="43"/>
                    <a:pt x="61" y="44"/>
                    <a:pt x="62" y="37"/>
                  </a:cubicBezTo>
                  <a:cubicBezTo>
                    <a:pt x="62" y="30"/>
                    <a:pt x="63" y="18"/>
                    <a:pt x="60" y="18"/>
                  </a:cubicBezTo>
                  <a:cubicBezTo>
                    <a:pt x="56" y="19"/>
                    <a:pt x="50" y="37"/>
                    <a:pt x="46" y="35"/>
                  </a:cubicBezTo>
                  <a:cubicBezTo>
                    <a:pt x="35" y="30"/>
                    <a:pt x="37" y="31"/>
                    <a:pt x="28" y="30"/>
                  </a:cubicBezTo>
                  <a:cubicBezTo>
                    <a:pt x="20" y="28"/>
                    <a:pt x="27" y="37"/>
                    <a:pt x="29" y="39"/>
                  </a:cubicBezTo>
                  <a:cubicBezTo>
                    <a:pt x="43" y="53"/>
                    <a:pt x="26" y="62"/>
                    <a:pt x="27" y="73"/>
                  </a:cubicBezTo>
                  <a:cubicBezTo>
                    <a:pt x="27" y="74"/>
                    <a:pt x="29" y="73"/>
                    <a:pt x="30" y="73"/>
                  </a:cubicBezTo>
                  <a:cubicBezTo>
                    <a:pt x="35" y="72"/>
                    <a:pt x="43" y="66"/>
                    <a:pt x="45" y="63"/>
                  </a:cubicBezTo>
                  <a:cubicBezTo>
                    <a:pt x="46" y="62"/>
                    <a:pt x="48" y="60"/>
                    <a:pt x="49" y="61"/>
                  </a:cubicBezTo>
                  <a:cubicBezTo>
                    <a:pt x="53" y="62"/>
                    <a:pt x="54" y="70"/>
                    <a:pt x="63" y="74"/>
                  </a:cubicBezTo>
                  <a:cubicBezTo>
                    <a:pt x="65" y="75"/>
                    <a:pt x="75" y="80"/>
                    <a:pt x="71" y="72"/>
                  </a:cubicBezTo>
                  <a:close/>
                  <a:moveTo>
                    <a:pt x="61" y="58"/>
                  </a:moveTo>
                  <a:cubicBezTo>
                    <a:pt x="59" y="52"/>
                    <a:pt x="58" y="51"/>
                    <a:pt x="63" y="50"/>
                  </a:cubicBezTo>
                  <a:cubicBezTo>
                    <a:pt x="63" y="49"/>
                    <a:pt x="66" y="48"/>
                    <a:pt x="66" y="47"/>
                  </a:cubicBezTo>
                  <a:cubicBezTo>
                    <a:pt x="63" y="45"/>
                    <a:pt x="57" y="46"/>
                    <a:pt x="57" y="43"/>
                  </a:cubicBezTo>
                  <a:cubicBezTo>
                    <a:pt x="57" y="40"/>
                    <a:pt x="58" y="35"/>
                    <a:pt x="56" y="35"/>
                  </a:cubicBezTo>
                  <a:cubicBezTo>
                    <a:pt x="55" y="35"/>
                    <a:pt x="52" y="43"/>
                    <a:pt x="50" y="42"/>
                  </a:cubicBezTo>
                  <a:cubicBezTo>
                    <a:pt x="46" y="40"/>
                    <a:pt x="47" y="41"/>
                    <a:pt x="43" y="40"/>
                  </a:cubicBezTo>
                  <a:cubicBezTo>
                    <a:pt x="40" y="39"/>
                    <a:pt x="43" y="43"/>
                    <a:pt x="44" y="44"/>
                  </a:cubicBezTo>
                  <a:cubicBezTo>
                    <a:pt x="49" y="50"/>
                    <a:pt x="42" y="53"/>
                    <a:pt x="43" y="58"/>
                  </a:cubicBezTo>
                  <a:cubicBezTo>
                    <a:pt x="43" y="59"/>
                    <a:pt x="44" y="58"/>
                    <a:pt x="44" y="58"/>
                  </a:cubicBezTo>
                  <a:cubicBezTo>
                    <a:pt x="46" y="58"/>
                    <a:pt x="49" y="55"/>
                    <a:pt x="50" y="54"/>
                  </a:cubicBezTo>
                  <a:cubicBezTo>
                    <a:pt x="51" y="53"/>
                    <a:pt x="51" y="53"/>
                    <a:pt x="52" y="53"/>
                  </a:cubicBezTo>
                  <a:cubicBezTo>
                    <a:pt x="53" y="53"/>
                    <a:pt x="54" y="57"/>
                    <a:pt x="58" y="58"/>
                  </a:cubicBezTo>
                  <a:cubicBezTo>
                    <a:pt x="59" y="59"/>
                    <a:pt x="63" y="61"/>
                    <a:pt x="61" y="5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37"/>
            <p:cNvSpPr>
              <a:spLocks noEditPoints="1"/>
            </p:cNvSpPr>
            <p:nvPr/>
          </p:nvSpPr>
          <p:spPr bwMode="auto">
            <a:xfrm>
              <a:off x="7096125" y="3157538"/>
              <a:ext cx="149225" cy="142875"/>
            </a:xfrm>
            <a:custGeom>
              <a:avLst/>
              <a:gdLst>
                <a:gd name="T0" fmla="*/ 67 w 74"/>
                <a:gd name="T1" fmla="*/ 47 h 71"/>
                <a:gd name="T2" fmla="*/ 60 w 74"/>
                <a:gd name="T3" fmla="*/ 53 h 71"/>
                <a:gd name="T4" fmla="*/ 42 w 74"/>
                <a:gd name="T5" fmla="*/ 47 h 71"/>
                <a:gd name="T6" fmla="*/ 39 w 74"/>
                <a:gd name="T7" fmla="*/ 52 h 71"/>
                <a:gd name="T8" fmla="*/ 31 w 74"/>
                <a:gd name="T9" fmla="*/ 68 h 71"/>
                <a:gd name="T10" fmla="*/ 28 w 74"/>
                <a:gd name="T11" fmla="*/ 70 h 71"/>
                <a:gd name="T12" fmla="*/ 14 w 74"/>
                <a:gd name="T13" fmla="*/ 37 h 71"/>
                <a:gd name="T14" fmla="*/ 7 w 74"/>
                <a:gd name="T15" fmla="*/ 28 h 71"/>
                <a:gd name="T16" fmla="*/ 26 w 74"/>
                <a:gd name="T17" fmla="*/ 24 h 71"/>
                <a:gd name="T18" fmla="*/ 31 w 74"/>
                <a:gd name="T19" fmla="*/ 2 h 71"/>
                <a:gd name="T20" fmla="*/ 41 w 74"/>
                <a:gd name="T21" fmla="*/ 19 h 71"/>
                <a:gd name="T22" fmla="*/ 65 w 74"/>
                <a:gd name="T23" fmla="*/ 19 h 71"/>
                <a:gd name="T24" fmla="*/ 61 w 74"/>
                <a:gd name="T25" fmla="*/ 28 h 71"/>
                <a:gd name="T26" fmla="*/ 67 w 74"/>
                <a:gd name="T27" fmla="*/ 47 h 71"/>
                <a:gd name="T28" fmla="*/ 57 w 74"/>
                <a:gd name="T29" fmla="*/ 41 h 71"/>
                <a:gd name="T30" fmla="*/ 53 w 74"/>
                <a:gd name="T31" fmla="*/ 29 h 71"/>
                <a:gd name="T32" fmla="*/ 55 w 74"/>
                <a:gd name="T33" fmla="*/ 24 h 71"/>
                <a:gd name="T34" fmla="*/ 41 w 74"/>
                <a:gd name="T35" fmla="*/ 24 h 71"/>
                <a:gd name="T36" fmla="*/ 34 w 74"/>
                <a:gd name="T37" fmla="*/ 14 h 71"/>
                <a:gd name="T38" fmla="*/ 31 w 74"/>
                <a:gd name="T39" fmla="*/ 27 h 71"/>
                <a:gd name="T40" fmla="*/ 20 w 74"/>
                <a:gd name="T41" fmla="*/ 30 h 71"/>
                <a:gd name="T42" fmla="*/ 23 w 74"/>
                <a:gd name="T43" fmla="*/ 35 h 71"/>
                <a:gd name="T44" fmla="*/ 32 w 74"/>
                <a:gd name="T45" fmla="*/ 55 h 71"/>
                <a:gd name="T46" fmla="*/ 34 w 74"/>
                <a:gd name="T47" fmla="*/ 54 h 71"/>
                <a:gd name="T48" fmla="*/ 39 w 74"/>
                <a:gd name="T49" fmla="*/ 44 h 71"/>
                <a:gd name="T50" fmla="*/ 41 w 74"/>
                <a:gd name="T51" fmla="*/ 42 h 71"/>
                <a:gd name="T52" fmla="*/ 52 w 74"/>
                <a:gd name="T53" fmla="*/ 45 h 71"/>
                <a:gd name="T54" fmla="*/ 57 w 74"/>
                <a:gd name="T55" fmla="*/ 41 h 71"/>
                <a:gd name="T56" fmla="*/ 47 w 74"/>
                <a:gd name="T57" fmla="*/ 36 h 71"/>
                <a:gd name="T58" fmla="*/ 45 w 74"/>
                <a:gd name="T59" fmla="*/ 31 h 71"/>
                <a:gd name="T60" fmla="*/ 46 w 74"/>
                <a:gd name="T61" fmla="*/ 29 h 71"/>
                <a:gd name="T62" fmla="*/ 40 w 74"/>
                <a:gd name="T63" fmla="*/ 29 h 71"/>
                <a:gd name="T64" fmla="*/ 37 w 74"/>
                <a:gd name="T65" fmla="*/ 24 h 71"/>
                <a:gd name="T66" fmla="*/ 36 w 74"/>
                <a:gd name="T67" fmla="*/ 30 h 71"/>
                <a:gd name="T68" fmla="*/ 31 w 74"/>
                <a:gd name="T69" fmla="*/ 31 h 71"/>
                <a:gd name="T70" fmla="*/ 33 w 74"/>
                <a:gd name="T71" fmla="*/ 33 h 71"/>
                <a:gd name="T72" fmla="*/ 36 w 74"/>
                <a:gd name="T73" fmla="*/ 42 h 71"/>
                <a:gd name="T74" fmla="*/ 37 w 74"/>
                <a:gd name="T75" fmla="*/ 41 h 71"/>
                <a:gd name="T76" fmla="*/ 39 w 74"/>
                <a:gd name="T77" fmla="*/ 37 h 71"/>
                <a:gd name="T78" fmla="*/ 40 w 74"/>
                <a:gd name="T79" fmla="*/ 36 h 71"/>
                <a:gd name="T80" fmla="*/ 45 w 74"/>
                <a:gd name="T81" fmla="*/ 38 h 71"/>
                <a:gd name="T82" fmla="*/ 47 w 74"/>
                <a:gd name="T83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" h="71">
                  <a:moveTo>
                    <a:pt x="67" y="47"/>
                  </a:moveTo>
                  <a:cubicBezTo>
                    <a:pt x="74" y="53"/>
                    <a:pt x="63" y="53"/>
                    <a:pt x="60" y="53"/>
                  </a:cubicBezTo>
                  <a:cubicBezTo>
                    <a:pt x="51" y="54"/>
                    <a:pt x="46" y="46"/>
                    <a:pt x="42" y="47"/>
                  </a:cubicBezTo>
                  <a:cubicBezTo>
                    <a:pt x="40" y="48"/>
                    <a:pt x="40" y="50"/>
                    <a:pt x="39" y="52"/>
                  </a:cubicBezTo>
                  <a:cubicBezTo>
                    <a:pt x="38" y="55"/>
                    <a:pt x="35" y="65"/>
                    <a:pt x="31" y="68"/>
                  </a:cubicBezTo>
                  <a:cubicBezTo>
                    <a:pt x="30" y="68"/>
                    <a:pt x="29" y="71"/>
                    <a:pt x="28" y="70"/>
                  </a:cubicBezTo>
                  <a:cubicBezTo>
                    <a:pt x="22" y="59"/>
                    <a:pt x="32" y="43"/>
                    <a:pt x="14" y="37"/>
                  </a:cubicBezTo>
                  <a:cubicBezTo>
                    <a:pt x="11" y="36"/>
                    <a:pt x="0" y="31"/>
                    <a:pt x="7" y="28"/>
                  </a:cubicBezTo>
                  <a:cubicBezTo>
                    <a:pt x="16" y="25"/>
                    <a:pt x="14" y="25"/>
                    <a:pt x="26" y="24"/>
                  </a:cubicBezTo>
                  <a:cubicBezTo>
                    <a:pt x="30" y="24"/>
                    <a:pt x="28" y="4"/>
                    <a:pt x="31" y="2"/>
                  </a:cubicBezTo>
                  <a:cubicBezTo>
                    <a:pt x="33" y="0"/>
                    <a:pt x="38" y="12"/>
                    <a:pt x="41" y="19"/>
                  </a:cubicBezTo>
                  <a:cubicBezTo>
                    <a:pt x="44" y="26"/>
                    <a:pt x="58" y="17"/>
                    <a:pt x="65" y="19"/>
                  </a:cubicBezTo>
                  <a:cubicBezTo>
                    <a:pt x="67" y="19"/>
                    <a:pt x="63" y="26"/>
                    <a:pt x="61" y="28"/>
                  </a:cubicBezTo>
                  <a:cubicBezTo>
                    <a:pt x="53" y="37"/>
                    <a:pt x="55" y="37"/>
                    <a:pt x="67" y="47"/>
                  </a:cubicBezTo>
                  <a:close/>
                  <a:moveTo>
                    <a:pt x="57" y="41"/>
                  </a:moveTo>
                  <a:cubicBezTo>
                    <a:pt x="49" y="35"/>
                    <a:pt x="48" y="35"/>
                    <a:pt x="53" y="29"/>
                  </a:cubicBezTo>
                  <a:cubicBezTo>
                    <a:pt x="54" y="28"/>
                    <a:pt x="57" y="24"/>
                    <a:pt x="55" y="24"/>
                  </a:cubicBezTo>
                  <a:cubicBezTo>
                    <a:pt x="51" y="23"/>
                    <a:pt x="42" y="28"/>
                    <a:pt x="41" y="24"/>
                  </a:cubicBezTo>
                  <a:cubicBezTo>
                    <a:pt x="39" y="19"/>
                    <a:pt x="36" y="12"/>
                    <a:pt x="34" y="14"/>
                  </a:cubicBezTo>
                  <a:cubicBezTo>
                    <a:pt x="32" y="15"/>
                    <a:pt x="34" y="27"/>
                    <a:pt x="31" y="27"/>
                  </a:cubicBezTo>
                  <a:cubicBezTo>
                    <a:pt x="24" y="28"/>
                    <a:pt x="25" y="28"/>
                    <a:pt x="20" y="30"/>
                  </a:cubicBezTo>
                  <a:cubicBezTo>
                    <a:pt x="15" y="31"/>
                    <a:pt x="21" y="34"/>
                    <a:pt x="23" y="35"/>
                  </a:cubicBezTo>
                  <a:cubicBezTo>
                    <a:pt x="35" y="39"/>
                    <a:pt x="28" y="49"/>
                    <a:pt x="32" y="55"/>
                  </a:cubicBezTo>
                  <a:cubicBezTo>
                    <a:pt x="33" y="56"/>
                    <a:pt x="33" y="55"/>
                    <a:pt x="34" y="54"/>
                  </a:cubicBezTo>
                  <a:cubicBezTo>
                    <a:pt x="37" y="52"/>
                    <a:pt x="39" y="47"/>
                    <a:pt x="39" y="44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3" y="41"/>
                    <a:pt x="46" y="45"/>
                    <a:pt x="52" y="45"/>
                  </a:cubicBezTo>
                  <a:cubicBezTo>
                    <a:pt x="54" y="45"/>
                    <a:pt x="61" y="45"/>
                    <a:pt x="57" y="41"/>
                  </a:cubicBezTo>
                  <a:close/>
                  <a:moveTo>
                    <a:pt x="47" y="36"/>
                  </a:moveTo>
                  <a:cubicBezTo>
                    <a:pt x="43" y="33"/>
                    <a:pt x="43" y="33"/>
                    <a:pt x="45" y="31"/>
                  </a:cubicBezTo>
                  <a:cubicBezTo>
                    <a:pt x="45" y="31"/>
                    <a:pt x="47" y="29"/>
                    <a:pt x="46" y="29"/>
                  </a:cubicBezTo>
                  <a:cubicBezTo>
                    <a:pt x="44" y="28"/>
                    <a:pt x="41" y="31"/>
                    <a:pt x="40" y="29"/>
                  </a:cubicBezTo>
                  <a:cubicBezTo>
                    <a:pt x="39" y="27"/>
                    <a:pt x="38" y="24"/>
                    <a:pt x="37" y="24"/>
                  </a:cubicBezTo>
                  <a:cubicBezTo>
                    <a:pt x="36" y="25"/>
                    <a:pt x="37" y="30"/>
                    <a:pt x="36" y="30"/>
                  </a:cubicBezTo>
                  <a:cubicBezTo>
                    <a:pt x="33" y="30"/>
                    <a:pt x="33" y="30"/>
                    <a:pt x="31" y="31"/>
                  </a:cubicBezTo>
                  <a:cubicBezTo>
                    <a:pt x="29" y="32"/>
                    <a:pt x="32" y="33"/>
                    <a:pt x="33" y="33"/>
                  </a:cubicBezTo>
                  <a:cubicBezTo>
                    <a:pt x="38" y="35"/>
                    <a:pt x="35" y="39"/>
                    <a:pt x="36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8" y="41"/>
                    <a:pt x="39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41" y="36"/>
                    <a:pt x="42" y="38"/>
                    <a:pt x="45" y="38"/>
                  </a:cubicBezTo>
                  <a:cubicBezTo>
                    <a:pt x="46" y="38"/>
                    <a:pt x="48" y="38"/>
                    <a:pt x="47" y="3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38"/>
            <p:cNvSpPr>
              <a:spLocks/>
            </p:cNvSpPr>
            <p:nvPr/>
          </p:nvSpPr>
          <p:spPr bwMode="auto">
            <a:xfrm>
              <a:off x="7248525" y="3036888"/>
              <a:ext cx="123825" cy="136525"/>
            </a:xfrm>
            <a:custGeom>
              <a:avLst/>
              <a:gdLst>
                <a:gd name="T0" fmla="*/ 22 w 61"/>
                <a:gd name="T1" fmla="*/ 8 h 68"/>
                <a:gd name="T2" fmla="*/ 30 w 61"/>
                <a:gd name="T3" fmla="*/ 10 h 68"/>
                <a:gd name="T4" fmla="*/ 36 w 61"/>
                <a:gd name="T5" fmla="*/ 27 h 68"/>
                <a:gd name="T6" fmla="*/ 41 w 61"/>
                <a:gd name="T7" fmla="*/ 27 h 68"/>
                <a:gd name="T8" fmla="*/ 58 w 61"/>
                <a:gd name="T9" fmla="*/ 26 h 68"/>
                <a:gd name="T10" fmla="*/ 60 w 61"/>
                <a:gd name="T11" fmla="*/ 27 h 68"/>
                <a:gd name="T12" fmla="*/ 43 w 61"/>
                <a:gd name="T13" fmla="*/ 54 h 68"/>
                <a:gd name="T14" fmla="*/ 40 w 61"/>
                <a:gd name="T15" fmla="*/ 63 h 68"/>
                <a:gd name="T16" fmla="*/ 27 w 61"/>
                <a:gd name="T17" fmla="*/ 51 h 68"/>
                <a:gd name="T18" fmla="*/ 7 w 61"/>
                <a:gd name="T19" fmla="*/ 58 h 68"/>
                <a:gd name="T20" fmla="*/ 14 w 61"/>
                <a:gd name="T21" fmla="*/ 41 h 68"/>
                <a:gd name="T22" fmla="*/ 1 w 61"/>
                <a:gd name="T23" fmla="*/ 23 h 68"/>
                <a:gd name="T24" fmla="*/ 10 w 61"/>
                <a:gd name="T25" fmla="*/ 22 h 68"/>
                <a:gd name="T26" fmla="*/ 22 w 61"/>
                <a:gd name="T27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8">
                  <a:moveTo>
                    <a:pt x="22" y="8"/>
                  </a:moveTo>
                  <a:cubicBezTo>
                    <a:pt x="22" y="0"/>
                    <a:pt x="28" y="8"/>
                    <a:pt x="30" y="10"/>
                  </a:cubicBezTo>
                  <a:cubicBezTo>
                    <a:pt x="36" y="17"/>
                    <a:pt x="33" y="25"/>
                    <a:pt x="36" y="27"/>
                  </a:cubicBezTo>
                  <a:cubicBezTo>
                    <a:pt x="37" y="28"/>
                    <a:pt x="39" y="28"/>
                    <a:pt x="41" y="27"/>
                  </a:cubicBezTo>
                  <a:cubicBezTo>
                    <a:pt x="44" y="26"/>
                    <a:pt x="53" y="24"/>
                    <a:pt x="58" y="26"/>
                  </a:cubicBezTo>
                  <a:cubicBezTo>
                    <a:pt x="59" y="27"/>
                    <a:pt x="61" y="26"/>
                    <a:pt x="60" y="27"/>
                  </a:cubicBezTo>
                  <a:cubicBezTo>
                    <a:pt x="56" y="37"/>
                    <a:pt x="38" y="37"/>
                    <a:pt x="43" y="54"/>
                  </a:cubicBezTo>
                  <a:cubicBezTo>
                    <a:pt x="44" y="57"/>
                    <a:pt x="45" y="68"/>
                    <a:pt x="40" y="63"/>
                  </a:cubicBezTo>
                  <a:cubicBezTo>
                    <a:pt x="33" y="58"/>
                    <a:pt x="34" y="60"/>
                    <a:pt x="27" y="51"/>
                  </a:cubicBezTo>
                  <a:cubicBezTo>
                    <a:pt x="24" y="47"/>
                    <a:pt x="10" y="59"/>
                    <a:pt x="7" y="58"/>
                  </a:cubicBezTo>
                  <a:cubicBezTo>
                    <a:pt x="4" y="56"/>
                    <a:pt x="10" y="47"/>
                    <a:pt x="14" y="41"/>
                  </a:cubicBezTo>
                  <a:cubicBezTo>
                    <a:pt x="17" y="36"/>
                    <a:pt x="3" y="30"/>
                    <a:pt x="1" y="23"/>
                  </a:cubicBezTo>
                  <a:cubicBezTo>
                    <a:pt x="0" y="21"/>
                    <a:pt x="8" y="21"/>
                    <a:pt x="10" y="22"/>
                  </a:cubicBezTo>
                  <a:cubicBezTo>
                    <a:pt x="21" y="24"/>
                    <a:pt x="20" y="22"/>
                    <a:pt x="22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39"/>
            <p:cNvSpPr>
              <a:spLocks noEditPoints="1"/>
            </p:cNvSpPr>
            <p:nvPr/>
          </p:nvSpPr>
          <p:spPr bwMode="auto">
            <a:xfrm>
              <a:off x="7216775" y="3575050"/>
              <a:ext cx="131763" cy="125413"/>
            </a:xfrm>
            <a:custGeom>
              <a:avLst/>
              <a:gdLst>
                <a:gd name="T0" fmla="*/ 12 w 65"/>
                <a:gd name="T1" fmla="*/ 8 h 62"/>
                <a:gd name="T2" fmla="*/ 20 w 65"/>
                <a:gd name="T3" fmla="*/ 5 h 62"/>
                <a:gd name="T4" fmla="*/ 34 w 65"/>
                <a:gd name="T5" fmla="*/ 18 h 62"/>
                <a:gd name="T6" fmla="*/ 39 w 65"/>
                <a:gd name="T7" fmla="*/ 15 h 62"/>
                <a:gd name="T8" fmla="*/ 53 w 65"/>
                <a:gd name="T9" fmla="*/ 5 h 62"/>
                <a:gd name="T10" fmla="*/ 56 w 65"/>
                <a:gd name="T11" fmla="*/ 4 h 62"/>
                <a:gd name="T12" fmla="*/ 55 w 65"/>
                <a:gd name="T13" fmla="*/ 38 h 62"/>
                <a:gd name="T14" fmla="*/ 58 w 65"/>
                <a:gd name="T15" fmla="*/ 48 h 62"/>
                <a:gd name="T16" fmla="*/ 40 w 65"/>
                <a:gd name="T17" fmla="*/ 44 h 62"/>
                <a:gd name="T18" fmla="*/ 26 w 65"/>
                <a:gd name="T19" fmla="*/ 61 h 62"/>
                <a:gd name="T20" fmla="*/ 23 w 65"/>
                <a:gd name="T21" fmla="*/ 43 h 62"/>
                <a:gd name="T22" fmla="*/ 2 w 65"/>
                <a:gd name="T23" fmla="*/ 33 h 62"/>
                <a:gd name="T24" fmla="*/ 10 w 65"/>
                <a:gd name="T25" fmla="*/ 27 h 62"/>
                <a:gd name="T26" fmla="*/ 12 w 65"/>
                <a:gd name="T27" fmla="*/ 8 h 62"/>
                <a:gd name="T28" fmla="*/ 20 w 65"/>
                <a:gd name="T29" fmla="*/ 18 h 62"/>
                <a:gd name="T30" fmla="*/ 19 w 65"/>
                <a:gd name="T31" fmla="*/ 29 h 62"/>
                <a:gd name="T32" fmla="*/ 14 w 65"/>
                <a:gd name="T33" fmla="*/ 33 h 62"/>
                <a:gd name="T34" fmla="*/ 27 w 65"/>
                <a:gd name="T35" fmla="*/ 38 h 62"/>
                <a:gd name="T36" fmla="*/ 28 w 65"/>
                <a:gd name="T37" fmla="*/ 48 h 62"/>
                <a:gd name="T38" fmla="*/ 36 w 65"/>
                <a:gd name="T39" fmla="*/ 39 h 62"/>
                <a:gd name="T40" fmla="*/ 46 w 65"/>
                <a:gd name="T41" fmla="*/ 41 h 62"/>
                <a:gd name="T42" fmla="*/ 45 w 65"/>
                <a:gd name="T43" fmla="*/ 36 h 62"/>
                <a:gd name="T44" fmla="*/ 45 w 65"/>
                <a:gd name="T45" fmla="*/ 16 h 62"/>
                <a:gd name="T46" fmla="*/ 43 w 65"/>
                <a:gd name="T47" fmla="*/ 16 h 62"/>
                <a:gd name="T48" fmla="*/ 35 w 65"/>
                <a:gd name="T49" fmla="*/ 22 h 62"/>
                <a:gd name="T50" fmla="*/ 33 w 65"/>
                <a:gd name="T51" fmla="*/ 24 h 62"/>
                <a:gd name="T52" fmla="*/ 25 w 65"/>
                <a:gd name="T53" fmla="*/ 17 h 62"/>
                <a:gd name="T54" fmla="*/ 20 w 65"/>
                <a:gd name="T55" fmla="*/ 18 h 62"/>
                <a:gd name="T56" fmla="*/ 28 w 65"/>
                <a:gd name="T57" fmla="*/ 28 h 62"/>
                <a:gd name="T58" fmla="*/ 27 w 65"/>
                <a:gd name="T59" fmla="*/ 31 h 62"/>
                <a:gd name="T60" fmla="*/ 26 w 65"/>
                <a:gd name="T61" fmla="*/ 32 h 62"/>
                <a:gd name="T62" fmla="*/ 30 w 65"/>
                <a:gd name="T63" fmla="*/ 33 h 62"/>
                <a:gd name="T64" fmla="*/ 30 w 65"/>
                <a:gd name="T65" fmla="*/ 36 h 62"/>
                <a:gd name="T66" fmla="*/ 32 w 65"/>
                <a:gd name="T67" fmla="*/ 34 h 62"/>
                <a:gd name="T68" fmla="*/ 35 w 65"/>
                <a:gd name="T69" fmla="*/ 34 h 62"/>
                <a:gd name="T70" fmla="*/ 35 w 65"/>
                <a:gd name="T71" fmla="*/ 33 h 62"/>
                <a:gd name="T72" fmla="*/ 35 w 65"/>
                <a:gd name="T73" fmla="*/ 27 h 62"/>
                <a:gd name="T74" fmla="*/ 34 w 65"/>
                <a:gd name="T75" fmla="*/ 28 h 62"/>
                <a:gd name="T76" fmla="*/ 32 w 65"/>
                <a:gd name="T77" fmla="*/ 29 h 62"/>
                <a:gd name="T78" fmla="*/ 31 w 65"/>
                <a:gd name="T79" fmla="*/ 30 h 62"/>
                <a:gd name="T80" fmla="*/ 29 w 65"/>
                <a:gd name="T81" fmla="*/ 28 h 62"/>
                <a:gd name="T82" fmla="*/ 28 w 65"/>
                <a:gd name="T83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62">
                  <a:moveTo>
                    <a:pt x="12" y="8"/>
                  </a:moveTo>
                  <a:cubicBezTo>
                    <a:pt x="8" y="0"/>
                    <a:pt x="18" y="5"/>
                    <a:pt x="20" y="5"/>
                  </a:cubicBezTo>
                  <a:cubicBezTo>
                    <a:pt x="29" y="9"/>
                    <a:pt x="31" y="17"/>
                    <a:pt x="34" y="18"/>
                  </a:cubicBezTo>
                  <a:cubicBezTo>
                    <a:pt x="36" y="18"/>
                    <a:pt x="37" y="17"/>
                    <a:pt x="39" y="15"/>
                  </a:cubicBezTo>
                  <a:cubicBezTo>
                    <a:pt x="41" y="12"/>
                    <a:pt x="48" y="6"/>
                    <a:pt x="53" y="5"/>
                  </a:cubicBezTo>
                  <a:cubicBezTo>
                    <a:pt x="54" y="5"/>
                    <a:pt x="56" y="3"/>
                    <a:pt x="56" y="4"/>
                  </a:cubicBezTo>
                  <a:cubicBezTo>
                    <a:pt x="58" y="16"/>
                    <a:pt x="42" y="26"/>
                    <a:pt x="55" y="38"/>
                  </a:cubicBezTo>
                  <a:cubicBezTo>
                    <a:pt x="58" y="41"/>
                    <a:pt x="65" y="49"/>
                    <a:pt x="58" y="48"/>
                  </a:cubicBezTo>
                  <a:cubicBezTo>
                    <a:pt x="49" y="47"/>
                    <a:pt x="50" y="48"/>
                    <a:pt x="40" y="44"/>
                  </a:cubicBezTo>
                  <a:cubicBezTo>
                    <a:pt x="35" y="42"/>
                    <a:pt x="30" y="60"/>
                    <a:pt x="26" y="61"/>
                  </a:cubicBezTo>
                  <a:cubicBezTo>
                    <a:pt x="23" y="62"/>
                    <a:pt x="23" y="50"/>
                    <a:pt x="23" y="43"/>
                  </a:cubicBezTo>
                  <a:cubicBezTo>
                    <a:pt x="24" y="36"/>
                    <a:pt x="8" y="38"/>
                    <a:pt x="2" y="33"/>
                  </a:cubicBezTo>
                  <a:cubicBezTo>
                    <a:pt x="0" y="32"/>
                    <a:pt x="7" y="28"/>
                    <a:pt x="10" y="27"/>
                  </a:cubicBezTo>
                  <a:cubicBezTo>
                    <a:pt x="21" y="23"/>
                    <a:pt x="18" y="22"/>
                    <a:pt x="12" y="8"/>
                  </a:cubicBezTo>
                  <a:close/>
                  <a:moveTo>
                    <a:pt x="20" y="18"/>
                  </a:moveTo>
                  <a:cubicBezTo>
                    <a:pt x="24" y="26"/>
                    <a:pt x="25" y="27"/>
                    <a:pt x="19" y="29"/>
                  </a:cubicBezTo>
                  <a:cubicBezTo>
                    <a:pt x="17" y="30"/>
                    <a:pt x="13" y="32"/>
                    <a:pt x="14" y="33"/>
                  </a:cubicBezTo>
                  <a:cubicBezTo>
                    <a:pt x="18" y="35"/>
                    <a:pt x="27" y="34"/>
                    <a:pt x="27" y="38"/>
                  </a:cubicBezTo>
                  <a:cubicBezTo>
                    <a:pt x="26" y="42"/>
                    <a:pt x="26" y="49"/>
                    <a:pt x="28" y="48"/>
                  </a:cubicBezTo>
                  <a:cubicBezTo>
                    <a:pt x="30" y="48"/>
                    <a:pt x="33" y="38"/>
                    <a:pt x="36" y="39"/>
                  </a:cubicBezTo>
                  <a:cubicBezTo>
                    <a:pt x="42" y="41"/>
                    <a:pt x="41" y="40"/>
                    <a:pt x="46" y="41"/>
                  </a:cubicBezTo>
                  <a:cubicBezTo>
                    <a:pt x="50" y="42"/>
                    <a:pt x="46" y="37"/>
                    <a:pt x="45" y="36"/>
                  </a:cubicBezTo>
                  <a:cubicBezTo>
                    <a:pt x="37" y="28"/>
                    <a:pt x="46" y="23"/>
                    <a:pt x="45" y="16"/>
                  </a:cubicBezTo>
                  <a:cubicBezTo>
                    <a:pt x="45" y="15"/>
                    <a:pt x="44" y="16"/>
                    <a:pt x="43" y="16"/>
                  </a:cubicBezTo>
                  <a:cubicBezTo>
                    <a:pt x="40" y="17"/>
                    <a:pt x="36" y="21"/>
                    <a:pt x="35" y="22"/>
                  </a:cubicBezTo>
                  <a:cubicBezTo>
                    <a:pt x="35" y="23"/>
                    <a:pt x="34" y="24"/>
                    <a:pt x="33" y="24"/>
                  </a:cubicBezTo>
                  <a:cubicBezTo>
                    <a:pt x="31" y="23"/>
                    <a:pt x="30" y="19"/>
                    <a:pt x="25" y="17"/>
                  </a:cubicBezTo>
                  <a:cubicBezTo>
                    <a:pt x="23" y="16"/>
                    <a:pt x="18" y="14"/>
                    <a:pt x="20" y="18"/>
                  </a:cubicBezTo>
                  <a:close/>
                  <a:moveTo>
                    <a:pt x="28" y="28"/>
                  </a:moveTo>
                  <a:cubicBezTo>
                    <a:pt x="29" y="30"/>
                    <a:pt x="29" y="30"/>
                    <a:pt x="27" y="31"/>
                  </a:cubicBezTo>
                  <a:cubicBezTo>
                    <a:pt x="27" y="31"/>
                    <a:pt x="26" y="32"/>
                    <a:pt x="26" y="32"/>
                  </a:cubicBezTo>
                  <a:cubicBezTo>
                    <a:pt x="27" y="33"/>
                    <a:pt x="30" y="32"/>
                    <a:pt x="30" y="33"/>
                  </a:cubicBezTo>
                  <a:cubicBezTo>
                    <a:pt x="29" y="35"/>
                    <a:pt x="29" y="36"/>
                    <a:pt x="30" y="36"/>
                  </a:cubicBezTo>
                  <a:cubicBezTo>
                    <a:pt x="30" y="36"/>
                    <a:pt x="31" y="33"/>
                    <a:pt x="32" y="34"/>
                  </a:cubicBezTo>
                  <a:cubicBezTo>
                    <a:pt x="34" y="34"/>
                    <a:pt x="33" y="34"/>
                    <a:pt x="35" y="34"/>
                  </a:cubicBezTo>
                  <a:cubicBezTo>
                    <a:pt x="36" y="34"/>
                    <a:pt x="35" y="33"/>
                    <a:pt x="35" y="33"/>
                  </a:cubicBezTo>
                  <a:cubicBezTo>
                    <a:pt x="32" y="31"/>
                    <a:pt x="35" y="29"/>
                    <a:pt x="35" y="27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3" y="28"/>
                    <a:pt x="32" y="29"/>
                    <a:pt x="32" y="29"/>
                  </a:cubicBezTo>
                  <a:cubicBezTo>
                    <a:pt x="32" y="29"/>
                    <a:pt x="32" y="30"/>
                    <a:pt x="31" y="30"/>
                  </a:cubicBezTo>
                  <a:cubicBezTo>
                    <a:pt x="31" y="29"/>
                    <a:pt x="30" y="28"/>
                    <a:pt x="29" y="28"/>
                  </a:cubicBezTo>
                  <a:cubicBezTo>
                    <a:pt x="29" y="28"/>
                    <a:pt x="27" y="27"/>
                    <a:pt x="28" y="2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40"/>
            <p:cNvSpPr>
              <a:spLocks/>
            </p:cNvSpPr>
            <p:nvPr/>
          </p:nvSpPr>
          <p:spPr bwMode="auto">
            <a:xfrm>
              <a:off x="7339013" y="3690938"/>
              <a:ext cx="92075" cy="100013"/>
            </a:xfrm>
            <a:custGeom>
              <a:avLst/>
              <a:gdLst>
                <a:gd name="T0" fmla="*/ 16 w 45"/>
                <a:gd name="T1" fmla="*/ 6 h 50"/>
                <a:gd name="T2" fmla="*/ 22 w 45"/>
                <a:gd name="T3" fmla="*/ 8 h 50"/>
                <a:gd name="T4" fmla="*/ 26 w 45"/>
                <a:gd name="T5" fmla="*/ 20 h 50"/>
                <a:gd name="T6" fmla="*/ 30 w 45"/>
                <a:gd name="T7" fmla="*/ 20 h 50"/>
                <a:gd name="T8" fmla="*/ 43 w 45"/>
                <a:gd name="T9" fmla="*/ 20 h 50"/>
                <a:gd name="T10" fmla="*/ 45 w 45"/>
                <a:gd name="T11" fmla="*/ 20 h 50"/>
                <a:gd name="T12" fmla="*/ 32 w 45"/>
                <a:gd name="T13" fmla="*/ 40 h 50"/>
                <a:gd name="T14" fmla="*/ 30 w 45"/>
                <a:gd name="T15" fmla="*/ 47 h 50"/>
                <a:gd name="T16" fmla="*/ 20 w 45"/>
                <a:gd name="T17" fmla="*/ 38 h 50"/>
                <a:gd name="T18" fmla="*/ 5 w 45"/>
                <a:gd name="T19" fmla="*/ 43 h 50"/>
                <a:gd name="T20" fmla="*/ 10 w 45"/>
                <a:gd name="T21" fmla="*/ 31 h 50"/>
                <a:gd name="T22" fmla="*/ 1 w 45"/>
                <a:gd name="T23" fmla="*/ 17 h 50"/>
                <a:gd name="T24" fmla="*/ 7 w 45"/>
                <a:gd name="T25" fmla="*/ 16 h 50"/>
                <a:gd name="T26" fmla="*/ 16 w 45"/>
                <a:gd name="T2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0">
                  <a:moveTo>
                    <a:pt x="16" y="6"/>
                  </a:moveTo>
                  <a:cubicBezTo>
                    <a:pt x="17" y="0"/>
                    <a:pt x="21" y="6"/>
                    <a:pt x="22" y="8"/>
                  </a:cubicBezTo>
                  <a:cubicBezTo>
                    <a:pt x="27" y="13"/>
                    <a:pt x="25" y="19"/>
                    <a:pt x="26" y="20"/>
                  </a:cubicBezTo>
                  <a:cubicBezTo>
                    <a:pt x="27" y="21"/>
                    <a:pt x="29" y="21"/>
                    <a:pt x="30" y="20"/>
                  </a:cubicBezTo>
                  <a:cubicBezTo>
                    <a:pt x="33" y="20"/>
                    <a:pt x="39" y="18"/>
                    <a:pt x="43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2" y="28"/>
                    <a:pt x="28" y="28"/>
                    <a:pt x="32" y="40"/>
                  </a:cubicBezTo>
                  <a:cubicBezTo>
                    <a:pt x="33" y="43"/>
                    <a:pt x="34" y="50"/>
                    <a:pt x="30" y="47"/>
                  </a:cubicBezTo>
                  <a:cubicBezTo>
                    <a:pt x="24" y="43"/>
                    <a:pt x="25" y="44"/>
                    <a:pt x="20" y="38"/>
                  </a:cubicBezTo>
                  <a:cubicBezTo>
                    <a:pt x="18" y="35"/>
                    <a:pt x="7" y="44"/>
                    <a:pt x="5" y="43"/>
                  </a:cubicBezTo>
                  <a:cubicBezTo>
                    <a:pt x="3" y="42"/>
                    <a:pt x="7" y="35"/>
                    <a:pt x="10" y="31"/>
                  </a:cubicBezTo>
                  <a:cubicBezTo>
                    <a:pt x="13" y="27"/>
                    <a:pt x="2" y="22"/>
                    <a:pt x="1" y="17"/>
                  </a:cubicBezTo>
                  <a:cubicBezTo>
                    <a:pt x="0" y="16"/>
                    <a:pt x="6" y="16"/>
                    <a:pt x="7" y="16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041"/>
            <p:cNvSpPr>
              <a:spLocks/>
            </p:cNvSpPr>
            <p:nvPr/>
          </p:nvSpPr>
          <p:spPr bwMode="auto">
            <a:xfrm>
              <a:off x="6940550" y="3236913"/>
              <a:ext cx="57150" cy="61913"/>
            </a:xfrm>
            <a:custGeom>
              <a:avLst/>
              <a:gdLst>
                <a:gd name="T0" fmla="*/ 10 w 28"/>
                <a:gd name="T1" fmla="*/ 3 h 31"/>
                <a:gd name="T2" fmla="*/ 14 w 28"/>
                <a:gd name="T3" fmla="*/ 4 h 31"/>
                <a:gd name="T4" fmla="*/ 16 w 28"/>
                <a:gd name="T5" fmla="*/ 12 h 31"/>
                <a:gd name="T6" fmla="*/ 19 w 28"/>
                <a:gd name="T7" fmla="*/ 12 h 31"/>
                <a:gd name="T8" fmla="*/ 27 w 28"/>
                <a:gd name="T9" fmla="*/ 12 h 31"/>
                <a:gd name="T10" fmla="*/ 28 w 28"/>
                <a:gd name="T11" fmla="*/ 12 h 31"/>
                <a:gd name="T12" fmla="*/ 20 w 28"/>
                <a:gd name="T13" fmla="*/ 25 h 31"/>
                <a:gd name="T14" fmla="*/ 18 w 28"/>
                <a:gd name="T15" fmla="*/ 29 h 31"/>
                <a:gd name="T16" fmla="*/ 12 w 28"/>
                <a:gd name="T17" fmla="*/ 23 h 31"/>
                <a:gd name="T18" fmla="*/ 3 w 28"/>
                <a:gd name="T19" fmla="*/ 27 h 31"/>
                <a:gd name="T20" fmla="*/ 6 w 28"/>
                <a:gd name="T21" fmla="*/ 19 h 31"/>
                <a:gd name="T22" fmla="*/ 0 w 28"/>
                <a:gd name="T23" fmla="*/ 10 h 31"/>
                <a:gd name="T24" fmla="*/ 4 w 28"/>
                <a:gd name="T25" fmla="*/ 10 h 31"/>
                <a:gd name="T26" fmla="*/ 10 w 28"/>
                <a:gd name="T2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1">
                  <a:moveTo>
                    <a:pt x="10" y="3"/>
                  </a:moveTo>
                  <a:cubicBezTo>
                    <a:pt x="10" y="0"/>
                    <a:pt x="13" y="3"/>
                    <a:pt x="14" y="4"/>
                  </a:cubicBezTo>
                  <a:cubicBezTo>
                    <a:pt x="16" y="8"/>
                    <a:pt x="15" y="11"/>
                    <a:pt x="16" y="12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20" y="12"/>
                    <a:pt x="25" y="11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6" y="17"/>
                    <a:pt x="17" y="17"/>
                    <a:pt x="20" y="25"/>
                  </a:cubicBezTo>
                  <a:cubicBezTo>
                    <a:pt x="20" y="27"/>
                    <a:pt x="21" y="31"/>
                    <a:pt x="18" y="29"/>
                  </a:cubicBezTo>
                  <a:cubicBezTo>
                    <a:pt x="15" y="27"/>
                    <a:pt x="15" y="28"/>
                    <a:pt x="12" y="23"/>
                  </a:cubicBezTo>
                  <a:cubicBezTo>
                    <a:pt x="11" y="22"/>
                    <a:pt x="4" y="27"/>
                    <a:pt x="3" y="27"/>
                  </a:cubicBezTo>
                  <a:cubicBezTo>
                    <a:pt x="1" y="26"/>
                    <a:pt x="4" y="22"/>
                    <a:pt x="6" y="19"/>
                  </a:cubicBezTo>
                  <a:cubicBezTo>
                    <a:pt x="8" y="16"/>
                    <a:pt x="1" y="14"/>
                    <a:pt x="0" y="10"/>
                  </a:cubicBezTo>
                  <a:cubicBezTo>
                    <a:pt x="0" y="9"/>
                    <a:pt x="3" y="10"/>
                    <a:pt x="4" y="10"/>
                  </a:cubicBezTo>
                  <a:cubicBezTo>
                    <a:pt x="10" y="11"/>
                    <a:pt x="9" y="10"/>
                    <a:pt x="10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42"/>
            <p:cNvSpPr>
              <a:spLocks/>
            </p:cNvSpPr>
            <p:nvPr/>
          </p:nvSpPr>
          <p:spPr bwMode="auto">
            <a:xfrm>
              <a:off x="6853238" y="3730625"/>
              <a:ext cx="58738" cy="65088"/>
            </a:xfrm>
            <a:custGeom>
              <a:avLst/>
              <a:gdLst>
                <a:gd name="T0" fmla="*/ 10 w 29"/>
                <a:gd name="T1" fmla="*/ 4 h 32"/>
                <a:gd name="T2" fmla="*/ 14 w 29"/>
                <a:gd name="T3" fmla="*/ 5 h 32"/>
                <a:gd name="T4" fmla="*/ 17 w 29"/>
                <a:gd name="T5" fmla="*/ 13 h 32"/>
                <a:gd name="T6" fmla="*/ 19 w 29"/>
                <a:gd name="T7" fmla="*/ 13 h 32"/>
                <a:gd name="T8" fmla="*/ 27 w 29"/>
                <a:gd name="T9" fmla="*/ 13 h 32"/>
                <a:gd name="T10" fmla="*/ 28 w 29"/>
                <a:gd name="T11" fmla="*/ 13 h 32"/>
                <a:gd name="T12" fmla="*/ 20 w 29"/>
                <a:gd name="T13" fmla="*/ 26 h 32"/>
                <a:gd name="T14" fmla="*/ 19 w 29"/>
                <a:gd name="T15" fmla="*/ 30 h 32"/>
                <a:gd name="T16" fmla="*/ 13 w 29"/>
                <a:gd name="T17" fmla="*/ 24 h 32"/>
                <a:gd name="T18" fmla="*/ 3 w 29"/>
                <a:gd name="T19" fmla="*/ 27 h 32"/>
                <a:gd name="T20" fmla="*/ 6 w 29"/>
                <a:gd name="T21" fmla="*/ 20 h 32"/>
                <a:gd name="T22" fmla="*/ 0 w 29"/>
                <a:gd name="T23" fmla="*/ 11 h 32"/>
                <a:gd name="T24" fmla="*/ 5 w 29"/>
                <a:gd name="T25" fmla="*/ 10 h 32"/>
                <a:gd name="T26" fmla="*/ 10 w 29"/>
                <a:gd name="T2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32">
                  <a:moveTo>
                    <a:pt x="10" y="4"/>
                  </a:moveTo>
                  <a:cubicBezTo>
                    <a:pt x="11" y="0"/>
                    <a:pt x="13" y="4"/>
                    <a:pt x="14" y="5"/>
                  </a:cubicBezTo>
                  <a:cubicBezTo>
                    <a:pt x="17" y="8"/>
                    <a:pt x="16" y="12"/>
                    <a:pt x="17" y="13"/>
                  </a:cubicBezTo>
                  <a:cubicBezTo>
                    <a:pt x="17" y="14"/>
                    <a:pt x="18" y="13"/>
                    <a:pt x="19" y="13"/>
                  </a:cubicBezTo>
                  <a:cubicBezTo>
                    <a:pt x="21" y="12"/>
                    <a:pt x="25" y="12"/>
                    <a:pt x="27" y="13"/>
                  </a:cubicBezTo>
                  <a:cubicBezTo>
                    <a:pt x="28" y="13"/>
                    <a:pt x="29" y="12"/>
                    <a:pt x="28" y="13"/>
                  </a:cubicBezTo>
                  <a:cubicBezTo>
                    <a:pt x="26" y="18"/>
                    <a:pt x="18" y="18"/>
                    <a:pt x="20" y="26"/>
                  </a:cubicBezTo>
                  <a:cubicBezTo>
                    <a:pt x="21" y="27"/>
                    <a:pt x="21" y="32"/>
                    <a:pt x="19" y="30"/>
                  </a:cubicBezTo>
                  <a:cubicBezTo>
                    <a:pt x="15" y="27"/>
                    <a:pt x="16" y="28"/>
                    <a:pt x="13" y="24"/>
                  </a:cubicBezTo>
                  <a:cubicBezTo>
                    <a:pt x="11" y="22"/>
                    <a:pt x="5" y="28"/>
                    <a:pt x="3" y="27"/>
                  </a:cubicBezTo>
                  <a:cubicBezTo>
                    <a:pt x="2" y="27"/>
                    <a:pt x="5" y="22"/>
                    <a:pt x="6" y="20"/>
                  </a:cubicBezTo>
                  <a:cubicBezTo>
                    <a:pt x="8" y="17"/>
                    <a:pt x="2" y="14"/>
                    <a:pt x="0" y="11"/>
                  </a:cubicBezTo>
                  <a:cubicBezTo>
                    <a:pt x="0" y="10"/>
                    <a:pt x="4" y="10"/>
                    <a:pt x="5" y="10"/>
                  </a:cubicBezTo>
                  <a:cubicBezTo>
                    <a:pt x="10" y="12"/>
                    <a:pt x="10" y="11"/>
                    <a:pt x="10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43"/>
            <p:cNvSpPr>
              <a:spLocks/>
            </p:cNvSpPr>
            <p:nvPr/>
          </p:nvSpPr>
          <p:spPr bwMode="auto">
            <a:xfrm>
              <a:off x="6840538" y="3109913"/>
              <a:ext cx="85725" cy="96838"/>
            </a:xfrm>
            <a:custGeom>
              <a:avLst/>
              <a:gdLst>
                <a:gd name="T0" fmla="*/ 15 w 43"/>
                <a:gd name="T1" fmla="*/ 6 h 48"/>
                <a:gd name="T2" fmla="*/ 21 w 43"/>
                <a:gd name="T3" fmla="*/ 8 h 48"/>
                <a:gd name="T4" fmla="*/ 25 w 43"/>
                <a:gd name="T5" fmla="*/ 20 h 48"/>
                <a:gd name="T6" fmla="*/ 28 w 43"/>
                <a:gd name="T7" fmla="*/ 20 h 48"/>
                <a:gd name="T8" fmla="*/ 40 w 43"/>
                <a:gd name="T9" fmla="*/ 19 h 48"/>
                <a:gd name="T10" fmla="*/ 42 w 43"/>
                <a:gd name="T11" fmla="*/ 20 h 48"/>
                <a:gd name="T12" fmla="*/ 30 w 43"/>
                <a:gd name="T13" fmla="*/ 39 h 48"/>
                <a:gd name="T14" fmla="*/ 28 w 43"/>
                <a:gd name="T15" fmla="*/ 45 h 48"/>
                <a:gd name="T16" fmla="*/ 19 w 43"/>
                <a:gd name="T17" fmla="*/ 36 h 48"/>
                <a:gd name="T18" fmla="*/ 5 w 43"/>
                <a:gd name="T19" fmla="*/ 41 h 48"/>
                <a:gd name="T20" fmla="*/ 9 w 43"/>
                <a:gd name="T21" fmla="*/ 30 h 48"/>
                <a:gd name="T22" fmla="*/ 0 w 43"/>
                <a:gd name="T23" fmla="*/ 17 h 48"/>
                <a:gd name="T24" fmla="*/ 7 w 43"/>
                <a:gd name="T25" fmla="*/ 16 h 48"/>
                <a:gd name="T26" fmla="*/ 15 w 43"/>
                <a:gd name="T27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8">
                  <a:moveTo>
                    <a:pt x="15" y="6"/>
                  </a:moveTo>
                  <a:cubicBezTo>
                    <a:pt x="16" y="0"/>
                    <a:pt x="20" y="6"/>
                    <a:pt x="21" y="8"/>
                  </a:cubicBezTo>
                  <a:cubicBezTo>
                    <a:pt x="25" y="13"/>
                    <a:pt x="23" y="18"/>
                    <a:pt x="25" y="20"/>
                  </a:cubicBezTo>
                  <a:cubicBezTo>
                    <a:pt x="26" y="20"/>
                    <a:pt x="27" y="20"/>
                    <a:pt x="28" y="20"/>
                  </a:cubicBezTo>
                  <a:cubicBezTo>
                    <a:pt x="31" y="19"/>
                    <a:pt x="37" y="18"/>
                    <a:pt x="40" y="19"/>
                  </a:cubicBezTo>
                  <a:cubicBezTo>
                    <a:pt x="41" y="19"/>
                    <a:pt x="43" y="19"/>
                    <a:pt x="42" y="20"/>
                  </a:cubicBezTo>
                  <a:cubicBezTo>
                    <a:pt x="39" y="27"/>
                    <a:pt x="26" y="27"/>
                    <a:pt x="30" y="39"/>
                  </a:cubicBezTo>
                  <a:cubicBezTo>
                    <a:pt x="31" y="41"/>
                    <a:pt x="32" y="48"/>
                    <a:pt x="28" y="45"/>
                  </a:cubicBezTo>
                  <a:cubicBezTo>
                    <a:pt x="23" y="41"/>
                    <a:pt x="23" y="42"/>
                    <a:pt x="19" y="36"/>
                  </a:cubicBezTo>
                  <a:cubicBezTo>
                    <a:pt x="17" y="34"/>
                    <a:pt x="7" y="42"/>
                    <a:pt x="5" y="41"/>
                  </a:cubicBezTo>
                  <a:cubicBezTo>
                    <a:pt x="3" y="40"/>
                    <a:pt x="7" y="34"/>
                    <a:pt x="9" y="30"/>
                  </a:cubicBezTo>
                  <a:cubicBezTo>
                    <a:pt x="12" y="26"/>
                    <a:pt x="2" y="21"/>
                    <a:pt x="0" y="17"/>
                  </a:cubicBezTo>
                  <a:cubicBezTo>
                    <a:pt x="0" y="15"/>
                    <a:pt x="5" y="16"/>
                    <a:pt x="7" y="16"/>
                  </a:cubicBezTo>
                  <a:cubicBezTo>
                    <a:pt x="15" y="17"/>
                    <a:pt x="14" y="16"/>
                    <a:pt x="15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44"/>
            <p:cNvSpPr>
              <a:spLocks/>
            </p:cNvSpPr>
            <p:nvPr/>
          </p:nvSpPr>
          <p:spPr bwMode="auto">
            <a:xfrm>
              <a:off x="7135813" y="4065588"/>
              <a:ext cx="50800" cy="58738"/>
            </a:xfrm>
            <a:custGeom>
              <a:avLst/>
              <a:gdLst>
                <a:gd name="T0" fmla="*/ 9 w 25"/>
                <a:gd name="T1" fmla="*/ 3 h 29"/>
                <a:gd name="T2" fmla="*/ 12 w 25"/>
                <a:gd name="T3" fmla="*/ 4 h 29"/>
                <a:gd name="T4" fmla="*/ 15 w 25"/>
                <a:gd name="T5" fmla="*/ 11 h 29"/>
                <a:gd name="T6" fmla="*/ 17 w 25"/>
                <a:gd name="T7" fmla="*/ 11 h 29"/>
                <a:gd name="T8" fmla="*/ 24 w 25"/>
                <a:gd name="T9" fmla="*/ 11 h 29"/>
                <a:gd name="T10" fmla="*/ 25 w 25"/>
                <a:gd name="T11" fmla="*/ 11 h 29"/>
                <a:gd name="T12" fmla="*/ 18 w 25"/>
                <a:gd name="T13" fmla="*/ 23 h 29"/>
                <a:gd name="T14" fmla="*/ 16 w 25"/>
                <a:gd name="T15" fmla="*/ 27 h 29"/>
                <a:gd name="T16" fmla="*/ 11 w 25"/>
                <a:gd name="T17" fmla="*/ 21 h 29"/>
                <a:gd name="T18" fmla="*/ 3 w 25"/>
                <a:gd name="T19" fmla="*/ 24 h 29"/>
                <a:gd name="T20" fmla="*/ 5 w 25"/>
                <a:gd name="T21" fmla="*/ 17 h 29"/>
                <a:gd name="T22" fmla="*/ 0 w 25"/>
                <a:gd name="T23" fmla="*/ 10 h 29"/>
                <a:gd name="T24" fmla="*/ 4 w 25"/>
                <a:gd name="T25" fmla="*/ 9 h 29"/>
                <a:gd name="T26" fmla="*/ 9 w 25"/>
                <a:gd name="T2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9" y="3"/>
                  </a:moveTo>
                  <a:cubicBezTo>
                    <a:pt x="9" y="0"/>
                    <a:pt x="12" y="3"/>
                    <a:pt x="12" y="4"/>
                  </a:cubicBezTo>
                  <a:cubicBezTo>
                    <a:pt x="15" y="7"/>
                    <a:pt x="14" y="10"/>
                    <a:pt x="15" y="11"/>
                  </a:cubicBezTo>
                  <a:cubicBezTo>
                    <a:pt x="15" y="12"/>
                    <a:pt x="16" y="12"/>
                    <a:pt x="17" y="11"/>
                  </a:cubicBezTo>
                  <a:cubicBezTo>
                    <a:pt x="18" y="11"/>
                    <a:pt x="22" y="10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6"/>
                    <a:pt x="16" y="16"/>
                    <a:pt x="18" y="23"/>
                  </a:cubicBezTo>
                  <a:cubicBezTo>
                    <a:pt x="18" y="24"/>
                    <a:pt x="19" y="29"/>
                    <a:pt x="16" y="27"/>
                  </a:cubicBezTo>
                  <a:cubicBezTo>
                    <a:pt x="13" y="24"/>
                    <a:pt x="14" y="25"/>
                    <a:pt x="11" y="21"/>
                  </a:cubicBezTo>
                  <a:cubicBezTo>
                    <a:pt x="10" y="20"/>
                    <a:pt x="4" y="25"/>
                    <a:pt x="3" y="24"/>
                  </a:cubicBezTo>
                  <a:cubicBezTo>
                    <a:pt x="1" y="24"/>
                    <a:pt x="4" y="20"/>
                    <a:pt x="5" y="17"/>
                  </a:cubicBezTo>
                  <a:cubicBezTo>
                    <a:pt x="7" y="15"/>
                    <a:pt x="1" y="12"/>
                    <a:pt x="0" y="10"/>
                  </a:cubicBezTo>
                  <a:cubicBezTo>
                    <a:pt x="0" y="9"/>
                    <a:pt x="3" y="9"/>
                    <a:pt x="4" y="9"/>
                  </a:cubicBezTo>
                  <a:cubicBezTo>
                    <a:pt x="9" y="10"/>
                    <a:pt x="8" y="9"/>
                    <a:pt x="9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045"/>
            <p:cNvSpPr>
              <a:spLocks noEditPoints="1"/>
            </p:cNvSpPr>
            <p:nvPr/>
          </p:nvSpPr>
          <p:spPr bwMode="auto">
            <a:xfrm>
              <a:off x="7073900" y="4214813"/>
              <a:ext cx="334963" cy="355600"/>
            </a:xfrm>
            <a:custGeom>
              <a:avLst/>
              <a:gdLst>
                <a:gd name="T0" fmla="*/ 52 w 166"/>
                <a:gd name="T1" fmla="*/ 22 h 176"/>
                <a:gd name="T2" fmla="*/ 75 w 166"/>
                <a:gd name="T3" fmla="*/ 24 h 176"/>
                <a:gd name="T4" fmla="*/ 99 w 166"/>
                <a:gd name="T5" fmla="*/ 68 h 176"/>
                <a:gd name="T6" fmla="*/ 112 w 166"/>
                <a:gd name="T7" fmla="*/ 66 h 176"/>
                <a:gd name="T8" fmla="*/ 157 w 166"/>
                <a:gd name="T9" fmla="*/ 53 h 176"/>
                <a:gd name="T10" fmla="*/ 165 w 166"/>
                <a:gd name="T11" fmla="*/ 55 h 176"/>
                <a:gd name="T12" fmla="*/ 132 w 166"/>
                <a:gd name="T13" fmla="*/ 140 h 176"/>
                <a:gd name="T14" fmla="*/ 128 w 166"/>
                <a:gd name="T15" fmla="*/ 166 h 176"/>
                <a:gd name="T16" fmla="*/ 87 w 166"/>
                <a:gd name="T17" fmla="*/ 138 h 176"/>
                <a:gd name="T18" fmla="*/ 37 w 166"/>
                <a:gd name="T19" fmla="*/ 169 h 176"/>
                <a:gd name="T20" fmla="*/ 47 w 166"/>
                <a:gd name="T21" fmla="*/ 120 h 176"/>
                <a:gd name="T22" fmla="*/ 3 w 166"/>
                <a:gd name="T23" fmla="*/ 76 h 176"/>
                <a:gd name="T24" fmla="*/ 28 w 166"/>
                <a:gd name="T25" fmla="*/ 67 h 176"/>
                <a:gd name="T26" fmla="*/ 52 w 166"/>
                <a:gd name="T27" fmla="*/ 22 h 176"/>
                <a:gd name="T28" fmla="*/ 62 w 166"/>
                <a:gd name="T29" fmla="*/ 55 h 176"/>
                <a:gd name="T30" fmla="*/ 48 w 166"/>
                <a:gd name="T31" fmla="*/ 81 h 176"/>
                <a:gd name="T32" fmla="*/ 34 w 166"/>
                <a:gd name="T33" fmla="*/ 86 h 176"/>
                <a:gd name="T34" fmla="*/ 60 w 166"/>
                <a:gd name="T35" fmla="*/ 111 h 176"/>
                <a:gd name="T36" fmla="*/ 54 w 166"/>
                <a:gd name="T37" fmla="*/ 139 h 176"/>
                <a:gd name="T38" fmla="*/ 82 w 166"/>
                <a:gd name="T39" fmla="*/ 122 h 176"/>
                <a:gd name="T40" fmla="*/ 106 w 166"/>
                <a:gd name="T41" fmla="*/ 138 h 176"/>
                <a:gd name="T42" fmla="*/ 108 w 166"/>
                <a:gd name="T43" fmla="*/ 122 h 176"/>
                <a:gd name="T44" fmla="*/ 127 w 166"/>
                <a:gd name="T45" fmla="*/ 74 h 176"/>
                <a:gd name="T46" fmla="*/ 122 w 166"/>
                <a:gd name="T47" fmla="*/ 73 h 176"/>
                <a:gd name="T48" fmla="*/ 97 w 166"/>
                <a:gd name="T49" fmla="*/ 80 h 176"/>
                <a:gd name="T50" fmla="*/ 89 w 166"/>
                <a:gd name="T51" fmla="*/ 82 h 176"/>
                <a:gd name="T52" fmla="*/ 75 w 166"/>
                <a:gd name="T53" fmla="*/ 56 h 176"/>
                <a:gd name="T54" fmla="*/ 62 w 166"/>
                <a:gd name="T55" fmla="*/ 55 h 176"/>
                <a:gd name="T56" fmla="*/ 72 w 166"/>
                <a:gd name="T57" fmla="*/ 87 h 176"/>
                <a:gd name="T58" fmla="*/ 68 w 166"/>
                <a:gd name="T59" fmla="*/ 94 h 176"/>
                <a:gd name="T60" fmla="*/ 65 w 166"/>
                <a:gd name="T61" fmla="*/ 96 h 176"/>
                <a:gd name="T62" fmla="*/ 72 w 166"/>
                <a:gd name="T63" fmla="*/ 103 h 176"/>
                <a:gd name="T64" fmla="*/ 70 w 166"/>
                <a:gd name="T65" fmla="*/ 110 h 176"/>
                <a:gd name="T66" fmla="*/ 78 w 166"/>
                <a:gd name="T67" fmla="*/ 106 h 176"/>
                <a:gd name="T68" fmla="*/ 84 w 166"/>
                <a:gd name="T69" fmla="*/ 110 h 176"/>
                <a:gd name="T70" fmla="*/ 85 w 166"/>
                <a:gd name="T71" fmla="*/ 106 h 176"/>
                <a:gd name="T72" fmla="*/ 90 w 166"/>
                <a:gd name="T73" fmla="*/ 92 h 176"/>
                <a:gd name="T74" fmla="*/ 89 w 166"/>
                <a:gd name="T75" fmla="*/ 92 h 176"/>
                <a:gd name="T76" fmla="*/ 82 w 166"/>
                <a:gd name="T77" fmla="*/ 94 h 176"/>
                <a:gd name="T78" fmla="*/ 80 w 166"/>
                <a:gd name="T79" fmla="*/ 95 h 176"/>
                <a:gd name="T80" fmla="*/ 76 w 166"/>
                <a:gd name="T81" fmla="*/ 88 h 176"/>
                <a:gd name="T82" fmla="*/ 72 w 166"/>
                <a:gd name="T83" fmla="*/ 8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76">
                  <a:moveTo>
                    <a:pt x="52" y="22"/>
                  </a:moveTo>
                  <a:cubicBezTo>
                    <a:pt x="50" y="0"/>
                    <a:pt x="70" y="19"/>
                    <a:pt x="75" y="24"/>
                  </a:cubicBezTo>
                  <a:cubicBezTo>
                    <a:pt x="94" y="41"/>
                    <a:pt x="90" y="63"/>
                    <a:pt x="99" y="68"/>
                  </a:cubicBezTo>
                  <a:cubicBezTo>
                    <a:pt x="103" y="71"/>
                    <a:pt x="107" y="68"/>
                    <a:pt x="112" y="66"/>
                  </a:cubicBezTo>
                  <a:cubicBezTo>
                    <a:pt x="120" y="61"/>
                    <a:pt x="144" y="51"/>
                    <a:pt x="157" y="53"/>
                  </a:cubicBezTo>
                  <a:cubicBezTo>
                    <a:pt x="160" y="54"/>
                    <a:pt x="166" y="51"/>
                    <a:pt x="165" y="55"/>
                  </a:cubicBezTo>
                  <a:cubicBezTo>
                    <a:pt x="159" y="85"/>
                    <a:pt x="109" y="95"/>
                    <a:pt x="132" y="140"/>
                  </a:cubicBezTo>
                  <a:cubicBezTo>
                    <a:pt x="136" y="148"/>
                    <a:pt x="145" y="176"/>
                    <a:pt x="128" y="166"/>
                  </a:cubicBezTo>
                  <a:cubicBezTo>
                    <a:pt x="106" y="155"/>
                    <a:pt x="110" y="159"/>
                    <a:pt x="87" y="138"/>
                  </a:cubicBezTo>
                  <a:cubicBezTo>
                    <a:pt x="78" y="130"/>
                    <a:pt x="46" y="170"/>
                    <a:pt x="37" y="169"/>
                  </a:cubicBezTo>
                  <a:cubicBezTo>
                    <a:pt x="29" y="167"/>
                    <a:pt x="40" y="138"/>
                    <a:pt x="47" y="120"/>
                  </a:cubicBezTo>
                  <a:cubicBezTo>
                    <a:pt x="55" y="102"/>
                    <a:pt x="13" y="93"/>
                    <a:pt x="3" y="76"/>
                  </a:cubicBezTo>
                  <a:cubicBezTo>
                    <a:pt x="0" y="70"/>
                    <a:pt x="22" y="67"/>
                    <a:pt x="28" y="67"/>
                  </a:cubicBezTo>
                  <a:cubicBezTo>
                    <a:pt x="59" y="67"/>
                    <a:pt x="55" y="63"/>
                    <a:pt x="52" y="22"/>
                  </a:cubicBezTo>
                  <a:close/>
                  <a:moveTo>
                    <a:pt x="62" y="55"/>
                  </a:moveTo>
                  <a:cubicBezTo>
                    <a:pt x="64" y="78"/>
                    <a:pt x="67" y="81"/>
                    <a:pt x="48" y="81"/>
                  </a:cubicBezTo>
                  <a:cubicBezTo>
                    <a:pt x="45" y="81"/>
                    <a:pt x="33" y="83"/>
                    <a:pt x="34" y="86"/>
                  </a:cubicBezTo>
                  <a:cubicBezTo>
                    <a:pt x="40" y="96"/>
                    <a:pt x="64" y="101"/>
                    <a:pt x="60" y="111"/>
                  </a:cubicBezTo>
                  <a:cubicBezTo>
                    <a:pt x="55" y="121"/>
                    <a:pt x="49" y="138"/>
                    <a:pt x="54" y="139"/>
                  </a:cubicBezTo>
                  <a:cubicBezTo>
                    <a:pt x="59" y="140"/>
                    <a:pt x="77" y="117"/>
                    <a:pt x="82" y="122"/>
                  </a:cubicBezTo>
                  <a:cubicBezTo>
                    <a:pt x="95" y="134"/>
                    <a:pt x="93" y="131"/>
                    <a:pt x="106" y="138"/>
                  </a:cubicBezTo>
                  <a:cubicBezTo>
                    <a:pt x="116" y="143"/>
                    <a:pt x="110" y="127"/>
                    <a:pt x="108" y="122"/>
                  </a:cubicBezTo>
                  <a:cubicBezTo>
                    <a:pt x="95" y="97"/>
                    <a:pt x="123" y="91"/>
                    <a:pt x="127" y="74"/>
                  </a:cubicBezTo>
                  <a:cubicBezTo>
                    <a:pt x="127" y="72"/>
                    <a:pt x="124" y="74"/>
                    <a:pt x="122" y="73"/>
                  </a:cubicBezTo>
                  <a:cubicBezTo>
                    <a:pt x="115" y="72"/>
                    <a:pt x="101" y="77"/>
                    <a:pt x="97" y="80"/>
                  </a:cubicBezTo>
                  <a:cubicBezTo>
                    <a:pt x="94" y="82"/>
                    <a:pt x="91" y="83"/>
                    <a:pt x="89" y="82"/>
                  </a:cubicBezTo>
                  <a:cubicBezTo>
                    <a:pt x="84" y="79"/>
                    <a:pt x="86" y="66"/>
                    <a:pt x="75" y="56"/>
                  </a:cubicBezTo>
                  <a:cubicBezTo>
                    <a:pt x="73" y="54"/>
                    <a:pt x="61" y="42"/>
                    <a:pt x="62" y="55"/>
                  </a:cubicBezTo>
                  <a:close/>
                  <a:moveTo>
                    <a:pt x="72" y="87"/>
                  </a:moveTo>
                  <a:cubicBezTo>
                    <a:pt x="73" y="94"/>
                    <a:pt x="73" y="94"/>
                    <a:pt x="68" y="94"/>
                  </a:cubicBezTo>
                  <a:cubicBezTo>
                    <a:pt x="67" y="94"/>
                    <a:pt x="64" y="95"/>
                    <a:pt x="65" y="96"/>
                  </a:cubicBezTo>
                  <a:cubicBezTo>
                    <a:pt x="66" y="98"/>
                    <a:pt x="73" y="100"/>
                    <a:pt x="72" y="103"/>
                  </a:cubicBezTo>
                  <a:cubicBezTo>
                    <a:pt x="70" y="105"/>
                    <a:pt x="69" y="110"/>
                    <a:pt x="70" y="110"/>
                  </a:cubicBezTo>
                  <a:cubicBezTo>
                    <a:pt x="71" y="111"/>
                    <a:pt x="76" y="104"/>
                    <a:pt x="78" y="106"/>
                  </a:cubicBezTo>
                  <a:cubicBezTo>
                    <a:pt x="81" y="109"/>
                    <a:pt x="81" y="108"/>
                    <a:pt x="84" y="110"/>
                  </a:cubicBezTo>
                  <a:cubicBezTo>
                    <a:pt x="87" y="111"/>
                    <a:pt x="85" y="107"/>
                    <a:pt x="85" y="106"/>
                  </a:cubicBezTo>
                  <a:cubicBezTo>
                    <a:pt x="81" y="99"/>
                    <a:pt x="89" y="97"/>
                    <a:pt x="90" y="92"/>
                  </a:cubicBezTo>
                  <a:cubicBezTo>
                    <a:pt x="90" y="92"/>
                    <a:pt x="89" y="92"/>
                    <a:pt x="89" y="92"/>
                  </a:cubicBezTo>
                  <a:cubicBezTo>
                    <a:pt x="87" y="92"/>
                    <a:pt x="83" y="93"/>
                    <a:pt x="82" y="94"/>
                  </a:cubicBezTo>
                  <a:cubicBezTo>
                    <a:pt x="81" y="95"/>
                    <a:pt x="80" y="95"/>
                    <a:pt x="80" y="95"/>
                  </a:cubicBezTo>
                  <a:cubicBezTo>
                    <a:pt x="78" y="94"/>
                    <a:pt x="79" y="90"/>
                    <a:pt x="76" y="88"/>
                  </a:cubicBezTo>
                  <a:cubicBezTo>
                    <a:pt x="75" y="87"/>
                    <a:pt x="72" y="84"/>
                    <a:pt x="72" y="8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46"/>
            <p:cNvSpPr>
              <a:spLocks/>
            </p:cNvSpPr>
            <p:nvPr/>
          </p:nvSpPr>
          <p:spPr bwMode="auto">
            <a:xfrm>
              <a:off x="7226300" y="3792538"/>
              <a:ext cx="93663" cy="103188"/>
            </a:xfrm>
            <a:custGeom>
              <a:avLst/>
              <a:gdLst>
                <a:gd name="T0" fmla="*/ 16 w 46"/>
                <a:gd name="T1" fmla="*/ 6 h 51"/>
                <a:gd name="T2" fmla="*/ 23 w 46"/>
                <a:gd name="T3" fmla="*/ 8 h 51"/>
                <a:gd name="T4" fmla="*/ 27 w 46"/>
                <a:gd name="T5" fmla="*/ 21 h 51"/>
                <a:gd name="T6" fmla="*/ 30 w 46"/>
                <a:gd name="T7" fmla="*/ 21 h 51"/>
                <a:gd name="T8" fmla="*/ 43 w 46"/>
                <a:gd name="T9" fmla="*/ 20 h 51"/>
                <a:gd name="T10" fmla="*/ 45 w 46"/>
                <a:gd name="T11" fmla="*/ 21 h 51"/>
                <a:gd name="T12" fmla="*/ 32 w 46"/>
                <a:gd name="T13" fmla="*/ 41 h 51"/>
                <a:gd name="T14" fmla="*/ 30 w 46"/>
                <a:gd name="T15" fmla="*/ 48 h 51"/>
                <a:gd name="T16" fmla="*/ 20 w 46"/>
                <a:gd name="T17" fmla="*/ 38 h 51"/>
                <a:gd name="T18" fmla="*/ 5 w 46"/>
                <a:gd name="T19" fmla="*/ 43 h 51"/>
                <a:gd name="T20" fmla="*/ 10 w 46"/>
                <a:gd name="T21" fmla="*/ 31 h 51"/>
                <a:gd name="T22" fmla="*/ 1 w 46"/>
                <a:gd name="T23" fmla="*/ 18 h 51"/>
                <a:gd name="T24" fmla="*/ 8 w 46"/>
                <a:gd name="T25" fmla="*/ 17 h 51"/>
                <a:gd name="T26" fmla="*/ 16 w 46"/>
                <a:gd name="T2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1">
                  <a:moveTo>
                    <a:pt x="16" y="6"/>
                  </a:moveTo>
                  <a:cubicBezTo>
                    <a:pt x="17" y="0"/>
                    <a:pt x="21" y="7"/>
                    <a:pt x="23" y="8"/>
                  </a:cubicBezTo>
                  <a:cubicBezTo>
                    <a:pt x="27" y="13"/>
                    <a:pt x="25" y="19"/>
                    <a:pt x="27" y="21"/>
                  </a:cubicBezTo>
                  <a:cubicBezTo>
                    <a:pt x="28" y="22"/>
                    <a:pt x="29" y="21"/>
                    <a:pt x="30" y="21"/>
                  </a:cubicBezTo>
                  <a:cubicBezTo>
                    <a:pt x="33" y="20"/>
                    <a:pt x="40" y="19"/>
                    <a:pt x="43" y="20"/>
                  </a:cubicBezTo>
                  <a:cubicBezTo>
                    <a:pt x="44" y="20"/>
                    <a:pt x="46" y="20"/>
                    <a:pt x="45" y="21"/>
                  </a:cubicBezTo>
                  <a:cubicBezTo>
                    <a:pt x="42" y="28"/>
                    <a:pt x="28" y="28"/>
                    <a:pt x="32" y="41"/>
                  </a:cubicBezTo>
                  <a:cubicBezTo>
                    <a:pt x="33" y="43"/>
                    <a:pt x="34" y="51"/>
                    <a:pt x="30" y="48"/>
                  </a:cubicBezTo>
                  <a:cubicBezTo>
                    <a:pt x="25" y="43"/>
                    <a:pt x="25" y="45"/>
                    <a:pt x="20" y="38"/>
                  </a:cubicBezTo>
                  <a:cubicBezTo>
                    <a:pt x="18" y="36"/>
                    <a:pt x="8" y="44"/>
                    <a:pt x="5" y="43"/>
                  </a:cubicBezTo>
                  <a:cubicBezTo>
                    <a:pt x="3" y="42"/>
                    <a:pt x="8" y="35"/>
                    <a:pt x="10" y="31"/>
                  </a:cubicBezTo>
                  <a:cubicBezTo>
                    <a:pt x="13" y="27"/>
                    <a:pt x="3" y="23"/>
                    <a:pt x="1" y="18"/>
                  </a:cubicBezTo>
                  <a:cubicBezTo>
                    <a:pt x="0" y="16"/>
                    <a:pt x="6" y="16"/>
                    <a:pt x="8" y="17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47"/>
            <p:cNvSpPr>
              <a:spLocks/>
            </p:cNvSpPr>
            <p:nvPr/>
          </p:nvSpPr>
          <p:spPr bwMode="auto">
            <a:xfrm>
              <a:off x="7610475" y="4102100"/>
              <a:ext cx="90488" cy="103188"/>
            </a:xfrm>
            <a:custGeom>
              <a:avLst/>
              <a:gdLst>
                <a:gd name="T0" fmla="*/ 16 w 45"/>
                <a:gd name="T1" fmla="*/ 6 h 51"/>
                <a:gd name="T2" fmla="*/ 22 w 45"/>
                <a:gd name="T3" fmla="*/ 8 h 51"/>
                <a:gd name="T4" fmla="*/ 26 w 45"/>
                <a:gd name="T5" fmla="*/ 21 h 51"/>
                <a:gd name="T6" fmla="*/ 30 w 45"/>
                <a:gd name="T7" fmla="*/ 21 h 51"/>
                <a:gd name="T8" fmla="*/ 43 w 45"/>
                <a:gd name="T9" fmla="*/ 20 h 51"/>
                <a:gd name="T10" fmla="*/ 45 w 45"/>
                <a:gd name="T11" fmla="*/ 21 h 51"/>
                <a:gd name="T12" fmla="*/ 32 w 45"/>
                <a:gd name="T13" fmla="*/ 41 h 51"/>
                <a:gd name="T14" fmla="*/ 29 w 45"/>
                <a:gd name="T15" fmla="*/ 47 h 51"/>
                <a:gd name="T16" fmla="*/ 20 w 45"/>
                <a:gd name="T17" fmla="*/ 38 h 51"/>
                <a:gd name="T18" fmla="*/ 5 w 45"/>
                <a:gd name="T19" fmla="*/ 43 h 51"/>
                <a:gd name="T20" fmla="*/ 10 w 45"/>
                <a:gd name="T21" fmla="*/ 31 h 51"/>
                <a:gd name="T22" fmla="*/ 0 w 45"/>
                <a:gd name="T23" fmla="*/ 17 h 51"/>
                <a:gd name="T24" fmla="*/ 7 w 45"/>
                <a:gd name="T25" fmla="*/ 17 h 51"/>
                <a:gd name="T26" fmla="*/ 16 w 45"/>
                <a:gd name="T2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51">
                  <a:moveTo>
                    <a:pt x="16" y="6"/>
                  </a:moveTo>
                  <a:cubicBezTo>
                    <a:pt x="16" y="0"/>
                    <a:pt x="21" y="6"/>
                    <a:pt x="22" y="8"/>
                  </a:cubicBezTo>
                  <a:cubicBezTo>
                    <a:pt x="26" y="13"/>
                    <a:pt x="24" y="19"/>
                    <a:pt x="26" y="21"/>
                  </a:cubicBezTo>
                  <a:cubicBezTo>
                    <a:pt x="27" y="21"/>
                    <a:pt x="29" y="21"/>
                    <a:pt x="30" y="21"/>
                  </a:cubicBezTo>
                  <a:cubicBezTo>
                    <a:pt x="32" y="20"/>
                    <a:pt x="39" y="18"/>
                    <a:pt x="43" y="20"/>
                  </a:cubicBezTo>
                  <a:cubicBezTo>
                    <a:pt x="44" y="20"/>
                    <a:pt x="45" y="20"/>
                    <a:pt x="45" y="21"/>
                  </a:cubicBezTo>
                  <a:cubicBezTo>
                    <a:pt x="42" y="28"/>
                    <a:pt x="28" y="28"/>
                    <a:pt x="32" y="41"/>
                  </a:cubicBezTo>
                  <a:cubicBezTo>
                    <a:pt x="32" y="43"/>
                    <a:pt x="34" y="51"/>
                    <a:pt x="29" y="47"/>
                  </a:cubicBezTo>
                  <a:cubicBezTo>
                    <a:pt x="24" y="43"/>
                    <a:pt x="25" y="45"/>
                    <a:pt x="20" y="38"/>
                  </a:cubicBezTo>
                  <a:cubicBezTo>
                    <a:pt x="18" y="35"/>
                    <a:pt x="7" y="44"/>
                    <a:pt x="5" y="43"/>
                  </a:cubicBezTo>
                  <a:cubicBezTo>
                    <a:pt x="3" y="42"/>
                    <a:pt x="7" y="35"/>
                    <a:pt x="10" y="31"/>
                  </a:cubicBezTo>
                  <a:cubicBezTo>
                    <a:pt x="13" y="27"/>
                    <a:pt x="2" y="22"/>
                    <a:pt x="0" y="17"/>
                  </a:cubicBezTo>
                  <a:cubicBezTo>
                    <a:pt x="0" y="16"/>
                    <a:pt x="6" y="16"/>
                    <a:pt x="7" y="17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048"/>
            <p:cNvSpPr>
              <a:spLocks/>
            </p:cNvSpPr>
            <p:nvPr/>
          </p:nvSpPr>
          <p:spPr bwMode="auto">
            <a:xfrm>
              <a:off x="7561263" y="3784600"/>
              <a:ext cx="93663" cy="103188"/>
            </a:xfrm>
            <a:custGeom>
              <a:avLst/>
              <a:gdLst>
                <a:gd name="T0" fmla="*/ 16 w 46"/>
                <a:gd name="T1" fmla="*/ 6 h 51"/>
                <a:gd name="T2" fmla="*/ 22 w 46"/>
                <a:gd name="T3" fmla="*/ 8 h 51"/>
                <a:gd name="T4" fmla="*/ 27 w 46"/>
                <a:gd name="T5" fmla="*/ 21 h 51"/>
                <a:gd name="T6" fmla="*/ 30 w 46"/>
                <a:gd name="T7" fmla="*/ 21 h 51"/>
                <a:gd name="T8" fmla="*/ 43 w 46"/>
                <a:gd name="T9" fmla="*/ 20 h 51"/>
                <a:gd name="T10" fmla="*/ 45 w 46"/>
                <a:gd name="T11" fmla="*/ 21 h 51"/>
                <a:gd name="T12" fmla="*/ 32 w 46"/>
                <a:gd name="T13" fmla="*/ 41 h 51"/>
                <a:gd name="T14" fmla="*/ 30 w 46"/>
                <a:gd name="T15" fmla="*/ 47 h 51"/>
                <a:gd name="T16" fmla="*/ 20 w 46"/>
                <a:gd name="T17" fmla="*/ 38 h 51"/>
                <a:gd name="T18" fmla="*/ 5 w 46"/>
                <a:gd name="T19" fmla="*/ 43 h 51"/>
                <a:gd name="T20" fmla="*/ 10 w 46"/>
                <a:gd name="T21" fmla="*/ 31 h 51"/>
                <a:gd name="T22" fmla="*/ 1 w 46"/>
                <a:gd name="T23" fmla="*/ 18 h 51"/>
                <a:gd name="T24" fmla="*/ 8 w 46"/>
                <a:gd name="T25" fmla="*/ 17 h 51"/>
                <a:gd name="T26" fmla="*/ 16 w 46"/>
                <a:gd name="T2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1">
                  <a:moveTo>
                    <a:pt x="16" y="6"/>
                  </a:moveTo>
                  <a:cubicBezTo>
                    <a:pt x="17" y="0"/>
                    <a:pt x="21" y="7"/>
                    <a:pt x="22" y="8"/>
                  </a:cubicBezTo>
                  <a:cubicBezTo>
                    <a:pt x="27" y="13"/>
                    <a:pt x="25" y="19"/>
                    <a:pt x="27" y="21"/>
                  </a:cubicBezTo>
                  <a:cubicBezTo>
                    <a:pt x="28" y="22"/>
                    <a:pt x="29" y="21"/>
                    <a:pt x="30" y="21"/>
                  </a:cubicBezTo>
                  <a:cubicBezTo>
                    <a:pt x="33" y="20"/>
                    <a:pt x="40" y="19"/>
                    <a:pt x="43" y="20"/>
                  </a:cubicBezTo>
                  <a:cubicBezTo>
                    <a:pt x="44" y="20"/>
                    <a:pt x="46" y="20"/>
                    <a:pt x="45" y="21"/>
                  </a:cubicBezTo>
                  <a:cubicBezTo>
                    <a:pt x="42" y="28"/>
                    <a:pt x="28" y="28"/>
                    <a:pt x="32" y="41"/>
                  </a:cubicBezTo>
                  <a:cubicBezTo>
                    <a:pt x="33" y="43"/>
                    <a:pt x="34" y="51"/>
                    <a:pt x="30" y="47"/>
                  </a:cubicBezTo>
                  <a:cubicBezTo>
                    <a:pt x="24" y="43"/>
                    <a:pt x="25" y="45"/>
                    <a:pt x="20" y="38"/>
                  </a:cubicBezTo>
                  <a:cubicBezTo>
                    <a:pt x="18" y="36"/>
                    <a:pt x="8" y="44"/>
                    <a:pt x="5" y="43"/>
                  </a:cubicBezTo>
                  <a:cubicBezTo>
                    <a:pt x="3" y="42"/>
                    <a:pt x="8" y="35"/>
                    <a:pt x="10" y="31"/>
                  </a:cubicBezTo>
                  <a:cubicBezTo>
                    <a:pt x="13" y="27"/>
                    <a:pt x="3" y="22"/>
                    <a:pt x="1" y="18"/>
                  </a:cubicBezTo>
                  <a:cubicBezTo>
                    <a:pt x="0" y="16"/>
                    <a:pt x="6" y="16"/>
                    <a:pt x="8" y="17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49"/>
            <p:cNvSpPr>
              <a:spLocks/>
            </p:cNvSpPr>
            <p:nvPr/>
          </p:nvSpPr>
          <p:spPr bwMode="auto">
            <a:xfrm>
              <a:off x="7254875" y="4111625"/>
              <a:ext cx="147638" cy="139700"/>
            </a:xfrm>
            <a:custGeom>
              <a:avLst/>
              <a:gdLst>
                <a:gd name="T0" fmla="*/ 9 w 73"/>
                <a:gd name="T1" fmla="*/ 11 h 69"/>
                <a:gd name="T2" fmla="*/ 18 w 73"/>
                <a:gd name="T3" fmla="*/ 7 h 69"/>
                <a:gd name="T4" fmla="*/ 35 w 73"/>
                <a:gd name="T5" fmla="*/ 19 h 69"/>
                <a:gd name="T6" fmla="*/ 40 w 73"/>
                <a:gd name="T7" fmla="*/ 15 h 69"/>
                <a:gd name="T8" fmla="*/ 53 w 73"/>
                <a:gd name="T9" fmla="*/ 2 h 69"/>
                <a:gd name="T10" fmla="*/ 57 w 73"/>
                <a:gd name="T11" fmla="*/ 1 h 69"/>
                <a:gd name="T12" fmla="*/ 61 w 73"/>
                <a:gd name="T13" fmla="*/ 39 h 69"/>
                <a:gd name="T14" fmla="*/ 65 w 73"/>
                <a:gd name="T15" fmla="*/ 49 h 69"/>
                <a:gd name="T16" fmla="*/ 45 w 73"/>
                <a:gd name="T17" fmla="*/ 47 h 69"/>
                <a:gd name="T18" fmla="*/ 33 w 73"/>
                <a:gd name="T19" fmla="*/ 68 h 69"/>
                <a:gd name="T20" fmla="*/ 27 w 73"/>
                <a:gd name="T21" fmla="*/ 48 h 69"/>
                <a:gd name="T22" fmla="*/ 2 w 73"/>
                <a:gd name="T23" fmla="*/ 40 h 69"/>
                <a:gd name="T24" fmla="*/ 9 w 73"/>
                <a:gd name="T25" fmla="*/ 32 h 69"/>
                <a:gd name="T26" fmla="*/ 9 w 73"/>
                <a:gd name="T27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69">
                  <a:moveTo>
                    <a:pt x="9" y="11"/>
                  </a:moveTo>
                  <a:cubicBezTo>
                    <a:pt x="4" y="3"/>
                    <a:pt x="15" y="7"/>
                    <a:pt x="18" y="7"/>
                  </a:cubicBezTo>
                  <a:cubicBezTo>
                    <a:pt x="28" y="10"/>
                    <a:pt x="31" y="19"/>
                    <a:pt x="35" y="19"/>
                  </a:cubicBezTo>
                  <a:cubicBezTo>
                    <a:pt x="37" y="19"/>
                    <a:pt x="38" y="17"/>
                    <a:pt x="40" y="15"/>
                  </a:cubicBezTo>
                  <a:cubicBezTo>
                    <a:pt x="42" y="12"/>
                    <a:pt x="48" y="4"/>
                    <a:pt x="53" y="2"/>
                  </a:cubicBezTo>
                  <a:cubicBezTo>
                    <a:pt x="55" y="2"/>
                    <a:pt x="56" y="0"/>
                    <a:pt x="57" y="1"/>
                  </a:cubicBezTo>
                  <a:cubicBezTo>
                    <a:pt x="60" y="13"/>
                    <a:pt x="44" y="27"/>
                    <a:pt x="61" y="39"/>
                  </a:cubicBezTo>
                  <a:cubicBezTo>
                    <a:pt x="64" y="41"/>
                    <a:pt x="73" y="49"/>
                    <a:pt x="65" y="49"/>
                  </a:cubicBezTo>
                  <a:cubicBezTo>
                    <a:pt x="55" y="49"/>
                    <a:pt x="57" y="50"/>
                    <a:pt x="45" y="47"/>
                  </a:cubicBezTo>
                  <a:cubicBezTo>
                    <a:pt x="40" y="46"/>
                    <a:pt x="36" y="67"/>
                    <a:pt x="33" y="68"/>
                  </a:cubicBezTo>
                  <a:cubicBezTo>
                    <a:pt x="29" y="69"/>
                    <a:pt x="28" y="56"/>
                    <a:pt x="27" y="48"/>
                  </a:cubicBezTo>
                  <a:cubicBezTo>
                    <a:pt x="26" y="40"/>
                    <a:pt x="9" y="45"/>
                    <a:pt x="2" y="40"/>
                  </a:cubicBezTo>
                  <a:cubicBezTo>
                    <a:pt x="0" y="39"/>
                    <a:pt x="7" y="34"/>
                    <a:pt x="9" y="32"/>
                  </a:cubicBezTo>
                  <a:cubicBezTo>
                    <a:pt x="21" y="26"/>
                    <a:pt x="18" y="25"/>
                    <a:pt x="9" y="1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050"/>
            <p:cNvSpPr>
              <a:spLocks/>
            </p:cNvSpPr>
            <p:nvPr/>
          </p:nvSpPr>
          <p:spPr bwMode="auto">
            <a:xfrm>
              <a:off x="7658100" y="3281363"/>
              <a:ext cx="57150" cy="63500"/>
            </a:xfrm>
            <a:custGeom>
              <a:avLst/>
              <a:gdLst>
                <a:gd name="T0" fmla="*/ 10 w 28"/>
                <a:gd name="T1" fmla="*/ 4 h 32"/>
                <a:gd name="T2" fmla="*/ 14 w 28"/>
                <a:gd name="T3" fmla="*/ 5 h 32"/>
                <a:gd name="T4" fmla="*/ 16 w 28"/>
                <a:gd name="T5" fmla="*/ 13 h 32"/>
                <a:gd name="T6" fmla="*/ 19 w 28"/>
                <a:gd name="T7" fmla="*/ 13 h 32"/>
                <a:gd name="T8" fmla="*/ 27 w 28"/>
                <a:gd name="T9" fmla="*/ 12 h 32"/>
                <a:gd name="T10" fmla="*/ 28 w 28"/>
                <a:gd name="T11" fmla="*/ 13 h 32"/>
                <a:gd name="T12" fmla="*/ 20 w 28"/>
                <a:gd name="T13" fmla="*/ 26 h 32"/>
                <a:gd name="T14" fmla="*/ 18 w 28"/>
                <a:gd name="T15" fmla="*/ 30 h 32"/>
                <a:gd name="T16" fmla="*/ 12 w 28"/>
                <a:gd name="T17" fmla="*/ 24 h 32"/>
                <a:gd name="T18" fmla="*/ 3 w 28"/>
                <a:gd name="T19" fmla="*/ 27 h 32"/>
                <a:gd name="T20" fmla="*/ 6 w 28"/>
                <a:gd name="T21" fmla="*/ 19 h 32"/>
                <a:gd name="T22" fmla="*/ 0 w 28"/>
                <a:gd name="T23" fmla="*/ 11 h 32"/>
                <a:gd name="T24" fmla="*/ 4 w 28"/>
                <a:gd name="T25" fmla="*/ 10 h 32"/>
                <a:gd name="T26" fmla="*/ 10 w 28"/>
                <a:gd name="T2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2">
                  <a:moveTo>
                    <a:pt x="10" y="4"/>
                  </a:moveTo>
                  <a:cubicBezTo>
                    <a:pt x="10" y="0"/>
                    <a:pt x="13" y="4"/>
                    <a:pt x="14" y="5"/>
                  </a:cubicBezTo>
                  <a:cubicBezTo>
                    <a:pt x="16" y="8"/>
                    <a:pt x="15" y="12"/>
                    <a:pt x="16" y="13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20" y="12"/>
                    <a:pt x="25" y="11"/>
                    <a:pt x="27" y="12"/>
                  </a:cubicBezTo>
                  <a:cubicBezTo>
                    <a:pt x="27" y="13"/>
                    <a:pt x="28" y="12"/>
                    <a:pt x="28" y="13"/>
                  </a:cubicBezTo>
                  <a:cubicBezTo>
                    <a:pt x="26" y="18"/>
                    <a:pt x="17" y="17"/>
                    <a:pt x="20" y="26"/>
                  </a:cubicBezTo>
                  <a:cubicBezTo>
                    <a:pt x="20" y="27"/>
                    <a:pt x="21" y="32"/>
                    <a:pt x="18" y="30"/>
                  </a:cubicBezTo>
                  <a:cubicBezTo>
                    <a:pt x="15" y="27"/>
                    <a:pt x="15" y="28"/>
                    <a:pt x="12" y="24"/>
                  </a:cubicBezTo>
                  <a:cubicBezTo>
                    <a:pt x="11" y="22"/>
                    <a:pt x="4" y="28"/>
                    <a:pt x="3" y="27"/>
                  </a:cubicBezTo>
                  <a:cubicBezTo>
                    <a:pt x="1" y="26"/>
                    <a:pt x="4" y="22"/>
                    <a:pt x="6" y="19"/>
                  </a:cubicBezTo>
                  <a:cubicBezTo>
                    <a:pt x="8" y="17"/>
                    <a:pt x="1" y="14"/>
                    <a:pt x="0" y="11"/>
                  </a:cubicBezTo>
                  <a:cubicBezTo>
                    <a:pt x="0" y="10"/>
                    <a:pt x="3" y="10"/>
                    <a:pt x="4" y="10"/>
                  </a:cubicBezTo>
                  <a:cubicBezTo>
                    <a:pt x="10" y="11"/>
                    <a:pt x="9" y="10"/>
                    <a:pt x="10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051"/>
            <p:cNvSpPr>
              <a:spLocks/>
            </p:cNvSpPr>
            <p:nvPr/>
          </p:nvSpPr>
          <p:spPr bwMode="auto">
            <a:xfrm>
              <a:off x="7635875" y="3022600"/>
              <a:ext cx="80963" cy="88900"/>
            </a:xfrm>
            <a:custGeom>
              <a:avLst/>
              <a:gdLst>
                <a:gd name="T0" fmla="*/ 14 w 40"/>
                <a:gd name="T1" fmla="*/ 5 h 44"/>
                <a:gd name="T2" fmla="*/ 20 w 40"/>
                <a:gd name="T3" fmla="*/ 6 h 44"/>
                <a:gd name="T4" fmla="*/ 23 w 40"/>
                <a:gd name="T5" fmla="*/ 17 h 44"/>
                <a:gd name="T6" fmla="*/ 27 w 40"/>
                <a:gd name="T7" fmla="*/ 17 h 44"/>
                <a:gd name="T8" fmla="*/ 38 w 40"/>
                <a:gd name="T9" fmla="*/ 17 h 44"/>
                <a:gd name="T10" fmla="*/ 39 w 40"/>
                <a:gd name="T11" fmla="*/ 17 h 44"/>
                <a:gd name="T12" fmla="*/ 28 w 40"/>
                <a:gd name="T13" fmla="*/ 35 h 44"/>
                <a:gd name="T14" fmla="*/ 26 w 40"/>
                <a:gd name="T15" fmla="*/ 41 h 44"/>
                <a:gd name="T16" fmla="*/ 18 w 40"/>
                <a:gd name="T17" fmla="*/ 33 h 44"/>
                <a:gd name="T18" fmla="*/ 5 w 40"/>
                <a:gd name="T19" fmla="*/ 37 h 44"/>
                <a:gd name="T20" fmla="*/ 9 w 40"/>
                <a:gd name="T21" fmla="*/ 27 h 44"/>
                <a:gd name="T22" fmla="*/ 1 w 40"/>
                <a:gd name="T23" fmla="*/ 15 h 44"/>
                <a:gd name="T24" fmla="*/ 7 w 40"/>
                <a:gd name="T25" fmla="*/ 14 h 44"/>
                <a:gd name="T26" fmla="*/ 14 w 40"/>
                <a:gd name="T27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4">
                  <a:moveTo>
                    <a:pt x="14" y="5"/>
                  </a:moveTo>
                  <a:cubicBezTo>
                    <a:pt x="15" y="0"/>
                    <a:pt x="19" y="5"/>
                    <a:pt x="20" y="6"/>
                  </a:cubicBezTo>
                  <a:cubicBezTo>
                    <a:pt x="23" y="11"/>
                    <a:pt x="22" y="16"/>
                    <a:pt x="23" y="17"/>
                  </a:cubicBezTo>
                  <a:cubicBezTo>
                    <a:pt x="24" y="18"/>
                    <a:pt x="25" y="18"/>
                    <a:pt x="27" y="17"/>
                  </a:cubicBezTo>
                  <a:cubicBezTo>
                    <a:pt x="29" y="17"/>
                    <a:pt x="35" y="16"/>
                    <a:pt x="38" y="17"/>
                  </a:cubicBezTo>
                  <a:cubicBezTo>
                    <a:pt x="38" y="17"/>
                    <a:pt x="40" y="17"/>
                    <a:pt x="39" y="17"/>
                  </a:cubicBezTo>
                  <a:cubicBezTo>
                    <a:pt x="37" y="24"/>
                    <a:pt x="25" y="24"/>
                    <a:pt x="28" y="35"/>
                  </a:cubicBezTo>
                  <a:cubicBezTo>
                    <a:pt x="29" y="37"/>
                    <a:pt x="30" y="44"/>
                    <a:pt x="26" y="41"/>
                  </a:cubicBezTo>
                  <a:cubicBezTo>
                    <a:pt x="21" y="37"/>
                    <a:pt x="22" y="38"/>
                    <a:pt x="18" y="33"/>
                  </a:cubicBezTo>
                  <a:cubicBezTo>
                    <a:pt x="16" y="30"/>
                    <a:pt x="7" y="38"/>
                    <a:pt x="5" y="37"/>
                  </a:cubicBezTo>
                  <a:cubicBezTo>
                    <a:pt x="3" y="36"/>
                    <a:pt x="7" y="30"/>
                    <a:pt x="9" y="27"/>
                  </a:cubicBezTo>
                  <a:cubicBezTo>
                    <a:pt x="12" y="23"/>
                    <a:pt x="2" y="19"/>
                    <a:pt x="1" y="15"/>
                  </a:cubicBezTo>
                  <a:cubicBezTo>
                    <a:pt x="0" y="13"/>
                    <a:pt x="5" y="14"/>
                    <a:pt x="7" y="14"/>
                  </a:cubicBezTo>
                  <a:cubicBezTo>
                    <a:pt x="14" y="15"/>
                    <a:pt x="13" y="14"/>
                    <a:pt x="14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052"/>
            <p:cNvSpPr>
              <a:spLocks/>
            </p:cNvSpPr>
            <p:nvPr/>
          </p:nvSpPr>
          <p:spPr bwMode="auto">
            <a:xfrm>
              <a:off x="7596188" y="2682875"/>
              <a:ext cx="123825" cy="117475"/>
            </a:xfrm>
            <a:custGeom>
              <a:avLst/>
              <a:gdLst>
                <a:gd name="T0" fmla="*/ 11 w 62"/>
                <a:gd name="T1" fmla="*/ 7 h 58"/>
                <a:gd name="T2" fmla="*/ 19 w 62"/>
                <a:gd name="T3" fmla="*/ 5 h 58"/>
                <a:gd name="T4" fmla="*/ 33 w 62"/>
                <a:gd name="T5" fmla="*/ 17 h 58"/>
                <a:gd name="T6" fmla="*/ 37 w 62"/>
                <a:gd name="T7" fmla="*/ 14 h 58"/>
                <a:gd name="T8" fmla="*/ 50 w 62"/>
                <a:gd name="T9" fmla="*/ 5 h 58"/>
                <a:gd name="T10" fmla="*/ 53 w 62"/>
                <a:gd name="T11" fmla="*/ 4 h 58"/>
                <a:gd name="T12" fmla="*/ 53 w 62"/>
                <a:gd name="T13" fmla="*/ 36 h 58"/>
                <a:gd name="T14" fmla="*/ 55 w 62"/>
                <a:gd name="T15" fmla="*/ 46 h 58"/>
                <a:gd name="T16" fmla="*/ 37 w 62"/>
                <a:gd name="T17" fmla="*/ 42 h 58"/>
                <a:gd name="T18" fmla="*/ 25 w 62"/>
                <a:gd name="T19" fmla="*/ 58 h 58"/>
                <a:gd name="T20" fmla="*/ 22 w 62"/>
                <a:gd name="T21" fmla="*/ 40 h 58"/>
                <a:gd name="T22" fmla="*/ 2 w 62"/>
                <a:gd name="T23" fmla="*/ 31 h 58"/>
                <a:gd name="T24" fmla="*/ 9 w 62"/>
                <a:gd name="T25" fmla="*/ 25 h 58"/>
                <a:gd name="T26" fmla="*/ 11 w 62"/>
                <a:gd name="T27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58">
                  <a:moveTo>
                    <a:pt x="11" y="7"/>
                  </a:moveTo>
                  <a:cubicBezTo>
                    <a:pt x="8" y="0"/>
                    <a:pt x="17" y="4"/>
                    <a:pt x="19" y="5"/>
                  </a:cubicBezTo>
                  <a:cubicBezTo>
                    <a:pt x="28" y="8"/>
                    <a:pt x="29" y="16"/>
                    <a:pt x="33" y="17"/>
                  </a:cubicBezTo>
                  <a:cubicBezTo>
                    <a:pt x="34" y="17"/>
                    <a:pt x="35" y="16"/>
                    <a:pt x="37" y="14"/>
                  </a:cubicBezTo>
                  <a:cubicBezTo>
                    <a:pt x="39" y="12"/>
                    <a:pt x="45" y="5"/>
                    <a:pt x="50" y="5"/>
                  </a:cubicBezTo>
                  <a:cubicBezTo>
                    <a:pt x="51" y="4"/>
                    <a:pt x="53" y="3"/>
                    <a:pt x="53" y="4"/>
                  </a:cubicBezTo>
                  <a:cubicBezTo>
                    <a:pt x="55" y="15"/>
                    <a:pt x="39" y="24"/>
                    <a:pt x="53" y="36"/>
                  </a:cubicBezTo>
                  <a:cubicBezTo>
                    <a:pt x="55" y="38"/>
                    <a:pt x="62" y="46"/>
                    <a:pt x="55" y="46"/>
                  </a:cubicBezTo>
                  <a:cubicBezTo>
                    <a:pt x="46" y="45"/>
                    <a:pt x="48" y="46"/>
                    <a:pt x="37" y="42"/>
                  </a:cubicBezTo>
                  <a:cubicBezTo>
                    <a:pt x="34" y="40"/>
                    <a:pt x="28" y="57"/>
                    <a:pt x="25" y="58"/>
                  </a:cubicBezTo>
                  <a:cubicBezTo>
                    <a:pt x="22" y="58"/>
                    <a:pt x="22" y="47"/>
                    <a:pt x="22" y="40"/>
                  </a:cubicBezTo>
                  <a:cubicBezTo>
                    <a:pt x="22" y="34"/>
                    <a:pt x="8" y="36"/>
                    <a:pt x="2" y="31"/>
                  </a:cubicBezTo>
                  <a:cubicBezTo>
                    <a:pt x="0" y="30"/>
                    <a:pt x="7" y="26"/>
                    <a:pt x="9" y="25"/>
                  </a:cubicBezTo>
                  <a:cubicBezTo>
                    <a:pt x="20" y="21"/>
                    <a:pt x="17" y="21"/>
                    <a:pt x="11" y="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053"/>
            <p:cNvSpPr>
              <a:spLocks noEditPoints="1"/>
            </p:cNvSpPr>
            <p:nvPr/>
          </p:nvSpPr>
          <p:spPr bwMode="auto">
            <a:xfrm>
              <a:off x="7192963" y="2241550"/>
              <a:ext cx="155575" cy="147638"/>
            </a:xfrm>
            <a:custGeom>
              <a:avLst/>
              <a:gdLst>
                <a:gd name="T0" fmla="*/ 14 w 77"/>
                <a:gd name="T1" fmla="*/ 9 h 73"/>
                <a:gd name="T2" fmla="*/ 24 w 77"/>
                <a:gd name="T3" fmla="*/ 6 h 73"/>
                <a:gd name="T4" fmla="*/ 41 w 77"/>
                <a:gd name="T5" fmla="*/ 21 h 73"/>
                <a:gd name="T6" fmla="*/ 46 w 77"/>
                <a:gd name="T7" fmla="*/ 17 h 73"/>
                <a:gd name="T8" fmla="*/ 63 w 77"/>
                <a:gd name="T9" fmla="*/ 5 h 73"/>
                <a:gd name="T10" fmla="*/ 66 w 77"/>
                <a:gd name="T11" fmla="*/ 4 h 73"/>
                <a:gd name="T12" fmla="*/ 66 w 77"/>
                <a:gd name="T13" fmla="*/ 45 h 73"/>
                <a:gd name="T14" fmla="*/ 68 w 77"/>
                <a:gd name="T15" fmla="*/ 57 h 73"/>
                <a:gd name="T16" fmla="*/ 47 w 77"/>
                <a:gd name="T17" fmla="*/ 52 h 73"/>
                <a:gd name="T18" fmla="*/ 31 w 77"/>
                <a:gd name="T19" fmla="*/ 72 h 73"/>
                <a:gd name="T20" fmla="*/ 27 w 77"/>
                <a:gd name="T21" fmla="*/ 50 h 73"/>
                <a:gd name="T22" fmla="*/ 2 w 77"/>
                <a:gd name="T23" fmla="*/ 39 h 73"/>
                <a:gd name="T24" fmla="*/ 11 w 77"/>
                <a:gd name="T25" fmla="*/ 32 h 73"/>
                <a:gd name="T26" fmla="*/ 14 w 77"/>
                <a:gd name="T27" fmla="*/ 9 h 73"/>
                <a:gd name="T28" fmla="*/ 23 w 77"/>
                <a:gd name="T29" fmla="*/ 21 h 73"/>
                <a:gd name="T30" fmla="*/ 22 w 77"/>
                <a:gd name="T31" fmla="*/ 34 h 73"/>
                <a:gd name="T32" fmla="*/ 17 w 77"/>
                <a:gd name="T33" fmla="*/ 38 h 73"/>
                <a:gd name="T34" fmla="*/ 31 w 77"/>
                <a:gd name="T35" fmla="*/ 45 h 73"/>
                <a:gd name="T36" fmla="*/ 33 w 77"/>
                <a:gd name="T37" fmla="*/ 57 h 73"/>
                <a:gd name="T38" fmla="*/ 42 w 77"/>
                <a:gd name="T39" fmla="*/ 46 h 73"/>
                <a:gd name="T40" fmla="*/ 55 w 77"/>
                <a:gd name="T41" fmla="*/ 48 h 73"/>
                <a:gd name="T42" fmla="*/ 53 w 77"/>
                <a:gd name="T43" fmla="*/ 42 h 73"/>
                <a:gd name="T44" fmla="*/ 53 w 77"/>
                <a:gd name="T45" fmla="*/ 19 h 73"/>
                <a:gd name="T46" fmla="*/ 51 w 77"/>
                <a:gd name="T47" fmla="*/ 19 h 73"/>
                <a:gd name="T48" fmla="*/ 42 w 77"/>
                <a:gd name="T49" fmla="*/ 26 h 73"/>
                <a:gd name="T50" fmla="*/ 39 w 77"/>
                <a:gd name="T51" fmla="*/ 28 h 73"/>
                <a:gd name="T52" fmla="*/ 29 w 77"/>
                <a:gd name="T53" fmla="*/ 19 h 73"/>
                <a:gd name="T54" fmla="*/ 23 w 77"/>
                <a:gd name="T55" fmla="*/ 21 h 73"/>
                <a:gd name="T56" fmla="*/ 33 w 77"/>
                <a:gd name="T57" fmla="*/ 33 h 73"/>
                <a:gd name="T58" fmla="*/ 32 w 77"/>
                <a:gd name="T59" fmla="*/ 36 h 73"/>
                <a:gd name="T60" fmla="*/ 31 w 77"/>
                <a:gd name="T61" fmla="*/ 38 h 73"/>
                <a:gd name="T62" fmla="*/ 35 w 77"/>
                <a:gd name="T63" fmla="*/ 39 h 73"/>
                <a:gd name="T64" fmla="*/ 35 w 77"/>
                <a:gd name="T65" fmla="*/ 43 h 73"/>
                <a:gd name="T66" fmla="*/ 38 w 77"/>
                <a:gd name="T67" fmla="*/ 40 h 73"/>
                <a:gd name="T68" fmla="*/ 41 w 77"/>
                <a:gd name="T69" fmla="*/ 40 h 73"/>
                <a:gd name="T70" fmla="*/ 41 w 77"/>
                <a:gd name="T71" fmla="*/ 39 h 73"/>
                <a:gd name="T72" fmla="*/ 41 w 77"/>
                <a:gd name="T73" fmla="*/ 32 h 73"/>
                <a:gd name="T74" fmla="*/ 40 w 77"/>
                <a:gd name="T75" fmla="*/ 32 h 73"/>
                <a:gd name="T76" fmla="*/ 38 w 77"/>
                <a:gd name="T77" fmla="*/ 34 h 73"/>
                <a:gd name="T78" fmla="*/ 37 w 77"/>
                <a:gd name="T79" fmla="*/ 35 h 73"/>
                <a:gd name="T80" fmla="*/ 34 w 77"/>
                <a:gd name="T81" fmla="*/ 32 h 73"/>
                <a:gd name="T82" fmla="*/ 33 w 77"/>
                <a:gd name="T8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73">
                  <a:moveTo>
                    <a:pt x="14" y="9"/>
                  </a:moveTo>
                  <a:cubicBezTo>
                    <a:pt x="9" y="0"/>
                    <a:pt x="21" y="5"/>
                    <a:pt x="24" y="6"/>
                  </a:cubicBezTo>
                  <a:cubicBezTo>
                    <a:pt x="34" y="10"/>
                    <a:pt x="36" y="20"/>
                    <a:pt x="41" y="21"/>
                  </a:cubicBezTo>
                  <a:cubicBezTo>
                    <a:pt x="43" y="21"/>
                    <a:pt x="44" y="19"/>
                    <a:pt x="46" y="17"/>
                  </a:cubicBezTo>
                  <a:cubicBezTo>
                    <a:pt x="48" y="14"/>
                    <a:pt x="57" y="6"/>
                    <a:pt x="63" y="5"/>
                  </a:cubicBezTo>
                  <a:cubicBezTo>
                    <a:pt x="64" y="5"/>
                    <a:pt x="66" y="3"/>
                    <a:pt x="66" y="4"/>
                  </a:cubicBezTo>
                  <a:cubicBezTo>
                    <a:pt x="68" y="18"/>
                    <a:pt x="49" y="30"/>
                    <a:pt x="66" y="45"/>
                  </a:cubicBezTo>
                  <a:cubicBezTo>
                    <a:pt x="69" y="48"/>
                    <a:pt x="77" y="58"/>
                    <a:pt x="68" y="57"/>
                  </a:cubicBezTo>
                  <a:cubicBezTo>
                    <a:pt x="58" y="56"/>
                    <a:pt x="60" y="57"/>
                    <a:pt x="47" y="52"/>
                  </a:cubicBezTo>
                  <a:cubicBezTo>
                    <a:pt x="42" y="50"/>
                    <a:pt x="35" y="72"/>
                    <a:pt x="31" y="72"/>
                  </a:cubicBezTo>
                  <a:cubicBezTo>
                    <a:pt x="27" y="73"/>
                    <a:pt x="27" y="59"/>
                    <a:pt x="27" y="50"/>
                  </a:cubicBezTo>
                  <a:cubicBezTo>
                    <a:pt x="28" y="42"/>
                    <a:pt x="9" y="44"/>
                    <a:pt x="2" y="39"/>
                  </a:cubicBezTo>
                  <a:cubicBezTo>
                    <a:pt x="0" y="37"/>
                    <a:pt x="8" y="33"/>
                    <a:pt x="11" y="32"/>
                  </a:cubicBezTo>
                  <a:cubicBezTo>
                    <a:pt x="24" y="26"/>
                    <a:pt x="22" y="25"/>
                    <a:pt x="14" y="9"/>
                  </a:cubicBezTo>
                  <a:close/>
                  <a:moveTo>
                    <a:pt x="23" y="21"/>
                  </a:moveTo>
                  <a:cubicBezTo>
                    <a:pt x="28" y="30"/>
                    <a:pt x="29" y="31"/>
                    <a:pt x="22" y="34"/>
                  </a:cubicBezTo>
                  <a:cubicBezTo>
                    <a:pt x="20" y="35"/>
                    <a:pt x="15" y="37"/>
                    <a:pt x="17" y="38"/>
                  </a:cubicBezTo>
                  <a:cubicBezTo>
                    <a:pt x="21" y="41"/>
                    <a:pt x="31" y="40"/>
                    <a:pt x="31" y="45"/>
                  </a:cubicBezTo>
                  <a:cubicBezTo>
                    <a:pt x="31" y="50"/>
                    <a:pt x="31" y="58"/>
                    <a:pt x="33" y="57"/>
                  </a:cubicBezTo>
                  <a:cubicBezTo>
                    <a:pt x="35" y="57"/>
                    <a:pt x="39" y="44"/>
                    <a:pt x="42" y="46"/>
                  </a:cubicBezTo>
                  <a:cubicBezTo>
                    <a:pt x="50" y="48"/>
                    <a:pt x="48" y="48"/>
                    <a:pt x="55" y="48"/>
                  </a:cubicBezTo>
                  <a:cubicBezTo>
                    <a:pt x="60" y="49"/>
                    <a:pt x="55" y="43"/>
                    <a:pt x="53" y="42"/>
                  </a:cubicBezTo>
                  <a:cubicBezTo>
                    <a:pt x="44" y="33"/>
                    <a:pt x="55" y="26"/>
                    <a:pt x="53" y="19"/>
                  </a:cubicBezTo>
                  <a:cubicBezTo>
                    <a:pt x="53" y="18"/>
                    <a:pt x="52" y="19"/>
                    <a:pt x="51" y="19"/>
                  </a:cubicBezTo>
                  <a:cubicBezTo>
                    <a:pt x="48" y="20"/>
                    <a:pt x="43" y="24"/>
                    <a:pt x="42" y="26"/>
                  </a:cubicBezTo>
                  <a:cubicBezTo>
                    <a:pt x="41" y="27"/>
                    <a:pt x="40" y="28"/>
                    <a:pt x="39" y="28"/>
                  </a:cubicBezTo>
                  <a:cubicBezTo>
                    <a:pt x="36" y="27"/>
                    <a:pt x="35" y="22"/>
                    <a:pt x="29" y="19"/>
                  </a:cubicBezTo>
                  <a:cubicBezTo>
                    <a:pt x="27" y="19"/>
                    <a:pt x="21" y="16"/>
                    <a:pt x="23" y="21"/>
                  </a:cubicBezTo>
                  <a:close/>
                  <a:moveTo>
                    <a:pt x="33" y="33"/>
                  </a:moveTo>
                  <a:cubicBezTo>
                    <a:pt x="34" y="35"/>
                    <a:pt x="34" y="36"/>
                    <a:pt x="32" y="36"/>
                  </a:cubicBezTo>
                  <a:cubicBezTo>
                    <a:pt x="32" y="37"/>
                    <a:pt x="30" y="37"/>
                    <a:pt x="31" y="38"/>
                  </a:cubicBezTo>
                  <a:cubicBezTo>
                    <a:pt x="32" y="38"/>
                    <a:pt x="35" y="38"/>
                    <a:pt x="35" y="39"/>
                  </a:cubicBezTo>
                  <a:cubicBezTo>
                    <a:pt x="35" y="41"/>
                    <a:pt x="35" y="43"/>
                    <a:pt x="35" y="43"/>
                  </a:cubicBezTo>
                  <a:cubicBezTo>
                    <a:pt x="36" y="43"/>
                    <a:pt x="37" y="39"/>
                    <a:pt x="38" y="40"/>
                  </a:cubicBezTo>
                  <a:cubicBezTo>
                    <a:pt x="40" y="40"/>
                    <a:pt x="39" y="40"/>
                    <a:pt x="41" y="40"/>
                  </a:cubicBezTo>
                  <a:cubicBezTo>
                    <a:pt x="43" y="40"/>
                    <a:pt x="41" y="39"/>
                    <a:pt x="41" y="39"/>
                  </a:cubicBezTo>
                  <a:cubicBezTo>
                    <a:pt x="38" y="36"/>
                    <a:pt x="41" y="34"/>
                    <a:pt x="41" y="32"/>
                  </a:cubicBezTo>
                  <a:cubicBezTo>
                    <a:pt x="41" y="32"/>
                    <a:pt x="40" y="32"/>
                    <a:pt x="40" y="32"/>
                  </a:cubicBezTo>
                  <a:cubicBezTo>
                    <a:pt x="39" y="32"/>
                    <a:pt x="38" y="34"/>
                    <a:pt x="38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6" y="35"/>
                    <a:pt x="36" y="33"/>
                    <a:pt x="34" y="32"/>
                  </a:cubicBezTo>
                  <a:cubicBezTo>
                    <a:pt x="34" y="32"/>
                    <a:pt x="32" y="31"/>
                    <a:pt x="33" y="3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054"/>
            <p:cNvSpPr>
              <a:spLocks/>
            </p:cNvSpPr>
            <p:nvPr/>
          </p:nvSpPr>
          <p:spPr bwMode="auto">
            <a:xfrm>
              <a:off x="7150100" y="2530475"/>
              <a:ext cx="103188" cy="104775"/>
            </a:xfrm>
            <a:custGeom>
              <a:avLst/>
              <a:gdLst>
                <a:gd name="T0" fmla="*/ 45 w 51"/>
                <a:gd name="T1" fmla="*/ 13 h 52"/>
                <a:gd name="T2" fmla="*/ 46 w 51"/>
                <a:gd name="T3" fmla="*/ 20 h 52"/>
                <a:gd name="T4" fmla="*/ 35 w 51"/>
                <a:gd name="T5" fmla="*/ 30 h 52"/>
                <a:gd name="T6" fmla="*/ 37 w 51"/>
                <a:gd name="T7" fmla="*/ 34 h 52"/>
                <a:gd name="T8" fmla="*/ 45 w 51"/>
                <a:gd name="T9" fmla="*/ 47 h 52"/>
                <a:gd name="T10" fmla="*/ 46 w 51"/>
                <a:gd name="T11" fmla="*/ 49 h 52"/>
                <a:gd name="T12" fmla="*/ 17 w 51"/>
                <a:gd name="T13" fmla="*/ 45 h 52"/>
                <a:gd name="T14" fmla="*/ 9 w 51"/>
                <a:gd name="T15" fmla="*/ 46 h 52"/>
                <a:gd name="T16" fmla="*/ 14 w 51"/>
                <a:gd name="T17" fmla="*/ 31 h 52"/>
                <a:gd name="T18" fmla="*/ 0 w 51"/>
                <a:gd name="T19" fmla="*/ 18 h 52"/>
                <a:gd name="T20" fmla="*/ 15 w 51"/>
                <a:gd name="T21" fmla="*/ 18 h 52"/>
                <a:gd name="T22" fmla="*/ 24 w 51"/>
                <a:gd name="T23" fmla="*/ 2 h 52"/>
                <a:gd name="T24" fmla="*/ 29 w 51"/>
                <a:gd name="T25" fmla="*/ 9 h 52"/>
                <a:gd name="T26" fmla="*/ 45 w 51"/>
                <a:gd name="T27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2">
                  <a:moveTo>
                    <a:pt x="45" y="13"/>
                  </a:moveTo>
                  <a:cubicBezTo>
                    <a:pt x="51" y="11"/>
                    <a:pt x="47" y="18"/>
                    <a:pt x="46" y="20"/>
                  </a:cubicBezTo>
                  <a:cubicBezTo>
                    <a:pt x="43" y="27"/>
                    <a:pt x="36" y="27"/>
                    <a:pt x="35" y="30"/>
                  </a:cubicBezTo>
                  <a:cubicBezTo>
                    <a:pt x="35" y="32"/>
                    <a:pt x="36" y="33"/>
                    <a:pt x="37" y="34"/>
                  </a:cubicBezTo>
                  <a:cubicBezTo>
                    <a:pt x="40" y="36"/>
                    <a:pt x="45" y="43"/>
                    <a:pt x="45" y="47"/>
                  </a:cubicBezTo>
                  <a:cubicBezTo>
                    <a:pt x="45" y="48"/>
                    <a:pt x="47" y="49"/>
                    <a:pt x="46" y="49"/>
                  </a:cubicBezTo>
                  <a:cubicBezTo>
                    <a:pt x="36" y="50"/>
                    <a:pt x="29" y="35"/>
                    <a:pt x="17" y="45"/>
                  </a:cubicBezTo>
                  <a:cubicBezTo>
                    <a:pt x="15" y="47"/>
                    <a:pt x="8" y="52"/>
                    <a:pt x="9" y="46"/>
                  </a:cubicBezTo>
                  <a:cubicBezTo>
                    <a:pt x="11" y="38"/>
                    <a:pt x="10" y="40"/>
                    <a:pt x="14" y="31"/>
                  </a:cubicBezTo>
                  <a:cubicBezTo>
                    <a:pt x="15" y="28"/>
                    <a:pt x="0" y="21"/>
                    <a:pt x="0" y="18"/>
                  </a:cubicBezTo>
                  <a:cubicBezTo>
                    <a:pt x="0" y="16"/>
                    <a:pt x="9" y="17"/>
                    <a:pt x="15" y="18"/>
                  </a:cubicBezTo>
                  <a:cubicBezTo>
                    <a:pt x="21" y="19"/>
                    <a:pt x="20" y="6"/>
                    <a:pt x="24" y="2"/>
                  </a:cubicBezTo>
                  <a:cubicBezTo>
                    <a:pt x="26" y="0"/>
                    <a:pt x="28" y="7"/>
                    <a:pt x="29" y="9"/>
                  </a:cubicBezTo>
                  <a:cubicBezTo>
                    <a:pt x="32" y="18"/>
                    <a:pt x="33" y="16"/>
                    <a:pt x="45" y="1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055"/>
            <p:cNvSpPr>
              <a:spLocks noEditPoints="1"/>
            </p:cNvSpPr>
            <p:nvPr/>
          </p:nvSpPr>
          <p:spPr bwMode="auto">
            <a:xfrm>
              <a:off x="6880225" y="4114800"/>
              <a:ext cx="258763" cy="246063"/>
            </a:xfrm>
            <a:custGeom>
              <a:avLst/>
              <a:gdLst>
                <a:gd name="T0" fmla="*/ 18 w 128"/>
                <a:gd name="T1" fmla="*/ 15 h 122"/>
                <a:gd name="T2" fmla="*/ 32 w 128"/>
                <a:gd name="T3" fmla="*/ 10 h 122"/>
                <a:gd name="T4" fmla="*/ 61 w 128"/>
                <a:gd name="T5" fmla="*/ 24 h 122"/>
                <a:gd name="T6" fmla="*/ 75 w 128"/>
                <a:gd name="T7" fmla="*/ 16 h 122"/>
                <a:gd name="T8" fmla="*/ 102 w 128"/>
                <a:gd name="T9" fmla="*/ 5 h 122"/>
                <a:gd name="T10" fmla="*/ 99 w 128"/>
                <a:gd name="T11" fmla="*/ 44 h 122"/>
                <a:gd name="T12" fmla="*/ 113 w 128"/>
                <a:gd name="T13" fmla="*/ 68 h 122"/>
                <a:gd name="T14" fmla="*/ 123 w 128"/>
                <a:gd name="T15" fmla="*/ 86 h 122"/>
                <a:gd name="T16" fmla="*/ 82 w 128"/>
                <a:gd name="T17" fmla="*/ 83 h 122"/>
                <a:gd name="T18" fmla="*/ 59 w 128"/>
                <a:gd name="T19" fmla="*/ 120 h 122"/>
                <a:gd name="T20" fmla="*/ 49 w 128"/>
                <a:gd name="T21" fmla="*/ 84 h 122"/>
                <a:gd name="T22" fmla="*/ 4 w 128"/>
                <a:gd name="T23" fmla="*/ 69 h 122"/>
                <a:gd name="T24" fmla="*/ 18 w 128"/>
                <a:gd name="T25" fmla="*/ 55 h 122"/>
                <a:gd name="T26" fmla="*/ 18 w 128"/>
                <a:gd name="T27" fmla="*/ 15 h 122"/>
                <a:gd name="T28" fmla="*/ 43 w 128"/>
                <a:gd name="T29" fmla="*/ 37 h 122"/>
                <a:gd name="T30" fmla="*/ 48 w 128"/>
                <a:gd name="T31" fmla="*/ 52 h 122"/>
                <a:gd name="T32" fmla="*/ 42 w 128"/>
                <a:gd name="T33" fmla="*/ 58 h 122"/>
                <a:gd name="T34" fmla="*/ 37 w 128"/>
                <a:gd name="T35" fmla="*/ 64 h 122"/>
                <a:gd name="T36" fmla="*/ 56 w 128"/>
                <a:gd name="T37" fmla="*/ 70 h 122"/>
                <a:gd name="T38" fmla="*/ 60 w 128"/>
                <a:gd name="T39" fmla="*/ 86 h 122"/>
                <a:gd name="T40" fmla="*/ 70 w 128"/>
                <a:gd name="T41" fmla="*/ 70 h 122"/>
                <a:gd name="T42" fmla="*/ 86 w 128"/>
                <a:gd name="T43" fmla="*/ 72 h 122"/>
                <a:gd name="T44" fmla="*/ 83 w 128"/>
                <a:gd name="T45" fmla="*/ 64 h 122"/>
                <a:gd name="T46" fmla="*/ 76 w 128"/>
                <a:gd name="T47" fmla="*/ 54 h 122"/>
                <a:gd name="T48" fmla="*/ 81 w 128"/>
                <a:gd name="T49" fmla="*/ 35 h 122"/>
                <a:gd name="T50" fmla="*/ 78 w 128"/>
                <a:gd name="T51" fmla="*/ 34 h 122"/>
                <a:gd name="T52" fmla="*/ 61 w 128"/>
                <a:gd name="T53" fmla="*/ 42 h 122"/>
                <a:gd name="T54" fmla="*/ 43 w 128"/>
                <a:gd name="T55" fmla="*/ 33 h 122"/>
                <a:gd name="T56" fmla="*/ 43 w 128"/>
                <a:gd name="T57" fmla="*/ 3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122">
                  <a:moveTo>
                    <a:pt x="18" y="15"/>
                  </a:moveTo>
                  <a:cubicBezTo>
                    <a:pt x="10" y="3"/>
                    <a:pt x="21" y="4"/>
                    <a:pt x="32" y="10"/>
                  </a:cubicBezTo>
                  <a:cubicBezTo>
                    <a:pt x="41" y="15"/>
                    <a:pt x="52" y="21"/>
                    <a:pt x="61" y="24"/>
                  </a:cubicBezTo>
                  <a:cubicBezTo>
                    <a:pt x="64" y="25"/>
                    <a:pt x="69" y="20"/>
                    <a:pt x="75" y="16"/>
                  </a:cubicBezTo>
                  <a:cubicBezTo>
                    <a:pt x="88" y="7"/>
                    <a:pt x="97" y="0"/>
                    <a:pt x="102" y="5"/>
                  </a:cubicBezTo>
                  <a:cubicBezTo>
                    <a:pt x="106" y="9"/>
                    <a:pt x="100" y="24"/>
                    <a:pt x="99" y="44"/>
                  </a:cubicBezTo>
                  <a:cubicBezTo>
                    <a:pt x="99" y="53"/>
                    <a:pt x="103" y="61"/>
                    <a:pt x="113" y="68"/>
                  </a:cubicBezTo>
                  <a:cubicBezTo>
                    <a:pt x="127" y="79"/>
                    <a:pt x="128" y="84"/>
                    <a:pt x="123" y="86"/>
                  </a:cubicBezTo>
                  <a:cubicBezTo>
                    <a:pt x="115" y="90"/>
                    <a:pt x="91" y="85"/>
                    <a:pt x="82" y="83"/>
                  </a:cubicBezTo>
                  <a:cubicBezTo>
                    <a:pt x="73" y="80"/>
                    <a:pt x="65" y="119"/>
                    <a:pt x="59" y="120"/>
                  </a:cubicBezTo>
                  <a:cubicBezTo>
                    <a:pt x="52" y="122"/>
                    <a:pt x="50" y="98"/>
                    <a:pt x="49" y="84"/>
                  </a:cubicBezTo>
                  <a:cubicBezTo>
                    <a:pt x="48" y="69"/>
                    <a:pt x="17" y="77"/>
                    <a:pt x="4" y="69"/>
                  </a:cubicBezTo>
                  <a:cubicBezTo>
                    <a:pt x="0" y="66"/>
                    <a:pt x="14" y="57"/>
                    <a:pt x="18" y="55"/>
                  </a:cubicBezTo>
                  <a:cubicBezTo>
                    <a:pt x="39" y="44"/>
                    <a:pt x="35" y="42"/>
                    <a:pt x="18" y="15"/>
                  </a:cubicBezTo>
                  <a:close/>
                  <a:moveTo>
                    <a:pt x="43" y="37"/>
                  </a:moveTo>
                  <a:cubicBezTo>
                    <a:pt x="47" y="43"/>
                    <a:pt x="48" y="49"/>
                    <a:pt x="48" y="52"/>
                  </a:cubicBezTo>
                  <a:cubicBezTo>
                    <a:pt x="48" y="55"/>
                    <a:pt x="46" y="56"/>
                    <a:pt x="42" y="58"/>
                  </a:cubicBezTo>
                  <a:cubicBezTo>
                    <a:pt x="41" y="59"/>
                    <a:pt x="35" y="63"/>
                    <a:pt x="37" y="64"/>
                  </a:cubicBezTo>
                  <a:cubicBezTo>
                    <a:pt x="42" y="67"/>
                    <a:pt x="55" y="64"/>
                    <a:pt x="56" y="70"/>
                  </a:cubicBezTo>
                  <a:cubicBezTo>
                    <a:pt x="56" y="77"/>
                    <a:pt x="57" y="87"/>
                    <a:pt x="60" y="86"/>
                  </a:cubicBezTo>
                  <a:cubicBezTo>
                    <a:pt x="63" y="85"/>
                    <a:pt x="66" y="69"/>
                    <a:pt x="70" y="70"/>
                  </a:cubicBezTo>
                  <a:cubicBezTo>
                    <a:pt x="80" y="73"/>
                    <a:pt x="78" y="72"/>
                    <a:pt x="86" y="72"/>
                  </a:cubicBezTo>
                  <a:cubicBezTo>
                    <a:pt x="93" y="72"/>
                    <a:pt x="86" y="65"/>
                    <a:pt x="83" y="64"/>
                  </a:cubicBezTo>
                  <a:cubicBezTo>
                    <a:pt x="80" y="61"/>
                    <a:pt x="77" y="56"/>
                    <a:pt x="76" y="54"/>
                  </a:cubicBezTo>
                  <a:cubicBezTo>
                    <a:pt x="75" y="48"/>
                    <a:pt x="82" y="40"/>
                    <a:pt x="81" y="35"/>
                  </a:cubicBezTo>
                  <a:cubicBezTo>
                    <a:pt x="81" y="34"/>
                    <a:pt x="79" y="34"/>
                    <a:pt x="78" y="34"/>
                  </a:cubicBezTo>
                  <a:cubicBezTo>
                    <a:pt x="68" y="38"/>
                    <a:pt x="66" y="42"/>
                    <a:pt x="61" y="42"/>
                  </a:cubicBezTo>
                  <a:cubicBezTo>
                    <a:pt x="57" y="41"/>
                    <a:pt x="49" y="32"/>
                    <a:pt x="43" y="33"/>
                  </a:cubicBezTo>
                  <a:cubicBezTo>
                    <a:pt x="42" y="33"/>
                    <a:pt x="41" y="34"/>
                    <a:pt x="43" y="3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56"/>
            <p:cNvSpPr>
              <a:spLocks/>
            </p:cNvSpPr>
            <p:nvPr/>
          </p:nvSpPr>
          <p:spPr bwMode="auto">
            <a:xfrm>
              <a:off x="7364413" y="4233863"/>
              <a:ext cx="63500" cy="60325"/>
            </a:xfrm>
            <a:custGeom>
              <a:avLst/>
              <a:gdLst>
                <a:gd name="T0" fmla="*/ 5 w 32"/>
                <a:gd name="T1" fmla="*/ 4 h 30"/>
                <a:gd name="T2" fmla="*/ 8 w 32"/>
                <a:gd name="T3" fmla="*/ 2 h 30"/>
                <a:gd name="T4" fmla="*/ 15 w 32"/>
                <a:gd name="T5" fmla="*/ 6 h 30"/>
                <a:gd name="T6" fmla="*/ 19 w 32"/>
                <a:gd name="T7" fmla="*/ 4 h 30"/>
                <a:gd name="T8" fmla="*/ 25 w 32"/>
                <a:gd name="T9" fmla="*/ 1 h 30"/>
                <a:gd name="T10" fmla="*/ 25 w 32"/>
                <a:gd name="T11" fmla="*/ 11 h 30"/>
                <a:gd name="T12" fmla="*/ 28 w 32"/>
                <a:gd name="T13" fmla="*/ 17 h 30"/>
                <a:gd name="T14" fmla="*/ 30 w 32"/>
                <a:gd name="T15" fmla="*/ 21 h 30"/>
                <a:gd name="T16" fmla="*/ 20 w 32"/>
                <a:gd name="T17" fmla="*/ 20 h 30"/>
                <a:gd name="T18" fmla="*/ 15 w 32"/>
                <a:gd name="T19" fmla="*/ 30 h 30"/>
                <a:gd name="T20" fmla="*/ 12 w 32"/>
                <a:gd name="T21" fmla="*/ 21 h 30"/>
                <a:gd name="T22" fmla="*/ 1 w 32"/>
                <a:gd name="T23" fmla="*/ 17 h 30"/>
                <a:gd name="T24" fmla="*/ 4 w 32"/>
                <a:gd name="T25" fmla="*/ 13 h 30"/>
                <a:gd name="T26" fmla="*/ 5 w 32"/>
                <a:gd name="T2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0">
                  <a:moveTo>
                    <a:pt x="5" y="4"/>
                  </a:moveTo>
                  <a:cubicBezTo>
                    <a:pt x="3" y="0"/>
                    <a:pt x="5" y="1"/>
                    <a:pt x="8" y="2"/>
                  </a:cubicBezTo>
                  <a:cubicBezTo>
                    <a:pt x="10" y="3"/>
                    <a:pt x="13" y="5"/>
                    <a:pt x="15" y="6"/>
                  </a:cubicBezTo>
                  <a:cubicBezTo>
                    <a:pt x="16" y="6"/>
                    <a:pt x="17" y="5"/>
                    <a:pt x="19" y="4"/>
                  </a:cubicBezTo>
                  <a:cubicBezTo>
                    <a:pt x="22" y="2"/>
                    <a:pt x="24" y="0"/>
                    <a:pt x="25" y="1"/>
                  </a:cubicBezTo>
                  <a:cubicBezTo>
                    <a:pt x="26" y="2"/>
                    <a:pt x="25" y="6"/>
                    <a:pt x="25" y="11"/>
                  </a:cubicBezTo>
                  <a:cubicBezTo>
                    <a:pt x="24" y="13"/>
                    <a:pt x="26" y="15"/>
                    <a:pt x="28" y="17"/>
                  </a:cubicBezTo>
                  <a:cubicBezTo>
                    <a:pt x="32" y="19"/>
                    <a:pt x="32" y="21"/>
                    <a:pt x="30" y="21"/>
                  </a:cubicBezTo>
                  <a:cubicBezTo>
                    <a:pt x="28" y="22"/>
                    <a:pt x="23" y="21"/>
                    <a:pt x="20" y="20"/>
                  </a:cubicBezTo>
                  <a:cubicBezTo>
                    <a:pt x="18" y="20"/>
                    <a:pt x="16" y="29"/>
                    <a:pt x="15" y="30"/>
                  </a:cubicBezTo>
                  <a:cubicBezTo>
                    <a:pt x="13" y="30"/>
                    <a:pt x="12" y="24"/>
                    <a:pt x="12" y="21"/>
                  </a:cubicBezTo>
                  <a:cubicBezTo>
                    <a:pt x="12" y="17"/>
                    <a:pt x="4" y="19"/>
                    <a:pt x="1" y="17"/>
                  </a:cubicBezTo>
                  <a:cubicBezTo>
                    <a:pt x="0" y="16"/>
                    <a:pt x="3" y="14"/>
                    <a:pt x="4" y="13"/>
                  </a:cubicBezTo>
                  <a:cubicBezTo>
                    <a:pt x="10" y="11"/>
                    <a:pt x="9" y="10"/>
                    <a:pt x="5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057"/>
            <p:cNvSpPr>
              <a:spLocks noEditPoints="1"/>
            </p:cNvSpPr>
            <p:nvPr/>
          </p:nvSpPr>
          <p:spPr bwMode="auto">
            <a:xfrm>
              <a:off x="7537450" y="4373563"/>
              <a:ext cx="165100" cy="180975"/>
            </a:xfrm>
            <a:custGeom>
              <a:avLst/>
              <a:gdLst>
                <a:gd name="T0" fmla="*/ 23 w 82"/>
                <a:gd name="T1" fmla="*/ 10 h 89"/>
                <a:gd name="T2" fmla="*/ 33 w 82"/>
                <a:gd name="T3" fmla="*/ 10 h 89"/>
                <a:gd name="T4" fmla="*/ 49 w 82"/>
                <a:gd name="T5" fmla="*/ 25 h 89"/>
                <a:gd name="T6" fmla="*/ 60 w 82"/>
                <a:gd name="T7" fmla="*/ 23 h 89"/>
                <a:gd name="T8" fmla="*/ 80 w 82"/>
                <a:gd name="T9" fmla="*/ 21 h 89"/>
                <a:gd name="T10" fmla="*/ 70 w 82"/>
                <a:gd name="T11" fmla="*/ 46 h 89"/>
                <a:gd name="T12" fmla="*/ 74 w 82"/>
                <a:gd name="T13" fmla="*/ 65 h 89"/>
                <a:gd name="T14" fmla="*/ 77 w 82"/>
                <a:gd name="T15" fmla="*/ 79 h 89"/>
                <a:gd name="T16" fmla="*/ 51 w 82"/>
                <a:gd name="T17" fmla="*/ 68 h 89"/>
                <a:gd name="T18" fmla="*/ 28 w 82"/>
                <a:gd name="T19" fmla="*/ 88 h 89"/>
                <a:gd name="T20" fmla="*/ 29 w 82"/>
                <a:gd name="T21" fmla="*/ 62 h 89"/>
                <a:gd name="T22" fmla="*/ 2 w 82"/>
                <a:gd name="T23" fmla="*/ 43 h 89"/>
                <a:gd name="T24" fmla="*/ 14 w 82"/>
                <a:gd name="T25" fmla="*/ 36 h 89"/>
                <a:gd name="T26" fmla="*/ 23 w 82"/>
                <a:gd name="T27" fmla="*/ 10 h 89"/>
                <a:gd name="T28" fmla="*/ 35 w 82"/>
                <a:gd name="T29" fmla="*/ 30 h 89"/>
                <a:gd name="T30" fmla="*/ 35 w 82"/>
                <a:gd name="T31" fmla="*/ 41 h 89"/>
                <a:gd name="T32" fmla="*/ 30 w 82"/>
                <a:gd name="T33" fmla="*/ 43 h 89"/>
                <a:gd name="T34" fmla="*/ 25 w 82"/>
                <a:gd name="T35" fmla="*/ 46 h 89"/>
                <a:gd name="T36" fmla="*/ 36 w 82"/>
                <a:gd name="T37" fmla="*/ 55 h 89"/>
                <a:gd name="T38" fmla="*/ 36 w 82"/>
                <a:gd name="T39" fmla="*/ 66 h 89"/>
                <a:gd name="T40" fmla="*/ 46 w 82"/>
                <a:gd name="T41" fmla="*/ 57 h 89"/>
                <a:gd name="T42" fmla="*/ 56 w 82"/>
                <a:gd name="T43" fmla="*/ 62 h 89"/>
                <a:gd name="T44" fmla="*/ 56 w 82"/>
                <a:gd name="T45" fmla="*/ 56 h 89"/>
                <a:gd name="T46" fmla="*/ 53 w 82"/>
                <a:gd name="T47" fmla="*/ 48 h 89"/>
                <a:gd name="T48" fmla="*/ 60 w 82"/>
                <a:gd name="T49" fmla="*/ 37 h 89"/>
                <a:gd name="T50" fmla="*/ 58 w 82"/>
                <a:gd name="T51" fmla="*/ 36 h 89"/>
                <a:gd name="T52" fmla="*/ 46 w 82"/>
                <a:gd name="T53" fmla="*/ 37 h 89"/>
                <a:gd name="T54" fmla="*/ 36 w 82"/>
                <a:gd name="T55" fmla="*/ 27 h 89"/>
                <a:gd name="T56" fmla="*/ 35 w 82"/>
                <a:gd name="T57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" h="89">
                  <a:moveTo>
                    <a:pt x="23" y="10"/>
                  </a:moveTo>
                  <a:cubicBezTo>
                    <a:pt x="20" y="0"/>
                    <a:pt x="27" y="3"/>
                    <a:pt x="33" y="10"/>
                  </a:cubicBezTo>
                  <a:cubicBezTo>
                    <a:pt x="38" y="15"/>
                    <a:pt x="44" y="21"/>
                    <a:pt x="49" y="25"/>
                  </a:cubicBezTo>
                  <a:cubicBezTo>
                    <a:pt x="52" y="26"/>
                    <a:pt x="55" y="24"/>
                    <a:pt x="60" y="23"/>
                  </a:cubicBezTo>
                  <a:cubicBezTo>
                    <a:pt x="71" y="20"/>
                    <a:pt x="78" y="17"/>
                    <a:pt x="80" y="21"/>
                  </a:cubicBezTo>
                  <a:cubicBezTo>
                    <a:pt x="82" y="25"/>
                    <a:pt x="75" y="33"/>
                    <a:pt x="70" y="46"/>
                  </a:cubicBezTo>
                  <a:cubicBezTo>
                    <a:pt x="68" y="52"/>
                    <a:pt x="70" y="59"/>
                    <a:pt x="74" y="65"/>
                  </a:cubicBezTo>
                  <a:cubicBezTo>
                    <a:pt x="81" y="75"/>
                    <a:pt x="81" y="79"/>
                    <a:pt x="77" y="79"/>
                  </a:cubicBezTo>
                  <a:cubicBezTo>
                    <a:pt x="71" y="80"/>
                    <a:pt x="56" y="72"/>
                    <a:pt x="51" y="68"/>
                  </a:cubicBezTo>
                  <a:cubicBezTo>
                    <a:pt x="46" y="65"/>
                    <a:pt x="32" y="89"/>
                    <a:pt x="28" y="88"/>
                  </a:cubicBezTo>
                  <a:cubicBezTo>
                    <a:pt x="23" y="88"/>
                    <a:pt x="26" y="72"/>
                    <a:pt x="29" y="62"/>
                  </a:cubicBezTo>
                  <a:cubicBezTo>
                    <a:pt x="31" y="52"/>
                    <a:pt x="9" y="51"/>
                    <a:pt x="2" y="43"/>
                  </a:cubicBezTo>
                  <a:cubicBezTo>
                    <a:pt x="0" y="40"/>
                    <a:pt x="11" y="37"/>
                    <a:pt x="14" y="36"/>
                  </a:cubicBezTo>
                  <a:cubicBezTo>
                    <a:pt x="31" y="34"/>
                    <a:pt x="28" y="32"/>
                    <a:pt x="23" y="10"/>
                  </a:cubicBezTo>
                  <a:close/>
                  <a:moveTo>
                    <a:pt x="35" y="30"/>
                  </a:moveTo>
                  <a:cubicBezTo>
                    <a:pt x="36" y="35"/>
                    <a:pt x="36" y="39"/>
                    <a:pt x="35" y="41"/>
                  </a:cubicBezTo>
                  <a:cubicBezTo>
                    <a:pt x="34" y="42"/>
                    <a:pt x="33" y="43"/>
                    <a:pt x="30" y="43"/>
                  </a:cubicBezTo>
                  <a:cubicBezTo>
                    <a:pt x="29" y="44"/>
                    <a:pt x="24" y="45"/>
                    <a:pt x="25" y="46"/>
                  </a:cubicBezTo>
                  <a:cubicBezTo>
                    <a:pt x="28" y="50"/>
                    <a:pt x="37" y="50"/>
                    <a:pt x="36" y="55"/>
                  </a:cubicBezTo>
                  <a:cubicBezTo>
                    <a:pt x="35" y="59"/>
                    <a:pt x="34" y="66"/>
                    <a:pt x="36" y="66"/>
                  </a:cubicBezTo>
                  <a:cubicBezTo>
                    <a:pt x="38" y="66"/>
                    <a:pt x="44" y="56"/>
                    <a:pt x="46" y="57"/>
                  </a:cubicBezTo>
                  <a:cubicBezTo>
                    <a:pt x="52" y="61"/>
                    <a:pt x="51" y="60"/>
                    <a:pt x="56" y="62"/>
                  </a:cubicBezTo>
                  <a:cubicBezTo>
                    <a:pt x="60" y="64"/>
                    <a:pt x="57" y="58"/>
                    <a:pt x="56" y="56"/>
                  </a:cubicBezTo>
                  <a:cubicBezTo>
                    <a:pt x="54" y="53"/>
                    <a:pt x="53" y="50"/>
                    <a:pt x="53" y="48"/>
                  </a:cubicBezTo>
                  <a:cubicBezTo>
                    <a:pt x="54" y="44"/>
                    <a:pt x="60" y="40"/>
                    <a:pt x="60" y="37"/>
                  </a:cubicBezTo>
                  <a:cubicBezTo>
                    <a:pt x="60" y="36"/>
                    <a:pt x="59" y="36"/>
                    <a:pt x="58" y="36"/>
                  </a:cubicBezTo>
                  <a:cubicBezTo>
                    <a:pt x="51" y="36"/>
                    <a:pt x="49" y="38"/>
                    <a:pt x="46" y="37"/>
                  </a:cubicBezTo>
                  <a:cubicBezTo>
                    <a:pt x="43" y="36"/>
                    <a:pt x="39" y="28"/>
                    <a:pt x="36" y="27"/>
                  </a:cubicBezTo>
                  <a:cubicBezTo>
                    <a:pt x="35" y="27"/>
                    <a:pt x="34" y="28"/>
                    <a:pt x="35" y="30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058"/>
            <p:cNvSpPr>
              <a:spLocks noEditPoints="1"/>
            </p:cNvSpPr>
            <p:nvPr/>
          </p:nvSpPr>
          <p:spPr bwMode="auto">
            <a:xfrm>
              <a:off x="6992938" y="3895725"/>
              <a:ext cx="131763" cy="127000"/>
            </a:xfrm>
            <a:custGeom>
              <a:avLst/>
              <a:gdLst>
                <a:gd name="T0" fmla="*/ 9 w 65"/>
                <a:gd name="T1" fmla="*/ 8 h 63"/>
                <a:gd name="T2" fmla="*/ 16 w 65"/>
                <a:gd name="T3" fmla="*/ 5 h 63"/>
                <a:gd name="T4" fmla="*/ 31 w 65"/>
                <a:gd name="T5" fmla="*/ 12 h 63"/>
                <a:gd name="T6" fmla="*/ 38 w 65"/>
                <a:gd name="T7" fmla="*/ 8 h 63"/>
                <a:gd name="T8" fmla="*/ 51 w 65"/>
                <a:gd name="T9" fmla="*/ 3 h 63"/>
                <a:gd name="T10" fmla="*/ 50 w 65"/>
                <a:gd name="T11" fmla="*/ 23 h 63"/>
                <a:gd name="T12" fmla="*/ 57 w 65"/>
                <a:gd name="T13" fmla="*/ 35 h 63"/>
                <a:gd name="T14" fmla="*/ 62 w 65"/>
                <a:gd name="T15" fmla="*/ 44 h 63"/>
                <a:gd name="T16" fmla="*/ 41 w 65"/>
                <a:gd name="T17" fmla="*/ 43 h 63"/>
                <a:gd name="T18" fmla="*/ 30 w 65"/>
                <a:gd name="T19" fmla="*/ 62 h 63"/>
                <a:gd name="T20" fmla="*/ 25 w 65"/>
                <a:gd name="T21" fmla="*/ 43 h 63"/>
                <a:gd name="T22" fmla="*/ 2 w 65"/>
                <a:gd name="T23" fmla="*/ 35 h 63"/>
                <a:gd name="T24" fmla="*/ 9 w 65"/>
                <a:gd name="T25" fmla="*/ 28 h 63"/>
                <a:gd name="T26" fmla="*/ 9 w 65"/>
                <a:gd name="T27" fmla="*/ 8 h 63"/>
                <a:gd name="T28" fmla="*/ 21 w 65"/>
                <a:gd name="T29" fmla="*/ 19 h 63"/>
                <a:gd name="T30" fmla="*/ 24 w 65"/>
                <a:gd name="T31" fmla="*/ 27 h 63"/>
                <a:gd name="T32" fmla="*/ 21 w 65"/>
                <a:gd name="T33" fmla="*/ 30 h 63"/>
                <a:gd name="T34" fmla="*/ 18 w 65"/>
                <a:gd name="T35" fmla="*/ 33 h 63"/>
                <a:gd name="T36" fmla="*/ 28 w 65"/>
                <a:gd name="T37" fmla="*/ 36 h 63"/>
                <a:gd name="T38" fmla="*/ 30 w 65"/>
                <a:gd name="T39" fmla="*/ 44 h 63"/>
                <a:gd name="T40" fmla="*/ 35 w 65"/>
                <a:gd name="T41" fmla="*/ 36 h 63"/>
                <a:gd name="T42" fmla="*/ 44 w 65"/>
                <a:gd name="T43" fmla="*/ 37 h 63"/>
                <a:gd name="T44" fmla="*/ 42 w 65"/>
                <a:gd name="T45" fmla="*/ 33 h 63"/>
                <a:gd name="T46" fmla="*/ 39 w 65"/>
                <a:gd name="T47" fmla="*/ 28 h 63"/>
                <a:gd name="T48" fmla="*/ 41 w 65"/>
                <a:gd name="T49" fmla="*/ 18 h 63"/>
                <a:gd name="T50" fmla="*/ 39 w 65"/>
                <a:gd name="T51" fmla="*/ 18 h 63"/>
                <a:gd name="T52" fmla="*/ 31 w 65"/>
                <a:gd name="T53" fmla="*/ 22 h 63"/>
                <a:gd name="T54" fmla="*/ 22 w 65"/>
                <a:gd name="T55" fmla="*/ 17 h 63"/>
                <a:gd name="T56" fmla="*/ 21 w 65"/>
                <a:gd name="T57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63">
                  <a:moveTo>
                    <a:pt x="9" y="8"/>
                  </a:moveTo>
                  <a:cubicBezTo>
                    <a:pt x="5" y="2"/>
                    <a:pt x="10" y="2"/>
                    <a:pt x="16" y="5"/>
                  </a:cubicBezTo>
                  <a:cubicBezTo>
                    <a:pt x="21" y="8"/>
                    <a:pt x="26" y="11"/>
                    <a:pt x="31" y="12"/>
                  </a:cubicBezTo>
                  <a:cubicBezTo>
                    <a:pt x="32" y="13"/>
                    <a:pt x="35" y="10"/>
                    <a:pt x="38" y="8"/>
                  </a:cubicBezTo>
                  <a:cubicBezTo>
                    <a:pt x="45" y="4"/>
                    <a:pt x="49" y="0"/>
                    <a:pt x="51" y="3"/>
                  </a:cubicBezTo>
                  <a:cubicBezTo>
                    <a:pt x="54" y="5"/>
                    <a:pt x="50" y="13"/>
                    <a:pt x="50" y="23"/>
                  </a:cubicBezTo>
                  <a:cubicBezTo>
                    <a:pt x="50" y="27"/>
                    <a:pt x="52" y="32"/>
                    <a:pt x="57" y="35"/>
                  </a:cubicBezTo>
                  <a:cubicBezTo>
                    <a:pt x="64" y="41"/>
                    <a:pt x="65" y="43"/>
                    <a:pt x="62" y="44"/>
                  </a:cubicBezTo>
                  <a:cubicBezTo>
                    <a:pt x="58" y="46"/>
                    <a:pt x="46" y="44"/>
                    <a:pt x="41" y="43"/>
                  </a:cubicBezTo>
                  <a:cubicBezTo>
                    <a:pt x="37" y="41"/>
                    <a:pt x="33" y="61"/>
                    <a:pt x="30" y="62"/>
                  </a:cubicBezTo>
                  <a:cubicBezTo>
                    <a:pt x="26" y="63"/>
                    <a:pt x="25" y="51"/>
                    <a:pt x="25" y="43"/>
                  </a:cubicBezTo>
                  <a:cubicBezTo>
                    <a:pt x="24" y="36"/>
                    <a:pt x="8" y="40"/>
                    <a:pt x="2" y="35"/>
                  </a:cubicBezTo>
                  <a:cubicBezTo>
                    <a:pt x="0" y="34"/>
                    <a:pt x="6" y="29"/>
                    <a:pt x="9" y="28"/>
                  </a:cubicBezTo>
                  <a:cubicBezTo>
                    <a:pt x="20" y="23"/>
                    <a:pt x="17" y="22"/>
                    <a:pt x="9" y="8"/>
                  </a:cubicBezTo>
                  <a:close/>
                  <a:moveTo>
                    <a:pt x="21" y="19"/>
                  </a:moveTo>
                  <a:cubicBezTo>
                    <a:pt x="23" y="22"/>
                    <a:pt x="24" y="25"/>
                    <a:pt x="24" y="27"/>
                  </a:cubicBezTo>
                  <a:cubicBezTo>
                    <a:pt x="24" y="28"/>
                    <a:pt x="23" y="29"/>
                    <a:pt x="21" y="30"/>
                  </a:cubicBezTo>
                  <a:cubicBezTo>
                    <a:pt x="20" y="30"/>
                    <a:pt x="17" y="32"/>
                    <a:pt x="18" y="33"/>
                  </a:cubicBezTo>
                  <a:cubicBezTo>
                    <a:pt x="21" y="35"/>
                    <a:pt x="28" y="33"/>
                    <a:pt x="28" y="36"/>
                  </a:cubicBezTo>
                  <a:cubicBezTo>
                    <a:pt x="28" y="39"/>
                    <a:pt x="29" y="45"/>
                    <a:pt x="30" y="44"/>
                  </a:cubicBezTo>
                  <a:cubicBezTo>
                    <a:pt x="32" y="44"/>
                    <a:pt x="33" y="35"/>
                    <a:pt x="35" y="36"/>
                  </a:cubicBezTo>
                  <a:cubicBezTo>
                    <a:pt x="40" y="37"/>
                    <a:pt x="39" y="37"/>
                    <a:pt x="44" y="37"/>
                  </a:cubicBezTo>
                  <a:cubicBezTo>
                    <a:pt x="47" y="37"/>
                    <a:pt x="43" y="34"/>
                    <a:pt x="42" y="33"/>
                  </a:cubicBezTo>
                  <a:cubicBezTo>
                    <a:pt x="40" y="31"/>
                    <a:pt x="39" y="29"/>
                    <a:pt x="39" y="28"/>
                  </a:cubicBezTo>
                  <a:cubicBezTo>
                    <a:pt x="38" y="25"/>
                    <a:pt x="41" y="21"/>
                    <a:pt x="41" y="18"/>
                  </a:cubicBezTo>
                  <a:cubicBezTo>
                    <a:pt x="41" y="18"/>
                    <a:pt x="40" y="18"/>
                    <a:pt x="39" y="18"/>
                  </a:cubicBezTo>
                  <a:cubicBezTo>
                    <a:pt x="34" y="20"/>
                    <a:pt x="33" y="21"/>
                    <a:pt x="31" y="22"/>
                  </a:cubicBezTo>
                  <a:cubicBezTo>
                    <a:pt x="29" y="21"/>
                    <a:pt x="24" y="17"/>
                    <a:pt x="22" y="17"/>
                  </a:cubicBezTo>
                  <a:cubicBezTo>
                    <a:pt x="21" y="17"/>
                    <a:pt x="21" y="18"/>
                    <a:pt x="21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59"/>
            <p:cNvSpPr>
              <a:spLocks noEditPoints="1"/>
            </p:cNvSpPr>
            <p:nvPr/>
          </p:nvSpPr>
          <p:spPr bwMode="auto">
            <a:xfrm>
              <a:off x="7007225" y="4394200"/>
              <a:ext cx="131763" cy="152400"/>
            </a:xfrm>
            <a:custGeom>
              <a:avLst/>
              <a:gdLst>
                <a:gd name="T0" fmla="*/ 25 w 65"/>
                <a:gd name="T1" fmla="*/ 8 h 75"/>
                <a:gd name="T2" fmla="*/ 33 w 65"/>
                <a:gd name="T3" fmla="*/ 11 h 75"/>
                <a:gd name="T4" fmla="*/ 40 w 65"/>
                <a:gd name="T5" fmla="*/ 26 h 75"/>
                <a:gd name="T6" fmla="*/ 49 w 65"/>
                <a:gd name="T7" fmla="*/ 28 h 75"/>
                <a:gd name="T8" fmla="*/ 64 w 65"/>
                <a:gd name="T9" fmla="*/ 32 h 75"/>
                <a:gd name="T10" fmla="*/ 50 w 65"/>
                <a:gd name="T11" fmla="*/ 48 h 75"/>
                <a:gd name="T12" fmla="*/ 47 w 65"/>
                <a:gd name="T13" fmla="*/ 63 h 75"/>
                <a:gd name="T14" fmla="*/ 46 w 65"/>
                <a:gd name="T15" fmla="*/ 75 h 75"/>
                <a:gd name="T16" fmla="*/ 29 w 65"/>
                <a:gd name="T17" fmla="*/ 59 h 75"/>
                <a:gd name="T18" fmla="*/ 7 w 65"/>
                <a:gd name="T19" fmla="*/ 67 h 75"/>
                <a:gd name="T20" fmla="*/ 15 w 65"/>
                <a:gd name="T21" fmla="*/ 48 h 75"/>
                <a:gd name="T22" fmla="*/ 1 w 65"/>
                <a:gd name="T23" fmla="*/ 26 h 75"/>
                <a:gd name="T24" fmla="*/ 11 w 65"/>
                <a:gd name="T25" fmla="*/ 25 h 75"/>
                <a:gd name="T26" fmla="*/ 25 w 65"/>
                <a:gd name="T27" fmla="*/ 8 h 75"/>
                <a:gd name="T28" fmla="*/ 28 w 65"/>
                <a:gd name="T29" fmla="*/ 26 h 75"/>
                <a:gd name="T30" fmla="*/ 25 w 65"/>
                <a:gd name="T31" fmla="*/ 34 h 75"/>
                <a:gd name="T32" fmla="*/ 21 w 65"/>
                <a:gd name="T33" fmla="*/ 35 h 75"/>
                <a:gd name="T34" fmla="*/ 16 w 65"/>
                <a:gd name="T35" fmla="*/ 35 h 75"/>
                <a:gd name="T36" fmla="*/ 22 w 65"/>
                <a:gd name="T37" fmla="*/ 45 h 75"/>
                <a:gd name="T38" fmla="*/ 19 w 65"/>
                <a:gd name="T39" fmla="*/ 53 h 75"/>
                <a:gd name="T40" fmla="*/ 29 w 65"/>
                <a:gd name="T41" fmla="*/ 49 h 75"/>
                <a:gd name="T42" fmla="*/ 35 w 65"/>
                <a:gd name="T43" fmla="*/ 56 h 75"/>
                <a:gd name="T44" fmla="*/ 37 w 65"/>
                <a:gd name="T45" fmla="*/ 51 h 75"/>
                <a:gd name="T46" fmla="*/ 37 w 65"/>
                <a:gd name="T47" fmla="*/ 45 h 75"/>
                <a:gd name="T48" fmla="*/ 45 w 65"/>
                <a:gd name="T49" fmla="*/ 38 h 75"/>
                <a:gd name="T50" fmla="*/ 44 w 65"/>
                <a:gd name="T51" fmla="*/ 37 h 75"/>
                <a:gd name="T52" fmla="*/ 34 w 65"/>
                <a:gd name="T53" fmla="*/ 34 h 75"/>
                <a:gd name="T54" fmla="*/ 30 w 65"/>
                <a:gd name="T55" fmla="*/ 24 h 75"/>
                <a:gd name="T56" fmla="*/ 28 w 65"/>
                <a:gd name="T57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75">
                  <a:moveTo>
                    <a:pt x="25" y="8"/>
                  </a:moveTo>
                  <a:cubicBezTo>
                    <a:pt x="26" y="0"/>
                    <a:pt x="30" y="4"/>
                    <a:pt x="33" y="11"/>
                  </a:cubicBezTo>
                  <a:cubicBezTo>
                    <a:pt x="35" y="16"/>
                    <a:pt x="38" y="22"/>
                    <a:pt x="40" y="26"/>
                  </a:cubicBezTo>
                  <a:cubicBezTo>
                    <a:pt x="42" y="28"/>
                    <a:pt x="45" y="27"/>
                    <a:pt x="49" y="28"/>
                  </a:cubicBezTo>
                  <a:cubicBezTo>
                    <a:pt x="58" y="29"/>
                    <a:pt x="64" y="29"/>
                    <a:pt x="64" y="32"/>
                  </a:cubicBezTo>
                  <a:cubicBezTo>
                    <a:pt x="65" y="36"/>
                    <a:pt x="57" y="40"/>
                    <a:pt x="50" y="48"/>
                  </a:cubicBezTo>
                  <a:cubicBezTo>
                    <a:pt x="47" y="52"/>
                    <a:pt x="46" y="57"/>
                    <a:pt x="47" y="63"/>
                  </a:cubicBezTo>
                  <a:cubicBezTo>
                    <a:pt x="50" y="73"/>
                    <a:pt x="49" y="75"/>
                    <a:pt x="46" y="75"/>
                  </a:cubicBezTo>
                  <a:cubicBezTo>
                    <a:pt x="41" y="73"/>
                    <a:pt x="32" y="63"/>
                    <a:pt x="29" y="59"/>
                  </a:cubicBezTo>
                  <a:cubicBezTo>
                    <a:pt x="26" y="55"/>
                    <a:pt x="10" y="69"/>
                    <a:pt x="7" y="67"/>
                  </a:cubicBezTo>
                  <a:cubicBezTo>
                    <a:pt x="3" y="66"/>
                    <a:pt x="10" y="55"/>
                    <a:pt x="15" y="48"/>
                  </a:cubicBezTo>
                  <a:cubicBezTo>
                    <a:pt x="19" y="42"/>
                    <a:pt x="3" y="34"/>
                    <a:pt x="1" y="26"/>
                  </a:cubicBezTo>
                  <a:cubicBezTo>
                    <a:pt x="0" y="24"/>
                    <a:pt x="9" y="25"/>
                    <a:pt x="11" y="25"/>
                  </a:cubicBezTo>
                  <a:cubicBezTo>
                    <a:pt x="24" y="28"/>
                    <a:pt x="23" y="25"/>
                    <a:pt x="25" y="8"/>
                  </a:cubicBezTo>
                  <a:close/>
                  <a:moveTo>
                    <a:pt x="28" y="26"/>
                  </a:moveTo>
                  <a:cubicBezTo>
                    <a:pt x="28" y="30"/>
                    <a:pt x="26" y="33"/>
                    <a:pt x="25" y="34"/>
                  </a:cubicBezTo>
                  <a:cubicBezTo>
                    <a:pt x="24" y="35"/>
                    <a:pt x="23" y="35"/>
                    <a:pt x="21" y="35"/>
                  </a:cubicBezTo>
                  <a:cubicBezTo>
                    <a:pt x="20" y="35"/>
                    <a:pt x="16" y="34"/>
                    <a:pt x="16" y="35"/>
                  </a:cubicBezTo>
                  <a:cubicBezTo>
                    <a:pt x="17" y="39"/>
                    <a:pt x="24" y="42"/>
                    <a:pt x="22" y="45"/>
                  </a:cubicBezTo>
                  <a:cubicBezTo>
                    <a:pt x="20" y="48"/>
                    <a:pt x="17" y="52"/>
                    <a:pt x="19" y="53"/>
                  </a:cubicBezTo>
                  <a:cubicBezTo>
                    <a:pt x="20" y="54"/>
                    <a:pt x="27" y="48"/>
                    <a:pt x="29" y="49"/>
                  </a:cubicBezTo>
                  <a:cubicBezTo>
                    <a:pt x="32" y="54"/>
                    <a:pt x="31" y="53"/>
                    <a:pt x="35" y="56"/>
                  </a:cubicBezTo>
                  <a:cubicBezTo>
                    <a:pt x="38" y="58"/>
                    <a:pt x="37" y="53"/>
                    <a:pt x="37" y="51"/>
                  </a:cubicBezTo>
                  <a:cubicBezTo>
                    <a:pt x="36" y="49"/>
                    <a:pt x="36" y="46"/>
                    <a:pt x="37" y="45"/>
                  </a:cubicBezTo>
                  <a:cubicBezTo>
                    <a:pt x="38" y="42"/>
                    <a:pt x="44" y="41"/>
                    <a:pt x="45" y="38"/>
                  </a:cubicBezTo>
                  <a:cubicBezTo>
                    <a:pt x="45" y="38"/>
                    <a:pt x="45" y="37"/>
                    <a:pt x="44" y="37"/>
                  </a:cubicBezTo>
                  <a:cubicBezTo>
                    <a:pt x="38" y="35"/>
                    <a:pt x="37" y="36"/>
                    <a:pt x="34" y="34"/>
                  </a:cubicBezTo>
                  <a:cubicBezTo>
                    <a:pt x="33" y="33"/>
                    <a:pt x="32" y="26"/>
                    <a:pt x="30" y="24"/>
                  </a:cubicBezTo>
                  <a:cubicBezTo>
                    <a:pt x="29" y="24"/>
                    <a:pt x="28" y="24"/>
                    <a:pt x="28" y="2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60"/>
            <p:cNvSpPr>
              <a:spLocks noEditPoints="1"/>
            </p:cNvSpPr>
            <p:nvPr/>
          </p:nvSpPr>
          <p:spPr bwMode="auto">
            <a:xfrm>
              <a:off x="6797675" y="3951288"/>
              <a:ext cx="163513" cy="173038"/>
            </a:xfrm>
            <a:custGeom>
              <a:avLst/>
              <a:gdLst>
                <a:gd name="T0" fmla="*/ 25 w 81"/>
                <a:gd name="T1" fmla="*/ 10 h 86"/>
                <a:gd name="T2" fmla="*/ 35 w 81"/>
                <a:gd name="T3" fmla="*/ 10 h 86"/>
                <a:gd name="T4" fmla="*/ 49 w 81"/>
                <a:gd name="T5" fmla="*/ 25 h 86"/>
                <a:gd name="T6" fmla="*/ 60 w 81"/>
                <a:gd name="T7" fmla="*/ 24 h 86"/>
                <a:gd name="T8" fmla="*/ 80 w 81"/>
                <a:gd name="T9" fmla="*/ 24 h 86"/>
                <a:gd name="T10" fmla="*/ 68 w 81"/>
                <a:gd name="T11" fmla="*/ 48 h 86"/>
                <a:gd name="T12" fmla="*/ 71 w 81"/>
                <a:gd name="T13" fmla="*/ 67 h 86"/>
                <a:gd name="T14" fmla="*/ 73 w 81"/>
                <a:gd name="T15" fmla="*/ 81 h 86"/>
                <a:gd name="T16" fmla="*/ 48 w 81"/>
                <a:gd name="T17" fmla="*/ 68 h 86"/>
                <a:gd name="T18" fmla="*/ 24 w 81"/>
                <a:gd name="T19" fmla="*/ 86 h 86"/>
                <a:gd name="T20" fmla="*/ 27 w 81"/>
                <a:gd name="T21" fmla="*/ 60 h 86"/>
                <a:gd name="T22" fmla="*/ 2 w 81"/>
                <a:gd name="T23" fmla="*/ 40 h 86"/>
                <a:gd name="T24" fmla="*/ 14 w 81"/>
                <a:gd name="T25" fmla="*/ 34 h 86"/>
                <a:gd name="T26" fmla="*/ 25 w 81"/>
                <a:gd name="T27" fmla="*/ 10 h 86"/>
                <a:gd name="T28" fmla="*/ 35 w 81"/>
                <a:gd name="T29" fmla="*/ 29 h 86"/>
                <a:gd name="T30" fmla="*/ 34 w 81"/>
                <a:gd name="T31" fmla="*/ 40 h 86"/>
                <a:gd name="T32" fmla="*/ 29 w 81"/>
                <a:gd name="T33" fmla="*/ 42 h 86"/>
                <a:gd name="T34" fmla="*/ 24 w 81"/>
                <a:gd name="T35" fmla="*/ 45 h 86"/>
                <a:gd name="T36" fmla="*/ 35 w 81"/>
                <a:gd name="T37" fmla="*/ 54 h 86"/>
                <a:gd name="T38" fmla="*/ 33 w 81"/>
                <a:gd name="T39" fmla="*/ 65 h 86"/>
                <a:gd name="T40" fmla="*/ 44 w 81"/>
                <a:gd name="T41" fmla="*/ 57 h 86"/>
                <a:gd name="T42" fmla="*/ 53 w 81"/>
                <a:gd name="T43" fmla="*/ 62 h 86"/>
                <a:gd name="T44" fmla="*/ 54 w 81"/>
                <a:gd name="T45" fmla="*/ 56 h 86"/>
                <a:gd name="T46" fmla="*/ 52 w 81"/>
                <a:gd name="T47" fmla="*/ 48 h 86"/>
                <a:gd name="T48" fmla="*/ 59 w 81"/>
                <a:gd name="T49" fmla="*/ 38 h 86"/>
                <a:gd name="T50" fmla="*/ 57 w 81"/>
                <a:gd name="T51" fmla="*/ 37 h 86"/>
                <a:gd name="T52" fmla="*/ 45 w 81"/>
                <a:gd name="T53" fmla="*/ 37 h 86"/>
                <a:gd name="T54" fmla="*/ 36 w 81"/>
                <a:gd name="T55" fmla="*/ 27 h 86"/>
                <a:gd name="T56" fmla="*/ 35 w 81"/>
                <a:gd name="T57" fmla="*/ 2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86">
                  <a:moveTo>
                    <a:pt x="25" y="10"/>
                  </a:moveTo>
                  <a:cubicBezTo>
                    <a:pt x="23" y="0"/>
                    <a:pt x="29" y="3"/>
                    <a:pt x="35" y="10"/>
                  </a:cubicBezTo>
                  <a:cubicBezTo>
                    <a:pt x="39" y="15"/>
                    <a:pt x="45" y="22"/>
                    <a:pt x="49" y="25"/>
                  </a:cubicBezTo>
                  <a:cubicBezTo>
                    <a:pt x="51" y="27"/>
                    <a:pt x="55" y="25"/>
                    <a:pt x="60" y="24"/>
                  </a:cubicBezTo>
                  <a:cubicBezTo>
                    <a:pt x="71" y="22"/>
                    <a:pt x="78" y="20"/>
                    <a:pt x="80" y="24"/>
                  </a:cubicBezTo>
                  <a:cubicBezTo>
                    <a:pt x="81" y="28"/>
                    <a:pt x="74" y="36"/>
                    <a:pt x="68" y="48"/>
                  </a:cubicBezTo>
                  <a:cubicBezTo>
                    <a:pt x="66" y="53"/>
                    <a:pt x="67" y="60"/>
                    <a:pt x="71" y="67"/>
                  </a:cubicBezTo>
                  <a:cubicBezTo>
                    <a:pt x="77" y="77"/>
                    <a:pt x="76" y="80"/>
                    <a:pt x="73" y="81"/>
                  </a:cubicBezTo>
                  <a:cubicBezTo>
                    <a:pt x="67" y="81"/>
                    <a:pt x="53" y="72"/>
                    <a:pt x="48" y="68"/>
                  </a:cubicBezTo>
                  <a:cubicBezTo>
                    <a:pt x="43" y="64"/>
                    <a:pt x="28" y="86"/>
                    <a:pt x="24" y="86"/>
                  </a:cubicBezTo>
                  <a:cubicBezTo>
                    <a:pt x="19" y="85"/>
                    <a:pt x="24" y="70"/>
                    <a:pt x="27" y="60"/>
                  </a:cubicBezTo>
                  <a:cubicBezTo>
                    <a:pt x="30" y="51"/>
                    <a:pt x="8" y="48"/>
                    <a:pt x="2" y="40"/>
                  </a:cubicBezTo>
                  <a:cubicBezTo>
                    <a:pt x="0" y="37"/>
                    <a:pt x="11" y="35"/>
                    <a:pt x="14" y="34"/>
                  </a:cubicBezTo>
                  <a:cubicBezTo>
                    <a:pt x="31" y="33"/>
                    <a:pt x="28" y="31"/>
                    <a:pt x="25" y="10"/>
                  </a:cubicBezTo>
                  <a:close/>
                  <a:moveTo>
                    <a:pt x="35" y="29"/>
                  </a:moveTo>
                  <a:cubicBezTo>
                    <a:pt x="36" y="35"/>
                    <a:pt x="35" y="38"/>
                    <a:pt x="34" y="40"/>
                  </a:cubicBezTo>
                  <a:cubicBezTo>
                    <a:pt x="33" y="42"/>
                    <a:pt x="32" y="42"/>
                    <a:pt x="29" y="42"/>
                  </a:cubicBezTo>
                  <a:cubicBezTo>
                    <a:pt x="28" y="43"/>
                    <a:pt x="23" y="44"/>
                    <a:pt x="24" y="45"/>
                  </a:cubicBezTo>
                  <a:cubicBezTo>
                    <a:pt x="27" y="48"/>
                    <a:pt x="36" y="50"/>
                    <a:pt x="35" y="54"/>
                  </a:cubicBezTo>
                  <a:cubicBezTo>
                    <a:pt x="33" y="58"/>
                    <a:pt x="31" y="65"/>
                    <a:pt x="33" y="65"/>
                  </a:cubicBezTo>
                  <a:cubicBezTo>
                    <a:pt x="35" y="65"/>
                    <a:pt x="42" y="55"/>
                    <a:pt x="44" y="57"/>
                  </a:cubicBezTo>
                  <a:cubicBezTo>
                    <a:pt x="49" y="61"/>
                    <a:pt x="48" y="60"/>
                    <a:pt x="53" y="62"/>
                  </a:cubicBezTo>
                  <a:cubicBezTo>
                    <a:pt x="57" y="64"/>
                    <a:pt x="55" y="58"/>
                    <a:pt x="54" y="56"/>
                  </a:cubicBezTo>
                  <a:cubicBezTo>
                    <a:pt x="52" y="54"/>
                    <a:pt x="51" y="50"/>
                    <a:pt x="52" y="48"/>
                  </a:cubicBezTo>
                  <a:cubicBezTo>
                    <a:pt x="52" y="44"/>
                    <a:pt x="59" y="41"/>
                    <a:pt x="59" y="38"/>
                  </a:cubicBezTo>
                  <a:cubicBezTo>
                    <a:pt x="59" y="37"/>
                    <a:pt x="58" y="37"/>
                    <a:pt x="57" y="37"/>
                  </a:cubicBezTo>
                  <a:cubicBezTo>
                    <a:pt x="50" y="37"/>
                    <a:pt x="48" y="38"/>
                    <a:pt x="45" y="37"/>
                  </a:cubicBezTo>
                  <a:cubicBezTo>
                    <a:pt x="43" y="36"/>
                    <a:pt x="39" y="28"/>
                    <a:pt x="36" y="27"/>
                  </a:cubicBezTo>
                  <a:cubicBezTo>
                    <a:pt x="35" y="27"/>
                    <a:pt x="34" y="27"/>
                    <a:pt x="35" y="2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61"/>
            <p:cNvSpPr>
              <a:spLocks/>
            </p:cNvSpPr>
            <p:nvPr/>
          </p:nvSpPr>
          <p:spPr bwMode="auto">
            <a:xfrm>
              <a:off x="7094538" y="4133850"/>
              <a:ext cx="98425" cy="90488"/>
            </a:xfrm>
            <a:custGeom>
              <a:avLst/>
              <a:gdLst>
                <a:gd name="T0" fmla="*/ 4 w 49"/>
                <a:gd name="T1" fmla="*/ 19 h 45"/>
                <a:gd name="T2" fmla="*/ 7 w 49"/>
                <a:gd name="T3" fmla="*/ 15 h 45"/>
                <a:gd name="T4" fmla="*/ 18 w 49"/>
                <a:gd name="T5" fmla="*/ 14 h 45"/>
                <a:gd name="T6" fmla="*/ 21 w 49"/>
                <a:gd name="T7" fmla="*/ 9 h 45"/>
                <a:gd name="T8" fmla="*/ 26 w 49"/>
                <a:gd name="T9" fmla="*/ 0 h 45"/>
                <a:gd name="T10" fmla="*/ 33 w 49"/>
                <a:gd name="T11" fmla="*/ 13 h 45"/>
                <a:gd name="T12" fmla="*/ 41 w 49"/>
                <a:gd name="T13" fmla="*/ 17 h 45"/>
                <a:gd name="T14" fmla="*/ 48 w 49"/>
                <a:gd name="T15" fmla="*/ 21 h 45"/>
                <a:gd name="T16" fmla="*/ 35 w 49"/>
                <a:gd name="T17" fmla="*/ 28 h 45"/>
                <a:gd name="T18" fmla="*/ 36 w 49"/>
                <a:gd name="T19" fmla="*/ 43 h 45"/>
                <a:gd name="T20" fmla="*/ 26 w 49"/>
                <a:gd name="T21" fmla="*/ 34 h 45"/>
                <a:gd name="T22" fmla="*/ 11 w 49"/>
                <a:gd name="T23" fmla="*/ 38 h 45"/>
                <a:gd name="T24" fmla="*/ 12 w 49"/>
                <a:gd name="T25" fmla="*/ 31 h 45"/>
                <a:gd name="T26" fmla="*/ 4 w 49"/>
                <a:gd name="T2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45">
                  <a:moveTo>
                    <a:pt x="4" y="19"/>
                  </a:moveTo>
                  <a:cubicBezTo>
                    <a:pt x="0" y="17"/>
                    <a:pt x="3" y="16"/>
                    <a:pt x="7" y="15"/>
                  </a:cubicBezTo>
                  <a:cubicBezTo>
                    <a:pt x="11" y="15"/>
                    <a:pt x="15" y="14"/>
                    <a:pt x="18" y="14"/>
                  </a:cubicBezTo>
                  <a:cubicBezTo>
                    <a:pt x="19" y="13"/>
                    <a:pt x="20" y="11"/>
                    <a:pt x="21" y="9"/>
                  </a:cubicBezTo>
                  <a:cubicBezTo>
                    <a:pt x="23" y="3"/>
                    <a:pt x="24" y="0"/>
                    <a:pt x="26" y="0"/>
                  </a:cubicBezTo>
                  <a:cubicBezTo>
                    <a:pt x="28" y="1"/>
                    <a:pt x="29" y="6"/>
                    <a:pt x="33" y="13"/>
                  </a:cubicBezTo>
                  <a:cubicBezTo>
                    <a:pt x="34" y="15"/>
                    <a:pt x="37" y="17"/>
                    <a:pt x="41" y="17"/>
                  </a:cubicBezTo>
                  <a:cubicBezTo>
                    <a:pt x="47" y="18"/>
                    <a:pt x="49" y="19"/>
                    <a:pt x="48" y="21"/>
                  </a:cubicBezTo>
                  <a:cubicBezTo>
                    <a:pt x="46" y="23"/>
                    <a:pt x="38" y="27"/>
                    <a:pt x="35" y="28"/>
                  </a:cubicBezTo>
                  <a:cubicBezTo>
                    <a:pt x="32" y="28"/>
                    <a:pt x="38" y="41"/>
                    <a:pt x="36" y="43"/>
                  </a:cubicBezTo>
                  <a:cubicBezTo>
                    <a:pt x="35" y="45"/>
                    <a:pt x="29" y="38"/>
                    <a:pt x="26" y="34"/>
                  </a:cubicBezTo>
                  <a:cubicBezTo>
                    <a:pt x="23" y="30"/>
                    <a:pt x="16" y="38"/>
                    <a:pt x="11" y="38"/>
                  </a:cubicBezTo>
                  <a:cubicBezTo>
                    <a:pt x="9" y="38"/>
                    <a:pt x="11" y="33"/>
                    <a:pt x="12" y="31"/>
                  </a:cubicBezTo>
                  <a:cubicBezTo>
                    <a:pt x="16" y="24"/>
                    <a:pt x="14" y="24"/>
                    <a:pt x="4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62"/>
            <p:cNvSpPr>
              <a:spLocks/>
            </p:cNvSpPr>
            <p:nvPr/>
          </p:nvSpPr>
          <p:spPr bwMode="auto">
            <a:xfrm>
              <a:off x="7275513" y="4267200"/>
              <a:ext cx="61913" cy="58738"/>
            </a:xfrm>
            <a:custGeom>
              <a:avLst/>
              <a:gdLst>
                <a:gd name="T0" fmla="*/ 3 w 31"/>
                <a:gd name="T1" fmla="*/ 13 h 29"/>
                <a:gd name="T2" fmla="*/ 5 w 31"/>
                <a:gd name="T3" fmla="*/ 10 h 29"/>
                <a:gd name="T4" fmla="*/ 11 w 31"/>
                <a:gd name="T5" fmla="*/ 9 h 29"/>
                <a:gd name="T6" fmla="*/ 13 w 31"/>
                <a:gd name="T7" fmla="*/ 6 h 29"/>
                <a:gd name="T8" fmla="*/ 16 w 31"/>
                <a:gd name="T9" fmla="*/ 1 h 29"/>
                <a:gd name="T10" fmla="*/ 21 w 31"/>
                <a:gd name="T11" fmla="*/ 8 h 29"/>
                <a:gd name="T12" fmla="*/ 26 w 31"/>
                <a:gd name="T13" fmla="*/ 11 h 29"/>
                <a:gd name="T14" fmla="*/ 30 w 31"/>
                <a:gd name="T15" fmla="*/ 14 h 29"/>
                <a:gd name="T16" fmla="*/ 22 w 31"/>
                <a:gd name="T17" fmla="*/ 18 h 29"/>
                <a:gd name="T18" fmla="*/ 23 w 31"/>
                <a:gd name="T19" fmla="*/ 28 h 29"/>
                <a:gd name="T20" fmla="*/ 17 w 31"/>
                <a:gd name="T21" fmla="*/ 22 h 29"/>
                <a:gd name="T22" fmla="*/ 7 w 31"/>
                <a:gd name="T23" fmla="*/ 25 h 29"/>
                <a:gd name="T24" fmla="*/ 7 w 31"/>
                <a:gd name="T25" fmla="*/ 20 h 29"/>
                <a:gd name="T26" fmla="*/ 3 w 31"/>
                <a:gd name="T2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" y="13"/>
                  </a:moveTo>
                  <a:cubicBezTo>
                    <a:pt x="0" y="11"/>
                    <a:pt x="2" y="10"/>
                    <a:pt x="5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2" y="9"/>
                    <a:pt x="12" y="7"/>
                    <a:pt x="13" y="6"/>
                  </a:cubicBezTo>
                  <a:cubicBezTo>
                    <a:pt x="14" y="3"/>
                    <a:pt x="15" y="0"/>
                    <a:pt x="16" y="1"/>
                  </a:cubicBezTo>
                  <a:cubicBezTo>
                    <a:pt x="18" y="1"/>
                    <a:pt x="18" y="5"/>
                    <a:pt x="21" y="8"/>
                  </a:cubicBezTo>
                  <a:cubicBezTo>
                    <a:pt x="22" y="10"/>
                    <a:pt x="24" y="11"/>
                    <a:pt x="26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4" y="17"/>
                    <a:pt x="22" y="18"/>
                  </a:cubicBezTo>
                  <a:cubicBezTo>
                    <a:pt x="20" y="18"/>
                    <a:pt x="24" y="27"/>
                    <a:pt x="23" y="28"/>
                  </a:cubicBezTo>
                  <a:cubicBezTo>
                    <a:pt x="22" y="29"/>
                    <a:pt x="19" y="25"/>
                    <a:pt x="17" y="22"/>
                  </a:cubicBezTo>
                  <a:cubicBezTo>
                    <a:pt x="15" y="19"/>
                    <a:pt x="10" y="25"/>
                    <a:pt x="7" y="25"/>
                  </a:cubicBezTo>
                  <a:cubicBezTo>
                    <a:pt x="6" y="25"/>
                    <a:pt x="7" y="21"/>
                    <a:pt x="7" y="20"/>
                  </a:cubicBezTo>
                  <a:cubicBezTo>
                    <a:pt x="10" y="16"/>
                    <a:pt x="9" y="16"/>
                    <a:pt x="3" y="1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63"/>
            <p:cNvSpPr>
              <a:spLocks/>
            </p:cNvSpPr>
            <p:nvPr/>
          </p:nvSpPr>
          <p:spPr bwMode="auto">
            <a:xfrm>
              <a:off x="6989763" y="4060825"/>
              <a:ext cx="74613" cy="71438"/>
            </a:xfrm>
            <a:custGeom>
              <a:avLst/>
              <a:gdLst>
                <a:gd name="T0" fmla="*/ 5 w 37"/>
                <a:gd name="T1" fmla="*/ 5 h 35"/>
                <a:gd name="T2" fmla="*/ 10 w 37"/>
                <a:gd name="T3" fmla="*/ 3 h 35"/>
                <a:gd name="T4" fmla="*/ 18 w 37"/>
                <a:gd name="T5" fmla="*/ 7 h 35"/>
                <a:gd name="T6" fmla="*/ 22 w 37"/>
                <a:gd name="T7" fmla="*/ 5 h 35"/>
                <a:gd name="T8" fmla="*/ 29 w 37"/>
                <a:gd name="T9" fmla="*/ 2 h 35"/>
                <a:gd name="T10" fmla="*/ 29 w 37"/>
                <a:gd name="T11" fmla="*/ 13 h 35"/>
                <a:gd name="T12" fmla="*/ 32 w 37"/>
                <a:gd name="T13" fmla="*/ 20 h 35"/>
                <a:gd name="T14" fmla="*/ 35 w 37"/>
                <a:gd name="T15" fmla="*/ 25 h 35"/>
                <a:gd name="T16" fmla="*/ 24 w 37"/>
                <a:gd name="T17" fmla="*/ 24 h 35"/>
                <a:gd name="T18" fmla="*/ 17 w 37"/>
                <a:gd name="T19" fmla="*/ 35 h 35"/>
                <a:gd name="T20" fmla="*/ 14 w 37"/>
                <a:gd name="T21" fmla="*/ 24 h 35"/>
                <a:gd name="T22" fmla="*/ 1 w 37"/>
                <a:gd name="T23" fmla="*/ 20 h 35"/>
                <a:gd name="T24" fmla="*/ 5 w 37"/>
                <a:gd name="T25" fmla="*/ 16 h 35"/>
                <a:gd name="T26" fmla="*/ 5 w 37"/>
                <a:gd name="T2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35">
                  <a:moveTo>
                    <a:pt x="5" y="5"/>
                  </a:moveTo>
                  <a:cubicBezTo>
                    <a:pt x="3" y="1"/>
                    <a:pt x="6" y="2"/>
                    <a:pt x="10" y="3"/>
                  </a:cubicBezTo>
                  <a:cubicBezTo>
                    <a:pt x="12" y="4"/>
                    <a:pt x="15" y="6"/>
                    <a:pt x="18" y="7"/>
                  </a:cubicBezTo>
                  <a:cubicBezTo>
                    <a:pt x="19" y="7"/>
                    <a:pt x="20" y="6"/>
                    <a:pt x="22" y="5"/>
                  </a:cubicBezTo>
                  <a:cubicBezTo>
                    <a:pt x="26" y="2"/>
                    <a:pt x="28" y="0"/>
                    <a:pt x="29" y="2"/>
                  </a:cubicBezTo>
                  <a:cubicBezTo>
                    <a:pt x="31" y="3"/>
                    <a:pt x="29" y="7"/>
                    <a:pt x="29" y="13"/>
                  </a:cubicBezTo>
                  <a:cubicBezTo>
                    <a:pt x="28" y="15"/>
                    <a:pt x="30" y="18"/>
                    <a:pt x="32" y="20"/>
                  </a:cubicBezTo>
                  <a:cubicBezTo>
                    <a:pt x="37" y="23"/>
                    <a:pt x="37" y="24"/>
                    <a:pt x="35" y="25"/>
                  </a:cubicBezTo>
                  <a:cubicBezTo>
                    <a:pt x="33" y="26"/>
                    <a:pt x="26" y="25"/>
                    <a:pt x="24" y="24"/>
                  </a:cubicBezTo>
                  <a:cubicBezTo>
                    <a:pt x="21" y="23"/>
                    <a:pt x="19" y="34"/>
                    <a:pt x="17" y="35"/>
                  </a:cubicBezTo>
                  <a:cubicBezTo>
                    <a:pt x="15" y="35"/>
                    <a:pt x="15" y="28"/>
                    <a:pt x="14" y="24"/>
                  </a:cubicBezTo>
                  <a:cubicBezTo>
                    <a:pt x="14" y="20"/>
                    <a:pt x="5" y="22"/>
                    <a:pt x="1" y="20"/>
                  </a:cubicBezTo>
                  <a:cubicBezTo>
                    <a:pt x="0" y="19"/>
                    <a:pt x="4" y="17"/>
                    <a:pt x="5" y="16"/>
                  </a:cubicBezTo>
                  <a:cubicBezTo>
                    <a:pt x="11" y="13"/>
                    <a:pt x="10" y="12"/>
                    <a:pt x="5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64"/>
            <p:cNvSpPr>
              <a:spLocks/>
            </p:cNvSpPr>
            <p:nvPr/>
          </p:nvSpPr>
          <p:spPr bwMode="auto">
            <a:xfrm>
              <a:off x="6918325" y="4273550"/>
              <a:ext cx="44450" cy="44450"/>
            </a:xfrm>
            <a:custGeom>
              <a:avLst/>
              <a:gdLst>
                <a:gd name="T0" fmla="*/ 3 w 22"/>
                <a:gd name="T1" fmla="*/ 3 h 22"/>
                <a:gd name="T2" fmla="*/ 5 w 22"/>
                <a:gd name="T3" fmla="*/ 2 h 22"/>
                <a:gd name="T4" fmla="*/ 10 w 22"/>
                <a:gd name="T5" fmla="*/ 4 h 22"/>
                <a:gd name="T6" fmla="*/ 13 w 22"/>
                <a:gd name="T7" fmla="*/ 3 h 22"/>
                <a:gd name="T8" fmla="*/ 17 w 22"/>
                <a:gd name="T9" fmla="*/ 1 h 22"/>
                <a:gd name="T10" fmla="*/ 17 w 22"/>
                <a:gd name="T11" fmla="*/ 8 h 22"/>
                <a:gd name="T12" fmla="*/ 19 w 22"/>
                <a:gd name="T13" fmla="*/ 12 h 22"/>
                <a:gd name="T14" fmla="*/ 21 w 22"/>
                <a:gd name="T15" fmla="*/ 16 h 22"/>
                <a:gd name="T16" fmla="*/ 14 w 22"/>
                <a:gd name="T17" fmla="*/ 15 h 22"/>
                <a:gd name="T18" fmla="*/ 10 w 22"/>
                <a:gd name="T19" fmla="*/ 21 h 22"/>
                <a:gd name="T20" fmla="*/ 8 w 22"/>
                <a:gd name="T21" fmla="*/ 15 h 22"/>
                <a:gd name="T22" fmla="*/ 0 w 22"/>
                <a:gd name="T23" fmla="*/ 12 h 22"/>
                <a:gd name="T24" fmla="*/ 3 w 22"/>
                <a:gd name="T25" fmla="*/ 10 h 22"/>
                <a:gd name="T26" fmla="*/ 3 w 22"/>
                <a:gd name="T2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2">
                  <a:moveTo>
                    <a:pt x="3" y="3"/>
                  </a:moveTo>
                  <a:cubicBezTo>
                    <a:pt x="1" y="1"/>
                    <a:pt x="3" y="1"/>
                    <a:pt x="5" y="2"/>
                  </a:cubicBezTo>
                  <a:cubicBezTo>
                    <a:pt x="7" y="3"/>
                    <a:pt x="9" y="4"/>
                    <a:pt x="10" y="4"/>
                  </a:cubicBezTo>
                  <a:cubicBezTo>
                    <a:pt x="11" y="5"/>
                    <a:pt x="12" y="4"/>
                    <a:pt x="13" y="3"/>
                  </a:cubicBezTo>
                  <a:cubicBezTo>
                    <a:pt x="15" y="2"/>
                    <a:pt x="17" y="0"/>
                    <a:pt x="17" y="1"/>
                  </a:cubicBezTo>
                  <a:cubicBezTo>
                    <a:pt x="18" y="2"/>
                    <a:pt x="17" y="5"/>
                    <a:pt x="17" y="8"/>
                  </a:cubicBezTo>
                  <a:cubicBezTo>
                    <a:pt x="17" y="10"/>
                    <a:pt x="18" y="11"/>
                    <a:pt x="19" y="12"/>
                  </a:cubicBezTo>
                  <a:cubicBezTo>
                    <a:pt x="22" y="14"/>
                    <a:pt x="22" y="15"/>
                    <a:pt x="21" y="16"/>
                  </a:cubicBezTo>
                  <a:cubicBezTo>
                    <a:pt x="20" y="16"/>
                    <a:pt x="16" y="15"/>
                    <a:pt x="14" y="15"/>
                  </a:cubicBezTo>
                  <a:cubicBezTo>
                    <a:pt x="12" y="14"/>
                    <a:pt x="11" y="21"/>
                    <a:pt x="10" y="21"/>
                  </a:cubicBezTo>
                  <a:cubicBezTo>
                    <a:pt x="9" y="22"/>
                    <a:pt x="8" y="18"/>
                    <a:pt x="8" y="15"/>
                  </a:cubicBezTo>
                  <a:cubicBezTo>
                    <a:pt x="8" y="12"/>
                    <a:pt x="3" y="14"/>
                    <a:pt x="0" y="12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7" y="8"/>
                    <a:pt x="6" y="8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65"/>
            <p:cNvSpPr>
              <a:spLocks/>
            </p:cNvSpPr>
            <p:nvPr/>
          </p:nvSpPr>
          <p:spPr bwMode="auto">
            <a:xfrm>
              <a:off x="7423150" y="4079875"/>
              <a:ext cx="46038" cy="42863"/>
            </a:xfrm>
            <a:custGeom>
              <a:avLst/>
              <a:gdLst>
                <a:gd name="T0" fmla="*/ 3 w 23"/>
                <a:gd name="T1" fmla="*/ 2 h 21"/>
                <a:gd name="T2" fmla="*/ 6 w 23"/>
                <a:gd name="T3" fmla="*/ 2 h 21"/>
                <a:gd name="T4" fmla="*/ 11 w 23"/>
                <a:gd name="T5" fmla="*/ 4 h 21"/>
                <a:gd name="T6" fmla="*/ 13 w 23"/>
                <a:gd name="T7" fmla="*/ 2 h 21"/>
                <a:gd name="T8" fmla="*/ 18 w 23"/>
                <a:gd name="T9" fmla="*/ 1 h 21"/>
                <a:gd name="T10" fmla="*/ 18 w 23"/>
                <a:gd name="T11" fmla="*/ 7 h 21"/>
                <a:gd name="T12" fmla="*/ 20 w 23"/>
                <a:gd name="T13" fmla="*/ 12 h 21"/>
                <a:gd name="T14" fmla="*/ 22 w 23"/>
                <a:gd name="T15" fmla="*/ 15 h 21"/>
                <a:gd name="T16" fmla="*/ 15 w 23"/>
                <a:gd name="T17" fmla="*/ 14 h 21"/>
                <a:gd name="T18" fmla="*/ 11 w 23"/>
                <a:gd name="T19" fmla="*/ 21 h 21"/>
                <a:gd name="T20" fmla="*/ 9 w 23"/>
                <a:gd name="T21" fmla="*/ 14 h 21"/>
                <a:gd name="T22" fmla="*/ 1 w 23"/>
                <a:gd name="T23" fmla="*/ 12 h 21"/>
                <a:gd name="T24" fmla="*/ 3 w 23"/>
                <a:gd name="T25" fmla="*/ 9 h 21"/>
                <a:gd name="T26" fmla="*/ 3 w 23"/>
                <a:gd name="T2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1">
                  <a:moveTo>
                    <a:pt x="3" y="2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18" y="4"/>
                    <a:pt x="18" y="7"/>
                  </a:cubicBezTo>
                  <a:cubicBezTo>
                    <a:pt x="17" y="9"/>
                    <a:pt x="18" y="11"/>
                    <a:pt x="20" y="12"/>
                  </a:cubicBezTo>
                  <a:cubicBezTo>
                    <a:pt x="22" y="14"/>
                    <a:pt x="23" y="15"/>
                    <a:pt x="22" y="15"/>
                  </a:cubicBezTo>
                  <a:cubicBezTo>
                    <a:pt x="20" y="16"/>
                    <a:pt x="16" y="15"/>
                    <a:pt x="15" y="14"/>
                  </a:cubicBezTo>
                  <a:cubicBezTo>
                    <a:pt x="13" y="14"/>
                    <a:pt x="12" y="21"/>
                    <a:pt x="11" y="21"/>
                  </a:cubicBezTo>
                  <a:cubicBezTo>
                    <a:pt x="9" y="21"/>
                    <a:pt x="9" y="17"/>
                    <a:pt x="9" y="14"/>
                  </a:cubicBezTo>
                  <a:cubicBezTo>
                    <a:pt x="9" y="12"/>
                    <a:pt x="3" y="13"/>
                    <a:pt x="1" y="12"/>
                  </a:cubicBezTo>
                  <a:cubicBezTo>
                    <a:pt x="0" y="11"/>
                    <a:pt x="3" y="10"/>
                    <a:pt x="3" y="9"/>
                  </a:cubicBezTo>
                  <a:cubicBezTo>
                    <a:pt x="7" y="7"/>
                    <a:pt x="6" y="7"/>
                    <a:pt x="3" y="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66"/>
            <p:cNvSpPr>
              <a:spLocks/>
            </p:cNvSpPr>
            <p:nvPr/>
          </p:nvSpPr>
          <p:spPr bwMode="auto">
            <a:xfrm>
              <a:off x="6799263" y="3789363"/>
              <a:ext cx="98425" cy="98425"/>
            </a:xfrm>
            <a:custGeom>
              <a:avLst/>
              <a:gdLst>
                <a:gd name="T0" fmla="*/ 11 w 49"/>
                <a:gd name="T1" fmla="*/ 6 h 49"/>
                <a:gd name="T2" fmla="*/ 17 w 49"/>
                <a:gd name="T3" fmla="*/ 5 h 49"/>
                <a:gd name="T4" fmla="*/ 27 w 49"/>
                <a:gd name="T5" fmla="*/ 12 h 49"/>
                <a:gd name="T6" fmla="*/ 33 w 49"/>
                <a:gd name="T7" fmla="*/ 10 h 49"/>
                <a:gd name="T8" fmla="*/ 44 w 49"/>
                <a:gd name="T9" fmla="*/ 7 h 49"/>
                <a:gd name="T10" fmla="*/ 40 w 49"/>
                <a:gd name="T11" fmla="*/ 22 h 49"/>
                <a:gd name="T12" fmla="*/ 44 w 49"/>
                <a:gd name="T13" fmla="*/ 32 h 49"/>
                <a:gd name="T14" fmla="*/ 47 w 49"/>
                <a:gd name="T15" fmla="*/ 40 h 49"/>
                <a:gd name="T16" fmla="*/ 31 w 49"/>
                <a:gd name="T17" fmla="*/ 36 h 49"/>
                <a:gd name="T18" fmla="*/ 19 w 49"/>
                <a:gd name="T19" fmla="*/ 48 h 49"/>
                <a:gd name="T20" fmla="*/ 18 w 49"/>
                <a:gd name="T21" fmla="*/ 34 h 49"/>
                <a:gd name="T22" fmla="*/ 2 w 49"/>
                <a:gd name="T23" fmla="*/ 25 h 49"/>
                <a:gd name="T24" fmla="*/ 8 w 49"/>
                <a:gd name="T25" fmla="*/ 21 h 49"/>
                <a:gd name="T26" fmla="*/ 11 w 49"/>
                <a:gd name="T27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49">
                  <a:moveTo>
                    <a:pt x="11" y="6"/>
                  </a:moveTo>
                  <a:cubicBezTo>
                    <a:pt x="9" y="0"/>
                    <a:pt x="12" y="2"/>
                    <a:pt x="17" y="5"/>
                  </a:cubicBezTo>
                  <a:cubicBezTo>
                    <a:pt x="20" y="7"/>
                    <a:pt x="24" y="10"/>
                    <a:pt x="27" y="12"/>
                  </a:cubicBezTo>
                  <a:cubicBezTo>
                    <a:pt x="28" y="12"/>
                    <a:pt x="30" y="11"/>
                    <a:pt x="33" y="10"/>
                  </a:cubicBezTo>
                  <a:cubicBezTo>
                    <a:pt x="39" y="7"/>
                    <a:pt x="42" y="5"/>
                    <a:pt x="44" y="7"/>
                  </a:cubicBezTo>
                  <a:cubicBezTo>
                    <a:pt x="45" y="9"/>
                    <a:pt x="42" y="14"/>
                    <a:pt x="40" y="22"/>
                  </a:cubicBezTo>
                  <a:cubicBezTo>
                    <a:pt x="39" y="25"/>
                    <a:pt x="41" y="29"/>
                    <a:pt x="44" y="32"/>
                  </a:cubicBezTo>
                  <a:cubicBezTo>
                    <a:pt x="49" y="37"/>
                    <a:pt x="49" y="39"/>
                    <a:pt x="47" y="40"/>
                  </a:cubicBezTo>
                  <a:cubicBezTo>
                    <a:pt x="43" y="41"/>
                    <a:pt x="34" y="37"/>
                    <a:pt x="31" y="36"/>
                  </a:cubicBezTo>
                  <a:cubicBezTo>
                    <a:pt x="28" y="34"/>
                    <a:pt x="22" y="48"/>
                    <a:pt x="19" y="48"/>
                  </a:cubicBezTo>
                  <a:cubicBezTo>
                    <a:pt x="17" y="49"/>
                    <a:pt x="18" y="39"/>
                    <a:pt x="18" y="34"/>
                  </a:cubicBezTo>
                  <a:cubicBezTo>
                    <a:pt x="19" y="28"/>
                    <a:pt x="6" y="29"/>
                    <a:pt x="2" y="25"/>
                  </a:cubicBezTo>
                  <a:cubicBezTo>
                    <a:pt x="0" y="24"/>
                    <a:pt x="6" y="21"/>
                    <a:pt x="8" y="21"/>
                  </a:cubicBezTo>
                  <a:cubicBezTo>
                    <a:pt x="17" y="18"/>
                    <a:pt x="15" y="17"/>
                    <a:pt x="11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067"/>
            <p:cNvSpPr>
              <a:spLocks/>
            </p:cNvSpPr>
            <p:nvPr/>
          </p:nvSpPr>
          <p:spPr bwMode="auto">
            <a:xfrm>
              <a:off x="6848475" y="3486150"/>
              <a:ext cx="52388" cy="58738"/>
            </a:xfrm>
            <a:custGeom>
              <a:avLst/>
              <a:gdLst>
                <a:gd name="T0" fmla="*/ 11 w 26"/>
                <a:gd name="T1" fmla="*/ 3 h 29"/>
                <a:gd name="T2" fmla="*/ 14 w 26"/>
                <a:gd name="T3" fmla="*/ 5 h 29"/>
                <a:gd name="T4" fmla="*/ 15 w 26"/>
                <a:gd name="T5" fmla="*/ 12 h 29"/>
                <a:gd name="T6" fmla="*/ 17 w 26"/>
                <a:gd name="T7" fmla="*/ 13 h 29"/>
                <a:gd name="T8" fmla="*/ 24 w 26"/>
                <a:gd name="T9" fmla="*/ 14 h 29"/>
                <a:gd name="T10" fmla="*/ 25 w 26"/>
                <a:gd name="T11" fmla="*/ 15 h 29"/>
                <a:gd name="T12" fmla="*/ 16 w 26"/>
                <a:gd name="T13" fmla="*/ 24 h 29"/>
                <a:gd name="T14" fmla="*/ 14 w 26"/>
                <a:gd name="T15" fmla="*/ 27 h 29"/>
                <a:gd name="T16" fmla="*/ 10 w 26"/>
                <a:gd name="T17" fmla="*/ 21 h 29"/>
                <a:gd name="T18" fmla="*/ 1 w 26"/>
                <a:gd name="T19" fmla="*/ 22 h 29"/>
                <a:gd name="T20" fmla="*/ 5 w 26"/>
                <a:gd name="T21" fmla="*/ 16 h 29"/>
                <a:gd name="T22" fmla="*/ 1 w 26"/>
                <a:gd name="T23" fmla="*/ 8 h 29"/>
                <a:gd name="T24" fmla="*/ 5 w 26"/>
                <a:gd name="T25" fmla="*/ 8 h 29"/>
                <a:gd name="T26" fmla="*/ 11 w 26"/>
                <a:gd name="T2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9">
                  <a:moveTo>
                    <a:pt x="11" y="3"/>
                  </a:moveTo>
                  <a:cubicBezTo>
                    <a:pt x="12" y="0"/>
                    <a:pt x="14" y="4"/>
                    <a:pt x="14" y="5"/>
                  </a:cubicBezTo>
                  <a:cubicBezTo>
                    <a:pt x="16" y="8"/>
                    <a:pt x="14" y="11"/>
                    <a:pt x="15" y="12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9" y="13"/>
                    <a:pt x="23" y="13"/>
                    <a:pt x="24" y="14"/>
                  </a:cubicBezTo>
                  <a:cubicBezTo>
                    <a:pt x="25" y="14"/>
                    <a:pt x="26" y="14"/>
                    <a:pt x="25" y="15"/>
                  </a:cubicBezTo>
                  <a:cubicBezTo>
                    <a:pt x="23" y="18"/>
                    <a:pt x="15" y="16"/>
                    <a:pt x="16" y="24"/>
                  </a:cubicBezTo>
                  <a:cubicBezTo>
                    <a:pt x="16" y="25"/>
                    <a:pt x="16" y="29"/>
                    <a:pt x="14" y="27"/>
                  </a:cubicBezTo>
                  <a:cubicBezTo>
                    <a:pt x="11" y="24"/>
                    <a:pt x="12" y="25"/>
                    <a:pt x="10" y="21"/>
                  </a:cubicBezTo>
                  <a:cubicBezTo>
                    <a:pt x="9" y="19"/>
                    <a:pt x="2" y="23"/>
                    <a:pt x="1" y="22"/>
                  </a:cubicBezTo>
                  <a:cubicBezTo>
                    <a:pt x="0" y="21"/>
                    <a:pt x="3" y="18"/>
                    <a:pt x="5" y="16"/>
                  </a:cubicBezTo>
                  <a:cubicBezTo>
                    <a:pt x="7" y="14"/>
                    <a:pt x="2" y="10"/>
                    <a:pt x="1" y="8"/>
                  </a:cubicBezTo>
                  <a:cubicBezTo>
                    <a:pt x="1" y="7"/>
                    <a:pt x="4" y="8"/>
                    <a:pt x="5" y="8"/>
                  </a:cubicBezTo>
                  <a:cubicBezTo>
                    <a:pt x="10" y="10"/>
                    <a:pt x="9" y="9"/>
                    <a:pt x="11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8"/>
            <p:cNvSpPr>
              <a:spLocks/>
            </p:cNvSpPr>
            <p:nvPr/>
          </p:nvSpPr>
          <p:spPr bwMode="auto">
            <a:xfrm>
              <a:off x="7397750" y="4454525"/>
              <a:ext cx="73025" cy="71438"/>
            </a:xfrm>
            <a:custGeom>
              <a:avLst/>
              <a:gdLst>
                <a:gd name="T0" fmla="*/ 5 w 36"/>
                <a:gd name="T1" fmla="*/ 4 h 35"/>
                <a:gd name="T2" fmla="*/ 9 w 36"/>
                <a:gd name="T3" fmla="*/ 3 h 35"/>
                <a:gd name="T4" fmla="*/ 17 w 36"/>
                <a:gd name="T5" fmla="*/ 6 h 35"/>
                <a:gd name="T6" fmla="*/ 21 w 36"/>
                <a:gd name="T7" fmla="*/ 4 h 35"/>
                <a:gd name="T8" fmla="*/ 29 w 36"/>
                <a:gd name="T9" fmla="*/ 1 h 35"/>
                <a:gd name="T10" fmla="*/ 28 w 36"/>
                <a:gd name="T11" fmla="*/ 12 h 35"/>
                <a:gd name="T12" fmla="*/ 32 w 36"/>
                <a:gd name="T13" fmla="*/ 19 h 35"/>
                <a:gd name="T14" fmla="*/ 35 w 36"/>
                <a:gd name="T15" fmla="*/ 24 h 35"/>
                <a:gd name="T16" fmla="*/ 23 w 36"/>
                <a:gd name="T17" fmla="*/ 23 h 35"/>
                <a:gd name="T18" fmla="*/ 17 w 36"/>
                <a:gd name="T19" fmla="*/ 34 h 35"/>
                <a:gd name="T20" fmla="*/ 14 w 36"/>
                <a:gd name="T21" fmla="*/ 24 h 35"/>
                <a:gd name="T22" fmla="*/ 1 w 36"/>
                <a:gd name="T23" fmla="*/ 19 h 35"/>
                <a:gd name="T24" fmla="*/ 5 w 36"/>
                <a:gd name="T25" fmla="*/ 15 h 35"/>
                <a:gd name="T26" fmla="*/ 5 w 36"/>
                <a:gd name="T27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35">
                  <a:moveTo>
                    <a:pt x="5" y="4"/>
                  </a:moveTo>
                  <a:cubicBezTo>
                    <a:pt x="3" y="1"/>
                    <a:pt x="6" y="1"/>
                    <a:pt x="9" y="3"/>
                  </a:cubicBezTo>
                  <a:cubicBezTo>
                    <a:pt x="12" y="4"/>
                    <a:pt x="15" y="6"/>
                    <a:pt x="17" y="6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5" y="2"/>
                    <a:pt x="28" y="0"/>
                    <a:pt x="29" y="1"/>
                  </a:cubicBezTo>
                  <a:cubicBezTo>
                    <a:pt x="30" y="2"/>
                    <a:pt x="28" y="7"/>
                    <a:pt x="28" y="12"/>
                  </a:cubicBezTo>
                  <a:cubicBezTo>
                    <a:pt x="28" y="15"/>
                    <a:pt x="29" y="17"/>
                    <a:pt x="32" y="19"/>
                  </a:cubicBezTo>
                  <a:cubicBezTo>
                    <a:pt x="36" y="22"/>
                    <a:pt x="36" y="24"/>
                    <a:pt x="35" y="24"/>
                  </a:cubicBezTo>
                  <a:cubicBezTo>
                    <a:pt x="33" y="25"/>
                    <a:pt x="26" y="24"/>
                    <a:pt x="23" y="23"/>
                  </a:cubicBezTo>
                  <a:cubicBezTo>
                    <a:pt x="21" y="23"/>
                    <a:pt x="18" y="34"/>
                    <a:pt x="17" y="34"/>
                  </a:cubicBezTo>
                  <a:cubicBezTo>
                    <a:pt x="15" y="35"/>
                    <a:pt x="14" y="28"/>
                    <a:pt x="14" y="24"/>
                  </a:cubicBezTo>
                  <a:cubicBezTo>
                    <a:pt x="13" y="20"/>
                    <a:pt x="5" y="22"/>
                    <a:pt x="1" y="19"/>
                  </a:cubicBezTo>
                  <a:cubicBezTo>
                    <a:pt x="0" y="19"/>
                    <a:pt x="4" y="16"/>
                    <a:pt x="5" y="15"/>
                  </a:cubicBezTo>
                  <a:cubicBezTo>
                    <a:pt x="11" y="12"/>
                    <a:pt x="10" y="12"/>
                    <a:pt x="5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069"/>
            <p:cNvSpPr>
              <a:spLocks/>
            </p:cNvSpPr>
            <p:nvPr/>
          </p:nvSpPr>
          <p:spPr bwMode="auto">
            <a:xfrm>
              <a:off x="7478713" y="4319588"/>
              <a:ext cx="93663" cy="103188"/>
            </a:xfrm>
            <a:custGeom>
              <a:avLst/>
              <a:gdLst>
                <a:gd name="T0" fmla="*/ 16 w 46"/>
                <a:gd name="T1" fmla="*/ 6 h 51"/>
                <a:gd name="T2" fmla="*/ 23 w 46"/>
                <a:gd name="T3" fmla="*/ 7 h 51"/>
                <a:gd name="T4" fmla="*/ 27 w 46"/>
                <a:gd name="T5" fmla="*/ 20 h 51"/>
                <a:gd name="T6" fmla="*/ 31 w 46"/>
                <a:gd name="T7" fmla="*/ 20 h 51"/>
                <a:gd name="T8" fmla="*/ 44 w 46"/>
                <a:gd name="T9" fmla="*/ 20 h 51"/>
                <a:gd name="T10" fmla="*/ 46 w 46"/>
                <a:gd name="T11" fmla="*/ 21 h 51"/>
                <a:gd name="T12" fmla="*/ 32 w 46"/>
                <a:gd name="T13" fmla="*/ 41 h 51"/>
                <a:gd name="T14" fmla="*/ 30 w 46"/>
                <a:gd name="T15" fmla="*/ 48 h 51"/>
                <a:gd name="T16" fmla="*/ 20 w 46"/>
                <a:gd name="T17" fmla="*/ 38 h 51"/>
                <a:gd name="T18" fmla="*/ 5 w 46"/>
                <a:gd name="T19" fmla="*/ 44 h 51"/>
                <a:gd name="T20" fmla="*/ 10 w 46"/>
                <a:gd name="T21" fmla="*/ 31 h 51"/>
                <a:gd name="T22" fmla="*/ 0 w 46"/>
                <a:gd name="T23" fmla="*/ 17 h 51"/>
                <a:gd name="T24" fmla="*/ 7 w 46"/>
                <a:gd name="T25" fmla="*/ 16 h 51"/>
                <a:gd name="T26" fmla="*/ 16 w 46"/>
                <a:gd name="T2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1">
                  <a:moveTo>
                    <a:pt x="16" y="6"/>
                  </a:moveTo>
                  <a:cubicBezTo>
                    <a:pt x="17" y="0"/>
                    <a:pt x="21" y="6"/>
                    <a:pt x="23" y="7"/>
                  </a:cubicBezTo>
                  <a:cubicBezTo>
                    <a:pt x="27" y="13"/>
                    <a:pt x="25" y="19"/>
                    <a:pt x="27" y="20"/>
                  </a:cubicBezTo>
                  <a:cubicBezTo>
                    <a:pt x="28" y="21"/>
                    <a:pt x="29" y="21"/>
                    <a:pt x="31" y="20"/>
                  </a:cubicBezTo>
                  <a:cubicBezTo>
                    <a:pt x="33" y="20"/>
                    <a:pt x="40" y="18"/>
                    <a:pt x="44" y="20"/>
                  </a:cubicBezTo>
                  <a:cubicBezTo>
                    <a:pt x="45" y="20"/>
                    <a:pt x="46" y="20"/>
                    <a:pt x="46" y="21"/>
                  </a:cubicBezTo>
                  <a:cubicBezTo>
                    <a:pt x="43" y="28"/>
                    <a:pt x="28" y="28"/>
                    <a:pt x="32" y="41"/>
                  </a:cubicBezTo>
                  <a:cubicBezTo>
                    <a:pt x="33" y="43"/>
                    <a:pt x="34" y="51"/>
                    <a:pt x="30" y="48"/>
                  </a:cubicBezTo>
                  <a:cubicBezTo>
                    <a:pt x="25" y="44"/>
                    <a:pt x="25" y="45"/>
                    <a:pt x="20" y="38"/>
                  </a:cubicBezTo>
                  <a:cubicBezTo>
                    <a:pt x="18" y="36"/>
                    <a:pt x="7" y="45"/>
                    <a:pt x="5" y="44"/>
                  </a:cubicBezTo>
                  <a:cubicBezTo>
                    <a:pt x="3" y="43"/>
                    <a:pt x="7" y="36"/>
                    <a:pt x="10" y="31"/>
                  </a:cubicBezTo>
                  <a:cubicBezTo>
                    <a:pt x="13" y="27"/>
                    <a:pt x="2" y="22"/>
                    <a:pt x="0" y="17"/>
                  </a:cubicBezTo>
                  <a:cubicBezTo>
                    <a:pt x="0" y="16"/>
                    <a:pt x="6" y="16"/>
                    <a:pt x="7" y="16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70"/>
            <p:cNvSpPr>
              <a:spLocks/>
            </p:cNvSpPr>
            <p:nvPr/>
          </p:nvSpPr>
          <p:spPr bwMode="auto">
            <a:xfrm>
              <a:off x="7394575" y="4392613"/>
              <a:ext cx="44450" cy="44450"/>
            </a:xfrm>
            <a:custGeom>
              <a:avLst/>
              <a:gdLst>
                <a:gd name="T0" fmla="*/ 3 w 22"/>
                <a:gd name="T1" fmla="*/ 3 h 22"/>
                <a:gd name="T2" fmla="*/ 5 w 22"/>
                <a:gd name="T3" fmla="*/ 2 h 22"/>
                <a:gd name="T4" fmla="*/ 10 w 22"/>
                <a:gd name="T5" fmla="*/ 4 h 22"/>
                <a:gd name="T6" fmla="*/ 13 w 22"/>
                <a:gd name="T7" fmla="*/ 3 h 22"/>
                <a:gd name="T8" fmla="*/ 18 w 22"/>
                <a:gd name="T9" fmla="*/ 1 h 22"/>
                <a:gd name="T10" fmla="*/ 17 w 22"/>
                <a:gd name="T11" fmla="*/ 8 h 22"/>
                <a:gd name="T12" fmla="*/ 20 w 22"/>
                <a:gd name="T13" fmla="*/ 12 h 22"/>
                <a:gd name="T14" fmla="*/ 21 w 22"/>
                <a:gd name="T15" fmla="*/ 16 h 22"/>
                <a:gd name="T16" fmla="*/ 14 w 22"/>
                <a:gd name="T17" fmla="*/ 15 h 22"/>
                <a:gd name="T18" fmla="*/ 10 w 22"/>
                <a:gd name="T19" fmla="*/ 22 h 22"/>
                <a:gd name="T20" fmla="*/ 8 w 22"/>
                <a:gd name="T21" fmla="*/ 15 h 22"/>
                <a:gd name="T22" fmla="*/ 0 w 22"/>
                <a:gd name="T23" fmla="*/ 12 h 22"/>
                <a:gd name="T24" fmla="*/ 3 w 22"/>
                <a:gd name="T25" fmla="*/ 10 h 22"/>
                <a:gd name="T26" fmla="*/ 3 w 22"/>
                <a:gd name="T2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2">
                  <a:moveTo>
                    <a:pt x="3" y="3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7" y="3"/>
                    <a:pt x="9" y="4"/>
                    <a:pt x="10" y="4"/>
                  </a:cubicBezTo>
                  <a:cubicBezTo>
                    <a:pt x="11" y="5"/>
                    <a:pt x="12" y="4"/>
                    <a:pt x="13" y="3"/>
                  </a:cubicBezTo>
                  <a:cubicBezTo>
                    <a:pt x="15" y="2"/>
                    <a:pt x="17" y="0"/>
                    <a:pt x="18" y="1"/>
                  </a:cubicBezTo>
                  <a:cubicBezTo>
                    <a:pt x="18" y="2"/>
                    <a:pt x="17" y="5"/>
                    <a:pt x="17" y="8"/>
                  </a:cubicBezTo>
                  <a:cubicBezTo>
                    <a:pt x="17" y="10"/>
                    <a:pt x="18" y="11"/>
                    <a:pt x="20" y="12"/>
                  </a:cubicBezTo>
                  <a:cubicBezTo>
                    <a:pt x="22" y="14"/>
                    <a:pt x="22" y="15"/>
                    <a:pt x="21" y="16"/>
                  </a:cubicBezTo>
                  <a:cubicBezTo>
                    <a:pt x="20" y="16"/>
                    <a:pt x="16" y="15"/>
                    <a:pt x="14" y="15"/>
                  </a:cubicBezTo>
                  <a:cubicBezTo>
                    <a:pt x="13" y="14"/>
                    <a:pt x="11" y="21"/>
                    <a:pt x="10" y="22"/>
                  </a:cubicBezTo>
                  <a:cubicBezTo>
                    <a:pt x="9" y="22"/>
                    <a:pt x="9" y="18"/>
                    <a:pt x="8" y="15"/>
                  </a:cubicBezTo>
                  <a:cubicBezTo>
                    <a:pt x="8" y="12"/>
                    <a:pt x="3" y="14"/>
                    <a:pt x="0" y="12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7" y="8"/>
                    <a:pt x="6" y="8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71"/>
            <p:cNvSpPr>
              <a:spLocks/>
            </p:cNvSpPr>
            <p:nvPr/>
          </p:nvSpPr>
          <p:spPr bwMode="auto">
            <a:xfrm>
              <a:off x="7531100" y="4003675"/>
              <a:ext cx="46038" cy="41275"/>
            </a:xfrm>
            <a:custGeom>
              <a:avLst/>
              <a:gdLst>
                <a:gd name="T0" fmla="*/ 4 w 23"/>
                <a:gd name="T1" fmla="*/ 3 h 21"/>
                <a:gd name="T2" fmla="*/ 6 w 23"/>
                <a:gd name="T3" fmla="*/ 2 h 21"/>
                <a:gd name="T4" fmla="*/ 11 w 23"/>
                <a:gd name="T5" fmla="*/ 4 h 21"/>
                <a:gd name="T6" fmla="*/ 14 w 23"/>
                <a:gd name="T7" fmla="*/ 3 h 21"/>
                <a:gd name="T8" fmla="*/ 18 w 23"/>
                <a:gd name="T9" fmla="*/ 1 h 21"/>
                <a:gd name="T10" fmla="*/ 18 w 23"/>
                <a:gd name="T11" fmla="*/ 8 h 21"/>
                <a:gd name="T12" fmla="*/ 20 w 23"/>
                <a:gd name="T13" fmla="*/ 12 h 21"/>
                <a:gd name="T14" fmla="*/ 22 w 23"/>
                <a:gd name="T15" fmla="*/ 15 h 21"/>
                <a:gd name="T16" fmla="*/ 15 w 23"/>
                <a:gd name="T17" fmla="*/ 14 h 21"/>
                <a:gd name="T18" fmla="*/ 11 w 23"/>
                <a:gd name="T19" fmla="*/ 21 h 21"/>
                <a:gd name="T20" fmla="*/ 9 w 23"/>
                <a:gd name="T21" fmla="*/ 15 h 21"/>
                <a:gd name="T22" fmla="*/ 1 w 23"/>
                <a:gd name="T23" fmla="*/ 12 h 21"/>
                <a:gd name="T24" fmla="*/ 3 w 23"/>
                <a:gd name="T25" fmla="*/ 10 h 21"/>
                <a:gd name="T26" fmla="*/ 4 w 23"/>
                <a:gd name="T2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1">
                  <a:moveTo>
                    <a:pt x="4" y="3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8" y="2"/>
                    <a:pt x="9" y="4"/>
                    <a:pt x="11" y="4"/>
                  </a:cubicBezTo>
                  <a:cubicBezTo>
                    <a:pt x="12" y="4"/>
                    <a:pt x="12" y="3"/>
                    <a:pt x="14" y="3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18" y="4"/>
                    <a:pt x="18" y="8"/>
                  </a:cubicBezTo>
                  <a:cubicBezTo>
                    <a:pt x="18" y="9"/>
                    <a:pt x="18" y="11"/>
                    <a:pt x="20" y="12"/>
                  </a:cubicBezTo>
                  <a:cubicBezTo>
                    <a:pt x="23" y="14"/>
                    <a:pt x="23" y="15"/>
                    <a:pt x="22" y="15"/>
                  </a:cubicBezTo>
                  <a:cubicBezTo>
                    <a:pt x="20" y="16"/>
                    <a:pt x="16" y="15"/>
                    <a:pt x="15" y="14"/>
                  </a:cubicBezTo>
                  <a:cubicBezTo>
                    <a:pt x="13" y="14"/>
                    <a:pt x="12" y="21"/>
                    <a:pt x="11" y="21"/>
                  </a:cubicBezTo>
                  <a:cubicBezTo>
                    <a:pt x="10" y="21"/>
                    <a:pt x="9" y="17"/>
                    <a:pt x="9" y="15"/>
                  </a:cubicBezTo>
                  <a:cubicBezTo>
                    <a:pt x="9" y="12"/>
                    <a:pt x="3" y="13"/>
                    <a:pt x="1" y="12"/>
                  </a:cubicBezTo>
                  <a:cubicBezTo>
                    <a:pt x="0" y="12"/>
                    <a:pt x="3" y="10"/>
                    <a:pt x="3" y="10"/>
                  </a:cubicBezTo>
                  <a:cubicBezTo>
                    <a:pt x="7" y="8"/>
                    <a:pt x="6" y="7"/>
                    <a:pt x="4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072"/>
            <p:cNvSpPr>
              <a:spLocks/>
            </p:cNvSpPr>
            <p:nvPr/>
          </p:nvSpPr>
          <p:spPr bwMode="auto">
            <a:xfrm>
              <a:off x="7615238" y="4029075"/>
              <a:ext cx="52388" cy="57150"/>
            </a:xfrm>
            <a:custGeom>
              <a:avLst/>
              <a:gdLst>
                <a:gd name="T0" fmla="*/ 9 w 26"/>
                <a:gd name="T1" fmla="*/ 3 h 28"/>
                <a:gd name="T2" fmla="*/ 13 w 26"/>
                <a:gd name="T3" fmla="*/ 4 h 28"/>
                <a:gd name="T4" fmla="*/ 15 w 26"/>
                <a:gd name="T5" fmla="*/ 11 h 28"/>
                <a:gd name="T6" fmla="*/ 17 w 26"/>
                <a:gd name="T7" fmla="*/ 11 h 28"/>
                <a:gd name="T8" fmla="*/ 25 w 26"/>
                <a:gd name="T9" fmla="*/ 11 h 28"/>
                <a:gd name="T10" fmla="*/ 26 w 26"/>
                <a:gd name="T11" fmla="*/ 11 h 28"/>
                <a:gd name="T12" fmla="*/ 18 w 26"/>
                <a:gd name="T13" fmla="*/ 23 h 28"/>
                <a:gd name="T14" fmla="*/ 17 w 26"/>
                <a:gd name="T15" fmla="*/ 26 h 28"/>
                <a:gd name="T16" fmla="*/ 12 w 26"/>
                <a:gd name="T17" fmla="*/ 21 h 28"/>
                <a:gd name="T18" fmla="*/ 3 w 26"/>
                <a:gd name="T19" fmla="*/ 24 h 28"/>
                <a:gd name="T20" fmla="*/ 6 w 26"/>
                <a:gd name="T21" fmla="*/ 17 h 28"/>
                <a:gd name="T22" fmla="*/ 1 w 26"/>
                <a:gd name="T23" fmla="*/ 9 h 28"/>
                <a:gd name="T24" fmla="*/ 5 w 26"/>
                <a:gd name="T25" fmla="*/ 9 h 28"/>
                <a:gd name="T26" fmla="*/ 9 w 26"/>
                <a:gd name="T2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8">
                  <a:moveTo>
                    <a:pt x="9" y="3"/>
                  </a:moveTo>
                  <a:cubicBezTo>
                    <a:pt x="10" y="0"/>
                    <a:pt x="12" y="3"/>
                    <a:pt x="13" y="4"/>
                  </a:cubicBezTo>
                  <a:cubicBezTo>
                    <a:pt x="15" y="7"/>
                    <a:pt x="14" y="10"/>
                    <a:pt x="15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9" y="11"/>
                    <a:pt x="23" y="10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4" y="15"/>
                    <a:pt x="16" y="15"/>
                    <a:pt x="18" y="23"/>
                  </a:cubicBezTo>
                  <a:cubicBezTo>
                    <a:pt x="19" y="24"/>
                    <a:pt x="20" y="28"/>
                    <a:pt x="17" y="26"/>
                  </a:cubicBezTo>
                  <a:cubicBezTo>
                    <a:pt x="14" y="24"/>
                    <a:pt x="15" y="25"/>
                    <a:pt x="12" y="21"/>
                  </a:cubicBezTo>
                  <a:cubicBezTo>
                    <a:pt x="10" y="20"/>
                    <a:pt x="5" y="25"/>
                    <a:pt x="3" y="24"/>
                  </a:cubicBezTo>
                  <a:cubicBezTo>
                    <a:pt x="2" y="24"/>
                    <a:pt x="5" y="20"/>
                    <a:pt x="6" y="17"/>
                  </a:cubicBezTo>
                  <a:cubicBezTo>
                    <a:pt x="8" y="15"/>
                    <a:pt x="2" y="12"/>
                    <a:pt x="1" y="9"/>
                  </a:cubicBezTo>
                  <a:cubicBezTo>
                    <a:pt x="0" y="9"/>
                    <a:pt x="4" y="9"/>
                    <a:pt x="5" y="9"/>
                  </a:cubicBezTo>
                  <a:cubicBezTo>
                    <a:pt x="9" y="10"/>
                    <a:pt x="9" y="9"/>
                    <a:pt x="9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073"/>
            <p:cNvSpPr>
              <a:spLocks/>
            </p:cNvSpPr>
            <p:nvPr/>
          </p:nvSpPr>
          <p:spPr bwMode="auto">
            <a:xfrm>
              <a:off x="7580313" y="3886200"/>
              <a:ext cx="146050" cy="139700"/>
            </a:xfrm>
            <a:custGeom>
              <a:avLst/>
              <a:gdLst>
                <a:gd name="T0" fmla="*/ 9 w 73"/>
                <a:gd name="T1" fmla="*/ 11 h 69"/>
                <a:gd name="T2" fmla="*/ 18 w 73"/>
                <a:gd name="T3" fmla="*/ 8 h 69"/>
                <a:gd name="T4" fmla="*/ 35 w 73"/>
                <a:gd name="T5" fmla="*/ 19 h 69"/>
                <a:gd name="T6" fmla="*/ 39 w 73"/>
                <a:gd name="T7" fmla="*/ 16 h 69"/>
                <a:gd name="T8" fmla="*/ 53 w 73"/>
                <a:gd name="T9" fmla="*/ 2 h 69"/>
                <a:gd name="T10" fmla="*/ 57 w 73"/>
                <a:gd name="T11" fmla="*/ 1 h 69"/>
                <a:gd name="T12" fmla="*/ 61 w 73"/>
                <a:gd name="T13" fmla="*/ 39 h 69"/>
                <a:gd name="T14" fmla="*/ 65 w 73"/>
                <a:gd name="T15" fmla="*/ 50 h 69"/>
                <a:gd name="T16" fmla="*/ 44 w 73"/>
                <a:gd name="T17" fmla="*/ 47 h 69"/>
                <a:gd name="T18" fmla="*/ 33 w 73"/>
                <a:gd name="T19" fmla="*/ 68 h 69"/>
                <a:gd name="T20" fmla="*/ 27 w 73"/>
                <a:gd name="T21" fmla="*/ 48 h 69"/>
                <a:gd name="T22" fmla="*/ 2 w 73"/>
                <a:gd name="T23" fmla="*/ 41 h 69"/>
                <a:gd name="T24" fmla="*/ 9 w 73"/>
                <a:gd name="T25" fmla="*/ 33 h 69"/>
                <a:gd name="T26" fmla="*/ 9 w 73"/>
                <a:gd name="T27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69">
                  <a:moveTo>
                    <a:pt x="9" y="11"/>
                  </a:moveTo>
                  <a:cubicBezTo>
                    <a:pt x="4" y="4"/>
                    <a:pt x="15" y="7"/>
                    <a:pt x="18" y="8"/>
                  </a:cubicBezTo>
                  <a:cubicBezTo>
                    <a:pt x="28" y="10"/>
                    <a:pt x="31" y="19"/>
                    <a:pt x="35" y="19"/>
                  </a:cubicBezTo>
                  <a:cubicBezTo>
                    <a:pt x="37" y="19"/>
                    <a:pt x="38" y="18"/>
                    <a:pt x="39" y="16"/>
                  </a:cubicBezTo>
                  <a:cubicBezTo>
                    <a:pt x="41" y="12"/>
                    <a:pt x="48" y="4"/>
                    <a:pt x="53" y="2"/>
                  </a:cubicBezTo>
                  <a:cubicBezTo>
                    <a:pt x="55" y="2"/>
                    <a:pt x="56" y="0"/>
                    <a:pt x="57" y="1"/>
                  </a:cubicBezTo>
                  <a:cubicBezTo>
                    <a:pt x="60" y="14"/>
                    <a:pt x="44" y="27"/>
                    <a:pt x="61" y="39"/>
                  </a:cubicBezTo>
                  <a:cubicBezTo>
                    <a:pt x="64" y="41"/>
                    <a:pt x="73" y="50"/>
                    <a:pt x="65" y="50"/>
                  </a:cubicBezTo>
                  <a:cubicBezTo>
                    <a:pt x="55" y="50"/>
                    <a:pt x="57" y="51"/>
                    <a:pt x="44" y="47"/>
                  </a:cubicBezTo>
                  <a:cubicBezTo>
                    <a:pt x="40" y="46"/>
                    <a:pt x="36" y="67"/>
                    <a:pt x="33" y="68"/>
                  </a:cubicBezTo>
                  <a:cubicBezTo>
                    <a:pt x="29" y="69"/>
                    <a:pt x="28" y="56"/>
                    <a:pt x="27" y="48"/>
                  </a:cubicBezTo>
                  <a:cubicBezTo>
                    <a:pt x="26" y="40"/>
                    <a:pt x="9" y="45"/>
                    <a:pt x="2" y="41"/>
                  </a:cubicBezTo>
                  <a:cubicBezTo>
                    <a:pt x="0" y="39"/>
                    <a:pt x="7" y="34"/>
                    <a:pt x="9" y="33"/>
                  </a:cubicBezTo>
                  <a:cubicBezTo>
                    <a:pt x="21" y="27"/>
                    <a:pt x="18" y="26"/>
                    <a:pt x="9" y="1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74"/>
            <p:cNvSpPr>
              <a:spLocks/>
            </p:cNvSpPr>
            <p:nvPr/>
          </p:nvSpPr>
          <p:spPr bwMode="auto">
            <a:xfrm>
              <a:off x="7666038" y="4298950"/>
              <a:ext cx="44450" cy="44450"/>
            </a:xfrm>
            <a:custGeom>
              <a:avLst/>
              <a:gdLst>
                <a:gd name="T0" fmla="*/ 3 w 22"/>
                <a:gd name="T1" fmla="*/ 3 h 22"/>
                <a:gd name="T2" fmla="*/ 6 w 22"/>
                <a:gd name="T3" fmla="*/ 2 h 22"/>
                <a:gd name="T4" fmla="*/ 11 w 22"/>
                <a:gd name="T5" fmla="*/ 4 h 22"/>
                <a:gd name="T6" fmla="*/ 13 w 22"/>
                <a:gd name="T7" fmla="*/ 3 h 22"/>
                <a:gd name="T8" fmla="*/ 18 w 22"/>
                <a:gd name="T9" fmla="*/ 1 h 22"/>
                <a:gd name="T10" fmla="*/ 17 w 22"/>
                <a:gd name="T11" fmla="*/ 8 h 22"/>
                <a:gd name="T12" fmla="*/ 20 w 22"/>
                <a:gd name="T13" fmla="*/ 12 h 22"/>
                <a:gd name="T14" fmla="*/ 22 w 22"/>
                <a:gd name="T15" fmla="*/ 15 h 22"/>
                <a:gd name="T16" fmla="*/ 14 w 22"/>
                <a:gd name="T17" fmla="*/ 15 h 22"/>
                <a:gd name="T18" fmla="*/ 10 w 22"/>
                <a:gd name="T19" fmla="*/ 21 h 22"/>
                <a:gd name="T20" fmla="*/ 9 w 22"/>
                <a:gd name="T21" fmla="*/ 15 h 22"/>
                <a:gd name="T22" fmla="*/ 1 w 22"/>
                <a:gd name="T23" fmla="*/ 12 h 22"/>
                <a:gd name="T24" fmla="*/ 3 w 22"/>
                <a:gd name="T25" fmla="*/ 10 h 22"/>
                <a:gd name="T26" fmla="*/ 3 w 22"/>
                <a:gd name="T2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2">
                  <a:moveTo>
                    <a:pt x="3" y="3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7" y="3"/>
                    <a:pt x="9" y="4"/>
                    <a:pt x="11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5" y="1"/>
                    <a:pt x="17" y="0"/>
                    <a:pt x="18" y="1"/>
                  </a:cubicBezTo>
                  <a:cubicBezTo>
                    <a:pt x="19" y="2"/>
                    <a:pt x="17" y="4"/>
                    <a:pt x="17" y="8"/>
                  </a:cubicBezTo>
                  <a:cubicBezTo>
                    <a:pt x="17" y="9"/>
                    <a:pt x="18" y="11"/>
                    <a:pt x="20" y="12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0" y="16"/>
                    <a:pt x="16" y="15"/>
                    <a:pt x="14" y="15"/>
                  </a:cubicBezTo>
                  <a:cubicBezTo>
                    <a:pt x="13" y="14"/>
                    <a:pt x="11" y="21"/>
                    <a:pt x="10" y="21"/>
                  </a:cubicBezTo>
                  <a:cubicBezTo>
                    <a:pt x="9" y="22"/>
                    <a:pt x="9" y="17"/>
                    <a:pt x="9" y="15"/>
                  </a:cubicBezTo>
                  <a:cubicBezTo>
                    <a:pt x="8" y="12"/>
                    <a:pt x="3" y="14"/>
                    <a:pt x="1" y="12"/>
                  </a:cubicBezTo>
                  <a:cubicBezTo>
                    <a:pt x="0" y="12"/>
                    <a:pt x="2" y="10"/>
                    <a:pt x="3" y="10"/>
                  </a:cubicBezTo>
                  <a:cubicBezTo>
                    <a:pt x="7" y="8"/>
                    <a:pt x="6" y="7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075"/>
            <p:cNvSpPr>
              <a:spLocks/>
            </p:cNvSpPr>
            <p:nvPr/>
          </p:nvSpPr>
          <p:spPr bwMode="auto">
            <a:xfrm>
              <a:off x="6829425" y="4265613"/>
              <a:ext cx="68263" cy="69850"/>
            </a:xfrm>
            <a:custGeom>
              <a:avLst/>
              <a:gdLst>
                <a:gd name="T0" fmla="*/ 9 w 34"/>
                <a:gd name="T1" fmla="*/ 4 h 35"/>
                <a:gd name="T2" fmla="*/ 13 w 34"/>
                <a:gd name="T3" fmla="*/ 3 h 35"/>
                <a:gd name="T4" fmla="*/ 20 w 34"/>
                <a:gd name="T5" fmla="*/ 9 h 35"/>
                <a:gd name="T6" fmla="*/ 25 w 34"/>
                <a:gd name="T7" fmla="*/ 8 h 35"/>
                <a:gd name="T8" fmla="*/ 33 w 34"/>
                <a:gd name="T9" fmla="*/ 7 h 35"/>
                <a:gd name="T10" fmla="*/ 29 w 34"/>
                <a:gd name="T11" fmla="*/ 17 h 35"/>
                <a:gd name="T12" fmla="*/ 31 w 34"/>
                <a:gd name="T13" fmla="*/ 25 h 35"/>
                <a:gd name="T14" fmla="*/ 33 w 34"/>
                <a:gd name="T15" fmla="*/ 31 h 35"/>
                <a:gd name="T16" fmla="*/ 21 w 34"/>
                <a:gd name="T17" fmla="*/ 27 h 35"/>
                <a:gd name="T18" fmla="*/ 12 w 34"/>
                <a:gd name="T19" fmla="*/ 35 h 35"/>
                <a:gd name="T20" fmla="*/ 12 w 34"/>
                <a:gd name="T21" fmla="*/ 25 h 35"/>
                <a:gd name="T22" fmla="*/ 1 w 34"/>
                <a:gd name="T23" fmla="*/ 17 h 35"/>
                <a:gd name="T24" fmla="*/ 6 w 34"/>
                <a:gd name="T25" fmla="*/ 14 h 35"/>
                <a:gd name="T26" fmla="*/ 9 w 34"/>
                <a:gd name="T27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5">
                  <a:moveTo>
                    <a:pt x="9" y="4"/>
                  </a:moveTo>
                  <a:cubicBezTo>
                    <a:pt x="7" y="0"/>
                    <a:pt x="10" y="1"/>
                    <a:pt x="13" y="3"/>
                  </a:cubicBezTo>
                  <a:cubicBezTo>
                    <a:pt x="15" y="5"/>
                    <a:pt x="18" y="8"/>
                    <a:pt x="20" y="9"/>
                  </a:cubicBezTo>
                  <a:cubicBezTo>
                    <a:pt x="21" y="10"/>
                    <a:pt x="22" y="8"/>
                    <a:pt x="25" y="8"/>
                  </a:cubicBezTo>
                  <a:cubicBezTo>
                    <a:pt x="29" y="6"/>
                    <a:pt x="32" y="5"/>
                    <a:pt x="33" y="7"/>
                  </a:cubicBezTo>
                  <a:cubicBezTo>
                    <a:pt x="34" y="8"/>
                    <a:pt x="31" y="12"/>
                    <a:pt x="29" y="17"/>
                  </a:cubicBezTo>
                  <a:cubicBezTo>
                    <a:pt x="28" y="20"/>
                    <a:pt x="29" y="22"/>
                    <a:pt x="31" y="25"/>
                  </a:cubicBezTo>
                  <a:cubicBezTo>
                    <a:pt x="34" y="29"/>
                    <a:pt x="34" y="30"/>
                    <a:pt x="33" y="31"/>
                  </a:cubicBezTo>
                  <a:cubicBezTo>
                    <a:pt x="30" y="31"/>
                    <a:pt x="24" y="28"/>
                    <a:pt x="21" y="27"/>
                  </a:cubicBezTo>
                  <a:cubicBezTo>
                    <a:pt x="19" y="25"/>
                    <a:pt x="14" y="35"/>
                    <a:pt x="12" y="35"/>
                  </a:cubicBezTo>
                  <a:cubicBezTo>
                    <a:pt x="10" y="35"/>
                    <a:pt x="11" y="29"/>
                    <a:pt x="12" y="25"/>
                  </a:cubicBezTo>
                  <a:cubicBezTo>
                    <a:pt x="13" y="20"/>
                    <a:pt x="4" y="20"/>
                    <a:pt x="1" y="17"/>
                  </a:cubicBezTo>
                  <a:cubicBezTo>
                    <a:pt x="0" y="16"/>
                    <a:pt x="4" y="15"/>
                    <a:pt x="6" y="14"/>
                  </a:cubicBezTo>
                  <a:cubicBezTo>
                    <a:pt x="12" y="13"/>
                    <a:pt x="11" y="12"/>
                    <a:pt x="9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076"/>
            <p:cNvSpPr>
              <a:spLocks/>
            </p:cNvSpPr>
            <p:nvPr/>
          </p:nvSpPr>
          <p:spPr bwMode="auto">
            <a:xfrm>
              <a:off x="7342188" y="4432300"/>
              <a:ext cx="46038" cy="44450"/>
            </a:xfrm>
            <a:custGeom>
              <a:avLst/>
              <a:gdLst>
                <a:gd name="T0" fmla="*/ 3 w 23"/>
                <a:gd name="T1" fmla="*/ 3 h 22"/>
                <a:gd name="T2" fmla="*/ 6 w 23"/>
                <a:gd name="T3" fmla="*/ 2 h 22"/>
                <a:gd name="T4" fmla="*/ 11 w 23"/>
                <a:gd name="T5" fmla="*/ 4 h 22"/>
                <a:gd name="T6" fmla="*/ 13 w 23"/>
                <a:gd name="T7" fmla="*/ 3 h 22"/>
                <a:gd name="T8" fmla="*/ 18 w 23"/>
                <a:gd name="T9" fmla="*/ 1 h 22"/>
                <a:gd name="T10" fmla="*/ 18 w 23"/>
                <a:gd name="T11" fmla="*/ 8 h 22"/>
                <a:gd name="T12" fmla="*/ 20 w 23"/>
                <a:gd name="T13" fmla="*/ 12 h 22"/>
                <a:gd name="T14" fmla="*/ 22 w 23"/>
                <a:gd name="T15" fmla="*/ 15 h 22"/>
                <a:gd name="T16" fmla="*/ 15 w 23"/>
                <a:gd name="T17" fmla="*/ 15 h 22"/>
                <a:gd name="T18" fmla="*/ 11 w 23"/>
                <a:gd name="T19" fmla="*/ 21 h 22"/>
                <a:gd name="T20" fmla="*/ 9 w 23"/>
                <a:gd name="T21" fmla="*/ 15 h 22"/>
                <a:gd name="T22" fmla="*/ 1 w 23"/>
                <a:gd name="T23" fmla="*/ 12 h 22"/>
                <a:gd name="T24" fmla="*/ 3 w 23"/>
                <a:gd name="T25" fmla="*/ 10 h 22"/>
                <a:gd name="T26" fmla="*/ 3 w 23"/>
                <a:gd name="T2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2">
                  <a:moveTo>
                    <a:pt x="3" y="3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7" y="3"/>
                    <a:pt x="9" y="4"/>
                    <a:pt x="11" y="4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18" y="4"/>
                    <a:pt x="18" y="8"/>
                  </a:cubicBezTo>
                  <a:cubicBezTo>
                    <a:pt x="18" y="9"/>
                    <a:pt x="18" y="11"/>
                    <a:pt x="20" y="12"/>
                  </a:cubicBezTo>
                  <a:cubicBezTo>
                    <a:pt x="23" y="14"/>
                    <a:pt x="23" y="15"/>
                    <a:pt x="22" y="15"/>
                  </a:cubicBezTo>
                  <a:cubicBezTo>
                    <a:pt x="20" y="16"/>
                    <a:pt x="16" y="15"/>
                    <a:pt x="15" y="15"/>
                  </a:cubicBezTo>
                  <a:cubicBezTo>
                    <a:pt x="13" y="14"/>
                    <a:pt x="12" y="21"/>
                    <a:pt x="11" y="21"/>
                  </a:cubicBezTo>
                  <a:cubicBezTo>
                    <a:pt x="9" y="22"/>
                    <a:pt x="9" y="17"/>
                    <a:pt x="9" y="15"/>
                  </a:cubicBezTo>
                  <a:cubicBezTo>
                    <a:pt x="9" y="12"/>
                    <a:pt x="3" y="14"/>
                    <a:pt x="1" y="12"/>
                  </a:cubicBezTo>
                  <a:cubicBezTo>
                    <a:pt x="0" y="12"/>
                    <a:pt x="3" y="10"/>
                    <a:pt x="3" y="10"/>
                  </a:cubicBezTo>
                  <a:cubicBezTo>
                    <a:pt x="7" y="8"/>
                    <a:pt x="6" y="7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77"/>
            <p:cNvSpPr>
              <a:spLocks/>
            </p:cNvSpPr>
            <p:nvPr/>
          </p:nvSpPr>
          <p:spPr bwMode="auto">
            <a:xfrm>
              <a:off x="6972300" y="3990975"/>
              <a:ext cx="49213" cy="46038"/>
            </a:xfrm>
            <a:custGeom>
              <a:avLst/>
              <a:gdLst>
                <a:gd name="T0" fmla="*/ 4 w 24"/>
                <a:gd name="T1" fmla="*/ 3 h 23"/>
                <a:gd name="T2" fmla="*/ 6 w 24"/>
                <a:gd name="T3" fmla="*/ 2 h 23"/>
                <a:gd name="T4" fmla="*/ 12 w 24"/>
                <a:gd name="T5" fmla="*/ 5 h 23"/>
                <a:gd name="T6" fmla="*/ 14 w 24"/>
                <a:gd name="T7" fmla="*/ 3 h 23"/>
                <a:gd name="T8" fmla="*/ 19 w 24"/>
                <a:gd name="T9" fmla="*/ 1 h 23"/>
                <a:gd name="T10" fmla="*/ 19 w 24"/>
                <a:gd name="T11" fmla="*/ 8 h 23"/>
                <a:gd name="T12" fmla="*/ 22 w 24"/>
                <a:gd name="T13" fmla="*/ 13 h 23"/>
                <a:gd name="T14" fmla="*/ 23 w 24"/>
                <a:gd name="T15" fmla="*/ 16 h 23"/>
                <a:gd name="T16" fmla="*/ 16 w 24"/>
                <a:gd name="T17" fmla="*/ 16 h 23"/>
                <a:gd name="T18" fmla="*/ 11 w 24"/>
                <a:gd name="T19" fmla="*/ 23 h 23"/>
                <a:gd name="T20" fmla="*/ 10 w 24"/>
                <a:gd name="T21" fmla="*/ 16 h 23"/>
                <a:gd name="T22" fmla="*/ 1 w 24"/>
                <a:gd name="T23" fmla="*/ 13 h 23"/>
                <a:gd name="T24" fmla="*/ 4 w 24"/>
                <a:gd name="T25" fmla="*/ 10 h 23"/>
                <a:gd name="T26" fmla="*/ 4 w 24"/>
                <a:gd name="T2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3">
                  <a:moveTo>
                    <a:pt x="4" y="3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2" y="5"/>
                    <a:pt x="13" y="4"/>
                    <a:pt x="14" y="3"/>
                  </a:cubicBezTo>
                  <a:cubicBezTo>
                    <a:pt x="17" y="2"/>
                    <a:pt x="19" y="0"/>
                    <a:pt x="19" y="1"/>
                  </a:cubicBezTo>
                  <a:cubicBezTo>
                    <a:pt x="20" y="2"/>
                    <a:pt x="19" y="5"/>
                    <a:pt x="19" y="8"/>
                  </a:cubicBezTo>
                  <a:cubicBezTo>
                    <a:pt x="19" y="10"/>
                    <a:pt x="20" y="12"/>
                    <a:pt x="22" y="13"/>
                  </a:cubicBezTo>
                  <a:cubicBezTo>
                    <a:pt x="24" y="15"/>
                    <a:pt x="24" y="16"/>
                    <a:pt x="23" y="16"/>
                  </a:cubicBezTo>
                  <a:cubicBezTo>
                    <a:pt x="22" y="17"/>
                    <a:pt x="17" y="16"/>
                    <a:pt x="16" y="16"/>
                  </a:cubicBezTo>
                  <a:cubicBezTo>
                    <a:pt x="14" y="15"/>
                    <a:pt x="13" y="23"/>
                    <a:pt x="11" y="23"/>
                  </a:cubicBezTo>
                  <a:cubicBezTo>
                    <a:pt x="10" y="23"/>
                    <a:pt x="10" y="19"/>
                    <a:pt x="10" y="16"/>
                  </a:cubicBezTo>
                  <a:cubicBezTo>
                    <a:pt x="9" y="13"/>
                    <a:pt x="3" y="15"/>
                    <a:pt x="1" y="13"/>
                  </a:cubicBezTo>
                  <a:cubicBezTo>
                    <a:pt x="0" y="13"/>
                    <a:pt x="3" y="11"/>
                    <a:pt x="4" y="10"/>
                  </a:cubicBezTo>
                  <a:cubicBezTo>
                    <a:pt x="8" y="8"/>
                    <a:pt x="7" y="8"/>
                    <a:pt x="4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078"/>
            <p:cNvSpPr>
              <a:spLocks/>
            </p:cNvSpPr>
            <p:nvPr/>
          </p:nvSpPr>
          <p:spPr bwMode="auto">
            <a:xfrm>
              <a:off x="6851650" y="4162425"/>
              <a:ext cx="74613" cy="71438"/>
            </a:xfrm>
            <a:custGeom>
              <a:avLst/>
              <a:gdLst>
                <a:gd name="T0" fmla="*/ 5 w 37"/>
                <a:gd name="T1" fmla="*/ 4 h 35"/>
                <a:gd name="T2" fmla="*/ 9 w 37"/>
                <a:gd name="T3" fmla="*/ 3 h 35"/>
                <a:gd name="T4" fmla="*/ 17 w 37"/>
                <a:gd name="T5" fmla="*/ 7 h 35"/>
                <a:gd name="T6" fmla="*/ 21 w 37"/>
                <a:gd name="T7" fmla="*/ 4 h 35"/>
                <a:gd name="T8" fmla="*/ 29 w 37"/>
                <a:gd name="T9" fmla="*/ 1 h 35"/>
                <a:gd name="T10" fmla="*/ 28 w 37"/>
                <a:gd name="T11" fmla="*/ 13 h 35"/>
                <a:gd name="T12" fmla="*/ 32 w 37"/>
                <a:gd name="T13" fmla="*/ 20 h 35"/>
                <a:gd name="T14" fmla="*/ 35 w 37"/>
                <a:gd name="T15" fmla="*/ 25 h 35"/>
                <a:gd name="T16" fmla="*/ 23 w 37"/>
                <a:gd name="T17" fmla="*/ 24 h 35"/>
                <a:gd name="T18" fmla="*/ 17 w 37"/>
                <a:gd name="T19" fmla="*/ 35 h 35"/>
                <a:gd name="T20" fmla="*/ 14 w 37"/>
                <a:gd name="T21" fmla="*/ 24 h 35"/>
                <a:gd name="T22" fmla="*/ 1 w 37"/>
                <a:gd name="T23" fmla="*/ 20 h 35"/>
                <a:gd name="T24" fmla="*/ 5 w 37"/>
                <a:gd name="T25" fmla="*/ 16 h 35"/>
                <a:gd name="T26" fmla="*/ 5 w 37"/>
                <a:gd name="T27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35">
                  <a:moveTo>
                    <a:pt x="5" y="4"/>
                  </a:moveTo>
                  <a:cubicBezTo>
                    <a:pt x="3" y="1"/>
                    <a:pt x="6" y="1"/>
                    <a:pt x="9" y="3"/>
                  </a:cubicBezTo>
                  <a:cubicBezTo>
                    <a:pt x="12" y="4"/>
                    <a:pt x="15" y="6"/>
                    <a:pt x="17" y="7"/>
                  </a:cubicBezTo>
                  <a:cubicBezTo>
                    <a:pt x="18" y="7"/>
                    <a:pt x="19" y="6"/>
                    <a:pt x="21" y="4"/>
                  </a:cubicBezTo>
                  <a:cubicBezTo>
                    <a:pt x="25" y="2"/>
                    <a:pt x="28" y="0"/>
                    <a:pt x="29" y="1"/>
                  </a:cubicBezTo>
                  <a:cubicBezTo>
                    <a:pt x="30" y="3"/>
                    <a:pt x="28" y="7"/>
                    <a:pt x="28" y="13"/>
                  </a:cubicBezTo>
                  <a:cubicBezTo>
                    <a:pt x="28" y="15"/>
                    <a:pt x="29" y="18"/>
                    <a:pt x="32" y="20"/>
                  </a:cubicBezTo>
                  <a:cubicBezTo>
                    <a:pt x="36" y="23"/>
                    <a:pt x="37" y="24"/>
                    <a:pt x="35" y="25"/>
                  </a:cubicBezTo>
                  <a:cubicBezTo>
                    <a:pt x="33" y="26"/>
                    <a:pt x="26" y="25"/>
                    <a:pt x="23" y="24"/>
                  </a:cubicBezTo>
                  <a:cubicBezTo>
                    <a:pt x="21" y="23"/>
                    <a:pt x="18" y="34"/>
                    <a:pt x="17" y="35"/>
                  </a:cubicBezTo>
                  <a:cubicBezTo>
                    <a:pt x="15" y="35"/>
                    <a:pt x="14" y="28"/>
                    <a:pt x="14" y="24"/>
                  </a:cubicBezTo>
                  <a:cubicBezTo>
                    <a:pt x="13" y="20"/>
                    <a:pt x="4" y="22"/>
                    <a:pt x="1" y="20"/>
                  </a:cubicBezTo>
                  <a:cubicBezTo>
                    <a:pt x="0" y="19"/>
                    <a:pt x="4" y="16"/>
                    <a:pt x="5" y="16"/>
                  </a:cubicBezTo>
                  <a:cubicBezTo>
                    <a:pt x="11" y="13"/>
                    <a:pt x="10" y="12"/>
                    <a:pt x="5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79"/>
            <p:cNvSpPr>
              <a:spLocks noEditPoints="1"/>
            </p:cNvSpPr>
            <p:nvPr/>
          </p:nvSpPr>
          <p:spPr bwMode="auto">
            <a:xfrm>
              <a:off x="6791325" y="2595563"/>
              <a:ext cx="290513" cy="277813"/>
            </a:xfrm>
            <a:custGeom>
              <a:avLst/>
              <a:gdLst>
                <a:gd name="T0" fmla="*/ 131 w 144"/>
                <a:gd name="T1" fmla="*/ 92 h 138"/>
                <a:gd name="T2" fmla="*/ 118 w 144"/>
                <a:gd name="T3" fmla="*/ 103 h 138"/>
                <a:gd name="T4" fmla="*/ 82 w 144"/>
                <a:gd name="T5" fmla="*/ 92 h 138"/>
                <a:gd name="T6" fmla="*/ 76 w 144"/>
                <a:gd name="T7" fmla="*/ 101 h 138"/>
                <a:gd name="T8" fmla="*/ 60 w 144"/>
                <a:gd name="T9" fmla="*/ 132 h 138"/>
                <a:gd name="T10" fmla="*/ 54 w 144"/>
                <a:gd name="T11" fmla="*/ 136 h 138"/>
                <a:gd name="T12" fmla="*/ 26 w 144"/>
                <a:gd name="T13" fmla="*/ 71 h 138"/>
                <a:gd name="T14" fmla="*/ 14 w 144"/>
                <a:gd name="T15" fmla="*/ 55 h 138"/>
                <a:gd name="T16" fmla="*/ 50 w 144"/>
                <a:gd name="T17" fmla="*/ 47 h 138"/>
                <a:gd name="T18" fmla="*/ 59 w 144"/>
                <a:gd name="T19" fmla="*/ 4 h 138"/>
                <a:gd name="T20" fmla="*/ 80 w 144"/>
                <a:gd name="T21" fmla="*/ 36 h 138"/>
                <a:gd name="T22" fmla="*/ 127 w 144"/>
                <a:gd name="T23" fmla="*/ 36 h 138"/>
                <a:gd name="T24" fmla="*/ 119 w 144"/>
                <a:gd name="T25" fmla="*/ 54 h 138"/>
                <a:gd name="T26" fmla="*/ 131 w 144"/>
                <a:gd name="T27" fmla="*/ 92 h 138"/>
                <a:gd name="T28" fmla="*/ 110 w 144"/>
                <a:gd name="T29" fmla="*/ 81 h 138"/>
                <a:gd name="T30" fmla="*/ 103 w 144"/>
                <a:gd name="T31" fmla="*/ 57 h 138"/>
                <a:gd name="T32" fmla="*/ 108 w 144"/>
                <a:gd name="T33" fmla="*/ 46 h 138"/>
                <a:gd name="T34" fmla="*/ 79 w 144"/>
                <a:gd name="T35" fmla="*/ 46 h 138"/>
                <a:gd name="T36" fmla="*/ 66 w 144"/>
                <a:gd name="T37" fmla="*/ 26 h 138"/>
                <a:gd name="T38" fmla="*/ 60 w 144"/>
                <a:gd name="T39" fmla="*/ 53 h 138"/>
                <a:gd name="T40" fmla="*/ 37 w 144"/>
                <a:gd name="T41" fmla="*/ 58 h 138"/>
                <a:gd name="T42" fmla="*/ 45 w 144"/>
                <a:gd name="T43" fmla="*/ 68 h 138"/>
                <a:gd name="T44" fmla="*/ 63 w 144"/>
                <a:gd name="T45" fmla="*/ 108 h 138"/>
                <a:gd name="T46" fmla="*/ 66 w 144"/>
                <a:gd name="T47" fmla="*/ 106 h 138"/>
                <a:gd name="T48" fmla="*/ 76 w 144"/>
                <a:gd name="T49" fmla="*/ 86 h 138"/>
                <a:gd name="T50" fmla="*/ 80 w 144"/>
                <a:gd name="T51" fmla="*/ 81 h 138"/>
                <a:gd name="T52" fmla="*/ 102 w 144"/>
                <a:gd name="T53" fmla="*/ 88 h 138"/>
                <a:gd name="T54" fmla="*/ 110 w 144"/>
                <a:gd name="T55" fmla="*/ 81 h 138"/>
                <a:gd name="T56" fmla="*/ 91 w 144"/>
                <a:gd name="T57" fmla="*/ 70 h 138"/>
                <a:gd name="T58" fmla="*/ 88 w 144"/>
                <a:gd name="T59" fmla="*/ 60 h 138"/>
                <a:gd name="T60" fmla="*/ 90 w 144"/>
                <a:gd name="T61" fmla="*/ 56 h 138"/>
                <a:gd name="T62" fmla="*/ 78 w 144"/>
                <a:gd name="T63" fmla="*/ 56 h 138"/>
                <a:gd name="T64" fmla="*/ 72 w 144"/>
                <a:gd name="T65" fmla="*/ 47 h 138"/>
                <a:gd name="T66" fmla="*/ 70 w 144"/>
                <a:gd name="T67" fmla="*/ 59 h 138"/>
                <a:gd name="T68" fmla="*/ 60 w 144"/>
                <a:gd name="T69" fmla="*/ 61 h 138"/>
                <a:gd name="T70" fmla="*/ 63 w 144"/>
                <a:gd name="T71" fmla="*/ 65 h 138"/>
                <a:gd name="T72" fmla="*/ 71 w 144"/>
                <a:gd name="T73" fmla="*/ 82 h 138"/>
                <a:gd name="T74" fmla="*/ 72 w 144"/>
                <a:gd name="T75" fmla="*/ 81 h 138"/>
                <a:gd name="T76" fmla="*/ 76 w 144"/>
                <a:gd name="T77" fmla="*/ 73 h 138"/>
                <a:gd name="T78" fmla="*/ 78 w 144"/>
                <a:gd name="T79" fmla="*/ 70 h 138"/>
                <a:gd name="T80" fmla="*/ 87 w 144"/>
                <a:gd name="T81" fmla="*/ 73 h 138"/>
                <a:gd name="T82" fmla="*/ 91 w 144"/>
                <a:gd name="T83" fmla="*/ 7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4" h="138">
                  <a:moveTo>
                    <a:pt x="131" y="92"/>
                  </a:moveTo>
                  <a:cubicBezTo>
                    <a:pt x="144" y="103"/>
                    <a:pt x="123" y="103"/>
                    <a:pt x="118" y="103"/>
                  </a:cubicBezTo>
                  <a:cubicBezTo>
                    <a:pt x="99" y="104"/>
                    <a:pt x="89" y="90"/>
                    <a:pt x="82" y="92"/>
                  </a:cubicBezTo>
                  <a:cubicBezTo>
                    <a:pt x="78" y="93"/>
                    <a:pt x="77" y="97"/>
                    <a:pt x="76" y="101"/>
                  </a:cubicBezTo>
                  <a:cubicBezTo>
                    <a:pt x="75" y="108"/>
                    <a:pt x="68" y="126"/>
                    <a:pt x="60" y="132"/>
                  </a:cubicBezTo>
                  <a:cubicBezTo>
                    <a:pt x="57" y="134"/>
                    <a:pt x="56" y="138"/>
                    <a:pt x="54" y="136"/>
                  </a:cubicBezTo>
                  <a:cubicBezTo>
                    <a:pt x="41" y="116"/>
                    <a:pt x="62" y="83"/>
                    <a:pt x="26" y="71"/>
                  </a:cubicBezTo>
                  <a:cubicBezTo>
                    <a:pt x="20" y="69"/>
                    <a:pt x="0" y="59"/>
                    <a:pt x="14" y="55"/>
                  </a:cubicBezTo>
                  <a:cubicBezTo>
                    <a:pt x="31" y="49"/>
                    <a:pt x="27" y="48"/>
                    <a:pt x="50" y="47"/>
                  </a:cubicBezTo>
                  <a:cubicBezTo>
                    <a:pt x="59" y="47"/>
                    <a:pt x="54" y="8"/>
                    <a:pt x="59" y="4"/>
                  </a:cubicBezTo>
                  <a:cubicBezTo>
                    <a:pt x="65" y="0"/>
                    <a:pt x="75" y="22"/>
                    <a:pt x="80" y="36"/>
                  </a:cubicBezTo>
                  <a:cubicBezTo>
                    <a:pt x="86" y="50"/>
                    <a:pt x="113" y="32"/>
                    <a:pt x="127" y="36"/>
                  </a:cubicBezTo>
                  <a:cubicBezTo>
                    <a:pt x="132" y="37"/>
                    <a:pt x="122" y="50"/>
                    <a:pt x="119" y="54"/>
                  </a:cubicBezTo>
                  <a:cubicBezTo>
                    <a:pt x="102" y="71"/>
                    <a:pt x="107" y="71"/>
                    <a:pt x="131" y="92"/>
                  </a:cubicBezTo>
                  <a:close/>
                  <a:moveTo>
                    <a:pt x="110" y="81"/>
                  </a:moveTo>
                  <a:cubicBezTo>
                    <a:pt x="96" y="68"/>
                    <a:pt x="93" y="68"/>
                    <a:pt x="103" y="57"/>
                  </a:cubicBezTo>
                  <a:cubicBezTo>
                    <a:pt x="105" y="55"/>
                    <a:pt x="111" y="47"/>
                    <a:pt x="108" y="46"/>
                  </a:cubicBezTo>
                  <a:cubicBezTo>
                    <a:pt x="99" y="44"/>
                    <a:pt x="82" y="54"/>
                    <a:pt x="79" y="46"/>
                  </a:cubicBezTo>
                  <a:cubicBezTo>
                    <a:pt x="75" y="37"/>
                    <a:pt x="69" y="24"/>
                    <a:pt x="66" y="26"/>
                  </a:cubicBezTo>
                  <a:cubicBezTo>
                    <a:pt x="62" y="28"/>
                    <a:pt x="66" y="53"/>
                    <a:pt x="60" y="53"/>
                  </a:cubicBezTo>
                  <a:cubicBezTo>
                    <a:pt x="46" y="54"/>
                    <a:pt x="48" y="54"/>
                    <a:pt x="37" y="58"/>
                  </a:cubicBezTo>
                  <a:cubicBezTo>
                    <a:pt x="29" y="60"/>
                    <a:pt x="41" y="67"/>
                    <a:pt x="45" y="68"/>
                  </a:cubicBezTo>
                  <a:cubicBezTo>
                    <a:pt x="68" y="76"/>
                    <a:pt x="55" y="96"/>
                    <a:pt x="63" y="108"/>
                  </a:cubicBezTo>
                  <a:cubicBezTo>
                    <a:pt x="64" y="110"/>
                    <a:pt x="65" y="107"/>
                    <a:pt x="66" y="106"/>
                  </a:cubicBezTo>
                  <a:cubicBezTo>
                    <a:pt x="71" y="102"/>
                    <a:pt x="75" y="91"/>
                    <a:pt x="76" y="86"/>
                  </a:cubicBezTo>
                  <a:cubicBezTo>
                    <a:pt x="77" y="84"/>
                    <a:pt x="78" y="82"/>
                    <a:pt x="80" y="81"/>
                  </a:cubicBezTo>
                  <a:cubicBezTo>
                    <a:pt x="84" y="80"/>
                    <a:pt x="90" y="89"/>
                    <a:pt x="102" y="88"/>
                  </a:cubicBezTo>
                  <a:cubicBezTo>
                    <a:pt x="105" y="88"/>
                    <a:pt x="118" y="88"/>
                    <a:pt x="110" y="81"/>
                  </a:cubicBezTo>
                  <a:close/>
                  <a:moveTo>
                    <a:pt x="91" y="70"/>
                  </a:moveTo>
                  <a:cubicBezTo>
                    <a:pt x="85" y="65"/>
                    <a:pt x="83" y="65"/>
                    <a:pt x="88" y="60"/>
                  </a:cubicBezTo>
                  <a:cubicBezTo>
                    <a:pt x="88" y="59"/>
                    <a:pt x="91" y="56"/>
                    <a:pt x="90" y="56"/>
                  </a:cubicBezTo>
                  <a:cubicBezTo>
                    <a:pt x="86" y="55"/>
                    <a:pt x="79" y="59"/>
                    <a:pt x="78" y="56"/>
                  </a:cubicBezTo>
                  <a:cubicBezTo>
                    <a:pt x="76" y="52"/>
                    <a:pt x="73" y="46"/>
                    <a:pt x="72" y="47"/>
                  </a:cubicBezTo>
                  <a:cubicBezTo>
                    <a:pt x="71" y="48"/>
                    <a:pt x="72" y="59"/>
                    <a:pt x="70" y="59"/>
                  </a:cubicBezTo>
                  <a:cubicBezTo>
                    <a:pt x="64" y="59"/>
                    <a:pt x="65" y="59"/>
                    <a:pt x="60" y="61"/>
                  </a:cubicBezTo>
                  <a:cubicBezTo>
                    <a:pt x="57" y="62"/>
                    <a:pt x="62" y="64"/>
                    <a:pt x="63" y="65"/>
                  </a:cubicBezTo>
                  <a:cubicBezTo>
                    <a:pt x="73" y="68"/>
                    <a:pt x="67" y="76"/>
                    <a:pt x="71" y="82"/>
                  </a:cubicBezTo>
                  <a:cubicBezTo>
                    <a:pt x="71" y="82"/>
                    <a:pt x="72" y="81"/>
                    <a:pt x="72" y="81"/>
                  </a:cubicBezTo>
                  <a:cubicBezTo>
                    <a:pt x="74" y="79"/>
                    <a:pt x="76" y="74"/>
                    <a:pt x="76" y="73"/>
                  </a:cubicBezTo>
                  <a:cubicBezTo>
                    <a:pt x="77" y="72"/>
                    <a:pt x="77" y="71"/>
                    <a:pt x="78" y="70"/>
                  </a:cubicBezTo>
                  <a:cubicBezTo>
                    <a:pt x="80" y="70"/>
                    <a:pt x="82" y="73"/>
                    <a:pt x="87" y="73"/>
                  </a:cubicBezTo>
                  <a:cubicBezTo>
                    <a:pt x="89" y="73"/>
                    <a:pt x="94" y="73"/>
                    <a:pt x="91" y="70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80"/>
            <p:cNvSpPr>
              <a:spLocks/>
            </p:cNvSpPr>
            <p:nvPr/>
          </p:nvSpPr>
          <p:spPr bwMode="auto">
            <a:xfrm>
              <a:off x="7261225" y="4214813"/>
              <a:ext cx="39688" cy="38100"/>
            </a:xfrm>
            <a:custGeom>
              <a:avLst/>
              <a:gdLst>
                <a:gd name="T0" fmla="*/ 3 w 20"/>
                <a:gd name="T1" fmla="*/ 3 h 19"/>
                <a:gd name="T2" fmla="*/ 5 w 20"/>
                <a:gd name="T3" fmla="*/ 2 h 19"/>
                <a:gd name="T4" fmla="*/ 9 w 20"/>
                <a:gd name="T5" fmla="*/ 4 h 19"/>
                <a:gd name="T6" fmla="*/ 12 w 20"/>
                <a:gd name="T7" fmla="*/ 3 h 19"/>
                <a:gd name="T8" fmla="*/ 16 w 20"/>
                <a:gd name="T9" fmla="*/ 1 h 19"/>
                <a:gd name="T10" fmla="*/ 15 w 20"/>
                <a:gd name="T11" fmla="*/ 7 h 19"/>
                <a:gd name="T12" fmla="*/ 17 w 20"/>
                <a:gd name="T13" fmla="*/ 11 h 19"/>
                <a:gd name="T14" fmla="*/ 19 w 20"/>
                <a:gd name="T15" fmla="*/ 13 h 19"/>
                <a:gd name="T16" fmla="*/ 13 w 20"/>
                <a:gd name="T17" fmla="*/ 13 h 19"/>
                <a:gd name="T18" fmla="*/ 9 w 20"/>
                <a:gd name="T19" fmla="*/ 19 h 19"/>
                <a:gd name="T20" fmla="*/ 8 w 20"/>
                <a:gd name="T21" fmla="*/ 13 h 19"/>
                <a:gd name="T22" fmla="*/ 1 w 20"/>
                <a:gd name="T23" fmla="*/ 11 h 19"/>
                <a:gd name="T24" fmla="*/ 3 w 20"/>
                <a:gd name="T25" fmla="*/ 9 h 19"/>
                <a:gd name="T26" fmla="*/ 3 w 20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3" y="3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6" y="3"/>
                    <a:pt x="8" y="4"/>
                    <a:pt x="9" y="4"/>
                  </a:cubicBezTo>
                  <a:cubicBezTo>
                    <a:pt x="10" y="4"/>
                    <a:pt x="11" y="3"/>
                    <a:pt x="12" y="3"/>
                  </a:cubicBezTo>
                  <a:cubicBezTo>
                    <a:pt x="14" y="2"/>
                    <a:pt x="15" y="0"/>
                    <a:pt x="16" y="1"/>
                  </a:cubicBezTo>
                  <a:cubicBezTo>
                    <a:pt x="16" y="2"/>
                    <a:pt x="15" y="4"/>
                    <a:pt x="15" y="7"/>
                  </a:cubicBezTo>
                  <a:cubicBezTo>
                    <a:pt x="15" y="8"/>
                    <a:pt x="16" y="10"/>
                    <a:pt x="17" y="11"/>
                  </a:cubicBezTo>
                  <a:cubicBezTo>
                    <a:pt x="19" y="12"/>
                    <a:pt x="20" y="13"/>
                    <a:pt x="19" y="13"/>
                  </a:cubicBezTo>
                  <a:cubicBezTo>
                    <a:pt x="18" y="14"/>
                    <a:pt x="14" y="13"/>
                    <a:pt x="13" y="13"/>
                  </a:cubicBezTo>
                  <a:cubicBezTo>
                    <a:pt x="11" y="13"/>
                    <a:pt x="10" y="18"/>
                    <a:pt x="9" y="19"/>
                  </a:cubicBezTo>
                  <a:cubicBezTo>
                    <a:pt x="8" y="19"/>
                    <a:pt x="8" y="15"/>
                    <a:pt x="8" y="13"/>
                  </a:cubicBezTo>
                  <a:cubicBezTo>
                    <a:pt x="7" y="11"/>
                    <a:pt x="3" y="12"/>
                    <a:pt x="1" y="11"/>
                  </a:cubicBezTo>
                  <a:cubicBezTo>
                    <a:pt x="0" y="10"/>
                    <a:pt x="2" y="9"/>
                    <a:pt x="3" y="9"/>
                  </a:cubicBezTo>
                  <a:cubicBezTo>
                    <a:pt x="6" y="7"/>
                    <a:pt x="5" y="7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81"/>
            <p:cNvSpPr>
              <a:spLocks noEditPoints="1"/>
            </p:cNvSpPr>
            <p:nvPr/>
          </p:nvSpPr>
          <p:spPr bwMode="auto">
            <a:xfrm>
              <a:off x="6796088" y="4332288"/>
              <a:ext cx="219075" cy="227013"/>
            </a:xfrm>
            <a:custGeom>
              <a:avLst/>
              <a:gdLst>
                <a:gd name="T0" fmla="*/ 95 w 109"/>
                <a:gd name="T1" fmla="*/ 23 h 113"/>
                <a:gd name="T2" fmla="*/ 100 w 109"/>
                <a:gd name="T3" fmla="*/ 38 h 113"/>
                <a:gd name="T4" fmla="*/ 79 w 109"/>
                <a:gd name="T5" fmla="*/ 62 h 113"/>
                <a:gd name="T6" fmla="*/ 84 w 109"/>
                <a:gd name="T7" fmla="*/ 70 h 113"/>
                <a:gd name="T8" fmla="*/ 104 w 109"/>
                <a:gd name="T9" fmla="*/ 96 h 113"/>
                <a:gd name="T10" fmla="*/ 105 w 109"/>
                <a:gd name="T11" fmla="*/ 101 h 113"/>
                <a:gd name="T12" fmla="*/ 44 w 109"/>
                <a:gd name="T13" fmla="*/ 97 h 113"/>
                <a:gd name="T14" fmla="*/ 27 w 109"/>
                <a:gd name="T15" fmla="*/ 100 h 113"/>
                <a:gd name="T16" fmla="*/ 33 w 109"/>
                <a:gd name="T17" fmla="*/ 69 h 113"/>
                <a:gd name="T18" fmla="*/ 2 w 109"/>
                <a:gd name="T19" fmla="*/ 44 h 113"/>
                <a:gd name="T20" fmla="*/ 34 w 109"/>
                <a:gd name="T21" fmla="*/ 40 h 113"/>
                <a:gd name="T22" fmla="*/ 50 w 109"/>
                <a:gd name="T23" fmla="*/ 3 h 113"/>
                <a:gd name="T24" fmla="*/ 61 w 109"/>
                <a:gd name="T25" fmla="*/ 17 h 113"/>
                <a:gd name="T26" fmla="*/ 95 w 109"/>
                <a:gd name="T27" fmla="*/ 23 h 113"/>
                <a:gd name="T28" fmla="*/ 80 w 109"/>
                <a:gd name="T29" fmla="*/ 34 h 113"/>
                <a:gd name="T30" fmla="*/ 59 w 109"/>
                <a:gd name="T31" fmla="*/ 31 h 113"/>
                <a:gd name="T32" fmla="*/ 51 w 109"/>
                <a:gd name="T33" fmla="*/ 22 h 113"/>
                <a:gd name="T34" fmla="*/ 42 w 109"/>
                <a:gd name="T35" fmla="*/ 45 h 113"/>
                <a:gd name="T36" fmla="*/ 22 w 109"/>
                <a:gd name="T37" fmla="*/ 48 h 113"/>
                <a:gd name="T38" fmla="*/ 41 w 109"/>
                <a:gd name="T39" fmla="*/ 63 h 113"/>
                <a:gd name="T40" fmla="*/ 37 w 109"/>
                <a:gd name="T41" fmla="*/ 83 h 113"/>
                <a:gd name="T42" fmla="*/ 48 w 109"/>
                <a:gd name="T43" fmla="*/ 81 h 113"/>
                <a:gd name="T44" fmla="*/ 86 w 109"/>
                <a:gd name="T45" fmla="*/ 83 h 113"/>
                <a:gd name="T46" fmla="*/ 85 w 109"/>
                <a:gd name="T47" fmla="*/ 80 h 113"/>
                <a:gd name="T48" fmla="*/ 73 w 109"/>
                <a:gd name="T49" fmla="*/ 64 h 113"/>
                <a:gd name="T50" fmla="*/ 70 w 109"/>
                <a:gd name="T51" fmla="*/ 59 h 113"/>
                <a:gd name="T52" fmla="*/ 83 w 109"/>
                <a:gd name="T53" fmla="*/ 44 h 113"/>
                <a:gd name="T54" fmla="*/ 80 w 109"/>
                <a:gd name="T55" fmla="*/ 34 h 113"/>
                <a:gd name="T56" fmla="*/ 65 w 109"/>
                <a:gd name="T57" fmla="*/ 46 h 113"/>
                <a:gd name="T58" fmla="*/ 56 w 109"/>
                <a:gd name="T59" fmla="*/ 44 h 113"/>
                <a:gd name="T60" fmla="*/ 53 w 109"/>
                <a:gd name="T61" fmla="*/ 41 h 113"/>
                <a:gd name="T62" fmla="*/ 49 w 109"/>
                <a:gd name="T63" fmla="*/ 50 h 113"/>
                <a:gd name="T64" fmla="*/ 41 w 109"/>
                <a:gd name="T65" fmla="*/ 51 h 113"/>
                <a:gd name="T66" fmla="*/ 49 w 109"/>
                <a:gd name="T67" fmla="*/ 58 h 113"/>
                <a:gd name="T68" fmla="*/ 47 w 109"/>
                <a:gd name="T69" fmla="*/ 66 h 113"/>
                <a:gd name="T70" fmla="*/ 52 w 109"/>
                <a:gd name="T71" fmla="*/ 65 h 113"/>
                <a:gd name="T72" fmla="*/ 67 w 109"/>
                <a:gd name="T73" fmla="*/ 66 h 113"/>
                <a:gd name="T74" fmla="*/ 67 w 109"/>
                <a:gd name="T75" fmla="*/ 65 h 113"/>
                <a:gd name="T76" fmla="*/ 62 w 109"/>
                <a:gd name="T77" fmla="*/ 58 h 113"/>
                <a:gd name="T78" fmla="*/ 61 w 109"/>
                <a:gd name="T79" fmla="*/ 56 h 113"/>
                <a:gd name="T80" fmla="*/ 66 w 109"/>
                <a:gd name="T81" fmla="*/ 50 h 113"/>
                <a:gd name="T82" fmla="*/ 65 w 109"/>
                <a:gd name="T83" fmla="*/ 4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13">
                  <a:moveTo>
                    <a:pt x="95" y="23"/>
                  </a:moveTo>
                  <a:cubicBezTo>
                    <a:pt x="109" y="17"/>
                    <a:pt x="102" y="34"/>
                    <a:pt x="100" y="38"/>
                  </a:cubicBezTo>
                  <a:cubicBezTo>
                    <a:pt x="95" y="53"/>
                    <a:pt x="80" y="56"/>
                    <a:pt x="79" y="62"/>
                  </a:cubicBezTo>
                  <a:cubicBezTo>
                    <a:pt x="79" y="65"/>
                    <a:pt x="82" y="67"/>
                    <a:pt x="84" y="70"/>
                  </a:cubicBezTo>
                  <a:cubicBezTo>
                    <a:pt x="90" y="74"/>
                    <a:pt x="102" y="87"/>
                    <a:pt x="104" y="96"/>
                  </a:cubicBezTo>
                  <a:cubicBezTo>
                    <a:pt x="104" y="98"/>
                    <a:pt x="107" y="101"/>
                    <a:pt x="105" y="101"/>
                  </a:cubicBezTo>
                  <a:cubicBezTo>
                    <a:pt x="85" y="104"/>
                    <a:pt x="66" y="74"/>
                    <a:pt x="44" y="97"/>
                  </a:cubicBezTo>
                  <a:cubicBezTo>
                    <a:pt x="40" y="102"/>
                    <a:pt x="26" y="113"/>
                    <a:pt x="27" y="100"/>
                  </a:cubicBezTo>
                  <a:cubicBezTo>
                    <a:pt x="28" y="84"/>
                    <a:pt x="26" y="87"/>
                    <a:pt x="33" y="69"/>
                  </a:cubicBezTo>
                  <a:cubicBezTo>
                    <a:pt x="36" y="61"/>
                    <a:pt x="3" y="49"/>
                    <a:pt x="2" y="44"/>
                  </a:cubicBezTo>
                  <a:cubicBezTo>
                    <a:pt x="0" y="38"/>
                    <a:pt x="21" y="39"/>
                    <a:pt x="34" y="40"/>
                  </a:cubicBezTo>
                  <a:cubicBezTo>
                    <a:pt x="47" y="41"/>
                    <a:pt x="42" y="13"/>
                    <a:pt x="50" y="3"/>
                  </a:cubicBezTo>
                  <a:cubicBezTo>
                    <a:pt x="52" y="0"/>
                    <a:pt x="60" y="13"/>
                    <a:pt x="61" y="17"/>
                  </a:cubicBezTo>
                  <a:cubicBezTo>
                    <a:pt x="70" y="37"/>
                    <a:pt x="71" y="33"/>
                    <a:pt x="95" y="23"/>
                  </a:cubicBezTo>
                  <a:close/>
                  <a:moveTo>
                    <a:pt x="80" y="34"/>
                  </a:moveTo>
                  <a:cubicBezTo>
                    <a:pt x="65" y="41"/>
                    <a:pt x="64" y="43"/>
                    <a:pt x="59" y="31"/>
                  </a:cubicBezTo>
                  <a:cubicBezTo>
                    <a:pt x="58" y="28"/>
                    <a:pt x="53" y="20"/>
                    <a:pt x="51" y="22"/>
                  </a:cubicBezTo>
                  <a:cubicBezTo>
                    <a:pt x="47" y="28"/>
                    <a:pt x="50" y="46"/>
                    <a:pt x="42" y="45"/>
                  </a:cubicBezTo>
                  <a:cubicBezTo>
                    <a:pt x="34" y="45"/>
                    <a:pt x="21" y="44"/>
                    <a:pt x="22" y="48"/>
                  </a:cubicBezTo>
                  <a:cubicBezTo>
                    <a:pt x="22" y="51"/>
                    <a:pt x="43" y="59"/>
                    <a:pt x="41" y="63"/>
                  </a:cubicBezTo>
                  <a:cubicBezTo>
                    <a:pt x="37" y="75"/>
                    <a:pt x="38" y="73"/>
                    <a:pt x="37" y="83"/>
                  </a:cubicBezTo>
                  <a:cubicBezTo>
                    <a:pt x="37" y="91"/>
                    <a:pt x="46" y="84"/>
                    <a:pt x="48" y="81"/>
                  </a:cubicBezTo>
                  <a:cubicBezTo>
                    <a:pt x="62" y="66"/>
                    <a:pt x="73" y="85"/>
                    <a:pt x="86" y="83"/>
                  </a:cubicBezTo>
                  <a:cubicBezTo>
                    <a:pt x="87" y="83"/>
                    <a:pt x="85" y="81"/>
                    <a:pt x="85" y="80"/>
                  </a:cubicBezTo>
                  <a:cubicBezTo>
                    <a:pt x="84" y="75"/>
                    <a:pt x="76" y="66"/>
                    <a:pt x="73" y="64"/>
                  </a:cubicBezTo>
                  <a:cubicBezTo>
                    <a:pt x="71" y="62"/>
                    <a:pt x="70" y="61"/>
                    <a:pt x="70" y="59"/>
                  </a:cubicBezTo>
                  <a:cubicBezTo>
                    <a:pt x="70" y="55"/>
                    <a:pt x="79" y="54"/>
                    <a:pt x="83" y="44"/>
                  </a:cubicBezTo>
                  <a:cubicBezTo>
                    <a:pt x="84" y="41"/>
                    <a:pt x="88" y="31"/>
                    <a:pt x="80" y="34"/>
                  </a:cubicBezTo>
                  <a:close/>
                  <a:moveTo>
                    <a:pt x="65" y="46"/>
                  </a:moveTo>
                  <a:cubicBezTo>
                    <a:pt x="59" y="49"/>
                    <a:pt x="58" y="49"/>
                    <a:pt x="56" y="44"/>
                  </a:cubicBezTo>
                  <a:cubicBezTo>
                    <a:pt x="56" y="43"/>
                    <a:pt x="54" y="40"/>
                    <a:pt x="53" y="41"/>
                  </a:cubicBezTo>
                  <a:cubicBezTo>
                    <a:pt x="51" y="43"/>
                    <a:pt x="52" y="51"/>
                    <a:pt x="49" y="50"/>
                  </a:cubicBezTo>
                  <a:cubicBezTo>
                    <a:pt x="46" y="50"/>
                    <a:pt x="40" y="50"/>
                    <a:pt x="41" y="51"/>
                  </a:cubicBezTo>
                  <a:cubicBezTo>
                    <a:pt x="41" y="53"/>
                    <a:pt x="49" y="56"/>
                    <a:pt x="49" y="58"/>
                  </a:cubicBezTo>
                  <a:cubicBezTo>
                    <a:pt x="47" y="63"/>
                    <a:pt x="47" y="62"/>
                    <a:pt x="47" y="66"/>
                  </a:cubicBezTo>
                  <a:cubicBezTo>
                    <a:pt x="47" y="69"/>
                    <a:pt x="51" y="66"/>
                    <a:pt x="52" y="65"/>
                  </a:cubicBezTo>
                  <a:cubicBezTo>
                    <a:pt x="57" y="59"/>
                    <a:pt x="62" y="67"/>
                    <a:pt x="67" y="66"/>
                  </a:cubicBezTo>
                  <a:cubicBezTo>
                    <a:pt x="68" y="66"/>
                    <a:pt x="67" y="65"/>
                    <a:pt x="67" y="65"/>
                  </a:cubicBezTo>
                  <a:cubicBezTo>
                    <a:pt x="67" y="63"/>
                    <a:pt x="63" y="59"/>
                    <a:pt x="62" y="58"/>
                  </a:cubicBezTo>
                  <a:cubicBezTo>
                    <a:pt x="61" y="57"/>
                    <a:pt x="61" y="57"/>
                    <a:pt x="61" y="56"/>
                  </a:cubicBezTo>
                  <a:cubicBezTo>
                    <a:pt x="61" y="54"/>
                    <a:pt x="65" y="54"/>
                    <a:pt x="66" y="50"/>
                  </a:cubicBezTo>
                  <a:cubicBezTo>
                    <a:pt x="67" y="49"/>
                    <a:pt x="68" y="44"/>
                    <a:pt x="65" y="4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82"/>
            <p:cNvSpPr>
              <a:spLocks/>
            </p:cNvSpPr>
            <p:nvPr/>
          </p:nvSpPr>
          <p:spPr bwMode="auto">
            <a:xfrm>
              <a:off x="7531100" y="4497388"/>
              <a:ext cx="46038" cy="42863"/>
            </a:xfrm>
            <a:custGeom>
              <a:avLst/>
              <a:gdLst>
                <a:gd name="T0" fmla="*/ 3 w 23"/>
                <a:gd name="T1" fmla="*/ 3 h 21"/>
                <a:gd name="T2" fmla="*/ 6 w 23"/>
                <a:gd name="T3" fmla="*/ 2 h 21"/>
                <a:gd name="T4" fmla="*/ 11 w 23"/>
                <a:gd name="T5" fmla="*/ 4 h 21"/>
                <a:gd name="T6" fmla="*/ 13 w 23"/>
                <a:gd name="T7" fmla="*/ 3 h 21"/>
                <a:gd name="T8" fmla="*/ 18 w 23"/>
                <a:gd name="T9" fmla="*/ 1 h 21"/>
                <a:gd name="T10" fmla="*/ 18 w 23"/>
                <a:gd name="T11" fmla="*/ 8 h 21"/>
                <a:gd name="T12" fmla="*/ 20 w 23"/>
                <a:gd name="T13" fmla="*/ 12 h 21"/>
                <a:gd name="T14" fmla="*/ 22 w 23"/>
                <a:gd name="T15" fmla="*/ 15 h 21"/>
                <a:gd name="T16" fmla="*/ 14 w 23"/>
                <a:gd name="T17" fmla="*/ 15 h 21"/>
                <a:gd name="T18" fmla="*/ 10 w 23"/>
                <a:gd name="T19" fmla="*/ 21 h 21"/>
                <a:gd name="T20" fmla="*/ 9 w 23"/>
                <a:gd name="T21" fmla="*/ 15 h 21"/>
                <a:gd name="T22" fmla="*/ 1 w 23"/>
                <a:gd name="T23" fmla="*/ 12 h 21"/>
                <a:gd name="T24" fmla="*/ 3 w 23"/>
                <a:gd name="T25" fmla="*/ 10 h 21"/>
                <a:gd name="T26" fmla="*/ 3 w 23"/>
                <a:gd name="T2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1">
                  <a:moveTo>
                    <a:pt x="3" y="3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7" y="3"/>
                    <a:pt x="9" y="4"/>
                    <a:pt x="11" y="4"/>
                  </a:cubicBezTo>
                  <a:cubicBezTo>
                    <a:pt x="11" y="4"/>
                    <a:pt x="12" y="3"/>
                    <a:pt x="13" y="3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18" y="4"/>
                    <a:pt x="18" y="8"/>
                  </a:cubicBezTo>
                  <a:cubicBezTo>
                    <a:pt x="17" y="9"/>
                    <a:pt x="18" y="11"/>
                    <a:pt x="20" y="12"/>
                  </a:cubicBezTo>
                  <a:cubicBezTo>
                    <a:pt x="22" y="14"/>
                    <a:pt x="23" y="15"/>
                    <a:pt x="22" y="15"/>
                  </a:cubicBezTo>
                  <a:cubicBezTo>
                    <a:pt x="20" y="16"/>
                    <a:pt x="16" y="15"/>
                    <a:pt x="14" y="15"/>
                  </a:cubicBezTo>
                  <a:cubicBezTo>
                    <a:pt x="13" y="14"/>
                    <a:pt x="12" y="21"/>
                    <a:pt x="10" y="21"/>
                  </a:cubicBezTo>
                  <a:cubicBezTo>
                    <a:pt x="9" y="21"/>
                    <a:pt x="9" y="17"/>
                    <a:pt x="9" y="15"/>
                  </a:cubicBezTo>
                  <a:cubicBezTo>
                    <a:pt x="9" y="12"/>
                    <a:pt x="3" y="14"/>
                    <a:pt x="1" y="12"/>
                  </a:cubicBezTo>
                  <a:cubicBezTo>
                    <a:pt x="0" y="12"/>
                    <a:pt x="3" y="10"/>
                    <a:pt x="3" y="10"/>
                  </a:cubicBezTo>
                  <a:cubicBezTo>
                    <a:pt x="7" y="8"/>
                    <a:pt x="6" y="7"/>
                    <a:pt x="3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83"/>
            <p:cNvSpPr>
              <a:spLocks/>
            </p:cNvSpPr>
            <p:nvPr/>
          </p:nvSpPr>
          <p:spPr bwMode="auto">
            <a:xfrm>
              <a:off x="7037388" y="4302125"/>
              <a:ext cx="46038" cy="41275"/>
            </a:xfrm>
            <a:custGeom>
              <a:avLst/>
              <a:gdLst>
                <a:gd name="T0" fmla="*/ 3 w 23"/>
                <a:gd name="T1" fmla="*/ 2 h 21"/>
                <a:gd name="T2" fmla="*/ 6 w 23"/>
                <a:gd name="T3" fmla="*/ 1 h 21"/>
                <a:gd name="T4" fmla="*/ 11 w 23"/>
                <a:gd name="T5" fmla="*/ 4 h 21"/>
                <a:gd name="T6" fmla="*/ 13 w 23"/>
                <a:gd name="T7" fmla="*/ 2 h 21"/>
                <a:gd name="T8" fmla="*/ 18 w 23"/>
                <a:gd name="T9" fmla="*/ 1 h 21"/>
                <a:gd name="T10" fmla="*/ 18 w 23"/>
                <a:gd name="T11" fmla="*/ 7 h 21"/>
                <a:gd name="T12" fmla="*/ 20 w 23"/>
                <a:gd name="T13" fmla="*/ 12 h 21"/>
                <a:gd name="T14" fmla="*/ 22 w 23"/>
                <a:gd name="T15" fmla="*/ 15 h 21"/>
                <a:gd name="T16" fmla="*/ 15 w 23"/>
                <a:gd name="T17" fmla="*/ 14 h 21"/>
                <a:gd name="T18" fmla="*/ 11 w 23"/>
                <a:gd name="T19" fmla="*/ 21 h 21"/>
                <a:gd name="T20" fmla="*/ 9 w 23"/>
                <a:gd name="T21" fmla="*/ 14 h 21"/>
                <a:gd name="T22" fmla="*/ 1 w 23"/>
                <a:gd name="T23" fmla="*/ 12 h 21"/>
                <a:gd name="T24" fmla="*/ 3 w 23"/>
                <a:gd name="T25" fmla="*/ 9 h 21"/>
                <a:gd name="T26" fmla="*/ 3 w 23"/>
                <a:gd name="T2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1">
                  <a:moveTo>
                    <a:pt x="3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8" y="2"/>
                    <a:pt x="9" y="3"/>
                    <a:pt x="11" y="4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18" y="4"/>
                    <a:pt x="18" y="7"/>
                  </a:cubicBezTo>
                  <a:cubicBezTo>
                    <a:pt x="18" y="9"/>
                    <a:pt x="18" y="10"/>
                    <a:pt x="20" y="12"/>
                  </a:cubicBezTo>
                  <a:cubicBezTo>
                    <a:pt x="23" y="14"/>
                    <a:pt x="23" y="15"/>
                    <a:pt x="22" y="15"/>
                  </a:cubicBezTo>
                  <a:cubicBezTo>
                    <a:pt x="20" y="16"/>
                    <a:pt x="16" y="15"/>
                    <a:pt x="15" y="14"/>
                  </a:cubicBezTo>
                  <a:cubicBezTo>
                    <a:pt x="13" y="14"/>
                    <a:pt x="12" y="21"/>
                    <a:pt x="11" y="21"/>
                  </a:cubicBezTo>
                  <a:cubicBezTo>
                    <a:pt x="10" y="21"/>
                    <a:pt x="9" y="17"/>
                    <a:pt x="9" y="14"/>
                  </a:cubicBezTo>
                  <a:cubicBezTo>
                    <a:pt x="9" y="12"/>
                    <a:pt x="3" y="13"/>
                    <a:pt x="1" y="12"/>
                  </a:cubicBezTo>
                  <a:cubicBezTo>
                    <a:pt x="0" y="11"/>
                    <a:pt x="3" y="10"/>
                    <a:pt x="3" y="9"/>
                  </a:cubicBezTo>
                  <a:cubicBezTo>
                    <a:pt x="7" y="7"/>
                    <a:pt x="6" y="7"/>
                    <a:pt x="3" y="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84"/>
            <p:cNvSpPr>
              <a:spLocks/>
            </p:cNvSpPr>
            <p:nvPr/>
          </p:nvSpPr>
          <p:spPr bwMode="auto">
            <a:xfrm>
              <a:off x="6805613" y="3906838"/>
              <a:ext cx="47625" cy="46038"/>
            </a:xfrm>
            <a:custGeom>
              <a:avLst/>
              <a:gdLst>
                <a:gd name="T0" fmla="*/ 4 w 24"/>
                <a:gd name="T1" fmla="*/ 3 h 23"/>
                <a:gd name="T2" fmla="*/ 6 w 24"/>
                <a:gd name="T3" fmla="*/ 2 h 23"/>
                <a:gd name="T4" fmla="*/ 12 w 24"/>
                <a:gd name="T5" fmla="*/ 4 h 23"/>
                <a:gd name="T6" fmla="*/ 14 w 24"/>
                <a:gd name="T7" fmla="*/ 3 h 23"/>
                <a:gd name="T8" fmla="*/ 19 w 24"/>
                <a:gd name="T9" fmla="*/ 1 h 23"/>
                <a:gd name="T10" fmla="*/ 19 w 24"/>
                <a:gd name="T11" fmla="*/ 8 h 23"/>
                <a:gd name="T12" fmla="*/ 22 w 24"/>
                <a:gd name="T13" fmla="*/ 12 h 23"/>
                <a:gd name="T14" fmla="*/ 23 w 24"/>
                <a:gd name="T15" fmla="*/ 16 h 23"/>
                <a:gd name="T16" fmla="*/ 16 w 24"/>
                <a:gd name="T17" fmla="*/ 15 h 23"/>
                <a:gd name="T18" fmla="*/ 11 w 24"/>
                <a:gd name="T19" fmla="*/ 22 h 23"/>
                <a:gd name="T20" fmla="*/ 10 w 24"/>
                <a:gd name="T21" fmla="*/ 15 h 23"/>
                <a:gd name="T22" fmla="*/ 1 w 24"/>
                <a:gd name="T23" fmla="*/ 13 h 23"/>
                <a:gd name="T24" fmla="*/ 4 w 24"/>
                <a:gd name="T25" fmla="*/ 10 h 23"/>
                <a:gd name="T26" fmla="*/ 4 w 24"/>
                <a:gd name="T2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3">
                  <a:moveTo>
                    <a:pt x="4" y="3"/>
                  </a:moveTo>
                  <a:cubicBezTo>
                    <a:pt x="2" y="0"/>
                    <a:pt x="4" y="0"/>
                    <a:pt x="6" y="2"/>
                  </a:cubicBezTo>
                  <a:cubicBezTo>
                    <a:pt x="8" y="2"/>
                    <a:pt x="10" y="4"/>
                    <a:pt x="12" y="4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7" y="1"/>
                    <a:pt x="19" y="0"/>
                    <a:pt x="19" y="1"/>
                  </a:cubicBezTo>
                  <a:cubicBezTo>
                    <a:pt x="20" y="1"/>
                    <a:pt x="19" y="4"/>
                    <a:pt x="19" y="8"/>
                  </a:cubicBezTo>
                  <a:cubicBezTo>
                    <a:pt x="19" y="10"/>
                    <a:pt x="20" y="11"/>
                    <a:pt x="22" y="12"/>
                  </a:cubicBezTo>
                  <a:cubicBezTo>
                    <a:pt x="24" y="15"/>
                    <a:pt x="24" y="15"/>
                    <a:pt x="23" y="16"/>
                  </a:cubicBezTo>
                  <a:cubicBezTo>
                    <a:pt x="22" y="17"/>
                    <a:pt x="17" y="16"/>
                    <a:pt x="16" y="15"/>
                  </a:cubicBezTo>
                  <a:cubicBezTo>
                    <a:pt x="14" y="15"/>
                    <a:pt x="13" y="22"/>
                    <a:pt x="11" y="22"/>
                  </a:cubicBezTo>
                  <a:cubicBezTo>
                    <a:pt x="10" y="23"/>
                    <a:pt x="10" y="18"/>
                    <a:pt x="10" y="15"/>
                  </a:cubicBezTo>
                  <a:cubicBezTo>
                    <a:pt x="9" y="13"/>
                    <a:pt x="3" y="14"/>
                    <a:pt x="1" y="13"/>
                  </a:cubicBezTo>
                  <a:cubicBezTo>
                    <a:pt x="0" y="12"/>
                    <a:pt x="3" y="10"/>
                    <a:pt x="4" y="10"/>
                  </a:cubicBezTo>
                  <a:cubicBezTo>
                    <a:pt x="8" y="8"/>
                    <a:pt x="7" y="8"/>
                    <a:pt x="4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85"/>
            <p:cNvSpPr>
              <a:spLocks/>
            </p:cNvSpPr>
            <p:nvPr/>
          </p:nvSpPr>
          <p:spPr bwMode="auto">
            <a:xfrm>
              <a:off x="6804025" y="3638550"/>
              <a:ext cx="92075" cy="101600"/>
            </a:xfrm>
            <a:custGeom>
              <a:avLst/>
              <a:gdLst>
                <a:gd name="T0" fmla="*/ 16 w 46"/>
                <a:gd name="T1" fmla="*/ 6 h 51"/>
                <a:gd name="T2" fmla="*/ 23 w 46"/>
                <a:gd name="T3" fmla="*/ 8 h 51"/>
                <a:gd name="T4" fmla="*/ 27 w 46"/>
                <a:gd name="T5" fmla="*/ 20 h 51"/>
                <a:gd name="T6" fmla="*/ 31 w 46"/>
                <a:gd name="T7" fmla="*/ 20 h 51"/>
                <a:gd name="T8" fmla="*/ 43 w 46"/>
                <a:gd name="T9" fmla="*/ 20 h 51"/>
                <a:gd name="T10" fmla="*/ 45 w 46"/>
                <a:gd name="T11" fmla="*/ 21 h 51"/>
                <a:gd name="T12" fmla="*/ 32 w 46"/>
                <a:gd name="T13" fmla="*/ 41 h 51"/>
                <a:gd name="T14" fmla="*/ 30 w 46"/>
                <a:gd name="T15" fmla="*/ 47 h 51"/>
                <a:gd name="T16" fmla="*/ 20 w 46"/>
                <a:gd name="T17" fmla="*/ 38 h 51"/>
                <a:gd name="T18" fmla="*/ 6 w 46"/>
                <a:gd name="T19" fmla="*/ 43 h 51"/>
                <a:gd name="T20" fmla="*/ 11 w 46"/>
                <a:gd name="T21" fmla="*/ 31 h 51"/>
                <a:gd name="T22" fmla="*/ 1 w 46"/>
                <a:gd name="T23" fmla="*/ 17 h 51"/>
                <a:gd name="T24" fmla="*/ 8 w 46"/>
                <a:gd name="T25" fmla="*/ 16 h 51"/>
                <a:gd name="T26" fmla="*/ 16 w 46"/>
                <a:gd name="T2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1">
                  <a:moveTo>
                    <a:pt x="16" y="6"/>
                  </a:moveTo>
                  <a:cubicBezTo>
                    <a:pt x="17" y="0"/>
                    <a:pt x="22" y="6"/>
                    <a:pt x="23" y="8"/>
                  </a:cubicBezTo>
                  <a:cubicBezTo>
                    <a:pt x="27" y="13"/>
                    <a:pt x="25" y="19"/>
                    <a:pt x="27" y="20"/>
                  </a:cubicBezTo>
                  <a:cubicBezTo>
                    <a:pt x="28" y="21"/>
                    <a:pt x="29" y="21"/>
                    <a:pt x="31" y="20"/>
                  </a:cubicBezTo>
                  <a:cubicBezTo>
                    <a:pt x="33" y="20"/>
                    <a:pt x="40" y="18"/>
                    <a:pt x="43" y="20"/>
                  </a:cubicBezTo>
                  <a:cubicBezTo>
                    <a:pt x="44" y="20"/>
                    <a:pt x="46" y="20"/>
                    <a:pt x="45" y="21"/>
                  </a:cubicBezTo>
                  <a:cubicBezTo>
                    <a:pt x="42" y="28"/>
                    <a:pt x="28" y="28"/>
                    <a:pt x="32" y="41"/>
                  </a:cubicBezTo>
                  <a:cubicBezTo>
                    <a:pt x="33" y="43"/>
                    <a:pt x="34" y="51"/>
                    <a:pt x="30" y="47"/>
                  </a:cubicBezTo>
                  <a:cubicBezTo>
                    <a:pt x="25" y="43"/>
                    <a:pt x="25" y="44"/>
                    <a:pt x="20" y="38"/>
                  </a:cubicBezTo>
                  <a:cubicBezTo>
                    <a:pt x="18" y="35"/>
                    <a:pt x="8" y="44"/>
                    <a:pt x="6" y="43"/>
                  </a:cubicBezTo>
                  <a:cubicBezTo>
                    <a:pt x="3" y="42"/>
                    <a:pt x="8" y="35"/>
                    <a:pt x="11" y="31"/>
                  </a:cubicBezTo>
                  <a:cubicBezTo>
                    <a:pt x="13" y="27"/>
                    <a:pt x="3" y="22"/>
                    <a:pt x="1" y="17"/>
                  </a:cubicBezTo>
                  <a:cubicBezTo>
                    <a:pt x="0" y="16"/>
                    <a:pt x="6" y="16"/>
                    <a:pt x="8" y="16"/>
                  </a:cubicBezTo>
                  <a:cubicBezTo>
                    <a:pt x="16" y="18"/>
                    <a:pt x="15" y="17"/>
                    <a:pt x="16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86"/>
            <p:cNvSpPr>
              <a:spLocks/>
            </p:cNvSpPr>
            <p:nvPr/>
          </p:nvSpPr>
          <p:spPr bwMode="auto">
            <a:xfrm>
              <a:off x="6815138" y="3567113"/>
              <a:ext cx="52388" cy="58738"/>
            </a:xfrm>
            <a:custGeom>
              <a:avLst/>
              <a:gdLst>
                <a:gd name="T0" fmla="*/ 11 w 26"/>
                <a:gd name="T1" fmla="*/ 3 h 29"/>
                <a:gd name="T2" fmla="*/ 15 w 26"/>
                <a:gd name="T3" fmla="*/ 4 h 29"/>
                <a:gd name="T4" fmla="*/ 15 w 26"/>
                <a:gd name="T5" fmla="*/ 12 h 29"/>
                <a:gd name="T6" fmla="*/ 17 w 26"/>
                <a:gd name="T7" fmla="*/ 12 h 29"/>
                <a:gd name="T8" fmla="*/ 25 w 26"/>
                <a:gd name="T9" fmla="*/ 13 h 29"/>
                <a:gd name="T10" fmla="*/ 26 w 26"/>
                <a:gd name="T11" fmla="*/ 14 h 29"/>
                <a:gd name="T12" fmla="*/ 16 w 26"/>
                <a:gd name="T13" fmla="*/ 23 h 29"/>
                <a:gd name="T14" fmla="*/ 14 w 26"/>
                <a:gd name="T15" fmla="*/ 26 h 29"/>
                <a:gd name="T16" fmla="*/ 10 w 26"/>
                <a:gd name="T17" fmla="*/ 20 h 29"/>
                <a:gd name="T18" fmla="*/ 1 w 26"/>
                <a:gd name="T19" fmla="*/ 21 h 29"/>
                <a:gd name="T20" fmla="*/ 5 w 26"/>
                <a:gd name="T21" fmla="*/ 15 h 29"/>
                <a:gd name="T22" fmla="*/ 2 w 26"/>
                <a:gd name="T23" fmla="*/ 7 h 29"/>
                <a:gd name="T24" fmla="*/ 5 w 26"/>
                <a:gd name="T25" fmla="*/ 7 h 29"/>
                <a:gd name="T26" fmla="*/ 11 w 26"/>
                <a:gd name="T2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9">
                  <a:moveTo>
                    <a:pt x="11" y="3"/>
                  </a:moveTo>
                  <a:cubicBezTo>
                    <a:pt x="12" y="0"/>
                    <a:pt x="14" y="3"/>
                    <a:pt x="15" y="4"/>
                  </a:cubicBezTo>
                  <a:cubicBezTo>
                    <a:pt x="16" y="8"/>
                    <a:pt x="15" y="11"/>
                    <a:pt x="15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9" y="12"/>
                    <a:pt x="23" y="12"/>
                    <a:pt x="25" y="13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3" y="18"/>
                    <a:pt x="15" y="16"/>
                    <a:pt x="16" y="23"/>
                  </a:cubicBezTo>
                  <a:cubicBezTo>
                    <a:pt x="16" y="24"/>
                    <a:pt x="16" y="29"/>
                    <a:pt x="14" y="26"/>
                  </a:cubicBezTo>
                  <a:cubicBezTo>
                    <a:pt x="12" y="24"/>
                    <a:pt x="12" y="24"/>
                    <a:pt x="10" y="20"/>
                  </a:cubicBezTo>
                  <a:cubicBezTo>
                    <a:pt x="9" y="19"/>
                    <a:pt x="2" y="22"/>
                    <a:pt x="1" y="21"/>
                  </a:cubicBezTo>
                  <a:cubicBezTo>
                    <a:pt x="0" y="21"/>
                    <a:pt x="3" y="17"/>
                    <a:pt x="5" y="15"/>
                  </a:cubicBezTo>
                  <a:cubicBezTo>
                    <a:pt x="7" y="14"/>
                    <a:pt x="2" y="10"/>
                    <a:pt x="2" y="7"/>
                  </a:cubicBezTo>
                  <a:cubicBezTo>
                    <a:pt x="1" y="6"/>
                    <a:pt x="5" y="7"/>
                    <a:pt x="5" y="7"/>
                  </a:cubicBezTo>
                  <a:cubicBezTo>
                    <a:pt x="10" y="9"/>
                    <a:pt x="10" y="8"/>
                    <a:pt x="11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87"/>
            <p:cNvSpPr>
              <a:spLocks noEditPoints="1"/>
            </p:cNvSpPr>
            <p:nvPr/>
          </p:nvSpPr>
          <p:spPr bwMode="auto">
            <a:xfrm>
              <a:off x="6800850" y="3259138"/>
              <a:ext cx="144463" cy="150813"/>
            </a:xfrm>
            <a:custGeom>
              <a:avLst/>
              <a:gdLst>
                <a:gd name="T0" fmla="*/ 54 w 71"/>
                <a:gd name="T1" fmla="*/ 65 h 75"/>
                <a:gd name="T2" fmla="*/ 44 w 71"/>
                <a:gd name="T3" fmla="*/ 67 h 75"/>
                <a:gd name="T4" fmla="*/ 30 w 71"/>
                <a:gd name="T5" fmla="*/ 50 h 75"/>
                <a:gd name="T6" fmla="*/ 24 w 71"/>
                <a:gd name="T7" fmla="*/ 53 h 75"/>
                <a:gd name="T8" fmla="*/ 7 w 71"/>
                <a:gd name="T9" fmla="*/ 63 h 75"/>
                <a:gd name="T10" fmla="*/ 3 w 71"/>
                <a:gd name="T11" fmla="*/ 63 h 75"/>
                <a:gd name="T12" fmla="*/ 9 w 71"/>
                <a:gd name="T13" fmla="*/ 23 h 75"/>
                <a:gd name="T14" fmla="*/ 8 w 71"/>
                <a:gd name="T15" fmla="*/ 11 h 75"/>
                <a:gd name="T16" fmla="*/ 28 w 71"/>
                <a:gd name="T17" fmla="*/ 19 h 75"/>
                <a:gd name="T18" fmla="*/ 46 w 71"/>
                <a:gd name="T19" fmla="*/ 0 h 75"/>
                <a:gd name="T20" fmla="*/ 46 w 71"/>
                <a:gd name="T21" fmla="*/ 23 h 75"/>
                <a:gd name="T22" fmla="*/ 69 w 71"/>
                <a:gd name="T23" fmla="*/ 37 h 75"/>
                <a:gd name="T24" fmla="*/ 60 w 71"/>
                <a:gd name="T25" fmla="*/ 43 h 75"/>
                <a:gd name="T26" fmla="*/ 54 w 71"/>
                <a:gd name="T27" fmla="*/ 65 h 75"/>
                <a:gd name="T28" fmla="*/ 47 w 71"/>
                <a:gd name="T29" fmla="*/ 54 h 75"/>
                <a:gd name="T30" fmla="*/ 51 w 71"/>
                <a:gd name="T31" fmla="*/ 40 h 75"/>
                <a:gd name="T32" fmla="*/ 57 w 71"/>
                <a:gd name="T33" fmla="*/ 36 h 75"/>
                <a:gd name="T34" fmla="*/ 42 w 71"/>
                <a:gd name="T35" fmla="*/ 27 h 75"/>
                <a:gd name="T36" fmla="*/ 42 w 71"/>
                <a:gd name="T37" fmla="*/ 13 h 75"/>
                <a:gd name="T38" fmla="*/ 31 w 71"/>
                <a:gd name="T39" fmla="*/ 25 h 75"/>
                <a:gd name="T40" fmla="*/ 19 w 71"/>
                <a:gd name="T41" fmla="*/ 20 h 75"/>
                <a:gd name="T42" fmla="*/ 19 w 71"/>
                <a:gd name="T43" fmla="*/ 27 h 75"/>
                <a:gd name="T44" fmla="*/ 16 w 71"/>
                <a:gd name="T45" fmla="*/ 52 h 75"/>
                <a:gd name="T46" fmla="*/ 18 w 71"/>
                <a:gd name="T47" fmla="*/ 52 h 75"/>
                <a:gd name="T48" fmla="*/ 29 w 71"/>
                <a:gd name="T49" fmla="*/ 46 h 75"/>
                <a:gd name="T50" fmla="*/ 32 w 71"/>
                <a:gd name="T51" fmla="*/ 44 h 75"/>
                <a:gd name="T52" fmla="*/ 41 w 71"/>
                <a:gd name="T53" fmla="*/ 55 h 75"/>
                <a:gd name="T54" fmla="*/ 47 w 71"/>
                <a:gd name="T55" fmla="*/ 54 h 75"/>
                <a:gd name="T56" fmla="*/ 41 w 71"/>
                <a:gd name="T57" fmla="*/ 43 h 75"/>
                <a:gd name="T58" fmla="*/ 42 w 71"/>
                <a:gd name="T59" fmla="*/ 37 h 75"/>
                <a:gd name="T60" fmla="*/ 45 w 71"/>
                <a:gd name="T61" fmla="*/ 35 h 75"/>
                <a:gd name="T62" fmla="*/ 39 w 71"/>
                <a:gd name="T63" fmla="*/ 31 h 75"/>
                <a:gd name="T64" fmla="*/ 39 w 71"/>
                <a:gd name="T65" fmla="*/ 26 h 75"/>
                <a:gd name="T66" fmla="*/ 34 w 71"/>
                <a:gd name="T67" fmla="*/ 30 h 75"/>
                <a:gd name="T68" fmla="*/ 29 w 71"/>
                <a:gd name="T69" fmla="*/ 28 h 75"/>
                <a:gd name="T70" fmla="*/ 29 w 71"/>
                <a:gd name="T71" fmla="*/ 32 h 75"/>
                <a:gd name="T72" fmla="*/ 28 w 71"/>
                <a:gd name="T73" fmla="*/ 42 h 75"/>
                <a:gd name="T74" fmla="*/ 29 w 71"/>
                <a:gd name="T75" fmla="*/ 42 h 75"/>
                <a:gd name="T76" fmla="*/ 33 w 71"/>
                <a:gd name="T77" fmla="*/ 39 h 75"/>
                <a:gd name="T78" fmla="*/ 35 w 71"/>
                <a:gd name="T79" fmla="*/ 39 h 75"/>
                <a:gd name="T80" fmla="*/ 38 w 71"/>
                <a:gd name="T81" fmla="*/ 43 h 75"/>
                <a:gd name="T82" fmla="*/ 41 w 71"/>
                <a:gd name="T83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75">
                  <a:moveTo>
                    <a:pt x="54" y="65"/>
                  </a:moveTo>
                  <a:cubicBezTo>
                    <a:pt x="57" y="75"/>
                    <a:pt x="46" y="68"/>
                    <a:pt x="44" y="67"/>
                  </a:cubicBezTo>
                  <a:cubicBezTo>
                    <a:pt x="34" y="62"/>
                    <a:pt x="34" y="52"/>
                    <a:pt x="30" y="50"/>
                  </a:cubicBezTo>
                  <a:cubicBezTo>
                    <a:pt x="28" y="50"/>
                    <a:pt x="26" y="51"/>
                    <a:pt x="24" y="53"/>
                  </a:cubicBezTo>
                  <a:cubicBezTo>
                    <a:pt x="21" y="56"/>
                    <a:pt x="12" y="63"/>
                    <a:pt x="7" y="63"/>
                  </a:cubicBezTo>
                  <a:cubicBezTo>
                    <a:pt x="5" y="63"/>
                    <a:pt x="3" y="65"/>
                    <a:pt x="3" y="63"/>
                  </a:cubicBezTo>
                  <a:cubicBezTo>
                    <a:pt x="3" y="50"/>
                    <a:pt x="23" y="40"/>
                    <a:pt x="9" y="23"/>
                  </a:cubicBezTo>
                  <a:cubicBezTo>
                    <a:pt x="7" y="20"/>
                    <a:pt x="0" y="9"/>
                    <a:pt x="8" y="11"/>
                  </a:cubicBezTo>
                  <a:cubicBezTo>
                    <a:pt x="18" y="14"/>
                    <a:pt x="16" y="12"/>
                    <a:pt x="28" y="19"/>
                  </a:cubicBezTo>
                  <a:cubicBezTo>
                    <a:pt x="32" y="21"/>
                    <a:pt x="42" y="1"/>
                    <a:pt x="46" y="0"/>
                  </a:cubicBezTo>
                  <a:cubicBezTo>
                    <a:pt x="50" y="0"/>
                    <a:pt x="48" y="14"/>
                    <a:pt x="46" y="23"/>
                  </a:cubicBezTo>
                  <a:cubicBezTo>
                    <a:pt x="45" y="31"/>
                    <a:pt x="63" y="31"/>
                    <a:pt x="69" y="37"/>
                  </a:cubicBezTo>
                  <a:cubicBezTo>
                    <a:pt x="71" y="39"/>
                    <a:pt x="62" y="42"/>
                    <a:pt x="60" y="43"/>
                  </a:cubicBezTo>
                  <a:cubicBezTo>
                    <a:pt x="46" y="47"/>
                    <a:pt x="49" y="48"/>
                    <a:pt x="54" y="65"/>
                  </a:cubicBezTo>
                  <a:close/>
                  <a:moveTo>
                    <a:pt x="47" y="54"/>
                  </a:moveTo>
                  <a:cubicBezTo>
                    <a:pt x="44" y="43"/>
                    <a:pt x="42" y="42"/>
                    <a:pt x="51" y="40"/>
                  </a:cubicBezTo>
                  <a:cubicBezTo>
                    <a:pt x="52" y="39"/>
                    <a:pt x="58" y="37"/>
                    <a:pt x="57" y="36"/>
                  </a:cubicBezTo>
                  <a:cubicBezTo>
                    <a:pt x="53" y="32"/>
                    <a:pt x="42" y="32"/>
                    <a:pt x="42" y="27"/>
                  </a:cubicBezTo>
                  <a:cubicBezTo>
                    <a:pt x="43" y="22"/>
                    <a:pt x="45" y="13"/>
                    <a:pt x="42" y="13"/>
                  </a:cubicBezTo>
                  <a:cubicBezTo>
                    <a:pt x="40" y="13"/>
                    <a:pt x="34" y="26"/>
                    <a:pt x="31" y="25"/>
                  </a:cubicBezTo>
                  <a:cubicBezTo>
                    <a:pt x="24" y="21"/>
                    <a:pt x="25" y="22"/>
                    <a:pt x="19" y="20"/>
                  </a:cubicBezTo>
                  <a:cubicBezTo>
                    <a:pt x="14" y="19"/>
                    <a:pt x="18" y="26"/>
                    <a:pt x="19" y="27"/>
                  </a:cubicBezTo>
                  <a:cubicBezTo>
                    <a:pt x="28" y="38"/>
                    <a:pt x="15" y="44"/>
                    <a:pt x="16" y="52"/>
                  </a:cubicBezTo>
                  <a:cubicBezTo>
                    <a:pt x="16" y="53"/>
                    <a:pt x="17" y="52"/>
                    <a:pt x="18" y="52"/>
                  </a:cubicBezTo>
                  <a:cubicBezTo>
                    <a:pt x="21" y="52"/>
                    <a:pt x="27" y="48"/>
                    <a:pt x="29" y="46"/>
                  </a:cubicBezTo>
                  <a:cubicBezTo>
                    <a:pt x="30" y="45"/>
                    <a:pt x="31" y="44"/>
                    <a:pt x="32" y="44"/>
                  </a:cubicBezTo>
                  <a:cubicBezTo>
                    <a:pt x="35" y="45"/>
                    <a:pt x="35" y="51"/>
                    <a:pt x="41" y="55"/>
                  </a:cubicBezTo>
                  <a:cubicBezTo>
                    <a:pt x="43" y="56"/>
                    <a:pt x="49" y="59"/>
                    <a:pt x="47" y="54"/>
                  </a:cubicBezTo>
                  <a:close/>
                  <a:moveTo>
                    <a:pt x="41" y="43"/>
                  </a:moveTo>
                  <a:cubicBezTo>
                    <a:pt x="39" y="38"/>
                    <a:pt x="39" y="38"/>
                    <a:pt x="42" y="37"/>
                  </a:cubicBezTo>
                  <a:cubicBezTo>
                    <a:pt x="43" y="37"/>
                    <a:pt x="45" y="36"/>
                    <a:pt x="45" y="35"/>
                  </a:cubicBezTo>
                  <a:cubicBezTo>
                    <a:pt x="43" y="33"/>
                    <a:pt x="38" y="34"/>
                    <a:pt x="39" y="31"/>
                  </a:cubicBezTo>
                  <a:cubicBezTo>
                    <a:pt x="39" y="29"/>
                    <a:pt x="40" y="26"/>
                    <a:pt x="39" y="26"/>
                  </a:cubicBezTo>
                  <a:cubicBezTo>
                    <a:pt x="38" y="26"/>
                    <a:pt x="35" y="31"/>
                    <a:pt x="34" y="30"/>
                  </a:cubicBezTo>
                  <a:cubicBezTo>
                    <a:pt x="31" y="29"/>
                    <a:pt x="32" y="29"/>
                    <a:pt x="29" y="28"/>
                  </a:cubicBezTo>
                  <a:cubicBezTo>
                    <a:pt x="27" y="28"/>
                    <a:pt x="29" y="31"/>
                    <a:pt x="29" y="32"/>
                  </a:cubicBezTo>
                  <a:cubicBezTo>
                    <a:pt x="33" y="36"/>
                    <a:pt x="28" y="38"/>
                    <a:pt x="28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30" y="42"/>
                    <a:pt x="32" y="40"/>
                    <a:pt x="33" y="39"/>
                  </a:cubicBezTo>
                  <a:cubicBezTo>
                    <a:pt x="34" y="39"/>
                    <a:pt x="34" y="38"/>
                    <a:pt x="35" y="39"/>
                  </a:cubicBezTo>
                  <a:cubicBezTo>
                    <a:pt x="36" y="39"/>
                    <a:pt x="36" y="42"/>
                    <a:pt x="38" y="43"/>
                  </a:cubicBezTo>
                  <a:cubicBezTo>
                    <a:pt x="39" y="43"/>
                    <a:pt x="42" y="45"/>
                    <a:pt x="41" y="4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88"/>
            <p:cNvSpPr>
              <a:spLocks/>
            </p:cNvSpPr>
            <p:nvPr/>
          </p:nvSpPr>
          <p:spPr bwMode="auto">
            <a:xfrm>
              <a:off x="6818313" y="2852738"/>
              <a:ext cx="166688" cy="177800"/>
            </a:xfrm>
            <a:custGeom>
              <a:avLst/>
              <a:gdLst>
                <a:gd name="T0" fmla="*/ 27 w 83"/>
                <a:gd name="T1" fmla="*/ 11 h 88"/>
                <a:gd name="T2" fmla="*/ 39 w 83"/>
                <a:gd name="T3" fmla="*/ 13 h 88"/>
                <a:gd name="T4" fmla="*/ 49 w 83"/>
                <a:gd name="T5" fmla="*/ 35 h 88"/>
                <a:gd name="T6" fmla="*/ 56 w 83"/>
                <a:gd name="T7" fmla="*/ 34 h 88"/>
                <a:gd name="T8" fmla="*/ 78 w 83"/>
                <a:gd name="T9" fmla="*/ 30 h 88"/>
                <a:gd name="T10" fmla="*/ 82 w 83"/>
                <a:gd name="T11" fmla="*/ 31 h 88"/>
                <a:gd name="T12" fmla="*/ 64 w 83"/>
                <a:gd name="T13" fmla="*/ 70 h 88"/>
                <a:gd name="T14" fmla="*/ 61 w 83"/>
                <a:gd name="T15" fmla="*/ 83 h 88"/>
                <a:gd name="T16" fmla="*/ 41 w 83"/>
                <a:gd name="T17" fmla="*/ 68 h 88"/>
                <a:gd name="T18" fmla="*/ 16 w 83"/>
                <a:gd name="T19" fmla="*/ 81 h 88"/>
                <a:gd name="T20" fmla="*/ 22 w 83"/>
                <a:gd name="T21" fmla="*/ 58 h 88"/>
                <a:gd name="T22" fmla="*/ 2 w 83"/>
                <a:gd name="T23" fmla="*/ 35 h 88"/>
                <a:gd name="T24" fmla="*/ 14 w 83"/>
                <a:gd name="T25" fmla="*/ 32 h 88"/>
                <a:gd name="T26" fmla="*/ 27 w 83"/>
                <a:gd name="T27" fmla="*/ 1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3" h="88">
                  <a:moveTo>
                    <a:pt x="27" y="11"/>
                  </a:moveTo>
                  <a:cubicBezTo>
                    <a:pt x="27" y="0"/>
                    <a:pt x="36" y="10"/>
                    <a:pt x="39" y="13"/>
                  </a:cubicBezTo>
                  <a:cubicBezTo>
                    <a:pt x="48" y="22"/>
                    <a:pt x="45" y="32"/>
                    <a:pt x="49" y="35"/>
                  </a:cubicBezTo>
                  <a:cubicBezTo>
                    <a:pt x="51" y="36"/>
                    <a:pt x="53" y="35"/>
                    <a:pt x="56" y="34"/>
                  </a:cubicBezTo>
                  <a:cubicBezTo>
                    <a:pt x="60" y="32"/>
                    <a:pt x="72" y="28"/>
                    <a:pt x="78" y="30"/>
                  </a:cubicBezTo>
                  <a:cubicBezTo>
                    <a:pt x="80" y="30"/>
                    <a:pt x="83" y="29"/>
                    <a:pt x="82" y="31"/>
                  </a:cubicBezTo>
                  <a:cubicBezTo>
                    <a:pt x="78" y="45"/>
                    <a:pt x="54" y="48"/>
                    <a:pt x="64" y="70"/>
                  </a:cubicBezTo>
                  <a:cubicBezTo>
                    <a:pt x="65" y="74"/>
                    <a:pt x="69" y="88"/>
                    <a:pt x="61" y="83"/>
                  </a:cubicBezTo>
                  <a:cubicBezTo>
                    <a:pt x="51" y="76"/>
                    <a:pt x="52" y="79"/>
                    <a:pt x="41" y="68"/>
                  </a:cubicBezTo>
                  <a:cubicBezTo>
                    <a:pt x="37" y="64"/>
                    <a:pt x="20" y="82"/>
                    <a:pt x="16" y="81"/>
                  </a:cubicBezTo>
                  <a:cubicBezTo>
                    <a:pt x="12" y="80"/>
                    <a:pt x="18" y="66"/>
                    <a:pt x="22" y="58"/>
                  </a:cubicBezTo>
                  <a:cubicBezTo>
                    <a:pt x="27" y="50"/>
                    <a:pt x="6" y="44"/>
                    <a:pt x="2" y="35"/>
                  </a:cubicBezTo>
                  <a:cubicBezTo>
                    <a:pt x="0" y="32"/>
                    <a:pt x="11" y="32"/>
                    <a:pt x="14" y="32"/>
                  </a:cubicBezTo>
                  <a:cubicBezTo>
                    <a:pt x="30" y="33"/>
                    <a:pt x="28" y="31"/>
                    <a:pt x="27" y="1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89"/>
            <p:cNvSpPr>
              <a:spLocks/>
            </p:cNvSpPr>
            <p:nvPr/>
          </p:nvSpPr>
          <p:spPr bwMode="auto">
            <a:xfrm>
              <a:off x="7032625" y="2894013"/>
              <a:ext cx="85725" cy="93663"/>
            </a:xfrm>
            <a:custGeom>
              <a:avLst/>
              <a:gdLst>
                <a:gd name="T0" fmla="*/ 15 w 42"/>
                <a:gd name="T1" fmla="*/ 6 h 47"/>
                <a:gd name="T2" fmla="*/ 21 w 42"/>
                <a:gd name="T3" fmla="*/ 7 h 47"/>
                <a:gd name="T4" fmla="*/ 25 w 42"/>
                <a:gd name="T5" fmla="*/ 19 h 47"/>
                <a:gd name="T6" fmla="*/ 28 w 42"/>
                <a:gd name="T7" fmla="*/ 19 h 47"/>
                <a:gd name="T8" fmla="*/ 40 w 42"/>
                <a:gd name="T9" fmla="*/ 19 h 47"/>
                <a:gd name="T10" fmla="*/ 42 w 42"/>
                <a:gd name="T11" fmla="*/ 19 h 47"/>
                <a:gd name="T12" fmla="*/ 30 w 42"/>
                <a:gd name="T13" fmla="*/ 38 h 47"/>
                <a:gd name="T14" fmla="*/ 27 w 42"/>
                <a:gd name="T15" fmla="*/ 44 h 47"/>
                <a:gd name="T16" fmla="*/ 18 w 42"/>
                <a:gd name="T17" fmla="*/ 36 h 47"/>
                <a:gd name="T18" fmla="*/ 5 w 42"/>
                <a:gd name="T19" fmla="*/ 40 h 47"/>
                <a:gd name="T20" fmla="*/ 9 w 42"/>
                <a:gd name="T21" fmla="*/ 29 h 47"/>
                <a:gd name="T22" fmla="*/ 0 w 42"/>
                <a:gd name="T23" fmla="*/ 16 h 47"/>
                <a:gd name="T24" fmla="*/ 7 w 42"/>
                <a:gd name="T25" fmla="*/ 16 h 47"/>
                <a:gd name="T26" fmla="*/ 15 w 42"/>
                <a:gd name="T27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7">
                  <a:moveTo>
                    <a:pt x="15" y="6"/>
                  </a:moveTo>
                  <a:cubicBezTo>
                    <a:pt x="15" y="0"/>
                    <a:pt x="20" y="6"/>
                    <a:pt x="21" y="7"/>
                  </a:cubicBezTo>
                  <a:cubicBezTo>
                    <a:pt x="25" y="13"/>
                    <a:pt x="23" y="18"/>
                    <a:pt x="25" y="19"/>
                  </a:cubicBezTo>
                  <a:cubicBezTo>
                    <a:pt x="25" y="20"/>
                    <a:pt x="27" y="20"/>
                    <a:pt x="28" y="19"/>
                  </a:cubicBezTo>
                  <a:cubicBezTo>
                    <a:pt x="30" y="19"/>
                    <a:pt x="37" y="17"/>
                    <a:pt x="40" y="19"/>
                  </a:cubicBezTo>
                  <a:cubicBezTo>
                    <a:pt x="41" y="19"/>
                    <a:pt x="42" y="19"/>
                    <a:pt x="42" y="19"/>
                  </a:cubicBezTo>
                  <a:cubicBezTo>
                    <a:pt x="39" y="26"/>
                    <a:pt x="26" y="26"/>
                    <a:pt x="30" y="38"/>
                  </a:cubicBezTo>
                  <a:cubicBezTo>
                    <a:pt x="30" y="40"/>
                    <a:pt x="31" y="47"/>
                    <a:pt x="27" y="44"/>
                  </a:cubicBezTo>
                  <a:cubicBezTo>
                    <a:pt x="23" y="40"/>
                    <a:pt x="23" y="42"/>
                    <a:pt x="18" y="36"/>
                  </a:cubicBezTo>
                  <a:cubicBezTo>
                    <a:pt x="17" y="33"/>
                    <a:pt x="7" y="41"/>
                    <a:pt x="5" y="40"/>
                  </a:cubicBezTo>
                  <a:cubicBezTo>
                    <a:pt x="3" y="40"/>
                    <a:pt x="7" y="33"/>
                    <a:pt x="9" y="29"/>
                  </a:cubicBezTo>
                  <a:cubicBezTo>
                    <a:pt x="12" y="25"/>
                    <a:pt x="2" y="21"/>
                    <a:pt x="0" y="16"/>
                  </a:cubicBezTo>
                  <a:cubicBezTo>
                    <a:pt x="0" y="15"/>
                    <a:pt x="5" y="15"/>
                    <a:pt x="7" y="16"/>
                  </a:cubicBezTo>
                  <a:cubicBezTo>
                    <a:pt x="15" y="17"/>
                    <a:pt x="14" y="16"/>
                    <a:pt x="15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90"/>
            <p:cNvSpPr>
              <a:spLocks/>
            </p:cNvSpPr>
            <p:nvPr/>
          </p:nvSpPr>
          <p:spPr bwMode="auto">
            <a:xfrm>
              <a:off x="7072313" y="2655888"/>
              <a:ext cx="84138" cy="93663"/>
            </a:xfrm>
            <a:custGeom>
              <a:avLst/>
              <a:gdLst>
                <a:gd name="T0" fmla="*/ 15 w 42"/>
                <a:gd name="T1" fmla="*/ 5 h 47"/>
                <a:gd name="T2" fmla="*/ 21 w 42"/>
                <a:gd name="T3" fmla="*/ 7 h 47"/>
                <a:gd name="T4" fmla="*/ 25 w 42"/>
                <a:gd name="T5" fmla="*/ 19 h 47"/>
                <a:gd name="T6" fmla="*/ 28 w 42"/>
                <a:gd name="T7" fmla="*/ 19 h 47"/>
                <a:gd name="T8" fmla="*/ 40 w 42"/>
                <a:gd name="T9" fmla="*/ 18 h 47"/>
                <a:gd name="T10" fmla="*/ 42 w 42"/>
                <a:gd name="T11" fmla="*/ 19 h 47"/>
                <a:gd name="T12" fmla="*/ 30 w 42"/>
                <a:gd name="T13" fmla="*/ 37 h 47"/>
                <a:gd name="T14" fmla="*/ 27 w 42"/>
                <a:gd name="T15" fmla="*/ 44 h 47"/>
                <a:gd name="T16" fmla="*/ 18 w 42"/>
                <a:gd name="T17" fmla="*/ 35 h 47"/>
                <a:gd name="T18" fmla="*/ 5 w 42"/>
                <a:gd name="T19" fmla="*/ 40 h 47"/>
                <a:gd name="T20" fmla="*/ 9 w 42"/>
                <a:gd name="T21" fmla="*/ 29 h 47"/>
                <a:gd name="T22" fmla="*/ 0 w 42"/>
                <a:gd name="T23" fmla="*/ 16 h 47"/>
                <a:gd name="T24" fmla="*/ 7 w 42"/>
                <a:gd name="T25" fmla="*/ 15 h 47"/>
                <a:gd name="T26" fmla="*/ 15 w 42"/>
                <a:gd name="T27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7">
                  <a:moveTo>
                    <a:pt x="15" y="5"/>
                  </a:moveTo>
                  <a:cubicBezTo>
                    <a:pt x="15" y="0"/>
                    <a:pt x="20" y="5"/>
                    <a:pt x="21" y="7"/>
                  </a:cubicBezTo>
                  <a:cubicBezTo>
                    <a:pt x="25" y="12"/>
                    <a:pt x="23" y="17"/>
                    <a:pt x="25" y="19"/>
                  </a:cubicBezTo>
                  <a:cubicBezTo>
                    <a:pt x="26" y="19"/>
                    <a:pt x="27" y="19"/>
                    <a:pt x="28" y="19"/>
                  </a:cubicBezTo>
                  <a:cubicBezTo>
                    <a:pt x="30" y="18"/>
                    <a:pt x="37" y="17"/>
                    <a:pt x="40" y="18"/>
                  </a:cubicBezTo>
                  <a:cubicBezTo>
                    <a:pt x="41" y="18"/>
                    <a:pt x="42" y="18"/>
                    <a:pt x="42" y="19"/>
                  </a:cubicBezTo>
                  <a:cubicBezTo>
                    <a:pt x="39" y="26"/>
                    <a:pt x="26" y="25"/>
                    <a:pt x="30" y="37"/>
                  </a:cubicBezTo>
                  <a:cubicBezTo>
                    <a:pt x="30" y="39"/>
                    <a:pt x="31" y="47"/>
                    <a:pt x="27" y="44"/>
                  </a:cubicBezTo>
                  <a:cubicBezTo>
                    <a:pt x="23" y="40"/>
                    <a:pt x="23" y="41"/>
                    <a:pt x="18" y="35"/>
                  </a:cubicBezTo>
                  <a:cubicBezTo>
                    <a:pt x="17" y="33"/>
                    <a:pt x="7" y="41"/>
                    <a:pt x="5" y="40"/>
                  </a:cubicBezTo>
                  <a:cubicBezTo>
                    <a:pt x="3" y="39"/>
                    <a:pt x="7" y="32"/>
                    <a:pt x="9" y="29"/>
                  </a:cubicBezTo>
                  <a:cubicBezTo>
                    <a:pt x="12" y="25"/>
                    <a:pt x="2" y="20"/>
                    <a:pt x="0" y="16"/>
                  </a:cubicBezTo>
                  <a:cubicBezTo>
                    <a:pt x="0" y="14"/>
                    <a:pt x="5" y="15"/>
                    <a:pt x="7" y="15"/>
                  </a:cubicBezTo>
                  <a:cubicBezTo>
                    <a:pt x="15" y="16"/>
                    <a:pt x="14" y="15"/>
                    <a:pt x="15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91"/>
            <p:cNvSpPr>
              <a:spLocks/>
            </p:cNvSpPr>
            <p:nvPr/>
          </p:nvSpPr>
          <p:spPr bwMode="auto">
            <a:xfrm>
              <a:off x="6823075" y="2384425"/>
              <a:ext cx="87313" cy="95250"/>
            </a:xfrm>
            <a:custGeom>
              <a:avLst/>
              <a:gdLst>
                <a:gd name="T0" fmla="*/ 15 w 43"/>
                <a:gd name="T1" fmla="*/ 6 h 47"/>
                <a:gd name="T2" fmla="*/ 21 w 43"/>
                <a:gd name="T3" fmla="*/ 8 h 47"/>
                <a:gd name="T4" fmla="*/ 25 w 43"/>
                <a:gd name="T5" fmla="*/ 19 h 47"/>
                <a:gd name="T6" fmla="*/ 28 w 43"/>
                <a:gd name="T7" fmla="*/ 19 h 47"/>
                <a:gd name="T8" fmla="*/ 40 w 43"/>
                <a:gd name="T9" fmla="*/ 19 h 47"/>
                <a:gd name="T10" fmla="*/ 42 w 43"/>
                <a:gd name="T11" fmla="*/ 19 h 47"/>
                <a:gd name="T12" fmla="*/ 30 w 43"/>
                <a:gd name="T13" fmla="*/ 38 h 47"/>
                <a:gd name="T14" fmla="*/ 28 w 43"/>
                <a:gd name="T15" fmla="*/ 44 h 47"/>
                <a:gd name="T16" fmla="*/ 19 w 43"/>
                <a:gd name="T17" fmla="*/ 36 h 47"/>
                <a:gd name="T18" fmla="*/ 5 w 43"/>
                <a:gd name="T19" fmla="*/ 40 h 47"/>
                <a:gd name="T20" fmla="*/ 10 w 43"/>
                <a:gd name="T21" fmla="*/ 29 h 47"/>
                <a:gd name="T22" fmla="*/ 1 w 43"/>
                <a:gd name="T23" fmla="*/ 16 h 47"/>
                <a:gd name="T24" fmla="*/ 7 w 43"/>
                <a:gd name="T25" fmla="*/ 16 h 47"/>
                <a:gd name="T26" fmla="*/ 15 w 43"/>
                <a:gd name="T27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7">
                  <a:moveTo>
                    <a:pt x="15" y="6"/>
                  </a:moveTo>
                  <a:cubicBezTo>
                    <a:pt x="16" y="0"/>
                    <a:pt x="20" y="6"/>
                    <a:pt x="21" y="8"/>
                  </a:cubicBezTo>
                  <a:cubicBezTo>
                    <a:pt x="25" y="13"/>
                    <a:pt x="23" y="18"/>
                    <a:pt x="25" y="19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31" y="19"/>
                    <a:pt x="37" y="17"/>
                    <a:pt x="40" y="19"/>
                  </a:cubicBezTo>
                  <a:cubicBezTo>
                    <a:pt x="41" y="19"/>
                    <a:pt x="43" y="19"/>
                    <a:pt x="42" y="19"/>
                  </a:cubicBezTo>
                  <a:cubicBezTo>
                    <a:pt x="39" y="26"/>
                    <a:pt x="26" y="26"/>
                    <a:pt x="30" y="38"/>
                  </a:cubicBezTo>
                  <a:cubicBezTo>
                    <a:pt x="31" y="40"/>
                    <a:pt x="32" y="47"/>
                    <a:pt x="28" y="44"/>
                  </a:cubicBezTo>
                  <a:cubicBezTo>
                    <a:pt x="23" y="41"/>
                    <a:pt x="24" y="42"/>
                    <a:pt x="19" y="36"/>
                  </a:cubicBezTo>
                  <a:cubicBezTo>
                    <a:pt x="17" y="33"/>
                    <a:pt x="7" y="41"/>
                    <a:pt x="5" y="40"/>
                  </a:cubicBezTo>
                  <a:cubicBezTo>
                    <a:pt x="3" y="40"/>
                    <a:pt x="7" y="33"/>
                    <a:pt x="10" y="29"/>
                  </a:cubicBezTo>
                  <a:cubicBezTo>
                    <a:pt x="12" y="25"/>
                    <a:pt x="3" y="21"/>
                    <a:pt x="1" y="16"/>
                  </a:cubicBezTo>
                  <a:cubicBezTo>
                    <a:pt x="0" y="15"/>
                    <a:pt x="6" y="15"/>
                    <a:pt x="7" y="16"/>
                  </a:cubicBezTo>
                  <a:cubicBezTo>
                    <a:pt x="15" y="17"/>
                    <a:pt x="14" y="16"/>
                    <a:pt x="15" y="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92"/>
            <p:cNvSpPr>
              <a:spLocks/>
            </p:cNvSpPr>
            <p:nvPr/>
          </p:nvSpPr>
          <p:spPr bwMode="auto">
            <a:xfrm>
              <a:off x="6862763" y="1955800"/>
              <a:ext cx="61913" cy="61913"/>
            </a:xfrm>
            <a:custGeom>
              <a:avLst/>
              <a:gdLst>
                <a:gd name="T0" fmla="*/ 27 w 31"/>
                <a:gd name="T1" fmla="*/ 8 h 31"/>
                <a:gd name="T2" fmla="*/ 28 w 31"/>
                <a:gd name="T3" fmla="*/ 12 h 31"/>
                <a:gd name="T4" fmla="*/ 21 w 31"/>
                <a:gd name="T5" fmla="*/ 18 h 31"/>
                <a:gd name="T6" fmla="*/ 22 w 31"/>
                <a:gd name="T7" fmla="*/ 21 h 31"/>
                <a:gd name="T8" fmla="*/ 27 w 31"/>
                <a:gd name="T9" fmla="*/ 28 h 31"/>
                <a:gd name="T10" fmla="*/ 27 w 31"/>
                <a:gd name="T11" fmla="*/ 30 h 31"/>
                <a:gd name="T12" fmla="*/ 10 w 31"/>
                <a:gd name="T13" fmla="*/ 27 h 31"/>
                <a:gd name="T14" fmla="*/ 5 w 31"/>
                <a:gd name="T15" fmla="*/ 28 h 31"/>
                <a:gd name="T16" fmla="*/ 8 w 31"/>
                <a:gd name="T17" fmla="*/ 19 h 31"/>
                <a:gd name="T18" fmla="*/ 0 w 31"/>
                <a:gd name="T19" fmla="*/ 11 h 31"/>
                <a:gd name="T20" fmla="*/ 9 w 31"/>
                <a:gd name="T21" fmla="*/ 11 h 31"/>
                <a:gd name="T22" fmla="*/ 15 w 31"/>
                <a:gd name="T23" fmla="*/ 1 h 31"/>
                <a:gd name="T24" fmla="*/ 17 w 31"/>
                <a:gd name="T25" fmla="*/ 5 h 31"/>
                <a:gd name="T26" fmla="*/ 27 w 31"/>
                <a:gd name="T2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31">
                  <a:moveTo>
                    <a:pt x="27" y="8"/>
                  </a:moveTo>
                  <a:cubicBezTo>
                    <a:pt x="31" y="6"/>
                    <a:pt x="28" y="11"/>
                    <a:pt x="28" y="12"/>
                  </a:cubicBezTo>
                  <a:cubicBezTo>
                    <a:pt x="26" y="16"/>
                    <a:pt x="22" y="16"/>
                    <a:pt x="21" y="18"/>
                  </a:cubicBezTo>
                  <a:cubicBezTo>
                    <a:pt x="21" y="19"/>
                    <a:pt x="22" y="20"/>
                    <a:pt x="22" y="21"/>
                  </a:cubicBezTo>
                  <a:cubicBezTo>
                    <a:pt x="24" y="22"/>
                    <a:pt x="27" y="26"/>
                    <a:pt x="27" y="28"/>
                  </a:cubicBezTo>
                  <a:cubicBezTo>
                    <a:pt x="27" y="29"/>
                    <a:pt x="28" y="30"/>
                    <a:pt x="27" y="30"/>
                  </a:cubicBezTo>
                  <a:cubicBezTo>
                    <a:pt x="22" y="30"/>
                    <a:pt x="17" y="21"/>
                    <a:pt x="10" y="27"/>
                  </a:cubicBezTo>
                  <a:cubicBezTo>
                    <a:pt x="9" y="28"/>
                    <a:pt x="5" y="31"/>
                    <a:pt x="5" y="28"/>
                  </a:cubicBezTo>
                  <a:cubicBezTo>
                    <a:pt x="6" y="23"/>
                    <a:pt x="6" y="24"/>
                    <a:pt x="8" y="19"/>
                  </a:cubicBezTo>
                  <a:cubicBezTo>
                    <a:pt x="9" y="17"/>
                    <a:pt x="0" y="13"/>
                    <a:pt x="0" y="11"/>
                  </a:cubicBezTo>
                  <a:cubicBezTo>
                    <a:pt x="0" y="9"/>
                    <a:pt x="6" y="10"/>
                    <a:pt x="9" y="11"/>
                  </a:cubicBezTo>
                  <a:cubicBezTo>
                    <a:pt x="13" y="12"/>
                    <a:pt x="12" y="4"/>
                    <a:pt x="15" y="1"/>
                  </a:cubicBezTo>
                  <a:cubicBezTo>
                    <a:pt x="15" y="0"/>
                    <a:pt x="17" y="4"/>
                    <a:pt x="17" y="5"/>
                  </a:cubicBezTo>
                  <a:cubicBezTo>
                    <a:pt x="19" y="11"/>
                    <a:pt x="20" y="10"/>
                    <a:pt x="27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3"/>
            <p:cNvSpPr>
              <a:spLocks/>
            </p:cNvSpPr>
            <p:nvPr/>
          </p:nvSpPr>
          <p:spPr bwMode="auto">
            <a:xfrm>
              <a:off x="6864350" y="2032000"/>
              <a:ext cx="120650" cy="134938"/>
            </a:xfrm>
            <a:custGeom>
              <a:avLst/>
              <a:gdLst>
                <a:gd name="T0" fmla="*/ 21 w 60"/>
                <a:gd name="T1" fmla="*/ 8 h 67"/>
                <a:gd name="T2" fmla="*/ 30 w 60"/>
                <a:gd name="T3" fmla="*/ 10 h 67"/>
                <a:gd name="T4" fmla="*/ 35 w 60"/>
                <a:gd name="T5" fmla="*/ 27 h 67"/>
                <a:gd name="T6" fmla="*/ 40 w 60"/>
                <a:gd name="T7" fmla="*/ 27 h 67"/>
                <a:gd name="T8" fmla="*/ 57 w 60"/>
                <a:gd name="T9" fmla="*/ 26 h 67"/>
                <a:gd name="T10" fmla="*/ 60 w 60"/>
                <a:gd name="T11" fmla="*/ 27 h 67"/>
                <a:gd name="T12" fmla="*/ 42 w 60"/>
                <a:gd name="T13" fmla="*/ 54 h 67"/>
                <a:gd name="T14" fmla="*/ 39 w 60"/>
                <a:gd name="T15" fmla="*/ 62 h 67"/>
                <a:gd name="T16" fmla="*/ 26 w 60"/>
                <a:gd name="T17" fmla="*/ 50 h 67"/>
                <a:gd name="T18" fmla="*/ 7 w 60"/>
                <a:gd name="T19" fmla="*/ 57 h 67"/>
                <a:gd name="T20" fmla="*/ 14 w 60"/>
                <a:gd name="T21" fmla="*/ 41 h 67"/>
                <a:gd name="T22" fmla="*/ 1 w 60"/>
                <a:gd name="T23" fmla="*/ 23 h 67"/>
                <a:gd name="T24" fmla="*/ 10 w 60"/>
                <a:gd name="T25" fmla="*/ 22 h 67"/>
                <a:gd name="T26" fmla="*/ 21 w 60"/>
                <a:gd name="T27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67">
                  <a:moveTo>
                    <a:pt x="21" y="8"/>
                  </a:moveTo>
                  <a:cubicBezTo>
                    <a:pt x="22" y="0"/>
                    <a:pt x="28" y="8"/>
                    <a:pt x="30" y="10"/>
                  </a:cubicBezTo>
                  <a:cubicBezTo>
                    <a:pt x="35" y="17"/>
                    <a:pt x="33" y="25"/>
                    <a:pt x="35" y="27"/>
                  </a:cubicBezTo>
                  <a:cubicBezTo>
                    <a:pt x="36" y="28"/>
                    <a:pt x="38" y="28"/>
                    <a:pt x="40" y="27"/>
                  </a:cubicBezTo>
                  <a:cubicBezTo>
                    <a:pt x="43" y="26"/>
                    <a:pt x="52" y="24"/>
                    <a:pt x="57" y="26"/>
                  </a:cubicBezTo>
                  <a:cubicBezTo>
                    <a:pt x="58" y="26"/>
                    <a:pt x="60" y="26"/>
                    <a:pt x="60" y="27"/>
                  </a:cubicBezTo>
                  <a:cubicBezTo>
                    <a:pt x="56" y="37"/>
                    <a:pt x="37" y="37"/>
                    <a:pt x="42" y="54"/>
                  </a:cubicBezTo>
                  <a:cubicBezTo>
                    <a:pt x="43" y="57"/>
                    <a:pt x="45" y="67"/>
                    <a:pt x="39" y="62"/>
                  </a:cubicBezTo>
                  <a:cubicBezTo>
                    <a:pt x="32" y="57"/>
                    <a:pt x="33" y="59"/>
                    <a:pt x="26" y="50"/>
                  </a:cubicBezTo>
                  <a:cubicBezTo>
                    <a:pt x="24" y="47"/>
                    <a:pt x="10" y="58"/>
                    <a:pt x="7" y="57"/>
                  </a:cubicBezTo>
                  <a:cubicBezTo>
                    <a:pt x="4" y="56"/>
                    <a:pt x="10" y="46"/>
                    <a:pt x="14" y="41"/>
                  </a:cubicBezTo>
                  <a:cubicBezTo>
                    <a:pt x="17" y="35"/>
                    <a:pt x="3" y="29"/>
                    <a:pt x="1" y="23"/>
                  </a:cubicBezTo>
                  <a:cubicBezTo>
                    <a:pt x="0" y="21"/>
                    <a:pt x="8" y="21"/>
                    <a:pt x="10" y="22"/>
                  </a:cubicBezTo>
                  <a:cubicBezTo>
                    <a:pt x="21" y="24"/>
                    <a:pt x="20" y="22"/>
                    <a:pt x="21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094"/>
            <p:cNvSpPr>
              <a:spLocks noEditPoints="1"/>
            </p:cNvSpPr>
            <p:nvPr/>
          </p:nvSpPr>
          <p:spPr bwMode="auto">
            <a:xfrm>
              <a:off x="6945313" y="1285875"/>
              <a:ext cx="188913" cy="196850"/>
            </a:xfrm>
            <a:custGeom>
              <a:avLst/>
              <a:gdLst>
                <a:gd name="T0" fmla="*/ 24 w 94"/>
                <a:gd name="T1" fmla="*/ 11 h 98"/>
                <a:gd name="T2" fmla="*/ 36 w 94"/>
                <a:gd name="T3" fmla="*/ 10 h 98"/>
                <a:gd name="T4" fmla="*/ 55 w 94"/>
                <a:gd name="T5" fmla="*/ 26 h 98"/>
                <a:gd name="T6" fmla="*/ 68 w 94"/>
                <a:gd name="T7" fmla="*/ 23 h 98"/>
                <a:gd name="T8" fmla="*/ 90 w 94"/>
                <a:gd name="T9" fmla="*/ 21 h 98"/>
                <a:gd name="T10" fmla="*/ 80 w 94"/>
                <a:gd name="T11" fmla="*/ 49 h 98"/>
                <a:gd name="T12" fmla="*/ 86 w 94"/>
                <a:gd name="T13" fmla="*/ 70 h 98"/>
                <a:gd name="T14" fmla="*/ 90 w 94"/>
                <a:gd name="T15" fmla="*/ 85 h 98"/>
                <a:gd name="T16" fmla="*/ 59 w 94"/>
                <a:gd name="T17" fmla="*/ 74 h 98"/>
                <a:gd name="T18" fmla="*/ 34 w 94"/>
                <a:gd name="T19" fmla="*/ 98 h 98"/>
                <a:gd name="T20" fmla="*/ 34 w 94"/>
                <a:gd name="T21" fmla="*/ 69 h 98"/>
                <a:gd name="T22" fmla="*/ 3 w 94"/>
                <a:gd name="T23" fmla="*/ 48 h 98"/>
                <a:gd name="T24" fmla="*/ 16 w 94"/>
                <a:gd name="T25" fmla="*/ 41 h 98"/>
                <a:gd name="T26" fmla="*/ 24 w 94"/>
                <a:gd name="T27" fmla="*/ 11 h 98"/>
                <a:gd name="T28" fmla="*/ 39 w 94"/>
                <a:gd name="T29" fmla="*/ 32 h 98"/>
                <a:gd name="T30" fmla="*/ 40 w 94"/>
                <a:gd name="T31" fmla="*/ 45 h 98"/>
                <a:gd name="T32" fmla="*/ 34 w 94"/>
                <a:gd name="T33" fmla="*/ 48 h 98"/>
                <a:gd name="T34" fmla="*/ 28 w 94"/>
                <a:gd name="T35" fmla="*/ 51 h 98"/>
                <a:gd name="T36" fmla="*/ 42 w 94"/>
                <a:gd name="T37" fmla="*/ 60 h 98"/>
                <a:gd name="T38" fmla="*/ 42 w 94"/>
                <a:gd name="T39" fmla="*/ 73 h 98"/>
                <a:gd name="T40" fmla="*/ 53 w 94"/>
                <a:gd name="T41" fmla="*/ 62 h 98"/>
                <a:gd name="T42" fmla="*/ 65 w 94"/>
                <a:gd name="T43" fmla="*/ 67 h 98"/>
                <a:gd name="T44" fmla="*/ 64 w 94"/>
                <a:gd name="T45" fmla="*/ 60 h 98"/>
                <a:gd name="T46" fmla="*/ 61 w 94"/>
                <a:gd name="T47" fmla="*/ 52 h 98"/>
                <a:gd name="T48" fmla="*/ 68 w 94"/>
                <a:gd name="T49" fmla="*/ 39 h 98"/>
                <a:gd name="T50" fmla="*/ 66 w 94"/>
                <a:gd name="T51" fmla="*/ 38 h 98"/>
                <a:gd name="T52" fmla="*/ 52 w 94"/>
                <a:gd name="T53" fmla="*/ 40 h 98"/>
                <a:gd name="T54" fmla="*/ 40 w 94"/>
                <a:gd name="T55" fmla="*/ 30 h 98"/>
                <a:gd name="T56" fmla="*/ 39 w 94"/>
                <a:gd name="T57" fmla="*/ 3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98">
                  <a:moveTo>
                    <a:pt x="24" y="11"/>
                  </a:moveTo>
                  <a:cubicBezTo>
                    <a:pt x="21" y="0"/>
                    <a:pt x="28" y="4"/>
                    <a:pt x="36" y="10"/>
                  </a:cubicBezTo>
                  <a:cubicBezTo>
                    <a:pt x="42" y="15"/>
                    <a:pt x="49" y="22"/>
                    <a:pt x="55" y="26"/>
                  </a:cubicBezTo>
                  <a:cubicBezTo>
                    <a:pt x="58" y="28"/>
                    <a:pt x="62" y="25"/>
                    <a:pt x="68" y="23"/>
                  </a:cubicBezTo>
                  <a:cubicBezTo>
                    <a:pt x="80" y="20"/>
                    <a:pt x="88" y="16"/>
                    <a:pt x="90" y="21"/>
                  </a:cubicBezTo>
                  <a:cubicBezTo>
                    <a:pt x="93" y="24"/>
                    <a:pt x="85" y="35"/>
                    <a:pt x="80" y="49"/>
                  </a:cubicBezTo>
                  <a:cubicBezTo>
                    <a:pt x="78" y="55"/>
                    <a:pt x="80" y="63"/>
                    <a:pt x="86" y="70"/>
                  </a:cubicBezTo>
                  <a:cubicBezTo>
                    <a:pt x="94" y="81"/>
                    <a:pt x="94" y="85"/>
                    <a:pt x="90" y="85"/>
                  </a:cubicBezTo>
                  <a:cubicBezTo>
                    <a:pt x="83" y="86"/>
                    <a:pt x="66" y="78"/>
                    <a:pt x="59" y="74"/>
                  </a:cubicBezTo>
                  <a:cubicBezTo>
                    <a:pt x="53" y="71"/>
                    <a:pt x="39" y="98"/>
                    <a:pt x="34" y="98"/>
                  </a:cubicBezTo>
                  <a:cubicBezTo>
                    <a:pt x="29" y="98"/>
                    <a:pt x="32" y="80"/>
                    <a:pt x="34" y="69"/>
                  </a:cubicBezTo>
                  <a:cubicBezTo>
                    <a:pt x="36" y="57"/>
                    <a:pt x="11" y="57"/>
                    <a:pt x="3" y="48"/>
                  </a:cubicBezTo>
                  <a:cubicBezTo>
                    <a:pt x="0" y="45"/>
                    <a:pt x="12" y="41"/>
                    <a:pt x="16" y="41"/>
                  </a:cubicBezTo>
                  <a:cubicBezTo>
                    <a:pt x="35" y="37"/>
                    <a:pt x="31" y="35"/>
                    <a:pt x="24" y="11"/>
                  </a:cubicBezTo>
                  <a:close/>
                  <a:moveTo>
                    <a:pt x="39" y="32"/>
                  </a:moveTo>
                  <a:cubicBezTo>
                    <a:pt x="40" y="38"/>
                    <a:pt x="41" y="42"/>
                    <a:pt x="40" y="45"/>
                  </a:cubicBezTo>
                  <a:cubicBezTo>
                    <a:pt x="39" y="46"/>
                    <a:pt x="38" y="47"/>
                    <a:pt x="34" y="48"/>
                  </a:cubicBezTo>
                  <a:cubicBezTo>
                    <a:pt x="33" y="48"/>
                    <a:pt x="27" y="50"/>
                    <a:pt x="28" y="51"/>
                  </a:cubicBezTo>
                  <a:cubicBezTo>
                    <a:pt x="32" y="55"/>
                    <a:pt x="43" y="55"/>
                    <a:pt x="42" y="60"/>
                  </a:cubicBezTo>
                  <a:cubicBezTo>
                    <a:pt x="41" y="65"/>
                    <a:pt x="40" y="73"/>
                    <a:pt x="42" y="73"/>
                  </a:cubicBezTo>
                  <a:cubicBezTo>
                    <a:pt x="44" y="73"/>
                    <a:pt x="50" y="61"/>
                    <a:pt x="53" y="62"/>
                  </a:cubicBezTo>
                  <a:cubicBezTo>
                    <a:pt x="60" y="66"/>
                    <a:pt x="59" y="66"/>
                    <a:pt x="65" y="67"/>
                  </a:cubicBezTo>
                  <a:cubicBezTo>
                    <a:pt x="70" y="69"/>
                    <a:pt x="66" y="62"/>
                    <a:pt x="64" y="60"/>
                  </a:cubicBezTo>
                  <a:cubicBezTo>
                    <a:pt x="62" y="58"/>
                    <a:pt x="61" y="54"/>
                    <a:pt x="61" y="52"/>
                  </a:cubicBezTo>
                  <a:cubicBezTo>
                    <a:pt x="61" y="47"/>
                    <a:pt x="68" y="43"/>
                    <a:pt x="68" y="39"/>
                  </a:cubicBezTo>
                  <a:cubicBezTo>
                    <a:pt x="68" y="38"/>
                    <a:pt x="67" y="38"/>
                    <a:pt x="66" y="38"/>
                  </a:cubicBezTo>
                  <a:cubicBezTo>
                    <a:pt x="58" y="39"/>
                    <a:pt x="55" y="41"/>
                    <a:pt x="52" y="40"/>
                  </a:cubicBezTo>
                  <a:cubicBezTo>
                    <a:pt x="49" y="39"/>
                    <a:pt x="44" y="30"/>
                    <a:pt x="40" y="30"/>
                  </a:cubicBezTo>
                  <a:cubicBezTo>
                    <a:pt x="39" y="29"/>
                    <a:pt x="38" y="30"/>
                    <a:pt x="39" y="3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095"/>
            <p:cNvSpPr>
              <a:spLocks/>
            </p:cNvSpPr>
            <p:nvPr/>
          </p:nvSpPr>
          <p:spPr bwMode="auto">
            <a:xfrm>
              <a:off x="7119938" y="1301750"/>
              <a:ext cx="163513" cy="169863"/>
            </a:xfrm>
            <a:custGeom>
              <a:avLst/>
              <a:gdLst>
                <a:gd name="T0" fmla="*/ 71 w 81"/>
                <a:gd name="T1" fmla="*/ 17 h 84"/>
                <a:gd name="T2" fmla="*/ 75 w 81"/>
                <a:gd name="T3" fmla="*/ 28 h 84"/>
                <a:gd name="T4" fmla="*/ 59 w 81"/>
                <a:gd name="T5" fmla="*/ 46 h 84"/>
                <a:gd name="T6" fmla="*/ 62 w 81"/>
                <a:gd name="T7" fmla="*/ 52 h 84"/>
                <a:gd name="T8" fmla="*/ 76 w 81"/>
                <a:gd name="T9" fmla="*/ 71 h 84"/>
                <a:gd name="T10" fmla="*/ 77 w 81"/>
                <a:gd name="T11" fmla="*/ 75 h 84"/>
                <a:gd name="T12" fmla="*/ 32 w 81"/>
                <a:gd name="T13" fmla="*/ 72 h 84"/>
                <a:gd name="T14" fmla="*/ 19 w 81"/>
                <a:gd name="T15" fmla="*/ 74 h 84"/>
                <a:gd name="T16" fmla="*/ 24 w 81"/>
                <a:gd name="T17" fmla="*/ 51 h 84"/>
                <a:gd name="T18" fmla="*/ 1 w 81"/>
                <a:gd name="T19" fmla="*/ 32 h 84"/>
                <a:gd name="T20" fmla="*/ 25 w 81"/>
                <a:gd name="T21" fmla="*/ 30 h 84"/>
                <a:gd name="T22" fmla="*/ 37 w 81"/>
                <a:gd name="T23" fmla="*/ 2 h 84"/>
                <a:gd name="T24" fmla="*/ 46 w 81"/>
                <a:gd name="T25" fmla="*/ 13 h 84"/>
                <a:gd name="T26" fmla="*/ 71 w 81"/>
                <a:gd name="T27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84">
                  <a:moveTo>
                    <a:pt x="71" y="17"/>
                  </a:moveTo>
                  <a:cubicBezTo>
                    <a:pt x="81" y="13"/>
                    <a:pt x="76" y="25"/>
                    <a:pt x="75" y="28"/>
                  </a:cubicBezTo>
                  <a:cubicBezTo>
                    <a:pt x="70" y="40"/>
                    <a:pt x="59" y="41"/>
                    <a:pt x="59" y="46"/>
                  </a:cubicBezTo>
                  <a:cubicBezTo>
                    <a:pt x="58" y="48"/>
                    <a:pt x="60" y="50"/>
                    <a:pt x="62" y="52"/>
                  </a:cubicBezTo>
                  <a:cubicBezTo>
                    <a:pt x="66" y="55"/>
                    <a:pt x="75" y="65"/>
                    <a:pt x="76" y="71"/>
                  </a:cubicBezTo>
                  <a:cubicBezTo>
                    <a:pt x="77" y="73"/>
                    <a:pt x="79" y="75"/>
                    <a:pt x="77" y="75"/>
                  </a:cubicBezTo>
                  <a:cubicBezTo>
                    <a:pt x="62" y="77"/>
                    <a:pt x="49" y="55"/>
                    <a:pt x="32" y="72"/>
                  </a:cubicBezTo>
                  <a:cubicBezTo>
                    <a:pt x="29" y="75"/>
                    <a:pt x="19" y="84"/>
                    <a:pt x="19" y="74"/>
                  </a:cubicBezTo>
                  <a:cubicBezTo>
                    <a:pt x="21" y="62"/>
                    <a:pt x="19" y="65"/>
                    <a:pt x="24" y="51"/>
                  </a:cubicBezTo>
                  <a:cubicBezTo>
                    <a:pt x="26" y="45"/>
                    <a:pt x="2" y="36"/>
                    <a:pt x="1" y="32"/>
                  </a:cubicBezTo>
                  <a:cubicBezTo>
                    <a:pt x="0" y="28"/>
                    <a:pt x="16" y="29"/>
                    <a:pt x="25" y="30"/>
                  </a:cubicBezTo>
                  <a:cubicBezTo>
                    <a:pt x="35" y="30"/>
                    <a:pt x="31" y="10"/>
                    <a:pt x="37" y="2"/>
                  </a:cubicBezTo>
                  <a:cubicBezTo>
                    <a:pt x="39" y="0"/>
                    <a:pt x="44" y="10"/>
                    <a:pt x="46" y="13"/>
                  </a:cubicBezTo>
                  <a:cubicBezTo>
                    <a:pt x="52" y="28"/>
                    <a:pt x="53" y="25"/>
                    <a:pt x="71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096"/>
            <p:cNvSpPr>
              <a:spLocks/>
            </p:cNvSpPr>
            <p:nvPr/>
          </p:nvSpPr>
          <p:spPr bwMode="auto">
            <a:xfrm>
              <a:off x="6916738" y="1398588"/>
              <a:ext cx="55563" cy="55563"/>
            </a:xfrm>
            <a:custGeom>
              <a:avLst/>
              <a:gdLst>
                <a:gd name="T0" fmla="*/ 4 w 28"/>
                <a:gd name="T1" fmla="*/ 24 h 28"/>
                <a:gd name="T2" fmla="*/ 3 w 28"/>
                <a:gd name="T3" fmla="*/ 20 h 28"/>
                <a:gd name="T4" fmla="*/ 6 w 28"/>
                <a:gd name="T5" fmla="*/ 14 h 28"/>
                <a:gd name="T6" fmla="*/ 4 w 28"/>
                <a:gd name="T7" fmla="*/ 11 h 28"/>
                <a:gd name="T8" fmla="*/ 1 w 28"/>
                <a:gd name="T9" fmla="*/ 5 h 28"/>
                <a:gd name="T10" fmla="*/ 10 w 28"/>
                <a:gd name="T11" fmla="*/ 6 h 28"/>
                <a:gd name="T12" fmla="*/ 15 w 28"/>
                <a:gd name="T13" fmla="*/ 3 h 28"/>
                <a:gd name="T14" fmla="*/ 19 w 28"/>
                <a:gd name="T15" fmla="*/ 1 h 28"/>
                <a:gd name="T16" fmla="*/ 19 w 28"/>
                <a:gd name="T17" fmla="*/ 10 h 28"/>
                <a:gd name="T18" fmla="*/ 28 w 28"/>
                <a:gd name="T19" fmla="*/ 16 h 28"/>
                <a:gd name="T20" fmla="*/ 19 w 28"/>
                <a:gd name="T21" fmla="*/ 18 h 28"/>
                <a:gd name="T22" fmla="*/ 16 w 28"/>
                <a:gd name="T23" fmla="*/ 27 h 28"/>
                <a:gd name="T24" fmla="*/ 13 w 28"/>
                <a:gd name="T25" fmla="*/ 24 h 28"/>
                <a:gd name="T26" fmla="*/ 4 w 28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8">
                  <a:moveTo>
                    <a:pt x="4" y="24"/>
                  </a:moveTo>
                  <a:cubicBezTo>
                    <a:pt x="2" y="25"/>
                    <a:pt x="2" y="23"/>
                    <a:pt x="3" y="20"/>
                  </a:cubicBezTo>
                  <a:cubicBezTo>
                    <a:pt x="4" y="18"/>
                    <a:pt x="5" y="16"/>
                    <a:pt x="6" y="14"/>
                  </a:cubicBezTo>
                  <a:cubicBezTo>
                    <a:pt x="6" y="13"/>
                    <a:pt x="5" y="12"/>
                    <a:pt x="4" y="11"/>
                  </a:cubicBezTo>
                  <a:cubicBezTo>
                    <a:pt x="2" y="8"/>
                    <a:pt x="0" y="6"/>
                    <a:pt x="1" y="5"/>
                  </a:cubicBezTo>
                  <a:cubicBezTo>
                    <a:pt x="2" y="4"/>
                    <a:pt x="6" y="6"/>
                    <a:pt x="10" y="6"/>
                  </a:cubicBezTo>
                  <a:cubicBezTo>
                    <a:pt x="12" y="6"/>
                    <a:pt x="14" y="5"/>
                    <a:pt x="15" y="3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3"/>
                    <a:pt x="19" y="8"/>
                    <a:pt x="19" y="10"/>
                  </a:cubicBezTo>
                  <a:cubicBezTo>
                    <a:pt x="18" y="12"/>
                    <a:pt x="27" y="14"/>
                    <a:pt x="28" y="16"/>
                  </a:cubicBezTo>
                  <a:cubicBezTo>
                    <a:pt x="28" y="17"/>
                    <a:pt x="23" y="18"/>
                    <a:pt x="19" y="18"/>
                  </a:cubicBezTo>
                  <a:cubicBezTo>
                    <a:pt x="16" y="18"/>
                    <a:pt x="18" y="25"/>
                    <a:pt x="16" y="27"/>
                  </a:cubicBezTo>
                  <a:cubicBezTo>
                    <a:pt x="16" y="28"/>
                    <a:pt x="14" y="25"/>
                    <a:pt x="13" y="24"/>
                  </a:cubicBezTo>
                  <a:cubicBezTo>
                    <a:pt x="11" y="19"/>
                    <a:pt x="10" y="20"/>
                    <a:pt x="4" y="2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97"/>
            <p:cNvSpPr>
              <a:spLocks/>
            </p:cNvSpPr>
            <p:nvPr/>
          </p:nvSpPr>
          <p:spPr bwMode="auto">
            <a:xfrm>
              <a:off x="7032625" y="1506538"/>
              <a:ext cx="39688" cy="39688"/>
            </a:xfrm>
            <a:custGeom>
              <a:avLst/>
              <a:gdLst>
                <a:gd name="T0" fmla="*/ 2 w 19"/>
                <a:gd name="T1" fmla="*/ 16 h 19"/>
                <a:gd name="T2" fmla="*/ 1 w 19"/>
                <a:gd name="T3" fmla="*/ 14 h 19"/>
                <a:gd name="T4" fmla="*/ 3 w 19"/>
                <a:gd name="T5" fmla="*/ 9 h 19"/>
                <a:gd name="T6" fmla="*/ 2 w 19"/>
                <a:gd name="T7" fmla="*/ 7 h 19"/>
                <a:gd name="T8" fmla="*/ 0 w 19"/>
                <a:gd name="T9" fmla="*/ 3 h 19"/>
                <a:gd name="T10" fmla="*/ 6 w 19"/>
                <a:gd name="T11" fmla="*/ 4 h 19"/>
                <a:gd name="T12" fmla="*/ 10 w 19"/>
                <a:gd name="T13" fmla="*/ 2 h 19"/>
                <a:gd name="T14" fmla="*/ 13 w 19"/>
                <a:gd name="T15" fmla="*/ 0 h 19"/>
                <a:gd name="T16" fmla="*/ 12 w 19"/>
                <a:gd name="T17" fmla="*/ 7 h 19"/>
                <a:gd name="T18" fmla="*/ 18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8 w 19"/>
                <a:gd name="T25" fmla="*/ 16 h 19"/>
                <a:gd name="T26" fmla="*/ 2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2" y="16"/>
                  </a:moveTo>
                  <a:cubicBezTo>
                    <a:pt x="0" y="17"/>
                    <a:pt x="1" y="15"/>
                    <a:pt x="1" y="14"/>
                  </a:cubicBezTo>
                  <a:cubicBezTo>
                    <a:pt x="2" y="12"/>
                    <a:pt x="3" y="11"/>
                    <a:pt x="3" y="9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3" y="3"/>
                    <a:pt x="6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2"/>
                    <a:pt x="13" y="5"/>
                    <a:pt x="12" y="7"/>
                  </a:cubicBezTo>
                  <a:cubicBezTo>
                    <a:pt x="12" y="8"/>
                    <a:pt x="18" y="10"/>
                    <a:pt x="18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0" y="19"/>
                    <a:pt x="9" y="17"/>
                    <a:pt x="8" y="16"/>
                  </a:cubicBezTo>
                  <a:cubicBezTo>
                    <a:pt x="7" y="13"/>
                    <a:pt x="6" y="14"/>
                    <a:pt x="2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98"/>
            <p:cNvSpPr>
              <a:spLocks/>
            </p:cNvSpPr>
            <p:nvPr/>
          </p:nvSpPr>
          <p:spPr bwMode="auto">
            <a:xfrm>
              <a:off x="7051675" y="1454150"/>
              <a:ext cx="60325" cy="63500"/>
            </a:xfrm>
            <a:custGeom>
              <a:avLst/>
              <a:gdLst>
                <a:gd name="T0" fmla="*/ 3 w 30"/>
                <a:gd name="T1" fmla="*/ 24 h 31"/>
                <a:gd name="T2" fmla="*/ 2 w 30"/>
                <a:gd name="T3" fmla="*/ 20 h 31"/>
                <a:gd name="T4" fmla="*/ 6 w 30"/>
                <a:gd name="T5" fmla="*/ 14 h 31"/>
                <a:gd name="T6" fmla="*/ 5 w 30"/>
                <a:gd name="T7" fmla="*/ 10 h 31"/>
                <a:gd name="T8" fmla="*/ 2 w 30"/>
                <a:gd name="T9" fmla="*/ 3 h 31"/>
                <a:gd name="T10" fmla="*/ 12 w 30"/>
                <a:gd name="T11" fmla="*/ 6 h 31"/>
                <a:gd name="T12" fmla="*/ 18 w 30"/>
                <a:gd name="T13" fmla="*/ 3 h 31"/>
                <a:gd name="T14" fmla="*/ 23 w 30"/>
                <a:gd name="T15" fmla="*/ 2 h 31"/>
                <a:gd name="T16" fmla="*/ 21 w 30"/>
                <a:gd name="T17" fmla="*/ 11 h 31"/>
                <a:gd name="T18" fmla="*/ 30 w 30"/>
                <a:gd name="T19" fmla="*/ 19 h 31"/>
                <a:gd name="T20" fmla="*/ 21 w 30"/>
                <a:gd name="T21" fmla="*/ 19 h 31"/>
                <a:gd name="T22" fmla="*/ 16 w 30"/>
                <a:gd name="T23" fmla="*/ 30 h 31"/>
                <a:gd name="T24" fmla="*/ 13 w 30"/>
                <a:gd name="T25" fmla="*/ 26 h 31"/>
                <a:gd name="T26" fmla="*/ 3 w 30"/>
                <a:gd name="T2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1">
                  <a:moveTo>
                    <a:pt x="3" y="24"/>
                  </a:moveTo>
                  <a:cubicBezTo>
                    <a:pt x="0" y="25"/>
                    <a:pt x="1" y="23"/>
                    <a:pt x="2" y="20"/>
                  </a:cubicBezTo>
                  <a:cubicBezTo>
                    <a:pt x="4" y="18"/>
                    <a:pt x="5" y="16"/>
                    <a:pt x="6" y="14"/>
                  </a:cubicBezTo>
                  <a:cubicBezTo>
                    <a:pt x="7" y="13"/>
                    <a:pt x="5" y="12"/>
                    <a:pt x="5" y="10"/>
                  </a:cubicBezTo>
                  <a:cubicBezTo>
                    <a:pt x="3" y="7"/>
                    <a:pt x="1" y="4"/>
                    <a:pt x="2" y="3"/>
                  </a:cubicBezTo>
                  <a:cubicBezTo>
                    <a:pt x="3" y="2"/>
                    <a:pt x="7" y="5"/>
                    <a:pt x="12" y="6"/>
                  </a:cubicBezTo>
                  <a:cubicBezTo>
                    <a:pt x="14" y="6"/>
                    <a:pt x="16" y="5"/>
                    <a:pt x="18" y="3"/>
                  </a:cubicBezTo>
                  <a:cubicBezTo>
                    <a:pt x="21" y="0"/>
                    <a:pt x="22" y="0"/>
                    <a:pt x="23" y="2"/>
                  </a:cubicBezTo>
                  <a:cubicBezTo>
                    <a:pt x="23" y="4"/>
                    <a:pt x="22" y="9"/>
                    <a:pt x="21" y="11"/>
                  </a:cubicBezTo>
                  <a:cubicBezTo>
                    <a:pt x="20" y="13"/>
                    <a:pt x="29" y="17"/>
                    <a:pt x="30" y="19"/>
                  </a:cubicBezTo>
                  <a:cubicBezTo>
                    <a:pt x="30" y="20"/>
                    <a:pt x="24" y="20"/>
                    <a:pt x="21" y="19"/>
                  </a:cubicBezTo>
                  <a:cubicBezTo>
                    <a:pt x="17" y="19"/>
                    <a:pt x="18" y="27"/>
                    <a:pt x="16" y="30"/>
                  </a:cubicBezTo>
                  <a:cubicBezTo>
                    <a:pt x="15" y="31"/>
                    <a:pt x="13" y="27"/>
                    <a:pt x="13" y="26"/>
                  </a:cubicBezTo>
                  <a:cubicBezTo>
                    <a:pt x="11" y="20"/>
                    <a:pt x="10" y="21"/>
                    <a:pt x="3" y="2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99"/>
            <p:cNvSpPr>
              <a:spLocks noEditPoints="1"/>
            </p:cNvSpPr>
            <p:nvPr/>
          </p:nvSpPr>
          <p:spPr bwMode="auto">
            <a:xfrm>
              <a:off x="7112000" y="1905000"/>
              <a:ext cx="174625" cy="182563"/>
            </a:xfrm>
            <a:custGeom>
              <a:avLst/>
              <a:gdLst>
                <a:gd name="T0" fmla="*/ 63 w 87"/>
                <a:gd name="T1" fmla="*/ 79 h 91"/>
                <a:gd name="T2" fmla="*/ 50 w 87"/>
                <a:gd name="T3" fmla="*/ 80 h 91"/>
                <a:gd name="T4" fmla="*/ 34 w 87"/>
                <a:gd name="T5" fmla="*/ 58 h 91"/>
                <a:gd name="T6" fmla="*/ 27 w 87"/>
                <a:gd name="T7" fmla="*/ 61 h 91"/>
                <a:gd name="T8" fmla="*/ 5 w 87"/>
                <a:gd name="T9" fmla="*/ 70 h 91"/>
                <a:gd name="T10" fmla="*/ 0 w 87"/>
                <a:gd name="T11" fmla="*/ 70 h 91"/>
                <a:gd name="T12" fmla="*/ 11 w 87"/>
                <a:gd name="T13" fmla="*/ 23 h 91"/>
                <a:gd name="T14" fmla="*/ 11 w 87"/>
                <a:gd name="T15" fmla="*/ 8 h 91"/>
                <a:gd name="T16" fmla="*/ 35 w 87"/>
                <a:gd name="T17" fmla="*/ 20 h 91"/>
                <a:gd name="T18" fmla="*/ 59 w 87"/>
                <a:gd name="T19" fmla="*/ 0 h 91"/>
                <a:gd name="T20" fmla="*/ 58 w 87"/>
                <a:gd name="T21" fmla="*/ 27 h 91"/>
                <a:gd name="T22" fmla="*/ 85 w 87"/>
                <a:gd name="T23" fmla="*/ 47 h 91"/>
                <a:gd name="T24" fmla="*/ 72 w 87"/>
                <a:gd name="T25" fmla="*/ 53 h 91"/>
                <a:gd name="T26" fmla="*/ 63 w 87"/>
                <a:gd name="T27" fmla="*/ 79 h 91"/>
                <a:gd name="T28" fmla="*/ 56 w 87"/>
                <a:gd name="T29" fmla="*/ 64 h 91"/>
                <a:gd name="T30" fmla="*/ 62 w 87"/>
                <a:gd name="T31" fmla="*/ 48 h 91"/>
                <a:gd name="T32" fmla="*/ 69 w 87"/>
                <a:gd name="T33" fmla="*/ 44 h 91"/>
                <a:gd name="T34" fmla="*/ 53 w 87"/>
                <a:gd name="T35" fmla="*/ 32 h 91"/>
                <a:gd name="T36" fmla="*/ 53 w 87"/>
                <a:gd name="T37" fmla="*/ 15 h 91"/>
                <a:gd name="T38" fmla="*/ 39 w 87"/>
                <a:gd name="T39" fmla="*/ 27 h 91"/>
                <a:gd name="T40" fmla="*/ 24 w 87"/>
                <a:gd name="T41" fmla="*/ 20 h 91"/>
                <a:gd name="T42" fmla="*/ 24 w 87"/>
                <a:gd name="T43" fmla="*/ 29 h 91"/>
                <a:gd name="T44" fmla="*/ 17 w 87"/>
                <a:gd name="T45" fmla="*/ 59 h 91"/>
                <a:gd name="T46" fmla="*/ 19 w 87"/>
                <a:gd name="T47" fmla="*/ 59 h 91"/>
                <a:gd name="T48" fmla="*/ 34 w 87"/>
                <a:gd name="T49" fmla="*/ 53 h 91"/>
                <a:gd name="T50" fmla="*/ 38 w 87"/>
                <a:gd name="T51" fmla="*/ 51 h 91"/>
                <a:gd name="T52" fmla="*/ 48 w 87"/>
                <a:gd name="T53" fmla="*/ 65 h 91"/>
                <a:gd name="T54" fmla="*/ 56 w 87"/>
                <a:gd name="T55" fmla="*/ 64 h 91"/>
                <a:gd name="T56" fmla="*/ 49 w 87"/>
                <a:gd name="T57" fmla="*/ 50 h 91"/>
                <a:gd name="T58" fmla="*/ 51 w 87"/>
                <a:gd name="T59" fmla="*/ 43 h 91"/>
                <a:gd name="T60" fmla="*/ 55 w 87"/>
                <a:gd name="T61" fmla="*/ 42 h 91"/>
                <a:gd name="T62" fmla="*/ 48 w 87"/>
                <a:gd name="T63" fmla="*/ 36 h 91"/>
                <a:gd name="T64" fmla="*/ 48 w 87"/>
                <a:gd name="T65" fmla="*/ 29 h 91"/>
                <a:gd name="T66" fmla="*/ 42 w 87"/>
                <a:gd name="T67" fmla="*/ 35 h 91"/>
                <a:gd name="T68" fmla="*/ 35 w 87"/>
                <a:gd name="T69" fmla="*/ 32 h 91"/>
                <a:gd name="T70" fmla="*/ 35 w 87"/>
                <a:gd name="T71" fmla="*/ 35 h 91"/>
                <a:gd name="T72" fmla="*/ 33 w 87"/>
                <a:gd name="T73" fmla="*/ 48 h 91"/>
                <a:gd name="T74" fmla="*/ 34 w 87"/>
                <a:gd name="T75" fmla="*/ 48 h 91"/>
                <a:gd name="T76" fmla="*/ 40 w 87"/>
                <a:gd name="T77" fmla="*/ 45 h 91"/>
                <a:gd name="T78" fmla="*/ 42 w 87"/>
                <a:gd name="T79" fmla="*/ 45 h 91"/>
                <a:gd name="T80" fmla="*/ 46 w 87"/>
                <a:gd name="T81" fmla="*/ 50 h 91"/>
                <a:gd name="T82" fmla="*/ 49 w 87"/>
                <a:gd name="T83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91">
                  <a:moveTo>
                    <a:pt x="63" y="79"/>
                  </a:moveTo>
                  <a:cubicBezTo>
                    <a:pt x="66" y="91"/>
                    <a:pt x="53" y="82"/>
                    <a:pt x="50" y="80"/>
                  </a:cubicBezTo>
                  <a:cubicBezTo>
                    <a:pt x="39" y="72"/>
                    <a:pt x="39" y="60"/>
                    <a:pt x="34" y="58"/>
                  </a:cubicBezTo>
                  <a:cubicBezTo>
                    <a:pt x="32" y="57"/>
                    <a:pt x="30" y="59"/>
                    <a:pt x="27" y="61"/>
                  </a:cubicBezTo>
                  <a:cubicBezTo>
                    <a:pt x="24" y="64"/>
                    <a:pt x="12" y="71"/>
                    <a:pt x="5" y="70"/>
                  </a:cubicBezTo>
                  <a:cubicBezTo>
                    <a:pt x="3" y="70"/>
                    <a:pt x="0" y="72"/>
                    <a:pt x="0" y="70"/>
                  </a:cubicBezTo>
                  <a:cubicBezTo>
                    <a:pt x="1" y="54"/>
                    <a:pt x="27" y="45"/>
                    <a:pt x="11" y="23"/>
                  </a:cubicBezTo>
                  <a:cubicBezTo>
                    <a:pt x="8" y="19"/>
                    <a:pt x="1" y="5"/>
                    <a:pt x="11" y="8"/>
                  </a:cubicBezTo>
                  <a:cubicBezTo>
                    <a:pt x="24" y="13"/>
                    <a:pt x="21" y="11"/>
                    <a:pt x="35" y="20"/>
                  </a:cubicBezTo>
                  <a:cubicBezTo>
                    <a:pt x="41" y="23"/>
                    <a:pt x="54" y="0"/>
                    <a:pt x="59" y="0"/>
                  </a:cubicBezTo>
                  <a:cubicBezTo>
                    <a:pt x="64" y="0"/>
                    <a:pt x="60" y="17"/>
                    <a:pt x="58" y="27"/>
                  </a:cubicBezTo>
                  <a:cubicBezTo>
                    <a:pt x="55" y="37"/>
                    <a:pt x="78" y="39"/>
                    <a:pt x="85" y="47"/>
                  </a:cubicBezTo>
                  <a:cubicBezTo>
                    <a:pt x="87" y="50"/>
                    <a:pt x="76" y="53"/>
                    <a:pt x="72" y="53"/>
                  </a:cubicBezTo>
                  <a:cubicBezTo>
                    <a:pt x="55" y="56"/>
                    <a:pt x="58" y="58"/>
                    <a:pt x="63" y="79"/>
                  </a:cubicBezTo>
                  <a:close/>
                  <a:moveTo>
                    <a:pt x="56" y="64"/>
                  </a:moveTo>
                  <a:cubicBezTo>
                    <a:pt x="53" y="51"/>
                    <a:pt x="51" y="50"/>
                    <a:pt x="62" y="48"/>
                  </a:cubicBezTo>
                  <a:cubicBezTo>
                    <a:pt x="64" y="48"/>
                    <a:pt x="71" y="46"/>
                    <a:pt x="69" y="44"/>
                  </a:cubicBezTo>
                  <a:cubicBezTo>
                    <a:pt x="65" y="39"/>
                    <a:pt x="51" y="38"/>
                    <a:pt x="53" y="32"/>
                  </a:cubicBezTo>
                  <a:cubicBezTo>
                    <a:pt x="54" y="25"/>
                    <a:pt x="56" y="15"/>
                    <a:pt x="53" y="15"/>
                  </a:cubicBezTo>
                  <a:cubicBezTo>
                    <a:pt x="51" y="15"/>
                    <a:pt x="42" y="30"/>
                    <a:pt x="39" y="27"/>
                  </a:cubicBezTo>
                  <a:cubicBezTo>
                    <a:pt x="30" y="22"/>
                    <a:pt x="31" y="23"/>
                    <a:pt x="24" y="20"/>
                  </a:cubicBezTo>
                  <a:cubicBezTo>
                    <a:pt x="17" y="18"/>
                    <a:pt x="22" y="27"/>
                    <a:pt x="24" y="29"/>
                  </a:cubicBezTo>
                  <a:cubicBezTo>
                    <a:pt x="33" y="43"/>
                    <a:pt x="17" y="48"/>
                    <a:pt x="17" y="59"/>
                  </a:cubicBezTo>
                  <a:cubicBezTo>
                    <a:pt x="17" y="60"/>
                    <a:pt x="18" y="59"/>
                    <a:pt x="19" y="59"/>
                  </a:cubicBezTo>
                  <a:cubicBezTo>
                    <a:pt x="24" y="59"/>
                    <a:pt x="31" y="55"/>
                    <a:pt x="34" y="53"/>
                  </a:cubicBezTo>
                  <a:cubicBezTo>
                    <a:pt x="35" y="52"/>
                    <a:pt x="37" y="51"/>
                    <a:pt x="38" y="51"/>
                  </a:cubicBezTo>
                  <a:cubicBezTo>
                    <a:pt x="41" y="52"/>
                    <a:pt x="41" y="60"/>
                    <a:pt x="48" y="65"/>
                  </a:cubicBezTo>
                  <a:cubicBezTo>
                    <a:pt x="50" y="66"/>
                    <a:pt x="58" y="71"/>
                    <a:pt x="56" y="64"/>
                  </a:cubicBezTo>
                  <a:close/>
                  <a:moveTo>
                    <a:pt x="49" y="50"/>
                  </a:moveTo>
                  <a:cubicBezTo>
                    <a:pt x="48" y="44"/>
                    <a:pt x="47" y="44"/>
                    <a:pt x="51" y="43"/>
                  </a:cubicBezTo>
                  <a:cubicBezTo>
                    <a:pt x="52" y="43"/>
                    <a:pt x="55" y="42"/>
                    <a:pt x="55" y="42"/>
                  </a:cubicBezTo>
                  <a:cubicBezTo>
                    <a:pt x="53" y="39"/>
                    <a:pt x="47" y="39"/>
                    <a:pt x="48" y="36"/>
                  </a:cubicBezTo>
                  <a:cubicBezTo>
                    <a:pt x="48" y="34"/>
                    <a:pt x="49" y="29"/>
                    <a:pt x="48" y="29"/>
                  </a:cubicBezTo>
                  <a:cubicBezTo>
                    <a:pt x="47" y="29"/>
                    <a:pt x="43" y="36"/>
                    <a:pt x="42" y="35"/>
                  </a:cubicBezTo>
                  <a:cubicBezTo>
                    <a:pt x="38" y="32"/>
                    <a:pt x="39" y="33"/>
                    <a:pt x="35" y="32"/>
                  </a:cubicBezTo>
                  <a:cubicBezTo>
                    <a:pt x="33" y="31"/>
                    <a:pt x="35" y="34"/>
                    <a:pt x="35" y="35"/>
                  </a:cubicBezTo>
                  <a:cubicBezTo>
                    <a:pt x="40" y="41"/>
                    <a:pt x="33" y="43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6" y="48"/>
                    <a:pt x="39" y="46"/>
                    <a:pt x="40" y="45"/>
                  </a:cubicBezTo>
                  <a:cubicBezTo>
                    <a:pt x="40" y="45"/>
                    <a:pt x="41" y="44"/>
                    <a:pt x="42" y="45"/>
                  </a:cubicBezTo>
                  <a:cubicBezTo>
                    <a:pt x="43" y="45"/>
                    <a:pt x="43" y="48"/>
                    <a:pt x="46" y="50"/>
                  </a:cubicBezTo>
                  <a:cubicBezTo>
                    <a:pt x="46" y="51"/>
                    <a:pt x="50" y="53"/>
                    <a:pt x="49" y="50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00"/>
            <p:cNvSpPr>
              <a:spLocks/>
            </p:cNvSpPr>
            <p:nvPr/>
          </p:nvSpPr>
          <p:spPr bwMode="auto">
            <a:xfrm>
              <a:off x="6870700" y="1450975"/>
              <a:ext cx="153988" cy="142875"/>
            </a:xfrm>
            <a:custGeom>
              <a:avLst/>
              <a:gdLst>
                <a:gd name="T0" fmla="*/ 68 w 77"/>
                <a:gd name="T1" fmla="*/ 28 h 71"/>
                <a:gd name="T2" fmla="*/ 65 w 77"/>
                <a:gd name="T3" fmla="*/ 37 h 71"/>
                <a:gd name="T4" fmla="*/ 46 w 77"/>
                <a:gd name="T5" fmla="*/ 41 h 71"/>
                <a:gd name="T6" fmla="*/ 45 w 77"/>
                <a:gd name="T7" fmla="*/ 47 h 71"/>
                <a:gd name="T8" fmla="*/ 45 w 77"/>
                <a:gd name="T9" fmla="*/ 67 h 71"/>
                <a:gd name="T10" fmla="*/ 44 w 77"/>
                <a:gd name="T11" fmla="*/ 70 h 71"/>
                <a:gd name="T12" fmla="*/ 15 w 77"/>
                <a:gd name="T13" fmla="*/ 46 h 71"/>
                <a:gd name="T14" fmla="*/ 5 w 77"/>
                <a:gd name="T15" fmla="*/ 41 h 71"/>
                <a:gd name="T16" fmla="*/ 20 w 77"/>
                <a:gd name="T17" fmla="*/ 28 h 71"/>
                <a:gd name="T18" fmla="*/ 13 w 77"/>
                <a:gd name="T19" fmla="*/ 4 h 71"/>
                <a:gd name="T20" fmla="*/ 31 w 77"/>
                <a:gd name="T21" fmla="*/ 14 h 71"/>
                <a:gd name="T22" fmla="*/ 52 w 77"/>
                <a:gd name="T23" fmla="*/ 1 h 71"/>
                <a:gd name="T24" fmla="*/ 53 w 77"/>
                <a:gd name="T25" fmla="*/ 12 h 71"/>
                <a:gd name="T26" fmla="*/ 68 w 77"/>
                <a:gd name="T27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1">
                  <a:moveTo>
                    <a:pt x="68" y="28"/>
                  </a:moveTo>
                  <a:cubicBezTo>
                    <a:pt x="77" y="30"/>
                    <a:pt x="67" y="36"/>
                    <a:pt x="65" y="37"/>
                  </a:cubicBezTo>
                  <a:cubicBezTo>
                    <a:pt x="56" y="43"/>
                    <a:pt x="48" y="39"/>
                    <a:pt x="46" y="41"/>
                  </a:cubicBezTo>
                  <a:cubicBezTo>
                    <a:pt x="44" y="43"/>
                    <a:pt x="45" y="45"/>
                    <a:pt x="45" y="47"/>
                  </a:cubicBezTo>
                  <a:cubicBezTo>
                    <a:pt x="46" y="51"/>
                    <a:pt x="48" y="62"/>
                    <a:pt x="45" y="67"/>
                  </a:cubicBezTo>
                  <a:cubicBezTo>
                    <a:pt x="45" y="68"/>
                    <a:pt x="45" y="71"/>
                    <a:pt x="44" y="70"/>
                  </a:cubicBezTo>
                  <a:cubicBezTo>
                    <a:pt x="33" y="64"/>
                    <a:pt x="34" y="42"/>
                    <a:pt x="15" y="46"/>
                  </a:cubicBezTo>
                  <a:cubicBezTo>
                    <a:pt x="11" y="47"/>
                    <a:pt x="0" y="47"/>
                    <a:pt x="5" y="41"/>
                  </a:cubicBezTo>
                  <a:cubicBezTo>
                    <a:pt x="12" y="34"/>
                    <a:pt x="10" y="35"/>
                    <a:pt x="20" y="28"/>
                  </a:cubicBezTo>
                  <a:cubicBezTo>
                    <a:pt x="24" y="25"/>
                    <a:pt x="12" y="7"/>
                    <a:pt x="13" y="4"/>
                  </a:cubicBezTo>
                  <a:cubicBezTo>
                    <a:pt x="15" y="0"/>
                    <a:pt x="25" y="9"/>
                    <a:pt x="31" y="14"/>
                  </a:cubicBezTo>
                  <a:cubicBezTo>
                    <a:pt x="37" y="19"/>
                    <a:pt x="45" y="3"/>
                    <a:pt x="52" y="1"/>
                  </a:cubicBezTo>
                  <a:cubicBezTo>
                    <a:pt x="55" y="1"/>
                    <a:pt x="53" y="10"/>
                    <a:pt x="53" y="12"/>
                  </a:cubicBezTo>
                  <a:cubicBezTo>
                    <a:pt x="50" y="25"/>
                    <a:pt x="52" y="24"/>
                    <a:pt x="68" y="2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01"/>
            <p:cNvSpPr>
              <a:spLocks/>
            </p:cNvSpPr>
            <p:nvPr/>
          </p:nvSpPr>
          <p:spPr bwMode="auto">
            <a:xfrm>
              <a:off x="6853238" y="1479550"/>
              <a:ext cx="39688" cy="38100"/>
            </a:xfrm>
            <a:custGeom>
              <a:avLst/>
              <a:gdLst>
                <a:gd name="T0" fmla="*/ 2 w 19"/>
                <a:gd name="T1" fmla="*/ 16 h 19"/>
                <a:gd name="T2" fmla="*/ 2 w 19"/>
                <a:gd name="T3" fmla="*/ 14 h 19"/>
                <a:gd name="T4" fmla="*/ 3 w 19"/>
                <a:gd name="T5" fmla="*/ 10 h 19"/>
                <a:gd name="T6" fmla="*/ 2 w 19"/>
                <a:gd name="T7" fmla="*/ 7 h 19"/>
                <a:gd name="T8" fmla="*/ 0 w 19"/>
                <a:gd name="T9" fmla="*/ 3 h 19"/>
                <a:gd name="T10" fmla="*/ 6 w 19"/>
                <a:gd name="T11" fmla="*/ 4 h 19"/>
                <a:gd name="T12" fmla="*/ 10 w 19"/>
                <a:gd name="T13" fmla="*/ 2 h 19"/>
                <a:gd name="T14" fmla="*/ 13 w 19"/>
                <a:gd name="T15" fmla="*/ 1 h 19"/>
                <a:gd name="T16" fmla="*/ 13 w 19"/>
                <a:gd name="T17" fmla="*/ 7 h 19"/>
                <a:gd name="T18" fmla="*/ 18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7 h 19"/>
                <a:gd name="T26" fmla="*/ 2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2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3"/>
                    <a:pt x="3" y="11"/>
                    <a:pt x="3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3"/>
                    <a:pt x="3" y="4"/>
                    <a:pt x="6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2"/>
                    <a:pt x="13" y="6"/>
                    <a:pt x="13" y="7"/>
                  </a:cubicBezTo>
                  <a:cubicBezTo>
                    <a:pt x="12" y="8"/>
                    <a:pt x="18" y="10"/>
                    <a:pt x="18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0" y="19"/>
                    <a:pt x="9" y="17"/>
                    <a:pt x="9" y="17"/>
                  </a:cubicBezTo>
                  <a:cubicBezTo>
                    <a:pt x="7" y="13"/>
                    <a:pt x="7" y="14"/>
                    <a:pt x="2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02"/>
            <p:cNvSpPr>
              <a:spLocks/>
            </p:cNvSpPr>
            <p:nvPr/>
          </p:nvSpPr>
          <p:spPr bwMode="auto">
            <a:xfrm>
              <a:off x="7624763" y="2227263"/>
              <a:ext cx="95250" cy="88900"/>
            </a:xfrm>
            <a:custGeom>
              <a:avLst/>
              <a:gdLst>
                <a:gd name="T0" fmla="*/ 42 w 48"/>
                <a:gd name="T1" fmla="*/ 17 h 44"/>
                <a:gd name="T2" fmla="*/ 41 w 48"/>
                <a:gd name="T3" fmla="*/ 23 h 44"/>
                <a:gd name="T4" fmla="*/ 28 w 48"/>
                <a:gd name="T5" fmla="*/ 25 h 44"/>
                <a:gd name="T6" fmla="*/ 28 w 48"/>
                <a:gd name="T7" fmla="*/ 29 h 44"/>
                <a:gd name="T8" fmla="*/ 28 w 48"/>
                <a:gd name="T9" fmla="*/ 41 h 44"/>
                <a:gd name="T10" fmla="*/ 27 w 48"/>
                <a:gd name="T11" fmla="*/ 43 h 44"/>
                <a:gd name="T12" fmla="*/ 9 w 48"/>
                <a:gd name="T13" fmla="*/ 28 h 44"/>
                <a:gd name="T14" fmla="*/ 3 w 48"/>
                <a:gd name="T15" fmla="*/ 25 h 44"/>
                <a:gd name="T16" fmla="*/ 12 w 48"/>
                <a:gd name="T17" fmla="*/ 17 h 44"/>
                <a:gd name="T18" fmla="*/ 8 w 48"/>
                <a:gd name="T19" fmla="*/ 2 h 44"/>
                <a:gd name="T20" fmla="*/ 19 w 48"/>
                <a:gd name="T21" fmla="*/ 8 h 44"/>
                <a:gd name="T22" fmla="*/ 33 w 48"/>
                <a:gd name="T23" fmla="*/ 0 h 44"/>
                <a:gd name="T24" fmla="*/ 33 w 48"/>
                <a:gd name="T25" fmla="*/ 7 h 44"/>
                <a:gd name="T26" fmla="*/ 42 w 48"/>
                <a:gd name="T2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42" y="17"/>
                  </a:moveTo>
                  <a:cubicBezTo>
                    <a:pt x="48" y="18"/>
                    <a:pt x="42" y="22"/>
                    <a:pt x="41" y="23"/>
                  </a:cubicBezTo>
                  <a:cubicBezTo>
                    <a:pt x="35" y="26"/>
                    <a:pt x="30" y="24"/>
                    <a:pt x="28" y="25"/>
                  </a:cubicBezTo>
                  <a:cubicBezTo>
                    <a:pt x="28" y="26"/>
                    <a:pt x="28" y="27"/>
                    <a:pt x="28" y="29"/>
                  </a:cubicBezTo>
                  <a:cubicBezTo>
                    <a:pt x="29" y="31"/>
                    <a:pt x="30" y="38"/>
                    <a:pt x="28" y="41"/>
                  </a:cubicBezTo>
                  <a:cubicBezTo>
                    <a:pt x="28" y="42"/>
                    <a:pt x="28" y="44"/>
                    <a:pt x="27" y="43"/>
                  </a:cubicBezTo>
                  <a:cubicBezTo>
                    <a:pt x="21" y="39"/>
                    <a:pt x="21" y="26"/>
                    <a:pt x="9" y="28"/>
                  </a:cubicBezTo>
                  <a:cubicBezTo>
                    <a:pt x="7" y="29"/>
                    <a:pt x="0" y="29"/>
                    <a:pt x="3" y="25"/>
                  </a:cubicBezTo>
                  <a:cubicBezTo>
                    <a:pt x="7" y="20"/>
                    <a:pt x="6" y="21"/>
                    <a:pt x="12" y="17"/>
                  </a:cubicBezTo>
                  <a:cubicBezTo>
                    <a:pt x="15" y="15"/>
                    <a:pt x="7" y="4"/>
                    <a:pt x="8" y="2"/>
                  </a:cubicBezTo>
                  <a:cubicBezTo>
                    <a:pt x="9" y="0"/>
                    <a:pt x="15" y="5"/>
                    <a:pt x="19" y="8"/>
                  </a:cubicBezTo>
                  <a:cubicBezTo>
                    <a:pt x="23" y="11"/>
                    <a:pt x="28" y="1"/>
                    <a:pt x="33" y="0"/>
                  </a:cubicBezTo>
                  <a:cubicBezTo>
                    <a:pt x="34" y="0"/>
                    <a:pt x="33" y="6"/>
                    <a:pt x="33" y="7"/>
                  </a:cubicBezTo>
                  <a:cubicBezTo>
                    <a:pt x="31" y="15"/>
                    <a:pt x="32" y="14"/>
                    <a:pt x="42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03"/>
            <p:cNvSpPr>
              <a:spLocks/>
            </p:cNvSpPr>
            <p:nvPr/>
          </p:nvSpPr>
          <p:spPr bwMode="auto">
            <a:xfrm>
              <a:off x="7140575" y="1281113"/>
              <a:ext cx="44450" cy="46038"/>
            </a:xfrm>
            <a:custGeom>
              <a:avLst/>
              <a:gdLst>
                <a:gd name="T0" fmla="*/ 3 w 22"/>
                <a:gd name="T1" fmla="*/ 19 h 23"/>
                <a:gd name="T2" fmla="*/ 2 w 22"/>
                <a:gd name="T3" fmla="*/ 17 h 23"/>
                <a:gd name="T4" fmla="*/ 4 w 22"/>
                <a:gd name="T5" fmla="*/ 12 h 23"/>
                <a:gd name="T6" fmla="*/ 3 w 22"/>
                <a:gd name="T7" fmla="*/ 9 h 23"/>
                <a:gd name="T8" fmla="*/ 1 w 22"/>
                <a:gd name="T9" fmla="*/ 4 h 23"/>
                <a:gd name="T10" fmla="*/ 8 w 22"/>
                <a:gd name="T11" fmla="*/ 5 h 23"/>
                <a:gd name="T12" fmla="*/ 12 w 22"/>
                <a:gd name="T13" fmla="*/ 3 h 23"/>
                <a:gd name="T14" fmla="*/ 15 w 22"/>
                <a:gd name="T15" fmla="*/ 1 h 23"/>
                <a:gd name="T16" fmla="*/ 15 w 22"/>
                <a:gd name="T17" fmla="*/ 9 h 23"/>
                <a:gd name="T18" fmla="*/ 22 w 22"/>
                <a:gd name="T19" fmla="*/ 13 h 23"/>
                <a:gd name="T20" fmla="*/ 15 w 22"/>
                <a:gd name="T21" fmla="*/ 15 h 23"/>
                <a:gd name="T22" fmla="*/ 13 w 22"/>
                <a:gd name="T23" fmla="*/ 22 h 23"/>
                <a:gd name="T24" fmla="*/ 10 w 22"/>
                <a:gd name="T25" fmla="*/ 20 h 23"/>
                <a:gd name="T26" fmla="*/ 3 w 22"/>
                <a:gd name="T2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3" y="19"/>
                  </a:moveTo>
                  <a:cubicBezTo>
                    <a:pt x="1" y="21"/>
                    <a:pt x="1" y="19"/>
                    <a:pt x="2" y="17"/>
                  </a:cubicBezTo>
                  <a:cubicBezTo>
                    <a:pt x="3" y="15"/>
                    <a:pt x="4" y="13"/>
                    <a:pt x="4" y="12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1" y="7"/>
                    <a:pt x="0" y="5"/>
                    <a:pt x="1" y="4"/>
                  </a:cubicBezTo>
                  <a:cubicBezTo>
                    <a:pt x="2" y="4"/>
                    <a:pt x="4" y="5"/>
                    <a:pt x="8" y="5"/>
                  </a:cubicBezTo>
                  <a:cubicBezTo>
                    <a:pt x="9" y="5"/>
                    <a:pt x="11" y="5"/>
                    <a:pt x="12" y="3"/>
                  </a:cubicBezTo>
                  <a:cubicBezTo>
                    <a:pt x="14" y="1"/>
                    <a:pt x="15" y="0"/>
                    <a:pt x="15" y="1"/>
                  </a:cubicBezTo>
                  <a:cubicBezTo>
                    <a:pt x="16" y="3"/>
                    <a:pt x="15" y="7"/>
                    <a:pt x="15" y="9"/>
                  </a:cubicBezTo>
                  <a:cubicBezTo>
                    <a:pt x="15" y="10"/>
                    <a:pt x="22" y="12"/>
                    <a:pt x="22" y="13"/>
                  </a:cubicBezTo>
                  <a:cubicBezTo>
                    <a:pt x="22" y="14"/>
                    <a:pt x="18" y="15"/>
                    <a:pt x="15" y="15"/>
                  </a:cubicBezTo>
                  <a:cubicBezTo>
                    <a:pt x="13" y="15"/>
                    <a:pt x="14" y="20"/>
                    <a:pt x="13" y="22"/>
                  </a:cubicBezTo>
                  <a:cubicBezTo>
                    <a:pt x="13" y="23"/>
                    <a:pt x="11" y="21"/>
                    <a:pt x="10" y="20"/>
                  </a:cubicBezTo>
                  <a:cubicBezTo>
                    <a:pt x="8" y="16"/>
                    <a:pt x="8" y="17"/>
                    <a:pt x="3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04"/>
            <p:cNvSpPr>
              <a:spLocks/>
            </p:cNvSpPr>
            <p:nvPr/>
          </p:nvSpPr>
          <p:spPr bwMode="auto">
            <a:xfrm>
              <a:off x="7221538" y="1460500"/>
              <a:ext cx="44450" cy="46038"/>
            </a:xfrm>
            <a:custGeom>
              <a:avLst/>
              <a:gdLst>
                <a:gd name="T0" fmla="*/ 3 w 22"/>
                <a:gd name="T1" fmla="*/ 19 h 23"/>
                <a:gd name="T2" fmla="*/ 2 w 22"/>
                <a:gd name="T3" fmla="*/ 16 h 23"/>
                <a:gd name="T4" fmla="*/ 4 w 22"/>
                <a:gd name="T5" fmla="*/ 12 h 23"/>
                <a:gd name="T6" fmla="*/ 3 w 22"/>
                <a:gd name="T7" fmla="*/ 9 h 23"/>
                <a:gd name="T8" fmla="*/ 1 w 22"/>
                <a:gd name="T9" fmla="*/ 4 h 23"/>
                <a:gd name="T10" fmla="*/ 8 w 22"/>
                <a:gd name="T11" fmla="*/ 5 h 23"/>
                <a:gd name="T12" fmla="*/ 12 w 22"/>
                <a:gd name="T13" fmla="*/ 3 h 23"/>
                <a:gd name="T14" fmla="*/ 15 w 22"/>
                <a:gd name="T15" fmla="*/ 1 h 23"/>
                <a:gd name="T16" fmla="*/ 15 w 22"/>
                <a:gd name="T17" fmla="*/ 8 h 23"/>
                <a:gd name="T18" fmla="*/ 22 w 22"/>
                <a:gd name="T19" fmla="*/ 13 h 23"/>
                <a:gd name="T20" fmla="*/ 15 w 22"/>
                <a:gd name="T21" fmla="*/ 14 h 23"/>
                <a:gd name="T22" fmla="*/ 13 w 22"/>
                <a:gd name="T23" fmla="*/ 22 h 23"/>
                <a:gd name="T24" fmla="*/ 10 w 22"/>
                <a:gd name="T25" fmla="*/ 20 h 23"/>
                <a:gd name="T26" fmla="*/ 3 w 22"/>
                <a:gd name="T2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3" y="19"/>
                  </a:moveTo>
                  <a:cubicBezTo>
                    <a:pt x="1" y="20"/>
                    <a:pt x="1" y="19"/>
                    <a:pt x="2" y="16"/>
                  </a:cubicBezTo>
                  <a:cubicBezTo>
                    <a:pt x="3" y="15"/>
                    <a:pt x="4" y="13"/>
                    <a:pt x="4" y="12"/>
                  </a:cubicBezTo>
                  <a:cubicBezTo>
                    <a:pt x="4" y="11"/>
                    <a:pt x="4" y="10"/>
                    <a:pt x="3" y="9"/>
                  </a:cubicBezTo>
                  <a:cubicBezTo>
                    <a:pt x="1" y="6"/>
                    <a:pt x="0" y="5"/>
                    <a:pt x="1" y="4"/>
                  </a:cubicBezTo>
                  <a:cubicBezTo>
                    <a:pt x="1" y="3"/>
                    <a:pt x="4" y="5"/>
                    <a:pt x="8" y="5"/>
                  </a:cubicBezTo>
                  <a:cubicBezTo>
                    <a:pt x="9" y="5"/>
                    <a:pt x="11" y="4"/>
                    <a:pt x="12" y="3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3"/>
                    <a:pt x="15" y="7"/>
                    <a:pt x="15" y="8"/>
                  </a:cubicBezTo>
                  <a:cubicBezTo>
                    <a:pt x="14" y="10"/>
                    <a:pt x="21" y="12"/>
                    <a:pt x="22" y="13"/>
                  </a:cubicBezTo>
                  <a:cubicBezTo>
                    <a:pt x="22" y="14"/>
                    <a:pt x="18" y="14"/>
                    <a:pt x="15" y="14"/>
                  </a:cubicBezTo>
                  <a:cubicBezTo>
                    <a:pt x="13" y="14"/>
                    <a:pt x="14" y="20"/>
                    <a:pt x="13" y="22"/>
                  </a:cubicBezTo>
                  <a:cubicBezTo>
                    <a:pt x="12" y="23"/>
                    <a:pt x="11" y="20"/>
                    <a:pt x="10" y="20"/>
                  </a:cubicBezTo>
                  <a:cubicBezTo>
                    <a:pt x="8" y="16"/>
                    <a:pt x="8" y="16"/>
                    <a:pt x="3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105"/>
            <p:cNvSpPr>
              <a:spLocks/>
            </p:cNvSpPr>
            <p:nvPr/>
          </p:nvSpPr>
          <p:spPr bwMode="auto">
            <a:xfrm>
              <a:off x="6826250" y="1524000"/>
              <a:ext cx="44450" cy="44450"/>
            </a:xfrm>
            <a:custGeom>
              <a:avLst/>
              <a:gdLst>
                <a:gd name="T0" fmla="*/ 3 w 22"/>
                <a:gd name="T1" fmla="*/ 19 h 22"/>
                <a:gd name="T2" fmla="*/ 2 w 22"/>
                <a:gd name="T3" fmla="*/ 16 h 22"/>
                <a:gd name="T4" fmla="*/ 4 w 22"/>
                <a:gd name="T5" fmla="*/ 11 h 22"/>
                <a:gd name="T6" fmla="*/ 3 w 22"/>
                <a:gd name="T7" fmla="*/ 8 h 22"/>
                <a:gd name="T8" fmla="*/ 1 w 22"/>
                <a:gd name="T9" fmla="*/ 3 h 22"/>
                <a:gd name="T10" fmla="*/ 8 w 22"/>
                <a:gd name="T11" fmla="*/ 4 h 22"/>
                <a:gd name="T12" fmla="*/ 12 w 22"/>
                <a:gd name="T13" fmla="*/ 2 h 22"/>
                <a:gd name="T14" fmla="*/ 15 w 22"/>
                <a:gd name="T15" fmla="*/ 1 h 22"/>
                <a:gd name="T16" fmla="*/ 15 w 22"/>
                <a:gd name="T17" fmla="*/ 8 h 22"/>
                <a:gd name="T18" fmla="*/ 22 w 22"/>
                <a:gd name="T19" fmla="*/ 12 h 22"/>
                <a:gd name="T20" fmla="*/ 15 w 22"/>
                <a:gd name="T21" fmla="*/ 14 h 22"/>
                <a:gd name="T22" fmla="*/ 13 w 22"/>
                <a:gd name="T23" fmla="*/ 22 h 22"/>
                <a:gd name="T24" fmla="*/ 10 w 22"/>
                <a:gd name="T25" fmla="*/ 19 h 22"/>
                <a:gd name="T26" fmla="*/ 3 w 22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2">
                  <a:moveTo>
                    <a:pt x="3" y="19"/>
                  </a:moveTo>
                  <a:cubicBezTo>
                    <a:pt x="1" y="20"/>
                    <a:pt x="1" y="18"/>
                    <a:pt x="2" y="16"/>
                  </a:cubicBezTo>
                  <a:cubicBezTo>
                    <a:pt x="3" y="14"/>
                    <a:pt x="4" y="13"/>
                    <a:pt x="4" y="11"/>
                  </a:cubicBezTo>
                  <a:cubicBezTo>
                    <a:pt x="4" y="10"/>
                    <a:pt x="4" y="10"/>
                    <a:pt x="3" y="8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1" y="3"/>
                    <a:pt x="4" y="4"/>
                    <a:pt x="8" y="4"/>
                  </a:cubicBezTo>
                  <a:cubicBezTo>
                    <a:pt x="9" y="5"/>
                    <a:pt x="11" y="4"/>
                    <a:pt x="12" y="2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2"/>
                    <a:pt x="15" y="6"/>
                    <a:pt x="15" y="8"/>
                  </a:cubicBezTo>
                  <a:cubicBezTo>
                    <a:pt x="14" y="9"/>
                    <a:pt x="21" y="11"/>
                    <a:pt x="22" y="12"/>
                  </a:cubicBezTo>
                  <a:cubicBezTo>
                    <a:pt x="22" y="14"/>
                    <a:pt x="18" y="14"/>
                    <a:pt x="15" y="14"/>
                  </a:cubicBezTo>
                  <a:cubicBezTo>
                    <a:pt x="13" y="14"/>
                    <a:pt x="14" y="19"/>
                    <a:pt x="13" y="22"/>
                  </a:cubicBezTo>
                  <a:cubicBezTo>
                    <a:pt x="12" y="22"/>
                    <a:pt x="11" y="20"/>
                    <a:pt x="10" y="19"/>
                  </a:cubicBezTo>
                  <a:cubicBezTo>
                    <a:pt x="8" y="15"/>
                    <a:pt x="8" y="16"/>
                    <a:pt x="3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106"/>
            <p:cNvSpPr>
              <a:spLocks/>
            </p:cNvSpPr>
            <p:nvPr/>
          </p:nvSpPr>
          <p:spPr bwMode="auto">
            <a:xfrm>
              <a:off x="7226300" y="1287463"/>
              <a:ext cx="42863" cy="39688"/>
            </a:xfrm>
            <a:custGeom>
              <a:avLst/>
              <a:gdLst>
                <a:gd name="T0" fmla="*/ 18 w 21"/>
                <a:gd name="T1" fmla="*/ 5 h 20"/>
                <a:gd name="T2" fmla="*/ 19 w 21"/>
                <a:gd name="T3" fmla="*/ 8 h 20"/>
                <a:gd name="T4" fmla="*/ 15 w 21"/>
                <a:gd name="T5" fmla="*/ 12 h 20"/>
                <a:gd name="T6" fmla="*/ 15 w 21"/>
                <a:gd name="T7" fmla="*/ 13 h 20"/>
                <a:gd name="T8" fmla="*/ 19 w 21"/>
                <a:gd name="T9" fmla="*/ 18 h 20"/>
                <a:gd name="T10" fmla="*/ 19 w 21"/>
                <a:gd name="T11" fmla="*/ 20 h 20"/>
                <a:gd name="T12" fmla="*/ 7 w 21"/>
                <a:gd name="T13" fmla="*/ 18 h 20"/>
                <a:gd name="T14" fmla="*/ 4 w 21"/>
                <a:gd name="T15" fmla="*/ 18 h 20"/>
                <a:gd name="T16" fmla="*/ 6 w 21"/>
                <a:gd name="T17" fmla="*/ 12 h 20"/>
                <a:gd name="T18" fmla="*/ 0 w 21"/>
                <a:gd name="T19" fmla="*/ 7 h 20"/>
                <a:gd name="T20" fmla="*/ 6 w 21"/>
                <a:gd name="T21" fmla="*/ 7 h 20"/>
                <a:gd name="T22" fmla="*/ 10 w 21"/>
                <a:gd name="T23" fmla="*/ 0 h 20"/>
                <a:gd name="T24" fmla="*/ 12 w 21"/>
                <a:gd name="T25" fmla="*/ 3 h 20"/>
                <a:gd name="T26" fmla="*/ 18 w 21"/>
                <a:gd name="T2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0">
                  <a:moveTo>
                    <a:pt x="18" y="5"/>
                  </a:moveTo>
                  <a:cubicBezTo>
                    <a:pt x="21" y="4"/>
                    <a:pt x="19" y="7"/>
                    <a:pt x="19" y="8"/>
                  </a:cubicBezTo>
                  <a:cubicBezTo>
                    <a:pt x="18" y="10"/>
                    <a:pt x="15" y="11"/>
                    <a:pt x="15" y="12"/>
                  </a:cubicBezTo>
                  <a:cubicBezTo>
                    <a:pt x="14" y="12"/>
                    <a:pt x="15" y="13"/>
                    <a:pt x="15" y="13"/>
                  </a:cubicBezTo>
                  <a:cubicBezTo>
                    <a:pt x="16" y="14"/>
                    <a:pt x="18" y="17"/>
                    <a:pt x="19" y="18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5" y="20"/>
                    <a:pt x="12" y="14"/>
                    <a:pt x="7" y="18"/>
                  </a:cubicBezTo>
                  <a:cubicBezTo>
                    <a:pt x="7" y="18"/>
                    <a:pt x="4" y="20"/>
                    <a:pt x="4" y="18"/>
                  </a:cubicBezTo>
                  <a:cubicBezTo>
                    <a:pt x="5" y="15"/>
                    <a:pt x="4" y="16"/>
                    <a:pt x="6" y="12"/>
                  </a:cubicBezTo>
                  <a:cubicBezTo>
                    <a:pt x="6" y="11"/>
                    <a:pt x="0" y="8"/>
                    <a:pt x="0" y="7"/>
                  </a:cubicBezTo>
                  <a:cubicBezTo>
                    <a:pt x="0" y="6"/>
                    <a:pt x="4" y="6"/>
                    <a:pt x="6" y="7"/>
                  </a:cubicBezTo>
                  <a:cubicBezTo>
                    <a:pt x="9" y="7"/>
                    <a:pt x="8" y="2"/>
                    <a:pt x="10" y="0"/>
                  </a:cubicBezTo>
                  <a:cubicBezTo>
                    <a:pt x="11" y="0"/>
                    <a:pt x="12" y="2"/>
                    <a:pt x="12" y="3"/>
                  </a:cubicBezTo>
                  <a:cubicBezTo>
                    <a:pt x="13" y="7"/>
                    <a:pt x="14" y="6"/>
                    <a:pt x="18" y="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107"/>
            <p:cNvSpPr>
              <a:spLocks/>
            </p:cNvSpPr>
            <p:nvPr/>
          </p:nvSpPr>
          <p:spPr bwMode="auto">
            <a:xfrm>
              <a:off x="7527925" y="2287588"/>
              <a:ext cx="76200" cy="71438"/>
            </a:xfrm>
            <a:custGeom>
              <a:avLst/>
              <a:gdLst>
                <a:gd name="T0" fmla="*/ 34 w 38"/>
                <a:gd name="T1" fmla="*/ 13 h 35"/>
                <a:gd name="T2" fmla="*/ 32 w 38"/>
                <a:gd name="T3" fmla="*/ 18 h 35"/>
                <a:gd name="T4" fmla="*/ 23 w 38"/>
                <a:gd name="T5" fmla="*/ 20 h 35"/>
                <a:gd name="T6" fmla="*/ 23 w 38"/>
                <a:gd name="T7" fmla="*/ 23 h 35"/>
                <a:gd name="T8" fmla="*/ 23 w 38"/>
                <a:gd name="T9" fmla="*/ 33 h 35"/>
                <a:gd name="T10" fmla="*/ 22 w 38"/>
                <a:gd name="T11" fmla="*/ 34 h 35"/>
                <a:gd name="T12" fmla="*/ 8 w 38"/>
                <a:gd name="T13" fmla="*/ 22 h 35"/>
                <a:gd name="T14" fmla="*/ 3 w 38"/>
                <a:gd name="T15" fmla="*/ 20 h 35"/>
                <a:gd name="T16" fmla="*/ 10 w 38"/>
                <a:gd name="T17" fmla="*/ 13 h 35"/>
                <a:gd name="T18" fmla="*/ 7 w 38"/>
                <a:gd name="T19" fmla="*/ 1 h 35"/>
                <a:gd name="T20" fmla="*/ 15 w 38"/>
                <a:gd name="T21" fmla="*/ 6 h 35"/>
                <a:gd name="T22" fmla="*/ 26 w 38"/>
                <a:gd name="T23" fmla="*/ 0 h 35"/>
                <a:gd name="T24" fmla="*/ 26 w 38"/>
                <a:gd name="T25" fmla="*/ 6 h 35"/>
                <a:gd name="T26" fmla="*/ 34 w 38"/>
                <a:gd name="T27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5">
                  <a:moveTo>
                    <a:pt x="34" y="13"/>
                  </a:moveTo>
                  <a:cubicBezTo>
                    <a:pt x="38" y="14"/>
                    <a:pt x="34" y="17"/>
                    <a:pt x="32" y="18"/>
                  </a:cubicBezTo>
                  <a:cubicBezTo>
                    <a:pt x="28" y="21"/>
                    <a:pt x="24" y="19"/>
                    <a:pt x="23" y="20"/>
                  </a:cubicBezTo>
                  <a:cubicBezTo>
                    <a:pt x="22" y="21"/>
                    <a:pt x="22" y="22"/>
                    <a:pt x="23" y="23"/>
                  </a:cubicBezTo>
                  <a:cubicBezTo>
                    <a:pt x="23" y="25"/>
                    <a:pt x="24" y="30"/>
                    <a:pt x="23" y="33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17" y="31"/>
                    <a:pt x="17" y="21"/>
                    <a:pt x="8" y="22"/>
                  </a:cubicBezTo>
                  <a:cubicBezTo>
                    <a:pt x="6" y="23"/>
                    <a:pt x="0" y="23"/>
                    <a:pt x="3" y="20"/>
                  </a:cubicBezTo>
                  <a:cubicBezTo>
                    <a:pt x="6" y="16"/>
                    <a:pt x="5" y="17"/>
                    <a:pt x="10" y="13"/>
                  </a:cubicBezTo>
                  <a:cubicBezTo>
                    <a:pt x="12" y="12"/>
                    <a:pt x="6" y="3"/>
                    <a:pt x="7" y="1"/>
                  </a:cubicBezTo>
                  <a:cubicBezTo>
                    <a:pt x="7" y="0"/>
                    <a:pt x="12" y="4"/>
                    <a:pt x="15" y="6"/>
                  </a:cubicBezTo>
                  <a:cubicBezTo>
                    <a:pt x="19" y="9"/>
                    <a:pt x="22" y="1"/>
                    <a:pt x="26" y="0"/>
                  </a:cubicBezTo>
                  <a:cubicBezTo>
                    <a:pt x="27" y="0"/>
                    <a:pt x="27" y="4"/>
                    <a:pt x="26" y="6"/>
                  </a:cubicBezTo>
                  <a:cubicBezTo>
                    <a:pt x="25" y="12"/>
                    <a:pt x="26" y="11"/>
                    <a:pt x="34" y="1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8"/>
            <p:cNvSpPr>
              <a:spLocks/>
            </p:cNvSpPr>
            <p:nvPr/>
          </p:nvSpPr>
          <p:spPr bwMode="auto">
            <a:xfrm>
              <a:off x="7045325" y="2335213"/>
              <a:ext cx="87313" cy="85725"/>
            </a:xfrm>
            <a:custGeom>
              <a:avLst/>
              <a:gdLst>
                <a:gd name="T0" fmla="*/ 38 w 43"/>
                <a:gd name="T1" fmla="*/ 13 h 43"/>
                <a:gd name="T2" fmla="*/ 38 w 43"/>
                <a:gd name="T3" fmla="*/ 19 h 43"/>
                <a:gd name="T4" fmla="*/ 28 w 43"/>
                <a:gd name="T5" fmla="*/ 26 h 43"/>
                <a:gd name="T6" fmla="*/ 29 w 43"/>
                <a:gd name="T7" fmla="*/ 30 h 43"/>
                <a:gd name="T8" fmla="*/ 34 w 43"/>
                <a:gd name="T9" fmla="*/ 41 h 43"/>
                <a:gd name="T10" fmla="*/ 34 w 43"/>
                <a:gd name="T11" fmla="*/ 43 h 43"/>
                <a:gd name="T12" fmla="*/ 11 w 43"/>
                <a:gd name="T13" fmla="*/ 36 h 43"/>
                <a:gd name="T14" fmla="*/ 4 w 43"/>
                <a:gd name="T15" fmla="*/ 35 h 43"/>
                <a:gd name="T16" fmla="*/ 10 w 43"/>
                <a:gd name="T17" fmla="*/ 24 h 43"/>
                <a:gd name="T18" fmla="*/ 0 w 43"/>
                <a:gd name="T19" fmla="*/ 12 h 43"/>
                <a:gd name="T20" fmla="*/ 13 w 43"/>
                <a:gd name="T21" fmla="*/ 14 h 43"/>
                <a:gd name="T22" fmla="*/ 22 w 43"/>
                <a:gd name="T23" fmla="*/ 1 h 43"/>
                <a:gd name="T24" fmla="*/ 25 w 43"/>
                <a:gd name="T25" fmla="*/ 8 h 43"/>
                <a:gd name="T26" fmla="*/ 38 w 43"/>
                <a:gd name="T2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3">
                  <a:moveTo>
                    <a:pt x="38" y="13"/>
                  </a:moveTo>
                  <a:cubicBezTo>
                    <a:pt x="43" y="12"/>
                    <a:pt x="39" y="18"/>
                    <a:pt x="38" y="19"/>
                  </a:cubicBezTo>
                  <a:cubicBezTo>
                    <a:pt x="35" y="24"/>
                    <a:pt x="29" y="24"/>
                    <a:pt x="28" y="26"/>
                  </a:cubicBezTo>
                  <a:cubicBezTo>
                    <a:pt x="27" y="27"/>
                    <a:pt x="28" y="28"/>
                    <a:pt x="29" y="30"/>
                  </a:cubicBezTo>
                  <a:cubicBezTo>
                    <a:pt x="31" y="32"/>
                    <a:pt x="34" y="38"/>
                    <a:pt x="34" y="41"/>
                  </a:cubicBezTo>
                  <a:cubicBezTo>
                    <a:pt x="34" y="42"/>
                    <a:pt x="35" y="43"/>
                    <a:pt x="34" y="43"/>
                  </a:cubicBezTo>
                  <a:cubicBezTo>
                    <a:pt x="26" y="42"/>
                    <a:pt x="22" y="29"/>
                    <a:pt x="11" y="36"/>
                  </a:cubicBezTo>
                  <a:cubicBezTo>
                    <a:pt x="9" y="37"/>
                    <a:pt x="3" y="40"/>
                    <a:pt x="4" y="35"/>
                  </a:cubicBezTo>
                  <a:cubicBezTo>
                    <a:pt x="6" y="30"/>
                    <a:pt x="5" y="31"/>
                    <a:pt x="10" y="24"/>
                  </a:cubicBezTo>
                  <a:cubicBezTo>
                    <a:pt x="12" y="22"/>
                    <a:pt x="0" y="14"/>
                    <a:pt x="0" y="12"/>
                  </a:cubicBezTo>
                  <a:cubicBezTo>
                    <a:pt x="0" y="10"/>
                    <a:pt x="8" y="12"/>
                    <a:pt x="13" y="14"/>
                  </a:cubicBezTo>
                  <a:cubicBezTo>
                    <a:pt x="18" y="15"/>
                    <a:pt x="19" y="4"/>
                    <a:pt x="22" y="1"/>
                  </a:cubicBezTo>
                  <a:cubicBezTo>
                    <a:pt x="24" y="0"/>
                    <a:pt x="25" y="6"/>
                    <a:pt x="25" y="8"/>
                  </a:cubicBezTo>
                  <a:cubicBezTo>
                    <a:pt x="27" y="16"/>
                    <a:pt x="28" y="15"/>
                    <a:pt x="38" y="1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9"/>
            <p:cNvSpPr>
              <a:spLocks noEditPoints="1"/>
            </p:cNvSpPr>
            <p:nvPr/>
          </p:nvSpPr>
          <p:spPr bwMode="auto">
            <a:xfrm>
              <a:off x="7615238" y="2813050"/>
              <a:ext cx="85725" cy="77788"/>
            </a:xfrm>
            <a:custGeom>
              <a:avLst/>
              <a:gdLst>
                <a:gd name="T0" fmla="*/ 6 w 42"/>
                <a:gd name="T1" fmla="*/ 5 h 39"/>
                <a:gd name="T2" fmla="*/ 11 w 42"/>
                <a:gd name="T3" fmla="*/ 3 h 39"/>
                <a:gd name="T4" fmla="*/ 20 w 42"/>
                <a:gd name="T5" fmla="*/ 7 h 39"/>
                <a:gd name="T6" fmla="*/ 24 w 42"/>
                <a:gd name="T7" fmla="*/ 5 h 39"/>
                <a:gd name="T8" fmla="*/ 33 w 42"/>
                <a:gd name="T9" fmla="*/ 1 h 39"/>
                <a:gd name="T10" fmla="*/ 32 w 42"/>
                <a:gd name="T11" fmla="*/ 14 h 39"/>
                <a:gd name="T12" fmla="*/ 37 w 42"/>
                <a:gd name="T13" fmla="*/ 22 h 39"/>
                <a:gd name="T14" fmla="*/ 40 w 42"/>
                <a:gd name="T15" fmla="*/ 28 h 39"/>
                <a:gd name="T16" fmla="*/ 27 w 42"/>
                <a:gd name="T17" fmla="*/ 26 h 39"/>
                <a:gd name="T18" fmla="*/ 19 w 42"/>
                <a:gd name="T19" fmla="*/ 39 h 39"/>
                <a:gd name="T20" fmla="*/ 16 w 42"/>
                <a:gd name="T21" fmla="*/ 27 h 39"/>
                <a:gd name="T22" fmla="*/ 1 w 42"/>
                <a:gd name="T23" fmla="*/ 22 h 39"/>
                <a:gd name="T24" fmla="*/ 6 w 42"/>
                <a:gd name="T25" fmla="*/ 17 h 39"/>
                <a:gd name="T26" fmla="*/ 6 w 42"/>
                <a:gd name="T27" fmla="*/ 5 h 39"/>
                <a:gd name="T28" fmla="*/ 14 w 42"/>
                <a:gd name="T29" fmla="*/ 12 h 39"/>
                <a:gd name="T30" fmla="*/ 16 w 42"/>
                <a:gd name="T31" fmla="*/ 16 h 39"/>
                <a:gd name="T32" fmla="*/ 14 w 42"/>
                <a:gd name="T33" fmla="*/ 18 h 39"/>
                <a:gd name="T34" fmla="*/ 12 w 42"/>
                <a:gd name="T35" fmla="*/ 20 h 39"/>
                <a:gd name="T36" fmla="*/ 18 w 42"/>
                <a:gd name="T37" fmla="*/ 22 h 39"/>
                <a:gd name="T38" fmla="*/ 20 w 42"/>
                <a:gd name="T39" fmla="*/ 28 h 39"/>
                <a:gd name="T40" fmla="*/ 23 w 42"/>
                <a:gd name="T41" fmla="*/ 22 h 39"/>
                <a:gd name="T42" fmla="*/ 28 w 42"/>
                <a:gd name="T43" fmla="*/ 23 h 39"/>
                <a:gd name="T44" fmla="*/ 27 w 42"/>
                <a:gd name="T45" fmla="*/ 20 h 39"/>
                <a:gd name="T46" fmla="*/ 25 w 42"/>
                <a:gd name="T47" fmla="*/ 17 h 39"/>
                <a:gd name="T48" fmla="*/ 26 w 42"/>
                <a:gd name="T49" fmla="*/ 11 h 39"/>
                <a:gd name="T50" fmla="*/ 25 w 42"/>
                <a:gd name="T51" fmla="*/ 11 h 39"/>
                <a:gd name="T52" fmla="*/ 20 w 42"/>
                <a:gd name="T53" fmla="*/ 13 h 39"/>
                <a:gd name="T54" fmla="*/ 14 w 42"/>
                <a:gd name="T55" fmla="*/ 10 h 39"/>
                <a:gd name="T56" fmla="*/ 14 w 42"/>
                <a:gd name="T57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39">
                  <a:moveTo>
                    <a:pt x="6" y="5"/>
                  </a:moveTo>
                  <a:cubicBezTo>
                    <a:pt x="3" y="0"/>
                    <a:pt x="7" y="1"/>
                    <a:pt x="11" y="3"/>
                  </a:cubicBezTo>
                  <a:cubicBezTo>
                    <a:pt x="13" y="4"/>
                    <a:pt x="17" y="6"/>
                    <a:pt x="20" y="7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9" y="2"/>
                    <a:pt x="32" y="0"/>
                    <a:pt x="33" y="1"/>
                  </a:cubicBezTo>
                  <a:cubicBezTo>
                    <a:pt x="34" y="2"/>
                    <a:pt x="32" y="7"/>
                    <a:pt x="32" y="14"/>
                  </a:cubicBezTo>
                  <a:cubicBezTo>
                    <a:pt x="32" y="17"/>
                    <a:pt x="34" y="19"/>
                    <a:pt x="37" y="22"/>
                  </a:cubicBezTo>
                  <a:cubicBezTo>
                    <a:pt x="41" y="25"/>
                    <a:pt x="42" y="27"/>
                    <a:pt x="40" y="28"/>
                  </a:cubicBezTo>
                  <a:cubicBezTo>
                    <a:pt x="37" y="29"/>
                    <a:pt x="30" y="27"/>
                    <a:pt x="27" y="26"/>
                  </a:cubicBezTo>
                  <a:cubicBezTo>
                    <a:pt x="24" y="26"/>
                    <a:pt x="21" y="38"/>
                    <a:pt x="19" y="39"/>
                  </a:cubicBezTo>
                  <a:cubicBezTo>
                    <a:pt x="17" y="39"/>
                    <a:pt x="16" y="32"/>
                    <a:pt x="16" y="27"/>
                  </a:cubicBezTo>
                  <a:cubicBezTo>
                    <a:pt x="16" y="22"/>
                    <a:pt x="5" y="25"/>
                    <a:pt x="1" y="22"/>
                  </a:cubicBezTo>
                  <a:cubicBezTo>
                    <a:pt x="0" y="21"/>
                    <a:pt x="4" y="18"/>
                    <a:pt x="6" y="17"/>
                  </a:cubicBezTo>
                  <a:cubicBezTo>
                    <a:pt x="13" y="14"/>
                    <a:pt x="11" y="13"/>
                    <a:pt x="6" y="5"/>
                  </a:cubicBezTo>
                  <a:close/>
                  <a:moveTo>
                    <a:pt x="14" y="12"/>
                  </a:moveTo>
                  <a:cubicBezTo>
                    <a:pt x="15" y="14"/>
                    <a:pt x="16" y="15"/>
                    <a:pt x="16" y="16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3" y="19"/>
                    <a:pt x="11" y="20"/>
                    <a:pt x="12" y="20"/>
                  </a:cubicBezTo>
                  <a:cubicBezTo>
                    <a:pt x="14" y="21"/>
                    <a:pt x="18" y="20"/>
                    <a:pt x="18" y="22"/>
                  </a:cubicBezTo>
                  <a:cubicBezTo>
                    <a:pt x="18" y="24"/>
                    <a:pt x="19" y="28"/>
                    <a:pt x="20" y="28"/>
                  </a:cubicBezTo>
                  <a:cubicBezTo>
                    <a:pt x="20" y="27"/>
                    <a:pt x="22" y="22"/>
                    <a:pt x="23" y="22"/>
                  </a:cubicBezTo>
                  <a:cubicBezTo>
                    <a:pt x="26" y="23"/>
                    <a:pt x="25" y="23"/>
                    <a:pt x="28" y="23"/>
                  </a:cubicBezTo>
                  <a:cubicBezTo>
                    <a:pt x="30" y="23"/>
                    <a:pt x="28" y="21"/>
                    <a:pt x="27" y="20"/>
                  </a:cubicBezTo>
                  <a:cubicBezTo>
                    <a:pt x="26" y="19"/>
                    <a:pt x="25" y="18"/>
                    <a:pt x="25" y="17"/>
                  </a:cubicBezTo>
                  <a:cubicBezTo>
                    <a:pt x="24" y="15"/>
                    <a:pt x="27" y="13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19" y="13"/>
                    <a:pt x="16" y="10"/>
                    <a:pt x="14" y="10"/>
                  </a:cubicBezTo>
                  <a:cubicBezTo>
                    <a:pt x="14" y="10"/>
                    <a:pt x="13" y="11"/>
                    <a:pt x="14" y="1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0"/>
            <p:cNvSpPr>
              <a:spLocks/>
            </p:cNvSpPr>
            <p:nvPr/>
          </p:nvSpPr>
          <p:spPr bwMode="auto">
            <a:xfrm>
              <a:off x="6130925" y="2273300"/>
              <a:ext cx="44450" cy="50800"/>
            </a:xfrm>
            <a:custGeom>
              <a:avLst/>
              <a:gdLst>
                <a:gd name="T0" fmla="*/ 8 w 22"/>
                <a:gd name="T1" fmla="*/ 2 h 25"/>
                <a:gd name="T2" fmla="*/ 11 w 22"/>
                <a:gd name="T3" fmla="*/ 3 h 25"/>
                <a:gd name="T4" fmla="*/ 13 w 22"/>
                <a:gd name="T5" fmla="*/ 10 h 25"/>
                <a:gd name="T6" fmla="*/ 15 w 22"/>
                <a:gd name="T7" fmla="*/ 10 h 25"/>
                <a:gd name="T8" fmla="*/ 21 w 22"/>
                <a:gd name="T9" fmla="*/ 9 h 25"/>
                <a:gd name="T10" fmla="*/ 22 w 22"/>
                <a:gd name="T11" fmla="*/ 10 h 25"/>
                <a:gd name="T12" fmla="*/ 16 w 22"/>
                <a:gd name="T13" fmla="*/ 20 h 25"/>
                <a:gd name="T14" fmla="*/ 14 w 22"/>
                <a:gd name="T15" fmla="*/ 23 h 25"/>
                <a:gd name="T16" fmla="*/ 10 w 22"/>
                <a:gd name="T17" fmla="*/ 18 h 25"/>
                <a:gd name="T18" fmla="*/ 2 w 22"/>
                <a:gd name="T19" fmla="*/ 21 h 25"/>
                <a:gd name="T20" fmla="*/ 5 w 22"/>
                <a:gd name="T21" fmla="*/ 15 h 25"/>
                <a:gd name="T22" fmla="*/ 0 w 22"/>
                <a:gd name="T23" fmla="*/ 8 h 25"/>
                <a:gd name="T24" fmla="*/ 3 w 22"/>
                <a:gd name="T25" fmla="*/ 8 h 25"/>
                <a:gd name="T26" fmla="*/ 8 w 22"/>
                <a:gd name="T2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5">
                  <a:moveTo>
                    <a:pt x="8" y="2"/>
                  </a:moveTo>
                  <a:cubicBezTo>
                    <a:pt x="8" y="0"/>
                    <a:pt x="10" y="3"/>
                    <a:pt x="11" y="3"/>
                  </a:cubicBezTo>
                  <a:cubicBezTo>
                    <a:pt x="13" y="6"/>
                    <a:pt x="12" y="9"/>
                    <a:pt x="13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6" y="9"/>
                    <a:pt x="19" y="9"/>
                    <a:pt x="21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1" y="13"/>
                    <a:pt x="14" y="13"/>
                    <a:pt x="16" y="20"/>
                  </a:cubicBezTo>
                  <a:cubicBezTo>
                    <a:pt x="16" y="21"/>
                    <a:pt x="17" y="25"/>
                    <a:pt x="14" y="23"/>
                  </a:cubicBezTo>
                  <a:cubicBezTo>
                    <a:pt x="12" y="21"/>
                    <a:pt x="12" y="22"/>
                    <a:pt x="10" y="18"/>
                  </a:cubicBezTo>
                  <a:cubicBezTo>
                    <a:pt x="9" y="17"/>
                    <a:pt x="3" y="22"/>
                    <a:pt x="2" y="21"/>
                  </a:cubicBezTo>
                  <a:cubicBezTo>
                    <a:pt x="1" y="21"/>
                    <a:pt x="3" y="17"/>
                    <a:pt x="5" y="15"/>
                  </a:cubicBezTo>
                  <a:cubicBezTo>
                    <a:pt x="6" y="13"/>
                    <a:pt x="1" y="11"/>
                    <a:pt x="0" y="8"/>
                  </a:cubicBezTo>
                  <a:cubicBezTo>
                    <a:pt x="0" y="7"/>
                    <a:pt x="2" y="8"/>
                    <a:pt x="3" y="8"/>
                  </a:cubicBezTo>
                  <a:cubicBezTo>
                    <a:pt x="8" y="9"/>
                    <a:pt x="7" y="8"/>
                    <a:pt x="8" y="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1"/>
            <p:cNvSpPr>
              <a:spLocks/>
            </p:cNvSpPr>
            <p:nvPr/>
          </p:nvSpPr>
          <p:spPr bwMode="auto">
            <a:xfrm>
              <a:off x="6227763" y="2092325"/>
              <a:ext cx="52388" cy="60325"/>
            </a:xfrm>
            <a:custGeom>
              <a:avLst/>
              <a:gdLst>
                <a:gd name="T0" fmla="*/ 10 w 26"/>
                <a:gd name="T1" fmla="*/ 4 h 30"/>
                <a:gd name="T2" fmla="*/ 13 w 26"/>
                <a:gd name="T3" fmla="*/ 5 h 30"/>
                <a:gd name="T4" fmla="*/ 16 w 26"/>
                <a:gd name="T5" fmla="*/ 12 h 30"/>
                <a:gd name="T6" fmla="*/ 18 w 26"/>
                <a:gd name="T7" fmla="*/ 12 h 30"/>
                <a:gd name="T8" fmla="*/ 25 w 26"/>
                <a:gd name="T9" fmla="*/ 12 h 30"/>
                <a:gd name="T10" fmla="*/ 26 w 26"/>
                <a:gd name="T11" fmla="*/ 12 h 30"/>
                <a:gd name="T12" fmla="*/ 19 w 26"/>
                <a:gd name="T13" fmla="*/ 24 h 30"/>
                <a:gd name="T14" fmla="*/ 17 w 26"/>
                <a:gd name="T15" fmla="*/ 28 h 30"/>
                <a:gd name="T16" fmla="*/ 12 w 26"/>
                <a:gd name="T17" fmla="*/ 22 h 30"/>
                <a:gd name="T18" fmla="*/ 3 w 26"/>
                <a:gd name="T19" fmla="*/ 25 h 30"/>
                <a:gd name="T20" fmla="*/ 6 w 26"/>
                <a:gd name="T21" fmla="*/ 18 h 30"/>
                <a:gd name="T22" fmla="*/ 1 w 26"/>
                <a:gd name="T23" fmla="*/ 10 h 30"/>
                <a:gd name="T24" fmla="*/ 5 w 26"/>
                <a:gd name="T25" fmla="*/ 10 h 30"/>
                <a:gd name="T26" fmla="*/ 10 w 26"/>
                <a:gd name="T2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0">
                  <a:moveTo>
                    <a:pt x="10" y="4"/>
                  </a:moveTo>
                  <a:cubicBezTo>
                    <a:pt x="10" y="0"/>
                    <a:pt x="12" y="4"/>
                    <a:pt x="13" y="5"/>
                  </a:cubicBezTo>
                  <a:cubicBezTo>
                    <a:pt x="16" y="8"/>
                    <a:pt x="14" y="11"/>
                    <a:pt x="16" y="12"/>
                  </a:cubicBezTo>
                  <a:cubicBezTo>
                    <a:pt x="16" y="13"/>
                    <a:pt x="17" y="12"/>
                    <a:pt x="18" y="12"/>
                  </a:cubicBezTo>
                  <a:cubicBezTo>
                    <a:pt x="19" y="12"/>
                    <a:pt x="23" y="11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4" y="16"/>
                    <a:pt x="16" y="16"/>
                    <a:pt x="19" y="24"/>
                  </a:cubicBezTo>
                  <a:cubicBezTo>
                    <a:pt x="19" y="25"/>
                    <a:pt x="20" y="30"/>
                    <a:pt x="17" y="28"/>
                  </a:cubicBezTo>
                  <a:cubicBezTo>
                    <a:pt x="14" y="25"/>
                    <a:pt x="15" y="26"/>
                    <a:pt x="12" y="22"/>
                  </a:cubicBezTo>
                  <a:cubicBezTo>
                    <a:pt x="11" y="21"/>
                    <a:pt x="4" y="26"/>
                    <a:pt x="3" y="25"/>
                  </a:cubicBezTo>
                  <a:cubicBezTo>
                    <a:pt x="2" y="25"/>
                    <a:pt x="4" y="21"/>
                    <a:pt x="6" y="18"/>
                  </a:cubicBezTo>
                  <a:cubicBezTo>
                    <a:pt x="8" y="16"/>
                    <a:pt x="2" y="13"/>
                    <a:pt x="1" y="10"/>
                  </a:cubicBezTo>
                  <a:cubicBezTo>
                    <a:pt x="0" y="9"/>
                    <a:pt x="4" y="10"/>
                    <a:pt x="5" y="10"/>
                  </a:cubicBezTo>
                  <a:cubicBezTo>
                    <a:pt x="9" y="11"/>
                    <a:pt x="9" y="10"/>
                    <a:pt x="10" y="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12"/>
            <p:cNvSpPr>
              <a:spLocks/>
            </p:cNvSpPr>
            <p:nvPr/>
          </p:nvSpPr>
          <p:spPr bwMode="auto">
            <a:xfrm>
              <a:off x="6596063" y="2008188"/>
              <a:ext cx="52388" cy="58738"/>
            </a:xfrm>
            <a:custGeom>
              <a:avLst/>
              <a:gdLst>
                <a:gd name="T0" fmla="*/ 10 w 26"/>
                <a:gd name="T1" fmla="*/ 3 h 29"/>
                <a:gd name="T2" fmla="*/ 13 w 26"/>
                <a:gd name="T3" fmla="*/ 4 h 29"/>
                <a:gd name="T4" fmla="*/ 16 w 26"/>
                <a:gd name="T5" fmla="*/ 12 h 29"/>
                <a:gd name="T6" fmla="*/ 18 w 26"/>
                <a:gd name="T7" fmla="*/ 12 h 29"/>
                <a:gd name="T8" fmla="*/ 25 w 26"/>
                <a:gd name="T9" fmla="*/ 11 h 29"/>
                <a:gd name="T10" fmla="*/ 26 w 26"/>
                <a:gd name="T11" fmla="*/ 12 h 29"/>
                <a:gd name="T12" fmla="*/ 19 w 26"/>
                <a:gd name="T13" fmla="*/ 23 h 29"/>
                <a:gd name="T14" fmla="*/ 17 w 26"/>
                <a:gd name="T15" fmla="*/ 27 h 29"/>
                <a:gd name="T16" fmla="*/ 12 w 26"/>
                <a:gd name="T17" fmla="*/ 22 h 29"/>
                <a:gd name="T18" fmla="*/ 3 w 26"/>
                <a:gd name="T19" fmla="*/ 25 h 29"/>
                <a:gd name="T20" fmla="*/ 6 w 26"/>
                <a:gd name="T21" fmla="*/ 18 h 29"/>
                <a:gd name="T22" fmla="*/ 1 w 26"/>
                <a:gd name="T23" fmla="*/ 10 h 29"/>
                <a:gd name="T24" fmla="*/ 5 w 26"/>
                <a:gd name="T25" fmla="*/ 10 h 29"/>
                <a:gd name="T26" fmla="*/ 10 w 26"/>
                <a:gd name="T2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9">
                  <a:moveTo>
                    <a:pt x="10" y="3"/>
                  </a:moveTo>
                  <a:cubicBezTo>
                    <a:pt x="10" y="0"/>
                    <a:pt x="13" y="4"/>
                    <a:pt x="13" y="4"/>
                  </a:cubicBezTo>
                  <a:cubicBezTo>
                    <a:pt x="16" y="8"/>
                    <a:pt x="14" y="11"/>
                    <a:pt x="16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9" y="11"/>
                    <a:pt x="23" y="11"/>
                    <a:pt x="25" y="11"/>
                  </a:cubicBezTo>
                  <a:cubicBezTo>
                    <a:pt x="26" y="12"/>
                    <a:pt x="26" y="11"/>
                    <a:pt x="26" y="12"/>
                  </a:cubicBezTo>
                  <a:cubicBezTo>
                    <a:pt x="24" y="16"/>
                    <a:pt x="16" y="16"/>
                    <a:pt x="19" y="23"/>
                  </a:cubicBezTo>
                  <a:cubicBezTo>
                    <a:pt x="19" y="25"/>
                    <a:pt x="20" y="29"/>
                    <a:pt x="17" y="27"/>
                  </a:cubicBezTo>
                  <a:cubicBezTo>
                    <a:pt x="14" y="25"/>
                    <a:pt x="15" y="26"/>
                    <a:pt x="12" y="22"/>
                  </a:cubicBezTo>
                  <a:cubicBezTo>
                    <a:pt x="11" y="20"/>
                    <a:pt x="5" y="25"/>
                    <a:pt x="3" y="25"/>
                  </a:cubicBezTo>
                  <a:cubicBezTo>
                    <a:pt x="2" y="24"/>
                    <a:pt x="5" y="20"/>
                    <a:pt x="6" y="18"/>
                  </a:cubicBezTo>
                  <a:cubicBezTo>
                    <a:pt x="8" y="16"/>
                    <a:pt x="2" y="13"/>
                    <a:pt x="1" y="10"/>
                  </a:cubicBezTo>
                  <a:cubicBezTo>
                    <a:pt x="0" y="9"/>
                    <a:pt x="4" y="9"/>
                    <a:pt x="5" y="10"/>
                  </a:cubicBezTo>
                  <a:cubicBezTo>
                    <a:pt x="10" y="10"/>
                    <a:pt x="9" y="10"/>
                    <a:pt x="10" y="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3"/>
            <p:cNvSpPr>
              <a:spLocks/>
            </p:cNvSpPr>
            <p:nvPr/>
          </p:nvSpPr>
          <p:spPr bwMode="auto">
            <a:xfrm>
              <a:off x="6403975" y="2203450"/>
              <a:ext cx="36513" cy="39688"/>
            </a:xfrm>
            <a:custGeom>
              <a:avLst/>
              <a:gdLst>
                <a:gd name="T0" fmla="*/ 7 w 18"/>
                <a:gd name="T1" fmla="*/ 2 h 20"/>
                <a:gd name="T2" fmla="*/ 9 w 18"/>
                <a:gd name="T3" fmla="*/ 3 h 20"/>
                <a:gd name="T4" fmla="*/ 11 w 18"/>
                <a:gd name="T5" fmla="*/ 8 h 20"/>
                <a:gd name="T6" fmla="*/ 12 w 18"/>
                <a:gd name="T7" fmla="*/ 8 h 20"/>
                <a:gd name="T8" fmla="*/ 17 w 18"/>
                <a:gd name="T9" fmla="*/ 8 h 20"/>
                <a:gd name="T10" fmla="*/ 18 w 18"/>
                <a:gd name="T11" fmla="*/ 8 h 20"/>
                <a:gd name="T12" fmla="*/ 13 w 18"/>
                <a:gd name="T13" fmla="*/ 16 h 20"/>
                <a:gd name="T14" fmla="*/ 12 w 18"/>
                <a:gd name="T15" fmla="*/ 19 h 20"/>
                <a:gd name="T16" fmla="*/ 8 w 18"/>
                <a:gd name="T17" fmla="*/ 15 h 20"/>
                <a:gd name="T18" fmla="*/ 2 w 18"/>
                <a:gd name="T19" fmla="*/ 17 h 20"/>
                <a:gd name="T20" fmla="*/ 4 w 18"/>
                <a:gd name="T21" fmla="*/ 12 h 20"/>
                <a:gd name="T22" fmla="*/ 1 w 18"/>
                <a:gd name="T23" fmla="*/ 7 h 20"/>
                <a:gd name="T24" fmla="*/ 3 w 18"/>
                <a:gd name="T25" fmla="*/ 7 h 20"/>
                <a:gd name="T26" fmla="*/ 7 w 18"/>
                <a:gd name="T2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2"/>
                  </a:moveTo>
                  <a:cubicBezTo>
                    <a:pt x="7" y="0"/>
                    <a:pt x="9" y="3"/>
                    <a:pt x="9" y="3"/>
                  </a:cubicBezTo>
                  <a:cubicBezTo>
                    <a:pt x="11" y="5"/>
                    <a:pt x="10" y="7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6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7" y="11"/>
                    <a:pt x="11" y="11"/>
                    <a:pt x="13" y="16"/>
                  </a:cubicBezTo>
                  <a:cubicBezTo>
                    <a:pt x="13" y="17"/>
                    <a:pt x="14" y="20"/>
                    <a:pt x="12" y="19"/>
                  </a:cubicBezTo>
                  <a:cubicBezTo>
                    <a:pt x="10" y="17"/>
                    <a:pt x="10" y="18"/>
                    <a:pt x="8" y="15"/>
                  </a:cubicBezTo>
                  <a:cubicBezTo>
                    <a:pt x="7" y="14"/>
                    <a:pt x="3" y="17"/>
                    <a:pt x="2" y="17"/>
                  </a:cubicBezTo>
                  <a:cubicBezTo>
                    <a:pt x="2" y="17"/>
                    <a:pt x="3" y="14"/>
                    <a:pt x="4" y="12"/>
                  </a:cubicBezTo>
                  <a:cubicBezTo>
                    <a:pt x="5" y="11"/>
                    <a:pt x="1" y="9"/>
                    <a:pt x="1" y="7"/>
                  </a:cubicBezTo>
                  <a:cubicBezTo>
                    <a:pt x="0" y="6"/>
                    <a:pt x="3" y="6"/>
                    <a:pt x="3" y="7"/>
                  </a:cubicBezTo>
                  <a:cubicBezTo>
                    <a:pt x="7" y="7"/>
                    <a:pt x="6" y="7"/>
                    <a:pt x="7" y="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14"/>
            <p:cNvSpPr>
              <a:spLocks/>
            </p:cNvSpPr>
            <p:nvPr/>
          </p:nvSpPr>
          <p:spPr bwMode="auto">
            <a:xfrm>
              <a:off x="6329363" y="2276475"/>
              <a:ext cx="36513" cy="39688"/>
            </a:xfrm>
            <a:custGeom>
              <a:avLst/>
              <a:gdLst>
                <a:gd name="T0" fmla="*/ 6 w 18"/>
                <a:gd name="T1" fmla="*/ 2 h 20"/>
                <a:gd name="T2" fmla="*/ 9 w 18"/>
                <a:gd name="T3" fmla="*/ 3 h 20"/>
                <a:gd name="T4" fmla="*/ 10 w 18"/>
                <a:gd name="T5" fmla="*/ 8 h 20"/>
                <a:gd name="T6" fmla="*/ 12 w 18"/>
                <a:gd name="T7" fmla="*/ 8 h 20"/>
                <a:gd name="T8" fmla="*/ 17 w 18"/>
                <a:gd name="T9" fmla="*/ 8 h 20"/>
                <a:gd name="T10" fmla="*/ 18 w 18"/>
                <a:gd name="T11" fmla="*/ 8 h 20"/>
                <a:gd name="T12" fmla="*/ 12 w 18"/>
                <a:gd name="T13" fmla="*/ 16 h 20"/>
                <a:gd name="T14" fmla="*/ 12 w 18"/>
                <a:gd name="T15" fmla="*/ 19 h 20"/>
                <a:gd name="T16" fmla="*/ 8 w 18"/>
                <a:gd name="T17" fmla="*/ 15 h 20"/>
                <a:gd name="T18" fmla="*/ 2 w 18"/>
                <a:gd name="T19" fmla="*/ 17 h 20"/>
                <a:gd name="T20" fmla="*/ 4 w 18"/>
                <a:gd name="T21" fmla="*/ 12 h 20"/>
                <a:gd name="T22" fmla="*/ 0 w 18"/>
                <a:gd name="T23" fmla="*/ 7 h 20"/>
                <a:gd name="T24" fmla="*/ 3 w 18"/>
                <a:gd name="T25" fmla="*/ 7 h 20"/>
                <a:gd name="T26" fmla="*/ 6 w 18"/>
                <a:gd name="T2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6" y="2"/>
                  </a:moveTo>
                  <a:cubicBezTo>
                    <a:pt x="7" y="0"/>
                    <a:pt x="8" y="3"/>
                    <a:pt x="9" y="3"/>
                  </a:cubicBezTo>
                  <a:cubicBezTo>
                    <a:pt x="10" y="5"/>
                    <a:pt x="10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3" y="8"/>
                    <a:pt x="15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6" y="11"/>
                    <a:pt x="11" y="11"/>
                    <a:pt x="12" y="16"/>
                  </a:cubicBezTo>
                  <a:cubicBezTo>
                    <a:pt x="13" y="17"/>
                    <a:pt x="13" y="20"/>
                    <a:pt x="12" y="19"/>
                  </a:cubicBezTo>
                  <a:cubicBezTo>
                    <a:pt x="9" y="17"/>
                    <a:pt x="10" y="17"/>
                    <a:pt x="8" y="15"/>
                  </a:cubicBezTo>
                  <a:cubicBezTo>
                    <a:pt x="7" y="14"/>
                    <a:pt x="3" y="17"/>
                    <a:pt x="2" y="17"/>
                  </a:cubicBezTo>
                  <a:cubicBezTo>
                    <a:pt x="1" y="17"/>
                    <a:pt x="3" y="14"/>
                    <a:pt x="4" y="12"/>
                  </a:cubicBezTo>
                  <a:cubicBezTo>
                    <a:pt x="5" y="11"/>
                    <a:pt x="1" y="9"/>
                    <a:pt x="0" y="7"/>
                  </a:cubicBezTo>
                  <a:cubicBezTo>
                    <a:pt x="0" y="6"/>
                    <a:pt x="2" y="6"/>
                    <a:pt x="3" y="7"/>
                  </a:cubicBezTo>
                  <a:cubicBezTo>
                    <a:pt x="6" y="7"/>
                    <a:pt x="6" y="7"/>
                    <a:pt x="6" y="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15"/>
            <p:cNvSpPr>
              <a:spLocks/>
            </p:cNvSpPr>
            <p:nvPr/>
          </p:nvSpPr>
          <p:spPr bwMode="auto">
            <a:xfrm>
              <a:off x="7046913" y="2055813"/>
              <a:ext cx="187325" cy="185738"/>
            </a:xfrm>
            <a:custGeom>
              <a:avLst/>
              <a:gdLst>
                <a:gd name="T0" fmla="*/ 81 w 93"/>
                <a:gd name="T1" fmla="*/ 22 h 92"/>
                <a:gd name="T2" fmla="*/ 84 w 93"/>
                <a:gd name="T3" fmla="*/ 35 h 92"/>
                <a:gd name="T4" fmla="*/ 65 w 93"/>
                <a:gd name="T5" fmla="*/ 53 h 92"/>
                <a:gd name="T6" fmla="*/ 68 w 93"/>
                <a:gd name="T7" fmla="*/ 60 h 92"/>
                <a:gd name="T8" fmla="*/ 82 w 93"/>
                <a:gd name="T9" fmla="*/ 83 h 92"/>
                <a:gd name="T10" fmla="*/ 83 w 93"/>
                <a:gd name="T11" fmla="*/ 88 h 92"/>
                <a:gd name="T12" fmla="*/ 32 w 93"/>
                <a:gd name="T13" fmla="*/ 80 h 92"/>
                <a:gd name="T14" fmla="*/ 17 w 93"/>
                <a:gd name="T15" fmla="*/ 81 h 92"/>
                <a:gd name="T16" fmla="*/ 25 w 93"/>
                <a:gd name="T17" fmla="*/ 55 h 92"/>
                <a:gd name="T18" fmla="*/ 1 w 93"/>
                <a:gd name="T19" fmla="*/ 32 h 92"/>
                <a:gd name="T20" fmla="*/ 28 w 93"/>
                <a:gd name="T21" fmla="*/ 32 h 92"/>
                <a:gd name="T22" fmla="*/ 45 w 93"/>
                <a:gd name="T23" fmla="*/ 2 h 92"/>
                <a:gd name="T24" fmla="*/ 53 w 93"/>
                <a:gd name="T25" fmla="*/ 14 h 92"/>
                <a:gd name="T26" fmla="*/ 81 w 93"/>
                <a:gd name="T27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92">
                  <a:moveTo>
                    <a:pt x="81" y="22"/>
                  </a:moveTo>
                  <a:cubicBezTo>
                    <a:pt x="93" y="18"/>
                    <a:pt x="86" y="32"/>
                    <a:pt x="84" y="35"/>
                  </a:cubicBezTo>
                  <a:cubicBezTo>
                    <a:pt x="78" y="48"/>
                    <a:pt x="66" y="48"/>
                    <a:pt x="65" y="53"/>
                  </a:cubicBezTo>
                  <a:cubicBezTo>
                    <a:pt x="64" y="56"/>
                    <a:pt x="66" y="58"/>
                    <a:pt x="68" y="60"/>
                  </a:cubicBezTo>
                  <a:cubicBezTo>
                    <a:pt x="72" y="64"/>
                    <a:pt x="81" y="76"/>
                    <a:pt x="82" y="83"/>
                  </a:cubicBezTo>
                  <a:cubicBezTo>
                    <a:pt x="83" y="86"/>
                    <a:pt x="85" y="88"/>
                    <a:pt x="83" y="88"/>
                  </a:cubicBezTo>
                  <a:cubicBezTo>
                    <a:pt x="66" y="88"/>
                    <a:pt x="52" y="62"/>
                    <a:pt x="32" y="80"/>
                  </a:cubicBezTo>
                  <a:cubicBezTo>
                    <a:pt x="29" y="83"/>
                    <a:pt x="15" y="92"/>
                    <a:pt x="17" y="81"/>
                  </a:cubicBezTo>
                  <a:cubicBezTo>
                    <a:pt x="20" y="68"/>
                    <a:pt x="18" y="70"/>
                    <a:pt x="25" y="55"/>
                  </a:cubicBezTo>
                  <a:cubicBezTo>
                    <a:pt x="28" y="50"/>
                    <a:pt x="1" y="37"/>
                    <a:pt x="1" y="32"/>
                  </a:cubicBezTo>
                  <a:cubicBezTo>
                    <a:pt x="0" y="27"/>
                    <a:pt x="18" y="30"/>
                    <a:pt x="28" y="32"/>
                  </a:cubicBezTo>
                  <a:cubicBezTo>
                    <a:pt x="39" y="33"/>
                    <a:pt x="37" y="10"/>
                    <a:pt x="45" y="2"/>
                  </a:cubicBezTo>
                  <a:cubicBezTo>
                    <a:pt x="47" y="0"/>
                    <a:pt x="52" y="11"/>
                    <a:pt x="53" y="14"/>
                  </a:cubicBezTo>
                  <a:cubicBezTo>
                    <a:pt x="58" y="32"/>
                    <a:pt x="60" y="29"/>
                    <a:pt x="81" y="2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16"/>
            <p:cNvSpPr>
              <a:spLocks noEditPoints="1"/>
            </p:cNvSpPr>
            <p:nvPr/>
          </p:nvSpPr>
          <p:spPr bwMode="auto">
            <a:xfrm>
              <a:off x="6970713" y="1735138"/>
              <a:ext cx="192088" cy="195263"/>
            </a:xfrm>
            <a:custGeom>
              <a:avLst/>
              <a:gdLst>
                <a:gd name="T0" fmla="*/ 25 w 95"/>
                <a:gd name="T1" fmla="*/ 11 h 97"/>
                <a:gd name="T2" fmla="*/ 36 w 95"/>
                <a:gd name="T3" fmla="*/ 10 h 97"/>
                <a:gd name="T4" fmla="*/ 55 w 95"/>
                <a:gd name="T5" fmla="*/ 26 h 97"/>
                <a:gd name="T6" fmla="*/ 68 w 95"/>
                <a:gd name="T7" fmla="*/ 23 h 97"/>
                <a:gd name="T8" fmla="*/ 90 w 95"/>
                <a:gd name="T9" fmla="*/ 20 h 97"/>
                <a:gd name="T10" fmla="*/ 80 w 95"/>
                <a:gd name="T11" fmla="*/ 49 h 97"/>
                <a:gd name="T12" fmla="*/ 86 w 95"/>
                <a:gd name="T13" fmla="*/ 69 h 97"/>
                <a:gd name="T14" fmla="*/ 90 w 95"/>
                <a:gd name="T15" fmla="*/ 85 h 97"/>
                <a:gd name="T16" fmla="*/ 59 w 95"/>
                <a:gd name="T17" fmla="*/ 74 h 97"/>
                <a:gd name="T18" fmla="*/ 34 w 95"/>
                <a:gd name="T19" fmla="*/ 97 h 97"/>
                <a:gd name="T20" fmla="*/ 34 w 95"/>
                <a:gd name="T21" fmla="*/ 68 h 97"/>
                <a:gd name="T22" fmla="*/ 3 w 95"/>
                <a:gd name="T23" fmla="*/ 48 h 97"/>
                <a:gd name="T24" fmla="*/ 16 w 95"/>
                <a:gd name="T25" fmla="*/ 40 h 97"/>
                <a:gd name="T26" fmla="*/ 25 w 95"/>
                <a:gd name="T27" fmla="*/ 11 h 97"/>
                <a:gd name="T28" fmla="*/ 39 w 95"/>
                <a:gd name="T29" fmla="*/ 32 h 97"/>
                <a:gd name="T30" fmla="*/ 40 w 95"/>
                <a:gd name="T31" fmla="*/ 44 h 97"/>
                <a:gd name="T32" fmla="*/ 34 w 95"/>
                <a:gd name="T33" fmla="*/ 47 h 97"/>
                <a:gd name="T34" fmla="*/ 29 w 95"/>
                <a:gd name="T35" fmla="*/ 51 h 97"/>
                <a:gd name="T36" fmla="*/ 42 w 95"/>
                <a:gd name="T37" fmla="*/ 59 h 97"/>
                <a:gd name="T38" fmla="*/ 42 w 95"/>
                <a:gd name="T39" fmla="*/ 72 h 97"/>
                <a:gd name="T40" fmla="*/ 53 w 95"/>
                <a:gd name="T41" fmla="*/ 62 h 97"/>
                <a:gd name="T42" fmla="*/ 65 w 95"/>
                <a:gd name="T43" fmla="*/ 67 h 97"/>
                <a:gd name="T44" fmla="*/ 65 w 95"/>
                <a:gd name="T45" fmla="*/ 60 h 97"/>
                <a:gd name="T46" fmla="*/ 61 w 95"/>
                <a:gd name="T47" fmla="*/ 51 h 97"/>
                <a:gd name="T48" fmla="*/ 69 w 95"/>
                <a:gd name="T49" fmla="*/ 38 h 97"/>
                <a:gd name="T50" fmla="*/ 66 w 95"/>
                <a:gd name="T51" fmla="*/ 37 h 97"/>
                <a:gd name="T52" fmla="*/ 52 w 95"/>
                <a:gd name="T53" fmla="*/ 39 h 97"/>
                <a:gd name="T54" fmla="*/ 40 w 95"/>
                <a:gd name="T55" fmla="*/ 29 h 97"/>
                <a:gd name="T56" fmla="*/ 39 w 95"/>
                <a:gd name="T57" fmla="*/ 3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5" h="97">
                  <a:moveTo>
                    <a:pt x="25" y="11"/>
                  </a:moveTo>
                  <a:cubicBezTo>
                    <a:pt x="21" y="0"/>
                    <a:pt x="29" y="3"/>
                    <a:pt x="36" y="10"/>
                  </a:cubicBezTo>
                  <a:cubicBezTo>
                    <a:pt x="42" y="15"/>
                    <a:pt x="49" y="22"/>
                    <a:pt x="55" y="26"/>
                  </a:cubicBezTo>
                  <a:cubicBezTo>
                    <a:pt x="58" y="27"/>
                    <a:pt x="62" y="24"/>
                    <a:pt x="68" y="23"/>
                  </a:cubicBezTo>
                  <a:cubicBezTo>
                    <a:pt x="80" y="19"/>
                    <a:pt x="88" y="16"/>
                    <a:pt x="90" y="20"/>
                  </a:cubicBezTo>
                  <a:cubicBezTo>
                    <a:pt x="93" y="24"/>
                    <a:pt x="85" y="34"/>
                    <a:pt x="80" y="49"/>
                  </a:cubicBezTo>
                  <a:cubicBezTo>
                    <a:pt x="78" y="55"/>
                    <a:pt x="80" y="62"/>
                    <a:pt x="86" y="69"/>
                  </a:cubicBezTo>
                  <a:cubicBezTo>
                    <a:pt x="95" y="80"/>
                    <a:pt x="94" y="84"/>
                    <a:pt x="90" y="85"/>
                  </a:cubicBezTo>
                  <a:cubicBezTo>
                    <a:pt x="83" y="86"/>
                    <a:pt x="66" y="78"/>
                    <a:pt x="59" y="74"/>
                  </a:cubicBezTo>
                  <a:cubicBezTo>
                    <a:pt x="53" y="70"/>
                    <a:pt x="40" y="97"/>
                    <a:pt x="34" y="97"/>
                  </a:cubicBezTo>
                  <a:cubicBezTo>
                    <a:pt x="29" y="97"/>
                    <a:pt x="32" y="79"/>
                    <a:pt x="34" y="68"/>
                  </a:cubicBezTo>
                  <a:cubicBezTo>
                    <a:pt x="36" y="57"/>
                    <a:pt x="11" y="56"/>
                    <a:pt x="3" y="48"/>
                  </a:cubicBezTo>
                  <a:cubicBezTo>
                    <a:pt x="0" y="45"/>
                    <a:pt x="13" y="41"/>
                    <a:pt x="16" y="40"/>
                  </a:cubicBezTo>
                  <a:cubicBezTo>
                    <a:pt x="35" y="36"/>
                    <a:pt x="32" y="34"/>
                    <a:pt x="25" y="11"/>
                  </a:cubicBezTo>
                  <a:close/>
                  <a:moveTo>
                    <a:pt x="39" y="32"/>
                  </a:moveTo>
                  <a:cubicBezTo>
                    <a:pt x="41" y="38"/>
                    <a:pt x="41" y="42"/>
                    <a:pt x="40" y="44"/>
                  </a:cubicBezTo>
                  <a:cubicBezTo>
                    <a:pt x="39" y="46"/>
                    <a:pt x="38" y="47"/>
                    <a:pt x="34" y="47"/>
                  </a:cubicBezTo>
                  <a:cubicBezTo>
                    <a:pt x="33" y="48"/>
                    <a:pt x="28" y="49"/>
                    <a:pt x="29" y="51"/>
                  </a:cubicBezTo>
                  <a:cubicBezTo>
                    <a:pt x="32" y="54"/>
                    <a:pt x="43" y="55"/>
                    <a:pt x="42" y="59"/>
                  </a:cubicBezTo>
                  <a:cubicBezTo>
                    <a:pt x="41" y="64"/>
                    <a:pt x="40" y="72"/>
                    <a:pt x="42" y="72"/>
                  </a:cubicBezTo>
                  <a:cubicBezTo>
                    <a:pt x="45" y="72"/>
                    <a:pt x="50" y="60"/>
                    <a:pt x="53" y="62"/>
                  </a:cubicBezTo>
                  <a:cubicBezTo>
                    <a:pt x="60" y="66"/>
                    <a:pt x="59" y="65"/>
                    <a:pt x="65" y="67"/>
                  </a:cubicBezTo>
                  <a:cubicBezTo>
                    <a:pt x="70" y="68"/>
                    <a:pt x="66" y="62"/>
                    <a:pt x="65" y="60"/>
                  </a:cubicBezTo>
                  <a:cubicBezTo>
                    <a:pt x="62" y="57"/>
                    <a:pt x="61" y="53"/>
                    <a:pt x="61" y="51"/>
                  </a:cubicBezTo>
                  <a:cubicBezTo>
                    <a:pt x="62" y="47"/>
                    <a:pt x="68" y="42"/>
                    <a:pt x="69" y="38"/>
                  </a:cubicBezTo>
                  <a:cubicBezTo>
                    <a:pt x="69" y="38"/>
                    <a:pt x="67" y="37"/>
                    <a:pt x="66" y="37"/>
                  </a:cubicBezTo>
                  <a:cubicBezTo>
                    <a:pt x="58" y="38"/>
                    <a:pt x="56" y="40"/>
                    <a:pt x="52" y="39"/>
                  </a:cubicBezTo>
                  <a:cubicBezTo>
                    <a:pt x="49" y="38"/>
                    <a:pt x="44" y="30"/>
                    <a:pt x="40" y="29"/>
                  </a:cubicBezTo>
                  <a:cubicBezTo>
                    <a:pt x="39" y="29"/>
                    <a:pt x="38" y="30"/>
                    <a:pt x="39" y="3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17"/>
            <p:cNvSpPr>
              <a:spLocks noEditPoints="1"/>
            </p:cNvSpPr>
            <p:nvPr/>
          </p:nvSpPr>
          <p:spPr bwMode="auto">
            <a:xfrm>
              <a:off x="6856413" y="1749425"/>
              <a:ext cx="123825" cy="131763"/>
            </a:xfrm>
            <a:custGeom>
              <a:avLst/>
              <a:gdLst>
                <a:gd name="T0" fmla="*/ 45 w 62"/>
                <a:gd name="T1" fmla="*/ 57 h 65"/>
                <a:gd name="T2" fmla="*/ 36 w 62"/>
                <a:gd name="T3" fmla="*/ 57 h 65"/>
                <a:gd name="T4" fmla="*/ 25 w 62"/>
                <a:gd name="T5" fmla="*/ 42 h 65"/>
                <a:gd name="T6" fmla="*/ 20 w 62"/>
                <a:gd name="T7" fmla="*/ 43 h 65"/>
                <a:gd name="T8" fmla="*/ 3 w 62"/>
                <a:gd name="T9" fmla="*/ 50 h 65"/>
                <a:gd name="T10" fmla="*/ 0 w 62"/>
                <a:gd name="T11" fmla="*/ 50 h 65"/>
                <a:gd name="T12" fmla="*/ 8 w 62"/>
                <a:gd name="T13" fmla="*/ 17 h 65"/>
                <a:gd name="T14" fmla="*/ 8 w 62"/>
                <a:gd name="T15" fmla="*/ 6 h 65"/>
                <a:gd name="T16" fmla="*/ 25 w 62"/>
                <a:gd name="T17" fmla="*/ 15 h 65"/>
                <a:gd name="T18" fmla="*/ 42 w 62"/>
                <a:gd name="T19" fmla="*/ 1 h 65"/>
                <a:gd name="T20" fmla="*/ 41 w 62"/>
                <a:gd name="T21" fmla="*/ 19 h 65"/>
                <a:gd name="T22" fmla="*/ 60 w 62"/>
                <a:gd name="T23" fmla="*/ 34 h 65"/>
                <a:gd name="T24" fmla="*/ 51 w 62"/>
                <a:gd name="T25" fmla="*/ 38 h 65"/>
                <a:gd name="T26" fmla="*/ 45 w 62"/>
                <a:gd name="T27" fmla="*/ 57 h 65"/>
                <a:gd name="T28" fmla="*/ 40 w 62"/>
                <a:gd name="T29" fmla="*/ 46 h 65"/>
                <a:gd name="T30" fmla="*/ 44 w 62"/>
                <a:gd name="T31" fmla="*/ 35 h 65"/>
                <a:gd name="T32" fmla="*/ 49 w 62"/>
                <a:gd name="T33" fmla="*/ 32 h 65"/>
                <a:gd name="T34" fmla="*/ 37 w 62"/>
                <a:gd name="T35" fmla="*/ 23 h 65"/>
                <a:gd name="T36" fmla="*/ 38 w 62"/>
                <a:gd name="T37" fmla="*/ 11 h 65"/>
                <a:gd name="T38" fmla="*/ 28 w 62"/>
                <a:gd name="T39" fmla="*/ 20 h 65"/>
                <a:gd name="T40" fmla="*/ 17 w 62"/>
                <a:gd name="T41" fmla="*/ 15 h 65"/>
                <a:gd name="T42" fmla="*/ 17 w 62"/>
                <a:gd name="T43" fmla="*/ 21 h 65"/>
                <a:gd name="T44" fmla="*/ 12 w 62"/>
                <a:gd name="T45" fmla="*/ 42 h 65"/>
                <a:gd name="T46" fmla="*/ 14 w 62"/>
                <a:gd name="T47" fmla="*/ 42 h 65"/>
                <a:gd name="T48" fmla="*/ 24 w 62"/>
                <a:gd name="T49" fmla="*/ 38 h 65"/>
                <a:gd name="T50" fmla="*/ 27 w 62"/>
                <a:gd name="T51" fmla="*/ 37 h 65"/>
                <a:gd name="T52" fmla="*/ 34 w 62"/>
                <a:gd name="T53" fmla="*/ 46 h 65"/>
                <a:gd name="T54" fmla="*/ 40 w 62"/>
                <a:gd name="T55" fmla="*/ 46 h 65"/>
                <a:gd name="T56" fmla="*/ 35 w 62"/>
                <a:gd name="T57" fmla="*/ 36 h 65"/>
                <a:gd name="T58" fmla="*/ 37 w 62"/>
                <a:gd name="T59" fmla="*/ 31 h 65"/>
                <a:gd name="T60" fmla="*/ 39 w 62"/>
                <a:gd name="T61" fmla="*/ 30 h 65"/>
                <a:gd name="T62" fmla="*/ 34 w 62"/>
                <a:gd name="T63" fmla="*/ 26 h 65"/>
                <a:gd name="T64" fmla="*/ 34 w 62"/>
                <a:gd name="T65" fmla="*/ 21 h 65"/>
                <a:gd name="T66" fmla="*/ 30 w 62"/>
                <a:gd name="T67" fmla="*/ 25 h 65"/>
                <a:gd name="T68" fmla="*/ 25 w 62"/>
                <a:gd name="T69" fmla="*/ 23 h 65"/>
                <a:gd name="T70" fmla="*/ 25 w 62"/>
                <a:gd name="T71" fmla="*/ 26 h 65"/>
                <a:gd name="T72" fmla="*/ 23 w 62"/>
                <a:gd name="T73" fmla="*/ 34 h 65"/>
                <a:gd name="T74" fmla="*/ 24 w 62"/>
                <a:gd name="T75" fmla="*/ 34 h 65"/>
                <a:gd name="T76" fmla="*/ 28 w 62"/>
                <a:gd name="T77" fmla="*/ 33 h 65"/>
                <a:gd name="T78" fmla="*/ 30 w 62"/>
                <a:gd name="T79" fmla="*/ 32 h 65"/>
                <a:gd name="T80" fmla="*/ 33 w 62"/>
                <a:gd name="T81" fmla="*/ 36 h 65"/>
                <a:gd name="T82" fmla="*/ 35 w 62"/>
                <a:gd name="T83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65">
                  <a:moveTo>
                    <a:pt x="45" y="57"/>
                  </a:moveTo>
                  <a:cubicBezTo>
                    <a:pt x="47" y="65"/>
                    <a:pt x="38" y="59"/>
                    <a:pt x="36" y="57"/>
                  </a:cubicBezTo>
                  <a:cubicBezTo>
                    <a:pt x="28" y="52"/>
                    <a:pt x="28" y="43"/>
                    <a:pt x="25" y="42"/>
                  </a:cubicBezTo>
                  <a:cubicBezTo>
                    <a:pt x="23" y="41"/>
                    <a:pt x="21" y="42"/>
                    <a:pt x="20" y="43"/>
                  </a:cubicBezTo>
                  <a:cubicBezTo>
                    <a:pt x="17" y="46"/>
                    <a:pt x="8" y="51"/>
                    <a:pt x="3" y="50"/>
                  </a:cubicBezTo>
                  <a:cubicBezTo>
                    <a:pt x="2" y="50"/>
                    <a:pt x="0" y="52"/>
                    <a:pt x="0" y="50"/>
                  </a:cubicBezTo>
                  <a:cubicBezTo>
                    <a:pt x="1" y="39"/>
                    <a:pt x="19" y="32"/>
                    <a:pt x="8" y="17"/>
                  </a:cubicBezTo>
                  <a:cubicBezTo>
                    <a:pt x="6" y="14"/>
                    <a:pt x="1" y="4"/>
                    <a:pt x="8" y="6"/>
                  </a:cubicBezTo>
                  <a:cubicBezTo>
                    <a:pt x="17" y="10"/>
                    <a:pt x="15" y="8"/>
                    <a:pt x="25" y="15"/>
                  </a:cubicBezTo>
                  <a:cubicBezTo>
                    <a:pt x="29" y="17"/>
                    <a:pt x="39" y="0"/>
                    <a:pt x="42" y="1"/>
                  </a:cubicBezTo>
                  <a:cubicBezTo>
                    <a:pt x="45" y="1"/>
                    <a:pt x="43" y="12"/>
                    <a:pt x="41" y="19"/>
                  </a:cubicBezTo>
                  <a:cubicBezTo>
                    <a:pt x="39" y="27"/>
                    <a:pt x="55" y="28"/>
                    <a:pt x="60" y="34"/>
                  </a:cubicBezTo>
                  <a:cubicBezTo>
                    <a:pt x="62" y="36"/>
                    <a:pt x="54" y="38"/>
                    <a:pt x="51" y="38"/>
                  </a:cubicBezTo>
                  <a:cubicBezTo>
                    <a:pt x="39" y="40"/>
                    <a:pt x="41" y="41"/>
                    <a:pt x="45" y="57"/>
                  </a:cubicBezTo>
                  <a:close/>
                  <a:moveTo>
                    <a:pt x="40" y="46"/>
                  </a:moveTo>
                  <a:cubicBezTo>
                    <a:pt x="38" y="37"/>
                    <a:pt x="36" y="36"/>
                    <a:pt x="44" y="35"/>
                  </a:cubicBezTo>
                  <a:cubicBezTo>
                    <a:pt x="45" y="34"/>
                    <a:pt x="50" y="33"/>
                    <a:pt x="49" y="32"/>
                  </a:cubicBezTo>
                  <a:cubicBezTo>
                    <a:pt x="46" y="28"/>
                    <a:pt x="36" y="27"/>
                    <a:pt x="37" y="23"/>
                  </a:cubicBezTo>
                  <a:cubicBezTo>
                    <a:pt x="38" y="19"/>
                    <a:pt x="40" y="11"/>
                    <a:pt x="38" y="11"/>
                  </a:cubicBezTo>
                  <a:cubicBezTo>
                    <a:pt x="36" y="11"/>
                    <a:pt x="30" y="22"/>
                    <a:pt x="28" y="20"/>
                  </a:cubicBezTo>
                  <a:cubicBezTo>
                    <a:pt x="21" y="16"/>
                    <a:pt x="22" y="17"/>
                    <a:pt x="17" y="15"/>
                  </a:cubicBezTo>
                  <a:cubicBezTo>
                    <a:pt x="12" y="13"/>
                    <a:pt x="16" y="20"/>
                    <a:pt x="17" y="21"/>
                  </a:cubicBezTo>
                  <a:cubicBezTo>
                    <a:pt x="24" y="31"/>
                    <a:pt x="12" y="35"/>
                    <a:pt x="12" y="42"/>
                  </a:cubicBezTo>
                  <a:cubicBezTo>
                    <a:pt x="12" y="43"/>
                    <a:pt x="13" y="42"/>
                    <a:pt x="14" y="42"/>
                  </a:cubicBezTo>
                  <a:cubicBezTo>
                    <a:pt x="17" y="42"/>
                    <a:pt x="22" y="39"/>
                    <a:pt x="24" y="38"/>
                  </a:cubicBezTo>
                  <a:cubicBezTo>
                    <a:pt x="25" y="37"/>
                    <a:pt x="26" y="36"/>
                    <a:pt x="27" y="37"/>
                  </a:cubicBezTo>
                  <a:cubicBezTo>
                    <a:pt x="29" y="38"/>
                    <a:pt x="29" y="43"/>
                    <a:pt x="34" y="46"/>
                  </a:cubicBezTo>
                  <a:cubicBezTo>
                    <a:pt x="35" y="47"/>
                    <a:pt x="41" y="51"/>
                    <a:pt x="40" y="46"/>
                  </a:cubicBezTo>
                  <a:close/>
                  <a:moveTo>
                    <a:pt x="35" y="36"/>
                  </a:moveTo>
                  <a:cubicBezTo>
                    <a:pt x="34" y="32"/>
                    <a:pt x="33" y="32"/>
                    <a:pt x="37" y="31"/>
                  </a:cubicBezTo>
                  <a:cubicBezTo>
                    <a:pt x="37" y="31"/>
                    <a:pt x="39" y="31"/>
                    <a:pt x="39" y="30"/>
                  </a:cubicBezTo>
                  <a:cubicBezTo>
                    <a:pt x="38" y="29"/>
                    <a:pt x="33" y="28"/>
                    <a:pt x="34" y="26"/>
                  </a:cubicBezTo>
                  <a:cubicBezTo>
                    <a:pt x="34" y="25"/>
                    <a:pt x="35" y="22"/>
                    <a:pt x="34" y="21"/>
                  </a:cubicBezTo>
                  <a:cubicBezTo>
                    <a:pt x="33" y="21"/>
                    <a:pt x="31" y="26"/>
                    <a:pt x="30" y="25"/>
                  </a:cubicBezTo>
                  <a:cubicBezTo>
                    <a:pt x="27" y="23"/>
                    <a:pt x="28" y="24"/>
                    <a:pt x="25" y="23"/>
                  </a:cubicBezTo>
                  <a:cubicBezTo>
                    <a:pt x="23" y="22"/>
                    <a:pt x="25" y="25"/>
                    <a:pt x="25" y="26"/>
                  </a:cubicBezTo>
                  <a:cubicBezTo>
                    <a:pt x="28" y="30"/>
                    <a:pt x="23" y="31"/>
                    <a:pt x="23" y="34"/>
                  </a:cubicBezTo>
                  <a:cubicBezTo>
                    <a:pt x="23" y="35"/>
                    <a:pt x="24" y="34"/>
                    <a:pt x="24" y="34"/>
                  </a:cubicBezTo>
                  <a:cubicBezTo>
                    <a:pt x="25" y="34"/>
                    <a:pt x="28" y="33"/>
                    <a:pt x="28" y="33"/>
                  </a:cubicBezTo>
                  <a:cubicBezTo>
                    <a:pt x="29" y="32"/>
                    <a:pt x="29" y="32"/>
                    <a:pt x="30" y="32"/>
                  </a:cubicBezTo>
                  <a:cubicBezTo>
                    <a:pt x="30" y="33"/>
                    <a:pt x="30" y="35"/>
                    <a:pt x="33" y="36"/>
                  </a:cubicBezTo>
                  <a:cubicBezTo>
                    <a:pt x="33" y="37"/>
                    <a:pt x="35" y="38"/>
                    <a:pt x="35" y="3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18"/>
            <p:cNvSpPr>
              <a:spLocks/>
            </p:cNvSpPr>
            <p:nvPr/>
          </p:nvSpPr>
          <p:spPr bwMode="auto">
            <a:xfrm>
              <a:off x="6964363" y="1739900"/>
              <a:ext cx="38100" cy="38100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3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0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6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3" y="8"/>
                    <a:pt x="19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6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19"/>
            <p:cNvSpPr>
              <a:spLocks/>
            </p:cNvSpPr>
            <p:nvPr/>
          </p:nvSpPr>
          <p:spPr bwMode="auto">
            <a:xfrm>
              <a:off x="6859588" y="1557338"/>
              <a:ext cx="38100" cy="38100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2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0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6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2" y="8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6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20"/>
            <p:cNvSpPr>
              <a:spLocks/>
            </p:cNvSpPr>
            <p:nvPr/>
          </p:nvSpPr>
          <p:spPr bwMode="auto">
            <a:xfrm>
              <a:off x="6954838" y="1870075"/>
              <a:ext cx="46038" cy="46038"/>
            </a:xfrm>
            <a:custGeom>
              <a:avLst/>
              <a:gdLst>
                <a:gd name="T0" fmla="*/ 4 w 23"/>
                <a:gd name="T1" fmla="*/ 19 h 23"/>
                <a:gd name="T2" fmla="*/ 3 w 23"/>
                <a:gd name="T3" fmla="*/ 17 h 23"/>
                <a:gd name="T4" fmla="*/ 5 w 23"/>
                <a:gd name="T5" fmla="*/ 12 h 23"/>
                <a:gd name="T6" fmla="*/ 3 w 23"/>
                <a:gd name="T7" fmla="*/ 9 h 23"/>
                <a:gd name="T8" fmla="*/ 1 w 23"/>
                <a:gd name="T9" fmla="*/ 4 h 23"/>
                <a:gd name="T10" fmla="*/ 8 w 23"/>
                <a:gd name="T11" fmla="*/ 5 h 23"/>
                <a:gd name="T12" fmla="*/ 13 w 23"/>
                <a:gd name="T13" fmla="*/ 3 h 23"/>
                <a:gd name="T14" fmla="*/ 16 w 23"/>
                <a:gd name="T15" fmla="*/ 1 h 23"/>
                <a:gd name="T16" fmla="*/ 15 w 23"/>
                <a:gd name="T17" fmla="*/ 9 h 23"/>
                <a:gd name="T18" fmla="*/ 22 w 23"/>
                <a:gd name="T19" fmla="*/ 13 h 23"/>
                <a:gd name="T20" fmla="*/ 16 w 23"/>
                <a:gd name="T21" fmla="*/ 14 h 23"/>
                <a:gd name="T22" fmla="*/ 13 w 23"/>
                <a:gd name="T23" fmla="*/ 22 h 23"/>
                <a:gd name="T24" fmla="*/ 11 w 23"/>
                <a:gd name="T25" fmla="*/ 20 h 23"/>
                <a:gd name="T26" fmla="*/ 4 w 23"/>
                <a:gd name="T2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3">
                  <a:moveTo>
                    <a:pt x="4" y="19"/>
                  </a:moveTo>
                  <a:cubicBezTo>
                    <a:pt x="1" y="21"/>
                    <a:pt x="2" y="19"/>
                    <a:pt x="3" y="17"/>
                  </a:cubicBezTo>
                  <a:cubicBezTo>
                    <a:pt x="3" y="15"/>
                    <a:pt x="4" y="13"/>
                    <a:pt x="5" y="12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2" y="7"/>
                    <a:pt x="0" y="5"/>
                    <a:pt x="1" y="4"/>
                  </a:cubicBezTo>
                  <a:cubicBezTo>
                    <a:pt x="2" y="3"/>
                    <a:pt x="5" y="5"/>
                    <a:pt x="8" y="5"/>
                  </a:cubicBezTo>
                  <a:cubicBezTo>
                    <a:pt x="10" y="5"/>
                    <a:pt x="11" y="5"/>
                    <a:pt x="13" y="3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3"/>
                    <a:pt x="16" y="7"/>
                    <a:pt x="15" y="9"/>
                  </a:cubicBezTo>
                  <a:cubicBezTo>
                    <a:pt x="15" y="10"/>
                    <a:pt x="22" y="12"/>
                    <a:pt x="22" y="13"/>
                  </a:cubicBezTo>
                  <a:cubicBezTo>
                    <a:pt x="23" y="14"/>
                    <a:pt x="18" y="14"/>
                    <a:pt x="16" y="14"/>
                  </a:cubicBezTo>
                  <a:cubicBezTo>
                    <a:pt x="13" y="15"/>
                    <a:pt x="15" y="20"/>
                    <a:pt x="13" y="22"/>
                  </a:cubicBezTo>
                  <a:cubicBezTo>
                    <a:pt x="13" y="23"/>
                    <a:pt x="11" y="21"/>
                    <a:pt x="11" y="20"/>
                  </a:cubicBezTo>
                  <a:cubicBezTo>
                    <a:pt x="9" y="16"/>
                    <a:pt x="8" y="17"/>
                    <a:pt x="4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21"/>
            <p:cNvSpPr>
              <a:spLocks/>
            </p:cNvSpPr>
            <p:nvPr/>
          </p:nvSpPr>
          <p:spPr bwMode="auto">
            <a:xfrm>
              <a:off x="7162800" y="1571625"/>
              <a:ext cx="44450" cy="44450"/>
            </a:xfrm>
            <a:custGeom>
              <a:avLst/>
              <a:gdLst>
                <a:gd name="T0" fmla="*/ 4 w 22"/>
                <a:gd name="T1" fmla="*/ 18 h 22"/>
                <a:gd name="T2" fmla="*/ 3 w 22"/>
                <a:gd name="T3" fmla="*/ 16 h 22"/>
                <a:gd name="T4" fmla="*/ 5 w 22"/>
                <a:gd name="T5" fmla="*/ 11 h 22"/>
                <a:gd name="T6" fmla="*/ 3 w 22"/>
                <a:gd name="T7" fmla="*/ 8 h 22"/>
                <a:gd name="T8" fmla="*/ 1 w 22"/>
                <a:gd name="T9" fmla="*/ 3 h 22"/>
                <a:gd name="T10" fmla="*/ 8 w 22"/>
                <a:gd name="T11" fmla="*/ 4 h 22"/>
                <a:gd name="T12" fmla="*/ 12 w 22"/>
                <a:gd name="T13" fmla="*/ 2 h 22"/>
                <a:gd name="T14" fmla="*/ 16 w 22"/>
                <a:gd name="T15" fmla="*/ 0 h 22"/>
                <a:gd name="T16" fmla="*/ 15 w 22"/>
                <a:gd name="T17" fmla="*/ 8 h 22"/>
                <a:gd name="T18" fmla="*/ 22 w 22"/>
                <a:gd name="T19" fmla="*/ 12 h 22"/>
                <a:gd name="T20" fmla="*/ 16 w 22"/>
                <a:gd name="T21" fmla="*/ 14 h 22"/>
                <a:gd name="T22" fmla="*/ 13 w 22"/>
                <a:gd name="T23" fmla="*/ 22 h 22"/>
                <a:gd name="T24" fmla="*/ 11 w 22"/>
                <a:gd name="T25" fmla="*/ 19 h 22"/>
                <a:gd name="T26" fmla="*/ 4 w 22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1" y="20"/>
                    <a:pt x="2" y="18"/>
                    <a:pt x="3" y="16"/>
                  </a:cubicBezTo>
                  <a:cubicBezTo>
                    <a:pt x="3" y="14"/>
                    <a:pt x="4" y="12"/>
                    <a:pt x="5" y="11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2" y="3"/>
                    <a:pt x="5" y="4"/>
                    <a:pt x="8" y="4"/>
                  </a:cubicBezTo>
                  <a:cubicBezTo>
                    <a:pt x="10" y="4"/>
                    <a:pt x="11" y="4"/>
                    <a:pt x="12" y="2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2"/>
                    <a:pt x="16" y="6"/>
                    <a:pt x="15" y="8"/>
                  </a:cubicBezTo>
                  <a:cubicBezTo>
                    <a:pt x="15" y="9"/>
                    <a:pt x="22" y="11"/>
                    <a:pt x="22" y="12"/>
                  </a:cubicBezTo>
                  <a:cubicBezTo>
                    <a:pt x="22" y="13"/>
                    <a:pt x="18" y="14"/>
                    <a:pt x="16" y="14"/>
                  </a:cubicBezTo>
                  <a:cubicBezTo>
                    <a:pt x="13" y="14"/>
                    <a:pt x="15" y="19"/>
                    <a:pt x="13" y="22"/>
                  </a:cubicBezTo>
                  <a:cubicBezTo>
                    <a:pt x="13" y="22"/>
                    <a:pt x="11" y="20"/>
                    <a:pt x="11" y="19"/>
                  </a:cubicBezTo>
                  <a:cubicBezTo>
                    <a:pt x="8" y="15"/>
                    <a:pt x="8" y="16"/>
                    <a:pt x="4" y="1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22"/>
            <p:cNvSpPr>
              <a:spLocks/>
            </p:cNvSpPr>
            <p:nvPr/>
          </p:nvSpPr>
          <p:spPr bwMode="auto">
            <a:xfrm>
              <a:off x="7151688" y="1635125"/>
              <a:ext cx="146050" cy="144463"/>
            </a:xfrm>
            <a:custGeom>
              <a:avLst/>
              <a:gdLst>
                <a:gd name="T0" fmla="*/ 63 w 72"/>
                <a:gd name="T1" fmla="*/ 17 h 72"/>
                <a:gd name="T2" fmla="*/ 65 w 72"/>
                <a:gd name="T3" fmla="*/ 27 h 72"/>
                <a:gd name="T4" fmla="*/ 50 w 72"/>
                <a:gd name="T5" fmla="*/ 42 h 72"/>
                <a:gd name="T6" fmla="*/ 53 w 72"/>
                <a:gd name="T7" fmla="*/ 47 h 72"/>
                <a:gd name="T8" fmla="*/ 63 w 72"/>
                <a:gd name="T9" fmla="*/ 65 h 72"/>
                <a:gd name="T10" fmla="*/ 64 w 72"/>
                <a:gd name="T11" fmla="*/ 69 h 72"/>
                <a:gd name="T12" fmla="*/ 25 w 72"/>
                <a:gd name="T13" fmla="*/ 62 h 72"/>
                <a:gd name="T14" fmla="*/ 13 w 72"/>
                <a:gd name="T15" fmla="*/ 63 h 72"/>
                <a:gd name="T16" fmla="*/ 19 w 72"/>
                <a:gd name="T17" fmla="*/ 43 h 72"/>
                <a:gd name="T18" fmla="*/ 0 w 72"/>
                <a:gd name="T19" fmla="*/ 25 h 72"/>
                <a:gd name="T20" fmla="*/ 22 w 72"/>
                <a:gd name="T21" fmla="*/ 25 h 72"/>
                <a:gd name="T22" fmla="*/ 34 w 72"/>
                <a:gd name="T23" fmla="*/ 2 h 72"/>
                <a:gd name="T24" fmla="*/ 41 w 72"/>
                <a:gd name="T25" fmla="*/ 11 h 72"/>
                <a:gd name="T26" fmla="*/ 63 w 72"/>
                <a:gd name="T27" fmla="*/ 1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72">
                  <a:moveTo>
                    <a:pt x="63" y="17"/>
                  </a:moveTo>
                  <a:cubicBezTo>
                    <a:pt x="72" y="14"/>
                    <a:pt x="66" y="25"/>
                    <a:pt x="65" y="27"/>
                  </a:cubicBezTo>
                  <a:cubicBezTo>
                    <a:pt x="60" y="37"/>
                    <a:pt x="51" y="38"/>
                    <a:pt x="50" y="42"/>
                  </a:cubicBezTo>
                  <a:cubicBezTo>
                    <a:pt x="49" y="44"/>
                    <a:pt x="51" y="45"/>
                    <a:pt x="53" y="47"/>
                  </a:cubicBezTo>
                  <a:cubicBezTo>
                    <a:pt x="56" y="50"/>
                    <a:pt x="63" y="59"/>
                    <a:pt x="63" y="65"/>
                  </a:cubicBezTo>
                  <a:cubicBezTo>
                    <a:pt x="64" y="66"/>
                    <a:pt x="65" y="69"/>
                    <a:pt x="64" y="69"/>
                  </a:cubicBezTo>
                  <a:cubicBezTo>
                    <a:pt x="51" y="69"/>
                    <a:pt x="40" y="49"/>
                    <a:pt x="25" y="62"/>
                  </a:cubicBezTo>
                  <a:cubicBezTo>
                    <a:pt x="22" y="65"/>
                    <a:pt x="12" y="72"/>
                    <a:pt x="13" y="63"/>
                  </a:cubicBezTo>
                  <a:cubicBezTo>
                    <a:pt x="15" y="53"/>
                    <a:pt x="14" y="55"/>
                    <a:pt x="19" y="43"/>
                  </a:cubicBezTo>
                  <a:cubicBezTo>
                    <a:pt x="22" y="39"/>
                    <a:pt x="1" y="29"/>
                    <a:pt x="0" y="25"/>
                  </a:cubicBezTo>
                  <a:cubicBezTo>
                    <a:pt x="0" y="21"/>
                    <a:pt x="14" y="23"/>
                    <a:pt x="22" y="25"/>
                  </a:cubicBezTo>
                  <a:cubicBezTo>
                    <a:pt x="30" y="26"/>
                    <a:pt x="29" y="8"/>
                    <a:pt x="34" y="2"/>
                  </a:cubicBezTo>
                  <a:cubicBezTo>
                    <a:pt x="36" y="0"/>
                    <a:pt x="40" y="9"/>
                    <a:pt x="41" y="11"/>
                  </a:cubicBezTo>
                  <a:cubicBezTo>
                    <a:pt x="45" y="25"/>
                    <a:pt x="46" y="23"/>
                    <a:pt x="63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23"/>
            <p:cNvSpPr>
              <a:spLocks/>
            </p:cNvSpPr>
            <p:nvPr/>
          </p:nvSpPr>
          <p:spPr bwMode="auto">
            <a:xfrm>
              <a:off x="7089775" y="2238375"/>
              <a:ext cx="96838" cy="93663"/>
            </a:xfrm>
            <a:custGeom>
              <a:avLst/>
              <a:gdLst>
                <a:gd name="T0" fmla="*/ 42 w 48"/>
                <a:gd name="T1" fmla="*/ 12 h 47"/>
                <a:gd name="T2" fmla="*/ 43 w 48"/>
                <a:gd name="T3" fmla="*/ 18 h 47"/>
                <a:gd name="T4" fmla="*/ 33 w 48"/>
                <a:gd name="T5" fmla="*/ 28 h 47"/>
                <a:gd name="T6" fmla="*/ 35 w 48"/>
                <a:gd name="T7" fmla="*/ 31 h 47"/>
                <a:gd name="T8" fmla="*/ 42 w 48"/>
                <a:gd name="T9" fmla="*/ 43 h 47"/>
                <a:gd name="T10" fmla="*/ 43 w 48"/>
                <a:gd name="T11" fmla="*/ 45 h 47"/>
                <a:gd name="T12" fmla="*/ 17 w 48"/>
                <a:gd name="T13" fmla="*/ 41 h 47"/>
                <a:gd name="T14" fmla="*/ 9 w 48"/>
                <a:gd name="T15" fmla="*/ 42 h 47"/>
                <a:gd name="T16" fmla="*/ 13 w 48"/>
                <a:gd name="T17" fmla="*/ 29 h 47"/>
                <a:gd name="T18" fmla="*/ 1 w 48"/>
                <a:gd name="T19" fmla="*/ 17 h 47"/>
                <a:gd name="T20" fmla="*/ 15 w 48"/>
                <a:gd name="T21" fmla="*/ 17 h 47"/>
                <a:gd name="T22" fmla="*/ 23 w 48"/>
                <a:gd name="T23" fmla="*/ 2 h 47"/>
                <a:gd name="T24" fmla="*/ 27 w 48"/>
                <a:gd name="T25" fmla="*/ 8 h 47"/>
                <a:gd name="T26" fmla="*/ 42 w 48"/>
                <a:gd name="T27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7">
                  <a:moveTo>
                    <a:pt x="42" y="12"/>
                  </a:moveTo>
                  <a:cubicBezTo>
                    <a:pt x="48" y="10"/>
                    <a:pt x="44" y="17"/>
                    <a:pt x="43" y="18"/>
                  </a:cubicBezTo>
                  <a:cubicBezTo>
                    <a:pt x="40" y="25"/>
                    <a:pt x="34" y="25"/>
                    <a:pt x="33" y="28"/>
                  </a:cubicBezTo>
                  <a:cubicBezTo>
                    <a:pt x="33" y="29"/>
                    <a:pt x="34" y="30"/>
                    <a:pt x="35" y="31"/>
                  </a:cubicBezTo>
                  <a:cubicBezTo>
                    <a:pt x="37" y="33"/>
                    <a:pt x="42" y="39"/>
                    <a:pt x="42" y="43"/>
                  </a:cubicBezTo>
                  <a:cubicBezTo>
                    <a:pt x="42" y="44"/>
                    <a:pt x="44" y="45"/>
                    <a:pt x="43" y="45"/>
                  </a:cubicBezTo>
                  <a:cubicBezTo>
                    <a:pt x="34" y="46"/>
                    <a:pt x="27" y="32"/>
                    <a:pt x="17" y="41"/>
                  </a:cubicBezTo>
                  <a:cubicBezTo>
                    <a:pt x="15" y="43"/>
                    <a:pt x="8" y="47"/>
                    <a:pt x="9" y="42"/>
                  </a:cubicBezTo>
                  <a:cubicBezTo>
                    <a:pt x="10" y="35"/>
                    <a:pt x="9" y="36"/>
                    <a:pt x="13" y="29"/>
                  </a:cubicBezTo>
                  <a:cubicBezTo>
                    <a:pt x="15" y="26"/>
                    <a:pt x="1" y="19"/>
                    <a:pt x="1" y="17"/>
                  </a:cubicBezTo>
                  <a:cubicBezTo>
                    <a:pt x="0" y="14"/>
                    <a:pt x="9" y="16"/>
                    <a:pt x="15" y="17"/>
                  </a:cubicBezTo>
                  <a:cubicBezTo>
                    <a:pt x="20" y="18"/>
                    <a:pt x="19" y="6"/>
                    <a:pt x="23" y="2"/>
                  </a:cubicBezTo>
                  <a:cubicBezTo>
                    <a:pt x="24" y="0"/>
                    <a:pt x="27" y="6"/>
                    <a:pt x="27" y="8"/>
                  </a:cubicBezTo>
                  <a:cubicBezTo>
                    <a:pt x="30" y="17"/>
                    <a:pt x="31" y="15"/>
                    <a:pt x="42" y="1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24"/>
            <p:cNvSpPr>
              <a:spLocks/>
            </p:cNvSpPr>
            <p:nvPr/>
          </p:nvSpPr>
          <p:spPr bwMode="auto">
            <a:xfrm>
              <a:off x="7073900" y="2063750"/>
              <a:ext cx="38100" cy="38100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3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1 w 19"/>
                <a:gd name="T13" fmla="*/ 2 h 19"/>
                <a:gd name="T14" fmla="*/ 13 w 19"/>
                <a:gd name="T15" fmla="*/ 0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6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3"/>
                    <a:pt x="7" y="4"/>
                  </a:cubicBezTo>
                  <a:cubicBezTo>
                    <a:pt x="8" y="4"/>
                    <a:pt x="10" y="3"/>
                    <a:pt x="11" y="2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3" y="8"/>
                    <a:pt x="19" y="10"/>
                    <a:pt x="19" y="11"/>
                  </a:cubicBezTo>
                  <a:cubicBezTo>
                    <a:pt x="19" y="12"/>
                    <a:pt x="16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6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25"/>
            <p:cNvSpPr>
              <a:spLocks/>
            </p:cNvSpPr>
            <p:nvPr/>
          </p:nvSpPr>
          <p:spPr bwMode="auto">
            <a:xfrm>
              <a:off x="7042150" y="2241550"/>
              <a:ext cx="38100" cy="38100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3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1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7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3" y="13"/>
                    <a:pt x="3" y="11"/>
                    <a:pt x="4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3" y="8"/>
                    <a:pt x="19" y="10"/>
                    <a:pt x="19" y="11"/>
                  </a:cubicBezTo>
                  <a:cubicBezTo>
                    <a:pt x="19" y="12"/>
                    <a:pt x="16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7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26"/>
            <p:cNvSpPr>
              <a:spLocks/>
            </p:cNvSpPr>
            <p:nvPr/>
          </p:nvSpPr>
          <p:spPr bwMode="auto">
            <a:xfrm>
              <a:off x="7342188" y="2379663"/>
              <a:ext cx="39688" cy="38100"/>
            </a:xfrm>
            <a:custGeom>
              <a:avLst/>
              <a:gdLst>
                <a:gd name="T0" fmla="*/ 3 w 20"/>
                <a:gd name="T1" fmla="*/ 16 h 19"/>
                <a:gd name="T2" fmla="*/ 2 w 20"/>
                <a:gd name="T3" fmla="*/ 14 h 19"/>
                <a:gd name="T4" fmla="*/ 4 w 20"/>
                <a:gd name="T5" fmla="*/ 9 h 19"/>
                <a:gd name="T6" fmla="*/ 3 w 20"/>
                <a:gd name="T7" fmla="*/ 7 h 19"/>
                <a:gd name="T8" fmla="*/ 1 w 20"/>
                <a:gd name="T9" fmla="*/ 3 h 19"/>
                <a:gd name="T10" fmla="*/ 7 w 20"/>
                <a:gd name="T11" fmla="*/ 4 h 19"/>
                <a:gd name="T12" fmla="*/ 11 w 20"/>
                <a:gd name="T13" fmla="*/ 2 h 19"/>
                <a:gd name="T14" fmla="*/ 14 w 20"/>
                <a:gd name="T15" fmla="*/ 0 h 19"/>
                <a:gd name="T16" fmla="*/ 13 w 20"/>
                <a:gd name="T17" fmla="*/ 7 h 19"/>
                <a:gd name="T18" fmla="*/ 19 w 20"/>
                <a:gd name="T19" fmla="*/ 11 h 19"/>
                <a:gd name="T20" fmla="*/ 14 w 20"/>
                <a:gd name="T21" fmla="*/ 12 h 19"/>
                <a:gd name="T22" fmla="*/ 12 w 20"/>
                <a:gd name="T23" fmla="*/ 19 h 19"/>
                <a:gd name="T24" fmla="*/ 9 w 20"/>
                <a:gd name="T25" fmla="*/ 16 h 19"/>
                <a:gd name="T26" fmla="*/ 3 w 20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3" y="16"/>
                  </a:moveTo>
                  <a:cubicBezTo>
                    <a:pt x="1" y="17"/>
                    <a:pt x="1" y="15"/>
                    <a:pt x="2" y="14"/>
                  </a:cubicBezTo>
                  <a:cubicBezTo>
                    <a:pt x="3" y="12"/>
                    <a:pt x="4" y="11"/>
                    <a:pt x="4" y="9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2"/>
                    <a:pt x="14" y="5"/>
                    <a:pt x="13" y="7"/>
                  </a:cubicBezTo>
                  <a:cubicBezTo>
                    <a:pt x="13" y="8"/>
                    <a:pt x="19" y="10"/>
                    <a:pt x="19" y="11"/>
                  </a:cubicBezTo>
                  <a:cubicBezTo>
                    <a:pt x="20" y="12"/>
                    <a:pt x="16" y="12"/>
                    <a:pt x="14" y="12"/>
                  </a:cubicBezTo>
                  <a:cubicBezTo>
                    <a:pt x="11" y="12"/>
                    <a:pt x="13" y="17"/>
                    <a:pt x="12" y="19"/>
                  </a:cubicBezTo>
                  <a:cubicBezTo>
                    <a:pt x="11" y="19"/>
                    <a:pt x="10" y="17"/>
                    <a:pt x="9" y="16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27"/>
            <p:cNvSpPr>
              <a:spLocks/>
            </p:cNvSpPr>
            <p:nvPr/>
          </p:nvSpPr>
          <p:spPr bwMode="auto">
            <a:xfrm>
              <a:off x="7464425" y="2239963"/>
              <a:ext cx="41275" cy="38100"/>
            </a:xfrm>
            <a:custGeom>
              <a:avLst/>
              <a:gdLst>
                <a:gd name="T0" fmla="*/ 3 w 20"/>
                <a:gd name="T1" fmla="*/ 16 h 19"/>
                <a:gd name="T2" fmla="*/ 2 w 20"/>
                <a:gd name="T3" fmla="*/ 14 h 19"/>
                <a:gd name="T4" fmla="*/ 4 w 20"/>
                <a:gd name="T5" fmla="*/ 9 h 19"/>
                <a:gd name="T6" fmla="*/ 3 w 20"/>
                <a:gd name="T7" fmla="*/ 7 h 19"/>
                <a:gd name="T8" fmla="*/ 1 w 20"/>
                <a:gd name="T9" fmla="*/ 3 h 19"/>
                <a:gd name="T10" fmla="*/ 7 w 20"/>
                <a:gd name="T11" fmla="*/ 4 h 19"/>
                <a:gd name="T12" fmla="*/ 11 w 20"/>
                <a:gd name="T13" fmla="*/ 2 h 19"/>
                <a:gd name="T14" fmla="*/ 14 w 20"/>
                <a:gd name="T15" fmla="*/ 0 h 19"/>
                <a:gd name="T16" fmla="*/ 13 w 20"/>
                <a:gd name="T17" fmla="*/ 7 h 19"/>
                <a:gd name="T18" fmla="*/ 19 w 20"/>
                <a:gd name="T19" fmla="*/ 11 h 19"/>
                <a:gd name="T20" fmla="*/ 14 w 20"/>
                <a:gd name="T21" fmla="*/ 12 h 19"/>
                <a:gd name="T22" fmla="*/ 12 w 20"/>
                <a:gd name="T23" fmla="*/ 19 h 19"/>
                <a:gd name="T24" fmla="*/ 9 w 20"/>
                <a:gd name="T25" fmla="*/ 16 h 19"/>
                <a:gd name="T26" fmla="*/ 3 w 20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9">
                  <a:moveTo>
                    <a:pt x="3" y="16"/>
                  </a:moveTo>
                  <a:cubicBezTo>
                    <a:pt x="1" y="17"/>
                    <a:pt x="2" y="16"/>
                    <a:pt x="2" y="14"/>
                  </a:cubicBezTo>
                  <a:cubicBezTo>
                    <a:pt x="3" y="12"/>
                    <a:pt x="4" y="11"/>
                    <a:pt x="4" y="9"/>
                  </a:cubicBezTo>
                  <a:cubicBezTo>
                    <a:pt x="4" y="9"/>
                    <a:pt x="4" y="8"/>
                    <a:pt x="3" y="7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2"/>
                    <a:pt x="14" y="5"/>
                    <a:pt x="13" y="7"/>
                  </a:cubicBezTo>
                  <a:cubicBezTo>
                    <a:pt x="13" y="8"/>
                    <a:pt x="19" y="10"/>
                    <a:pt x="19" y="11"/>
                  </a:cubicBezTo>
                  <a:cubicBezTo>
                    <a:pt x="20" y="12"/>
                    <a:pt x="16" y="12"/>
                    <a:pt x="14" y="12"/>
                  </a:cubicBezTo>
                  <a:cubicBezTo>
                    <a:pt x="11" y="12"/>
                    <a:pt x="13" y="17"/>
                    <a:pt x="12" y="19"/>
                  </a:cubicBezTo>
                  <a:cubicBezTo>
                    <a:pt x="11" y="19"/>
                    <a:pt x="10" y="17"/>
                    <a:pt x="9" y="16"/>
                  </a:cubicBezTo>
                  <a:cubicBezTo>
                    <a:pt x="8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28"/>
            <p:cNvSpPr>
              <a:spLocks/>
            </p:cNvSpPr>
            <p:nvPr/>
          </p:nvSpPr>
          <p:spPr bwMode="auto">
            <a:xfrm>
              <a:off x="7127875" y="1714500"/>
              <a:ext cx="38100" cy="39688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9 h 19"/>
                <a:gd name="T6" fmla="*/ 2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0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6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5"/>
                    <a:pt x="2" y="14"/>
                  </a:cubicBezTo>
                  <a:cubicBezTo>
                    <a:pt x="2" y="12"/>
                    <a:pt x="3" y="11"/>
                    <a:pt x="4" y="9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3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2" y="8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6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29"/>
            <p:cNvSpPr>
              <a:spLocks/>
            </p:cNvSpPr>
            <p:nvPr/>
          </p:nvSpPr>
          <p:spPr bwMode="auto">
            <a:xfrm>
              <a:off x="7140575" y="1781175"/>
              <a:ext cx="68263" cy="66675"/>
            </a:xfrm>
            <a:custGeom>
              <a:avLst/>
              <a:gdLst>
                <a:gd name="T0" fmla="*/ 4 w 34"/>
                <a:gd name="T1" fmla="*/ 21 h 33"/>
                <a:gd name="T2" fmla="*/ 5 w 34"/>
                <a:gd name="T3" fmla="*/ 17 h 33"/>
                <a:gd name="T4" fmla="*/ 12 w 34"/>
                <a:gd name="T5" fmla="*/ 13 h 33"/>
                <a:gd name="T6" fmla="*/ 12 w 34"/>
                <a:gd name="T7" fmla="*/ 8 h 33"/>
                <a:gd name="T8" fmla="*/ 14 w 34"/>
                <a:gd name="T9" fmla="*/ 0 h 33"/>
                <a:gd name="T10" fmla="*/ 22 w 34"/>
                <a:gd name="T11" fmla="*/ 7 h 33"/>
                <a:gd name="T12" fmla="*/ 29 w 34"/>
                <a:gd name="T13" fmla="*/ 8 h 33"/>
                <a:gd name="T14" fmla="*/ 34 w 34"/>
                <a:gd name="T15" fmla="*/ 9 h 33"/>
                <a:gd name="T16" fmla="*/ 28 w 34"/>
                <a:gd name="T17" fmla="*/ 18 h 33"/>
                <a:gd name="T18" fmla="*/ 32 w 34"/>
                <a:gd name="T19" fmla="*/ 29 h 33"/>
                <a:gd name="T20" fmla="*/ 23 w 34"/>
                <a:gd name="T21" fmla="*/ 25 h 33"/>
                <a:gd name="T22" fmla="*/ 14 w 34"/>
                <a:gd name="T23" fmla="*/ 33 h 33"/>
                <a:gd name="T24" fmla="*/ 12 w 34"/>
                <a:gd name="T25" fmla="*/ 28 h 33"/>
                <a:gd name="T26" fmla="*/ 4 w 34"/>
                <a:gd name="T27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3">
                  <a:moveTo>
                    <a:pt x="4" y="21"/>
                  </a:moveTo>
                  <a:cubicBezTo>
                    <a:pt x="0" y="21"/>
                    <a:pt x="2" y="19"/>
                    <a:pt x="5" y="17"/>
                  </a:cubicBezTo>
                  <a:cubicBezTo>
                    <a:pt x="7" y="16"/>
                    <a:pt x="10" y="14"/>
                    <a:pt x="12" y="13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2" y="4"/>
                    <a:pt x="12" y="1"/>
                    <a:pt x="14" y="0"/>
                  </a:cubicBezTo>
                  <a:cubicBezTo>
                    <a:pt x="15" y="0"/>
                    <a:pt x="18" y="4"/>
                    <a:pt x="22" y="7"/>
                  </a:cubicBezTo>
                  <a:cubicBezTo>
                    <a:pt x="24" y="9"/>
                    <a:pt x="26" y="9"/>
                    <a:pt x="29" y="8"/>
                  </a:cubicBezTo>
                  <a:cubicBezTo>
                    <a:pt x="33" y="7"/>
                    <a:pt x="34" y="7"/>
                    <a:pt x="34" y="9"/>
                  </a:cubicBezTo>
                  <a:cubicBezTo>
                    <a:pt x="34" y="11"/>
                    <a:pt x="29" y="16"/>
                    <a:pt x="28" y="18"/>
                  </a:cubicBezTo>
                  <a:cubicBezTo>
                    <a:pt x="26" y="19"/>
                    <a:pt x="33" y="27"/>
                    <a:pt x="32" y="29"/>
                  </a:cubicBezTo>
                  <a:cubicBezTo>
                    <a:pt x="32" y="31"/>
                    <a:pt x="26" y="27"/>
                    <a:pt x="23" y="25"/>
                  </a:cubicBezTo>
                  <a:cubicBezTo>
                    <a:pt x="20" y="23"/>
                    <a:pt x="17" y="31"/>
                    <a:pt x="14" y="33"/>
                  </a:cubicBezTo>
                  <a:cubicBezTo>
                    <a:pt x="12" y="33"/>
                    <a:pt x="12" y="29"/>
                    <a:pt x="12" y="28"/>
                  </a:cubicBezTo>
                  <a:cubicBezTo>
                    <a:pt x="13" y="21"/>
                    <a:pt x="12" y="22"/>
                    <a:pt x="4" y="2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30"/>
            <p:cNvSpPr>
              <a:spLocks/>
            </p:cNvSpPr>
            <p:nvPr/>
          </p:nvSpPr>
          <p:spPr bwMode="auto">
            <a:xfrm>
              <a:off x="6970713" y="1920875"/>
              <a:ext cx="41275" cy="39688"/>
            </a:xfrm>
            <a:custGeom>
              <a:avLst/>
              <a:gdLst>
                <a:gd name="T0" fmla="*/ 3 w 20"/>
                <a:gd name="T1" fmla="*/ 17 h 20"/>
                <a:gd name="T2" fmla="*/ 2 w 20"/>
                <a:gd name="T3" fmla="*/ 15 h 20"/>
                <a:gd name="T4" fmla="*/ 4 w 20"/>
                <a:gd name="T5" fmla="*/ 10 h 20"/>
                <a:gd name="T6" fmla="*/ 3 w 20"/>
                <a:gd name="T7" fmla="*/ 8 h 20"/>
                <a:gd name="T8" fmla="*/ 1 w 20"/>
                <a:gd name="T9" fmla="*/ 4 h 20"/>
                <a:gd name="T10" fmla="*/ 7 w 20"/>
                <a:gd name="T11" fmla="*/ 5 h 20"/>
                <a:gd name="T12" fmla="*/ 11 w 20"/>
                <a:gd name="T13" fmla="*/ 3 h 20"/>
                <a:gd name="T14" fmla="*/ 14 w 20"/>
                <a:gd name="T15" fmla="*/ 1 h 20"/>
                <a:gd name="T16" fmla="*/ 13 w 20"/>
                <a:gd name="T17" fmla="*/ 8 h 20"/>
                <a:gd name="T18" fmla="*/ 19 w 20"/>
                <a:gd name="T19" fmla="*/ 11 h 20"/>
                <a:gd name="T20" fmla="*/ 14 w 20"/>
                <a:gd name="T21" fmla="*/ 13 h 20"/>
                <a:gd name="T22" fmla="*/ 12 w 20"/>
                <a:gd name="T23" fmla="*/ 19 h 20"/>
                <a:gd name="T24" fmla="*/ 9 w 20"/>
                <a:gd name="T25" fmla="*/ 17 h 20"/>
                <a:gd name="T26" fmla="*/ 3 w 20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0">
                  <a:moveTo>
                    <a:pt x="3" y="17"/>
                  </a:moveTo>
                  <a:cubicBezTo>
                    <a:pt x="1" y="18"/>
                    <a:pt x="1" y="16"/>
                    <a:pt x="2" y="15"/>
                  </a:cubicBezTo>
                  <a:cubicBezTo>
                    <a:pt x="3" y="13"/>
                    <a:pt x="4" y="12"/>
                    <a:pt x="4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0" y="4"/>
                    <a:pt x="1" y="4"/>
                  </a:cubicBezTo>
                  <a:cubicBezTo>
                    <a:pt x="2" y="3"/>
                    <a:pt x="4" y="4"/>
                    <a:pt x="7" y="5"/>
                  </a:cubicBezTo>
                  <a:cubicBezTo>
                    <a:pt x="9" y="5"/>
                    <a:pt x="10" y="4"/>
                    <a:pt x="11" y="3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4" y="3"/>
                    <a:pt x="14" y="6"/>
                    <a:pt x="13" y="8"/>
                  </a:cubicBezTo>
                  <a:cubicBezTo>
                    <a:pt x="13" y="9"/>
                    <a:pt x="19" y="10"/>
                    <a:pt x="19" y="11"/>
                  </a:cubicBezTo>
                  <a:cubicBezTo>
                    <a:pt x="20" y="12"/>
                    <a:pt x="16" y="13"/>
                    <a:pt x="14" y="13"/>
                  </a:cubicBezTo>
                  <a:cubicBezTo>
                    <a:pt x="11" y="13"/>
                    <a:pt x="13" y="18"/>
                    <a:pt x="12" y="19"/>
                  </a:cubicBezTo>
                  <a:cubicBezTo>
                    <a:pt x="11" y="20"/>
                    <a:pt x="10" y="18"/>
                    <a:pt x="9" y="17"/>
                  </a:cubicBezTo>
                  <a:cubicBezTo>
                    <a:pt x="7" y="14"/>
                    <a:pt x="7" y="14"/>
                    <a:pt x="3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31"/>
            <p:cNvSpPr>
              <a:spLocks/>
            </p:cNvSpPr>
            <p:nvPr/>
          </p:nvSpPr>
          <p:spPr bwMode="auto">
            <a:xfrm>
              <a:off x="7023100" y="2116138"/>
              <a:ext cx="20638" cy="20638"/>
            </a:xfrm>
            <a:custGeom>
              <a:avLst/>
              <a:gdLst>
                <a:gd name="T0" fmla="*/ 2 w 10"/>
                <a:gd name="T1" fmla="*/ 8 h 10"/>
                <a:gd name="T2" fmla="*/ 1 w 10"/>
                <a:gd name="T3" fmla="*/ 7 h 10"/>
                <a:gd name="T4" fmla="*/ 2 w 10"/>
                <a:gd name="T5" fmla="*/ 5 h 10"/>
                <a:gd name="T6" fmla="*/ 2 w 10"/>
                <a:gd name="T7" fmla="*/ 3 h 10"/>
                <a:gd name="T8" fmla="*/ 1 w 10"/>
                <a:gd name="T9" fmla="*/ 1 h 10"/>
                <a:gd name="T10" fmla="*/ 4 w 10"/>
                <a:gd name="T11" fmla="*/ 2 h 10"/>
                <a:gd name="T12" fmla="*/ 6 w 10"/>
                <a:gd name="T13" fmla="*/ 1 h 10"/>
                <a:gd name="T14" fmla="*/ 7 w 10"/>
                <a:gd name="T15" fmla="*/ 0 h 10"/>
                <a:gd name="T16" fmla="*/ 7 w 10"/>
                <a:gd name="T17" fmla="*/ 3 h 10"/>
                <a:gd name="T18" fmla="*/ 10 w 10"/>
                <a:gd name="T19" fmla="*/ 5 h 10"/>
                <a:gd name="T20" fmla="*/ 7 w 10"/>
                <a:gd name="T21" fmla="*/ 6 h 10"/>
                <a:gd name="T22" fmla="*/ 6 w 10"/>
                <a:gd name="T23" fmla="*/ 9 h 10"/>
                <a:gd name="T24" fmla="*/ 5 w 10"/>
                <a:gd name="T25" fmla="*/ 8 h 10"/>
                <a:gd name="T26" fmla="*/ 2 w 10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2" y="8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4"/>
                    <a:pt x="10" y="5"/>
                    <a:pt x="10" y="5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7" y="8"/>
                    <a:pt x="6" y="9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4" y="6"/>
                    <a:pt x="4" y="7"/>
                    <a:pt x="2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32"/>
            <p:cNvSpPr>
              <a:spLocks/>
            </p:cNvSpPr>
            <p:nvPr/>
          </p:nvSpPr>
          <p:spPr bwMode="auto">
            <a:xfrm>
              <a:off x="7232650" y="1770063"/>
              <a:ext cx="20638" cy="19050"/>
            </a:xfrm>
            <a:custGeom>
              <a:avLst/>
              <a:gdLst>
                <a:gd name="T0" fmla="*/ 1 w 10"/>
                <a:gd name="T1" fmla="*/ 8 h 10"/>
                <a:gd name="T2" fmla="*/ 1 w 10"/>
                <a:gd name="T3" fmla="*/ 7 h 10"/>
                <a:gd name="T4" fmla="*/ 2 w 10"/>
                <a:gd name="T5" fmla="*/ 5 h 10"/>
                <a:gd name="T6" fmla="*/ 1 w 10"/>
                <a:gd name="T7" fmla="*/ 4 h 10"/>
                <a:gd name="T8" fmla="*/ 0 w 10"/>
                <a:gd name="T9" fmla="*/ 2 h 10"/>
                <a:gd name="T10" fmla="*/ 3 w 10"/>
                <a:gd name="T11" fmla="*/ 2 h 10"/>
                <a:gd name="T12" fmla="*/ 5 w 10"/>
                <a:gd name="T13" fmla="*/ 1 h 10"/>
                <a:gd name="T14" fmla="*/ 7 w 10"/>
                <a:gd name="T15" fmla="*/ 0 h 10"/>
                <a:gd name="T16" fmla="*/ 6 w 10"/>
                <a:gd name="T17" fmla="*/ 4 h 10"/>
                <a:gd name="T18" fmla="*/ 9 w 10"/>
                <a:gd name="T19" fmla="*/ 6 h 10"/>
                <a:gd name="T20" fmla="*/ 7 w 10"/>
                <a:gd name="T21" fmla="*/ 6 h 10"/>
                <a:gd name="T22" fmla="*/ 6 w 10"/>
                <a:gd name="T23" fmla="*/ 10 h 10"/>
                <a:gd name="T24" fmla="*/ 4 w 10"/>
                <a:gd name="T25" fmla="*/ 9 h 10"/>
                <a:gd name="T26" fmla="*/ 1 w 10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8"/>
                  </a:move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7" y="3"/>
                    <a:pt x="6" y="4"/>
                  </a:cubicBezTo>
                  <a:cubicBezTo>
                    <a:pt x="6" y="4"/>
                    <a:pt x="9" y="5"/>
                    <a:pt x="9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5" y="6"/>
                    <a:pt x="6" y="9"/>
                    <a:pt x="6" y="10"/>
                  </a:cubicBezTo>
                  <a:cubicBezTo>
                    <a:pt x="5" y="10"/>
                    <a:pt x="5" y="9"/>
                    <a:pt x="4" y="9"/>
                  </a:cubicBezTo>
                  <a:cubicBezTo>
                    <a:pt x="3" y="7"/>
                    <a:pt x="3" y="7"/>
                    <a:pt x="1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33"/>
            <p:cNvSpPr>
              <a:spLocks/>
            </p:cNvSpPr>
            <p:nvPr/>
          </p:nvSpPr>
          <p:spPr bwMode="auto">
            <a:xfrm>
              <a:off x="7658100" y="2154238"/>
              <a:ext cx="38100" cy="39688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2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1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7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2"/>
                    <a:pt x="13" y="5"/>
                    <a:pt x="13" y="7"/>
                  </a:cubicBezTo>
                  <a:cubicBezTo>
                    <a:pt x="12" y="8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7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34"/>
            <p:cNvSpPr>
              <a:spLocks/>
            </p:cNvSpPr>
            <p:nvPr/>
          </p:nvSpPr>
          <p:spPr bwMode="auto">
            <a:xfrm>
              <a:off x="7256463" y="2209800"/>
              <a:ext cx="42863" cy="44450"/>
            </a:xfrm>
            <a:custGeom>
              <a:avLst/>
              <a:gdLst>
                <a:gd name="T0" fmla="*/ 3 w 21"/>
                <a:gd name="T1" fmla="*/ 19 h 22"/>
                <a:gd name="T2" fmla="*/ 2 w 21"/>
                <a:gd name="T3" fmla="*/ 16 h 22"/>
                <a:gd name="T4" fmla="*/ 4 w 21"/>
                <a:gd name="T5" fmla="*/ 11 h 22"/>
                <a:gd name="T6" fmla="*/ 3 w 21"/>
                <a:gd name="T7" fmla="*/ 9 h 22"/>
                <a:gd name="T8" fmla="*/ 1 w 21"/>
                <a:gd name="T9" fmla="*/ 4 h 22"/>
                <a:gd name="T10" fmla="*/ 7 w 21"/>
                <a:gd name="T11" fmla="*/ 5 h 22"/>
                <a:gd name="T12" fmla="*/ 12 w 21"/>
                <a:gd name="T13" fmla="*/ 3 h 22"/>
                <a:gd name="T14" fmla="*/ 15 w 21"/>
                <a:gd name="T15" fmla="*/ 1 h 22"/>
                <a:gd name="T16" fmla="*/ 14 w 21"/>
                <a:gd name="T17" fmla="*/ 8 h 22"/>
                <a:gd name="T18" fmla="*/ 21 w 21"/>
                <a:gd name="T19" fmla="*/ 12 h 22"/>
                <a:gd name="T20" fmla="*/ 15 w 21"/>
                <a:gd name="T21" fmla="*/ 14 h 22"/>
                <a:gd name="T22" fmla="*/ 12 w 21"/>
                <a:gd name="T23" fmla="*/ 22 h 22"/>
                <a:gd name="T24" fmla="*/ 10 w 21"/>
                <a:gd name="T25" fmla="*/ 19 h 22"/>
                <a:gd name="T26" fmla="*/ 3 w 21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3" y="19"/>
                  </a:moveTo>
                  <a:cubicBezTo>
                    <a:pt x="1" y="20"/>
                    <a:pt x="1" y="18"/>
                    <a:pt x="2" y="16"/>
                  </a:cubicBezTo>
                  <a:cubicBezTo>
                    <a:pt x="3" y="15"/>
                    <a:pt x="4" y="13"/>
                    <a:pt x="4" y="11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1" y="6"/>
                    <a:pt x="0" y="5"/>
                    <a:pt x="1" y="4"/>
                  </a:cubicBezTo>
                  <a:cubicBezTo>
                    <a:pt x="1" y="3"/>
                    <a:pt x="4" y="4"/>
                    <a:pt x="7" y="5"/>
                  </a:cubicBezTo>
                  <a:cubicBezTo>
                    <a:pt x="9" y="5"/>
                    <a:pt x="10" y="4"/>
                    <a:pt x="12" y="3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5" y="2"/>
                    <a:pt x="15" y="7"/>
                    <a:pt x="14" y="8"/>
                  </a:cubicBezTo>
                  <a:cubicBezTo>
                    <a:pt x="14" y="10"/>
                    <a:pt x="21" y="11"/>
                    <a:pt x="21" y="12"/>
                  </a:cubicBezTo>
                  <a:cubicBezTo>
                    <a:pt x="21" y="14"/>
                    <a:pt x="17" y="14"/>
                    <a:pt x="15" y="14"/>
                  </a:cubicBezTo>
                  <a:cubicBezTo>
                    <a:pt x="12" y="14"/>
                    <a:pt x="14" y="19"/>
                    <a:pt x="12" y="22"/>
                  </a:cubicBezTo>
                  <a:cubicBezTo>
                    <a:pt x="12" y="22"/>
                    <a:pt x="10" y="20"/>
                    <a:pt x="10" y="19"/>
                  </a:cubicBezTo>
                  <a:cubicBezTo>
                    <a:pt x="8" y="15"/>
                    <a:pt x="8" y="16"/>
                    <a:pt x="3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35"/>
            <p:cNvSpPr>
              <a:spLocks/>
            </p:cNvSpPr>
            <p:nvPr/>
          </p:nvSpPr>
          <p:spPr bwMode="auto">
            <a:xfrm>
              <a:off x="7402513" y="2336800"/>
              <a:ext cx="38100" cy="38100"/>
            </a:xfrm>
            <a:custGeom>
              <a:avLst/>
              <a:gdLst>
                <a:gd name="T0" fmla="*/ 3 w 19"/>
                <a:gd name="T1" fmla="*/ 16 h 19"/>
                <a:gd name="T2" fmla="*/ 2 w 19"/>
                <a:gd name="T3" fmla="*/ 14 h 19"/>
                <a:gd name="T4" fmla="*/ 4 w 19"/>
                <a:gd name="T5" fmla="*/ 10 h 19"/>
                <a:gd name="T6" fmla="*/ 2 w 19"/>
                <a:gd name="T7" fmla="*/ 7 h 19"/>
                <a:gd name="T8" fmla="*/ 1 w 19"/>
                <a:gd name="T9" fmla="*/ 3 h 19"/>
                <a:gd name="T10" fmla="*/ 7 w 19"/>
                <a:gd name="T11" fmla="*/ 4 h 19"/>
                <a:gd name="T12" fmla="*/ 10 w 19"/>
                <a:gd name="T13" fmla="*/ 2 h 19"/>
                <a:gd name="T14" fmla="*/ 13 w 19"/>
                <a:gd name="T15" fmla="*/ 1 h 19"/>
                <a:gd name="T16" fmla="*/ 13 w 19"/>
                <a:gd name="T17" fmla="*/ 7 h 19"/>
                <a:gd name="T18" fmla="*/ 19 w 19"/>
                <a:gd name="T19" fmla="*/ 11 h 19"/>
                <a:gd name="T20" fmla="*/ 13 w 19"/>
                <a:gd name="T21" fmla="*/ 12 h 19"/>
                <a:gd name="T22" fmla="*/ 11 w 19"/>
                <a:gd name="T23" fmla="*/ 19 h 19"/>
                <a:gd name="T24" fmla="*/ 9 w 19"/>
                <a:gd name="T25" fmla="*/ 17 h 19"/>
                <a:gd name="T26" fmla="*/ 3 w 1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3"/>
                    <a:pt x="4" y="4"/>
                    <a:pt x="7" y="4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2"/>
                    <a:pt x="13" y="6"/>
                    <a:pt x="13" y="7"/>
                  </a:cubicBezTo>
                  <a:cubicBezTo>
                    <a:pt x="13" y="8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19"/>
                    <a:pt x="9" y="17"/>
                    <a:pt x="9" y="17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36"/>
            <p:cNvSpPr>
              <a:spLocks/>
            </p:cNvSpPr>
            <p:nvPr/>
          </p:nvSpPr>
          <p:spPr bwMode="auto">
            <a:xfrm>
              <a:off x="7177088" y="2351088"/>
              <a:ext cx="38100" cy="39688"/>
            </a:xfrm>
            <a:custGeom>
              <a:avLst/>
              <a:gdLst>
                <a:gd name="T0" fmla="*/ 3 w 19"/>
                <a:gd name="T1" fmla="*/ 16 h 20"/>
                <a:gd name="T2" fmla="*/ 2 w 19"/>
                <a:gd name="T3" fmla="*/ 14 h 20"/>
                <a:gd name="T4" fmla="*/ 4 w 19"/>
                <a:gd name="T5" fmla="*/ 10 h 20"/>
                <a:gd name="T6" fmla="*/ 2 w 19"/>
                <a:gd name="T7" fmla="*/ 8 h 20"/>
                <a:gd name="T8" fmla="*/ 0 w 19"/>
                <a:gd name="T9" fmla="*/ 3 h 20"/>
                <a:gd name="T10" fmla="*/ 7 w 19"/>
                <a:gd name="T11" fmla="*/ 4 h 20"/>
                <a:gd name="T12" fmla="*/ 10 w 19"/>
                <a:gd name="T13" fmla="*/ 2 h 20"/>
                <a:gd name="T14" fmla="*/ 13 w 19"/>
                <a:gd name="T15" fmla="*/ 1 h 20"/>
                <a:gd name="T16" fmla="*/ 13 w 19"/>
                <a:gd name="T17" fmla="*/ 7 h 20"/>
                <a:gd name="T18" fmla="*/ 19 w 19"/>
                <a:gd name="T19" fmla="*/ 11 h 20"/>
                <a:gd name="T20" fmla="*/ 13 w 19"/>
                <a:gd name="T21" fmla="*/ 12 h 20"/>
                <a:gd name="T22" fmla="*/ 11 w 19"/>
                <a:gd name="T23" fmla="*/ 19 h 20"/>
                <a:gd name="T24" fmla="*/ 9 w 19"/>
                <a:gd name="T25" fmla="*/ 17 h 20"/>
                <a:gd name="T26" fmla="*/ 3 w 19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3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4" y="9"/>
                    <a:pt x="3" y="9"/>
                    <a:pt x="2" y="8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3"/>
                    <a:pt x="3" y="4"/>
                    <a:pt x="7" y="4"/>
                  </a:cubicBezTo>
                  <a:cubicBezTo>
                    <a:pt x="8" y="4"/>
                    <a:pt x="9" y="4"/>
                    <a:pt x="10" y="2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2"/>
                    <a:pt x="13" y="6"/>
                    <a:pt x="13" y="7"/>
                  </a:cubicBezTo>
                  <a:cubicBezTo>
                    <a:pt x="12" y="8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0" y="20"/>
                    <a:pt x="9" y="17"/>
                    <a:pt x="9" y="17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37"/>
            <p:cNvSpPr>
              <a:spLocks/>
            </p:cNvSpPr>
            <p:nvPr/>
          </p:nvSpPr>
          <p:spPr bwMode="auto">
            <a:xfrm>
              <a:off x="7200900" y="1512888"/>
              <a:ext cx="88900" cy="88900"/>
            </a:xfrm>
            <a:custGeom>
              <a:avLst/>
              <a:gdLst>
                <a:gd name="T0" fmla="*/ 5 w 44"/>
                <a:gd name="T1" fmla="*/ 35 h 44"/>
                <a:gd name="T2" fmla="*/ 4 w 44"/>
                <a:gd name="T3" fmla="*/ 29 h 44"/>
                <a:gd name="T4" fmla="*/ 9 w 44"/>
                <a:gd name="T5" fmla="*/ 20 h 44"/>
                <a:gd name="T6" fmla="*/ 7 w 44"/>
                <a:gd name="T7" fmla="*/ 14 h 44"/>
                <a:gd name="T8" fmla="*/ 4 w 44"/>
                <a:gd name="T9" fmla="*/ 4 h 44"/>
                <a:gd name="T10" fmla="*/ 18 w 44"/>
                <a:gd name="T11" fmla="*/ 8 h 44"/>
                <a:gd name="T12" fmla="*/ 26 w 44"/>
                <a:gd name="T13" fmla="*/ 4 h 44"/>
                <a:gd name="T14" fmla="*/ 33 w 44"/>
                <a:gd name="T15" fmla="*/ 2 h 44"/>
                <a:gd name="T16" fmla="*/ 31 w 44"/>
                <a:gd name="T17" fmla="*/ 16 h 44"/>
                <a:gd name="T18" fmla="*/ 43 w 44"/>
                <a:gd name="T19" fmla="*/ 27 h 44"/>
                <a:gd name="T20" fmla="*/ 30 w 44"/>
                <a:gd name="T21" fmla="*/ 28 h 44"/>
                <a:gd name="T22" fmla="*/ 23 w 44"/>
                <a:gd name="T23" fmla="*/ 43 h 44"/>
                <a:gd name="T24" fmla="*/ 19 w 44"/>
                <a:gd name="T25" fmla="*/ 37 h 44"/>
                <a:gd name="T26" fmla="*/ 5 w 44"/>
                <a:gd name="T27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4">
                  <a:moveTo>
                    <a:pt x="5" y="35"/>
                  </a:moveTo>
                  <a:cubicBezTo>
                    <a:pt x="0" y="36"/>
                    <a:pt x="1" y="33"/>
                    <a:pt x="4" y="29"/>
                  </a:cubicBezTo>
                  <a:cubicBezTo>
                    <a:pt x="5" y="26"/>
                    <a:pt x="8" y="23"/>
                    <a:pt x="9" y="20"/>
                  </a:cubicBezTo>
                  <a:cubicBezTo>
                    <a:pt x="10" y="19"/>
                    <a:pt x="8" y="17"/>
                    <a:pt x="7" y="14"/>
                  </a:cubicBezTo>
                  <a:cubicBezTo>
                    <a:pt x="4" y="9"/>
                    <a:pt x="2" y="6"/>
                    <a:pt x="4" y="4"/>
                  </a:cubicBezTo>
                  <a:cubicBezTo>
                    <a:pt x="5" y="3"/>
                    <a:pt x="11" y="6"/>
                    <a:pt x="18" y="8"/>
                  </a:cubicBezTo>
                  <a:cubicBezTo>
                    <a:pt x="21" y="8"/>
                    <a:pt x="24" y="7"/>
                    <a:pt x="26" y="4"/>
                  </a:cubicBezTo>
                  <a:cubicBezTo>
                    <a:pt x="31" y="0"/>
                    <a:pt x="33" y="0"/>
                    <a:pt x="33" y="2"/>
                  </a:cubicBezTo>
                  <a:cubicBezTo>
                    <a:pt x="34" y="5"/>
                    <a:pt x="32" y="13"/>
                    <a:pt x="31" y="16"/>
                  </a:cubicBezTo>
                  <a:cubicBezTo>
                    <a:pt x="30" y="19"/>
                    <a:pt x="43" y="24"/>
                    <a:pt x="43" y="27"/>
                  </a:cubicBezTo>
                  <a:cubicBezTo>
                    <a:pt x="44" y="29"/>
                    <a:pt x="35" y="28"/>
                    <a:pt x="30" y="28"/>
                  </a:cubicBezTo>
                  <a:cubicBezTo>
                    <a:pt x="25" y="27"/>
                    <a:pt x="27" y="39"/>
                    <a:pt x="23" y="43"/>
                  </a:cubicBezTo>
                  <a:cubicBezTo>
                    <a:pt x="22" y="44"/>
                    <a:pt x="20" y="39"/>
                    <a:pt x="19" y="37"/>
                  </a:cubicBezTo>
                  <a:cubicBezTo>
                    <a:pt x="16" y="29"/>
                    <a:pt x="15" y="30"/>
                    <a:pt x="5" y="35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38"/>
            <p:cNvSpPr>
              <a:spLocks/>
            </p:cNvSpPr>
            <p:nvPr/>
          </p:nvSpPr>
          <p:spPr bwMode="auto">
            <a:xfrm>
              <a:off x="7243763" y="1612900"/>
              <a:ext cx="38100" cy="39688"/>
            </a:xfrm>
            <a:custGeom>
              <a:avLst/>
              <a:gdLst>
                <a:gd name="T0" fmla="*/ 2 w 19"/>
                <a:gd name="T1" fmla="*/ 16 h 20"/>
                <a:gd name="T2" fmla="*/ 2 w 19"/>
                <a:gd name="T3" fmla="*/ 14 h 20"/>
                <a:gd name="T4" fmla="*/ 3 w 19"/>
                <a:gd name="T5" fmla="*/ 10 h 20"/>
                <a:gd name="T6" fmla="*/ 2 w 19"/>
                <a:gd name="T7" fmla="*/ 8 h 20"/>
                <a:gd name="T8" fmla="*/ 0 w 19"/>
                <a:gd name="T9" fmla="*/ 3 h 20"/>
                <a:gd name="T10" fmla="*/ 6 w 19"/>
                <a:gd name="T11" fmla="*/ 4 h 20"/>
                <a:gd name="T12" fmla="*/ 10 w 19"/>
                <a:gd name="T13" fmla="*/ 2 h 20"/>
                <a:gd name="T14" fmla="*/ 13 w 19"/>
                <a:gd name="T15" fmla="*/ 1 h 20"/>
                <a:gd name="T16" fmla="*/ 13 w 19"/>
                <a:gd name="T17" fmla="*/ 7 h 20"/>
                <a:gd name="T18" fmla="*/ 18 w 19"/>
                <a:gd name="T19" fmla="*/ 11 h 20"/>
                <a:gd name="T20" fmla="*/ 13 w 19"/>
                <a:gd name="T21" fmla="*/ 12 h 20"/>
                <a:gd name="T22" fmla="*/ 11 w 19"/>
                <a:gd name="T23" fmla="*/ 19 h 20"/>
                <a:gd name="T24" fmla="*/ 9 w 19"/>
                <a:gd name="T25" fmla="*/ 17 h 20"/>
                <a:gd name="T26" fmla="*/ 2 w 19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2" y="16"/>
                  </a:moveTo>
                  <a:cubicBezTo>
                    <a:pt x="1" y="17"/>
                    <a:pt x="1" y="16"/>
                    <a:pt x="2" y="14"/>
                  </a:cubicBezTo>
                  <a:cubicBezTo>
                    <a:pt x="2" y="13"/>
                    <a:pt x="3" y="11"/>
                    <a:pt x="3" y="10"/>
                  </a:cubicBezTo>
                  <a:cubicBezTo>
                    <a:pt x="4" y="9"/>
                    <a:pt x="3" y="9"/>
                    <a:pt x="2" y="8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3"/>
                    <a:pt x="3" y="4"/>
                    <a:pt x="6" y="4"/>
                  </a:cubicBezTo>
                  <a:cubicBezTo>
                    <a:pt x="8" y="4"/>
                    <a:pt x="9" y="4"/>
                    <a:pt x="10" y="2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2"/>
                    <a:pt x="13" y="6"/>
                    <a:pt x="13" y="7"/>
                  </a:cubicBezTo>
                  <a:cubicBezTo>
                    <a:pt x="12" y="8"/>
                    <a:pt x="18" y="10"/>
                    <a:pt x="18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0" y="20"/>
                    <a:pt x="9" y="17"/>
                    <a:pt x="9" y="17"/>
                  </a:cubicBezTo>
                  <a:cubicBezTo>
                    <a:pt x="7" y="13"/>
                    <a:pt x="7" y="14"/>
                    <a:pt x="2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39"/>
            <p:cNvSpPr>
              <a:spLocks/>
            </p:cNvSpPr>
            <p:nvPr/>
          </p:nvSpPr>
          <p:spPr bwMode="auto">
            <a:xfrm>
              <a:off x="7246938" y="1797050"/>
              <a:ext cx="38100" cy="41275"/>
            </a:xfrm>
            <a:custGeom>
              <a:avLst/>
              <a:gdLst>
                <a:gd name="T0" fmla="*/ 3 w 19"/>
                <a:gd name="T1" fmla="*/ 16 h 20"/>
                <a:gd name="T2" fmla="*/ 2 w 19"/>
                <a:gd name="T3" fmla="*/ 14 h 20"/>
                <a:gd name="T4" fmla="*/ 4 w 19"/>
                <a:gd name="T5" fmla="*/ 10 h 20"/>
                <a:gd name="T6" fmla="*/ 2 w 19"/>
                <a:gd name="T7" fmla="*/ 8 h 20"/>
                <a:gd name="T8" fmla="*/ 0 w 19"/>
                <a:gd name="T9" fmla="*/ 3 h 20"/>
                <a:gd name="T10" fmla="*/ 7 w 19"/>
                <a:gd name="T11" fmla="*/ 4 h 20"/>
                <a:gd name="T12" fmla="*/ 10 w 19"/>
                <a:gd name="T13" fmla="*/ 2 h 20"/>
                <a:gd name="T14" fmla="*/ 13 w 19"/>
                <a:gd name="T15" fmla="*/ 1 h 20"/>
                <a:gd name="T16" fmla="*/ 13 w 19"/>
                <a:gd name="T17" fmla="*/ 7 h 20"/>
                <a:gd name="T18" fmla="*/ 19 w 19"/>
                <a:gd name="T19" fmla="*/ 11 h 20"/>
                <a:gd name="T20" fmla="*/ 13 w 19"/>
                <a:gd name="T21" fmla="*/ 12 h 20"/>
                <a:gd name="T22" fmla="*/ 11 w 19"/>
                <a:gd name="T23" fmla="*/ 19 h 20"/>
                <a:gd name="T24" fmla="*/ 9 w 19"/>
                <a:gd name="T25" fmla="*/ 17 h 20"/>
                <a:gd name="T26" fmla="*/ 3 w 19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3" y="16"/>
                  </a:moveTo>
                  <a:cubicBezTo>
                    <a:pt x="1" y="18"/>
                    <a:pt x="1" y="16"/>
                    <a:pt x="2" y="14"/>
                  </a:cubicBezTo>
                  <a:cubicBezTo>
                    <a:pt x="2" y="13"/>
                    <a:pt x="3" y="11"/>
                    <a:pt x="4" y="10"/>
                  </a:cubicBezTo>
                  <a:cubicBezTo>
                    <a:pt x="4" y="9"/>
                    <a:pt x="3" y="9"/>
                    <a:pt x="2" y="8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1" y="3"/>
                    <a:pt x="4" y="4"/>
                    <a:pt x="7" y="4"/>
                  </a:cubicBezTo>
                  <a:cubicBezTo>
                    <a:pt x="8" y="4"/>
                    <a:pt x="9" y="4"/>
                    <a:pt x="10" y="2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2"/>
                    <a:pt x="13" y="6"/>
                    <a:pt x="13" y="7"/>
                  </a:cubicBezTo>
                  <a:cubicBezTo>
                    <a:pt x="12" y="9"/>
                    <a:pt x="18" y="10"/>
                    <a:pt x="19" y="11"/>
                  </a:cubicBezTo>
                  <a:cubicBezTo>
                    <a:pt x="19" y="12"/>
                    <a:pt x="15" y="12"/>
                    <a:pt x="13" y="12"/>
                  </a:cubicBezTo>
                  <a:cubicBezTo>
                    <a:pt x="11" y="12"/>
                    <a:pt x="12" y="17"/>
                    <a:pt x="11" y="19"/>
                  </a:cubicBezTo>
                  <a:cubicBezTo>
                    <a:pt x="11" y="20"/>
                    <a:pt x="9" y="18"/>
                    <a:pt x="9" y="17"/>
                  </a:cubicBezTo>
                  <a:cubicBezTo>
                    <a:pt x="7" y="13"/>
                    <a:pt x="7" y="14"/>
                    <a:pt x="3" y="16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40"/>
            <p:cNvSpPr>
              <a:spLocks/>
            </p:cNvSpPr>
            <p:nvPr/>
          </p:nvSpPr>
          <p:spPr bwMode="auto">
            <a:xfrm>
              <a:off x="7210425" y="1844675"/>
              <a:ext cx="66675" cy="68263"/>
            </a:xfrm>
            <a:custGeom>
              <a:avLst/>
              <a:gdLst>
                <a:gd name="T0" fmla="*/ 5 w 33"/>
                <a:gd name="T1" fmla="*/ 28 h 34"/>
                <a:gd name="T2" fmla="*/ 3 w 33"/>
                <a:gd name="T3" fmla="*/ 24 h 34"/>
                <a:gd name="T4" fmla="*/ 6 w 33"/>
                <a:gd name="T5" fmla="*/ 17 h 34"/>
                <a:gd name="T6" fmla="*/ 4 w 33"/>
                <a:gd name="T7" fmla="*/ 13 h 34"/>
                <a:gd name="T8" fmla="*/ 1 w 33"/>
                <a:gd name="T9" fmla="*/ 6 h 34"/>
                <a:gd name="T10" fmla="*/ 12 w 33"/>
                <a:gd name="T11" fmla="*/ 7 h 34"/>
                <a:gd name="T12" fmla="*/ 18 w 33"/>
                <a:gd name="T13" fmla="*/ 4 h 34"/>
                <a:gd name="T14" fmla="*/ 23 w 33"/>
                <a:gd name="T15" fmla="*/ 1 h 34"/>
                <a:gd name="T16" fmla="*/ 22 w 33"/>
                <a:gd name="T17" fmla="*/ 12 h 34"/>
                <a:gd name="T18" fmla="*/ 32 w 33"/>
                <a:gd name="T19" fmla="*/ 19 h 34"/>
                <a:gd name="T20" fmla="*/ 23 w 33"/>
                <a:gd name="T21" fmla="*/ 21 h 34"/>
                <a:gd name="T22" fmla="*/ 19 w 33"/>
                <a:gd name="T23" fmla="*/ 33 h 34"/>
                <a:gd name="T24" fmla="*/ 15 w 33"/>
                <a:gd name="T25" fmla="*/ 29 h 34"/>
                <a:gd name="T26" fmla="*/ 5 w 33"/>
                <a:gd name="T2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4">
                  <a:moveTo>
                    <a:pt x="5" y="28"/>
                  </a:moveTo>
                  <a:cubicBezTo>
                    <a:pt x="1" y="30"/>
                    <a:pt x="2" y="27"/>
                    <a:pt x="3" y="24"/>
                  </a:cubicBezTo>
                  <a:cubicBezTo>
                    <a:pt x="4" y="22"/>
                    <a:pt x="6" y="19"/>
                    <a:pt x="6" y="17"/>
                  </a:cubicBezTo>
                  <a:cubicBezTo>
                    <a:pt x="7" y="16"/>
                    <a:pt x="5" y="15"/>
                    <a:pt x="4" y="13"/>
                  </a:cubicBezTo>
                  <a:cubicBezTo>
                    <a:pt x="2" y="9"/>
                    <a:pt x="0" y="7"/>
                    <a:pt x="1" y="6"/>
                  </a:cubicBezTo>
                  <a:cubicBezTo>
                    <a:pt x="2" y="5"/>
                    <a:pt x="6" y="6"/>
                    <a:pt x="12" y="7"/>
                  </a:cubicBezTo>
                  <a:cubicBezTo>
                    <a:pt x="14" y="7"/>
                    <a:pt x="16" y="6"/>
                    <a:pt x="18" y="4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4" y="3"/>
                    <a:pt x="23" y="10"/>
                    <a:pt x="22" y="12"/>
                  </a:cubicBezTo>
                  <a:cubicBezTo>
                    <a:pt x="22" y="14"/>
                    <a:pt x="32" y="17"/>
                    <a:pt x="32" y="19"/>
                  </a:cubicBezTo>
                  <a:cubicBezTo>
                    <a:pt x="33" y="21"/>
                    <a:pt x="27" y="21"/>
                    <a:pt x="23" y="21"/>
                  </a:cubicBezTo>
                  <a:cubicBezTo>
                    <a:pt x="19" y="21"/>
                    <a:pt x="21" y="29"/>
                    <a:pt x="19" y="33"/>
                  </a:cubicBezTo>
                  <a:cubicBezTo>
                    <a:pt x="18" y="34"/>
                    <a:pt x="16" y="30"/>
                    <a:pt x="15" y="29"/>
                  </a:cubicBezTo>
                  <a:cubicBezTo>
                    <a:pt x="12" y="23"/>
                    <a:pt x="12" y="24"/>
                    <a:pt x="5" y="2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41"/>
            <p:cNvSpPr>
              <a:spLocks/>
            </p:cNvSpPr>
            <p:nvPr/>
          </p:nvSpPr>
          <p:spPr bwMode="auto">
            <a:xfrm>
              <a:off x="7173913" y="1876425"/>
              <a:ext cx="20638" cy="20638"/>
            </a:xfrm>
            <a:custGeom>
              <a:avLst/>
              <a:gdLst>
                <a:gd name="T0" fmla="*/ 1 w 10"/>
                <a:gd name="T1" fmla="*/ 9 h 10"/>
                <a:gd name="T2" fmla="*/ 1 w 10"/>
                <a:gd name="T3" fmla="*/ 7 h 10"/>
                <a:gd name="T4" fmla="*/ 2 w 10"/>
                <a:gd name="T5" fmla="*/ 5 h 10"/>
                <a:gd name="T6" fmla="*/ 1 w 10"/>
                <a:gd name="T7" fmla="*/ 4 h 10"/>
                <a:gd name="T8" fmla="*/ 0 w 10"/>
                <a:gd name="T9" fmla="*/ 2 h 10"/>
                <a:gd name="T10" fmla="*/ 3 w 10"/>
                <a:gd name="T11" fmla="*/ 2 h 10"/>
                <a:gd name="T12" fmla="*/ 5 w 10"/>
                <a:gd name="T13" fmla="*/ 1 h 10"/>
                <a:gd name="T14" fmla="*/ 7 w 10"/>
                <a:gd name="T15" fmla="*/ 1 h 10"/>
                <a:gd name="T16" fmla="*/ 6 w 10"/>
                <a:gd name="T17" fmla="*/ 4 h 10"/>
                <a:gd name="T18" fmla="*/ 9 w 10"/>
                <a:gd name="T19" fmla="*/ 6 h 10"/>
                <a:gd name="T20" fmla="*/ 7 w 10"/>
                <a:gd name="T21" fmla="*/ 6 h 10"/>
                <a:gd name="T22" fmla="*/ 6 w 10"/>
                <a:gd name="T23" fmla="*/ 10 h 10"/>
                <a:gd name="T24" fmla="*/ 4 w 10"/>
                <a:gd name="T25" fmla="*/ 9 h 10"/>
                <a:gd name="T26" fmla="*/ 1 w 10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9"/>
                  </a:move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3"/>
                    <a:pt x="6" y="4"/>
                  </a:cubicBezTo>
                  <a:cubicBezTo>
                    <a:pt x="6" y="4"/>
                    <a:pt x="9" y="5"/>
                    <a:pt x="9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5" y="6"/>
                    <a:pt x="6" y="9"/>
                    <a:pt x="6" y="10"/>
                  </a:cubicBezTo>
                  <a:cubicBezTo>
                    <a:pt x="5" y="10"/>
                    <a:pt x="5" y="9"/>
                    <a:pt x="4" y="9"/>
                  </a:cubicBezTo>
                  <a:cubicBezTo>
                    <a:pt x="3" y="7"/>
                    <a:pt x="3" y="7"/>
                    <a:pt x="1" y="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42"/>
            <p:cNvSpPr>
              <a:spLocks/>
            </p:cNvSpPr>
            <p:nvPr/>
          </p:nvSpPr>
          <p:spPr bwMode="auto">
            <a:xfrm>
              <a:off x="7064375" y="1938338"/>
              <a:ext cx="53975" cy="55563"/>
            </a:xfrm>
            <a:custGeom>
              <a:avLst/>
              <a:gdLst>
                <a:gd name="T0" fmla="*/ 4 w 27"/>
                <a:gd name="T1" fmla="*/ 22 h 27"/>
                <a:gd name="T2" fmla="*/ 3 w 27"/>
                <a:gd name="T3" fmla="*/ 19 h 27"/>
                <a:gd name="T4" fmla="*/ 6 w 27"/>
                <a:gd name="T5" fmla="*/ 13 h 27"/>
                <a:gd name="T6" fmla="*/ 4 w 27"/>
                <a:gd name="T7" fmla="*/ 10 h 27"/>
                <a:gd name="T8" fmla="*/ 1 w 27"/>
                <a:gd name="T9" fmla="*/ 4 h 27"/>
                <a:gd name="T10" fmla="*/ 10 w 27"/>
                <a:gd name="T11" fmla="*/ 5 h 27"/>
                <a:gd name="T12" fmla="*/ 15 w 27"/>
                <a:gd name="T13" fmla="*/ 3 h 27"/>
                <a:gd name="T14" fmla="*/ 19 w 27"/>
                <a:gd name="T15" fmla="*/ 1 h 27"/>
                <a:gd name="T16" fmla="*/ 18 w 27"/>
                <a:gd name="T17" fmla="*/ 10 h 27"/>
                <a:gd name="T18" fmla="*/ 26 w 27"/>
                <a:gd name="T19" fmla="*/ 15 h 27"/>
                <a:gd name="T20" fmla="*/ 19 w 27"/>
                <a:gd name="T21" fmla="*/ 17 h 27"/>
                <a:gd name="T22" fmla="*/ 16 w 27"/>
                <a:gd name="T23" fmla="*/ 26 h 27"/>
                <a:gd name="T24" fmla="*/ 13 w 27"/>
                <a:gd name="T25" fmla="*/ 23 h 27"/>
                <a:gd name="T26" fmla="*/ 4 w 27"/>
                <a:gd name="T2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7">
                  <a:moveTo>
                    <a:pt x="4" y="22"/>
                  </a:moveTo>
                  <a:cubicBezTo>
                    <a:pt x="2" y="24"/>
                    <a:pt x="2" y="22"/>
                    <a:pt x="3" y="19"/>
                  </a:cubicBezTo>
                  <a:cubicBezTo>
                    <a:pt x="4" y="17"/>
                    <a:pt x="5" y="15"/>
                    <a:pt x="6" y="13"/>
                  </a:cubicBezTo>
                  <a:cubicBezTo>
                    <a:pt x="6" y="13"/>
                    <a:pt x="5" y="12"/>
                    <a:pt x="4" y="10"/>
                  </a:cubicBezTo>
                  <a:cubicBezTo>
                    <a:pt x="2" y="7"/>
                    <a:pt x="0" y="5"/>
                    <a:pt x="1" y="4"/>
                  </a:cubicBezTo>
                  <a:cubicBezTo>
                    <a:pt x="2" y="3"/>
                    <a:pt x="6" y="5"/>
                    <a:pt x="10" y="5"/>
                  </a:cubicBezTo>
                  <a:cubicBezTo>
                    <a:pt x="12" y="6"/>
                    <a:pt x="14" y="5"/>
                    <a:pt x="15" y="3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3"/>
                    <a:pt x="19" y="8"/>
                    <a:pt x="18" y="10"/>
                  </a:cubicBezTo>
                  <a:cubicBezTo>
                    <a:pt x="18" y="11"/>
                    <a:pt x="26" y="13"/>
                    <a:pt x="26" y="15"/>
                  </a:cubicBezTo>
                  <a:cubicBezTo>
                    <a:pt x="27" y="16"/>
                    <a:pt x="22" y="16"/>
                    <a:pt x="19" y="17"/>
                  </a:cubicBezTo>
                  <a:cubicBezTo>
                    <a:pt x="16" y="17"/>
                    <a:pt x="18" y="23"/>
                    <a:pt x="16" y="26"/>
                  </a:cubicBezTo>
                  <a:cubicBezTo>
                    <a:pt x="15" y="27"/>
                    <a:pt x="13" y="24"/>
                    <a:pt x="13" y="23"/>
                  </a:cubicBezTo>
                  <a:cubicBezTo>
                    <a:pt x="10" y="18"/>
                    <a:pt x="10" y="19"/>
                    <a:pt x="4" y="2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43"/>
            <p:cNvSpPr>
              <a:spLocks/>
            </p:cNvSpPr>
            <p:nvPr/>
          </p:nvSpPr>
          <p:spPr bwMode="auto">
            <a:xfrm>
              <a:off x="7237413" y="2092325"/>
              <a:ext cx="44450" cy="46038"/>
            </a:xfrm>
            <a:custGeom>
              <a:avLst/>
              <a:gdLst>
                <a:gd name="T0" fmla="*/ 3 w 22"/>
                <a:gd name="T1" fmla="*/ 19 h 23"/>
                <a:gd name="T2" fmla="*/ 2 w 22"/>
                <a:gd name="T3" fmla="*/ 17 h 23"/>
                <a:gd name="T4" fmla="*/ 5 w 22"/>
                <a:gd name="T5" fmla="*/ 12 h 23"/>
                <a:gd name="T6" fmla="*/ 3 w 22"/>
                <a:gd name="T7" fmla="*/ 9 h 23"/>
                <a:gd name="T8" fmla="*/ 1 w 22"/>
                <a:gd name="T9" fmla="*/ 4 h 23"/>
                <a:gd name="T10" fmla="*/ 8 w 22"/>
                <a:gd name="T11" fmla="*/ 5 h 23"/>
                <a:gd name="T12" fmla="*/ 12 w 22"/>
                <a:gd name="T13" fmla="*/ 3 h 23"/>
                <a:gd name="T14" fmla="*/ 16 w 22"/>
                <a:gd name="T15" fmla="*/ 1 h 23"/>
                <a:gd name="T16" fmla="*/ 15 w 22"/>
                <a:gd name="T17" fmla="*/ 9 h 23"/>
                <a:gd name="T18" fmla="*/ 22 w 22"/>
                <a:gd name="T19" fmla="*/ 13 h 23"/>
                <a:gd name="T20" fmla="*/ 16 w 22"/>
                <a:gd name="T21" fmla="*/ 15 h 23"/>
                <a:gd name="T22" fmla="*/ 13 w 22"/>
                <a:gd name="T23" fmla="*/ 22 h 23"/>
                <a:gd name="T24" fmla="*/ 11 w 22"/>
                <a:gd name="T25" fmla="*/ 20 h 23"/>
                <a:gd name="T26" fmla="*/ 3 w 22"/>
                <a:gd name="T2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3">
                  <a:moveTo>
                    <a:pt x="3" y="19"/>
                  </a:moveTo>
                  <a:cubicBezTo>
                    <a:pt x="1" y="21"/>
                    <a:pt x="1" y="19"/>
                    <a:pt x="2" y="17"/>
                  </a:cubicBezTo>
                  <a:cubicBezTo>
                    <a:pt x="3" y="15"/>
                    <a:pt x="4" y="13"/>
                    <a:pt x="5" y="12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2" y="7"/>
                    <a:pt x="0" y="5"/>
                    <a:pt x="1" y="4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10" y="5"/>
                    <a:pt x="11" y="5"/>
                    <a:pt x="12" y="3"/>
                  </a:cubicBezTo>
                  <a:cubicBezTo>
                    <a:pt x="14" y="1"/>
                    <a:pt x="15" y="0"/>
                    <a:pt x="16" y="1"/>
                  </a:cubicBezTo>
                  <a:cubicBezTo>
                    <a:pt x="16" y="3"/>
                    <a:pt x="16" y="7"/>
                    <a:pt x="15" y="9"/>
                  </a:cubicBezTo>
                  <a:cubicBezTo>
                    <a:pt x="15" y="10"/>
                    <a:pt x="22" y="12"/>
                    <a:pt x="22" y="13"/>
                  </a:cubicBezTo>
                  <a:cubicBezTo>
                    <a:pt x="22" y="14"/>
                    <a:pt x="18" y="15"/>
                    <a:pt x="16" y="15"/>
                  </a:cubicBezTo>
                  <a:cubicBezTo>
                    <a:pt x="13" y="15"/>
                    <a:pt x="15" y="20"/>
                    <a:pt x="13" y="22"/>
                  </a:cubicBezTo>
                  <a:cubicBezTo>
                    <a:pt x="13" y="23"/>
                    <a:pt x="11" y="21"/>
                    <a:pt x="11" y="20"/>
                  </a:cubicBezTo>
                  <a:cubicBezTo>
                    <a:pt x="8" y="16"/>
                    <a:pt x="8" y="17"/>
                    <a:pt x="3" y="19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44"/>
            <p:cNvSpPr>
              <a:spLocks/>
            </p:cNvSpPr>
            <p:nvPr/>
          </p:nvSpPr>
          <p:spPr bwMode="auto">
            <a:xfrm>
              <a:off x="7262813" y="2151063"/>
              <a:ext cx="38100" cy="39688"/>
            </a:xfrm>
            <a:custGeom>
              <a:avLst/>
              <a:gdLst>
                <a:gd name="T0" fmla="*/ 3 w 19"/>
                <a:gd name="T1" fmla="*/ 17 h 20"/>
                <a:gd name="T2" fmla="*/ 2 w 19"/>
                <a:gd name="T3" fmla="*/ 15 h 20"/>
                <a:gd name="T4" fmla="*/ 4 w 19"/>
                <a:gd name="T5" fmla="*/ 10 h 20"/>
                <a:gd name="T6" fmla="*/ 3 w 19"/>
                <a:gd name="T7" fmla="*/ 8 h 20"/>
                <a:gd name="T8" fmla="*/ 1 w 19"/>
                <a:gd name="T9" fmla="*/ 4 h 20"/>
                <a:gd name="T10" fmla="*/ 7 w 19"/>
                <a:gd name="T11" fmla="*/ 5 h 20"/>
                <a:gd name="T12" fmla="*/ 10 w 19"/>
                <a:gd name="T13" fmla="*/ 3 h 20"/>
                <a:gd name="T14" fmla="*/ 13 w 19"/>
                <a:gd name="T15" fmla="*/ 1 h 20"/>
                <a:gd name="T16" fmla="*/ 13 w 19"/>
                <a:gd name="T17" fmla="*/ 8 h 20"/>
                <a:gd name="T18" fmla="*/ 19 w 19"/>
                <a:gd name="T19" fmla="*/ 11 h 20"/>
                <a:gd name="T20" fmla="*/ 13 w 19"/>
                <a:gd name="T21" fmla="*/ 13 h 20"/>
                <a:gd name="T22" fmla="*/ 11 w 19"/>
                <a:gd name="T23" fmla="*/ 19 h 20"/>
                <a:gd name="T24" fmla="*/ 9 w 19"/>
                <a:gd name="T25" fmla="*/ 17 h 20"/>
                <a:gd name="T26" fmla="*/ 3 w 19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3" y="17"/>
                  </a:moveTo>
                  <a:cubicBezTo>
                    <a:pt x="1" y="18"/>
                    <a:pt x="1" y="16"/>
                    <a:pt x="2" y="15"/>
                  </a:cubicBezTo>
                  <a:cubicBezTo>
                    <a:pt x="3" y="13"/>
                    <a:pt x="3" y="12"/>
                    <a:pt x="4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1" y="6"/>
                    <a:pt x="0" y="4"/>
                    <a:pt x="1" y="4"/>
                  </a:cubicBezTo>
                  <a:cubicBezTo>
                    <a:pt x="1" y="3"/>
                    <a:pt x="4" y="4"/>
                    <a:pt x="7" y="5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2" y="1"/>
                    <a:pt x="13" y="0"/>
                    <a:pt x="13" y="1"/>
                  </a:cubicBezTo>
                  <a:cubicBezTo>
                    <a:pt x="14" y="3"/>
                    <a:pt x="13" y="6"/>
                    <a:pt x="13" y="8"/>
                  </a:cubicBezTo>
                  <a:cubicBezTo>
                    <a:pt x="13" y="9"/>
                    <a:pt x="19" y="10"/>
                    <a:pt x="19" y="11"/>
                  </a:cubicBezTo>
                  <a:cubicBezTo>
                    <a:pt x="19" y="12"/>
                    <a:pt x="15" y="13"/>
                    <a:pt x="13" y="13"/>
                  </a:cubicBezTo>
                  <a:cubicBezTo>
                    <a:pt x="11" y="13"/>
                    <a:pt x="12" y="18"/>
                    <a:pt x="11" y="19"/>
                  </a:cubicBezTo>
                  <a:cubicBezTo>
                    <a:pt x="11" y="20"/>
                    <a:pt x="9" y="18"/>
                    <a:pt x="9" y="17"/>
                  </a:cubicBezTo>
                  <a:cubicBezTo>
                    <a:pt x="7" y="14"/>
                    <a:pt x="7" y="14"/>
                    <a:pt x="3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45"/>
            <p:cNvSpPr>
              <a:spLocks/>
            </p:cNvSpPr>
            <p:nvPr/>
          </p:nvSpPr>
          <p:spPr bwMode="auto">
            <a:xfrm>
              <a:off x="7323138" y="2265363"/>
              <a:ext cx="69850" cy="63500"/>
            </a:xfrm>
            <a:custGeom>
              <a:avLst/>
              <a:gdLst>
                <a:gd name="T0" fmla="*/ 31 w 34"/>
                <a:gd name="T1" fmla="*/ 12 h 31"/>
                <a:gd name="T2" fmla="*/ 29 w 34"/>
                <a:gd name="T3" fmla="*/ 16 h 31"/>
                <a:gd name="T4" fmla="*/ 21 w 34"/>
                <a:gd name="T5" fmla="*/ 18 h 31"/>
                <a:gd name="T6" fmla="*/ 21 w 34"/>
                <a:gd name="T7" fmla="*/ 21 h 31"/>
                <a:gd name="T8" fmla="*/ 21 w 34"/>
                <a:gd name="T9" fmla="*/ 30 h 31"/>
                <a:gd name="T10" fmla="*/ 20 w 34"/>
                <a:gd name="T11" fmla="*/ 31 h 31"/>
                <a:gd name="T12" fmla="*/ 7 w 34"/>
                <a:gd name="T13" fmla="*/ 20 h 31"/>
                <a:gd name="T14" fmla="*/ 3 w 34"/>
                <a:gd name="T15" fmla="*/ 18 h 31"/>
                <a:gd name="T16" fmla="*/ 9 w 34"/>
                <a:gd name="T17" fmla="*/ 12 h 31"/>
                <a:gd name="T18" fmla="*/ 6 w 34"/>
                <a:gd name="T19" fmla="*/ 2 h 31"/>
                <a:gd name="T20" fmla="*/ 14 w 34"/>
                <a:gd name="T21" fmla="*/ 6 h 31"/>
                <a:gd name="T22" fmla="*/ 24 w 34"/>
                <a:gd name="T23" fmla="*/ 1 h 31"/>
                <a:gd name="T24" fmla="*/ 24 w 34"/>
                <a:gd name="T25" fmla="*/ 5 h 31"/>
                <a:gd name="T26" fmla="*/ 31 w 34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1">
                  <a:moveTo>
                    <a:pt x="31" y="12"/>
                  </a:moveTo>
                  <a:cubicBezTo>
                    <a:pt x="34" y="13"/>
                    <a:pt x="30" y="16"/>
                    <a:pt x="29" y="16"/>
                  </a:cubicBezTo>
                  <a:cubicBezTo>
                    <a:pt x="25" y="19"/>
                    <a:pt x="22" y="17"/>
                    <a:pt x="21" y="18"/>
                  </a:cubicBezTo>
                  <a:cubicBezTo>
                    <a:pt x="20" y="19"/>
                    <a:pt x="20" y="20"/>
                    <a:pt x="21" y="21"/>
                  </a:cubicBezTo>
                  <a:cubicBezTo>
                    <a:pt x="21" y="23"/>
                    <a:pt x="22" y="27"/>
                    <a:pt x="21" y="30"/>
                  </a:cubicBezTo>
                  <a:cubicBezTo>
                    <a:pt x="20" y="30"/>
                    <a:pt x="21" y="31"/>
                    <a:pt x="20" y="31"/>
                  </a:cubicBezTo>
                  <a:cubicBezTo>
                    <a:pt x="15" y="28"/>
                    <a:pt x="16" y="19"/>
                    <a:pt x="7" y="20"/>
                  </a:cubicBezTo>
                  <a:cubicBezTo>
                    <a:pt x="6" y="21"/>
                    <a:pt x="0" y="21"/>
                    <a:pt x="3" y="18"/>
                  </a:cubicBezTo>
                  <a:cubicBezTo>
                    <a:pt x="6" y="15"/>
                    <a:pt x="5" y="15"/>
                    <a:pt x="9" y="12"/>
                  </a:cubicBezTo>
                  <a:cubicBezTo>
                    <a:pt x="11" y="11"/>
                    <a:pt x="6" y="3"/>
                    <a:pt x="6" y="2"/>
                  </a:cubicBezTo>
                  <a:cubicBezTo>
                    <a:pt x="7" y="0"/>
                    <a:pt x="11" y="4"/>
                    <a:pt x="14" y="6"/>
                  </a:cubicBezTo>
                  <a:cubicBezTo>
                    <a:pt x="17" y="8"/>
                    <a:pt x="20" y="1"/>
                    <a:pt x="24" y="1"/>
                  </a:cubicBezTo>
                  <a:cubicBezTo>
                    <a:pt x="25" y="0"/>
                    <a:pt x="24" y="4"/>
                    <a:pt x="24" y="5"/>
                  </a:cubicBezTo>
                  <a:cubicBezTo>
                    <a:pt x="23" y="11"/>
                    <a:pt x="23" y="11"/>
                    <a:pt x="31" y="1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46"/>
            <p:cNvSpPr>
              <a:spLocks noEditPoints="1"/>
            </p:cNvSpPr>
            <p:nvPr/>
          </p:nvSpPr>
          <p:spPr bwMode="auto">
            <a:xfrm>
              <a:off x="7494588" y="2136775"/>
              <a:ext cx="155575" cy="147638"/>
            </a:xfrm>
            <a:custGeom>
              <a:avLst/>
              <a:gdLst>
                <a:gd name="T0" fmla="*/ 14 w 77"/>
                <a:gd name="T1" fmla="*/ 9 h 73"/>
                <a:gd name="T2" fmla="*/ 24 w 77"/>
                <a:gd name="T3" fmla="*/ 6 h 73"/>
                <a:gd name="T4" fmla="*/ 41 w 77"/>
                <a:gd name="T5" fmla="*/ 21 h 73"/>
                <a:gd name="T6" fmla="*/ 46 w 77"/>
                <a:gd name="T7" fmla="*/ 17 h 73"/>
                <a:gd name="T8" fmla="*/ 63 w 77"/>
                <a:gd name="T9" fmla="*/ 5 h 73"/>
                <a:gd name="T10" fmla="*/ 66 w 77"/>
                <a:gd name="T11" fmla="*/ 4 h 73"/>
                <a:gd name="T12" fmla="*/ 66 w 77"/>
                <a:gd name="T13" fmla="*/ 45 h 73"/>
                <a:gd name="T14" fmla="*/ 68 w 77"/>
                <a:gd name="T15" fmla="*/ 57 h 73"/>
                <a:gd name="T16" fmla="*/ 47 w 77"/>
                <a:gd name="T17" fmla="*/ 52 h 73"/>
                <a:gd name="T18" fmla="*/ 31 w 77"/>
                <a:gd name="T19" fmla="*/ 72 h 73"/>
                <a:gd name="T20" fmla="*/ 27 w 77"/>
                <a:gd name="T21" fmla="*/ 50 h 73"/>
                <a:gd name="T22" fmla="*/ 2 w 77"/>
                <a:gd name="T23" fmla="*/ 39 h 73"/>
                <a:gd name="T24" fmla="*/ 11 w 77"/>
                <a:gd name="T25" fmla="*/ 32 h 73"/>
                <a:gd name="T26" fmla="*/ 14 w 77"/>
                <a:gd name="T27" fmla="*/ 9 h 73"/>
                <a:gd name="T28" fmla="*/ 23 w 77"/>
                <a:gd name="T29" fmla="*/ 21 h 73"/>
                <a:gd name="T30" fmla="*/ 22 w 77"/>
                <a:gd name="T31" fmla="*/ 34 h 73"/>
                <a:gd name="T32" fmla="*/ 17 w 77"/>
                <a:gd name="T33" fmla="*/ 38 h 73"/>
                <a:gd name="T34" fmla="*/ 31 w 77"/>
                <a:gd name="T35" fmla="*/ 45 h 73"/>
                <a:gd name="T36" fmla="*/ 33 w 77"/>
                <a:gd name="T37" fmla="*/ 57 h 73"/>
                <a:gd name="T38" fmla="*/ 42 w 77"/>
                <a:gd name="T39" fmla="*/ 46 h 73"/>
                <a:gd name="T40" fmla="*/ 55 w 77"/>
                <a:gd name="T41" fmla="*/ 49 h 73"/>
                <a:gd name="T42" fmla="*/ 53 w 77"/>
                <a:gd name="T43" fmla="*/ 42 h 73"/>
                <a:gd name="T44" fmla="*/ 53 w 77"/>
                <a:gd name="T45" fmla="*/ 19 h 73"/>
                <a:gd name="T46" fmla="*/ 51 w 77"/>
                <a:gd name="T47" fmla="*/ 19 h 73"/>
                <a:gd name="T48" fmla="*/ 42 w 77"/>
                <a:gd name="T49" fmla="*/ 26 h 73"/>
                <a:gd name="T50" fmla="*/ 39 w 77"/>
                <a:gd name="T51" fmla="*/ 28 h 73"/>
                <a:gd name="T52" fmla="*/ 29 w 77"/>
                <a:gd name="T53" fmla="*/ 19 h 73"/>
                <a:gd name="T54" fmla="*/ 23 w 77"/>
                <a:gd name="T55" fmla="*/ 21 h 73"/>
                <a:gd name="T56" fmla="*/ 33 w 77"/>
                <a:gd name="T57" fmla="*/ 33 h 73"/>
                <a:gd name="T58" fmla="*/ 32 w 77"/>
                <a:gd name="T59" fmla="*/ 36 h 73"/>
                <a:gd name="T60" fmla="*/ 31 w 77"/>
                <a:gd name="T61" fmla="*/ 38 h 73"/>
                <a:gd name="T62" fmla="*/ 35 w 77"/>
                <a:gd name="T63" fmla="*/ 39 h 73"/>
                <a:gd name="T64" fmla="*/ 35 w 77"/>
                <a:gd name="T65" fmla="*/ 43 h 73"/>
                <a:gd name="T66" fmla="*/ 38 w 77"/>
                <a:gd name="T67" fmla="*/ 40 h 73"/>
                <a:gd name="T68" fmla="*/ 41 w 77"/>
                <a:gd name="T69" fmla="*/ 40 h 73"/>
                <a:gd name="T70" fmla="*/ 41 w 77"/>
                <a:gd name="T71" fmla="*/ 39 h 73"/>
                <a:gd name="T72" fmla="*/ 41 w 77"/>
                <a:gd name="T73" fmla="*/ 32 h 73"/>
                <a:gd name="T74" fmla="*/ 40 w 77"/>
                <a:gd name="T75" fmla="*/ 32 h 73"/>
                <a:gd name="T76" fmla="*/ 38 w 77"/>
                <a:gd name="T77" fmla="*/ 34 h 73"/>
                <a:gd name="T78" fmla="*/ 37 w 77"/>
                <a:gd name="T79" fmla="*/ 35 h 73"/>
                <a:gd name="T80" fmla="*/ 34 w 77"/>
                <a:gd name="T81" fmla="*/ 32 h 73"/>
                <a:gd name="T82" fmla="*/ 33 w 77"/>
                <a:gd name="T8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73">
                  <a:moveTo>
                    <a:pt x="14" y="9"/>
                  </a:moveTo>
                  <a:cubicBezTo>
                    <a:pt x="9" y="0"/>
                    <a:pt x="21" y="5"/>
                    <a:pt x="24" y="6"/>
                  </a:cubicBezTo>
                  <a:cubicBezTo>
                    <a:pt x="34" y="10"/>
                    <a:pt x="36" y="20"/>
                    <a:pt x="41" y="21"/>
                  </a:cubicBezTo>
                  <a:cubicBezTo>
                    <a:pt x="43" y="21"/>
                    <a:pt x="44" y="19"/>
                    <a:pt x="46" y="17"/>
                  </a:cubicBezTo>
                  <a:cubicBezTo>
                    <a:pt x="48" y="14"/>
                    <a:pt x="57" y="6"/>
                    <a:pt x="63" y="5"/>
                  </a:cubicBezTo>
                  <a:cubicBezTo>
                    <a:pt x="64" y="5"/>
                    <a:pt x="66" y="3"/>
                    <a:pt x="66" y="4"/>
                  </a:cubicBezTo>
                  <a:cubicBezTo>
                    <a:pt x="68" y="18"/>
                    <a:pt x="49" y="30"/>
                    <a:pt x="66" y="45"/>
                  </a:cubicBezTo>
                  <a:cubicBezTo>
                    <a:pt x="69" y="48"/>
                    <a:pt x="77" y="58"/>
                    <a:pt x="68" y="57"/>
                  </a:cubicBezTo>
                  <a:cubicBezTo>
                    <a:pt x="58" y="56"/>
                    <a:pt x="60" y="57"/>
                    <a:pt x="47" y="52"/>
                  </a:cubicBezTo>
                  <a:cubicBezTo>
                    <a:pt x="42" y="50"/>
                    <a:pt x="35" y="72"/>
                    <a:pt x="31" y="72"/>
                  </a:cubicBezTo>
                  <a:cubicBezTo>
                    <a:pt x="27" y="73"/>
                    <a:pt x="27" y="59"/>
                    <a:pt x="27" y="50"/>
                  </a:cubicBezTo>
                  <a:cubicBezTo>
                    <a:pt x="28" y="42"/>
                    <a:pt x="9" y="44"/>
                    <a:pt x="2" y="39"/>
                  </a:cubicBezTo>
                  <a:cubicBezTo>
                    <a:pt x="0" y="37"/>
                    <a:pt x="8" y="33"/>
                    <a:pt x="11" y="32"/>
                  </a:cubicBezTo>
                  <a:cubicBezTo>
                    <a:pt x="24" y="27"/>
                    <a:pt x="21" y="25"/>
                    <a:pt x="14" y="9"/>
                  </a:cubicBezTo>
                  <a:close/>
                  <a:moveTo>
                    <a:pt x="23" y="21"/>
                  </a:moveTo>
                  <a:cubicBezTo>
                    <a:pt x="28" y="30"/>
                    <a:pt x="29" y="31"/>
                    <a:pt x="22" y="34"/>
                  </a:cubicBezTo>
                  <a:cubicBezTo>
                    <a:pt x="20" y="35"/>
                    <a:pt x="15" y="37"/>
                    <a:pt x="17" y="38"/>
                  </a:cubicBezTo>
                  <a:cubicBezTo>
                    <a:pt x="21" y="41"/>
                    <a:pt x="31" y="40"/>
                    <a:pt x="31" y="45"/>
                  </a:cubicBezTo>
                  <a:cubicBezTo>
                    <a:pt x="31" y="50"/>
                    <a:pt x="31" y="58"/>
                    <a:pt x="33" y="57"/>
                  </a:cubicBezTo>
                  <a:cubicBezTo>
                    <a:pt x="35" y="57"/>
                    <a:pt x="39" y="44"/>
                    <a:pt x="42" y="46"/>
                  </a:cubicBezTo>
                  <a:cubicBezTo>
                    <a:pt x="50" y="48"/>
                    <a:pt x="48" y="48"/>
                    <a:pt x="55" y="49"/>
                  </a:cubicBezTo>
                  <a:cubicBezTo>
                    <a:pt x="60" y="49"/>
                    <a:pt x="55" y="43"/>
                    <a:pt x="53" y="42"/>
                  </a:cubicBezTo>
                  <a:cubicBezTo>
                    <a:pt x="44" y="33"/>
                    <a:pt x="55" y="26"/>
                    <a:pt x="53" y="19"/>
                  </a:cubicBezTo>
                  <a:cubicBezTo>
                    <a:pt x="53" y="18"/>
                    <a:pt x="52" y="19"/>
                    <a:pt x="51" y="19"/>
                  </a:cubicBezTo>
                  <a:cubicBezTo>
                    <a:pt x="48" y="20"/>
                    <a:pt x="43" y="24"/>
                    <a:pt x="42" y="26"/>
                  </a:cubicBezTo>
                  <a:cubicBezTo>
                    <a:pt x="41" y="27"/>
                    <a:pt x="40" y="28"/>
                    <a:pt x="39" y="28"/>
                  </a:cubicBezTo>
                  <a:cubicBezTo>
                    <a:pt x="36" y="27"/>
                    <a:pt x="35" y="22"/>
                    <a:pt x="29" y="19"/>
                  </a:cubicBezTo>
                  <a:cubicBezTo>
                    <a:pt x="27" y="19"/>
                    <a:pt x="21" y="16"/>
                    <a:pt x="23" y="21"/>
                  </a:cubicBezTo>
                  <a:close/>
                  <a:moveTo>
                    <a:pt x="33" y="33"/>
                  </a:moveTo>
                  <a:cubicBezTo>
                    <a:pt x="34" y="35"/>
                    <a:pt x="34" y="36"/>
                    <a:pt x="32" y="36"/>
                  </a:cubicBezTo>
                  <a:cubicBezTo>
                    <a:pt x="32" y="37"/>
                    <a:pt x="30" y="37"/>
                    <a:pt x="31" y="38"/>
                  </a:cubicBezTo>
                  <a:cubicBezTo>
                    <a:pt x="32" y="38"/>
                    <a:pt x="35" y="38"/>
                    <a:pt x="35" y="39"/>
                  </a:cubicBezTo>
                  <a:cubicBezTo>
                    <a:pt x="35" y="41"/>
                    <a:pt x="35" y="43"/>
                    <a:pt x="35" y="43"/>
                  </a:cubicBezTo>
                  <a:cubicBezTo>
                    <a:pt x="36" y="43"/>
                    <a:pt x="37" y="39"/>
                    <a:pt x="38" y="40"/>
                  </a:cubicBezTo>
                  <a:cubicBezTo>
                    <a:pt x="40" y="40"/>
                    <a:pt x="39" y="40"/>
                    <a:pt x="41" y="40"/>
                  </a:cubicBezTo>
                  <a:cubicBezTo>
                    <a:pt x="43" y="41"/>
                    <a:pt x="41" y="39"/>
                    <a:pt x="41" y="39"/>
                  </a:cubicBezTo>
                  <a:cubicBezTo>
                    <a:pt x="38" y="36"/>
                    <a:pt x="41" y="34"/>
                    <a:pt x="41" y="32"/>
                  </a:cubicBezTo>
                  <a:cubicBezTo>
                    <a:pt x="41" y="32"/>
                    <a:pt x="40" y="32"/>
                    <a:pt x="40" y="32"/>
                  </a:cubicBezTo>
                  <a:cubicBezTo>
                    <a:pt x="39" y="32"/>
                    <a:pt x="38" y="34"/>
                    <a:pt x="38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6" y="35"/>
                    <a:pt x="36" y="33"/>
                    <a:pt x="34" y="32"/>
                  </a:cubicBezTo>
                  <a:cubicBezTo>
                    <a:pt x="34" y="32"/>
                    <a:pt x="32" y="31"/>
                    <a:pt x="33" y="3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47"/>
            <p:cNvSpPr>
              <a:spLocks/>
            </p:cNvSpPr>
            <p:nvPr/>
          </p:nvSpPr>
          <p:spPr bwMode="auto">
            <a:xfrm>
              <a:off x="7469188" y="2144713"/>
              <a:ext cx="38100" cy="39688"/>
            </a:xfrm>
            <a:custGeom>
              <a:avLst/>
              <a:gdLst>
                <a:gd name="T0" fmla="*/ 3 w 19"/>
                <a:gd name="T1" fmla="*/ 17 h 20"/>
                <a:gd name="T2" fmla="*/ 2 w 19"/>
                <a:gd name="T3" fmla="*/ 15 h 20"/>
                <a:gd name="T4" fmla="*/ 4 w 19"/>
                <a:gd name="T5" fmla="*/ 10 h 20"/>
                <a:gd name="T6" fmla="*/ 3 w 19"/>
                <a:gd name="T7" fmla="*/ 8 h 20"/>
                <a:gd name="T8" fmla="*/ 1 w 19"/>
                <a:gd name="T9" fmla="*/ 4 h 20"/>
                <a:gd name="T10" fmla="*/ 7 w 19"/>
                <a:gd name="T11" fmla="*/ 5 h 20"/>
                <a:gd name="T12" fmla="*/ 11 w 19"/>
                <a:gd name="T13" fmla="*/ 3 h 20"/>
                <a:gd name="T14" fmla="*/ 13 w 19"/>
                <a:gd name="T15" fmla="*/ 1 h 20"/>
                <a:gd name="T16" fmla="*/ 13 w 19"/>
                <a:gd name="T17" fmla="*/ 8 h 20"/>
                <a:gd name="T18" fmla="*/ 19 w 19"/>
                <a:gd name="T19" fmla="*/ 11 h 20"/>
                <a:gd name="T20" fmla="*/ 14 w 19"/>
                <a:gd name="T21" fmla="*/ 13 h 20"/>
                <a:gd name="T22" fmla="*/ 11 w 19"/>
                <a:gd name="T23" fmla="*/ 19 h 20"/>
                <a:gd name="T24" fmla="*/ 9 w 19"/>
                <a:gd name="T25" fmla="*/ 17 h 20"/>
                <a:gd name="T26" fmla="*/ 3 w 19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3" y="17"/>
                  </a:moveTo>
                  <a:cubicBezTo>
                    <a:pt x="1" y="18"/>
                    <a:pt x="1" y="16"/>
                    <a:pt x="2" y="15"/>
                  </a:cubicBezTo>
                  <a:cubicBezTo>
                    <a:pt x="3" y="13"/>
                    <a:pt x="4" y="12"/>
                    <a:pt x="4" y="10"/>
                  </a:cubicBezTo>
                  <a:cubicBezTo>
                    <a:pt x="4" y="10"/>
                    <a:pt x="3" y="9"/>
                    <a:pt x="3" y="8"/>
                  </a:cubicBezTo>
                  <a:cubicBezTo>
                    <a:pt x="1" y="6"/>
                    <a:pt x="0" y="4"/>
                    <a:pt x="1" y="4"/>
                  </a:cubicBezTo>
                  <a:cubicBezTo>
                    <a:pt x="2" y="3"/>
                    <a:pt x="4" y="4"/>
                    <a:pt x="7" y="5"/>
                  </a:cubicBezTo>
                  <a:cubicBezTo>
                    <a:pt x="8" y="5"/>
                    <a:pt x="10" y="4"/>
                    <a:pt x="11" y="3"/>
                  </a:cubicBezTo>
                  <a:cubicBezTo>
                    <a:pt x="12" y="1"/>
                    <a:pt x="13" y="0"/>
                    <a:pt x="13" y="1"/>
                  </a:cubicBezTo>
                  <a:cubicBezTo>
                    <a:pt x="14" y="3"/>
                    <a:pt x="14" y="6"/>
                    <a:pt x="13" y="8"/>
                  </a:cubicBezTo>
                  <a:cubicBezTo>
                    <a:pt x="13" y="9"/>
                    <a:pt x="19" y="10"/>
                    <a:pt x="19" y="11"/>
                  </a:cubicBezTo>
                  <a:cubicBezTo>
                    <a:pt x="19" y="12"/>
                    <a:pt x="16" y="13"/>
                    <a:pt x="14" y="13"/>
                  </a:cubicBezTo>
                  <a:cubicBezTo>
                    <a:pt x="11" y="13"/>
                    <a:pt x="13" y="18"/>
                    <a:pt x="11" y="19"/>
                  </a:cubicBezTo>
                  <a:cubicBezTo>
                    <a:pt x="11" y="20"/>
                    <a:pt x="10" y="18"/>
                    <a:pt x="9" y="17"/>
                  </a:cubicBezTo>
                  <a:cubicBezTo>
                    <a:pt x="7" y="14"/>
                    <a:pt x="7" y="14"/>
                    <a:pt x="3" y="17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48"/>
            <p:cNvSpPr>
              <a:spLocks/>
            </p:cNvSpPr>
            <p:nvPr/>
          </p:nvSpPr>
          <p:spPr bwMode="auto">
            <a:xfrm>
              <a:off x="7392988" y="2149475"/>
              <a:ext cx="76200" cy="71438"/>
            </a:xfrm>
            <a:custGeom>
              <a:avLst/>
              <a:gdLst>
                <a:gd name="T0" fmla="*/ 34 w 38"/>
                <a:gd name="T1" fmla="*/ 14 h 36"/>
                <a:gd name="T2" fmla="*/ 32 w 38"/>
                <a:gd name="T3" fmla="*/ 19 h 36"/>
                <a:gd name="T4" fmla="*/ 23 w 38"/>
                <a:gd name="T5" fmla="*/ 21 h 36"/>
                <a:gd name="T6" fmla="*/ 22 w 38"/>
                <a:gd name="T7" fmla="*/ 24 h 36"/>
                <a:gd name="T8" fmla="*/ 23 w 38"/>
                <a:gd name="T9" fmla="*/ 34 h 36"/>
                <a:gd name="T10" fmla="*/ 22 w 38"/>
                <a:gd name="T11" fmla="*/ 35 h 36"/>
                <a:gd name="T12" fmla="*/ 7 w 38"/>
                <a:gd name="T13" fmla="*/ 23 h 36"/>
                <a:gd name="T14" fmla="*/ 2 w 38"/>
                <a:gd name="T15" fmla="*/ 21 h 36"/>
                <a:gd name="T16" fmla="*/ 10 w 38"/>
                <a:gd name="T17" fmla="*/ 14 h 36"/>
                <a:gd name="T18" fmla="*/ 6 w 38"/>
                <a:gd name="T19" fmla="*/ 2 h 36"/>
                <a:gd name="T20" fmla="*/ 15 w 38"/>
                <a:gd name="T21" fmla="*/ 7 h 36"/>
                <a:gd name="T22" fmla="*/ 26 w 38"/>
                <a:gd name="T23" fmla="*/ 1 h 36"/>
                <a:gd name="T24" fmla="*/ 26 w 38"/>
                <a:gd name="T25" fmla="*/ 6 h 36"/>
                <a:gd name="T26" fmla="*/ 34 w 38"/>
                <a:gd name="T27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6">
                  <a:moveTo>
                    <a:pt x="34" y="14"/>
                  </a:moveTo>
                  <a:cubicBezTo>
                    <a:pt x="38" y="15"/>
                    <a:pt x="33" y="18"/>
                    <a:pt x="32" y="19"/>
                  </a:cubicBezTo>
                  <a:cubicBezTo>
                    <a:pt x="28" y="22"/>
                    <a:pt x="24" y="19"/>
                    <a:pt x="23" y="21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3" y="26"/>
                    <a:pt x="24" y="31"/>
                    <a:pt x="23" y="34"/>
                  </a:cubicBezTo>
                  <a:cubicBezTo>
                    <a:pt x="22" y="34"/>
                    <a:pt x="23" y="36"/>
                    <a:pt x="22" y="35"/>
                  </a:cubicBezTo>
                  <a:cubicBezTo>
                    <a:pt x="16" y="32"/>
                    <a:pt x="17" y="21"/>
                    <a:pt x="7" y="23"/>
                  </a:cubicBezTo>
                  <a:cubicBezTo>
                    <a:pt x="6" y="24"/>
                    <a:pt x="0" y="24"/>
                    <a:pt x="2" y="21"/>
                  </a:cubicBezTo>
                  <a:cubicBezTo>
                    <a:pt x="6" y="17"/>
                    <a:pt x="5" y="17"/>
                    <a:pt x="10" y="14"/>
                  </a:cubicBezTo>
                  <a:cubicBezTo>
                    <a:pt x="12" y="13"/>
                    <a:pt x="6" y="4"/>
                    <a:pt x="6" y="2"/>
                  </a:cubicBezTo>
                  <a:cubicBezTo>
                    <a:pt x="7" y="0"/>
                    <a:pt x="12" y="5"/>
                    <a:pt x="15" y="7"/>
                  </a:cubicBezTo>
                  <a:cubicBezTo>
                    <a:pt x="18" y="10"/>
                    <a:pt x="22" y="2"/>
                    <a:pt x="26" y="1"/>
                  </a:cubicBezTo>
                  <a:cubicBezTo>
                    <a:pt x="27" y="0"/>
                    <a:pt x="27" y="5"/>
                    <a:pt x="26" y="6"/>
                  </a:cubicBezTo>
                  <a:cubicBezTo>
                    <a:pt x="25" y="13"/>
                    <a:pt x="26" y="12"/>
                    <a:pt x="34" y="14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49"/>
            <p:cNvSpPr>
              <a:spLocks/>
            </p:cNvSpPr>
            <p:nvPr/>
          </p:nvSpPr>
          <p:spPr bwMode="auto">
            <a:xfrm>
              <a:off x="7388225" y="2246313"/>
              <a:ext cx="77788" cy="79375"/>
            </a:xfrm>
            <a:custGeom>
              <a:avLst/>
              <a:gdLst>
                <a:gd name="T0" fmla="*/ 6 w 39"/>
                <a:gd name="T1" fmla="*/ 33 h 40"/>
                <a:gd name="T2" fmla="*/ 4 w 39"/>
                <a:gd name="T3" fmla="*/ 29 h 40"/>
                <a:gd name="T4" fmla="*/ 8 w 39"/>
                <a:gd name="T5" fmla="*/ 20 h 40"/>
                <a:gd name="T6" fmla="*/ 5 w 39"/>
                <a:gd name="T7" fmla="*/ 15 h 40"/>
                <a:gd name="T8" fmla="*/ 2 w 39"/>
                <a:gd name="T9" fmla="*/ 7 h 40"/>
                <a:gd name="T10" fmla="*/ 14 w 39"/>
                <a:gd name="T11" fmla="*/ 8 h 40"/>
                <a:gd name="T12" fmla="*/ 22 w 39"/>
                <a:gd name="T13" fmla="*/ 4 h 40"/>
                <a:gd name="T14" fmla="*/ 27 w 39"/>
                <a:gd name="T15" fmla="*/ 1 h 40"/>
                <a:gd name="T16" fmla="*/ 27 w 39"/>
                <a:gd name="T17" fmla="*/ 14 h 40"/>
                <a:gd name="T18" fmla="*/ 39 w 39"/>
                <a:gd name="T19" fmla="*/ 22 h 40"/>
                <a:gd name="T20" fmla="*/ 27 w 39"/>
                <a:gd name="T21" fmla="*/ 25 h 40"/>
                <a:gd name="T22" fmla="*/ 23 w 39"/>
                <a:gd name="T23" fmla="*/ 39 h 40"/>
                <a:gd name="T24" fmla="*/ 18 w 39"/>
                <a:gd name="T25" fmla="*/ 34 h 40"/>
                <a:gd name="T26" fmla="*/ 6 w 39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0">
                  <a:moveTo>
                    <a:pt x="6" y="33"/>
                  </a:moveTo>
                  <a:cubicBezTo>
                    <a:pt x="2" y="35"/>
                    <a:pt x="2" y="32"/>
                    <a:pt x="4" y="29"/>
                  </a:cubicBezTo>
                  <a:cubicBezTo>
                    <a:pt x="5" y="26"/>
                    <a:pt x="7" y="23"/>
                    <a:pt x="8" y="20"/>
                  </a:cubicBezTo>
                  <a:cubicBezTo>
                    <a:pt x="8" y="19"/>
                    <a:pt x="7" y="17"/>
                    <a:pt x="5" y="15"/>
                  </a:cubicBezTo>
                  <a:cubicBezTo>
                    <a:pt x="3" y="11"/>
                    <a:pt x="0" y="8"/>
                    <a:pt x="2" y="7"/>
                  </a:cubicBezTo>
                  <a:cubicBezTo>
                    <a:pt x="3" y="5"/>
                    <a:pt x="8" y="8"/>
                    <a:pt x="14" y="8"/>
                  </a:cubicBezTo>
                  <a:cubicBezTo>
                    <a:pt x="17" y="8"/>
                    <a:pt x="20" y="7"/>
                    <a:pt x="22" y="4"/>
                  </a:cubicBezTo>
                  <a:cubicBezTo>
                    <a:pt x="25" y="0"/>
                    <a:pt x="27" y="0"/>
                    <a:pt x="27" y="1"/>
                  </a:cubicBezTo>
                  <a:cubicBezTo>
                    <a:pt x="28" y="4"/>
                    <a:pt x="27" y="11"/>
                    <a:pt x="27" y="14"/>
                  </a:cubicBezTo>
                  <a:cubicBezTo>
                    <a:pt x="26" y="17"/>
                    <a:pt x="38" y="20"/>
                    <a:pt x="39" y="22"/>
                  </a:cubicBezTo>
                  <a:cubicBezTo>
                    <a:pt x="39" y="24"/>
                    <a:pt x="32" y="25"/>
                    <a:pt x="27" y="25"/>
                  </a:cubicBezTo>
                  <a:cubicBezTo>
                    <a:pt x="23" y="25"/>
                    <a:pt x="26" y="35"/>
                    <a:pt x="23" y="39"/>
                  </a:cubicBezTo>
                  <a:cubicBezTo>
                    <a:pt x="22" y="40"/>
                    <a:pt x="19" y="35"/>
                    <a:pt x="18" y="34"/>
                  </a:cubicBezTo>
                  <a:cubicBezTo>
                    <a:pt x="15" y="27"/>
                    <a:pt x="14" y="28"/>
                    <a:pt x="6" y="33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50"/>
            <p:cNvSpPr>
              <a:spLocks/>
            </p:cNvSpPr>
            <p:nvPr/>
          </p:nvSpPr>
          <p:spPr bwMode="auto">
            <a:xfrm>
              <a:off x="7510463" y="2247900"/>
              <a:ext cx="26988" cy="25400"/>
            </a:xfrm>
            <a:custGeom>
              <a:avLst/>
              <a:gdLst>
                <a:gd name="T0" fmla="*/ 2 w 13"/>
                <a:gd name="T1" fmla="*/ 11 h 13"/>
                <a:gd name="T2" fmla="*/ 2 w 13"/>
                <a:gd name="T3" fmla="*/ 10 h 13"/>
                <a:gd name="T4" fmla="*/ 3 w 13"/>
                <a:gd name="T5" fmla="*/ 7 h 13"/>
                <a:gd name="T6" fmla="*/ 2 w 13"/>
                <a:gd name="T7" fmla="*/ 5 h 13"/>
                <a:gd name="T8" fmla="*/ 1 w 13"/>
                <a:gd name="T9" fmla="*/ 2 h 13"/>
                <a:gd name="T10" fmla="*/ 5 w 13"/>
                <a:gd name="T11" fmla="*/ 3 h 13"/>
                <a:gd name="T12" fmla="*/ 7 w 13"/>
                <a:gd name="T13" fmla="*/ 1 h 13"/>
                <a:gd name="T14" fmla="*/ 9 w 13"/>
                <a:gd name="T15" fmla="*/ 0 h 13"/>
                <a:gd name="T16" fmla="*/ 9 w 13"/>
                <a:gd name="T17" fmla="*/ 5 h 13"/>
                <a:gd name="T18" fmla="*/ 13 w 13"/>
                <a:gd name="T19" fmla="*/ 7 h 13"/>
                <a:gd name="T20" fmla="*/ 9 w 13"/>
                <a:gd name="T21" fmla="*/ 8 h 13"/>
                <a:gd name="T22" fmla="*/ 8 w 13"/>
                <a:gd name="T23" fmla="*/ 13 h 13"/>
                <a:gd name="T24" fmla="*/ 6 w 13"/>
                <a:gd name="T25" fmla="*/ 11 h 13"/>
                <a:gd name="T26" fmla="*/ 2 w 13"/>
                <a:gd name="T2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2" y="11"/>
                  </a:moveTo>
                  <a:cubicBezTo>
                    <a:pt x="1" y="12"/>
                    <a:pt x="1" y="11"/>
                    <a:pt x="2" y="10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3" y="2"/>
                    <a:pt x="5" y="3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13" y="7"/>
                    <a:pt x="13" y="7"/>
                  </a:cubicBezTo>
                  <a:cubicBezTo>
                    <a:pt x="13" y="8"/>
                    <a:pt x="11" y="8"/>
                    <a:pt x="9" y="8"/>
                  </a:cubicBezTo>
                  <a:cubicBezTo>
                    <a:pt x="8" y="8"/>
                    <a:pt x="9" y="12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9"/>
                    <a:pt x="5" y="10"/>
                    <a:pt x="2" y="1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51"/>
            <p:cNvSpPr>
              <a:spLocks/>
            </p:cNvSpPr>
            <p:nvPr/>
          </p:nvSpPr>
          <p:spPr bwMode="auto">
            <a:xfrm>
              <a:off x="7283450" y="2368550"/>
              <a:ext cx="25400" cy="28575"/>
            </a:xfrm>
            <a:custGeom>
              <a:avLst/>
              <a:gdLst>
                <a:gd name="T0" fmla="*/ 2 w 13"/>
                <a:gd name="T1" fmla="*/ 12 h 14"/>
                <a:gd name="T2" fmla="*/ 1 w 13"/>
                <a:gd name="T3" fmla="*/ 10 h 14"/>
                <a:gd name="T4" fmla="*/ 3 w 13"/>
                <a:gd name="T5" fmla="*/ 7 h 14"/>
                <a:gd name="T6" fmla="*/ 2 w 13"/>
                <a:gd name="T7" fmla="*/ 6 h 14"/>
                <a:gd name="T8" fmla="*/ 0 w 13"/>
                <a:gd name="T9" fmla="*/ 3 h 14"/>
                <a:gd name="T10" fmla="*/ 5 w 13"/>
                <a:gd name="T11" fmla="*/ 3 h 14"/>
                <a:gd name="T12" fmla="*/ 7 w 13"/>
                <a:gd name="T13" fmla="*/ 2 h 14"/>
                <a:gd name="T14" fmla="*/ 9 w 13"/>
                <a:gd name="T15" fmla="*/ 1 h 14"/>
                <a:gd name="T16" fmla="*/ 9 w 13"/>
                <a:gd name="T17" fmla="*/ 5 h 14"/>
                <a:gd name="T18" fmla="*/ 13 w 13"/>
                <a:gd name="T19" fmla="*/ 8 h 14"/>
                <a:gd name="T20" fmla="*/ 9 w 13"/>
                <a:gd name="T21" fmla="*/ 9 h 14"/>
                <a:gd name="T22" fmla="*/ 8 w 13"/>
                <a:gd name="T23" fmla="*/ 14 h 14"/>
                <a:gd name="T24" fmla="*/ 6 w 13"/>
                <a:gd name="T25" fmla="*/ 12 h 14"/>
                <a:gd name="T26" fmla="*/ 2 w 13"/>
                <a:gd name="T2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12"/>
                    <a:pt x="1" y="11"/>
                    <a:pt x="1" y="10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1" y="2"/>
                    <a:pt x="2" y="3"/>
                    <a:pt x="5" y="3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8" y="1"/>
                    <a:pt x="9" y="0"/>
                    <a:pt x="9" y="1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6"/>
                    <a:pt x="13" y="7"/>
                    <a:pt x="13" y="8"/>
                  </a:cubicBezTo>
                  <a:cubicBezTo>
                    <a:pt x="13" y="9"/>
                    <a:pt x="11" y="9"/>
                    <a:pt x="9" y="9"/>
                  </a:cubicBezTo>
                  <a:cubicBezTo>
                    <a:pt x="7" y="9"/>
                    <a:pt x="8" y="12"/>
                    <a:pt x="8" y="14"/>
                  </a:cubicBezTo>
                  <a:cubicBezTo>
                    <a:pt x="7" y="14"/>
                    <a:pt x="6" y="12"/>
                    <a:pt x="6" y="12"/>
                  </a:cubicBezTo>
                  <a:cubicBezTo>
                    <a:pt x="5" y="10"/>
                    <a:pt x="5" y="10"/>
                    <a:pt x="2" y="12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52"/>
            <p:cNvSpPr>
              <a:spLocks/>
            </p:cNvSpPr>
            <p:nvPr/>
          </p:nvSpPr>
          <p:spPr bwMode="auto">
            <a:xfrm>
              <a:off x="7221538" y="2166938"/>
              <a:ext cx="25400" cy="26988"/>
            </a:xfrm>
            <a:custGeom>
              <a:avLst/>
              <a:gdLst>
                <a:gd name="T0" fmla="*/ 2 w 13"/>
                <a:gd name="T1" fmla="*/ 11 h 13"/>
                <a:gd name="T2" fmla="*/ 1 w 13"/>
                <a:gd name="T3" fmla="*/ 9 h 13"/>
                <a:gd name="T4" fmla="*/ 2 w 13"/>
                <a:gd name="T5" fmla="*/ 6 h 13"/>
                <a:gd name="T6" fmla="*/ 1 w 13"/>
                <a:gd name="T7" fmla="*/ 5 h 13"/>
                <a:gd name="T8" fmla="*/ 0 w 13"/>
                <a:gd name="T9" fmla="*/ 2 h 13"/>
                <a:gd name="T10" fmla="*/ 4 w 13"/>
                <a:gd name="T11" fmla="*/ 2 h 13"/>
                <a:gd name="T12" fmla="*/ 7 w 13"/>
                <a:gd name="T13" fmla="*/ 1 h 13"/>
                <a:gd name="T14" fmla="*/ 9 w 13"/>
                <a:gd name="T15" fmla="*/ 0 h 13"/>
                <a:gd name="T16" fmla="*/ 8 w 13"/>
                <a:gd name="T17" fmla="*/ 5 h 13"/>
                <a:gd name="T18" fmla="*/ 13 w 13"/>
                <a:gd name="T19" fmla="*/ 7 h 13"/>
                <a:gd name="T20" fmla="*/ 9 w 13"/>
                <a:gd name="T21" fmla="*/ 8 h 13"/>
                <a:gd name="T22" fmla="*/ 7 w 13"/>
                <a:gd name="T23" fmla="*/ 13 h 13"/>
                <a:gd name="T24" fmla="*/ 6 w 13"/>
                <a:gd name="T25" fmla="*/ 11 h 13"/>
                <a:gd name="T26" fmla="*/ 2 w 13"/>
                <a:gd name="T2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3">
                  <a:moveTo>
                    <a:pt x="2" y="11"/>
                  </a:moveTo>
                  <a:cubicBezTo>
                    <a:pt x="0" y="12"/>
                    <a:pt x="0" y="11"/>
                    <a:pt x="1" y="9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5" y="3"/>
                    <a:pt x="6" y="2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1"/>
                    <a:pt x="9" y="4"/>
                    <a:pt x="8" y="5"/>
                  </a:cubicBezTo>
                  <a:cubicBezTo>
                    <a:pt x="8" y="5"/>
                    <a:pt x="12" y="7"/>
                    <a:pt x="13" y="7"/>
                  </a:cubicBezTo>
                  <a:cubicBezTo>
                    <a:pt x="13" y="8"/>
                    <a:pt x="10" y="8"/>
                    <a:pt x="9" y="8"/>
                  </a:cubicBezTo>
                  <a:cubicBezTo>
                    <a:pt x="7" y="8"/>
                    <a:pt x="8" y="11"/>
                    <a:pt x="7" y="13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4" y="9"/>
                    <a:pt x="4" y="9"/>
                    <a:pt x="2" y="11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53"/>
            <p:cNvSpPr>
              <a:spLocks/>
            </p:cNvSpPr>
            <p:nvPr/>
          </p:nvSpPr>
          <p:spPr bwMode="auto">
            <a:xfrm>
              <a:off x="7259638" y="2052638"/>
              <a:ext cx="19050" cy="19050"/>
            </a:xfrm>
            <a:custGeom>
              <a:avLst/>
              <a:gdLst>
                <a:gd name="T0" fmla="*/ 2 w 10"/>
                <a:gd name="T1" fmla="*/ 8 h 10"/>
                <a:gd name="T2" fmla="*/ 1 w 10"/>
                <a:gd name="T3" fmla="*/ 7 h 10"/>
                <a:gd name="T4" fmla="*/ 2 w 10"/>
                <a:gd name="T5" fmla="*/ 5 h 10"/>
                <a:gd name="T6" fmla="*/ 1 w 10"/>
                <a:gd name="T7" fmla="*/ 3 h 10"/>
                <a:gd name="T8" fmla="*/ 0 w 10"/>
                <a:gd name="T9" fmla="*/ 1 h 10"/>
                <a:gd name="T10" fmla="*/ 4 w 10"/>
                <a:gd name="T11" fmla="*/ 2 h 10"/>
                <a:gd name="T12" fmla="*/ 5 w 10"/>
                <a:gd name="T13" fmla="*/ 1 h 10"/>
                <a:gd name="T14" fmla="*/ 7 w 10"/>
                <a:gd name="T15" fmla="*/ 0 h 10"/>
                <a:gd name="T16" fmla="*/ 7 w 10"/>
                <a:gd name="T17" fmla="*/ 3 h 10"/>
                <a:gd name="T18" fmla="*/ 10 w 10"/>
                <a:gd name="T19" fmla="*/ 5 h 10"/>
                <a:gd name="T20" fmla="*/ 7 w 10"/>
                <a:gd name="T21" fmla="*/ 6 h 10"/>
                <a:gd name="T22" fmla="*/ 6 w 10"/>
                <a:gd name="T23" fmla="*/ 9 h 10"/>
                <a:gd name="T24" fmla="*/ 5 w 10"/>
                <a:gd name="T25" fmla="*/ 8 h 10"/>
                <a:gd name="T26" fmla="*/ 2 w 10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2" y="8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4"/>
                    <a:pt x="10" y="5"/>
                    <a:pt x="10" y="5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6" y="8"/>
                    <a:pt x="6" y="9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4" y="6"/>
                    <a:pt x="4" y="7"/>
                    <a:pt x="2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54"/>
            <p:cNvSpPr>
              <a:spLocks/>
            </p:cNvSpPr>
            <p:nvPr/>
          </p:nvSpPr>
          <p:spPr bwMode="auto">
            <a:xfrm>
              <a:off x="7261225" y="1916113"/>
              <a:ext cx="20638" cy="20638"/>
            </a:xfrm>
            <a:custGeom>
              <a:avLst/>
              <a:gdLst>
                <a:gd name="T0" fmla="*/ 2 w 10"/>
                <a:gd name="T1" fmla="*/ 8 h 10"/>
                <a:gd name="T2" fmla="*/ 1 w 10"/>
                <a:gd name="T3" fmla="*/ 7 h 10"/>
                <a:gd name="T4" fmla="*/ 2 w 10"/>
                <a:gd name="T5" fmla="*/ 5 h 10"/>
                <a:gd name="T6" fmla="*/ 2 w 10"/>
                <a:gd name="T7" fmla="*/ 4 h 10"/>
                <a:gd name="T8" fmla="*/ 1 w 10"/>
                <a:gd name="T9" fmla="*/ 2 h 10"/>
                <a:gd name="T10" fmla="*/ 4 w 10"/>
                <a:gd name="T11" fmla="*/ 2 h 10"/>
                <a:gd name="T12" fmla="*/ 6 w 10"/>
                <a:gd name="T13" fmla="*/ 1 h 10"/>
                <a:gd name="T14" fmla="*/ 7 w 10"/>
                <a:gd name="T15" fmla="*/ 0 h 10"/>
                <a:gd name="T16" fmla="*/ 7 w 10"/>
                <a:gd name="T17" fmla="*/ 4 h 10"/>
                <a:gd name="T18" fmla="*/ 10 w 10"/>
                <a:gd name="T19" fmla="*/ 6 h 10"/>
                <a:gd name="T20" fmla="*/ 7 w 10"/>
                <a:gd name="T21" fmla="*/ 6 h 10"/>
                <a:gd name="T22" fmla="*/ 6 w 10"/>
                <a:gd name="T23" fmla="*/ 10 h 10"/>
                <a:gd name="T24" fmla="*/ 5 w 10"/>
                <a:gd name="T25" fmla="*/ 9 h 10"/>
                <a:gd name="T26" fmla="*/ 2 w 10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2" y="8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7" y="4"/>
                    <a:pt x="10" y="5"/>
                    <a:pt x="10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7" y="9"/>
                    <a:pt x="6" y="10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4" y="7"/>
                    <a:pt x="4" y="7"/>
                    <a:pt x="2" y="8"/>
                  </a:cubicBezTo>
                  <a:close/>
                </a:path>
              </a:pathLst>
            </a:custGeom>
            <a:solidFill>
              <a:srgbClr val="007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56" name="矩形 1155"/>
          <p:cNvSpPr/>
          <p:nvPr/>
        </p:nvSpPr>
        <p:spPr>
          <a:xfrm>
            <a:off x="0" y="7047077"/>
            <a:ext cx="350769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源文件：shutterstock_384769030</a:t>
            </a:r>
            <a:endParaRPr lang="en-US" altLang="zh-CN" dirty="0"/>
          </a:p>
          <a:p>
            <a:r>
              <a:rPr lang="zh-CN" altLang="en-US" dirty="0"/>
              <a:t>素材格式转换 </a:t>
            </a:r>
            <a:r>
              <a:rPr lang="en-US" altLang="zh-CN" dirty="0"/>
              <a:t>by </a:t>
            </a:r>
            <a:r>
              <a:rPr lang="zh-CN" altLang="en-US" dirty="0"/>
              <a:t>小演 </a:t>
            </a:r>
          </a:p>
        </p:txBody>
      </p:sp>
      <p:grpSp>
        <p:nvGrpSpPr>
          <p:cNvPr id="1157" name="组合 1156"/>
          <p:cNvGrpSpPr/>
          <p:nvPr/>
        </p:nvGrpSpPr>
        <p:grpSpPr>
          <a:xfrm>
            <a:off x="5440840" y="6203060"/>
            <a:ext cx="1310320" cy="299940"/>
            <a:chOff x="1279526" y="2322513"/>
            <a:chExt cx="9632950" cy="2205038"/>
          </a:xfrm>
          <a:solidFill>
            <a:srgbClr val="0074CE"/>
          </a:solidFill>
        </p:grpSpPr>
        <p:sp>
          <p:nvSpPr>
            <p:cNvPr id="1158" name="Freeform 5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6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7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8"/>
            <p:cNvSpPr>
              <a:spLocks/>
            </p:cNvSpPr>
            <p:nvPr/>
          </p:nvSpPr>
          <p:spPr bwMode="auto">
            <a:xfrm>
              <a:off x="564832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30 w 334"/>
                <a:gd name="T5" fmla="*/ 0 h 257"/>
                <a:gd name="T6" fmla="*/ 88 w 334"/>
                <a:gd name="T7" fmla="*/ 230 h 257"/>
                <a:gd name="T8" fmla="*/ 153 w 334"/>
                <a:gd name="T9" fmla="*/ 0 h 257"/>
                <a:gd name="T10" fmla="*/ 185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3 w 334"/>
                <a:gd name="T21" fmla="*/ 257 h 257"/>
                <a:gd name="T22" fmla="*/ 169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88" y="230"/>
                  </a:lnTo>
                  <a:lnTo>
                    <a:pt x="153" y="0"/>
                  </a:lnTo>
                  <a:lnTo>
                    <a:pt x="185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3" y="257"/>
                  </a:lnTo>
                  <a:lnTo>
                    <a:pt x="169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9"/>
            <p:cNvSpPr>
              <a:spLocks/>
            </p:cNvSpPr>
            <p:nvPr/>
          </p:nvSpPr>
          <p:spPr bwMode="auto">
            <a:xfrm>
              <a:off x="6305551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4 w 334"/>
                <a:gd name="T11" fmla="*/ 0 h 257"/>
                <a:gd name="T12" fmla="*/ 246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32 w 334"/>
                <a:gd name="T21" fmla="*/ 257 h 257"/>
                <a:gd name="T22" fmla="*/ 168 w 334"/>
                <a:gd name="T23" fmla="*/ 32 h 257"/>
                <a:gd name="T24" fmla="*/ 102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4" y="0"/>
                  </a:lnTo>
                  <a:lnTo>
                    <a:pt x="246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32" y="257"/>
                  </a:lnTo>
                  <a:lnTo>
                    <a:pt x="168" y="32"/>
                  </a:lnTo>
                  <a:lnTo>
                    <a:pt x="102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0"/>
            <p:cNvSpPr>
              <a:spLocks/>
            </p:cNvSpPr>
            <p:nvPr/>
          </p:nvSpPr>
          <p:spPr bwMode="auto">
            <a:xfrm>
              <a:off x="6962776" y="4064001"/>
              <a:ext cx="530225" cy="407988"/>
            </a:xfrm>
            <a:custGeom>
              <a:avLst/>
              <a:gdLst>
                <a:gd name="T0" fmla="*/ 72 w 334"/>
                <a:gd name="T1" fmla="*/ 257 h 257"/>
                <a:gd name="T2" fmla="*/ 0 w 334"/>
                <a:gd name="T3" fmla="*/ 0 h 257"/>
                <a:gd name="T4" fmla="*/ 27 w 334"/>
                <a:gd name="T5" fmla="*/ 0 h 257"/>
                <a:gd name="T6" fmla="*/ 88 w 334"/>
                <a:gd name="T7" fmla="*/ 230 h 257"/>
                <a:gd name="T8" fmla="*/ 152 w 334"/>
                <a:gd name="T9" fmla="*/ 0 h 257"/>
                <a:gd name="T10" fmla="*/ 181 w 334"/>
                <a:gd name="T11" fmla="*/ 0 h 257"/>
                <a:gd name="T12" fmla="*/ 245 w 334"/>
                <a:gd name="T13" fmla="*/ 230 h 257"/>
                <a:gd name="T14" fmla="*/ 307 w 334"/>
                <a:gd name="T15" fmla="*/ 0 h 257"/>
                <a:gd name="T16" fmla="*/ 334 w 334"/>
                <a:gd name="T17" fmla="*/ 0 h 257"/>
                <a:gd name="T18" fmla="*/ 259 w 334"/>
                <a:gd name="T19" fmla="*/ 257 h 257"/>
                <a:gd name="T20" fmla="*/ 229 w 334"/>
                <a:gd name="T21" fmla="*/ 257 h 257"/>
                <a:gd name="T22" fmla="*/ 168 w 334"/>
                <a:gd name="T23" fmla="*/ 32 h 257"/>
                <a:gd name="T24" fmla="*/ 101 w 334"/>
                <a:gd name="T25" fmla="*/ 257 h 257"/>
                <a:gd name="T26" fmla="*/ 72 w 334"/>
                <a:gd name="T27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57">
                  <a:moveTo>
                    <a:pt x="72" y="257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88" y="230"/>
                  </a:lnTo>
                  <a:lnTo>
                    <a:pt x="152" y="0"/>
                  </a:lnTo>
                  <a:lnTo>
                    <a:pt x="181" y="0"/>
                  </a:lnTo>
                  <a:lnTo>
                    <a:pt x="245" y="230"/>
                  </a:lnTo>
                  <a:lnTo>
                    <a:pt x="307" y="0"/>
                  </a:lnTo>
                  <a:lnTo>
                    <a:pt x="334" y="0"/>
                  </a:lnTo>
                  <a:lnTo>
                    <a:pt x="259" y="257"/>
                  </a:lnTo>
                  <a:lnTo>
                    <a:pt x="229" y="257"/>
                  </a:lnTo>
                  <a:lnTo>
                    <a:pt x="168" y="32"/>
                  </a:lnTo>
                  <a:lnTo>
                    <a:pt x="101" y="257"/>
                  </a:lnTo>
                  <a:lnTo>
                    <a:pt x="7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Rectangle 11"/>
            <p:cNvSpPr>
              <a:spLocks noChangeArrowheads="1"/>
            </p:cNvSpPr>
            <p:nvPr/>
          </p:nvSpPr>
          <p:spPr bwMode="auto">
            <a:xfrm>
              <a:off x="7632701" y="4403726"/>
              <a:ext cx="53975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2"/>
            <p:cNvSpPr>
              <a:spLocks/>
            </p:cNvSpPr>
            <p:nvPr/>
          </p:nvSpPr>
          <p:spPr bwMode="auto">
            <a:xfrm>
              <a:off x="7831139" y="4064001"/>
              <a:ext cx="385763" cy="407988"/>
            </a:xfrm>
            <a:custGeom>
              <a:avLst/>
              <a:gdLst>
                <a:gd name="T0" fmla="*/ 107 w 243"/>
                <a:gd name="T1" fmla="*/ 257 h 257"/>
                <a:gd name="T2" fmla="*/ 107 w 243"/>
                <a:gd name="T3" fmla="*/ 150 h 257"/>
                <a:gd name="T4" fmla="*/ 0 w 243"/>
                <a:gd name="T5" fmla="*/ 0 h 257"/>
                <a:gd name="T6" fmla="*/ 32 w 243"/>
                <a:gd name="T7" fmla="*/ 0 h 257"/>
                <a:gd name="T8" fmla="*/ 120 w 243"/>
                <a:gd name="T9" fmla="*/ 128 h 257"/>
                <a:gd name="T10" fmla="*/ 211 w 243"/>
                <a:gd name="T11" fmla="*/ 0 h 257"/>
                <a:gd name="T12" fmla="*/ 243 w 243"/>
                <a:gd name="T13" fmla="*/ 0 h 257"/>
                <a:gd name="T14" fmla="*/ 134 w 243"/>
                <a:gd name="T15" fmla="*/ 150 h 257"/>
                <a:gd name="T16" fmla="*/ 134 w 243"/>
                <a:gd name="T17" fmla="*/ 257 h 257"/>
                <a:gd name="T18" fmla="*/ 107 w 243"/>
                <a:gd name="T1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57">
                  <a:moveTo>
                    <a:pt x="107" y="257"/>
                  </a:moveTo>
                  <a:lnTo>
                    <a:pt x="107" y="15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120" y="128"/>
                  </a:lnTo>
                  <a:lnTo>
                    <a:pt x="211" y="0"/>
                  </a:lnTo>
                  <a:lnTo>
                    <a:pt x="243" y="0"/>
                  </a:lnTo>
                  <a:lnTo>
                    <a:pt x="134" y="150"/>
                  </a:lnTo>
                  <a:lnTo>
                    <a:pt x="134" y="257"/>
                  </a:lnTo>
                  <a:lnTo>
                    <a:pt x="107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3"/>
            <p:cNvSpPr>
              <a:spLocks noEditPoints="1"/>
            </p:cNvSpPr>
            <p:nvPr/>
          </p:nvSpPr>
          <p:spPr bwMode="auto">
            <a:xfrm>
              <a:off x="8339139" y="4064001"/>
              <a:ext cx="395288" cy="407988"/>
            </a:xfrm>
            <a:custGeom>
              <a:avLst/>
              <a:gdLst>
                <a:gd name="T0" fmla="*/ 0 w 249"/>
                <a:gd name="T1" fmla="*/ 257 h 257"/>
                <a:gd name="T2" fmla="*/ 110 w 249"/>
                <a:gd name="T3" fmla="*/ 0 h 257"/>
                <a:gd name="T4" fmla="*/ 139 w 249"/>
                <a:gd name="T5" fmla="*/ 0 h 257"/>
                <a:gd name="T6" fmla="*/ 249 w 249"/>
                <a:gd name="T7" fmla="*/ 257 h 257"/>
                <a:gd name="T8" fmla="*/ 219 w 249"/>
                <a:gd name="T9" fmla="*/ 257 h 257"/>
                <a:gd name="T10" fmla="*/ 185 w 249"/>
                <a:gd name="T11" fmla="*/ 179 h 257"/>
                <a:gd name="T12" fmla="*/ 62 w 249"/>
                <a:gd name="T13" fmla="*/ 179 h 257"/>
                <a:gd name="T14" fmla="*/ 30 w 249"/>
                <a:gd name="T15" fmla="*/ 257 h 257"/>
                <a:gd name="T16" fmla="*/ 0 w 249"/>
                <a:gd name="T17" fmla="*/ 257 h 257"/>
                <a:gd name="T18" fmla="*/ 126 w 249"/>
                <a:gd name="T19" fmla="*/ 26 h 257"/>
                <a:gd name="T20" fmla="*/ 70 w 249"/>
                <a:gd name="T21" fmla="*/ 161 h 257"/>
                <a:gd name="T22" fmla="*/ 179 w 249"/>
                <a:gd name="T23" fmla="*/ 161 h 257"/>
                <a:gd name="T24" fmla="*/ 126 w 249"/>
                <a:gd name="T25" fmla="*/ 2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257">
                  <a:moveTo>
                    <a:pt x="0" y="257"/>
                  </a:moveTo>
                  <a:lnTo>
                    <a:pt x="110" y="0"/>
                  </a:lnTo>
                  <a:lnTo>
                    <a:pt x="139" y="0"/>
                  </a:lnTo>
                  <a:lnTo>
                    <a:pt x="249" y="257"/>
                  </a:lnTo>
                  <a:lnTo>
                    <a:pt x="219" y="257"/>
                  </a:lnTo>
                  <a:lnTo>
                    <a:pt x="185" y="179"/>
                  </a:lnTo>
                  <a:lnTo>
                    <a:pt x="62" y="179"/>
                  </a:lnTo>
                  <a:lnTo>
                    <a:pt x="30" y="257"/>
                  </a:lnTo>
                  <a:lnTo>
                    <a:pt x="0" y="257"/>
                  </a:lnTo>
                  <a:close/>
                  <a:moveTo>
                    <a:pt x="126" y="26"/>
                  </a:moveTo>
                  <a:lnTo>
                    <a:pt x="70" y="161"/>
                  </a:lnTo>
                  <a:lnTo>
                    <a:pt x="179" y="161"/>
                  </a:lnTo>
                  <a:lnTo>
                    <a:pt x="1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4"/>
            <p:cNvSpPr>
              <a:spLocks/>
            </p:cNvSpPr>
            <p:nvPr/>
          </p:nvSpPr>
          <p:spPr bwMode="auto">
            <a:xfrm>
              <a:off x="888206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7 w 208"/>
                <a:gd name="T5" fmla="*/ 0 h 260"/>
                <a:gd name="T6" fmla="*/ 184 w 208"/>
                <a:gd name="T7" fmla="*/ 220 h 260"/>
                <a:gd name="T8" fmla="*/ 184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4 w 208"/>
                <a:gd name="T15" fmla="*/ 260 h 260"/>
                <a:gd name="T16" fmla="*/ 27 w 208"/>
                <a:gd name="T17" fmla="*/ 40 h 260"/>
                <a:gd name="T18" fmla="*/ 27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184" y="220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4" y="260"/>
                  </a:lnTo>
                  <a:lnTo>
                    <a:pt x="27" y="40"/>
                  </a:lnTo>
                  <a:lnTo>
                    <a:pt x="27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5"/>
            <p:cNvSpPr>
              <a:spLocks/>
            </p:cNvSpPr>
            <p:nvPr/>
          </p:nvSpPr>
          <p:spPr bwMode="auto">
            <a:xfrm>
              <a:off x="9382126" y="4067176"/>
              <a:ext cx="241300" cy="417513"/>
            </a:xfrm>
            <a:custGeom>
              <a:avLst/>
              <a:gdLst>
                <a:gd name="T0" fmla="*/ 0 w 57"/>
                <a:gd name="T1" fmla="*/ 83 h 98"/>
                <a:gd name="T2" fmla="*/ 0 w 57"/>
                <a:gd name="T3" fmla="*/ 74 h 98"/>
                <a:gd name="T4" fmla="*/ 26 w 57"/>
                <a:gd name="T5" fmla="*/ 90 h 98"/>
                <a:gd name="T6" fmla="*/ 47 w 57"/>
                <a:gd name="T7" fmla="*/ 66 h 98"/>
                <a:gd name="T8" fmla="*/ 47 w 57"/>
                <a:gd name="T9" fmla="*/ 0 h 98"/>
                <a:gd name="T10" fmla="*/ 57 w 57"/>
                <a:gd name="T11" fmla="*/ 0 h 98"/>
                <a:gd name="T12" fmla="*/ 57 w 57"/>
                <a:gd name="T13" fmla="*/ 65 h 98"/>
                <a:gd name="T14" fmla="*/ 28 w 57"/>
                <a:gd name="T15" fmla="*/ 98 h 98"/>
                <a:gd name="T16" fmla="*/ 0 w 57"/>
                <a:gd name="T17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8">
                  <a:moveTo>
                    <a:pt x="0" y="8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5"/>
                    <a:pt x="15" y="90"/>
                    <a:pt x="26" y="90"/>
                  </a:cubicBezTo>
                  <a:cubicBezTo>
                    <a:pt x="40" y="91"/>
                    <a:pt x="47" y="83"/>
                    <a:pt x="47" y="6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87"/>
                    <a:pt x="47" y="98"/>
                    <a:pt x="28" y="98"/>
                  </a:cubicBezTo>
                  <a:cubicBezTo>
                    <a:pt x="16" y="98"/>
                    <a:pt x="6" y="93"/>
                    <a:pt x="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Rectangle 16"/>
            <p:cNvSpPr>
              <a:spLocks noChangeArrowheads="1"/>
            </p:cNvSpPr>
            <p:nvPr/>
          </p:nvSpPr>
          <p:spPr bwMode="auto">
            <a:xfrm>
              <a:off x="9793289" y="4403726"/>
              <a:ext cx="55563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7"/>
            <p:cNvSpPr>
              <a:spLocks/>
            </p:cNvSpPr>
            <p:nvPr/>
          </p:nvSpPr>
          <p:spPr bwMode="auto">
            <a:xfrm>
              <a:off x="10009189" y="4059238"/>
              <a:ext cx="360363" cy="420688"/>
            </a:xfrm>
            <a:custGeom>
              <a:avLst/>
              <a:gdLst>
                <a:gd name="T0" fmla="*/ 84 w 85"/>
                <a:gd name="T1" fmla="*/ 29 h 99"/>
                <a:gd name="T2" fmla="*/ 73 w 85"/>
                <a:gd name="T3" fmla="*/ 29 h 99"/>
                <a:gd name="T4" fmla="*/ 44 w 85"/>
                <a:gd name="T5" fmla="*/ 6 h 99"/>
                <a:gd name="T6" fmla="*/ 10 w 85"/>
                <a:gd name="T7" fmla="*/ 50 h 99"/>
                <a:gd name="T8" fmla="*/ 47 w 85"/>
                <a:gd name="T9" fmla="*/ 92 h 99"/>
                <a:gd name="T10" fmla="*/ 85 w 85"/>
                <a:gd name="T11" fmla="*/ 66 h 99"/>
                <a:gd name="T12" fmla="*/ 85 w 85"/>
                <a:gd name="T13" fmla="*/ 77 h 99"/>
                <a:gd name="T14" fmla="*/ 44 w 85"/>
                <a:gd name="T15" fmla="*/ 99 h 99"/>
                <a:gd name="T16" fmla="*/ 0 w 85"/>
                <a:gd name="T17" fmla="*/ 50 h 99"/>
                <a:gd name="T18" fmla="*/ 44 w 85"/>
                <a:gd name="T19" fmla="*/ 0 h 99"/>
                <a:gd name="T20" fmla="*/ 84 w 85"/>
                <a:gd name="T21" fmla="*/ 2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99">
                  <a:moveTo>
                    <a:pt x="84" y="29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0" y="15"/>
                    <a:pt x="60" y="7"/>
                    <a:pt x="44" y="6"/>
                  </a:cubicBezTo>
                  <a:cubicBezTo>
                    <a:pt x="23" y="9"/>
                    <a:pt x="11" y="23"/>
                    <a:pt x="10" y="50"/>
                  </a:cubicBezTo>
                  <a:cubicBezTo>
                    <a:pt x="11" y="77"/>
                    <a:pt x="23" y="91"/>
                    <a:pt x="47" y="92"/>
                  </a:cubicBezTo>
                  <a:cubicBezTo>
                    <a:pt x="64" y="92"/>
                    <a:pt x="76" y="84"/>
                    <a:pt x="85" y="6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77" y="92"/>
                    <a:pt x="63" y="99"/>
                    <a:pt x="44" y="99"/>
                  </a:cubicBezTo>
                  <a:cubicBezTo>
                    <a:pt x="16" y="97"/>
                    <a:pt x="1" y="81"/>
                    <a:pt x="0" y="50"/>
                  </a:cubicBezTo>
                  <a:cubicBezTo>
                    <a:pt x="1" y="18"/>
                    <a:pt x="16" y="1"/>
                    <a:pt x="44" y="0"/>
                  </a:cubicBezTo>
                  <a:cubicBezTo>
                    <a:pt x="65" y="0"/>
                    <a:pt x="78" y="10"/>
                    <a:pt x="8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8"/>
            <p:cNvSpPr>
              <a:spLocks/>
            </p:cNvSpPr>
            <p:nvPr/>
          </p:nvSpPr>
          <p:spPr bwMode="auto">
            <a:xfrm>
              <a:off x="10539414" y="4064001"/>
              <a:ext cx="330200" cy="412750"/>
            </a:xfrm>
            <a:custGeom>
              <a:avLst/>
              <a:gdLst>
                <a:gd name="T0" fmla="*/ 0 w 208"/>
                <a:gd name="T1" fmla="*/ 260 h 260"/>
                <a:gd name="T2" fmla="*/ 0 w 208"/>
                <a:gd name="T3" fmla="*/ 0 h 260"/>
                <a:gd name="T4" fmla="*/ 26 w 208"/>
                <a:gd name="T5" fmla="*/ 0 h 260"/>
                <a:gd name="T6" fmla="*/ 181 w 208"/>
                <a:gd name="T7" fmla="*/ 220 h 260"/>
                <a:gd name="T8" fmla="*/ 181 w 208"/>
                <a:gd name="T9" fmla="*/ 0 h 260"/>
                <a:gd name="T10" fmla="*/ 208 w 208"/>
                <a:gd name="T11" fmla="*/ 0 h 260"/>
                <a:gd name="T12" fmla="*/ 208 w 208"/>
                <a:gd name="T13" fmla="*/ 260 h 260"/>
                <a:gd name="T14" fmla="*/ 181 w 208"/>
                <a:gd name="T15" fmla="*/ 260 h 260"/>
                <a:gd name="T16" fmla="*/ 26 w 208"/>
                <a:gd name="T17" fmla="*/ 40 h 260"/>
                <a:gd name="T18" fmla="*/ 26 w 208"/>
                <a:gd name="T19" fmla="*/ 260 h 260"/>
                <a:gd name="T20" fmla="*/ 0 w 208"/>
                <a:gd name="T21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260">
                  <a:moveTo>
                    <a:pt x="0" y="26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81" y="220"/>
                  </a:lnTo>
                  <a:lnTo>
                    <a:pt x="181" y="0"/>
                  </a:lnTo>
                  <a:lnTo>
                    <a:pt x="208" y="0"/>
                  </a:lnTo>
                  <a:lnTo>
                    <a:pt x="208" y="260"/>
                  </a:lnTo>
                  <a:lnTo>
                    <a:pt x="181" y="260"/>
                  </a:lnTo>
                  <a:lnTo>
                    <a:pt x="26" y="40"/>
                  </a:lnTo>
                  <a:lnTo>
                    <a:pt x="26" y="260"/>
                  </a:lnTo>
                  <a:lnTo>
                    <a:pt x="0" y="2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9"/>
            <p:cNvSpPr>
              <a:spLocks/>
            </p:cNvSpPr>
            <p:nvPr/>
          </p:nvSpPr>
          <p:spPr bwMode="auto">
            <a:xfrm>
              <a:off x="5581651" y="2373313"/>
              <a:ext cx="355600" cy="165100"/>
            </a:xfrm>
            <a:custGeom>
              <a:avLst/>
              <a:gdLst>
                <a:gd name="T0" fmla="*/ 0 w 224"/>
                <a:gd name="T1" fmla="*/ 0 h 104"/>
                <a:gd name="T2" fmla="*/ 224 w 224"/>
                <a:gd name="T3" fmla="*/ 0 h 104"/>
                <a:gd name="T4" fmla="*/ 224 w 224"/>
                <a:gd name="T5" fmla="*/ 104 h 104"/>
                <a:gd name="T6" fmla="*/ 0 w 224"/>
                <a:gd name="T7" fmla="*/ 104 h 104"/>
                <a:gd name="T8" fmla="*/ 0 w 224"/>
                <a:gd name="T9" fmla="*/ 0 h 104"/>
                <a:gd name="T10" fmla="*/ 0 w 224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4">
                  <a:moveTo>
                    <a:pt x="0" y="0"/>
                  </a:moveTo>
                  <a:lnTo>
                    <a:pt x="224" y="0"/>
                  </a:lnTo>
                  <a:lnTo>
                    <a:pt x="224" y="104"/>
                  </a:lnTo>
                  <a:lnTo>
                    <a:pt x="0" y="1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20"/>
            <p:cNvSpPr>
              <a:spLocks/>
            </p:cNvSpPr>
            <p:nvPr/>
          </p:nvSpPr>
          <p:spPr bwMode="auto">
            <a:xfrm>
              <a:off x="5581651" y="2994026"/>
              <a:ext cx="355600" cy="166688"/>
            </a:xfrm>
            <a:custGeom>
              <a:avLst/>
              <a:gdLst>
                <a:gd name="T0" fmla="*/ 0 w 224"/>
                <a:gd name="T1" fmla="*/ 0 h 105"/>
                <a:gd name="T2" fmla="*/ 224 w 224"/>
                <a:gd name="T3" fmla="*/ 0 h 105"/>
                <a:gd name="T4" fmla="*/ 224 w 224"/>
                <a:gd name="T5" fmla="*/ 105 h 105"/>
                <a:gd name="T6" fmla="*/ 0 w 224"/>
                <a:gd name="T7" fmla="*/ 105 h 105"/>
                <a:gd name="T8" fmla="*/ 0 w 224"/>
                <a:gd name="T9" fmla="*/ 0 h 105"/>
                <a:gd name="T10" fmla="*/ 0 w 224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05">
                  <a:moveTo>
                    <a:pt x="0" y="0"/>
                  </a:moveTo>
                  <a:lnTo>
                    <a:pt x="224" y="0"/>
                  </a:lnTo>
                  <a:lnTo>
                    <a:pt x="224" y="105"/>
                  </a:lnTo>
                  <a:lnTo>
                    <a:pt x="0" y="10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21"/>
            <p:cNvSpPr>
              <a:spLocks/>
            </p:cNvSpPr>
            <p:nvPr/>
          </p:nvSpPr>
          <p:spPr bwMode="auto">
            <a:xfrm>
              <a:off x="6869114" y="3059113"/>
              <a:ext cx="1195388" cy="825500"/>
            </a:xfrm>
            <a:custGeom>
              <a:avLst/>
              <a:gdLst>
                <a:gd name="T0" fmla="*/ 227 w 282"/>
                <a:gd name="T1" fmla="*/ 0 h 194"/>
                <a:gd name="T2" fmla="*/ 282 w 282"/>
                <a:gd name="T3" fmla="*/ 0 h 194"/>
                <a:gd name="T4" fmla="*/ 269 w 282"/>
                <a:gd name="T5" fmla="*/ 16 h 194"/>
                <a:gd name="T6" fmla="*/ 257 w 282"/>
                <a:gd name="T7" fmla="*/ 29 h 194"/>
                <a:gd name="T8" fmla="*/ 229 w 282"/>
                <a:gd name="T9" fmla="*/ 51 h 194"/>
                <a:gd name="T10" fmla="*/ 229 w 282"/>
                <a:gd name="T11" fmla="*/ 75 h 194"/>
                <a:gd name="T12" fmla="*/ 222 w 282"/>
                <a:gd name="T13" fmla="*/ 128 h 194"/>
                <a:gd name="T14" fmla="*/ 172 w 282"/>
                <a:gd name="T15" fmla="*/ 182 h 194"/>
                <a:gd name="T16" fmla="*/ 128 w 282"/>
                <a:gd name="T17" fmla="*/ 192 h 194"/>
                <a:gd name="T18" fmla="*/ 64 w 282"/>
                <a:gd name="T19" fmla="*/ 192 h 194"/>
                <a:gd name="T20" fmla="*/ 28 w 282"/>
                <a:gd name="T21" fmla="*/ 182 h 194"/>
                <a:gd name="T22" fmla="*/ 0 w 282"/>
                <a:gd name="T23" fmla="*/ 131 h 194"/>
                <a:gd name="T24" fmla="*/ 38 w 282"/>
                <a:gd name="T25" fmla="*/ 131 h 194"/>
                <a:gd name="T26" fmla="*/ 54 w 282"/>
                <a:gd name="T27" fmla="*/ 154 h 194"/>
                <a:gd name="T28" fmla="*/ 128 w 282"/>
                <a:gd name="T29" fmla="*/ 158 h 194"/>
                <a:gd name="T30" fmla="*/ 180 w 282"/>
                <a:gd name="T31" fmla="*/ 125 h 194"/>
                <a:gd name="T32" fmla="*/ 190 w 282"/>
                <a:gd name="T33" fmla="*/ 72 h 194"/>
                <a:gd name="T34" fmla="*/ 128 w 282"/>
                <a:gd name="T35" fmla="*/ 85 h 194"/>
                <a:gd name="T36" fmla="*/ 128 w 282"/>
                <a:gd name="T37" fmla="*/ 45 h 194"/>
                <a:gd name="T38" fmla="*/ 184 w 282"/>
                <a:gd name="T39" fmla="*/ 31 h 194"/>
                <a:gd name="T40" fmla="*/ 215 w 282"/>
                <a:gd name="T41" fmla="*/ 11 h 194"/>
                <a:gd name="T42" fmla="*/ 227 w 282"/>
                <a:gd name="T4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2" h="194">
                  <a:moveTo>
                    <a:pt x="227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69" y="16"/>
                    <a:pt x="269" y="16"/>
                    <a:pt x="269" y="16"/>
                  </a:cubicBezTo>
                  <a:cubicBezTo>
                    <a:pt x="265" y="21"/>
                    <a:pt x="260" y="25"/>
                    <a:pt x="257" y="29"/>
                  </a:cubicBezTo>
                  <a:cubicBezTo>
                    <a:pt x="250" y="34"/>
                    <a:pt x="241" y="42"/>
                    <a:pt x="229" y="51"/>
                  </a:cubicBezTo>
                  <a:cubicBezTo>
                    <a:pt x="229" y="63"/>
                    <a:pt x="229" y="71"/>
                    <a:pt x="229" y="75"/>
                  </a:cubicBezTo>
                  <a:cubicBezTo>
                    <a:pt x="229" y="97"/>
                    <a:pt x="227" y="115"/>
                    <a:pt x="222" y="128"/>
                  </a:cubicBezTo>
                  <a:cubicBezTo>
                    <a:pt x="212" y="153"/>
                    <a:pt x="190" y="174"/>
                    <a:pt x="172" y="182"/>
                  </a:cubicBezTo>
                  <a:cubicBezTo>
                    <a:pt x="160" y="190"/>
                    <a:pt x="138" y="191"/>
                    <a:pt x="128" y="192"/>
                  </a:cubicBezTo>
                  <a:cubicBezTo>
                    <a:pt x="117" y="194"/>
                    <a:pt x="77" y="194"/>
                    <a:pt x="64" y="192"/>
                  </a:cubicBezTo>
                  <a:cubicBezTo>
                    <a:pt x="61" y="191"/>
                    <a:pt x="39" y="189"/>
                    <a:pt x="28" y="182"/>
                  </a:cubicBezTo>
                  <a:cubicBezTo>
                    <a:pt x="13" y="173"/>
                    <a:pt x="1" y="142"/>
                    <a:pt x="0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41" y="139"/>
                    <a:pt x="47" y="150"/>
                    <a:pt x="54" y="154"/>
                  </a:cubicBezTo>
                  <a:cubicBezTo>
                    <a:pt x="66" y="162"/>
                    <a:pt x="105" y="161"/>
                    <a:pt x="128" y="158"/>
                  </a:cubicBezTo>
                  <a:cubicBezTo>
                    <a:pt x="150" y="156"/>
                    <a:pt x="171" y="142"/>
                    <a:pt x="180" y="125"/>
                  </a:cubicBezTo>
                  <a:cubicBezTo>
                    <a:pt x="186" y="113"/>
                    <a:pt x="190" y="95"/>
                    <a:pt x="190" y="72"/>
                  </a:cubicBezTo>
                  <a:cubicBezTo>
                    <a:pt x="173" y="78"/>
                    <a:pt x="152" y="82"/>
                    <a:pt x="128" y="8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50" y="43"/>
                    <a:pt x="169" y="38"/>
                    <a:pt x="184" y="31"/>
                  </a:cubicBezTo>
                  <a:cubicBezTo>
                    <a:pt x="193" y="28"/>
                    <a:pt x="203" y="21"/>
                    <a:pt x="215" y="11"/>
                  </a:cubicBezTo>
                  <a:lnTo>
                    <a:pt x="2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22"/>
            <p:cNvSpPr>
              <a:spLocks/>
            </p:cNvSpPr>
            <p:nvPr/>
          </p:nvSpPr>
          <p:spPr bwMode="auto">
            <a:xfrm>
              <a:off x="8420101" y="2347913"/>
              <a:ext cx="2492375" cy="1528763"/>
            </a:xfrm>
            <a:custGeom>
              <a:avLst/>
              <a:gdLst>
                <a:gd name="T0" fmla="*/ 255 w 588"/>
                <a:gd name="T1" fmla="*/ 0 h 359"/>
                <a:gd name="T2" fmla="*/ 527 w 588"/>
                <a:gd name="T3" fmla="*/ 0 h 359"/>
                <a:gd name="T4" fmla="*/ 571 w 588"/>
                <a:gd name="T5" fmla="*/ 14 h 359"/>
                <a:gd name="T6" fmla="*/ 588 w 588"/>
                <a:gd name="T7" fmla="*/ 56 h 359"/>
                <a:gd name="T8" fmla="*/ 588 w 588"/>
                <a:gd name="T9" fmla="*/ 304 h 359"/>
                <a:gd name="T10" fmla="*/ 573 w 588"/>
                <a:gd name="T11" fmla="*/ 342 h 359"/>
                <a:gd name="T12" fmla="*/ 531 w 588"/>
                <a:gd name="T13" fmla="*/ 358 h 359"/>
                <a:gd name="T14" fmla="*/ 497 w 588"/>
                <a:gd name="T15" fmla="*/ 358 h 359"/>
                <a:gd name="T16" fmla="*/ 497 w 588"/>
                <a:gd name="T17" fmla="*/ 359 h 359"/>
                <a:gd name="T18" fmla="*/ 141 w 588"/>
                <a:gd name="T19" fmla="*/ 359 h 359"/>
                <a:gd name="T20" fmla="*/ 141 w 588"/>
                <a:gd name="T21" fmla="*/ 359 h 359"/>
                <a:gd name="T22" fmla="*/ 117 w 588"/>
                <a:gd name="T23" fmla="*/ 359 h 359"/>
                <a:gd name="T24" fmla="*/ 86 w 588"/>
                <a:gd name="T25" fmla="*/ 350 h 359"/>
                <a:gd name="T26" fmla="*/ 75 w 588"/>
                <a:gd name="T27" fmla="*/ 327 h 359"/>
                <a:gd name="T28" fmla="*/ 75 w 588"/>
                <a:gd name="T29" fmla="*/ 304 h 359"/>
                <a:gd name="T30" fmla="*/ 75 w 588"/>
                <a:gd name="T31" fmla="*/ 304 h 359"/>
                <a:gd name="T32" fmla="*/ 75 w 588"/>
                <a:gd name="T33" fmla="*/ 230 h 359"/>
                <a:gd name="T34" fmla="*/ 34 w 588"/>
                <a:gd name="T35" fmla="*/ 202 h 359"/>
                <a:gd name="T36" fmla="*/ 17 w 588"/>
                <a:gd name="T37" fmla="*/ 187 h 359"/>
                <a:gd name="T38" fmla="*/ 0 w 588"/>
                <a:gd name="T39" fmla="*/ 167 h 359"/>
                <a:gd name="T40" fmla="*/ 55 w 588"/>
                <a:gd name="T41" fmla="*/ 167 h 359"/>
                <a:gd name="T42" fmla="*/ 68 w 588"/>
                <a:gd name="T43" fmla="*/ 178 h 359"/>
                <a:gd name="T44" fmla="*/ 103 w 588"/>
                <a:gd name="T45" fmla="*/ 200 h 359"/>
                <a:gd name="T46" fmla="*/ 155 w 588"/>
                <a:gd name="T47" fmla="*/ 212 h 359"/>
                <a:gd name="T48" fmla="*/ 155 w 588"/>
                <a:gd name="T49" fmla="*/ 252 h 359"/>
                <a:gd name="T50" fmla="*/ 114 w 588"/>
                <a:gd name="T51" fmla="*/ 246 h 359"/>
                <a:gd name="T52" fmla="*/ 114 w 588"/>
                <a:gd name="T53" fmla="*/ 303 h 359"/>
                <a:gd name="T54" fmla="*/ 114 w 588"/>
                <a:gd name="T55" fmla="*/ 303 h 359"/>
                <a:gd name="T56" fmla="*/ 115 w 588"/>
                <a:gd name="T57" fmla="*/ 312 h 359"/>
                <a:gd name="T58" fmla="*/ 119 w 588"/>
                <a:gd name="T59" fmla="*/ 320 h 359"/>
                <a:gd name="T60" fmla="*/ 130 w 588"/>
                <a:gd name="T61" fmla="*/ 323 h 359"/>
                <a:gd name="T62" fmla="*/ 138 w 588"/>
                <a:gd name="T63" fmla="*/ 324 h 359"/>
                <a:gd name="T64" fmla="*/ 495 w 588"/>
                <a:gd name="T65" fmla="*/ 324 h 359"/>
                <a:gd name="T66" fmla="*/ 495 w 588"/>
                <a:gd name="T67" fmla="*/ 324 h 359"/>
                <a:gd name="T68" fmla="*/ 525 w 588"/>
                <a:gd name="T69" fmla="*/ 323 h 359"/>
                <a:gd name="T70" fmla="*/ 542 w 588"/>
                <a:gd name="T71" fmla="*/ 314 h 359"/>
                <a:gd name="T72" fmla="*/ 548 w 588"/>
                <a:gd name="T73" fmla="*/ 299 h 359"/>
                <a:gd name="T74" fmla="*/ 548 w 588"/>
                <a:gd name="T75" fmla="*/ 65 h 359"/>
                <a:gd name="T76" fmla="*/ 521 w 588"/>
                <a:gd name="T77" fmla="*/ 39 h 359"/>
                <a:gd name="T78" fmla="*/ 264 w 588"/>
                <a:gd name="T79" fmla="*/ 39 h 359"/>
                <a:gd name="T80" fmla="*/ 237 w 588"/>
                <a:gd name="T81" fmla="*/ 65 h 359"/>
                <a:gd name="T82" fmla="*/ 237 w 588"/>
                <a:gd name="T83" fmla="*/ 300 h 359"/>
                <a:gd name="T84" fmla="*/ 198 w 588"/>
                <a:gd name="T85" fmla="*/ 300 h 359"/>
                <a:gd name="T86" fmla="*/ 198 w 588"/>
                <a:gd name="T87" fmla="*/ 54 h 359"/>
                <a:gd name="T88" fmla="*/ 213 w 588"/>
                <a:gd name="T89" fmla="*/ 15 h 359"/>
                <a:gd name="T90" fmla="*/ 255 w 588"/>
                <a:gd name="T91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8" h="359">
                  <a:moveTo>
                    <a:pt x="255" y="0"/>
                  </a:moveTo>
                  <a:cubicBezTo>
                    <a:pt x="527" y="0"/>
                    <a:pt x="527" y="0"/>
                    <a:pt x="527" y="0"/>
                  </a:cubicBezTo>
                  <a:cubicBezTo>
                    <a:pt x="546" y="0"/>
                    <a:pt x="560" y="4"/>
                    <a:pt x="571" y="14"/>
                  </a:cubicBezTo>
                  <a:cubicBezTo>
                    <a:pt x="582" y="24"/>
                    <a:pt x="588" y="38"/>
                    <a:pt x="588" y="56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8" y="319"/>
                    <a:pt x="583" y="332"/>
                    <a:pt x="573" y="342"/>
                  </a:cubicBezTo>
                  <a:cubicBezTo>
                    <a:pt x="563" y="353"/>
                    <a:pt x="549" y="358"/>
                    <a:pt x="531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497" y="359"/>
                    <a:pt x="497" y="359"/>
                    <a:pt x="497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41" y="359"/>
                    <a:pt x="141" y="359"/>
                    <a:pt x="141" y="359"/>
                  </a:cubicBezTo>
                  <a:cubicBezTo>
                    <a:pt x="117" y="359"/>
                    <a:pt x="117" y="359"/>
                    <a:pt x="117" y="359"/>
                  </a:cubicBezTo>
                  <a:cubicBezTo>
                    <a:pt x="103" y="359"/>
                    <a:pt x="93" y="356"/>
                    <a:pt x="86" y="350"/>
                  </a:cubicBezTo>
                  <a:cubicBezTo>
                    <a:pt x="78" y="343"/>
                    <a:pt x="75" y="336"/>
                    <a:pt x="75" y="327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58" y="221"/>
                    <a:pt x="44" y="212"/>
                    <a:pt x="34" y="202"/>
                  </a:cubicBezTo>
                  <a:cubicBezTo>
                    <a:pt x="29" y="198"/>
                    <a:pt x="23" y="193"/>
                    <a:pt x="17" y="18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81" y="188"/>
                    <a:pt x="92" y="195"/>
                    <a:pt x="103" y="200"/>
                  </a:cubicBezTo>
                  <a:cubicBezTo>
                    <a:pt x="116" y="205"/>
                    <a:pt x="133" y="209"/>
                    <a:pt x="155" y="21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40" y="251"/>
                    <a:pt x="127" y="249"/>
                    <a:pt x="114" y="246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5"/>
                    <a:pt x="116" y="318"/>
                    <a:pt x="119" y="320"/>
                  </a:cubicBezTo>
                  <a:cubicBezTo>
                    <a:pt x="121" y="322"/>
                    <a:pt x="125" y="323"/>
                    <a:pt x="130" y="323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495" y="324"/>
                    <a:pt x="495" y="324"/>
                    <a:pt x="495" y="324"/>
                  </a:cubicBezTo>
                  <a:cubicBezTo>
                    <a:pt x="508" y="323"/>
                    <a:pt x="514" y="324"/>
                    <a:pt x="525" y="323"/>
                  </a:cubicBezTo>
                  <a:cubicBezTo>
                    <a:pt x="531" y="323"/>
                    <a:pt x="539" y="318"/>
                    <a:pt x="542" y="314"/>
                  </a:cubicBezTo>
                  <a:cubicBezTo>
                    <a:pt x="546" y="310"/>
                    <a:pt x="547" y="306"/>
                    <a:pt x="548" y="299"/>
                  </a:cubicBezTo>
                  <a:cubicBezTo>
                    <a:pt x="548" y="221"/>
                    <a:pt x="548" y="143"/>
                    <a:pt x="548" y="65"/>
                  </a:cubicBezTo>
                  <a:cubicBezTo>
                    <a:pt x="548" y="47"/>
                    <a:pt x="539" y="39"/>
                    <a:pt x="521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46" y="39"/>
                    <a:pt x="237" y="47"/>
                    <a:pt x="237" y="65"/>
                  </a:cubicBezTo>
                  <a:cubicBezTo>
                    <a:pt x="237" y="300"/>
                    <a:pt x="237" y="300"/>
                    <a:pt x="237" y="300"/>
                  </a:cubicBezTo>
                  <a:cubicBezTo>
                    <a:pt x="198" y="300"/>
                    <a:pt x="198" y="300"/>
                    <a:pt x="198" y="300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8" y="39"/>
                    <a:pt x="203" y="26"/>
                    <a:pt x="213" y="15"/>
                  </a:cubicBezTo>
                  <a:cubicBezTo>
                    <a:pt x="224" y="5"/>
                    <a:pt x="237" y="0"/>
                    <a:pt x="2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23"/>
            <p:cNvSpPr>
              <a:spLocks noEditPoints="1"/>
            </p:cNvSpPr>
            <p:nvPr/>
          </p:nvSpPr>
          <p:spPr bwMode="auto">
            <a:xfrm>
              <a:off x="7424739" y="2347913"/>
              <a:ext cx="1652588" cy="711200"/>
            </a:xfrm>
            <a:custGeom>
              <a:avLst/>
              <a:gdLst>
                <a:gd name="T0" fmla="*/ 213 w 390"/>
                <a:gd name="T1" fmla="*/ 127 h 167"/>
                <a:gd name="T2" fmla="*/ 342 w 390"/>
                <a:gd name="T3" fmla="*/ 127 h 167"/>
                <a:gd name="T4" fmla="*/ 351 w 390"/>
                <a:gd name="T5" fmla="*/ 104 h 167"/>
                <a:gd name="T6" fmla="*/ 39 w 390"/>
                <a:gd name="T7" fmla="*/ 103 h 167"/>
                <a:gd name="T8" fmla="*/ 43 w 390"/>
                <a:gd name="T9" fmla="*/ 127 h 167"/>
                <a:gd name="T10" fmla="*/ 174 w 390"/>
                <a:gd name="T11" fmla="*/ 127 h 167"/>
                <a:gd name="T12" fmla="*/ 39 w 390"/>
                <a:gd name="T13" fmla="*/ 104 h 167"/>
                <a:gd name="T14" fmla="*/ 39 w 390"/>
                <a:gd name="T15" fmla="*/ 103 h 167"/>
                <a:gd name="T16" fmla="*/ 247 w 390"/>
                <a:gd name="T17" fmla="*/ 39 h 167"/>
                <a:gd name="T18" fmla="*/ 213 w 390"/>
                <a:gd name="T19" fmla="*/ 64 h 167"/>
                <a:gd name="T20" fmla="*/ 351 w 390"/>
                <a:gd name="T21" fmla="*/ 51 h 167"/>
                <a:gd name="T22" fmla="*/ 337 w 390"/>
                <a:gd name="T23" fmla="*/ 39 h 167"/>
                <a:gd name="T24" fmla="*/ 326 w 390"/>
                <a:gd name="T25" fmla="*/ 39 h 167"/>
                <a:gd name="T26" fmla="*/ 77 w 390"/>
                <a:gd name="T27" fmla="*/ 39 h 167"/>
                <a:gd name="T28" fmla="*/ 57 w 390"/>
                <a:gd name="T29" fmla="*/ 39 h 167"/>
                <a:gd name="T30" fmla="*/ 39 w 390"/>
                <a:gd name="T31" fmla="*/ 54 h 167"/>
                <a:gd name="T32" fmla="*/ 39 w 390"/>
                <a:gd name="T33" fmla="*/ 64 h 167"/>
                <a:gd name="T34" fmla="*/ 174 w 390"/>
                <a:gd name="T35" fmla="*/ 64 h 167"/>
                <a:gd name="T36" fmla="*/ 144 w 390"/>
                <a:gd name="T37" fmla="*/ 39 h 167"/>
                <a:gd name="T38" fmla="*/ 77 w 390"/>
                <a:gd name="T39" fmla="*/ 39 h 167"/>
                <a:gd name="T40" fmla="*/ 77 w 390"/>
                <a:gd name="T41" fmla="*/ 39 h 167"/>
                <a:gd name="T42" fmla="*/ 77 w 390"/>
                <a:gd name="T43" fmla="*/ 0 h 167"/>
                <a:gd name="T44" fmla="*/ 77 w 390"/>
                <a:gd name="T45" fmla="*/ 4 h 167"/>
                <a:gd name="T46" fmla="*/ 144 w 390"/>
                <a:gd name="T47" fmla="*/ 0 h 167"/>
                <a:gd name="T48" fmla="*/ 247 w 390"/>
                <a:gd name="T49" fmla="*/ 0 h 167"/>
                <a:gd name="T50" fmla="*/ 326 w 390"/>
                <a:gd name="T51" fmla="*/ 0 h 167"/>
                <a:gd name="T52" fmla="*/ 379 w 390"/>
                <a:gd name="T53" fmla="*/ 10 h 167"/>
                <a:gd name="T54" fmla="*/ 390 w 390"/>
                <a:gd name="T55" fmla="*/ 125 h 167"/>
                <a:gd name="T56" fmla="*/ 367 w 390"/>
                <a:gd name="T57" fmla="*/ 165 h 167"/>
                <a:gd name="T58" fmla="*/ 326 w 390"/>
                <a:gd name="T59" fmla="*/ 167 h 167"/>
                <a:gd name="T60" fmla="*/ 247 w 390"/>
                <a:gd name="T61" fmla="*/ 167 h 167"/>
                <a:gd name="T62" fmla="*/ 144 w 390"/>
                <a:gd name="T63" fmla="*/ 167 h 167"/>
                <a:gd name="T64" fmla="*/ 77 w 390"/>
                <a:gd name="T65" fmla="*/ 166 h 167"/>
                <a:gd name="T66" fmla="*/ 77 w 390"/>
                <a:gd name="T67" fmla="*/ 167 h 167"/>
                <a:gd name="T68" fmla="*/ 25 w 390"/>
                <a:gd name="T69" fmla="*/ 165 h 167"/>
                <a:gd name="T70" fmla="*/ 0 w 390"/>
                <a:gd name="T71" fmla="*/ 3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0" h="167">
                  <a:moveTo>
                    <a:pt x="213" y="104"/>
                  </a:moveTo>
                  <a:cubicBezTo>
                    <a:pt x="213" y="127"/>
                    <a:pt x="213" y="127"/>
                    <a:pt x="213" y="127"/>
                  </a:cubicBezTo>
                  <a:cubicBezTo>
                    <a:pt x="340" y="127"/>
                    <a:pt x="340" y="127"/>
                    <a:pt x="340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8" y="125"/>
                    <a:pt x="351" y="121"/>
                    <a:pt x="351" y="11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213" y="104"/>
                    <a:pt x="213" y="104"/>
                    <a:pt x="213" y="104"/>
                  </a:cubicBezTo>
                  <a:close/>
                  <a:moveTo>
                    <a:pt x="39" y="103"/>
                  </a:moveTo>
                  <a:cubicBezTo>
                    <a:pt x="39" y="118"/>
                    <a:pt x="39" y="118"/>
                    <a:pt x="39" y="118"/>
                  </a:cubicBezTo>
                  <a:cubicBezTo>
                    <a:pt x="39" y="122"/>
                    <a:pt x="40" y="125"/>
                    <a:pt x="43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04"/>
                    <a:pt x="174" y="104"/>
                    <a:pt x="174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247" y="39"/>
                  </a:moveTo>
                  <a:cubicBezTo>
                    <a:pt x="247" y="39"/>
                    <a:pt x="247" y="39"/>
                    <a:pt x="247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351" y="64"/>
                    <a:pt x="351" y="64"/>
                    <a:pt x="351" y="64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48"/>
                    <a:pt x="350" y="45"/>
                    <a:pt x="348" y="42"/>
                  </a:cubicBezTo>
                  <a:cubicBezTo>
                    <a:pt x="345" y="40"/>
                    <a:pt x="342" y="39"/>
                    <a:pt x="337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247" y="39"/>
                    <a:pt x="247" y="39"/>
                    <a:pt x="247" y="39"/>
                  </a:cubicBezTo>
                  <a:close/>
                  <a:moveTo>
                    <a:pt x="77" y="39"/>
                  </a:moveTo>
                  <a:cubicBezTo>
                    <a:pt x="77" y="39"/>
                    <a:pt x="77" y="39"/>
                    <a:pt x="7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49" y="39"/>
                    <a:pt x="44" y="40"/>
                    <a:pt x="42" y="42"/>
                  </a:cubicBezTo>
                  <a:cubicBezTo>
                    <a:pt x="40" y="45"/>
                    <a:pt x="39" y="48"/>
                    <a:pt x="39" y="5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43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3" y="3"/>
                    <a:pt x="379" y="10"/>
                  </a:cubicBezTo>
                  <a:cubicBezTo>
                    <a:pt x="387" y="17"/>
                    <a:pt x="390" y="25"/>
                    <a:pt x="390" y="34"/>
                  </a:cubicBezTo>
                  <a:cubicBezTo>
                    <a:pt x="390" y="125"/>
                    <a:pt x="390" y="125"/>
                    <a:pt x="390" y="125"/>
                  </a:cubicBezTo>
                  <a:cubicBezTo>
                    <a:pt x="390" y="139"/>
                    <a:pt x="387" y="150"/>
                    <a:pt x="379" y="157"/>
                  </a:cubicBezTo>
                  <a:cubicBezTo>
                    <a:pt x="376" y="161"/>
                    <a:pt x="372" y="163"/>
                    <a:pt x="367" y="165"/>
                  </a:cubicBezTo>
                  <a:cubicBezTo>
                    <a:pt x="355" y="167"/>
                    <a:pt x="355" y="167"/>
                    <a:pt x="355" y="167"/>
                  </a:cubicBezTo>
                  <a:cubicBezTo>
                    <a:pt x="326" y="167"/>
                    <a:pt x="326" y="167"/>
                    <a:pt x="326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8" y="160"/>
                    <a:pt x="0" y="149"/>
                    <a:pt x="0" y="13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3"/>
                    <a:pt x="14" y="0"/>
                    <a:pt x="4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24"/>
            <p:cNvSpPr>
              <a:spLocks/>
            </p:cNvSpPr>
            <p:nvPr/>
          </p:nvSpPr>
          <p:spPr bwMode="auto">
            <a:xfrm>
              <a:off x="3848101" y="3168651"/>
              <a:ext cx="863600" cy="746125"/>
            </a:xfrm>
            <a:custGeom>
              <a:avLst/>
              <a:gdLst>
                <a:gd name="T0" fmla="*/ 183 w 204"/>
                <a:gd name="T1" fmla="*/ 0 h 175"/>
                <a:gd name="T2" fmla="*/ 191 w 204"/>
                <a:gd name="T3" fmla="*/ 22 h 175"/>
                <a:gd name="T4" fmla="*/ 203 w 204"/>
                <a:gd name="T5" fmla="*/ 114 h 175"/>
                <a:gd name="T6" fmla="*/ 198 w 204"/>
                <a:gd name="T7" fmla="*/ 165 h 175"/>
                <a:gd name="T8" fmla="*/ 196 w 204"/>
                <a:gd name="T9" fmla="*/ 175 h 175"/>
                <a:gd name="T10" fmla="*/ 186 w 204"/>
                <a:gd name="T11" fmla="*/ 169 h 175"/>
                <a:gd name="T12" fmla="*/ 27 w 204"/>
                <a:gd name="T13" fmla="*/ 117 h 175"/>
                <a:gd name="T14" fmla="*/ 0 w 204"/>
                <a:gd name="T15" fmla="*/ 113 h 175"/>
                <a:gd name="T16" fmla="*/ 14 w 204"/>
                <a:gd name="T17" fmla="*/ 96 h 175"/>
                <a:gd name="T18" fmla="*/ 158 w 204"/>
                <a:gd name="T19" fmla="*/ 6 h 175"/>
                <a:gd name="T20" fmla="*/ 183 w 204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175">
                  <a:moveTo>
                    <a:pt x="183" y="0"/>
                  </a:moveTo>
                  <a:cubicBezTo>
                    <a:pt x="191" y="22"/>
                    <a:pt x="191" y="22"/>
                    <a:pt x="191" y="22"/>
                  </a:cubicBezTo>
                  <a:cubicBezTo>
                    <a:pt x="199" y="51"/>
                    <a:pt x="204" y="82"/>
                    <a:pt x="203" y="114"/>
                  </a:cubicBezTo>
                  <a:cubicBezTo>
                    <a:pt x="203" y="132"/>
                    <a:pt x="201" y="149"/>
                    <a:pt x="198" y="165"/>
                  </a:cubicBezTo>
                  <a:cubicBezTo>
                    <a:pt x="196" y="175"/>
                    <a:pt x="196" y="175"/>
                    <a:pt x="196" y="175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37" y="145"/>
                    <a:pt x="84" y="127"/>
                    <a:pt x="27" y="11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52" y="54"/>
                    <a:pt x="102" y="22"/>
                    <a:pt x="158" y="6"/>
                  </a:cubicBezTo>
                  <a:lnTo>
                    <a:pt x="1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25"/>
            <p:cNvSpPr>
              <a:spLocks/>
            </p:cNvSpPr>
            <p:nvPr/>
          </p:nvSpPr>
          <p:spPr bwMode="auto">
            <a:xfrm>
              <a:off x="3725864" y="2454276"/>
              <a:ext cx="833438" cy="850900"/>
            </a:xfrm>
            <a:custGeom>
              <a:avLst/>
              <a:gdLst>
                <a:gd name="T0" fmla="*/ 52 w 197"/>
                <a:gd name="T1" fmla="*/ 0 h 200"/>
                <a:gd name="T2" fmla="*/ 76 w 197"/>
                <a:gd name="T3" fmla="*/ 12 h 200"/>
                <a:gd name="T4" fmla="*/ 183 w 197"/>
                <a:gd name="T5" fmla="*/ 113 h 200"/>
                <a:gd name="T6" fmla="*/ 197 w 197"/>
                <a:gd name="T7" fmla="*/ 137 h 200"/>
                <a:gd name="T8" fmla="*/ 194 w 197"/>
                <a:gd name="T9" fmla="*/ 139 h 200"/>
                <a:gd name="T10" fmla="*/ 8 w 197"/>
                <a:gd name="T11" fmla="*/ 200 h 200"/>
                <a:gd name="T12" fmla="*/ 0 w 197"/>
                <a:gd name="T13" fmla="*/ 200 h 200"/>
                <a:gd name="T14" fmla="*/ 0 w 197"/>
                <a:gd name="T15" fmla="*/ 196 h 200"/>
                <a:gd name="T16" fmla="*/ 49 w 197"/>
                <a:gd name="T17" fmla="*/ 4 h 200"/>
                <a:gd name="T18" fmla="*/ 52 w 197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200">
                  <a:moveTo>
                    <a:pt x="52" y="0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119" y="37"/>
                    <a:pt x="156" y="71"/>
                    <a:pt x="183" y="113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39" y="173"/>
                    <a:pt x="76" y="194"/>
                    <a:pt x="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27"/>
                    <a:pt x="19" y="62"/>
                    <a:pt x="49" y="4"/>
                  </a:cubicBezTo>
                  <a:lnTo>
                    <a:pt x="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26"/>
            <p:cNvSpPr>
              <a:spLocks/>
            </p:cNvSpPr>
            <p:nvPr/>
          </p:nvSpPr>
          <p:spPr bwMode="auto">
            <a:xfrm>
              <a:off x="1279526" y="3705226"/>
              <a:ext cx="4271963" cy="822325"/>
            </a:xfrm>
            <a:custGeom>
              <a:avLst/>
              <a:gdLst>
                <a:gd name="T0" fmla="*/ 511 w 1008"/>
                <a:gd name="T1" fmla="*/ 0 h 193"/>
                <a:gd name="T2" fmla="*/ 944 w 1008"/>
                <a:gd name="T3" fmla="*/ 147 h 193"/>
                <a:gd name="T4" fmla="*/ 989 w 1008"/>
                <a:gd name="T5" fmla="*/ 178 h 193"/>
                <a:gd name="T6" fmla="*/ 990 w 1008"/>
                <a:gd name="T7" fmla="*/ 178 h 193"/>
                <a:gd name="T8" fmla="*/ 995 w 1008"/>
                <a:gd name="T9" fmla="*/ 181 h 193"/>
                <a:gd name="T10" fmla="*/ 1007 w 1008"/>
                <a:gd name="T11" fmla="*/ 192 h 193"/>
                <a:gd name="T12" fmla="*/ 991 w 1008"/>
                <a:gd name="T13" fmla="*/ 189 h 193"/>
                <a:gd name="T14" fmla="*/ 989 w 1008"/>
                <a:gd name="T15" fmla="*/ 188 h 193"/>
                <a:gd name="T16" fmla="*/ 989 w 1008"/>
                <a:gd name="T17" fmla="*/ 188 h 193"/>
                <a:gd name="T18" fmla="*/ 503 w 1008"/>
                <a:gd name="T19" fmla="*/ 101 h 193"/>
                <a:gd name="T20" fmla="*/ 17 w 1008"/>
                <a:gd name="T21" fmla="*/ 188 h 193"/>
                <a:gd name="T22" fmla="*/ 17 w 1008"/>
                <a:gd name="T23" fmla="*/ 188 h 193"/>
                <a:gd name="T24" fmla="*/ 16 w 1008"/>
                <a:gd name="T25" fmla="*/ 188 h 193"/>
                <a:gd name="T26" fmla="*/ 0 w 1008"/>
                <a:gd name="T27" fmla="*/ 191 h 193"/>
                <a:gd name="T28" fmla="*/ 3 w 1008"/>
                <a:gd name="T29" fmla="*/ 188 h 193"/>
                <a:gd name="T30" fmla="*/ 6 w 1008"/>
                <a:gd name="T31" fmla="*/ 185 h 193"/>
                <a:gd name="T32" fmla="*/ 6 w 1008"/>
                <a:gd name="T33" fmla="*/ 185 h 193"/>
                <a:gd name="T34" fmla="*/ 62 w 1008"/>
                <a:gd name="T35" fmla="*/ 147 h 193"/>
                <a:gd name="T36" fmla="*/ 511 w 1008"/>
                <a:gd name="T3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8" h="193">
                  <a:moveTo>
                    <a:pt x="511" y="0"/>
                  </a:moveTo>
                  <a:cubicBezTo>
                    <a:pt x="668" y="0"/>
                    <a:pt x="810" y="63"/>
                    <a:pt x="944" y="147"/>
                  </a:cubicBezTo>
                  <a:cubicBezTo>
                    <a:pt x="989" y="178"/>
                    <a:pt x="989" y="178"/>
                    <a:pt x="989" y="178"/>
                  </a:cubicBezTo>
                  <a:cubicBezTo>
                    <a:pt x="990" y="178"/>
                    <a:pt x="990" y="178"/>
                    <a:pt x="990" y="178"/>
                  </a:cubicBezTo>
                  <a:cubicBezTo>
                    <a:pt x="995" y="181"/>
                    <a:pt x="995" y="181"/>
                    <a:pt x="995" y="181"/>
                  </a:cubicBezTo>
                  <a:cubicBezTo>
                    <a:pt x="1003" y="187"/>
                    <a:pt x="1008" y="191"/>
                    <a:pt x="1007" y="192"/>
                  </a:cubicBezTo>
                  <a:cubicBezTo>
                    <a:pt x="1006" y="193"/>
                    <a:pt x="1001" y="192"/>
                    <a:pt x="991" y="189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989" y="188"/>
                    <a:pt x="989" y="188"/>
                    <a:pt x="989" y="188"/>
                  </a:cubicBezTo>
                  <a:cubicBezTo>
                    <a:pt x="839" y="132"/>
                    <a:pt x="675" y="101"/>
                    <a:pt x="503" y="101"/>
                  </a:cubicBezTo>
                  <a:cubicBezTo>
                    <a:pt x="330" y="101"/>
                    <a:pt x="166" y="132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6" y="192"/>
                    <a:pt x="1" y="193"/>
                    <a:pt x="0" y="191"/>
                  </a:cubicBezTo>
                  <a:cubicBezTo>
                    <a:pt x="0" y="191"/>
                    <a:pt x="1" y="189"/>
                    <a:pt x="3" y="188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197" y="63"/>
                    <a:pt x="35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27"/>
            <p:cNvSpPr>
              <a:spLocks/>
            </p:cNvSpPr>
            <p:nvPr/>
          </p:nvSpPr>
          <p:spPr bwMode="auto">
            <a:xfrm>
              <a:off x="2979739" y="2322513"/>
              <a:ext cx="850900" cy="855663"/>
            </a:xfrm>
            <a:custGeom>
              <a:avLst/>
              <a:gdLst>
                <a:gd name="T0" fmla="*/ 0 w 201"/>
                <a:gd name="T1" fmla="*/ 21 h 201"/>
                <a:gd name="T2" fmla="*/ 26 w 201"/>
                <a:gd name="T3" fmla="*/ 13 h 201"/>
                <a:gd name="T4" fmla="*/ 174 w 201"/>
                <a:gd name="T5" fmla="*/ 11 h 201"/>
                <a:gd name="T6" fmla="*/ 201 w 201"/>
                <a:gd name="T7" fmla="*/ 18 h 201"/>
                <a:gd name="T8" fmla="*/ 200 w 201"/>
                <a:gd name="T9" fmla="*/ 22 h 201"/>
                <a:gd name="T10" fmla="*/ 108 w 201"/>
                <a:gd name="T11" fmla="*/ 195 h 201"/>
                <a:gd name="T12" fmla="*/ 102 w 201"/>
                <a:gd name="T13" fmla="*/ 201 h 201"/>
                <a:gd name="T14" fmla="*/ 100 w 201"/>
                <a:gd name="T15" fmla="*/ 198 h 201"/>
                <a:gd name="T16" fmla="*/ 2 w 201"/>
                <a:gd name="T17" fmla="*/ 26 h 201"/>
                <a:gd name="T18" fmla="*/ 0 w 201"/>
                <a:gd name="T1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201">
                  <a:moveTo>
                    <a:pt x="0" y="21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75" y="0"/>
                    <a:pt x="125" y="0"/>
                    <a:pt x="174" y="11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83" y="84"/>
                    <a:pt x="153" y="144"/>
                    <a:pt x="108" y="195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52" y="147"/>
                    <a:pt x="20" y="88"/>
                    <a:pt x="2" y="26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28"/>
            <p:cNvSpPr>
              <a:spLocks/>
            </p:cNvSpPr>
            <p:nvPr/>
          </p:nvSpPr>
          <p:spPr bwMode="auto">
            <a:xfrm>
              <a:off x="2266951" y="2457451"/>
              <a:ext cx="844550" cy="847725"/>
            </a:xfrm>
            <a:custGeom>
              <a:avLst/>
              <a:gdLst>
                <a:gd name="T0" fmla="*/ 0 w 199"/>
                <a:gd name="T1" fmla="*/ 141 h 199"/>
                <a:gd name="T2" fmla="*/ 13 w 199"/>
                <a:gd name="T3" fmla="*/ 117 h 199"/>
                <a:gd name="T4" fmla="*/ 118 w 199"/>
                <a:gd name="T5" fmla="*/ 13 h 199"/>
                <a:gd name="T6" fmla="*/ 143 w 199"/>
                <a:gd name="T7" fmla="*/ 0 h 199"/>
                <a:gd name="T8" fmla="*/ 145 w 199"/>
                <a:gd name="T9" fmla="*/ 3 h 199"/>
                <a:gd name="T10" fmla="*/ 199 w 199"/>
                <a:gd name="T11" fmla="*/ 191 h 199"/>
                <a:gd name="T12" fmla="*/ 199 w 199"/>
                <a:gd name="T13" fmla="*/ 199 h 199"/>
                <a:gd name="T14" fmla="*/ 195 w 199"/>
                <a:gd name="T15" fmla="*/ 199 h 199"/>
                <a:gd name="T16" fmla="*/ 5 w 199"/>
                <a:gd name="T17" fmla="*/ 144 h 199"/>
                <a:gd name="T18" fmla="*/ 0 w 199"/>
                <a:gd name="T19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99">
                  <a:moveTo>
                    <a:pt x="0" y="141"/>
                  </a:moveTo>
                  <a:cubicBezTo>
                    <a:pt x="13" y="117"/>
                    <a:pt x="13" y="117"/>
                    <a:pt x="13" y="117"/>
                  </a:cubicBezTo>
                  <a:cubicBezTo>
                    <a:pt x="40" y="74"/>
                    <a:pt x="76" y="39"/>
                    <a:pt x="118" y="1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76" y="59"/>
                    <a:pt x="196" y="123"/>
                    <a:pt x="199" y="191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26" y="196"/>
                    <a:pt x="61" y="176"/>
                    <a:pt x="5" y="144"/>
                  </a:cubicBezTo>
                  <a:lnTo>
                    <a:pt x="0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29"/>
            <p:cNvSpPr>
              <a:spLocks/>
            </p:cNvSpPr>
            <p:nvPr/>
          </p:nvSpPr>
          <p:spPr bwMode="auto">
            <a:xfrm>
              <a:off x="2127251" y="3173413"/>
              <a:ext cx="860425" cy="741363"/>
            </a:xfrm>
            <a:custGeom>
              <a:avLst/>
              <a:gdLst>
                <a:gd name="T0" fmla="*/ 20 w 203"/>
                <a:gd name="T1" fmla="*/ 0 h 174"/>
                <a:gd name="T2" fmla="*/ 12 w 203"/>
                <a:gd name="T3" fmla="*/ 21 h 174"/>
                <a:gd name="T4" fmla="*/ 0 w 203"/>
                <a:gd name="T5" fmla="*/ 114 h 174"/>
                <a:gd name="T6" fmla="*/ 5 w 203"/>
                <a:gd name="T7" fmla="*/ 165 h 174"/>
                <a:gd name="T8" fmla="*/ 7 w 203"/>
                <a:gd name="T9" fmla="*/ 174 h 174"/>
                <a:gd name="T10" fmla="*/ 17 w 203"/>
                <a:gd name="T11" fmla="*/ 169 h 174"/>
                <a:gd name="T12" fmla="*/ 176 w 203"/>
                <a:gd name="T13" fmla="*/ 117 h 174"/>
                <a:gd name="T14" fmla="*/ 203 w 203"/>
                <a:gd name="T15" fmla="*/ 113 h 174"/>
                <a:gd name="T16" fmla="*/ 189 w 203"/>
                <a:gd name="T17" fmla="*/ 96 h 174"/>
                <a:gd name="T18" fmla="*/ 45 w 203"/>
                <a:gd name="T19" fmla="*/ 5 h 174"/>
                <a:gd name="T20" fmla="*/ 20 w 203"/>
                <a:gd name="T2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74">
                  <a:moveTo>
                    <a:pt x="20" y="0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4" y="51"/>
                    <a:pt x="0" y="82"/>
                    <a:pt x="0" y="114"/>
                  </a:cubicBezTo>
                  <a:cubicBezTo>
                    <a:pt x="0" y="131"/>
                    <a:pt x="2" y="148"/>
                    <a:pt x="5" y="165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66" y="144"/>
                    <a:pt x="120" y="126"/>
                    <a:pt x="176" y="117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51" y="54"/>
                    <a:pt x="101" y="22"/>
                    <a:pt x="45" y="5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30"/>
            <p:cNvSpPr>
              <a:spLocks noEditPoints="1"/>
            </p:cNvSpPr>
            <p:nvPr/>
          </p:nvSpPr>
          <p:spPr bwMode="auto">
            <a:xfrm>
              <a:off x="5581651" y="2347913"/>
              <a:ext cx="1652588" cy="1528763"/>
            </a:xfrm>
            <a:custGeom>
              <a:avLst/>
              <a:gdLst>
                <a:gd name="T0" fmla="*/ 267 w 390"/>
                <a:gd name="T1" fmla="*/ 258 h 359"/>
                <a:gd name="T2" fmla="*/ 341 w 390"/>
                <a:gd name="T3" fmla="*/ 258 h 359"/>
                <a:gd name="T4" fmla="*/ 350 w 390"/>
                <a:gd name="T5" fmla="*/ 235 h 359"/>
                <a:gd name="T6" fmla="*/ 147 w 390"/>
                <a:gd name="T7" fmla="*/ 235 h 359"/>
                <a:gd name="T8" fmla="*/ 152 w 390"/>
                <a:gd name="T9" fmla="*/ 258 h 359"/>
                <a:gd name="T10" fmla="*/ 228 w 390"/>
                <a:gd name="T11" fmla="*/ 258 h 359"/>
                <a:gd name="T12" fmla="*/ 147 w 390"/>
                <a:gd name="T13" fmla="*/ 235 h 359"/>
                <a:gd name="T14" fmla="*/ 301 w 390"/>
                <a:gd name="T15" fmla="*/ 170 h 359"/>
                <a:gd name="T16" fmla="*/ 267 w 390"/>
                <a:gd name="T17" fmla="*/ 195 h 359"/>
                <a:gd name="T18" fmla="*/ 350 w 390"/>
                <a:gd name="T19" fmla="*/ 182 h 359"/>
                <a:gd name="T20" fmla="*/ 336 w 390"/>
                <a:gd name="T21" fmla="*/ 170 h 359"/>
                <a:gd name="T22" fmla="*/ 325 w 390"/>
                <a:gd name="T23" fmla="*/ 170 h 359"/>
                <a:gd name="T24" fmla="*/ 186 w 390"/>
                <a:gd name="T25" fmla="*/ 170 h 359"/>
                <a:gd name="T26" fmla="*/ 166 w 390"/>
                <a:gd name="T27" fmla="*/ 170 h 359"/>
                <a:gd name="T28" fmla="*/ 147 w 390"/>
                <a:gd name="T29" fmla="*/ 185 h 359"/>
                <a:gd name="T30" fmla="*/ 228 w 390"/>
                <a:gd name="T31" fmla="*/ 195 h 359"/>
                <a:gd name="T32" fmla="*/ 198 w 390"/>
                <a:gd name="T33" fmla="*/ 170 h 359"/>
                <a:gd name="T34" fmla="*/ 186 w 390"/>
                <a:gd name="T35" fmla="*/ 170 h 359"/>
                <a:gd name="T36" fmla="*/ 163 w 390"/>
                <a:gd name="T37" fmla="*/ 54 h 359"/>
                <a:gd name="T38" fmla="*/ 147 w 390"/>
                <a:gd name="T39" fmla="*/ 74 h 359"/>
                <a:gd name="T40" fmla="*/ 351 w 390"/>
                <a:gd name="T41" fmla="*/ 65 h 359"/>
                <a:gd name="T42" fmla="*/ 225 w 390"/>
                <a:gd name="T43" fmla="*/ 0 h 359"/>
                <a:gd name="T44" fmla="*/ 265 w 390"/>
                <a:gd name="T45" fmla="*/ 14 h 359"/>
                <a:gd name="T46" fmla="*/ 377 w 390"/>
                <a:gd name="T47" fmla="*/ 25 h 359"/>
                <a:gd name="T48" fmla="*/ 390 w 390"/>
                <a:gd name="T49" fmla="*/ 75 h 359"/>
                <a:gd name="T50" fmla="*/ 269 w 390"/>
                <a:gd name="T51" fmla="*/ 113 h 359"/>
                <a:gd name="T52" fmla="*/ 301 w 390"/>
                <a:gd name="T53" fmla="*/ 131 h 359"/>
                <a:gd name="T54" fmla="*/ 325 w 390"/>
                <a:gd name="T55" fmla="*/ 131 h 359"/>
                <a:gd name="T56" fmla="*/ 353 w 390"/>
                <a:gd name="T57" fmla="*/ 131 h 359"/>
                <a:gd name="T58" fmla="*/ 378 w 390"/>
                <a:gd name="T59" fmla="*/ 141 h 359"/>
                <a:gd name="T60" fmla="*/ 390 w 390"/>
                <a:gd name="T61" fmla="*/ 256 h 359"/>
                <a:gd name="T62" fmla="*/ 367 w 390"/>
                <a:gd name="T63" fmla="*/ 296 h 359"/>
                <a:gd name="T64" fmla="*/ 350 w 390"/>
                <a:gd name="T65" fmla="*/ 298 h 359"/>
                <a:gd name="T66" fmla="*/ 301 w 390"/>
                <a:gd name="T67" fmla="*/ 298 h 359"/>
                <a:gd name="T68" fmla="*/ 198 w 390"/>
                <a:gd name="T69" fmla="*/ 298 h 359"/>
                <a:gd name="T70" fmla="*/ 196 w 390"/>
                <a:gd name="T71" fmla="*/ 298 h 359"/>
                <a:gd name="T72" fmla="*/ 194 w 390"/>
                <a:gd name="T73" fmla="*/ 304 h 359"/>
                <a:gd name="T74" fmla="*/ 170 w 390"/>
                <a:gd name="T75" fmla="*/ 345 h 359"/>
                <a:gd name="T76" fmla="*/ 123 w 390"/>
                <a:gd name="T77" fmla="*/ 359 h 359"/>
                <a:gd name="T78" fmla="*/ 0 w 390"/>
                <a:gd name="T79" fmla="*/ 359 h 359"/>
                <a:gd name="T80" fmla="*/ 123 w 390"/>
                <a:gd name="T81" fmla="*/ 324 h 359"/>
                <a:gd name="T82" fmla="*/ 148 w 390"/>
                <a:gd name="T83" fmla="*/ 302 h 359"/>
                <a:gd name="T84" fmla="*/ 134 w 390"/>
                <a:gd name="T85" fmla="*/ 296 h 359"/>
                <a:gd name="T86" fmla="*/ 108 w 390"/>
                <a:gd name="T87" fmla="*/ 170 h 359"/>
                <a:gd name="T88" fmla="*/ 148 w 390"/>
                <a:gd name="T89" fmla="*/ 131 h 359"/>
                <a:gd name="T90" fmla="*/ 186 w 390"/>
                <a:gd name="T91" fmla="*/ 131 h 359"/>
                <a:gd name="T92" fmla="*/ 198 w 390"/>
                <a:gd name="T93" fmla="*/ 131 h 359"/>
                <a:gd name="T94" fmla="*/ 230 w 390"/>
                <a:gd name="T95" fmla="*/ 113 h 359"/>
                <a:gd name="T96" fmla="*/ 108 w 390"/>
                <a:gd name="T97" fmla="*/ 75 h 359"/>
                <a:gd name="T98" fmla="*/ 108 w 390"/>
                <a:gd name="T99" fmla="*/ 54 h 359"/>
                <a:gd name="T100" fmla="*/ 152 w 390"/>
                <a:gd name="T101" fmla="*/ 14 h 359"/>
                <a:gd name="T102" fmla="*/ 225 w 390"/>
                <a:gd name="T103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0" h="359">
                  <a:moveTo>
                    <a:pt x="267" y="235"/>
                  </a:moveTo>
                  <a:cubicBezTo>
                    <a:pt x="267" y="258"/>
                    <a:pt x="267" y="258"/>
                    <a:pt x="267" y="258"/>
                  </a:cubicBezTo>
                  <a:cubicBezTo>
                    <a:pt x="339" y="258"/>
                    <a:pt x="339" y="258"/>
                    <a:pt x="339" y="258"/>
                  </a:cubicBezTo>
                  <a:cubicBezTo>
                    <a:pt x="341" y="258"/>
                    <a:pt x="341" y="258"/>
                    <a:pt x="341" y="258"/>
                  </a:cubicBezTo>
                  <a:cubicBezTo>
                    <a:pt x="347" y="257"/>
                    <a:pt x="350" y="252"/>
                    <a:pt x="350" y="245"/>
                  </a:cubicBezTo>
                  <a:cubicBezTo>
                    <a:pt x="350" y="235"/>
                    <a:pt x="350" y="235"/>
                    <a:pt x="350" y="235"/>
                  </a:cubicBezTo>
                  <a:cubicBezTo>
                    <a:pt x="267" y="235"/>
                    <a:pt x="267" y="235"/>
                    <a:pt x="267" y="235"/>
                  </a:cubicBezTo>
                  <a:close/>
                  <a:moveTo>
                    <a:pt x="147" y="235"/>
                  </a:moveTo>
                  <a:cubicBezTo>
                    <a:pt x="147" y="249"/>
                    <a:pt x="147" y="249"/>
                    <a:pt x="147" y="249"/>
                  </a:cubicBezTo>
                  <a:cubicBezTo>
                    <a:pt x="147" y="254"/>
                    <a:pt x="149" y="257"/>
                    <a:pt x="152" y="258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228" y="258"/>
                    <a:pt x="228" y="258"/>
                    <a:pt x="228" y="25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147" y="235"/>
                    <a:pt x="147" y="235"/>
                    <a:pt x="147" y="235"/>
                  </a:cubicBezTo>
                  <a:close/>
                  <a:moveTo>
                    <a:pt x="301" y="170"/>
                  </a:moveTo>
                  <a:cubicBezTo>
                    <a:pt x="301" y="170"/>
                    <a:pt x="301" y="170"/>
                    <a:pt x="301" y="170"/>
                  </a:cubicBezTo>
                  <a:cubicBezTo>
                    <a:pt x="267" y="170"/>
                    <a:pt x="267" y="170"/>
                    <a:pt x="267" y="170"/>
                  </a:cubicBezTo>
                  <a:cubicBezTo>
                    <a:pt x="267" y="195"/>
                    <a:pt x="267" y="195"/>
                    <a:pt x="267" y="195"/>
                  </a:cubicBezTo>
                  <a:cubicBezTo>
                    <a:pt x="350" y="195"/>
                    <a:pt x="350" y="195"/>
                    <a:pt x="350" y="195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79"/>
                    <a:pt x="349" y="176"/>
                    <a:pt x="347" y="173"/>
                  </a:cubicBezTo>
                  <a:cubicBezTo>
                    <a:pt x="345" y="171"/>
                    <a:pt x="341" y="170"/>
                    <a:pt x="336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01" y="170"/>
                    <a:pt x="301" y="170"/>
                    <a:pt x="301" y="170"/>
                  </a:cubicBezTo>
                  <a:close/>
                  <a:moveTo>
                    <a:pt x="186" y="170"/>
                  </a:moveTo>
                  <a:cubicBezTo>
                    <a:pt x="186" y="170"/>
                    <a:pt x="186" y="170"/>
                    <a:pt x="186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58" y="170"/>
                    <a:pt x="153" y="171"/>
                    <a:pt x="151" y="173"/>
                  </a:cubicBezTo>
                  <a:cubicBezTo>
                    <a:pt x="149" y="176"/>
                    <a:pt x="147" y="179"/>
                    <a:pt x="147" y="185"/>
                  </a:cubicBezTo>
                  <a:cubicBezTo>
                    <a:pt x="147" y="195"/>
                    <a:pt x="147" y="195"/>
                    <a:pt x="147" y="195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98" y="170"/>
                    <a:pt x="198" y="170"/>
                    <a:pt x="198" y="170"/>
                  </a:cubicBezTo>
                  <a:cubicBezTo>
                    <a:pt x="186" y="170"/>
                    <a:pt x="186" y="170"/>
                    <a:pt x="186" y="170"/>
                  </a:cubicBezTo>
                  <a:close/>
                  <a:moveTo>
                    <a:pt x="332" y="53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53" y="54"/>
                    <a:pt x="148" y="58"/>
                    <a:pt x="148" y="66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350" y="74"/>
                    <a:pt x="350" y="74"/>
                    <a:pt x="350" y="74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51" y="57"/>
                    <a:pt x="344" y="53"/>
                    <a:pt x="332" y="53"/>
                  </a:cubicBezTo>
                  <a:close/>
                  <a:moveTo>
                    <a:pt x="22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14"/>
                    <a:pt x="265" y="14"/>
                    <a:pt x="265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55" y="14"/>
                    <a:pt x="369" y="18"/>
                    <a:pt x="377" y="25"/>
                  </a:cubicBezTo>
                  <a:cubicBezTo>
                    <a:pt x="385" y="32"/>
                    <a:pt x="389" y="41"/>
                    <a:pt x="389" y="51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390" y="113"/>
                    <a:pt x="390" y="113"/>
                    <a:pt x="390" y="113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01" y="131"/>
                    <a:pt x="301" y="131"/>
                    <a:pt x="301" y="131"/>
                  </a:cubicBezTo>
                  <a:cubicBezTo>
                    <a:pt x="325" y="131"/>
                    <a:pt x="325" y="131"/>
                    <a:pt x="325" y="131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49" y="131"/>
                    <a:pt x="349" y="131"/>
                    <a:pt x="353" y="131"/>
                  </a:cubicBezTo>
                  <a:cubicBezTo>
                    <a:pt x="357" y="131"/>
                    <a:pt x="363" y="132"/>
                    <a:pt x="366" y="133"/>
                  </a:cubicBezTo>
                  <a:cubicBezTo>
                    <a:pt x="369" y="134"/>
                    <a:pt x="375" y="137"/>
                    <a:pt x="378" y="141"/>
                  </a:cubicBezTo>
                  <a:cubicBezTo>
                    <a:pt x="386" y="148"/>
                    <a:pt x="390" y="156"/>
                    <a:pt x="390" y="165"/>
                  </a:cubicBezTo>
                  <a:cubicBezTo>
                    <a:pt x="390" y="256"/>
                    <a:pt x="390" y="256"/>
                    <a:pt x="390" y="256"/>
                  </a:cubicBezTo>
                  <a:cubicBezTo>
                    <a:pt x="390" y="270"/>
                    <a:pt x="386" y="281"/>
                    <a:pt x="378" y="288"/>
                  </a:cubicBezTo>
                  <a:cubicBezTo>
                    <a:pt x="375" y="292"/>
                    <a:pt x="371" y="294"/>
                    <a:pt x="367" y="296"/>
                  </a:cubicBezTo>
                  <a:cubicBezTo>
                    <a:pt x="354" y="298"/>
                    <a:pt x="354" y="298"/>
                    <a:pt x="354" y="298"/>
                  </a:cubicBezTo>
                  <a:cubicBezTo>
                    <a:pt x="350" y="298"/>
                    <a:pt x="350" y="298"/>
                    <a:pt x="350" y="298"/>
                  </a:cubicBezTo>
                  <a:cubicBezTo>
                    <a:pt x="325" y="298"/>
                    <a:pt x="325" y="298"/>
                    <a:pt x="325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301" y="298"/>
                    <a:pt x="301" y="298"/>
                    <a:pt x="301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6" y="298"/>
                    <a:pt x="196" y="298"/>
                    <a:pt x="196" y="298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cubicBezTo>
                    <a:pt x="193" y="308"/>
                    <a:pt x="193" y="308"/>
                    <a:pt x="193" y="308"/>
                  </a:cubicBezTo>
                  <a:cubicBezTo>
                    <a:pt x="189" y="321"/>
                    <a:pt x="180" y="336"/>
                    <a:pt x="170" y="345"/>
                  </a:cubicBezTo>
                  <a:cubicBezTo>
                    <a:pt x="161" y="352"/>
                    <a:pt x="150" y="359"/>
                    <a:pt x="128" y="359"/>
                  </a:cubicBezTo>
                  <a:cubicBezTo>
                    <a:pt x="127" y="359"/>
                    <a:pt x="123" y="359"/>
                    <a:pt x="123" y="359"/>
                  </a:cubicBezTo>
                  <a:cubicBezTo>
                    <a:pt x="122" y="359"/>
                    <a:pt x="122" y="359"/>
                    <a:pt x="12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23" y="324"/>
                    <a:pt x="123" y="324"/>
                    <a:pt x="123" y="324"/>
                  </a:cubicBezTo>
                  <a:cubicBezTo>
                    <a:pt x="123" y="324"/>
                    <a:pt x="127" y="324"/>
                    <a:pt x="130" y="322"/>
                  </a:cubicBezTo>
                  <a:cubicBezTo>
                    <a:pt x="136" y="318"/>
                    <a:pt x="144" y="311"/>
                    <a:pt x="148" y="302"/>
                  </a:cubicBezTo>
                  <a:cubicBezTo>
                    <a:pt x="150" y="298"/>
                    <a:pt x="150" y="298"/>
                    <a:pt x="150" y="298"/>
                  </a:cubicBezTo>
                  <a:cubicBezTo>
                    <a:pt x="134" y="296"/>
                    <a:pt x="134" y="296"/>
                    <a:pt x="134" y="296"/>
                  </a:cubicBezTo>
                  <a:cubicBezTo>
                    <a:pt x="117" y="292"/>
                    <a:pt x="108" y="280"/>
                    <a:pt x="108" y="262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50"/>
                    <a:pt x="117" y="138"/>
                    <a:pt x="133" y="133"/>
                  </a:cubicBezTo>
                  <a:cubicBezTo>
                    <a:pt x="133" y="133"/>
                    <a:pt x="141" y="131"/>
                    <a:pt x="148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98" y="131"/>
                    <a:pt x="198" y="131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42"/>
                    <a:pt x="112" y="32"/>
                    <a:pt x="120" y="25"/>
                  </a:cubicBezTo>
                  <a:cubicBezTo>
                    <a:pt x="127" y="18"/>
                    <a:pt x="138" y="14"/>
                    <a:pt x="15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0"/>
                    <a:pt x="225" y="0"/>
                    <a:pt x="2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31"/>
            <p:cNvSpPr>
              <a:spLocks/>
            </p:cNvSpPr>
            <p:nvPr/>
          </p:nvSpPr>
          <p:spPr bwMode="auto">
            <a:xfrm>
              <a:off x="9488489" y="2624138"/>
              <a:ext cx="558800" cy="1000125"/>
            </a:xfrm>
            <a:custGeom>
              <a:avLst/>
              <a:gdLst>
                <a:gd name="T0" fmla="*/ 0 w 132"/>
                <a:gd name="T1" fmla="*/ 0 h 235"/>
                <a:gd name="T2" fmla="*/ 37 w 132"/>
                <a:gd name="T3" fmla="*/ 0 h 235"/>
                <a:gd name="T4" fmla="*/ 41 w 132"/>
                <a:gd name="T5" fmla="*/ 15 h 235"/>
                <a:gd name="T6" fmla="*/ 41 w 132"/>
                <a:gd name="T7" fmla="*/ 15 h 235"/>
                <a:gd name="T8" fmla="*/ 49 w 132"/>
                <a:gd name="T9" fmla="*/ 43 h 235"/>
                <a:gd name="T10" fmla="*/ 65 w 132"/>
                <a:gd name="T11" fmla="*/ 101 h 235"/>
                <a:gd name="T12" fmla="*/ 90 w 132"/>
                <a:gd name="T13" fmla="*/ 15 h 235"/>
                <a:gd name="T14" fmla="*/ 90 w 132"/>
                <a:gd name="T15" fmla="*/ 15 h 235"/>
                <a:gd name="T16" fmla="*/ 95 w 132"/>
                <a:gd name="T17" fmla="*/ 0 h 235"/>
                <a:gd name="T18" fmla="*/ 132 w 132"/>
                <a:gd name="T19" fmla="*/ 0 h 235"/>
                <a:gd name="T20" fmla="*/ 129 w 132"/>
                <a:gd name="T21" fmla="*/ 10 h 235"/>
                <a:gd name="T22" fmla="*/ 127 w 132"/>
                <a:gd name="T23" fmla="*/ 15 h 235"/>
                <a:gd name="T24" fmla="*/ 128 w 132"/>
                <a:gd name="T25" fmla="*/ 15 h 235"/>
                <a:gd name="T26" fmla="*/ 112 w 132"/>
                <a:gd name="T27" fmla="*/ 72 h 235"/>
                <a:gd name="T28" fmla="*/ 85 w 132"/>
                <a:gd name="T29" fmla="*/ 143 h 235"/>
                <a:gd name="T30" fmla="*/ 127 w 132"/>
                <a:gd name="T31" fmla="*/ 191 h 235"/>
                <a:gd name="T32" fmla="*/ 127 w 132"/>
                <a:gd name="T33" fmla="*/ 235 h 235"/>
                <a:gd name="T34" fmla="*/ 66 w 132"/>
                <a:gd name="T35" fmla="*/ 177 h 235"/>
                <a:gd name="T36" fmla="*/ 38 w 132"/>
                <a:gd name="T37" fmla="*/ 209 h 235"/>
                <a:gd name="T38" fmla="*/ 4 w 132"/>
                <a:gd name="T39" fmla="*/ 235 h 235"/>
                <a:gd name="T40" fmla="*/ 4 w 132"/>
                <a:gd name="T41" fmla="*/ 189 h 235"/>
                <a:gd name="T42" fmla="*/ 46 w 132"/>
                <a:gd name="T43" fmla="*/ 144 h 235"/>
                <a:gd name="T44" fmla="*/ 24 w 132"/>
                <a:gd name="T45" fmla="*/ 86 h 235"/>
                <a:gd name="T46" fmla="*/ 4 w 132"/>
                <a:gd name="T47" fmla="*/ 15 h 235"/>
                <a:gd name="T48" fmla="*/ 4 w 132"/>
                <a:gd name="T49" fmla="*/ 15 h 235"/>
                <a:gd name="T50" fmla="*/ 0 w 132"/>
                <a:gd name="T5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5" y="69"/>
                    <a:pt x="61" y="88"/>
                    <a:pt x="65" y="101"/>
                  </a:cubicBezTo>
                  <a:cubicBezTo>
                    <a:pt x="71" y="85"/>
                    <a:pt x="80" y="56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3"/>
                    <a:pt x="130" y="6"/>
                    <a:pt x="129" y="10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4" y="26"/>
                    <a:pt x="119" y="45"/>
                    <a:pt x="112" y="72"/>
                  </a:cubicBezTo>
                  <a:cubicBezTo>
                    <a:pt x="104" y="100"/>
                    <a:pt x="95" y="124"/>
                    <a:pt x="85" y="143"/>
                  </a:cubicBezTo>
                  <a:cubicBezTo>
                    <a:pt x="97" y="160"/>
                    <a:pt x="111" y="176"/>
                    <a:pt x="127" y="19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07" y="223"/>
                    <a:pt x="86" y="203"/>
                    <a:pt x="66" y="177"/>
                  </a:cubicBezTo>
                  <a:cubicBezTo>
                    <a:pt x="56" y="190"/>
                    <a:pt x="47" y="201"/>
                    <a:pt x="38" y="209"/>
                  </a:cubicBezTo>
                  <a:cubicBezTo>
                    <a:pt x="30" y="216"/>
                    <a:pt x="19" y="225"/>
                    <a:pt x="4" y="235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23" y="174"/>
                    <a:pt x="37" y="159"/>
                    <a:pt x="46" y="144"/>
                  </a:cubicBezTo>
                  <a:cubicBezTo>
                    <a:pt x="37" y="123"/>
                    <a:pt x="29" y="104"/>
                    <a:pt x="24" y="8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32"/>
            <p:cNvSpPr>
              <a:spLocks/>
            </p:cNvSpPr>
            <p:nvPr/>
          </p:nvSpPr>
          <p:spPr bwMode="auto">
            <a:xfrm>
              <a:off x="10093326" y="2624138"/>
              <a:ext cx="563563" cy="1000125"/>
            </a:xfrm>
            <a:custGeom>
              <a:avLst/>
              <a:gdLst>
                <a:gd name="T0" fmla="*/ 0 w 133"/>
                <a:gd name="T1" fmla="*/ 0 h 235"/>
                <a:gd name="T2" fmla="*/ 37 w 133"/>
                <a:gd name="T3" fmla="*/ 0 h 235"/>
                <a:gd name="T4" fmla="*/ 42 w 133"/>
                <a:gd name="T5" fmla="*/ 15 h 235"/>
                <a:gd name="T6" fmla="*/ 42 w 133"/>
                <a:gd name="T7" fmla="*/ 15 h 235"/>
                <a:gd name="T8" fmla="*/ 66 w 133"/>
                <a:gd name="T9" fmla="*/ 103 h 235"/>
                <a:gd name="T10" fmla="*/ 80 w 133"/>
                <a:gd name="T11" fmla="*/ 53 h 235"/>
                <a:gd name="T12" fmla="*/ 91 w 133"/>
                <a:gd name="T13" fmla="*/ 15 h 235"/>
                <a:gd name="T14" fmla="*/ 91 w 133"/>
                <a:gd name="T15" fmla="*/ 15 h 235"/>
                <a:gd name="T16" fmla="*/ 95 w 133"/>
                <a:gd name="T17" fmla="*/ 0 h 235"/>
                <a:gd name="T18" fmla="*/ 133 w 133"/>
                <a:gd name="T19" fmla="*/ 0 h 235"/>
                <a:gd name="T20" fmla="*/ 130 w 133"/>
                <a:gd name="T21" fmla="*/ 10 h 235"/>
                <a:gd name="T22" fmla="*/ 128 w 133"/>
                <a:gd name="T23" fmla="*/ 15 h 235"/>
                <a:gd name="T24" fmla="*/ 128 w 133"/>
                <a:gd name="T25" fmla="*/ 15 h 235"/>
                <a:gd name="T26" fmla="*/ 120 w 133"/>
                <a:gd name="T27" fmla="*/ 46 h 235"/>
                <a:gd name="T28" fmla="*/ 113 w 133"/>
                <a:gd name="T29" fmla="*/ 70 h 235"/>
                <a:gd name="T30" fmla="*/ 101 w 133"/>
                <a:gd name="T31" fmla="*/ 107 h 235"/>
                <a:gd name="T32" fmla="*/ 86 w 133"/>
                <a:gd name="T33" fmla="*/ 143 h 235"/>
                <a:gd name="T34" fmla="*/ 105 w 133"/>
                <a:gd name="T35" fmla="*/ 168 h 235"/>
                <a:gd name="T36" fmla="*/ 128 w 133"/>
                <a:gd name="T37" fmla="*/ 190 h 235"/>
                <a:gd name="T38" fmla="*/ 128 w 133"/>
                <a:gd name="T39" fmla="*/ 190 h 235"/>
                <a:gd name="T40" fmla="*/ 128 w 133"/>
                <a:gd name="T41" fmla="*/ 235 h 235"/>
                <a:gd name="T42" fmla="*/ 128 w 133"/>
                <a:gd name="T43" fmla="*/ 235 h 235"/>
                <a:gd name="T44" fmla="*/ 88 w 133"/>
                <a:gd name="T45" fmla="*/ 202 h 235"/>
                <a:gd name="T46" fmla="*/ 66 w 133"/>
                <a:gd name="T47" fmla="*/ 177 h 235"/>
                <a:gd name="T48" fmla="*/ 4 w 133"/>
                <a:gd name="T49" fmla="*/ 235 h 235"/>
                <a:gd name="T50" fmla="*/ 4 w 133"/>
                <a:gd name="T51" fmla="*/ 234 h 235"/>
                <a:gd name="T52" fmla="*/ 4 w 133"/>
                <a:gd name="T53" fmla="*/ 190 h 235"/>
                <a:gd name="T54" fmla="*/ 4 w 133"/>
                <a:gd name="T55" fmla="*/ 190 h 235"/>
                <a:gd name="T56" fmla="*/ 28 w 133"/>
                <a:gd name="T57" fmla="*/ 167 h 235"/>
                <a:gd name="T58" fmla="*/ 46 w 133"/>
                <a:gd name="T59" fmla="*/ 143 h 235"/>
                <a:gd name="T60" fmla="*/ 32 w 133"/>
                <a:gd name="T61" fmla="*/ 108 h 235"/>
                <a:gd name="T62" fmla="*/ 23 w 133"/>
                <a:gd name="T63" fmla="*/ 82 h 235"/>
                <a:gd name="T64" fmla="*/ 21 w 133"/>
                <a:gd name="T65" fmla="*/ 74 h 235"/>
                <a:gd name="T66" fmla="*/ 20 w 133"/>
                <a:gd name="T67" fmla="*/ 71 h 235"/>
                <a:gd name="T68" fmla="*/ 19 w 133"/>
                <a:gd name="T69" fmla="*/ 69 h 235"/>
                <a:gd name="T70" fmla="*/ 18 w 133"/>
                <a:gd name="T71" fmla="*/ 64 h 235"/>
                <a:gd name="T72" fmla="*/ 16 w 133"/>
                <a:gd name="T73" fmla="*/ 56 h 235"/>
                <a:gd name="T74" fmla="*/ 16 w 133"/>
                <a:gd name="T75" fmla="*/ 56 h 235"/>
                <a:gd name="T76" fmla="*/ 15 w 133"/>
                <a:gd name="T77" fmla="*/ 55 h 235"/>
                <a:gd name="T78" fmla="*/ 11 w 133"/>
                <a:gd name="T79" fmla="*/ 37 h 235"/>
                <a:gd name="T80" fmla="*/ 5 w 133"/>
                <a:gd name="T81" fmla="*/ 15 h 235"/>
                <a:gd name="T82" fmla="*/ 4 w 133"/>
                <a:gd name="T83" fmla="*/ 15 h 235"/>
                <a:gd name="T84" fmla="*/ 0 w 133"/>
                <a:gd name="T8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5">
                  <a:moveTo>
                    <a:pt x="0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9" y="45"/>
                    <a:pt x="57" y="74"/>
                    <a:pt x="66" y="103"/>
                  </a:cubicBezTo>
                  <a:cubicBezTo>
                    <a:pt x="66" y="102"/>
                    <a:pt x="71" y="85"/>
                    <a:pt x="80" y="53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3"/>
                    <a:pt x="131" y="6"/>
                    <a:pt x="130" y="10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7" y="55"/>
                    <a:pt x="115" y="63"/>
                    <a:pt x="113" y="70"/>
                  </a:cubicBezTo>
                  <a:cubicBezTo>
                    <a:pt x="109" y="82"/>
                    <a:pt x="105" y="94"/>
                    <a:pt x="101" y="107"/>
                  </a:cubicBezTo>
                  <a:cubicBezTo>
                    <a:pt x="86" y="143"/>
                    <a:pt x="86" y="143"/>
                    <a:pt x="86" y="143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12" y="175"/>
                    <a:pt x="119" y="183"/>
                    <a:pt x="128" y="190"/>
                  </a:cubicBezTo>
                  <a:cubicBezTo>
                    <a:pt x="128" y="190"/>
                    <a:pt x="128" y="190"/>
                    <a:pt x="128" y="190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15" y="226"/>
                    <a:pt x="101" y="216"/>
                    <a:pt x="88" y="202"/>
                  </a:cubicBezTo>
                  <a:cubicBezTo>
                    <a:pt x="79" y="192"/>
                    <a:pt x="71" y="184"/>
                    <a:pt x="66" y="177"/>
                  </a:cubicBezTo>
                  <a:cubicBezTo>
                    <a:pt x="48" y="201"/>
                    <a:pt x="27" y="220"/>
                    <a:pt x="4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13" y="182"/>
                    <a:pt x="21" y="175"/>
                    <a:pt x="28" y="167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8" y="98"/>
                    <a:pt x="25" y="89"/>
                    <a:pt x="23" y="82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33"/>
            <p:cNvSpPr>
              <a:spLocks/>
            </p:cNvSpPr>
            <p:nvPr/>
          </p:nvSpPr>
          <p:spPr bwMode="auto">
            <a:xfrm>
              <a:off x="6869114" y="3616326"/>
              <a:ext cx="271463" cy="260350"/>
            </a:xfrm>
            <a:custGeom>
              <a:avLst/>
              <a:gdLst>
                <a:gd name="T0" fmla="*/ 64 w 64"/>
                <a:gd name="T1" fmla="*/ 61 h 61"/>
                <a:gd name="T2" fmla="*/ 28 w 64"/>
                <a:gd name="T3" fmla="*/ 51 h 61"/>
                <a:gd name="T4" fmla="*/ 0 w 64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61">
                  <a:moveTo>
                    <a:pt x="64" y="61"/>
                  </a:moveTo>
                  <a:cubicBezTo>
                    <a:pt x="61" y="60"/>
                    <a:pt x="39" y="58"/>
                    <a:pt x="28" y="51"/>
                  </a:cubicBezTo>
                  <a:cubicBezTo>
                    <a:pt x="12" y="42"/>
                    <a:pt x="1" y="1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3370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</TotalTime>
  <Words>580</Words>
  <Application>Microsoft Office PowerPoint</Application>
  <PresentationFormat>自定义</PresentationFormat>
  <Paragraphs>67</Paragraphs>
  <Slides>27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29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第一PPT模板网-WWW.1PPT.COM</dc:title>
  <dc:creator>第一PPT模板网-WWW.1PPT.COM</dc:creator>
  <cp:keywords>第一PPT模板网-WWW.1PPT.COM</cp:keywords>
  <cp:lastModifiedBy>微软中国</cp:lastModifiedBy>
  <cp:revision>24</cp:revision>
  <dcterms:created xsi:type="dcterms:W3CDTF">2016-12-20T06:28:30Z</dcterms:created>
  <dcterms:modified xsi:type="dcterms:W3CDTF">2017-01-03T00:54:49Z</dcterms:modified>
  <cp:category>第一PPT模板网-WWW.1PPT.COM</cp:category>
  <cp:contentStatus>第一PPT模板网-WWW.1PPT.COM</cp:contentStatus>
</cp:coreProperties>
</file>